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45" r:id="rId2"/>
    <p:sldId id="387" r:id="rId3"/>
    <p:sldId id="389" r:id="rId4"/>
    <p:sldId id="388" r:id="rId5"/>
    <p:sldId id="394" r:id="rId6"/>
    <p:sldId id="395" r:id="rId7"/>
    <p:sldId id="390" r:id="rId8"/>
    <p:sldId id="396" r:id="rId9"/>
    <p:sldId id="397" r:id="rId10"/>
    <p:sldId id="398" r:id="rId11"/>
    <p:sldId id="393" r:id="rId12"/>
    <p:sldId id="399" r:id="rId13"/>
    <p:sldId id="377"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818" autoAdjust="0"/>
  </p:normalViewPr>
  <p:slideViewPr>
    <p:cSldViewPr snapToGrid="0">
      <p:cViewPr>
        <p:scale>
          <a:sx n="75" d="100"/>
          <a:sy n="75" d="100"/>
        </p:scale>
        <p:origin x="1812" y="41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ferrelljc\Downloads\March%2026%202024%20ADreport_January%2031%20run%20result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ferrelljc\Downloads\March%2026%202024%20ADreport_January%2031%20run%20results.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ferrelljc\Dropbox\AT%20Since%20Fall%202014\Grants%20current%20-%20BRI%20&amp;%20CONCERT\NCDA%20BRI%202022\Mike%20H%20-%20AMPTSII%20work\BRI2022_BCAD%20FW%20BMP.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27660044498445"/>
          <c:y val="7.6594488188976378E-2"/>
          <c:w val="0.78443280261310022"/>
          <c:h val="0.77641701283402564"/>
        </c:manualLayout>
      </c:layout>
      <c:scatterChart>
        <c:scatterStyle val="smoothMarker"/>
        <c:varyColors val="0"/>
        <c:ser>
          <c:idx val="1"/>
          <c:order val="0"/>
          <c:tx>
            <c:strRef>
              <c:f>'March 26 2024 ADreport_January '!$AB$107</c:f>
              <c:strCache>
                <c:ptCount val="1"/>
                <c:pt idx="0">
                  <c:v>0 g/L Biochar</c:v>
                </c:pt>
              </c:strCache>
            </c:strRef>
          </c:tx>
          <c:spPr>
            <a:ln w="25400" cap="rnd">
              <a:solidFill>
                <a:schemeClr val="tx1"/>
              </a:solidFill>
              <a:round/>
            </a:ln>
            <a:effectLst/>
          </c:spPr>
          <c:marker>
            <c:symbol val="none"/>
          </c:marker>
          <c:xVal>
            <c:numRef>
              <c:f>'March 26 2024 ADreport_January '!$AA$108:$AA$4615</c:f>
              <c:numCache>
                <c:formatCode>General</c:formatCode>
                <c:ptCount val="4508"/>
                <c:pt idx="0">
                  <c:v>0</c:v>
                </c:pt>
                <c:pt idx="1">
                  <c:v>1.0416667000000102E-2</c:v>
                </c:pt>
                <c:pt idx="2">
                  <c:v>2.0833332999999898E-2</c:v>
                </c:pt>
                <c:pt idx="3">
                  <c:v>3.125E-2</c:v>
                </c:pt>
                <c:pt idx="4">
                  <c:v>4.1666667000000102E-2</c:v>
                </c:pt>
                <c:pt idx="5">
                  <c:v>5.2083332999999898E-2</c:v>
                </c:pt>
                <c:pt idx="6">
                  <c:v>6.25E-2</c:v>
                </c:pt>
                <c:pt idx="7">
                  <c:v>7.2916667000000102E-2</c:v>
                </c:pt>
                <c:pt idx="8">
                  <c:v>8.3333332999999898E-2</c:v>
                </c:pt>
                <c:pt idx="9">
                  <c:v>9.375E-2</c:v>
                </c:pt>
                <c:pt idx="10">
                  <c:v>0.1041666670000001</c:v>
                </c:pt>
                <c:pt idx="11">
                  <c:v>0.1145833329999999</c:v>
                </c:pt>
                <c:pt idx="12">
                  <c:v>0.125</c:v>
                </c:pt>
                <c:pt idx="13">
                  <c:v>0.1354166670000001</c:v>
                </c:pt>
                <c:pt idx="14">
                  <c:v>0.1458333329999999</c:v>
                </c:pt>
                <c:pt idx="15">
                  <c:v>0.15625</c:v>
                </c:pt>
                <c:pt idx="16">
                  <c:v>0.1666666670000001</c:v>
                </c:pt>
                <c:pt idx="17">
                  <c:v>0.1770833329999999</c:v>
                </c:pt>
                <c:pt idx="18">
                  <c:v>0.1875</c:v>
                </c:pt>
                <c:pt idx="19">
                  <c:v>0.1979166670000001</c:v>
                </c:pt>
                <c:pt idx="20">
                  <c:v>0.2083333329999999</c:v>
                </c:pt>
                <c:pt idx="21">
                  <c:v>0.21875</c:v>
                </c:pt>
                <c:pt idx="22">
                  <c:v>0.2291666670000001</c:v>
                </c:pt>
                <c:pt idx="23">
                  <c:v>0.2395833329999999</c:v>
                </c:pt>
                <c:pt idx="24">
                  <c:v>0.25</c:v>
                </c:pt>
                <c:pt idx="25">
                  <c:v>0.2604166670000001</c:v>
                </c:pt>
                <c:pt idx="26">
                  <c:v>0.2708333329999999</c:v>
                </c:pt>
                <c:pt idx="27">
                  <c:v>0.28125</c:v>
                </c:pt>
                <c:pt idx="28">
                  <c:v>0.2916666670000001</c:v>
                </c:pt>
                <c:pt idx="29">
                  <c:v>0.3020833329999999</c:v>
                </c:pt>
                <c:pt idx="30">
                  <c:v>0.3125</c:v>
                </c:pt>
                <c:pt idx="31">
                  <c:v>0.3229166670000001</c:v>
                </c:pt>
                <c:pt idx="32">
                  <c:v>0.3333333329999999</c:v>
                </c:pt>
                <c:pt idx="33">
                  <c:v>0.34375</c:v>
                </c:pt>
                <c:pt idx="34">
                  <c:v>0.3541666670000001</c:v>
                </c:pt>
                <c:pt idx="35">
                  <c:v>0.3645833329999999</c:v>
                </c:pt>
                <c:pt idx="36">
                  <c:v>0.375</c:v>
                </c:pt>
                <c:pt idx="37">
                  <c:v>0.3854166670000001</c:v>
                </c:pt>
                <c:pt idx="38">
                  <c:v>0.3958333329999999</c:v>
                </c:pt>
                <c:pt idx="39">
                  <c:v>0.40625</c:v>
                </c:pt>
                <c:pt idx="40">
                  <c:v>0.4166666670000001</c:v>
                </c:pt>
                <c:pt idx="41">
                  <c:v>0.4270833329999999</c:v>
                </c:pt>
                <c:pt idx="42">
                  <c:v>0.4375</c:v>
                </c:pt>
                <c:pt idx="43">
                  <c:v>0.4479166670000001</c:v>
                </c:pt>
                <c:pt idx="44">
                  <c:v>0.4583333329999999</c:v>
                </c:pt>
                <c:pt idx="45">
                  <c:v>0.46875</c:v>
                </c:pt>
                <c:pt idx="46">
                  <c:v>0.4791666670000001</c:v>
                </c:pt>
                <c:pt idx="47">
                  <c:v>0.4895833329999999</c:v>
                </c:pt>
                <c:pt idx="48">
                  <c:v>0.5</c:v>
                </c:pt>
                <c:pt idx="49">
                  <c:v>0.5104166670000001</c:v>
                </c:pt>
                <c:pt idx="50">
                  <c:v>0.5208333329999999</c:v>
                </c:pt>
                <c:pt idx="51">
                  <c:v>0.53125</c:v>
                </c:pt>
                <c:pt idx="52">
                  <c:v>0.5416666670000001</c:v>
                </c:pt>
                <c:pt idx="53">
                  <c:v>0.5520833329999999</c:v>
                </c:pt>
                <c:pt idx="54">
                  <c:v>0.5625</c:v>
                </c:pt>
                <c:pt idx="55">
                  <c:v>0.5729166670000001</c:v>
                </c:pt>
                <c:pt idx="56">
                  <c:v>0.5833333329999999</c:v>
                </c:pt>
                <c:pt idx="57">
                  <c:v>0.59375</c:v>
                </c:pt>
                <c:pt idx="58">
                  <c:v>0.6041666670000001</c:v>
                </c:pt>
                <c:pt idx="59">
                  <c:v>0.6145833329999999</c:v>
                </c:pt>
                <c:pt idx="60">
                  <c:v>0.625</c:v>
                </c:pt>
                <c:pt idx="61">
                  <c:v>0.6354166670000001</c:v>
                </c:pt>
                <c:pt idx="62">
                  <c:v>0.6458333329999999</c:v>
                </c:pt>
                <c:pt idx="63">
                  <c:v>0.65625</c:v>
                </c:pt>
                <c:pt idx="64">
                  <c:v>0.6666666670000001</c:v>
                </c:pt>
                <c:pt idx="65">
                  <c:v>0.6770833329999999</c:v>
                </c:pt>
                <c:pt idx="66">
                  <c:v>0.6875</c:v>
                </c:pt>
                <c:pt idx="67">
                  <c:v>0.6979166670000001</c:v>
                </c:pt>
                <c:pt idx="68">
                  <c:v>0.7083333329999999</c:v>
                </c:pt>
                <c:pt idx="69">
                  <c:v>0.71875</c:v>
                </c:pt>
                <c:pt idx="70">
                  <c:v>0.7291666670000001</c:v>
                </c:pt>
                <c:pt idx="71">
                  <c:v>0.7395833329999999</c:v>
                </c:pt>
                <c:pt idx="72">
                  <c:v>0.75</c:v>
                </c:pt>
                <c:pt idx="73">
                  <c:v>0.7604166670000001</c:v>
                </c:pt>
                <c:pt idx="74">
                  <c:v>0.7708333329999999</c:v>
                </c:pt>
                <c:pt idx="75">
                  <c:v>0.78125</c:v>
                </c:pt>
                <c:pt idx="76">
                  <c:v>0.7916666670000001</c:v>
                </c:pt>
                <c:pt idx="77">
                  <c:v>0.8020833329999999</c:v>
                </c:pt>
                <c:pt idx="78">
                  <c:v>0.8125</c:v>
                </c:pt>
                <c:pt idx="79">
                  <c:v>0.8229166670000001</c:v>
                </c:pt>
                <c:pt idx="80">
                  <c:v>0.8333333329999999</c:v>
                </c:pt>
                <c:pt idx="81">
                  <c:v>0.84375</c:v>
                </c:pt>
                <c:pt idx="82">
                  <c:v>0.8541666670000001</c:v>
                </c:pt>
                <c:pt idx="83">
                  <c:v>0.8645833329999999</c:v>
                </c:pt>
                <c:pt idx="84">
                  <c:v>0.875</c:v>
                </c:pt>
                <c:pt idx="85">
                  <c:v>0.8854166670000001</c:v>
                </c:pt>
                <c:pt idx="86">
                  <c:v>0.8958333329999999</c:v>
                </c:pt>
                <c:pt idx="87">
                  <c:v>0.90625</c:v>
                </c:pt>
                <c:pt idx="88">
                  <c:v>0.9166666670000001</c:v>
                </c:pt>
                <c:pt idx="89">
                  <c:v>0.9270833329999999</c:v>
                </c:pt>
                <c:pt idx="90">
                  <c:v>0.9375</c:v>
                </c:pt>
                <c:pt idx="91">
                  <c:v>0.9479166670000001</c:v>
                </c:pt>
                <c:pt idx="92">
                  <c:v>0.9583333329999999</c:v>
                </c:pt>
                <c:pt idx="93">
                  <c:v>0.96875</c:v>
                </c:pt>
                <c:pt idx="94">
                  <c:v>0.9791666670000001</c:v>
                </c:pt>
                <c:pt idx="95">
                  <c:v>0.9895833329999999</c:v>
                </c:pt>
                <c:pt idx="96">
                  <c:v>1</c:v>
                </c:pt>
                <c:pt idx="97">
                  <c:v>1.0104166669999999</c:v>
                </c:pt>
                <c:pt idx="98">
                  <c:v>1.0208333330000001</c:v>
                </c:pt>
                <c:pt idx="99">
                  <c:v>1.03125</c:v>
                </c:pt>
                <c:pt idx="100">
                  <c:v>1.0416666669999999</c:v>
                </c:pt>
                <c:pt idx="101">
                  <c:v>1.0520833330000001</c:v>
                </c:pt>
                <c:pt idx="102">
                  <c:v>1.0625</c:v>
                </c:pt>
                <c:pt idx="103">
                  <c:v>1.0729166669999999</c:v>
                </c:pt>
                <c:pt idx="104">
                  <c:v>1.0833333330000001</c:v>
                </c:pt>
                <c:pt idx="105">
                  <c:v>1.09375</c:v>
                </c:pt>
                <c:pt idx="106">
                  <c:v>1.1041666669999999</c:v>
                </c:pt>
                <c:pt idx="107">
                  <c:v>1.1145833330000001</c:v>
                </c:pt>
                <c:pt idx="108">
                  <c:v>1.125</c:v>
                </c:pt>
                <c:pt idx="109">
                  <c:v>1.1354166669999999</c:v>
                </c:pt>
                <c:pt idx="110">
                  <c:v>1.1458333330000001</c:v>
                </c:pt>
                <c:pt idx="111">
                  <c:v>1.15625</c:v>
                </c:pt>
                <c:pt idx="112">
                  <c:v>1.1666666669999999</c:v>
                </c:pt>
                <c:pt idx="113">
                  <c:v>1.1770833330000001</c:v>
                </c:pt>
                <c:pt idx="114">
                  <c:v>1.1875</c:v>
                </c:pt>
                <c:pt idx="115">
                  <c:v>1.1979166669999999</c:v>
                </c:pt>
                <c:pt idx="116">
                  <c:v>1.2083333330000001</c:v>
                </c:pt>
                <c:pt idx="117">
                  <c:v>1.21875</c:v>
                </c:pt>
                <c:pt idx="118">
                  <c:v>1.2291666669999999</c:v>
                </c:pt>
                <c:pt idx="119">
                  <c:v>1.2395833330000001</c:v>
                </c:pt>
                <c:pt idx="120">
                  <c:v>1.25</c:v>
                </c:pt>
                <c:pt idx="121">
                  <c:v>1.2604166669999999</c:v>
                </c:pt>
                <c:pt idx="122">
                  <c:v>1.2708333330000001</c:v>
                </c:pt>
                <c:pt idx="123">
                  <c:v>1.28125</c:v>
                </c:pt>
                <c:pt idx="124">
                  <c:v>1.2916666669999999</c:v>
                </c:pt>
                <c:pt idx="125">
                  <c:v>1.3020833330000001</c:v>
                </c:pt>
                <c:pt idx="126">
                  <c:v>1.3125</c:v>
                </c:pt>
                <c:pt idx="127">
                  <c:v>1.3229166669999999</c:v>
                </c:pt>
                <c:pt idx="128">
                  <c:v>1.3333333330000001</c:v>
                </c:pt>
                <c:pt idx="129">
                  <c:v>1.34375</c:v>
                </c:pt>
                <c:pt idx="130">
                  <c:v>1.3541666669999999</c:v>
                </c:pt>
                <c:pt idx="131">
                  <c:v>1.3645833330000001</c:v>
                </c:pt>
                <c:pt idx="132">
                  <c:v>1.375</c:v>
                </c:pt>
                <c:pt idx="133">
                  <c:v>1.3854166669999999</c:v>
                </c:pt>
                <c:pt idx="134">
                  <c:v>1.3958333330000001</c:v>
                </c:pt>
                <c:pt idx="135">
                  <c:v>1.40625</c:v>
                </c:pt>
                <c:pt idx="136">
                  <c:v>1.4166666669999999</c:v>
                </c:pt>
                <c:pt idx="137">
                  <c:v>1.4270833330000001</c:v>
                </c:pt>
                <c:pt idx="138">
                  <c:v>1.4375</c:v>
                </c:pt>
                <c:pt idx="139">
                  <c:v>1.4479166669999999</c:v>
                </c:pt>
                <c:pt idx="140">
                  <c:v>1.4583333330000001</c:v>
                </c:pt>
                <c:pt idx="141">
                  <c:v>1.46875</c:v>
                </c:pt>
                <c:pt idx="142">
                  <c:v>1.4791666669999999</c:v>
                </c:pt>
                <c:pt idx="143">
                  <c:v>1.4895833330000001</c:v>
                </c:pt>
                <c:pt idx="144">
                  <c:v>1.5</c:v>
                </c:pt>
                <c:pt idx="145">
                  <c:v>1.5104166669999999</c:v>
                </c:pt>
                <c:pt idx="146">
                  <c:v>1.5208333330000001</c:v>
                </c:pt>
                <c:pt idx="147">
                  <c:v>1.53125</c:v>
                </c:pt>
                <c:pt idx="148">
                  <c:v>1.5416666669999999</c:v>
                </c:pt>
                <c:pt idx="149">
                  <c:v>1.5520833330000001</c:v>
                </c:pt>
                <c:pt idx="150">
                  <c:v>1.5625</c:v>
                </c:pt>
                <c:pt idx="151">
                  <c:v>1.5729166669999999</c:v>
                </c:pt>
                <c:pt idx="152">
                  <c:v>1.5833333330000001</c:v>
                </c:pt>
                <c:pt idx="153">
                  <c:v>1.59375</c:v>
                </c:pt>
                <c:pt idx="154">
                  <c:v>1.6041666669999999</c:v>
                </c:pt>
                <c:pt idx="155">
                  <c:v>1.6145833330000001</c:v>
                </c:pt>
                <c:pt idx="156">
                  <c:v>1.625</c:v>
                </c:pt>
                <c:pt idx="157">
                  <c:v>1.6354166669999999</c:v>
                </c:pt>
                <c:pt idx="158">
                  <c:v>1.6458333330000001</c:v>
                </c:pt>
                <c:pt idx="159">
                  <c:v>1.65625</c:v>
                </c:pt>
                <c:pt idx="160">
                  <c:v>1.6666666669999999</c:v>
                </c:pt>
                <c:pt idx="161">
                  <c:v>1.6770833330000001</c:v>
                </c:pt>
                <c:pt idx="162">
                  <c:v>1.6875</c:v>
                </c:pt>
                <c:pt idx="163">
                  <c:v>1.6979166669999999</c:v>
                </c:pt>
                <c:pt idx="164">
                  <c:v>1.7083333330000001</c:v>
                </c:pt>
                <c:pt idx="165">
                  <c:v>1.71875</c:v>
                </c:pt>
                <c:pt idx="166">
                  <c:v>1.7291666669999999</c:v>
                </c:pt>
                <c:pt idx="167">
                  <c:v>1.7395833330000001</c:v>
                </c:pt>
                <c:pt idx="168">
                  <c:v>1.75</c:v>
                </c:pt>
                <c:pt idx="169">
                  <c:v>1.7604166669999999</c:v>
                </c:pt>
                <c:pt idx="170">
                  <c:v>1.7708333330000001</c:v>
                </c:pt>
                <c:pt idx="171">
                  <c:v>1.78125</c:v>
                </c:pt>
                <c:pt idx="172">
                  <c:v>1.7916666669999999</c:v>
                </c:pt>
                <c:pt idx="173">
                  <c:v>1.8020833330000001</c:v>
                </c:pt>
                <c:pt idx="174">
                  <c:v>1.8125</c:v>
                </c:pt>
                <c:pt idx="175">
                  <c:v>1.8229166669999999</c:v>
                </c:pt>
                <c:pt idx="176">
                  <c:v>1.8333333330000001</c:v>
                </c:pt>
                <c:pt idx="177">
                  <c:v>1.84375</c:v>
                </c:pt>
                <c:pt idx="178">
                  <c:v>1.8541666669999999</c:v>
                </c:pt>
                <c:pt idx="179">
                  <c:v>1.8645833330000001</c:v>
                </c:pt>
                <c:pt idx="180">
                  <c:v>1.875</c:v>
                </c:pt>
                <c:pt idx="181">
                  <c:v>1.8854166669999999</c:v>
                </c:pt>
                <c:pt idx="182">
                  <c:v>1.8958333330000001</c:v>
                </c:pt>
                <c:pt idx="183">
                  <c:v>1.90625</c:v>
                </c:pt>
                <c:pt idx="184">
                  <c:v>1.9166666669999999</c:v>
                </c:pt>
                <c:pt idx="185">
                  <c:v>1.9270833330000001</c:v>
                </c:pt>
                <c:pt idx="186">
                  <c:v>1.9375</c:v>
                </c:pt>
                <c:pt idx="187">
                  <c:v>1.9479166669999999</c:v>
                </c:pt>
                <c:pt idx="188">
                  <c:v>1.9583333330000001</c:v>
                </c:pt>
                <c:pt idx="189">
                  <c:v>1.96875</c:v>
                </c:pt>
                <c:pt idx="190">
                  <c:v>1.9791666669999999</c:v>
                </c:pt>
                <c:pt idx="191">
                  <c:v>1.9895833330000001</c:v>
                </c:pt>
                <c:pt idx="192">
                  <c:v>2</c:v>
                </c:pt>
                <c:pt idx="193">
                  <c:v>2.0104166669999999</c:v>
                </c:pt>
                <c:pt idx="194">
                  <c:v>2.0208333330000001</c:v>
                </c:pt>
                <c:pt idx="195">
                  <c:v>2.03125</c:v>
                </c:pt>
                <c:pt idx="196">
                  <c:v>2.0416666669999999</c:v>
                </c:pt>
                <c:pt idx="197">
                  <c:v>2.0520833330000001</c:v>
                </c:pt>
                <c:pt idx="198">
                  <c:v>2.0625</c:v>
                </c:pt>
                <c:pt idx="199">
                  <c:v>2.0729166669999999</c:v>
                </c:pt>
                <c:pt idx="200">
                  <c:v>2.0833333330000001</c:v>
                </c:pt>
                <c:pt idx="201">
                  <c:v>2.09375</c:v>
                </c:pt>
                <c:pt idx="202">
                  <c:v>2.1041666669999999</c:v>
                </c:pt>
                <c:pt idx="203">
                  <c:v>2.1145833330000001</c:v>
                </c:pt>
                <c:pt idx="204">
                  <c:v>2.125</c:v>
                </c:pt>
                <c:pt idx="205">
                  <c:v>2.1354166669999999</c:v>
                </c:pt>
                <c:pt idx="206">
                  <c:v>2.1458333330000001</c:v>
                </c:pt>
                <c:pt idx="207">
                  <c:v>2.15625</c:v>
                </c:pt>
                <c:pt idx="208">
                  <c:v>2.1666666669999999</c:v>
                </c:pt>
                <c:pt idx="209">
                  <c:v>2.1770833330000001</c:v>
                </c:pt>
                <c:pt idx="210">
                  <c:v>2.1875</c:v>
                </c:pt>
                <c:pt idx="211">
                  <c:v>2.1979166669999999</c:v>
                </c:pt>
                <c:pt idx="212">
                  <c:v>2.2083333330000001</c:v>
                </c:pt>
                <c:pt idx="213">
                  <c:v>2.21875</c:v>
                </c:pt>
                <c:pt idx="214">
                  <c:v>2.2291666669999999</c:v>
                </c:pt>
                <c:pt idx="215">
                  <c:v>2.2395833330000001</c:v>
                </c:pt>
                <c:pt idx="216">
                  <c:v>2.25</c:v>
                </c:pt>
                <c:pt idx="217">
                  <c:v>2.2604166669999999</c:v>
                </c:pt>
                <c:pt idx="218">
                  <c:v>2.2708333330000001</c:v>
                </c:pt>
                <c:pt idx="219">
                  <c:v>2.28125</c:v>
                </c:pt>
                <c:pt idx="220">
                  <c:v>2.2916666669999999</c:v>
                </c:pt>
                <c:pt idx="221">
                  <c:v>2.3020833330000001</c:v>
                </c:pt>
                <c:pt idx="222">
                  <c:v>2.3125</c:v>
                </c:pt>
                <c:pt idx="223">
                  <c:v>2.3229166669999999</c:v>
                </c:pt>
                <c:pt idx="224">
                  <c:v>2.3333333330000001</c:v>
                </c:pt>
                <c:pt idx="225">
                  <c:v>2.34375</c:v>
                </c:pt>
                <c:pt idx="226">
                  <c:v>2.3541666669999999</c:v>
                </c:pt>
                <c:pt idx="227">
                  <c:v>2.3645833330000001</c:v>
                </c:pt>
                <c:pt idx="228">
                  <c:v>2.375</c:v>
                </c:pt>
                <c:pt idx="229">
                  <c:v>2.3854166669999999</c:v>
                </c:pt>
                <c:pt idx="230">
                  <c:v>2.3958333330000001</c:v>
                </c:pt>
                <c:pt idx="231">
                  <c:v>2.40625</c:v>
                </c:pt>
                <c:pt idx="232">
                  <c:v>2.4166666669999999</c:v>
                </c:pt>
                <c:pt idx="233">
                  <c:v>2.4270833330000001</c:v>
                </c:pt>
                <c:pt idx="234">
                  <c:v>2.4375</c:v>
                </c:pt>
                <c:pt idx="235">
                  <c:v>2.4479166669999999</c:v>
                </c:pt>
                <c:pt idx="236">
                  <c:v>2.4583333330000001</c:v>
                </c:pt>
                <c:pt idx="237">
                  <c:v>2.46875</c:v>
                </c:pt>
                <c:pt idx="238">
                  <c:v>2.4791666669999999</c:v>
                </c:pt>
                <c:pt idx="239">
                  <c:v>2.4895833330000001</c:v>
                </c:pt>
                <c:pt idx="240">
                  <c:v>2.5</c:v>
                </c:pt>
                <c:pt idx="241">
                  <c:v>2.5104166669999999</c:v>
                </c:pt>
                <c:pt idx="242">
                  <c:v>2.5208333330000001</c:v>
                </c:pt>
                <c:pt idx="243">
                  <c:v>2.53125</c:v>
                </c:pt>
                <c:pt idx="244">
                  <c:v>2.5416666669999999</c:v>
                </c:pt>
                <c:pt idx="245">
                  <c:v>2.5520833330000001</c:v>
                </c:pt>
                <c:pt idx="246">
                  <c:v>2.5625</c:v>
                </c:pt>
                <c:pt idx="247">
                  <c:v>2.5729166669999999</c:v>
                </c:pt>
                <c:pt idx="248">
                  <c:v>2.5833333330000001</c:v>
                </c:pt>
                <c:pt idx="249">
                  <c:v>2.59375</c:v>
                </c:pt>
                <c:pt idx="250">
                  <c:v>2.6041666669999999</c:v>
                </c:pt>
                <c:pt idx="251">
                  <c:v>2.6145833330000001</c:v>
                </c:pt>
                <c:pt idx="252">
                  <c:v>2.625</c:v>
                </c:pt>
                <c:pt idx="253">
                  <c:v>2.6354166669999999</c:v>
                </c:pt>
                <c:pt idx="254">
                  <c:v>2.6458333330000001</c:v>
                </c:pt>
                <c:pt idx="255">
                  <c:v>2.65625</c:v>
                </c:pt>
                <c:pt idx="256">
                  <c:v>2.6666666669999999</c:v>
                </c:pt>
                <c:pt idx="257">
                  <c:v>2.6770833330000001</c:v>
                </c:pt>
                <c:pt idx="258">
                  <c:v>2.6875</c:v>
                </c:pt>
                <c:pt idx="259">
                  <c:v>2.6979166669999999</c:v>
                </c:pt>
                <c:pt idx="260">
                  <c:v>2.7083333330000001</c:v>
                </c:pt>
                <c:pt idx="261">
                  <c:v>2.71875</c:v>
                </c:pt>
                <c:pt idx="262">
                  <c:v>2.7291666669999999</c:v>
                </c:pt>
                <c:pt idx="263">
                  <c:v>2.7395833330000001</c:v>
                </c:pt>
                <c:pt idx="264">
                  <c:v>2.75</c:v>
                </c:pt>
                <c:pt idx="265">
                  <c:v>2.7604166669999999</c:v>
                </c:pt>
                <c:pt idx="266">
                  <c:v>2.7708333330000001</c:v>
                </c:pt>
                <c:pt idx="267">
                  <c:v>2.78125</c:v>
                </c:pt>
                <c:pt idx="268">
                  <c:v>2.7916666669999999</c:v>
                </c:pt>
                <c:pt idx="269">
                  <c:v>2.8020833330000001</c:v>
                </c:pt>
                <c:pt idx="270">
                  <c:v>2.8125</c:v>
                </c:pt>
                <c:pt idx="271">
                  <c:v>2.8229166669999999</c:v>
                </c:pt>
                <c:pt idx="272">
                  <c:v>2.8333333330000001</c:v>
                </c:pt>
                <c:pt idx="273">
                  <c:v>2.84375</c:v>
                </c:pt>
                <c:pt idx="274">
                  <c:v>2.8541666669999999</c:v>
                </c:pt>
                <c:pt idx="275">
                  <c:v>2.8645833330000001</c:v>
                </c:pt>
                <c:pt idx="276">
                  <c:v>2.875</c:v>
                </c:pt>
                <c:pt idx="277">
                  <c:v>2.8854166669999999</c:v>
                </c:pt>
                <c:pt idx="278">
                  <c:v>2.8958333330000001</c:v>
                </c:pt>
                <c:pt idx="279">
                  <c:v>2.90625</c:v>
                </c:pt>
                <c:pt idx="280">
                  <c:v>2.9166666669999999</c:v>
                </c:pt>
                <c:pt idx="281">
                  <c:v>2.9270833330000001</c:v>
                </c:pt>
                <c:pt idx="282">
                  <c:v>2.9375</c:v>
                </c:pt>
                <c:pt idx="283">
                  <c:v>2.9479166669999999</c:v>
                </c:pt>
                <c:pt idx="284">
                  <c:v>2.9583333330000001</c:v>
                </c:pt>
                <c:pt idx="285">
                  <c:v>2.96875</c:v>
                </c:pt>
                <c:pt idx="286">
                  <c:v>2.9791666669999999</c:v>
                </c:pt>
                <c:pt idx="287">
                  <c:v>2.9895833330000001</c:v>
                </c:pt>
                <c:pt idx="288">
                  <c:v>3</c:v>
                </c:pt>
                <c:pt idx="289">
                  <c:v>3.0104166670000003</c:v>
                </c:pt>
                <c:pt idx="290">
                  <c:v>3.0208333329999997</c:v>
                </c:pt>
                <c:pt idx="291">
                  <c:v>3.03125</c:v>
                </c:pt>
                <c:pt idx="292">
                  <c:v>3.0416666670000003</c:v>
                </c:pt>
                <c:pt idx="293">
                  <c:v>3.0520833329999997</c:v>
                </c:pt>
                <c:pt idx="294">
                  <c:v>3.0625</c:v>
                </c:pt>
                <c:pt idx="295">
                  <c:v>3.0729166670000003</c:v>
                </c:pt>
                <c:pt idx="296">
                  <c:v>3.0833333329999997</c:v>
                </c:pt>
                <c:pt idx="297">
                  <c:v>3.09375</c:v>
                </c:pt>
                <c:pt idx="298">
                  <c:v>3.1041666670000003</c:v>
                </c:pt>
                <c:pt idx="299">
                  <c:v>3.1145833329999997</c:v>
                </c:pt>
                <c:pt idx="300">
                  <c:v>3.125</c:v>
                </c:pt>
                <c:pt idx="301">
                  <c:v>3.1354166670000003</c:v>
                </c:pt>
                <c:pt idx="302">
                  <c:v>3.1458333329999997</c:v>
                </c:pt>
                <c:pt idx="303">
                  <c:v>3.15625</c:v>
                </c:pt>
                <c:pt idx="304">
                  <c:v>3.1666666670000003</c:v>
                </c:pt>
                <c:pt idx="305">
                  <c:v>3.1770833329999997</c:v>
                </c:pt>
                <c:pt idx="306">
                  <c:v>3.1875</c:v>
                </c:pt>
                <c:pt idx="307">
                  <c:v>3.1979166670000003</c:v>
                </c:pt>
                <c:pt idx="308">
                  <c:v>3.2083333329999997</c:v>
                </c:pt>
                <c:pt idx="309">
                  <c:v>3.21875</c:v>
                </c:pt>
                <c:pt idx="310">
                  <c:v>3.2291666670000003</c:v>
                </c:pt>
                <c:pt idx="311">
                  <c:v>3.2395833329999997</c:v>
                </c:pt>
                <c:pt idx="312">
                  <c:v>3.25</c:v>
                </c:pt>
                <c:pt idx="313">
                  <c:v>3.2604166670000003</c:v>
                </c:pt>
                <c:pt idx="314">
                  <c:v>3.2708333329999997</c:v>
                </c:pt>
                <c:pt idx="315">
                  <c:v>3.28125</c:v>
                </c:pt>
                <c:pt idx="316">
                  <c:v>3.2916666670000003</c:v>
                </c:pt>
                <c:pt idx="317">
                  <c:v>3.3020833329999997</c:v>
                </c:pt>
                <c:pt idx="318">
                  <c:v>3.3125</c:v>
                </c:pt>
                <c:pt idx="319">
                  <c:v>3.3229166670000003</c:v>
                </c:pt>
                <c:pt idx="320">
                  <c:v>3.3333333329999997</c:v>
                </c:pt>
                <c:pt idx="321">
                  <c:v>3.34375</c:v>
                </c:pt>
                <c:pt idx="322">
                  <c:v>3.3541666670000003</c:v>
                </c:pt>
                <c:pt idx="323">
                  <c:v>3.3645833329999997</c:v>
                </c:pt>
                <c:pt idx="324">
                  <c:v>3.375</c:v>
                </c:pt>
                <c:pt idx="325">
                  <c:v>3.3854166670000003</c:v>
                </c:pt>
                <c:pt idx="326">
                  <c:v>3.3958333329999997</c:v>
                </c:pt>
                <c:pt idx="327">
                  <c:v>3.40625</c:v>
                </c:pt>
                <c:pt idx="328">
                  <c:v>3.4166666670000003</c:v>
                </c:pt>
                <c:pt idx="329">
                  <c:v>3.4270833329999997</c:v>
                </c:pt>
                <c:pt idx="330">
                  <c:v>3.4375</c:v>
                </c:pt>
                <c:pt idx="331">
                  <c:v>3.4479166670000003</c:v>
                </c:pt>
                <c:pt idx="332">
                  <c:v>3.4583333329999997</c:v>
                </c:pt>
                <c:pt idx="333">
                  <c:v>3.46875</c:v>
                </c:pt>
                <c:pt idx="334">
                  <c:v>3.4791666670000003</c:v>
                </c:pt>
                <c:pt idx="335">
                  <c:v>3.4895833329999997</c:v>
                </c:pt>
                <c:pt idx="336">
                  <c:v>3.5</c:v>
                </c:pt>
                <c:pt idx="337">
                  <c:v>3.5104166670000003</c:v>
                </c:pt>
                <c:pt idx="338">
                  <c:v>3.5208333329999997</c:v>
                </c:pt>
                <c:pt idx="339">
                  <c:v>3.53125</c:v>
                </c:pt>
                <c:pt idx="340">
                  <c:v>3.5416666670000003</c:v>
                </c:pt>
                <c:pt idx="341">
                  <c:v>3.5520833329999997</c:v>
                </c:pt>
                <c:pt idx="342">
                  <c:v>3.5625</c:v>
                </c:pt>
                <c:pt idx="343">
                  <c:v>3.5729166670000003</c:v>
                </c:pt>
                <c:pt idx="344">
                  <c:v>3.5833333329999997</c:v>
                </c:pt>
                <c:pt idx="345">
                  <c:v>3.59375</c:v>
                </c:pt>
                <c:pt idx="346">
                  <c:v>3.6041666670000003</c:v>
                </c:pt>
                <c:pt idx="347">
                  <c:v>3.6145833329999997</c:v>
                </c:pt>
                <c:pt idx="348">
                  <c:v>3.625</c:v>
                </c:pt>
                <c:pt idx="349">
                  <c:v>3.6354166670000003</c:v>
                </c:pt>
                <c:pt idx="350">
                  <c:v>3.6458333329999997</c:v>
                </c:pt>
                <c:pt idx="351">
                  <c:v>3.65625</c:v>
                </c:pt>
                <c:pt idx="352">
                  <c:v>3.6666666670000003</c:v>
                </c:pt>
                <c:pt idx="353">
                  <c:v>3.6770833329999997</c:v>
                </c:pt>
                <c:pt idx="354">
                  <c:v>3.6875</c:v>
                </c:pt>
                <c:pt idx="355">
                  <c:v>3.6979166670000003</c:v>
                </c:pt>
                <c:pt idx="356">
                  <c:v>3.7083333329999997</c:v>
                </c:pt>
                <c:pt idx="357">
                  <c:v>3.71875</c:v>
                </c:pt>
                <c:pt idx="358">
                  <c:v>3.7291666670000003</c:v>
                </c:pt>
                <c:pt idx="359">
                  <c:v>3.7395833329999997</c:v>
                </c:pt>
                <c:pt idx="360">
                  <c:v>3.75</c:v>
                </c:pt>
                <c:pt idx="361">
                  <c:v>3.7604166670000003</c:v>
                </c:pt>
                <c:pt idx="362">
                  <c:v>3.7708333329999997</c:v>
                </c:pt>
                <c:pt idx="363">
                  <c:v>3.78125</c:v>
                </c:pt>
                <c:pt idx="364">
                  <c:v>3.7916666670000003</c:v>
                </c:pt>
                <c:pt idx="365">
                  <c:v>3.8020833329999997</c:v>
                </c:pt>
                <c:pt idx="366">
                  <c:v>3.8125</c:v>
                </c:pt>
                <c:pt idx="367">
                  <c:v>3.8229166670000003</c:v>
                </c:pt>
                <c:pt idx="368">
                  <c:v>3.8333333329999997</c:v>
                </c:pt>
                <c:pt idx="369">
                  <c:v>3.84375</c:v>
                </c:pt>
                <c:pt idx="370">
                  <c:v>3.8541666670000003</c:v>
                </c:pt>
                <c:pt idx="371">
                  <c:v>3.8645833329999997</c:v>
                </c:pt>
                <c:pt idx="372">
                  <c:v>3.875</c:v>
                </c:pt>
                <c:pt idx="373">
                  <c:v>3.8854166670000003</c:v>
                </c:pt>
                <c:pt idx="374">
                  <c:v>3.8958333329999997</c:v>
                </c:pt>
                <c:pt idx="375">
                  <c:v>3.90625</c:v>
                </c:pt>
                <c:pt idx="376">
                  <c:v>3.9166666670000003</c:v>
                </c:pt>
                <c:pt idx="377">
                  <c:v>3.9270833329999997</c:v>
                </c:pt>
                <c:pt idx="378">
                  <c:v>3.9375</c:v>
                </c:pt>
                <c:pt idx="379">
                  <c:v>3.9479166670000003</c:v>
                </c:pt>
                <c:pt idx="380">
                  <c:v>3.9583333329999997</c:v>
                </c:pt>
                <c:pt idx="381">
                  <c:v>3.96875</c:v>
                </c:pt>
                <c:pt idx="382">
                  <c:v>3.9791666670000003</c:v>
                </c:pt>
                <c:pt idx="383">
                  <c:v>3.9895833329999997</c:v>
                </c:pt>
                <c:pt idx="384">
                  <c:v>4</c:v>
                </c:pt>
                <c:pt idx="385">
                  <c:v>4.0104166670000003</c:v>
                </c:pt>
                <c:pt idx="386">
                  <c:v>4.0208333329999997</c:v>
                </c:pt>
                <c:pt idx="387">
                  <c:v>4.03125</c:v>
                </c:pt>
                <c:pt idx="388">
                  <c:v>4.0416666670000003</c:v>
                </c:pt>
                <c:pt idx="389">
                  <c:v>4.0520833329999997</c:v>
                </c:pt>
                <c:pt idx="390">
                  <c:v>4.0625</c:v>
                </c:pt>
                <c:pt idx="391">
                  <c:v>4.0729166670000003</c:v>
                </c:pt>
                <c:pt idx="392">
                  <c:v>4.0833333329999997</c:v>
                </c:pt>
                <c:pt idx="393">
                  <c:v>4.09375</c:v>
                </c:pt>
                <c:pt idx="394">
                  <c:v>4.1041666670000003</c:v>
                </c:pt>
                <c:pt idx="395">
                  <c:v>4.1145833329999997</c:v>
                </c:pt>
                <c:pt idx="396">
                  <c:v>4.125</c:v>
                </c:pt>
                <c:pt idx="397">
                  <c:v>4.1354166670000003</c:v>
                </c:pt>
                <c:pt idx="398">
                  <c:v>4.1458333329999997</c:v>
                </c:pt>
                <c:pt idx="399">
                  <c:v>4.15625</c:v>
                </c:pt>
                <c:pt idx="400">
                  <c:v>4.1666666670000003</c:v>
                </c:pt>
                <c:pt idx="401">
                  <c:v>4.1770833329999997</c:v>
                </c:pt>
                <c:pt idx="402">
                  <c:v>4.1875</c:v>
                </c:pt>
                <c:pt idx="403">
                  <c:v>4.1979166670000003</c:v>
                </c:pt>
                <c:pt idx="404">
                  <c:v>4.2083333329999997</c:v>
                </c:pt>
                <c:pt idx="405">
                  <c:v>4.21875</c:v>
                </c:pt>
                <c:pt idx="406">
                  <c:v>4.2291666670000003</c:v>
                </c:pt>
                <c:pt idx="407">
                  <c:v>4.2395833329999997</c:v>
                </c:pt>
                <c:pt idx="408">
                  <c:v>4.25</c:v>
                </c:pt>
                <c:pt idx="409">
                  <c:v>4.2604166670000003</c:v>
                </c:pt>
                <c:pt idx="410">
                  <c:v>4.2708333329999997</c:v>
                </c:pt>
                <c:pt idx="411">
                  <c:v>4.28125</c:v>
                </c:pt>
                <c:pt idx="412">
                  <c:v>4.2916666670000003</c:v>
                </c:pt>
                <c:pt idx="413">
                  <c:v>4.3020833329999997</c:v>
                </c:pt>
                <c:pt idx="414">
                  <c:v>4.3125</c:v>
                </c:pt>
                <c:pt idx="415">
                  <c:v>4.3229166670000003</c:v>
                </c:pt>
                <c:pt idx="416">
                  <c:v>4.3333333329999997</c:v>
                </c:pt>
                <c:pt idx="417">
                  <c:v>4.34375</c:v>
                </c:pt>
                <c:pt idx="418">
                  <c:v>4.3541666670000003</c:v>
                </c:pt>
                <c:pt idx="419">
                  <c:v>4.3645833329999997</c:v>
                </c:pt>
                <c:pt idx="420">
                  <c:v>4.375</c:v>
                </c:pt>
                <c:pt idx="421">
                  <c:v>4.3854166670000003</c:v>
                </c:pt>
                <c:pt idx="422">
                  <c:v>4.3958333329999997</c:v>
                </c:pt>
                <c:pt idx="423">
                  <c:v>4.40625</c:v>
                </c:pt>
                <c:pt idx="424">
                  <c:v>4.4166666670000003</c:v>
                </c:pt>
                <c:pt idx="425">
                  <c:v>4.4270833329999997</c:v>
                </c:pt>
                <c:pt idx="426">
                  <c:v>4.4375</c:v>
                </c:pt>
                <c:pt idx="427">
                  <c:v>4.4479166670000003</c:v>
                </c:pt>
                <c:pt idx="428">
                  <c:v>4.4583333329999997</c:v>
                </c:pt>
                <c:pt idx="429">
                  <c:v>4.46875</c:v>
                </c:pt>
                <c:pt idx="430">
                  <c:v>4.4791666670000003</c:v>
                </c:pt>
                <c:pt idx="431">
                  <c:v>4.4895833329999997</c:v>
                </c:pt>
                <c:pt idx="432">
                  <c:v>4.5</c:v>
                </c:pt>
                <c:pt idx="433">
                  <c:v>4.5104166670000003</c:v>
                </c:pt>
                <c:pt idx="434">
                  <c:v>4.5208333329999997</c:v>
                </c:pt>
                <c:pt idx="435">
                  <c:v>4.53125</c:v>
                </c:pt>
                <c:pt idx="436">
                  <c:v>4.5416666670000003</c:v>
                </c:pt>
                <c:pt idx="437">
                  <c:v>4.5520833329999997</c:v>
                </c:pt>
                <c:pt idx="438">
                  <c:v>4.5625</c:v>
                </c:pt>
                <c:pt idx="439">
                  <c:v>4.5729166670000003</c:v>
                </c:pt>
                <c:pt idx="440">
                  <c:v>4.5833333329999997</c:v>
                </c:pt>
                <c:pt idx="441">
                  <c:v>4.59375</c:v>
                </c:pt>
                <c:pt idx="442">
                  <c:v>4.6041666670000003</c:v>
                </c:pt>
                <c:pt idx="443">
                  <c:v>4.6145833329999997</c:v>
                </c:pt>
                <c:pt idx="444">
                  <c:v>4.625</c:v>
                </c:pt>
                <c:pt idx="445">
                  <c:v>4.6354166670000003</c:v>
                </c:pt>
                <c:pt idx="446">
                  <c:v>4.6458333329999997</c:v>
                </c:pt>
                <c:pt idx="447">
                  <c:v>4.65625</c:v>
                </c:pt>
                <c:pt idx="448">
                  <c:v>4.6666666670000003</c:v>
                </c:pt>
                <c:pt idx="449">
                  <c:v>4.6770833329999997</c:v>
                </c:pt>
                <c:pt idx="450">
                  <c:v>4.6875</c:v>
                </c:pt>
                <c:pt idx="451">
                  <c:v>4.6979166670000003</c:v>
                </c:pt>
                <c:pt idx="452">
                  <c:v>4.7083333329999997</c:v>
                </c:pt>
                <c:pt idx="453">
                  <c:v>4.71875</c:v>
                </c:pt>
                <c:pt idx="454">
                  <c:v>4.7291666670000003</c:v>
                </c:pt>
                <c:pt idx="455">
                  <c:v>4.7395833329999997</c:v>
                </c:pt>
                <c:pt idx="456">
                  <c:v>4.75</c:v>
                </c:pt>
                <c:pt idx="457">
                  <c:v>4.7604166670000003</c:v>
                </c:pt>
                <c:pt idx="458">
                  <c:v>4.7708333329999997</c:v>
                </c:pt>
                <c:pt idx="459">
                  <c:v>4.78125</c:v>
                </c:pt>
                <c:pt idx="460">
                  <c:v>4.7916666670000003</c:v>
                </c:pt>
                <c:pt idx="461">
                  <c:v>4.8020833329999997</c:v>
                </c:pt>
                <c:pt idx="462">
                  <c:v>4.8125</c:v>
                </c:pt>
                <c:pt idx="463">
                  <c:v>4.8229166670000003</c:v>
                </c:pt>
                <c:pt idx="464">
                  <c:v>4.8333333329999997</c:v>
                </c:pt>
                <c:pt idx="465">
                  <c:v>4.84375</c:v>
                </c:pt>
                <c:pt idx="466">
                  <c:v>4.8541666670000003</c:v>
                </c:pt>
                <c:pt idx="467">
                  <c:v>4.8645833329999997</c:v>
                </c:pt>
                <c:pt idx="468">
                  <c:v>4.875</c:v>
                </c:pt>
                <c:pt idx="469">
                  <c:v>4.8854166670000003</c:v>
                </c:pt>
                <c:pt idx="470">
                  <c:v>4.8958333329999997</c:v>
                </c:pt>
                <c:pt idx="471">
                  <c:v>4.90625</c:v>
                </c:pt>
                <c:pt idx="472">
                  <c:v>4.9166666670000003</c:v>
                </c:pt>
                <c:pt idx="473">
                  <c:v>4.9270833329999997</c:v>
                </c:pt>
                <c:pt idx="474">
                  <c:v>4.9375</c:v>
                </c:pt>
                <c:pt idx="475">
                  <c:v>4.9479166670000003</c:v>
                </c:pt>
                <c:pt idx="476">
                  <c:v>4.9583333329999997</c:v>
                </c:pt>
                <c:pt idx="477">
                  <c:v>4.96875</c:v>
                </c:pt>
                <c:pt idx="478">
                  <c:v>4.9791666670000003</c:v>
                </c:pt>
                <c:pt idx="479">
                  <c:v>4.9895833329999997</c:v>
                </c:pt>
                <c:pt idx="480">
                  <c:v>5</c:v>
                </c:pt>
                <c:pt idx="481">
                  <c:v>5.0104166670000003</c:v>
                </c:pt>
                <c:pt idx="482">
                  <c:v>5.0208333329999997</c:v>
                </c:pt>
                <c:pt idx="483">
                  <c:v>5.03125</c:v>
                </c:pt>
                <c:pt idx="484">
                  <c:v>5.0416666670000003</c:v>
                </c:pt>
                <c:pt idx="485">
                  <c:v>5.0520833329999997</c:v>
                </c:pt>
                <c:pt idx="486">
                  <c:v>5.0625</c:v>
                </c:pt>
                <c:pt idx="487">
                  <c:v>5.0729166670000003</c:v>
                </c:pt>
                <c:pt idx="488">
                  <c:v>5.0833333329999997</c:v>
                </c:pt>
                <c:pt idx="489">
                  <c:v>5.09375</c:v>
                </c:pt>
                <c:pt idx="490">
                  <c:v>5.1041666670000003</c:v>
                </c:pt>
                <c:pt idx="491">
                  <c:v>5.1145833329999997</c:v>
                </c:pt>
                <c:pt idx="492">
                  <c:v>5.125</c:v>
                </c:pt>
                <c:pt idx="493">
                  <c:v>5.1354166670000003</c:v>
                </c:pt>
                <c:pt idx="494">
                  <c:v>5.1458333329999997</c:v>
                </c:pt>
                <c:pt idx="495">
                  <c:v>5.15625</c:v>
                </c:pt>
                <c:pt idx="496">
                  <c:v>5.1666666670000003</c:v>
                </c:pt>
                <c:pt idx="497">
                  <c:v>5.1770833329999997</c:v>
                </c:pt>
                <c:pt idx="498">
                  <c:v>5.1875</c:v>
                </c:pt>
                <c:pt idx="499">
                  <c:v>5.1979166670000003</c:v>
                </c:pt>
                <c:pt idx="500">
                  <c:v>5.2083333329999997</c:v>
                </c:pt>
                <c:pt idx="501">
                  <c:v>5.21875</c:v>
                </c:pt>
                <c:pt idx="502">
                  <c:v>5.2291666670000003</c:v>
                </c:pt>
                <c:pt idx="503">
                  <c:v>5.2395833329999997</c:v>
                </c:pt>
                <c:pt idx="504">
                  <c:v>5.25</c:v>
                </c:pt>
                <c:pt idx="505">
                  <c:v>5.2604166670000003</c:v>
                </c:pt>
                <c:pt idx="506">
                  <c:v>5.2708333329999997</c:v>
                </c:pt>
                <c:pt idx="507">
                  <c:v>5.28125</c:v>
                </c:pt>
                <c:pt idx="508">
                  <c:v>5.2916666670000003</c:v>
                </c:pt>
                <c:pt idx="509">
                  <c:v>5.3020833329999997</c:v>
                </c:pt>
                <c:pt idx="510">
                  <c:v>5.3125</c:v>
                </c:pt>
                <c:pt idx="511">
                  <c:v>5.3229166670000003</c:v>
                </c:pt>
                <c:pt idx="512">
                  <c:v>5.3333333329999997</c:v>
                </c:pt>
                <c:pt idx="513">
                  <c:v>5.34375</c:v>
                </c:pt>
                <c:pt idx="514">
                  <c:v>5.3541666670000003</c:v>
                </c:pt>
                <c:pt idx="515">
                  <c:v>5.3645833329999997</c:v>
                </c:pt>
                <c:pt idx="516">
                  <c:v>5.375</c:v>
                </c:pt>
                <c:pt idx="517">
                  <c:v>5.3854166670000003</c:v>
                </c:pt>
                <c:pt idx="518">
                  <c:v>5.3958333329999997</c:v>
                </c:pt>
                <c:pt idx="519">
                  <c:v>5.40625</c:v>
                </c:pt>
                <c:pt idx="520">
                  <c:v>5.4166666670000003</c:v>
                </c:pt>
                <c:pt idx="521">
                  <c:v>5.4270833329999997</c:v>
                </c:pt>
                <c:pt idx="522">
                  <c:v>5.4375</c:v>
                </c:pt>
                <c:pt idx="523">
                  <c:v>5.4479166670000003</c:v>
                </c:pt>
                <c:pt idx="524">
                  <c:v>5.4583333329999997</c:v>
                </c:pt>
                <c:pt idx="525">
                  <c:v>5.46875</c:v>
                </c:pt>
                <c:pt idx="526">
                  <c:v>5.4791666670000003</c:v>
                </c:pt>
                <c:pt idx="527">
                  <c:v>5.4895833329999997</c:v>
                </c:pt>
                <c:pt idx="528">
                  <c:v>5.5</c:v>
                </c:pt>
                <c:pt idx="529">
                  <c:v>5.5104166670000003</c:v>
                </c:pt>
                <c:pt idx="530">
                  <c:v>5.5208333329999997</c:v>
                </c:pt>
                <c:pt idx="531">
                  <c:v>5.53125</c:v>
                </c:pt>
                <c:pt idx="532">
                  <c:v>5.5416666670000003</c:v>
                </c:pt>
                <c:pt idx="533">
                  <c:v>5.5520833329999997</c:v>
                </c:pt>
                <c:pt idx="534">
                  <c:v>5.5625</c:v>
                </c:pt>
                <c:pt idx="535">
                  <c:v>5.5729166670000003</c:v>
                </c:pt>
                <c:pt idx="536">
                  <c:v>5.5833333329999997</c:v>
                </c:pt>
                <c:pt idx="537">
                  <c:v>5.59375</c:v>
                </c:pt>
                <c:pt idx="538">
                  <c:v>5.6041666670000003</c:v>
                </c:pt>
                <c:pt idx="539">
                  <c:v>5.6145833329999997</c:v>
                </c:pt>
                <c:pt idx="540">
                  <c:v>5.625</c:v>
                </c:pt>
                <c:pt idx="541">
                  <c:v>5.6354166670000003</c:v>
                </c:pt>
                <c:pt idx="542">
                  <c:v>5.6458333329999997</c:v>
                </c:pt>
                <c:pt idx="543">
                  <c:v>5.65625</c:v>
                </c:pt>
                <c:pt idx="544">
                  <c:v>5.6666666670000003</c:v>
                </c:pt>
                <c:pt idx="545">
                  <c:v>5.6770833329999997</c:v>
                </c:pt>
                <c:pt idx="546">
                  <c:v>5.6875</c:v>
                </c:pt>
                <c:pt idx="547">
                  <c:v>5.6979166670000003</c:v>
                </c:pt>
                <c:pt idx="548">
                  <c:v>5.7083333329999997</c:v>
                </c:pt>
                <c:pt idx="549">
                  <c:v>5.71875</c:v>
                </c:pt>
                <c:pt idx="550">
                  <c:v>5.7291666670000003</c:v>
                </c:pt>
                <c:pt idx="551">
                  <c:v>5.7395833329999997</c:v>
                </c:pt>
                <c:pt idx="552">
                  <c:v>5.75</c:v>
                </c:pt>
                <c:pt idx="553">
                  <c:v>5.7604166670000003</c:v>
                </c:pt>
                <c:pt idx="554">
                  <c:v>5.7708333329999997</c:v>
                </c:pt>
                <c:pt idx="555">
                  <c:v>5.78125</c:v>
                </c:pt>
                <c:pt idx="556">
                  <c:v>5.7916666670000003</c:v>
                </c:pt>
                <c:pt idx="557">
                  <c:v>5.8020833329999997</c:v>
                </c:pt>
                <c:pt idx="558">
                  <c:v>5.8125</c:v>
                </c:pt>
                <c:pt idx="559">
                  <c:v>5.8229166670000003</c:v>
                </c:pt>
                <c:pt idx="560">
                  <c:v>5.8333333329999997</c:v>
                </c:pt>
                <c:pt idx="561">
                  <c:v>5.84375</c:v>
                </c:pt>
                <c:pt idx="562">
                  <c:v>5.8541666670000003</c:v>
                </c:pt>
                <c:pt idx="563">
                  <c:v>5.8645833329999997</c:v>
                </c:pt>
                <c:pt idx="564">
                  <c:v>5.875</c:v>
                </c:pt>
                <c:pt idx="565">
                  <c:v>5.8854166670000003</c:v>
                </c:pt>
                <c:pt idx="566">
                  <c:v>5.8958333329999997</c:v>
                </c:pt>
                <c:pt idx="567">
                  <c:v>5.90625</c:v>
                </c:pt>
                <c:pt idx="568">
                  <c:v>5.9166666670000003</c:v>
                </c:pt>
                <c:pt idx="569">
                  <c:v>5.9270833329999997</c:v>
                </c:pt>
                <c:pt idx="570">
                  <c:v>5.9375</c:v>
                </c:pt>
                <c:pt idx="571">
                  <c:v>5.9479166670000003</c:v>
                </c:pt>
                <c:pt idx="572">
                  <c:v>5.9583333329999997</c:v>
                </c:pt>
                <c:pt idx="573">
                  <c:v>5.96875</c:v>
                </c:pt>
                <c:pt idx="574">
                  <c:v>5.9791666670000003</c:v>
                </c:pt>
                <c:pt idx="575">
                  <c:v>5.9895833329999997</c:v>
                </c:pt>
                <c:pt idx="576">
                  <c:v>6</c:v>
                </c:pt>
                <c:pt idx="577">
                  <c:v>6.0104166670000003</c:v>
                </c:pt>
                <c:pt idx="578">
                  <c:v>6.0208333329999997</c:v>
                </c:pt>
                <c:pt idx="579">
                  <c:v>6.03125</c:v>
                </c:pt>
                <c:pt idx="580">
                  <c:v>6.0416666670000003</c:v>
                </c:pt>
                <c:pt idx="581">
                  <c:v>6.0520833329999997</c:v>
                </c:pt>
                <c:pt idx="582">
                  <c:v>6.0625</c:v>
                </c:pt>
                <c:pt idx="583">
                  <c:v>6.0729166670000003</c:v>
                </c:pt>
                <c:pt idx="584">
                  <c:v>6.0833333329999997</c:v>
                </c:pt>
                <c:pt idx="585">
                  <c:v>6.09375</c:v>
                </c:pt>
                <c:pt idx="586">
                  <c:v>6.1041666670000003</c:v>
                </c:pt>
                <c:pt idx="587">
                  <c:v>6.1145833329999997</c:v>
                </c:pt>
                <c:pt idx="588">
                  <c:v>6.125</c:v>
                </c:pt>
                <c:pt idx="589">
                  <c:v>6.1354166670000003</c:v>
                </c:pt>
                <c:pt idx="590">
                  <c:v>6.1458333329999997</c:v>
                </c:pt>
                <c:pt idx="591">
                  <c:v>6.15625</c:v>
                </c:pt>
                <c:pt idx="592">
                  <c:v>6.1666666670000003</c:v>
                </c:pt>
                <c:pt idx="593">
                  <c:v>6.1770833329999997</c:v>
                </c:pt>
                <c:pt idx="594">
                  <c:v>6.1875</c:v>
                </c:pt>
                <c:pt idx="595">
                  <c:v>6.1979166670000003</c:v>
                </c:pt>
                <c:pt idx="596">
                  <c:v>6.2083333329999997</c:v>
                </c:pt>
                <c:pt idx="597">
                  <c:v>6.21875</c:v>
                </c:pt>
                <c:pt idx="598">
                  <c:v>6.2291666670000003</c:v>
                </c:pt>
                <c:pt idx="599">
                  <c:v>6.2395833329999997</c:v>
                </c:pt>
                <c:pt idx="600">
                  <c:v>6.25</c:v>
                </c:pt>
                <c:pt idx="601">
                  <c:v>6.2604166670000003</c:v>
                </c:pt>
                <c:pt idx="602">
                  <c:v>6.2708333329999997</c:v>
                </c:pt>
                <c:pt idx="603">
                  <c:v>6.28125</c:v>
                </c:pt>
                <c:pt idx="604">
                  <c:v>6.2916666670000003</c:v>
                </c:pt>
                <c:pt idx="605">
                  <c:v>6.3020833329999997</c:v>
                </c:pt>
                <c:pt idx="606">
                  <c:v>6.3125</c:v>
                </c:pt>
                <c:pt idx="607">
                  <c:v>6.3229166670000003</c:v>
                </c:pt>
                <c:pt idx="608">
                  <c:v>6.3333333329999997</c:v>
                </c:pt>
                <c:pt idx="609">
                  <c:v>6.34375</c:v>
                </c:pt>
                <c:pt idx="610">
                  <c:v>6.3541666670000003</c:v>
                </c:pt>
                <c:pt idx="611">
                  <c:v>6.3645833329999997</c:v>
                </c:pt>
                <c:pt idx="612">
                  <c:v>6.375</c:v>
                </c:pt>
                <c:pt idx="613">
                  <c:v>6.3854166670000003</c:v>
                </c:pt>
                <c:pt idx="614">
                  <c:v>6.3958333329999997</c:v>
                </c:pt>
                <c:pt idx="615">
                  <c:v>6.40625</c:v>
                </c:pt>
                <c:pt idx="616">
                  <c:v>6.4166666670000003</c:v>
                </c:pt>
                <c:pt idx="617">
                  <c:v>6.4270833329999997</c:v>
                </c:pt>
                <c:pt idx="618">
                  <c:v>6.4375</c:v>
                </c:pt>
                <c:pt idx="619">
                  <c:v>6.4479166670000003</c:v>
                </c:pt>
                <c:pt idx="620">
                  <c:v>6.4583333329999997</c:v>
                </c:pt>
                <c:pt idx="621">
                  <c:v>6.46875</c:v>
                </c:pt>
                <c:pt idx="622">
                  <c:v>6.4791666670000003</c:v>
                </c:pt>
                <c:pt idx="623">
                  <c:v>6.4895833329999997</c:v>
                </c:pt>
                <c:pt idx="624">
                  <c:v>6.5</c:v>
                </c:pt>
                <c:pt idx="625">
                  <c:v>6.5104166670000003</c:v>
                </c:pt>
                <c:pt idx="626">
                  <c:v>6.5208333329999997</c:v>
                </c:pt>
                <c:pt idx="627">
                  <c:v>6.53125</c:v>
                </c:pt>
                <c:pt idx="628">
                  <c:v>6.5416666670000003</c:v>
                </c:pt>
                <c:pt idx="629">
                  <c:v>6.5520833329999997</c:v>
                </c:pt>
                <c:pt idx="630">
                  <c:v>6.5625</c:v>
                </c:pt>
                <c:pt idx="631">
                  <c:v>6.5729166670000003</c:v>
                </c:pt>
                <c:pt idx="632">
                  <c:v>6.5833333329999997</c:v>
                </c:pt>
                <c:pt idx="633">
                  <c:v>6.59375</c:v>
                </c:pt>
                <c:pt idx="634">
                  <c:v>6.6041666670000003</c:v>
                </c:pt>
                <c:pt idx="635">
                  <c:v>6.6145833329999997</c:v>
                </c:pt>
                <c:pt idx="636">
                  <c:v>6.625</c:v>
                </c:pt>
                <c:pt idx="637">
                  <c:v>6.6354166670000003</c:v>
                </c:pt>
                <c:pt idx="638">
                  <c:v>6.6458333329999997</c:v>
                </c:pt>
                <c:pt idx="639">
                  <c:v>6.65625</c:v>
                </c:pt>
                <c:pt idx="640">
                  <c:v>6.6666666670000003</c:v>
                </c:pt>
                <c:pt idx="641">
                  <c:v>6.6770833329999997</c:v>
                </c:pt>
                <c:pt idx="642">
                  <c:v>6.6875</c:v>
                </c:pt>
                <c:pt idx="643">
                  <c:v>6.6979166670000003</c:v>
                </c:pt>
                <c:pt idx="644">
                  <c:v>6.7083333329999997</c:v>
                </c:pt>
                <c:pt idx="645">
                  <c:v>6.71875</c:v>
                </c:pt>
                <c:pt idx="646">
                  <c:v>6.7291666670000003</c:v>
                </c:pt>
                <c:pt idx="647">
                  <c:v>6.7395833329999997</c:v>
                </c:pt>
                <c:pt idx="648">
                  <c:v>6.75</c:v>
                </c:pt>
                <c:pt idx="649">
                  <c:v>6.7604166670000003</c:v>
                </c:pt>
                <c:pt idx="650">
                  <c:v>6.7708333329999997</c:v>
                </c:pt>
                <c:pt idx="651">
                  <c:v>6.78125</c:v>
                </c:pt>
                <c:pt idx="652">
                  <c:v>6.7916666670000003</c:v>
                </c:pt>
                <c:pt idx="653">
                  <c:v>6.8020833329999997</c:v>
                </c:pt>
                <c:pt idx="654">
                  <c:v>6.8125</c:v>
                </c:pt>
                <c:pt idx="655">
                  <c:v>6.8229166670000003</c:v>
                </c:pt>
                <c:pt idx="656">
                  <c:v>6.8333333329999997</c:v>
                </c:pt>
                <c:pt idx="657">
                  <c:v>6.84375</c:v>
                </c:pt>
                <c:pt idx="658">
                  <c:v>6.8541666670000003</c:v>
                </c:pt>
                <c:pt idx="659">
                  <c:v>6.8645833329999997</c:v>
                </c:pt>
                <c:pt idx="660">
                  <c:v>6.875</c:v>
                </c:pt>
                <c:pt idx="661">
                  <c:v>6.8854166670000003</c:v>
                </c:pt>
                <c:pt idx="662">
                  <c:v>6.8958333329999997</c:v>
                </c:pt>
                <c:pt idx="663">
                  <c:v>6.90625</c:v>
                </c:pt>
                <c:pt idx="664">
                  <c:v>6.9166666670000003</c:v>
                </c:pt>
                <c:pt idx="665">
                  <c:v>6.9270833329999997</c:v>
                </c:pt>
                <c:pt idx="666">
                  <c:v>6.9375</c:v>
                </c:pt>
                <c:pt idx="667">
                  <c:v>6.9479166670000003</c:v>
                </c:pt>
                <c:pt idx="668">
                  <c:v>6.9583333329999997</c:v>
                </c:pt>
                <c:pt idx="669">
                  <c:v>6.96875</c:v>
                </c:pt>
                <c:pt idx="670">
                  <c:v>6.9791666670000003</c:v>
                </c:pt>
                <c:pt idx="671">
                  <c:v>6.9895833329999997</c:v>
                </c:pt>
                <c:pt idx="672">
                  <c:v>7</c:v>
                </c:pt>
                <c:pt idx="673">
                  <c:v>7.0104166669999994</c:v>
                </c:pt>
                <c:pt idx="674">
                  <c:v>7.0208333330000006</c:v>
                </c:pt>
                <c:pt idx="675">
                  <c:v>7.03125</c:v>
                </c:pt>
                <c:pt idx="676">
                  <c:v>7.0416666669999994</c:v>
                </c:pt>
                <c:pt idx="677">
                  <c:v>7.0520833330000006</c:v>
                </c:pt>
                <c:pt idx="678">
                  <c:v>7.0625</c:v>
                </c:pt>
                <c:pt idx="679">
                  <c:v>7.0729166669999994</c:v>
                </c:pt>
                <c:pt idx="680">
                  <c:v>7.0833333330000006</c:v>
                </c:pt>
                <c:pt idx="681">
                  <c:v>7.09375</c:v>
                </c:pt>
                <c:pt idx="682">
                  <c:v>7.1041666669999994</c:v>
                </c:pt>
                <c:pt idx="683">
                  <c:v>7.1145833330000006</c:v>
                </c:pt>
                <c:pt idx="684">
                  <c:v>7.125</c:v>
                </c:pt>
                <c:pt idx="685">
                  <c:v>7.1354166669999994</c:v>
                </c:pt>
                <c:pt idx="686">
                  <c:v>7.1458333330000006</c:v>
                </c:pt>
                <c:pt idx="687">
                  <c:v>7.15625</c:v>
                </c:pt>
                <c:pt idx="688">
                  <c:v>7.1666666669999994</c:v>
                </c:pt>
                <c:pt idx="689">
                  <c:v>7.1770833330000006</c:v>
                </c:pt>
                <c:pt idx="690">
                  <c:v>7.1875</c:v>
                </c:pt>
                <c:pt idx="691">
                  <c:v>7.1979166669999994</c:v>
                </c:pt>
                <c:pt idx="692">
                  <c:v>7.2083333330000006</c:v>
                </c:pt>
                <c:pt idx="693">
                  <c:v>7.21875</c:v>
                </c:pt>
                <c:pt idx="694">
                  <c:v>7.2291666669999994</c:v>
                </c:pt>
                <c:pt idx="695">
                  <c:v>7.2395833330000006</c:v>
                </c:pt>
                <c:pt idx="696">
                  <c:v>7.25</c:v>
                </c:pt>
                <c:pt idx="697">
                  <c:v>7.2604166669999994</c:v>
                </c:pt>
                <c:pt idx="698">
                  <c:v>7.2708333330000006</c:v>
                </c:pt>
                <c:pt idx="699">
                  <c:v>7.28125</c:v>
                </c:pt>
                <c:pt idx="700">
                  <c:v>7.2916666669999994</c:v>
                </c:pt>
                <c:pt idx="701">
                  <c:v>7.3020833330000006</c:v>
                </c:pt>
                <c:pt idx="702">
                  <c:v>7.3125</c:v>
                </c:pt>
                <c:pt idx="703">
                  <c:v>7.3229166669999994</c:v>
                </c:pt>
                <c:pt idx="704">
                  <c:v>7.3333333330000006</c:v>
                </c:pt>
                <c:pt idx="705">
                  <c:v>7.34375</c:v>
                </c:pt>
                <c:pt idx="706">
                  <c:v>7.3541666669999994</c:v>
                </c:pt>
                <c:pt idx="707">
                  <c:v>7.3645833330000006</c:v>
                </c:pt>
                <c:pt idx="708">
                  <c:v>7.375</c:v>
                </c:pt>
                <c:pt idx="709">
                  <c:v>7.3854166669999994</c:v>
                </c:pt>
                <c:pt idx="710">
                  <c:v>7.3958333330000006</c:v>
                </c:pt>
                <c:pt idx="711">
                  <c:v>7.40625</c:v>
                </c:pt>
                <c:pt idx="712">
                  <c:v>7.4166666669999994</c:v>
                </c:pt>
                <c:pt idx="713">
                  <c:v>7.4270833330000006</c:v>
                </c:pt>
                <c:pt idx="714">
                  <c:v>7.4375</c:v>
                </c:pt>
                <c:pt idx="715">
                  <c:v>7.4479166669999994</c:v>
                </c:pt>
                <c:pt idx="716">
                  <c:v>7.4583333330000006</c:v>
                </c:pt>
                <c:pt idx="717">
                  <c:v>7.46875</c:v>
                </c:pt>
                <c:pt idx="718">
                  <c:v>7.4791666669999994</c:v>
                </c:pt>
                <c:pt idx="719">
                  <c:v>7.4895833330000006</c:v>
                </c:pt>
                <c:pt idx="720">
                  <c:v>7.5</c:v>
                </c:pt>
                <c:pt idx="721">
                  <c:v>7.5104166669999994</c:v>
                </c:pt>
                <c:pt idx="722">
                  <c:v>7.5208333330000006</c:v>
                </c:pt>
                <c:pt idx="723">
                  <c:v>7.53125</c:v>
                </c:pt>
                <c:pt idx="724">
                  <c:v>7.5416666669999994</c:v>
                </c:pt>
                <c:pt idx="725">
                  <c:v>7.5520833330000006</c:v>
                </c:pt>
                <c:pt idx="726">
                  <c:v>7.5625</c:v>
                </c:pt>
                <c:pt idx="727">
                  <c:v>7.5729166669999994</c:v>
                </c:pt>
                <c:pt idx="728">
                  <c:v>7.5833333330000006</c:v>
                </c:pt>
                <c:pt idx="729">
                  <c:v>7.59375</c:v>
                </c:pt>
                <c:pt idx="730">
                  <c:v>7.6041666669999994</c:v>
                </c:pt>
                <c:pt idx="731">
                  <c:v>7.6145833330000006</c:v>
                </c:pt>
                <c:pt idx="732">
                  <c:v>7.625</c:v>
                </c:pt>
                <c:pt idx="733">
                  <c:v>7.6354166669999994</c:v>
                </c:pt>
                <c:pt idx="734">
                  <c:v>7.6458333330000006</c:v>
                </c:pt>
                <c:pt idx="735">
                  <c:v>7.65625</c:v>
                </c:pt>
                <c:pt idx="736">
                  <c:v>7.6666666669999994</c:v>
                </c:pt>
                <c:pt idx="737">
                  <c:v>7.6770833330000006</c:v>
                </c:pt>
                <c:pt idx="738">
                  <c:v>7.6875</c:v>
                </c:pt>
                <c:pt idx="739">
                  <c:v>7.6979166669999994</c:v>
                </c:pt>
                <c:pt idx="740">
                  <c:v>7.7083333330000006</c:v>
                </c:pt>
                <c:pt idx="741">
                  <c:v>7.71875</c:v>
                </c:pt>
                <c:pt idx="742">
                  <c:v>7.7291666669999994</c:v>
                </c:pt>
                <c:pt idx="743">
                  <c:v>7.7395833330000006</c:v>
                </c:pt>
                <c:pt idx="744">
                  <c:v>7.75</c:v>
                </c:pt>
                <c:pt idx="745">
                  <c:v>7.7604166669999994</c:v>
                </c:pt>
                <c:pt idx="746">
                  <c:v>7.7708333330000006</c:v>
                </c:pt>
                <c:pt idx="747">
                  <c:v>7.78125</c:v>
                </c:pt>
                <c:pt idx="748">
                  <c:v>7.7916666669999994</c:v>
                </c:pt>
                <c:pt idx="749">
                  <c:v>7.8020833330000006</c:v>
                </c:pt>
                <c:pt idx="750">
                  <c:v>7.8125</c:v>
                </c:pt>
                <c:pt idx="751">
                  <c:v>7.8229166669999994</c:v>
                </c:pt>
                <c:pt idx="752">
                  <c:v>7.8333333330000006</c:v>
                </c:pt>
                <c:pt idx="753">
                  <c:v>7.84375</c:v>
                </c:pt>
                <c:pt idx="754">
                  <c:v>7.8541666669999994</c:v>
                </c:pt>
                <c:pt idx="755">
                  <c:v>7.8645833330000006</c:v>
                </c:pt>
                <c:pt idx="756">
                  <c:v>7.875</c:v>
                </c:pt>
                <c:pt idx="757">
                  <c:v>7.8854166669999994</c:v>
                </c:pt>
                <c:pt idx="758">
                  <c:v>7.8958333330000006</c:v>
                </c:pt>
                <c:pt idx="759">
                  <c:v>7.90625</c:v>
                </c:pt>
                <c:pt idx="760">
                  <c:v>7.9166666669999994</c:v>
                </c:pt>
                <c:pt idx="761">
                  <c:v>7.9270833330000006</c:v>
                </c:pt>
                <c:pt idx="762">
                  <c:v>7.9375</c:v>
                </c:pt>
                <c:pt idx="763">
                  <c:v>7.9479166669999994</c:v>
                </c:pt>
                <c:pt idx="764">
                  <c:v>7.9583333330000006</c:v>
                </c:pt>
                <c:pt idx="765">
                  <c:v>7.96875</c:v>
                </c:pt>
                <c:pt idx="766">
                  <c:v>7.9791666669999994</c:v>
                </c:pt>
                <c:pt idx="767">
                  <c:v>7.9895833330000006</c:v>
                </c:pt>
                <c:pt idx="768">
                  <c:v>8</c:v>
                </c:pt>
                <c:pt idx="769">
                  <c:v>8.0104166669999994</c:v>
                </c:pt>
                <c:pt idx="770">
                  <c:v>8.0208333330000006</c:v>
                </c:pt>
                <c:pt idx="771">
                  <c:v>8.03125</c:v>
                </c:pt>
                <c:pt idx="772">
                  <c:v>8.0416666669999994</c:v>
                </c:pt>
                <c:pt idx="773">
                  <c:v>8.0520833330000006</c:v>
                </c:pt>
                <c:pt idx="774">
                  <c:v>8.0625</c:v>
                </c:pt>
                <c:pt idx="775">
                  <c:v>8.0729166669999994</c:v>
                </c:pt>
                <c:pt idx="776">
                  <c:v>8.0833333330000006</c:v>
                </c:pt>
                <c:pt idx="777">
                  <c:v>8.09375</c:v>
                </c:pt>
                <c:pt idx="778">
                  <c:v>8.1041666669999994</c:v>
                </c:pt>
                <c:pt idx="779">
                  <c:v>8.1145833330000006</c:v>
                </c:pt>
                <c:pt idx="780">
                  <c:v>8.125</c:v>
                </c:pt>
                <c:pt idx="781">
                  <c:v>8.1354166669999994</c:v>
                </c:pt>
                <c:pt idx="782">
                  <c:v>8.1458333330000006</c:v>
                </c:pt>
                <c:pt idx="783">
                  <c:v>8.15625</c:v>
                </c:pt>
                <c:pt idx="784">
                  <c:v>8.1666666669999994</c:v>
                </c:pt>
                <c:pt idx="785">
                  <c:v>8.1770833330000006</c:v>
                </c:pt>
                <c:pt idx="786">
                  <c:v>8.1875</c:v>
                </c:pt>
                <c:pt idx="787">
                  <c:v>8.1979166669999994</c:v>
                </c:pt>
                <c:pt idx="788">
                  <c:v>8.2083333330000006</c:v>
                </c:pt>
                <c:pt idx="789">
                  <c:v>8.21875</c:v>
                </c:pt>
                <c:pt idx="790">
                  <c:v>8.2291666669999994</c:v>
                </c:pt>
                <c:pt idx="791">
                  <c:v>8.2395833330000006</c:v>
                </c:pt>
                <c:pt idx="792">
                  <c:v>8.25</c:v>
                </c:pt>
                <c:pt idx="793">
                  <c:v>8.2604166669999994</c:v>
                </c:pt>
                <c:pt idx="794">
                  <c:v>8.2708333330000006</c:v>
                </c:pt>
                <c:pt idx="795">
                  <c:v>8.28125</c:v>
                </c:pt>
                <c:pt idx="796">
                  <c:v>8.2916666669999994</c:v>
                </c:pt>
                <c:pt idx="797">
                  <c:v>8.3020833330000006</c:v>
                </c:pt>
                <c:pt idx="798">
                  <c:v>8.3125</c:v>
                </c:pt>
                <c:pt idx="799">
                  <c:v>8.3229166669999994</c:v>
                </c:pt>
                <c:pt idx="800">
                  <c:v>8.3333333330000006</c:v>
                </c:pt>
                <c:pt idx="801">
                  <c:v>8.34375</c:v>
                </c:pt>
                <c:pt idx="802">
                  <c:v>8.3541666669999994</c:v>
                </c:pt>
                <c:pt idx="803">
                  <c:v>8.3645833330000006</c:v>
                </c:pt>
                <c:pt idx="804">
                  <c:v>8.375</c:v>
                </c:pt>
                <c:pt idx="805">
                  <c:v>8.3854166669999994</c:v>
                </c:pt>
                <c:pt idx="806">
                  <c:v>8.3958333330000006</c:v>
                </c:pt>
                <c:pt idx="807">
                  <c:v>8.40625</c:v>
                </c:pt>
                <c:pt idx="808">
                  <c:v>8.4166666669999994</c:v>
                </c:pt>
                <c:pt idx="809">
                  <c:v>8.4270833330000006</c:v>
                </c:pt>
                <c:pt idx="810">
                  <c:v>8.4375</c:v>
                </c:pt>
                <c:pt idx="811">
                  <c:v>8.4479166669999994</c:v>
                </c:pt>
                <c:pt idx="812">
                  <c:v>8.4583333330000006</c:v>
                </c:pt>
                <c:pt idx="813">
                  <c:v>8.46875</c:v>
                </c:pt>
                <c:pt idx="814">
                  <c:v>8.4791666669999994</c:v>
                </c:pt>
                <c:pt idx="815">
                  <c:v>8.4895833330000006</c:v>
                </c:pt>
                <c:pt idx="816">
                  <c:v>8.5</c:v>
                </c:pt>
                <c:pt idx="817">
                  <c:v>8.5104166669999994</c:v>
                </c:pt>
                <c:pt idx="818">
                  <c:v>8.5208333330000006</c:v>
                </c:pt>
                <c:pt idx="819">
                  <c:v>8.53125</c:v>
                </c:pt>
                <c:pt idx="820">
                  <c:v>8.5416666669999994</c:v>
                </c:pt>
                <c:pt idx="821">
                  <c:v>8.5520833330000006</c:v>
                </c:pt>
                <c:pt idx="822">
                  <c:v>8.5625</c:v>
                </c:pt>
                <c:pt idx="823">
                  <c:v>8.5729166669999994</c:v>
                </c:pt>
                <c:pt idx="824">
                  <c:v>8.5833333330000006</c:v>
                </c:pt>
                <c:pt idx="825">
                  <c:v>8.59375</c:v>
                </c:pt>
                <c:pt idx="826">
                  <c:v>8.6041666669999994</c:v>
                </c:pt>
                <c:pt idx="827">
                  <c:v>8.6145833330000006</c:v>
                </c:pt>
                <c:pt idx="828">
                  <c:v>8.625</c:v>
                </c:pt>
                <c:pt idx="829">
                  <c:v>8.6354166669999994</c:v>
                </c:pt>
                <c:pt idx="830">
                  <c:v>8.6458333330000006</c:v>
                </c:pt>
                <c:pt idx="831">
                  <c:v>8.65625</c:v>
                </c:pt>
                <c:pt idx="832">
                  <c:v>8.6666666669999994</c:v>
                </c:pt>
                <c:pt idx="833">
                  <c:v>8.6770833330000006</c:v>
                </c:pt>
                <c:pt idx="834">
                  <c:v>8.6875</c:v>
                </c:pt>
                <c:pt idx="835">
                  <c:v>8.6979166669999994</c:v>
                </c:pt>
                <c:pt idx="836">
                  <c:v>8.7083333330000006</c:v>
                </c:pt>
                <c:pt idx="837">
                  <c:v>8.71875</c:v>
                </c:pt>
                <c:pt idx="838">
                  <c:v>8.7291666669999994</c:v>
                </c:pt>
                <c:pt idx="839">
                  <c:v>8.7395833330000006</c:v>
                </c:pt>
                <c:pt idx="840">
                  <c:v>8.75</c:v>
                </c:pt>
                <c:pt idx="841">
                  <c:v>8.7604166669999994</c:v>
                </c:pt>
                <c:pt idx="842">
                  <c:v>8.7708333330000006</c:v>
                </c:pt>
                <c:pt idx="843">
                  <c:v>8.78125</c:v>
                </c:pt>
                <c:pt idx="844">
                  <c:v>8.7916666669999994</c:v>
                </c:pt>
                <c:pt idx="845">
                  <c:v>8.8020833330000006</c:v>
                </c:pt>
                <c:pt idx="846">
                  <c:v>8.8125</c:v>
                </c:pt>
                <c:pt idx="847">
                  <c:v>8.8229166669999994</c:v>
                </c:pt>
                <c:pt idx="848">
                  <c:v>8.8333333330000006</c:v>
                </c:pt>
                <c:pt idx="849">
                  <c:v>8.84375</c:v>
                </c:pt>
                <c:pt idx="850">
                  <c:v>8.8541666669999994</c:v>
                </c:pt>
                <c:pt idx="851">
                  <c:v>8.8645833330000006</c:v>
                </c:pt>
                <c:pt idx="852">
                  <c:v>8.875</c:v>
                </c:pt>
                <c:pt idx="853">
                  <c:v>8.8854166669999994</c:v>
                </c:pt>
                <c:pt idx="854">
                  <c:v>8.8958333330000006</c:v>
                </c:pt>
                <c:pt idx="855">
                  <c:v>8.90625</c:v>
                </c:pt>
                <c:pt idx="856">
                  <c:v>8.9166666669999994</c:v>
                </c:pt>
                <c:pt idx="857">
                  <c:v>8.9270833330000006</c:v>
                </c:pt>
                <c:pt idx="858">
                  <c:v>8.9375</c:v>
                </c:pt>
                <c:pt idx="859">
                  <c:v>8.9479166669999994</c:v>
                </c:pt>
                <c:pt idx="860">
                  <c:v>8.9583333330000006</c:v>
                </c:pt>
                <c:pt idx="861">
                  <c:v>8.96875</c:v>
                </c:pt>
                <c:pt idx="862">
                  <c:v>8.9791666669999994</c:v>
                </c:pt>
                <c:pt idx="863">
                  <c:v>8.9895833330000006</c:v>
                </c:pt>
                <c:pt idx="864">
                  <c:v>9</c:v>
                </c:pt>
                <c:pt idx="865">
                  <c:v>9.0104166699999997</c:v>
                </c:pt>
                <c:pt idx="866">
                  <c:v>9.0208333300000003</c:v>
                </c:pt>
                <c:pt idx="867">
                  <c:v>9.03125</c:v>
                </c:pt>
                <c:pt idx="868">
                  <c:v>9.0416666699999997</c:v>
                </c:pt>
                <c:pt idx="869">
                  <c:v>9.0520833300000003</c:v>
                </c:pt>
                <c:pt idx="870">
                  <c:v>9.0625</c:v>
                </c:pt>
                <c:pt idx="871">
                  <c:v>9.0729166699999997</c:v>
                </c:pt>
                <c:pt idx="872">
                  <c:v>9.0833333300000003</c:v>
                </c:pt>
                <c:pt idx="873">
                  <c:v>9.09375</c:v>
                </c:pt>
                <c:pt idx="874">
                  <c:v>9.1041666699999997</c:v>
                </c:pt>
                <c:pt idx="875">
                  <c:v>9.1145833300000003</c:v>
                </c:pt>
                <c:pt idx="876">
                  <c:v>9.125</c:v>
                </c:pt>
                <c:pt idx="877">
                  <c:v>9.1354166699999997</c:v>
                </c:pt>
                <c:pt idx="878">
                  <c:v>9.1458333300000003</c:v>
                </c:pt>
                <c:pt idx="879">
                  <c:v>9.15625</c:v>
                </c:pt>
                <c:pt idx="880">
                  <c:v>9.1666666699999997</c:v>
                </c:pt>
                <c:pt idx="881">
                  <c:v>9.1770833300000003</c:v>
                </c:pt>
                <c:pt idx="882">
                  <c:v>9.1875</c:v>
                </c:pt>
                <c:pt idx="883">
                  <c:v>9.1979166699999997</c:v>
                </c:pt>
                <c:pt idx="884">
                  <c:v>9.2083333300000003</c:v>
                </c:pt>
                <c:pt idx="885">
                  <c:v>9.21875</c:v>
                </c:pt>
                <c:pt idx="886">
                  <c:v>9.2291666699999997</c:v>
                </c:pt>
                <c:pt idx="887">
                  <c:v>9.2395833300000003</c:v>
                </c:pt>
                <c:pt idx="888">
                  <c:v>9.25</c:v>
                </c:pt>
                <c:pt idx="889">
                  <c:v>9.2604166699999997</c:v>
                </c:pt>
                <c:pt idx="890">
                  <c:v>9.2708333300000003</c:v>
                </c:pt>
                <c:pt idx="891">
                  <c:v>9.28125</c:v>
                </c:pt>
                <c:pt idx="892">
                  <c:v>9.2916666699999997</c:v>
                </c:pt>
                <c:pt idx="893">
                  <c:v>9.3020833300000003</c:v>
                </c:pt>
                <c:pt idx="894">
                  <c:v>9.3125</c:v>
                </c:pt>
                <c:pt idx="895">
                  <c:v>9.3229166699999997</c:v>
                </c:pt>
                <c:pt idx="896">
                  <c:v>9.3333333300000003</c:v>
                </c:pt>
                <c:pt idx="897">
                  <c:v>9.34375</c:v>
                </c:pt>
                <c:pt idx="898">
                  <c:v>9.3541666699999997</c:v>
                </c:pt>
                <c:pt idx="899">
                  <c:v>9.3645833300000003</c:v>
                </c:pt>
                <c:pt idx="900">
                  <c:v>9.375</c:v>
                </c:pt>
                <c:pt idx="901">
                  <c:v>9.3854166699999997</c:v>
                </c:pt>
                <c:pt idx="902">
                  <c:v>9.3958333300000003</c:v>
                </c:pt>
                <c:pt idx="903">
                  <c:v>9.40625</c:v>
                </c:pt>
                <c:pt idx="904">
                  <c:v>9.4166666699999997</c:v>
                </c:pt>
                <c:pt idx="905">
                  <c:v>9.4270833300000003</c:v>
                </c:pt>
                <c:pt idx="906">
                  <c:v>9.4375</c:v>
                </c:pt>
                <c:pt idx="907">
                  <c:v>9.4479166699999997</c:v>
                </c:pt>
                <c:pt idx="908">
                  <c:v>9.4583333300000003</c:v>
                </c:pt>
                <c:pt idx="909">
                  <c:v>9.46875</c:v>
                </c:pt>
                <c:pt idx="910">
                  <c:v>9.4791666699999997</c:v>
                </c:pt>
                <c:pt idx="911">
                  <c:v>9.4895833300000003</c:v>
                </c:pt>
                <c:pt idx="912">
                  <c:v>9.5</c:v>
                </c:pt>
                <c:pt idx="913">
                  <c:v>9.5104166699999997</c:v>
                </c:pt>
                <c:pt idx="914">
                  <c:v>9.5208333300000003</c:v>
                </c:pt>
                <c:pt idx="915">
                  <c:v>9.53125</c:v>
                </c:pt>
                <c:pt idx="916">
                  <c:v>9.5416666699999997</c:v>
                </c:pt>
                <c:pt idx="917">
                  <c:v>9.5520833300000003</c:v>
                </c:pt>
                <c:pt idx="918">
                  <c:v>9.5625</c:v>
                </c:pt>
                <c:pt idx="919">
                  <c:v>9.5729166699999997</c:v>
                </c:pt>
                <c:pt idx="920">
                  <c:v>9.5833333300000003</c:v>
                </c:pt>
                <c:pt idx="921">
                  <c:v>9.59375</c:v>
                </c:pt>
                <c:pt idx="922">
                  <c:v>9.6041666699999997</c:v>
                </c:pt>
                <c:pt idx="923">
                  <c:v>9.6145833300000003</c:v>
                </c:pt>
                <c:pt idx="924">
                  <c:v>9.625</c:v>
                </c:pt>
                <c:pt idx="925">
                  <c:v>9.6354166699999997</c:v>
                </c:pt>
                <c:pt idx="926">
                  <c:v>9.6458333300000003</c:v>
                </c:pt>
                <c:pt idx="927">
                  <c:v>9.65625</c:v>
                </c:pt>
                <c:pt idx="928">
                  <c:v>9.6666666699999997</c:v>
                </c:pt>
                <c:pt idx="929">
                  <c:v>9.6770833300000003</c:v>
                </c:pt>
                <c:pt idx="930">
                  <c:v>9.6875</c:v>
                </c:pt>
                <c:pt idx="931">
                  <c:v>9.6979166699999997</c:v>
                </c:pt>
                <c:pt idx="932">
                  <c:v>9.7083333300000003</c:v>
                </c:pt>
                <c:pt idx="933">
                  <c:v>9.71875</c:v>
                </c:pt>
                <c:pt idx="934">
                  <c:v>9.7291666699999997</c:v>
                </c:pt>
                <c:pt idx="935">
                  <c:v>9.7395833300000003</c:v>
                </c:pt>
                <c:pt idx="936">
                  <c:v>9.75</c:v>
                </c:pt>
                <c:pt idx="937">
                  <c:v>9.7604166699999997</c:v>
                </c:pt>
                <c:pt idx="938">
                  <c:v>9.7708333300000003</c:v>
                </c:pt>
                <c:pt idx="939">
                  <c:v>9.78125</c:v>
                </c:pt>
                <c:pt idx="940">
                  <c:v>9.7916666699999997</c:v>
                </c:pt>
                <c:pt idx="941">
                  <c:v>9.8020833300000003</c:v>
                </c:pt>
                <c:pt idx="942">
                  <c:v>9.8125</c:v>
                </c:pt>
                <c:pt idx="943">
                  <c:v>9.8229166699999997</c:v>
                </c:pt>
                <c:pt idx="944">
                  <c:v>9.8333333300000003</c:v>
                </c:pt>
                <c:pt idx="945">
                  <c:v>9.84375</c:v>
                </c:pt>
                <c:pt idx="946">
                  <c:v>9.8541666699999997</c:v>
                </c:pt>
                <c:pt idx="947">
                  <c:v>9.8645833300000003</c:v>
                </c:pt>
                <c:pt idx="948">
                  <c:v>9.875</c:v>
                </c:pt>
                <c:pt idx="949">
                  <c:v>9.8854166699999997</c:v>
                </c:pt>
                <c:pt idx="950">
                  <c:v>9.8958333300000003</c:v>
                </c:pt>
                <c:pt idx="951">
                  <c:v>9.90625</c:v>
                </c:pt>
                <c:pt idx="952">
                  <c:v>9.9166666699999997</c:v>
                </c:pt>
                <c:pt idx="953">
                  <c:v>9.9270833300000003</c:v>
                </c:pt>
                <c:pt idx="954">
                  <c:v>9.9375</c:v>
                </c:pt>
                <c:pt idx="955">
                  <c:v>9.9479166699999997</c:v>
                </c:pt>
                <c:pt idx="956">
                  <c:v>9.9583333300000003</c:v>
                </c:pt>
                <c:pt idx="957">
                  <c:v>9.96875</c:v>
                </c:pt>
                <c:pt idx="958">
                  <c:v>9.9791666699999997</c:v>
                </c:pt>
                <c:pt idx="959">
                  <c:v>9.9895833300000003</c:v>
                </c:pt>
                <c:pt idx="960">
                  <c:v>10</c:v>
                </c:pt>
                <c:pt idx="961">
                  <c:v>10.01041667</c:v>
                </c:pt>
                <c:pt idx="962">
                  <c:v>10.02083333</c:v>
                </c:pt>
                <c:pt idx="963">
                  <c:v>10.03125</c:v>
                </c:pt>
                <c:pt idx="964">
                  <c:v>10.04166667</c:v>
                </c:pt>
                <c:pt idx="965">
                  <c:v>10.05208333</c:v>
                </c:pt>
                <c:pt idx="966">
                  <c:v>10.0625</c:v>
                </c:pt>
                <c:pt idx="967">
                  <c:v>10.07291667</c:v>
                </c:pt>
                <c:pt idx="968">
                  <c:v>10.08333333</c:v>
                </c:pt>
                <c:pt idx="969">
                  <c:v>10.09375</c:v>
                </c:pt>
                <c:pt idx="970">
                  <c:v>10.10416667</c:v>
                </c:pt>
                <c:pt idx="971">
                  <c:v>10.11458333</c:v>
                </c:pt>
                <c:pt idx="972">
                  <c:v>10.125</c:v>
                </c:pt>
                <c:pt idx="973">
                  <c:v>10.13541667</c:v>
                </c:pt>
                <c:pt idx="974">
                  <c:v>10.14583333</c:v>
                </c:pt>
                <c:pt idx="975">
                  <c:v>10.15625</c:v>
                </c:pt>
                <c:pt idx="976">
                  <c:v>10.16666667</c:v>
                </c:pt>
                <c:pt idx="977">
                  <c:v>10.17708333</c:v>
                </c:pt>
                <c:pt idx="978">
                  <c:v>10.1875</c:v>
                </c:pt>
                <c:pt idx="979">
                  <c:v>10.19791667</c:v>
                </c:pt>
                <c:pt idx="980">
                  <c:v>10.20833333</c:v>
                </c:pt>
                <c:pt idx="981">
                  <c:v>10.21875</c:v>
                </c:pt>
                <c:pt idx="982">
                  <c:v>10.22916667</c:v>
                </c:pt>
                <c:pt idx="983">
                  <c:v>10.23958333</c:v>
                </c:pt>
                <c:pt idx="984">
                  <c:v>10.25</c:v>
                </c:pt>
                <c:pt idx="985">
                  <c:v>10.26041667</c:v>
                </c:pt>
                <c:pt idx="986">
                  <c:v>10.27083333</c:v>
                </c:pt>
                <c:pt idx="987">
                  <c:v>10.28125</c:v>
                </c:pt>
                <c:pt idx="988">
                  <c:v>10.29166667</c:v>
                </c:pt>
                <c:pt idx="989">
                  <c:v>10.30208333</c:v>
                </c:pt>
                <c:pt idx="990">
                  <c:v>10.3125</c:v>
                </c:pt>
                <c:pt idx="991">
                  <c:v>10.32291667</c:v>
                </c:pt>
                <c:pt idx="992">
                  <c:v>10.33333333</c:v>
                </c:pt>
                <c:pt idx="993">
                  <c:v>10.34375</c:v>
                </c:pt>
                <c:pt idx="994">
                  <c:v>10.35416667</c:v>
                </c:pt>
                <c:pt idx="995">
                  <c:v>10.36458333</c:v>
                </c:pt>
                <c:pt idx="996">
                  <c:v>10.375</c:v>
                </c:pt>
                <c:pt idx="997">
                  <c:v>10.38541667</c:v>
                </c:pt>
                <c:pt idx="998">
                  <c:v>10.39583333</c:v>
                </c:pt>
                <c:pt idx="999">
                  <c:v>10.40625</c:v>
                </c:pt>
                <c:pt idx="1000">
                  <c:v>10.41666667</c:v>
                </c:pt>
                <c:pt idx="1001">
                  <c:v>10.42708333</c:v>
                </c:pt>
                <c:pt idx="1002">
                  <c:v>10.4375</c:v>
                </c:pt>
                <c:pt idx="1003">
                  <c:v>10.44791667</c:v>
                </c:pt>
                <c:pt idx="1004">
                  <c:v>10.45833333</c:v>
                </c:pt>
                <c:pt idx="1005">
                  <c:v>10.46875</c:v>
                </c:pt>
                <c:pt idx="1006">
                  <c:v>10.47916667</c:v>
                </c:pt>
                <c:pt idx="1007">
                  <c:v>10.48958333</c:v>
                </c:pt>
                <c:pt idx="1008">
                  <c:v>10.5</c:v>
                </c:pt>
                <c:pt idx="1009">
                  <c:v>10.51041667</c:v>
                </c:pt>
                <c:pt idx="1010">
                  <c:v>10.52083333</c:v>
                </c:pt>
                <c:pt idx="1011">
                  <c:v>10.53125</c:v>
                </c:pt>
                <c:pt idx="1012">
                  <c:v>10.54166667</c:v>
                </c:pt>
                <c:pt idx="1013">
                  <c:v>10.55208333</c:v>
                </c:pt>
                <c:pt idx="1014">
                  <c:v>10.5625</c:v>
                </c:pt>
                <c:pt idx="1015">
                  <c:v>10.57291667</c:v>
                </c:pt>
                <c:pt idx="1016">
                  <c:v>10.58333333</c:v>
                </c:pt>
                <c:pt idx="1017">
                  <c:v>10.59375</c:v>
                </c:pt>
                <c:pt idx="1018">
                  <c:v>10.60416667</c:v>
                </c:pt>
                <c:pt idx="1019">
                  <c:v>10.61458333</c:v>
                </c:pt>
                <c:pt idx="1020">
                  <c:v>10.625</c:v>
                </c:pt>
                <c:pt idx="1021">
                  <c:v>10.63541667</c:v>
                </c:pt>
                <c:pt idx="1022">
                  <c:v>10.64583333</c:v>
                </c:pt>
                <c:pt idx="1023">
                  <c:v>10.65625</c:v>
                </c:pt>
                <c:pt idx="1024">
                  <c:v>10.66666667</c:v>
                </c:pt>
                <c:pt idx="1025">
                  <c:v>10.67708333</c:v>
                </c:pt>
                <c:pt idx="1026">
                  <c:v>10.6875</c:v>
                </c:pt>
                <c:pt idx="1027">
                  <c:v>10.69791667</c:v>
                </c:pt>
                <c:pt idx="1028">
                  <c:v>10.70833333</c:v>
                </c:pt>
                <c:pt idx="1029">
                  <c:v>10.71875</c:v>
                </c:pt>
                <c:pt idx="1030">
                  <c:v>10.72916667</c:v>
                </c:pt>
                <c:pt idx="1031">
                  <c:v>10.73958333</c:v>
                </c:pt>
                <c:pt idx="1032">
                  <c:v>10.75</c:v>
                </c:pt>
                <c:pt idx="1033">
                  <c:v>10.76041667</c:v>
                </c:pt>
                <c:pt idx="1034">
                  <c:v>10.77083333</c:v>
                </c:pt>
                <c:pt idx="1035">
                  <c:v>10.78125</c:v>
                </c:pt>
                <c:pt idx="1036">
                  <c:v>10.79166667</c:v>
                </c:pt>
                <c:pt idx="1037">
                  <c:v>10.80208333</c:v>
                </c:pt>
                <c:pt idx="1038">
                  <c:v>10.8125</c:v>
                </c:pt>
                <c:pt idx="1039">
                  <c:v>10.82291667</c:v>
                </c:pt>
                <c:pt idx="1040">
                  <c:v>10.83333333</c:v>
                </c:pt>
                <c:pt idx="1041">
                  <c:v>10.84375</c:v>
                </c:pt>
                <c:pt idx="1042">
                  <c:v>10.85416667</c:v>
                </c:pt>
                <c:pt idx="1043">
                  <c:v>10.86458333</c:v>
                </c:pt>
                <c:pt idx="1044">
                  <c:v>10.875</c:v>
                </c:pt>
                <c:pt idx="1045">
                  <c:v>10.88541667</c:v>
                </c:pt>
                <c:pt idx="1046">
                  <c:v>10.89583333</c:v>
                </c:pt>
                <c:pt idx="1047">
                  <c:v>10.90625</c:v>
                </c:pt>
                <c:pt idx="1048">
                  <c:v>10.91666667</c:v>
                </c:pt>
                <c:pt idx="1049">
                  <c:v>10.92708333</c:v>
                </c:pt>
                <c:pt idx="1050">
                  <c:v>10.9375</c:v>
                </c:pt>
                <c:pt idx="1051">
                  <c:v>10.94791667</c:v>
                </c:pt>
                <c:pt idx="1052">
                  <c:v>10.95833333</c:v>
                </c:pt>
                <c:pt idx="1053">
                  <c:v>10.96875</c:v>
                </c:pt>
                <c:pt idx="1054">
                  <c:v>10.97916667</c:v>
                </c:pt>
                <c:pt idx="1055">
                  <c:v>10.98958333</c:v>
                </c:pt>
                <c:pt idx="1056">
                  <c:v>11</c:v>
                </c:pt>
                <c:pt idx="1057">
                  <c:v>11.01041667</c:v>
                </c:pt>
                <c:pt idx="1058">
                  <c:v>11.02083333</c:v>
                </c:pt>
                <c:pt idx="1059">
                  <c:v>11.03125</c:v>
                </c:pt>
                <c:pt idx="1060">
                  <c:v>11.04166667</c:v>
                </c:pt>
                <c:pt idx="1061">
                  <c:v>11.05208333</c:v>
                </c:pt>
                <c:pt idx="1062">
                  <c:v>11.0625</c:v>
                </c:pt>
                <c:pt idx="1063">
                  <c:v>11.07291667</c:v>
                </c:pt>
                <c:pt idx="1064">
                  <c:v>11.08333333</c:v>
                </c:pt>
                <c:pt idx="1065">
                  <c:v>11.09375</c:v>
                </c:pt>
                <c:pt idx="1066">
                  <c:v>11.10416667</c:v>
                </c:pt>
                <c:pt idx="1067">
                  <c:v>11.11458333</c:v>
                </c:pt>
                <c:pt idx="1068">
                  <c:v>11.125</c:v>
                </c:pt>
                <c:pt idx="1069">
                  <c:v>11.13541667</c:v>
                </c:pt>
                <c:pt idx="1070">
                  <c:v>11.14583333</c:v>
                </c:pt>
                <c:pt idx="1071">
                  <c:v>11.15625</c:v>
                </c:pt>
                <c:pt idx="1072">
                  <c:v>11.16666667</c:v>
                </c:pt>
                <c:pt idx="1073">
                  <c:v>11.17708333</c:v>
                </c:pt>
                <c:pt idx="1074">
                  <c:v>11.1875</c:v>
                </c:pt>
                <c:pt idx="1075">
                  <c:v>11.19791667</c:v>
                </c:pt>
                <c:pt idx="1076">
                  <c:v>11.20833333</c:v>
                </c:pt>
                <c:pt idx="1077">
                  <c:v>11.21875</c:v>
                </c:pt>
                <c:pt idx="1078">
                  <c:v>11.22916667</c:v>
                </c:pt>
                <c:pt idx="1079">
                  <c:v>11.23958333</c:v>
                </c:pt>
                <c:pt idx="1080">
                  <c:v>11.25</c:v>
                </c:pt>
                <c:pt idx="1081">
                  <c:v>11.26041667</c:v>
                </c:pt>
                <c:pt idx="1082">
                  <c:v>11.27083333</c:v>
                </c:pt>
                <c:pt idx="1083">
                  <c:v>11.28125</c:v>
                </c:pt>
                <c:pt idx="1084">
                  <c:v>11.29166667</c:v>
                </c:pt>
                <c:pt idx="1085">
                  <c:v>11.30208333</c:v>
                </c:pt>
                <c:pt idx="1086">
                  <c:v>11.3125</c:v>
                </c:pt>
                <c:pt idx="1087">
                  <c:v>11.32291667</c:v>
                </c:pt>
                <c:pt idx="1088">
                  <c:v>11.33333333</c:v>
                </c:pt>
                <c:pt idx="1089">
                  <c:v>11.34375</c:v>
                </c:pt>
                <c:pt idx="1090">
                  <c:v>11.35416667</c:v>
                </c:pt>
                <c:pt idx="1091">
                  <c:v>11.36458333</c:v>
                </c:pt>
                <c:pt idx="1092">
                  <c:v>11.375</c:v>
                </c:pt>
                <c:pt idx="1093">
                  <c:v>11.38541667</c:v>
                </c:pt>
                <c:pt idx="1094">
                  <c:v>11.39583333</c:v>
                </c:pt>
                <c:pt idx="1095">
                  <c:v>11.40625</c:v>
                </c:pt>
                <c:pt idx="1096">
                  <c:v>11.41666667</c:v>
                </c:pt>
                <c:pt idx="1097">
                  <c:v>11.42708333</c:v>
                </c:pt>
                <c:pt idx="1098">
                  <c:v>11.4375</c:v>
                </c:pt>
                <c:pt idx="1099">
                  <c:v>11.44791667</c:v>
                </c:pt>
                <c:pt idx="1100">
                  <c:v>11.45833333</c:v>
                </c:pt>
                <c:pt idx="1101">
                  <c:v>11.46875</c:v>
                </c:pt>
                <c:pt idx="1102">
                  <c:v>11.47916667</c:v>
                </c:pt>
                <c:pt idx="1103">
                  <c:v>11.48958333</c:v>
                </c:pt>
                <c:pt idx="1104">
                  <c:v>11.5</c:v>
                </c:pt>
                <c:pt idx="1105">
                  <c:v>11.51041667</c:v>
                </c:pt>
                <c:pt idx="1106">
                  <c:v>11.52083333</c:v>
                </c:pt>
                <c:pt idx="1107">
                  <c:v>11.53125</c:v>
                </c:pt>
                <c:pt idx="1108">
                  <c:v>11.54166667</c:v>
                </c:pt>
                <c:pt idx="1109">
                  <c:v>11.55208333</c:v>
                </c:pt>
                <c:pt idx="1110">
                  <c:v>11.5625</c:v>
                </c:pt>
                <c:pt idx="1111">
                  <c:v>11.57291667</c:v>
                </c:pt>
                <c:pt idx="1112">
                  <c:v>11.58333333</c:v>
                </c:pt>
                <c:pt idx="1113">
                  <c:v>11.59375</c:v>
                </c:pt>
                <c:pt idx="1114">
                  <c:v>11.60416667</c:v>
                </c:pt>
                <c:pt idx="1115">
                  <c:v>11.61458333</c:v>
                </c:pt>
                <c:pt idx="1116">
                  <c:v>11.625</c:v>
                </c:pt>
                <c:pt idx="1117">
                  <c:v>11.63541667</c:v>
                </c:pt>
                <c:pt idx="1118">
                  <c:v>11.64583333</c:v>
                </c:pt>
                <c:pt idx="1119">
                  <c:v>11.65625</c:v>
                </c:pt>
                <c:pt idx="1120">
                  <c:v>11.66666667</c:v>
                </c:pt>
                <c:pt idx="1121">
                  <c:v>11.67708333</c:v>
                </c:pt>
                <c:pt idx="1122">
                  <c:v>11.6875</c:v>
                </c:pt>
                <c:pt idx="1123">
                  <c:v>11.69791667</c:v>
                </c:pt>
                <c:pt idx="1124">
                  <c:v>11.70833333</c:v>
                </c:pt>
                <c:pt idx="1125">
                  <c:v>11.71875</c:v>
                </c:pt>
                <c:pt idx="1126">
                  <c:v>11.72916667</c:v>
                </c:pt>
                <c:pt idx="1127">
                  <c:v>11.73958333</c:v>
                </c:pt>
                <c:pt idx="1128">
                  <c:v>11.75</c:v>
                </c:pt>
                <c:pt idx="1129">
                  <c:v>11.76041667</c:v>
                </c:pt>
                <c:pt idx="1130">
                  <c:v>11.77083333</c:v>
                </c:pt>
                <c:pt idx="1131">
                  <c:v>11.78125</c:v>
                </c:pt>
                <c:pt idx="1132">
                  <c:v>11.79166667</c:v>
                </c:pt>
                <c:pt idx="1133">
                  <c:v>11.80208333</c:v>
                </c:pt>
                <c:pt idx="1134">
                  <c:v>11.8125</c:v>
                </c:pt>
                <c:pt idx="1135">
                  <c:v>11.82291667</c:v>
                </c:pt>
                <c:pt idx="1136">
                  <c:v>11.83333333</c:v>
                </c:pt>
                <c:pt idx="1137">
                  <c:v>11.84375</c:v>
                </c:pt>
                <c:pt idx="1138">
                  <c:v>11.85416667</c:v>
                </c:pt>
                <c:pt idx="1139">
                  <c:v>11.86458333</c:v>
                </c:pt>
                <c:pt idx="1140">
                  <c:v>11.875</c:v>
                </c:pt>
                <c:pt idx="1141">
                  <c:v>11.88541667</c:v>
                </c:pt>
                <c:pt idx="1142">
                  <c:v>11.89583333</c:v>
                </c:pt>
                <c:pt idx="1143">
                  <c:v>11.90625</c:v>
                </c:pt>
                <c:pt idx="1144">
                  <c:v>11.91666667</c:v>
                </c:pt>
                <c:pt idx="1145">
                  <c:v>11.92708333</c:v>
                </c:pt>
                <c:pt idx="1146">
                  <c:v>11.9375</c:v>
                </c:pt>
                <c:pt idx="1147">
                  <c:v>11.94791667</c:v>
                </c:pt>
                <c:pt idx="1148">
                  <c:v>11.95833333</c:v>
                </c:pt>
                <c:pt idx="1149">
                  <c:v>11.96875</c:v>
                </c:pt>
                <c:pt idx="1150">
                  <c:v>11.97916667</c:v>
                </c:pt>
                <c:pt idx="1151">
                  <c:v>11.98958333</c:v>
                </c:pt>
                <c:pt idx="1152">
                  <c:v>12</c:v>
                </c:pt>
                <c:pt idx="1153">
                  <c:v>12.01041667</c:v>
                </c:pt>
                <c:pt idx="1154">
                  <c:v>12.02083333</c:v>
                </c:pt>
                <c:pt idx="1155">
                  <c:v>12.03125</c:v>
                </c:pt>
                <c:pt idx="1156">
                  <c:v>12.04166667</c:v>
                </c:pt>
                <c:pt idx="1157">
                  <c:v>12.05208333</c:v>
                </c:pt>
                <c:pt idx="1158">
                  <c:v>12.0625</c:v>
                </c:pt>
                <c:pt idx="1159">
                  <c:v>12.07291667</c:v>
                </c:pt>
                <c:pt idx="1160">
                  <c:v>12.08333333</c:v>
                </c:pt>
                <c:pt idx="1161">
                  <c:v>12.09375</c:v>
                </c:pt>
                <c:pt idx="1162">
                  <c:v>12.10416667</c:v>
                </c:pt>
                <c:pt idx="1163">
                  <c:v>12.11458333</c:v>
                </c:pt>
                <c:pt idx="1164">
                  <c:v>12.125</c:v>
                </c:pt>
                <c:pt idx="1165">
                  <c:v>12.13541667</c:v>
                </c:pt>
                <c:pt idx="1166">
                  <c:v>12.14583333</c:v>
                </c:pt>
                <c:pt idx="1167">
                  <c:v>12.15625</c:v>
                </c:pt>
                <c:pt idx="1168">
                  <c:v>12.16666667</c:v>
                </c:pt>
                <c:pt idx="1169">
                  <c:v>12.17708333</c:v>
                </c:pt>
                <c:pt idx="1170">
                  <c:v>12.1875</c:v>
                </c:pt>
                <c:pt idx="1171">
                  <c:v>12.19791667</c:v>
                </c:pt>
                <c:pt idx="1172">
                  <c:v>12.20833333</c:v>
                </c:pt>
                <c:pt idx="1173">
                  <c:v>12.21875</c:v>
                </c:pt>
                <c:pt idx="1174">
                  <c:v>12.22916667</c:v>
                </c:pt>
                <c:pt idx="1175">
                  <c:v>12.23958333</c:v>
                </c:pt>
                <c:pt idx="1176">
                  <c:v>12.25</c:v>
                </c:pt>
                <c:pt idx="1177">
                  <c:v>12.26041667</c:v>
                </c:pt>
                <c:pt idx="1178">
                  <c:v>12.27083333</c:v>
                </c:pt>
                <c:pt idx="1179">
                  <c:v>12.28125</c:v>
                </c:pt>
                <c:pt idx="1180">
                  <c:v>12.29166667</c:v>
                </c:pt>
                <c:pt idx="1181">
                  <c:v>12.30208333</c:v>
                </c:pt>
                <c:pt idx="1182">
                  <c:v>12.3125</c:v>
                </c:pt>
                <c:pt idx="1183">
                  <c:v>12.32291667</c:v>
                </c:pt>
                <c:pt idx="1184">
                  <c:v>12.33333333</c:v>
                </c:pt>
                <c:pt idx="1185">
                  <c:v>12.34375</c:v>
                </c:pt>
                <c:pt idx="1186">
                  <c:v>12.35416667</c:v>
                </c:pt>
                <c:pt idx="1187">
                  <c:v>12.36458333</c:v>
                </c:pt>
                <c:pt idx="1188">
                  <c:v>12.375</c:v>
                </c:pt>
                <c:pt idx="1189">
                  <c:v>12.38541667</c:v>
                </c:pt>
                <c:pt idx="1190">
                  <c:v>12.39583333</c:v>
                </c:pt>
                <c:pt idx="1191">
                  <c:v>12.40625</c:v>
                </c:pt>
                <c:pt idx="1192">
                  <c:v>12.41666667</c:v>
                </c:pt>
                <c:pt idx="1193">
                  <c:v>12.42708333</c:v>
                </c:pt>
                <c:pt idx="1194">
                  <c:v>12.4375</c:v>
                </c:pt>
                <c:pt idx="1195">
                  <c:v>12.44791667</c:v>
                </c:pt>
                <c:pt idx="1196">
                  <c:v>12.45833333</c:v>
                </c:pt>
                <c:pt idx="1197">
                  <c:v>12.46875</c:v>
                </c:pt>
                <c:pt idx="1198">
                  <c:v>12.47916667</c:v>
                </c:pt>
                <c:pt idx="1199">
                  <c:v>12.48958333</c:v>
                </c:pt>
                <c:pt idx="1200">
                  <c:v>12.5</c:v>
                </c:pt>
                <c:pt idx="1201">
                  <c:v>12.51041667</c:v>
                </c:pt>
                <c:pt idx="1202">
                  <c:v>12.52083333</c:v>
                </c:pt>
                <c:pt idx="1203">
                  <c:v>12.53125</c:v>
                </c:pt>
                <c:pt idx="1204">
                  <c:v>12.54166667</c:v>
                </c:pt>
                <c:pt idx="1205">
                  <c:v>12.55208333</c:v>
                </c:pt>
                <c:pt idx="1206">
                  <c:v>12.5625</c:v>
                </c:pt>
                <c:pt idx="1207">
                  <c:v>12.57291667</c:v>
                </c:pt>
                <c:pt idx="1208">
                  <c:v>12.58333333</c:v>
                </c:pt>
                <c:pt idx="1209">
                  <c:v>12.59375</c:v>
                </c:pt>
                <c:pt idx="1210">
                  <c:v>12.60416667</c:v>
                </c:pt>
                <c:pt idx="1211">
                  <c:v>12.61458333</c:v>
                </c:pt>
                <c:pt idx="1212">
                  <c:v>12.625</c:v>
                </c:pt>
                <c:pt idx="1213">
                  <c:v>12.63541667</c:v>
                </c:pt>
                <c:pt idx="1214">
                  <c:v>12.64583333</c:v>
                </c:pt>
                <c:pt idx="1215">
                  <c:v>12.65625</c:v>
                </c:pt>
                <c:pt idx="1216">
                  <c:v>12.66666667</c:v>
                </c:pt>
                <c:pt idx="1217">
                  <c:v>12.67708333</c:v>
                </c:pt>
                <c:pt idx="1218">
                  <c:v>12.6875</c:v>
                </c:pt>
                <c:pt idx="1219">
                  <c:v>12.69791667</c:v>
                </c:pt>
                <c:pt idx="1220">
                  <c:v>12.70833333</c:v>
                </c:pt>
                <c:pt idx="1221">
                  <c:v>12.71875</c:v>
                </c:pt>
                <c:pt idx="1222">
                  <c:v>12.72916667</c:v>
                </c:pt>
                <c:pt idx="1223">
                  <c:v>12.73958333</c:v>
                </c:pt>
                <c:pt idx="1224">
                  <c:v>12.75</c:v>
                </c:pt>
                <c:pt idx="1225">
                  <c:v>12.76041667</c:v>
                </c:pt>
                <c:pt idx="1226">
                  <c:v>12.77083333</c:v>
                </c:pt>
                <c:pt idx="1227">
                  <c:v>12.78125</c:v>
                </c:pt>
                <c:pt idx="1228">
                  <c:v>12.79166667</c:v>
                </c:pt>
                <c:pt idx="1229">
                  <c:v>12.80208333</c:v>
                </c:pt>
                <c:pt idx="1230">
                  <c:v>12.8125</c:v>
                </c:pt>
                <c:pt idx="1231">
                  <c:v>12.82291667</c:v>
                </c:pt>
                <c:pt idx="1232">
                  <c:v>12.83333333</c:v>
                </c:pt>
                <c:pt idx="1233">
                  <c:v>12.84375</c:v>
                </c:pt>
                <c:pt idx="1234">
                  <c:v>12.85416667</c:v>
                </c:pt>
                <c:pt idx="1235">
                  <c:v>12.86458333</c:v>
                </c:pt>
                <c:pt idx="1236">
                  <c:v>12.875</c:v>
                </c:pt>
                <c:pt idx="1237">
                  <c:v>12.88541667</c:v>
                </c:pt>
                <c:pt idx="1238">
                  <c:v>12.89583333</c:v>
                </c:pt>
                <c:pt idx="1239">
                  <c:v>12.90625</c:v>
                </c:pt>
                <c:pt idx="1240">
                  <c:v>12.91666667</c:v>
                </c:pt>
                <c:pt idx="1241">
                  <c:v>12.92708333</c:v>
                </c:pt>
                <c:pt idx="1242">
                  <c:v>12.9375</c:v>
                </c:pt>
                <c:pt idx="1243">
                  <c:v>12.94791667</c:v>
                </c:pt>
                <c:pt idx="1244">
                  <c:v>12.95833333</c:v>
                </c:pt>
                <c:pt idx="1245">
                  <c:v>12.96875</c:v>
                </c:pt>
                <c:pt idx="1246">
                  <c:v>12.97916667</c:v>
                </c:pt>
                <c:pt idx="1247">
                  <c:v>12.98958333</c:v>
                </c:pt>
                <c:pt idx="1248">
                  <c:v>13</c:v>
                </c:pt>
                <c:pt idx="1249">
                  <c:v>13.01041667</c:v>
                </c:pt>
                <c:pt idx="1250">
                  <c:v>13.02083333</c:v>
                </c:pt>
                <c:pt idx="1251">
                  <c:v>13.03125</c:v>
                </c:pt>
                <c:pt idx="1252">
                  <c:v>13.04166667</c:v>
                </c:pt>
                <c:pt idx="1253">
                  <c:v>13.05208333</c:v>
                </c:pt>
                <c:pt idx="1254">
                  <c:v>13.0625</c:v>
                </c:pt>
                <c:pt idx="1255">
                  <c:v>13.07291667</c:v>
                </c:pt>
                <c:pt idx="1256">
                  <c:v>13.08333333</c:v>
                </c:pt>
                <c:pt idx="1257">
                  <c:v>13.09375</c:v>
                </c:pt>
                <c:pt idx="1258">
                  <c:v>13.10416667</c:v>
                </c:pt>
                <c:pt idx="1259">
                  <c:v>13.11458333</c:v>
                </c:pt>
                <c:pt idx="1260">
                  <c:v>13.125</c:v>
                </c:pt>
                <c:pt idx="1261">
                  <c:v>13.13541667</c:v>
                </c:pt>
                <c:pt idx="1262">
                  <c:v>13.14583333</c:v>
                </c:pt>
                <c:pt idx="1263">
                  <c:v>13.15625</c:v>
                </c:pt>
                <c:pt idx="1264">
                  <c:v>13.16666667</c:v>
                </c:pt>
                <c:pt idx="1265">
                  <c:v>13.17708333</c:v>
                </c:pt>
                <c:pt idx="1266">
                  <c:v>13.1875</c:v>
                </c:pt>
                <c:pt idx="1267">
                  <c:v>13.19791667</c:v>
                </c:pt>
                <c:pt idx="1268">
                  <c:v>13.20833333</c:v>
                </c:pt>
                <c:pt idx="1269">
                  <c:v>13.21875</c:v>
                </c:pt>
                <c:pt idx="1270">
                  <c:v>13.22916667</c:v>
                </c:pt>
                <c:pt idx="1271">
                  <c:v>13.23958333</c:v>
                </c:pt>
                <c:pt idx="1272">
                  <c:v>13.25</c:v>
                </c:pt>
                <c:pt idx="1273">
                  <c:v>13.26041667</c:v>
                </c:pt>
                <c:pt idx="1274">
                  <c:v>13.27083333</c:v>
                </c:pt>
                <c:pt idx="1275">
                  <c:v>13.28125</c:v>
                </c:pt>
                <c:pt idx="1276">
                  <c:v>13.29166667</c:v>
                </c:pt>
                <c:pt idx="1277">
                  <c:v>13.30208333</c:v>
                </c:pt>
                <c:pt idx="1278">
                  <c:v>13.3125</c:v>
                </c:pt>
                <c:pt idx="1279">
                  <c:v>13.32291667</c:v>
                </c:pt>
                <c:pt idx="1280">
                  <c:v>13.33333333</c:v>
                </c:pt>
                <c:pt idx="1281">
                  <c:v>13.34375</c:v>
                </c:pt>
                <c:pt idx="1282">
                  <c:v>13.35416667</c:v>
                </c:pt>
                <c:pt idx="1283">
                  <c:v>13.36458333</c:v>
                </c:pt>
                <c:pt idx="1284">
                  <c:v>13.375</c:v>
                </c:pt>
                <c:pt idx="1285">
                  <c:v>13.38541667</c:v>
                </c:pt>
                <c:pt idx="1286">
                  <c:v>13.39583333</c:v>
                </c:pt>
                <c:pt idx="1287">
                  <c:v>13.40625</c:v>
                </c:pt>
                <c:pt idx="1288">
                  <c:v>13.41666667</c:v>
                </c:pt>
                <c:pt idx="1289">
                  <c:v>13.42708333</c:v>
                </c:pt>
                <c:pt idx="1290">
                  <c:v>13.4375</c:v>
                </c:pt>
                <c:pt idx="1291">
                  <c:v>13.44791667</c:v>
                </c:pt>
                <c:pt idx="1292">
                  <c:v>13.45833333</c:v>
                </c:pt>
                <c:pt idx="1293">
                  <c:v>13.46875</c:v>
                </c:pt>
                <c:pt idx="1294">
                  <c:v>13.47916667</c:v>
                </c:pt>
                <c:pt idx="1295">
                  <c:v>13.48958333</c:v>
                </c:pt>
                <c:pt idx="1296">
                  <c:v>13.5</c:v>
                </c:pt>
                <c:pt idx="1297">
                  <c:v>13.51041667</c:v>
                </c:pt>
                <c:pt idx="1298">
                  <c:v>13.52083333</c:v>
                </c:pt>
                <c:pt idx="1299">
                  <c:v>13.53125</c:v>
                </c:pt>
                <c:pt idx="1300">
                  <c:v>13.54166667</c:v>
                </c:pt>
                <c:pt idx="1301">
                  <c:v>13.55208333</c:v>
                </c:pt>
                <c:pt idx="1302">
                  <c:v>13.5625</c:v>
                </c:pt>
                <c:pt idx="1303">
                  <c:v>13.57291667</c:v>
                </c:pt>
                <c:pt idx="1304">
                  <c:v>13.58333333</c:v>
                </c:pt>
                <c:pt idx="1305">
                  <c:v>13.59375</c:v>
                </c:pt>
                <c:pt idx="1306">
                  <c:v>13.60416667</c:v>
                </c:pt>
                <c:pt idx="1307">
                  <c:v>13.61458333</c:v>
                </c:pt>
                <c:pt idx="1308">
                  <c:v>13.625</c:v>
                </c:pt>
                <c:pt idx="1309">
                  <c:v>13.63541667</c:v>
                </c:pt>
                <c:pt idx="1310">
                  <c:v>13.64583333</c:v>
                </c:pt>
                <c:pt idx="1311">
                  <c:v>13.65625</c:v>
                </c:pt>
                <c:pt idx="1312">
                  <c:v>13.66666667</c:v>
                </c:pt>
                <c:pt idx="1313">
                  <c:v>13.67708333</c:v>
                </c:pt>
                <c:pt idx="1314">
                  <c:v>13.6875</c:v>
                </c:pt>
                <c:pt idx="1315">
                  <c:v>13.69791667</c:v>
                </c:pt>
                <c:pt idx="1316">
                  <c:v>13.70833333</c:v>
                </c:pt>
                <c:pt idx="1317">
                  <c:v>13.71875</c:v>
                </c:pt>
                <c:pt idx="1318">
                  <c:v>13.72916667</c:v>
                </c:pt>
                <c:pt idx="1319">
                  <c:v>13.73958333</c:v>
                </c:pt>
                <c:pt idx="1320">
                  <c:v>13.75</c:v>
                </c:pt>
                <c:pt idx="1321">
                  <c:v>13.76041667</c:v>
                </c:pt>
                <c:pt idx="1322">
                  <c:v>13.77083333</c:v>
                </c:pt>
                <c:pt idx="1323">
                  <c:v>13.78125</c:v>
                </c:pt>
                <c:pt idx="1324">
                  <c:v>13.79166667</c:v>
                </c:pt>
                <c:pt idx="1325">
                  <c:v>13.80208333</c:v>
                </c:pt>
                <c:pt idx="1326">
                  <c:v>13.8125</c:v>
                </c:pt>
                <c:pt idx="1327">
                  <c:v>13.82291667</c:v>
                </c:pt>
                <c:pt idx="1328">
                  <c:v>13.83333333</c:v>
                </c:pt>
                <c:pt idx="1329">
                  <c:v>13.84375</c:v>
                </c:pt>
                <c:pt idx="1330">
                  <c:v>13.85416667</c:v>
                </c:pt>
                <c:pt idx="1331">
                  <c:v>13.86458333</c:v>
                </c:pt>
                <c:pt idx="1332">
                  <c:v>13.875</c:v>
                </c:pt>
                <c:pt idx="1333">
                  <c:v>13.88541667</c:v>
                </c:pt>
                <c:pt idx="1334">
                  <c:v>13.89583333</c:v>
                </c:pt>
                <c:pt idx="1335">
                  <c:v>13.90625</c:v>
                </c:pt>
                <c:pt idx="1336">
                  <c:v>13.91666667</c:v>
                </c:pt>
                <c:pt idx="1337">
                  <c:v>13.92708333</c:v>
                </c:pt>
                <c:pt idx="1338">
                  <c:v>13.9375</c:v>
                </c:pt>
                <c:pt idx="1339">
                  <c:v>13.94791667</c:v>
                </c:pt>
                <c:pt idx="1340">
                  <c:v>13.95833333</c:v>
                </c:pt>
                <c:pt idx="1341">
                  <c:v>13.96875</c:v>
                </c:pt>
                <c:pt idx="1342">
                  <c:v>13.97916667</c:v>
                </c:pt>
                <c:pt idx="1343">
                  <c:v>13.98958333</c:v>
                </c:pt>
                <c:pt idx="1344">
                  <c:v>14</c:v>
                </c:pt>
                <c:pt idx="1345">
                  <c:v>14.01041667</c:v>
                </c:pt>
                <c:pt idx="1346">
                  <c:v>14.02083333</c:v>
                </c:pt>
                <c:pt idx="1347">
                  <c:v>14.03125</c:v>
                </c:pt>
                <c:pt idx="1348">
                  <c:v>14.04166667</c:v>
                </c:pt>
                <c:pt idx="1349">
                  <c:v>14.05208333</c:v>
                </c:pt>
                <c:pt idx="1350">
                  <c:v>14.0625</c:v>
                </c:pt>
                <c:pt idx="1351">
                  <c:v>14.07291667</c:v>
                </c:pt>
                <c:pt idx="1352">
                  <c:v>14.08333333</c:v>
                </c:pt>
                <c:pt idx="1353">
                  <c:v>14.09375</c:v>
                </c:pt>
                <c:pt idx="1354">
                  <c:v>14.10416667</c:v>
                </c:pt>
                <c:pt idx="1355">
                  <c:v>14.11458333</c:v>
                </c:pt>
                <c:pt idx="1356">
                  <c:v>14.125</c:v>
                </c:pt>
                <c:pt idx="1357">
                  <c:v>14.13541667</c:v>
                </c:pt>
                <c:pt idx="1358">
                  <c:v>14.14583333</c:v>
                </c:pt>
                <c:pt idx="1359">
                  <c:v>14.15625</c:v>
                </c:pt>
                <c:pt idx="1360">
                  <c:v>14.16666667</c:v>
                </c:pt>
                <c:pt idx="1361">
                  <c:v>14.17708333</c:v>
                </c:pt>
                <c:pt idx="1362">
                  <c:v>14.1875</c:v>
                </c:pt>
                <c:pt idx="1363">
                  <c:v>14.19791667</c:v>
                </c:pt>
                <c:pt idx="1364">
                  <c:v>14.20833333</c:v>
                </c:pt>
                <c:pt idx="1365">
                  <c:v>14.21875</c:v>
                </c:pt>
                <c:pt idx="1366">
                  <c:v>14.22916667</c:v>
                </c:pt>
                <c:pt idx="1367">
                  <c:v>14.23958333</c:v>
                </c:pt>
                <c:pt idx="1368">
                  <c:v>14.25</c:v>
                </c:pt>
                <c:pt idx="1369">
                  <c:v>14.26041667</c:v>
                </c:pt>
                <c:pt idx="1370">
                  <c:v>14.27083333</c:v>
                </c:pt>
                <c:pt idx="1371">
                  <c:v>14.28125</c:v>
                </c:pt>
                <c:pt idx="1372">
                  <c:v>14.29166667</c:v>
                </c:pt>
                <c:pt idx="1373">
                  <c:v>14.30208333</c:v>
                </c:pt>
                <c:pt idx="1374">
                  <c:v>14.3125</c:v>
                </c:pt>
                <c:pt idx="1375">
                  <c:v>14.32291667</c:v>
                </c:pt>
                <c:pt idx="1376">
                  <c:v>14.33333333</c:v>
                </c:pt>
                <c:pt idx="1377">
                  <c:v>14.34375</c:v>
                </c:pt>
                <c:pt idx="1378">
                  <c:v>14.35416667</c:v>
                </c:pt>
                <c:pt idx="1379">
                  <c:v>14.36458333</c:v>
                </c:pt>
                <c:pt idx="1380">
                  <c:v>14.375</c:v>
                </c:pt>
                <c:pt idx="1381">
                  <c:v>14.38541667</c:v>
                </c:pt>
                <c:pt idx="1382">
                  <c:v>14.39583333</c:v>
                </c:pt>
                <c:pt idx="1383">
                  <c:v>14.40625</c:v>
                </c:pt>
                <c:pt idx="1384">
                  <c:v>14.41666667</c:v>
                </c:pt>
                <c:pt idx="1385">
                  <c:v>14.42708333</c:v>
                </c:pt>
                <c:pt idx="1386">
                  <c:v>14.4375</c:v>
                </c:pt>
                <c:pt idx="1387">
                  <c:v>14.44791667</c:v>
                </c:pt>
                <c:pt idx="1388">
                  <c:v>14.45833333</c:v>
                </c:pt>
                <c:pt idx="1389">
                  <c:v>14.46875</c:v>
                </c:pt>
                <c:pt idx="1390">
                  <c:v>14.47916667</c:v>
                </c:pt>
                <c:pt idx="1391">
                  <c:v>14.48958333</c:v>
                </c:pt>
                <c:pt idx="1392">
                  <c:v>14.5</c:v>
                </c:pt>
                <c:pt idx="1393">
                  <c:v>14.51041667</c:v>
                </c:pt>
                <c:pt idx="1394">
                  <c:v>14.52083333</c:v>
                </c:pt>
                <c:pt idx="1395">
                  <c:v>14.53125</c:v>
                </c:pt>
                <c:pt idx="1396">
                  <c:v>14.54166667</c:v>
                </c:pt>
                <c:pt idx="1397">
                  <c:v>14.55208333</c:v>
                </c:pt>
                <c:pt idx="1398">
                  <c:v>14.5625</c:v>
                </c:pt>
                <c:pt idx="1399">
                  <c:v>14.57291667</c:v>
                </c:pt>
                <c:pt idx="1400">
                  <c:v>14.58333333</c:v>
                </c:pt>
                <c:pt idx="1401">
                  <c:v>14.59375</c:v>
                </c:pt>
                <c:pt idx="1402">
                  <c:v>14.60416667</c:v>
                </c:pt>
                <c:pt idx="1403">
                  <c:v>14.61458333</c:v>
                </c:pt>
                <c:pt idx="1404">
                  <c:v>14.625</c:v>
                </c:pt>
                <c:pt idx="1405">
                  <c:v>14.63541667</c:v>
                </c:pt>
                <c:pt idx="1406">
                  <c:v>14.64583333</c:v>
                </c:pt>
                <c:pt idx="1407">
                  <c:v>14.65625</c:v>
                </c:pt>
                <c:pt idx="1408">
                  <c:v>14.66666667</c:v>
                </c:pt>
                <c:pt idx="1409">
                  <c:v>14.67708333</c:v>
                </c:pt>
                <c:pt idx="1410">
                  <c:v>14.6875</c:v>
                </c:pt>
                <c:pt idx="1411">
                  <c:v>14.69791667</c:v>
                </c:pt>
                <c:pt idx="1412">
                  <c:v>14.70833333</c:v>
                </c:pt>
                <c:pt idx="1413">
                  <c:v>14.71875</c:v>
                </c:pt>
                <c:pt idx="1414">
                  <c:v>14.72916667</c:v>
                </c:pt>
                <c:pt idx="1415">
                  <c:v>14.73958333</c:v>
                </c:pt>
                <c:pt idx="1416">
                  <c:v>14.75</c:v>
                </c:pt>
                <c:pt idx="1417">
                  <c:v>14.76041667</c:v>
                </c:pt>
                <c:pt idx="1418">
                  <c:v>14.77083333</c:v>
                </c:pt>
                <c:pt idx="1419">
                  <c:v>14.78125</c:v>
                </c:pt>
                <c:pt idx="1420">
                  <c:v>14.79166667</c:v>
                </c:pt>
                <c:pt idx="1421">
                  <c:v>14.80208333</c:v>
                </c:pt>
                <c:pt idx="1422">
                  <c:v>14.8125</c:v>
                </c:pt>
                <c:pt idx="1423">
                  <c:v>14.82291667</c:v>
                </c:pt>
                <c:pt idx="1424">
                  <c:v>14.83333333</c:v>
                </c:pt>
                <c:pt idx="1425">
                  <c:v>14.84375</c:v>
                </c:pt>
                <c:pt idx="1426">
                  <c:v>14.85416667</c:v>
                </c:pt>
                <c:pt idx="1427">
                  <c:v>14.86458333</c:v>
                </c:pt>
                <c:pt idx="1428">
                  <c:v>14.875</c:v>
                </c:pt>
                <c:pt idx="1429">
                  <c:v>14.88541667</c:v>
                </c:pt>
                <c:pt idx="1430">
                  <c:v>14.89583333</c:v>
                </c:pt>
                <c:pt idx="1431">
                  <c:v>14.90625</c:v>
                </c:pt>
                <c:pt idx="1432">
                  <c:v>14.91666667</c:v>
                </c:pt>
                <c:pt idx="1433">
                  <c:v>14.92708333</c:v>
                </c:pt>
                <c:pt idx="1434">
                  <c:v>14.9375</c:v>
                </c:pt>
                <c:pt idx="1435">
                  <c:v>14.94791667</c:v>
                </c:pt>
                <c:pt idx="1436">
                  <c:v>14.95833333</c:v>
                </c:pt>
                <c:pt idx="1437">
                  <c:v>14.96875</c:v>
                </c:pt>
                <c:pt idx="1438">
                  <c:v>14.97916667</c:v>
                </c:pt>
                <c:pt idx="1439">
                  <c:v>14.98958333</c:v>
                </c:pt>
                <c:pt idx="1440">
                  <c:v>15</c:v>
                </c:pt>
                <c:pt idx="1441">
                  <c:v>15.010416670000001</c:v>
                </c:pt>
                <c:pt idx="1442">
                  <c:v>15.020833329999999</c:v>
                </c:pt>
                <c:pt idx="1443">
                  <c:v>15.03125</c:v>
                </c:pt>
                <c:pt idx="1444">
                  <c:v>15.041666670000001</c:v>
                </c:pt>
                <c:pt idx="1445">
                  <c:v>15.052083329999999</c:v>
                </c:pt>
                <c:pt idx="1446">
                  <c:v>15.0625</c:v>
                </c:pt>
                <c:pt idx="1447">
                  <c:v>15.072916670000001</c:v>
                </c:pt>
                <c:pt idx="1448">
                  <c:v>15.083333329999999</c:v>
                </c:pt>
                <c:pt idx="1449">
                  <c:v>15.09375</c:v>
                </c:pt>
                <c:pt idx="1450">
                  <c:v>15.104166670000001</c:v>
                </c:pt>
                <c:pt idx="1451">
                  <c:v>15.114583329999999</c:v>
                </c:pt>
                <c:pt idx="1452">
                  <c:v>15.125</c:v>
                </c:pt>
                <c:pt idx="1453">
                  <c:v>15.135416670000001</c:v>
                </c:pt>
                <c:pt idx="1454">
                  <c:v>15.145833329999999</c:v>
                </c:pt>
                <c:pt idx="1455">
                  <c:v>15.15625</c:v>
                </c:pt>
                <c:pt idx="1456">
                  <c:v>15.166666670000001</c:v>
                </c:pt>
                <c:pt idx="1457">
                  <c:v>15.177083329999999</c:v>
                </c:pt>
                <c:pt idx="1458">
                  <c:v>15.1875</c:v>
                </c:pt>
                <c:pt idx="1459">
                  <c:v>15.197916670000001</c:v>
                </c:pt>
                <c:pt idx="1460">
                  <c:v>15.208333329999999</c:v>
                </c:pt>
                <c:pt idx="1461">
                  <c:v>15.21875</c:v>
                </c:pt>
                <c:pt idx="1462">
                  <c:v>15.229166670000001</c:v>
                </c:pt>
                <c:pt idx="1463">
                  <c:v>15.239583329999999</c:v>
                </c:pt>
                <c:pt idx="1464">
                  <c:v>15.25</c:v>
                </c:pt>
                <c:pt idx="1465">
                  <c:v>15.260416670000001</c:v>
                </c:pt>
                <c:pt idx="1466">
                  <c:v>15.270833329999999</c:v>
                </c:pt>
                <c:pt idx="1467">
                  <c:v>15.28125</c:v>
                </c:pt>
                <c:pt idx="1468">
                  <c:v>15.291666670000001</c:v>
                </c:pt>
                <c:pt idx="1469">
                  <c:v>15.302083329999999</c:v>
                </c:pt>
                <c:pt idx="1470">
                  <c:v>15.3125</c:v>
                </c:pt>
                <c:pt idx="1471">
                  <c:v>15.322916670000001</c:v>
                </c:pt>
                <c:pt idx="1472">
                  <c:v>15.333333329999999</c:v>
                </c:pt>
                <c:pt idx="1473">
                  <c:v>15.34375</c:v>
                </c:pt>
                <c:pt idx="1474">
                  <c:v>15.354166670000001</c:v>
                </c:pt>
                <c:pt idx="1475">
                  <c:v>15.364583329999999</c:v>
                </c:pt>
                <c:pt idx="1476">
                  <c:v>15.375</c:v>
                </c:pt>
                <c:pt idx="1477">
                  <c:v>15.385416670000001</c:v>
                </c:pt>
                <c:pt idx="1478">
                  <c:v>15.395833329999999</c:v>
                </c:pt>
                <c:pt idx="1479">
                  <c:v>15.40625</c:v>
                </c:pt>
                <c:pt idx="1480">
                  <c:v>15.416666670000001</c:v>
                </c:pt>
                <c:pt idx="1481">
                  <c:v>15.427083329999999</c:v>
                </c:pt>
                <c:pt idx="1482">
                  <c:v>15.4375</c:v>
                </c:pt>
                <c:pt idx="1483">
                  <c:v>15.447916670000001</c:v>
                </c:pt>
                <c:pt idx="1484">
                  <c:v>15.458333329999999</c:v>
                </c:pt>
                <c:pt idx="1485">
                  <c:v>15.46875</c:v>
                </c:pt>
                <c:pt idx="1486">
                  <c:v>15.479166670000001</c:v>
                </c:pt>
                <c:pt idx="1487">
                  <c:v>15.489583329999999</c:v>
                </c:pt>
                <c:pt idx="1488">
                  <c:v>15.5</c:v>
                </c:pt>
                <c:pt idx="1489">
                  <c:v>15.510416670000001</c:v>
                </c:pt>
                <c:pt idx="1490">
                  <c:v>15.520833329999999</c:v>
                </c:pt>
                <c:pt idx="1491">
                  <c:v>15.53125</c:v>
                </c:pt>
                <c:pt idx="1492">
                  <c:v>15.541666670000001</c:v>
                </c:pt>
                <c:pt idx="1493">
                  <c:v>15.552083329999999</c:v>
                </c:pt>
                <c:pt idx="1494">
                  <c:v>15.5625</c:v>
                </c:pt>
                <c:pt idx="1495">
                  <c:v>15.572916670000001</c:v>
                </c:pt>
                <c:pt idx="1496">
                  <c:v>15.583333329999999</c:v>
                </c:pt>
                <c:pt idx="1497">
                  <c:v>15.59375</c:v>
                </c:pt>
                <c:pt idx="1498">
                  <c:v>15.604166670000001</c:v>
                </c:pt>
                <c:pt idx="1499">
                  <c:v>15.614583329999999</c:v>
                </c:pt>
                <c:pt idx="1500">
                  <c:v>15.625</c:v>
                </c:pt>
                <c:pt idx="1501">
                  <c:v>15.635416670000001</c:v>
                </c:pt>
                <c:pt idx="1502">
                  <c:v>15.645833329999999</c:v>
                </c:pt>
                <c:pt idx="1503">
                  <c:v>15.65625</c:v>
                </c:pt>
                <c:pt idx="1504">
                  <c:v>15.666666670000001</c:v>
                </c:pt>
                <c:pt idx="1505">
                  <c:v>15.677083329999999</c:v>
                </c:pt>
                <c:pt idx="1506">
                  <c:v>15.6875</c:v>
                </c:pt>
                <c:pt idx="1507">
                  <c:v>15.697916670000001</c:v>
                </c:pt>
                <c:pt idx="1508">
                  <c:v>15.708333329999999</c:v>
                </c:pt>
                <c:pt idx="1509">
                  <c:v>15.71875</c:v>
                </c:pt>
                <c:pt idx="1510">
                  <c:v>15.729166670000001</c:v>
                </c:pt>
                <c:pt idx="1511">
                  <c:v>15.739583329999999</c:v>
                </c:pt>
                <c:pt idx="1512">
                  <c:v>15.75</c:v>
                </c:pt>
                <c:pt idx="1513">
                  <c:v>15.760416670000001</c:v>
                </c:pt>
                <c:pt idx="1514">
                  <c:v>15.770833329999999</c:v>
                </c:pt>
                <c:pt idx="1515">
                  <c:v>15.78125</c:v>
                </c:pt>
                <c:pt idx="1516">
                  <c:v>15.791666670000001</c:v>
                </c:pt>
                <c:pt idx="1517">
                  <c:v>15.802083329999999</c:v>
                </c:pt>
                <c:pt idx="1518">
                  <c:v>15.8125</c:v>
                </c:pt>
                <c:pt idx="1519">
                  <c:v>15.822916670000001</c:v>
                </c:pt>
                <c:pt idx="1520">
                  <c:v>15.833333329999999</c:v>
                </c:pt>
                <c:pt idx="1521">
                  <c:v>15.84375</c:v>
                </c:pt>
                <c:pt idx="1522">
                  <c:v>15.854166670000001</c:v>
                </c:pt>
                <c:pt idx="1523">
                  <c:v>15.864583329999999</c:v>
                </c:pt>
                <c:pt idx="1524">
                  <c:v>15.875</c:v>
                </c:pt>
                <c:pt idx="1525">
                  <c:v>15.885416670000001</c:v>
                </c:pt>
                <c:pt idx="1526">
                  <c:v>15.895833329999999</c:v>
                </c:pt>
                <c:pt idx="1527">
                  <c:v>15.90625</c:v>
                </c:pt>
                <c:pt idx="1528">
                  <c:v>15.916666670000001</c:v>
                </c:pt>
                <c:pt idx="1529">
                  <c:v>15.927083329999999</c:v>
                </c:pt>
                <c:pt idx="1530">
                  <c:v>15.9375</c:v>
                </c:pt>
                <c:pt idx="1531">
                  <c:v>15.947916670000001</c:v>
                </c:pt>
                <c:pt idx="1532">
                  <c:v>15.958333329999999</c:v>
                </c:pt>
                <c:pt idx="1533">
                  <c:v>15.96875</c:v>
                </c:pt>
                <c:pt idx="1534">
                  <c:v>15.979166670000001</c:v>
                </c:pt>
                <c:pt idx="1535">
                  <c:v>15.989583329999999</c:v>
                </c:pt>
                <c:pt idx="1536">
                  <c:v>16</c:v>
                </c:pt>
                <c:pt idx="1537">
                  <c:v>16.010416670000001</c:v>
                </c:pt>
                <c:pt idx="1538">
                  <c:v>16.020833329999999</c:v>
                </c:pt>
                <c:pt idx="1539">
                  <c:v>16.03125</c:v>
                </c:pt>
                <c:pt idx="1540">
                  <c:v>16.041666670000001</c:v>
                </c:pt>
                <c:pt idx="1541">
                  <c:v>16.052083329999999</c:v>
                </c:pt>
                <c:pt idx="1542">
                  <c:v>16.0625</c:v>
                </c:pt>
                <c:pt idx="1543">
                  <c:v>16.072916670000001</c:v>
                </c:pt>
                <c:pt idx="1544">
                  <c:v>16.083333329999999</c:v>
                </c:pt>
                <c:pt idx="1545">
                  <c:v>16.09375</c:v>
                </c:pt>
                <c:pt idx="1546">
                  <c:v>16.104166670000001</c:v>
                </c:pt>
                <c:pt idx="1547">
                  <c:v>16.114583329999999</c:v>
                </c:pt>
                <c:pt idx="1548">
                  <c:v>16.125</c:v>
                </c:pt>
                <c:pt idx="1549">
                  <c:v>16.135416670000001</c:v>
                </c:pt>
                <c:pt idx="1550">
                  <c:v>16.145833329999999</c:v>
                </c:pt>
                <c:pt idx="1551">
                  <c:v>16.15625</c:v>
                </c:pt>
                <c:pt idx="1552">
                  <c:v>16.166666670000001</c:v>
                </c:pt>
                <c:pt idx="1553">
                  <c:v>16.177083329999999</c:v>
                </c:pt>
                <c:pt idx="1554">
                  <c:v>16.1875</c:v>
                </c:pt>
                <c:pt idx="1555">
                  <c:v>16.197916670000001</c:v>
                </c:pt>
                <c:pt idx="1556">
                  <c:v>16.208333329999999</c:v>
                </c:pt>
                <c:pt idx="1557">
                  <c:v>16.21875</c:v>
                </c:pt>
                <c:pt idx="1558">
                  <c:v>16.229166670000001</c:v>
                </c:pt>
                <c:pt idx="1559">
                  <c:v>16.239583329999999</c:v>
                </c:pt>
                <c:pt idx="1560">
                  <c:v>16.25</c:v>
                </c:pt>
                <c:pt idx="1561">
                  <c:v>16.260416670000001</c:v>
                </c:pt>
                <c:pt idx="1562">
                  <c:v>16.270833329999999</c:v>
                </c:pt>
                <c:pt idx="1563">
                  <c:v>16.28125</c:v>
                </c:pt>
                <c:pt idx="1564">
                  <c:v>16.291666670000001</c:v>
                </c:pt>
                <c:pt idx="1565">
                  <c:v>16.302083329999999</c:v>
                </c:pt>
                <c:pt idx="1566">
                  <c:v>16.3125</c:v>
                </c:pt>
                <c:pt idx="1567">
                  <c:v>16.322916670000001</c:v>
                </c:pt>
                <c:pt idx="1568">
                  <c:v>16.333333329999999</c:v>
                </c:pt>
                <c:pt idx="1569">
                  <c:v>16.34375</c:v>
                </c:pt>
                <c:pt idx="1570">
                  <c:v>16.354166670000001</c:v>
                </c:pt>
                <c:pt idx="1571">
                  <c:v>16.364583329999999</c:v>
                </c:pt>
                <c:pt idx="1572">
                  <c:v>16.375</c:v>
                </c:pt>
                <c:pt idx="1573">
                  <c:v>16.385416670000001</c:v>
                </c:pt>
                <c:pt idx="1574">
                  <c:v>16.395833329999999</c:v>
                </c:pt>
                <c:pt idx="1575">
                  <c:v>16.40625</c:v>
                </c:pt>
                <c:pt idx="1576">
                  <c:v>16.416666670000001</c:v>
                </c:pt>
                <c:pt idx="1577">
                  <c:v>16.427083329999999</c:v>
                </c:pt>
                <c:pt idx="1578">
                  <c:v>16.4375</c:v>
                </c:pt>
                <c:pt idx="1579">
                  <c:v>16.447916670000001</c:v>
                </c:pt>
                <c:pt idx="1580">
                  <c:v>16.458333329999999</c:v>
                </c:pt>
                <c:pt idx="1581">
                  <c:v>16.46875</c:v>
                </c:pt>
                <c:pt idx="1582">
                  <c:v>16.479166670000001</c:v>
                </c:pt>
                <c:pt idx="1583">
                  <c:v>16.489583329999999</c:v>
                </c:pt>
                <c:pt idx="1584">
                  <c:v>16.5</c:v>
                </c:pt>
                <c:pt idx="1585">
                  <c:v>16.510416670000001</c:v>
                </c:pt>
                <c:pt idx="1586">
                  <c:v>16.520833329999999</c:v>
                </c:pt>
                <c:pt idx="1587">
                  <c:v>16.53125</c:v>
                </c:pt>
                <c:pt idx="1588">
                  <c:v>16.541666670000001</c:v>
                </c:pt>
                <c:pt idx="1589">
                  <c:v>16.552083329999999</c:v>
                </c:pt>
                <c:pt idx="1590">
                  <c:v>16.5625</c:v>
                </c:pt>
                <c:pt idx="1591">
                  <c:v>16.572916670000001</c:v>
                </c:pt>
                <c:pt idx="1592">
                  <c:v>16.583333329999999</c:v>
                </c:pt>
                <c:pt idx="1593">
                  <c:v>16.59375</c:v>
                </c:pt>
                <c:pt idx="1594">
                  <c:v>16.604166670000001</c:v>
                </c:pt>
                <c:pt idx="1595">
                  <c:v>16.614583329999999</c:v>
                </c:pt>
                <c:pt idx="1596">
                  <c:v>16.625</c:v>
                </c:pt>
                <c:pt idx="1597">
                  <c:v>16.635416670000001</c:v>
                </c:pt>
                <c:pt idx="1598">
                  <c:v>16.645833329999999</c:v>
                </c:pt>
                <c:pt idx="1599">
                  <c:v>16.65625</c:v>
                </c:pt>
                <c:pt idx="1600">
                  <c:v>16.666666670000001</c:v>
                </c:pt>
                <c:pt idx="1601">
                  <c:v>16.677083329999999</c:v>
                </c:pt>
                <c:pt idx="1602">
                  <c:v>16.6875</c:v>
                </c:pt>
                <c:pt idx="1603">
                  <c:v>16.697916670000001</c:v>
                </c:pt>
                <c:pt idx="1604">
                  <c:v>16.708333329999999</c:v>
                </c:pt>
                <c:pt idx="1605">
                  <c:v>16.71875</c:v>
                </c:pt>
                <c:pt idx="1606">
                  <c:v>16.729166670000001</c:v>
                </c:pt>
                <c:pt idx="1607">
                  <c:v>16.739583329999999</c:v>
                </c:pt>
                <c:pt idx="1608">
                  <c:v>16.75</c:v>
                </c:pt>
                <c:pt idx="1609">
                  <c:v>16.760416670000001</c:v>
                </c:pt>
                <c:pt idx="1610">
                  <c:v>16.770833329999999</c:v>
                </c:pt>
                <c:pt idx="1611">
                  <c:v>16.78125</c:v>
                </c:pt>
                <c:pt idx="1612">
                  <c:v>16.791666670000001</c:v>
                </c:pt>
                <c:pt idx="1613">
                  <c:v>16.802083329999999</c:v>
                </c:pt>
                <c:pt idx="1614">
                  <c:v>16.8125</c:v>
                </c:pt>
                <c:pt idx="1615">
                  <c:v>16.822916670000001</c:v>
                </c:pt>
                <c:pt idx="1616">
                  <c:v>16.833333329999999</c:v>
                </c:pt>
                <c:pt idx="1617">
                  <c:v>16.84375</c:v>
                </c:pt>
                <c:pt idx="1618">
                  <c:v>16.854166670000001</c:v>
                </c:pt>
                <c:pt idx="1619">
                  <c:v>16.864583329999999</c:v>
                </c:pt>
                <c:pt idx="1620">
                  <c:v>16.875</c:v>
                </c:pt>
                <c:pt idx="1621">
                  <c:v>16.885416670000001</c:v>
                </c:pt>
                <c:pt idx="1622">
                  <c:v>16.895833329999999</c:v>
                </c:pt>
                <c:pt idx="1623">
                  <c:v>16.90625</c:v>
                </c:pt>
                <c:pt idx="1624">
                  <c:v>16.916666670000001</c:v>
                </c:pt>
                <c:pt idx="1625">
                  <c:v>16.927083329999999</c:v>
                </c:pt>
                <c:pt idx="1626">
                  <c:v>16.9375</c:v>
                </c:pt>
                <c:pt idx="1627">
                  <c:v>16.947916670000001</c:v>
                </c:pt>
                <c:pt idx="1628">
                  <c:v>16.958333329999999</c:v>
                </c:pt>
                <c:pt idx="1629">
                  <c:v>16.96875</c:v>
                </c:pt>
                <c:pt idx="1630">
                  <c:v>16.979166670000001</c:v>
                </c:pt>
                <c:pt idx="1631">
                  <c:v>16.989583329999999</c:v>
                </c:pt>
                <c:pt idx="1632">
                  <c:v>17</c:v>
                </c:pt>
                <c:pt idx="1633">
                  <c:v>17.010416670000001</c:v>
                </c:pt>
                <c:pt idx="1634">
                  <c:v>17.020833329999999</c:v>
                </c:pt>
                <c:pt idx="1635">
                  <c:v>17.03125</c:v>
                </c:pt>
                <c:pt idx="1636">
                  <c:v>17.041666670000001</c:v>
                </c:pt>
                <c:pt idx="1637">
                  <c:v>17.052083329999999</c:v>
                </c:pt>
                <c:pt idx="1638">
                  <c:v>17.0625</c:v>
                </c:pt>
                <c:pt idx="1639">
                  <c:v>17.072916670000001</c:v>
                </c:pt>
                <c:pt idx="1640">
                  <c:v>17.083333329999999</c:v>
                </c:pt>
                <c:pt idx="1641">
                  <c:v>17.09375</c:v>
                </c:pt>
                <c:pt idx="1642">
                  <c:v>17.104166670000001</c:v>
                </c:pt>
                <c:pt idx="1643">
                  <c:v>17.114583329999999</c:v>
                </c:pt>
                <c:pt idx="1644">
                  <c:v>17.125</c:v>
                </c:pt>
                <c:pt idx="1645">
                  <c:v>17.135416670000001</c:v>
                </c:pt>
                <c:pt idx="1646">
                  <c:v>17.145833329999999</c:v>
                </c:pt>
                <c:pt idx="1647">
                  <c:v>17.15625</c:v>
                </c:pt>
                <c:pt idx="1648">
                  <c:v>17.166666670000001</c:v>
                </c:pt>
                <c:pt idx="1649">
                  <c:v>17.177083329999999</c:v>
                </c:pt>
                <c:pt idx="1650">
                  <c:v>17.1875</c:v>
                </c:pt>
                <c:pt idx="1651">
                  <c:v>17.197916670000001</c:v>
                </c:pt>
                <c:pt idx="1652">
                  <c:v>17.208333329999999</c:v>
                </c:pt>
                <c:pt idx="1653">
                  <c:v>17.21875</c:v>
                </c:pt>
                <c:pt idx="1654">
                  <c:v>17.229166670000001</c:v>
                </c:pt>
                <c:pt idx="1655">
                  <c:v>17.239583329999999</c:v>
                </c:pt>
                <c:pt idx="1656">
                  <c:v>17.25</c:v>
                </c:pt>
                <c:pt idx="1657">
                  <c:v>17.260416670000001</c:v>
                </c:pt>
                <c:pt idx="1658">
                  <c:v>17.270833329999999</c:v>
                </c:pt>
                <c:pt idx="1659">
                  <c:v>17.28125</c:v>
                </c:pt>
                <c:pt idx="1660">
                  <c:v>17.291666670000001</c:v>
                </c:pt>
                <c:pt idx="1661">
                  <c:v>17.302083329999999</c:v>
                </c:pt>
                <c:pt idx="1662">
                  <c:v>17.3125</c:v>
                </c:pt>
                <c:pt idx="1663">
                  <c:v>17.322916670000001</c:v>
                </c:pt>
                <c:pt idx="1664">
                  <c:v>17.333333329999999</c:v>
                </c:pt>
                <c:pt idx="1665">
                  <c:v>17.34375</c:v>
                </c:pt>
                <c:pt idx="1666">
                  <c:v>17.354166670000001</c:v>
                </c:pt>
                <c:pt idx="1667">
                  <c:v>17.364583329999999</c:v>
                </c:pt>
                <c:pt idx="1668">
                  <c:v>17.375</c:v>
                </c:pt>
                <c:pt idx="1669">
                  <c:v>17.385416670000001</c:v>
                </c:pt>
                <c:pt idx="1670">
                  <c:v>17.395833329999999</c:v>
                </c:pt>
                <c:pt idx="1671">
                  <c:v>17.40625</c:v>
                </c:pt>
                <c:pt idx="1672">
                  <c:v>17.416666670000001</c:v>
                </c:pt>
                <c:pt idx="1673">
                  <c:v>17.427083329999999</c:v>
                </c:pt>
                <c:pt idx="1674">
                  <c:v>17.4375</c:v>
                </c:pt>
                <c:pt idx="1675">
                  <c:v>17.447916670000001</c:v>
                </c:pt>
                <c:pt idx="1676">
                  <c:v>17.458333329999999</c:v>
                </c:pt>
                <c:pt idx="1677">
                  <c:v>17.46875</c:v>
                </c:pt>
                <c:pt idx="1678">
                  <c:v>17.479166670000001</c:v>
                </c:pt>
                <c:pt idx="1679">
                  <c:v>17.489583329999999</c:v>
                </c:pt>
                <c:pt idx="1680">
                  <c:v>17.5</c:v>
                </c:pt>
                <c:pt idx="1681">
                  <c:v>17.510416670000001</c:v>
                </c:pt>
                <c:pt idx="1682">
                  <c:v>17.520833329999999</c:v>
                </c:pt>
                <c:pt idx="1683">
                  <c:v>17.53125</c:v>
                </c:pt>
                <c:pt idx="1684">
                  <c:v>17.541666670000001</c:v>
                </c:pt>
                <c:pt idx="1685">
                  <c:v>17.552083329999999</c:v>
                </c:pt>
                <c:pt idx="1686">
                  <c:v>17.5625</c:v>
                </c:pt>
                <c:pt idx="1687">
                  <c:v>17.572916670000001</c:v>
                </c:pt>
                <c:pt idx="1688">
                  <c:v>17.583333329999999</c:v>
                </c:pt>
                <c:pt idx="1689">
                  <c:v>17.59375</c:v>
                </c:pt>
                <c:pt idx="1690">
                  <c:v>17.604166670000001</c:v>
                </c:pt>
                <c:pt idx="1691">
                  <c:v>17.614583329999999</c:v>
                </c:pt>
                <c:pt idx="1692">
                  <c:v>17.625</c:v>
                </c:pt>
                <c:pt idx="1693">
                  <c:v>17.635416670000001</c:v>
                </c:pt>
                <c:pt idx="1694">
                  <c:v>17.645833329999999</c:v>
                </c:pt>
                <c:pt idx="1695">
                  <c:v>17.65625</c:v>
                </c:pt>
                <c:pt idx="1696">
                  <c:v>17.666666670000001</c:v>
                </c:pt>
                <c:pt idx="1697">
                  <c:v>17.677083329999999</c:v>
                </c:pt>
                <c:pt idx="1698">
                  <c:v>17.6875</c:v>
                </c:pt>
                <c:pt idx="1699">
                  <c:v>17.697916670000001</c:v>
                </c:pt>
                <c:pt idx="1700">
                  <c:v>17.708333329999999</c:v>
                </c:pt>
                <c:pt idx="1701">
                  <c:v>17.71875</c:v>
                </c:pt>
                <c:pt idx="1702">
                  <c:v>17.729166670000001</c:v>
                </c:pt>
                <c:pt idx="1703">
                  <c:v>17.739583329999999</c:v>
                </c:pt>
                <c:pt idx="1704">
                  <c:v>17.75</c:v>
                </c:pt>
                <c:pt idx="1705">
                  <c:v>17.760416670000001</c:v>
                </c:pt>
                <c:pt idx="1706">
                  <c:v>17.770833329999999</c:v>
                </c:pt>
                <c:pt idx="1707">
                  <c:v>17.78125</c:v>
                </c:pt>
                <c:pt idx="1708">
                  <c:v>17.791666670000001</c:v>
                </c:pt>
                <c:pt idx="1709">
                  <c:v>17.802083329999999</c:v>
                </c:pt>
                <c:pt idx="1710">
                  <c:v>17.8125</c:v>
                </c:pt>
                <c:pt idx="1711">
                  <c:v>17.822916670000001</c:v>
                </c:pt>
                <c:pt idx="1712">
                  <c:v>17.833333329999999</c:v>
                </c:pt>
                <c:pt idx="1713">
                  <c:v>17.84375</c:v>
                </c:pt>
                <c:pt idx="1714">
                  <c:v>17.854166670000001</c:v>
                </c:pt>
                <c:pt idx="1715">
                  <c:v>17.864583329999999</c:v>
                </c:pt>
                <c:pt idx="1716">
                  <c:v>17.875</c:v>
                </c:pt>
                <c:pt idx="1717">
                  <c:v>17.885416670000001</c:v>
                </c:pt>
                <c:pt idx="1718">
                  <c:v>17.895833329999999</c:v>
                </c:pt>
                <c:pt idx="1719">
                  <c:v>17.90625</c:v>
                </c:pt>
                <c:pt idx="1720">
                  <c:v>17.916666670000001</c:v>
                </c:pt>
                <c:pt idx="1721">
                  <c:v>17.927083329999999</c:v>
                </c:pt>
                <c:pt idx="1722">
                  <c:v>17.9375</c:v>
                </c:pt>
                <c:pt idx="1723">
                  <c:v>17.947916670000001</c:v>
                </c:pt>
                <c:pt idx="1724">
                  <c:v>17.958333329999999</c:v>
                </c:pt>
                <c:pt idx="1725">
                  <c:v>17.96875</c:v>
                </c:pt>
                <c:pt idx="1726">
                  <c:v>17.979166670000001</c:v>
                </c:pt>
                <c:pt idx="1727">
                  <c:v>17.989583329999999</c:v>
                </c:pt>
                <c:pt idx="1728">
                  <c:v>18</c:v>
                </c:pt>
                <c:pt idx="1729">
                  <c:v>18.010416670000001</c:v>
                </c:pt>
                <c:pt idx="1730">
                  <c:v>18.020833329999999</c:v>
                </c:pt>
                <c:pt idx="1731">
                  <c:v>18.03125</c:v>
                </c:pt>
                <c:pt idx="1732">
                  <c:v>18.041666670000001</c:v>
                </c:pt>
                <c:pt idx="1733">
                  <c:v>18.052083329999999</c:v>
                </c:pt>
                <c:pt idx="1734">
                  <c:v>18.0625</c:v>
                </c:pt>
                <c:pt idx="1735">
                  <c:v>18.072916670000001</c:v>
                </c:pt>
                <c:pt idx="1736">
                  <c:v>18.083333329999999</c:v>
                </c:pt>
                <c:pt idx="1737">
                  <c:v>18.09375</c:v>
                </c:pt>
                <c:pt idx="1738">
                  <c:v>18.104166670000001</c:v>
                </c:pt>
                <c:pt idx="1739">
                  <c:v>18.114583329999999</c:v>
                </c:pt>
                <c:pt idx="1740">
                  <c:v>18.125</c:v>
                </c:pt>
                <c:pt idx="1741">
                  <c:v>18.135416670000001</c:v>
                </c:pt>
                <c:pt idx="1742">
                  <c:v>18.145833329999999</c:v>
                </c:pt>
                <c:pt idx="1743">
                  <c:v>18.15625</c:v>
                </c:pt>
                <c:pt idx="1744">
                  <c:v>18.166666670000001</c:v>
                </c:pt>
                <c:pt idx="1745">
                  <c:v>18.177083329999999</c:v>
                </c:pt>
                <c:pt idx="1746">
                  <c:v>18.1875</c:v>
                </c:pt>
                <c:pt idx="1747">
                  <c:v>18.197916670000001</c:v>
                </c:pt>
                <c:pt idx="1748">
                  <c:v>18.208333329999999</c:v>
                </c:pt>
                <c:pt idx="1749">
                  <c:v>18.21875</c:v>
                </c:pt>
                <c:pt idx="1750">
                  <c:v>18.229166670000001</c:v>
                </c:pt>
                <c:pt idx="1751">
                  <c:v>18.239583329999999</c:v>
                </c:pt>
                <c:pt idx="1752">
                  <c:v>18.25</c:v>
                </c:pt>
                <c:pt idx="1753">
                  <c:v>18.260416670000001</c:v>
                </c:pt>
                <c:pt idx="1754">
                  <c:v>18.270833329999999</c:v>
                </c:pt>
                <c:pt idx="1755">
                  <c:v>18.28125</c:v>
                </c:pt>
                <c:pt idx="1756">
                  <c:v>18.291666670000001</c:v>
                </c:pt>
                <c:pt idx="1757">
                  <c:v>18.302083329999999</c:v>
                </c:pt>
                <c:pt idx="1758">
                  <c:v>18.3125</c:v>
                </c:pt>
                <c:pt idx="1759">
                  <c:v>18.322916670000001</c:v>
                </c:pt>
                <c:pt idx="1760">
                  <c:v>18.333333329999999</c:v>
                </c:pt>
                <c:pt idx="1761">
                  <c:v>18.34375</c:v>
                </c:pt>
                <c:pt idx="1762">
                  <c:v>18.354166670000001</c:v>
                </c:pt>
                <c:pt idx="1763">
                  <c:v>18.364583329999999</c:v>
                </c:pt>
                <c:pt idx="1764">
                  <c:v>18.375</c:v>
                </c:pt>
                <c:pt idx="1765">
                  <c:v>18.385416670000001</c:v>
                </c:pt>
                <c:pt idx="1766">
                  <c:v>18.395833329999999</c:v>
                </c:pt>
                <c:pt idx="1767">
                  <c:v>18.40625</c:v>
                </c:pt>
                <c:pt idx="1768">
                  <c:v>18.416666670000001</c:v>
                </c:pt>
                <c:pt idx="1769">
                  <c:v>18.427083329999999</c:v>
                </c:pt>
                <c:pt idx="1770">
                  <c:v>18.4375</c:v>
                </c:pt>
                <c:pt idx="1771">
                  <c:v>18.447916670000001</c:v>
                </c:pt>
                <c:pt idx="1772">
                  <c:v>18.458333329999999</c:v>
                </c:pt>
                <c:pt idx="1773">
                  <c:v>18.46875</c:v>
                </c:pt>
                <c:pt idx="1774">
                  <c:v>18.479166670000001</c:v>
                </c:pt>
                <c:pt idx="1775">
                  <c:v>18.489583329999999</c:v>
                </c:pt>
                <c:pt idx="1776">
                  <c:v>18.5</c:v>
                </c:pt>
                <c:pt idx="1777">
                  <c:v>18.510416670000001</c:v>
                </c:pt>
                <c:pt idx="1778">
                  <c:v>18.520833329999999</c:v>
                </c:pt>
                <c:pt idx="1779">
                  <c:v>18.53125</c:v>
                </c:pt>
                <c:pt idx="1780">
                  <c:v>18.541666670000001</c:v>
                </c:pt>
                <c:pt idx="1781">
                  <c:v>18.552083329999999</c:v>
                </c:pt>
                <c:pt idx="1782">
                  <c:v>18.5625</c:v>
                </c:pt>
                <c:pt idx="1783">
                  <c:v>18.572916670000001</c:v>
                </c:pt>
                <c:pt idx="1784">
                  <c:v>18.583333329999999</c:v>
                </c:pt>
                <c:pt idx="1785">
                  <c:v>18.59375</c:v>
                </c:pt>
                <c:pt idx="1786">
                  <c:v>18.604166670000001</c:v>
                </c:pt>
                <c:pt idx="1787">
                  <c:v>18.614583329999999</c:v>
                </c:pt>
                <c:pt idx="1788">
                  <c:v>18.625</c:v>
                </c:pt>
                <c:pt idx="1789">
                  <c:v>18.635416670000001</c:v>
                </c:pt>
                <c:pt idx="1790">
                  <c:v>18.645833329999999</c:v>
                </c:pt>
                <c:pt idx="1791">
                  <c:v>18.65625</c:v>
                </c:pt>
                <c:pt idx="1792">
                  <c:v>18.666666670000001</c:v>
                </c:pt>
                <c:pt idx="1793">
                  <c:v>18.677083329999999</c:v>
                </c:pt>
                <c:pt idx="1794">
                  <c:v>18.6875</c:v>
                </c:pt>
                <c:pt idx="1795">
                  <c:v>18.697916670000001</c:v>
                </c:pt>
                <c:pt idx="1796">
                  <c:v>18.708333329999999</c:v>
                </c:pt>
                <c:pt idx="1797">
                  <c:v>18.71875</c:v>
                </c:pt>
                <c:pt idx="1798">
                  <c:v>18.729166670000001</c:v>
                </c:pt>
                <c:pt idx="1799">
                  <c:v>18.739583329999999</c:v>
                </c:pt>
                <c:pt idx="1800">
                  <c:v>18.75</c:v>
                </c:pt>
                <c:pt idx="1801">
                  <c:v>18.760416670000001</c:v>
                </c:pt>
                <c:pt idx="1802">
                  <c:v>18.770833329999999</c:v>
                </c:pt>
                <c:pt idx="1803">
                  <c:v>18.78125</c:v>
                </c:pt>
                <c:pt idx="1804">
                  <c:v>18.791666670000001</c:v>
                </c:pt>
                <c:pt idx="1805">
                  <c:v>18.802083329999999</c:v>
                </c:pt>
                <c:pt idx="1806">
                  <c:v>18.8125</c:v>
                </c:pt>
                <c:pt idx="1807">
                  <c:v>18.822916670000001</c:v>
                </c:pt>
                <c:pt idx="1808">
                  <c:v>18.833333329999999</c:v>
                </c:pt>
                <c:pt idx="1809">
                  <c:v>18.84375</c:v>
                </c:pt>
                <c:pt idx="1810">
                  <c:v>18.854166670000001</c:v>
                </c:pt>
                <c:pt idx="1811">
                  <c:v>18.864583329999999</c:v>
                </c:pt>
                <c:pt idx="1812">
                  <c:v>18.875</c:v>
                </c:pt>
                <c:pt idx="1813">
                  <c:v>18.885416670000001</c:v>
                </c:pt>
                <c:pt idx="1814">
                  <c:v>18.895833329999999</c:v>
                </c:pt>
                <c:pt idx="1815">
                  <c:v>18.90625</c:v>
                </c:pt>
                <c:pt idx="1816">
                  <c:v>18.916666670000001</c:v>
                </c:pt>
                <c:pt idx="1817">
                  <c:v>18.927083329999999</c:v>
                </c:pt>
                <c:pt idx="1818">
                  <c:v>18.9375</c:v>
                </c:pt>
                <c:pt idx="1819">
                  <c:v>18.947916670000001</c:v>
                </c:pt>
                <c:pt idx="1820">
                  <c:v>18.958333329999999</c:v>
                </c:pt>
                <c:pt idx="1821">
                  <c:v>18.96875</c:v>
                </c:pt>
                <c:pt idx="1822">
                  <c:v>18.979166670000001</c:v>
                </c:pt>
                <c:pt idx="1823">
                  <c:v>18.989583329999999</c:v>
                </c:pt>
                <c:pt idx="1824">
                  <c:v>19</c:v>
                </c:pt>
                <c:pt idx="1825">
                  <c:v>19.010416670000001</c:v>
                </c:pt>
                <c:pt idx="1826">
                  <c:v>19.020833329999999</c:v>
                </c:pt>
                <c:pt idx="1827">
                  <c:v>19.03125</c:v>
                </c:pt>
                <c:pt idx="1828">
                  <c:v>19.041666670000001</c:v>
                </c:pt>
                <c:pt idx="1829">
                  <c:v>19.052083329999999</c:v>
                </c:pt>
                <c:pt idx="1830">
                  <c:v>19.0625</c:v>
                </c:pt>
                <c:pt idx="1831">
                  <c:v>19.072916670000001</c:v>
                </c:pt>
                <c:pt idx="1832">
                  <c:v>19.083333329999999</c:v>
                </c:pt>
                <c:pt idx="1833">
                  <c:v>19.09375</c:v>
                </c:pt>
                <c:pt idx="1834">
                  <c:v>19.104166670000001</c:v>
                </c:pt>
                <c:pt idx="1835">
                  <c:v>19.114583329999999</c:v>
                </c:pt>
                <c:pt idx="1836">
                  <c:v>19.125</c:v>
                </c:pt>
                <c:pt idx="1837">
                  <c:v>19.135416670000001</c:v>
                </c:pt>
                <c:pt idx="1838">
                  <c:v>19.145833329999999</c:v>
                </c:pt>
                <c:pt idx="1839">
                  <c:v>19.15625</c:v>
                </c:pt>
                <c:pt idx="1840">
                  <c:v>19.166666670000001</c:v>
                </c:pt>
                <c:pt idx="1841">
                  <c:v>19.177083329999999</c:v>
                </c:pt>
                <c:pt idx="1842">
                  <c:v>19.1875</c:v>
                </c:pt>
                <c:pt idx="1843">
                  <c:v>19.197916670000001</c:v>
                </c:pt>
                <c:pt idx="1844">
                  <c:v>19.208333329999999</c:v>
                </c:pt>
                <c:pt idx="1845">
                  <c:v>19.21875</c:v>
                </c:pt>
                <c:pt idx="1846">
                  <c:v>19.229166670000001</c:v>
                </c:pt>
                <c:pt idx="1847">
                  <c:v>19.239583329999999</c:v>
                </c:pt>
                <c:pt idx="1848">
                  <c:v>19.25</c:v>
                </c:pt>
                <c:pt idx="1849">
                  <c:v>19.260416670000001</c:v>
                </c:pt>
                <c:pt idx="1850">
                  <c:v>19.270833329999999</c:v>
                </c:pt>
                <c:pt idx="1851">
                  <c:v>19.28125</c:v>
                </c:pt>
                <c:pt idx="1852">
                  <c:v>19.291666670000001</c:v>
                </c:pt>
                <c:pt idx="1853">
                  <c:v>19.302083329999999</c:v>
                </c:pt>
                <c:pt idx="1854">
                  <c:v>19.3125</c:v>
                </c:pt>
                <c:pt idx="1855">
                  <c:v>19.322916670000001</c:v>
                </c:pt>
                <c:pt idx="1856">
                  <c:v>19.333333329999999</c:v>
                </c:pt>
                <c:pt idx="1857">
                  <c:v>19.34375</c:v>
                </c:pt>
                <c:pt idx="1858">
                  <c:v>19.354166670000001</c:v>
                </c:pt>
                <c:pt idx="1859">
                  <c:v>19.364583329999999</c:v>
                </c:pt>
                <c:pt idx="1860">
                  <c:v>19.375</c:v>
                </c:pt>
                <c:pt idx="1861">
                  <c:v>19.385416670000001</c:v>
                </c:pt>
                <c:pt idx="1862">
                  <c:v>19.395833329999999</c:v>
                </c:pt>
                <c:pt idx="1863">
                  <c:v>19.40625</c:v>
                </c:pt>
                <c:pt idx="1864">
                  <c:v>19.416666670000001</c:v>
                </c:pt>
                <c:pt idx="1865">
                  <c:v>19.427083329999999</c:v>
                </c:pt>
                <c:pt idx="1866">
                  <c:v>19.4375</c:v>
                </c:pt>
                <c:pt idx="1867">
                  <c:v>19.447916670000001</c:v>
                </c:pt>
                <c:pt idx="1868">
                  <c:v>19.458333329999999</c:v>
                </c:pt>
                <c:pt idx="1869">
                  <c:v>19.46875</c:v>
                </c:pt>
                <c:pt idx="1870">
                  <c:v>19.479166670000001</c:v>
                </c:pt>
                <c:pt idx="1871">
                  <c:v>19.489583329999999</c:v>
                </c:pt>
                <c:pt idx="1872">
                  <c:v>19.5</c:v>
                </c:pt>
                <c:pt idx="1873">
                  <c:v>19.510416670000001</c:v>
                </c:pt>
                <c:pt idx="1874">
                  <c:v>19.520833329999999</c:v>
                </c:pt>
                <c:pt idx="1875">
                  <c:v>19.53125</c:v>
                </c:pt>
                <c:pt idx="1876">
                  <c:v>19.541666670000001</c:v>
                </c:pt>
                <c:pt idx="1877">
                  <c:v>19.552083329999999</c:v>
                </c:pt>
                <c:pt idx="1878">
                  <c:v>19.5625</c:v>
                </c:pt>
                <c:pt idx="1879">
                  <c:v>19.572916670000001</c:v>
                </c:pt>
                <c:pt idx="1880">
                  <c:v>19.583333329999999</c:v>
                </c:pt>
                <c:pt idx="1881">
                  <c:v>19.59375</c:v>
                </c:pt>
                <c:pt idx="1882">
                  <c:v>19.604166670000001</c:v>
                </c:pt>
                <c:pt idx="1883">
                  <c:v>19.614583329999999</c:v>
                </c:pt>
                <c:pt idx="1884">
                  <c:v>19.625</c:v>
                </c:pt>
                <c:pt idx="1885">
                  <c:v>19.635416670000001</c:v>
                </c:pt>
                <c:pt idx="1886">
                  <c:v>19.645833329999999</c:v>
                </c:pt>
                <c:pt idx="1887">
                  <c:v>19.65625</c:v>
                </c:pt>
                <c:pt idx="1888">
                  <c:v>19.666666670000001</c:v>
                </c:pt>
                <c:pt idx="1889">
                  <c:v>19.677083329999999</c:v>
                </c:pt>
                <c:pt idx="1890">
                  <c:v>19.6875</c:v>
                </c:pt>
                <c:pt idx="1891">
                  <c:v>19.697916670000001</c:v>
                </c:pt>
                <c:pt idx="1892">
                  <c:v>19.708333329999999</c:v>
                </c:pt>
                <c:pt idx="1893">
                  <c:v>19.71875</c:v>
                </c:pt>
                <c:pt idx="1894">
                  <c:v>19.729166670000001</c:v>
                </c:pt>
                <c:pt idx="1895">
                  <c:v>19.739583329999999</c:v>
                </c:pt>
                <c:pt idx="1896">
                  <c:v>19.75</c:v>
                </c:pt>
                <c:pt idx="1897">
                  <c:v>19.760416670000001</c:v>
                </c:pt>
                <c:pt idx="1898">
                  <c:v>19.770833329999999</c:v>
                </c:pt>
                <c:pt idx="1899">
                  <c:v>19.78125</c:v>
                </c:pt>
                <c:pt idx="1900">
                  <c:v>19.791666670000001</c:v>
                </c:pt>
                <c:pt idx="1901">
                  <c:v>19.802083329999999</c:v>
                </c:pt>
                <c:pt idx="1902">
                  <c:v>19.8125</c:v>
                </c:pt>
                <c:pt idx="1903">
                  <c:v>19.822916670000001</c:v>
                </c:pt>
                <c:pt idx="1904">
                  <c:v>19.833333329999999</c:v>
                </c:pt>
                <c:pt idx="1905">
                  <c:v>19.84375</c:v>
                </c:pt>
                <c:pt idx="1906">
                  <c:v>19.854166670000001</c:v>
                </c:pt>
                <c:pt idx="1907">
                  <c:v>19.864583329999999</c:v>
                </c:pt>
                <c:pt idx="1908">
                  <c:v>19.875</c:v>
                </c:pt>
                <c:pt idx="1909">
                  <c:v>19.885416670000001</c:v>
                </c:pt>
                <c:pt idx="1910">
                  <c:v>19.895833329999999</c:v>
                </c:pt>
                <c:pt idx="1911">
                  <c:v>19.90625</c:v>
                </c:pt>
                <c:pt idx="1912">
                  <c:v>19.916666670000001</c:v>
                </c:pt>
                <c:pt idx="1913">
                  <c:v>19.927083329999999</c:v>
                </c:pt>
                <c:pt idx="1914">
                  <c:v>19.9375</c:v>
                </c:pt>
                <c:pt idx="1915">
                  <c:v>19.947916670000001</c:v>
                </c:pt>
                <c:pt idx="1916">
                  <c:v>19.958333329999999</c:v>
                </c:pt>
                <c:pt idx="1917">
                  <c:v>19.96875</c:v>
                </c:pt>
                <c:pt idx="1918">
                  <c:v>19.979166670000001</c:v>
                </c:pt>
                <c:pt idx="1919">
                  <c:v>19.989583329999999</c:v>
                </c:pt>
                <c:pt idx="1920">
                  <c:v>20</c:v>
                </c:pt>
                <c:pt idx="1921">
                  <c:v>20.010416670000001</c:v>
                </c:pt>
                <c:pt idx="1922">
                  <c:v>20.020833329999999</c:v>
                </c:pt>
                <c:pt idx="1923">
                  <c:v>20.03125</c:v>
                </c:pt>
                <c:pt idx="1924">
                  <c:v>20.041666670000001</c:v>
                </c:pt>
                <c:pt idx="1925">
                  <c:v>20.052083329999999</c:v>
                </c:pt>
                <c:pt idx="1926">
                  <c:v>20.0625</c:v>
                </c:pt>
                <c:pt idx="1927">
                  <c:v>20.072916670000001</c:v>
                </c:pt>
                <c:pt idx="1928">
                  <c:v>20.083333329999999</c:v>
                </c:pt>
                <c:pt idx="1929">
                  <c:v>20.09375</c:v>
                </c:pt>
                <c:pt idx="1930">
                  <c:v>20.104166670000001</c:v>
                </c:pt>
                <c:pt idx="1931">
                  <c:v>20.114583329999999</c:v>
                </c:pt>
                <c:pt idx="1932">
                  <c:v>20.125</c:v>
                </c:pt>
                <c:pt idx="1933">
                  <c:v>20.135416670000001</c:v>
                </c:pt>
                <c:pt idx="1934">
                  <c:v>20.145833329999999</c:v>
                </c:pt>
                <c:pt idx="1935">
                  <c:v>20.15625</c:v>
                </c:pt>
                <c:pt idx="1936">
                  <c:v>20.166666670000001</c:v>
                </c:pt>
                <c:pt idx="1937">
                  <c:v>20.177083329999999</c:v>
                </c:pt>
                <c:pt idx="1938">
                  <c:v>20.1875</c:v>
                </c:pt>
                <c:pt idx="1939">
                  <c:v>20.197916670000001</c:v>
                </c:pt>
                <c:pt idx="1940">
                  <c:v>20.208333329999999</c:v>
                </c:pt>
                <c:pt idx="1941">
                  <c:v>20.21875</c:v>
                </c:pt>
                <c:pt idx="1942">
                  <c:v>20.229166670000001</c:v>
                </c:pt>
                <c:pt idx="1943">
                  <c:v>20.239583329999999</c:v>
                </c:pt>
                <c:pt idx="1944">
                  <c:v>20.25</c:v>
                </c:pt>
                <c:pt idx="1945">
                  <c:v>20.260416670000001</c:v>
                </c:pt>
                <c:pt idx="1946">
                  <c:v>20.270833329999999</c:v>
                </c:pt>
                <c:pt idx="1947">
                  <c:v>20.28125</c:v>
                </c:pt>
                <c:pt idx="1948">
                  <c:v>20.291666670000001</c:v>
                </c:pt>
                <c:pt idx="1949">
                  <c:v>20.302083329999999</c:v>
                </c:pt>
                <c:pt idx="1950">
                  <c:v>20.3125</c:v>
                </c:pt>
                <c:pt idx="1951">
                  <c:v>20.322916670000001</c:v>
                </c:pt>
                <c:pt idx="1952">
                  <c:v>20.333333329999999</c:v>
                </c:pt>
                <c:pt idx="1953">
                  <c:v>20.34375</c:v>
                </c:pt>
                <c:pt idx="1954">
                  <c:v>20.354166670000001</c:v>
                </c:pt>
                <c:pt idx="1955">
                  <c:v>20.364583329999999</c:v>
                </c:pt>
                <c:pt idx="1956">
                  <c:v>20.375</c:v>
                </c:pt>
                <c:pt idx="1957">
                  <c:v>20.385416670000001</c:v>
                </c:pt>
                <c:pt idx="1958">
                  <c:v>20.395833329999999</c:v>
                </c:pt>
                <c:pt idx="1959">
                  <c:v>20.40625</c:v>
                </c:pt>
                <c:pt idx="1960">
                  <c:v>20.416666670000001</c:v>
                </c:pt>
                <c:pt idx="1961">
                  <c:v>20.427083329999999</c:v>
                </c:pt>
                <c:pt idx="1962">
                  <c:v>20.4375</c:v>
                </c:pt>
                <c:pt idx="1963">
                  <c:v>20.447916670000001</c:v>
                </c:pt>
                <c:pt idx="1964">
                  <c:v>20.458333329999999</c:v>
                </c:pt>
                <c:pt idx="1965">
                  <c:v>20.46875</c:v>
                </c:pt>
                <c:pt idx="1966">
                  <c:v>20.479166670000001</c:v>
                </c:pt>
                <c:pt idx="1967">
                  <c:v>20.489583329999999</c:v>
                </c:pt>
                <c:pt idx="1968">
                  <c:v>20.5</c:v>
                </c:pt>
                <c:pt idx="1969">
                  <c:v>20.510416670000001</c:v>
                </c:pt>
                <c:pt idx="1970">
                  <c:v>20.520833329999999</c:v>
                </c:pt>
                <c:pt idx="1971">
                  <c:v>20.53125</c:v>
                </c:pt>
                <c:pt idx="1972">
                  <c:v>20.541666670000001</c:v>
                </c:pt>
                <c:pt idx="1973">
                  <c:v>20.552083329999999</c:v>
                </c:pt>
                <c:pt idx="1974">
                  <c:v>20.5625</c:v>
                </c:pt>
                <c:pt idx="1975">
                  <c:v>20.572916670000001</c:v>
                </c:pt>
                <c:pt idx="1976">
                  <c:v>20.583333329999999</c:v>
                </c:pt>
                <c:pt idx="1977">
                  <c:v>20.59375</c:v>
                </c:pt>
                <c:pt idx="1978">
                  <c:v>20.604166670000001</c:v>
                </c:pt>
                <c:pt idx="1979">
                  <c:v>20.614583329999999</c:v>
                </c:pt>
                <c:pt idx="1980">
                  <c:v>20.625</c:v>
                </c:pt>
                <c:pt idx="1981">
                  <c:v>20.635416670000001</c:v>
                </c:pt>
                <c:pt idx="1982">
                  <c:v>20.645833329999999</c:v>
                </c:pt>
                <c:pt idx="1983">
                  <c:v>20.65625</c:v>
                </c:pt>
                <c:pt idx="1984">
                  <c:v>20.666666670000001</c:v>
                </c:pt>
                <c:pt idx="1985">
                  <c:v>20.677083329999999</c:v>
                </c:pt>
                <c:pt idx="1986">
                  <c:v>20.6875</c:v>
                </c:pt>
                <c:pt idx="1987">
                  <c:v>20.697916670000001</c:v>
                </c:pt>
                <c:pt idx="1988">
                  <c:v>20.708333329999999</c:v>
                </c:pt>
                <c:pt idx="1989">
                  <c:v>20.71875</c:v>
                </c:pt>
                <c:pt idx="1990">
                  <c:v>20.729166670000001</c:v>
                </c:pt>
                <c:pt idx="1991">
                  <c:v>20.739583329999999</c:v>
                </c:pt>
                <c:pt idx="1992">
                  <c:v>20.75</c:v>
                </c:pt>
                <c:pt idx="1993">
                  <c:v>20.760416670000001</c:v>
                </c:pt>
                <c:pt idx="1994">
                  <c:v>20.770833329999999</c:v>
                </c:pt>
                <c:pt idx="1995">
                  <c:v>20.78125</c:v>
                </c:pt>
                <c:pt idx="1996">
                  <c:v>20.791666670000001</c:v>
                </c:pt>
                <c:pt idx="1997">
                  <c:v>20.802083329999999</c:v>
                </c:pt>
                <c:pt idx="1998">
                  <c:v>20.8125</c:v>
                </c:pt>
                <c:pt idx="1999">
                  <c:v>20.822916670000001</c:v>
                </c:pt>
                <c:pt idx="2000">
                  <c:v>20.833333329999999</c:v>
                </c:pt>
                <c:pt idx="2001">
                  <c:v>20.84375</c:v>
                </c:pt>
                <c:pt idx="2002">
                  <c:v>20.854166670000001</c:v>
                </c:pt>
                <c:pt idx="2003">
                  <c:v>20.864583329999999</c:v>
                </c:pt>
                <c:pt idx="2004">
                  <c:v>20.875</c:v>
                </c:pt>
                <c:pt idx="2005">
                  <c:v>20.885416670000001</c:v>
                </c:pt>
                <c:pt idx="2006">
                  <c:v>20.895833329999999</c:v>
                </c:pt>
                <c:pt idx="2007">
                  <c:v>20.90625</c:v>
                </c:pt>
                <c:pt idx="2008">
                  <c:v>20.916666670000001</c:v>
                </c:pt>
                <c:pt idx="2009">
                  <c:v>20.927083329999999</c:v>
                </c:pt>
                <c:pt idx="2010">
                  <c:v>20.9375</c:v>
                </c:pt>
                <c:pt idx="2011">
                  <c:v>20.947916670000001</c:v>
                </c:pt>
                <c:pt idx="2012">
                  <c:v>20.958333329999999</c:v>
                </c:pt>
                <c:pt idx="2013">
                  <c:v>20.96875</c:v>
                </c:pt>
                <c:pt idx="2014">
                  <c:v>20.979166670000001</c:v>
                </c:pt>
                <c:pt idx="2015">
                  <c:v>20.989583329999999</c:v>
                </c:pt>
                <c:pt idx="2016">
                  <c:v>21</c:v>
                </c:pt>
                <c:pt idx="2017">
                  <c:v>21.010416670000001</c:v>
                </c:pt>
                <c:pt idx="2018">
                  <c:v>21.020833329999999</c:v>
                </c:pt>
                <c:pt idx="2019">
                  <c:v>21.03125</c:v>
                </c:pt>
                <c:pt idx="2020">
                  <c:v>21.041666670000001</c:v>
                </c:pt>
                <c:pt idx="2021">
                  <c:v>21.052083329999999</c:v>
                </c:pt>
                <c:pt idx="2022">
                  <c:v>21.0625</c:v>
                </c:pt>
                <c:pt idx="2023">
                  <c:v>21.072916670000001</c:v>
                </c:pt>
                <c:pt idx="2024">
                  <c:v>21.083333329999999</c:v>
                </c:pt>
                <c:pt idx="2025">
                  <c:v>21.09375</c:v>
                </c:pt>
                <c:pt idx="2026">
                  <c:v>21.104166670000001</c:v>
                </c:pt>
                <c:pt idx="2027">
                  <c:v>21.114583329999999</c:v>
                </c:pt>
                <c:pt idx="2028">
                  <c:v>21.125</c:v>
                </c:pt>
                <c:pt idx="2029">
                  <c:v>21.135416670000001</c:v>
                </c:pt>
                <c:pt idx="2030">
                  <c:v>21.145833329999999</c:v>
                </c:pt>
                <c:pt idx="2031">
                  <c:v>21.15625</c:v>
                </c:pt>
                <c:pt idx="2032">
                  <c:v>21.166666670000001</c:v>
                </c:pt>
                <c:pt idx="2033">
                  <c:v>21.177083329999999</c:v>
                </c:pt>
                <c:pt idx="2034">
                  <c:v>21.1875</c:v>
                </c:pt>
                <c:pt idx="2035">
                  <c:v>21.197916670000001</c:v>
                </c:pt>
                <c:pt idx="2036">
                  <c:v>21.208333329999999</c:v>
                </c:pt>
                <c:pt idx="2037">
                  <c:v>21.21875</c:v>
                </c:pt>
                <c:pt idx="2038">
                  <c:v>21.229166670000001</c:v>
                </c:pt>
                <c:pt idx="2039">
                  <c:v>21.239583329999999</c:v>
                </c:pt>
                <c:pt idx="2040">
                  <c:v>21.25</c:v>
                </c:pt>
                <c:pt idx="2041">
                  <c:v>21.260416670000001</c:v>
                </c:pt>
                <c:pt idx="2042">
                  <c:v>21.270833329999999</c:v>
                </c:pt>
                <c:pt idx="2043">
                  <c:v>21.28125</c:v>
                </c:pt>
                <c:pt idx="2044">
                  <c:v>21.291666670000001</c:v>
                </c:pt>
                <c:pt idx="2045">
                  <c:v>21.302083329999999</c:v>
                </c:pt>
                <c:pt idx="2046">
                  <c:v>21.3125</c:v>
                </c:pt>
                <c:pt idx="2047">
                  <c:v>21.322916670000001</c:v>
                </c:pt>
                <c:pt idx="2048">
                  <c:v>21.333333329999999</c:v>
                </c:pt>
                <c:pt idx="2049">
                  <c:v>21.34375</c:v>
                </c:pt>
                <c:pt idx="2050">
                  <c:v>21.354166670000001</c:v>
                </c:pt>
                <c:pt idx="2051">
                  <c:v>21.364583329999999</c:v>
                </c:pt>
                <c:pt idx="2052">
                  <c:v>21.375</c:v>
                </c:pt>
                <c:pt idx="2053">
                  <c:v>21.385416670000001</c:v>
                </c:pt>
                <c:pt idx="2054">
                  <c:v>21.395833329999999</c:v>
                </c:pt>
                <c:pt idx="2055">
                  <c:v>21.40625</c:v>
                </c:pt>
                <c:pt idx="2056">
                  <c:v>21.416666670000001</c:v>
                </c:pt>
                <c:pt idx="2057">
                  <c:v>21.427083329999999</c:v>
                </c:pt>
                <c:pt idx="2058">
                  <c:v>21.4375</c:v>
                </c:pt>
                <c:pt idx="2059">
                  <c:v>21.447916670000001</c:v>
                </c:pt>
                <c:pt idx="2060">
                  <c:v>21.458333329999999</c:v>
                </c:pt>
                <c:pt idx="2061">
                  <c:v>21.46875</c:v>
                </c:pt>
                <c:pt idx="2062">
                  <c:v>21.479166670000001</c:v>
                </c:pt>
                <c:pt idx="2063">
                  <c:v>21.489583329999999</c:v>
                </c:pt>
                <c:pt idx="2064">
                  <c:v>21.5</c:v>
                </c:pt>
                <c:pt idx="2065">
                  <c:v>21.510416670000001</c:v>
                </c:pt>
                <c:pt idx="2066">
                  <c:v>21.520833329999999</c:v>
                </c:pt>
                <c:pt idx="2067">
                  <c:v>21.53125</c:v>
                </c:pt>
                <c:pt idx="2068">
                  <c:v>21.541666670000001</c:v>
                </c:pt>
                <c:pt idx="2069">
                  <c:v>21.552083329999999</c:v>
                </c:pt>
                <c:pt idx="2070">
                  <c:v>21.5625</c:v>
                </c:pt>
                <c:pt idx="2071">
                  <c:v>21.572916670000001</c:v>
                </c:pt>
                <c:pt idx="2072">
                  <c:v>21.583333329999999</c:v>
                </c:pt>
                <c:pt idx="2073">
                  <c:v>21.59375</c:v>
                </c:pt>
                <c:pt idx="2074">
                  <c:v>21.604166670000001</c:v>
                </c:pt>
                <c:pt idx="2075">
                  <c:v>21.614583329999999</c:v>
                </c:pt>
                <c:pt idx="2076">
                  <c:v>21.625</c:v>
                </c:pt>
                <c:pt idx="2077">
                  <c:v>21.635416670000001</c:v>
                </c:pt>
                <c:pt idx="2078">
                  <c:v>21.645833329999999</c:v>
                </c:pt>
                <c:pt idx="2079">
                  <c:v>21.65625</c:v>
                </c:pt>
                <c:pt idx="2080">
                  <c:v>21.666666670000001</c:v>
                </c:pt>
                <c:pt idx="2081">
                  <c:v>21.677083329999999</c:v>
                </c:pt>
                <c:pt idx="2082">
                  <c:v>21.6875</c:v>
                </c:pt>
                <c:pt idx="2083">
                  <c:v>21.697916670000001</c:v>
                </c:pt>
                <c:pt idx="2084">
                  <c:v>21.708333329999999</c:v>
                </c:pt>
                <c:pt idx="2085">
                  <c:v>21.71875</c:v>
                </c:pt>
                <c:pt idx="2086">
                  <c:v>21.729166670000001</c:v>
                </c:pt>
                <c:pt idx="2087">
                  <c:v>21.739583329999999</c:v>
                </c:pt>
                <c:pt idx="2088">
                  <c:v>21.75</c:v>
                </c:pt>
                <c:pt idx="2089">
                  <c:v>21.760416670000001</c:v>
                </c:pt>
                <c:pt idx="2090">
                  <c:v>21.770833329999999</c:v>
                </c:pt>
                <c:pt idx="2091">
                  <c:v>21.78125</c:v>
                </c:pt>
                <c:pt idx="2092">
                  <c:v>21.791666670000001</c:v>
                </c:pt>
                <c:pt idx="2093">
                  <c:v>21.802083329999999</c:v>
                </c:pt>
                <c:pt idx="2094">
                  <c:v>21.8125</c:v>
                </c:pt>
                <c:pt idx="2095">
                  <c:v>21.822916670000001</c:v>
                </c:pt>
                <c:pt idx="2096">
                  <c:v>21.833333329999999</c:v>
                </c:pt>
                <c:pt idx="2097">
                  <c:v>21.84375</c:v>
                </c:pt>
                <c:pt idx="2098">
                  <c:v>21.854166670000001</c:v>
                </c:pt>
                <c:pt idx="2099">
                  <c:v>21.864583329999999</c:v>
                </c:pt>
                <c:pt idx="2100">
                  <c:v>21.875</c:v>
                </c:pt>
                <c:pt idx="2101">
                  <c:v>21.885416670000001</c:v>
                </c:pt>
                <c:pt idx="2102">
                  <c:v>21.895833329999999</c:v>
                </c:pt>
                <c:pt idx="2103">
                  <c:v>21.90625</c:v>
                </c:pt>
                <c:pt idx="2104">
                  <c:v>21.916666670000001</c:v>
                </c:pt>
                <c:pt idx="2105">
                  <c:v>21.927083329999999</c:v>
                </c:pt>
                <c:pt idx="2106">
                  <c:v>21.9375</c:v>
                </c:pt>
                <c:pt idx="2107">
                  <c:v>21.947916670000001</c:v>
                </c:pt>
                <c:pt idx="2108">
                  <c:v>21.958333329999999</c:v>
                </c:pt>
                <c:pt idx="2109">
                  <c:v>21.96875</c:v>
                </c:pt>
                <c:pt idx="2110">
                  <c:v>21.979166670000001</c:v>
                </c:pt>
                <c:pt idx="2111">
                  <c:v>21.989583329999999</c:v>
                </c:pt>
                <c:pt idx="2112">
                  <c:v>22</c:v>
                </c:pt>
                <c:pt idx="2113">
                  <c:v>22.010416670000001</c:v>
                </c:pt>
                <c:pt idx="2114">
                  <c:v>22.020833329999999</c:v>
                </c:pt>
                <c:pt idx="2115">
                  <c:v>22.03125</c:v>
                </c:pt>
                <c:pt idx="2116">
                  <c:v>22.041666670000001</c:v>
                </c:pt>
                <c:pt idx="2117">
                  <c:v>22.052083329999999</c:v>
                </c:pt>
                <c:pt idx="2118">
                  <c:v>22.0625</c:v>
                </c:pt>
                <c:pt idx="2119">
                  <c:v>22.072916670000001</c:v>
                </c:pt>
                <c:pt idx="2120">
                  <c:v>22.083333329999999</c:v>
                </c:pt>
                <c:pt idx="2121">
                  <c:v>22.09375</c:v>
                </c:pt>
                <c:pt idx="2122">
                  <c:v>22.104166670000001</c:v>
                </c:pt>
                <c:pt idx="2123">
                  <c:v>22.114583329999999</c:v>
                </c:pt>
                <c:pt idx="2124">
                  <c:v>22.125</c:v>
                </c:pt>
                <c:pt idx="2125">
                  <c:v>22.135416670000001</c:v>
                </c:pt>
                <c:pt idx="2126">
                  <c:v>22.145833329999999</c:v>
                </c:pt>
                <c:pt idx="2127">
                  <c:v>22.15625</c:v>
                </c:pt>
                <c:pt idx="2128">
                  <c:v>22.166666670000001</c:v>
                </c:pt>
                <c:pt idx="2129">
                  <c:v>22.177083329999999</c:v>
                </c:pt>
                <c:pt idx="2130">
                  <c:v>22.1875</c:v>
                </c:pt>
                <c:pt idx="2131">
                  <c:v>22.197916670000001</c:v>
                </c:pt>
                <c:pt idx="2132">
                  <c:v>22.208333329999999</c:v>
                </c:pt>
                <c:pt idx="2133">
                  <c:v>22.21875</c:v>
                </c:pt>
                <c:pt idx="2134">
                  <c:v>22.229166670000001</c:v>
                </c:pt>
                <c:pt idx="2135">
                  <c:v>22.239583329999999</c:v>
                </c:pt>
                <c:pt idx="2136">
                  <c:v>22.25</c:v>
                </c:pt>
                <c:pt idx="2137">
                  <c:v>22.260416670000001</c:v>
                </c:pt>
                <c:pt idx="2138">
                  <c:v>22.270833329999999</c:v>
                </c:pt>
                <c:pt idx="2139">
                  <c:v>22.28125</c:v>
                </c:pt>
                <c:pt idx="2140">
                  <c:v>22.291666670000001</c:v>
                </c:pt>
                <c:pt idx="2141">
                  <c:v>22.302083329999999</c:v>
                </c:pt>
                <c:pt idx="2142">
                  <c:v>22.3125</c:v>
                </c:pt>
                <c:pt idx="2143">
                  <c:v>22.322916670000001</c:v>
                </c:pt>
                <c:pt idx="2144">
                  <c:v>22.333333329999999</c:v>
                </c:pt>
                <c:pt idx="2145">
                  <c:v>22.34375</c:v>
                </c:pt>
                <c:pt idx="2146">
                  <c:v>22.354166670000001</c:v>
                </c:pt>
                <c:pt idx="2147">
                  <c:v>22.364583329999999</c:v>
                </c:pt>
                <c:pt idx="2148">
                  <c:v>22.375</c:v>
                </c:pt>
                <c:pt idx="2149">
                  <c:v>22.385416670000001</c:v>
                </c:pt>
                <c:pt idx="2150">
                  <c:v>22.395833329999999</c:v>
                </c:pt>
                <c:pt idx="2151">
                  <c:v>22.40625</c:v>
                </c:pt>
                <c:pt idx="2152">
                  <c:v>22.416666670000001</c:v>
                </c:pt>
                <c:pt idx="2153">
                  <c:v>22.427083329999999</c:v>
                </c:pt>
                <c:pt idx="2154">
                  <c:v>22.4375</c:v>
                </c:pt>
                <c:pt idx="2155">
                  <c:v>22.447916670000001</c:v>
                </c:pt>
                <c:pt idx="2156">
                  <c:v>22.458333329999999</c:v>
                </c:pt>
                <c:pt idx="2157">
                  <c:v>22.46875</c:v>
                </c:pt>
                <c:pt idx="2158">
                  <c:v>22.479166670000001</c:v>
                </c:pt>
                <c:pt idx="2159">
                  <c:v>22.489583329999999</c:v>
                </c:pt>
                <c:pt idx="2160">
                  <c:v>22.5</c:v>
                </c:pt>
                <c:pt idx="2161">
                  <c:v>22.510416670000001</c:v>
                </c:pt>
                <c:pt idx="2162">
                  <c:v>22.520833329999999</c:v>
                </c:pt>
                <c:pt idx="2163">
                  <c:v>22.53125</c:v>
                </c:pt>
                <c:pt idx="2164">
                  <c:v>22.541666670000001</c:v>
                </c:pt>
                <c:pt idx="2165">
                  <c:v>22.552083329999999</c:v>
                </c:pt>
                <c:pt idx="2166">
                  <c:v>22.5625</c:v>
                </c:pt>
                <c:pt idx="2167">
                  <c:v>22.572916670000001</c:v>
                </c:pt>
                <c:pt idx="2168">
                  <c:v>22.583333329999999</c:v>
                </c:pt>
                <c:pt idx="2169">
                  <c:v>22.59375</c:v>
                </c:pt>
                <c:pt idx="2170">
                  <c:v>22.604166670000001</c:v>
                </c:pt>
                <c:pt idx="2171">
                  <c:v>22.614583329999999</c:v>
                </c:pt>
                <c:pt idx="2172">
                  <c:v>22.625</c:v>
                </c:pt>
                <c:pt idx="2173">
                  <c:v>22.635416670000001</c:v>
                </c:pt>
                <c:pt idx="2174">
                  <c:v>22.645833329999999</c:v>
                </c:pt>
                <c:pt idx="2175">
                  <c:v>22.65625</c:v>
                </c:pt>
                <c:pt idx="2176">
                  <c:v>22.666666670000001</c:v>
                </c:pt>
                <c:pt idx="2177">
                  <c:v>22.677083329999999</c:v>
                </c:pt>
                <c:pt idx="2178">
                  <c:v>22.6875</c:v>
                </c:pt>
                <c:pt idx="2179">
                  <c:v>22.697916670000001</c:v>
                </c:pt>
                <c:pt idx="2180">
                  <c:v>22.708333329999999</c:v>
                </c:pt>
                <c:pt idx="2181">
                  <c:v>22.71875</c:v>
                </c:pt>
                <c:pt idx="2182">
                  <c:v>22.729166670000001</c:v>
                </c:pt>
                <c:pt idx="2183">
                  <c:v>22.739583329999999</c:v>
                </c:pt>
                <c:pt idx="2184">
                  <c:v>22.75</c:v>
                </c:pt>
                <c:pt idx="2185">
                  <c:v>22.760416670000001</c:v>
                </c:pt>
                <c:pt idx="2186">
                  <c:v>22.770833329999999</c:v>
                </c:pt>
                <c:pt idx="2187">
                  <c:v>22.78125</c:v>
                </c:pt>
                <c:pt idx="2188">
                  <c:v>22.791666670000001</c:v>
                </c:pt>
                <c:pt idx="2189">
                  <c:v>22.802083329999999</c:v>
                </c:pt>
                <c:pt idx="2190">
                  <c:v>22.8125</c:v>
                </c:pt>
                <c:pt idx="2191">
                  <c:v>22.822916670000001</c:v>
                </c:pt>
                <c:pt idx="2192">
                  <c:v>22.833333329999999</c:v>
                </c:pt>
                <c:pt idx="2193">
                  <c:v>22.84375</c:v>
                </c:pt>
                <c:pt idx="2194">
                  <c:v>22.854166670000001</c:v>
                </c:pt>
                <c:pt idx="2195">
                  <c:v>22.864583329999999</c:v>
                </c:pt>
                <c:pt idx="2196">
                  <c:v>22.875</c:v>
                </c:pt>
                <c:pt idx="2197">
                  <c:v>22.885416670000001</c:v>
                </c:pt>
                <c:pt idx="2198">
                  <c:v>22.895833329999999</c:v>
                </c:pt>
                <c:pt idx="2199">
                  <c:v>22.90625</c:v>
                </c:pt>
                <c:pt idx="2200">
                  <c:v>22.916666670000001</c:v>
                </c:pt>
                <c:pt idx="2201">
                  <c:v>22.927083329999999</c:v>
                </c:pt>
                <c:pt idx="2202">
                  <c:v>22.9375</c:v>
                </c:pt>
                <c:pt idx="2203">
                  <c:v>22.947916670000001</c:v>
                </c:pt>
                <c:pt idx="2204">
                  <c:v>22.958333329999999</c:v>
                </c:pt>
                <c:pt idx="2205">
                  <c:v>22.96875</c:v>
                </c:pt>
                <c:pt idx="2206">
                  <c:v>22.979166670000001</c:v>
                </c:pt>
                <c:pt idx="2207">
                  <c:v>22.989583329999999</c:v>
                </c:pt>
                <c:pt idx="2208">
                  <c:v>23</c:v>
                </c:pt>
                <c:pt idx="2209">
                  <c:v>23.010416670000001</c:v>
                </c:pt>
                <c:pt idx="2210">
                  <c:v>23.020833329999999</c:v>
                </c:pt>
                <c:pt idx="2211">
                  <c:v>23.03125</c:v>
                </c:pt>
                <c:pt idx="2212">
                  <c:v>23.041666670000001</c:v>
                </c:pt>
                <c:pt idx="2213">
                  <c:v>23.052083329999999</c:v>
                </c:pt>
                <c:pt idx="2214">
                  <c:v>23.0625</c:v>
                </c:pt>
                <c:pt idx="2215">
                  <c:v>23.072916670000001</c:v>
                </c:pt>
                <c:pt idx="2216">
                  <c:v>23.083333329999999</c:v>
                </c:pt>
                <c:pt idx="2217">
                  <c:v>23.09375</c:v>
                </c:pt>
                <c:pt idx="2218">
                  <c:v>23.104166670000001</c:v>
                </c:pt>
                <c:pt idx="2219">
                  <c:v>23.114583329999999</c:v>
                </c:pt>
                <c:pt idx="2220">
                  <c:v>23.125</c:v>
                </c:pt>
                <c:pt idx="2221">
                  <c:v>23.135416670000001</c:v>
                </c:pt>
                <c:pt idx="2222">
                  <c:v>23.145833329999999</c:v>
                </c:pt>
                <c:pt idx="2223">
                  <c:v>23.15625</c:v>
                </c:pt>
                <c:pt idx="2224">
                  <c:v>23.166666670000001</c:v>
                </c:pt>
                <c:pt idx="2225">
                  <c:v>23.177083329999999</c:v>
                </c:pt>
                <c:pt idx="2226">
                  <c:v>23.1875</c:v>
                </c:pt>
                <c:pt idx="2227">
                  <c:v>23.197916670000001</c:v>
                </c:pt>
                <c:pt idx="2228">
                  <c:v>23.208333329999999</c:v>
                </c:pt>
                <c:pt idx="2229">
                  <c:v>23.21875</c:v>
                </c:pt>
                <c:pt idx="2230">
                  <c:v>23.229166670000001</c:v>
                </c:pt>
                <c:pt idx="2231">
                  <c:v>23.239583329999999</c:v>
                </c:pt>
                <c:pt idx="2232">
                  <c:v>23.25</c:v>
                </c:pt>
                <c:pt idx="2233">
                  <c:v>23.260416670000001</c:v>
                </c:pt>
                <c:pt idx="2234">
                  <c:v>23.270833329999999</c:v>
                </c:pt>
                <c:pt idx="2235">
                  <c:v>23.28125</c:v>
                </c:pt>
                <c:pt idx="2236">
                  <c:v>23.291666670000001</c:v>
                </c:pt>
                <c:pt idx="2237">
                  <c:v>23.302083329999999</c:v>
                </c:pt>
                <c:pt idx="2238">
                  <c:v>23.3125</c:v>
                </c:pt>
                <c:pt idx="2239">
                  <c:v>23.322916670000001</c:v>
                </c:pt>
                <c:pt idx="2240">
                  <c:v>23.333333329999999</c:v>
                </c:pt>
                <c:pt idx="2241">
                  <c:v>23.34375</c:v>
                </c:pt>
                <c:pt idx="2242">
                  <c:v>23.354166670000001</c:v>
                </c:pt>
                <c:pt idx="2243">
                  <c:v>23.364583329999999</c:v>
                </c:pt>
                <c:pt idx="2244">
                  <c:v>23.375</c:v>
                </c:pt>
                <c:pt idx="2245">
                  <c:v>23.385416670000001</c:v>
                </c:pt>
                <c:pt idx="2246">
                  <c:v>23.395833329999999</c:v>
                </c:pt>
                <c:pt idx="2247">
                  <c:v>23.40625</c:v>
                </c:pt>
                <c:pt idx="2248">
                  <c:v>23.416666670000001</c:v>
                </c:pt>
                <c:pt idx="2249">
                  <c:v>23.427083329999999</c:v>
                </c:pt>
                <c:pt idx="2250">
                  <c:v>23.4375</c:v>
                </c:pt>
                <c:pt idx="2251">
                  <c:v>23.447916670000001</c:v>
                </c:pt>
                <c:pt idx="2252">
                  <c:v>23.458333329999999</c:v>
                </c:pt>
                <c:pt idx="2253">
                  <c:v>23.46875</c:v>
                </c:pt>
                <c:pt idx="2254">
                  <c:v>23.479166670000001</c:v>
                </c:pt>
                <c:pt idx="2255">
                  <c:v>23.489583329999999</c:v>
                </c:pt>
                <c:pt idx="2256">
                  <c:v>23.5</c:v>
                </c:pt>
                <c:pt idx="2257">
                  <c:v>23.510416670000001</c:v>
                </c:pt>
                <c:pt idx="2258">
                  <c:v>23.520833329999999</c:v>
                </c:pt>
                <c:pt idx="2259">
                  <c:v>23.53125</c:v>
                </c:pt>
                <c:pt idx="2260">
                  <c:v>23.541666670000001</c:v>
                </c:pt>
                <c:pt idx="2261">
                  <c:v>23.552083329999999</c:v>
                </c:pt>
                <c:pt idx="2262">
                  <c:v>23.5625</c:v>
                </c:pt>
                <c:pt idx="2263">
                  <c:v>23.572916670000001</c:v>
                </c:pt>
                <c:pt idx="2264">
                  <c:v>23.583333329999999</c:v>
                </c:pt>
                <c:pt idx="2265">
                  <c:v>23.59375</c:v>
                </c:pt>
                <c:pt idx="2266">
                  <c:v>23.604166670000001</c:v>
                </c:pt>
                <c:pt idx="2267">
                  <c:v>23.614583329999999</c:v>
                </c:pt>
                <c:pt idx="2268">
                  <c:v>23.625</c:v>
                </c:pt>
                <c:pt idx="2269">
                  <c:v>23.635416670000001</c:v>
                </c:pt>
                <c:pt idx="2270">
                  <c:v>23.645833329999999</c:v>
                </c:pt>
                <c:pt idx="2271">
                  <c:v>23.65625</c:v>
                </c:pt>
                <c:pt idx="2272">
                  <c:v>23.666666670000001</c:v>
                </c:pt>
                <c:pt idx="2273">
                  <c:v>23.677083329999999</c:v>
                </c:pt>
                <c:pt idx="2274">
                  <c:v>23.6875</c:v>
                </c:pt>
                <c:pt idx="2275">
                  <c:v>23.697916670000001</c:v>
                </c:pt>
                <c:pt idx="2276">
                  <c:v>23.708333329999999</c:v>
                </c:pt>
                <c:pt idx="2277">
                  <c:v>23.71875</c:v>
                </c:pt>
                <c:pt idx="2278">
                  <c:v>23.729166670000001</c:v>
                </c:pt>
                <c:pt idx="2279">
                  <c:v>23.739583329999999</c:v>
                </c:pt>
                <c:pt idx="2280">
                  <c:v>23.75</c:v>
                </c:pt>
                <c:pt idx="2281">
                  <c:v>23.760416670000001</c:v>
                </c:pt>
                <c:pt idx="2282">
                  <c:v>23.770833329999999</c:v>
                </c:pt>
                <c:pt idx="2283">
                  <c:v>23.78125</c:v>
                </c:pt>
                <c:pt idx="2284">
                  <c:v>23.791666670000001</c:v>
                </c:pt>
                <c:pt idx="2285">
                  <c:v>23.802083329999999</c:v>
                </c:pt>
                <c:pt idx="2286">
                  <c:v>23.8125</c:v>
                </c:pt>
                <c:pt idx="2287">
                  <c:v>23.822916670000001</c:v>
                </c:pt>
                <c:pt idx="2288">
                  <c:v>23.833333329999999</c:v>
                </c:pt>
                <c:pt idx="2289">
                  <c:v>23.84375</c:v>
                </c:pt>
                <c:pt idx="2290">
                  <c:v>23.854166670000001</c:v>
                </c:pt>
                <c:pt idx="2291">
                  <c:v>23.864583329999999</c:v>
                </c:pt>
                <c:pt idx="2292">
                  <c:v>23.875</c:v>
                </c:pt>
                <c:pt idx="2293">
                  <c:v>23.885416670000001</c:v>
                </c:pt>
                <c:pt idx="2294">
                  <c:v>23.895833329999999</c:v>
                </c:pt>
                <c:pt idx="2295">
                  <c:v>23.90625</c:v>
                </c:pt>
                <c:pt idx="2296">
                  <c:v>23.916666670000001</c:v>
                </c:pt>
                <c:pt idx="2297">
                  <c:v>23.927083329999999</c:v>
                </c:pt>
                <c:pt idx="2298">
                  <c:v>23.9375</c:v>
                </c:pt>
                <c:pt idx="2299">
                  <c:v>23.947916670000001</c:v>
                </c:pt>
                <c:pt idx="2300">
                  <c:v>23.958333329999999</c:v>
                </c:pt>
                <c:pt idx="2301">
                  <c:v>23.96875</c:v>
                </c:pt>
                <c:pt idx="2302">
                  <c:v>23.979166670000001</c:v>
                </c:pt>
                <c:pt idx="2303">
                  <c:v>23.989583329999999</c:v>
                </c:pt>
                <c:pt idx="2304">
                  <c:v>24</c:v>
                </c:pt>
                <c:pt idx="2305">
                  <c:v>24.010416670000001</c:v>
                </c:pt>
                <c:pt idx="2306">
                  <c:v>24.020833329999999</c:v>
                </c:pt>
                <c:pt idx="2307">
                  <c:v>24.03125</c:v>
                </c:pt>
                <c:pt idx="2308">
                  <c:v>24.041666670000001</c:v>
                </c:pt>
                <c:pt idx="2309">
                  <c:v>24.052083329999999</c:v>
                </c:pt>
                <c:pt idx="2310">
                  <c:v>24.0625</c:v>
                </c:pt>
                <c:pt idx="2311">
                  <c:v>24.072916670000001</c:v>
                </c:pt>
                <c:pt idx="2312">
                  <c:v>24.083333329999999</c:v>
                </c:pt>
                <c:pt idx="2313">
                  <c:v>24.09375</c:v>
                </c:pt>
                <c:pt idx="2314">
                  <c:v>24.104166670000001</c:v>
                </c:pt>
                <c:pt idx="2315">
                  <c:v>24.114583329999999</c:v>
                </c:pt>
                <c:pt idx="2316">
                  <c:v>24.125</c:v>
                </c:pt>
                <c:pt idx="2317">
                  <c:v>24.135416670000001</c:v>
                </c:pt>
                <c:pt idx="2318">
                  <c:v>24.145833329999999</c:v>
                </c:pt>
                <c:pt idx="2319">
                  <c:v>24.15625</c:v>
                </c:pt>
                <c:pt idx="2320">
                  <c:v>24.166666670000001</c:v>
                </c:pt>
                <c:pt idx="2321">
                  <c:v>24.177083329999999</c:v>
                </c:pt>
                <c:pt idx="2322">
                  <c:v>24.1875</c:v>
                </c:pt>
                <c:pt idx="2323">
                  <c:v>24.197916670000001</c:v>
                </c:pt>
                <c:pt idx="2324">
                  <c:v>24.208333329999999</c:v>
                </c:pt>
                <c:pt idx="2325">
                  <c:v>24.21875</c:v>
                </c:pt>
                <c:pt idx="2326">
                  <c:v>24.229166670000001</c:v>
                </c:pt>
                <c:pt idx="2327">
                  <c:v>24.239583329999999</c:v>
                </c:pt>
                <c:pt idx="2328">
                  <c:v>24.25</c:v>
                </c:pt>
                <c:pt idx="2329">
                  <c:v>24.260416670000001</c:v>
                </c:pt>
                <c:pt idx="2330">
                  <c:v>24.270833329999999</c:v>
                </c:pt>
                <c:pt idx="2331">
                  <c:v>24.28125</c:v>
                </c:pt>
                <c:pt idx="2332">
                  <c:v>24.291666670000001</c:v>
                </c:pt>
                <c:pt idx="2333">
                  <c:v>24.302083329999999</c:v>
                </c:pt>
                <c:pt idx="2334">
                  <c:v>24.3125</c:v>
                </c:pt>
                <c:pt idx="2335">
                  <c:v>24.322916670000001</c:v>
                </c:pt>
                <c:pt idx="2336">
                  <c:v>24.333333329999999</c:v>
                </c:pt>
                <c:pt idx="2337">
                  <c:v>24.34375</c:v>
                </c:pt>
                <c:pt idx="2338">
                  <c:v>24.354166670000001</c:v>
                </c:pt>
                <c:pt idx="2339">
                  <c:v>24.364583329999999</c:v>
                </c:pt>
                <c:pt idx="2340">
                  <c:v>24.375</c:v>
                </c:pt>
                <c:pt idx="2341">
                  <c:v>24.385416670000001</c:v>
                </c:pt>
                <c:pt idx="2342">
                  <c:v>24.395833329999999</c:v>
                </c:pt>
                <c:pt idx="2343">
                  <c:v>24.40625</c:v>
                </c:pt>
                <c:pt idx="2344">
                  <c:v>24.416666670000001</c:v>
                </c:pt>
                <c:pt idx="2345">
                  <c:v>24.427083329999999</c:v>
                </c:pt>
                <c:pt idx="2346">
                  <c:v>24.4375</c:v>
                </c:pt>
                <c:pt idx="2347">
                  <c:v>24.447916670000001</c:v>
                </c:pt>
                <c:pt idx="2348">
                  <c:v>24.458333329999999</c:v>
                </c:pt>
                <c:pt idx="2349">
                  <c:v>24.46875</c:v>
                </c:pt>
                <c:pt idx="2350">
                  <c:v>24.479166670000001</c:v>
                </c:pt>
                <c:pt idx="2351">
                  <c:v>24.489583329999999</c:v>
                </c:pt>
                <c:pt idx="2352">
                  <c:v>24.5</c:v>
                </c:pt>
                <c:pt idx="2353">
                  <c:v>24.510416670000001</c:v>
                </c:pt>
                <c:pt idx="2354">
                  <c:v>24.520833329999999</c:v>
                </c:pt>
                <c:pt idx="2355">
                  <c:v>24.53125</c:v>
                </c:pt>
                <c:pt idx="2356">
                  <c:v>24.541666670000001</c:v>
                </c:pt>
                <c:pt idx="2357">
                  <c:v>24.552083329999999</c:v>
                </c:pt>
                <c:pt idx="2358">
                  <c:v>24.5625</c:v>
                </c:pt>
                <c:pt idx="2359">
                  <c:v>24.572916670000001</c:v>
                </c:pt>
                <c:pt idx="2360">
                  <c:v>24.583333329999999</c:v>
                </c:pt>
                <c:pt idx="2361">
                  <c:v>24.59375</c:v>
                </c:pt>
                <c:pt idx="2362">
                  <c:v>24.604166670000001</c:v>
                </c:pt>
                <c:pt idx="2363">
                  <c:v>24.614583329999999</c:v>
                </c:pt>
                <c:pt idx="2364">
                  <c:v>24.625</c:v>
                </c:pt>
                <c:pt idx="2365">
                  <c:v>24.635416670000001</c:v>
                </c:pt>
                <c:pt idx="2366">
                  <c:v>24.645833329999999</c:v>
                </c:pt>
                <c:pt idx="2367">
                  <c:v>24.65625</c:v>
                </c:pt>
                <c:pt idx="2368">
                  <c:v>24.666666670000001</c:v>
                </c:pt>
                <c:pt idx="2369">
                  <c:v>24.677083329999999</c:v>
                </c:pt>
                <c:pt idx="2370">
                  <c:v>24.6875</c:v>
                </c:pt>
                <c:pt idx="2371">
                  <c:v>24.697916670000001</c:v>
                </c:pt>
                <c:pt idx="2372">
                  <c:v>24.708333329999999</c:v>
                </c:pt>
                <c:pt idx="2373">
                  <c:v>24.71875</c:v>
                </c:pt>
                <c:pt idx="2374">
                  <c:v>24.729166670000001</c:v>
                </c:pt>
                <c:pt idx="2375">
                  <c:v>24.739583329999999</c:v>
                </c:pt>
                <c:pt idx="2376">
                  <c:v>24.75</c:v>
                </c:pt>
                <c:pt idx="2377">
                  <c:v>24.760416670000001</c:v>
                </c:pt>
                <c:pt idx="2378">
                  <c:v>24.770833329999999</c:v>
                </c:pt>
                <c:pt idx="2379">
                  <c:v>24.78125</c:v>
                </c:pt>
                <c:pt idx="2380">
                  <c:v>24.791666670000001</c:v>
                </c:pt>
                <c:pt idx="2381">
                  <c:v>24.802083329999999</c:v>
                </c:pt>
                <c:pt idx="2382">
                  <c:v>24.8125</c:v>
                </c:pt>
                <c:pt idx="2383">
                  <c:v>24.822916670000001</c:v>
                </c:pt>
                <c:pt idx="2384">
                  <c:v>24.833333329999999</c:v>
                </c:pt>
                <c:pt idx="2385">
                  <c:v>24.84375</c:v>
                </c:pt>
                <c:pt idx="2386">
                  <c:v>24.854166670000001</c:v>
                </c:pt>
                <c:pt idx="2387">
                  <c:v>24.864583329999999</c:v>
                </c:pt>
                <c:pt idx="2388">
                  <c:v>24.875</c:v>
                </c:pt>
                <c:pt idx="2389">
                  <c:v>24.885416670000001</c:v>
                </c:pt>
                <c:pt idx="2390">
                  <c:v>24.895833329999999</c:v>
                </c:pt>
                <c:pt idx="2391">
                  <c:v>24.90625</c:v>
                </c:pt>
                <c:pt idx="2392">
                  <c:v>24.916666670000001</c:v>
                </c:pt>
                <c:pt idx="2393">
                  <c:v>24.927083329999999</c:v>
                </c:pt>
                <c:pt idx="2394">
                  <c:v>24.9375</c:v>
                </c:pt>
                <c:pt idx="2395">
                  <c:v>24.947916670000001</c:v>
                </c:pt>
                <c:pt idx="2396">
                  <c:v>24.958333329999999</c:v>
                </c:pt>
                <c:pt idx="2397">
                  <c:v>24.96875</c:v>
                </c:pt>
                <c:pt idx="2398">
                  <c:v>24.979166670000001</c:v>
                </c:pt>
                <c:pt idx="2399">
                  <c:v>24.989583329999999</c:v>
                </c:pt>
                <c:pt idx="2400">
                  <c:v>25</c:v>
                </c:pt>
                <c:pt idx="2401">
                  <c:v>25.010416670000001</c:v>
                </c:pt>
                <c:pt idx="2402">
                  <c:v>25.020833329999999</c:v>
                </c:pt>
                <c:pt idx="2403">
                  <c:v>25.03125</c:v>
                </c:pt>
                <c:pt idx="2404">
                  <c:v>25.041666670000001</c:v>
                </c:pt>
                <c:pt idx="2405">
                  <c:v>25.052083329999999</c:v>
                </c:pt>
                <c:pt idx="2406">
                  <c:v>25.0625</c:v>
                </c:pt>
                <c:pt idx="2407">
                  <c:v>25.072916670000001</c:v>
                </c:pt>
                <c:pt idx="2408">
                  <c:v>25.083333329999999</c:v>
                </c:pt>
                <c:pt idx="2409">
                  <c:v>25.09375</c:v>
                </c:pt>
                <c:pt idx="2410">
                  <c:v>25.104166670000001</c:v>
                </c:pt>
                <c:pt idx="2411">
                  <c:v>25.114583329999999</c:v>
                </c:pt>
                <c:pt idx="2412">
                  <c:v>25.125</c:v>
                </c:pt>
                <c:pt idx="2413">
                  <c:v>25.135416670000001</c:v>
                </c:pt>
                <c:pt idx="2414">
                  <c:v>25.145833329999999</c:v>
                </c:pt>
                <c:pt idx="2415">
                  <c:v>25.15625</c:v>
                </c:pt>
                <c:pt idx="2416">
                  <c:v>25.166666670000001</c:v>
                </c:pt>
                <c:pt idx="2417">
                  <c:v>25.177083329999999</c:v>
                </c:pt>
                <c:pt idx="2418">
                  <c:v>25.1875</c:v>
                </c:pt>
                <c:pt idx="2419">
                  <c:v>25.197916670000001</c:v>
                </c:pt>
                <c:pt idx="2420">
                  <c:v>25.208333329999999</c:v>
                </c:pt>
                <c:pt idx="2421">
                  <c:v>25.21875</c:v>
                </c:pt>
                <c:pt idx="2422">
                  <c:v>25.229166670000001</c:v>
                </c:pt>
                <c:pt idx="2423">
                  <c:v>25.239583329999999</c:v>
                </c:pt>
                <c:pt idx="2424">
                  <c:v>25.25</c:v>
                </c:pt>
                <c:pt idx="2425">
                  <c:v>25.260416670000001</c:v>
                </c:pt>
                <c:pt idx="2426">
                  <c:v>25.270833329999999</c:v>
                </c:pt>
                <c:pt idx="2427">
                  <c:v>25.28125</c:v>
                </c:pt>
                <c:pt idx="2428">
                  <c:v>25.291666670000001</c:v>
                </c:pt>
                <c:pt idx="2429">
                  <c:v>25.302083329999999</c:v>
                </c:pt>
                <c:pt idx="2430">
                  <c:v>25.3125</c:v>
                </c:pt>
                <c:pt idx="2431">
                  <c:v>25.322916670000001</c:v>
                </c:pt>
                <c:pt idx="2432">
                  <c:v>25.333333329999999</c:v>
                </c:pt>
                <c:pt idx="2433">
                  <c:v>25.34375</c:v>
                </c:pt>
                <c:pt idx="2434">
                  <c:v>25.354166670000001</c:v>
                </c:pt>
                <c:pt idx="2435">
                  <c:v>25.364583329999999</c:v>
                </c:pt>
                <c:pt idx="2436">
                  <c:v>25.375</c:v>
                </c:pt>
                <c:pt idx="2437">
                  <c:v>25.385416670000001</c:v>
                </c:pt>
                <c:pt idx="2438">
                  <c:v>25.395833329999999</c:v>
                </c:pt>
                <c:pt idx="2439">
                  <c:v>25.40625</c:v>
                </c:pt>
                <c:pt idx="2440">
                  <c:v>25.416666670000001</c:v>
                </c:pt>
                <c:pt idx="2441">
                  <c:v>25.427083329999999</c:v>
                </c:pt>
                <c:pt idx="2442">
                  <c:v>25.4375</c:v>
                </c:pt>
                <c:pt idx="2443">
                  <c:v>25.447916670000001</c:v>
                </c:pt>
                <c:pt idx="2444">
                  <c:v>25.458333329999999</c:v>
                </c:pt>
                <c:pt idx="2445">
                  <c:v>25.46875</c:v>
                </c:pt>
                <c:pt idx="2446">
                  <c:v>25.479166670000001</c:v>
                </c:pt>
                <c:pt idx="2447">
                  <c:v>25.489583329999999</c:v>
                </c:pt>
                <c:pt idx="2448">
                  <c:v>25.5</c:v>
                </c:pt>
                <c:pt idx="2449">
                  <c:v>25.510416670000001</c:v>
                </c:pt>
                <c:pt idx="2450">
                  <c:v>25.520833329999999</c:v>
                </c:pt>
                <c:pt idx="2451">
                  <c:v>25.53125</c:v>
                </c:pt>
                <c:pt idx="2452">
                  <c:v>25.541666670000001</c:v>
                </c:pt>
                <c:pt idx="2453">
                  <c:v>25.552083329999999</c:v>
                </c:pt>
                <c:pt idx="2454">
                  <c:v>25.5625</c:v>
                </c:pt>
                <c:pt idx="2455">
                  <c:v>25.572916670000001</c:v>
                </c:pt>
                <c:pt idx="2456">
                  <c:v>25.583333329999999</c:v>
                </c:pt>
                <c:pt idx="2457">
                  <c:v>25.59375</c:v>
                </c:pt>
                <c:pt idx="2458">
                  <c:v>25.604166670000001</c:v>
                </c:pt>
                <c:pt idx="2459">
                  <c:v>25.614583329999999</c:v>
                </c:pt>
                <c:pt idx="2460">
                  <c:v>25.625</c:v>
                </c:pt>
                <c:pt idx="2461">
                  <c:v>25.635416670000001</c:v>
                </c:pt>
                <c:pt idx="2462">
                  <c:v>25.645833329999999</c:v>
                </c:pt>
                <c:pt idx="2463">
                  <c:v>25.65625</c:v>
                </c:pt>
                <c:pt idx="2464">
                  <c:v>25.666666670000001</c:v>
                </c:pt>
                <c:pt idx="2465">
                  <c:v>25.677083329999999</c:v>
                </c:pt>
                <c:pt idx="2466">
                  <c:v>25.6875</c:v>
                </c:pt>
                <c:pt idx="2467">
                  <c:v>25.697916670000001</c:v>
                </c:pt>
                <c:pt idx="2468">
                  <c:v>25.708333329999999</c:v>
                </c:pt>
                <c:pt idx="2469">
                  <c:v>25.71875</c:v>
                </c:pt>
                <c:pt idx="2470">
                  <c:v>25.729166670000001</c:v>
                </c:pt>
                <c:pt idx="2471">
                  <c:v>25.739583329999999</c:v>
                </c:pt>
                <c:pt idx="2472">
                  <c:v>25.75</c:v>
                </c:pt>
                <c:pt idx="2473">
                  <c:v>25.760416670000001</c:v>
                </c:pt>
                <c:pt idx="2474">
                  <c:v>25.770833329999999</c:v>
                </c:pt>
                <c:pt idx="2475">
                  <c:v>25.78125</c:v>
                </c:pt>
                <c:pt idx="2476">
                  <c:v>25.791666670000001</c:v>
                </c:pt>
                <c:pt idx="2477">
                  <c:v>25.802083329999999</c:v>
                </c:pt>
                <c:pt idx="2478">
                  <c:v>25.8125</c:v>
                </c:pt>
                <c:pt idx="2479">
                  <c:v>25.822916670000001</c:v>
                </c:pt>
                <c:pt idx="2480">
                  <c:v>25.833333329999999</c:v>
                </c:pt>
                <c:pt idx="2481">
                  <c:v>25.84375</c:v>
                </c:pt>
                <c:pt idx="2482">
                  <c:v>25.854166670000001</c:v>
                </c:pt>
                <c:pt idx="2483">
                  <c:v>25.864583329999999</c:v>
                </c:pt>
                <c:pt idx="2484">
                  <c:v>25.875</c:v>
                </c:pt>
                <c:pt idx="2485">
                  <c:v>25.885416670000001</c:v>
                </c:pt>
                <c:pt idx="2486">
                  <c:v>25.895833329999999</c:v>
                </c:pt>
                <c:pt idx="2487">
                  <c:v>25.90625</c:v>
                </c:pt>
                <c:pt idx="2488">
                  <c:v>25.916666670000001</c:v>
                </c:pt>
                <c:pt idx="2489">
                  <c:v>25.927083329999999</c:v>
                </c:pt>
                <c:pt idx="2490">
                  <c:v>25.9375</c:v>
                </c:pt>
                <c:pt idx="2491">
                  <c:v>25.947916670000001</c:v>
                </c:pt>
                <c:pt idx="2492">
                  <c:v>25.958333329999999</c:v>
                </c:pt>
                <c:pt idx="2493">
                  <c:v>25.96875</c:v>
                </c:pt>
                <c:pt idx="2494">
                  <c:v>25.979166670000001</c:v>
                </c:pt>
                <c:pt idx="2495">
                  <c:v>25.989583329999999</c:v>
                </c:pt>
                <c:pt idx="2496">
                  <c:v>26</c:v>
                </c:pt>
                <c:pt idx="2497">
                  <c:v>26.010416670000001</c:v>
                </c:pt>
                <c:pt idx="2498">
                  <c:v>26.020833329999999</c:v>
                </c:pt>
                <c:pt idx="2499">
                  <c:v>26.03125</c:v>
                </c:pt>
                <c:pt idx="2500">
                  <c:v>26.041666670000001</c:v>
                </c:pt>
                <c:pt idx="2501">
                  <c:v>26.052083329999999</c:v>
                </c:pt>
                <c:pt idx="2502">
                  <c:v>26.0625</c:v>
                </c:pt>
                <c:pt idx="2503">
                  <c:v>26.072916670000001</c:v>
                </c:pt>
                <c:pt idx="2504">
                  <c:v>26.083333329999999</c:v>
                </c:pt>
                <c:pt idx="2505">
                  <c:v>26.09375</c:v>
                </c:pt>
                <c:pt idx="2506">
                  <c:v>26.104166670000001</c:v>
                </c:pt>
                <c:pt idx="2507">
                  <c:v>26.114583329999999</c:v>
                </c:pt>
                <c:pt idx="2508">
                  <c:v>26.125</c:v>
                </c:pt>
                <c:pt idx="2509">
                  <c:v>26.135416670000001</c:v>
                </c:pt>
                <c:pt idx="2510">
                  <c:v>26.145833329999999</c:v>
                </c:pt>
                <c:pt idx="2511">
                  <c:v>26.15625</c:v>
                </c:pt>
                <c:pt idx="2512">
                  <c:v>26.166666670000001</c:v>
                </c:pt>
                <c:pt idx="2513">
                  <c:v>26.177083329999999</c:v>
                </c:pt>
                <c:pt idx="2514">
                  <c:v>26.1875</c:v>
                </c:pt>
                <c:pt idx="2515">
                  <c:v>26.197916670000001</c:v>
                </c:pt>
                <c:pt idx="2516">
                  <c:v>26.208333329999999</c:v>
                </c:pt>
                <c:pt idx="2517">
                  <c:v>26.21875</c:v>
                </c:pt>
                <c:pt idx="2518">
                  <c:v>26.229166670000001</c:v>
                </c:pt>
                <c:pt idx="2519">
                  <c:v>26.239583329999999</c:v>
                </c:pt>
                <c:pt idx="2520">
                  <c:v>26.25</c:v>
                </c:pt>
                <c:pt idx="2521">
                  <c:v>26.260416670000001</c:v>
                </c:pt>
                <c:pt idx="2522">
                  <c:v>26.270833329999999</c:v>
                </c:pt>
                <c:pt idx="2523">
                  <c:v>26.28125</c:v>
                </c:pt>
                <c:pt idx="2524">
                  <c:v>26.291666670000001</c:v>
                </c:pt>
                <c:pt idx="2525">
                  <c:v>26.302083329999999</c:v>
                </c:pt>
                <c:pt idx="2526">
                  <c:v>26.3125</c:v>
                </c:pt>
                <c:pt idx="2527">
                  <c:v>26.322916670000001</c:v>
                </c:pt>
                <c:pt idx="2528">
                  <c:v>26.333333329999999</c:v>
                </c:pt>
                <c:pt idx="2529">
                  <c:v>26.34375</c:v>
                </c:pt>
                <c:pt idx="2530">
                  <c:v>26.354166670000001</c:v>
                </c:pt>
                <c:pt idx="2531">
                  <c:v>26.364583329999999</c:v>
                </c:pt>
                <c:pt idx="2532">
                  <c:v>26.375</c:v>
                </c:pt>
                <c:pt idx="2533">
                  <c:v>26.385416670000001</c:v>
                </c:pt>
                <c:pt idx="2534">
                  <c:v>26.395833329999999</c:v>
                </c:pt>
                <c:pt idx="2535">
                  <c:v>26.40625</c:v>
                </c:pt>
                <c:pt idx="2536">
                  <c:v>26.416666670000001</c:v>
                </c:pt>
                <c:pt idx="2537">
                  <c:v>26.427083329999999</c:v>
                </c:pt>
                <c:pt idx="2538">
                  <c:v>26.4375</c:v>
                </c:pt>
                <c:pt idx="2539">
                  <c:v>26.447916670000001</c:v>
                </c:pt>
                <c:pt idx="2540">
                  <c:v>26.458333329999999</c:v>
                </c:pt>
                <c:pt idx="2541">
                  <c:v>26.46875</c:v>
                </c:pt>
                <c:pt idx="2542">
                  <c:v>26.479166670000001</c:v>
                </c:pt>
                <c:pt idx="2543">
                  <c:v>26.489583329999999</c:v>
                </c:pt>
                <c:pt idx="2544">
                  <c:v>26.5</c:v>
                </c:pt>
                <c:pt idx="2545">
                  <c:v>26.510416670000001</c:v>
                </c:pt>
                <c:pt idx="2546">
                  <c:v>26.520833329999999</c:v>
                </c:pt>
                <c:pt idx="2547">
                  <c:v>26.53125</c:v>
                </c:pt>
                <c:pt idx="2548">
                  <c:v>26.541666670000001</c:v>
                </c:pt>
                <c:pt idx="2549">
                  <c:v>26.552083329999999</c:v>
                </c:pt>
                <c:pt idx="2550">
                  <c:v>26.5625</c:v>
                </c:pt>
                <c:pt idx="2551">
                  <c:v>26.572916670000001</c:v>
                </c:pt>
                <c:pt idx="2552">
                  <c:v>26.583333329999999</c:v>
                </c:pt>
                <c:pt idx="2553">
                  <c:v>26.59375</c:v>
                </c:pt>
                <c:pt idx="2554">
                  <c:v>26.604166670000001</c:v>
                </c:pt>
                <c:pt idx="2555">
                  <c:v>26.614583329999999</c:v>
                </c:pt>
                <c:pt idx="2556">
                  <c:v>26.625</c:v>
                </c:pt>
                <c:pt idx="2557">
                  <c:v>26.635416670000001</c:v>
                </c:pt>
                <c:pt idx="2558">
                  <c:v>26.645833329999999</c:v>
                </c:pt>
                <c:pt idx="2559">
                  <c:v>26.65625</c:v>
                </c:pt>
                <c:pt idx="2560">
                  <c:v>26.666666670000001</c:v>
                </c:pt>
                <c:pt idx="2561">
                  <c:v>26.677083329999999</c:v>
                </c:pt>
                <c:pt idx="2562">
                  <c:v>26.6875</c:v>
                </c:pt>
                <c:pt idx="2563">
                  <c:v>26.697916670000001</c:v>
                </c:pt>
                <c:pt idx="2564">
                  <c:v>26.708333329999999</c:v>
                </c:pt>
                <c:pt idx="2565">
                  <c:v>26.71875</c:v>
                </c:pt>
                <c:pt idx="2566">
                  <c:v>26.729166670000001</c:v>
                </c:pt>
                <c:pt idx="2567">
                  <c:v>26.739583329999999</c:v>
                </c:pt>
                <c:pt idx="2568">
                  <c:v>26.75</c:v>
                </c:pt>
                <c:pt idx="2569">
                  <c:v>26.760416670000001</c:v>
                </c:pt>
                <c:pt idx="2570">
                  <c:v>26.770833329999999</c:v>
                </c:pt>
                <c:pt idx="2571">
                  <c:v>26.78125</c:v>
                </c:pt>
                <c:pt idx="2572">
                  <c:v>26.791666670000001</c:v>
                </c:pt>
                <c:pt idx="2573">
                  <c:v>26.802083329999999</c:v>
                </c:pt>
                <c:pt idx="2574">
                  <c:v>26.8125</c:v>
                </c:pt>
                <c:pt idx="2575">
                  <c:v>26.822916670000001</c:v>
                </c:pt>
                <c:pt idx="2576">
                  <c:v>26.833333329999999</c:v>
                </c:pt>
                <c:pt idx="2577">
                  <c:v>26.84375</c:v>
                </c:pt>
                <c:pt idx="2578">
                  <c:v>26.854166670000001</c:v>
                </c:pt>
                <c:pt idx="2579">
                  <c:v>26.864583329999999</c:v>
                </c:pt>
                <c:pt idx="2580">
                  <c:v>26.875</c:v>
                </c:pt>
                <c:pt idx="2581">
                  <c:v>26.885416670000001</c:v>
                </c:pt>
                <c:pt idx="2582">
                  <c:v>26.895833329999999</c:v>
                </c:pt>
                <c:pt idx="2583">
                  <c:v>26.90625</c:v>
                </c:pt>
                <c:pt idx="2584">
                  <c:v>26.916666670000001</c:v>
                </c:pt>
                <c:pt idx="2585">
                  <c:v>26.927083329999999</c:v>
                </c:pt>
                <c:pt idx="2586">
                  <c:v>26.9375</c:v>
                </c:pt>
                <c:pt idx="2587">
                  <c:v>26.947916670000001</c:v>
                </c:pt>
                <c:pt idx="2588">
                  <c:v>26.958333329999999</c:v>
                </c:pt>
                <c:pt idx="2589">
                  <c:v>26.96875</c:v>
                </c:pt>
                <c:pt idx="2590">
                  <c:v>26.979166670000001</c:v>
                </c:pt>
                <c:pt idx="2591">
                  <c:v>26.989583329999999</c:v>
                </c:pt>
                <c:pt idx="2592">
                  <c:v>27</c:v>
                </c:pt>
                <c:pt idx="2593">
                  <c:v>27.010416670000001</c:v>
                </c:pt>
                <c:pt idx="2594">
                  <c:v>27.020833329999999</c:v>
                </c:pt>
                <c:pt idx="2595">
                  <c:v>27.03125</c:v>
                </c:pt>
                <c:pt idx="2596">
                  <c:v>27.041666670000001</c:v>
                </c:pt>
                <c:pt idx="2597">
                  <c:v>27.052083329999999</c:v>
                </c:pt>
                <c:pt idx="2598">
                  <c:v>27.0625</c:v>
                </c:pt>
                <c:pt idx="2599">
                  <c:v>27.072916670000001</c:v>
                </c:pt>
                <c:pt idx="2600">
                  <c:v>27.083333329999999</c:v>
                </c:pt>
                <c:pt idx="2601">
                  <c:v>27.09375</c:v>
                </c:pt>
                <c:pt idx="2602">
                  <c:v>27.104166670000001</c:v>
                </c:pt>
                <c:pt idx="2603">
                  <c:v>27.114583329999999</c:v>
                </c:pt>
                <c:pt idx="2604">
                  <c:v>27.125</c:v>
                </c:pt>
                <c:pt idx="2605">
                  <c:v>27.135416670000001</c:v>
                </c:pt>
                <c:pt idx="2606">
                  <c:v>27.145833329999999</c:v>
                </c:pt>
                <c:pt idx="2607">
                  <c:v>27.15625</c:v>
                </c:pt>
                <c:pt idx="2608">
                  <c:v>27.166666670000001</c:v>
                </c:pt>
                <c:pt idx="2609">
                  <c:v>27.177083329999999</c:v>
                </c:pt>
                <c:pt idx="2610">
                  <c:v>27.1875</c:v>
                </c:pt>
                <c:pt idx="2611">
                  <c:v>27.197916670000001</c:v>
                </c:pt>
                <c:pt idx="2612">
                  <c:v>27.208333329999999</c:v>
                </c:pt>
                <c:pt idx="2613">
                  <c:v>27.21875</c:v>
                </c:pt>
                <c:pt idx="2614">
                  <c:v>27.229166670000001</c:v>
                </c:pt>
                <c:pt idx="2615">
                  <c:v>27.239583329999999</c:v>
                </c:pt>
                <c:pt idx="2616">
                  <c:v>27.25</c:v>
                </c:pt>
                <c:pt idx="2617">
                  <c:v>27.260416670000001</c:v>
                </c:pt>
                <c:pt idx="2618">
                  <c:v>27.270833329999999</c:v>
                </c:pt>
                <c:pt idx="2619">
                  <c:v>27.28125</c:v>
                </c:pt>
                <c:pt idx="2620">
                  <c:v>27.291666670000001</c:v>
                </c:pt>
                <c:pt idx="2621">
                  <c:v>27.302083329999999</c:v>
                </c:pt>
                <c:pt idx="2622">
                  <c:v>27.3125</c:v>
                </c:pt>
                <c:pt idx="2623">
                  <c:v>27.322916670000001</c:v>
                </c:pt>
                <c:pt idx="2624">
                  <c:v>27.333333329999999</c:v>
                </c:pt>
                <c:pt idx="2625">
                  <c:v>27.34375</c:v>
                </c:pt>
                <c:pt idx="2626">
                  <c:v>27.354166670000001</c:v>
                </c:pt>
                <c:pt idx="2627">
                  <c:v>27.364583329999999</c:v>
                </c:pt>
                <c:pt idx="2628">
                  <c:v>27.375</c:v>
                </c:pt>
                <c:pt idx="2629">
                  <c:v>27.385416670000001</c:v>
                </c:pt>
                <c:pt idx="2630">
                  <c:v>27.395833329999999</c:v>
                </c:pt>
                <c:pt idx="2631">
                  <c:v>27.40625</c:v>
                </c:pt>
                <c:pt idx="2632">
                  <c:v>27.416666670000001</c:v>
                </c:pt>
                <c:pt idx="2633">
                  <c:v>27.427083329999999</c:v>
                </c:pt>
                <c:pt idx="2634">
                  <c:v>27.4375</c:v>
                </c:pt>
                <c:pt idx="2635">
                  <c:v>27.447916670000001</c:v>
                </c:pt>
                <c:pt idx="2636">
                  <c:v>27.458333329999999</c:v>
                </c:pt>
                <c:pt idx="2637">
                  <c:v>27.46875</c:v>
                </c:pt>
                <c:pt idx="2638">
                  <c:v>27.479166670000001</c:v>
                </c:pt>
                <c:pt idx="2639">
                  <c:v>27.489583329999999</c:v>
                </c:pt>
                <c:pt idx="2640">
                  <c:v>27.5</c:v>
                </c:pt>
                <c:pt idx="2641">
                  <c:v>27.510416670000001</c:v>
                </c:pt>
                <c:pt idx="2642">
                  <c:v>27.520833329999999</c:v>
                </c:pt>
                <c:pt idx="2643">
                  <c:v>27.53125</c:v>
                </c:pt>
                <c:pt idx="2644">
                  <c:v>27.541666670000001</c:v>
                </c:pt>
                <c:pt idx="2645">
                  <c:v>27.552083329999999</c:v>
                </c:pt>
                <c:pt idx="2646">
                  <c:v>27.5625</c:v>
                </c:pt>
                <c:pt idx="2647">
                  <c:v>27.572916670000001</c:v>
                </c:pt>
                <c:pt idx="2648">
                  <c:v>27.583333329999999</c:v>
                </c:pt>
                <c:pt idx="2649">
                  <c:v>27.59375</c:v>
                </c:pt>
                <c:pt idx="2650">
                  <c:v>27.604166670000001</c:v>
                </c:pt>
                <c:pt idx="2651">
                  <c:v>27.614583329999999</c:v>
                </c:pt>
                <c:pt idx="2652">
                  <c:v>27.625</c:v>
                </c:pt>
                <c:pt idx="2653">
                  <c:v>27.635416670000001</c:v>
                </c:pt>
                <c:pt idx="2654">
                  <c:v>27.645833329999999</c:v>
                </c:pt>
                <c:pt idx="2655">
                  <c:v>27.65625</c:v>
                </c:pt>
                <c:pt idx="2656">
                  <c:v>27.666666670000001</c:v>
                </c:pt>
                <c:pt idx="2657">
                  <c:v>27.677083329999999</c:v>
                </c:pt>
                <c:pt idx="2658">
                  <c:v>27.6875</c:v>
                </c:pt>
                <c:pt idx="2659">
                  <c:v>27.697916670000001</c:v>
                </c:pt>
                <c:pt idx="2660">
                  <c:v>27.708333329999999</c:v>
                </c:pt>
                <c:pt idx="2661">
                  <c:v>27.71875</c:v>
                </c:pt>
                <c:pt idx="2662">
                  <c:v>27.729166670000001</c:v>
                </c:pt>
                <c:pt idx="2663">
                  <c:v>27.739583329999999</c:v>
                </c:pt>
                <c:pt idx="2664">
                  <c:v>27.75</c:v>
                </c:pt>
                <c:pt idx="2665">
                  <c:v>27.760416670000001</c:v>
                </c:pt>
                <c:pt idx="2666">
                  <c:v>27.770833329999999</c:v>
                </c:pt>
                <c:pt idx="2667">
                  <c:v>27.78125</c:v>
                </c:pt>
                <c:pt idx="2668">
                  <c:v>27.791666670000001</c:v>
                </c:pt>
                <c:pt idx="2669">
                  <c:v>27.802083329999999</c:v>
                </c:pt>
                <c:pt idx="2670">
                  <c:v>27.8125</c:v>
                </c:pt>
                <c:pt idx="2671">
                  <c:v>27.822916670000001</c:v>
                </c:pt>
                <c:pt idx="2672">
                  <c:v>27.833333329999999</c:v>
                </c:pt>
                <c:pt idx="2673">
                  <c:v>27.84375</c:v>
                </c:pt>
                <c:pt idx="2674">
                  <c:v>27.854166670000001</c:v>
                </c:pt>
                <c:pt idx="2675">
                  <c:v>27.864583329999999</c:v>
                </c:pt>
                <c:pt idx="2676">
                  <c:v>27.875</c:v>
                </c:pt>
                <c:pt idx="2677">
                  <c:v>27.885416670000001</c:v>
                </c:pt>
                <c:pt idx="2678">
                  <c:v>27.895833329999999</c:v>
                </c:pt>
                <c:pt idx="2679">
                  <c:v>27.90625</c:v>
                </c:pt>
                <c:pt idx="2680">
                  <c:v>27.916666670000001</c:v>
                </c:pt>
                <c:pt idx="2681">
                  <c:v>27.927083329999999</c:v>
                </c:pt>
                <c:pt idx="2682">
                  <c:v>27.9375</c:v>
                </c:pt>
                <c:pt idx="2683">
                  <c:v>27.947916670000001</c:v>
                </c:pt>
                <c:pt idx="2684">
                  <c:v>27.958333329999999</c:v>
                </c:pt>
                <c:pt idx="2685">
                  <c:v>27.96875</c:v>
                </c:pt>
                <c:pt idx="2686">
                  <c:v>27.979166670000001</c:v>
                </c:pt>
                <c:pt idx="2687">
                  <c:v>27.989583329999999</c:v>
                </c:pt>
                <c:pt idx="2688">
                  <c:v>28</c:v>
                </c:pt>
                <c:pt idx="2689">
                  <c:v>28.010416670000001</c:v>
                </c:pt>
                <c:pt idx="2690">
                  <c:v>28.020833329999999</c:v>
                </c:pt>
                <c:pt idx="2691">
                  <c:v>28.03125</c:v>
                </c:pt>
                <c:pt idx="2692">
                  <c:v>28.041666670000001</c:v>
                </c:pt>
                <c:pt idx="2693">
                  <c:v>28.052083329999999</c:v>
                </c:pt>
                <c:pt idx="2694">
                  <c:v>28.0625</c:v>
                </c:pt>
                <c:pt idx="2695">
                  <c:v>28.072916670000001</c:v>
                </c:pt>
                <c:pt idx="2696">
                  <c:v>28.083333329999999</c:v>
                </c:pt>
                <c:pt idx="2697">
                  <c:v>28.09375</c:v>
                </c:pt>
                <c:pt idx="2698">
                  <c:v>28.104166670000001</c:v>
                </c:pt>
                <c:pt idx="2699">
                  <c:v>28.114583329999999</c:v>
                </c:pt>
                <c:pt idx="2700">
                  <c:v>28.125</c:v>
                </c:pt>
                <c:pt idx="2701">
                  <c:v>28.135416670000001</c:v>
                </c:pt>
                <c:pt idx="2702">
                  <c:v>28.145833329999999</c:v>
                </c:pt>
                <c:pt idx="2703">
                  <c:v>28.15625</c:v>
                </c:pt>
                <c:pt idx="2704">
                  <c:v>28.166666670000001</c:v>
                </c:pt>
                <c:pt idx="2705">
                  <c:v>28.177083329999999</c:v>
                </c:pt>
                <c:pt idx="2706">
                  <c:v>28.1875</c:v>
                </c:pt>
                <c:pt idx="2707">
                  <c:v>28.197916670000001</c:v>
                </c:pt>
                <c:pt idx="2708">
                  <c:v>28.208333329999999</c:v>
                </c:pt>
                <c:pt idx="2709">
                  <c:v>28.21875</c:v>
                </c:pt>
                <c:pt idx="2710">
                  <c:v>28.229166670000001</c:v>
                </c:pt>
                <c:pt idx="2711">
                  <c:v>28.239583329999999</c:v>
                </c:pt>
                <c:pt idx="2712">
                  <c:v>28.25</c:v>
                </c:pt>
                <c:pt idx="2713">
                  <c:v>28.260416670000001</c:v>
                </c:pt>
                <c:pt idx="2714">
                  <c:v>28.270833329999999</c:v>
                </c:pt>
                <c:pt idx="2715">
                  <c:v>28.28125</c:v>
                </c:pt>
                <c:pt idx="2716">
                  <c:v>28.291666670000001</c:v>
                </c:pt>
                <c:pt idx="2717">
                  <c:v>28.302083329999999</c:v>
                </c:pt>
                <c:pt idx="2718">
                  <c:v>28.3125</c:v>
                </c:pt>
                <c:pt idx="2719">
                  <c:v>28.322916670000001</c:v>
                </c:pt>
                <c:pt idx="2720">
                  <c:v>28.333333329999999</c:v>
                </c:pt>
                <c:pt idx="2721">
                  <c:v>28.34375</c:v>
                </c:pt>
                <c:pt idx="2722">
                  <c:v>28.354166670000001</c:v>
                </c:pt>
                <c:pt idx="2723">
                  <c:v>28.364583329999999</c:v>
                </c:pt>
                <c:pt idx="2724">
                  <c:v>28.375</c:v>
                </c:pt>
                <c:pt idx="2725">
                  <c:v>28.385416670000001</c:v>
                </c:pt>
                <c:pt idx="2726">
                  <c:v>28.395833329999999</c:v>
                </c:pt>
                <c:pt idx="2727">
                  <c:v>28.40625</c:v>
                </c:pt>
                <c:pt idx="2728">
                  <c:v>28.416666670000001</c:v>
                </c:pt>
                <c:pt idx="2729">
                  <c:v>28.427083329999999</c:v>
                </c:pt>
                <c:pt idx="2730">
                  <c:v>28.4375</c:v>
                </c:pt>
                <c:pt idx="2731">
                  <c:v>28.447916670000001</c:v>
                </c:pt>
                <c:pt idx="2732">
                  <c:v>28.458333329999999</c:v>
                </c:pt>
                <c:pt idx="2733">
                  <c:v>28.46875</c:v>
                </c:pt>
                <c:pt idx="2734">
                  <c:v>28.479166670000001</c:v>
                </c:pt>
                <c:pt idx="2735">
                  <c:v>28.489583329999999</c:v>
                </c:pt>
                <c:pt idx="2736">
                  <c:v>28.5</c:v>
                </c:pt>
                <c:pt idx="2737">
                  <c:v>28.510416670000001</c:v>
                </c:pt>
                <c:pt idx="2738">
                  <c:v>28.520833329999999</c:v>
                </c:pt>
                <c:pt idx="2739">
                  <c:v>28.53125</c:v>
                </c:pt>
                <c:pt idx="2740">
                  <c:v>28.541666670000001</c:v>
                </c:pt>
                <c:pt idx="2741">
                  <c:v>28.552083329999999</c:v>
                </c:pt>
                <c:pt idx="2742">
                  <c:v>28.5625</c:v>
                </c:pt>
                <c:pt idx="2743">
                  <c:v>28.572916670000001</c:v>
                </c:pt>
                <c:pt idx="2744">
                  <c:v>28.583333329999999</c:v>
                </c:pt>
                <c:pt idx="2745">
                  <c:v>28.59375</c:v>
                </c:pt>
                <c:pt idx="2746">
                  <c:v>28.604166670000001</c:v>
                </c:pt>
                <c:pt idx="2747">
                  <c:v>28.614583329999999</c:v>
                </c:pt>
                <c:pt idx="2748">
                  <c:v>28.625</c:v>
                </c:pt>
                <c:pt idx="2749">
                  <c:v>28.635416670000001</c:v>
                </c:pt>
                <c:pt idx="2750">
                  <c:v>28.645833329999999</c:v>
                </c:pt>
                <c:pt idx="2751">
                  <c:v>28.65625</c:v>
                </c:pt>
                <c:pt idx="2752">
                  <c:v>28.666666670000001</c:v>
                </c:pt>
                <c:pt idx="2753">
                  <c:v>28.677083329999999</c:v>
                </c:pt>
                <c:pt idx="2754">
                  <c:v>28.6875</c:v>
                </c:pt>
                <c:pt idx="2755">
                  <c:v>28.697916670000001</c:v>
                </c:pt>
                <c:pt idx="2756">
                  <c:v>28.708333329999999</c:v>
                </c:pt>
                <c:pt idx="2757">
                  <c:v>28.71875</c:v>
                </c:pt>
                <c:pt idx="2758">
                  <c:v>28.729166670000001</c:v>
                </c:pt>
                <c:pt idx="2759">
                  <c:v>28.739583329999999</c:v>
                </c:pt>
                <c:pt idx="2760">
                  <c:v>28.75</c:v>
                </c:pt>
                <c:pt idx="2761">
                  <c:v>28.760416670000001</c:v>
                </c:pt>
                <c:pt idx="2762">
                  <c:v>28.770833329999999</c:v>
                </c:pt>
                <c:pt idx="2763">
                  <c:v>28.78125</c:v>
                </c:pt>
                <c:pt idx="2764">
                  <c:v>28.791666670000001</c:v>
                </c:pt>
                <c:pt idx="2765">
                  <c:v>28.802083329999999</c:v>
                </c:pt>
                <c:pt idx="2766">
                  <c:v>28.8125</c:v>
                </c:pt>
                <c:pt idx="2767">
                  <c:v>28.822916670000001</c:v>
                </c:pt>
                <c:pt idx="2768">
                  <c:v>28.833333329999999</c:v>
                </c:pt>
                <c:pt idx="2769">
                  <c:v>28.84375</c:v>
                </c:pt>
                <c:pt idx="2770">
                  <c:v>28.854166670000001</c:v>
                </c:pt>
                <c:pt idx="2771">
                  <c:v>28.864583329999999</c:v>
                </c:pt>
                <c:pt idx="2772">
                  <c:v>28.875</c:v>
                </c:pt>
                <c:pt idx="2773">
                  <c:v>28.885416670000001</c:v>
                </c:pt>
                <c:pt idx="2774">
                  <c:v>28.895833329999999</c:v>
                </c:pt>
                <c:pt idx="2775">
                  <c:v>28.90625</c:v>
                </c:pt>
                <c:pt idx="2776">
                  <c:v>28.916666670000001</c:v>
                </c:pt>
                <c:pt idx="2777">
                  <c:v>28.927083329999999</c:v>
                </c:pt>
                <c:pt idx="2778">
                  <c:v>28.9375</c:v>
                </c:pt>
                <c:pt idx="2779">
                  <c:v>28.947916670000001</c:v>
                </c:pt>
                <c:pt idx="2780">
                  <c:v>28.958333329999999</c:v>
                </c:pt>
                <c:pt idx="2781">
                  <c:v>28.96875</c:v>
                </c:pt>
                <c:pt idx="2782">
                  <c:v>28.979166670000001</c:v>
                </c:pt>
                <c:pt idx="2783">
                  <c:v>28.989583329999999</c:v>
                </c:pt>
                <c:pt idx="2784">
                  <c:v>29</c:v>
                </c:pt>
                <c:pt idx="2785">
                  <c:v>29.010416670000001</c:v>
                </c:pt>
                <c:pt idx="2786">
                  <c:v>29.020833329999999</c:v>
                </c:pt>
                <c:pt idx="2787">
                  <c:v>29.03125</c:v>
                </c:pt>
                <c:pt idx="2788">
                  <c:v>29.041666670000001</c:v>
                </c:pt>
                <c:pt idx="2789">
                  <c:v>29.052083329999999</c:v>
                </c:pt>
                <c:pt idx="2790">
                  <c:v>29.0625</c:v>
                </c:pt>
                <c:pt idx="2791">
                  <c:v>29.072916670000001</c:v>
                </c:pt>
                <c:pt idx="2792">
                  <c:v>29.083333329999999</c:v>
                </c:pt>
                <c:pt idx="2793">
                  <c:v>29.09375</c:v>
                </c:pt>
                <c:pt idx="2794">
                  <c:v>29.104166670000001</c:v>
                </c:pt>
                <c:pt idx="2795">
                  <c:v>29.114583329999999</c:v>
                </c:pt>
                <c:pt idx="2796">
                  <c:v>29.125</c:v>
                </c:pt>
                <c:pt idx="2797">
                  <c:v>29.135416670000001</c:v>
                </c:pt>
                <c:pt idx="2798">
                  <c:v>29.145833329999999</c:v>
                </c:pt>
                <c:pt idx="2799">
                  <c:v>29.15625</c:v>
                </c:pt>
                <c:pt idx="2800">
                  <c:v>29.166666670000001</c:v>
                </c:pt>
                <c:pt idx="2801">
                  <c:v>29.177083329999999</c:v>
                </c:pt>
                <c:pt idx="2802">
                  <c:v>29.1875</c:v>
                </c:pt>
                <c:pt idx="2803">
                  <c:v>29.197916670000001</c:v>
                </c:pt>
                <c:pt idx="2804">
                  <c:v>29.208333329999999</c:v>
                </c:pt>
                <c:pt idx="2805">
                  <c:v>29.21875</c:v>
                </c:pt>
                <c:pt idx="2806">
                  <c:v>29.229166670000001</c:v>
                </c:pt>
                <c:pt idx="2807">
                  <c:v>29.239583329999999</c:v>
                </c:pt>
                <c:pt idx="2808">
                  <c:v>29.25</c:v>
                </c:pt>
                <c:pt idx="2809">
                  <c:v>29.260416670000001</c:v>
                </c:pt>
                <c:pt idx="2810">
                  <c:v>29.270833329999999</c:v>
                </c:pt>
                <c:pt idx="2811">
                  <c:v>29.28125</c:v>
                </c:pt>
                <c:pt idx="2812">
                  <c:v>29.291666670000001</c:v>
                </c:pt>
                <c:pt idx="2813">
                  <c:v>29.302083329999999</c:v>
                </c:pt>
                <c:pt idx="2814">
                  <c:v>29.3125</c:v>
                </c:pt>
                <c:pt idx="2815">
                  <c:v>29.322916670000001</c:v>
                </c:pt>
                <c:pt idx="2816">
                  <c:v>29.333333329999999</c:v>
                </c:pt>
                <c:pt idx="2817">
                  <c:v>29.34375</c:v>
                </c:pt>
                <c:pt idx="2818">
                  <c:v>29.354166670000001</c:v>
                </c:pt>
                <c:pt idx="2819">
                  <c:v>29.364583329999999</c:v>
                </c:pt>
                <c:pt idx="2820">
                  <c:v>29.375</c:v>
                </c:pt>
                <c:pt idx="2821">
                  <c:v>29.385416670000001</c:v>
                </c:pt>
                <c:pt idx="2822">
                  <c:v>29.395833329999999</c:v>
                </c:pt>
                <c:pt idx="2823">
                  <c:v>29.40625</c:v>
                </c:pt>
                <c:pt idx="2824">
                  <c:v>29.416666670000001</c:v>
                </c:pt>
                <c:pt idx="2825">
                  <c:v>29.427083329999999</c:v>
                </c:pt>
                <c:pt idx="2826">
                  <c:v>29.4375</c:v>
                </c:pt>
                <c:pt idx="2827">
                  <c:v>29.447916670000001</c:v>
                </c:pt>
                <c:pt idx="2828">
                  <c:v>29.458333329999999</c:v>
                </c:pt>
                <c:pt idx="2829">
                  <c:v>29.46875</c:v>
                </c:pt>
                <c:pt idx="2830">
                  <c:v>29.479166670000001</c:v>
                </c:pt>
                <c:pt idx="2831">
                  <c:v>29.489583329999999</c:v>
                </c:pt>
                <c:pt idx="2832">
                  <c:v>29.5</c:v>
                </c:pt>
                <c:pt idx="2833">
                  <c:v>29.510416670000001</c:v>
                </c:pt>
                <c:pt idx="2834">
                  <c:v>29.520833329999999</c:v>
                </c:pt>
                <c:pt idx="2835">
                  <c:v>29.53125</c:v>
                </c:pt>
                <c:pt idx="2836">
                  <c:v>29.541666670000001</c:v>
                </c:pt>
                <c:pt idx="2837">
                  <c:v>29.552083329999999</c:v>
                </c:pt>
                <c:pt idx="2838">
                  <c:v>29.5625</c:v>
                </c:pt>
                <c:pt idx="2839">
                  <c:v>29.572916670000001</c:v>
                </c:pt>
                <c:pt idx="2840">
                  <c:v>29.583333329999999</c:v>
                </c:pt>
                <c:pt idx="2841">
                  <c:v>29.59375</c:v>
                </c:pt>
                <c:pt idx="2842">
                  <c:v>29.604166670000001</c:v>
                </c:pt>
                <c:pt idx="2843">
                  <c:v>29.614583329999999</c:v>
                </c:pt>
                <c:pt idx="2844">
                  <c:v>29.625</c:v>
                </c:pt>
                <c:pt idx="2845">
                  <c:v>29.635416670000001</c:v>
                </c:pt>
                <c:pt idx="2846">
                  <c:v>29.645833329999999</c:v>
                </c:pt>
                <c:pt idx="2847">
                  <c:v>29.65625</c:v>
                </c:pt>
                <c:pt idx="2848">
                  <c:v>29.666666670000001</c:v>
                </c:pt>
                <c:pt idx="2849">
                  <c:v>29.677083329999999</c:v>
                </c:pt>
                <c:pt idx="2850">
                  <c:v>29.6875</c:v>
                </c:pt>
                <c:pt idx="2851">
                  <c:v>29.697916670000001</c:v>
                </c:pt>
                <c:pt idx="2852">
                  <c:v>29.708333329999999</c:v>
                </c:pt>
                <c:pt idx="2853">
                  <c:v>29.71875</c:v>
                </c:pt>
                <c:pt idx="2854">
                  <c:v>29.729166670000001</c:v>
                </c:pt>
                <c:pt idx="2855">
                  <c:v>29.739583329999999</c:v>
                </c:pt>
                <c:pt idx="2856">
                  <c:v>29.75</c:v>
                </c:pt>
                <c:pt idx="2857">
                  <c:v>29.760416670000001</c:v>
                </c:pt>
                <c:pt idx="2858">
                  <c:v>29.770833329999999</c:v>
                </c:pt>
                <c:pt idx="2859">
                  <c:v>29.78125</c:v>
                </c:pt>
                <c:pt idx="2860">
                  <c:v>29.791666670000001</c:v>
                </c:pt>
                <c:pt idx="2861">
                  <c:v>29.802083329999999</c:v>
                </c:pt>
                <c:pt idx="2862">
                  <c:v>29.8125</c:v>
                </c:pt>
                <c:pt idx="2863">
                  <c:v>29.822916670000001</c:v>
                </c:pt>
                <c:pt idx="2864">
                  <c:v>29.833333329999999</c:v>
                </c:pt>
                <c:pt idx="2865">
                  <c:v>29.84375</c:v>
                </c:pt>
                <c:pt idx="2866">
                  <c:v>29.854166670000001</c:v>
                </c:pt>
                <c:pt idx="2867">
                  <c:v>29.864583329999999</c:v>
                </c:pt>
                <c:pt idx="2868">
                  <c:v>29.875</c:v>
                </c:pt>
                <c:pt idx="2869">
                  <c:v>29.885416670000001</c:v>
                </c:pt>
                <c:pt idx="2870">
                  <c:v>29.895833329999999</c:v>
                </c:pt>
                <c:pt idx="2871">
                  <c:v>29.90625</c:v>
                </c:pt>
                <c:pt idx="2872">
                  <c:v>29.916666670000001</c:v>
                </c:pt>
                <c:pt idx="2873">
                  <c:v>29.927083329999999</c:v>
                </c:pt>
                <c:pt idx="2874">
                  <c:v>29.9375</c:v>
                </c:pt>
                <c:pt idx="2875">
                  <c:v>29.947916670000001</c:v>
                </c:pt>
                <c:pt idx="2876">
                  <c:v>29.958333329999999</c:v>
                </c:pt>
                <c:pt idx="2877">
                  <c:v>29.96875</c:v>
                </c:pt>
                <c:pt idx="2878">
                  <c:v>29.979166670000001</c:v>
                </c:pt>
                <c:pt idx="2879">
                  <c:v>29.989583329999999</c:v>
                </c:pt>
                <c:pt idx="2880">
                  <c:v>30</c:v>
                </c:pt>
                <c:pt idx="2881">
                  <c:v>30.010416670000001</c:v>
                </c:pt>
                <c:pt idx="2882">
                  <c:v>30.020833329999999</c:v>
                </c:pt>
                <c:pt idx="2883">
                  <c:v>30.03125</c:v>
                </c:pt>
                <c:pt idx="2884">
                  <c:v>30.041666670000001</c:v>
                </c:pt>
                <c:pt idx="2885">
                  <c:v>30.052083329999999</c:v>
                </c:pt>
                <c:pt idx="2886">
                  <c:v>30.0625</c:v>
                </c:pt>
                <c:pt idx="2887">
                  <c:v>30.072916670000001</c:v>
                </c:pt>
                <c:pt idx="2888">
                  <c:v>30.083333329999999</c:v>
                </c:pt>
                <c:pt idx="2889">
                  <c:v>30.09375</c:v>
                </c:pt>
                <c:pt idx="2890">
                  <c:v>30.104166670000001</c:v>
                </c:pt>
                <c:pt idx="2891">
                  <c:v>30.114583329999999</c:v>
                </c:pt>
                <c:pt idx="2892">
                  <c:v>30.125</c:v>
                </c:pt>
                <c:pt idx="2893">
                  <c:v>30.135416670000001</c:v>
                </c:pt>
                <c:pt idx="2894">
                  <c:v>30.145833329999999</c:v>
                </c:pt>
                <c:pt idx="2895">
                  <c:v>30.15625</c:v>
                </c:pt>
                <c:pt idx="2896">
                  <c:v>30.166666670000001</c:v>
                </c:pt>
                <c:pt idx="2897">
                  <c:v>30.177083329999999</c:v>
                </c:pt>
                <c:pt idx="2898">
                  <c:v>30.1875</c:v>
                </c:pt>
                <c:pt idx="2899">
                  <c:v>30.197916670000001</c:v>
                </c:pt>
                <c:pt idx="2900">
                  <c:v>30.208333329999999</c:v>
                </c:pt>
                <c:pt idx="2901">
                  <c:v>30.21875</c:v>
                </c:pt>
                <c:pt idx="2902">
                  <c:v>30.229166670000001</c:v>
                </c:pt>
                <c:pt idx="2903">
                  <c:v>30.239583329999999</c:v>
                </c:pt>
                <c:pt idx="2904">
                  <c:v>30.25</c:v>
                </c:pt>
                <c:pt idx="2905">
                  <c:v>30.260416670000001</c:v>
                </c:pt>
                <c:pt idx="2906">
                  <c:v>30.270833329999999</c:v>
                </c:pt>
                <c:pt idx="2907">
                  <c:v>30.28125</c:v>
                </c:pt>
                <c:pt idx="2908">
                  <c:v>30.291666670000001</c:v>
                </c:pt>
                <c:pt idx="2909">
                  <c:v>30.302083329999999</c:v>
                </c:pt>
                <c:pt idx="2910">
                  <c:v>30.3125</c:v>
                </c:pt>
                <c:pt idx="2911">
                  <c:v>30.322916670000001</c:v>
                </c:pt>
                <c:pt idx="2912">
                  <c:v>30.333333329999999</c:v>
                </c:pt>
                <c:pt idx="2913">
                  <c:v>30.34375</c:v>
                </c:pt>
                <c:pt idx="2914">
                  <c:v>30.354166670000001</c:v>
                </c:pt>
                <c:pt idx="2915">
                  <c:v>30.364583329999999</c:v>
                </c:pt>
                <c:pt idx="2916">
                  <c:v>30.375</c:v>
                </c:pt>
                <c:pt idx="2917">
                  <c:v>30.385416670000001</c:v>
                </c:pt>
                <c:pt idx="2918">
                  <c:v>30.395833329999999</c:v>
                </c:pt>
                <c:pt idx="2919">
                  <c:v>30.40625</c:v>
                </c:pt>
                <c:pt idx="2920">
                  <c:v>30.416666670000001</c:v>
                </c:pt>
                <c:pt idx="2921">
                  <c:v>30.427083329999999</c:v>
                </c:pt>
                <c:pt idx="2922">
                  <c:v>30.4375</c:v>
                </c:pt>
                <c:pt idx="2923">
                  <c:v>30.447916670000001</c:v>
                </c:pt>
                <c:pt idx="2924">
                  <c:v>30.458333329999999</c:v>
                </c:pt>
                <c:pt idx="2925">
                  <c:v>30.46875</c:v>
                </c:pt>
                <c:pt idx="2926">
                  <c:v>30.479166670000001</c:v>
                </c:pt>
                <c:pt idx="2927">
                  <c:v>30.489583329999999</c:v>
                </c:pt>
                <c:pt idx="2928">
                  <c:v>30.5</c:v>
                </c:pt>
                <c:pt idx="2929">
                  <c:v>30.510416670000001</c:v>
                </c:pt>
                <c:pt idx="2930">
                  <c:v>30.520833329999999</c:v>
                </c:pt>
                <c:pt idx="2931">
                  <c:v>30.53125</c:v>
                </c:pt>
                <c:pt idx="2932">
                  <c:v>30.541666670000001</c:v>
                </c:pt>
                <c:pt idx="2933">
                  <c:v>30.552083329999999</c:v>
                </c:pt>
                <c:pt idx="2934">
                  <c:v>30.5625</c:v>
                </c:pt>
                <c:pt idx="2935">
                  <c:v>30.572916670000001</c:v>
                </c:pt>
                <c:pt idx="2936">
                  <c:v>30.583333329999999</c:v>
                </c:pt>
                <c:pt idx="2937">
                  <c:v>30.59375</c:v>
                </c:pt>
                <c:pt idx="2938">
                  <c:v>30.604166670000001</c:v>
                </c:pt>
                <c:pt idx="2939">
                  <c:v>30.614583329999999</c:v>
                </c:pt>
                <c:pt idx="2940">
                  <c:v>30.625</c:v>
                </c:pt>
                <c:pt idx="2941">
                  <c:v>30.635416670000001</c:v>
                </c:pt>
                <c:pt idx="2942">
                  <c:v>30.645833329999999</c:v>
                </c:pt>
                <c:pt idx="2943">
                  <c:v>30.65625</c:v>
                </c:pt>
                <c:pt idx="2944">
                  <c:v>30.666666670000001</c:v>
                </c:pt>
                <c:pt idx="2945">
                  <c:v>30.677083329999999</c:v>
                </c:pt>
                <c:pt idx="2946">
                  <c:v>30.6875</c:v>
                </c:pt>
                <c:pt idx="2947">
                  <c:v>30.697916670000001</c:v>
                </c:pt>
                <c:pt idx="2948">
                  <c:v>30.708333329999999</c:v>
                </c:pt>
                <c:pt idx="2949">
                  <c:v>30.71875</c:v>
                </c:pt>
                <c:pt idx="2950">
                  <c:v>30.729166670000001</c:v>
                </c:pt>
                <c:pt idx="2951">
                  <c:v>30.739583329999999</c:v>
                </c:pt>
                <c:pt idx="2952">
                  <c:v>30.75</c:v>
                </c:pt>
                <c:pt idx="2953">
                  <c:v>30.760416670000001</c:v>
                </c:pt>
                <c:pt idx="2954">
                  <c:v>30.770833329999999</c:v>
                </c:pt>
                <c:pt idx="2955">
                  <c:v>30.78125</c:v>
                </c:pt>
                <c:pt idx="2956">
                  <c:v>30.791666670000001</c:v>
                </c:pt>
                <c:pt idx="2957">
                  <c:v>30.802083329999999</c:v>
                </c:pt>
                <c:pt idx="2958">
                  <c:v>30.8125</c:v>
                </c:pt>
                <c:pt idx="2959">
                  <c:v>30.822916670000001</c:v>
                </c:pt>
                <c:pt idx="2960">
                  <c:v>30.833333329999999</c:v>
                </c:pt>
                <c:pt idx="2961">
                  <c:v>30.84375</c:v>
                </c:pt>
                <c:pt idx="2962">
                  <c:v>30.854166670000001</c:v>
                </c:pt>
                <c:pt idx="2963">
                  <c:v>30.864583329999999</c:v>
                </c:pt>
                <c:pt idx="2964">
                  <c:v>30.875</c:v>
                </c:pt>
                <c:pt idx="2965">
                  <c:v>30.885416670000001</c:v>
                </c:pt>
                <c:pt idx="2966">
                  <c:v>30.895833329999999</c:v>
                </c:pt>
                <c:pt idx="2967">
                  <c:v>30.90625</c:v>
                </c:pt>
                <c:pt idx="2968">
                  <c:v>30.916666670000001</c:v>
                </c:pt>
                <c:pt idx="2969">
                  <c:v>30.927083329999999</c:v>
                </c:pt>
                <c:pt idx="2970">
                  <c:v>30.9375</c:v>
                </c:pt>
                <c:pt idx="2971">
                  <c:v>30.947916670000001</c:v>
                </c:pt>
                <c:pt idx="2972">
                  <c:v>30.958333329999999</c:v>
                </c:pt>
                <c:pt idx="2973">
                  <c:v>30.96875</c:v>
                </c:pt>
                <c:pt idx="2974">
                  <c:v>30.979166670000001</c:v>
                </c:pt>
                <c:pt idx="2975">
                  <c:v>30.989583329999999</c:v>
                </c:pt>
                <c:pt idx="2976">
                  <c:v>31</c:v>
                </c:pt>
                <c:pt idx="2977">
                  <c:v>31.010416669999998</c:v>
                </c:pt>
                <c:pt idx="2978">
                  <c:v>31.020833330000002</c:v>
                </c:pt>
                <c:pt idx="2979">
                  <c:v>31.03125</c:v>
                </c:pt>
                <c:pt idx="2980">
                  <c:v>31.041666669999998</c:v>
                </c:pt>
                <c:pt idx="2981">
                  <c:v>31.052083330000002</c:v>
                </c:pt>
                <c:pt idx="2982">
                  <c:v>31.0625</c:v>
                </c:pt>
                <c:pt idx="2983">
                  <c:v>31.072916669999998</c:v>
                </c:pt>
                <c:pt idx="2984">
                  <c:v>31.083333330000002</c:v>
                </c:pt>
                <c:pt idx="2985">
                  <c:v>31.09375</c:v>
                </c:pt>
                <c:pt idx="2986">
                  <c:v>31.104166669999998</c:v>
                </c:pt>
                <c:pt idx="2987">
                  <c:v>31.114583330000002</c:v>
                </c:pt>
                <c:pt idx="2988">
                  <c:v>31.125</c:v>
                </c:pt>
                <c:pt idx="2989">
                  <c:v>31.135416669999998</c:v>
                </c:pt>
                <c:pt idx="2990">
                  <c:v>31.145833330000002</c:v>
                </c:pt>
                <c:pt idx="2991">
                  <c:v>31.15625</c:v>
                </c:pt>
                <c:pt idx="2992">
                  <c:v>31.166666669999998</c:v>
                </c:pt>
                <c:pt idx="2993">
                  <c:v>31.177083330000002</c:v>
                </c:pt>
                <c:pt idx="2994">
                  <c:v>31.1875</c:v>
                </c:pt>
                <c:pt idx="2995">
                  <c:v>31.197916669999998</c:v>
                </c:pt>
                <c:pt idx="2996">
                  <c:v>31.208333330000002</c:v>
                </c:pt>
                <c:pt idx="2997">
                  <c:v>31.21875</c:v>
                </c:pt>
                <c:pt idx="2998">
                  <c:v>31.229166669999998</c:v>
                </c:pt>
                <c:pt idx="2999">
                  <c:v>31.239583330000002</c:v>
                </c:pt>
                <c:pt idx="3000">
                  <c:v>31.25</c:v>
                </c:pt>
                <c:pt idx="3001">
                  <c:v>31.260416669999998</c:v>
                </c:pt>
                <c:pt idx="3002">
                  <c:v>31.270833330000002</c:v>
                </c:pt>
                <c:pt idx="3003">
                  <c:v>31.28125</c:v>
                </c:pt>
                <c:pt idx="3004">
                  <c:v>31.291666669999998</c:v>
                </c:pt>
                <c:pt idx="3005">
                  <c:v>31.302083330000002</c:v>
                </c:pt>
                <c:pt idx="3006">
                  <c:v>31.3125</c:v>
                </c:pt>
                <c:pt idx="3007">
                  <c:v>31.322916669999998</c:v>
                </c:pt>
                <c:pt idx="3008">
                  <c:v>31.333333330000002</c:v>
                </c:pt>
                <c:pt idx="3009">
                  <c:v>31.34375</c:v>
                </c:pt>
                <c:pt idx="3010">
                  <c:v>31.354166669999998</c:v>
                </c:pt>
                <c:pt idx="3011">
                  <c:v>31.364583330000002</c:v>
                </c:pt>
                <c:pt idx="3012">
                  <c:v>31.375</c:v>
                </c:pt>
                <c:pt idx="3013">
                  <c:v>31.385416669999998</c:v>
                </c:pt>
                <c:pt idx="3014">
                  <c:v>31.395833330000002</c:v>
                </c:pt>
                <c:pt idx="3015">
                  <c:v>31.40625</c:v>
                </c:pt>
                <c:pt idx="3016">
                  <c:v>31.416666669999998</c:v>
                </c:pt>
                <c:pt idx="3017">
                  <c:v>31.427083330000002</c:v>
                </c:pt>
                <c:pt idx="3018">
                  <c:v>31.4375</c:v>
                </c:pt>
                <c:pt idx="3019">
                  <c:v>31.447916669999998</c:v>
                </c:pt>
                <c:pt idx="3020">
                  <c:v>31.458333330000002</c:v>
                </c:pt>
                <c:pt idx="3021">
                  <c:v>31.46875</c:v>
                </c:pt>
                <c:pt idx="3022">
                  <c:v>31.479166669999998</c:v>
                </c:pt>
                <c:pt idx="3023">
                  <c:v>31.489583330000002</c:v>
                </c:pt>
                <c:pt idx="3024">
                  <c:v>31.5</c:v>
                </c:pt>
                <c:pt idx="3025">
                  <c:v>31.510416669999998</c:v>
                </c:pt>
                <c:pt idx="3026">
                  <c:v>31.520833330000002</c:v>
                </c:pt>
                <c:pt idx="3027">
                  <c:v>31.53125</c:v>
                </c:pt>
                <c:pt idx="3028">
                  <c:v>31.541666669999998</c:v>
                </c:pt>
                <c:pt idx="3029">
                  <c:v>31.552083330000002</c:v>
                </c:pt>
                <c:pt idx="3030">
                  <c:v>31.5625</c:v>
                </c:pt>
                <c:pt idx="3031">
                  <c:v>31.572916669999998</c:v>
                </c:pt>
                <c:pt idx="3032">
                  <c:v>31.583333330000002</c:v>
                </c:pt>
                <c:pt idx="3033">
                  <c:v>31.59375</c:v>
                </c:pt>
                <c:pt idx="3034">
                  <c:v>31.604166669999998</c:v>
                </c:pt>
                <c:pt idx="3035">
                  <c:v>31.614583330000002</c:v>
                </c:pt>
                <c:pt idx="3036">
                  <c:v>31.625</c:v>
                </c:pt>
                <c:pt idx="3037">
                  <c:v>31.635416669999998</c:v>
                </c:pt>
                <c:pt idx="3038">
                  <c:v>31.645833330000002</c:v>
                </c:pt>
                <c:pt idx="3039">
                  <c:v>31.65625</c:v>
                </c:pt>
                <c:pt idx="3040">
                  <c:v>31.666666669999998</c:v>
                </c:pt>
                <c:pt idx="3041">
                  <c:v>31.677083330000002</c:v>
                </c:pt>
                <c:pt idx="3042">
                  <c:v>31.6875</c:v>
                </c:pt>
                <c:pt idx="3043">
                  <c:v>31.697916669999998</c:v>
                </c:pt>
                <c:pt idx="3044">
                  <c:v>31.708333330000002</c:v>
                </c:pt>
                <c:pt idx="3045">
                  <c:v>31.71875</c:v>
                </c:pt>
                <c:pt idx="3046">
                  <c:v>31.729166669999998</c:v>
                </c:pt>
                <c:pt idx="3047">
                  <c:v>31.739583330000002</c:v>
                </c:pt>
                <c:pt idx="3048">
                  <c:v>31.75</c:v>
                </c:pt>
                <c:pt idx="3049">
                  <c:v>31.760416669999998</c:v>
                </c:pt>
                <c:pt idx="3050">
                  <c:v>31.770833330000002</c:v>
                </c:pt>
                <c:pt idx="3051">
                  <c:v>31.78125</c:v>
                </c:pt>
                <c:pt idx="3052">
                  <c:v>31.791666669999998</c:v>
                </c:pt>
                <c:pt idx="3053">
                  <c:v>31.802083330000002</c:v>
                </c:pt>
                <c:pt idx="3054">
                  <c:v>31.8125</c:v>
                </c:pt>
                <c:pt idx="3055">
                  <c:v>31.822916669999998</c:v>
                </c:pt>
                <c:pt idx="3056">
                  <c:v>31.833333330000002</c:v>
                </c:pt>
                <c:pt idx="3057">
                  <c:v>31.84375</c:v>
                </c:pt>
                <c:pt idx="3058">
                  <c:v>31.854166669999998</c:v>
                </c:pt>
                <c:pt idx="3059">
                  <c:v>31.864583330000002</c:v>
                </c:pt>
                <c:pt idx="3060">
                  <c:v>31.875</c:v>
                </c:pt>
                <c:pt idx="3061">
                  <c:v>31.885416669999998</c:v>
                </c:pt>
                <c:pt idx="3062">
                  <c:v>31.895833330000002</c:v>
                </c:pt>
                <c:pt idx="3063">
                  <c:v>31.90625</c:v>
                </c:pt>
                <c:pt idx="3064">
                  <c:v>31.916666669999998</c:v>
                </c:pt>
                <c:pt idx="3065">
                  <c:v>31.927083330000002</c:v>
                </c:pt>
                <c:pt idx="3066">
                  <c:v>31.9375</c:v>
                </c:pt>
                <c:pt idx="3067">
                  <c:v>31.947916669999998</c:v>
                </c:pt>
                <c:pt idx="3068">
                  <c:v>31.958333330000002</c:v>
                </c:pt>
                <c:pt idx="3069">
                  <c:v>31.96875</c:v>
                </c:pt>
                <c:pt idx="3070">
                  <c:v>31.979166669999998</c:v>
                </c:pt>
                <c:pt idx="3071">
                  <c:v>31.989583330000002</c:v>
                </c:pt>
                <c:pt idx="3072">
                  <c:v>32</c:v>
                </c:pt>
                <c:pt idx="3073">
                  <c:v>32.010416669999998</c:v>
                </c:pt>
                <c:pt idx="3074">
                  <c:v>32.020833330000002</c:v>
                </c:pt>
                <c:pt idx="3075">
                  <c:v>32.03125</c:v>
                </c:pt>
                <c:pt idx="3076">
                  <c:v>32.041666669999998</c:v>
                </c:pt>
                <c:pt idx="3077">
                  <c:v>32.052083330000002</c:v>
                </c:pt>
                <c:pt idx="3078">
                  <c:v>32.0625</c:v>
                </c:pt>
                <c:pt idx="3079">
                  <c:v>32.072916669999998</c:v>
                </c:pt>
                <c:pt idx="3080">
                  <c:v>32.083333330000002</c:v>
                </c:pt>
                <c:pt idx="3081">
                  <c:v>32.09375</c:v>
                </c:pt>
                <c:pt idx="3082">
                  <c:v>32.104166669999998</c:v>
                </c:pt>
                <c:pt idx="3083">
                  <c:v>32.114583330000002</c:v>
                </c:pt>
                <c:pt idx="3084">
                  <c:v>32.125</c:v>
                </c:pt>
                <c:pt idx="3085">
                  <c:v>32.135416669999998</c:v>
                </c:pt>
                <c:pt idx="3086">
                  <c:v>32.145833330000002</c:v>
                </c:pt>
                <c:pt idx="3087">
                  <c:v>32.15625</c:v>
                </c:pt>
                <c:pt idx="3088">
                  <c:v>32.166666669999998</c:v>
                </c:pt>
                <c:pt idx="3089">
                  <c:v>32.177083330000002</c:v>
                </c:pt>
                <c:pt idx="3090">
                  <c:v>32.1875</c:v>
                </c:pt>
                <c:pt idx="3091">
                  <c:v>32.197916669999998</c:v>
                </c:pt>
                <c:pt idx="3092">
                  <c:v>32.208333330000002</c:v>
                </c:pt>
                <c:pt idx="3093">
                  <c:v>32.21875</c:v>
                </c:pt>
                <c:pt idx="3094">
                  <c:v>32.229166669999998</c:v>
                </c:pt>
                <c:pt idx="3095">
                  <c:v>32.239583330000002</c:v>
                </c:pt>
                <c:pt idx="3096">
                  <c:v>32.25</c:v>
                </c:pt>
                <c:pt idx="3097">
                  <c:v>32.260416669999998</c:v>
                </c:pt>
                <c:pt idx="3098">
                  <c:v>32.270833330000002</c:v>
                </c:pt>
                <c:pt idx="3099">
                  <c:v>32.28125</c:v>
                </c:pt>
                <c:pt idx="3100">
                  <c:v>32.291666669999998</c:v>
                </c:pt>
                <c:pt idx="3101">
                  <c:v>32.302083330000002</c:v>
                </c:pt>
                <c:pt idx="3102">
                  <c:v>32.3125</c:v>
                </c:pt>
                <c:pt idx="3103">
                  <c:v>32.322916669999998</c:v>
                </c:pt>
                <c:pt idx="3104">
                  <c:v>32.333333330000002</c:v>
                </c:pt>
                <c:pt idx="3105">
                  <c:v>32.34375</c:v>
                </c:pt>
                <c:pt idx="3106">
                  <c:v>32.354166669999998</c:v>
                </c:pt>
                <c:pt idx="3107">
                  <c:v>32.364583330000002</c:v>
                </c:pt>
                <c:pt idx="3108">
                  <c:v>32.375</c:v>
                </c:pt>
                <c:pt idx="3109">
                  <c:v>32.385416669999998</c:v>
                </c:pt>
                <c:pt idx="3110">
                  <c:v>32.395833330000002</c:v>
                </c:pt>
                <c:pt idx="3111">
                  <c:v>32.40625</c:v>
                </c:pt>
                <c:pt idx="3112">
                  <c:v>32.416666669999998</c:v>
                </c:pt>
                <c:pt idx="3113">
                  <c:v>32.427083330000002</c:v>
                </c:pt>
                <c:pt idx="3114">
                  <c:v>32.4375</c:v>
                </c:pt>
                <c:pt idx="3115">
                  <c:v>32.447916669999998</c:v>
                </c:pt>
                <c:pt idx="3116">
                  <c:v>32.458333330000002</c:v>
                </c:pt>
                <c:pt idx="3117">
                  <c:v>32.46875</c:v>
                </c:pt>
                <c:pt idx="3118">
                  <c:v>32.479166669999998</c:v>
                </c:pt>
                <c:pt idx="3119">
                  <c:v>32.489583330000002</c:v>
                </c:pt>
                <c:pt idx="3120">
                  <c:v>32.5</c:v>
                </c:pt>
                <c:pt idx="3121">
                  <c:v>32.510416669999998</c:v>
                </c:pt>
                <c:pt idx="3122">
                  <c:v>32.520833330000002</c:v>
                </c:pt>
                <c:pt idx="3123">
                  <c:v>32.53125</c:v>
                </c:pt>
                <c:pt idx="3124">
                  <c:v>32.541666669999998</c:v>
                </c:pt>
                <c:pt idx="3125">
                  <c:v>32.552083330000002</c:v>
                </c:pt>
                <c:pt idx="3126">
                  <c:v>32.5625</c:v>
                </c:pt>
                <c:pt idx="3127">
                  <c:v>32.572916669999998</c:v>
                </c:pt>
                <c:pt idx="3128">
                  <c:v>32.583333330000002</c:v>
                </c:pt>
                <c:pt idx="3129">
                  <c:v>32.59375</c:v>
                </c:pt>
                <c:pt idx="3130">
                  <c:v>32.604166669999998</c:v>
                </c:pt>
                <c:pt idx="3131">
                  <c:v>32.614583330000002</c:v>
                </c:pt>
                <c:pt idx="3132">
                  <c:v>32.625</c:v>
                </c:pt>
                <c:pt idx="3133">
                  <c:v>32.635416669999998</c:v>
                </c:pt>
                <c:pt idx="3134">
                  <c:v>32.645833330000002</c:v>
                </c:pt>
                <c:pt idx="3135">
                  <c:v>32.65625</c:v>
                </c:pt>
                <c:pt idx="3136">
                  <c:v>32.666666669999998</c:v>
                </c:pt>
                <c:pt idx="3137">
                  <c:v>32.677083330000002</c:v>
                </c:pt>
                <c:pt idx="3138">
                  <c:v>32.6875</c:v>
                </c:pt>
                <c:pt idx="3139">
                  <c:v>32.697916669999998</c:v>
                </c:pt>
                <c:pt idx="3140">
                  <c:v>32.708333330000002</c:v>
                </c:pt>
                <c:pt idx="3141">
                  <c:v>32.71875</c:v>
                </c:pt>
                <c:pt idx="3142">
                  <c:v>32.729166669999998</c:v>
                </c:pt>
                <c:pt idx="3143">
                  <c:v>32.739583330000002</c:v>
                </c:pt>
                <c:pt idx="3144">
                  <c:v>32.75</c:v>
                </c:pt>
                <c:pt idx="3145">
                  <c:v>32.760416669999998</c:v>
                </c:pt>
                <c:pt idx="3146">
                  <c:v>32.770833330000002</c:v>
                </c:pt>
                <c:pt idx="3147">
                  <c:v>32.78125</c:v>
                </c:pt>
                <c:pt idx="3148">
                  <c:v>32.791666669999998</c:v>
                </c:pt>
                <c:pt idx="3149">
                  <c:v>32.802083330000002</c:v>
                </c:pt>
                <c:pt idx="3150">
                  <c:v>32.8125</c:v>
                </c:pt>
                <c:pt idx="3151">
                  <c:v>32.822916669999998</c:v>
                </c:pt>
                <c:pt idx="3152">
                  <c:v>32.833333330000002</c:v>
                </c:pt>
                <c:pt idx="3153">
                  <c:v>32.84375</c:v>
                </c:pt>
                <c:pt idx="3154">
                  <c:v>32.854166669999998</c:v>
                </c:pt>
                <c:pt idx="3155">
                  <c:v>32.864583330000002</c:v>
                </c:pt>
                <c:pt idx="3156">
                  <c:v>32.875</c:v>
                </c:pt>
                <c:pt idx="3157">
                  <c:v>32.885416669999998</c:v>
                </c:pt>
                <c:pt idx="3158">
                  <c:v>32.895833330000002</c:v>
                </c:pt>
                <c:pt idx="3159">
                  <c:v>32.90625</c:v>
                </c:pt>
                <c:pt idx="3160">
                  <c:v>32.916666669999998</c:v>
                </c:pt>
                <c:pt idx="3161">
                  <c:v>32.927083330000002</c:v>
                </c:pt>
                <c:pt idx="3162">
                  <c:v>32.9375</c:v>
                </c:pt>
                <c:pt idx="3163">
                  <c:v>32.947916669999998</c:v>
                </c:pt>
                <c:pt idx="3164">
                  <c:v>32.958333330000002</c:v>
                </c:pt>
                <c:pt idx="3165">
                  <c:v>32.96875</c:v>
                </c:pt>
                <c:pt idx="3166">
                  <c:v>32.979166669999998</c:v>
                </c:pt>
                <c:pt idx="3167">
                  <c:v>32.989583330000002</c:v>
                </c:pt>
                <c:pt idx="3168">
                  <c:v>33</c:v>
                </c:pt>
                <c:pt idx="3169">
                  <c:v>33.010416669999998</c:v>
                </c:pt>
                <c:pt idx="3170">
                  <c:v>33.020833330000002</c:v>
                </c:pt>
                <c:pt idx="3171">
                  <c:v>33.03125</c:v>
                </c:pt>
                <c:pt idx="3172">
                  <c:v>33.041666669999998</c:v>
                </c:pt>
                <c:pt idx="3173">
                  <c:v>33.052083330000002</c:v>
                </c:pt>
                <c:pt idx="3174">
                  <c:v>33.0625</c:v>
                </c:pt>
                <c:pt idx="3175">
                  <c:v>33.072916669999998</c:v>
                </c:pt>
                <c:pt idx="3176">
                  <c:v>33.083333330000002</c:v>
                </c:pt>
                <c:pt idx="3177">
                  <c:v>33.09375</c:v>
                </c:pt>
                <c:pt idx="3178">
                  <c:v>33.104166669999998</c:v>
                </c:pt>
                <c:pt idx="3179">
                  <c:v>33.114583330000002</c:v>
                </c:pt>
                <c:pt idx="3180">
                  <c:v>33.125</c:v>
                </c:pt>
                <c:pt idx="3181">
                  <c:v>33.135416669999998</c:v>
                </c:pt>
                <c:pt idx="3182">
                  <c:v>33.145833330000002</c:v>
                </c:pt>
                <c:pt idx="3183">
                  <c:v>33.15625</c:v>
                </c:pt>
                <c:pt idx="3184">
                  <c:v>33.166666669999998</c:v>
                </c:pt>
                <c:pt idx="3185">
                  <c:v>33.177083330000002</c:v>
                </c:pt>
                <c:pt idx="3186">
                  <c:v>33.1875</c:v>
                </c:pt>
                <c:pt idx="3187">
                  <c:v>33.197916669999998</c:v>
                </c:pt>
                <c:pt idx="3188">
                  <c:v>33.208333330000002</c:v>
                </c:pt>
                <c:pt idx="3189">
                  <c:v>33.21875</c:v>
                </c:pt>
                <c:pt idx="3190">
                  <c:v>33.229166669999998</c:v>
                </c:pt>
                <c:pt idx="3191">
                  <c:v>33.239583330000002</c:v>
                </c:pt>
                <c:pt idx="3192">
                  <c:v>33.25</c:v>
                </c:pt>
                <c:pt idx="3193">
                  <c:v>33.260416669999998</c:v>
                </c:pt>
                <c:pt idx="3194">
                  <c:v>33.270833330000002</c:v>
                </c:pt>
                <c:pt idx="3195">
                  <c:v>33.28125</c:v>
                </c:pt>
                <c:pt idx="3196">
                  <c:v>33.291666669999998</c:v>
                </c:pt>
                <c:pt idx="3197">
                  <c:v>33.302083330000002</c:v>
                </c:pt>
                <c:pt idx="3198">
                  <c:v>33.3125</c:v>
                </c:pt>
                <c:pt idx="3199">
                  <c:v>33.322916669999998</c:v>
                </c:pt>
                <c:pt idx="3200">
                  <c:v>33.333333330000002</c:v>
                </c:pt>
                <c:pt idx="3201">
                  <c:v>33.34375</c:v>
                </c:pt>
                <c:pt idx="3202">
                  <c:v>33.354166669999998</c:v>
                </c:pt>
                <c:pt idx="3203">
                  <c:v>33.364583330000002</c:v>
                </c:pt>
                <c:pt idx="3204">
                  <c:v>33.375</c:v>
                </c:pt>
                <c:pt idx="3205">
                  <c:v>33.385416669999998</c:v>
                </c:pt>
                <c:pt idx="3206">
                  <c:v>33.395833330000002</c:v>
                </c:pt>
                <c:pt idx="3207">
                  <c:v>33.40625</c:v>
                </c:pt>
                <c:pt idx="3208">
                  <c:v>33.416666669999998</c:v>
                </c:pt>
                <c:pt idx="3209">
                  <c:v>33.427083330000002</c:v>
                </c:pt>
                <c:pt idx="3210">
                  <c:v>33.4375</c:v>
                </c:pt>
                <c:pt idx="3211">
                  <c:v>33.447916669999998</c:v>
                </c:pt>
                <c:pt idx="3212">
                  <c:v>33.458333330000002</c:v>
                </c:pt>
                <c:pt idx="3213">
                  <c:v>33.46875</c:v>
                </c:pt>
                <c:pt idx="3214">
                  <c:v>33.479166669999998</c:v>
                </c:pt>
                <c:pt idx="3215">
                  <c:v>33.489583330000002</c:v>
                </c:pt>
                <c:pt idx="3216">
                  <c:v>33.5</c:v>
                </c:pt>
                <c:pt idx="3217">
                  <c:v>33.510416669999998</c:v>
                </c:pt>
                <c:pt idx="3218">
                  <c:v>33.520833330000002</c:v>
                </c:pt>
                <c:pt idx="3219">
                  <c:v>33.53125</c:v>
                </c:pt>
                <c:pt idx="3220">
                  <c:v>33.541666669999998</c:v>
                </c:pt>
                <c:pt idx="3221">
                  <c:v>33.552083330000002</c:v>
                </c:pt>
                <c:pt idx="3222">
                  <c:v>33.5625</c:v>
                </c:pt>
                <c:pt idx="3223">
                  <c:v>33.572916669999998</c:v>
                </c:pt>
                <c:pt idx="3224">
                  <c:v>33.583333330000002</c:v>
                </c:pt>
                <c:pt idx="3225">
                  <c:v>33.59375</c:v>
                </c:pt>
                <c:pt idx="3226">
                  <c:v>33.604166669999998</c:v>
                </c:pt>
                <c:pt idx="3227">
                  <c:v>33.614583330000002</c:v>
                </c:pt>
                <c:pt idx="3228">
                  <c:v>33.625</c:v>
                </c:pt>
                <c:pt idx="3229">
                  <c:v>33.635416669999998</c:v>
                </c:pt>
                <c:pt idx="3230">
                  <c:v>33.645833330000002</c:v>
                </c:pt>
                <c:pt idx="3231">
                  <c:v>33.65625</c:v>
                </c:pt>
                <c:pt idx="3232">
                  <c:v>33.666666669999998</c:v>
                </c:pt>
                <c:pt idx="3233">
                  <c:v>33.677083330000002</c:v>
                </c:pt>
                <c:pt idx="3234">
                  <c:v>33.6875</c:v>
                </c:pt>
                <c:pt idx="3235">
                  <c:v>33.697916669999998</c:v>
                </c:pt>
                <c:pt idx="3236">
                  <c:v>33.708333330000002</c:v>
                </c:pt>
                <c:pt idx="3237">
                  <c:v>33.71875</c:v>
                </c:pt>
                <c:pt idx="3238">
                  <c:v>33.729166669999998</c:v>
                </c:pt>
                <c:pt idx="3239">
                  <c:v>33.739583330000002</c:v>
                </c:pt>
                <c:pt idx="3240">
                  <c:v>33.75</c:v>
                </c:pt>
                <c:pt idx="3241">
                  <c:v>33.760416669999998</c:v>
                </c:pt>
                <c:pt idx="3242">
                  <c:v>33.770833330000002</c:v>
                </c:pt>
                <c:pt idx="3243">
                  <c:v>33.78125</c:v>
                </c:pt>
                <c:pt idx="3244">
                  <c:v>33.791666669999998</c:v>
                </c:pt>
                <c:pt idx="3245">
                  <c:v>33.802083330000002</c:v>
                </c:pt>
                <c:pt idx="3246">
                  <c:v>33.8125</c:v>
                </c:pt>
                <c:pt idx="3247">
                  <c:v>33.822916669999998</c:v>
                </c:pt>
                <c:pt idx="3248">
                  <c:v>33.833333330000002</c:v>
                </c:pt>
                <c:pt idx="3249">
                  <c:v>33.84375</c:v>
                </c:pt>
                <c:pt idx="3250">
                  <c:v>33.854166669999998</c:v>
                </c:pt>
                <c:pt idx="3251">
                  <c:v>33.864583330000002</c:v>
                </c:pt>
                <c:pt idx="3252">
                  <c:v>33.875</c:v>
                </c:pt>
                <c:pt idx="3253">
                  <c:v>33.885416669999998</c:v>
                </c:pt>
                <c:pt idx="3254">
                  <c:v>33.895833330000002</c:v>
                </c:pt>
                <c:pt idx="3255">
                  <c:v>33.90625</c:v>
                </c:pt>
                <c:pt idx="3256">
                  <c:v>33.916666669999998</c:v>
                </c:pt>
                <c:pt idx="3257">
                  <c:v>33.927083330000002</c:v>
                </c:pt>
                <c:pt idx="3258">
                  <c:v>33.9375</c:v>
                </c:pt>
                <c:pt idx="3259">
                  <c:v>33.947916669999998</c:v>
                </c:pt>
                <c:pt idx="3260">
                  <c:v>33.958333330000002</c:v>
                </c:pt>
                <c:pt idx="3261">
                  <c:v>33.96875</c:v>
                </c:pt>
                <c:pt idx="3262">
                  <c:v>33.979166669999998</c:v>
                </c:pt>
                <c:pt idx="3263">
                  <c:v>33.989583330000002</c:v>
                </c:pt>
                <c:pt idx="3264">
                  <c:v>34</c:v>
                </c:pt>
                <c:pt idx="3265">
                  <c:v>34.010416669999998</c:v>
                </c:pt>
                <c:pt idx="3266">
                  <c:v>34.020833330000002</c:v>
                </c:pt>
                <c:pt idx="3267">
                  <c:v>34.03125</c:v>
                </c:pt>
                <c:pt idx="3268">
                  <c:v>34.041666669999998</c:v>
                </c:pt>
                <c:pt idx="3269">
                  <c:v>34.052083330000002</c:v>
                </c:pt>
                <c:pt idx="3270">
                  <c:v>34.0625</c:v>
                </c:pt>
                <c:pt idx="3271">
                  <c:v>34.072916669999998</c:v>
                </c:pt>
                <c:pt idx="3272">
                  <c:v>34.083333330000002</c:v>
                </c:pt>
                <c:pt idx="3273">
                  <c:v>34.09375</c:v>
                </c:pt>
                <c:pt idx="3274">
                  <c:v>34.104166669999998</c:v>
                </c:pt>
                <c:pt idx="3275">
                  <c:v>34.114583330000002</c:v>
                </c:pt>
                <c:pt idx="3276">
                  <c:v>34.125</c:v>
                </c:pt>
                <c:pt idx="3277">
                  <c:v>34.135416669999998</c:v>
                </c:pt>
                <c:pt idx="3278">
                  <c:v>34.145833330000002</c:v>
                </c:pt>
                <c:pt idx="3279">
                  <c:v>34.15625</c:v>
                </c:pt>
                <c:pt idx="3280">
                  <c:v>34.166666669999998</c:v>
                </c:pt>
                <c:pt idx="3281">
                  <c:v>34.177083330000002</c:v>
                </c:pt>
                <c:pt idx="3282">
                  <c:v>34.1875</c:v>
                </c:pt>
                <c:pt idx="3283">
                  <c:v>34.197916669999998</c:v>
                </c:pt>
                <c:pt idx="3284">
                  <c:v>34.208333330000002</c:v>
                </c:pt>
                <c:pt idx="3285">
                  <c:v>34.21875</c:v>
                </c:pt>
                <c:pt idx="3286">
                  <c:v>34.229166669999998</c:v>
                </c:pt>
                <c:pt idx="3287">
                  <c:v>34.239583330000002</c:v>
                </c:pt>
                <c:pt idx="3288">
                  <c:v>34.25</c:v>
                </c:pt>
                <c:pt idx="3289">
                  <c:v>34.260416669999998</c:v>
                </c:pt>
                <c:pt idx="3290">
                  <c:v>34.270833330000002</c:v>
                </c:pt>
                <c:pt idx="3291">
                  <c:v>34.28125</c:v>
                </c:pt>
                <c:pt idx="3292">
                  <c:v>34.291666669999998</c:v>
                </c:pt>
                <c:pt idx="3293">
                  <c:v>34.302083330000002</c:v>
                </c:pt>
                <c:pt idx="3294">
                  <c:v>34.3125</c:v>
                </c:pt>
                <c:pt idx="3295">
                  <c:v>34.322916669999998</c:v>
                </c:pt>
                <c:pt idx="3296">
                  <c:v>34.333333330000002</c:v>
                </c:pt>
                <c:pt idx="3297">
                  <c:v>34.34375</c:v>
                </c:pt>
                <c:pt idx="3298">
                  <c:v>34.354166669999998</c:v>
                </c:pt>
                <c:pt idx="3299">
                  <c:v>34.364583330000002</c:v>
                </c:pt>
                <c:pt idx="3300">
                  <c:v>34.375</c:v>
                </c:pt>
                <c:pt idx="3301">
                  <c:v>34.385416669999998</c:v>
                </c:pt>
                <c:pt idx="3302">
                  <c:v>34.395833330000002</c:v>
                </c:pt>
                <c:pt idx="3303">
                  <c:v>34.40625</c:v>
                </c:pt>
                <c:pt idx="3304">
                  <c:v>34.416666669999998</c:v>
                </c:pt>
                <c:pt idx="3305">
                  <c:v>34.427083330000002</c:v>
                </c:pt>
                <c:pt idx="3306">
                  <c:v>34.4375</c:v>
                </c:pt>
                <c:pt idx="3307">
                  <c:v>34.447916669999998</c:v>
                </c:pt>
                <c:pt idx="3308">
                  <c:v>34.458333330000002</c:v>
                </c:pt>
                <c:pt idx="3309">
                  <c:v>34.46875</c:v>
                </c:pt>
                <c:pt idx="3310">
                  <c:v>34.479166669999998</c:v>
                </c:pt>
                <c:pt idx="3311">
                  <c:v>34.489583330000002</c:v>
                </c:pt>
                <c:pt idx="3312">
                  <c:v>34.5</c:v>
                </c:pt>
                <c:pt idx="3313">
                  <c:v>34.510416669999998</c:v>
                </c:pt>
                <c:pt idx="3314">
                  <c:v>34.520833330000002</c:v>
                </c:pt>
                <c:pt idx="3315">
                  <c:v>34.53125</c:v>
                </c:pt>
                <c:pt idx="3316">
                  <c:v>34.541666669999998</c:v>
                </c:pt>
                <c:pt idx="3317">
                  <c:v>34.552083330000002</c:v>
                </c:pt>
                <c:pt idx="3318">
                  <c:v>34.5625</c:v>
                </c:pt>
                <c:pt idx="3319">
                  <c:v>34.572916669999998</c:v>
                </c:pt>
                <c:pt idx="3320">
                  <c:v>34.583333330000002</c:v>
                </c:pt>
                <c:pt idx="3321">
                  <c:v>34.59375</c:v>
                </c:pt>
                <c:pt idx="3322">
                  <c:v>34.604166669999998</c:v>
                </c:pt>
                <c:pt idx="3323">
                  <c:v>34.614583330000002</c:v>
                </c:pt>
                <c:pt idx="3324">
                  <c:v>34.625</c:v>
                </c:pt>
                <c:pt idx="3325">
                  <c:v>34.635416669999998</c:v>
                </c:pt>
                <c:pt idx="3326">
                  <c:v>34.645833330000002</c:v>
                </c:pt>
                <c:pt idx="3327">
                  <c:v>34.65625</c:v>
                </c:pt>
                <c:pt idx="3328">
                  <c:v>34.666666669999998</c:v>
                </c:pt>
                <c:pt idx="3329">
                  <c:v>34.677083330000002</c:v>
                </c:pt>
                <c:pt idx="3330">
                  <c:v>34.6875</c:v>
                </c:pt>
                <c:pt idx="3331">
                  <c:v>34.697916669999998</c:v>
                </c:pt>
                <c:pt idx="3332">
                  <c:v>34.708333330000002</c:v>
                </c:pt>
                <c:pt idx="3333">
                  <c:v>34.71875</c:v>
                </c:pt>
                <c:pt idx="3334">
                  <c:v>34.729166669999998</c:v>
                </c:pt>
                <c:pt idx="3335">
                  <c:v>34.739583330000002</c:v>
                </c:pt>
                <c:pt idx="3336">
                  <c:v>34.75</c:v>
                </c:pt>
                <c:pt idx="3337">
                  <c:v>34.760416669999998</c:v>
                </c:pt>
                <c:pt idx="3338">
                  <c:v>34.770833330000002</c:v>
                </c:pt>
                <c:pt idx="3339">
                  <c:v>34.78125</c:v>
                </c:pt>
                <c:pt idx="3340">
                  <c:v>34.791666669999998</c:v>
                </c:pt>
                <c:pt idx="3341">
                  <c:v>34.802083330000002</c:v>
                </c:pt>
                <c:pt idx="3342">
                  <c:v>34.8125</c:v>
                </c:pt>
                <c:pt idx="3343">
                  <c:v>34.822916669999998</c:v>
                </c:pt>
                <c:pt idx="3344">
                  <c:v>34.833333330000002</c:v>
                </c:pt>
                <c:pt idx="3345">
                  <c:v>34.84375</c:v>
                </c:pt>
                <c:pt idx="3346">
                  <c:v>34.854166669999998</c:v>
                </c:pt>
                <c:pt idx="3347">
                  <c:v>34.864583330000002</c:v>
                </c:pt>
                <c:pt idx="3348">
                  <c:v>34.875</c:v>
                </c:pt>
                <c:pt idx="3349">
                  <c:v>34.885416669999998</c:v>
                </c:pt>
                <c:pt idx="3350">
                  <c:v>34.895833330000002</c:v>
                </c:pt>
                <c:pt idx="3351">
                  <c:v>34.90625</c:v>
                </c:pt>
                <c:pt idx="3352">
                  <c:v>34.916666669999998</c:v>
                </c:pt>
                <c:pt idx="3353">
                  <c:v>34.927083330000002</c:v>
                </c:pt>
                <c:pt idx="3354">
                  <c:v>34.9375</c:v>
                </c:pt>
                <c:pt idx="3355">
                  <c:v>34.947916669999998</c:v>
                </c:pt>
                <c:pt idx="3356">
                  <c:v>34.958333330000002</c:v>
                </c:pt>
                <c:pt idx="3357">
                  <c:v>34.96875</c:v>
                </c:pt>
                <c:pt idx="3358">
                  <c:v>34.979166669999998</c:v>
                </c:pt>
                <c:pt idx="3359">
                  <c:v>34.989583330000002</c:v>
                </c:pt>
                <c:pt idx="3360">
                  <c:v>35</c:v>
                </c:pt>
                <c:pt idx="3361">
                  <c:v>35.010416669999998</c:v>
                </c:pt>
                <c:pt idx="3362">
                  <c:v>35.020833330000002</c:v>
                </c:pt>
                <c:pt idx="3363">
                  <c:v>35.03125</c:v>
                </c:pt>
                <c:pt idx="3364">
                  <c:v>35.041666669999998</c:v>
                </c:pt>
                <c:pt idx="3365">
                  <c:v>35.052083330000002</c:v>
                </c:pt>
                <c:pt idx="3366">
                  <c:v>35.0625</c:v>
                </c:pt>
                <c:pt idx="3367">
                  <c:v>35.072916669999998</c:v>
                </c:pt>
                <c:pt idx="3368">
                  <c:v>35.083333330000002</c:v>
                </c:pt>
                <c:pt idx="3369">
                  <c:v>35.09375</c:v>
                </c:pt>
                <c:pt idx="3370">
                  <c:v>35.104166669999998</c:v>
                </c:pt>
                <c:pt idx="3371">
                  <c:v>35.114583330000002</c:v>
                </c:pt>
                <c:pt idx="3372">
                  <c:v>35.125</c:v>
                </c:pt>
                <c:pt idx="3373">
                  <c:v>35.135416669999998</c:v>
                </c:pt>
                <c:pt idx="3374">
                  <c:v>35.145833330000002</c:v>
                </c:pt>
                <c:pt idx="3375">
                  <c:v>35.15625</c:v>
                </c:pt>
                <c:pt idx="3376">
                  <c:v>35.166666669999998</c:v>
                </c:pt>
                <c:pt idx="3377">
                  <c:v>35.177083330000002</c:v>
                </c:pt>
                <c:pt idx="3378">
                  <c:v>35.1875</c:v>
                </c:pt>
                <c:pt idx="3379">
                  <c:v>35.197916669999998</c:v>
                </c:pt>
                <c:pt idx="3380">
                  <c:v>35.208333330000002</c:v>
                </c:pt>
                <c:pt idx="3381">
                  <c:v>35.21875</c:v>
                </c:pt>
                <c:pt idx="3382">
                  <c:v>35.229166669999998</c:v>
                </c:pt>
                <c:pt idx="3383">
                  <c:v>35.239583330000002</c:v>
                </c:pt>
                <c:pt idx="3384">
                  <c:v>35.25</c:v>
                </c:pt>
                <c:pt idx="3385">
                  <c:v>35.260416669999998</c:v>
                </c:pt>
                <c:pt idx="3386">
                  <c:v>35.270833330000002</c:v>
                </c:pt>
                <c:pt idx="3387">
                  <c:v>35.28125</c:v>
                </c:pt>
                <c:pt idx="3388">
                  <c:v>35.291666669999998</c:v>
                </c:pt>
                <c:pt idx="3389">
                  <c:v>35.302083330000002</c:v>
                </c:pt>
                <c:pt idx="3390">
                  <c:v>35.3125</c:v>
                </c:pt>
                <c:pt idx="3391">
                  <c:v>35.322916669999998</c:v>
                </c:pt>
                <c:pt idx="3392">
                  <c:v>35.333333330000002</c:v>
                </c:pt>
                <c:pt idx="3393">
                  <c:v>35.34375</c:v>
                </c:pt>
                <c:pt idx="3394">
                  <c:v>35.354166669999998</c:v>
                </c:pt>
                <c:pt idx="3395">
                  <c:v>35.364583330000002</c:v>
                </c:pt>
                <c:pt idx="3396">
                  <c:v>35.375</c:v>
                </c:pt>
                <c:pt idx="3397">
                  <c:v>35.385416669999998</c:v>
                </c:pt>
                <c:pt idx="3398">
                  <c:v>35.395833330000002</c:v>
                </c:pt>
                <c:pt idx="3399">
                  <c:v>35.40625</c:v>
                </c:pt>
                <c:pt idx="3400">
                  <c:v>35.416666669999998</c:v>
                </c:pt>
                <c:pt idx="3401">
                  <c:v>35.427083330000002</c:v>
                </c:pt>
                <c:pt idx="3402">
                  <c:v>35.4375</c:v>
                </c:pt>
                <c:pt idx="3403">
                  <c:v>35.447916669999998</c:v>
                </c:pt>
                <c:pt idx="3404">
                  <c:v>35.458333330000002</c:v>
                </c:pt>
                <c:pt idx="3405">
                  <c:v>35.46875</c:v>
                </c:pt>
                <c:pt idx="3406">
                  <c:v>35.479166669999998</c:v>
                </c:pt>
                <c:pt idx="3407">
                  <c:v>35.489583330000002</c:v>
                </c:pt>
                <c:pt idx="3408">
                  <c:v>35.5</c:v>
                </c:pt>
                <c:pt idx="3409">
                  <c:v>35.510416669999998</c:v>
                </c:pt>
                <c:pt idx="3410">
                  <c:v>35.520833330000002</c:v>
                </c:pt>
                <c:pt idx="3411">
                  <c:v>35.53125</c:v>
                </c:pt>
                <c:pt idx="3412">
                  <c:v>35.541666669999998</c:v>
                </c:pt>
                <c:pt idx="3413">
                  <c:v>35.552083330000002</c:v>
                </c:pt>
                <c:pt idx="3414">
                  <c:v>35.5625</c:v>
                </c:pt>
                <c:pt idx="3415">
                  <c:v>35.572916669999998</c:v>
                </c:pt>
                <c:pt idx="3416">
                  <c:v>35.583333330000002</c:v>
                </c:pt>
                <c:pt idx="3417">
                  <c:v>35.59375</c:v>
                </c:pt>
                <c:pt idx="3418">
                  <c:v>35.604166669999998</c:v>
                </c:pt>
                <c:pt idx="3419">
                  <c:v>35.614583330000002</c:v>
                </c:pt>
                <c:pt idx="3420">
                  <c:v>35.625</c:v>
                </c:pt>
                <c:pt idx="3421">
                  <c:v>35.635416669999998</c:v>
                </c:pt>
                <c:pt idx="3422">
                  <c:v>35.645833330000002</c:v>
                </c:pt>
                <c:pt idx="3423">
                  <c:v>35.65625</c:v>
                </c:pt>
                <c:pt idx="3424">
                  <c:v>35.666666669999998</c:v>
                </c:pt>
                <c:pt idx="3425">
                  <c:v>35.677083330000002</c:v>
                </c:pt>
                <c:pt idx="3426">
                  <c:v>35.6875</c:v>
                </c:pt>
                <c:pt idx="3427">
                  <c:v>35.697916669999998</c:v>
                </c:pt>
                <c:pt idx="3428">
                  <c:v>35.708333330000002</c:v>
                </c:pt>
                <c:pt idx="3429">
                  <c:v>35.71875</c:v>
                </c:pt>
                <c:pt idx="3430">
                  <c:v>35.729166669999998</c:v>
                </c:pt>
                <c:pt idx="3431">
                  <c:v>35.739583330000002</c:v>
                </c:pt>
                <c:pt idx="3432">
                  <c:v>35.75</c:v>
                </c:pt>
                <c:pt idx="3433">
                  <c:v>35.760416669999998</c:v>
                </c:pt>
                <c:pt idx="3434">
                  <c:v>35.770833330000002</c:v>
                </c:pt>
                <c:pt idx="3435">
                  <c:v>35.78125</c:v>
                </c:pt>
                <c:pt idx="3436">
                  <c:v>35.791666669999998</c:v>
                </c:pt>
                <c:pt idx="3437">
                  <c:v>35.802083330000002</c:v>
                </c:pt>
                <c:pt idx="3438">
                  <c:v>35.8125</c:v>
                </c:pt>
                <c:pt idx="3439">
                  <c:v>35.822916669999998</c:v>
                </c:pt>
                <c:pt idx="3440">
                  <c:v>35.833333330000002</c:v>
                </c:pt>
                <c:pt idx="3441">
                  <c:v>35.84375</c:v>
                </c:pt>
                <c:pt idx="3442">
                  <c:v>35.854166669999998</c:v>
                </c:pt>
                <c:pt idx="3443">
                  <c:v>35.864583330000002</c:v>
                </c:pt>
                <c:pt idx="3444">
                  <c:v>35.875</c:v>
                </c:pt>
                <c:pt idx="3445">
                  <c:v>35.885416669999998</c:v>
                </c:pt>
                <c:pt idx="3446">
                  <c:v>35.895833330000002</c:v>
                </c:pt>
                <c:pt idx="3447">
                  <c:v>35.90625</c:v>
                </c:pt>
                <c:pt idx="3448">
                  <c:v>35.916666669999998</c:v>
                </c:pt>
                <c:pt idx="3449">
                  <c:v>35.927083330000002</c:v>
                </c:pt>
                <c:pt idx="3450">
                  <c:v>35.9375</c:v>
                </c:pt>
                <c:pt idx="3451">
                  <c:v>35.947916669999998</c:v>
                </c:pt>
                <c:pt idx="3452">
                  <c:v>35.958333330000002</c:v>
                </c:pt>
                <c:pt idx="3453">
                  <c:v>35.96875</c:v>
                </c:pt>
                <c:pt idx="3454">
                  <c:v>35.979166669999998</c:v>
                </c:pt>
                <c:pt idx="3455">
                  <c:v>35.989583330000002</c:v>
                </c:pt>
                <c:pt idx="3456">
                  <c:v>36</c:v>
                </c:pt>
                <c:pt idx="3457">
                  <c:v>36.010416669999998</c:v>
                </c:pt>
                <c:pt idx="3458">
                  <c:v>36.020833330000002</c:v>
                </c:pt>
                <c:pt idx="3459">
                  <c:v>36.03125</c:v>
                </c:pt>
                <c:pt idx="3460">
                  <c:v>36.041666669999998</c:v>
                </c:pt>
                <c:pt idx="3461">
                  <c:v>36.052083330000002</c:v>
                </c:pt>
                <c:pt idx="3462">
                  <c:v>36.0625</c:v>
                </c:pt>
                <c:pt idx="3463">
                  <c:v>36.072916669999998</c:v>
                </c:pt>
                <c:pt idx="3464">
                  <c:v>36.083333330000002</c:v>
                </c:pt>
                <c:pt idx="3465">
                  <c:v>36.09375</c:v>
                </c:pt>
                <c:pt idx="3466">
                  <c:v>36.104166669999998</c:v>
                </c:pt>
                <c:pt idx="3467">
                  <c:v>36.114583330000002</c:v>
                </c:pt>
                <c:pt idx="3468">
                  <c:v>36.125</c:v>
                </c:pt>
                <c:pt idx="3469">
                  <c:v>36.135416669999998</c:v>
                </c:pt>
                <c:pt idx="3470">
                  <c:v>36.145833330000002</c:v>
                </c:pt>
                <c:pt idx="3471">
                  <c:v>36.15625</c:v>
                </c:pt>
                <c:pt idx="3472">
                  <c:v>36.166666669999998</c:v>
                </c:pt>
                <c:pt idx="3473">
                  <c:v>36.177083330000002</c:v>
                </c:pt>
                <c:pt idx="3474">
                  <c:v>36.1875</c:v>
                </c:pt>
                <c:pt idx="3475">
                  <c:v>36.197916669999998</c:v>
                </c:pt>
                <c:pt idx="3476">
                  <c:v>36.208333330000002</c:v>
                </c:pt>
                <c:pt idx="3477">
                  <c:v>36.21875</c:v>
                </c:pt>
                <c:pt idx="3478">
                  <c:v>36.229166669999998</c:v>
                </c:pt>
                <c:pt idx="3479">
                  <c:v>36.239583330000002</c:v>
                </c:pt>
                <c:pt idx="3480">
                  <c:v>36.25</c:v>
                </c:pt>
                <c:pt idx="3481">
                  <c:v>36.260416669999998</c:v>
                </c:pt>
                <c:pt idx="3482">
                  <c:v>36.270833330000002</c:v>
                </c:pt>
                <c:pt idx="3483">
                  <c:v>36.28125</c:v>
                </c:pt>
                <c:pt idx="3484">
                  <c:v>36.291666669999998</c:v>
                </c:pt>
                <c:pt idx="3485">
                  <c:v>36.302083330000002</c:v>
                </c:pt>
                <c:pt idx="3486">
                  <c:v>36.3125</c:v>
                </c:pt>
                <c:pt idx="3487">
                  <c:v>36.322916669999998</c:v>
                </c:pt>
                <c:pt idx="3488">
                  <c:v>36.333333330000002</c:v>
                </c:pt>
                <c:pt idx="3489">
                  <c:v>36.34375</c:v>
                </c:pt>
                <c:pt idx="3490">
                  <c:v>36.354166669999998</c:v>
                </c:pt>
                <c:pt idx="3491">
                  <c:v>36.364583330000002</c:v>
                </c:pt>
                <c:pt idx="3492">
                  <c:v>36.375</c:v>
                </c:pt>
                <c:pt idx="3493">
                  <c:v>36.385416669999998</c:v>
                </c:pt>
                <c:pt idx="3494">
                  <c:v>36.395833330000002</c:v>
                </c:pt>
                <c:pt idx="3495">
                  <c:v>36.40625</c:v>
                </c:pt>
                <c:pt idx="3496">
                  <c:v>36.416666669999998</c:v>
                </c:pt>
                <c:pt idx="3497">
                  <c:v>36.427083330000002</c:v>
                </c:pt>
                <c:pt idx="3498">
                  <c:v>36.4375</c:v>
                </c:pt>
                <c:pt idx="3499">
                  <c:v>36.447916669999998</c:v>
                </c:pt>
                <c:pt idx="3500">
                  <c:v>36.458333330000002</c:v>
                </c:pt>
                <c:pt idx="3501">
                  <c:v>36.46875</c:v>
                </c:pt>
                <c:pt idx="3502">
                  <c:v>36.479166669999998</c:v>
                </c:pt>
                <c:pt idx="3503">
                  <c:v>36.489583330000002</c:v>
                </c:pt>
                <c:pt idx="3504">
                  <c:v>36.5</c:v>
                </c:pt>
                <c:pt idx="3505">
                  <c:v>36.510416669999998</c:v>
                </c:pt>
                <c:pt idx="3506">
                  <c:v>36.520833330000002</c:v>
                </c:pt>
                <c:pt idx="3507">
                  <c:v>36.53125</c:v>
                </c:pt>
                <c:pt idx="3508">
                  <c:v>36.541666669999998</c:v>
                </c:pt>
                <c:pt idx="3509">
                  <c:v>36.552083330000002</c:v>
                </c:pt>
                <c:pt idx="3510">
                  <c:v>36.5625</c:v>
                </c:pt>
                <c:pt idx="3511">
                  <c:v>36.572916669999998</c:v>
                </c:pt>
                <c:pt idx="3512">
                  <c:v>36.583333330000002</c:v>
                </c:pt>
                <c:pt idx="3513">
                  <c:v>36.59375</c:v>
                </c:pt>
                <c:pt idx="3514">
                  <c:v>36.604166669999998</c:v>
                </c:pt>
                <c:pt idx="3515">
                  <c:v>36.614583330000002</c:v>
                </c:pt>
                <c:pt idx="3516">
                  <c:v>36.625</c:v>
                </c:pt>
                <c:pt idx="3517">
                  <c:v>36.635416669999998</c:v>
                </c:pt>
                <c:pt idx="3518">
                  <c:v>36.645833330000002</c:v>
                </c:pt>
                <c:pt idx="3519">
                  <c:v>36.65625</c:v>
                </c:pt>
                <c:pt idx="3520">
                  <c:v>36.666666669999998</c:v>
                </c:pt>
                <c:pt idx="3521">
                  <c:v>36.677083330000002</c:v>
                </c:pt>
                <c:pt idx="3522">
                  <c:v>36.6875</c:v>
                </c:pt>
                <c:pt idx="3523">
                  <c:v>36.697916669999998</c:v>
                </c:pt>
                <c:pt idx="3524">
                  <c:v>36.708333330000002</c:v>
                </c:pt>
                <c:pt idx="3525">
                  <c:v>36.71875</c:v>
                </c:pt>
                <c:pt idx="3526">
                  <c:v>36.729166669999998</c:v>
                </c:pt>
                <c:pt idx="3527">
                  <c:v>36.739583330000002</c:v>
                </c:pt>
                <c:pt idx="3528">
                  <c:v>36.75</c:v>
                </c:pt>
                <c:pt idx="3529">
                  <c:v>36.760416669999998</c:v>
                </c:pt>
                <c:pt idx="3530">
                  <c:v>36.770833330000002</c:v>
                </c:pt>
                <c:pt idx="3531">
                  <c:v>36.78125</c:v>
                </c:pt>
                <c:pt idx="3532">
                  <c:v>36.791666669999998</c:v>
                </c:pt>
                <c:pt idx="3533">
                  <c:v>36.802083330000002</c:v>
                </c:pt>
                <c:pt idx="3534">
                  <c:v>36.8125</c:v>
                </c:pt>
                <c:pt idx="3535">
                  <c:v>36.822916669999998</c:v>
                </c:pt>
                <c:pt idx="3536">
                  <c:v>36.833333330000002</c:v>
                </c:pt>
                <c:pt idx="3537">
                  <c:v>36.84375</c:v>
                </c:pt>
                <c:pt idx="3538">
                  <c:v>36.854166669999998</c:v>
                </c:pt>
                <c:pt idx="3539">
                  <c:v>36.864583330000002</c:v>
                </c:pt>
                <c:pt idx="3540">
                  <c:v>36.875</c:v>
                </c:pt>
                <c:pt idx="3541">
                  <c:v>36.885416669999998</c:v>
                </c:pt>
                <c:pt idx="3542">
                  <c:v>36.895833330000002</c:v>
                </c:pt>
                <c:pt idx="3543">
                  <c:v>36.90625</c:v>
                </c:pt>
                <c:pt idx="3544">
                  <c:v>36.916666669999998</c:v>
                </c:pt>
                <c:pt idx="3545">
                  <c:v>36.927083330000002</c:v>
                </c:pt>
                <c:pt idx="3546">
                  <c:v>36.9375</c:v>
                </c:pt>
                <c:pt idx="3547">
                  <c:v>36.947916669999998</c:v>
                </c:pt>
                <c:pt idx="3548">
                  <c:v>36.958333330000002</c:v>
                </c:pt>
                <c:pt idx="3549">
                  <c:v>36.96875</c:v>
                </c:pt>
                <c:pt idx="3550">
                  <c:v>36.979166669999998</c:v>
                </c:pt>
                <c:pt idx="3551">
                  <c:v>36.989583330000002</c:v>
                </c:pt>
                <c:pt idx="3552">
                  <c:v>37</c:v>
                </c:pt>
                <c:pt idx="3553">
                  <c:v>37.010416669999998</c:v>
                </c:pt>
                <c:pt idx="3554">
                  <c:v>37.020833330000002</c:v>
                </c:pt>
                <c:pt idx="3555">
                  <c:v>37.03125</c:v>
                </c:pt>
                <c:pt idx="3556">
                  <c:v>37.041666669999998</c:v>
                </c:pt>
                <c:pt idx="3557">
                  <c:v>37.052083330000002</c:v>
                </c:pt>
                <c:pt idx="3558">
                  <c:v>37.0625</c:v>
                </c:pt>
                <c:pt idx="3559">
                  <c:v>37.072916669999998</c:v>
                </c:pt>
                <c:pt idx="3560">
                  <c:v>37.083333330000002</c:v>
                </c:pt>
                <c:pt idx="3561">
                  <c:v>37.09375</c:v>
                </c:pt>
                <c:pt idx="3562">
                  <c:v>37.104166669999998</c:v>
                </c:pt>
                <c:pt idx="3563">
                  <c:v>37.114583330000002</c:v>
                </c:pt>
                <c:pt idx="3564">
                  <c:v>37.125</c:v>
                </c:pt>
                <c:pt idx="3565">
                  <c:v>37.135416669999998</c:v>
                </c:pt>
                <c:pt idx="3566">
                  <c:v>37.145833330000002</c:v>
                </c:pt>
                <c:pt idx="3567">
                  <c:v>37.15625</c:v>
                </c:pt>
                <c:pt idx="3568">
                  <c:v>37.166666669999998</c:v>
                </c:pt>
                <c:pt idx="3569">
                  <c:v>37.177083330000002</c:v>
                </c:pt>
                <c:pt idx="3570">
                  <c:v>37.1875</c:v>
                </c:pt>
                <c:pt idx="3571">
                  <c:v>37.197916669999998</c:v>
                </c:pt>
                <c:pt idx="3572">
                  <c:v>37.208333330000002</c:v>
                </c:pt>
                <c:pt idx="3573">
                  <c:v>37.21875</c:v>
                </c:pt>
                <c:pt idx="3574">
                  <c:v>37.229166669999998</c:v>
                </c:pt>
                <c:pt idx="3575">
                  <c:v>37.239583330000002</c:v>
                </c:pt>
                <c:pt idx="3576">
                  <c:v>37.25</c:v>
                </c:pt>
                <c:pt idx="3577">
                  <c:v>37.260416669999998</c:v>
                </c:pt>
                <c:pt idx="3578">
                  <c:v>37.270833330000002</c:v>
                </c:pt>
                <c:pt idx="3579">
                  <c:v>37.28125</c:v>
                </c:pt>
                <c:pt idx="3580">
                  <c:v>37.291666669999998</c:v>
                </c:pt>
                <c:pt idx="3581">
                  <c:v>37.302083330000002</c:v>
                </c:pt>
                <c:pt idx="3582">
                  <c:v>37.3125</c:v>
                </c:pt>
                <c:pt idx="3583">
                  <c:v>37.322916669999998</c:v>
                </c:pt>
                <c:pt idx="3584">
                  <c:v>37.333333330000002</c:v>
                </c:pt>
                <c:pt idx="3585">
                  <c:v>37.34375</c:v>
                </c:pt>
                <c:pt idx="3586">
                  <c:v>37.354166669999998</c:v>
                </c:pt>
                <c:pt idx="3587">
                  <c:v>37.364583330000002</c:v>
                </c:pt>
                <c:pt idx="3588">
                  <c:v>37.375</c:v>
                </c:pt>
                <c:pt idx="3589">
                  <c:v>37.385416669999998</c:v>
                </c:pt>
                <c:pt idx="3590">
                  <c:v>37.395833330000002</c:v>
                </c:pt>
                <c:pt idx="3591">
                  <c:v>37.40625</c:v>
                </c:pt>
                <c:pt idx="3592">
                  <c:v>37.416666669999998</c:v>
                </c:pt>
                <c:pt idx="3593">
                  <c:v>37.427083330000002</c:v>
                </c:pt>
                <c:pt idx="3594">
                  <c:v>37.4375</c:v>
                </c:pt>
                <c:pt idx="3595">
                  <c:v>37.447916669999998</c:v>
                </c:pt>
                <c:pt idx="3596">
                  <c:v>37.458333330000002</c:v>
                </c:pt>
                <c:pt idx="3597">
                  <c:v>37.46875</c:v>
                </c:pt>
                <c:pt idx="3598">
                  <c:v>37.479166669999998</c:v>
                </c:pt>
                <c:pt idx="3599">
                  <c:v>37.489583330000002</c:v>
                </c:pt>
                <c:pt idx="3600">
                  <c:v>37.5</c:v>
                </c:pt>
                <c:pt idx="3601">
                  <c:v>37.510416669999998</c:v>
                </c:pt>
                <c:pt idx="3602">
                  <c:v>37.520833330000002</c:v>
                </c:pt>
                <c:pt idx="3603">
                  <c:v>37.53125</c:v>
                </c:pt>
                <c:pt idx="3604">
                  <c:v>37.541666669999998</c:v>
                </c:pt>
                <c:pt idx="3605">
                  <c:v>37.552083330000002</c:v>
                </c:pt>
                <c:pt idx="3606">
                  <c:v>37.5625</c:v>
                </c:pt>
                <c:pt idx="3607">
                  <c:v>37.572916669999998</c:v>
                </c:pt>
                <c:pt idx="3608">
                  <c:v>37.583333330000002</c:v>
                </c:pt>
                <c:pt idx="3609">
                  <c:v>37.59375</c:v>
                </c:pt>
                <c:pt idx="3610">
                  <c:v>37.604166669999998</c:v>
                </c:pt>
                <c:pt idx="3611">
                  <c:v>37.614583330000002</c:v>
                </c:pt>
                <c:pt idx="3612">
                  <c:v>37.625</c:v>
                </c:pt>
                <c:pt idx="3613">
                  <c:v>37.635416669999998</c:v>
                </c:pt>
                <c:pt idx="3614">
                  <c:v>37.645833330000002</c:v>
                </c:pt>
                <c:pt idx="3615">
                  <c:v>37.65625</c:v>
                </c:pt>
                <c:pt idx="3616">
                  <c:v>37.666666669999998</c:v>
                </c:pt>
                <c:pt idx="3617">
                  <c:v>37.677083330000002</c:v>
                </c:pt>
                <c:pt idx="3618">
                  <c:v>37.6875</c:v>
                </c:pt>
                <c:pt idx="3619">
                  <c:v>37.697916669999998</c:v>
                </c:pt>
                <c:pt idx="3620">
                  <c:v>37.708333330000002</c:v>
                </c:pt>
                <c:pt idx="3621">
                  <c:v>37.71875</c:v>
                </c:pt>
                <c:pt idx="3622">
                  <c:v>37.729166669999998</c:v>
                </c:pt>
                <c:pt idx="3623">
                  <c:v>37.739583330000002</c:v>
                </c:pt>
                <c:pt idx="3624">
                  <c:v>37.75</c:v>
                </c:pt>
                <c:pt idx="3625">
                  <c:v>37.760416669999998</c:v>
                </c:pt>
                <c:pt idx="3626">
                  <c:v>37.770833330000002</c:v>
                </c:pt>
                <c:pt idx="3627">
                  <c:v>37.78125</c:v>
                </c:pt>
                <c:pt idx="3628">
                  <c:v>37.791666669999998</c:v>
                </c:pt>
                <c:pt idx="3629">
                  <c:v>37.802083330000002</c:v>
                </c:pt>
                <c:pt idx="3630">
                  <c:v>37.8125</c:v>
                </c:pt>
                <c:pt idx="3631">
                  <c:v>37.822916669999998</c:v>
                </c:pt>
                <c:pt idx="3632">
                  <c:v>37.833333330000002</c:v>
                </c:pt>
                <c:pt idx="3633">
                  <c:v>37.84375</c:v>
                </c:pt>
                <c:pt idx="3634">
                  <c:v>37.854166669999998</c:v>
                </c:pt>
                <c:pt idx="3635">
                  <c:v>37.864583330000002</c:v>
                </c:pt>
                <c:pt idx="3636">
                  <c:v>37.875</c:v>
                </c:pt>
                <c:pt idx="3637">
                  <c:v>37.885416669999998</c:v>
                </c:pt>
                <c:pt idx="3638">
                  <c:v>37.895833330000002</c:v>
                </c:pt>
                <c:pt idx="3639">
                  <c:v>37.90625</c:v>
                </c:pt>
                <c:pt idx="3640">
                  <c:v>37.916666669999998</c:v>
                </c:pt>
                <c:pt idx="3641">
                  <c:v>37.927083330000002</c:v>
                </c:pt>
                <c:pt idx="3642">
                  <c:v>37.9375</c:v>
                </c:pt>
                <c:pt idx="3643">
                  <c:v>37.947916669999998</c:v>
                </c:pt>
                <c:pt idx="3644">
                  <c:v>37.958333330000002</c:v>
                </c:pt>
                <c:pt idx="3645">
                  <c:v>37.96875</c:v>
                </c:pt>
                <c:pt idx="3646">
                  <c:v>37.979166669999998</c:v>
                </c:pt>
                <c:pt idx="3647">
                  <c:v>37.989583330000002</c:v>
                </c:pt>
                <c:pt idx="3648">
                  <c:v>38</c:v>
                </c:pt>
                <c:pt idx="3649">
                  <c:v>38.010416669999998</c:v>
                </c:pt>
                <c:pt idx="3650">
                  <c:v>38.020833330000002</c:v>
                </c:pt>
                <c:pt idx="3651">
                  <c:v>38.03125</c:v>
                </c:pt>
                <c:pt idx="3652">
                  <c:v>38.041666669999998</c:v>
                </c:pt>
                <c:pt idx="3653">
                  <c:v>38.052083330000002</c:v>
                </c:pt>
                <c:pt idx="3654">
                  <c:v>38.0625</c:v>
                </c:pt>
                <c:pt idx="3655">
                  <c:v>38.072916669999998</c:v>
                </c:pt>
                <c:pt idx="3656">
                  <c:v>38.083333330000002</c:v>
                </c:pt>
                <c:pt idx="3657">
                  <c:v>38.09375</c:v>
                </c:pt>
                <c:pt idx="3658">
                  <c:v>38.104166669999998</c:v>
                </c:pt>
                <c:pt idx="3659">
                  <c:v>38.114583330000002</c:v>
                </c:pt>
                <c:pt idx="3660">
                  <c:v>38.125</c:v>
                </c:pt>
                <c:pt idx="3661">
                  <c:v>38.135416669999998</c:v>
                </c:pt>
                <c:pt idx="3662">
                  <c:v>38.145833330000002</c:v>
                </c:pt>
                <c:pt idx="3663">
                  <c:v>38.15625</c:v>
                </c:pt>
                <c:pt idx="3664">
                  <c:v>38.166666669999998</c:v>
                </c:pt>
                <c:pt idx="3665">
                  <c:v>38.177083330000002</c:v>
                </c:pt>
                <c:pt idx="3666">
                  <c:v>38.1875</c:v>
                </c:pt>
                <c:pt idx="3667">
                  <c:v>38.197916669999998</c:v>
                </c:pt>
                <c:pt idx="3668">
                  <c:v>38.208333330000002</c:v>
                </c:pt>
                <c:pt idx="3669">
                  <c:v>38.21875</c:v>
                </c:pt>
                <c:pt idx="3670">
                  <c:v>38.229166669999998</c:v>
                </c:pt>
                <c:pt idx="3671">
                  <c:v>38.239583330000002</c:v>
                </c:pt>
                <c:pt idx="3672">
                  <c:v>38.25</c:v>
                </c:pt>
                <c:pt idx="3673">
                  <c:v>38.260416669999998</c:v>
                </c:pt>
                <c:pt idx="3674">
                  <c:v>38.270833330000002</c:v>
                </c:pt>
                <c:pt idx="3675">
                  <c:v>38.28125</c:v>
                </c:pt>
                <c:pt idx="3676">
                  <c:v>38.291666669999998</c:v>
                </c:pt>
                <c:pt idx="3677">
                  <c:v>38.302083330000002</c:v>
                </c:pt>
                <c:pt idx="3678">
                  <c:v>38.3125</c:v>
                </c:pt>
                <c:pt idx="3679">
                  <c:v>38.322916669999998</c:v>
                </c:pt>
                <c:pt idx="3680">
                  <c:v>38.333333330000002</c:v>
                </c:pt>
                <c:pt idx="3681">
                  <c:v>38.34375</c:v>
                </c:pt>
                <c:pt idx="3682">
                  <c:v>38.354166669999998</c:v>
                </c:pt>
                <c:pt idx="3683">
                  <c:v>38.364583330000002</c:v>
                </c:pt>
                <c:pt idx="3684">
                  <c:v>38.375</c:v>
                </c:pt>
                <c:pt idx="3685">
                  <c:v>38.385416669999998</c:v>
                </c:pt>
                <c:pt idx="3686">
                  <c:v>38.395833330000002</c:v>
                </c:pt>
                <c:pt idx="3687">
                  <c:v>38.40625</c:v>
                </c:pt>
                <c:pt idx="3688">
                  <c:v>38.416666669999998</c:v>
                </c:pt>
                <c:pt idx="3689">
                  <c:v>38.427083330000002</c:v>
                </c:pt>
                <c:pt idx="3690">
                  <c:v>38.4375</c:v>
                </c:pt>
                <c:pt idx="3691">
                  <c:v>38.447916669999998</c:v>
                </c:pt>
                <c:pt idx="3692">
                  <c:v>38.458333330000002</c:v>
                </c:pt>
                <c:pt idx="3693">
                  <c:v>38.46875</c:v>
                </c:pt>
                <c:pt idx="3694">
                  <c:v>38.479166669999998</c:v>
                </c:pt>
                <c:pt idx="3695">
                  <c:v>38.489583330000002</c:v>
                </c:pt>
                <c:pt idx="3696">
                  <c:v>38.5</c:v>
                </c:pt>
                <c:pt idx="3697">
                  <c:v>38.510416669999998</c:v>
                </c:pt>
                <c:pt idx="3698">
                  <c:v>38.520833330000002</c:v>
                </c:pt>
                <c:pt idx="3699">
                  <c:v>38.53125</c:v>
                </c:pt>
                <c:pt idx="3700">
                  <c:v>38.541666669999998</c:v>
                </c:pt>
                <c:pt idx="3701">
                  <c:v>38.552083330000002</c:v>
                </c:pt>
                <c:pt idx="3702">
                  <c:v>38.5625</c:v>
                </c:pt>
                <c:pt idx="3703">
                  <c:v>38.572916669999998</c:v>
                </c:pt>
                <c:pt idx="3704">
                  <c:v>38.583333330000002</c:v>
                </c:pt>
                <c:pt idx="3705">
                  <c:v>38.59375</c:v>
                </c:pt>
                <c:pt idx="3706">
                  <c:v>38.604166669999998</c:v>
                </c:pt>
                <c:pt idx="3707">
                  <c:v>38.614583330000002</c:v>
                </c:pt>
                <c:pt idx="3708">
                  <c:v>38.625</c:v>
                </c:pt>
                <c:pt idx="3709">
                  <c:v>38.635416669999998</c:v>
                </c:pt>
                <c:pt idx="3710">
                  <c:v>38.645833330000002</c:v>
                </c:pt>
                <c:pt idx="3711">
                  <c:v>38.65625</c:v>
                </c:pt>
                <c:pt idx="3712">
                  <c:v>38.666666669999998</c:v>
                </c:pt>
                <c:pt idx="3713">
                  <c:v>38.677083330000002</c:v>
                </c:pt>
                <c:pt idx="3714">
                  <c:v>38.6875</c:v>
                </c:pt>
                <c:pt idx="3715">
                  <c:v>38.697916669999998</c:v>
                </c:pt>
                <c:pt idx="3716">
                  <c:v>38.708333330000002</c:v>
                </c:pt>
                <c:pt idx="3717">
                  <c:v>38.71875</c:v>
                </c:pt>
                <c:pt idx="3718">
                  <c:v>38.729166669999998</c:v>
                </c:pt>
                <c:pt idx="3719">
                  <c:v>38.739583330000002</c:v>
                </c:pt>
                <c:pt idx="3720">
                  <c:v>38.75</c:v>
                </c:pt>
                <c:pt idx="3721">
                  <c:v>38.760416669999998</c:v>
                </c:pt>
                <c:pt idx="3722">
                  <c:v>38.770833330000002</c:v>
                </c:pt>
                <c:pt idx="3723">
                  <c:v>38.78125</c:v>
                </c:pt>
                <c:pt idx="3724">
                  <c:v>38.791666669999998</c:v>
                </c:pt>
                <c:pt idx="3725">
                  <c:v>38.802083330000002</c:v>
                </c:pt>
                <c:pt idx="3726">
                  <c:v>38.8125</c:v>
                </c:pt>
                <c:pt idx="3727">
                  <c:v>38.822916669999998</c:v>
                </c:pt>
                <c:pt idx="3728">
                  <c:v>38.833333330000002</c:v>
                </c:pt>
                <c:pt idx="3729">
                  <c:v>38.84375</c:v>
                </c:pt>
                <c:pt idx="3730">
                  <c:v>38.854166669999998</c:v>
                </c:pt>
                <c:pt idx="3731">
                  <c:v>38.864583330000002</c:v>
                </c:pt>
                <c:pt idx="3732">
                  <c:v>38.875</c:v>
                </c:pt>
                <c:pt idx="3733">
                  <c:v>38.885416669999998</c:v>
                </c:pt>
                <c:pt idx="3734">
                  <c:v>38.895833330000002</c:v>
                </c:pt>
                <c:pt idx="3735">
                  <c:v>38.90625</c:v>
                </c:pt>
                <c:pt idx="3736">
                  <c:v>38.916666669999998</c:v>
                </c:pt>
                <c:pt idx="3737">
                  <c:v>38.927083330000002</c:v>
                </c:pt>
                <c:pt idx="3738">
                  <c:v>38.9375</c:v>
                </c:pt>
                <c:pt idx="3739">
                  <c:v>38.947916669999998</c:v>
                </c:pt>
                <c:pt idx="3740">
                  <c:v>38.958333330000002</c:v>
                </c:pt>
                <c:pt idx="3741">
                  <c:v>38.96875</c:v>
                </c:pt>
                <c:pt idx="3742">
                  <c:v>38.979166669999998</c:v>
                </c:pt>
                <c:pt idx="3743">
                  <c:v>38.989583330000002</c:v>
                </c:pt>
                <c:pt idx="3744">
                  <c:v>39</c:v>
                </c:pt>
                <c:pt idx="3745">
                  <c:v>39.010416669999998</c:v>
                </c:pt>
                <c:pt idx="3746">
                  <c:v>39.020833330000002</c:v>
                </c:pt>
                <c:pt idx="3747">
                  <c:v>39.03125</c:v>
                </c:pt>
                <c:pt idx="3748">
                  <c:v>39.041666669999998</c:v>
                </c:pt>
                <c:pt idx="3749">
                  <c:v>39.052083330000002</c:v>
                </c:pt>
                <c:pt idx="3750">
                  <c:v>39.0625</c:v>
                </c:pt>
                <c:pt idx="3751">
                  <c:v>39.072916669999998</c:v>
                </c:pt>
                <c:pt idx="3752">
                  <c:v>39.083333330000002</c:v>
                </c:pt>
                <c:pt idx="3753">
                  <c:v>39.09375</c:v>
                </c:pt>
                <c:pt idx="3754">
                  <c:v>39.104166669999998</c:v>
                </c:pt>
                <c:pt idx="3755">
                  <c:v>39.114583330000002</c:v>
                </c:pt>
                <c:pt idx="3756">
                  <c:v>39.125</c:v>
                </c:pt>
                <c:pt idx="3757">
                  <c:v>39.135416669999998</c:v>
                </c:pt>
                <c:pt idx="3758">
                  <c:v>39.145833330000002</c:v>
                </c:pt>
                <c:pt idx="3759">
                  <c:v>39.15625</c:v>
                </c:pt>
                <c:pt idx="3760">
                  <c:v>39.166666669999998</c:v>
                </c:pt>
                <c:pt idx="3761">
                  <c:v>39.177083330000002</c:v>
                </c:pt>
                <c:pt idx="3762">
                  <c:v>39.1875</c:v>
                </c:pt>
                <c:pt idx="3763">
                  <c:v>39.197916669999998</c:v>
                </c:pt>
                <c:pt idx="3764">
                  <c:v>39.208333330000002</c:v>
                </c:pt>
                <c:pt idx="3765">
                  <c:v>39.21875</c:v>
                </c:pt>
                <c:pt idx="3766">
                  <c:v>39.229166669999998</c:v>
                </c:pt>
                <c:pt idx="3767">
                  <c:v>39.239583330000002</c:v>
                </c:pt>
                <c:pt idx="3768">
                  <c:v>39.25</c:v>
                </c:pt>
                <c:pt idx="3769">
                  <c:v>39.260416669999998</c:v>
                </c:pt>
                <c:pt idx="3770">
                  <c:v>39.270833330000002</c:v>
                </c:pt>
                <c:pt idx="3771">
                  <c:v>39.28125</c:v>
                </c:pt>
                <c:pt idx="3772">
                  <c:v>39.291666669999998</c:v>
                </c:pt>
                <c:pt idx="3773">
                  <c:v>39.302083330000002</c:v>
                </c:pt>
                <c:pt idx="3774">
                  <c:v>39.3125</c:v>
                </c:pt>
                <c:pt idx="3775">
                  <c:v>39.322916669999998</c:v>
                </c:pt>
                <c:pt idx="3776">
                  <c:v>39.333333330000002</c:v>
                </c:pt>
                <c:pt idx="3777">
                  <c:v>39.34375</c:v>
                </c:pt>
                <c:pt idx="3778">
                  <c:v>39.354166669999998</c:v>
                </c:pt>
                <c:pt idx="3779">
                  <c:v>39.364583330000002</c:v>
                </c:pt>
                <c:pt idx="3780">
                  <c:v>39.375</c:v>
                </c:pt>
                <c:pt idx="3781">
                  <c:v>39.385416669999998</c:v>
                </c:pt>
                <c:pt idx="3782">
                  <c:v>39.395833330000002</c:v>
                </c:pt>
                <c:pt idx="3783">
                  <c:v>39.40625</c:v>
                </c:pt>
                <c:pt idx="3784">
                  <c:v>39.416666669999998</c:v>
                </c:pt>
                <c:pt idx="3785">
                  <c:v>39.427083330000002</c:v>
                </c:pt>
                <c:pt idx="3786">
                  <c:v>39.4375</c:v>
                </c:pt>
                <c:pt idx="3787">
                  <c:v>39.447916669999998</c:v>
                </c:pt>
                <c:pt idx="3788">
                  <c:v>39.458333330000002</c:v>
                </c:pt>
                <c:pt idx="3789">
                  <c:v>39.46875</c:v>
                </c:pt>
                <c:pt idx="3790">
                  <c:v>39.479166669999998</c:v>
                </c:pt>
                <c:pt idx="3791">
                  <c:v>39.489583330000002</c:v>
                </c:pt>
                <c:pt idx="3792">
                  <c:v>39.5</c:v>
                </c:pt>
                <c:pt idx="3793">
                  <c:v>39.510416669999998</c:v>
                </c:pt>
                <c:pt idx="3794">
                  <c:v>39.520833330000002</c:v>
                </c:pt>
                <c:pt idx="3795">
                  <c:v>39.53125</c:v>
                </c:pt>
                <c:pt idx="3796">
                  <c:v>39.541666669999998</c:v>
                </c:pt>
                <c:pt idx="3797">
                  <c:v>39.552083330000002</c:v>
                </c:pt>
                <c:pt idx="3798">
                  <c:v>39.5625</c:v>
                </c:pt>
                <c:pt idx="3799">
                  <c:v>39.572916669999998</c:v>
                </c:pt>
                <c:pt idx="3800">
                  <c:v>39.583333330000002</c:v>
                </c:pt>
                <c:pt idx="3801">
                  <c:v>39.59375</c:v>
                </c:pt>
                <c:pt idx="3802">
                  <c:v>39.604166669999998</c:v>
                </c:pt>
                <c:pt idx="3803">
                  <c:v>39.614583330000002</c:v>
                </c:pt>
                <c:pt idx="3804">
                  <c:v>39.625</c:v>
                </c:pt>
                <c:pt idx="3805">
                  <c:v>39.635416669999998</c:v>
                </c:pt>
                <c:pt idx="3806">
                  <c:v>39.645833330000002</c:v>
                </c:pt>
                <c:pt idx="3807">
                  <c:v>39.65625</c:v>
                </c:pt>
                <c:pt idx="3808">
                  <c:v>39.666666669999998</c:v>
                </c:pt>
                <c:pt idx="3809">
                  <c:v>39.677083330000002</c:v>
                </c:pt>
                <c:pt idx="3810">
                  <c:v>39.6875</c:v>
                </c:pt>
                <c:pt idx="3811">
                  <c:v>39.697916669999998</c:v>
                </c:pt>
                <c:pt idx="3812">
                  <c:v>39.708333330000002</c:v>
                </c:pt>
                <c:pt idx="3813">
                  <c:v>39.71875</c:v>
                </c:pt>
                <c:pt idx="3814">
                  <c:v>39.729166669999998</c:v>
                </c:pt>
                <c:pt idx="3815">
                  <c:v>39.739583330000002</c:v>
                </c:pt>
                <c:pt idx="3816">
                  <c:v>39.75</c:v>
                </c:pt>
                <c:pt idx="3817">
                  <c:v>39.760416669999998</c:v>
                </c:pt>
                <c:pt idx="3818">
                  <c:v>39.770833330000002</c:v>
                </c:pt>
                <c:pt idx="3819">
                  <c:v>39.78125</c:v>
                </c:pt>
                <c:pt idx="3820">
                  <c:v>39.791666669999998</c:v>
                </c:pt>
                <c:pt idx="3821">
                  <c:v>39.802083330000002</c:v>
                </c:pt>
                <c:pt idx="3822">
                  <c:v>39.8125</c:v>
                </c:pt>
                <c:pt idx="3823">
                  <c:v>39.822916669999998</c:v>
                </c:pt>
                <c:pt idx="3824">
                  <c:v>39.833333330000002</c:v>
                </c:pt>
                <c:pt idx="3825">
                  <c:v>39.84375</c:v>
                </c:pt>
                <c:pt idx="3826">
                  <c:v>39.854166669999998</c:v>
                </c:pt>
                <c:pt idx="3827">
                  <c:v>39.864583330000002</c:v>
                </c:pt>
                <c:pt idx="3828">
                  <c:v>39.875</c:v>
                </c:pt>
                <c:pt idx="3829">
                  <c:v>39.885416669999998</c:v>
                </c:pt>
                <c:pt idx="3830">
                  <c:v>39.895833330000002</c:v>
                </c:pt>
                <c:pt idx="3831">
                  <c:v>39.90625</c:v>
                </c:pt>
                <c:pt idx="3832">
                  <c:v>39.916666669999998</c:v>
                </c:pt>
                <c:pt idx="3833">
                  <c:v>39.927083330000002</c:v>
                </c:pt>
                <c:pt idx="3834">
                  <c:v>39.9375</c:v>
                </c:pt>
                <c:pt idx="3835">
                  <c:v>39.947916669999998</c:v>
                </c:pt>
                <c:pt idx="3836">
                  <c:v>39.958333330000002</c:v>
                </c:pt>
                <c:pt idx="3837">
                  <c:v>39.96875</c:v>
                </c:pt>
                <c:pt idx="3838">
                  <c:v>39.979166669999998</c:v>
                </c:pt>
                <c:pt idx="3839">
                  <c:v>39.989583330000002</c:v>
                </c:pt>
                <c:pt idx="3840">
                  <c:v>40</c:v>
                </c:pt>
                <c:pt idx="3841">
                  <c:v>40.010416669999998</c:v>
                </c:pt>
                <c:pt idx="3842">
                  <c:v>40.020833330000002</c:v>
                </c:pt>
                <c:pt idx="3843">
                  <c:v>40.03125</c:v>
                </c:pt>
                <c:pt idx="3844">
                  <c:v>40.041666669999998</c:v>
                </c:pt>
                <c:pt idx="3845">
                  <c:v>40.052083330000002</c:v>
                </c:pt>
                <c:pt idx="3846">
                  <c:v>40.0625</c:v>
                </c:pt>
                <c:pt idx="3847">
                  <c:v>40.072916669999998</c:v>
                </c:pt>
                <c:pt idx="3848">
                  <c:v>40.083333330000002</c:v>
                </c:pt>
                <c:pt idx="3849">
                  <c:v>40.09375</c:v>
                </c:pt>
                <c:pt idx="3850">
                  <c:v>40.104166669999998</c:v>
                </c:pt>
                <c:pt idx="3851">
                  <c:v>40.114583330000002</c:v>
                </c:pt>
                <c:pt idx="3852">
                  <c:v>40.125</c:v>
                </c:pt>
                <c:pt idx="3853">
                  <c:v>40.135416669999998</c:v>
                </c:pt>
                <c:pt idx="3854">
                  <c:v>40.145833330000002</c:v>
                </c:pt>
                <c:pt idx="3855">
                  <c:v>40.15625</c:v>
                </c:pt>
                <c:pt idx="3856">
                  <c:v>40.166666669999998</c:v>
                </c:pt>
                <c:pt idx="3857">
                  <c:v>40.177083330000002</c:v>
                </c:pt>
                <c:pt idx="3858">
                  <c:v>40.1875</c:v>
                </c:pt>
                <c:pt idx="3859">
                  <c:v>40.197916669999998</c:v>
                </c:pt>
                <c:pt idx="3860">
                  <c:v>40.208333330000002</c:v>
                </c:pt>
                <c:pt idx="3861">
                  <c:v>40.21875</c:v>
                </c:pt>
                <c:pt idx="3862">
                  <c:v>40.229166669999998</c:v>
                </c:pt>
                <c:pt idx="3863">
                  <c:v>40.239583330000002</c:v>
                </c:pt>
                <c:pt idx="3864">
                  <c:v>40.25</c:v>
                </c:pt>
                <c:pt idx="3865">
                  <c:v>40.260416669999998</c:v>
                </c:pt>
                <c:pt idx="3866">
                  <c:v>40.270833330000002</c:v>
                </c:pt>
                <c:pt idx="3867">
                  <c:v>40.28125</c:v>
                </c:pt>
                <c:pt idx="3868">
                  <c:v>40.291666669999998</c:v>
                </c:pt>
                <c:pt idx="3869">
                  <c:v>40.302083330000002</c:v>
                </c:pt>
                <c:pt idx="3870">
                  <c:v>40.3125</c:v>
                </c:pt>
                <c:pt idx="3871">
                  <c:v>40.322916669999998</c:v>
                </c:pt>
                <c:pt idx="3872">
                  <c:v>40.333333330000002</c:v>
                </c:pt>
                <c:pt idx="3873">
                  <c:v>40.34375</c:v>
                </c:pt>
                <c:pt idx="3874">
                  <c:v>40.354166669999998</c:v>
                </c:pt>
                <c:pt idx="3875">
                  <c:v>40.364583330000002</c:v>
                </c:pt>
                <c:pt idx="3876">
                  <c:v>40.375</c:v>
                </c:pt>
                <c:pt idx="3877">
                  <c:v>40.385416669999998</c:v>
                </c:pt>
                <c:pt idx="3878">
                  <c:v>40.395833330000002</c:v>
                </c:pt>
                <c:pt idx="3879">
                  <c:v>40.40625</c:v>
                </c:pt>
                <c:pt idx="3880">
                  <c:v>40.416666669999998</c:v>
                </c:pt>
                <c:pt idx="3881">
                  <c:v>40.427083330000002</c:v>
                </c:pt>
                <c:pt idx="3882">
                  <c:v>40.4375</c:v>
                </c:pt>
                <c:pt idx="3883">
                  <c:v>40.447916669999998</c:v>
                </c:pt>
                <c:pt idx="3884">
                  <c:v>40.458333330000002</c:v>
                </c:pt>
                <c:pt idx="3885">
                  <c:v>40.46875</c:v>
                </c:pt>
                <c:pt idx="3886">
                  <c:v>40.479166669999998</c:v>
                </c:pt>
                <c:pt idx="3887">
                  <c:v>40.489583330000002</c:v>
                </c:pt>
                <c:pt idx="3888">
                  <c:v>40.5</c:v>
                </c:pt>
                <c:pt idx="3889">
                  <c:v>40.510416669999998</c:v>
                </c:pt>
                <c:pt idx="3890">
                  <c:v>40.520833330000002</c:v>
                </c:pt>
                <c:pt idx="3891">
                  <c:v>40.53125</c:v>
                </c:pt>
                <c:pt idx="3892">
                  <c:v>40.541666669999998</c:v>
                </c:pt>
                <c:pt idx="3893">
                  <c:v>40.552083330000002</c:v>
                </c:pt>
                <c:pt idx="3894">
                  <c:v>40.5625</c:v>
                </c:pt>
                <c:pt idx="3895">
                  <c:v>40.572916669999998</c:v>
                </c:pt>
                <c:pt idx="3896">
                  <c:v>40.583333330000002</c:v>
                </c:pt>
                <c:pt idx="3897">
                  <c:v>40.59375</c:v>
                </c:pt>
                <c:pt idx="3898">
                  <c:v>40.604166669999998</c:v>
                </c:pt>
                <c:pt idx="3899">
                  <c:v>40.614583330000002</c:v>
                </c:pt>
                <c:pt idx="3900">
                  <c:v>40.625</c:v>
                </c:pt>
                <c:pt idx="3901">
                  <c:v>40.635416669999998</c:v>
                </c:pt>
                <c:pt idx="3902">
                  <c:v>40.645833330000002</c:v>
                </c:pt>
                <c:pt idx="3903">
                  <c:v>40.65625</c:v>
                </c:pt>
                <c:pt idx="3904">
                  <c:v>40.666666669999998</c:v>
                </c:pt>
                <c:pt idx="3905">
                  <c:v>40.677083330000002</c:v>
                </c:pt>
                <c:pt idx="3906">
                  <c:v>40.6875</c:v>
                </c:pt>
                <c:pt idx="3907">
                  <c:v>40.697916669999998</c:v>
                </c:pt>
                <c:pt idx="3908">
                  <c:v>40.708333330000002</c:v>
                </c:pt>
                <c:pt idx="3909">
                  <c:v>40.71875</c:v>
                </c:pt>
                <c:pt idx="3910">
                  <c:v>40.729166669999998</c:v>
                </c:pt>
                <c:pt idx="3911">
                  <c:v>40.739583330000002</c:v>
                </c:pt>
                <c:pt idx="3912">
                  <c:v>40.75</c:v>
                </c:pt>
                <c:pt idx="3913">
                  <c:v>40.760416669999998</c:v>
                </c:pt>
                <c:pt idx="3914">
                  <c:v>40.770833330000002</c:v>
                </c:pt>
                <c:pt idx="3915">
                  <c:v>40.78125</c:v>
                </c:pt>
                <c:pt idx="3916">
                  <c:v>40.791666669999998</c:v>
                </c:pt>
                <c:pt idx="3917">
                  <c:v>40.802083330000002</c:v>
                </c:pt>
                <c:pt idx="3918">
                  <c:v>40.8125</c:v>
                </c:pt>
                <c:pt idx="3919">
                  <c:v>40.822916669999998</c:v>
                </c:pt>
                <c:pt idx="3920">
                  <c:v>40.833333330000002</c:v>
                </c:pt>
                <c:pt idx="3921">
                  <c:v>40.84375</c:v>
                </c:pt>
                <c:pt idx="3922">
                  <c:v>40.854166669999998</c:v>
                </c:pt>
                <c:pt idx="3923">
                  <c:v>40.864583330000002</c:v>
                </c:pt>
                <c:pt idx="3924">
                  <c:v>40.875</c:v>
                </c:pt>
                <c:pt idx="3925">
                  <c:v>40.885416669999998</c:v>
                </c:pt>
                <c:pt idx="3926">
                  <c:v>40.895833330000002</c:v>
                </c:pt>
                <c:pt idx="3927">
                  <c:v>40.90625</c:v>
                </c:pt>
                <c:pt idx="3928">
                  <c:v>40.916666669999998</c:v>
                </c:pt>
                <c:pt idx="3929">
                  <c:v>40.927083330000002</c:v>
                </c:pt>
                <c:pt idx="3930">
                  <c:v>40.9375</c:v>
                </c:pt>
                <c:pt idx="3931">
                  <c:v>40.947916669999998</c:v>
                </c:pt>
                <c:pt idx="3932">
                  <c:v>40.958333330000002</c:v>
                </c:pt>
                <c:pt idx="3933">
                  <c:v>40.96875</c:v>
                </c:pt>
                <c:pt idx="3934">
                  <c:v>40.979166669999998</c:v>
                </c:pt>
                <c:pt idx="3935">
                  <c:v>40.989583330000002</c:v>
                </c:pt>
                <c:pt idx="3936">
                  <c:v>41</c:v>
                </c:pt>
                <c:pt idx="3937">
                  <c:v>41.010416669999998</c:v>
                </c:pt>
                <c:pt idx="3938">
                  <c:v>41.020833330000002</c:v>
                </c:pt>
                <c:pt idx="3939">
                  <c:v>41.03125</c:v>
                </c:pt>
                <c:pt idx="3940">
                  <c:v>41.041666669999998</c:v>
                </c:pt>
                <c:pt idx="3941">
                  <c:v>41.052083330000002</c:v>
                </c:pt>
                <c:pt idx="3942">
                  <c:v>41.0625</c:v>
                </c:pt>
                <c:pt idx="3943">
                  <c:v>41.072916669999998</c:v>
                </c:pt>
                <c:pt idx="3944">
                  <c:v>41.083333330000002</c:v>
                </c:pt>
                <c:pt idx="3945">
                  <c:v>41.09375</c:v>
                </c:pt>
                <c:pt idx="3946">
                  <c:v>41.104166669999998</c:v>
                </c:pt>
                <c:pt idx="3947">
                  <c:v>41.114583330000002</c:v>
                </c:pt>
                <c:pt idx="3948">
                  <c:v>41.125</c:v>
                </c:pt>
                <c:pt idx="3949">
                  <c:v>41.135416669999998</c:v>
                </c:pt>
                <c:pt idx="3950">
                  <c:v>41.145833330000002</c:v>
                </c:pt>
                <c:pt idx="3951">
                  <c:v>41.15625</c:v>
                </c:pt>
                <c:pt idx="3952">
                  <c:v>41.166666669999998</c:v>
                </c:pt>
                <c:pt idx="3953">
                  <c:v>41.177083330000002</c:v>
                </c:pt>
                <c:pt idx="3954">
                  <c:v>41.1875</c:v>
                </c:pt>
                <c:pt idx="3955">
                  <c:v>41.197916669999998</c:v>
                </c:pt>
                <c:pt idx="3956">
                  <c:v>41.208333330000002</c:v>
                </c:pt>
                <c:pt idx="3957">
                  <c:v>41.21875</c:v>
                </c:pt>
                <c:pt idx="3958">
                  <c:v>41.229166669999998</c:v>
                </c:pt>
                <c:pt idx="3959">
                  <c:v>41.239583330000002</c:v>
                </c:pt>
                <c:pt idx="3960">
                  <c:v>41.25</c:v>
                </c:pt>
                <c:pt idx="3961">
                  <c:v>41.260416669999998</c:v>
                </c:pt>
                <c:pt idx="3962">
                  <c:v>41.270833330000002</c:v>
                </c:pt>
                <c:pt idx="3963">
                  <c:v>41.28125</c:v>
                </c:pt>
                <c:pt idx="3964">
                  <c:v>41.291666669999998</c:v>
                </c:pt>
                <c:pt idx="3965">
                  <c:v>41.302083330000002</c:v>
                </c:pt>
                <c:pt idx="3966">
                  <c:v>41.3125</c:v>
                </c:pt>
                <c:pt idx="3967">
                  <c:v>41.322916669999998</c:v>
                </c:pt>
                <c:pt idx="3968">
                  <c:v>41.333333330000002</c:v>
                </c:pt>
                <c:pt idx="3969">
                  <c:v>41.34375</c:v>
                </c:pt>
                <c:pt idx="3970">
                  <c:v>41.354166669999998</c:v>
                </c:pt>
                <c:pt idx="3971">
                  <c:v>41.364583330000002</c:v>
                </c:pt>
                <c:pt idx="3972">
                  <c:v>41.375</c:v>
                </c:pt>
                <c:pt idx="3973">
                  <c:v>41.385416669999998</c:v>
                </c:pt>
                <c:pt idx="3974">
                  <c:v>41.395833330000002</c:v>
                </c:pt>
                <c:pt idx="3975">
                  <c:v>41.40625</c:v>
                </c:pt>
                <c:pt idx="3976">
                  <c:v>41.416666669999998</c:v>
                </c:pt>
                <c:pt idx="3977">
                  <c:v>41.427083330000002</c:v>
                </c:pt>
                <c:pt idx="3978">
                  <c:v>41.4375</c:v>
                </c:pt>
                <c:pt idx="3979">
                  <c:v>41.447916669999998</c:v>
                </c:pt>
                <c:pt idx="3980">
                  <c:v>41.458333330000002</c:v>
                </c:pt>
                <c:pt idx="3981">
                  <c:v>41.46875</c:v>
                </c:pt>
                <c:pt idx="3982">
                  <c:v>41.479166669999998</c:v>
                </c:pt>
                <c:pt idx="3983">
                  <c:v>41.489583330000002</c:v>
                </c:pt>
                <c:pt idx="3984">
                  <c:v>41.5</c:v>
                </c:pt>
                <c:pt idx="3985">
                  <c:v>41.510416669999998</c:v>
                </c:pt>
                <c:pt idx="3986">
                  <c:v>41.520833330000002</c:v>
                </c:pt>
                <c:pt idx="3987">
                  <c:v>41.53125</c:v>
                </c:pt>
                <c:pt idx="3988">
                  <c:v>41.541666669999998</c:v>
                </c:pt>
                <c:pt idx="3989">
                  <c:v>41.552083330000002</c:v>
                </c:pt>
                <c:pt idx="3990">
                  <c:v>41.5625</c:v>
                </c:pt>
                <c:pt idx="3991">
                  <c:v>41.572916669999998</c:v>
                </c:pt>
                <c:pt idx="3992">
                  <c:v>41.583333330000002</c:v>
                </c:pt>
                <c:pt idx="3993">
                  <c:v>41.59375</c:v>
                </c:pt>
                <c:pt idx="3994">
                  <c:v>41.604166669999998</c:v>
                </c:pt>
                <c:pt idx="3995">
                  <c:v>41.614583330000002</c:v>
                </c:pt>
                <c:pt idx="3996">
                  <c:v>41.625</c:v>
                </c:pt>
                <c:pt idx="3997">
                  <c:v>41.635416669999998</c:v>
                </c:pt>
                <c:pt idx="3998">
                  <c:v>41.645833330000002</c:v>
                </c:pt>
                <c:pt idx="3999">
                  <c:v>41.65625</c:v>
                </c:pt>
                <c:pt idx="4000">
                  <c:v>41.666666669999998</c:v>
                </c:pt>
                <c:pt idx="4001">
                  <c:v>41.677083330000002</c:v>
                </c:pt>
                <c:pt idx="4002">
                  <c:v>41.6875</c:v>
                </c:pt>
                <c:pt idx="4003">
                  <c:v>41.697916669999998</c:v>
                </c:pt>
                <c:pt idx="4004">
                  <c:v>41.708333330000002</c:v>
                </c:pt>
                <c:pt idx="4005">
                  <c:v>41.71875</c:v>
                </c:pt>
                <c:pt idx="4006">
                  <c:v>41.729166669999998</c:v>
                </c:pt>
                <c:pt idx="4007">
                  <c:v>41.739583330000002</c:v>
                </c:pt>
                <c:pt idx="4008">
                  <c:v>41.75</c:v>
                </c:pt>
                <c:pt idx="4009">
                  <c:v>41.760416669999998</c:v>
                </c:pt>
                <c:pt idx="4010">
                  <c:v>41.770833330000002</c:v>
                </c:pt>
                <c:pt idx="4011">
                  <c:v>41.78125</c:v>
                </c:pt>
                <c:pt idx="4012">
                  <c:v>41.791666669999998</c:v>
                </c:pt>
                <c:pt idx="4013">
                  <c:v>41.802083330000002</c:v>
                </c:pt>
                <c:pt idx="4014">
                  <c:v>41.8125</c:v>
                </c:pt>
                <c:pt idx="4015">
                  <c:v>41.822916669999998</c:v>
                </c:pt>
                <c:pt idx="4016">
                  <c:v>41.833333330000002</c:v>
                </c:pt>
                <c:pt idx="4017">
                  <c:v>41.84375</c:v>
                </c:pt>
                <c:pt idx="4018">
                  <c:v>41.854166669999998</c:v>
                </c:pt>
                <c:pt idx="4019">
                  <c:v>41.864583330000002</c:v>
                </c:pt>
                <c:pt idx="4020">
                  <c:v>41.875</c:v>
                </c:pt>
                <c:pt idx="4021">
                  <c:v>41.885416669999998</c:v>
                </c:pt>
                <c:pt idx="4022">
                  <c:v>41.895833330000002</c:v>
                </c:pt>
                <c:pt idx="4023">
                  <c:v>41.90625</c:v>
                </c:pt>
                <c:pt idx="4024">
                  <c:v>41.916666669999998</c:v>
                </c:pt>
                <c:pt idx="4025">
                  <c:v>41.927083330000002</c:v>
                </c:pt>
                <c:pt idx="4026">
                  <c:v>41.9375</c:v>
                </c:pt>
                <c:pt idx="4027">
                  <c:v>41.947916669999998</c:v>
                </c:pt>
                <c:pt idx="4028">
                  <c:v>41.958333330000002</c:v>
                </c:pt>
                <c:pt idx="4029">
                  <c:v>41.96875</c:v>
                </c:pt>
                <c:pt idx="4030">
                  <c:v>41.979166669999998</c:v>
                </c:pt>
                <c:pt idx="4031">
                  <c:v>41.989583330000002</c:v>
                </c:pt>
                <c:pt idx="4032">
                  <c:v>42</c:v>
                </c:pt>
                <c:pt idx="4033">
                  <c:v>42.010416669999998</c:v>
                </c:pt>
                <c:pt idx="4034">
                  <c:v>42.020833330000002</c:v>
                </c:pt>
                <c:pt idx="4035">
                  <c:v>42.03125</c:v>
                </c:pt>
                <c:pt idx="4036">
                  <c:v>42.041666669999998</c:v>
                </c:pt>
                <c:pt idx="4037">
                  <c:v>42.052083330000002</c:v>
                </c:pt>
                <c:pt idx="4038">
                  <c:v>42.0625</c:v>
                </c:pt>
                <c:pt idx="4039">
                  <c:v>42.072916669999998</c:v>
                </c:pt>
                <c:pt idx="4040">
                  <c:v>42.083333330000002</c:v>
                </c:pt>
                <c:pt idx="4041">
                  <c:v>42.09375</c:v>
                </c:pt>
                <c:pt idx="4042">
                  <c:v>42.104166669999998</c:v>
                </c:pt>
                <c:pt idx="4043">
                  <c:v>42.114583330000002</c:v>
                </c:pt>
                <c:pt idx="4044">
                  <c:v>42.125</c:v>
                </c:pt>
                <c:pt idx="4045">
                  <c:v>42.135416669999998</c:v>
                </c:pt>
                <c:pt idx="4046">
                  <c:v>42.145833330000002</c:v>
                </c:pt>
                <c:pt idx="4047">
                  <c:v>42.15625</c:v>
                </c:pt>
                <c:pt idx="4048">
                  <c:v>42.166666669999998</c:v>
                </c:pt>
                <c:pt idx="4049">
                  <c:v>42.177083330000002</c:v>
                </c:pt>
                <c:pt idx="4050">
                  <c:v>42.1875</c:v>
                </c:pt>
                <c:pt idx="4051">
                  <c:v>42.197916669999998</c:v>
                </c:pt>
                <c:pt idx="4052">
                  <c:v>42.208333330000002</c:v>
                </c:pt>
                <c:pt idx="4053">
                  <c:v>42.21875</c:v>
                </c:pt>
                <c:pt idx="4054">
                  <c:v>42.229166669999998</c:v>
                </c:pt>
                <c:pt idx="4055">
                  <c:v>42.239583330000002</c:v>
                </c:pt>
                <c:pt idx="4056">
                  <c:v>42.25</c:v>
                </c:pt>
                <c:pt idx="4057">
                  <c:v>42.260416669999998</c:v>
                </c:pt>
                <c:pt idx="4058">
                  <c:v>42.270833330000002</c:v>
                </c:pt>
                <c:pt idx="4059">
                  <c:v>42.28125</c:v>
                </c:pt>
                <c:pt idx="4060">
                  <c:v>42.291666669999998</c:v>
                </c:pt>
                <c:pt idx="4061">
                  <c:v>42.302083330000002</c:v>
                </c:pt>
                <c:pt idx="4062">
                  <c:v>42.3125</c:v>
                </c:pt>
                <c:pt idx="4063">
                  <c:v>42.322916669999998</c:v>
                </c:pt>
                <c:pt idx="4064">
                  <c:v>42.333333330000002</c:v>
                </c:pt>
                <c:pt idx="4065">
                  <c:v>42.34375</c:v>
                </c:pt>
                <c:pt idx="4066">
                  <c:v>42.354166669999998</c:v>
                </c:pt>
                <c:pt idx="4067">
                  <c:v>42.364583330000002</c:v>
                </c:pt>
                <c:pt idx="4068">
                  <c:v>42.375</c:v>
                </c:pt>
                <c:pt idx="4069">
                  <c:v>42.385416669999998</c:v>
                </c:pt>
                <c:pt idx="4070">
                  <c:v>42.395833330000002</c:v>
                </c:pt>
                <c:pt idx="4071">
                  <c:v>42.40625</c:v>
                </c:pt>
                <c:pt idx="4072">
                  <c:v>42.416666669999998</c:v>
                </c:pt>
                <c:pt idx="4073">
                  <c:v>42.427083330000002</c:v>
                </c:pt>
                <c:pt idx="4074">
                  <c:v>42.4375</c:v>
                </c:pt>
                <c:pt idx="4075">
                  <c:v>42.447916669999998</c:v>
                </c:pt>
                <c:pt idx="4076">
                  <c:v>42.458333330000002</c:v>
                </c:pt>
                <c:pt idx="4077">
                  <c:v>42.46875</c:v>
                </c:pt>
                <c:pt idx="4078">
                  <c:v>42.479166669999998</c:v>
                </c:pt>
                <c:pt idx="4079">
                  <c:v>42.489583330000002</c:v>
                </c:pt>
                <c:pt idx="4080">
                  <c:v>42.5</c:v>
                </c:pt>
                <c:pt idx="4081">
                  <c:v>42.510416669999998</c:v>
                </c:pt>
                <c:pt idx="4082">
                  <c:v>42.520833330000002</c:v>
                </c:pt>
                <c:pt idx="4083">
                  <c:v>42.53125</c:v>
                </c:pt>
                <c:pt idx="4084">
                  <c:v>42.541666669999998</c:v>
                </c:pt>
                <c:pt idx="4085">
                  <c:v>42.552083330000002</c:v>
                </c:pt>
                <c:pt idx="4086">
                  <c:v>42.5625</c:v>
                </c:pt>
                <c:pt idx="4087">
                  <c:v>42.572916669999998</c:v>
                </c:pt>
                <c:pt idx="4088">
                  <c:v>42.583333330000002</c:v>
                </c:pt>
                <c:pt idx="4089">
                  <c:v>42.59375</c:v>
                </c:pt>
                <c:pt idx="4090">
                  <c:v>42.604166669999998</c:v>
                </c:pt>
                <c:pt idx="4091">
                  <c:v>42.614583330000002</c:v>
                </c:pt>
                <c:pt idx="4092">
                  <c:v>42.625</c:v>
                </c:pt>
                <c:pt idx="4093">
                  <c:v>42.635416669999998</c:v>
                </c:pt>
                <c:pt idx="4094">
                  <c:v>42.645833330000002</c:v>
                </c:pt>
                <c:pt idx="4095">
                  <c:v>42.65625</c:v>
                </c:pt>
                <c:pt idx="4096">
                  <c:v>42.666666669999998</c:v>
                </c:pt>
                <c:pt idx="4097">
                  <c:v>42.677083330000002</c:v>
                </c:pt>
                <c:pt idx="4098">
                  <c:v>42.6875</c:v>
                </c:pt>
                <c:pt idx="4099">
                  <c:v>42.697916669999998</c:v>
                </c:pt>
                <c:pt idx="4100">
                  <c:v>42.708333330000002</c:v>
                </c:pt>
                <c:pt idx="4101">
                  <c:v>42.71875</c:v>
                </c:pt>
                <c:pt idx="4102">
                  <c:v>42.729166669999998</c:v>
                </c:pt>
                <c:pt idx="4103">
                  <c:v>42.739583330000002</c:v>
                </c:pt>
                <c:pt idx="4104">
                  <c:v>42.75</c:v>
                </c:pt>
                <c:pt idx="4105">
                  <c:v>42.760416669999998</c:v>
                </c:pt>
                <c:pt idx="4106">
                  <c:v>42.770833330000002</c:v>
                </c:pt>
                <c:pt idx="4107">
                  <c:v>42.78125</c:v>
                </c:pt>
                <c:pt idx="4108">
                  <c:v>42.791666669999998</c:v>
                </c:pt>
                <c:pt idx="4109">
                  <c:v>42.802083330000002</c:v>
                </c:pt>
                <c:pt idx="4110">
                  <c:v>42.8125</c:v>
                </c:pt>
                <c:pt idx="4111">
                  <c:v>42.822916669999998</c:v>
                </c:pt>
                <c:pt idx="4112">
                  <c:v>42.833333330000002</c:v>
                </c:pt>
                <c:pt idx="4113">
                  <c:v>42.84375</c:v>
                </c:pt>
                <c:pt idx="4114">
                  <c:v>42.854166669999998</c:v>
                </c:pt>
                <c:pt idx="4115">
                  <c:v>42.864583330000002</c:v>
                </c:pt>
                <c:pt idx="4116">
                  <c:v>42.875</c:v>
                </c:pt>
                <c:pt idx="4117">
                  <c:v>42.885416669999998</c:v>
                </c:pt>
                <c:pt idx="4118">
                  <c:v>42.895833330000002</c:v>
                </c:pt>
                <c:pt idx="4119">
                  <c:v>42.90625</c:v>
                </c:pt>
                <c:pt idx="4120">
                  <c:v>42.916666669999998</c:v>
                </c:pt>
                <c:pt idx="4121">
                  <c:v>42.927083330000002</c:v>
                </c:pt>
                <c:pt idx="4122">
                  <c:v>42.9375</c:v>
                </c:pt>
                <c:pt idx="4123">
                  <c:v>42.947916669999998</c:v>
                </c:pt>
                <c:pt idx="4124">
                  <c:v>42.958333330000002</c:v>
                </c:pt>
                <c:pt idx="4125">
                  <c:v>42.96875</c:v>
                </c:pt>
                <c:pt idx="4126">
                  <c:v>42.979166669999998</c:v>
                </c:pt>
                <c:pt idx="4127">
                  <c:v>42.989583330000002</c:v>
                </c:pt>
                <c:pt idx="4128">
                  <c:v>43</c:v>
                </c:pt>
                <c:pt idx="4129">
                  <c:v>43.010416669999998</c:v>
                </c:pt>
                <c:pt idx="4130">
                  <c:v>43.020833330000002</c:v>
                </c:pt>
                <c:pt idx="4131">
                  <c:v>43.03125</c:v>
                </c:pt>
                <c:pt idx="4132">
                  <c:v>43.041666669999998</c:v>
                </c:pt>
                <c:pt idx="4133">
                  <c:v>43.052083330000002</c:v>
                </c:pt>
                <c:pt idx="4134">
                  <c:v>43.0625</c:v>
                </c:pt>
                <c:pt idx="4135">
                  <c:v>43.072916669999998</c:v>
                </c:pt>
                <c:pt idx="4136">
                  <c:v>43.083333330000002</c:v>
                </c:pt>
                <c:pt idx="4137">
                  <c:v>43.09375</c:v>
                </c:pt>
                <c:pt idx="4138">
                  <c:v>43.104166669999998</c:v>
                </c:pt>
                <c:pt idx="4139">
                  <c:v>43.114583330000002</c:v>
                </c:pt>
                <c:pt idx="4140">
                  <c:v>43.125</c:v>
                </c:pt>
                <c:pt idx="4141">
                  <c:v>43.135416669999998</c:v>
                </c:pt>
                <c:pt idx="4142">
                  <c:v>43.145833330000002</c:v>
                </c:pt>
                <c:pt idx="4143">
                  <c:v>43.15625</c:v>
                </c:pt>
                <c:pt idx="4144">
                  <c:v>43.166666669999998</c:v>
                </c:pt>
                <c:pt idx="4145">
                  <c:v>43.177083330000002</c:v>
                </c:pt>
                <c:pt idx="4146">
                  <c:v>43.1875</c:v>
                </c:pt>
                <c:pt idx="4147">
                  <c:v>43.197916669999998</c:v>
                </c:pt>
                <c:pt idx="4148">
                  <c:v>43.208333330000002</c:v>
                </c:pt>
                <c:pt idx="4149">
                  <c:v>43.21875</c:v>
                </c:pt>
                <c:pt idx="4150">
                  <c:v>43.229166669999998</c:v>
                </c:pt>
                <c:pt idx="4151">
                  <c:v>43.239583330000002</c:v>
                </c:pt>
                <c:pt idx="4152">
                  <c:v>43.25</c:v>
                </c:pt>
                <c:pt idx="4153">
                  <c:v>43.260416669999998</c:v>
                </c:pt>
                <c:pt idx="4154">
                  <c:v>43.270833330000002</c:v>
                </c:pt>
                <c:pt idx="4155">
                  <c:v>43.28125</c:v>
                </c:pt>
                <c:pt idx="4156">
                  <c:v>43.291666669999998</c:v>
                </c:pt>
                <c:pt idx="4157">
                  <c:v>43.302083330000002</c:v>
                </c:pt>
                <c:pt idx="4158">
                  <c:v>43.3125</c:v>
                </c:pt>
                <c:pt idx="4159">
                  <c:v>43.322916669999998</c:v>
                </c:pt>
                <c:pt idx="4160">
                  <c:v>43.333333330000002</c:v>
                </c:pt>
                <c:pt idx="4161">
                  <c:v>43.34375</c:v>
                </c:pt>
                <c:pt idx="4162">
                  <c:v>43.354166669999998</c:v>
                </c:pt>
                <c:pt idx="4163">
                  <c:v>43.364583330000002</c:v>
                </c:pt>
                <c:pt idx="4164">
                  <c:v>43.375</c:v>
                </c:pt>
                <c:pt idx="4165">
                  <c:v>43.385416669999998</c:v>
                </c:pt>
                <c:pt idx="4166">
                  <c:v>43.395833330000002</c:v>
                </c:pt>
                <c:pt idx="4167">
                  <c:v>43.40625</c:v>
                </c:pt>
                <c:pt idx="4168">
                  <c:v>43.416666669999998</c:v>
                </c:pt>
                <c:pt idx="4169">
                  <c:v>43.427083330000002</c:v>
                </c:pt>
                <c:pt idx="4170">
                  <c:v>43.4375</c:v>
                </c:pt>
                <c:pt idx="4171">
                  <c:v>43.447916669999998</c:v>
                </c:pt>
                <c:pt idx="4172">
                  <c:v>43.458333330000002</c:v>
                </c:pt>
                <c:pt idx="4173">
                  <c:v>43.46875</c:v>
                </c:pt>
                <c:pt idx="4174">
                  <c:v>43.479166669999998</c:v>
                </c:pt>
                <c:pt idx="4175">
                  <c:v>43.489583330000002</c:v>
                </c:pt>
                <c:pt idx="4176">
                  <c:v>43.5</c:v>
                </c:pt>
                <c:pt idx="4177">
                  <c:v>43.510416669999998</c:v>
                </c:pt>
                <c:pt idx="4178">
                  <c:v>43.520833330000002</c:v>
                </c:pt>
                <c:pt idx="4179">
                  <c:v>43.53125</c:v>
                </c:pt>
                <c:pt idx="4180">
                  <c:v>43.541666669999998</c:v>
                </c:pt>
                <c:pt idx="4181">
                  <c:v>43.552083330000002</c:v>
                </c:pt>
                <c:pt idx="4182">
                  <c:v>43.5625</c:v>
                </c:pt>
                <c:pt idx="4183">
                  <c:v>43.572916669999998</c:v>
                </c:pt>
                <c:pt idx="4184">
                  <c:v>43.583333330000002</c:v>
                </c:pt>
                <c:pt idx="4185">
                  <c:v>43.59375</c:v>
                </c:pt>
                <c:pt idx="4186">
                  <c:v>43.604166669999998</c:v>
                </c:pt>
                <c:pt idx="4187">
                  <c:v>43.614583330000002</c:v>
                </c:pt>
                <c:pt idx="4188">
                  <c:v>43.625</c:v>
                </c:pt>
                <c:pt idx="4189">
                  <c:v>43.635416669999998</c:v>
                </c:pt>
                <c:pt idx="4190">
                  <c:v>43.645833330000002</c:v>
                </c:pt>
                <c:pt idx="4191">
                  <c:v>43.65625</c:v>
                </c:pt>
                <c:pt idx="4192">
                  <c:v>43.666666669999998</c:v>
                </c:pt>
                <c:pt idx="4193">
                  <c:v>43.677083330000002</c:v>
                </c:pt>
                <c:pt idx="4194">
                  <c:v>43.6875</c:v>
                </c:pt>
                <c:pt idx="4195">
                  <c:v>43.697916669999998</c:v>
                </c:pt>
                <c:pt idx="4196">
                  <c:v>43.708333330000002</c:v>
                </c:pt>
                <c:pt idx="4197">
                  <c:v>43.71875</c:v>
                </c:pt>
                <c:pt idx="4198">
                  <c:v>43.729166669999998</c:v>
                </c:pt>
                <c:pt idx="4199">
                  <c:v>43.739583330000002</c:v>
                </c:pt>
                <c:pt idx="4200">
                  <c:v>43.75</c:v>
                </c:pt>
                <c:pt idx="4201">
                  <c:v>43.760416669999998</c:v>
                </c:pt>
                <c:pt idx="4202">
                  <c:v>43.770833330000002</c:v>
                </c:pt>
                <c:pt idx="4203">
                  <c:v>43.78125</c:v>
                </c:pt>
                <c:pt idx="4204">
                  <c:v>43.791666669999998</c:v>
                </c:pt>
                <c:pt idx="4205">
                  <c:v>43.802083330000002</c:v>
                </c:pt>
                <c:pt idx="4206">
                  <c:v>43.8125</c:v>
                </c:pt>
                <c:pt idx="4207">
                  <c:v>43.822916669999998</c:v>
                </c:pt>
                <c:pt idx="4208">
                  <c:v>43.833333330000002</c:v>
                </c:pt>
                <c:pt idx="4209">
                  <c:v>43.84375</c:v>
                </c:pt>
                <c:pt idx="4210">
                  <c:v>43.854166669999998</c:v>
                </c:pt>
                <c:pt idx="4211">
                  <c:v>43.864583330000002</c:v>
                </c:pt>
                <c:pt idx="4212">
                  <c:v>43.875</c:v>
                </c:pt>
                <c:pt idx="4213">
                  <c:v>43.885416669999998</c:v>
                </c:pt>
                <c:pt idx="4214">
                  <c:v>43.895833330000002</c:v>
                </c:pt>
                <c:pt idx="4215">
                  <c:v>43.90625</c:v>
                </c:pt>
                <c:pt idx="4216">
                  <c:v>43.916666669999998</c:v>
                </c:pt>
                <c:pt idx="4217">
                  <c:v>43.927083330000002</c:v>
                </c:pt>
                <c:pt idx="4218">
                  <c:v>43.9375</c:v>
                </c:pt>
                <c:pt idx="4219">
                  <c:v>43.947916669999998</c:v>
                </c:pt>
                <c:pt idx="4220">
                  <c:v>43.958333330000002</c:v>
                </c:pt>
                <c:pt idx="4221">
                  <c:v>43.96875</c:v>
                </c:pt>
                <c:pt idx="4222">
                  <c:v>43.979166669999998</c:v>
                </c:pt>
                <c:pt idx="4223">
                  <c:v>43.989583330000002</c:v>
                </c:pt>
                <c:pt idx="4224">
                  <c:v>44</c:v>
                </c:pt>
                <c:pt idx="4225">
                  <c:v>44.010416669999998</c:v>
                </c:pt>
                <c:pt idx="4226">
                  <c:v>44.020833330000002</c:v>
                </c:pt>
                <c:pt idx="4227">
                  <c:v>44.03125</c:v>
                </c:pt>
                <c:pt idx="4228">
                  <c:v>44.041666669999998</c:v>
                </c:pt>
                <c:pt idx="4229">
                  <c:v>44.052083330000002</c:v>
                </c:pt>
                <c:pt idx="4230">
                  <c:v>44.0625</c:v>
                </c:pt>
                <c:pt idx="4231">
                  <c:v>44.072916669999998</c:v>
                </c:pt>
                <c:pt idx="4232">
                  <c:v>44.083333330000002</c:v>
                </c:pt>
                <c:pt idx="4233">
                  <c:v>44.09375</c:v>
                </c:pt>
                <c:pt idx="4234">
                  <c:v>44.104166669999998</c:v>
                </c:pt>
                <c:pt idx="4235">
                  <c:v>44.114583330000002</c:v>
                </c:pt>
                <c:pt idx="4236">
                  <c:v>44.125</c:v>
                </c:pt>
                <c:pt idx="4237">
                  <c:v>44.135416669999998</c:v>
                </c:pt>
                <c:pt idx="4238">
                  <c:v>44.145833330000002</c:v>
                </c:pt>
                <c:pt idx="4239">
                  <c:v>44.15625</c:v>
                </c:pt>
                <c:pt idx="4240">
                  <c:v>44.166666669999998</c:v>
                </c:pt>
                <c:pt idx="4241">
                  <c:v>44.177083330000002</c:v>
                </c:pt>
                <c:pt idx="4242">
                  <c:v>44.1875</c:v>
                </c:pt>
                <c:pt idx="4243">
                  <c:v>44.197916669999998</c:v>
                </c:pt>
                <c:pt idx="4244">
                  <c:v>44.208333330000002</c:v>
                </c:pt>
                <c:pt idx="4245">
                  <c:v>44.21875</c:v>
                </c:pt>
                <c:pt idx="4246">
                  <c:v>44.229166669999998</c:v>
                </c:pt>
                <c:pt idx="4247">
                  <c:v>44.239583330000002</c:v>
                </c:pt>
                <c:pt idx="4248">
                  <c:v>44.25</c:v>
                </c:pt>
                <c:pt idx="4249">
                  <c:v>44.260416669999998</c:v>
                </c:pt>
                <c:pt idx="4250">
                  <c:v>44.270833330000002</c:v>
                </c:pt>
                <c:pt idx="4251">
                  <c:v>44.28125</c:v>
                </c:pt>
                <c:pt idx="4252">
                  <c:v>44.291666669999998</c:v>
                </c:pt>
                <c:pt idx="4253">
                  <c:v>44.302083330000002</c:v>
                </c:pt>
                <c:pt idx="4254">
                  <c:v>44.3125</c:v>
                </c:pt>
                <c:pt idx="4255">
                  <c:v>44.322916669999998</c:v>
                </c:pt>
                <c:pt idx="4256">
                  <c:v>44.333333330000002</c:v>
                </c:pt>
                <c:pt idx="4257">
                  <c:v>44.34375</c:v>
                </c:pt>
                <c:pt idx="4258">
                  <c:v>44.354166669999998</c:v>
                </c:pt>
                <c:pt idx="4259">
                  <c:v>44.364583330000002</c:v>
                </c:pt>
                <c:pt idx="4260">
                  <c:v>44.375</c:v>
                </c:pt>
                <c:pt idx="4261">
                  <c:v>44.385416669999998</c:v>
                </c:pt>
                <c:pt idx="4262">
                  <c:v>44.395833330000002</c:v>
                </c:pt>
                <c:pt idx="4263">
                  <c:v>44.40625</c:v>
                </c:pt>
                <c:pt idx="4264">
                  <c:v>44.416666669999998</c:v>
                </c:pt>
                <c:pt idx="4265">
                  <c:v>44.427083330000002</c:v>
                </c:pt>
                <c:pt idx="4266">
                  <c:v>44.4375</c:v>
                </c:pt>
                <c:pt idx="4267">
                  <c:v>44.447916669999998</c:v>
                </c:pt>
                <c:pt idx="4268">
                  <c:v>44.458333330000002</c:v>
                </c:pt>
                <c:pt idx="4269">
                  <c:v>44.46875</c:v>
                </c:pt>
                <c:pt idx="4270">
                  <c:v>44.479166669999998</c:v>
                </c:pt>
                <c:pt idx="4271">
                  <c:v>44.489583330000002</c:v>
                </c:pt>
                <c:pt idx="4272">
                  <c:v>44.5</c:v>
                </c:pt>
                <c:pt idx="4273">
                  <c:v>44.510416669999998</c:v>
                </c:pt>
                <c:pt idx="4274">
                  <c:v>44.520833330000002</c:v>
                </c:pt>
                <c:pt idx="4275">
                  <c:v>44.53125</c:v>
                </c:pt>
                <c:pt idx="4276">
                  <c:v>44.541666669999998</c:v>
                </c:pt>
                <c:pt idx="4277">
                  <c:v>44.552083330000002</c:v>
                </c:pt>
                <c:pt idx="4278">
                  <c:v>44.5625</c:v>
                </c:pt>
                <c:pt idx="4279">
                  <c:v>44.572916669999998</c:v>
                </c:pt>
                <c:pt idx="4280">
                  <c:v>44.583333330000002</c:v>
                </c:pt>
                <c:pt idx="4281">
                  <c:v>44.59375</c:v>
                </c:pt>
                <c:pt idx="4282">
                  <c:v>44.604166669999998</c:v>
                </c:pt>
                <c:pt idx="4283">
                  <c:v>44.614583330000002</c:v>
                </c:pt>
                <c:pt idx="4284">
                  <c:v>44.625</c:v>
                </c:pt>
                <c:pt idx="4285">
                  <c:v>44.635416669999998</c:v>
                </c:pt>
                <c:pt idx="4286">
                  <c:v>44.645833330000002</c:v>
                </c:pt>
                <c:pt idx="4287">
                  <c:v>44.65625</c:v>
                </c:pt>
                <c:pt idx="4288">
                  <c:v>44.666666669999998</c:v>
                </c:pt>
                <c:pt idx="4289">
                  <c:v>44.677083330000002</c:v>
                </c:pt>
                <c:pt idx="4290">
                  <c:v>44.6875</c:v>
                </c:pt>
                <c:pt idx="4291">
                  <c:v>44.697916669999998</c:v>
                </c:pt>
                <c:pt idx="4292">
                  <c:v>44.708333330000002</c:v>
                </c:pt>
                <c:pt idx="4293">
                  <c:v>44.71875</c:v>
                </c:pt>
                <c:pt idx="4294">
                  <c:v>44.729166669999998</c:v>
                </c:pt>
                <c:pt idx="4295">
                  <c:v>44.739583330000002</c:v>
                </c:pt>
                <c:pt idx="4296">
                  <c:v>44.75</c:v>
                </c:pt>
                <c:pt idx="4297">
                  <c:v>44.760416669999998</c:v>
                </c:pt>
                <c:pt idx="4298">
                  <c:v>44.770833330000002</c:v>
                </c:pt>
                <c:pt idx="4299">
                  <c:v>44.78125</c:v>
                </c:pt>
                <c:pt idx="4300">
                  <c:v>44.791666669999998</c:v>
                </c:pt>
                <c:pt idx="4301">
                  <c:v>44.802083330000002</c:v>
                </c:pt>
                <c:pt idx="4302">
                  <c:v>44.8125</c:v>
                </c:pt>
                <c:pt idx="4303">
                  <c:v>44.822916669999998</c:v>
                </c:pt>
                <c:pt idx="4304">
                  <c:v>44.833333330000002</c:v>
                </c:pt>
                <c:pt idx="4305">
                  <c:v>44.84375</c:v>
                </c:pt>
                <c:pt idx="4306">
                  <c:v>44.854166669999998</c:v>
                </c:pt>
                <c:pt idx="4307">
                  <c:v>44.864583330000002</c:v>
                </c:pt>
                <c:pt idx="4308">
                  <c:v>44.875</c:v>
                </c:pt>
                <c:pt idx="4309">
                  <c:v>44.885416669999998</c:v>
                </c:pt>
                <c:pt idx="4310">
                  <c:v>44.895833330000002</c:v>
                </c:pt>
                <c:pt idx="4311">
                  <c:v>44.90625</c:v>
                </c:pt>
                <c:pt idx="4312">
                  <c:v>44.916666669999998</c:v>
                </c:pt>
                <c:pt idx="4313">
                  <c:v>44.927083330000002</c:v>
                </c:pt>
                <c:pt idx="4314">
                  <c:v>44.9375</c:v>
                </c:pt>
                <c:pt idx="4315">
                  <c:v>44.947916669999998</c:v>
                </c:pt>
                <c:pt idx="4316">
                  <c:v>44.958333330000002</c:v>
                </c:pt>
                <c:pt idx="4317">
                  <c:v>44.96875</c:v>
                </c:pt>
                <c:pt idx="4318">
                  <c:v>44.979166669999998</c:v>
                </c:pt>
                <c:pt idx="4319">
                  <c:v>44.989583330000002</c:v>
                </c:pt>
                <c:pt idx="4320">
                  <c:v>45</c:v>
                </c:pt>
                <c:pt idx="4321">
                  <c:v>45.010416669999998</c:v>
                </c:pt>
                <c:pt idx="4322">
                  <c:v>45.020833330000002</c:v>
                </c:pt>
                <c:pt idx="4323">
                  <c:v>45.03125</c:v>
                </c:pt>
                <c:pt idx="4324">
                  <c:v>45.041666669999998</c:v>
                </c:pt>
                <c:pt idx="4325">
                  <c:v>45.052083330000002</c:v>
                </c:pt>
                <c:pt idx="4326">
                  <c:v>45.0625</c:v>
                </c:pt>
                <c:pt idx="4327">
                  <c:v>45.072916669999998</c:v>
                </c:pt>
                <c:pt idx="4328">
                  <c:v>45.083333330000002</c:v>
                </c:pt>
                <c:pt idx="4329">
                  <c:v>45.09375</c:v>
                </c:pt>
                <c:pt idx="4330">
                  <c:v>45.104166669999998</c:v>
                </c:pt>
                <c:pt idx="4331">
                  <c:v>45.114583330000002</c:v>
                </c:pt>
                <c:pt idx="4332">
                  <c:v>45.125</c:v>
                </c:pt>
                <c:pt idx="4333">
                  <c:v>45.135416669999998</c:v>
                </c:pt>
                <c:pt idx="4334">
                  <c:v>45.145833330000002</c:v>
                </c:pt>
                <c:pt idx="4335">
                  <c:v>45.15625</c:v>
                </c:pt>
                <c:pt idx="4336">
                  <c:v>45.166666669999998</c:v>
                </c:pt>
                <c:pt idx="4337">
                  <c:v>45.177083330000002</c:v>
                </c:pt>
                <c:pt idx="4338">
                  <c:v>45.1875</c:v>
                </c:pt>
                <c:pt idx="4339">
                  <c:v>45.197916669999998</c:v>
                </c:pt>
                <c:pt idx="4340">
                  <c:v>45.208333330000002</c:v>
                </c:pt>
                <c:pt idx="4341">
                  <c:v>45.21875</c:v>
                </c:pt>
                <c:pt idx="4342">
                  <c:v>45.229166669999998</c:v>
                </c:pt>
                <c:pt idx="4343">
                  <c:v>45.239583330000002</c:v>
                </c:pt>
                <c:pt idx="4344">
                  <c:v>45.25</c:v>
                </c:pt>
                <c:pt idx="4345">
                  <c:v>45.260416669999998</c:v>
                </c:pt>
                <c:pt idx="4346">
                  <c:v>45.270833330000002</c:v>
                </c:pt>
                <c:pt idx="4347">
                  <c:v>45.28125</c:v>
                </c:pt>
                <c:pt idx="4348">
                  <c:v>45.291666669999998</c:v>
                </c:pt>
                <c:pt idx="4349">
                  <c:v>45.302083330000002</c:v>
                </c:pt>
                <c:pt idx="4350">
                  <c:v>45.3125</c:v>
                </c:pt>
                <c:pt idx="4351">
                  <c:v>45.322916669999998</c:v>
                </c:pt>
                <c:pt idx="4352">
                  <c:v>45.333333330000002</c:v>
                </c:pt>
                <c:pt idx="4353">
                  <c:v>45.34375</c:v>
                </c:pt>
                <c:pt idx="4354">
                  <c:v>45.354166669999998</c:v>
                </c:pt>
                <c:pt idx="4355">
                  <c:v>45.364583330000002</c:v>
                </c:pt>
                <c:pt idx="4356">
                  <c:v>45.375</c:v>
                </c:pt>
                <c:pt idx="4357">
                  <c:v>45.385416669999998</c:v>
                </c:pt>
                <c:pt idx="4358">
                  <c:v>45.395833330000002</c:v>
                </c:pt>
                <c:pt idx="4359">
                  <c:v>45.40625</c:v>
                </c:pt>
                <c:pt idx="4360">
                  <c:v>45.416666669999998</c:v>
                </c:pt>
                <c:pt idx="4361">
                  <c:v>45.427083330000002</c:v>
                </c:pt>
                <c:pt idx="4362">
                  <c:v>45.4375</c:v>
                </c:pt>
                <c:pt idx="4363">
                  <c:v>45.447916669999998</c:v>
                </c:pt>
                <c:pt idx="4364">
                  <c:v>45.458333330000002</c:v>
                </c:pt>
                <c:pt idx="4365">
                  <c:v>45.46875</c:v>
                </c:pt>
                <c:pt idx="4366">
                  <c:v>45.479166669999998</c:v>
                </c:pt>
                <c:pt idx="4367">
                  <c:v>45.489583330000002</c:v>
                </c:pt>
                <c:pt idx="4368">
                  <c:v>45.5</c:v>
                </c:pt>
                <c:pt idx="4369">
                  <c:v>45.510416669999998</c:v>
                </c:pt>
                <c:pt idx="4370">
                  <c:v>45.520833330000002</c:v>
                </c:pt>
                <c:pt idx="4371">
                  <c:v>45.53125</c:v>
                </c:pt>
                <c:pt idx="4372">
                  <c:v>45.541666669999998</c:v>
                </c:pt>
                <c:pt idx="4373">
                  <c:v>45.552083330000002</c:v>
                </c:pt>
                <c:pt idx="4374">
                  <c:v>45.5625</c:v>
                </c:pt>
                <c:pt idx="4375">
                  <c:v>45.572916669999998</c:v>
                </c:pt>
                <c:pt idx="4376">
                  <c:v>45.583333330000002</c:v>
                </c:pt>
                <c:pt idx="4377">
                  <c:v>45.59375</c:v>
                </c:pt>
                <c:pt idx="4378">
                  <c:v>45.604166669999998</c:v>
                </c:pt>
                <c:pt idx="4379">
                  <c:v>45.614583330000002</c:v>
                </c:pt>
                <c:pt idx="4380">
                  <c:v>45.625</c:v>
                </c:pt>
                <c:pt idx="4381">
                  <c:v>45.635416669999998</c:v>
                </c:pt>
                <c:pt idx="4382">
                  <c:v>45.645833330000002</c:v>
                </c:pt>
                <c:pt idx="4383">
                  <c:v>45.65625</c:v>
                </c:pt>
                <c:pt idx="4384">
                  <c:v>45.666666669999998</c:v>
                </c:pt>
                <c:pt idx="4385">
                  <c:v>45.677083330000002</c:v>
                </c:pt>
                <c:pt idx="4386">
                  <c:v>45.6875</c:v>
                </c:pt>
                <c:pt idx="4387">
                  <c:v>45.697916669999998</c:v>
                </c:pt>
                <c:pt idx="4388">
                  <c:v>45.708333330000002</c:v>
                </c:pt>
                <c:pt idx="4389">
                  <c:v>45.71875</c:v>
                </c:pt>
                <c:pt idx="4390">
                  <c:v>45.729166669999998</c:v>
                </c:pt>
                <c:pt idx="4391">
                  <c:v>45.739583330000002</c:v>
                </c:pt>
                <c:pt idx="4392">
                  <c:v>45.75</c:v>
                </c:pt>
                <c:pt idx="4393">
                  <c:v>45.760416669999998</c:v>
                </c:pt>
                <c:pt idx="4394">
                  <c:v>45.770833330000002</c:v>
                </c:pt>
                <c:pt idx="4395">
                  <c:v>45.78125</c:v>
                </c:pt>
                <c:pt idx="4396">
                  <c:v>45.791666669999998</c:v>
                </c:pt>
                <c:pt idx="4397">
                  <c:v>45.802083330000002</c:v>
                </c:pt>
                <c:pt idx="4398">
                  <c:v>45.8125</c:v>
                </c:pt>
                <c:pt idx="4399">
                  <c:v>45.822916669999998</c:v>
                </c:pt>
                <c:pt idx="4400">
                  <c:v>45.833333330000002</c:v>
                </c:pt>
                <c:pt idx="4401">
                  <c:v>45.84375</c:v>
                </c:pt>
                <c:pt idx="4402">
                  <c:v>45.854166669999998</c:v>
                </c:pt>
                <c:pt idx="4403">
                  <c:v>45.864583330000002</c:v>
                </c:pt>
                <c:pt idx="4404">
                  <c:v>45.875</c:v>
                </c:pt>
                <c:pt idx="4405">
                  <c:v>45.885416669999998</c:v>
                </c:pt>
                <c:pt idx="4406">
                  <c:v>45.895833330000002</c:v>
                </c:pt>
                <c:pt idx="4407">
                  <c:v>45.90625</c:v>
                </c:pt>
                <c:pt idx="4408">
                  <c:v>45.916666669999998</c:v>
                </c:pt>
                <c:pt idx="4409">
                  <c:v>45.927083330000002</c:v>
                </c:pt>
                <c:pt idx="4410">
                  <c:v>45.9375</c:v>
                </c:pt>
                <c:pt idx="4411">
                  <c:v>45.947916669999998</c:v>
                </c:pt>
                <c:pt idx="4412">
                  <c:v>45.958333330000002</c:v>
                </c:pt>
                <c:pt idx="4413">
                  <c:v>45.96875</c:v>
                </c:pt>
                <c:pt idx="4414">
                  <c:v>45.979166669999998</c:v>
                </c:pt>
                <c:pt idx="4415">
                  <c:v>45.989583330000002</c:v>
                </c:pt>
                <c:pt idx="4416">
                  <c:v>46</c:v>
                </c:pt>
                <c:pt idx="4417">
                  <c:v>46.010416669999998</c:v>
                </c:pt>
                <c:pt idx="4418">
                  <c:v>46.020833330000002</c:v>
                </c:pt>
                <c:pt idx="4419">
                  <c:v>46.03125</c:v>
                </c:pt>
                <c:pt idx="4420">
                  <c:v>46.041666669999998</c:v>
                </c:pt>
                <c:pt idx="4421">
                  <c:v>46.052083330000002</c:v>
                </c:pt>
                <c:pt idx="4422">
                  <c:v>46.0625</c:v>
                </c:pt>
                <c:pt idx="4423">
                  <c:v>46.072916669999998</c:v>
                </c:pt>
                <c:pt idx="4424">
                  <c:v>46.083333330000002</c:v>
                </c:pt>
                <c:pt idx="4425">
                  <c:v>46.09375</c:v>
                </c:pt>
                <c:pt idx="4426">
                  <c:v>46.104166669999998</c:v>
                </c:pt>
                <c:pt idx="4427">
                  <c:v>46.114583330000002</c:v>
                </c:pt>
                <c:pt idx="4428">
                  <c:v>46.125</c:v>
                </c:pt>
                <c:pt idx="4429">
                  <c:v>46.135416669999998</c:v>
                </c:pt>
                <c:pt idx="4430">
                  <c:v>46.145833330000002</c:v>
                </c:pt>
                <c:pt idx="4431">
                  <c:v>46.15625</c:v>
                </c:pt>
                <c:pt idx="4432">
                  <c:v>46.166666669999998</c:v>
                </c:pt>
                <c:pt idx="4433">
                  <c:v>46.177083330000002</c:v>
                </c:pt>
                <c:pt idx="4434">
                  <c:v>46.1875</c:v>
                </c:pt>
                <c:pt idx="4435">
                  <c:v>46.197916669999998</c:v>
                </c:pt>
                <c:pt idx="4436">
                  <c:v>46.208333330000002</c:v>
                </c:pt>
                <c:pt idx="4437">
                  <c:v>46.21875</c:v>
                </c:pt>
                <c:pt idx="4438">
                  <c:v>46.229166669999998</c:v>
                </c:pt>
                <c:pt idx="4439">
                  <c:v>46.239583330000002</c:v>
                </c:pt>
                <c:pt idx="4440">
                  <c:v>46.25</c:v>
                </c:pt>
                <c:pt idx="4441">
                  <c:v>46.260416669999998</c:v>
                </c:pt>
                <c:pt idx="4442">
                  <c:v>46.270833330000002</c:v>
                </c:pt>
                <c:pt idx="4443">
                  <c:v>46.28125</c:v>
                </c:pt>
                <c:pt idx="4444">
                  <c:v>46.291666669999998</c:v>
                </c:pt>
                <c:pt idx="4445">
                  <c:v>46.302083330000002</c:v>
                </c:pt>
                <c:pt idx="4446">
                  <c:v>46.3125</c:v>
                </c:pt>
                <c:pt idx="4447">
                  <c:v>46.322916669999998</c:v>
                </c:pt>
                <c:pt idx="4448">
                  <c:v>46.333333330000002</c:v>
                </c:pt>
                <c:pt idx="4449">
                  <c:v>46.34375</c:v>
                </c:pt>
                <c:pt idx="4450">
                  <c:v>46.354166669999998</c:v>
                </c:pt>
                <c:pt idx="4451">
                  <c:v>46.364583330000002</c:v>
                </c:pt>
                <c:pt idx="4452">
                  <c:v>46.375</c:v>
                </c:pt>
                <c:pt idx="4453">
                  <c:v>46.385416669999998</c:v>
                </c:pt>
                <c:pt idx="4454">
                  <c:v>46.395833330000002</c:v>
                </c:pt>
                <c:pt idx="4455">
                  <c:v>46.40625</c:v>
                </c:pt>
                <c:pt idx="4456">
                  <c:v>46.416666669999998</c:v>
                </c:pt>
                <c:pt idx="4457">
                  <c:v>46.427083330000002</c:v>
                </c:pt>
                <c:pt idx="4458">
                  <c:v>46.4375</c:v>
                </c:pt>
                <c:pt idx="4459">
                  <c:v>46.447916669999998</c:v>
                </c:pt>
                <c:pt idx="4460">
                  <c:v>46.458333330000002</c:v>
                </c:pt>
                <c:pt idx="4461">
                  <c:v>46.46875</c:v>
                </c:pt>
                <c:pt idx="4462">
                  <c:v>46.479166669999998</c:v>
                </c:pt>
                <c:pt idx="4463">
                  <c:v>46.489583330000002</c:v>
                </c:pt>
                <c:pt idx="4464">
                  <c:v>46.5</c:v>
                </c:pt>
                <c:pt idx="4465">
                  <c:v>46.510416669999998</c:v>
                </c:pt>
                <c:pt idx="4466">
                  <c:v>46.520833330000002</c:v>
                </c:pt>
                <c:pt idx="4467">
                  <c:v>46.53125</c:v>
                </c:pt>
                <c:pt idx="4468">
                  <c:v>46.541666669999998</c:v>
                </c:pt>
                <c:pt idx="4469">
                  <c:v>46.552083330000002</c:v>
                </c:pt>
                <c:pt idx="4470">
                  <c:v>46.5625</c:v>
                </c:pt>
                <c:pt idx="4471">
                  <c:v>46.572916669999998</c:v>
                </c:pt>
                <c:pt idx="4472">
                  <c:v>46.583333330000002</c:v>
                </c:pt>
                <c:pt idx="4473">
                  <c:v>46.59375</c:v>
                </c:pt>
                <c:pt idx="4474">
                  <c:v>46.604166669999998</c:v>
                </c:pt>
                <c:pt idx="4475">
                  <c:v>46.614583330000002</c:v>
                </c:pt>
                <c:pt idx="4476">
                  <c:v>46.625</c:v>
                </c:pt>
                <c:pt idx="4477">
                  <c:v>46.635416669999998</c:v>
                </c:pt>
                <c:pt idx="4478">
                  <c:v>46.645833330000002</c:v>
                </c:pt>
                <c:pt idx="4479">
                  <c:v>46.65625</c:v>
                </c:pt>
                <c:pt idx="4480">
                  <c:v>46.666666669999998</c:v>
                </c:pt>
                <c:pt idx="4481">
                  <c:v>46.677083330000002</c:v>
                </c:pt>
                <c:pt idx="4482">
                  <c:v>46.6875</c:v>
                </c:pt>
                <c:pt idx="4483">
                  <c:v>46.697916669999998</c:v>
                </c:pt>
                <c:pt idx="4484">
                  <c:v>46.708333330000002</c:v>
                </c:pt>
                <c:pt idx="4485">
                  <c:v>46.71875</c:v>
                </c:pt>
                <c:pt idx="4486">
                  <c:v>46.729166669999998</c:v>
                </c:pt>
                <c:pt idx="4487">
                  <c:v>46.739583330000002</c:v>
                </c:pt>
                <c:pt idx="4488">
                  <c:v>46.75</c:v>
                </c:pt>
                <c:pt idx="4489">
                  <c:v>46.760416669999998</c:v>
                </c:pt>
                <c:pt idx="4490">
                  <c:v>46.770833330000002</c:v>
                </c:pt>
                <c:pt idx="4491">
                  <c:v>46.78125</c:v>
                </c:pt>
                <c:pt idx="4492">
                  <c:v>46.791666669999998</c:v>
                </c:pt>
                <c:pt idx="4493">
                  <c:v>46.802083330000002</c:v>
                </c:pt>
                <c:pt idx="4494">
                  <c:v>46.8125</c:v>
                </c:pt>
                <c:pt idx="4495">
                  <c:v>46.822916669999998</c:v>
                </c:pt>
                <c:pt idx="4496">
                  <c:v>46.833333330000002</c:v>
                </c:pt>
                <c:pt idx="4497">
                  <c:v>46.84375</c:v>
                </c:pt>
                <c:pt idx="4498">
                  <c:v>46.854166669999998</c:v>
                </c:pt>
                <c:pt idx="4499">
                  <c:v>46.864583330000002</c:v>
                </c:pt>
                <c:pt idx="4500">
                  <c:v>46.875</c:v>
                </c:pt>
                <c:pt idx="4501">
                  <c:v>46.885416669999998</c:v>
                </c:pt>
                <c:pt idx="4502">
                  <c:v>46.895833330000002</c:v>
                </c:pt>
                <c:pt idx="4503">
                  <c:v>46.90625</c:v>
                </c:pt>
                <c:pt idx="4504">
                  <c:v>46.916666669999998</c:v>
                </c:pt>
                <c:pt idx="4505">
                  <c:v>46.927083330000002</c:v>
                </c:pt>
                <c:pt idx="4506">
                  <c:v>46.9375</c:v>
                </c:pt>
                <c:pt idx="4507">
                  <c:v>46.947916669999998</c:v>
                </c:pt>
              </c:numCache>
            </c:numRef>
          </c:xVal>
          <c:yVal>
            <c:numRef>
              <c:f>'March 26 2024 ADreport_January '!$AB$108:$AB$4615</c:f>
              <c:numCache>
                <c:formatCode>General</c:formatCode>
                <c:ptCount val="450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5.0000000000011369E-2</c:v>
                </c:pt>
                <c:pt idx="16">
                  <c:v>5.0000000000011369E-2</c:v>
                </c:pt>
                <c:pt idx="17">
                  <c:v>5.0000000000011369E-2</c:v>
                </c:pt>
                <c:pt idx="18">
                  <c:v>5.0000000000011369E-2</c:v>
                </c:pt>
                <c:pt idx="19">
                  <c:v>5.0000000000011369E-2</c:v>
                </c:pt>
                <c:pt idx="20">
                  <c:v>5.0000000000011369E-2</c:v>
                </c:pt>
                <c:pt idx="21">
                  <c:v>5.0000000000011369E-2</c:v>
                </c:pt>
                <c:pt idx="22">
                  <c:v>5.0000000000011369E-2</c:v>
                </c:pt>
                <c:pt idx="23">
                  <c:v>5.0000000000011369E-2</c:v>
                </c:pt>
                <c:pt idx="24">
                  <c:v>5.0000000000011369E-2</c:v>
                </c:pt>
                <c:pt idx="25">
                  <c:v>5.0000000000011369E-2</c:v>
                </c:pt>
                <c:pt idx="26">
                  <c:v>5.0000000000011369E-2</c:v>
                </c:pt>
                <c:pt idx="27">
                  <c:v>5.0000000000011369E-2</c:v>
                </c:pt>
                <c:pt idx="28">
                  <c:v>5.0000000000011369E-2</c:v>
                </c:pt>
                <c:pt idx="29">
                  <c:v>5.0000000000011369E-2</c:v>
                </c:pt>
                <c:pt idx="30">
                  <c:v>5.0000000000011369E-2</c:v>
                </c:pt>
                <c:pt idx="31">
                  <c:v>5.0000000000011369E-2</c:v>
                </c:pt>
                <c:pt idx="32">
                  <c:v>5.0000000000011369E-2</c:v>
                </c:pt>
                <c:pt idx="33">
                  <c:v>5.0000000000011369E-2</c:v>
                </c:pt>
                <c:pt idx="34">
                  <c:v>5.0000000000011369E-2</c:v>
                </c:pt>
                <c:pt idx="35">
                  <c:v>5.0000000000011369E-2</c:v>
                </c:pt>
                <c:pt idx="36">
                  <c:v>5.0000000000011369E-2</c:v>
                </c:pt>
                <c:pt idx="37">
                  <c:v>5.0000000000011369E-2</c:v>
                </c:pt>
                <c:pt idx="38">
                  <c:v>5.0000000000011369E-2</c:v>
                </c:pt>
                <c:pt idx="39">
                  <c:v>5.0000000000011369E-2</c:v>
                </c:pt>
                <c:pt idx="40">
                  <c:v>5.0000000000011369E-2</c:v>
                </c:pt>
                <c:pt idx="41">
                  <c:v>0.10000000000000853</c:v>
                </c:pt>
                <c:pt idx="42">
                  <c:v>0.10000000000000853</c:v>
                </c:pt>
                <c:pt idx="43">
                  <c:v>0.10000000000000853</c:v>
                </c:pt>
                <c:pt idx="44">
                  <c:v>0.10000000000000853</c:v>
                </c:pt>
                <c:pt idx="45">
                  <c:v>0.10000000000000853</c:v>
                </c:pt>
                <c:pt idx="46">
                  <c:v>0.10000000000000853</c:v>
                </c:pt>
                <c:pt idx="47">
                  <c:v>0.10000000000000853</c:v>
                </c:pt>
                <c:pt idx="48">
                  <c:v>0.10000000000000853</c:v>
                </c:pt>
                <c:pt idx="49">
                  <c:v>0.10000000000000853</c:v>
                </c:pt>
                <c:pt idx="50">
                  <c:v>0.10000000000000853</c:v>
                </c:pt>
                <c:pt idx="51">
                  <c:v>0.10000000000000853</c:v>
                </c:pt>
                <c:pt idx="52">
                  <c:v>0.10000000000000853</c:v>
                </c:pt>
                <c:pt idx="53">
                  <c:v>0.10000000000000853</c:v>
                </c:pt>
                <c:pt idx="54">
                  <c:v>0.10000000000000853</c:v>
                </c:pt>
                <c:pt idx="55">
                  <c:v>0.10000000000000853</c:v>
                </c:pt>
                <c:pt idx="56">
                  <c:v>0.10000000000000853</c:v>
                </c:pt>
                <c:pt idx="57">
                  <c:v>0.10000000000000853</c:v>
                </c:pt>
                <c:pt idx="58">
                  <c:v>0.10000000000000853</c:v>
                </c:pt>
                <c:pt idx="59">
                  <c:v>0.10000000000000853</c:v>
                </c:pt>
                <c:pt idx="60">
                  <c:v>0.10000000000000853</c:v>
                </c:pt>
                <c:pt idx="61">
                  <c:v>0.10000000000000853</c:v>
                </c:pt>
                <c:pt idx="62">
                  <c:v>0.10000000000000853</c:v>
                </c:pt>
                <c:pt idx="63">
                  <c:v>0.10000000000000853</c:v>
                </c:pt>
                <c:pt idx="64">
                  <c:v>0.10000000000000853</c:v>
                </c:pt>
                <c:pt idx="65">
                  <c:v>0.10000000000000853</c:v>
                </c:pt>
                <c:pt idx="66">
                  <c:v>0.10000000000000853</c:v>
                </c:pt>
                <c:pt idx="67">
                  <c:v>0.15000000000000568</c:v>
                </c:pt>
                <c:pt idx="68">
                  <c:v>0.15000000000000568</c:v>
                </c:pt>
                <c:pt idx="69">
                  <c:v>0.15000000000000568</c:v>
                </c:pt>
                <c:pt idx="70">
                  <c:v>0.15000000000000568</c:v>
                </c:pt>
                <c:pt idx="71">
                  <c:v>0.15000000000000568</c:v>
                </c:pt>
                <c:pt idx="72">
                  <c:v>0.15000000000000568</c:v>
                </c:pt>
                <c:pt idx="73">
                  <c:v>0.15000000000000568</c:v>
                </c:pt>
                <c:pt idx="74">
                  <c:v>0.15000000000000568</c:v>
                </c:pt>
                <c:pt idx="75">
                  <c:v>0.15000000000000568</c:v>
                </c:pt>
                <c:pt idx="76">
                  <c:v>0.15000000000000568</c:v>
                </c:pt>
                <c:pt idx="77">
                  <c:v>0.15000000000000568</c:v>
                </c:pt>
                <c:pt idx="78">
                  <c:v>0.15000000000000568</c:v>
                </c:pt>
                <c:pt idx="79">
                  <c:v>0.15000000000000568</c:v>
                </c:pt>
                <c:pt idx="80">
                  <c:v>0.15000000000000568</c:v>
                </c:pt>
                <c:pt idx="81">
                  <c:v>0.15000000000000568</c:v>
                </c:pt>
                <c:pt idx="82">
                  <c:v>0.15000000000000568</c:v>
                </c:pt>
                <c:pt idx="83">
                  <c:v>0.15000000000000568</c:v>
                </c:pt>
                <c:pt idx="84">
                  <c:v>0.15000000000000568</c:v>
                </c:pt>
                <c:pt idx="85">
                  <c:v>0.15000000000000568</c:v>
                </c:pt>
                <c:pt idx="86">
                  <c:v>0.15000000000000568</c:v>
                </c:pt>
                <c:pt idx="87">
                  <c:v>0.15000000000000568</c:v>
                </c:pt>
                <c:pt idx="88">
                  <c:v>0.15000000000000568</c:v>
                </c:pt>
                <c:pt idx="89">
                  <c:v>0.15000000000000568</c:v>
                </c:pt>
                <c:pt idx="90">
                  <c:v>0.15000000000000568</c:v>
                </c:pt>
                <c:pt idx="91">
                  <c:v>0.15000000000000568</c:v>
                </c:pt>
                <c:pt idx="92">
                  <c:v>0.15000000000000568</c:v>
                </c:pt>
                <c:pt idx="93">
                  <c:v>0.20000000000000284</c:v>
                </c:pt>
                <c:pt idx="94">
                  <c:v>0.20000000000000284</c:v>
                </c:pt>
                <c:pt idx="95">
                  <c:v>0.20000000000000284</c:v>
                </c:pt>
                <c:pt idx="96">
                  <c:v>0.20000000000000284</c:v>
                </c:pt>
                <c:pt idx="97">
                  <c:v>0.20000000000000284</c:v>
                </c:pt>
                <c:pt idx="98">
                  <c:v>0.20000000000000284</c:v>
                </c:pt>
                <c:pt idx="99">
                  <c:v>0.20000000000000284</c:v>
                </c:pt>
                <c:pt idx="100">
                  <c:v>0.20000000000000284</c:v>
                </c:pt>
                <c:pt idx="101">
                  <c:v>0.20000000000000284</c:v>
                </c:pt>
                <c:pt idx="102">
                  <c:v>0.20000000000000284</c:v>
                </c:pt>
                <c:pt idx="103">
                  <c:v>0.20000000000000284</c:v>
                </c:pt>
                <c:pt idx="104">
                  <c:v>0.20000000000000284</c:v>
                </c:pt>
                <c:pt idx="105">
                  <c:v>0.20000000000000284</c:v>
                </c:pt>
                <c:pt idx="106">
                  <c:v>0.20000000000000284</c:v>
                </c:pt>
                <c:pt idx="107">
                  <c:v>0.20000000000000284</c:v>
                </c:pt>
                <c:pt idx="108">
                  <c:v>0.20000000000000284</c:v>
                </c:pt>
                <c:pt idx="109">
                  <c:v>0.20000000000000284</c:v>
                </c:pt>
                <c:pt idx="110">
                  <c:v>0.20000000000000284</c:v>
                </c:pt>
                <c:pt idx="111">
                  <c:v>0.20000000000000284</c:v>
                </c:pt>
                <c:pt idx="112">
                  <c:v>0.20000000000000284</c:v>
                </c:pt>
                <c:pt idx="113">
                  <c:v>0.20000000000000284</c:v>
                </c:pt>
                <c:pt idx="114">
                  <c:v>0.20000000000000284</c:v>
                </c:pt>
                <c:pt idx="115">
                  <c:v>0.20000000000000284</c:v>
                </c:pt>
                <c:pt idx="116">
                  <c:v>0.20000000000000284</c:v>
                </c:pt>
                <c:pt idx="117">
                  <c:v>0.20000000000000284</c:v>
                </c:pt>
                <c:pt idx="118">
                  <c:v>0.20000000000000284</c:v>
                </c:pt>
                <c:pt idx="119">
                  <c:v>0.25</c:v>
                </c:pt>
                <c:pt idx="120">
                  <c:v>0.25</c:v>
                </c:pt>
                <c:pt idx="121">
                  <c:v>0.25</c:v>
                </c:pt>
                <c:pt idx="122">
                  <c:v>0.25</c:v>
                </c:pt>
                <c:pt idx="123">
                  <c:v>0.25</c:v>
                </c:pt>
                <c:pt idx="124">
                  <c:v>0.25</c:v>
                </c:pt>
                <c:pt idx="125">
                  <c:v>0.25</c:v>
                </c:pt>
                <c:pt idx="126">
                  <c:v>0.25</c:v>
                </c:pt>
                <c:pt idx="127">
                  <c:v>0.25</c:v>
                </c:pt>
                <c:pt idx="128">
                  <c:v>0.25</c:v>
                </c:pt>
                <c:pt idx="129">
                  <c:v>0.25</c:v>
                </c:pt>
                <c:pt idx="130">
                  <c:v>0.25</c:v>
                </c:pt>
                <c:pt idx="131">
                  <c:v>0.25</c:v>
                </c:pt>
                <c:pt idx="132">
                  <c:v>0.25</c:v>
                </c:pt>
                <c:pt idx="133">
                  <c:v>0.25</c:v>
                </c:pt>
                <c:pt idx="134">
                  <c:v>0.25</c:v>
                </c:pt>
                <c:pt idx="135">
                  <c:v>0.25</c:v>
                </c:pt>
                <c:pt idx="136">
                  <c:v>0.25</c:v>
                </c:pt>
                <c:pt idx="137">
                  <c:v>0.25</c:v>
                </c:pt>
                <c:pt idx="138">
                  <c:v>0.25</c:v>
                </c:pt>
                <c:pt idx="139">
                  <c:v>0.25</c:v>
                </c:pt>
                <c:pt idx="140">
                  <c:v>0.25</c:v>
                </c:pt>
                <c:pt idx="141">
                  <c:v>0.25</c:v>
                </c:pt>
                <c:pt idx="142">
                  <c:v>0.25</c:v>
                </c:pt>
                <c:pt idx="143">
                  <c:v>0.25</c:v>
                </c:pt>
                <c:pt idx="144">
                  <c:v>0.25</c:v>
                </c:pt>
                <c:pt idx="145">
                  <c:v>0.30000000000001137</c:v>
                </c:pt>
                <c:pt idx="146">
                  <c:v>0.30000000000001137</c:v>
                </c:pt>
                <c:pt idx="147">
                  <c:v>0.30000000000001137</c:v>
                </c:pt>
                <c:pt idx="148">
                  <c:v>0.30000000000001137</c:v>
                </c:pt>
                <c:pt idx="149">
                  <c:v>0.30000000000001137</c:v>
                </c:pt>
                <c:pt idx="150">
                  <c:v>0.30000000000001137</c:v>
                </c:pt>
                <c:pt idx="151">
                  <c:v>0.30000000000001137</c:v>
                </c:pt>
                <c:pt idx="152">
                  <c:v>0.30000000000001137</c:v>
                </c:pt>
                <c:pt idx="153">
                  <c:v>0.30000000000001137</c:v>
                </c:pt>
                <c:pt idx="154">
                  <c:v>0.30000000000001137</c:v>
                </c:pt>
                <c:pt idx="155">
                  <c:v>0.30000000000001137</c:v>
                </c:pt>
                <c:pt idx="156">
                  <c:v>0.30000000000001137</c:v>
                </c:pt>
                <c:pt idx="157">
                  <c:v>0.30000000000001137</c:v>
                </c:pt>
                <c:pt idx="158">
                  <c:v>0.30000000000001137</c:v>
                </c:pt>
                <c:pt idx="159">
                  <c:v>0.30000000000001137</c:v>
                </c:pt>
                <c:pt idx="160">
                  <c:v>0.30000000000001137</c:v>
                </c:pt>
                <c:pt idx="161">
                  <c:v>0.30000000000001137</c:v>
                </c:pt>
                <c:pt idx="162">
                  <c:v>0.30000000000001137</c:v>
                </c:pt>
                <c:pt idx="163">
                  <c:v>0.30000000000001137</c:v>
                </c:pt>
                <c:pt idx="164">
                  <c:v>0.30000000000001137</c:v>
                </c:pt>
                <c:pt idx="165">
                  <c:v>0.30000000000001137</c:v>
                </c:pt>
                <c:pt idx="166">
                  <c:v>0.30000000000001137</c:v>
                </c:pt>
                <c:pt idx="167">
                  <c:v>0.30000000000001137</c:v>
                </c:pt>
                <c:pt idx="168">
                  <c:v>0.30000000000001137</c:v>
                </c:pt>
                <c:pt idx="169">
                  <c:v>0.30000000000001137</c:v>
                </c:pt>
                <c:pt idx="170">
                  <c:v>0.30000000000001137</c:v>
                </c:pt>
                <c:pt idx="171">
                  <c:v>0.30000000000001137</c:v>
                </c:pt>
                <c:pt idx="172">
                  <c:v>0.35000000000000853</c:v>
                </c:pt>
                <c:pt idx="173">
                  <c:v>0.35000000000000853</c:v>
                </c:pt>
                <c:pt idx="174">
                  <c:v>0.35000000000000853</c:v>
                </c:pt>
                <c:pt idx="175">
                  <c:v>0.35000000000000853</c:v>
                </c:pt>
                <c:pt idx="176">
                  <c:v>0.35000000000000853</c:v>
                </c:pt>
                <c:pt idx="177">
                  <c:v>0.35000000000000853</c:v>
                </c:pt>
                <c:pt idx="178">
                  <c:v>0.35000000000000853</c:v>
                </c:pt>
                <c:pt idx="179">
                  <c:v>0.35000000000000853</c:v>
                </c:pt>
                <c:pt idx="180">
                  <c:v>0.35000000000000853</c:v>
                </c:pt>
                <c:pt idx="181">
                  <c:v>0.35000000000000853</c:v>
                </c:pt>
                <c:pt idx="182">
                  <c:v>0.35000000000000853</c:v>
                </c:pt>
                <c:pt idx="183">
                  <c:v>0.35000000000000853</c:v>
                </c:pt>
                <c:pt idx="184">
                  <c:v>0.35000000000000853</c:v>
                </c:pt>
                <c:pt idx="185">
                  <c:v>0.35000000000000853</c:v>
                </c:pt>
                <c:pt idx="186">
                  <c:v>0.35000000000000853</c:v>
                </c:pt>
                <c:pt idx="187">
                  <c:v>0.35000000000000853</c:v>
                </c:pt>
                <c:pt idx="188">
                  <c:v>0.35000000000000853</c:v>
                </c:pt>
                <c:pt idx="189">
                  <c:v>0.35000000000000853</c:v>
                </c:pt>
                <c:pt idx="190">
                  <c:v>0.35000000000000853</c:v>
                </c:pt>
                <c:pt idx="191">
                  <c:v>0.35000000000000853</c:v>
                </c:pt>
                <c:pt idx="192">
                  <c:v>0.35000000000000853</c:v>
                </c:pt>
                <c:pt idx="193">
                  <c:v>0.35000000000000853</c:v>
                </c:pt>
                <c:pt idx="194">
                  <c:v>0.35000000000000853</c:v>
                </c:pt>
                <c:pt idx="195">
                  <c:v>0.35000000000000853</c:v>
                </c:pt>
                <c:pt idx="196">
                  <c:v>0.35000000000000853</c:v>
                </c:pt>
                <c:pt idx="197">
                  <c:v>0.35000000000000853</c:v>
                </c:pt>
                <c:pt idx="198">
                  <c:v>0.40000000000000568</c:v>
                </c:pt>
                <c:pt idx="199">
                  <c:v>0.40000000000000568</c:v>
                </c:pt>
                <c:pt idx="200">
                  <c:v>0.40000000000000568</c:v>
                </c:pt>
                <c:pt idx="201">
                  <c:v>0.40000000000000568</c:v>
                </c:pt>
                <c:pt idx="202">
                  <c:v>0.40000000000000568</c:v>
                </c:pt>
                <c:pt idx="203">
                  <c:v>0.40000000000000568</c:v>
                </c:pt>
                <c:pt idx="204">
                  <c:v>0.40000000000000568</c:v>
                </c:pt>
                <c:pt idx="205">
                  <c:v>0.40000000000000568</c:v>
                </c:pt>
                <c:pt idx="206">
                  <c:v>0.40000000000000568</c:v>
                </c:pt>
                <c:pt idx="207">
                  <c:v>0.40000000000000568</c:v>
                </c:pt>
                <c:pt idx="208">
                  <c:v>0.40000000000000568</c:v>
                </c:pt>
                <c:pt idx="209">
                  <c:v>0.40000000000000568</c:v>
                </c:pt>
                <c:pt idx="210">
                  <c:v>0.40000000000000568</c:v>
                </c:pt>
                <c:pt idx="211">
                  <c:v>0.40000000000000568</c:v>
                </c:pt>
                <c:pt idx="212">
                  <c:v>0.40000000000000568</c:v>
                </c:pt>
                <c:pt idx="213">
                  <c:v>0.40000000000000568</c:v>
                </c:pt>
                <c:pt idx="214">
                  <c:v>0.40000000000000568</c:v>
                </c:pt>
                <c:pt idx="215">
                  <c:v>0.40000000000000568</c:v>
                </c:pt>
                <c:pt idx="216">
                  <c:v>0.40000000000000568</c:v>
                </c:pt>
                <c:pt idx="217">
                  <c:v>0.40000000000000568</c:v>
                </c:pt>
                <c:pt idx="218">
                  <c:v>0.40000000000000568</c:v>
                </c:pt>
                <c:pt idx="219">
                  <c:v>0.40000000000000568</c:v>
                </c:pt>
                <c:pt idx="220">
                  <c:v>0.40000000000000568</c:v>
                </c:pt>
                <c:pt idx="221">
                  <c:v>0.40000000000000568</c:v>
                </c:pt>
                <c:pt idx="222">
                  <c:v>0.40000000000000568</c:v>
                </c:pt>
                <c:pt idx="223">
                  <c:v>0.40000000000000568</c:v>
                </c:pt>
                <c:pt idx="224">
                  <c:v>0.45000000000000284</c:v>
                </c:pt>
                <c:pt idx="225">
                  <c:v>0.45000000000000284</c:v>
                </c:pt>
                <c:pt idx="226">
                  <c:v>0.45000000000000284</c:v>
                </c:pt>
                <c:pt idx="227">
                  <c:v>0.45000000000000284</c:v>
                </c:pt>
                <c:pt idx="228">
                  <c:v>0.45000000000000284</c:v>
                </c:pt>
                <c:pt idx="229">
                  <c:v>0.45000000000000284</c:v>
                </c:pt>
                <c:pt idx="230">
                  <c:v>0.45000000000000284</c:v>
                </c:pt>
                <c:pt idx="231">
                  <c:v>0.45000000000000284</c:v>
                </c:pt>
                <c:pt idx="232">
                  <c:v>0.45000000000000284</c:v>
                </c:pt>
                <c:pt idx="233">
                  <c:v>0.45000000000000284</c:v>
                </c:pt>
                <c:pt idx="234">
                  <c:v>0.45000000000000284</c:v>
                </c:pt>
                <c:pt idx="235">
                  <c:v>0.45000000000000284</c:v>
                </c:pt>
                <c:pt idx="236">
                  <c:v>0.45000000000000284</c:v>
                </c:pt>
                <c:pt idx="237">
                  <c:v>0.45000000000000284</c:v>
                </c:pt>
                <c:pt idx="238">
                  <c:v>0.45000000000000284</c:v>
                </c:pt>
                <c:pt idx="239">
                  <c:v>0.45000000000000284</c:v>
                </c:pt>
                <c:pt idx="240">
                  <c:v>0.45000000000000284</c:v>
                </c:pt>
                <c:pt idx="241">
                  <c:v>0.45000000000000284</c:v>
                </c:pt>
                <c:pt idx="242">
                  <c:v>0.45000000000000284</c:v>
                </c:pt>
                <c:pt idx="243">
                  <c:v>0.45000000000000284</c:v>
                </c:pt>
                <c:pt idx="244">
                  <c:v>0.45000000000000284</c:v>
                </c:pt>
                <c:pt idx="245">
                  <c:v>0.45000000000000284</c:v>
                </c:pt>
                <c:pt idx="246">
                  <c:v>0.45000000000000284</c:v>
                </c:pt>
                <c:pt idx="247">
                  <c:v>0.45000000000000284</c:v>
                </c:pt>
                <c:pt idx="248">
                  <c:v>0.45000000000000284</c:v>
                </c:pt>
                <c:pt idx="249">
                  <c:v>0.45000000000000284</c:v>
                </c:pt>
                <c:pt idx="250">
                  <c:v>0.5</c:v>
                </c:pt>
                <c:pt idx="251">
                  <c:v>0.5</c:v>
                </c:pt>
                <c:pt idx="252">
                  <c:v>0.5</c:v>
                </c:pt>
                <c:pt idx="253">
                  <c:v>0.5</c:v>
                </c:pt>
                <c:pt idx="254">
                  <c:v>0.5</c:v>
                </c:pt>
                <c:pt idx="255">
                  <c:v>0.5</c:v>
                </c:pt>
                <c:pt idx="256">
                  <c:v>0.5</c:v>
                </c:pt>
                <c:pt idx="257">
                  <c:v>0.5</c:v>
                </c:pt>
                <c:pt idx="258">
                  <c:v>0.5</c:v>
                </c:pt>
                <c:pt idx="259">
                  <c:v>0.5</c:v>
                </c:pt>
                <c:pt idx="260">
                  <c:v>0.5</c:v>
                </c:pt>
                <c:pt idx="261">
                  <c:v>0.5</c:v>
                </c:pt>
                <c:pt idx="262">
                  <c:v>0.5</c:v>
                </c:pt>
                <c:pt idx="263">
                  <c:v>0.5</c:v>
                </c:pt>
                <c:pt idx="264">
                  <c:v>0.5</c:v>
                </c:pt>
                <c:pt idx="265">
                  <c:v>0.5</c:v>
                </c:pt>
                <c:pt idx="266">
                  <c:v>0.5</c:v>
                </c:pt>
                <c:pt idx="267">
                  <c:v>0.5</c:v>
                </c:pt>
                <c:pt idx="268">
                  <c:v>0.5</c:v>
                </c:pt>
                <c:pt idx="269">
                  <c:v>0.5</c:v>
                </c:pt>
                <c:pt idx="270">
                  <c:v>0.5</c:v>
                </c:pt>
                <c:pt idx="271">
                  <c:v>0.5</c:v>
                </c:pt>
                <c:pt idx="272">
                  <c:v>0.5</c:v>
                </c:pt>
                <c:pt idx="273">
                  <c:v>0.5</c:v>
                </c:pt>
                <c:pt idx="274">
                  <c:v>0.5</c:v>
                </c:pt>
                <c:pt idx="275">
                  <c:v>0.5</c:v>
                </c:pt>
                <c:pt idx="276">
                  <c:v>0.55000000000001137</c:v>
                </c:pt>
                <c:pt idx="277">
                  <c:v>0.55000000000001137</c:v>
                </c:pt>
                <c:pt idx="278">
                  <c:v>0.55000000000001137</c:v>
                </c:pt>
                <c:pt idx="279">
                  <c:v>0.55000000000001137</c:v>
                </c:pt>
                <c:pt idx="280">
                  <c:v>0.55000000000001137</c:v>
                </c:pt>
                <c:pt idx="281">
                  <c:v>0.55000000000001137</c:v>
                </c:pt>
                <c:pt idx="282">
                  <c:v>0.55000000000001137</c:v>
                </c:pt>
                <c:pt idx="283">
                  <c:v>0.55000000000001137</c:v>
                </c:pt>
                <c:pt idx="284">
                  <c:v>0.55000000000001137</c:v>
                </c:pt>
                <c:pt idx="285">
                  <c:v>0.55000000000001137</c:v>
                </c:pt>
                <c:pt idx="286">
                  <c:v>0.55000000000001137</c:v>
                </c:pt>
                <c:pt idx="287">
                  <c:v>0.55000000000001137</c:v>
                </c:pt>
                <c:pt idx="288">
                  <c:v>0.55000000000001137</c:v>
                </c:pt>
                <c:pt idx="289">
                  <c:v>0.55000000000001137</c:v>
                </c:pt>
                <c:pt idx="290">
                  <c:v>0.55000000000001137</c:v>
                </c:pt>
                <c:pt idx="291">
                  <c:v>0.55000000000001137</c:v>
                </c:pt>
                <c:pt idx="292">
                  <c:v>0.55000000000001137</c:v>
                </c:pt>
                <c:pt idx="293">
                  <c:v>0.55000000000001137</c:v>
                </c:pt>
                <c:pt idx="294">
                  <c:v>0.55000000000001137</c:v>
                </c:pt>
                <c:pt idx="295">
                  <c:v>0.55000000000001137</c:v>
                </c:pt>
                <c:pt idx="296">
                  <c:v>0.55000000000001137</c:v>
                </c:pt>
                <c:pt idx="297">
                  <c:v>0.55000000000001137</c:v>
                </c:pt>
                <c:pt idx="298">
                  <c:v>0.55000000000001137</c:v>
                </c:pt>
                <c:pt idx="299">
                  <c:v>0.55000000000001137</c:v>
                </c:pt>
                <c:pt idx="300">
                  <c:v>0.55000000000001137</c:v>
                </c:pt>
                <c:pt idx="301">
                  <c:v>0.55000000000001137</c:v>
                </c:pt>
                <c:pt idx="302">
                  <c:v>0.60000000000000853</c:v>
                </c:pt>
                <c:pt idx="303">
                  <c:v>0.60000000000000853</c:v>
                </c:pt>
                <c:pt idx="304">
                  <c:v>0.60000000000000853</c:v>
                </c:pt>
                <c:pt idx="305">
                  <c:v>0.60000000000000853</c:v>
                </c:pt>
                <c:pt idx="306">
                  <c:v>0.60000000000000853</c:v>
                </c:pt>
                <c:pt idx="307">
                  <c:v>0.60000000000000853</c:v>
                </c:pt>
                <c:pt idx="308">
                  <c:v>0.60000000000000853</c:v>
                </c:pt>
                <c:pt idx="309">
                  <c:v>0.60000000000000853</c:v>
                </c:pt>
                <c:pt idx="310">
                  <c:v>0.60000000000000853</c:v>
                </c:pt>
                <c:pt idx="311">
                  <c:v>0.60000000000000853</c:v>
                </c:pt>
                <c:pt idx="312">
                  <c:v>0.60000000000000853</c:v>
                </c:pt>
                <c:pt idx="313">
                  <c:v>0.60000000000000853</c:v>
                </c:pt>
                <c:pt idx="314">
                  <c:v>0.60000000000000853</c:v>
                </c:pt>
                <c:pt idx="315">
                  <c:v>0.60000000000000853</c:v>
                </c:pt>
                <c:pt idx="316">
                  <c:v>0.60000000000000853</c:v>
                </c:pt>
                <c:pt idx="317">
                  <c:v>0.60000000000000853</c:v>
                </c:pt>
                <c:pt idx="318">
                  <c:v>0.60000000000000853</c:v>
                </c:pt>
                <c:pt idx="319">
                  <c:v>0.60000000000000853</c:v>
                </c:pt>
                <c:pt idx="320">
                  <c:v>0.60000000000000853</c:v>
                </c:pt>
                <c:pt idx="321">
                  <c:v>0.60000000000000853</c:v>
                </c:pt>
                <c:pt idx="322">
                  <c:v>0.60000000000000853</c:v>
                </c:pt>
                <c:pt idx="323">
                  <c:v>0.60000000000000853</c:v>
                </c:pt>
                <c:pt idx="324">
                  <c:v>0.60000000000000853</c:v>
                </c:pt>
                <c:pt idx="325">
                  <c:v>0.60000000000000853</c:v>
                </c:pt>
                <c:pt idx="326">
                  <c:v>0.60000000000000853</c:v>
                </c:pt>
                <c:pt idx="327">
                  <c:v>0.60000000000000853</c:v>
                </c:pt>
                <c:pt idx="328">
                  <c:v>0.65000000000000568</c:v>
                </c:pt>
                <c:pt idx="329">
                  <c:v>0.65000000000000568</c:v>
                </c:pt>
                <c:pt idx="330">
                  <c:v>0.65000000000000568</c:v>
                </c:pt>
                <c:pt idx="331">
                  <c:v>0.65000000000000568</c:v>
                </c:pt>
                <c:pt idx="332">
                  <c:v>0.65000000000000568</c:v>
                </c:pt>
                <c:pt idx="333">
                  <c:v>0.65000000000000568</c:v>
                </c:pt>
                <c:pt idx="334">
                  <c:v>0.65000000000000568</c:v>
                </c:pt>
                <c:pt idx="335">
                  <c:v>0.65000000000000568</c:v>
                </c:pt>
                <c:pt idx="336">
                  <c:v>0.65000000000000568</c:v>
                </c:pt>
                <c:pt idx="337">
                  <c:v>0.65000000000000568</c:v>
                </c:pt>
                <c:pt idx="338">
                  <c:v>0.65000000000000568</c:v>
                </c:pt>
                <c:pt idx="339">
                  <c:v>0.65000000000000568</c:v>
                </c:pt>
                <c:pt idx="340">
                  <c:v>0.65000000000000568</c:v>
                </c:pt>
                <c:pt idx="341">
                  <c:v>0.65000000000000568</c:v>
                </c:pt>
                <c:pt idx="342">
                  <c:v>0.65000000000000568</c:v>
                </c:pt>
                <c:pt idx="343">
                  <c:v>0.65000000000000568</c:v>
                </c:pt>
                <c:pt idx="344">
                  <c:v>0.65000000000000568</c:v>
                </c:pt>
                <c:pt idx="345">
                  <c:v>0.65000000000000568</c:v>
                </c:pt>
                <c:pt idx="346">
                  <c:v>0.65000000000000568</c:v>
                </c:pt>
                <c:pt idx="347">
                  <c:v>0.65000000000000568</c:v>
                </c:pt>
                <c:pt idx="348">
                  <c:v>0.65000000000000568</c:v>
                </c:pt>
                <c:pt idx="349">
                  <c:v>0.65000000000000568</c:v>
                </c:pt>
                <c:pt idx="350">
                  <c:v>0.65000000000000568</c:v>
                </c:pt>
                <c:pt idx="351">
                  <c:v>0.65000000000000568</c:v>
                </c:pt>
                <c:pt idx="352">
                  <c:v>0.65000000000000568</c:v>
                </c:pt>
                <c:pt idx="353">
                  <c:v>0.65000000000000568</c:v>
                </c:pt>
                <c:pt idx="354">
                  <c:v>0.65000000000000568</c:v>
                </c:pt>
                <c:pt idx="355">
                  <c:v>0.70000000000000284</c:v>
                </c:pt>
                <c:pt idx="356">
                  <c:v>0.70000000000000284</c:v>
                </c:pt>
                <c:pt idx="357">
                  <c:v>0.70000000000000284</c:v>
                </c:pt>
                <c:pt idx="358">
                  <c:v>0.70000000000000284</c:v>
                </c:pt>
                <c:pt idx="359">
                  <c:v>0.70000000000000284</c:v>
                </c:pt>
                <c:pt idx="360">
                  <c:v>0.70000000000000284</c:v>
                </c:pt>
                <c:pt idx="361">
                  <c:v>0.70000000000000284</c:v>
                </c:pt>
                <c:pt idx="362">
                  <c:v>0.70000000000000284</c:v>
                </c:pt>
                <c:pt idx="363">
                  <c:v>0.70000000000000284</c:v>
                </c:pt>
                <c:pt idx="364">
                  <c:v>0.70000000000000284</c:v>
                </c:pt>
                <c:pt idx="365">
                  <c:v>0.70000000000000284</c:v>
                </c:pt>
                <c:pt idx="366">
                  <c:v>0.70000000000000284</c:v>
                </c:pt>
                <c:pt idx="367">
                  <c:v>0.70000000000000284</c:v>
                </c:pt>
                <c:pt idx="368">
                  <c:v>0.70000000000000284</c:v>
                </c:pt>
                <c:pt idx="369">
                  <c:v>0.70000000000000284</c:v>
                </c:pt>
                <c:pt idx="370">
                  <c:v>0.70000000000000284</c:v>
                </c:pt>
                <c:pt idx="371">
                  <c:v>0.70000000000000284</c:v>
                </c:pt>
                <c:pt idx="372">
                  <c:v>0.70000000000000284</c:v>
                </c:pt>
                <c:pt idx="373">
                  <c:v>0.70000000000000284</c:v>
                </c:pt>
                <c:pt idx="374">
                  <c:v>0.70000000000000284</c:v>
                </c:pt>
                <c:pt idx="375">
                  <c:v>0.70000000000000284</c:v>
                </c:pt>
                <c:pt idx="376">
                  <c:v>0.70000000000000284</c:v>
                </c:pt>
                <c:pt idx="377">
                  <c:v>0.70000000000000284</c:v>
                </c:pt>
                <c:pt idx="378">
                  <c:v>0.70000000000000284</c:v>
                </c:pt>
                <c:pt idx="379">
                  <c:v>0.70000000000000284</c:v>
                </c:pt>
                <c:pt idx="380">
                  <c:v>0.70000000000000284</c:v>
                </c:pt>
                <c:pt idx="381">
                  <c:v>0.75</c:v>
                </c:pt>
                <c:pt idx="382">
                  <c:v>0.75</c:v>
                </c:pt>
                <c:pt idx="383">
                  <c:v>0.75</c:v>
                </c:pt>
                <c:pt idx="384">
                  <c:v>0.75</c:v>
                </c:pt>
                <c:pt idx="385">
                  <c:v>0.75</c:v>
                </c:pt>
                <c:pt idx="386">
                  <c:v>0.75</c:v>
                </c:pt>
                <c:pt idx="387">
                  <c:v>0.75</c:v>
                </c:pt>
                <c:pt idx="388">
                  <c:v>0.75</c:v>
                </c:pt>
                <c:pt idx="389">
                  <c:v>0.75</c:v>
                </c:pt>
                <c:pt idx="390">
                  <c:v>0.75</c:v>
                </c:pt>
                <c:pt idx="391">
                  <c:v>0.75</c:v>
                </c:pt>
                <c:pt idx="392">
                  <c:v>0.75</c:v>
                </c:pt>
                <c:pt idx="393">
                  <c:v>0.75</c:v>
                </c:pt>
                <c:pt idx="394">
                  <c:v>0.75</c:v>
                </c:pt>
                <c:pt idx="395">
                  <c:v>0.75</c:v>
                </c:pt>
                <c:pt idx="396">
                  <c:v>0.75</c:v>
                </c:pt>
                <c:pt idx="397">
                  <c:v>0.75</c:v>
                </c:pt>
                <c:pt idx="398">
                  <c:v>0.75</c:v>
                </c:pt>
                <c:pt idx="399">
                  <c:v>0.75</c:v>
                </c:pt>
                <c:pt idx="400">
                  <c:v>0.75</c:v>
                </c:pt>
                <c:pt idx="401">
                  <c:v>0.75</c:v>
                </c:pt>
                <c:pt idx="402">
                  <c:v>0.75</c:v>
                </c:pt>
                <c:pt idx="403">
                  <c:v>0.75</c:v>
                </c:pt>
                <c:pt idx="404">
                  <c:v>0.75</c:v>
                </c:pt>
                <c:pt idx="405">
                  <c:v>0.75</c:v>
                </c:pt>
                <c:pt idx="406">
                  <c:v>0.75</c:v>
                </c:pt>
                <c:pt idx="407">
                  <c:v>0.80000000000001137</c:v>
                </c:pt>
                <c:pt idx="408">
                  <c:v>0.80000000000001137</c:v>
                </c:pt>
                <c:pt idx="409">
                  <c:v>0.80000000000001137</c:v>
                </c:pt>
                <c:pt idx="410">
                  <c:v>0.80000000000001137</c:v>
                </c:pt>
                <c:pt idx="411">
                  <c:v>0.80000000000001137</c:v>
                </c:pt>
                <c:pt idx="412">
                  <c:v>0.80000000000001137</c:v>
                </c:pt>
                <c:pt idx="413">
                  <c:v>0.80000000000001137</c:v>
                </c:pt>
                <c:pt idx="414">
                  <c:v>0.80000000000001137</c:v>
                </c:pt>
                <c:pt idx="415">
                  <c:v>0.80000000000001137</c:v>
                </c:pt>
                <c:pt idx="416">
                  <c:v>0.80000000000001137</c:v>
                </c:pt>
                <c:pt idx="417">
                  <c:v>0.80000000000001137</c:v>
                </c:pt>
                <c:pt idx="418">
                  <c:v>0.80000000000001137</c:v>
                </c:pt>
                <c:pt idx="419">
                  <c:v>0.80000000000001137</c:v>
                </c:pt>
                <c:pt idx="420">
                  <c:v>0.80000000000001137</c:v>
                </c:pt>
                <c:pt idx="421">
                  <c:v>0.80000000000001137</c:v>
                </c:pt>
                <c:pt idx="422">
                  <c:v>0.80000000000001137</c:v>
                </c:pt>
                <c:pt idx="423">
                  <c:v>0.80000000000001137</c:v>
                </c:pt>
                <c:pt idx="424">
                  <c:v>0.80000000000001137</c:v>
                </c:pt>
                <c:pt idx="425">
                  <c:v>0.80000000000001137</c:v>
                </c:pt>
                <c:pt idx="426">
                  <c:v>0.80000000000001137</c:v>
                </c:pt>
                <c:pt idx="427">
                  <c:v>0.80000000000001137</c:v>
                </c:pt>
                <c:pt idx="428">
                  <c:v>0.80000000000001137</c:v>
                </c:pt>
                <c:pt idx="429">
                  <c:v>0.80000000000001137</c:v>
                </c:pt>
                <c:pt idx="430">
                  <c:v>0.80000000000001137</c:v>
                </c:pt>
                <c:pt idx="431">
                  <c:v>0.80000000000001137</c:v>
                </c:pt>
                <c:pt idx="432">
                  <c:v>0.80000000000001137</c:v>
                </c:pt>
                <c:pt idx="433">
                  <c:v>0.85000000000000853</c:v>
                </c:pt>
                <c:pt idx="434">
                  <c:v>0.85000000000000853</c:v>
                </c:pt>
                <c:pt idx="435">
                  <c:v>0.85000000000000853</c:v>
                </c:pt>
                <c:pt idx="436">
                  <c:v>0.85000000000000853</c:v>
                </c:pt>
                <c:pt idx="437">
                  <c:v>0.85000000000000853</c:v>
                </c:pt>
                <c:pt idx="438">
                  <c:v>0.85000000000000853</c:v>
                </c:pt>
                <c:pt idx="439">
                  <c:v>0.85000000000000853</c:v>
                </c:pt>
                <c:pt idx="440">
                  <c:v>0.85000000000000853</c:v>
                </c:pt>
                <c:pt idx="441">
                  <c:v>0.85000000000000853</c:v>
                </c:pt>
                <c:pt idx="442">
                  <c:v>0.85000000000000853</c:v>
                </c:pt>
                <c:pt idx="443">
                  <c:v>0.85000000000000853</c:v>
                </c:pt>
                <c:pt idx="444">
                  <c:v>0.85000000000000853</c:v>
                </c:pt>
                <c:pt idx="445">
                  <c:v>0.85000000000000853</c:v>
                </c:pt>
                <c:pt idx="446">
                  <c:v>0.85000000000000853</c:v>
                </c:pt>
                <c:pt idx="447">
                  <c:v>0.85000000000000853</c:v>
                </c:pt>
                <c:pt idx="448">
                  <c:v>0.85000000000000853</c:v>
                </c:pt>
                <c:pt idx="449">
                  <c:v>0.85000000000000853</c:v>
                </c:pt>
                <c:pt idx="450">
                  <c:v>0.85000000000000853</c:v>
                </c:pt>
                <c:pt idx="451">
                  <c:v>0.85000000000000853</c:v>
                </c:pt>
                <c:pt idx="452">
                  <c:v>0.85000000000000853</c:v>
                </c:pt>
                <c:pt idx="453">
                  <c:v>0.85000000000000853</c:v>
                </c:pt>
                <c:pt idx="454">
                  <c:v>0.85000000000000853</c:v>
                </c:pt>
                <c:pt idx="455">
                  <c:v>0.85000000000000853</c:v>
                </c:pt>
                <c:pt idx="456">
                  <c:v>0.85000000000000853</c:v>
                </c:pt>
                <c:pt idx="457">
                  <c:v>0.85000000000000853</c:v>
                </c:pt>
                <c:pt idx="458">
                  <c:v>0.85000000000000853</c:v>
                </c:pt>
                <c:pt idx="459">
                  <c:v>0.90000000000000568</c:v>
                </c:pt>
                <c:pt idx="460">
                  <c:v>0.90000000000000568</c:v>
                </c:pt>
                <c:pt idx="461">
                  <c:v>0.90000000000000568</c:v>
                </c:pt>
                <c:pt idx="462">
                  <c:v>0.90000000000000568</c:v>
                </c:pt>
                <c:pt idx="463">
                  <c:v>0.90000000000000568</c:v>
                </c:pt>
                <c:pt idx="464">
                  <c:v>0.90000000000000568</c:v>
                </c:pt>
                <c:pt idx="465">
                  <c:v>0.90000000000000568</c:v>
                </c:pt>
                <c:pt idx="466">
                  <c:v>0.90000000000000568</c:v>
                </c:pt>
                <c:pt idx="467">
                  <c:v>0.90000000000000568</c:v>
                </c:pt>
                <c:pt idx="468">
                  <c:v>0.90000000000000568</c:v>
                </c:pt>
                <c:pt idx="469">
                  <c:v>0.90000000000000568</c:v>
                </c:pt>
                <c:pt idx="470">
                  <c:v>0.90000000000000568</c:v>
                </c:pt>
                <c:pt idx="471">
                  <c:v>0.90000000000000568</c:v>
                </c:pt>
                <c:pt idx="472">
                  <c:v>0.90000000000000568</c:v>
                </c:pt>
                <c:pt idx="473">
                  <c:v>0.90000000000000568</c:v>
                </c:pt>
                <c:pt idx="474">
                  <c:v>0.90000000000000568</c:v>
                </c:pt>
                <c:pt idx="475">
                  <c:v>0.90000000000000568</c:v>
                </c:pt>
                <c:pt idx="476">
                  <c:v>0.90000000000000568</c:v>
                </c:pt>
                <c:pt idx="477">
                  <c:v>0.90000000000000568</c:v>
                </c:pt>
                <c:pt idx="478">
                  <c:v>0.90000000000000568</c:v>
                </c:pt>
                <c:pt idx="479">
                  <c:v>0.90000000000000568</c:v>
                </c:pt>
                <c:pt idx="480">
                  <c:v>0.90000000000000568</c:v>
                </c:pt>
                <c:pt idx="481">
                  <c:v>0.90000000000000568</c:v>
                </c:pt>
                <c:pt idx="482">
                  <c:v>0.90000000000000568</c:v>
                </c:pt>
                <c:pt idx="483">
                  <c:v>0.90000000000000568</c:v>
                </c:pt>
                <c:pt idx="484">
                  <c:v>0.90000000000000568</c:v>
                </c:pt>
                <c:pt idx="485">
                  <c:v>0.95000000000000284</c:v>
                </c:pt>
                <c:pt idx="486">
                  <c:v>0.95000000000000284</c:v>
                </c:pt>
                <c:pt idx="487">
                  <c:v>0.95000000000000284</c:v>
                </c:pt>
                <c:pt idx="488">
                  <c:v>0.95000000000000284</c:v>
                </c:pt>
                <c:pt idx="489">
                  <c:v>0.95000000000000284</c:v>
                </c:pt>
                <c:pt idx="490">
                  <c:v>0.95000000000000284</c:v>
                </c:pt>
                <c:pt idx="491">
                  <c:v>0.95000000000000284</c:v>
                </c:pt>
                <c:pt idx="492">
                  <c:v>0.95000000000000284</c:v>
                </c:pt>
                <c:pt idx="493">
                  <c:v>0.95000000000000284</c:v>
                </c:pt>
                <c:pt idx="494">
                  <c:v>0.95000000000000284</c:v>
                </c:pt>
                <c:pt idx="495">
                  <c:v>0.95000000000000284</c:v>
                </c:pt>
                <c:pt idx="496">
                  <c:v>0.95000000000000284</c:v>
                </c:pt>
                <c:pt idx="497">
                  <c:v>0.95000000000000284</c:v>
                </c:pt>
                <c:pt idx="498">
                  <c:v>0.95000000000000284</c:v>
                </c:pt>
                <c:pt idx="499">
                  <c:v>0.95000000000000284</c:v>
                </c:pt>
                <c:pt idx="500">
                  <c:v>0.95000000000000284</c:v>
                </c:pt>
                <c:pt idx="501">
                  <c:v>0.95000000000000284</c:v>
                </c:pt>
                <c:pt idx="502">
                  <c:v>0.95000000000000284</c:v>
                </c:pt>
                <c:pt idx="503">
                  <c:v>0.95000000000000284</c:v>
                </c:pt>
                <c:pt idx="504">
                  <c:v>0.95000000000000284</c:v>
                </c:pt>
                <c:pt idx="505">
                  <c:v>0.95000000000000284</c:v>
                </c:pt>
                <c:pt idx="506">
                  <c:v>0.95000000000000284</c:v>
                </c:pt>
                <c:pt idx="507">
                  <c:v>0.95000000000000284</c:v>
                </c:pt>
                <c:pt idx="508">
                  <c:v>0.95000000000000284</c:v>
                </c:pt>
                <c:pt idx="509">
                  <c:v>0.95000000000000284</c:v>
                </c:pt>
                <c:pt idx="510">
                  <c:v>0.95000000000000284</c:v>
                </c:pt>
                <c:pt idx="511">
                  <c:v>1</c:v>
                </c:pt>
                <c:pt idx="512">
                  <c:v>1</c:v>
                </c:pt>
                <c:pt idx="513">
                  <c:v>1</c:v>
                </c:pt>
                <c:pt idx="514">
                  <c:v>1</c:v>
                </c:pt>
                <c:pt idx="515">
                  <c:v>1</c:v>
                </c:pt>
                <c:pt idx="516">
                  <c:v>1</c:v>
                </c:pt>
                <c:pt idx="517">
                  <c:v>1</c:v>
                </c:pt>
                <c:pt idx="518">
                  <c:v>1</c:v>
                </c:pt>
                <c:pt idx="519">
                  <c:v>1</c:v>
                </c:pt>
                <c:pt idx="520">
                  <c:v>1</c:v>
                </c:pt>
                <c:pt idx="521">
                  <c:v>1</c:v>
                </c:pt>
                <c:pt idx="522">
                  <c:v>1</c:v>
                </c:pt>
                <c:pt idx="523">
                  <c:v>1</c:v>
                </c:pt>
                <c:pt idx="524">
                  <c:v>1</c:v>
                </c:pt>
                <c:pt idx="525">
                  <c:v>1</c:v>
                </c:pt>
                <c:pt idx="526">
                  <c:v>1</c:v>
                </c:pt>
                <c:pt idx="527">
                  <c:v>1</c:v>
                </c:pt>
                <c:pt idx="528">
                  <c:v>1</c:v>
                </c:pt>
                <c:pt idx="529">
                  <c:v>1</c:v>
                </c:pt>
                <c:pt idx="530">
                  <c:v>1</c:v>
                </c:pt>
                <c:pt idx="531">
                  <c:v>1</c:v>
                </c:pt>
                <c:pt idx="532">
                  <c:v>1</c:v>
                </c:pt>
                <c:pt idx="533">
                  <c:v>1</c:v>
                </c:pt>
                <c:pt idx="534">
                  <c:v>1</c:v>
                </c:pt>
                <c:pt idx="535">
                  <c:v>1</c:v>
                </c:pt>
                <c:pt idx="536">
                  <c:v>1</c:v>
                </c:pt>
                <c:pt idx="537">
                  <c:v>1.0500000000000114</c:v>
                </c:pt>
                <c:pt idx="538">
                  <c:v>1.0500000000000114</c:v>
                </c:pt>
                <c:pt idx="539">
                  <c:v>1.0500000000000114</c:v>
                </c:pt>
                <c:pt idx="540">
                  <c:v>1.0500000000000114</c:v>
                </c:pt>
                <c:pt idx="541">
                  <c:v>1.0500000000000114</c:v>
                </c:pt>
                <c:pt idx="542">
                  <c:v>1.0500000000000114</c:v>
                </c:pt>
                <c:pt idx="543">
                  <c:v>1.0500000000000114</c:v>
                </c:pt>
                <c:pt idx="544">
                  <c:v>1.0500000000000114</c:v>
                </c:pt>
                <c:pt idx="545">
                  <c:v>1.0500000000000114</c:v>
                </c:pt>
                <c:pt idx="546">
                  <c:v>1.0500000000000114</c:v>
                </c:pt>
                <c:pt idx="547">
                  <c:v>1.0500000000000114</c:v>
                </c:pt>
                <c:pt idx="548">
                  <c:v>1.0500000000000114</c:v>
                </c:pt>
                <c:pt idx="549">
                  <c:v>1.0500000000000114</c:v>
                </c:pt>
                <c:pt idx="550">
                  <c:v>1.0500000000000114</c:v>
                </c:pt>
                <c:pt idx="551">
                  <c:v>1.0500000000000114</c:v>
                </c:pt>
                <c:pt idx="552">
                  <c:v>1.0500000000000114</c:v>
                </c:pt>
                <c:pt idx="553">
                  <c:v>1.0500000000000114</c:v>
                </c:pt>
                <c:pt idx="554">
                  <c:v>1.0500000000000114</c:v>
                </c:pt>
                <c:pt idx="555">
                  <c:v>1.0500000000000114</c:v>
                </c:pt>
                <c:pt idx="556">
                  <c:v>1.0500000000000114</c:v>
                </c:pt>
                <c:pt idx="557">
                  <c:v>1.0500000000000114</c:v>
                </c:pt>
                <c:pt idx="558">
                  <c:v>1.0500000000000114</c:v>
                </c:pt>
                <c:pt idx="559">
                  <c:v>1.0500000000000114</c:v>
                </c:pt>
                <c:pt idx="560">
                  <c:v>1.0500000000000114</c:v>
                </c:pt>
                <c:pt idx="561">
                  <c:v>1.0500000000000114</c:v>
                </c:pt>
                <c:pt idx="562">
                  <c:v>1.0500000000000114</c:v>
                </c:pt>
                <c:pt idx="563">
                  <c:v>1.0500000000000114</c:v>
                </c:pt>
                <c:pt idx="564">
                  <c:v>1.1000000000000085</c:v>
                </c:pt>
                <c:pt idx="565">
                  <c:v>1.1000000000000085</c:v>
                </c:pt>
                <c:pt idx="566">
                  <c:v>1.1000000000000085</c:v>
                </c:pt>
                <c:pt idx="567">
                  <c:v>1.1000000000000085</c:v>
                </c:pt>
                <c:pt idx="568">
                  <c:v>1.1000000000000085</c:v>
                </c:pt>
                <c:pt idx="569">
                  <c:v>1.1000000000000085</c:v>
                </c:pt>
                <c:pt idx="570">
                  <c:v>1.1000000000000085</c:v>
                </c:pt>
                <c:pt idx="571">
                  <c:v>1.1000000000000085</c:v>
                </c:pt>
                <c:pt idx="572">
                  <c:v>1.1000000000000085</c:v>
                </c:pt>
                <c:pt idx="573">
                  <c:v>1.1000000000000085</c:v>
                </c:pt>
                <c:pt idx="574">
                  <c:v>1.1000000000000085</c:v>
                </c:pt>
                <c:pt idx="575">
                  <c:v>1.1000000000000085</c:v>
                </c:pt>
                <c:pt idx="576">
                  <c:v>1.1000000000000085</c:v>
                </c:pt>
                <c:pt idx="577">
                  <c:v>1.1000000000000085</c:v>
                </c:pt>
                <c:pt idx="578">
                  <c:v>1.1000000000000085</c:v>
                </c:pt>
                <c:pt idx="579">
                  <c:v>1.1000000000000085</c:v>
                </c:pt>
                <c:pt idx="580">
                  <c:v>1.1000000000000085</c:v>
                </c:pt>
                <c:pt idx="581">
                  <c:v>1.1000000000000085</c:v>
                </c:pt>
                <c:pt idx="582">
                  <c:v>1.1000000000000085</c:v>
                </c:pt>
                <c:pt idx="583">
                  <c:v>1.1000000000000085</c:v>
                </c:pt>
                <c:pt idx="584">
                  <c:v>1.1000000000000085</c:v>
                </c:pt>
                <c:pt idx="585">
                  <c:v>1.1000000000000085</c:v>
                </c:pt>
                <c:pt idx="586">
                  <c:v>1.1000000000000085</c:v>
                </c:pt>
                <c:pt idx="587">
                  <c:v>1.1000000000000085</c:v>
                </c:pt>
                <c:pt idx="588">
                  <c:v>1.1000000000000085</c:v>
                </c:pt>
                <c:pt idx="589">
                  <c:v>1.1000000000000085</c:v>
                </c:pt>
                <c:pt idx="590">
                  <c:v>1.1500000000000057</c:v>
                </c:pt>
                <c:pt idx="591">
                  <c:v>1.1500000000000057</c:v>
                </c:pt>
                <c:pt idx="592">
                  <c:v>1.1500000000000057</c:v>
                </c:pt>
                <c:pt idx="593">
                  <c:v>1.1500000000000057</c:v>
                </c:pt>
                <c:pt idx="594">
                  <c:v>1.1500000000000057</c:v>
                </c:pt>
                <c:pt idx="595">
                  <c:v>1.1500000000000057</c:v>
                </c:pt>
                <c:pt idx="596">
                  <c:v>1.1500000000000057</c:v>
                </c:pt>
                <c:pt idx="597">
                  <c:v>1.1500000000000057</c:v>
                </c:pt>
                <c:pt idx="598">
                  <c:v>1.1500000000000057</c:v>
                </c:pt>
                <c:pt idx="599">
                  <c:v>1.1500000000000057</c:v>
                </c:pt>
                <c:pt idx="600">
                  <c:v>1.1500000000000057</c:v>
                </c:pt>
                <c:pt idx="601">
                  <c:v>1.1500000000000057</c:v>
                </c:pt>
                <c:pt idx="602">
                  <c:v>1.1500000000000057</c:v>
                </c:pt>
                <c:pt idx="603">
                  <c:v>1.1500000000000057</c:v>
                </c:pt>
                <c:pt idx="604">
                  <c:v>1.1500000000000057</c:v>
                </c:pt>
                <c:pt idx="605">
                  <c:v>1.1500000000000057</c:v>
                </c:pt>
                <c:pt idx="606">
                  <c:v>1.1500000000000057</c:v>
                </c:pt>
                <c:pt idx="607">
                  <c:v>1.1500000000000057</c:v>
                </c:pt>
                <c:pt idx="608">
                  <c:v>1.1500000000000057</c:v>
                </c:pt>
                <c:pt idx="609">
                  <c:v>1.1500000000000057</c:v>
                </c:pt>
                <c:pt idx="610">
                  <c:v>1.1500000000000057</c:v>
                </c:pt>
                <c:pt idx="611">
                  <c:v>1.1500000000000057</c:v>
                </c:pt>
                <c:pt idx="612">
                  <c:v>1.1500000000000057</c:v>
                </c:pt>
                <c:pt idx="613">
                  <c:v>1.1500000000000057</c:v>
                </c:pt>
                <c:pt idx="614">
                  <c:v>1.1500000000000057</c:v>
                </c:pt>
                <c:pt idx="615">
                  <c:v>1.1500000000000057</c:v>
                </c:pt>
                <c:pt idx="616">
                  <c:v>1.2000000000000028</c:v>
                </c:pt>
                <c:pt idx="617">
                  <c:v>1.2000000000000028</c:v>
                </c:pt>
                <c:pt idx="618">
                  <c:v>1.2000000000000028</c:v>
                </c:pt>
                <c:pt idx="619">
                  <c:v>1.2000000000000028</c:v>
                </c:pt>
                <c:pt idx="620">
                  <c:v>1.2000000000000028</c:v>
                </c:pt>
                <c:pt idx="621">
                  <c:v>1.2000000000000028</c:v>
                </c:pt>
                <c:pt idx="622">
                  <c:v>1.2000000000000028</c:v>
                </c:pt>
                <c:pt idx="623">
                  <c:v>1.2000000000000028</c:v>
                </c:pt>
                <c:pt idx="624">
                  <c:v>1.2000000000000028</c:v>
                </c:pt>
                <c:pt idx="625">
                  <c:v>1.2000000000000028</c:v>
                </c:pt>
                <c:pt idx="626">
                  <c:v>1.2000000000000028</c:v>
                </c:pt>
                <c:pt idx="627">
                  <c:v>1.2000000000000028</c:v>
                </c:pt>
                <c:pt idx="628">
                  <c:v>1.2000000000000028</c:v>
                </c:pt>
                <c:pt idx="629">
                  <c:v>1.2000000000000028</c:v>
                </c:pt>
                <c:pt idx="630">
                  <c:v>1.2000000000000028</c:v>
                </c:pt>
                <c:pt idx="631">
                  <c:v>1.2000000000000028</c:v>
                </c:pt>
                <c:pt idx="632">
                  <c:v>1.2000000000000028</c:v>
                </c:pt>
                <c:pt idx="633">
                  <c:v>1.2000000000000028</c:v>
                </c:pt>
                <c:pt idx="634">
                  <c:v>1.2000000000000028</c:v>
                </c:pt>
                <c:pt idx="635">
                  <c:v>1.2000000000000028</c:v>
                </c:pt>
                <c:pt idx="636">
                  <c:v>1.2000000000000028</c:v>
                </c:pt>
                <c:pt idx="637">
                  <c:v>1.2000000000000028</c:v>
                </c:pt>
                <c:pt idx="638">
                  <c:v>1.2000000000000028</c:v>
                </c:pt>
                <c:pt idx="639">
                  <c:v>1.2000000000000028</c:v>
                </c:pt>
                <c:pt idx="640">
                  <c:v>1.2000000000000028</c:v>
                </c:pt>
                <c:pt idx="641">
                  <c:v>1.2000000000000028</c:v>
                </c:pt>
                <c:pt idx="642">
                  <c:v>1.25</c:v>
                </c:pt>
                <c:pt idx="643">
                  <c:v>1.25</c:v>
                </c:pt>
                <c:pt idx="644">
                  <c:v>1.25</c:v>
                </c:pt>
                <c:pt idx="645">
                  <c:v>1.25</c:v>
                </c:pt>
                <c:pt idx="646">
                  <c:v>1.25</c:v>
                </c:pt>
                <c:pt idx="647">
                  <c:v>1.25</c:v>
                </c:pt>
                <c:pt idx="648">
                  <c:v>1.25</c:v>
                </c:pt>
                <c:pt idx="649">
                  <c:v>1.25</c:v>
                </c:pt>
                <c:pt idx="650">
                  <c:v>1.25</c:v>
                </c:pt>
                <c:pt idx="651">
                  <c:v>1.25</c:v>
                </c:pt>
                <c:pt idx="652">
                  <c:v>1.25</c:v>
                </c:pt>
                <c:pt idx="653">
                  <c:v>1.25</c:v>
                </c:pt>
                <c:pt idx="654">
                  <c:v>1.25</c:v>
                </c:pt>
                <c:pt idx="655">
                  <c:v>1.25</c:v>
                </c:pt>
                <c:pt idx="656">
                  <c:v>1.25</c:v>
                </c:pt>
                <c:pt idx="657">
                  <c:v>1.25</c:v>
                </c:pt>
                <c:pt idx="658">
                  <c:v>1.25</c:v>
                </c:pt>
                <c:pt idx="659">
                  <c:v>1.25</c:v>
                </c:pt>
                <c:pt idx="660">
                  <c:v>1.25</c:v>
                </c:pt>
                <c:pt idx="661">
                  <c:v>1.25</c:v>
                </c:pt>
                <c:pt idx="662">
                  <c:v>1.25</c:v>
                </c:pt>
                <c:pt idx="663">
                  <c:v>1.25</c:v>
                </c:pt>
                <c:pt idx="664">
                  <c:v>1.25</c:v>
                </c:pt>
                <c:pt idx="665">
                  <c:v>1.25</c:v>
                </c:pt>
                <c:pt idx="666">
                  <c:v>1.25</c:v>
                </c:pt>
                <c:pt idx="667">
                  <c:v>1.25</c:v>
                </c:pt>
                <c:pt idx="668">
                  <c:v>1.3000000000000114</c:v>
                </c:pt>
                <c:pt idx="669">
                  <c:v>1.3000000000000114</c:v>
                </c:pt>
                <c:pt idx="670">
                  <c:v>1.3000000000000114</c:v>
                </c:pt>
                <c:pt idx="671">
                  <c:v>1.3000000000000114</c:v>
                </c:pt>
                <c:pt idx="672">
                  <c:v>1.3000000000000114</c:v>
                </c:pt>
                <c:pt idx="673">
                  <c:v>1.3000000000000114</c:v>
                </c:pt>
                <c:pt idx="674">
                  <c:v>1.3000000000000114</c:v>
                </c:pt>
                <c:pt idx="675">
                  <c:v>1.3000000000000114</c:v>
                </c:pt>
                <c:pt idx="676">
                  <c:v>1.3000000000000114</c:v>
                </c:pt>
                <c:pt idx="677">
                  <c:v>1.3000000000000114</c:v>
                </c:pt>
                <c:pt idx="678">
                  <c:v>1.3000000000000114</c:v>
                </c:pt>
                <c:pt idx="679">
                  <c:v>1.3000000000000114</c:v>
                </c:pt>
                <c:pt idx="680">
                  <c:v>1.3000000000000114</c:v>
                </c:pt>
                <c:pt idx="681">
                  <c:v>1.3000000000000114</c:v>
                </c:pt>
                <c:pt idx="682">
                  <c:v>1.3000000000000114</c:v>
                </c:pt>
                <c:pt idx="683">
                  <c:v>1.3000000000000114</c:v>
                </c:pt>
                <c:pt idx="684">
                  <c:v>1.3000000000000114</c:v>
                </c:pt>
                <c:pt idx="685">
                  <c:v>1.3000000000000114</c:v>
                </c:pt>
                <c:pt idx="686">
                  <c:v>1.3000000000000114</c:v>
                </c:pt>
                <c:pt idx="687">
                  <c:v>1.3000000000000114</c:v>
                </c:pt>
                <c:pt idx="688">
                  <c:v>1.3000000000000114</c:v>
                </c:pt>
                <c:pt idx="689">
                  <c:v>1.3000000000000114</c:v>
                </c:pt>
                <c:pt idx="690">
                  <c:v>1.3000000000000114</c:v>
                </c:pt>
                <c:pt idx="691">
                  <c:v>1.3000000000000114</c:v>
                </c:pt>
                <c:pt idx="692">
                  <c:v>1.3000000000000114</c:v>
                </c:pt>
                <c:pt idx="693">
                  <c:v>1.3000000000000114</c:v>
                </c:pt>
                <c:pt idx="694">
                  <c:v>1.3500000000000085</c:v>
                </c:pt>
                <c:pt idx="695">
                  <c:v>1.3500000000000085</c:v>
                </c:pt>
                <c:pt idx="696">
                  <c:v>1.3500000000000085</c:v>
                </c:pt>
                <c:pt idx="697">
                  <c:v>1.3500000000000085</c:v>
                </c:pt>
                <c:pt idx="698">
                  <c:v>1.3500000000000085</c:v>
                </c:pt>
                <c:pt idx="699">
                  <c:v>1.3500000000000085</c:v>
                </c:pt>
                <c:pt idx="700">
                  <c:v>1.3500000000000085</c:v>
                </c:pt>
                <c:pt idx="701">
                  <c:v>1.3500000000000085</c:v>
                </c:pt>
                <c:pt idx="702">
                  <c:v>1.3500000000000085</c:v>
                </c:pt>
                <c:pt idx="703">
                  <c:v>1.3500000000000085</c:v>
                </c:pt>
                <c:pt idx="704">
                  <c:v>1.3500000000000085</c:v>
                </c:pt>
                <c:pt idx="705">
                  <c:v>1.3500000000000085</c:v>
                </c:pt>
                <c:pt idx="706">
                  <c:v>1.3500000000000085</c:v>
                </c:pt>
                <c:pt idx="707">
                  <c:v>1.3500000000000085</c:v>
                </c:pt>
                <c:pt idx="708">
                  <c:v>1.3500000000000085</c:v>
                </c:pt>
                <c:pt idx="709">
                  <c:v>1.3500000000000085</c:v>
                </c:pt>
                <c:pt idx="710">
                  <c:v>1.3500000000000085</c:v>
                </c:pt>
                <c:pt idx="711">
                  <c:v>1.3500000000000085</c:v>
                </c:pt>
                <c:pt idx="712">
                  <c:v>1.3500000000000085</c:v>
                </c:pt>
                <c:pt idx="713">
                  <c:v>1.3500000000000085</c:v>
                </c:pt>
                <c:pt idx="714">
                  <c:v>1.3500000000000085</c:v>
                </c:pt>
                <c:pt idx="715">
                  <c:v>1.3500000000000085</c:v>
                </c:pt>
                <c:pt idx="716">
                  <c:v>1.3500000000000085</c:v>
                </c:pt>
                <c:pt idx="717">
                  <c:v>1.3500000000000085</c:v>
                </c:pt>
                <c:pt idx="718">
                  <c:v>1.3500000000000085</c:v>
                </c:pt>
                <c:pt idx="719">
                  <c:v>1.3500000000000085</c:v>
                </c:pt>
                <c:pt idx="720">
                  <c:v>1.4000000000000057</c:v>
                </c:pt>
                <c:pt idx="721">
                  <c:v>1.4000000000000057</c:v>
                </c:pt>
                <c:pt idx="722">
                  <c:v>1.4000000000000057</c:v>
                </c:pt>
                <c:pt idx="723">
                  <c:v>1.4000000000000057</c:v>
                </c:pt>
                <c:pt idx="724">
                  <c:v>1.4000000000000057</c:v>
                </c:pt>
                <c:pt idx="725">
                  <c:v>1.4000000000000057</c:v>
                </c:pt>
                <c:pt idx="726">
                  <c:v>1.4000000000000057</c:v>
                </c:pt>
                <c:pt idx="727">
                  <c:v>1.4000000000000057</c:v>
                </c:pt>
                <c:pt idx="728">
                  <c:v>1.4000000000000057</c:v>
                </c:pt>
                <c:pt idx="729">
                  <c:v>1.4000000000000057</c:v>
                </c:pt>
                <c:pt idx="730">
                  <c:v>1.4000000000000057</c:v>
                </c:pt>
                <c:pt idx="731">
                  <c:v>1.4000000000000057</c:v>
                </c:pt>
                <c:pt idx="732">
                  <c:v>1.4000000000000057</c:v>
                </c:pt>
                <c:pt idx="733">
                  <c:v>1.4000000000000057</c:v>
                </c:pt>
                <c:pt idx="734">
                  <c:v>1.4000000000000057</c:v>
                </c:pt>
                <c:pt idx="735">
                  <c:v>1.4000000000000057</c:v>
                </c:pt>
                <c:pt idx="736">
                  <c:v>1.4000000000000057</c:v>
                </c:pt>
                <c:pt idx="737">
                  <c:v>1.4000000000000057</c:v>
                </c:pt>
                <c:pt idx="738">
                  <c:v>1.4000000000000057</c:v>
                </c:pt>
                <c:pt idx="739">
                  <c:v>1.4000000000000057</c:v>
                </c:pt>
                <c:pt idx="740">
                  <c:v>1.4000000000000057</c:v>
                </c:pt>
                <c:pt idx="741">
                  <c:v>1.4000000000000057</c:v>
                </c:pt>
                <c:pt idx="742">
                  <c:v>1.4000000000000057</c:v>
                </c:pt>
                <c:pt idx="743">
                  <c:v>1.4000000000000057</c:v>
                </c:pt>
                <c:pt idx="744">
                  <c:v>1.4000000000000057</c:v>
                </c:pt>
                <c:pt idx="745">
                  <c:v>1.4000000000000057</c:v>
                </c:pt>
                <c:pt idx="746">
                  <c:v>1.4000000000000057</c:v>
                </c:pt>
                <c:pt idx="747">
                  <c:v>1.4500000000000028</c:v>
                </c:pt>
                <c:pt idx="748">
                  <c:v>1.4500000000000028</c:v>
                </c:pt>
                <c:pt idx="749">
                  <c:v>1.4500000000000028</c:v>
                </c:pt>
                <c:pt idx="750">
                  <c:v>1.4500000000000028</c:v>
                </c:pt>
                <c:pt idx="751">
                  <c:v>1.4500000000000028</c:v>
                </c:pt>
                <c:pt idx="752">
                  <c:v>1.4500000000000028</c:v>
                </c:pt>
                <c:pt idx="753">
                  <c:v>1.4500000000000028</c:v>
                </c:pt>
                <c:pt idx="754">
                  <c:v>1.4500000000000028</c:v>
                </c:pt>
                <c:pt idx="755">
                  <c:v>1.4500000000000028</c:v>
                </c:pt>
                <c:pt idx="756">
                  <c:v>1.4500000000000028</c:v>
                </c:pt>
                <c:pt idx="757">
                  <c:v>1.4500000000000028</c:v>
                </c:pt>
                <c:pt idx="758">
                  <c:v>1.4500000000000028</c:v>
                </c:pt>
                <c:pt idx="759">
                  <c:v>1.4500000000000028</c:v>
                </c:pt>
                <c:pt idx="760">
                  <c:v>1.4500000000000028</c:v>
                </c:pt>
                <c:pt idx="761">
                  <c:v>1.4500000000000028</c:v>
                </c:pt>
                <c:pt idx="762">
                  <c:v>1.4500000000000028</c:v>
                </c:pt>
                <c:pt idx="763">
                  <c:v>1.4500000000000028</c:v>
                </c:pt>
                <c:pt idx="764">
                  <c:v>1.4500000000000028</c:v>
                </c:pt>
                <c:pt idx="765">
                  <c:v>1.4500000000000028</c:v>
                </c:pt>
                <c:pt idx="766">
                  <c:v>1.4500000000000028</c:v>
                </c:pt>
                <c:pt idx="767">
                  <c:v>1.4500000000000028</c:v>
                </c:pt>
                <c:pt idx="768">
                  <c:v>1.4500000000000028</c:v>
                </c:pt>
                <c:pt idx="769">
                  <c:v>1.4500000000000028</c:v>
                </c:pt>
                <c:pt idx="770">
                  <c:v>1.4500000000000028</c:v>
                </c:pt>
                <c:pt idx="771">
                  <c:v>1.4500000000000028</c:v>
                </c:pt>
                <c:pt idx="772">
                  <c:v>1.4500000000000028</c:v>
                </c:pt>
                <c:pt idx="773">
                  <c:v>1.5</c:v>
                </c:pt>
                <c:pt idx="774">
                  <c:v>1.5</c:v>
                </c:pt>
                <c:pt idx="775">
                  <c:v>1.5</c:v>
                </c:pt>
                <c:pt idx="776">
                  <c:v>1.5</c:v>
                </c:pt>
                <c:pt idx="777">
                  <c:v>1.5</c:v>
                </c:pt>
                <c:pt idx="778">
                  <c:v>1.5</c:v>
                </c:pt>
                <c:pt idx="779">
                  <c:v>1.5</c:v>
                </c:pt>
                <c:pt idx="780">
                  <c:v>1.5</c:v>
                </c:pt>
                <c:pt idx="781">
                  <c:v>1.5</c:v>
                </c:pt>
                <c:pt idx="782">
                  <c:v>1.5</c:v>
                </c:pt>
                <c:pt idx="783">
                  <c:v>1.5</c:v>
                </c:pt>
                <c:pt idx="784">
                  <c:v>1.5</c:v>
                </c:pt>
                <c:pt idx="785">
                  <c:v>1.5</c:v>
                </c:pt>
                <c:pt idx="786">
                  <c:v>1.5</c:v>
                </c:pt>
                <c:pt idx="787">
                  <c:v>1.5</c:v>
                </c:pt>
                <c:pt idx="788">
                  <c:v>1.5</c:v>
                </c:pt>
                <c:pt idx="789">
                  <c:v>1.5</c:v>
                </c:pt>
                <c:pt idx="790">
                  <c:v>1.5</c:v>
                </c:pt>
                <c:pt idx="791">
                  <c:v>1.5</c:v>
                </c:pt>
                <c:pt idx="792">
                  <c:v>1.5</c:v>
                </c:pt>
                <c:pt idx="793">
                  <c:v>1.5</c:v>
                </c:pt>
                <c:pt idx="794">
                  <c:v>1.5</c:v>
                </c:pt>
                <c:pt idx="795">
                  <c:v>1.5</c:v>
                </c:pt>
                <c:pt idx="796">
                  <c:v>1.5</c:v>
                </c:pt>
                <c:pt idx="797">
                  <c:v>1.5</c:v>
                </c:pt>
                <c:pt idx="798">
                  <c:v>1.5</c:v>
                </c:pt>
                <c:pt idx="799">
                  <c:v>1.5500000000000114</c:v>
                </c:pt>
                <c:pt idx="800">
                  <c:v>1.5500000000000114</c:v>
                </c:pt>
                <c:pt idx="801">
                  <c:v>1.5500000000000114</c:v>
                </c:pt>
                <c:pt idx="802">
                  <c:v>1.5500000000000114</c:v>
                </c:pt>
                <c:pt idx="803">
                  <c:v>1.5500000000000114</c:v>
                </c:pt>
                <c:pt idx="804">
                  <c:v>1.5500000000000114</c:v>
                </c:pt>
                <c:pt idx="805">
                  <c:v>1.5500000000000114</c:v>
                </c:pt>
                <c:pt idx="806">
                  <c:v>1.5500000000000114</c:v>
                </c:pt>
                <c:pt idx="807">
                  <c:v>1.5500000000000114</c:v>
                </c:pt>
                <c:pt idx="808">
                  <c:v>1.5500000000000114</c:v>
                </c:pt>
                <c:pt idx="809">
                  <c:v>1.5500000000000114</c:v>
                </c:pt>
                <c:pt idx="810">
                  <c:v>1.5500000000000114</c:v>
                </c:pt>
                <c:pt idx="811">
                  <c:v>1.5500000000000114</c:v>
                </c:pt>
                <c:pt idx="812">
                  <c:v>1.5500000000000114</c:v>
                </c:pt>
                <c:pt idx="813">
                  <c:v>1.5500000000000114</c:v>
                </c:pt>
                <c:pt idx="814">
                  <c:v>1.5500000000000114</c:v>
                </c:pt>
                <c:pt idx="815">
                  <c:v>1.5500000000000114</c:v>
                </c:pt>
                <c:pt idx="816">
                  <c:v>1.5500000000000114</c:v>
                </c:pt>
                <c:pt idx="817">
                  <c:v>1.5500000000000114</c:v>
                </c:pt>
                <c:pt idx="818">
                  <c:v>1.5500000000000114</c:v>
                </c:pt>
                <c:pt idx="819">
                  <c:v>1.5500000000000114</c:v>
                </c:pt>
                <c:pt idx="820">
                  <c:v>1.5500000000000114</c:v>
                </c:pt>
                <c:pt idx="821">
                  <c:v>1.5500000000000114</c:v>
                </c:pt>
                <c:pt idx="822">
                  <c:v>1.5500000000000114</c:v>
                </c:pt>
                <c:pt idx="823">
                  <c:v>1.5500000000000114</c:v>
                </c:pt>
                <c:pt idx="824">
                  <c:v>1.5500000000000114</c:v>
                </c:pt>
                <c:pt idx="825">
                  <c:v>1.6000000000000085</c:v>
                </c:pt>
                <c:pt idx="826">
                  <c:v>1.6000000000000085</c:v>
                </c:pt>
                <c:pt idx="827">
                  <c:v>1.6000000000000085</c:v>
                </c:pt>
                <c:pt idx="828">
                  <c:v>1.6000000000000085</c:v>
                </c:pt>
                <c:pt idx="829">
                  <c:v>1.6000000000000085</c:v>
                </c:pt>
                <c:pt idx="830">
                  <c:v>1.6000000000000085</c:v>
                </c:pt>
                <c:pt idx="831">
                  <c:v>1.6000000000000085</c:v>
                </c:pt>
                <c:pt idx="832">
                  <c:v>1.6000000000000085</c:v>
                </c:pt>
                <c:pt idx="833">
                  <c:v>1.6000000000000085</c:v>
                </c:pt>
                <c:pt idx="834">
                  <c:v>1.6000000000000085</c:v>
                </c:pt>
                <c:pt idx="835">
                  <c:v>1.6000000000000085</c:v>
                </c:pt>
                <c:pt idx="836">
                  <c:v>1.6000000000000085</c:v>
                </c:pt>
                <c:pt idx="837">
                  <c:v>1.6000000000000085</c:v>
                </c:pt>
                <c:pt idx="838">
                  <c:v>1.6000000000000085</c:v>
                </c:pt>
                <c:pt idx="839">
                  <c:v>1.6000000000000085</c:v>
                </c:pt>
                <c:pt idx="840">
                  <c:v>1.6000000000000085</c:v>
                </c:pt>
                <c:pt idx="841">
                  <c:v>1.6000000000000085</c:v>
                </c:pt>
                <c:pt idx="842">
                  <c:v>1.6000000000000085</c:v>
                </c:pt>
                <c:pt idx="843">
                  <c:v>1.6000000000000085</c:v>
                </c:pt>
                <c:pt idx="844">
                  <c:v>1.6000000000000085</c:v>
                </c:pt>
                <c:pt idx="845">
                  <c:v>1.6000000000000085</c:v>
                </c:pt>
                <c:pt idx="846">
                  <c:v>1.6000000000000085</c:v>
                </c:pt>
                <c:pt idx="847">
                  <c:v>1.6000000000000085</c:v>
                </c:pt>
                <c:pt idx="848">
                  <c:v>1.6000000000000085</c:v>
                </c:pt>
                <c:pt idx="849">
                  <c:v>1.6000000000000085</c:v>
                </c:pt>
                <c:pt idx="850">
                  <c:v>1.6000000000000085</c:v>
                </c:pt>
                <c:pt idx="851">
                  <c:v>1.6500000000000057</c:v>
                </c:pt>
                <c:pt idx="852">
                  <c:v>1.6500000000000057</c:v>
                </c:pt>
                <c:pt idx="853">
                  <c:v>1.6500000000000057</c:v>
                </c:pt>
                <c:pt idx="854">
                  <c:v>1.6500000000000057</c:v>
                </c:pt>
                <c:pt idx="855">
                  <c:v>1.6500000000000057</c:v>
                </c:pt>
                <c:pt idx="856">
                  <c:v>1.6500000000000057</c:v>
                </c:pt>
                <c:pt idx="857">
                  <c:v>1.6500000000000057</c:v>
                </c:pt>
                <c:pt idx="858">
                  <c:v>1.6500000000000057</c:v>
                </c:pt>
                <c:pt idx="859">
                  <c:v>1.6500000000000057</c:v>
                </c:pt>
                <c:pt idx="860">
                  <c:v>1.6500000000000057</c:v>
                </c:pt>
                <c:pt idx="861">
                  <c:v>1.6500000000000057</c:v>
                </c:pt>
                <c:pt idx="862">
                  <c:v>1.6500000000000057</c:v>
                </c:pt>
                <c:pt idx="863">
                  <c:v>1.6500000000000057</c:v>
                </c:pt>
                <c:pt idx="864">
                  <c:v>1.6500000000000057</c:v>
                </c:pt>
                <c:pt idx="865">
                  <c:v>1.6500000000000057</c:v>
                </c:pt>
                <c:pt idx="866">
                  <c:v>1.6500000000000057</c:v>
                </c:pt>
                <c:pt idx="867">
                  <c:v>1.6500000000000057</c:v>
                </c:pt>
                <c:pt idx="868">
                  <c:v>1.6500000000000057</c:v>
                </c:pt>
                <c:pt idx="869">
                  <c:v>1.6500000000000057</c:v>
                </c:pt>
                <c:pt idx="870">
                  <c:v>1.6500000000000057</c:v>
                </c:pt>
                <c:pt idx="871">
                  <c:v>1.6500000000000057</c:v>
                </c:pt>
                <c:pt idx="872">
                  <c:v>1.6500000000000057</c:v>
                </c:pt>
                <c:pt idx="873">
                  <c:v>1.6500000000000057</c:v>
                </c:pt>
                <c:pt idx="874">
                  <c:v>1.6500000000000057</c:v>
                </c:pt>
                <c:pt idx="875">
                  <c:v>1.6500000000000057</c:v>
                </c:pt>
                <c:pt idx="876">
                  <c:v>1.6500000000000057</c:v>
                </c:pt>
                <c:pt idx="877">
                  <c:v>1.7000000000000028</c:v>
                </c:pt>
                <c:pt idx="878">
                  <c:v>1.7000000000000028</c:v>
                </c:pt>
                <c:pt idx="879">
                  <c:v>1.7000000000000028</c:v>
                </c:pt>
                <c:pt idx="880">
                  <c:v>1.7000000000000028</c:v>
                </c:pt>
                <c:pt idx="881">
                  <c:v>1.7000000000000028</c:v>
                </c:pt>
                <c:pt idx="882">
                  <c:v>1.7000000000000028</c:v>
                </c:pt>
                <c:pt idx="883">
                  <c:v>1.7000000000000028</c:v>
                </c:pt>
                <c:pt idx="884">
                  <c:v>1.7000000000000028</c:v>
                </c:pt>
                <c:pt idx="885">
                  <c:v>1.7000000000000028</c:v>
                </c:pt>
                <c:pt idx="886">
                  <c:v>1.7000000000000028</c:v>
                </c:pt>
                <c:pt idx="887">
                  <c:v>1.7000000000000028</c:v>
                </c:pt>
                <c:pt idx="888">
                  <c:v>1.7000000000000028</c:v>
                </c:pt>
                <c:pt idx="889">
                  <c:v>1.7000000000000028</c:v>
                </c:pt>
                <c:pt idx="890">
                  <c:v>1.7000000000000028</c:v>
                </c:pt>
                <c:pt idx="891">
                  <c:v>1.7000000000000028</c:v>
                </c:pt>
                <c:pt idx="892">
                  <c:v>1.7000000000000028</c:v>
                </c:pt>
                <c:pt idx="893">
                  <c:v>1.7000000000000028</c:v>
                </c:pt>
                <c:pt idx="894">
                  <c:v>1.7000000000000028</c:v>
                </c:pt>
                <c:pt idx="895">
                  <c:v>1.7000000000000028</c:v>
                </c:pt>
                <c:pt idx="896">
                  <c:v>1.7000000000000028</c:v>
                </c:pt>
                <c:pt idx="897">
                  <c:v>1.7000000000000028</c:v>
                </c:pt>
                <c:pt idx="898">
                  <c:v>1.7000000000000028</c:v>
                </c:pt>
                <c:pt idx="899">
                  <c:v>1.7000000000000028</c:v>
                </c:pt>
                <c:pt idx="900">
                  <c:v>1.7000000000000028</c:v>
                </c:pt>
                <c:pt idx="901">
                  <c:v>1.7000000000000028</c:v>
                </c:pt>
                <c:pt idx="902">
                  <c:v>1.7000000000000028</c:v>
                </c:pt>
                <c:pt idx="903">
                  <c:v>1.75</c:v>
                </c:pt>
                <c:pt idx="904">
                  <c:v>1.75</c:v>
                </c:pt>
                <c:pt idx="905">
                  <c:v>1.75</c:v>
                </c:pt>
                <c:pt idx="906">
                  <c:v>1.75</c:v>
                </c:pt>
                <c:pt idx="907">
                  <c:v>1.75</c:v>
                </c:pt>
                <c:pt idx="908">
                  <c:v>1.75</c:v>
                </c:pt>
                <c:pt idx="909">
                  <c:v>1.75</c:v>
                </c:pt>
                <c:pt idx="910">
                  <c:v>1.75</c:v>
                </c:pt>
                <c:pt idx="911">
                  <c:v>1.75</c:v>
                </c:pt>
                <c:pt idx="912">
                  <c:v>1.75</c:v>
                </c:pt>
                <c:pt idx="913">
                  <c:v>1.75</c:v>
                </c:pt>
                <c:pt idx="914">
                  <c:v>1.75</c:v>
                </c:pt>
                <c:pt idx="915">
                  <c:v>1.75</c:v>
                </c:pt>
                <c:pt idx="916">
                  <c:v>1.75</c:v>
                </c:pt>
                <c:pt idx="917">
                  <c:v>1.75</c:v>
                </c:pt>
                <c:pt idx="918">
                  <c:v>1.75</c:v>
                </c:pt>
                <c:pt idx="919">
                  <c:v>1.75</c:v>
                </c:pt>
                <c:pt idx="920">
                  <c:v>1.75</c:v>
                </c:pt>
                <c:pt idx="921">
                  <c:v>1.75</c:v>
                </c:pt>
                <c:pt idx="922">
                  <c:v>1.75</c:v>
                </c:pt>
                <c:pt idx="923">
                  <c:v>1.75</c:v>
                </c:pt>
                <c:pt idx="924">
                  <c:v>1.75</c:v>
                </c:pt>
                <c:pt idx="925">
                  <c:v>1.75</c:v>
                </c:pt>
                <c:pt idx="926">
                  <c:v>1.75</c:v>
                </c:pt>
                <c:pt idx="927">
                  <c:v>1.75</c:v>
                </c:pt>
                <c:pt idx="928">
                  <c:v>1.75</c:v>
                </c:pt>
                <c:pt idx="929">
                  <c:v>1.8000000000000114</c:v>
                </c:pt>
                <c:pt idx="930">
                  <c:v>1.8000000000000114</c:v>
                </c:pt>
                <c:pt idx="931">
                  <c:v>1.8000000000000114</c:v>
                </c:pt>
                <c:pt idx="932">
                  <c:v>1.8000000000000114</c:v>
                </c:pt>
                <c:pt idx="933">
                  <c:v>1.8000000000000114</c:v>
                </c:pt>
                <c:pt idx="934">
                  <c:v>1.8000000000000114</c:v>
                </c:pt>
                <c:pt idx="935">
                  <c:v>1.8000000000000114</c:v>
                </c:pt>
                <c:pt idx="936">
                  <c:v>1.8000000000000114</c:v>
                </c:pt>
                <c:pt idx="937">
                  <c:v>1.8000000000000114</c:v>
                </c:pt>
                <c:pt idx="938">
                  <c:v>1.8000000000000114</c:v>
                </c:pt>
                <c:pt idx="939">
                  <c:v>1.8000000000000114</c:v>
                </c:pt>
                <c:pt idx="940">
                  <c:v>1.8000000000000114</c:v>
                </c:pt>
                <c:pt idx="941">
                  <c:v>1.8000000000000114</c:v>
                </c:pt>
                <c:pt idx="942">
                  <c:v>1.8000000000000114</c:v>
                </c:pt>
                <c:pt idx="943">
                  <c:v>1.8000000000000114</c:v>
                </c:pt>
                <c:pt idx="944">
                  <c:v>1.8000000000000114</c:v>
                </c:pt>
                <c:pt idx="945">
                  <c:v>1.8000000000000114</c:v>
                </c:pt>
                <c:pt idx="946">
                  <c:v>1.8000000000000114</c:v>
                </c:pt>
                <c:pt idx="947">
                  <c:v>1.8000000000000114</c:v>
                </c:pt>
                <c:pt idx="948">
                  <c:v>1.8000000000000114</c:v>
                </c:pt>
                <c:pt idx="949">
                  <c:v>1.8000000000000114</c:v>
                </c:pt>
                <c:pt idx="950">
                  <c:v>1.8000000000000114</c:v>
                </c:pt>
                <c:pt idx="951">
                  <c:v>1.8000000000000114</c:v>
                </c:pt>
                <c:pt idx="952">
                  <c:v>1.8000000000000114</c:v>
                </c:pt>
                <c:pt idx="953">
                  <c:v>1.8000000000000114</c:v>
                </c:pt>
                <c:pt idx="954">
                  <c:v>1.8000000000000114</c:v>
                </c:pt>
                <c:pt idx="955">
                  <c:v>1.8000000000000114</c:v>
                </c:pt>
                <c:pt idx="956">
                  <c:v>1.8500000000000085</c:v>
                </c:pt>
                <c:pt idx="957">
                  <c:v>1.8500000000000085</c:v>
                </c:pt>
                <c:pt idx="958">
                  <c:v>1.8500000000000085</c:v>
                </c:pt>
                <c:pt idx="959">
                  <c:v>1.8500000000000085</c:v>
                </c:pt>
                <c:pt idx="960">
                  <c:v>1.8500000000000085</c:v>
                </c:pt>
                <c:pt idx="961">
                  <c:v>1.8500000000000085</c:v>
                </c:pt>
                <c:pt idx="962">
                  <c:v>1.8500000000000085</c:v>
                </c:pt>
                <c:pt idx="963">
                  <c:v>1.8500000000000085</c:v>
                </c:pt>
                <c:pt idx="964">
                  <c:v>1.8500000000000085</c:v>
                </c:pt>
                <c:pt idx="965">
                  <c:v>1.8500000000000085</c:v>
                </c:pt>
                <c:pt idx="966">
                  <c:v>1.8500000000000085</c:v>
                </c:pt>
                <c:pt idx="967">
                  <c:v>1.8500000000000085</c:v>
                </c:pt>
                <c:pt idx="968">
                  <c:v>1.8500000000000085</c:v>
                </c:pt>
                <c:pt idx="969">
                  <c:v>1.8500000000000085</c:v>
                </c:pt>
                <c:pt idx="970">
                  <c:v>1.8500000000000085</c:v>
                </c:pt>
                <c:pt idx="971">
                  <c:v>1.8500000000000085</c:v>
                </c:pt>
                <c:pt idx="972">
                  <c:v>1.8500000000000085</c:v>
                </c:pt>
                <c:pt idx="973">
                  <c:v>1.8500000000000085</c:v>
                </c:pt>
                <c:pt idx="974">
                  <c:v>1.8500000000000085</c:v>
                </c:pt>
                <c:pt idx="975">
                  <c:v>1.8500000000000085</c:v>
                </c:pt>
                <c:pt idx="976">
                  <c:v>1.8500000000000085</c:v>
                </c:pt>
                <c:pt idx="977">
                  <c:v>1.8500000000000085</c:v>
                </c:pt>
                <c:pt idx="978">
                  <c:v>1.8500000000000085</c:v>
                </c:pt>
                <c:pt idx="979">
                  <c:v>1.8500000000000085</c:v>
                </c:pt>
                <c:pt idx="980">
                  <c:v>1.8500000000000085</c:v>
                </c:pt>
                <c:pt idx="981">
                  <c:v>1.8500000000000085</c:v>
                </c:pt>
                <c:pt idx="982">
                  <c:v>1.9000000000000057</c:v>
                </c:pt>
                <c:pt idx="983">
                  <c:v>1.9000000000000057</c:v>
                </c:pt>
                <c:pt idx="984">
                  <c:v>1.9000000000000057</c:v>
                </c:pt>
                <c:pt idx="985">
                  <c:v>1.9000000000000057</c:v>
                </c:pt>
                <c:pt idx="986">
                  <c:v>1.9000000000000057</c:v>
                </c:pt>
                <c:pt idx="987">
                  <c:v>1.9000000000000057</c:v>
                </c:pt>
                <c:pt idx="988">
                  <c:v>1.9000000000000057</c:v>
                </c:pt>
                <c:pt idx="989">
                  <c:v>1.9000000000000057</c:v>
                </c:pt>
                <c:pt idx="990">
                  <c:v>1.9000000000000057</c:v>
                </c:pt>
                <c:pt idx="991">
                  <c:v>1.9000000000000057</c:v>
                </c:pt>
                <c:pt idx="992">
                  <c:v>1.9000000000000057</c:v>
                </c:pt>
                <c:pt idx="993">
                  <c:v>1.9000000000000057</c:v>
                </c:pt>
                <c:pt idx="994">
                  <c:v>1.9000000000000057</c:v>
                </c:pt>
                <c:pt idx="995">
                  <c:v>1.9000000000000057</c:v>
                </c:pt>
                <c:pt idx="996">
                  <c:v>1.9000000000000057</c:v>
                </c:pt>
                <c:pt idx="997">
                  <c:v>1.9000000000000057</c:v>
                </c:pt>
                <c:pt idx="998">
                  <c:v>1.9000000000000057</c:v>
                </c:pt>
                <c:pt idx="999">
                  <c:v>1.9000000000000057</c:v>
                </c:pt>
                <c:pt idx="1000">
                  <c:v>1.9000000000000057</c:v>
                </c:pt>
                <c:pt idx="1001">
                  <c:v>1.9000000000000057</c:v>
                </c:pt>
                <c:pt idx="1002">
                  <c:v>1.9000000000000057</c:v>
                </c:pt>
                <c:pt idx="1003">
                  <c:v>1.9000000000000057</c:v>
                </c:pt>
                <c:pt idx="1004">
                  <c:v>1.9000000000000057</c:v>
                </c:pt>
                <c:pt idx="1005">
                  <c:v>1.9000000000000057</c:v>
                </c:pt>
                <c:pt idx="1006">
                  <c:v>1.9000000000000057</c:v>
                </c:pt>
                <c:pt idx="1007">
                  <c:v>1.9000000000000057</c:v>
                </c:pt>
                <c:pt idx="1008">
                  <c:v>1.9500000000000028</c:v>
                </c:pt>
                <c:pt idx="1009">
                  <c:v>1.9500000000000028</c:v>
                </c:pt>
                <c:pt idx="1010">
                  <c:v>1.9500000000000028</c:v>
                </c:pt>
                <c:pt idx="1011">
                  <c:v>1.9500000000000028</c:v>
                </c:pt>
                <c:pt idx="1012">
                  <c:v>1.9500000000000028</c:v>
                </c:pt>
                <c:pt idx="1013">
                  <c:v>1.9500000000000028</c:v>
                </c:pt>
                <c:pt idx="1014">
                  <c:v>1.9500000000000028</c:v>
                </c:pt>
                <c:pt idx="1015">
                  <c:v>1.9500000000000028</c:v>
                </c:pt>
                <c:pt idx="1016">
                  <c:v>1.9500000000000028</c:v>
                </c:pt>
                <c:pt idx="1017">
                  <c:v>1.9500000000000028</c:v>
                </c:pt>
                <c:pt idx="1018">
                  <c:v>1.9500000000000028</c:v>
                </c:pt>
                <c:pt idx="1019">
                  <c:v>1.9500000000000028</c:v>
                </c:pt>
                <c:pt idx="1020">
                  <c:v>1.9500000000000028</c:v>
                </c:pt>
                <c:pt idx="1021">
                  <c:v>1.9500000000000028</c:v>
                </c:pt>
                <c:pt idx="1022">
                  <c:v>1.9500000000000028</c:v>
                </c:pt>
                <c:pt idx="1023">
                  <c:v>1.9500000000000028</c:v>
                </c:pt>
                <c:pt idx="1024">
                  <c:v>1.9500000000000028</c:v>
                </c:pt>
                <c:pt idx="1025">
                  <c:v>1.9500000000000028</c:v>
                </c:pt>
                <c:pt idx="1026">
                  <c:v>1.9500000000000028</c:v>
                </c:pt>
                <c:pt idx="1027">
                  <c:v>1.9500000000000028</c:v>
                </c:pt>
                <c:pt idx="1028">
                  <c:v>1.9500000000000028</c:v>
                </c:pt>
                <c:pt idx="1029">
                  <c:v>1.9500000000000028</c:v>
                </c:pt>
                <c:pt idx="1030">
                  <c:v>1.9500000000000028</c:v>
                </c:pt>
                <c:pt idx="1031">
                  <c:v>1.9500000000000028</c:v>
                </c:pt>
                <c:pt idx="1032">
                  <c:v>1.9500000000000028</c:v>
                </c:pt>
                <c:pt idx="1033">
                  <c:v>1.9500000000000028</c:v>
                </c:pt>
                <c:pt idx="1034">
                  <c:v>2</c:v>
                </c:pt>
                <c:pt idx="1035">
                  <c:v>2</c:v>
                </c:pt>
                <c:pt idx="1036">
                  <c:v>2</c:v>
                </c:pt>
                <c:pt idx="1037">
                  <c:v>2</c:v>
                </c:pt>
                <c:pt idx="1038">
                  <c:v>2</c:v>
                </c:pt>
                <c:pt idx="1039">
                  <c:v>2</c:v>
                </c:pt>
                <c:pt idx="1040">
                  <c:v>2</c:v>
                </c:pt>
                <c:pt idx="1041">
                  <c:v>2</c:v>
                </c:pt>
                <c:pt idx="1042">
                  <c:v>2</c:v>
                </c:pt>
                <c:pt idx="1043">
                  <c:v>2</c:v>
                </c:pt>
                <c:pt idx="1044">
                  <c:v>2</c:v>
                </c:pt>
                <c:pt idx="1045">
                  <c:v>2</c:v>
                </c:pt>
                <c:pt idx="1046">
                  <c:v>2</c:v>
                </c:pt>
                <c:pt idx="1047">
                  <c:v>2</c:v>
                </c:pt>
                <c:pt idx="1048">
                  <c:v>2</c:v>
                </c:pt>
                <c:pt idx="1049">
                  <c:v>2</c:v>
                </c:pt>
                <c:pt idx="1050">
                  <c:v>2</c:v>
                </c:pt>
                <c:pt idx="1051">
                  <c:v>2</c:v>
                </c:pt>
                <c:pt idx="1052">
                  <c:v>2</c:v>
                </c:pt>
                <c:pt idx="1053">
                  <c:v>2</c:v>
                </c:pt>
                <c:pt idx="1054">
                  <c:v>2</c:v>
                </c:pt>
                <c:pt idx="1055">
                  <c:v>2</c:v>
                </c:pt>
                <c:pt idx="1056">
                  <c:v>2</c:v>
                </c:pt>
                <c:pt idx="1057">
                  <c:v>2</c:v>
                </c:pt>
                <c:pt idx="1058">
                  <c:v>2</c:v>
                </c:pt>
                <c:pt idx="1059">
                  <c:v>2</c:v>
                </c:pt>
                <c:pt idx="1060">
                  <c:v>2.0500000000000114</c:v>
                </c:pt>
                <c:pt idx="1061">
                  <c:v>2.0500000000000114</c:v>
                </c:pt>
                <c:pt idx="1062">
                  <c:v>2.0500000000000114</c:v>
                </c:pt>
                <c:pt idx="1063">
                  <c:v>2.0500000000000114</c:v>
                </c:pt>
                <c:pt idx="1064">
                  <c:v>2.0500000000000114</c:v>
                </c:pt>
                <c:pt idx="1065">
                  <c:v>2.0500000000000114</c:v>
                </c:pt>
                <c:pt idx="1066">
                  <c:v>2.0500000000000114</c:v>
                </c:pt>
                <c:pt idx="1067">
                  <c:v>2.0500000000000114</c:v>
                </c:pt>
                <c:pt idx="1068">
                  <c:v>2.0500000000000114</c:v>
                </c:pt>
                <c:pt idx="1069">
                  <c:v>2.0500000000000114</c:v>
                </c:pt>
                <c:pt idx="1070">
                  <c:v>2.0500000000000114</c:v>
                </c:pt>
                <c:pt idx="1071">
                  <c:v>2.0500000000000114</c:v>
                </c:pt>
                <c:pt idx="1072">
                  <c:v>2.0500000000000114</c:v>
                </c:pt>
                <c:pt idx="1073">
                  <c:v>2.0500000000000114</c:v>
                </c:pt>
                <c:pt idx="1074">
                  <c:v>2.0500000000000114</c:v>
                </c:pt>
                <c:pt idx="1075">
                  <c:v>2.0500000000000114</c:v>
                </c:pt>
                <c:pt idx="1076">
                  <c:v>2.0500000000000114</c:v>
                </c:pt>
                <c:pt idx="1077">
                  <c:v>2.0500000000000114</c:v>
                </c:pt>
                <c:pt idx="1078">
                  <c:v>2.0500000000000114</c:v>
                </c:pt>
                <c:pt idx="1079">
                  <c:v>2.0500000000000114</c:v>
                </c:pt>
                <c:pt idx="1080">
                  <c:v>2.0500000000000114</c:v>
                </c:pt>
                <c:pt idx="1081">
                  <c:v>2.0500000000000114</c:v>
                </c:pt>
                <c:pt idx="1082">
                  <c:v>2.0500000000000114</c:v>
                </c:pt>
                <c:pt idx="1083">
                  <c:v>2.0500000000000114</c:v>
                </c:pt>
                <c:pt idx="1084">
                  <c:v>2.0500000000000114</c:v>
                </c:pt>
                <c:pt idx="1085">
                  <c:v>2.0500000000000114</c:v>
                </c:pt>
                <c:pt idx="1086">
                  <c:v>2.1000000000000085</c:v>
                </c:pt>
                <c:pt idx="1087">
                  <c:v>2.1000000000000085</c:v>
                </c:pt>
                <c:pt idx="1088">
                  <c:v>2.1000000000000085</c:v>
                </c:pt>
                <c:pt idx="1089">
                  <c:v>2.1000000000000085</c:v>
                </c:pt>
                <c:pt idx="1090">
                  <c:v>2.1000000000000085</c:v>
                </c:pt>
                <c:pt idx="1091">
                  <c:v>2.1000000000000085</c:v>
                </c:pt>
                <c:pt idx="1092">
                  <c:v>2.1000000000000085</c:v>
                </c:pt>
                <c:pt idx="1093">
                  <c:v>2.1000000000000085</c:v>
                </c:pt>
                <c:pt idx="1094">
                  <c:v>2.1000000000000085</c:v>
                </c:pt>
                <c:pt idx="1095">
                  <c:v>2.1000000000000085</c:v>
                </c:pt>
                <c:pt idx="1096">
                  <c:v>2.1000000000000085</c:v>
                </c:pt>
                <c:pt idx="1097">
                  <c:v>2.1000000000000085</c:v>
                </c:pt>
                <c:pt idx="1098">
                  <c:v>2.1000000000000085</c:v>
                </c:pt>
                <c:pt idx="1099">
                  <c:v>2.1000000000000085</c:v>
                </c:pt>
                <c:pt idx="1100">
                  <c:v>2.1000000000000085</c:v>
                </c:pt>
                <c:pt idx="1101">
                  <c:v>2.1000000000000085</c:v>
                </c:pt>
                <c:pt idx="1102">
                  <c:v>2.1000000000000085</c:v>
                </c:pt>
                <c:pt idx="1103">
                  <c:v>2.1000000000000085</c:v>
                </c:pt>
                <c:pt idx="1104">
                  <c:v>2.1000000000000085</c:v>
                </c:pt>
                <c:pt idx="1105">
                  <c:v>2.1000000000000085</c:v>
                </c:pt>
                <c:pt idx="1106">
                  <c:v>2.1000000000000085</c:v>
                </c:pt>
                <c:pt idx="1107">
                  <c:v>2.1000000000000085</c:v>
                </c:pt>
                <c:pt idx="1108">
                  <c:v>2.1000000000000085</c:v>
                </c:pt>
                <c:pt idx="1109">
                  <c:v>2.1000000000000085</c:v>
                </c:pt>
                <c:pt idx="1110">
                  <c:v>2.1000000000000085</c:v>
                </c:pt>
                <c:pt idx="1111">
                  <c:v>2.1000000000000085</c:v>
                </c:pt>
                <c:pt idx="1112">
                  <c:v>2.1500000000000057</c:v>
                </c:pt>
                <c:pt idx="1113">
                  <c:v>2.1500000000000057</c:v>
                </c:pt>
                <c:pt idx="1114">
                  <c:v>2.1500000000000057</c:v>
                </c:pt>
                <c:pt idx="1115">
                  <c:v>2.1500000000000057</c:v>
                </c:pt>
                <c:pt idx="1116">
                  <c:v>2.1500000000000057</c:v>
                </c:pt>
                <c:pt idx="1117">
                  <c:v>2.1500000000000057</c:v>
                </c:pt>
                <c:pt idx="1118">
                  <c:v>2.1500000000000057</c:v>
                </c:pt>
                <c:pt idx="1119">
                  <c:v>2.1500000000000057</c:v>
                </c:pt>
                <c:pt idx="1120">
                  <c:v>2.1500000000000057</c:v>
                </c:pt>
                <c:pt idx="1121">
                  <c:v>2.1500000000000057</c:v>
                </c:pt>
                <c:pt idx="1122">
                  <c:v>2.1500000000000057</c:v>
                </c:pt>
                <c:pt idx="1123">
                  <c:v>2.1500000000000057</c:v>
                </c:pt>
                <c:pt idx="1124">
                  <c:v>2.1500000000000057</c:v>
                </c:pt>
                <c:pt idx="1125">
                  <c:v>2.1500000000000057</c:v>
                </c:pt>
                <c:pt idx="1126">
                  <c:v>2.1500000000000057</c:v>
                </c:pt>
                <c:pt idx="1127">
                  <c:v>2.1500000000000057</c:v>
                </c:pt>
                <c:pt idx="1128">
                  <c:v>2.1500000000000057</c:v>
                </c:pt>
                <c:pt idx="1129">
                  <c:v>2.1500000000000057</c:v>
                </c:pt>
                <c:pt idx="1130">
                  <c:v>2.1500000000000057</c:v>
                </c:pt>
                <c:pt idx="1131">
                  <c:v>2.1500000000000057</c:v>
                </c:pt>
                <c:pt idx="1132">
                  <c:v>2.1500000000000057</c:v>
                </c:pt>
                <c:pt idx="1133">
                  <c:v>2.1500000000000057</c:v>
                </c:pt>
                <c:pt idx="1134">
                  <c:v>2.1500000000000057</c:v>
                </c:pt>
                <c:pt idx="1135">
                  <c:v>2.1500000000000057</c:v>
                </c:pt>
                <c:pt idx="1136">
                  <c:v>2.1500000000000057</c:v>
                </c:pt>
                <c:pt idx="1137">
                  <c:v>2.1500000000000057</c:v>
                </c:pt>
                <c:pt idx="1138">
                  <c:v>2.1500000000000057</c:v>
                </c:pt>
                <c:pt idx="1139">
                  <c:v>2.2000000000000028</c:v>
                </c:pt>
                <c:pt idx="1140">
                  <c:v>2.2000000000000028</c:v>
                </c:pt>
                <c:pt idx="1141">
                  <c:v>2.2000000000000028</c:v>
                </c:pt>
                <c:pt idx="1142">
                  <c:v>2.2000000000000028</c:v>
                </c:pt>
                <c:pt idx="1143">
                  <c:v>2.2000000000000028</c:v>
                </c:pt>
                <c:pt idx="1144">
                  <c:v>2.2000000000000028</c:v>
                </c:pt>
                <c:pt idx="1145">
                  <c:v>2.2000000000000028</c:v>
                </c:pt>
                <c:pt idx="1146">
                  <c:v>2.2000000000000028</c:v>
                </c:pt>
                <c:pt idx="1147">
                  <c:v>2.2000000000000028</c:v>
                </c:pt>
                <c:pt idx="1148">
                  <c:v>2.2000000000000028</c:v>
                </c:pt>
                <c:pt idx="1149">
                  <c:v>2.2000000000000028</c:v>
                </c:pt>
                <c:pt idx="1150">
                  <c:v>2.2000000000000028</c:v>
                </c:pt>
                <c:pt idx="1151">
                  <c:v>2.2000000000000028</c:v>
                </c:pt>
                <c:pt idx="1152">
                  <c:v>2.2000000000000028</c:v>
                </c:pt>
                <c:pt idx="1153">
                  <c:v>2.2000000000000028</c:v>
                </c:pt>
                <c:pt idx="1154">
                  <c:v>2.2000000000000028</c:v>
                </c:pt>
                <c:pt idx="1155">
                  <c:v>2.2000000000000028</c:v>
                </c:pt>
                <c:pt idx="1156">
                  <c:v>2.2000000000000028</c:v>
                </c:pt>
                <c:pt idx="1157">
                  <c:v>2.2000000000000028</c:v>
                </c:pt>
                <c:pt idx="1158">
                  <c:v>2.2000000000000028</c:v>
                </c:pt>
                <c:pt idx="1159">
                  <c:v>2.2000000000000028</c:v>
                </c:pt>
                <c:pt idx="1160">
                  <c:v>2.2000000000000028</c:v>
                </c:pt>
                <c:pt idx="1161">
                  <c:v>2.2000000000000028</c:v>
                </c:pt>
                <c:pt idx="1162">
                  <c:v>2.2000000000000028</c:v>
                </c:pt>
                <c:pt idx="1163">
                  <c:v>2.2000000000000028</c:v>
                </c:pt>
                <c:pt idx="1164">
                  <c:v>2.2000000000000028</c:v>
                </c:pt>
                <c:pt idx="1165">
                  <c:v>2.25</c:v>
                </c:pt>
                <c:pt idx="1166">
                  <c:v>2.25</c:v>
                </c:pt>
                <c:pt idx="1167">
                  <c:v>2.25</c:v>
                </c:pt>
                <c:pt idx="1168">
                  <c:v>2.25</c:v>
                </c:pt>
                <c:pt idx="1169">
                  <c:v>2.25</c:v>
                </c:pt>
                <c:pt idx="1170">
                  <c:v>2.25</c:v>
                </c:pt>
                <c:pt idx="1171">
                  <c:v>2.25</c:v>
                </c:pt>
                <c:pt idx="1172">
                  <c:v>2.25</c:v>
                </c:pt>
                <c:pt idx="1173">
                  <c:v>2.25</c:v>
                </c:pt>
                <c:pt idx="1174">
                  <c:v>2.25</c:v>
                </c:pt>
                <c:pt idx="1175">
                  <c:v>2.25</c:v>
                </c:pt>
                <c:pt idx="1176">
                  <c:v>2.25</c:v>
                </c:pt>
                <c:pt idx="1177">
                  <c:v>2.25</c:v>
                </c:pt>
                <c:pt idx="1178">
                  <c:v>2.25</c:v>
                </c:pt>
                <c:pt idx="1179">
                  <c:v>2.25</c:v>
                </c:pt>
                <c:pt idx="1180">
                  <c:v>2.25</c:v>
                </c:pt>
                <c:pt idx="1181">
                  <c:v>2.25</c:v>
                </c:pt>
                <c:pt idx="1182">
                  <c:v>2.25</c:v>
                </c:pt>
                <c:pt idx="1183">
                  <c:v>2.25</c:v>
                </c:pt>
                <c:pt idx="1184">
                  <c:v>2.25</c:v>
                </c:pt>
                <c:pt idx="1185">
                  <c:v>2.25</c:v>
                </c:pt>
                <c:pt idx="1186">
                  <c:v>2.25</c:v>
                </c:pt>
                <c:pt idx="1187">
                  <c:v>2.25</c:v>
                </c:pt>
                <c:pt idx="1188">
                  <c:v>2.25</c:v>
                </c:pt>
                <c:pt idx="1189">
                  <c:v>2.25</c:v>
                </c:pt>
                <c:pt idx="1190">
                  <c:v>2.25</c:v>
                </c:pt>
                <c:pt idx="1191">
                  <c:v>2.3000000000000114</c:v>
                </c:pt>
                <c:pt idx="1192">
                  <c:v>2.3000000000000114</c:v>
                </c:pt>
                <c:pt idx="1193">
                  <c:v>2.3000000000000114</c:v>
                </c:pt>
                <c:pt idx="1194">
                  <c:v>2.3000000000000114</c:v>
                </c:pt>
                <c:pt idx="1195">
                  <c:v>2.3000000000000114</c:v>
                </c:pt>
                <c:pt idx="1196">
                  <c:v>2.3000000000000114</c:v>
                </c:pt>
                <c:pt idx="1197">
                  <c:v>2.3000000000000114</c:v>
                </c:pt>
                <c:pt idx="1198">
                  <c:v>2.3000000000000114</c:v>
                </c:pt>
                <c:pt idx="1199">
                  <c:v>2.3000000000000114</c:v>
                </c:pt>
                <c:pt idx="1200">
                  <c:v>2.3000000000000114</c:v>
                </c:pt>
                <c:pt idx="1201">
                  <c:v>2.3000000000000114</c:v>
                </c:pt>
                <c:pt idx="1202">
                  <c:v>2.3000000000000114</c:v>
                </c:pt>
                <c:pt idx="1203">
                  <c:v>2.3000000000000114</c:v>
                </c:pt>
                <c:pt idx="1204">
                  <c:v>2.3000000000000114</c:v>
                </c:pt>
                <c:pt idx="1205">
                  <c:v>2.3000000000000114</c:v>
                </c:pt>
                <c:pt idx="1206">
                  <c:v>2.3000000000000114</c:v>
                </c:pt>
                <c:pt idx="1207">
                  <c:v>2.3000000000000114</c:v>
                </c:pt>
                <c:pt idx="1208">
                  <c:v>2.3000000000000114</c:v>
                </c:pt>
                <c:pt idx="1209">
                  <c:v>2.3000000000000114</c:v>
                </c:pt>
                <c:pt idx="1210">
                  <c:v>2.3000000000000114</c:v>
                </c:pt>
                <c:pt idx="1211">
                  <c:v>2.3000000000000114</c:v>
                </c:pt>
                <c:pt idx="1212">
                  <c:v>2.3000000000000114</c:v>
                </c:pt>
                <c:pt idx="1213">
                  <c:v>2.3000000000000114</c:v>
                </c:pt>
                <c:pt idx="1214">
                  <c:v>2.3000000000000114</c:v>
                </c:pt>
                <c:pt idx="1215">
                  <c:v>2.3000000000000114</c:v>
                </c:pt>
                <c:pt idx="1216">
                  <c:v>2.3000000000000114</c:v>
                </c:pt>
                <c:pt idx="1217">
                  <c:v>2.3500000000000085</c:v>
                </c:pt>
                <c:pt idx="1218">
                  <c:v>2.3500000000000085</c:v>
                </c:pt>
                <c:pt idx="1219">
                  <c:v>2.3500000000000085</c:v>
                </c:pt>
                <c:pt idx="1220">
                  <c:v>2.3500000000000085</c:v>
                </c:pt>
                <c:pt idx="1221">
                  <c:v>2.3500000000000085</c:v>
                </c:pt>
                <c:pt idx="1222">
                  <c:v>2.3500000000000085</c:v>
                </c:pt>
                <c:pt idx="1223">
                  <c:v>2.3500000000000085</c:v>
                </c:pt>
                <c:pt idx="1224">
                  <c:v>2.3500000000000085</c:v>
                </c:pt>
                <c:pt idx="1225">
                  <c:v>2.3500000000000085</c:v>
                </c:pt>
                <c:pt idx="1226">
                  <c:v>2.3500000000000085</c:v>
                </c:pt>
                <c:pt idx="1227">
                  <c:v>2.3500000000000085</c:v>
                </c:pt>
                <c:pt idx="1228">
                  <c:v>2.3500000000000085</c:v>
                </c:pt>
                <c:pt idx="1229">
                  <c:v>2.3500000000000085</c:v>
                </c:pt>
                <c:pt idx="1230">
                  <c:v>2.3500000000000085</c:v>
                </c:pt>
                <c:pt idx="1231">
                  <c:v>2.3500000000000085</c:v>
                </c:pt>
                <c:pt idx="1232">
                  <c:v>2.3500000000000085</c:v>
                </c:pt>
                <c:pt idx="1233">
                  <c:v>2.3500000000000085</c:v>
                </c:pt>
                <c:pt idx="1234">
                  <c:v>2.3500000000000085</c:v>
                </c:pt>
                <c:pt idx="1235">
                  <c:v>2.3500000000000085</c:v>
                </c:pt>
                <c:pt idx="1236">
                  <c:v>2.3500000000000085</c:v>
                </c:pt>
                <c:pt idx="1237">
                  <c:v>2.3500000000000085</c:v>
                </c:pt>
                <c:pt idx="1238">
                  <c:v>2.3500000000000085</c:v>
                </c:pt>
                <c:pt idx="1239">
                  <c:v>2.3500000000000085</c:v>
                </c:pt>
                <c:pt idx="1240">
                  <c:v>2.3500000000000085</c:v>
                </c:pt>
                <c:pt idx="1241">
                  <c:v>2.3500000000000085</c:v>
                </c:pt>
                <c:pt idx="1242">
                  <c:v>2.3500000000000085</c:v>
                </c:pt>
                <c:pt idx="1243">
                  <c:v>2.4000000000000057</c:v>
                </c:pt>
                <c:pt idx="1244">
                  <c:v>2.4000000000000057</c:v>
                </c:pt>
                <c:pt idx="1245">
                  <c:v>2.4000000000000057</c:v>
                </c:pt>
                <c:pt idx="1246">
                  <c:v>2.4000000000000057</c:v>
                </c:pt>
                <c:pt idx="1247">
                  <c:v>2.4000000000000057</c:v>
                </c:pt>
                <c:pt idx="1248">
                  <c:v>2.4000000000000057</c:v>
                </c:pt>
                <c:pt idx="1249">
                  <c:v>2.4000000000000057</c:v>
                </c:pt>
                <c:pt idx="1250">
                  <c:v>2.4000000000000057</c:v>
                </c:pt>
                <c:pt idx="1251">
                  <c:v>2.4000000000000057</c:v>
                </c:pt>
                <c:pt idx="1252">
                  <c:v>2.4000000000000057</c:v>
                </c:pt>
                <c:pt idx="1253">
                  <c:v>2.4000000000000057</c:v>
                </c:pt>
                <c:pt idx="1254">
                  <c:v>2.4000000000000057</c:v>
                </c:pt>
                <c:pt idx="1255">
                  <c:v>2.4000000000000057</c:v>
                </c:pt>
                <c:pt idx="1256">
                  <c:v>2.4000000000000057</c:v>
                </c:pt>
                <c:pt idx="1257">
                  <c:v>2.4000000000000057</c:v>
                </c:pt>
                <c:pt idx="1258">
                  <c:v>2.4000000000000057</c:v>
                </c:pt>
                <c:pt idx="1259">
                  <c:v>2.4000000000000057</c:v>
                </c:pt>
                <c:pt idx="1260">
                  <c:v>2.4000000000000057</c:v>
                </c:pt>
                <c:pt idx="1261">
                  <c:v>2.4000000000000057</c:v>
                </c:pt>
                <c:pt idx="1262">
                  <c:v>2.4000000000000057</c:v>
                </c:pt>
                <c:pt idx="1263">
                  <c:v>2.4000000000000057</c:v>
                </c:pt>
                <c:pt idx="1264">
                  <c:v>2.4000000000000057</c:v>
                </c:pt>
                <c:pt idx="1265">
                  <c:v>2.4000000000000057</c:v>
                </c:pt>
                <c:pt idx="1266">
                  <c:v>2.4000000000000057</c:v>
                </c:pt>
                <c:pt idx="1267">
                  <c:v>2.4000000000000057</c:v>
                </c:pt>
                <c:pt idx="1268">
                  <c:v>2.4000000000000057</c:v>
                </c:pt>
                <c:pt idx="1269">
                  <c:v>2.4500000000000028</c:v>
                </c:pt>
                <c:pt idx="1270">
                  <c:v>2.4500000000000028</c:v>
                </c:pt>
                <c:pt idx="1271">
                  <c:v>2.4500000000000028</c:v>
                </c:pt>
                <c:pt idx="1272">
                  <c:v>2.4500000000000028</c:v>
                </c:pt>
                <c:pt idx="1273">
                  <c:v>2.4500000000000028</c:v>
                </c:pt>
                <c:pt idx="1274">
                  <c:v>2.4500000000000028</c:v>
                </c:pt>
                <c:pt idx="1275">
                  <c:v>2.4500000000000028</c:v>
                </c:pt>
                <c:pt idx="1276">
                  <c:v>2.4500000000000028</c:v>
                </c:pt>
                <c:pt idx="1277">
                  <c:v>2.4500000000000028</c:v>
                </c:pt>
                <c:pt idx="1278">
                  <c:v>2.4500000000000028</c:v>
                </c:pt>
                <c:pt idx="1279">
                  <c:v>2.4500000000000028</c:v>
                </c:pt>
                <c:pt idx="1280">
                  <c:v>2.4500000000000028</c:v>
                </c:pt>
                <c:pt idx="1281">
                  <c:v>2.4500000000000028</c:v>
                </c:pt>
                <c:pt idx="1282">
                  <c:v>2.4500000000000028</c:v>
                </c:pt>
                <c:pt idx="1283">
                  <c:v>2.4500000000000028</c:v>
                </c:pt>
                <c:pt idx="1284">
                  <c:v>2.4500000000000028</c:v>
                </c:pt>
                <c:pt idx="1285">
                  <c:v>2.4500000000000028</c:v>
                </c:pt>
                <c:pt idx="1286">
                  <c:v>2.4500000000000028</c:v>
                </c:pt>
                <c:pt idx="1287">
                  <c:v>2.4500000000000028</c:v>
                </c:pt>
                <c:pt idx="1288">
                  <c:v>2.4500000000000028</c:v>
                </c:pt>
                <c:pt idx="1289">
                  <c:v>2.4500000000000028</c:v>
                </c:pt>
                <c:pt idx="1290">
                  <c:v>2.4500000000000028</c:v>
                </c:pt>
                <c:pt idx="1291">
                  <c:v>2.4500000000000028</c:v>
                </c:pt>
                <c:pt idx="1292">
                  <c:v>2.4500000000000028</c:v>
                </c:pt>
                <c:pt idx="1293">
                  <c:v>2.4500000000000028</c:v>
                </c:pt>
                <c:pt idx="1294">
                  <c:v>2.4500000000000028</c:v>
                </c:pt>
                <c:pt idx="1295">
                  <c:v>2.5</c:v>
                </c:pt>
                <c:pt idx="1296">
                  <c:v>2.5</c:v>
                </c:pt>
                <c:pt idx="1297">
                  <c:v>2.5</c:v>
                </c:pt>
                <c:pt idx="1298">
                  <c:v>2.5</c:v>
                </c:pt>
                <c:pt idx="1299">
                  <c:v>2.5</c:v>
                </c:pt>
                <c:pt idx="1300">
                  <c:v>2.5</c:v>
                </c:pt>
                <c:pt idx="1301">
                  <c:v>2.5</c:v>
                </c:pt>
                <c:pt idx="1302">
                  <c:v>2.5</c:v>
                </c:pt>
                <c:pt idx="1303">
                  <c:v>2.5</c:v>
                </c:pt>
                <c:pt idx="1304">
                  <c:v>2.5</c:v>
                </c:pt>
                <c:pt idx="1305">
                  <c:v>2.5</c:v>
                </c:pt>
                <c:pt idx="1306">
                  <c:v>2.5</c:v>
                </c:pt>
                <c:pt idx="1307">
                  <c:v>2.5</c:v>
                </c:pt>
                <c:pt idx="1308">
                  <c:v>2.5</c:v>
                </c:pt>
                <c:pt idx="1309">
                  <c:v>2.5</c:v>
                </c:pt>
                <c:pt idx="1310">
                  <c:v>2.5</c:v>
                </c:pt>
                <c:pt idx="1311">
                  <c:v>2.5</c:v>
                </c:pt>
                <c:pt idx="1312">
                  <c:v>2.5</c:v>
                </c:pt>
                <c:pt idx="1313">
                  <c:v>2.5</c:v>
                </c:pt>
                <c:pt idx="1314">
                  <c:v>2.5</c:v>
                </c:pt>
                <c:pt idx="1315">
                  <c:v>2.5</c:v>
                </c:pt>
                <c:pt idx="1316">
                  <c:v>2.5</c:v>
                </c:pt>
                <c:pt idx="1317">
                  <c:v>2.5</c:v>
                </c:pt>
                <c:pt idx="1318">
                  <c:v>2.5</c:v>
                </c:pt>
                <c:pt idx="1319">
                  <c:v>2.5</c:v>
                </c:pt>
                <c:pt idx="1320">
                  <c:v>2.5</c:v>
                </c:pt>
                <c:pt idx="1321">
                  <c:v>2.5500000000000114</c:v>
                </c:pt>
                <c:pt idx="1322">
                  <c:v>2.5500000000000114</c:v>
                </c:pt>
                <c:pt idx="1323">
                  <c:v>2.5500000000000114</c:v>
                </c:pt>
                <c:pt idx="1324">
                  <c:v>2.5500000000000114</c:v>
                </c:pt>
                <c:pt idx="1325">
                  <c:v>2.5500000000000114</c:v>
                </c:pt>
                <c:pt idx="1326">
                  <c:v>2.5500000000000114</c:v>
                </c:pt>
                <c:pt idx="1327">
                  <c:v>2.5500000000000114</c:v>
                </c:pt>
                <c:pt idx="1328">
                  <c:v>2.5500000000000114</c:v>
                </c:pt>
                <c:pt idx="1329">
                  <c:v>2.5500000000000114</c:v>
                </c:pt>
                <c:pt idx="1330">
                  <c:v>2.5500000000000114</c:v>
                </c:pt>
                <c:pt idx="1331">
                  <c:v>2.5500000000000114</c:v>
                </c:pt>
                <c:pt idx="1332">
                  <c:v>2.5500000000000114</c:v>
                </c:pt>
                <c:pt idx="1333">
                  <c:v>2.5500000000000114</c:v>
                </c:pt>
                <c:pt idx="1334">
                  <c:v>2.5500000000000114</c:v>
                </c:pt>
                <c:pt idx="1335">
                  <c:v>2.5500000000000114</c:v>
                </c:pt>
                <c:pt idx="1336">
                  <c:v>2.5500000000000114</c:v>
                </c:pt>
                <c:pt idx="1337">
                  <c:v>2.5500000000000114</c:v>
                </c:pt>
                <c:pt idx="1338">
                  <c:v>2.5500000000000114</c:v>
                </c:pt>
                <c:pt idx="1339">
                  <c:v>2.5500000000000114</c:v>
                </c:pt>
                <c:pt idx="1340">
                  <c:v>2.5500000000000114</c:v>
                </c:pt>
                <c:pt idx="1341">
                  <c:v>2.5500000000000114</c:v>
                </c:pt>
                <c:pt idx="1342">
                  <c:v>2.5500000000000114</c:v>
                </c:pt>
                <c:pt idx="1343">
                  <c:v>2.5500000000000114</c:v>
                </c:pt>
                <c:pt idx="1344">
                  <c:v>2.5500000000000114</c:v>
                </c:pt>
                <c:pt idx="1345">
                  <c:v>2.5500000000000114</c:v>
                </c:pt>
                <c:pt idx="1346">
                  <c:v>2.5500000000000114</c:v>
                </c:pt>
                <c:pt idx="1347">
                  <c:v>2.5500000000000114</c:v>
                </c:pt>
                <c:pt idx="1348">
                  <c:v>2.6000000000000085</c:v>
                </c:pt>
                <c:pt idx="1349">
                  <c:v>2.6000000000000085</c:v>
                </c:pt>
                <c:pt idx="1350">
                  <c:v>2.6000000000000085</c:v>
                </c:pt>
                <c:pt idx="1351">
                  <c:v>2.6000000000000085</c:v>
                </c:pt>
                <c:pt idx="1352">
                  <c:v>2.6000000000000085</c:v>
                </c:pt>
                <c:pt idx="1353">
                  <c:v>2.6000000000000085</c:v>
                </c:pt>
                <c:pt idx="1354">
                  <c:v>2.6000000000000085</c:v>
                </c:pt>
                <c:pt idx="1355">
                  <c:v>2.6000000000000085</c:v>
                </c:pt>
                <c:pt idx="1356">
                  <c:v>2.6000000000000085</c:v>
                </c:pt>
                <c:pt idx="1357">
                  <c:v>2.6000000000000085</c:v>
                </c:pt>
                <c:pt idx="1358">
                  <c:v>2.6000000000000085</c:v>
                </c:pt>
                <c:pt idx="1359">
                  <c:v>2.6000000000000085</c:v>
                </c:pt>
                <c:pt idx="1360">
                  <c:v>2.6000000000000085</c:v>
                </c:pt>
                <c:pt idx="1361">
                  <c:v>2.6000000000000085</c:v>
                </c:pt>
                <c:pt idx="1362">
                  <c:v>2.6000000000000085</c:v>
                </c:pt>
                <c:pt idx="1363">
                  <c:v>2.6000000000000085</c:v>
                </c:pt>
                <c:pt idx="1364">
                  <c:v>2.6000000000000085</c:v>
                </c:pt>
                <c:pt idx="1365">
                  <c:v>2.6000000000000085</c:v>
                </c:pt>
                <c:pt idx="1366">
                  <c:v>2.6000000000000085</c:v>
                </c:pt>
                <c:pt idx="1367">
                  <c:v>2.6000000000000085</c:v>
                </c:pt>
                <c:pt idx="1368">
                  <c:v>2.6000000000000085</c:v>
                </c:pt>
                <c:pt idx="1369">
                  <c:v>2.6000000000000085</c:v>
                </c:pt>
                <c:pt idx="1370">
                  <c:v>2.6000000000000085</c:v>
                </c:pt>
                <c:pt idx="1371">
                  <c:v>2.6000000000000085</c:v>
                </c:pt>
                <c:pt idx="1372">
                  <c:v>2.6000000000000085</c:v>
                </c:pt>
                <c:pt idx="1373">
                  <c:v>2.6000000000000085</c:v>
                </c:pt>
                <c:pt idx="1374">
                  <c:v>2.6500000000000057</c:v>
                </c:pt>
                <c:pt idx="1375">
                  <c:v>2.6500000000000057</c:v>
                </c:pt>
                <c:pt idx="1376">
                  <c:v>2.6500000000000057</c:v>
                </c:pt>
                <c:pt idx="1377">
                  <c:v>2.6500000000000057</c:v>
                </c:pt>
                <c:pt idx="1378">
                  <c:v>2.6500000000000057</c:v>
                </c:pt>
                <c:pt idx="1379">
                  <c:v>2.6500000000000057</c:v>
                </c:pt>
                <c:pt idx="1380">
                  <c:v>2.6500000000000057</c:v>
                </c:pt>
                <c:pt idx="1381">
                  <c:v>2.6500000000000057</c:v>
                </c:pt>
                <c:pt idx="1382">
                  <c:v>2.6500000000000057</c:v>
                </c:pt>
                <c:pt idx="1383">
                  <c:v>2.6500000000000057</c:v>
                </c:pt>
                <c:pt idx="1384">
                  <c:v>2.6500000000000057</c:v>
                </c:pt>
                <c:pt idx="1385">
                  <c:v>2.6500000000000057</c:v>
                </c:pt>
                <c:pt idx="1386">
                  <c:v>2.6500000000000057</c:v>
                </c:pt>
                <c:pt idx="1387">
                  <c:v>2.6500000000000057</c:v>
                </c:pt>
                <c:pt idx="1388">
                  <c:v>2.6500000000000057</c:v>
                </c:pt>
                <c:pt idx="1389">
                  <c:v>2.6500000000000057</c:v>
                </c:pt>
                <c:pt idx="1390">
                  <c:v>2.6500000000000057</c:v>
                </c:pt>
                <c:pt idx="1391">
                  <c:v>2.6500000000000057</c:v>
                </c:pt>
                <c:pt idx="1392">
                  <c:v>2.6500000000000057</c:v>
                </c:pt>
                <c:pt idx="1393">
                  <c:v>2.6500000000000057</c:v>
                </c:pt>
                <c:pt idx="1394">
                  <c:v>2.6500000000000057</c:v>
                </c:pt>
                <c:pt idx="1395">
                  <c:v>2.6500000000000057</c:v>
                </c:pt>
                <c:pt idx="1396">
                  <c:v>2.6500000000000057</c:v>
                </c:pt>
                <c:pt idx="1397">
                  <c:v>2.6500000000000057</c:v>
                </c:pt>
                <c:pt idx="1398">
                  <c:v>2.6500000000000057</c:v>
                </c:pt>
                <c:pt idx="1399">
                  <c:v>2.6500000000000057</c:v>
                </c:pt>
                <c:pt idx="1400">
                  <c:v>2.7000000000000028</c:v>
                </c:pt>
                <c:pt idx="1401">
                  <c:v>2.7000000000000028</c:v>
                </c:pt>
                <c:pt idx="1402">
                  <c:v>2.7000000000000028</c:v>
                </c:pt>
                <c:pt idx="1403">
                  <c:v>2.7000000000000028</c:v>
                </c:pt>
                <c:pt idx="1404">
                  <c:v>2.7000000000000028</c:v>
                </c:pt>
                <c:pt idx="1405">
                  <c:v>2.7000000000000028</c:v>
                </c:pt>
                <c:pt idx="1406">
                  <c:v>2.7000000000000028</c:v>
                </c:pt>
                <c:pt idx="1407">
                  <c:v>2.7000000000000028</c:v>
                </c:pt>
                <c:pt idx="1408">
                  <c:v>2.7000000000000028</c:v>
                </c:pt>
                <c:pt idx="1409">
                  <c:v>2.7000000000000028</c:v>
                </c:pt>
                <c:pt idx="1410">
                  <c:v>2.7000000000000028</c:v>
                </c:pt>
                <c:pt idx="1411">
                  <c:v>2.7000000000000028</c:v>
                </c:pt>
                <c:pt idx="1412">
                  <c:v>2.7000000000000028</c:v>
                </c:pt>
                <c:pt idx="1413">
                  <c:v>2.7000000000000028</c:v>
                </c:pt>
                <c:pt idx="1414">
                  <c:v>2.7000000000000028</c:v>
                </c:pt>
                <c:pt idx="1415">
                  <c:v>2.7000000000000028</c:v>
                </c:pt>
                <c:pt idx="1416">
                  <c:v>2.7000000000000028</c:v>
                </c:pt>
                <c:pt idx="1417">
                  <c:v>2.7000000000000028</c:v>
                </c:pt>
                <c:pt idx="1418">
                  <c:v>2.7000000000000028</c:v>
                </c:pt>
                <c:pt idx="1419">
                  <c:v>2.7000000000000028</c:v>
                </c:pt>
                <c:pt idx="1420">
                  <c:v>2.7000000000000028</c:v>
                </c:pt>
                <c:pt idx="1421">
                  <c:v>2.7000000000000028</c:v>
                </c:pt>
                <c:pt idx="1422">
                  <c:v>2.7000000000000028</c:v>
                </c:pt>
                <c:pt idx="1423">
                  <c:v>2.7000000000000028</c:v>
                </c:pt>
                <c:pt idx="1424">
                  <c:v>2.7000000000000028</c:v>
                </c:pt>
                <c:pt idx="1425">
                  <c:v>2.7000000000000028</c:v>
                </c:pt>
                <c:pt idx="1426">
                  <c:v>2.75</c:v>
                </c:pt>
                <c:pt idx="1427">
                  <c:v>2.75</c:v>
                </c:pt>
                <c:pt idx="1428">
                  <c:v>2.75</c:v>
                </c:pt>
                <c:pt idx="1429">
                  <c:v>2.75</c:v>
                </c:pt>
                <c:pt idx="1430">
                  <c:v>2.75</c:v>
                </c:pt>
                <c:pt idx="1431">
                  <c:v>2.75</c:v>
                </c:pt>
                <c:pt idx="1432">
                  <c:v>2.75</c:v>
                </c:pt>
                <c:pt idx="1433">
                  <c:v>2.75</c:v>
                </c:pt>
                <c:pt idx="1434">
                  <c:v>2.75</c:v>
                </c:pt>
                <c:pt idx="1435">
                  <c:v>2.75</c:v>
                </c:pt>
                <c:pt idx="1436">
                  <c:v>2.75</c:v>
                </c:pt>
                <c:pt idx="1437">
                  <c:v>2.75</c:v>
                </c:pt>
                <c:pt idx="1438">
                  <c:v>2.75</c:v>
                </c:pt>
                <c:pt idx="1439">
                  <c:v>2.75</c:v>
                </c:pt>
                <c:pt idx="1440">
                  <c:v>2.75</c:v>
                </c:pt>
                <c:pt idx="1441">
                  <c:v>2.75</c:v>
                </c:pt>
                <c:pt idx="1442">
                  <c:v>2.75</c:v>
                </c:pt>
                <c:pt idx="1443">
                  <c:v>2.75</c:v>
                </c:pt>
                <c:pt idx="1444">
                  <c:v>2.75</c:v>
                </c:pt>
                <c:pt idx="1445">
                  <c:v>2.75</c:v>
                </c:pt>
                <c:pt idx="1446">
                  <c:v>2.75</c:v>
                </c:pt>
                <c:pt idx="1447">
                  <c:v>2.75</c:v>
                </c:pt>
                <c:pt idx="1448">
                  <c:v>2.75</c:v>
                </c:pt>
                <c:pt idx="1449">
                  <c:v>2.75</c:v>
                </c:pt>
                <c:pt idx="1450">
                  <c:v>2.75</c:v>
                </c:pt>
                <c:pt idx="1451">
                  <c:v>2.75</c:v>
                </c:pt>
                <c:pt idx="1452">
                  <c:v>2.8000000000000114</c:v>
                </c:pt>
                <c:pt idx="1453">
                  <c:v>2.8000000000000114</c:v>
                </c:pt>
                <c:pt idx="1454">
                  <c:v>2.8000000000000114</c:v>
                </c:pt>
                <c:pt idx="1455">
                  <c:v>2.8000000000000114</c:v>
                </c:pt>
                <c:pt idx="1456">
                  <c:v>2.8000000000000114</c:v>
                </c:pt>
                <c:pt idx="1457">
                  <c:v>2.8000000000000114</c:v>
                </c:pt>
                <c:pt idx="1458">
                  <c:v>2.8000000000000114</c:v>
                </c:pt>
                <c:pt idx="1459">
                  <c:v>2.8000000000000114</c:v>
                </c:pt>
                <c:pt idx="1460">
                  <c:v>2.8000000000000114</c:v>
                </c:pt>
                <c:pt idx="1461">
                  <c:v>2.8000000000000114</c:v>
                </c:pt>
                <c:pt idx="1462">
                  <c:v>2.8000000000000114</c:v>
                </c:pt>
                <c:pt idx="1463">
                  <c:v>2.8000000000000114</c:v>
                </c:pt>
                <c:pt idx="1464">
                  <c:v>2.8000000000000114</c:v>
                </c:pt>
                <c:pt idx="1465">
                  <c:v>2.8000000000000114</c:v>
                </c:pt>
                <c:pt idx="1466">
                  <c:v>2.8000000000000114</c:v>
                </c:pt>
                <c:pt idx="1467">
                  <c:v>2.8000000000000114</c:v>
                </c:pt>
                <c:pt idx="1468">
                  <c:v>2.8000000000000114</c:v>
                </c:pt>
                <c:pt idx="1469">
                  <c:v>2.8000000000000114</c:v>
                </c:pt>
                <c:pt idx="1470">
                  <c:v>2.8000000000000114</c:v>
                </c:pt>
                <c:pt idx="1471">
                  <c:v>2.8000000000000114</c:v>
                </c:pt>
                <c:pt idx="1472">
                  <c:v>2.8000000000000114</c:v>
                </c:pt>
                <c:pt idx="1473">
                  <c:v>2.8000000000000114</c:v>
                </c:pt>
                <c:pt idx="1474">
                  <c:v>2.8000000000000114</c:v>
                </c:pt>
                <c:pt idx="1475">
                  <c:v>2.8000000000000114</c:v>
                </c:pt>
                <c:pt idx="1476">
                  <c:v>2.8000000000000114</c:v>
                </c:pt>
                <c:pt idx="1477">
                  <c:v>2.8000000000000114</c:v>
                </c:pt>
                <c:pt idx="1478">
                  <c:v>2.8500000000000085</c:v>
                </c:pt>
                <c:pt idx="1479">
                  <c:v>2.8500000000000085</c:v>
                </c:pt>
                <c:pt idx="1480">
                  <c:v>2.8500000000000085</c:v>
                </c:pt>
                <c:pt idx="1481">
                  <c:v>2.8500000000000085</c:v>
                </c:pt>
                <c:pt idx="1482">
                  <c:v>2.8500000000000085</c:v>
                </c:pt>
                <c:pt idx="1483">
                  <c:v>2.8500000000000085</c:v>
                </c:pt>
                <c:pt idx="1484">
                  <c:v>2.8500000000000085</c:v>
                </c:pt>
                <c:pt idx="1485">
                  <c:v>2.8500000000000085</c:v>
                </c:pt>
                <c:pt idx="1486">
                  <c:v>2.8500000000000085</c:v>
                </c:pt>
                <c:pt idx="1487">
                  <c:v>2.8500000000000085</c:v>
                </c:pt>
                <c:pt idx="1488">
                  <c:v>2.8500000000000085</c:v>
                </c:pt>
                <c:pt idx="1489">
                  <c:v>2.8500000000000085</c:v>
                </c:pt>
                <c:pt idx="1490">
                  <c:v>2.8500000000000085</c:v>
                </c:pt>
                <c:pt idx="1491">
                  <c:v>2.8500000000000085</c:v>
                </c:pt>
                <c:pt idx="1492">
                  <c:v>2.8500000000000085</c:v>
                </c:pt>
                <c:pt idx="1493">
                  <c:v>2.8500000000000085</c:v>
                </c:pt>
                <c:pt idx="1494">
                  <c:v>2.8500000000000085</c:v>
                </c:pt>
                <c:pt idx="1495">
                  <c:v>2.8500000000000085</c:v>
                </c:pt>
                <c:pt idx="1496">
                  <c:v>2.8500000000000085</c:v>
                </c:pt>
                <c:pt idx="1497">
                  <c:v>2.8500000000000085</c:v>
                </c:pt>
                <c:pt idx="1498">
                  <c:v>2.8500000000000085</c:v>
                </c:pt>
                <c:pt idx="1499">
                  <c:v>2.8500000000000085</c:v>
                </c:pt>
                <c:pt idx="1500">
                  <c:v>2.8500000000000085</c:v>
                </c:pt>
                <c:pt idx="1501">
                  <c:v>2.8500000000000085</c:v>
                </c:pt>
                <c:pt idx="1502">
                  <c:v>2.8500000000000085</c:v>
                </c:pt>
                <c:pt idx="1503">
                  <c:v>2.8500000000000085</c:v>
                </c:pt>
                <c:pt idx="1504">
                  <c:v>2.9000000000000057</c:v>
                </c:pt>
                <c:pt idx="1505">
                  <c:v>2.9000000000000057</c:v>
                </c:pt>
                <c:pt idx="1506">
                  <c:v>2.9000000000000057</c:v>
                </c:pt>
                <c:pt idx="1507">
                  <c:v>2.9000000000000057</c:v>
                </c:pt>
                <c:pt idx="1508">
                  <c:v>2.9000000000000057</c:v>
                </c:pt>
                <c:pt idx="1509">
                  <c:v>2.9000000000000057</c:v>
                </c:pt>
                <c:pt idx="1510">
                  <c:v>2.9000000000000057</c:v>
                </c:pt>
                <c:pt idx="1511">
                  <c:v>2.9000000000000057</c:v>
                </c:pt>
                <c:pt idx="1512">
                  <c:v>2.9000000000000057</c:v>
                </c:pt>
                <c:pt idx="1513">
                  <c:v>2.9000000000000057</c:v>
                </c:pt>
                <c:pt idx="1514">
                  <c:v>2.9000000000000057</c:v>
                </c:pt>
                <c:pt idx="1515">
                  <c:v>2.9000000000000057</c:v>
                </c:pt>
                <c:pt idx="1516">
                  <c:v>2.9000000000000057</c:v>
                </c:pt>
                <c:pt idx="1517">
                  <c:v>2.9000000000000057</c:v>
                </c:pt>
                <c:pt idx="1518">
                  <c:v>2.9000000000000057</c:v>
                </c:pt>
                <c:pt idx="1519">
                  <c:v>2.9000000000000057</c:v>
                </c:pt>
                <c:pt idx="1520">
                  <c:v>2.9000000000000057</c:v>
                </c:pt>
                <c:pt idx="1521">
                  <c:v>2.9000000000000057</c:v>
                </c:pt>
                <c:pt idx="1522">
                  <c:v>2.9000000000000057</c:v>
                </c:pt>
                <c:pt idx="1523">
                  <c:v>2.9000000000000057</c:v>
                </c:pt>
                <c:pt idx="1524">
                  <c:v>2.9000000000000057</c:v>
                </c:pt>
                <c:pt idx="1525">
                  <c:v>2.9000000000000057</c:v>
                </c:pt>
                <c:pt idx="1526">
                  <c:v>2.9000000000000057</c:v>
                </c:pt>
                <c:pt idx="1527">
                  <c:v>2.9000000000000057</c:v>
                </c:pt>
                <c:pt idx="1528">
                  <c:v>2.9000000000000057</c:v>
                </c:pt>
                <c:pt idx="1529">
                  <c:v>2.9000000000000057</c:v>
                </c:pt>
                <c:pt idx="1530">
                  <c:v>2.9000000000000057</c:v>
                </c:pt>
                <c:pt idx="1531">
                  <c:v>2.9500000000000028</c:v>
                </c:pt>
                <c:pt idx="1532">
                  <c:v>2.9500000000000028</c:v>
                </c:pt>
                <c:pt idx="1533">
                  <c:v>2.9500000000000028</c:v>
                </c:pt>
                <c:pt idx="1534">
                  <c:v>2.9500000000000028</c:v>
                </c:pt>
                <c:pt idx="1535">
                  <c:v>2.9500000000000028</c:v>
                </c:pt>
                <c:pt idx="1536">
                  <c:v>2.9500000000000028</c:v>
                </c:pt>
                <c:pt idx="1537">
                  <c:v>2.9500000000000028</c:v>
                </c:pt>
                <c:pt idx="1538">
                  <c:v>2.9500000000000028</c:v>
                </c:pt>
                <c:pt idx="1539">
                  <c:v>2.9500000000000028</c:v>
                </c:pt>
                <c:pt idx="1540">
                  <c:v>2.9500000000000028</c:v>
                </c:pt>
                <c:pt idx="1541">
                  <c:v>2.9500000000000028</c:v>
                </c:pt>
                <c:pt idx="1542">
                  <c:v>2.9500000000000028</c:v>
                </c:pt>
                <c:pt idx="1543">
                  <c:v>2.9500000000000028</c:v>
                </c:pt>
                <c:pt idx="1544">
                  <c:v>2.9500000000000028</c:v>
                </c:pt>
                <c:pt idx="1545">
                  <c:v>2.9500000000000028</c:v>
                </c:pt>
                <c:pt idx="1546">
                  <c:v>2.9500000000000028</c:v>
                </c:pt>
                <c:pt idx="1547">
                  <c:v>2.9500000000000028</c:v>
                </c:pt>
                <c:pt idx="1548">
                  <c:v>2.9500000000000028</c:v>
                </c:pt>
                <c:pt idx="1549">
                  <c:v>2.9500000000000028</c:v>
                </c:pt>
                <c:pt idx="1550">
                  <c:v>2.9500000000000028</c:v>
                </c:pt>
                <c:pt idx="1551">
                  <c:v>2.9500000000000028</c:v>
                </c:pt>
                <c:pt idx="1552">
                  <c:v>2.9500000000000028</c:v>
                </c:pt>
                <c:pt idx="1553">
                  <c:v>2.9500000000000028</c:v>
                </c:pt>
                <c:pt idx="1554">
                  <c:v>2.9500000000000028</c:v>
                </c:pt>
                <c:pt idx="1555">
                  <c:v>2.9500000000000028</c:v>
                </c:pt>
                <c:pt idx="1556">
                  <c:v>2.9500000000000028</c:v>
                </c:pt>
                <c:pt idx="1557">
                  <c:v>3</c:v>
                </c:pt>
                <c:pt idx="1558">
                  <c:v>3</c:v>
                </c:pt>
                <c:pt idx="1559">
                  <c:v>3</c:v>
                </c:pt>
                <c:pt idx="1560">
                  <c:v>3</c:v>
                </c:pt>
                <c:pt idx="1561">
                  <c:v>3</c:v>
                </c:pt>
                <c:pt idx="1562">
                  <c:v>3</c:v>
                </c:pt>
                <c:pt idx="1563">
                  <c:v>3</c:v>
                </c:pt>
                <c:pt idx="1564">
                  <c:v>3</c:v>
                </c:pt>
                <c:pt idx="1565">
                  <c:v>3</c:v>
                </c:pt>
                <c:pt idx="1566">
                  <c:v>3</c:v>
                </c:pt>
                <c:pt idx="1567">
                  <c:v>3</c:v>
                </c:pt>
                <c:pt idx="1568">
                  <c:v>3</c:v>
                </c:pt>
                <c:pt idx="1569">
                  <c:v>3</c:v>
                </c:pt>
                <c:pt idx="1570">
                  <c:v>3</c:v>
                </c:pt>
                <c:pt idx="1571">
                  <c:v>3</c:v>
                </c:pt>
                <c:pt idx="1572">
                  <c:v>3</c:v>
                </c:pt>
                <c:pt idx="1573">
                  <c:v>3</c:v>
                </c:pt>
                <c:pt idx="1574">
                  <c:v>3</c:v>
                </c:pt>
                <c:pt idx="1575">
                  <c:v>3</c:v>
                </c:pt>
                <c:pt idx="1576">
                  <c:v>3</c:v>
                </c:pt>
                <c:pt idx="1577">
                  <c:v>3</c:v>
                </c:pt>
                <c:pt idx="1578">
                  <c:v>3</c:v>
                </c:pt>
                <c:pt idx="1579">
                  <c:v>3</c:v>
                </c:pt>
                <c:pt idx="1580">
                  <c:v>3</c:v>
                </c:pt>
                <c:pt idx="1581">
                  <c:v>3</c:v>
                </c:pt>
                <c:pt idx="1582">
                  <c:v>3</c:v>
                </c:pt>
                <c:pt idx="1583">
                  <c:v>3.0500000000000114</c:v>
                </c:pt>
                <c:pt idx="1584">
                  <c:v>3.0500000000000114</c:v>
                </c:pt>
                <c:pt idx="1585">
                  <c:v>3.0500000000000114</c:v>
                </c:pt>
                <c:pt idx="1586">
                  <c:v>3.0500000000000114</c:v>
                </c:pt>
                <c:pt idx="1587">
                  <c:v>3.0500000000000114</c:v>
                </c:pt>
                <c:pt idx="1588">
                  <c:v>3.0500000000000114</c:v>
                </c:pt>
                <c:pt idx="1589">
                  <c:v>3.0500000000000114</c:v>
                </c:pt>
                <c:pt idx="1590">
                  <c:v>3.0500000000000114</c:v>
                </c:pt>
                <c:pt idx="1591">
                  <c:v>3.0500000000000114</c:v>
                </c:pt>
                <c:pt idx="1592">
                  <c:v>3.0500000000000114</c:v>
                </c:pt>
                <c:pt idx="1593">
                  <c:v>3.0500000000000114</c:v>
                </c:pt>
                <c:pt idx="1594">
                  <c:v>3.0500000000000114</c:v>
                </c:pt>
                <c:pt idx="1595">
                  <c:v>3.0500000000000114</c:v>
                </c:pt>
                <c:pt idx="1596">
                  <c:v>3.0500000000000114</c:v>
                </c:pt>
                <c:pt idx="1597">
                  <c:v>3.0500000000000114</c:v>
                </c:pt>
                <c:pt idx="1598">
                  <c:v>3.0500000000000114</c:v>
                </c:pt>
                <c:pt idx="1599">
                  <c:v>3.0500000000000114</c:v>
                </c:pt>
                <c:pt idx="1600">
                  <c:v>3.0500000000000114</c:v>
                </c:pt>
                <c:pt idx="1601">
                  <c:v>3.0500000000000114</c:v>
                </c:pt>
                <c:pt idx="1602">
                  <c:v>3.0500000000000114</c:v>
                </c:pt>
                <c:pt idx="1603">
                  <c:v>3.0500000000000114</c:v>
                </c:pt>
                <c:pt idx="1604">
                  <c:v>3.0500000000000114</c:v>
                </c:pt>
                <c:pt idx="1605">
                  <c:v>3.0500000000000114</c:v>
                </c:pt>
                <c:pt idx="1606">
                  <c:v>3.0500000000000114</c:v>
                </c:pt>
                <c:pt idx="1607">
                  <c:v>3.0500000000000114</c:v>
                </c:pt>
                <c:pt idx="1608">
                  <c:v>3.0500000000000114</c:v>
                </c:pt>
                <c:pt idx="1609">
                  <c:v>3.1000000000000085</c:v>
                </c:pt>
                <c:pt idx="1610">
                  <c:v>3.1000000000000085</c:v>
                </c:pt>
                <c:pt idx="1611">
                  <c:v>3.1000000000000085</c:v>
                </c:pt>
                <c:pt idx="1612">
                  <c:v>3.1000000000000085</c:v>
                </c:pt>
                <c:pt idx="1613">
                  <c:v>3.1000000000000085</c:v>
                </c:pt>
                <c:pt idx="1614">
                  <c:v>3.1000000000000085</c:v>
                </c:pt>
                <c:pt idx="1615">
                  <c:v>3.1000000000000085</c:v>
                </c:pt>
                <c:pt idx="1616">
                  <c:v>3.1000000000000085</c:v>
                </c:pt>
                <c:pt idx="1617">
                  <c:v>3.1000000000000085</c:v>
                </c:pt>
                <c:pt idx="1618">
                  <c:v>3.1000000000000085</c:v>
                </c:pt>
                <c:pt idx="1619">
                  <c:v>3.1000000000000085</c:v>
                </c:pt>
                <c:pt idx="1620">
                  <c:v>3.1000000000000085</c:v>
                </c:pt>
                <c:pt idx="1621">
                  <c:v>3.1000000000000085</c:v>
                </c:pt>
                <c:pt idx="1622">
                  <c:v>3.1000000000000085</c:v>
                </c:pt>
                <c:pt idx="1623">
                  <c:v>3.1000000000000085</c:v>
                </c:pt>
                <c:pt idx="1624">
                  <c:v>3.1000000000000085</c:v>
                </c:pt>
                <c:pt idx="1625">
                  <c:v>3.1000000000000085</c:v>
                </c:pt>
                <c:pt idx="1626">
                  <c:v>3.1000000000000085</c:v>
                </c:pt>
                <c:pt idx="1627">
                  <c:v>3.1000000000000085</c:v>
                </c:pt>
                <c:pt idx="1628">
                  <c:v>3.1000000000000085</c:v>
                </c:pt>
                <c:pt idx="1629">
                  <c:v>3.1000000000000085</c:v>
                </c:pt>
                <c:pt idx="1630">
                  <c:v>3.1000000000000085</c:v>
                </c:pt>
                <c:pt idx="1631">
                  <c:v>3.1000000000000085</c:v>
                </c:pt>
                <c:pt idx="1632">
                  <c:v>3.1000000000000085</c:v>
                </c:pt>
                <c:pt idx="1633">
                  <c:v>3.1000000000000085</c:v>
                </c:pt>
                <c:pt idx="1634">
                  <c:v>3.1000000000000085</c:v>
                </c:pt>
                <c:pt idx="1635">
                  <c:v>3.1500000000000057</c:v>
                </c:pt>
                <c:pt idx="1636">
                  <c:v>3.1500000000000057</c:v>
                </c:pt>
                <c:pt idx="1637">
                  <c:v>3.1500000000000057</c:v>
                </c:pt>
                <c:pt idx="1638">
                  <c:v>3.1500000000000057</c:v>
                </c:pt>
                <c:pt idx="1639">
                  <c:v>3.1500000000000057</c:v>
                </c:pt>
                <c:pt idx="1640">
                  <c:v>3.1500000000000057</c:v>
                </c:pt>
                <c:pt idx="1641">
                  <c:v>3.1500000000000057</c:v>
                </c:pt>
                <c:pt idx="1642">
                  <c:v>3.1500000000000057</c:v>
                </c:pt>
                <c:pt idx="1643">
                  <c:v>3.1500000000000057</c:v>
                </c:pt>
                <c:pt idx="1644">
                  <c:v>3.1500000000000057</c:v>
                </c:pt>
                <c:pt idx="1645">
                  <c:v>3.1500000000000057</c:v>
                </c:pt>
                <c:pt idx="1646">
                  <c:v>3.1500000000000057</c:v>
                </c:pt>
                <c:pt idx="1647">
                  <c:v>3.1500000000000057</c:v>
                </c:pt>
                <c:pt idx="1648">
                  <c:v>3.1500000000000057</c:v>
                </c:pt>
                <c:pt idx="1649">
                  <c:v>3.1500000000000057</c:v>
                </c:pt>
                <c:pt idx="1650">
                  <c:v>3.1500000000000057</c:v>
                </c:pt>
                <c:pt idx="1651">
                  <c:v>3.1500000000000057</c:v>
                </c:pt>
                <c:pt idx="1652">
                  <c:v>3.1500000000000057</c:v>
                </c:pt>
                <c:pt idx="1653">
                  <c:v>3.1500000000000057</c:v>
                </c:pt>
                <c:pt idx="1654">
                  <c:v>3.1500000000000057</c:v>
                </c:pt>
                <c:pt idx="1655">
                  <c:v>3.1500000000000057</c:v>
                </c:pt>
                <c:pt idx="1656">
                  <c:v>3.1500000000000057</c:v>
                </c:pt>
                <c:pt idx="1657">
                  <c:v>3.1500000000000057</c:v>
                </c:pt>
                <c:pt idx="1658">
                  <c:v>3.1500000000000057</c:v>
                </c:pt>
                <c:pt idx="1659">
                  <c:v>3.1500000000000057</c:v>
                </c:pt>
                <c:pt idx="1660">
                  <c:v>3.1500000000000057</c:v>
                </c:pt>
                <c:pt idx="1661">
                  <c:v>3.2000000000000028</c:v>
                </c:pt>
                <c:pt idx="1662">
                  <c:v>3.2000000000000028</c:v>
                </c:pt>
                <c:pt idx="1663">
                  <c:v>3.2000000000000028</c:v>
                </c:pt>
                <c:pt idx="1664">
                  <c:v>3.2000000000000028</c:v>
                </c:pt>
                <c:pt idx="1665">
                  <c:v>3.2000000000000028</c:v>
                </c:pt>
                <c:pt idx="1666">
                  <c:v>3.2000000000000028</c:v>
                </c:pt>
                <c:pt idx="1667">
                  <c:v>3.2000000000000028</c:v>
                </c:pt>
                <c:pt idx="1668">
                  <c:v>3.2000000000000028</c:v>
                </c:pt>
                <c:pt idx="1669">
                  <c:v>3.2000000000000028</c:v>
                </c:pt>
                <c:pt idx="1670">
                  <c:v>3.2000000000000028</c:v>
                </c:pt>
                <c:pt idx="1671">
                  <c:v>3.2000000000000028</c:v>
                </c:pt>
                <c:pt idx="1672">
                  <c:v>3.2000000000000028</c:v>
                </c:pt>
                <c:pt idx="1673">
                  <c:v>3.2000000000000028</c:v>
                </c:pt>
                <c:pt idx="1674">
                  <c:v>3.2000000000000028</c:v>
                </c:pt>
                <c:pt idx="1675">
                  <c:v>3.2000000000000028</c:v>
                </c:pt>
                <c:pt idx="1676">
                  <c:v>3.2000000000000028</c:v>
                </c:pt>
                <c:pt idx="1677">
                  <c:v>3.2000000000000028</c:v>
                </c:pt>
                <c:pt idx="1678">
                  <c:v>3.2000000000000028</c:v>
                </c:pt>
                <c:pt idx="1679">
                  <c:v>3.2000000000000028</c:v>
                </c:pt>
                <c:pt idx="1680">
                  <c:v>3.2000000000000028</c:v>
                </c:pt>
                <c:pt idx="1681">
                  <c:v>3.2000000000000028</c:v>
                </c:pt>
                <c:pt idx="1682">
                  <c:v>3.2000000000000028</c:v>
                </c:pt>
                <c:pt idx="1683">
                  <c:v>3.2000000000000028</c:v>
                </c:pt>
                <c:pt idx="1684">
                  <c:v>3.2000000000000028</c:v>
                </c:pt>
                <c:pt idx="1685">
                  <c:v>3.2000000000000028</c:v>
                </c:pt>
                <c:pt idx="1686">
                  <c:v>3.2000000000000028</c:v>
                </c:pt>
                <c:pt idx="1687">
                  <c:v>3.25</c:v>
                </c:pt>
                <c:pt idx="1688">
                  <c:v>3.25</c:v>
                </c:pt>
                <c:pt idx="1689">
                  <c:v>3.25</c:v>
                </c:pt>
                <c:pt idx="1690">
                  <c:v>3.25</c:v>
                </c:pt>
                <c:pt idx="1691">
                  <c:v>3.25</c:v>
                </c:pt>
                <c:pt idx="1692">
                  <c:v>3.25</c:v>
                </c:pt>
                <c:pt idx="1693">
                  <c:v>3.25</c:v>
                </c:pt>
                <c:pt idx="1694">
                  <c:v>3.25</c:v>
                </c:pt>
                <c:pt idx="1695">
                  <c:v>3.25</c:v>
                </c:pt>
                <c:pt idx="1696">
                  <c:v>3.25</c:v>
                </c:pt>
                <c:pt idx="1697">
                  <c:v>3.25</c:v>
                </c:pt>
                <c:pt idx="1698">
                  <c:v>3.25</c:v>
                </c:pt>
                <c:pt idx="1699">
                  <c:v>3.25</c:v>
                </c:pt>
                <c:pt idx="1700">
                  <c:v>3.25</c:v>
                </c:pt>
                <c:pt idx="1701">
                  <c:v>3.25</c:v>
                </c:pt>
                <c:pt idx="1702">
                  <c:v>3.25</c:v>
                </c:pt>
                <c:pt idx="1703">
                  <c:v>3.25</c:v>
                </c:pt>
                <c:pt idx="1704">
                  <c:v>3.25</c:v>
                </c:pt>
                <c:pt idx="1705">
                  <c:v>3.25</c:v>
                </c:pt>
                <c:pt idx="1706">
                  <c:v>3.25</c:v>
                </c:pt>
                <c:pt idx="1707">
                  <c:v>3.25</c:v>
                </c:pt>
                <c:pt idx="1708">
                  <c:v>3.25</c:v>
                </c:pt>
                <c:pt idx="1709">
                  <c:v>3.25</c:v>
                </c:pt>
                <c:pt idx="1710">
                  <c:v>3.25</c:v>
                </c:pt>
                <c:pt idx="1711">
                  <c:v>3.25</c:v>
                </c:pt>
                <c:pt idx="1712">
                  <c:v>3.25</c:v>
                </c:pt>
                <c:pt idx="1713">
                  <c:v>3.3000000000000114</c:v>
                </c:pt>
                <c:pt idx="1714">
                  <c:v>3.3000000000000114</c:v>
                </c:pt>
                <c:pt idx="1715">
                  <c:v>3.3000000000000114</c:v>
                </c:pt>
                <c:pt idx="1716">
                  <c:v>3.3000000000000114</c:v>
                </c:pt>
                <c:pt idx="1717">
                  <c:v>3.3000000000000114</c:v>
                </c:pt>
                <c:pt idx="1718">
                  <c:v>3.3000000000000114</c:v>
                </c:pt>
                <c:pt idx="1719">
                  <c:v>3.3000000000000114</c:v>
                </c:pt>
                <c:pt idx="1720">
                  <c:v>3.3000000000000114</c:v>
                </c:pt>
                <c:pt idx="1721">
                  <c:v>3.3000000000000114</c:v>
                </c:pt>
                <c:pt idx="1722">
                  <c:v>3.3000000000000114</c:v>
                </c:pt>
                <c:pt idx="1723">
                  <c:v>3.3000000000000114</c:v>
                </c:pt>
                <c:pt idx="1724">
                  <c:v>3.3000000000000114</c:v>
                </c:pt>
                <c:pt idx="1725">
                  <c:v>3.3000000000000114</c:v>
                </c:pt>
                <c:pt idx="1726">
                  <c:v>3.3000000000000114</c:v>
                </c:pt>
                <c:pt idx="1727">
                  <c:v>3.3000000000000114</c:v>
                </c:pt>
                <c:pt idx="1728">
                  <c:v>3.3000000000000114</c:v>
                </c:pt>
                <c:pt idx="1729">
                  <c:v>3.3000000000000114</c:v>
                </c:pt>
                <c:pt idx="1730">
                  <c:v>3.3000000000000114</c:v>
                </c:pt>
                <c:pt idx="1731">
                  <c:v>3.3000000000000114</c:v>
                </c:pt>
                <c:pt idx="1732">
                  <c:v>3.3000000000000114</c:v>
                </c:pt>
                <c:pt idx="1733">
                  <c:v>3.3000000000000114</c:v>
                </c:pt>
                <c:pt idx="1734">
                  <c:v>3.3000000000000114</c:v>
                </c:pt>
                <c:pt idx="1735">
                  <c:v>3.3000000000000114</c:v>
                </c:pt>
                <c:pt idx="1736">
                  <c:v>3.3000000000000114</c:v>
                </c:pt>
                <c:pt idx="1737">
                  <c:v>3.3000000000000114</c:v>
                </c:pt>
                <c:pt idx="1738">
                  <c:v>3.3000000000000114</c:v>
                </c:pt>
                <c:pt idx="1739">
                  <c:v>3.3000000000000114</c:v>
                </c:pt>
                <c:pt idx="1740">
                  <c:v>3.3500000000000085</c:v>
                </c:pt>
                <c:pt idx="1741">
                  <c:v>3.3500000000000085</c:v>
                </c:pt>
                <c:pt idx="1742">
                  <c:v>3.3500000000000085</c:v>
                </c:pt>
                <c:pt idx="1743">
                  <c:v>3.3500000000000085</c:v>
                </c:pt>
                <c:pt idx="1744">
                  <c:v>3.3500000000000085</c:v>
                </c:pt>
                <c:pt idx="1745">
                  <c:v>3.3500000000000085</c:v>
                </c:pt>
                <c:pt idx="1746">
                  <c:v>3.3500000000000085</c:v>
                </c:pt>
                <c:pt idx="1747">
                  <c:v>3.3500000000000085</c:v>
                </c:pt>
                <c:pt idx="1748">
                  <c:v>3.3500000000000085</c:v>
                </c:pt>
                <c:pt idx="1749">
                  <c:v>3.3500000000000085</c:v>
                </c:pt>
                <c:pt idx="1750">
                  <c:v>3.3500000000000085</c:v>
                </c:pt>
                <c:pt idx="1751">
                  <c:v>3.3500000000000085</c:v>
                </c:pt>
                <c:pt idx="1752">
                  <c:v>3.3500000000000085</c:v>
                </c:pt>
                <c:pt idx="1753">
                  <c:v>3.3500000000000085</c:v>
                </c:pt>
                <c:pt idx="1754">
                  <c:v>3.3500000000000085</c:v>
                </c:pt>
                <c:pt idx="1755">
                  <c:v>3.3500000000000085</c:v>
                </c:pt>
                <c:pt idx="1756">
                  <c:v>3.3500000000000085</c:v>
                </c:pt>
                <c:pt idx="1757">
                  <c:v>3.3500000000000085</c:v>
                </c:pt>
                <c:pt idx="1758">
                  <c:v>3.3500000000000085</c:v>
                </c:pt>
                <c:pt idx="1759">
                  <c:v>3.3500000000000085</c:v>
                </c:pt>
                <c:pt idx="1760">
                  <c:v>3.3500000000000085</c:v>
                </c:pt>
                <c:pt idx="1761">
                  <c:v>3.3500000000000085</c:v>
                </c:pt>
                <c:pt idx="1762">
                  <c:v>3.3500000000000085</c:v>
                </c:pt>
                <c:pt idx="1763">
                  <c:v>3.3500000000000085</c:v>
                </c:pt>
                <c:pt idx="1764">
                  <c:v>3.3500000000000085</c:v>
                </c:pt>
                <c:pt idx="1765">
                  <c:v>3.3500000000000085</c:v>
                </c:pt>
                <c:pt idx="1766">
                  <c:v>3.4000000000000057</c:v>
                </c:pt>
                <c:pt idx="1767">
                  <c:v>3.4000000000000057</c:v>
                </c:pt>
                <c:pt idx="1768">
                  <c:v>3.4000000000000057</c:v>
                </c:pt>
                <c:pt idx="1769">
                  <c:v>3.4000000000000057</c:v>
                </c:pt>
                <c:pt idx="1770">
                  <c:v>3.4000000000000057</c:v>
                </c:pt>
                <c:pt idx="1771">
                  <c:v>3.4000000000000057</c:v>
                </c:pt>
                <c:pt idx="1772">
                  <c:v>3.4000000000000057</c:v>
                </c:pt>
                <c:pt idx="1773">
                  <c:v>3.4000000000000057</c:v>
                </c:pt>
                <c:pt idx="1774">
                  <c:v>3.4000000000000057</c:v>
                </c:pt>
                <c:pt idx="1775">
                  <c:v>3.4000000000000057</c:v>
                </c:pt>
                <c:pt idx="1776">
                  <c:v>3.4000000000000057</c:v>
                </c:pt>
                <c:pt idx="1777">
                  <c:v>3.4000000000000057</c:v>
                </c:pt>
                <c:pt idx="1778">
                  <c:v>3.4000000000000057</c:v>
                </c:pt>
                <c:pt idx="1779">
                  <c:v>3.4000000000000057</c:v>
                </c:pt>
                <c:pt idx="1780">
                  <c:v>3.4000000000000057</c:v>
                </c:pt>
                <c:pt idx="1781">
                  <c:v>3.4000000000000057</c:v>
                </c:pt>
                <c:pt idx="1782">
                  <c:v>3.4000000000000057</c:v>
                </c:pt>
                <c:pt idx="1783">
                  <c:v>3.4000000000000057</c:v>
                </c:pt>
                <c:pt idx="1784">
                  <c:v>3.4000000000000057</c:v>
                </c:pt>
                <c:pt idx="1785">
                  <c:v>3.4000000000000057</c:v>
                </c:pt>
                <c:pt idx="1786">
                  <c:v>3.4000000000000057</c:v>
                </c:pt>
                <c:pt idx="1787">
                  <c:v>3.4000000000000057</c:v>
                </c:pt>
                <c:pt idx="1788">
                  <c:v>3.4000000000000057</c:v>
                </c:pt>
                <c:pt idx="1789">
                  <c:v>3.4000000000000057</c:v>
                </c:pt>
                <c:pt idx="1790">
                  <c:v>3.4000000000000057</c:v>
                </c:pt>
                <c:pt idx="1791">
                  <c:v>3.4000000000000057</c:v>
                </c:pt>
                <c:pt idx="1792">
                  <c:v>3.4500000000000028</c:v>
                </c:pt>
                <c:pt idx="1793">
                  <c:v>3.4500000000000028</c:v>
                </c:pt>
                <c:pt idx="1794">
                  <c:v>3.4500000000000028</c:v>
                </c:pt>
                <c:pt idx="1795">
                  <c:v>3.4500000000000028</c:v>
                </c:pt>
                <c:pt idx="1796">
                  <c:v>3.4500000000000028</c:v>
                </c:pt>
                <c:pt idx="1797">
                  <c:v>3.4500000000000028</c:v>
                </c:pt>
                <c:pt idx="1798">
                  <c:v>3.4500000000000028</c:v>
                </c:pt>
                <c:pt idx="1799">
                  <c:v>3.4500000000000028</c:v>
                </c:pt>
                <c:pt idx="1800">
                  <c:v>3.4500000000000028</c:v>
                </c:pt>
                <c:pt idx="1801">
                  <c:v>3.4500000000000028</c:v>
                </c:pt>
                <c:pt idx="1802">
                  <c:v>3.4500000000000028</c:v>
                </c:pt>
                <c:pt idx="1803">
                  <c:v>3.4500000000000028</c:v>
                </c:pt>
                <c:pt idx="1804">
                  <c:v>3.4500000000000028</c:v>
                </c:pt>
                <c:pt idx="1805">
                  <c:v>3.4500000000000028</c:v>
                </c:pt>
                <c:pt idx="1806">
                  <c:v>3.4500000000000028</c:v>
                </c:pt>
                <c:pt idx="1807">
                  <c:v>3.4500000000000028</c:v>
                </c:pt>
                <c:pt idx="1808">
                  <c:v>3.4500000000000028</c:v>
                </c:pt>
                <c:pt idx="1809">
                  <c:v>3.4500000000000028</c:v>
                </c:pt>
                <c:pt idx="1810">
                  <c:v>3.4500000000000028</c:v>
                </c:pt>
                <c:pt idx="1811">
                  <c:v>3.4500000000000028</c:v>
                </c:pt>
                <c:pt idx="1812">
                  <c:v>3.4500000000000028</c:v>
                </c:pt>
                <c:pt idx="1813">
                  <c:v>3.4500000000000028</c:v>
                </c:pt>
                <c:pt idx="1814">
                  <c:v>3.4500000000000028</c:v>
                </c:pt>
                <c:pt idx="1815">
                  <c:v>3.4500000000000028</c:v>
                </c:pt>
                <c:pt idx="1816">
                  <c:v>3.4500000000000028</c:v>
                </c:pt>
                <c:pt idx="1817">
                  <c:v>3.4500000000000028</c:v>
                </c:pt>
                <c:pt idx="1818">
                  <c:v>3.5</c:v>
                </c:pt>
                <c:pt idx="1819">
                  <c:v>3.5</c:v>
                </c:pt>
                <c:pt idx="1820">
                  <c:v>3.5</c:v>
                </c:pt>
                <c:pt idx="1821">
                  <c:v>3.5</c:v>
                </c:pt>
                <c:pt idx="1822">
                  <c:v>3.5</c:v>
                </c:pt>
                <c:pt idx="1823">
                  <c:v>3.5</c:v>
                </c:pt>
                <c:pt idx="1824">
                  <c:v>3.5</c:v>
                </c:pt>
                <c:pt idx="1825">
                  <c:v>3.5</c:v>
                </c:pt>
                <c:pt idx="1826">
                  <c:v>3.5</c:v>
                </c:pt>
                <c:pt idx="1827">
                  <c:v>3.5</c:v>
                </c:pt>
                <c:pt idx="1828">
                  <c:v>3.5</c:v>
                </c:pt>
                <c:pt idx="1829">
                  <c:v>3.5</c:v>
                </c:pt>
                <c:pt idx="1830">
                  <c:v>3.5</c:v>
                </c:pt>
                <c:pt idx="1831">
                  <c:v>3.5</c:v>
                </c:pt>
                <c:pt idx="1832">
                  <c:v>3.5</c:v>
                </c:pt>
                <c:pt idx="1833">
                  <c:v>3.5</c:v>
                </c:pt>
                <c:pt idx="1834">
                  <c:v>3.5</c:v>
                </c:pt>
                <c:pt idx="1835">
                  <c:v>3.5</c:v>
                </c:pt>
                <c:pt idx="1836">
                  <c:v>3.5</c:v>
                </c:pt>
                <c:pt idx="1837">
                  <c:v>3.5</c:v>
                </c:pt>
                <c:pt idx="1838">
                  <c:v>3.5</c:v>
                </c:pt>
                <c:pt idx="1839">
                  <c:v>3.5</c:v>
                </c:pt>
                <c:pt idx="1840">
                  <c:v>3.5</c:v>
                </c:pt>
                <c:pt idx="1841">
                  <c:v>3.5</c:v>
                </c:pt>
                <c:pt idx="1842">
                  <c:v>3.5</c:v>
                </c:pt>
                <c:pt idx="1843">
                  <c:v>3.5</c:v>
                </c:pt>
                <c:pt idx="1844">
                  <c:v>3.5500000000000114</c:v>
                </c:pt>
                <c:pt idx="1845">
                  <c:v>3.5500000000000114</c:v>
                </c:pt>
                <c:pt idx="1846">
                  <c:v>3.5500000000000114</c:v>
                </c:pt>
                <c:pt idx="1847">
                  <c:v>3.5500000000000114</c:v>
                </c:pt>
                <c:pt idx="1848">
                  <c:v>3.5500000000000114</c:v>
                </c:pt>
                <c:pt idx="1849">
                  <c:v>3.5500000000000114</c:v>
                </c:pt>
                <c:pt idx="1850">
                  <c:v>3.5500000000000114</c:v>
                </c:pt>
                <c:pt idx="1851">
                  <c:v>3.5500000000000114</c:v>
                </c:pt>
                <c:pt idx="1852">
                  <c:v>3.5500000000000114</c:v>
                </c:pt>
                <c:pt idx="1853">
                  <c:v>3.5500000000000114</c:v>
                </c:pt>
                <c:pt idx="1854">
                  <c:v>3.5500000000000114</c:v>
                </c:pt>
                <c:pt idx="1855">
                  <c:v>3.5500000000000114</c:v>
                </c:pt>
                <c:pt idx="1856">
                  <c:v>3.5500000000000114</c:v>
                </c:pt>
                <c:pt idx="1857">
                  <c:v>3.5500000000000114</c:v>
                </c:pt>
                <c:pt idx="1858">
                  <c:v>3.5500000000000114</c:v>
                </c:pt>
                <c:pt idx="1859">
                  <c:v>3.5500000000000114</c:v>
                </c:pt>
                <c:pt idx="1860">
                  <c:v>3.5500000000000114</c:v>
                </c:pt>
                <c:pt idx="1861">
                  <c:v>3.5500000000000114</c:v>
                </c:pt>
                <c:pt idx="1862">
                  <c:v>3.5500000000000114</c:v>
                </c:pt>
                <c:pt idx="1863">
                  <c:v>3.5500000000000114</c:v>
                </c:pt>
                <c:pt idx="1864">
                  <c:v>3.5500000000000114</c:v>
                </c:pt>
                <c:pt idx="1865">
                  <c:v>3.5500000000000114</c:v>
                </c:pt>
                <c:pt idx="1866">
                  <c:v>3.5500000000000114</c:v>
                </c:pt>
                <c:pt idx="1867">
                  <c:v>3.5500000000000114</c:v>
                </c:pt>
                <c:pt idx="1868">
                  <c:v>3.5500000000000114</c:v>
                </c:pt>
                <c:pt idx="1869">
                  <c:v>3.5500000000000114</c:v>
                </c:pt>
                <c:pt idx="1870">
                  <c:v>3.6000000000000085</c:v>
                </c:pt>
                <c:pt idx="1871">
                  <c:v>3.6000000000000085</c:v>
                </c:pt>
                <c:pt idx="1872">
                  <c:v>3.6000000000000085</c:v>
                </c:pt>
                <c:pt idx="1873">
                  <c:v>3.6000000000000085</c:v>
                </c:pt>
                <c:pt idx="1874">
                  <c:v>3.6000000000000085</c:v>
                </c:pt>
                <c:pt idx="1875">
                  <c:v>3.6000000000000085</c:v>
                </c:pt>
                <c:pt idx="1876">
                  <c:v>3.6000000000000085</c:v>
                </c:pt>
                <c:pt idx="1877">
                  <c:v>3.6000000000000085</c:v>
                </c:pt>
                <c:pt idx="1878">
                  <c:v>3.6000000000000085</c:v>
                </c:pt>
                <c:pt idx="1879">
                  <c:v>3.6000000000000085</c:v>
                </c:pt>
                <c:pt idx="1880">
                  <c:v>3.6000000000000085</c:v>
                </c:pt>
                <c:pt idx="1881">
                  <c:v>3.6000000000000085</c:v>
                </c:pt>
                <c:pt idx="1882">
                  <c:v>3.6000000000000085</c:v>
                </c:pt>
                <c:pt idx="1883">
                  <c:v>3.6000000000000085</c:v>
                </c:pt>
                <c:pt idx="1884">
                  <c:v>3.6000000000000085</c:v>
                </c:pt>
                <c:pt idx="1885">
                  <c:v>3.6000000000000085</c:v>
                </c:pt>
                <c:pt idx="1886">
                  <c:v>3.6000000000000085</c:v>
                </c:pt>
                <c:pt idx="1887">
                  <c:v>3.6000000000000085</c:v>
                </c:pt>
                <c:pt idx="1888">
                  <c:v>3.6000000000000085</c:v>
                </c:pt>
                <c:pt idx="1889">
                  <c:v>3.6000000000000085</c:v>
                </c:pt>
                <c:pt idx="1890">
                  <c:v>3.6000000000000085</c:v>
                </c:pt>
                <c:pt idx="1891">
                  <c:v>3.6000000000000085</c:v>
                </c:pt>
                <c:pt idx="1892">
                  <c:v>3.6000000000000085</c:v>
                </c:pt>
                <c:pt idx="1893">
                  <c:v>3.6000000000000085</c:v>
                </c:pt>
                <c:pt idx="1894">
                  <c:v>3.6000000000000085</c:v>
                </c:pt>
                <c:pt idx="1895">
                  <c:v>3.6000000000000085</c:v>
                </c:pt>
                <c:pt idx="1896">
                  <c:v>3.6500000000000057</c:v>
                </c:pt>
                <c:pt idx="1897">
                  <c:v>3.6500000000000057</c:v>
                </c:pt>
                <c:pt idx="1898">
                  <c:v>3.6500000000000057</c:v>
                </c:pt>
                <c:pt idx="1899">
                  <c:v>3.6500000000000057</c:v>
                </c:pt>
                <c:pt idx="1900">
                  <c:v>3.6500000000000057</c:v>
                </c:pt>
                <c:pt idx="1901">
                  <c:v>3.6500000000000057</c:v>
                </c:pt>
                <c:pt idx="1902">
                  <c:v>3.6500000000000057</c:v>
                </c:pt>
                <c:pt idx="1903">
                  <c:v>3.7000000000000028</c:v>
                </c:pt>
                <c:pt idx="1904">
                  <c:v>3.8500000000000085</c:v>
                </c:pt>
                <c:pt idx="1905">
                  <c:v>3.9500000000000028</c:v>
                </c:pt>
                <c:pt idx="1906">
                  <c:v>4.0500000000000114</c:v>
                </c:pt>
                <c:pt idx="1907">
                  <c:v>4.2000000000000028</c:v>
                </c:pt>
                <c:pt idx="1908">
                  <c:v>4.3000000000000114</c:v>
                </c:pt>
                <c:pt idx="1909">
                  <c:v>4.4000000000000057</c:v>
                </c:pt>
                <c:pt idx="1910">
                  <c:v>4.5500000000000114</c:v>
                </c:pt>
                <c:pt idx="1911">
                  <c:v>4.6500000000000057</c:v>
                </c:pt>
                <c:pt idx="1912">
                  <c:v>4.75</c:v>
                </c:pt>
                <c:pt idx="1913">
                  <c:v>4.9000000000000057</c:v>
                </c:pt>
                <c:pt idx="1914">
                  <c:v>5</c:v>
                </c:pt>
                <c:pt idx="1915">
                  <c:v>5.1000000000000085</c:v>
                </c:pt>
                <c:pt idx="1916">
                  <c:v>5.25</c:v>
                </c:pt>
                <c:pt idx="1917">
                  <c:v>5.3500000000000085</c:v>
                </c:pt>
                <c:pt idx="1918">
                  <c:v>5.4500000000000028</c:v>
                </c:pt>
                <c:pt idx="1919">
                  <c:v>5.6000000000000085</c:v>
                </c:pt>
                <c:pt idx="1920">
                  <c:v>5.7000000000000028</c:v>
                </c:pt>
                <c:pt idx="1921">
                  <c:v>5.8000000000000114</c:v>
                </c:pt>
                <c:pt idx="1922">
                  <c:v>5.9500000000000028</c:v>
                </c:pt>
                <c:pt idx="1923">
                  <c:v>6.0500000000000114</c:v>
                </c:pt>
                <c:pt idx="1924">
                  <c:v>6.1500000000000057</c:v>
                </c:pt>
                <c:pt idx="1925">
                  <c:v>6.3000000000000114</c:v>
                </c:pt>
                <c:pt idx="1926">
                  <c:v>6.4000000000000057</c:v>
                </c:pt>
                <c:pt idx="1927">
                  <c:v>6.5</c:v>
                </c:pt>
                <c:pt idx="1928">
                  <c:v>6.6500000000000057</c:v>
                </c:pt>
                <c:pt idx="1929">
                  <c:v>6.75</c:v>
                </c:pt>
                <c:pt idx="1930">
                  <c:v>6.9000000000000057</c:v>
                </c:pt>
                <c:pt idx="1931">
                  <c:v>7</c:v>
                </c:pt>
                <c:pt idx="1932">
                  <c:v>7.1000000000000085</c:v>
                </c:pt>
                <c:pt idx="1933">
                  <c:v>7.25</c:v>
                </c:pt>
                <c:pt idx="1934">
                  <c:v>7.3500000000000085</c:v>
                </c:pt>
                <c:pt idx="1935">
                  <c:v>7.4500000000000028</c:v>
                </c:pt>
                <c:pt idx="1936">
                  <c:v>7.6000000000000085</c:v>
                </c:pt>
                <c:pt idx="1937">
                  <c:v>7.75</c:v>
                </c:pt>
                <c:pt idx="1938">
                  <c:v>7.8500000000000085</c:v>
                </c:pt>
                <c:pt idx="1939">
                  <c:v>8</c:v>
                </c:pt>
                <c:pt idx="1940">
                  <c:v>8.1000000000000085</c:v>
                </c:pt>
                <c:pt idx="1941">
                  <c:v>8.25</c:v>
                </c:pt>
                <c:pt idx="1942">
                  <c:v>8.3500000000000085</c:v>
                </c:pt>
                <c:pt idx="1943">
                  <c:v>8.5</c:v>
                </c:pt>
                <c:pt idx="1944">
                  <c:v>8.6000000000000085</c:v>
                </c:pt>
                <c:pt idx="1945">
                  <c:v>8.75</c:v>
                </c:pt>
                <c:pt idx="1946">
                  <c:v>8.8500000000000085</c:v>
                </c:pt>
                <c:pt idx="1947">
                  <c:v>9</c:v>
                </c:pt>
                <c:pt idx="1948">
                  <c:v>9.1000000000000085</c:v>
                </c:pt>
                <c:pt idx="1949">
                  <c:v>9.25</c:v>
                </c:pt>
                <c:pt idx="1950">
                  <c:v>9.3500000000000085</c:v>
                </c:pt>
                <c:pt idx="1951">
                  <c:v>9.5</c:v>
                </c:pt>
                <c:pt idx="1952">
                  <c:v>9.6000000000000085</c:v>
                </c:pt>
                <c:pt idx="1953">
                  <c:v>9.75</c:v>
                </c:pt>
                <c:pt idx="1954">
                  <c:v>9.9000000000000057</c:v>
                </c:pt>
                <c:pt idx="1955">
                  <c:v>10</c:v>
                </c:pt>
                <c:pt idx="1956">
                  <c:v>10.150000000000006</c:v>
                </c:pt>
                <c:pt idx="1957">
                  <c:v>10.25</c:v>
                </c:pt>
                <c:pt idx="1958">
                  <c:v>10.400000000000006</c:v>
                </c:pt>
                <c:pt idx="1959">
                  <c:v>10.5</c:v>
                </c:pt>
                <c:pt idx="1960">
                  <c:v>10.650000000000006</c:v>
                </c:pt>
                <c:pt idx="1961">
                  <c:v>10.75</c:v>
                </c:pt>
                <c:pt idx="1962">
                  <c:v>10.900000000000006</c:v>
                </c:pt>
                <c:pt idx="1963">
                  <c:v>11.050000000000011</c:v>
                </c:pt>
                <c:pt idx="1964">
                  <c:v>11.200000000000003</c:v>
                </c:pt>
                <c:pt idx="1965">
                  <c:v>11.350000000000009</c:v>
                </c:pt>
                <c:pt idx="1966">
                  <c:v>11.5</c:v>
                </c:pt>
                <c:pt idx="1967">
                  <c:v>11.650000000000006</c:v>
                </c:pt>
                <c:pt idx="1968">
                  <c:v>11.850000000000009</c:v>
                </c:pt>
                <c:pt idx="1969">
                  <c:v>12</c:v>
                </c:pt>
                <c:pt idx="1970">
                  <c:v>12.150000000000006</c:v>
                </c:pt>
                <c:pt idx="1971">
                  <c:v>12.300000000000011</c:v>
                </c:pt>
                <c:pt idx="1972">
                  <c:v>12.5</c:v>
                </c:pt>
                <c:pt idx="1973">
                  <c:v>12.650000000000006</c:v>
                </c:pt>
                <c:pt idx="1974">
                  <c:v>12.800000000000011</c:v>
                </c:pt>
                <c:pt idx="1975">
                  <c:v>12.950000000000003</c:v>
                </c:pt>
                <c:pt idx="1976">
                  <c:v>13.100000000000009</c:v>
                </c:pt>
                <c:pt idx="1977">
                  <c:v>13.300000000000011</c:v>
                </c:pt>
                <c:pt idx="1978">
                  <c:v>13.450000000000003</c:v>
                </c:pt>
                <c:pt idx="1979">
                  <c:v>13.600000000000009</c:v>
                </c:pt>
                <c:pt idx="1980">
                  <c:v>13.75</c:v>
                </c:pt>
                <c:pt idx="1981">
                  <c:v>13.900000000000006</c:v>
                </c:pt>
                <c:pt idx="1982">
                  <c:v>14.100000000000009</c:v>
                </c:pt>
                <c:pt idx="1983">
                  <c:v>14.25</c:v>
                </c:pt>
                <c:pt idx="1984">
                  <c:v>14.400000000000006</c:v>
                </c:pt>
                <c:pt idx="1985">
                  <c:v>14.550000000000011</c:v>
                </c:pt>
                <c:pt idx="1986">
                  <c:v>14.75</c:v>
                </c:pt>
                <c:pt idx="1987">
                  <c:v>14.900000000000006</c:v>
                </c:pt>
                <c:pt idx="1988">
                  <c:v>15.099999999999994</c:v>
                </c:pt>
                <c:pt idx="1989">
                  <c:v>15.25</c:v>
                </c:pt>
                <c:pt idx="1990">
                  <c:v>15.450000000000017</c:v>
                </c:pt>
                <c:pt idx="1991">
                  <c:v>15.599999999999994</c:v>
                </c:pt>
                <c:pt idx="1992">
                  <c:v>15.800000000000011</c:v>
                </c:pt>
                <c:pt idx="1993">
                  <c:v>16</c:v>
                </c:pt>
                <c:pt idx="1994">
                  <c:v>16.150000000000006</c:v>
                </c:pt>
                <c:pt idx="1995">
                  <c:v>16.349999999999994</c:v>
                </c:pt>
                <c:pt idx="1996">
                  <c:v>16.5</c:v>
                </c:pt>
                <c:pt idx="1997">
                  <c:v>16.700000000000017</c:v>
                </c:pt>
                <c:pt idx="1998">
                  <c:v>16.849999999999994</c:v>
                </c:pt>
                <c:pt idx="1999">
                  <c:v>17.050000000000011</c:v>
                </c:pt>
                <c:pt idx="2000">
                  <c:v>17.200000000000017</c:v>
                </c:pt>
                <c:pt idx="2001">
                  <c:v>17.400000000000006</c:v>
                </c:pt>
                <c:pt idx="2002">
                  <c:v>17.550000000000011</c:v>
                </c:pt>
                <c:pt idx="2003">
                  <c:v>17.75</c:v>
                </c:pt>
                <c:pt idx="2004">
                  <c:v>17.900000000000006</c:v>
                </c:pt>
                <c:pt idx="2005">
                  <c:v>18.099999999999994</c:v>
                </c:pt>
                <c:pt idx="2006">
                  <c:v>18.300000000000011</c:v>
                </c:pt>
                <c:pt idx="2007">
                  <c:v>18.5</c:v>
                </c:pt>
                <c:pt idx="2008">
                  <c:v>18.700000000000017</c:v>
                </c:pt>
                <c:pt idx="2009">
                  <c:v>18.900000000000006</c:v>
                </c:pt>
                <c:pt idx="2010">
                  <c:v>19.099999999999994</c:v>
                </c:pt>
                <c:pt idx="2011">
                  <c:v>19.300000000000011</c:v>
                </c:pt>
                <c:pt idx="2012">
                  <c:v>19.5</c:v>
                </c:pt>
                <c:pt idx="2013">
                  <c:v>19.700000000000017</c:v>
                </c:pt>
                <c:pt idx="2014">
                  <c:v>19.900000000000006</c:v>
                </c:pt>
                <c:pt idx="2015">
                  <c:v>20.099999999999994</c:v>
                </c:pt>
                <c:pt idx="2016">
                  <c:v>20.300000000000011</c:v>
                </c:pt>
                <c:pt idx="2017">
                  <c:v>20.5</c:v>
                </c:pt>
                <c:pt idx="2018">
                  <c:v>20.700000000000017</c:v>
                </c:pt>
                <c:pt idx="2019">
                  <c:v>20.900000000000006</c:v>
                </c:pt>
                <c:pt idx="2020">
                  <c:v>21.099999999999994</c:v>
                </c:pt>
                <c:pt idx="2021">
                  <c:v>21.300000000000011</c:v>
                </c:pt>
                <c:pt idx="2022">
                  <c:v>21.5</c:v>
                </c:pt>
                <c:pt idx="2023">
                  <c:v>21.75</c:v>
                </c:pt>
                <c:pt idx="2024">
                  <c:v>21.950000000000017</c:v>
                </c:pt>
                <c:pt idx="2025">
                  <c:v>22.099999999999994</c:v>
                </c:pt>
                <c:pt idx="2026">
                  <c:v>22.300000000000011</c:v>
                </c:pt>
                <c:pt idx="2027">
                  <c:v>22.5</c:v>
                </c:pt>
                <c:pt idx="2028">
                  <c:v>22.700000000000017</c:v>
                </c:pt>
                <c:pt idx="2029">
                  <c:v>22.900000000000006</c:v>
                </c:pt>
                <c:pt idx="2030">
                  <c:v>23.099999999999994</c:v>
                </c:pt>
                <c:pt idx="2031">
                  <c:v>23.300000000000011</c:v>
                </c:pt>
                <c:pt idx="2032">
                  <c:v>23.5</c:v>
                </c:pt>
                <c:pt idx="2033">
                  <c:v>23.700000000000017</c:v>
                </c:pt>
                <c:pt idx="2034">
                  <c:v>23.900000000000006</c:v>
                </c:pt>
                <c:pt idx="2035">
                  <c:v>24.099999999999994</c:v>
                </c:pt>
                <c:pt idx="2036">
                  <c:v>24.300000000000011</c:v>
                </c:pt>
                <c:pt idx="2037">
                  <c:v>24.5</c:v>
                </c:pt>
                <c:pt idx="2038">
                  <c:v>24.700000000000017</c:v>
                </c:pt>
                <c:pt idx="2039">
                  <c:v>24.900000000000006</c:v>
                </c:pt>
                <c:pt idx="2040">
                  <c:v>25.099999999999994</c:v>
                </c:pt>
                <c:pt idx="2041">
                  <c:v>25.300000000000011</c:v>
                </c:pt>
                <c:pt idx="2042">
                  <c:v>25.5</c:v>
                </c:pt>
                <c:pt idx="2043">
                  <c:v>25.75</c:v>
                </c:pt>
                <c:pt idx="2044">
                  <c:v>25.950000000000017</c:v>
                </c:pt>
                <c:pt idx="2045">
                  <c:v>26.200000000000017</c:v>
                </c:pt>
                <c:pt idx="2046">
                  <c:v>26.450000000000017</c:v>
                </c:pt>
                <c:pt idx="2047">
                  <c:v>26.650000000000006</c:v>
                </c:pt>
                <c:pt idx="2048">
                  <c:v>26.900000000000006</c:v>
                </c:pt>
                <c:pt idx="2049">
                  <c:v>27.150000000000006</c:v>
                </c:pt>
                <c:pt idx="2050">
                  <c:v>27.349999999999994</c:v>
                </c:pt>
                <c:pt idx="2051">
                  <c:v>27.599999999999994</c:v>
                </c:pt>
                <c:pt idx="2052">
                  <c:v>27.800000000000011</c:v>
                </c:pt>
                <c:pt idx="2053">
                  <c:v>28.050000000000011</c:v>
                </c:pt>
                <c:pt idx="2054">
                  <c:v>28.300000000000011</c:v>
                </c:pt>
                <c:pt idx="2055">
                  <c:v>28.5</c:v>
                </c:pt>
                <c:pt idx="2056">
                  <c:v>28.75</c:v>
                </c:pt>
                <c:pt idx="2057">
                  <c:v>29</c:v>
                </c:pt>
                <c:pt idx="2058">
                  <c:v>29.200000000000017</c:v>
                </c:pt>
                <c:pt idx="2059">
                  <c:v>29.450000000000017</c:v>
                </c:pt>
                <c:pt idx="2060">
                  <c:v>29.700000000000017</c:v>
                </c:pt>
                <c:pt idx="2061">
                  <c:v>29.950000000000017</c:v>
                </c:pt>
                <c:pt idx="2062">
                  <c:v>30.200000000000017</c:v>
                </c:pt>
                <c:pt idx="2063">
                  <c:v>30.450000000000017</c:v>
                </c:pt>
                <c:pt idx="2064">
                  <c:v>30.700000000000017</c:v>
                </c:pt>
                <c:pt idx="2065">
                  <c:v>30.950000000000017</c:v>
                </c:pt>
                <c:pt idx="2066">
                  <c:v>31.200000000000017</c:v>
                </c:pt>
                <c:pt idx="2067">
                  <c:v>31.450000000000017</c:v>
                </c:pt>
                <c:pt idx="2068">
                  <c:v>31.700000000000017</c:v>
                </c:pt>
                <c:pt idx="2069">
                  <c:v>31.950000000000017</c:v>
                </c:pt>
                <c:pt idx="2070">
                  <c:v>32.200000000000017</c:v>
                </c:pt>
                <c:pt idx="2071">
                  <c:v>32.450000000000017</c:v>
                </c:pt>
                <c:pt idx="2072">
                  <c:v>32.700000000000017</c:v>
                </c:pt>
                <c:pt idx="2073">
                  <c:v>32.950000000000017</c:v>
                </c:pt>
                <c:pt idx="2074">
                  <c:v>33.200000000000017</c:v>
                </c:pt>
                <c:pt idx="2075">
                  <c:v>33.450000000000017</c:v>
                </c:pt>
                <c:pt idx="2076">
                  <c:v>33.700000000000017</c:v>
                </c:pt>
                <c:pt idx="2077">
                  <c:v>33.950000000000017</c:v>
                </c:pt>
                <c:pt idx="2078">
                  <c:v>34.200000000000017</c:v>
                </c:pt>
                <c:pt idx="2079">
                  <c:v>34.450000000000017</c:v>
                </c:pt>
                <c:pt idx="2080">
                  <c:v>34.700000000000017</c:v>
                </c:pt>
                <c:pt idx="2081">
                  <c:v>34.950000000000017</c:v>
                </c:pt>
                <c:pt idx="2082">
                  <c:v>35.200000000000017</c:v>
                </c:pt>
                <c:pt idx="2083">
                  <c:v>35.450000000000017</c:v>
                </c:pt>
                <c:pt idx="2084">
                  <c:v>35.700000000000017</c:v>
                </c:pt>
                <c:pt idx="2085">
                  <c:v>35.900000000000006</c:v>
                </c:pt>
                <c:pt idx="2086">
                  <c:v>36.150000000000006</c:v>
                </c:pt>
                <c:pt idx="2087">
                  <c:v>36.400000000000006</c:v>
                </c:pt>
                <c:pt idx="2088">
                  <c:v>36.700000000000017</c:v>
                </c:pt>
                <c:pt idx="2089">
                  <c:v>36.950000000000017</c:v>
                </c:pt>
                <c:pt idx="2090">
                  <c:v>37.200000000000017</c:v>
                </c:pt>
                <c:pt idx="2091">
                  <c:v>37.450000000000017</c:v>
                </c:pt>
                <c:pt idx="2092">
                  <c:v>37.700000000000017</c:v>
                </c:pt>
                <c:pt idx="2093">
                  <c:v>37.950000000000017</c:v>
                </c:pt>
                <c:pt idx="2094">
                  <c:v>38.200000000000017</c:v>
                </c:pt>
                <c:pt idx="2095">
                  <c:v>38.450000000000017</c:v>
                </c:pt>
                <c:pt idx="2096">
                  <c:v>38.700000000000017</c:v>
                </c:pt>
                <c:pt idx="2097">
                  <c:v>38.950000000000017</c:v>
                </c:pt>
                <c:pt idx="2098">
                  <c:v>39.200000000000017</c:v>
                </c:pt>
                <c:pt idx="2099">
                  <c:v>39.5</c:v>
                </c:pt>
                <c:pt idx="2100">
                  <c:v>39.75</c:v>
                </c:pt>
                <c:pt idx="2101">
                  <c:v>40</c:v>
                </c:pt>
                <c:pt idx="2102">
                  <c:v>40.300000000000011</c:v>
                </c:pt>
                <c:pt idx="2103">
                  <c:v>40.550000000000011</c:v>
                </c:pt>
                <c:pt idx="2104">
                  <c:v>40.849999999999994</c:v>
                </c:pt>
                <c:pt idx="2105">
                  <c:v>41.150000000000006</c:v>
                </c:pt>
                <c:pt idx="2106">
                  <c:v>41.400000000000006</c:v>
                </c:pt>
                <c:pt idx="2107">
                  <c:v>41.700000000000017</c:v>
                </c:pt>
                <c:pt idx="2108">
                  <c:v>42</c:v>
                </c:pt>
                <c:pt idx="2109">
                  <c:v>42.25</c:v>
                </c:pt>
                <c:pt idx="2110">
                  <c:v>42.550000000000011</c:v>
                </c:pt>
                <c:pt idx="2111">
                  <c:v>42.849999999999994</c:v>
                </c:pt>
                <c:pt idx="2112">
                  <c:v>43.099999999999994</c:v>
                </c:pt>
                <c:pt idx="2113">
                  <c:v>43.400000000000006</c:v>
                </c:pt>
                <c:pt idx="2114">
                  <c:v>43.650000000000006</c:v>
                </c:pt>
                <c:pt idx="2115">
                  <c:v>43.950000000000017</c:v>
                </c:pt>
                <c:pt idx="2116">
                  <c:v>44.200000000000017</c:v>
                </c:pt>
                <c:pt idx="2117">
                  <c:v>44.5</c:v>
                </c:pt>
                <c:pt idx="2118">
                  <c:v>44.75</c:v>
                </c:pt>
                <c:pt idx="2119">
                  <c:v>45</c:v>
                </c:pt>
                <c:pt idx="2120">
                  <c:v>45.300000000000011</c:v>
                </c:pt>
                <c:pt idx="2121">
                  <c:v>45.550000000000011</c:v>
                </c:pt>
                <c:pt idx="2122">
                  <c:v>45.800000000000011</c:v>
                </c:pt>
                <c:pt idx="2123">
                  <c:v>46.099999999999994</c:v>
                </c:pt>
                <c:pt idx="2124">
                  <c:v>46.349999999999994</c:v>
                </c:pt>
                <c:pt idx="2125">
                  <c:v>46.599999999999994</c:v>
                </c:pt>
                <c:pt idx="2126">
                  <c:v>46.900000000000006</c:v>
                </c:pt>
                <c:pt idx="2127">
                  <c:v>47.150000000000006</c:v>
                </c:pt>
                <c:pt idx="2128">
                  <c:v>47.450000000000017</c:v>
                </c:pt>
                <c:pt idx="2129">
                  <c:v>47.75</c:v>
                </c:pt>
                <c:pt idx="2130">
                  <c:v>48</c:v>
                </c:pt>
                <c:pt idx="2131">
                  <c:v>48.300000000000011</c:v>
                </c:pt>
                <c:pt idx="2132">
                  <c:v>48.599999999999994</c:v>
                </c:pt>
                <c:pt idx="2133">
                  <c:v>48.900000000000006</c:v>
                </c:pt>
                <c:pt idx="2134">
                  <c:v>49.150000000000006</c:v>
                </c:pt>
                <c:pt idx="2135">
                  <c:v>49.450000000000017</c:v>
                </c:pt>
                <c:pt idx="2136">
                  <c:v>49.75</c:v>
                </c:pt>
                <c:pt idx="2137">
                  <c:v>50.050000000000011</c:v>
                </c:pt>
                <c:pt idx="2138">
                  <c:v>50.300000000000011</c:v>
                </c:pt>
                <c:pt idx="2139">
                  <c:v>50.599999999999994</c:v>
                </c:pt>
                <c:pt idx="2140">
                  <c:v>50.900000000000006</c:v>
                </c:pt>
                <c:pt idx="2141">
                  <c:v>51.200000000000017</c:v>
                </c:pt>
                <c:pt idx="2142">
                  <c:v>51.550000000000011</c:v>
                </c:pt>
                <c:pt idx="2143">
                  <c:v>51.849999999999994</c:v>
                </c:pt>
                <c:pt idx="2144">
                  <c:v>52.150000000000006</c:v>
                </c:pt>
                <c:pt idx="2145">
                  <c:v>52.450000000000017</c:v>
                </c:pt>
                <c:pt idx="2146">
                  <c:v>52.75</c:v>
                </c:pt>
                <c:pt idx="2147">
                  <c:v>53.050000000000011</c:v>
                </c:pt>
                <c:pt idx="2148">
                  <c:v>53.400000000000006</c:v>
                </c:pt>
                <c:pt idx="2149">
                  <c:v>53.700000000000017</c:v>
                </c:pt>
                <c:pt idx="2150">
                  <c:v>54</c:v>
                </c:pt>
                <c:pt idx="2151">
                  <c:v>54.300000000000011</c:v>
                </c:pt>
                <c:pt idx="2152">
                  <c:v>54.599999999999994</c:v>
                </c:pt>
                <c:pt idx="2153">
                  <c:v>54.900000000000006</c:v>
                </c:pt>
                <c:pt idx="2154">
                  <c:v>55.25</c:v>
                </c:pt>
                <c:pt idx="2155">
                  <c:v>55.550000000000011</c:v>
                </c:pt>
                <c:pt idx="2156">
                  <c:v>55.849999999999994</c:v>
                </c:pt>
                <c:pt idx="2157">
                  <c:v>56.150000000000006</c:v>
                </c:pt>
                <c:pt idx="2158">
                  <c:v>56.5</c:v>
                </c:pt>
                <c:pt idx="2159">
                  <c:v>56.800000000000011</c:v>
                </c:pt>
                <c:pt idx="2160">
                  <c:v>57.099999999999994</c:v>
                </c:pt>
                <c:pt idx="2161">
                  <c:v>57.400000000000006</c:v>
                </c:pt>
                <c:pt idx="2162">
                  <c:v>57.700000000000017</c:v>
                </c:pt>
                <c:pt idx="2163">
                  <c:v>58.050000000000011</c:v>
                </c:pt>
                <c:pt idx="2164">
                  <c:v>58.349999999999994</c:v>
                </c:pt>
                <c:pt idx="2165">
                  <c:v>58.650000000000006</c:v>
                </c:pt>
                <c:pt idx="2166">
                  <c:v>58.950000000000017</c:v>
                </c:pt>
                <c:pt idx="2167">
                  <c:v>59.25</c:v>
                </c:pt>
                <c:pt idx="2168">
                  <c:v>59.550000000000011</c:v>
                </c:pt>
                <c:pt idx="2169">
                  <c:v>59.849999999999994</c:v>
                </c:pt>
                <c:pt idx="2170">
                  <c:v>60.150000000000006</c:v>
                </c:pt>
                <c:pt idx="2171">
                  <c:v>60.450000000000017</c:v>
                </c:pt>
                <c:pt idx="2172">
                  <c:v>60.800000000000011</c:v>
                </c:pt>
                <c:pt idx="2173">
                  <c:v>61.099999999999994</c:v>
                </c:pt>
                <c:pt idx="2174">
                  <c:v>61.400000000000006</c:v>
                </c:pt>
                <c:pt idx="2175">
                  <c:v>61.700000000000017</c:v>
                </c:pt>
                <c:pt idx="2176">
                  <c:v>62</c:v>
                </c:pt>
                <c:pt idx="2177">
                  <c:v>62.300000000000011</c:v>
                </c:pt>
                <c:pt idx="2178">
                  <c:v>62.650000000000006</c:v>
                </c:pt>
                <c:pt idx="2179">
                  <c:v>62.950000000000017</c:v>
                </c:pt>
                <c:pt idx="2180">
                  <c:v>63.25</c:v>
                </c:pt>
                <c:pt idx="2181">
                  <c:v>63.550000000000011</c:v>
                </c:pt>
                <c:pt idx="2182">
                  <c:v>63.900000000000006</c:v>
                </c:pt>
                <c:pt idx="2183">
                  <c:v>64.200000000000017</c:v>
                </c:pt>
                <c:pt idx="2184">
                  <c:v>64.5</c:v>
                </c:pt>
                <c:pt idx="2185">
                  <c:v>64.800000000000011</c:v>
                </c:pt>
                <c:pt idx="2186">
                  <c:v>65.099999999999994</c:v>
                </c:pt>
                <c:pt idx="2187">
                  <c:v>65.450000000000017</c:v>
                </c:pt>
                <c:pt idx="2188">
                  <c:v>65.75</c:v>
                </c:pt>
                <c:pt idx="2189">
                  <c:v>66.050000000000011</c:v>
                </c:pt>
                <c:pt idx="2190">
                  <c:v>66.349999999999994</c:v>
                </c:pt>
                <c:pt idx="2191">
                  <c:v>66.700000000000017</c:v>
                </c:pt>
                <c:pt idx="2192">
                  <c:v>67</c:v>
                </c:pt>
                <c:pt idx="2193">
                  <c:v>67.300000000000011</c:v>
                </c:pt>
                <c:pt idx="2194">
                  <c:v>67.599999999999994</c:v>
                </c:pt>
                <c:pt idx="2195">
                  <c:v>67.950000000000017</c:v>
                </c:pt>
                <c:pt idx="2196">
                  <c:v>68.25</c:v>
                </c:pt>
                <c:pt idx="2197">
                  <c:v>68.550000000000011</c:v>
                </c:pt>
                <c:pt idx="2198">
                  <c:v>68.849999999999994</c:v>
                </c:pt>
                <c:pt idx="2199">
                  <c:v>69.150000000000006</c:v>
                </c:pt>
                <c:pt idx="2200">
                  <c:v>69.400000000000006</c:v>
                </c:pt>
                <c:pt idx="2201">
                  <c:v>69.700000000000017</c:v>
                </c:pt>
                <c:pt idx="2202">
                  <c:v>69.950000000000017</c:v>
                </c:pt>
                <c:pt idx="2203">
                  <c:v>70.25</c:v>
                </c:pt>
                <c:pt idx="2204">
                  <c:v>70.5</c:v>
                </c:pt>
                <c:pt idx="2205">
                  <c:v>70.800000000000011</c:v>
                </c:pt>
                <c:pt idx="2206">
                  <c:v>71.050000000000011</c:v>
                </c:pt>
                <c:pt idx="2207">
                  <c:v>71.349999999999994</c:v>
                </c:pt>
                <c:pt idx="2208">
                  <c:v>71.650000000000006</c:v>
                </c:pt>
                <c:pt idx="2209">
                  <c:v>71.900000000000006</c:v>
                </c:pt>
                <c:pt idx="2210">
                  <c:v>72.200000000000017</c:v>
                </c:pt>
                <c:pt idx="2211">
                  <c:v>72.450000000000017</c:v>
                </c:pt>
                <c:pt idx="2212">
                  <c:v>72.650000000000006</c:v>
                </c:pt>
                <c:pt idx="2213">
                  <c:v>72.849999999999994</c:v>
                </c:pt>
                <c:pt idx="2214">
                  <c:v>73.099999999999994</c:v>
                </c:pt>
                <c:pt idx="2215">
                  <c:v>73.300000000000011</c:v>
                </c:pt>
                <c:pt idx="2216">
                  <c:v>73.550000000000011</c:v>
                </c:pt>
                <c:pt idx="2217">
                  <c:v>73.75</c:v>
                </c:pt>
                <c:pt idx="2218">
                  <c:v>74</c:v>
                </c:pt>
                <c:pt idx="2219">
                  <c:v>74.200000000000017</c:v>
                </c:pt>
                <c:pt idx="2220">
                  <c:v>74.400000000000006</c:v>
                </c:pt>
                <c:pt idx="2221">
                  <c:v>74.650000000000006</c:v>
                </c:pt>
                <c:pt idx="2222">
                  <c:v>74.849999999999994</c:v>
                </c:pt>
                <c:pt idx="2223">
                  <c:v>75.099999999999994</c:v>
                </c:pt>
                <c:pt idx="2224">
                  <c:v>75.300000000000011</c:v>
                </c:pt>
                <c:pt idx="2225">
                  <c:v>75.550000000000011</c:v>
                </c:pt>
                <c:pt idx="2226">
                  <c:v>75.75</c:v>
                </c:pt>
                <c:pt idx="2227">
                  <c:v>75.950000000000017</c:v>
                </c:pt>
                <c:pt idx="2228">
                  <c:v>76.150000000000006</c:v>
                </c:pt>
                <c:pt idx="2229">
                  <c:v>76.300000000000011</c:v>
                </c:pt>
                <c:pt idx="2230">
                  <c:v>76.450000000000017</c:v>
                </c:pt>
                <c:pt idx="2231">
                  <c:v>76.599999999999994</c:v>
                </c:pt>
                <c:pt idx="2232">
                  <c:v>76.800000000000011</c:v>
                </c:pt>
                <c:pt idx="2233">
                  <c:v>76.950000000000017</c:v>
                </c:pt>
                <c:pt idx="2234">
                  <c:v>77.099999999999994</c:v>
                </c:pt>
                <c:pt idx="2235">
                  <c:v>77.25</c:v>
                </c:pt>
                <c:pt idx="2236">
                  <c:v>77.450000000000017</c:v>
                </c:pt>
                <c:pt idx="2237">
                  <c:v>77.599999999999994</c:v>
                </c:pt>
                <c:pt idx="2238">
                  <c:v>77.75</c:v>
                </c:pt>
                <c:pt idx="2239">
                  <c:v>77.900000000000006</c:v>
                </c:pt>
                <c:pt idx="2240">
                  <c:v>78.099999999999994</c:v>
                </c:pt>
                <c:pt idx="2241">
                  <c:v>78.25</c:v>
                </c:pt>
                <c:pt idx="2242">
                  <c:v>78.400000000000006</c:v>
                </c:pt>
                <c:pt idx="2243">
                  <c:v>78.550000000000011</c:v>
                </c:pt>
                <c:pt idx="2244">
                  <c:v>78.700000000000017</c:v>
                </c:pt>
                <c:pt idx="2245">
                  <c:v>78.900000000000006</c:v>
                </c:pt>
                <c:pt idx="2246">
                  <c:v>79.050000000000011</c:v>
                </c:pt>
                <c:pt idx="2247">
                  <c:v>79.200000000000017</c:v>
                </c:pt>
                <c:pt idx="2248">
                  <c:v>79.349999999999994</c:v>
                </c:pt>
                <c:pt idx="2249">
                  <c:v>79.550000000000011</c:v>
                </c:pt>
                <c:pt idx="2250">
                  <c:v>79.650000000000006</c:v>
                </c:pt>
                <c:pt idx="2251">
                  <c:v>79.650000000000006</c:v>
                </c:pt>
                <c:pt idx="2252">
                  <c:v>79.700000000000017</c:v>
                </c:pt>
                <c:pt idx="2253">
                  <c:v>79.75</c:v>
                </c:pt>
                <c:pt idx="2254">
                  <c:v>79.800000000000011</c:v>
                </c:pt>
                <c:pt idx="2255">
                  <c:v>79.849999999999994</c:v>
                </c:pt>
                <c:pt idx="2256">
                  <c:v>79.900000000000006</c:v>
                </c:pt>
                <c:pt idx="2257">
                  <c:v>79.900000000000006</c:v>
                </c:pt>
                <c:pt idx="2258">
                  <c:v>79.950000000000017</c:v>
                </c:pt>
                <c:pt idx="2259">
                  <c:v>80</c:v>
                </c:pt>
                <c:pt idx="2260">
                  <c:v>80.050000000000011</c:v>
                </c:pt>
                <c:pt idx="2261">
                  <c:v>80.099999999999994</c:v>
                </c:pt>
                <c:pt idx="2262">
                  <c:v>80.150000000000006</c:v>
                </c:pt>
                <c:pt idx="2263">
                  <c:v>80.150000000000006</c:v>
                </c:pt>
                <c:pt idx="2264">
                  <c:v>80.200000000000017</c:v>
                </c:pt>
                <c:pt idx="2265">
                  <c:v>80.25</c:v>
                </c:pt>
                <c:pt idx="2266">
                  <c:v>80.300000000000011</c:v>
                </c:pt>
                <c:pt idx="2267">
                  <c:v>80.349999999999994</c:v>
                </c:pt>
                <c:pt idx="2268">
                  <c:v>80.400000000000006</c:v>
                </c:pt>
                <c:pt idx="2269">
                  <c:v>80.400000000000006</c:v>
                </c:pt>
                <c:pt idx="2270">
                  <c:v>80.450000000000017</c:v>
                </c:pt>
                <c:pt idx="2271">
                  <c:v>80.5</c:v>
                </c:pt>
                <c:pt idx="2272">
                  <c:v>80.550000000000011</c:v>
                </c:pt>
                <c:pt idx="2273">
                  <c:v>80.599999999999994</c:v>
                </c:pt>
                <c:pt idx="2274">
                  <c:v>80.650000000000006</c:v>
                </c:pt>
                <c:pt idx="2275">
                  <c:v>80.650000000000006</c:v>
                </c:pt>
                <c:pt idx="2276">
                  <c:v>80.700000000000017</c:v>
                </c:pt>
                <c:pt idx="2277">
                  <c:v>80.75</c:v>
                </c:pt>
                <c:pt idx="2278">
                  <c:v>80.800000000000011</c:v>
                </c:pt>
                <c:pt idx="2279">
                  <c:v>80.849999999999994</c:v>
                </c:pt>
                <c:pt idx="2280">
                  <c:v>80.849999999999994</c:v>
                </c:pt>
                <c:pt idx="2281">
                  <c:v>80.900000000000006</c:v>
                </c:pt>
                <c:pt idx="2282">
                  <c:v>80.950000000000017</c:v>
                </c:pt>
                <c:pt idx="2283">
                  <c:v>81</c:v>
                </c:pt>
                <c:pt idx="2284">
                  <c:v>81.050000000000011</c:v>
                </c:pt>
                <c:pt idx="2285">
                  <c:v>81.099999999999994</c:v>
                </c:pt>
                <c:pt idx="2286">
                  <c:v>81.099999999999994</c:v>
                </c:pt>
                <c:pt idx="2287">
                  <c:v>81.150000000000006</c:v>
                </c:pt>
                <c:pt idx="2288">
                  <c:v>81.200000000000017</c:v>
                </c:pt>
                <c:pt idx="2289">
                  <c:v>81.25</c:v>
                </c:pt>
                <c:pt idx="2290">
                  <c:v>81.300000000000011</c:v>
                </c:pt>
                <c:pt idx="2291">
                  <c:v>81.349999999999994</c:v>
                </c:pt>
                <c:pt idx="2292">
                  <c:v>81.349999999999994</c:v>
                </c:pt>
                <c:pt idx="2293">
                  <c:v>81.400000000000006</c:v>
                </c:pt>
                <c:pt idx="2294">
                  <c:v>81.450000000000017</c:v>
                </c:pt>
                <c:pt idx="2295">
                  <c:v>81.5</c:v>
                </c:pt>
                <c:pt idx="2296">
                  <c:v>81.550000000000011</c:v>
                </c:pt>
                <c:pt idx="2297">
                  <c:v>81.599999999999994</c:v>
                </c:pt>
                <c:pt idx="2298">
                  <c:v>81.599999999999994</c:v>
                </c:pt>
                <c:pt idx="2299">
                  <c:v>81.650000000000006</c:v>
                </c:pt>
                <c:pt idx="2300">
                  <c:v>81.700000000000017</c:v>
                </c:pt>
                <c:pt idx="2301">
                  <c:v>81.75</c:v>
                </c:pt>
                <c:pt idx="2302">
                  <c:v>81.800000000000011</c:v>
                </c:pt>
                <c:pt idx="2303">
                  <c:v>81.800000000000011</c:v>
                </c:pt>
                <c:pt idx="2304">
                  <c:v>81.849999999999994</c:v>
                </c:pt>
                <c:pt idx="2305">
                  <c:v>81.900000000000006</c:v>
                </c:pt>
                <c:pt idx="2306">
                  <c:v>81.950000000000017</c:v>
                </c:pt>
                <c:pt idx="2307">
                  <c:v>82</c:v>
                </c:pt>
                <c:pt idx="2308">
                  <c:v>82.050000000000011</c:v>
                </c:pt>
                <c:pt idx="2309">
                  <c:v>82.050000000000011</c:v>
                </c:pt>
                <c:pt idx="2310">
                  <c:v>82.1</c:v>
                </c:pt>
                <c:pt idx="2311">
                  <c:v>82.15</c:v>
                </c:pt>
                <c:pt idx="2312">
                  <c:v>82.200000000000017</c:v>
                </c:pt>
                <c:pt idx="2313">
                  <c:v>82.25</c:v>
                </c:pt>
                <c:pt idx="2314">
                  <c:v>82.300000000000011</c:v>
                </c:pt>
                <c:pt idx="2315">
                  <c:v>82.300000000000011</c:v>
                </c:pt>
                <c:pt idx="2316">
                  <c:v>82.35</c:v>
                </c:pt>
                <c:pt idx="2317">
                  <c:v>82.4</c:v>
                </c:pt>
                <c:pt idx="2318">
                  <c:v>82.450000000000017</c:v>
                </c:pt>
                <c:pt idx="2319">
                  <c:v>82.5</c:v>
                </c:pt>
                <c:pt idx="2320">
                  <c:v>82.550000000000011</c:v>
                </c:pt>
                <c:pt idx="2321">
                  <c:v>82.550000000000011</c:v>
                </c:pt>
                <c:pt idx="2322">
                  <c:v>82.6</c:v>
                </c:pt>
                <c:pt idx="2323">
                  <c:v>82.65</c:v>
                </c:pt>
                <c:pt idx="2324">
                  <c:v>82.700000000000017</c:v>
                </c:pt>
                <c:pt idx="2325">
                  <c:v>82.75</c:v>
                </c:pt>
                <c:pt idx="2326">
                  <c:v>82.800000000000011</c:v>
                </c:pt>
                <c:pt idx="2327">
                  <c:v>82.800000000000011</c:v>
                </c:pt>
                <c:pt idx="2328">
                  <c:v>82.85</c:v>
                </c:pt>
                <c:pt idx="2329">
                  <c:v>82.9</c:v>
                </c:pt>
                <c:pt idx="2330">
                  <c:v>82.950000000000017</c:v>
                </c:pt>
                <c:pt idx="2331">
                  <c:v>83</c:v>
                </c:pt>
                <c:pt idx="2332">
                  <c:v>83</c:v>
                </c:pt>
                <c:pt idx="2333">
                  <c:v>83.050000000000011</c:v>
                </c:pt>
                <c:pt idx="2334">
                  <c:v>83.1</c:v>
                </c:pt>
                <c:pt idx="2335">
                  <c:v>83.15</c:v>
                </c:pt>
                <c:pt idx="2336">
                  <c:v>83.200000000000017</c:v>
                </c:pt>
                <c:pt idx="2337">
                  <c:v>83.25</c:v>
                </c:pt>
                <c:pt idx="2338">
                  <c:v>83.25</c:v>
                </c:pt>
                <c:pt idx="2339">
                  <c:v>83.35</c:v>
                </c:pt>
                <c:pt idx="2340">
                  <c:v>83.450000000000017</c:v>
                </c:pt>
                <c:pt idx="2341">
                  <c:v>83.550000000000011</c:v>
                </c:pt>
                <c:pt idx="2342">
                  <c:v>83.6</c:v>
                </c:pt>
                <c:pt idx="2343">
                  <c:v>83.700000000000017</c:v>
                </c:pt>
                <c:pt idx="2344">
                  <c:v>83.800000000000011</c:v>
                </c:pt>
                <c:pt idx="2345">
                  <c:v>83.9</c:v>
                </c:pt>
                <c:pt idx="2346">
                  <c:v>83.950000000000017</c:v>
                </c:pt>
                <c:pt idx="2347">
                  <c:v>84.050000000000011</c:v>
                </c:pt>
                <c:pt idx="2348">
                  <c:v>84.15</c:v>
                </c:pt>
                <c:pt idx="2349">
                  <c:v>84.25</c:v>
                </c:pt>
                <c:pt idx="2350">
                  <c:v>84.300000000000011</c:v>
                </c:pt>
                <c:pt idx="2351">
                  <c:v>84.4</c:v>
                </c:pt>
                <c:pt idx="2352">
                  <c:v>84.5</c:v>
                </c:pt>
                <c:pt idx="2353">
                  <c:v>84.6</c:v>
                </c:pt>
                <c:pt idx="2354">
                  <c:v>84.65</c:v>
                </c:pt>
                <c:pt idx="2355">
                  <c:v>84.75</c:v>
                </c:pt>
                <c:pt idx="2356">
                  <c:v>84.85</c:v>
                </c:pt>
                <c:pt idx="2357">
                  <c:v>84.950000000000017</c:v>
                </c:pt>
                <c:pt idx="2358">
                  <c:v>85</c:v>
                </c:pt>
                <c:pt idx="2359">
                  <c:v>85.1</c:v>
                </c:pt>
                <c:pt idx="2360">
                  <c:v>85.200000000000017</c:v>
                </c:pt>
                <c:pt idx="2361">
                  <c:v>85.300000000000011</c:v>
                </c:pt>
                <c:pt idx="2362">
                  <c:v>85.35</c:v>
                </c:pt>
                <c:pt idx="2363">
                  <c:v>85.450000000000017</c:v>
                </c:pt>
                <c:pt idx="2364">
                  <c:v>85.550000000000011</c:v>
                </c:pt>
                <c:pt idx="2365">
                  <c:v>85.65</c:v>
                </c:pt>
                <c:pt idx="2366">
                  <c:v>85.700000000000017</c:v>
                </c:pt>
                <c:pt idx="2367">
                  <c:v>85.800000000000011</c:v>
                </c:pt>
                <c:pt idx="2368">
                  <c:v>85.9</c:v>
                </c:pt>
                <c:pt idx="2369">
                  <c:v>85.950000000000017</c:v>
                </c:pt>
                <c:pt idx="2370">
                  <c:v>86.050000000000011</c:v>
                </c:pt>
                <c:pt idx="2371">
                  <c:v>86.15</c:v>
                </c:pt>
                <c:pt idx="2372">
                  <c:v>86.25</c:v>
                </c:pt>
                <c:pt idx="2373">
                  <c:v>86.300000000000011</c:v>
                </c:pt>
                <c:pt idx="2374">
                  <c:v>86.4</c:v>
                </c:pt>
                <c:pt idx="2375">
                  <c:v>86.5</c:v>
                </c:pt>
                <c:pt idx="2376">
                  <c:v>86.6</c:v>
                </c:pt>
                <c:pt idx="2377">
                  <c:v>86.65</c:v>
                </c:pt>
                <c:pt idx="2378">
                  <c:v>86.75</c:v>
                </c:pt>
                <c:pt idx="2379">
                  <c:v>86.85</c:v>
                </c:pt>
                <c:pt idx="2380">
                  <c:v>86.950000000000017</c:v>
                </c:pt>
                <c:pt idx="2381">
                  <c:v>87.1</c:v>
                </c:pt>
                <c:pt idx="2382">
                  <c:v>87.25</c:v>
                </c:pt>
                <c:pt idx="2383">
                  <c:v>87.35</c:v>
                </c:pt>
                <c:pt idx="2384">
                  <c:v>87.5</c:v>
                </c:pt>
                <c:pt idx="2385">
                  <c:v>87.65</c:v>
                </c:pt>
                <c:pt idx="2386">
                  <c:v>87.800000000000011</c:v>
                </c:pt>
                <c:pt idx="2387">
                  <c:v>87.950000000000017</c:v>
                </c:pt>
                <c:pt idx="2388">
                  <c:v>88.1</c:v>
                </c:pt>
                <c:pt idx="2389">
                  <c:v>88.25</c:v>
                </c:pt>
                <c:pt idx="2390">
                  <c:v>88.4</c:v>
                </c:pt>
                <c:pt idx="2391">
                  <c:v>88.550000000000011</c:v>
                </c:pt>
                <c:pt idx="2392">
                  <c:v>88.700000000000017</c:v>
                </c:pt>
                <c:pt idx="2393">
                  <c:v>88.85</c:v>
                </c:pt>
                <c:pt idx="2394">
                  <c:v>89</c:v>
                </c:pt>
                <c:pt idx="2395">
                  <c:v>89.15</c:v>
                </c:pt>
                <c:pt idx="2396">
                  <c:v>89.25</c:v>
                </c:pt>
                <c:pt idx="2397">
                  <c:v>89.4</c:v>
                </c:pt>
                <c:pt idx="2398">
                  <c:v>89.550000000000011</c:v>
                </c:pt>
                <c:pt idx="2399">
                  <c:v>89.700000000000017</c:v>
                </c:pt>
                <c:pt idx="2400">
                  <c:v>89.85</c:v>
                </c:pt>
                <c:pt idx="2401">
                  <c:v>90</c:v>
                </c:pt>
                <c:pt idx="2402">
                  <c:v>90.15</c:v>
                </c:pt>
                <c:pt idx="2403">
                  <c:v>90.300000000000011</c:v>
                </c:pt>
                <c:pt idx="2404">
                  <c:v>90.450000000000017</c:v>
                </c:pt>
                <c:pt idx="2405">
                  <c:v>90.6</c:v>
                </c:pt>
                <c:pt idx="2406">
                  <c:v>90.75</c:v>
                </c:pt>
                <c:pt idx="2407">
                  <c:v>90.950000000000017</c:v>
                </c:pt>
                <c:pt idx="2408">
                  <c:v>91.1</c:v>
                </c:pt>
                <c:pt idx="2409">
                  <c:v>91.300000000000011</c:v>
                </c:pt>
                <c:pt idx="2410">
                  <c:v>91.450000000000017</c:v>
                </c:pt>
                <c:pt idx="2411">
                  <c:v>91.65</c:v>
                </c:pt>
                <c:pt idx="2412">
                  <c:v>91.800000000000011</c:v>
                </c:pt>
                <c:pt idx="2413">
                  <c:v>92</c:v>
                </c:pt>
                <c:pt idx="2414">
                  <c:v>92.15</c:v>
                </c:pt>
                <c:pt idx="2415">
                  <c:v>92.35</c:v>
                </c:pt>
                <c:pt idx="2416">
                  <c:v>92.5</c:v>
                </c:pt>
                <c:pt idx="2417">
                  <c:v>92.700000000000017</c:v>
                </c:pt>
                <c:pt idx="2418">
                  <c:v>92.85</c:v>
                </c:pt>
                <c:pt idx="2419">
                  <c:v>93.050000000000011</c:v>
                </c:pt>
                <c:pt idx="2420">
                  <c:v>93.200000000000017</c:v>
                </c:pt>
                <c:pt idx="2421">
                  <c:v>93.4</c:v>
                </c:pt>
                <c:pt idx="2422">
                  <c:v>93.550000000000011</c:v>
                </c:pt>
                <c:pt idx="2423">
                  <c:v>93.75</c:v>
                </c:pt>
                <c:pt idx="2424">
                  <c:v>93.9</c:v>
                </c:pt>
                <c:pt idx="2425">
                  <c:v>94.1</c:v>
                </c:pt>
                <c:pt idx="2426">
                  <c:v>94.25</c:v>
                </c:pt>
                <c:pt idx="2427">
                  <c:v>94.5</c:v>
                </c:pt>
                <c:pt idx="2428">
                  <c:v>94.700000000000017</c:v>
                </c:pt>
                <c:pt idx="2429">
                  <c:v>94.950000000000017</c:v>
                </c:pt>
                <c:pt idx="2430">
                  <c:v>95.15</c:v>
                </c:pt>
                <c:pt idx="2431">
                  <c:v>95.4</c:v>
                </c:pt>
                <c:pt idx="2432">
                  <c:v>95.6</c:v>
                </c:pt>
                <c:pt idx="2433">
                  <c:v>95.85</c:v>
                </c:pt>
                <c:pt idx="2434">
                  <c:v>96.050000000000011</c:v>
                </c:pt>
                <c:pt idx="2435">
                  <c:v>96.300000000000011</c:v>
                </c:pt>
                <c:pt idx="2436">
                  <c:v>96.5</c:v>
                </c:pt>
                <c:pt idx="2437">
                  <c:v>96.75</c:v>
                </c:pt>
                <c:pt idx="2438">
                  <c:v>96.950000000000017</c:v>
                </c:pt>
                <c:pt idx="2439">
                  <c:v>97.200000000000017</c:v>
                </c:pt>
                <c:pt idx="2440">
                  <c:v>97.4</c:v>
                </c:pt>
                <c:pt idx="2441">
                  <c:v>97.65</c:v>
                </c:pt>
                <c:pt idx="2442">
                  <c:v>97.85</c:v>
                </c:pt>
                <c:pt idx="2443">
                  <c:v>98.1</c:v>
                </c:pt>
                <c:pt idx="2444">
                  <c:v>98.35</c:v>
                </c:pt>
                <c:pt idx="2445">
                  <c:v>98.6</c:v>
                </c:pt>
                <c:pt idx="2446">
                  <c:v>98.85</c:v>
                </c:pt>
                <c:pt idx="2447">
                  <c:v>99.15</c:v>
                </c:pt>
                <c:pt idx="2448">
                  <c:v>99.4</c:v>
                </c:pt>
                <c:pt idx="2449">
                  <c:v>99.65</c:v>
                </c:pt>
                <c:pt idx="2450">
                  <c:v>99.9</c:v>
                </c:pt>
                <c:pt idx="2451">
                  <c:v>100.15</c:v>
                </c:pt>
                <c:pt idx="2452">
                  <c:v>100.4</c:v>
                </c:pt>
                <c:pt idx="2453">
                  <c:v>100.65</c:v>
                </c:pt>
                <c:pt idx="2454">
                  <c:v>100.9</c:v>
                </c:pt>
                <c:pt idx="2455">
                  <c:v>101.15</c:v>
                </c:pt>
                <c:pt idx="2456">
                  <c:v>101.4</c:v>
                </c:pt>
                <c:pt idx="2457">
                  <c:v>101.70000000000002</c:v>
                </c:pt>
                <c:pt idx="2458">
                  <c:v>101.95000000000002</c:v>
                </c:pt>
                <c:pt idx="2459">
                  <c:v>102.25</c:v>
                </c:pt>
                <c:pt idx="2460">
                  <c:v>102.55000000000001</c:v>
                </c:pt>
                <c:pt idx="2461">
                  <c:v>102.80000000000001</c:v>
                </c:pt>
                <c:pt idx="2462">
                  <c:v>103.1</c:v>
                </c:pt>
                <c:pt idx="2463">
                  <c:v>103.4</c:v>
                </c:pt>
                <c:pt idx="2464">
                  <c:v>103.65</c:v>
                </c:pt>
                <c:pt idx="2465">
                  <c:v>103.95000000000002</c:v>
                </c:pt>
                <c:pt idx="2466">
                  <c:v>104.20000000000002</c:v>
                </c:pt>
                <c:pt idx="2467">
                  <c:v>104.5</c:v>
                </c:pt>
                <c:pt idx="2468">
                  <c:v>104.80000000000001</c:v>
                </c:pt>
                <c:pt idx="2469">
                  <c:v>105.05000000000001</c:v>
                </c:pt>
                <c:pt idx="2470">
                  <c:v>105.35</c:v>
                </c:pt>
                <c:pt idx="2471">
                  <c:v>105.65</c:v>
                </c:pt>
                <c:pt idx="2472">
                  <c:v>105.95000000000002</c:v>
                </c:pt>
                <c:pt idx="2473">
                  <c:v>106.25</c:v>
                </c:pt>
                <c:pt idx="2474">
                  <c:v>106.55000000000001</c:v>
                </c:pt>
                <c:pt idx="2475">
                  <c:v>106.85</c:v>
                </c:pt>
                <c:pt idx="2476">
                  <c:v>107.15</c:v>
                </c:pt>
                <c:pt idx="2477">
                  <c:v>107.45000000000002</c:v>
                </c:pt>
                <c:pt idx="2478">
                  <c:v>107.75</c:v>
                </c:pt>
                <c:pt idx="2479">
                  <c:v>108.05000000000001</c:v>
                </c:pt>
                <c:pt idx="2480">
                  <c:v>108.35</c:v>
                </c:pt>
                <c:pt idx="2481">
                  <c:v>108.6</c:v>
                </c:pt>
                <c:pt idx="2482">
                  <c:v>108.95000000000002</c:v>
                </c:pt>
                <c:pt idx="2483">
                  <c:v>109.25</c:v>
                </c:pt>
                <c:pt idx="2484">
                  <c:v>109.6</c:v>
                </c:pt>
                <c:pt idx="2485">
                  <c:v>109.9</c:v>
                </c:pt>
                <c:pt idx="2486">
                  <c:v>110.20000000000002</c:v>
                </c:pt>
                <c:pt idx="2487">
                  <c:v>110.55000000000001</c:v>
                </c:pt>
                <c:pt idx="2488">
                  <c:v>110.85</c:v>
                </c:pt>
                <c:pt idx="2489">
                  <c:v>111.20000000000002</c:v>
                </c:pt>
                <c:pt idx="2490">
                  <c:v>111.5</c:v>
                </c:pt>
                <c:pt idx="2491">
                  <c:v>111.85</c:v>
                </c:pt>
                <c:pt idx="2492">
                  <c:v>112.15</c:v>
                </c:pt>
                <c:pt idx="2493">
                  <c:v>112.5</c:v>
                </c:pt>
                <c:pt idx="2494">
                  <c:v>112.85</c:v>
                </c:pt>
                <c:pt idx="2495">
                  <c:v>113.20000000000002</c:v>
                </c:pt>
                <c:pt idx="2496">
                  <c:v>113.55000000000001</c:v>
                </c:pt>
                <c:pt idx="2497">
                  <c:v>113.9</c:v>
                </c:pt>
                <c:pt idx="2498">
                  <c:v>114.25</c:v>
                </c:pt>
                <c:pt idx="2499">
                  <c:v>114.6</c:v>
                </c:pt>
                <c:pt idx="2500">
                  <c:v>114.95000000000002</c:v>
                </c:pt>
                <c:pt idx="2501">
                  <c:v>115.30000000000001</c:v>
                </c:pt>
                <c:pt idx="2502">
                  <c:v>115.65</c:v>
                </c:pt>
                <c:pt idx="2503">
                  <c:v>116</c:v>
                </c:pt>
                <c:pt idx="2504">
                  <c:v>116.35</c:v>
                </c:pt>
                <c:pt idx="2505">
                  <c:v>116.75</c:v>
                </c:pt>
                <c:pt idx="2506">
                  <c:v>117.1</c:v>
                </c:pt>
                <c:pt idx="2507">
                  <c:v>117.45000000000002</c:v>
                </c:pt>
                <c:pt idx="2508">
                  <c:v>117.80000000000001</c:v>
                </c:pt>
                <c:pt idx="2509">
                  <c:v>118.15</c:v>
                </c:pt>
                <c:pt idx="2510">
                  <c:v>118.5</c:v>
                </c:pt>
                <c:pt idx="2511">
                  <c:v>118.85</c:v>
                </c:pt>
                <c:pt idx="2512">
                  <c:v>119.20000000000002</c:v>
                </c:pt>
                <c:pt idx="2513">
                  <c:v>119.55000000000001</c:v>
                </c:pt>
                <c:pt idx="2514">
                  <c:v>119.9</c:v>
                </c:pt>
                <c:pt idx="2515">
                  <c:v>120.30000000000001</c:v>
                </c:pt>
                <c:pt idx="2516">
                  <c:v>120.65</c:v>
                </c:pt>
                <c:pt idx="2517">
                  <c:v>121</c:v>
                </c:pt>
                <c:pt idx="2518">
                  <c:v>121.35</c:v>
                </c:pt>
                <c:pt idx="2519">
                  <c:v>121.75</c:v>
                </c:pt>
                <c:pt idx="2520">
                  <c:v>122.1</c:v>
                </c:pt>
                <c:pt idx="2521">
                  <c:v>122.45000000000002</c:v>
                </c:pt>
                <c:pt idx="2522">
                  <c:v>122.80000000000001</c:v>
                </c:pt>
                <c:pt idx="2523">
                  <c:v>123.20000000000002</c:v>
                </c:pt>
                <c:pt idx="2524">
                  <c:v>123.6</c:v>
                </c:pt>
                <c:pt idx="2525">
                  <c:v>124</c:v>
                </c:pt>
                <c:pt idx="2526">
                  <c:v>124.45000000000002</c:v>
                </c:pt>
                <c:pt idx="2527">
                  <c:v>124.85</c:v>
                </c:pt>
                <c:pt idx="2528">
                  <c:v>125.25</c:v>
                </c:pt>
                <c:pt idx="2529">
                  <c:v>125.70000000000002</c:v>
                </c:pt>
                <c:pt idx="2530">
                  <c:v>126.1</c:v>
                </c:pt>
                <c:pt idx="2531">
                  <c:v>126.55000000000001</c:v>
                </c:pt>
                <c:pt idx="2532">
                  <c:v>126.95000000000002</c:v>
                </c:pt>
                <c:pt idx="2533">
                  <c:v>127.4</c:v>
                </c:pt>
                <c:pt idx="2534">
                  <c:v>127.80000000000001</c:v>
                </c:pt>
                <c:pt idx="2535">
                  <c:v>128.25</c:v>
                </c:pt>
                <c:pt idx="2536">
                  <c:v>128.65</c:v>
                </c:pt>
                <c:pt idx="2537">
                  <c:v>129.05000000000001</c:v>
                </c:pt>
                <c:pt idx="2538">
                  <c:v>129.5</c:v>
                </c:pt>
                <c:pt idx="2539">
                  <c:v>129.9</c:v>
                </c:pt>
                <c:pt idx="2540">
                  <c:v>130.35</c:v>
                </c:pt>
                <c:pt idx="2541">
                  <c:v>130.80000000000001</c:v>
                </c:pt>
                <c:pt idx="2542">
                  <c:v>131.25</c:v>
                </c:pt>
                <c:pt idx="2543">
                  <c:v>131.70000000000002</c:v>
                </c:pt>
                <c:pt idx="2544">
                  <c:v>132.20000000000002</c:v>
                </c:pt>
                <c:pt idx="2545">
                  <c:v>132.65</c:v>
                </c:pt>
                <c:pt idx="2546">
                  <c:v>133.15</c:v>
                </c:pt>
                <c:pt idx="2547">
                  <c:v>133.6</c:v>
                </c:pt>
                <c:pt idx="2548">
                  <c:v>134.05000000000001</c:v>
                </c:pt>
                <c:pt idx="2549">
                  <c:v>134.55000000000001</c:v>
                </c:pt>
                <c:pt idx="2550">
                  <c:v>135</c:v>
                </c:pt>
                <c:pt idx="2551">
                  <c:v>135.45000000000002</c:v>
                </c:pt>
                <c:pt idx="2552">
                  <c:v>135.95000000000002</c:v>
                </c:pt>
                <c:pt idx="2553">
                  <c:v>136.4</c:v>
                </c:pt>
                <c:pt idx="2554">
                  <c:v>136.85</c:v>
                </c:pt>
                <c:pt idx="2555">
                  <c:v>137.30000000000001</c:v>
                </c:pt>
                <c:pt idx="2556">
                  <c:v>137.80000000000001</c:v>
                </c:pt>
                <c:pt idx="2557">
                  <c:v>138.30000000000001</c:v>
                </c:pt>
                <c:pt idx="2558">
                  <c:v>138.80000000000001</c:v>
                </c:pt>
                <c:pt idx="2559">
                  <c:v>139.30000000000001</c:v>
                </c:pt>
                <c:pt idx="2560">
                  <c:v>139.80000000000001</c:v>
                </c:pt>
                <c:pt idx="2561">
                  <c:v>140.30000000000001</c:v>
                </c:pt>
                <c:pt idx="2562">
                  <c:v>140.85</c:v>
                </c:pt>
                <c:pt idx="2563">
                  <c:v>141.35</c:v>
                </c:pt>
                <c:pt idx="2564">
                  <c:v>141.85</c:v>
                </c:pt>
                <c:pt idx="2565">
                  <c:v>142.4</c:v>
                </c:pt>
                <c:pt idx="2566">
                  <c:v>142.95000000000002</c:v>
                </c:pt>
                <c:pt idx="2567">
                  <c:v>143.45000000000002</c:v>
                </c:pt>
                <c:pt idx="2568">
                  <c:v>144.00000000000003</c:v>
                </c:pt>
                <c:pt idx="2569">
                  <c:v>144.54999999999998</c:v>
                </c:pt>
                <c:pt idx="2570">
                  <c:v>145.1</c:v>
                </c:pt>
                <c:pt idx="2571">
                  <c:v>145.65</c:v>
                </c:pt>
                <c:pt idx="2572">
                  <c:v>146.20000000000002</c:v>
                </c:pt>
                <c:pt idx="2573">
                  <c:v>146.75000000000003</c:v>
                </c:pt>
                <c:pt idx="2574">
                  <c:v>147.29999999999998</c:v>
                </c:pt>
                <c:pt idx="2575">
                  <c:v>147.79999999999998</c:v>
                </c:pt>
                <c:pt idx="2576">
                  <c:v>148.35</c:v>
                </c:pt>
                <c:pt idx="2577">
                  <c:v>148.95000000000002</c:v>
                </c:pt>
                <c:pt idx="2578">
                  <c:v>149.50000000000003</c:v>
                </c:pt>
                <c:pt idx="2579">
                  <c:v>150.1</c:v>
                </c:pt>
                <c:pt idx="2580">
                  <c:v>150.65</c:v>
                </c:pt>
                <c:pt idx="2581">
                  <c:v>151.20000000000002</c:v>
                </c:pt>
                <c:pt idx="2582">
                  <c:v>151.79999999999998</c:v>
                </c:pt>
                <c:pt idx="2583">
                  <c:v>152.35</c:v>
                </c:pt>
                <c:pt idx="2584">
                  <c:v>153.00000000000003</c:v>
                </c:pt>
                <c:pt idx="2585">
                  <c:v>153.6</c:v>
                </c:pt>
                <c:pt idx="2586">
                  <c:v>154.20000000000002</c:v>
                </c:pt>
                <c:pt idx="2587">
                  <c:v>154.79999999999998</c:v>
                </c:pt>
                <c:pt idx="2588">
                  <c:v>155.4</c:v>
                </c:pt>
                <c:pt idx="2589">
                  <c:v>156.00000000000003</c:v>
                </c:pt>
                <c:pt idx="2590">
                  <c:v>156.6</c:v>
                </c:pt>
                <c:pt idx="2591">
                  <c:v>157.15</c:v>
                </c:pt>
                <c:pt idx="2592">
                  <c:v>157.70000000000002</c:v>
                </c:pt>
                <c:pt idx="2593">
                  <c:v>158.29999999999998</c:v>
                </c:pt>
                <c:pt idx="2594">
                  <c:v>158.85</c:v>
                </c:pt>
                <c:pt idx="2595">
                  <c:v>159.4</c:v>
                </c:pt>
                <c:pt idx="2596">
                  <c:v>160.00000000000003</c:v>
                </c:pt>
                <c:pt idx="2597">
                  <c:v>160.54999999999998</c:v>
                </c:pt>
                <c:pt idx="2598">
                  <c:v>161.1</c:v>
                </c:pt>
                <c:pt idx="2599">
                  <c:v>161.65</c:v>
                </c:pt>
                <c:pt idx="2600">
                  <c:v>162.20000000000002</c:v>
                </c:pt>
                <c:pt idx="2601">
                  <c:v>162.75000000000003</c:v>
                </c:pt>
                <c:pt idx="2602">
                  <c:v>163.29999999999998</c:v>
                </c:pt>
                <c:pt idx="2603">
                  <c:v>163.9</c:v>
                </c:pt>
                <c:pt idx="2604">
                  <c:v>164.45000000000002</c:v>
                </c:pt>
                <c:pt idx="2605">
                  <c:v>165.04999999999998</c:v>
                </c:pt>
                <c:pt idx="2606">
                  <c:v>165.6</c:v>
                </c:pt>
                <c:pt idx="2607">
                  <c:v>166.20000000000002</c:v>
                </c:pt>
                <c:pt idx="2608">
                  <c:v>166.75000000000003</c:v>
                </c:pt>
                <c:pt idx="2609">
                  <c:v>167.4</c:v>
                </c:pt>
                <c:pt idx="2610">
                  <c:v>168.00000000000003</c:v>
                </c:pt>
                <c:pt idx="2611">
                  <c:v>168.65</c:v>
                </c:pt>
                <c:pt idx="2612">
                  <c:v>169.29999999999998</c:v>
                </c:pt>
                <c:pt idx="2613">
                  <c:v>169.95000000000002</c:v>
                </c:pt>
                <c:pt idx="2614">
                  <c:v>170.54999999999998</c:v>
                </c:pt>
                <c:pt idx="2615">
                  <c:v>171.20000000000002</c:v>
                </c:pt>
                <c:pt idx="2616">
                  <c:v>171.85</c:v>
                </c:pt>
                <c:pt idx="2617">
                  <c:v>172.50000000000003</c:v>
                </c:pt>
                <c:pt idx="2618">
                  <c:v>173.15</c:v>
                </c:pt>
                <c:pt idx="2619">
                  <c:v>173.79999999999998</c:v>
                </c:pt>
                <c:pt idx="2620">
                  <c:v>174.45000000000002</c:v>
                </c:pt>
                <c:pt idx="2621">
                  <c:v>175.1</c:v>
                </c:pt>
                <c:pt idx="2622">
                  <c:v>175.70000000000002</c:v>
                </c:pt>
                <c:pt idx="2623">
                  <c:v>176.35</c:v>
                </c:pt>
                <c:pt idx="2624">
                  <c:v>176.95000000000002</c:v>
                </c:pt>
                <c:pt idx="2625">
                  <c:v>177.6</c:v>
                </c:pt>
                <c:pt idx="2626">
                  <c:v>178.20000000000002</c:v>
                </c:pt>
                <c:pt idx="2627">
                  <c:v>178.85</c:v>
                </c:pt>
                <c:pt idx="2628">
                  <c:v>179.50000000000003</c:v>
                </c:pt>
                <c:pt idx="2629">
                  <c:v>180.1</c:v>
                </c:pt>
                <c:pt idx="2630">
                  <c:v>180.75000000000003</c:v>
                </c:pt>
                <c:pt idx="2631">
                  <c:v>181.35</c:v>
                </c:pt>
                <c:pt idx="2632">
                  <c:v>181.95000000000002</c:v>
                </c:pt>
                <c:pt idx="2633">
                  <c:v>182.54999999999998</c:v>
                </c:pt>
                <c:pt idx="2634">
                  <c:v>183.20000000000002</c:v>
                </c:pt>
                <c:pt idx="2635">
                  <c:v>183.79999999999998</c:v>
                </c:pt>
                <c:pt idx="2636">
                  <c:v>184.4</c:v>
                </c:pt>
                <c:pt idx="2637">
                  <c:v>185.00000000000003</c:v>
                </c:pt>
                <c:pt idx="2638">
                  <c:v>185.54999999999998</c:v>
                </c:pt>
                <c:pt idx="2639">
                  <c:v>186.15</c:v>
                </c:pt>
                <c:pt idx="2640">
                  <c:v>186.70000000000002</c:v>
                </c:pt>
                <c:pt idx="2641">
                  <c:v>187.25000000000003</c:v>
                </c:pt>
                <c:pt idx="2642">
                  <c:v>187.79999999999998</c:v>
                </c:pt>
                <c:pt idx="2643">
                  <c:v>188.4</c:v>
                </c:pt>
                <c:pt idx="2644">
                  <c:v>188.95000000000002</c:v>
                </c:pt>
                <c:pt idx="2645">
                  <c:v>189.50000000000003</c:v>
                </c:pt>
                <c:pt idx="2646">
                  <c:v>190.00000000000003</c:v>
                </c:pt>
                <c:pt idx="2647">
                  <c:v>190.54999999999998</c:v>
                </c:pt>
                <c:pt idx="2648">
                  <c:v>191.1</c:v>
                </c:pt>
                <c:pt idx="2649">
                  <c:v>191.65</c:v>
                </c:pt>
                <c:pt idx="2650">
                  <c:v>192.20000000000002</c:v>
                </c:pt>
                <c:pt idx="2651">
                  <c:v>192.70000000000002</c:v>
                </c:pt>
                <c:pt idx="2652">
                  <c:v>193.20000000000002</c:v>
                </c:pt>
                <c:pt idx="2653">
                  <c:v>193.70000000000002</c:v>
                </c:pt>
                <c:pt idx="2654">
                  <c:v>194.25000000000003</c:v>
                </c:pt>
                <c:pt idx="2655">
                  <c:v>194.75000000000003</c:v>
                </c:pt>
                <c:pt idx="2656">
                  <c:v>195.25000000000003</c:v>
                </c:pt>
                <c:pt idx="2657">
                  <c:v>195.75000000000003</c:v>
                </c:pt>
                <c:pt idx="2658">
                  <c:v>196.25000000000003</c:v>
                </c:pt>
                <c:pt idx="2659">
                  <c:v>196.75000000000003</c:v>
                </c:pt>
                <c:pt idx="2660">
                  <c:v>197.25000000000003</c:v>
                </c:pt>
                <c:pt idx="2661">
                  <c:v>197.70000000000002</c:v>
                </c:pt>
                <c:pt idx="2662">
                  <c:v>198.20000000000002</c:v>
                </c:pt>
                <c:pt idx="2663">
                  <c:v>198.70000000000002</c:v>
                </c:pt>
                <c:pt idx="2664">
                  <c:v>199.20000000000002</c:v>
                </c:pt>
                <c:pt idx="2665">
                  <c:v>199.70000000000002</c:v>
                </c:pt>
                <c:pt idx="2666">
                  <c:v>200.15</c:v>
                </c:pt>
                <c:pt idx="2667">
                  <c:v>200.65</c:v>
                </c:pt>
                <c:pt idx="2668">
                  <c:v>201.1</c:v>
                </c:pt>
                <c:pt idx="2669">
                  <c:v>201.54999999999998</c:v>
                </c:pt>
                <c:pt idx="2670">
                  <c:v>202.04999999999998</c:v>
                </c:pt>
                <c:pt idx="2671">
                  <c:v>202.50000000000003</c:v>
                </c:pt>
                <c:pt idx="2672">
                  <c:v>202.95000000000002</c:v>
                </c:pt>
                <c:pt idx="2673">
                  <c:v>203.45000000000002</c:v>
                </c:pt>
                <c:pt idx="2674">
                  <c:v>203.85</c:v>
                </c:pt>
                <c:pt idx="2675">
                  <c:v>204.29999999999998</c:v>
                </c:pt>
                <c:pt idx="2676">
                  <c:v>204.70000000000002</c:v>
                </c:pt>
                <c:pt idx="2677">
                  <c:v>205.15</c:v>
                </c:pt>
                <c:pt idx="2678">
                  <c:v>205.54999999999998</c:v>
                </c:pt>
                <c:pt idx="2679">
                  <c:v>205.95000000000002</c:v>
                </c:pt>
                <c:pt idx="2680">
                  <c:v>206.4</c:v>
                </c:pt>
                <c:pt idx="2681">
                  <c:v>206.79999999999998</c:v>
                </c:pt>
                <c:pt idx="2682">
                  <c:v>207.25000000000003</c:v>
                </c:pt>
                <c:pt idx="2683">
                  <c:v>207.6</c:v>
                </c:pt>
                <c:pt idx="2684">
                  <c:v>207.95000000000002</c:v>
                </c:pt>
                <c:pt idx="2685">
                  <c:v>208.35</c:v>
                </c:pt>
                <c:pt idx="2686">
                  <c:v>208.70000000000002</c:v>
                </c:pt>
                <c:pt idx="2687">
                  <c:v>209.04999999999998</c:v>
                </c:pt>
                <c:pt idx="2688">
                  <c:v>209.45000000000002</c:v>
                </c:pt>
                <c:pt idx="2689">
                  <c:v>209.79999999999998</c:v>
                </c:pt>
                <c:pt idx="2690">
                  <c:v>210.20000000000002</c:v>
                </c:pt>
                <c:pt idx="2691">
                  <c:v>210.54999999999998</c:v>
                </c:pt>
                <c:pt idx="2692">
                  <c:v>210.9</c:v>
                </c:pt>
                <c:pt idx="2693">
                  <c:v>211.15</c:v>
                </c:pt>
                <c:pt idx="2694">
                  <c:v>211.35</c:v>
                </c:pt>
                <c:pt idx="2695">
                  <c:v>211.6</c:v>
                </c:pt>
                <c:pt idx="2696">
                  <c:v>211.79999999999998</c:v>
                </c:pt>
                <c:pt idx="2697">
                  <c:v>212.04999999999998</c:v>
                </c:pt>
                <c:pt idx="2698">
                  <c:v>212.25000000000003</c:v>
                </c:pt>
                <c:pt idx="2699">
                  <c:v>212.50000000000003</c:v>
                </c:pt>
                <c:pt idx="2700">
                  <c:v>212.70000000000002</c:v>
                </c:pt>
                <c:pt idx="2701">
                  <c:v>212.95000000000002</c:v>
                </c:pt>
                <c:pt idx="2702">
                  <c:v>213.15</c:v>
                </c:pt>
                <c:pt idx="2703">
                  <c:v>213.4</c:v>
                </c:pt>
                <c:pt idx="2704">
                  <c:v>213.6</c:v>
                </c:pt>
                <c:pt idx="2705">
                  <c:v>213.85</c:v>
                </c:pt>
                <c:pt idx="2706">
                  <c:v>214.04999999999998</c:v>
                </c:pt>
                <c:pt idx="2707">
                  <c:v>214.29999999999998</c:v>
                </c:pt>
                <c:pt idx="2708">
                  <c:v>214.50000000000003</c:v>
                </c:pt>
                <c:pt idx="2709">
                  <c:v>214.70000000000002</c:v>
                </c:pt>
                <c:pt idx="2710">
                  <c:v>214.85</c:v>
                </c:pt>
                <c:pt idx="2711">
                  <c:v>215.00000000000003</c:v>
                </c:pt>
                <c:pt idx="2712">
                  <c:v>215.15</c:v>
                </c:pt>
                <c:pt idx="2713">
                  <c:v>215.25000000000003</c:v>
                </c:pt>
                <c:pt idx="2714">
                  <c:v>215.4</c:v>
                </c:pt>
                <c:pt idx="2715">
                  <c:v>215.54999999999998</c:v>
                </c:pt>
                <c:pt idx="2716">
                  <c:v>215.70000000000002</c:v>
                </c:pt>
                <c:pt idx="2717">
                  <c:v>215.85</c:v>
                </c:pt>
                <c:pt idx="2718">
                  <c:v>216.00000000000003</c:v>
                </c:pt>
                <c:pt idx="2719">
                  <c:v>216.15</c:v>
                </c:pt>
                <c:pt idx="2720">
                  <c:v>216.29999999999998</c:v>
                </c:pt>
                <c:pt idx="2721">
                  <c:v>216.4</c:v>
                </c:pt>
                <c:pt idx="2722">
                  <c:v>216.54999999999998</c:v>
                </c:pt>
                <c:pt idx="2723">
                  <c:v>216.70000000000002</c:v>
                </c:pt>
                <c:pt idx="2724">
                  <c:v>216.85</c:v>
                </c:pt>
                <c:pt idx="2725">
                  <c:v>217.00000000000003</c:v>
                </c:pt>
                <c:pt idx="2726">
                  <c:v>217.15</c:v>
                </c:pt>
                <c:pt idx="2727">
                  <c:v>217.29999999999998</c:v>
                </c:pt>
                <c:pt idx="2728">
                  <c:v>217.45000000000002</c:v>
                </c:pt>
                <c:pt idx="2729">
                  <c:v>217.6</c:v>
                </c:pt>
                <c:pt idx="2730">
                  <c:v>217.70000000000002</c:v>
                </c:pt>
                <c:pt idx="2731">
                  <c:v>217.85</c:v>
                </c:pt>
                <c:pt idx="2732">
                  <c:v>218.00000000000003</c:v>
                </c:pt>
                <c:pt idx="2733">
                  <c:v>218.15</c:v>
                </c:pt>
                <c:pt idx="2734">
                  <c:v>218.29999999999998</c:v>
                </c:pt>
                <c:pt idx="2735">
                  <c:v>218.45000000000002</c:v>
                </c:pt>
                <c:pt idx="2736">
                  <c:v>218.54999999999998</c:v>
                </c:pt>
                <c:pt idx="2737">
                  <c:v>218.70000000000002</c:v>
                </c:pt>
                <c:pt idx="2738">
                  <c:v>218.85</c:v>
                </c:pt>
                <c:pt idx="2739">
                  <c:v>218.95000000000002</c:v>
                </c:pt>
                <c:pt idx="2740">
                  <c:v>219.1</c:v>
                </c:pt>
                <c:pt idx="2741">
                  <c:v>219.25000000000003</c:v>
                </c:pt>
                <c:pt idx="2742">
                  <c:v>219.35</c:v>
                </c:pt>
                <c:pt idx="2743">
                  <c:v>219.50000000000003</c:v>
                </c:pt>
                <c:pt idx="2744">
                  <c:v>219.65</c:v>
                </c:pt>
                <c:pt idx="2745">
                  <c:v>219.75000000000003</c:v>
                </c:pt>
                <c:pt idx="2746">
                  <c:v>219.9</c:v>
                </c:pt>
                <c:pt idx="2747">
                  <c:v>220.04999999999998</c:v>
                </c:pt>
                <c:pt idx="2748">
                  <c:v>220.20000000000002</c:v>
                </c:pt>
                <c:pt idx="2749">
                  <c:v>220.29999999999998</c:v>
                </c:pt>
                <c:pt idx="2750">
                  <c:v>220.45000000000002</c:v>
                </c:pt>
                <c:pt idx="2751">
                  <c:v>220.6</c:v>
                </c:pt>
                <c:pt idx="2752">
                  <c:v>220.70000000000002</c:v>
                </c:pt>
                <c:pt idx="2753">
                  <c:v>220.85</c:v>
                </c:pt>
                <c:pt idx="2754">
                  <c:v>221.00000000000003</c:v>
                </c:pt>
                <c:pt idx="2755">
                  <c:v>221.1</c:v>
                </c:pt>
                <c:pt idx="2756">
                  <c:v>221.25000000000003</c:v>
                </c:pt>
                <c:pt idx="2757">
                  <c:v>221.4</c:v>
                </c:pt>
                <c:pt idx="2758">
                  <c:v>221.50000000000003</c:v>
                </c:pt>
                <c:pt idx="2759">
                  <c:v>221.65</c:v>
                </c:pt>
                <c:pt idx="2760">
                  <c:v>221.79999999999998</c:v>
                </c:pt>
                <c:pt idx="2761">
                  <c:v>221.9</c:v>
                </c:pt>
                <c:pt idx="2762">
                  <c:v>222.04999999999998</c:v>
                </c:pt>
                <c:pt idx="2763">
                  <c:v>222.20000000000002</c:v>
                </c:pt>
                <c:pt idx="2764">
                  <c:v>222.29999999999998</c:v>
                </c:pt>
                <c:pt idx="2765">
                  <c:v>222.45000000000002</c:v>
                </c:pt>
                <c:pt idx="2766">
                  <c:v>222.54999999999998</c:v>
                </c:pt>
                <c:pt idx="2767">
                  <c:v>222.70000000000002</c:v>
                </c:pt>
                <c:pt idx="2768">
                  <c:v>222.79999999999998</c:v>
                </c:pt>
                <c:pt idx="2769">
                  <c:v>222.9</c:v>
                </c:pt>
                <c:pt idx="2770">
                  <c:v>223.04999999999998</c:v>
                </c:pt>
                <c:pt idx="2771">
                  <c:v>223.15</c:v>
                </c:pt>
                <c:pt idx="2772">
                  <c:v>223.29999999999998</c:v>
                </c:pt>
                <c:pt idx="2773">
                  <c:v>223.4</c:v>
                </c:pt>
                <c:pt idx="2774">
                  <c:v>223.54999999999998</c:v>
                </c:pt>
                <c:pt idx="2775">
                  <c:v>223.65</c:v>
                </c:pt>
                <c:pt idx="2776">
                  <c:v>223.79999999999998</c:v>
                </c:pt>
                <c:pt idx="2777">
                  <c:v>223.9</c:v>
                </c:pt>
                <c:pt idx="2778">
                  <c:v>224.04999999999998</c:v>
                </c:pt>
                <c:pt idx="2779">
                  <c:v>224.15</c:v>
                </c:pt>
                <c:pt idx="2780">
                  <c:v>224.29999999999998</c:v>
                </c:pt>
                <c:pt idx="2781">
                  <c:v>224.4</c:v>
                </c:pt>
                <c:pt idx="2782">
                  <c:v>224.54999999999998</c:v>
                </c:pt>
                <c:pt idx="2783">
                  <c:v>224.65</c:v>
                </c:pt>
                <c:pt idx="2784">
                  <c:v>224.79999999999998</c:v>
                </c:pt>
                <c:pt idx="2785">
                  <c:v>224.9</c:v>
                </c:pt>
                <c:pt idx="2786">
                  <c:v>225.04999999999998</c:v>
                </c:pt>
                <c:pt idx="2787">
                  <c:v>225.15</c:v>
                </c:pt>
                <c:pt idx="2788">
                  <c:v>225.29999999999998</c:v>
                </c:pt>
                <c:pt idx="2789">
                  <c:v>225.4</c:v>
                </c:pt>
                <c:pt idx="2790">
                  <c:v>225.54999999999998</c:v>
                </c:pt>
                <c:pt idx="2791">
                  <c:v>225.65</c:v>
                </c:pt>
                <c:pt idx="2792">
                  <c:v>225.75000000000003</c:v>
                </c:pt>
                <c:pt idx="2793">
                  <c:v>225.85</c:v>
                </c:pt>
                <c:pt idx="2794">
                  <c:v>225.95000000000002</c:v>
                </c:pt>
                <c:pt idx="2795">
                  <c:v>226.04999999999998</c:v>
                </c:pt>
                <c:pt idx="2796">
                  <c:v>226.1</c:v>
                </c:pt>
                <c:pt idx="2797">
                  <c:v>226.20000000000002</c:v>
                </c:pt>
                <c:pt idx="2798">
                  <c:v>226.29999999999998</c:v>
                </c:pt>
                <c:pt idx="2799">
                  <c:v>226.4</c:v>
                </c:pt>
                <c:pt idx="2800">
                  <c:v>226.50000000000003</c:v>
                </c:pt>
                <c:pt idx="2801">
                  <c:v>226.54999999999998</c:v>
                </c:pt>
                <c:pt idx="2802">
                  <c:v>226.65</c:v>
                </c:pt>
                <c:pt idx="2803">
                  <c:v>226.75000000000003</c:v>
                </c:pt>
                <c:pt idx="2804">
                  <c:v>226.85</c:v>
                </c:pt>
                <c:pt idx="2805">
                  <c:v>226.9</c:v>
                </c:pt>
                <c:pt idx="2806">
                  <c:v>227.00000000000003</c:v>
                </c:pt>
                <c:pt idx="2807">
                  <c:v>227.1</c:v>
                </c:pt>
                <c:pt idx="2808">
                  <c:v>227.20000000000002</c:v>
                </c:pt>
                <c:pt idx="2809">
                  <c:v>227.25000000000003</c:v>
                </c:pt>
                <c:pt idx="2810">
                  <c:v>227.35</c:v>
                </c:pt>
                <c:pt idx="2811">
                  <c:v>227.45000000000002</c:v>
                </c:pt>
                <c:pt idx="2812">
                  <c:v>227.54999999999998</c:v>
                </c:pt>
                <c:pt idx="2813">
                  <c:v>227.6</c:v>
                </c:pt>
                <c:pt idx="2814">
                  <c:v>227.70000000000002</c:v>
                </c:pt>
                <c:pt idx="2815">
                  <c:v>227.79999999999998</c:v>
                </c:pt>
                <c:pt idx="2816">
                  <c:v>227.9</c:v>
                </c:pt>
                <c:pt idx="2817">
                  <c:v>227.95000000000002</c:v>
                </c:pt>
                <c:pt idx="2818">
                  <c:v>228.04999999999998</c:v>
                </c:pt>
                <c:pt idx="2819">
                  <c:v>228.15</c:v>
                </c:pt>
                <c:pt idx="2820">
                  <c:v>228.25000000000003</c:v>
                </c:pt>
                <c:pt idx="2821">
                  <c:v>228.29999999999998</c:v>
                </c:pt>
                <c:pt idx="2822">
                  <c:v>228.4</c:v>
                </c:pt>
                <c:pt idx="2823">
                  <c:v>228.50000000000003</c:v>
                </c:pt>
                <c:pt idx="2824">
                  <c:v>228.6</c:v>
                </c:pt>
                <c:pt idx="2825">
                  <c:v>228.65</c:v>
                </c:pt>
                <c:pt idx="2826">
                  <c:v>228.75000000000003</c:v>
                </c:pt>
                <c:pt idx="2827">
                  <c:v>228.85</c:v>
                </c:pt>
                <c:pt idx="2828">
                  <c:v>228.95000000000002</c:v>
                </c:pt>
                <c:pt idx="2829">
                  <c:v>229.00000000000003</c:v>
                </c:pt>
                <c:pt idx="2830">
                  <c:v>229.1</c:v>
                </c:pt>
                <c:pt idx="2831">
                  <c:v>229.20000000000002</c:v>
                </c:pt>
                <c:pt idx="2832">
                  <c:v>229.29999999999998</c:v>
                </c:pt>
                <c:pt idx="2833">
                  <c:v>229.35</c:v>
                </c:pt>
                <c:pt idx="2834">
                  <c:v>229.45000000000002</c:v>
                </c:pt>
                <c:pt idx="2835">
                  <c:v>229.54999999999998</c:v>
                </c:pt>
                <c:pt idx="2836">
                  <c:v>229.6</c:v>
                </c:pt>
                <c:pt idx="2837">
                  <c:v>229.65</c:v>
                </c:pt>
                <c:pt idx="2838">
                  <c:v>229.75000000000003</c:v>
                </c:pt>
                <c:pt idx="2839">
                  <c:v>229.79999999999998</c:v>
                </c:pt>
                <c:pt idx="2840">
                  <c:v>229.9</c:v>
                </c:pt>
                <c:pt idx="2841">
                  <c:v>229.95000000000002</c:v>
                </c:pt>
                <c:pt idx="2842">
                  <c:v>230.04999999999998</c:v>
                </c:pt>
                <c:pt idx="2843">
                  <c:v>230.1</c:v>
                </c:pt>
                <c:pt idx="2844">
                  <c:v>230.20000000000002</c:v>
                </c:pt>
                <c:pt idx="2845">
                  <c:v>230.25000000000003</c:v>
                </c:pt>
                <c:pt idx="2846">
                  <c:v>230.35</c:v>
                </c:pt>
                <c:pt idx="2847">
                  <c:v>230.4</c:v>
                </c:pt>
                <c:pt idx="2848">
                  <c:v>230.50000000000003</c:v>
                </c:pt>
                <c:pt idx="2849">
                  <c:v>230.54999999999998</c:v>
                </c:pt>
                <c:pt idx="2850">
                  <c:v>230.6</c:v>
                </c:pt>
                <c:pt idx="2851">
                  <c:v>230.70000000000002</c:v>
                </c:pt>
                <c:pt idx="2852">
                  <c:v>230.75000000000003</c:v>
                </c:pt>
                <c:pt idx="2853">
                  <c:v>230.85</c:v>
                </c:pt>
                <c:pt idx="2854">
                  <c:v>230.9</c:v>
                </c:pt>
                <c:pt idx="2855">
                  <c:v>231.00000000000003</c:v>
                </c:pt>
                <c:pt idx="2856">
                  <c:v>231.04999999999998</c:v>
                </c:pt>
                <c:pt idx="2857">
                  <c:v>231.15</c:v>
                </c:pt>
                <c:pt idx="2858">
                  <c:v>231.20000000000002</c:v>
                </c:pt>
                <c:pt idx="2859">
                  <c:v>231.29999999999998</c:v>
                </c:pt>
                <c:pt idx="2860">
                  <c:v>231.35</c:v>
                </c:pt>
                <c:pt idx="2861">
                  <c:v>231.4</c:v>
                </c:pt>
                <c:pt idx="2862">
                  <c:v>231.50000000000003</c:v>
                </c:pt>
                <c:pt idx="2863">
                  <c:v>231.54999999999998</c:v>
                </c:pt>
                <c:pt idx="2864">
                  <c:v>231.65</c:v>
                </c:pt>
                <c:pt idx="2865">
                  <c:v>231.70000000000002</c:v>
                </c:pt>
                <c:pt idx="2866">
                  <c:v>231.79999999999998</c:v>
                </c:pt>
                <c:pt idx="2867">
                  <c:v>231.85</c:v>
                </c:pt>
                <c:pt idx="2868">
                  <c:v>231.95000000000002</c:v>
                </c:pt>
                <c:pt idx="2869">
                  <c:v>232.00000000000003</c:v>
                </c:pt>
                <c:pt idx="2870">
                  <c:v>232.1</c:v>
                </c:pt>
                <c:pt idx="2871">
                  <c:v>232.15</c:v>
                </c:pt>
                <c:pt idx="2872">
                  <c:v>232.25000000000003</c:v>
                </c:pt>
                <c:pt idx="2873">
                  <c:v>232.29999999999998</c:v>
                </c:pt>
                <c:pt idx="2874">
                  <c:v>232.35</c:v>
                </c:pt>
                <c:pt idx="2875">
                  <c:v>232.45000000000002</c:v>
                </c:pt>
                <c:pt idx="2876">
                  <c:v>232.50000000000003</c:v>
                </c:pt>
                <c:pt idx="2877">
                  <c:v>232.6</c:v>
                </c:pt>
                <c:pt idx="2878">
                  <c:v>232.65</c:v>
                </c:pt>
                <c:pt idx="2879">
                  <c:v>232.75000000000003</c:v>
                </c:pt>
                <c:pt idx="2880">
                  <c:v>232.79999999999998</c:v>
                </c:pt>
                <c:pt idx="2881">
                  <c:v>232.9</c:v>
                </c:pt>
                <c:pt idx="2882">
                  <c:v>232.95000000000002</c:v>
                </c:pt>
                <c:pt idx="2883">
                  <c:v>233.04999999999998</c:v>
                </c:pt>
                <c:pt idx="2884">
                  <c:v>233.1</c:v>
                </c:pt>
                <c:pt idx="2885">
                  <c:v>233.15</c:v>
                </c:pt>
                <c:pt idx="2886">
                  <c:v>233.25000000000003</c:v>
                </c:pt>
                <c:pt idx="2887">
                  <c:v>233.29999999999998</c:v>
                </c:pt>
                <c:pt idx="2888">
                  <c:v>233.4</c:v>
                </c:pt>
                <c:pt idx="2889">
                  <c:v>233.45000000000002</c:v>
                </c:pt>
                <c:pt idx="2890">
                  <c:v>233.54999999999998</c:v>
                </c:pt>
                <c:pt idx="2891">
                  <c:v>233.6</c:v>
                </c:pt>
                <c:pt idx="2892">
                  <c:v>233.70000000000002</c:v>
                </c:pt>
                <c:pt idx="2893">
                  <c:v>233.75000000000003</c:v>
                </c:pt>
                <c:pt idx="2894">
                  <c:v>233.79999999999998</c:v>
                </c:pt>
                <c:pt idx="2895">
                  <c:v>233.9</c:v>
                </c:pt>
                <c:pt idx="2896">
                  <c:v>233.95000000000002</c:v>
                </c:pt>
                <c:pt idx="2897">
                  <c:v>234.04999999999998</c:v>
                </c:pt>
                <c:pt idx="2898">
                  <c:v>234.1</c:v>
                </c:pt>
                <c:pt idx="2899">
                  <c:v>234.20000000000002</c:v>
                </c:pt>
                <c:pt idx="2900">
                  <c:v>234.25000000000003</c:v>
                </c:pt>
                <c:pt idx="2901">
                  <c:v>234.35</c:v>
                </c:pt>
                <c:pt idx="2902">
                  <c:v>234.4</c:v>
                </c:pt>
                <c:pt idx="2903">
                  <c:v>234.45000000000002</c:v>
                </c:pt>
                <c:pt idx="2904">
                  <c:v>234.54999999999998</c:v>
                </c:pt>
                <c:pt idx="2905">
                  <c:v>234.6</c:v>
                </c:pt>
                <c:pt idx="2906">
                  <c:v>234.70000000000002</c:v>
                </c:pt>
                <c:pt idx="2907">
                  <c:v>234.75000000000003</c:v>
                </c:pt>
                <c:pt idx="2908">
                  <c:v>234.85</c:v>
                </c:pt>
                <c:pt idx="2909">
                  <c:v>234.9</c:v>
                </c:pt>
                <c:pt idx="2910">
                  <c:v>235.00000000000003</c:v>
                </c:pt>
                <c:pt idx="2911">
                  <c:v>235.04999999999998</c:v>
                </c:pt>
                <c:pt idx="2912">
                  <c:v>235.1</c:v>
                </c:pt>
                <c:pt idx="2913">
                  <c:v>235.20000000000002</c:v>
                </c:pt>
                <c:pt idx="2914">
                  <c:v>235.25000000000003</c:v>
                </c:pt>
                <c:pt idx="2915">
                  <c:v>235.35</c:v>
                </c:pt>
                <c:pt idx="2916">
                  <c:v>235.4</c:v>
                </c:pt>
                <c:pt idx="2917">
                  <c:v>235.50000000000003</c:v>
                </c:pt>
                <c:pt idx="2918">
                  <c:v>235.54999999999998</c:v>
                </c:pt>
                <c:pt idx="2919">
                  <c:v>235.65</c:v>
                </c:pt>
                <c:pt idx="2920">
                  <c:v>235.70000000000002</c:v>
                </c:pt>
                <c:pt idx="2921">
                  <c:v>235.75000000000003</c:v>
                </c:pt>
                <c:pt idx="2922">
                  <c:v>235.85</c:v>
                </c:pt>
                <c:pt idx="2923">
                  <c:v>235.9</c:v>
                </c:pt>
                <c:pt idx="2924">
                  <c:v>236.00000000000003</c:v>
                </c:pt>
                <c:pt idx="2925">
                  <c:v>236.04999999999998</c:v>
                </c:pt>
                <c:pt idx="2926">
                  <c:v>236.15</c:v>
                </c:pt>
                <c:pt idx="2927">
                  <c:v>236.20000000000002</c:v>
                </c:pt>
                <c:pt idx="2928">
                  <c:v>236.29999999999998</c:v>
                </c:pt>
                <c:pt idx="2929">
                  <c:v>236.35</c:v>
                </c:pt>
                <c:pt idx="2930">
                  <c:v>236.4</c:v>
                </c:pt>
                <c:pt idx="2931">
                  <c:v>236.50000000000003</c:v>
                </c:pt>
                <c:pt idx="2932">
                  <c:v>236.54999999999998</c:v>
                </c:pt>
                <c:pt idx="2933">
                  <c:v>236.65</c:v>
                </c:pt>
                <c:pt idx="2934">
                  <c:v>236.70000000000002</c:v>
                </c:pt>
                <c:pt idx="2935">
                  <c:v>236.79999999999998</c:v>
                </c:pt>
                <c:pt idx="2936">
                  <c:v>236.85</c:v>
                </c:pt>
                <c:pt idx="2937">
                  <c:v>236.95000000000002</c:v>
                </c:pt>
                <c:pt idx="2938">
                  <c:v>237.04999999999998</c:v>
                </c:pt>
                <c:pt idx="2939">
                  <c:v>237.1</c:v>
                </c:pt>
                <c:pt idx="2940">
                  <c:v>237.20000000000002</c:v>
                </c:pt>
                <c:pt idx="2941">
                  <c:v>237.29999999999998</c:v>
                </c:pt>
                <c:pt idx="2942">
                  <c:v>237.4</c:v>
                </c:pt>
                <c:pt idx="2943">
                  <c:v>237.45000000000002</c:v>
                </c:pt>
                <c:pt idx="2944">
                  <c:v>237.54999999999998</c:v>
                </c:pt>
                <c:pt idx="2945">
                  <c:v>237.65</c:v>
                </c:pt>
                <c:pt idx="2946">
                  <c:v>237.70000000000002</c:v>
                </c:pt>
                <c:pt idx="2947">
                  <c:v>237.79999999999998</c:v>
                </c:pt>
                <c:pt idx="2948">
                  <c:v>237.9</c:v>
                </c:pt>
                <c:pt idx="2949">
                  <c:v>238.00000000000003</c:v>
                </c:pt>
                <c:pt idx="2950">
                  <c:v>238.04999999999998</c:v>
                </c:pt>
                <c:pt idx="2951">
                  <c:v>238.15</c:v>
                </c:pt>
                <c:pt idx="2952">
                  <c:v>238.25000000000003</c:v>
                </c:pt>
                <c:pt idx="2953">
                  <c:v>238.29999999999998</c:v>
                </c:pt>
                <c:pt idx="2954">
                  <c:v>238.4</c:v>
                </c:pt>
                <c:pt idx="2955">
                  <c:v>238.50000000000003</c:v>
                </c:pt>
                <c:pt idx="2956">
                  <c:v>238.54999999999998</c:v>
                </c:pt>
                <c:pt idx="2957">
                  <c:v>238.65</c:v>
                </c:pt>
                <c:pt idx="2958">
                  <c:v>238.75000000000003</c:v>
                </c:pt>
                <c:pt idx="2959">
                  <c:v>238.85</c:v>
                </c:pt>
                <c:pt idx="2960">
                  <c:v>238.9</c:v>
                </c:pt>
                <c:pt idx="2961">
                  <c:v>239.00000000000003</c:v>
                </c:pt>
                <c:pt idx="2962">
                  <c:v>239.1</c:v>
                </c:pt>
                <c:pt idx="2963">
                  <c:v>239.15</c:v>
                </c:pt>
                <c:pt idx="2964">
                  <c:v>239.25000000000003</c:v>
                </c:pt>
                <c:pt idx="2965">
                  <c:v>239.35</c:v>
                </c:pt>
                <c:pt idx="2966">
                  <c:v>239.4</c:v>
                </c:pt>
                <c:pt idx="2967">
                  <c:v>239.50000000000003</c:v>
                </c:pt>
                <c:pt idx="2968">
                  <c:v>239.6</c:v>
                </c:pt>
                <c:pt idx="2969">
                  <c:v>239.70000000000002</c:v>
                </c:pt>
                <c:pt idx="2970">
                  <c:v>239.75000000000003</c:v>
                </c:pt>
                <c:pt idx="2971">
                  <c:v>239.85</c:v>
                </c:pt>
                <c:pt idx="2972">
                  <c:v>239.95000000000002</c:v>
                </c:pt>
                <c:pt idx="2973">
                  <c:v>240.00000000000003</c:v>
                </c:pt>
                <c:pt idx="2974">
                  <c:v>240.1</c:v>
                </c:pt>
                <c:pt idx="2975">
                  <c:v>240.20000000000002</c:v>
                </c:pt>
                <c:pt idx="2976">
                  <c:v>240.25000000000003</c:v>
                </c:pt>
                <c:pt idx="2977">
                  <c:v>240.35</c:v>
                </c:pt>
                <c:pt idx="2978">
                  <c:v>240.45000000000002</c:v>
                </c:pt>
                <c:pt idx="2979">
                  <c:v>240.54999999999998</c:v>
                </c:pt>
                <c:pt idx="2980">
                  <c:v>240.6</c:v>
                </c:pt>
                <c:pt idx="2981">
                  <c:v>240.70000000000002</c:v>
                </c:pt>
                <c:pt idx="2982">
                  <c:v>240.75000000000003</c:v>
                </c:pt>
                <c:pt idx="2983">
                  <c:v>240.85</c:v>
                </c:pt>
                <c:pt idx="2984">
                  <c:v>240.95000000000002</c:v>
                </c:pt>
                <c:pt idx="2985">
                  <c:v>241.00000000000003</c:v>
                </c:pt>
                <c:pt idx="2986">
                  <c:v>241.1</c:v>
                </c:pt>
                <c:pt idx="2987">
                  <c:v>241.20000000000002</c:v>
                </c:pt>
                <c:pt idx="2988">
                  <c:v>241.25000000000003</c:v>
                </c:pt>
                <c:pt idx="2989">
                  <c:v>241.35</c:v>
                </c:pt>
                <c:pt idx="2990">
                  <c:v>241.45000000000002</c:v>
                </c:pt>
                <c:pt idx="2991">
                  <c:v>241.50000000000003</c:v>
                </c:pt>
                <c:pt idx="2992">
                  <c:v>241.6</c:v>
                </c:pt>
                <c:pt idx="2993">
                  <c:v>241.65</c:v>
                </c:pt>
                <c:pt idx="2994">
                  <c:v>241.75000000000003</c:v>
                </c:pt>
                <c:pt idx="2995">
                  <c:v>241.85</c:v>
                </c:pt>
                <c:pt idx="2996">
                  <c:v>241.9</c:v>
                </c:pt>
                <c:pt idx="2997">
                  <c:v>242.00000000000003</c:v>
                </c:pt>
                <c:pt idx="2998">
                  <c:v>242.1</c:v>
                </c:pt>
                <c:pt idx="2999">
                  <c:v>242.15</c:v>
                </c:pt>
                <c:pt idx="3000">
                  <c:v>242.25000000000003</c:v>
                </c:pt>
                <c:pt idx="3001">
                  <c:v>242.35</c:v>
                </c:pt>
                <c:pt idx="3002">
                  <c:v>242.4</c:v>
                </c:pt>
                <c:pt idx="3003">
                  <c:v>242.50000000000003</c:v>
                </c:pt>
                <c:pt idx="3004">
                  <c:v>242.54999999999998</c:v>
                </c:pt>
                <c:pt idx="3005">
                  <c:v>242.65</c:v>
                </c:pt>
                <c:pt idx="3006">
                  <c:v>242.75000000000003</c:v>
                </c:pt>
                <c:pt idx="3007">
                  <c:v>242.79999999999998</c:v>
                </c:pt>
                <c:pt idx="3008">
                  <c:v>242.9</c:v>
                </c:pt>
                <c:pt idx="3009">
                  <c:v>243.00000000000003</c:v>
                </c:pt>
                <c:pt idx="3010">
                  <c:v>243.04999999999998</c:v>
                </c:pt>
                <c:pt idx="3011">
                  <c:v>243.15</c:v>
                </c:pt>
                <c:pt idx="3012">
                  <c:v>243.25000000000003</c:v>
                </c:pt>
                <c:pt idx="3013">
                  <c:v>243.29999999999998</c:v>
                </c:pt>
                <c:pt idx="3014">
                  <c:v>243.4</c:v>
                </c:pt>
                <c:pt idx="3015">
                  <c:v>243.45000000000002</c:v>
                </c:pt>
                <c:pt idx="3016">
                  <c:v>243.54999999999998</c:v>
                </c:pt>
                <c:pt idx="3017">
                  <c:v>243.65</c:v>
                </c:pt>
                <c:pt idx="3018">
                  <c:v>243.70000000000002</c:v>
                </c:pt>
                <c:pt idx="3019">
                  <c:v>243.79999999999998</c:v>
                </c:pt>
                <c:pt idx="3020">
                  <c:v>243.9</c:v>
                </c:pt>
                <c:pt idx="3021">
                  <c:v>243.95000000000002</c:v>
                </c:pt>
                <c:pt idx="3022">
                  <c:v>244.04999999999998</c:v>
                </c:pt>
                <c:pt idx="3023">
                  <c:v>244.15</c:v>
                </c:pt>
                <c:pt idx="3024">
                  <c:v>244.20000000000002</c:v>
                </c:pt>
                <c:pt idx="3025">
                  <c:v>244.29999999999998</c:v>
                </c:pt>
                <c:pt idx="3026">
                  <c:v>244.4</c:v>
                </c:pt>
                <c:pt idx="3027">
                  <c:v>244.45000000000002</c:v>
                </c:pt>
                <c:pt idx="3028">
                  <c:v>244.54999999999998</c:v>
                </c:pt>
                <c:pt idx="3029">
                  <c:v>244.65</c:v>
                </c:pt>
                <c:pt idx="3030">
                  <c:v>244.70000000000002</c:v>
                </c:pt>
                <c:pt idx="3031">
                  <c:v>244.79999999999998</c:v>
                </c:pt>
                <c:pt idx="3032">
                  <c:v>244.9</c:v>
                </c:pt>
                <c:pt idx="3033">
                  <c:v>244.95000000000002</c:v>
                </c:pt>
                <c:pt idx="3034">
                  <c:v>245.04999999999998</c:v>
                </c:pt>
                <c:pt idx="3035">
                  <c:v>245.15</c:v>
                </c:pt>
                <c:pt idx="3036">
                  <c:v>245.25000000000003</c:v>
                </c:pt>
                <c:pt idx="3037">
                  <c:v>245.29999999999998</c:v>
                </c:pt>
                <c:pt idx="3038">
                  <c:v>245.4</c:v>
                </c:pt>
                <c:pt idx="3039">
                  <c:v>245.50000000000003</c:v>
                </c:pt>
                <c:pt idx="3040">
                  <c:v>245.54999999999998</c:v>
                </c:pt>
                <c:pt idx="3041">
                  <c:v>245.65</c:v>
                </c:pt>
                <c:pt idx="3042">
                  <c:v>245.75000000000003</c:v>
                </c:pt>
                <c:pt idx="3043">
                  <c:v>245.79999999999998</c:v>
                </c:pt>
                <c:pt idx="3044">
                  <c:v>245.9</c:v>
                </c:pt>
                <c:pt idx="3045">
                  <c:v>246.00000000000003</c:v>
                </c:pt>
                <c:pt idx="3046">
                  <c:v>246.1</c:v>
                </c:pt>
                <c:pt idx="3047">
                  <c:v>246.15</c:v>
                </c:pt>
                <c:pt idx="3048">
                  <c:v>246.25000000000003</c:v>
                </c:pt>
                <c:pt idx="3049">
                  <c:v>246.35</c:v>
                </c:pt>
                <c:pt idx="3050">
                  <c:v>246.4</c:v>
                </c:pt>
                <c:pt idx="3051">
                  <c:v>246.50000000000003</c:v>
                </c:pt>
                <c:pt idx="3052">
                  <c:v>246.6</c:v>
                </c:pt>
                <c:pt idx="3053">
                  <c:v>246.65</c:v>
                </c:pt>
                <c:pt idx="3054">
                  <c:v>246.75000000000003</c:v>
                </c:pt>
                <c:pt idx="3055">
                  <c:v>246.85</c:v>
                </c:pt>
                <c:pt idx="3056">
                  <c:v>246.95000000000002</c:v>
                </c:pt>
                <c:pt idx="3057">
                  <c:v>247.00000000000003</c:v>
                </c:pt>
                <c:pt idx="3058">
                  <c:v>247.1</c:v>
                </c:pt>
                <c:pt idx="3059">
                  <c:v>247.20000000000002</c:v>
                </c:pt>
                <c:pt idx="3060">
                  <c:v>247.25000000000003</c:v>
                </c:pt>
                <c:pt idx="3061">
                  <c:v>247.35</c:v>
                </c:pt>
                <c:pt idx="3062">
                  <c:v>247.45000000000002</c:v>
                </c:pt>
                <c:pt idx="3063">
                  <c:v>247.50000000000003</c:v>
                </c:pt>
                <c:pt idx="3064">
                  <c:v>247.6</c:v>
                </c:pt>
                <c:pt idx="3065">
                  <c:v>247.70000000000002</c:v>
                </c:pt>
                <c:pt idx="3066">
                  <c:v>247.79999999999998</c:v>
                </c:pt>
                <c:pt idx="3067">
                  <c:v>247.85</c:v>
                </c:pt>
                <c:pt idx="3068">
                  <c:v>247.95000000000002</c:v>
                </c:pt>
                <c:pt idx="3069">
                  <c:v>248.04999999999998</c:v>
                </c:pt>
                <c:pt idx="3070">
                  <c:v>248.1</c:v>
                </c:pt>
                <c:pt idx="3071">
                  <c:v>248.20000000000002</c:v>
                </c:pt>
                <c:pt idx="3072">
                  <c:v>248.29999999999998</c:v>
                </c:pt>
                <c:pt idx="3073">
                  <c:v>248.4</c:v>
                </c:pt>
                <c:pt idx="3074">
                  <c:v>248.45000000000002</c:v>
                </c:pt>
                <c:pt idx="3075">
                  <c:v>248.54999999999998</c:v>
                </c:pt>
                <c:pt idx="3076">
                  <c:v>248.65</c:v>
                </c:pt>
                <c:pt idx="3077">
                  <c:v>248.75000000000003</c:v>
                </c:pt>
                <c:pt idx="3078">
                  <c:v>248.79999999999998</c:v>
                </c:pt>
                <c:pt idx="3079">
                  <c:v>248.9</c:v>
                </c:pt>
                <c:pt idx="3080">
                  <c:v>249.00000000000003</c:v>
                </c:pt>
                <c:pt idx="3081">
                  <c:v>249.1</c:v>
                </c:pt>
                <c:pt idx="3082">
                  <c:v>249.15</c:v>
                </c:pt>
                <c:pt idx="3083">
                  <c:v>249.25000000000003</c:v>
                </c:pt>
                <c:pt idx="3084">
                  <c:v>249.35</c:v>
                </c:pt>
                <c:pt idx="3085">
                  <c:v>249.4</c:v>
                </c:pt>
                <c:pt idx="3086">
                  <c:v>249.50000000000003</c:v>
                </c:pt>
                <c:pt idx="3087">
                  <c:v>249.6</c:v>
                </c:pt>
                <c:pt idx="3088">
                  <c:v>249.70000000000002</c:v>
                </c:pt>
                <c:pt idx="3089">
                  <c:v>249.75000000000003</c:v>
                </c:pt>
                <c:pt idx="3090">
                  <c:v>249.85</c:v>
                </c:pt>
                <c:pt idx="3091">
                  <c:v>249.95000000000002</c:v>
                </c:pt>
                <c:pt idx="3092">
                  <c:v>250.04999999999998</c:v>
                </c:pt>
                <c:pt idx="3093">
                  <c:v>250.1</c:v>
                </c:pt>
                <c:pt idx="3094">
                  <c:v>250.20000000000002</c:v>
                </c:pt>
                <c:pt idx="3095">
                  <c:v>250.29999999999998</c:v>
                </c:pt>
                <c:pt idx="3096">
                  <c:v>250.4</c:v>
                </c:pt>
                <c:pt idx="3097">
                  <c:v>250.45000000000002</c:v>
                </c:pt>
                <c:pt idx="3098">
                  <c:v>250.54999999999998</c:v>
                </c:pt>
                <c:pt idx="3099">
                  <c:v>250.65</c:v>
                </c:pt>
                <c:pt idx="3100">
                  <c:v>250.75000000000003</c:v>
                </c:pt>
                <c:pt idx="3101">
                  <c:v>250.79999999999998</c:v>
                </c:pt>
                <c:pt idx="3102">
                  <c:v>250.9</c:v>
                </c:pt>
                <c:pt idx="3103">
                  <c:v>251.00000000000003</c:v>
                </c:pt>
                <c:pt idx="3104">
                  <c:v>251.04999999999998</c:v>
                </c:pt>
                <c:pt idx="3105">
                  <c:v>251.15</c:v>
                </c:pt>
                <c:pt idx="3106">
                  <c:v>251.25000000000003</c:v>
                </c:pt>
                <c:pt idx="3107">
                  <c:v>251.35</c:v>
                </c:pt>
                <c:pt idx="3108">
                  <c:v>251.4</c:v>
                </c:pt>
                <c:pt idx="3109">
                  <c:v>251.50000000000003</c:v>
                </c:pt>
                <c:pt idx="3110">
                  <c:v>251.6</c:v>
                </c:pt>
                <c:pt idx="3111">
                  <c:v>251.70000000000002</c:v>
                </c:pt>
                <c:pt idx="3112">
                  <c:v>251.79999999999998</c:v>
                </c:pt>
                <c:pt idx="3113">
                  <c:v>251.9</c:v>
                </c:pt>
                <c:pt idx="3114">
                  <c:v>252.00000000000003</c:v>
                </c:pt>
                <c:pt idx="3115">
                  <c:v>252.1</c:v>
                </c:pt>
                <c:pt idx="3116">
                  <c:v>252.20000000000002</c:v>
                </c:pt>
                <c:pt idx="3117">
                  <c:v>252.29999999999998</c:v>
                </c:pt>
                <c:pt idx="3118">
                  <c:v>252.4</c:v>
                </c:pt>
                <c:pt idx="3119">
                  <c:v>252.50000000000003</c:v>
                </c:pt>
                <c:pt idx="3120">
                  <c:v>252.6</c:v>
                </c:pt>
                <c:pt idx="3121">
                  <c:v>252.70000000000002</c:v>
                </c:pt>
                <c:pt idx="3122">
                  <c:v>252.79999999999998</c:v>
                </c:pt>
                <c:pt idx="3123">
                  <c:v>252.9</c:v>
                </c:pt>
                <c:pt idx="3124">
                  <c:v>253.00000000000003</c:v>
                </c:pt>
                <c:pt idx="3125">
                  <c:v>253.1</c:v>
                </c:pt>
                <c:pt idx="3126">
                  <c:v>253.20000000000002</c:v>
                </c:pt>
                <c:pt idx="3127">
                  <c:v>253.29999999999998</c:v>
                </c:pt>
                <c:pt idx="3128">
                  <c:v>253.4</c:v>
                </c:pt>
                <c:pt idx="3129">
                  <c:v>253.50000000000003</c:v>
                </c:pt>
                <c:pt idx="3130">
                  <c:v>253.6</c:v>
                </c:pt>
                <c:pt idx="3131">
                  <c:v>253.70000000000002</c:v>
                </c:pt>
                <c:pt idx="3132">
                  <c:v>253.79999999999998</c:v>
                </c:pt>
                <c:pt idx="3133">
                  <c:v>253.9</c:v>
                </c:pt>
                <c:pt idx="3134">
                  <c:v>254.00000000000003</c:v>
                </c:pt>
                <c:pt idx="3135">
                  <c:v>254.1</c:v>
                </c:pt>
                <c:pt idx="3136">
                  <c:v>254.20000000000002</c:v>
                </c:pt>
                <c:pt idx="3137">
                  <c:v>254.29999999999998</c:v>
                </c:pt>
                <c:pt idx="3138">
                  <c:v>254.4</c:v>
                </c:pt>
                <c:pt idx="3139">
                  <c:v>254.50000000000003</c:v>
                </c:pt>
                <c:pt idx="3140">
                  <c:v>254.6</c:v>
                </c:pt>
                <c:pt idx="3141">
                  <c:v>254.70000000000002</c:v>
                </c:pt>
                <c:pt idx="3142">
                  <c:v>254.79999999999998</c:v>
                </c:pt>
                <c:pt idx="3143">
                  <c:v>254.9</c:v>
                </c:pt>
                <c:pt idx="3144">
                  <c:v>255.00000000000003</c:v>
                </c:pt>
                <c:pt idx="3145">
                  <c:v>255.1</c:v>
                </c:pt>
                <c:pt idx="3146">
                  <c:v>255.20000000000002</c:v>
                </c:pt>
                <c:pt idx="3147">
                  <c:v>255.29999999999998</c:v>
                </c:pt>
                <c:pt idx="3148">
                  <c:v>255.45000000000002</c:v>
                </c:pt>
                <c:pt idx="3149">
                  <c:v>255.54999999999998</c:v>
                </c:pt>
                <c:pt idx="3150">
                  <c:v>255.70000000000002</c:v>
                </c:pt>
                <c:pt idx="3151">
                  <c:v>255.79999999999998</c:v>
                </c:pt>
                <c:pt idx="3152">
                  <c:v>255.95000000000002</c:v>
                </c:pt>
                <c:pt idx="3153">
                  <c:v>256.04999999999995</c:v>
                </c:pt>
                <c:pt idx="3154">
                  <c:v>256.20000000000005</c:v>
                </c:pt>
                <c:pt idx="3155">
                  <c:v>256.35000000000002</c:v>
                </c:pt>
                <c:pt idx="3156">
                  <c:v>256.45000000000005</c:v>
                </c:pt>
                <c:pt idx="3157">
                  <c:v>256.60000000000002</c:v>
                </c:pt>
                <c:pt idx="3158">
                  <c:v>256.70000000000005</c:v>
                </c:pt>
                <c:pt idx="3159">
                  <c:v>256.85000000000002</c:v>
                </c:pt>
                <c:pt idx="3160">
                  <c:v>256.95000000000005</c:v>
                </c:pt>
                <c:pt idx="3161">
                  <c:v>257.10000000000002</c:v>
                </c:pt>
                <c:pt idx="3162">
                  <c:v>257.20000000000005</c:v>
                </c:pt>
                <c:pt idx="3163">
                  <c:v>257.35000000000002</c:v>
                </c:pt>
                <c:pt idx="3164">
                  <c:v>257.45000000000005</c:v>
                </c:pt>
                <c:pt idx="3165">
                  <c:v>257.60000000000002</c:v>
                </c:pt>
                <c:pt idx="3166">
                  <c:v>257.70000000000005</c:v>
                </c:pt>
                <c:pt idx="3167">
                  <c:v>257.85000000000002</c:v>
                </c:pt>
                <c:pt idx="3168">
                  <c:v>257.95000000000005</c:v>
                </c:pt>
                <c:pt idx="3169">
                  <c:v>258.10000000000002</c:v>
                </c:pt>
                <c:pt idx="3170">
                  <c:v>258.20000000000005</c:v>
                </c:pt>
                <c:pt idx="3171">
                  <c:v>258.35000000000002</c:v>
                </c:pt>
                <c:pt idx="3172">
                  <c:v>258.45000000000005</c:v>
                </c:pt>
                <c:pt idx="3173">
                  <c:v>258.60000000000002</c:v>
                </c:pt>
                <c:pt idx="3174">
                  <c:v>258.75</c:v>
                </c:pt>
                <c:pt idx="3175">
                  <c:v>258.85000000000002</c:v>
                </c:pt>
                <c:pt idx="3176">
                  <c:v>258.95000000000005</c:v>
                </c:pt>
                <c:pt idx="3177">
                  <c:v>259.04999999999995</c:v>
                </c:pt>
                <c:pt idx="3178">
                  <c:v>259.20000000000005</c:v>
                </c:pt>
                <c:pt idx="3179">
                  <c:v>259.29999999999995</c:v>
                </c:pt>
                <c:pt idx="3180">
                  <c:v>259.39999999999998</c:v>
                </c:pt>
                <c:pt idx="3181">
                  <c:v>259.5</c:v>
                </c:pt>
                <c:pt idx="3182">
                  <c:v>259.64999999999998</c:v>
                </c:pt>
                <c:pt idx="3183">
                  <c:v>259.75</c:v>
                </c:pt>
                <c:pt idx="3184">
                  <c:v>259.85000000000002</c:v>
                </c:pt>
                <c:pt idx="3185">
                  <c:v>259.95000000000005</c:v>
                </c:pt>
                <c:pt idx="3186">
                  <c:v>260.10000000000002</c:v>
                </c:pt>
                <c:pt idx="3187">
                  <c:v>260.20000000000005</c:v>
                </c:pt>
                <c:pt idx="3188">
                  <c:v>260.29999999999995</c:v>
                </c:pt>
                <c:pt idx="3189">
                  <c:v>260.39999999999998</c:v>
                </c:pt>
                <c:pt idx="3190">
                  <c:v>260.54999999999995</c:v>
                </c:pt>
                <c:pt idx="3191">
                  <c:v>260.64999999999998</c:v>
                </c:pt>
                <c:pt idx="3192">
                  <c:v>260.75</c:v>
                </c:pt>
                <c:pt idx="3193">
                  <c:v>260.89999999999998</c:v>
                </c:pt>
                <c:pt idx="3194">
                  <c:v>261</c:v>
                </c:pt>
                <c:pt idx="3195">
                  <c:v>261.10000000000002</c:v>
                </c:pt>
                <c:pt idx="3196">
                  <c:v>261.20000000000005</c:v>
                </c:pt>
                <c:pt idx="3197">
                  <c:v>261.35000000000002</c:v>
                </c:pt>
                <c:pt idx="3198">
                  <c:v>261.45000000000005</c:v>
                </c:pt>
                <c:pt idx="3199">
                  <c:v>261.54999999999995</c:v>
                </c:pt>
                <c:pt idx="3200">
                  <c:v>261.64999999999998</c:v>
                </c:pt>
                <c:pt idx="3201">
                  <c:v>261.79999999999995</c:v>
                </c:pt>
                <c:pt idx="3202">
                  <c:v>261.89999999999998</c:v>
                </c:pt>
                <c:pt idx="3203">
                  <c:v>262</c:v>
                </c:pt>
                <c:pt idx="3204">
                  <c:v>262.10000000000002</c:v>
                </c:pt>
                <c:pt idx="3205">
                  <c:v>262.25</c:v>
                </c:pt>
                <c:pt idx="3206">
                  <c:v>262.35000000000002</c:v>
                </c:pt>
                <c:pt idx="3207">
                  <c:v>262.45000000000005</c:v>
                </c:pt>
                <c:pt idx="3208">
                  <c:v>262.60000000000002</c:v>
                </c:pt>
                <c:pt idx="3209">
                  <c:v>262.70000000000005</c:v>
                </c:pt>
                <c:pt idx="3210">
                  <c:v>262.85000000000002</c:v>
                </c:pt>
                <c:pt idx="3211">
                  <c:v>263</c:v>
                </c:pt>
                <c:pt idx="3212">
                  <c:v>263.10000000000002</c:v>
                </c:pt>
                <c:pt idx="3213">
                  <c:v>263.25</c:v>
                </c:pt>
                <c:pt idx="3214">
                  <c:v>263.35000000000002</c:v>
                </c:pt>
                <c:pt idx="3215">
                  <c:v>263.5</c:v>
                </c:pt>
                <c:pt idx="3216">
                  <c:v>263.64999999999998</c:v>
                </c:pt>
                <c:pt idx="3217">
                  <c:v>263.75</c:v>
                </c:pt>
                <c:pt idx="3218">
                  <c:v>263.89999999999998</c:v>
                </c:pt>
                <c:pt idx="3219">
                  <c:v>264</c:v>
                </c:pt>
                <c:pt idx="3220">
                  <c:v>264.14999999999998</c:v>
                </c:pt>
                <c:pt idx="3221">
                  <c:v>264.29999999999995</c:v>
                </c:pt>
                <c:pt idx="3222">
                  <c:v>264.39999999999998</c:v>
                </c:pt>
                <c:pt idx="3223">
                  <c:v>264.54999999999995</c:v>
                </c:pt>
                <c:pt idx="3224">
                  <c:v>264.70000000000005</c:v>
                </c:pt>
                <c:pt idx="3225">
                  <c:v>264.79999999999995</c:v>
                </c:pt>
                <c:pt idx="3226">
                  <c:v>264.95000000000005</c:v>
                </c:pt>
                <c:pt idx="3227">
                  <c:v>265.04999999999995</c:v>
                </c:pt>
                <c:pt idx="3228">
                  <c:v>265.20000000000005</c:v>
                </c:pt>
                <c:pt idx="3229">
                  <c:v>265.35000000000002</c:v>
                </c:pt>
                <c:pt idx="3230">
                  <c:v>265.45000000000005</c:v>
                </c:pt>
                <c:pt idx="3231">
                  <c:v>265.60000000000002</c:v>
                </c:pt>
                <c:pt idx="3232">
                  <c:v>265.70000000000005</c:v>
                </c:pt>
                <c:pt idx="3233">
                  <c:v>265.85000000000002</c:v>
                </c:pt>
                <c:pt idx="3234">
                  <c:v>266</c:v>
                </c:pt>
                <c:pt idx="3235">
                  <c:v>266.10000000000002</c:v>
                </c:pt>
                <c:pt idx="3236">
                  <c:v>266.25</c:v>
                </c:pt>
                <c:pt idx="3237">
                  <c:v>266.39999999999998</c:v>
                </c:pt>
                <c:pt idx="3238">
                  <c:v>266.54999999999995</c:v>
                </c:pt>
                <c:pt idx="3239">
                  <c:v>266.70000000000005</c:v>
                </c:pt>
                <c:pt idx="3240">
                  <c:v>266.85000000000002</c:v>
                </c:pt>
                <c:pt idx="3241">
                  <c:v>267</c:v>
                </c:pt>
                <c:pt idx="3242">
                  <c:v>267.14999999999998</c:v>
                </c:pt>
                <c:pt idx="3243">
                  <c:v>267.29999999999995</c:v>
                </c:pt>
                <c:pt idx="3244">
                  <c:v>267.45000000000005</c:v>
                </c:pt>
                <c:pt idx="3245">
                  <c:v>267.54999999999995</c:v>
                </c:pt>
                <c:pt idx="3246">
                  <c:v>267.70000000000005</c:v>
                </c:pt>
                <c:pt idx="3247">
                  <c:v>267.85000000000002</c:v>
                </c:pt>
                <c:pt idx="3248">
                  <c:v>268</c:v>
                </c:pt>
                <c:pt idx="3249">
                  <c:v>268.14999999999998</c:v>
                </c:pt>
                <c:pt idx="3250">
                  <c:v>268.29999999999995</c:v>
                </c:pt>
                <c:pt idx="3251">
                  <c:v>268.45000000000005</c:v>
                </c:pt>
                <c:pt idx="3252">
                  <c:v>268.60000000000002</c:v>
                </c:pt>
                <c:pt idx="3253">
                  <c:v>268.75</c:v>
                </c:pt>
                <c:pt idx="3254">
                  <c:v>268.89999999999998</c:v>
                </c:pt>
                <c:pt idx="3255">
                  <c:v>269.04999999999995</c:v>
                </c:pt>
                <c:pt idx="3256">
                  <c:v>269.20000000000005</c:v>
                </c:pt>
                <c:pt idx="3257">
                  <c:v>269.29999999999995</c:v>
                </c:pt>
                <c:pt idx="3258">
                  <c:v>269.45000000000005</c:v>
                </c:pt>
                <c:pt idx="3259">
                  <c:v>269.60000000000002</c:v>
                </c:pt>
                <c:pt idx="3260">
                  <c:v>269.75</c:v>
                </c:pt>
                <c:pt idx="3261">
                  <c:v>269.85000000000002</c:v>
                </c:pt>
                <c:pt idx="3262">
                  <c:v>270</c:v>
                </c:pt>
                <c:pt idx="3263">
                  <c:v>270.10000000000002</c:v>
                </c:pt>
                <c:pt idx="3264">
                  <c:v>270.20000000000005</c:v>
                </c:pt>
                <c:pt idx="3265">
                  <c:v>270.29999999999995</c:v>
                </c:pt>
                <c:pt idx="3266">
                  <c:v>270.45000000000005</c:v>
                </c:pt>
                <c:pt idx="3267">
                  <c:v>270.54999999999995</c:v>
                </c:pt>
                <c:pt idx="3268">
                  <c:v>270.64999999999998</c:v>
                </c:pt>
                <c:pt idx="3269">
                  <c:v>270.79999999999995</c:v>
                </c:pt>
                <c:pt idx="3270">
                  <c:v>270.89999999999998</c:v>
                </c:pt>
                <c:pt idx="3271">
                  <c:v>271</c:v>
                </c:pt>
                <c:pt idx="3272">
                  <c:v>271.10000000000002</c:v>
                </c:pt>
                <c:pt idx="3273">
                  <c:v>271.25</c:v>
                </c:pt>
                <c:pt idx="3274">
                  <c:v>271.35000000000002</c:v>
                </c:pt>
                <c:pt idx="3275">
                  <c:v>271.45000000000005</c:v>
                </c:pt>
                <c:pt idx="3276">
                  <c:v>271.60000000000002</c:v>
                </c:pt>
                <c:pt idx="3277">
                  <c:v>271.70000000000005</c:v>
                </c:pt>
                <c:pt idx="3278">
                  <c:v>271.79999999999995</c:v>
                </c:pt>
                <c:pt idx="3279">
                  <c:v>271.95000000000005</c:v>
                </c:pt>
                <c:pt idx="3280">
                  <c:v>272.04999999999995</c:v>
                </c:pt>
                <c:pt idx="3281">
                  <c:v>272.14999999999998</c:v>
                </c:pt>
                <c:pt idx="3282">
                  <c:v>272.25</c:v>
                </c:pt>
                <c:pt idx="3283">
                  <c:v>272.39999999999998</c:v>
                </c:pt>
                <c:pt idx="3284">
                  <c:v>272.5</c:v>
                </c:pt>
                <c:pt idx="3285">
                  <c:v>272.60000000000002</c:v>
                </c:pt>
                <c:pt idx="3286">
                  <c:v>272.75</c:v>
                </c:pt>
                <c:pt idx="3287">
                  <c:v>272.85000000000002</c:v>
                </c:pt>
                <c:pt idx="3288">
                  <c:v>272.95000000000005</c:v>
                </c:pt>
                <c:pt idx="3289">
                  <c:v>273.04999999999995</c:v>
                </c:pt>
                <c:pt idx="3290">
                  <c:v>273.20000000000005</c:v>
                </c:pt>
                <c:pt idx="3291">
                  <c:v>273.29999999999995</c:v>
                </c:pt>
                <c:pt idx="3292">
                  <c:v>273.39999999999998</c:v>
                </c:pt>
                <c:pt idx="3293">
                  <c:v>273.5</c:v>
                </c:pt>
                <c:pt idx="3294">
                  <c:v>273.60000000000002</c:v>
                </c:pt>
                <c:pt idx="3295">
                  <c:v>273.70000000000005</c:v>
                </c:pt>
                <c:pt idx="3296">
                  <c:v>273.79999999999995</c:v>
                </c:pt>
                <c:pt idx="3297">
                  <c:v>273.89999999999998</c:v>
                </c:pt>
                <c:pt idx="3298">
                  <c:v>274</c:v>
                </c:pt>
                <c:pt idx="3299">
                  <c:v>274.10000000000002</c:v>
                </c:pt>
                <c:pt idx="3300">
                  <c:v>274.20000000000005</c:v>
                </c:pt>
                <c:pt idx="3301">
                  <c:v>274.29999999999995</c:v>
                </c:pt>
                <c:pt idx="3302">
                  <c:v>274.39999999999998</c:v>
                </c:pt>
                <c:pt idx="3303">
                  <c:v>274.5</c:v>
                </c:pt>
                <c:pt idx="3304">
                  <c:v>274.60000000000002</c:v>
                </c:pt>
                <c:pt idx="3305">
                  <c:v>274.70000000000005</c:v>
                </c:pt>
                <c:pt idx="3306">
                  <c:v>274.75</c:v>
                </c:pt>
                <c:pt idx="3307">
                  <c:v>274.85000000000002</c:v>
                </c:pt>
                <c:pt idx="3308">
                  <c:v>274.95000000000005</c:v>
                </c:pt>
                <c:pt idx="3309">
                  <c:v>275.04999999999995</c:v>
                </c:pt>
                <c:pt idx="3310">
                  <c:v>275.14999999999998</c:v>
                </c:pt>
                <c:pt idx="3311">
                  <c:v>275.25</c:v>
                </c:pt>
                <c:pt idx="3312">
                  <c:v>275.35000000000002</c:v>
                </c:pt>
                <c:pt idx="3313">
                  <c:v>275.45000000000005</c:v>
                </c:pt>
                <c:pt idx="3314">
                  <c:v>275.54999999999995</c:v>
                </c:pt>
                <c:pt idx="3315">
                  <c:v>275.64999999999998</c:v>
                </c:pt>
                <c:pt idx="3316">
                  <c:v>275.75</c:v>
                </c:pt>
                <c:pt idx="3317">
                  <c:v>275.85000000000002</c:v>
                </c:pt>
                <c:pt idx="3318">
                  <c:v>275.95000000000005</c:v>
                </c:pt>
                <c:pt idx="3319">
                  <c:v>276.04999999999995</c:v>
                </c:pt>
                <c:pt idx="3320">
                  <c:v>276.14999999999998</c:v>
                </c:pt>
                <c:pt idx="3321">
                  <c:v>276.25</c:v>
                </c:pt>
                <c:pt idx="3322">
                  <c:v>276.35000000000002</c:v>
                </c:pt>
                <c:pt idx="3323">
                  <c:v>276.45000000000005</c:v>
                </c:pt>
                <c:pt idx="3324">
                  <c:v>276.54999999999995</c:v>
                </c:pt>
                <c:pt idx="3325">
                  <c:v>276.64999999999998</c:v>
                </c:pt>
                <c:pt idx="3326">
                  <c:v>276.75</c:v>
                </c:pt>
                <c:pt idx="3327">
                  <c:v>276.85000000000002</c:v>
                </c:pt>
                <c:pt idx="3328">
                  <c:v>276.95000000000005</c:v>
                </c:pt>
                <c:pt idx="3329">
                  <c:v>277.04999999999995</c:v>
                </c:pt>
                <c:pt idx="3330">
                  <c:v>277.14999999999998</c:v>
                </c:pt>
                <c:pt idx="3331">
                  <c:v>277.25</c:v>
                </c:pt>
                <c:pt idx="3332">
                  <c:v>277.35000000000002</c:v>
                </c:pt>
                <c:pt idx="3333">
                  <c:v>277.45000000000005</c:v>
                </c:pt>
                <c:pt idx="3334">
                  <c:v>277.54999999999995</c:v>
                </c:pt>
                <c:pt idx="3335">
                  <c:v>277.64999999999998</c:v>
                </c:pt>
                <c:pt idx="3336">
                  <c:v>277.75</c:v>
                </c:pt>
                <c:pt idx="3337">
                  <c:v>277.85000000000002</c:v>
                </c:pt>
                <c:pt idx="3338">
                  <c:v>277.95000000000005</c:v>
                </c:pt>
                <c:pt idx="3339">
                  <c:v>278.04999999999995</c:v>
                </c:pt>
                <c:pt idx="3340">
                  <c:v>278.14999999999998</c:v>
                </c:pt>
                <c:pt idx="3341">
                  <c:v>278.25</c:v>
                </c:pt>
                <c:pt idx="3342">
                  <c:v>278.35000000000002</c:v>
                </c:pt>
                <c:pt idx="3343">
                  <c:v>278.45000000000005</c:v>
                </c:pt>
                <c:pt idx="3344">
                  <c:v>278.54999999999995</c:v>
                </c:pt>
                <c:pt idx="3345">
                  <c:v>278.64999999999998</c:v>
                </c:pt>
                <c:pt idx="3346">
                  <c:v>278.75</c:v>
                </c:pt>
                <c:pt idx="3347">
                  <c:v>278.85000000000002</c:v>
                </c:pt>
                <c:pt idx="3348">
                  <c:v>278.95000000000005</c:v>
                </c:pt>
                <c:pt idx="3349">
                  <c:v>279.04999999999995</c:v>
                </c:pt>
                <c:pt idx="3350">
                  <c:v>279.14999999999998</c:v>
                </c:pt>
                <c:pt idx="3351">
                  <c:v>279.25</c:v>
                </c:pt>
                <c:pt idx="3352">
                  <c:v>279.35000000000002</c:v>
                </c:pt>
                <c:pt idx="3353">
                  <c:v>279.45000000000005</c:v>
                </c:pt>
                <c:pt idx="3354">
                  <c:v>279.54999999999995</c:v>
                </c:pt>
                <c:pt idx="3355">
                  <c:v>279.70000000000005</c:v>
                </c:pt>
                <c:pt idx="3356">
                  <c:v>279.79999999999995</c:v>
                </c:pt>
                <c:pt idx="3357">
                  <c:v>279.89999999999998</c:v>
                </c:pt>
                <c:pt idx="3358">
                  <c:v>280</c:v>
                </c:pt>
                <c:pt idx="3359">
                  <c:v>280.10000000000002</c:v>
                </c:pt>
                <c:pt idx="3360">
                  <c:v>280.20000000000005</c:v>
                </c:pt>
                <c:pt idx="3361">
                  <c:v>280.29999999999995</c:v>
                </c:pt>
                <c:pt idx="3362">
                  <c:v>280.39999999999998</c:v>
                </c:pt>
                <c:pt idx="3363">
                  <c:v>280.5</c:v>
                </c:pt>
                <c:pt idx="3364">
                  <c:v>280.60000000000002</c:v>
                </c:pt>
                <c:pt idx="3365">
                  <c:v>280.70000000000005</c:v>
                </c:pt>
                <c:pt idx="3366">
                  <c:v>280.75</c:v>
                </c:pt>
                <c:pt idx="3367">
                  <c:v>280.85000000000002</c:v>
                </c:pt>
                <c:pt idx="3368">
                  <c:v>280.89999999999998</c:v>
                </c:pt>
                <c:pt idx="3369">
                  <c:v>281</c:v>
                </c:pt>
                <c:pt idx="3370">
                  <c:v>281.10000000000002</c:v>
                </c:pt>
                <c:pt idx="3371">
                  <c:v>281.14999999999998</c:v>
                </c:pt>
                <c:pt idx="3372">
                  <c:v>281.25</c:v>
                </c:pt>
                <c:pt idx="3373">
                  <c:v>281.29999999999995</c:v>
                </c:pt>
                <c:pt idx="3374">
                  <c:v>281.39999999999998</c:v>
                </c:pt>
                <c:pt idx="3375">
                  <c:v>281.5</c:v>
                </c:pt>
                <c:pt idx="3376">
                  <c:v>281.54999999999995</c:v>
                </c:pt>
                <c:pt idx="3377">
                  <c:v>281.64999999999998</c:v>
                </c:pt>
                <c:pt idx="3378">
                  <c:v>281.70000000000005</c:v>
                </c:pt>
                <c:pt idx="3379">
                  <c:v>281.79999999999995</c:v>
                </c:pt>
                <c:pt idx="3380">
                  <c:v>281.89999999999998</c:v>
                </c:pt>
                <c:pt idx="3381">
                  <c:v>281.95000000000005</c:v>
                </c:pt>
                <c:pt idx="3382">
                  <c:v>282.04999999999995</c:v>
                </c:pt>
                <c:pt idx="3383">
                  <c:v>282.14999999999998</c:v>
                </c:pt>
                <c:pt idx="3384">
                  <c:v>282.20000000000005</c:v>
                </c:pt>
                <c:pt idx="3385">
                  <c:v>282.29999999999995</c:v>
                </c:pt>
                <c:pt idx="3386">
                  <c:v>282.35000000000002</c:v>
                </c:pt>
                <c:pt idx="3387">
                  <c:v>282.45000000000005</c:v>
                </c:pt>
                <c:pt idx="3388">
                  <c:v>282.54999999999995</c:v>
                </c:pt>
                <c:pt idx="3389">
                  <c:v>282.60000000000002</c:v>
                </c:pt>
                <c:pt idx="3390">
                  <c:v>282.70000000000005</c:v>
                </c:pt>
                <c:pt idx="3391">
                  <c:v>282.75</c:v>
                </c:pt>
                <c:pt idx="3392">
                  <c:v>282.85000000000002</c:v>
                </c:pt>
                <c:pt idx="3393">
                  <c:v>282.95000000000005</c:v>
                </c:pt>
                <c:pt idx="3394">
                  <c:v>283</c:v>
                </c:pt>
                <c:pt idx="3395">
                  <c:v>283.10000000000002</c:v>
                </c:pt>
                <c:pt idx="3396">
                  <c:v>283.14999999999998</c:v>
                </c:pt>
                <c:pt idx="3397">
                  <c:v>283.25</c:v>
                </c:pt>
                <c:pt idx="3398">
                  <c:v>283.35000000000002</c:v>
                </c:pt>
                <c:pt idx="3399">
                  <c:v>283.39999999999998</c:v>
                </c:pt>
                <c:pt idx="3400">
                  <c:v>283.5</c:v>
                </c:pt>
                <c:pt idx="3401">
                  <c:v>283.54999999999995</c:v>
                </c:pt>
                <c:pt idx="3402">
                  <c:v>283.64999999999998</c:v>
                </c:pt>
                <c:pt idx="3403">
                  <c:v>283.75</c:v>
                </c:pt>
                <c:pt idx="3404">
                  <c:v>283.79999999999995</c:v>
                </c:pt>
                <c:pt idx="3405">
                  <c:v>283.89999999999998</c:v>
                </c:pt>
                <c:pt idx="3406">
                  <c:v>283.95000000000005</c:v>
                </c:pt>
                <c:pt idx="3407">
                  <c:v>284.04999999999995</c:v>
                </c:pt>
                <c:pt idx="3408">
                  <c:v>284.14999999999998</c:v>
                </c:pt>
                <c:pt idx="3409">
                  <c:v>284.20000000000005</c:v>
                </c:pt>
                <c:pt idx="3410">
                  <c:v>284.29999999999995</c:v>
                </c:pt>
                <c:pt idx="3411">
                  <c:v>284.35000000000002</c:v>
                </c:pt>
                <c:pt idx="3412">
                  <c:v>284.45000000000005</c:v>
                </c:pt>
                <c:pt idx="3413">
                  <c:v>284.5</c:v>
                </c:pt>
                <c:pt idx="3414">
                  <c:v>284.60000000000002</c:v>
                </c:pt>
                <c:pt idx="3415">
                  <c:v>284.70000000000005</c:v>
                </c:pt>
                <c:pt idx="3416">
                  <c:v>284.75</c:v>
                </c:pt>
                <c:pt idx="3417">
                  <c:v>284.85000000000002</c:v>
                </c:pt>
                <c:pt idx="3418">
                  <c:v>284.89999999999998</c:v>
                </c:pt>
                <c:pt idx="3419">
                  <c:v>285</c:v>
                </c:pt>
                <c:pt idx="3420">
                  <c:v>285.04999999999995</c:v>
                </c:pt>
                <c:pt idx="3421">
                  <c:v>285.14999999999998</c:v>
                </c:pt>
                <c:pt idx="3422">
                  <c:v>285.20000000000005</c:v>
                </c:pt>
                <c:pt idx="3423">
                  <c:v>285.29999999999995</c:v>
                </c:pt>
                <c:pt idx="3424">
                  <c:v>285.39999999999998</c:v>
                </c:pt>
                <c:pt idx="3425">
                  <c:v>285.45000000000005</c:v>
                </c:pt>
                <c:pt idx="3426">
                  <c:v>285.54999999999995</c:v>
                </c:pt>
                <c:pt idx="3427">
                  <c:v>285.60000000000002</c:v>
                </c:pt>
                <c:pt idx="3428">
                  <c:v>285.70000000000005</c:v>
                </c:pt>
                <c:pt idx="3429">
                  <c:v>285.75</c:v>
                </c:pt>
                <c:pt idx="3430">
                  <c:v>285.85000000000002</c:v>
                </c:pt>
                <c:pt idx="3431">
                  <c:v>285.89999999999998</c:v>
                </c:pt>
                <c:pt idx="3432">
                  <c:v>286</c:v>
                </c:pt>
                <c:pt idx="3433">
                  <c:v>286.04999999999995</c:v>
                </c:pt>
                <c:pt idx="3434">
                  <c:v>286.14999999999998</c:v>
                </c:pt>
                <c:pt idx="3435">
                  <c:v>286.25</c:v>
                </c:pt>
                <c:pt idx="3436">
                  <c:v>286.29999999999995</c:v>
                </c:pt>
                <c:pt idx="3437">
                  <c:v>286.39999999999998</c:v>
                </c:pt>
                <c:pt idx="3438">
                  <c:v>286.45000000000005</c:v>
                </c:pt>
                <c:pt idx="3439">
                  <c:v>286.54999999999995</c:v>
                </c:pt>
                <c:pt idx="3440">
                  <c:v>286.60000000000002</c:v>
                </c:pt>
                <c:pt idx="3441">
                  <c:v>286.70000000000005</c:v>
                </c:pt>
                <c:pt idx="3442">
                  <c:v>286.75</c:v>
                </c:pt>
                <c:pt idx="3443">
                  <c:v>286.85000000000002</c:v>
                </c:pt>
                <c:pt idx="3444">
                  <c:v>286.89999999999998</c:v>
                </c:pt>
                <c:pt idx="3445">
                  <c:v>287</c:v>
                </c:pt>
                <c:pt idx="3446">
                  <c:v>287.10000000000002</c:v>
                </c:pt>
                <c:pt idx="3447">
                  <c:v>287.14999999999998</c:v>
                </c:pt>
                <c:pt idx="3448">
                  <c:v>287.25</c:v>
                </c:pt>
                <c:pt idx="3449">
                  <c:v>287.29999999999995</c:v>
                </c:pt>
                <c:pt idx="3450">
                  <c:v>287.39999999999998</c:v>
                </c:pt>
                <c:pt idx="3451">
                  <c:v>287.45000000000005</c:v>
                </c:pt>
                <c:pt idx="3452">
                  <c:v>287.54999999999995</c:v>
                </c:pt>
                <c:pt idx="3453">
                  <c:v>287.60000000000002</c:v>
                </c:pt>
                <c:pt idx="3454">
                  <c:v>287.70000000000005</c:v>
                </c:pt>
                <c:pt idx="3455">
                  <c:v>287.79999999999995</c:v>
                </c:pt>
                <c:pt idx="3456">
                  <c:v>287.85000000000002</c:v>
                </c:pt>
                <c:pt idx="3457">
                  <c:v>287.95000000000005</c:v>
                </c:pt>
                <c:pt idx="3458">
                  <c:v>288</c:v>
                </c:pt>
                <c:pt idx="3459">
                  <c:v>288.10000000000002</c:v>
                </c:pt>
                <c:pt idx="3460">
                  <c:v>288.14999999999998</c:v>
                </c:pt>
                <c:pt idx="3461">
                  <c:v>288.25</c:v>
                </c:pt>
                <c:pt idx="3462">
                  <c:v>288.35000000000002</c:v>
                </c:pt>
                <c:pt idx="3463">
                  <c:v>288.39999999999998</c:v>
                </c:pt>
                <c:pt idx="3464">
                  <c:v>288.5</c:v>
                </c:pt>
                <c:pt idx="3465">
                  <c:v>288.60000000000002</c:v>
                </c:pt>
                <c:pt idx="3466">
                  <c:v>288.64999999999998</c:v>
                </c:pt>
                <c:pt idx="3467">
                  <c:v>288.75</c:v>
                </c:pt>
                <c:pt idx="3468">
                  <c:v>288.85000000000002</c:v>
                </c:pt>
                <c:pt idx="3469">
                  <c:v>288.89999999999998</c:v>
                </c:pt>
                <c:pt idx="3470">
                  <c:v>289</c:v>
                </c:pt>
                <c:pt idx="3471">
                  <c:v>289.04999999999995</c:v>
                </c:pt>
                <c:pt idx="3472">
                  <c:v>289.14999999999998</c:v>
                </c:pt>
                <c:pt idx="3473">
                  <c:v>289.25</c:v>
                </c:pt>
                <c:pt idx="3474">
                  <c:v>289.29999999999995</c:v>
                </c:pt>
                <c:pt idx="3475">
                  <c:v>289.39999999999998</c:v>
                </c:pt>
                <c:pt idx="3476">
                  <c:v>289.5</c:v>
                </c:pt>
                <c:pt idx="3477">
                  <c:v>289.54999999999995</c:v>
                </c:pt>
                <c:pt idx="3478">
                  <c:v>289.64999999999998</c:v>
                </c:pt>
                <c:pt idx="3479">
                  <c:v>289.75</c:v>
                </c:pt>
                <c:pt idx="3480">
                  <c:v>289.79999999999995</c:v>
                </c:pt>
                <c:pt idx="3481">
                  <c:v>289.89999999999998</c:v>
                </c:pt>
                <c:pt idx="3482">
                  <c:v>289.95000000000005</c:v>
                </c:pt>
                <c:pt idx="3483">
                  <c:v>290.04999999999995</c:v>
                </c:pt>
                <c:pt idx="3484">
                  <c:v>290.14999999999998</c:v>
                </c:pt>
                <c:pt idx="3485">
                  <c:v>290.20000000000005</c:v>
                </c:pt>
                <c:pt idx="3486">
                  <c:v>290.29999999999995</c:v>
                </c:pt>
                <c:pt idx="3487">
                  <c:v>290.39999999999998</c:v>
                </c:pt>
                <c:pt idx="3488">
                  <c:v>290.45000000000005</c:v>
                </c:pt>
                <c:pt idx="3489">
                  <c:v>290.54999999999995</c:v>
                </c:pt>
                <c:pt idx="3490">
                  <c:v>290.60000000000002</c:v>
                </c:pt>
                <c:pt idx="3491">
                  <c:v>290.70000000000005</c:v>
                </c:pt>
                <c:pt idx="3492">
                  <c:v>290.79999999999995</c:v>
                </c:pt>
                <c:pt idx="3493">
                  <c:v>290.85000000000002</c:v>
                </c:pt>
                <c:pt idx="3494">
                  <c:v>290.95000000000005</c:v>
                </c:pt>
                <c:pt idx="3495">
                  <c:v>291.04999999999995</c:v>
                </c:pt>
                <c:pt idx="3496">
                  <c:v>291.10000000000002</c:v>
                </c:pt>
                <c:pt idx="3497">
                  <c:v>291.20000000000005</c:v>
                </c:pt>
                <c:pt idx="3498">
                  <c:v>291.29999999999995</c:v>
                </c:pt>
                <c:pt idx="3499">
                  <c:v>291.35000000000002</c:v>
                </c:pt>
                <c:pt idx="3500">
                  <c:v>291.45000000000005</c:v>
                </c:pt>
                <c:pt idx="3501">
                  <c:v>291.5</c:v>
                </c:pt>
                <c:pt idx="3502">
                  <c:v>291.60000000000002</c:v>
                </c:pt>
                <c:pt idx="3503">
                  <c:v>291.70000000000005</c:v>
                </c:pt>
                <c:pt idx="3504">
                  <c:v>291.75</c:v>
                </c:pt>
                <c:pt idx="3505">
                  <c:v>291.85000000000002</c:v>
                </c:pt>
                <c:pt idx="3506">
                  <c:v>291.95000000000005</c:v>
                </c:pt>
                <c:pt idx="3507">
                  <c:v>292.04999999999995</c:v>
                </c:pt>
                <c:pt idx="3508">
                  <c:v>292.10000000000002</c:v>
                </c:pt>
                <c:pt idx="3509">
                  <c:v>292.20000000000005</c:v>
                </c:pt>
                <c:pt idx="3510">
                  <c:v>292.29999999999995</c:v>
                </c:pt>
                <c:pt idx="3511">
                  <c:v>292.35000000000002</c:v>
                </c:pt>
                <c:pt idx="3512">
                  <c:v>292.45000000000005</c:v>
                </c:pt>
                <c:pt idx="3513">
                  <c:v>292.54999999999995</c:v>
                </c:pt>
                <c:pt idx="3514">
                  <c:v>292.60000000000002</c:v>
                </c:pt>
                <c:pt idx="3515">
                  <c:v>292.70000000000005</c:v>
                </c:pt>
                <c:pt idx="3516">
                  <c:v>292.79999999999995</c:v>
                </c:pt>
                <c:pt idx="3517">
                  <c:v>292.85000000000002</c:v>
                </c:pt>
                <c:pt idx="3518">
                  <c:v>292.95000000000005</c:v>
                </c:pt>
                <c:pt idx="3519">
                  <c:v>293.04999999999995</c:v>
                </c:pt>
                <c:pt idx="3520">
                  <c:v>293.14999999999998</c:v>
                </c:pt>
                <c:pt idx="3521">
                  <c:v>293.20000000000005</c:v>
                </c:pt>
                <c:pt idx="3522">
                  <c:v>293.29999999999995</c:v>
                </c:pt>
                <c:pt idx="3523">
                  <c:v>293.39999999999998</c:v>
                </c:pt>
                <c:pt idx="3524">
                  <c:v>293.45000000000005</c:v>
                </c:pt>
                <c:pt idx="3525">
                  <c:v>293.54999999999995</c:v>
                </c:pt>
                <c:pt idx="3526">
                  <c:v>293.64999999999998</c:v>
                </c:pt>
                <c:pt idx="3527">
                  <c:v>293.70000000000005</c:v>
                </c:pt>
                <c:pt idx="3528">
                  <c:v>293.79999999999995</c:v>
                </c:pt>
                <c:pt idx="3529">
                  <c:v>293.89999999999998</c:v>
                </c:pt>
                <c:pt idx="3530">
                  <c:v>293.95000000000005</c:v>
                </c:pt>
                <c:pt idx="3531">
                  <c:v>294.04999999999995</c:v>
                </c:pt>
                <c:pt idx="3532">
                  <c:v>294.14999999999998</c:v>
                </c:pt>
                <c:pt idx="3533">
                  <c:v>294.25</c:v>
                </c:pt>
                <c:pt idx="3534">
                  <c:v>294.29999999999995</c:v>
                </c:pt>
                <c:pt idx="3535">
                  <c:v>294.39999999999998</c:v>
                </c:pt>
                <c:pt idx="3536">
                  <c:v>294.5</c:v>
                </c:pt>
                <c:pt idx="3537">
                  <c:v>294.54999999999995</c:v>
                </c:pt>
                <c:pt idx="3538">
                  <c:v>294.64999999999998</c:v>
                </c:pt>
                <c:pt idx="3539">
                  <c:v>294.75</c:v>
                </c:pt>
                <c:pt idx="3540">
                  <c:v>294.79999999999995</c:v>
                </c:pt>
                <c:pt idx="3541">
                  <c:v>294.89999999999998</c:v>
                </c:pt>
                <c:pt idx="3542">
                  <c:v>295</c:v>
                </c:pt>
                <c:pt idx="3543">
                  <c:v>295.04999999999995</c:v>
                </c:pt>
                <c:pt idx="3544">
                  <c:v>295.14999999999998</c:v>
                </c:pt>
                <c:pt idx="3545">
                  <c:v>295.25</c:v>
                </c:pt>
                <c:pt idx="3546">
                  <c:v>295.29999999999995</c:v>
                </c:pt>
                <c:pt idx="3547">
                  <c:v>295.35000000000002</c:v>
                </c:pt>
                <c:pt idx="3548">
                  <c:v>295.39999999999998</c:v>
                </c:pt>
                <c:pt idx="3549">
                  <c:v>295.45000000000005</c:v>
                </c:pt>
                <c:pt idx="3550">
                  <c:v>295.5</c:v>
                </c:pt>
                <c:pt idx="3551">
                  <c:v>295.54999999999995</c:v>
                </c:pt>
                <c:pt idx="3552">
                  <c:v>295.60000000000002</c:v>
                </c:pt>
                <c:pt idx="3553">
                  <c:v>295.64999999999998</c:v>
                </c:pt>
                <c:pt idx="3554">
                  <c:v>295.70000000000005</c:v>
                </c:pt>
                <c:pt idx="3555">
                  <c:v>295.75</c:v>
                </c:pt>
                <c:pt idx="3556">
                  <c:v>295.79999999999995</c:v>
                </c:pt>
                <c:pt idx="3557">
                  <c:v>295.85000000000002</c:v>
                </c:pt>
                <c:pt idx="3558">
                  <c:v>295.89999999999998</c:v>
                </c:pt>
                <c:pt idx="3559">
                  <c:v>295.95000000000005</c:v>
                </c:pt>
                <c:pt idx="3560">
                  <c:v>296</c:v>
                </c:pt>
                <c:pt idx="3561">
                  <c:v>296.04999999999995</c:v>
                </c:pt>
                <c:pt idx="3562">
                  <c:v>296.10000000000002</c:v>
                </c:pt>
                <c:pt idx="3563">
                  <c:v>296.14999999999998</c:v>
                </c:pt>
                <c:pt idx="3564">
                  <c:v>296.20000000000005</c:v>
                </c:pt>
                <c:pt idx="3565">
                  <c:v>296.25</c:v>
                </c:pt>
                <c:pt idx="3566">
                  <c:v>296.29999999999995</c:v>
                </c:pt>
                <c:pt idx="3567">
                  <c:v>296.35000000000002</c:v>
                </c:pt>
                <c:pt idx="3568">
                  <c:v>296.39999999999998</c:v>
                </c:pt>
                <c:pt idx="3569">
                  <c:v>296.45000000000005</c:v>
                </c:pt>
                <c:pt idx="3570">
                  <c:v>296.5</c:v>
                </c:pt>
                <c:pt idx="3571">
                  <c:v>296.54999999999995</c:v>
                </c:pt>
                <c:pt idx="3572">
                  <c:v>296.60000000000002</c:v>
                </c:pt>
                <c:pt idx="3573">
                  <c:v>296.64999999999998</c:v>
                </c:pt>
                <c:pt idx="3574">
                  <c:v>296.70000000000005</c:v>
                </c:pt>
                <c:pt idx="3575">
                  <c:v>296.75</c:v>
                </c:pt>
                <c:pt idx="3576">
                  <c:v>296.79999999999995</c:v>
                </c:pt>
                <c:pt idx="3577">
                  <c:v>296.85000000000002</c:v>
                </c:pt>
                <c:pt idx="3578">
                  <c:v>296.89999999999998</c:v>
                </c:pt>
                <c:pt idx="3579">
                  <c:v>296.95000000000005</c:v>
                </c:pt>
                <c:pt idx="3580">
                  <c:v>297</c:v>
                </c:pt>
                <c:pt idx="3581">
                  <c:v>297.04999999999995</c:v>
                </c:pt>
                <c:pt idx="3582">
                  <c:v>297.10000000000002</c:v>
                </c:pt>
                <c:pt idx="3583">
                  <c:v>297.14999999999998</c:v>
                </c:pt>
                <c:pt idx="3584">
                  <c:v>297.20000000000005</c:v>
                </c:pt>
                <c:pt idx="3585">
                  <c:v>297.25</c:v>
                </c:pt>
                <c:pt idx="3586">
                  <c:v>297.29999999999995</c:v>
                </c:pt>
                <c:pt idx="3587">
                  <c:v>297.35000000000002</c:v>
                </c:pt>
                <c:pt idx="3588">
                  <c:v>297.39999999999998</c:v>
                </c:pt>
                <c:pt idx="3589">
                  <c:v>297.45000000000005</c:v>
                </c:pt>
                <c:pt idx="3590">
                  <c:v>297.5</c:v>
                </c:pt>
                <c:pt idx="3591">
                  <c:v>297.54999999999995</c:v>
                </c:pt>
                <c:pt idx="3592">
                  <c:v>297.60000000000002</c:v>
                </c:pt>
                <c:pt idx="3593">
                  <c:v>297.70000000000005</c:v>
                </c:pt>
                <c:pt idx="3594">
                  <c:v>297.75</c:v>
                </c:pt>
                <c:pt idx="3595">
                  <c:v>297.79999999999995</c:v>
                </c:pt>
                <c:pt idx="3596">
                  <c:v>297.85000000000002</c:v>
                </c:pt>
                <c:pt idx="3597">
                  <c:v>297.89999999999998</c:v>
                </c:pt>
                <c:pt idx="3598">
                  <c:v>297.95000000000005</c:v>
                </c:pt>
                <c:pt idx="3599">
                  <c:v>298</c:v>
                </c:pt>
                <c:pt idx="3600">
                  <c:v>298.04999999999995</c:v>
                </c:pt>
                <c:pt idx="3601">
                  <c:v>298.10000000000002</c:v>
                </c:pt>
                <c:pt idx="3602">
                  <c:v>298.14999999999998</c:v>
                </c:pt>
                <c:pt idx="3603">
                  <c:v>298.20000000000005</c:v>
                </c:pt>
                <c:pt idx="3604">
                  <c:v>298.25</c:v>
                </c:pt>
                <c:pt idx="3605">
                  <c:v>298.29999999999995</c:v>
                </c:pt>
                <c:pt idx="3606">
                  <c:v>298.35000000000002</c:v>
                </c:pt>
                <c:pt idx="3607">
                  <c:v>298.39999999999998</c:v>
                </c:pt>
                <c:pt idx="3608">
                  <c:v>298.45000000000005</c:v>
                </c:pt>
                <c:pt idx="3609">
                  <c:v>298.5</c:v>
                </c:pt>
                <c:pt idx="3610">
                  <c:v>298.54999999999995</c:v>
                </c:pt>
                <c:pt idx="3611">
                  <c:v>298.60000000000002</c:v>
                </c:pt>
                <c:pt idx="3612">
                  <c:v>298.64999999999998</c:v>
                </c:pt>
                <c:pt idx="3613">
                  <c:v>298.70000000000005</c:v>
                </c:pt>
                <c:pt idx="3614">
                  <c:v>298.75</c:v>
                </c:pt>
                <c:pt idx="3615">
                  <c:v>298.79999999999995</c:v>
                </c:pt>
                <c:pt idx="3616">
                  <c:v>298.85000000000002</c:v>
                </c:pt>
                <c:pt idx="3617">
                  <c:v>298.89999999999998</c:v>
                </c:pt>
                <c:pt idx="3618">
                  <c:v>298.89999999999998</c:v>
                </c:pt>
                <c:pt idx="3619">
                  <c:v>298.95000000000005</c:v>
                </c:pt>
                <c:pt idx="3620">
                  <c:v>299</c:v>
                </c:pt>
                <c:pt idx="3621">
                  <c:v>299.04999999999995</c:v>
                </c:pt>
                <c:pt idx="3622">
                  <c:v>299.04999999999995</c:v>
                </c:pt>
                <c:pt idx="3623">
                  <c:v>299.10000000000002</c:v>
                </c:pt>
                <c:pt idx="3624">
                  <c:v>299.14999999999998</c:v>
                </c:pt>
                <c:pt idx="3625">
                  <c:v>299.20000000000005</c:v>
                </c:pt>
                <c:pt idx="3626">
                  <c:v>299.20000000000005</c:v>
                </c:pt>
                <c:pt idx="3627">
                  <c:v>299.25</c:v>
                </c:pt>
                <c:pt idx="3628">
                  <c:v>299.29999999999995</c:v>
                </c:pt>
                <c:pt idx="3629">
                  <c:v>299.35000000000002</c:v>
                </c:pt>
                <c:pt idx="3630">
                  <c:v>299.35000000000002</c:v>
                </c:pt>
                <c:pt idx="3631">
                  <c:v>299.39999999999998</c:v>
                </c:pt>
                <c:pt idx="3632">
                  <c:v>299.45000000000005</c:v>
                </c:pt>
                <c:pt idx="3633">
                  <c:v>299.5</c:v>
                </c:pt>
                <c:pt idx="3634">
                  <c:v>299.5</c:v>
                </c:pt>
                <c:pt idx="3635">
                  <c:v>299.54999999999995</c:v>
                </c:pt>
                <c:pt idx="3636">
                  <c:v>299.60000000000002</c:v>
                </c:pt>
                <c:pt idx="3637">
                  <c:v>299.64999999999998</c:v>
                </c:pt>
                <c:pt idx="3638">
                  <c:v>299.64999999999998</c:v>
                </c:pt>
                <c:pt idx="3639">
                  <c:v>299.70000000000005</c:v>
                </c:pt>
                <c:pt idx="3640">
                  <c:v>299.75</c:v>
                </c:pt>
                <c:pt idx="3641">
                  <c:v>299.79999999999995</c:v>
                </c:pt>
                <c:pt idx="3642">
                  <c:v>299.79999999999995</c:v>
                </c:pt>
                <c:pt idx="3643">
                  <c:v>299.85000000000002</c:v>
                </c:pt>
                <c:pt idx="3644">
                  <c:v>299.89999999999998</c:v>
                </c:pt>
                <c:pt idx="3645">
                  <c:v>299.95000000000005</c:v>
                </c:pt>
                <c:pt idx="3646">
                  <c:v>299.95000000000005</c:v>
                </c:pt>
                <c:pt idx="3647">
                  <c:v>300</c:v>
                </c:pt>
                <c:pt idx="3648">
                  <c:v>300.04999999999995</c:v>
                </c:pt>
                <c:pt idx="3649">
                  <c:v>300.10000000000002</c:v>
                </c:pt>
                <c:pt idx="3650">
                  <c:v>300.10000000000002</c:v>
                </c:pt>
                <c:pt idx="3651">
                  <c:v>300.14999999999998</c:v>
                </c:pt>
                <c:pt idx="3652">
                  <c:v>300.20000000000005</c:v>
                </c:pt>
                <c:pt idx="3653">
                  <c:v>300.25</c:v>
                </c:pt>
                <c:pt idx="3654">
                  <c:v>300.25</c:v>
                </c:pt>
                <c:pt idx="3655">
                  <c:v>300.29999999999995</c:v>
                </c:pt>
                <c:pt idx="3656">
                  <c:v>300.35000000000002</c:v>
                </c:pt>
                <c:pt idx="3657">
                  <c:v>300.39999999999998</c:v>
                </c:pt>
                <c:pt idx="3658">
                  <c:v>300.39999999999998</c:v>
                </c:pt>
                <c:pt idx="3659">
                  <c:v>300.45000000000005</c:v>
                </c:pt>
                <c:pt idx="3660">
                  <c:v>300.5</c:v>
                </c:pt>
                <c:pt idx="3661">
                  <c:v>300.54999999999995</c:v>
                </c:pt>
                <c:pt idx="3662">
                  <c:v>300.54999999999995</c:v>
                </c:pt>
                <c:pt idx="3663">
                  <c:v>300.60000000000002</c:v>
                </c:pt>
                <c:pt idx="3664">
                  <c:v>300.64999999999998</c:v>
                </c:pt>
                <c:pt idx="3665">
                  <c:v>300.64999999999998</c:v>
                </c:pt>
                <c:pt idx="3666">
                  <c:v>300.70000000000005</c:v>
                </c:pt>
                <c:pt idx="3667">
                  <c:v>300.75</c:v>
                </c:pt>
                <c:pt idx="3668">
                  <c:v>300.79999999999995</c:v>
                </c:pt>
                <c:pt idx="3669">
                  <c:v>300.79999999999995</c:v>
                </c:pt>
                <c:pt idx="3670">
                  <c:v>300.85000000000002</c:v>
                </c:pt>
                <c:pt idx="3671">
                  <c:v>300.89999999999998</c:v>
                </c:pt>
                <c:pt idx="3672">
                  <c:v>300.95000000000005</c:v>
                </c:pt>
                <c:pt idx="3673">
                  <c:v>300.95000000000005</c:v>
                </c:pt>
                <c:pt idx="3674">
                  <c:v>301</c:v>
                </c:pt>
                <c:pt idx="3675">
                  <c:v>301.04999999999995</c:v>
                </c:pt>
                <c:pt idx="3676">
                  <c:v>301.10000000000002</c:v>
                </c:pt>
                <c:pt idx="3677">
                  <c:v>301.10000000000002</c:v>
                </c:pt>
                <c:pt idx="3678">
                  <c:v>301.14999999999998</c:v>
                </c:pt>
                <c:pt idx="3679">
                  <c:v>301.20000000000005</c:v>
                </c:pt>
                <c:pt idx="3680">
                  <c:v>301.25</c:v>
                </c:pt>
                <c:pt idx="3681">
                  <c:v>301.25</c:v>
                </c:pt>
                <c:pt idx="3682">
                  <c:v>301.29999999999995</c:v>
                </c:pt>
                <c:pt idx="3683">
                  <c:v>301.35000000000002</c:v>
                </c:pt>
                <c:pt idx="3684">
                  <c:v>301.39999999999998</c:v>
                </c:pt>
                <c:pt idx="3685">
                  <c:v>301.39999999999998</c:v>
                </c:pt>
                <c:pt idx="3686">
                  <c:v>301.45000000000005</c:v>
                </c:pt>
                <c:pt idx="3687">
                  <c:v>301.5</c:v>
                </c:pt>
                <c:pt idx="3688">
                  <c:v>301.54999999999995</c:v>
                </c:pt>
                <c:pt idx="3689">
                  <c:v>301.54999999999995</c:v>
                </c:pt>
                <c:pt idx="3690">
                  <c:v>301.60000000000002</c:v>
                </c:pt>
                <c:pt idx="3691">
                  <c:v>301.64999999999998</c:v>
                </c:pt>
                <c:pt idx="3692">
                  <c:v>301.70000000000005</c:v>
                </c:pt>
                <c:pt idx="3693">
                  <c:v>301.70000000000005</c:v>
                </c:pt>
                <c:pt idx="3694">
                  <c:v>301.75</c:v>
                </c:pt>
                <c:pt idx="3695">
                  <c:v>301.79999999999995</c:v>
                </c:pt>
                <c:pt idx="3696">
                  <c:v>301.85000000000002</c:v>
                </c:pt>
                <c:pt idx="3697">
                  <c:v>301.85000000000002</c:v>
                </c:pt>
                <c:pt idx="3698">
                  <c:v>301.89999999999998</c:v>
                </c:pt>
                <c:pt idx="3699">
                  <c:v>301.95000000000005</c:v>
                </c:pt>
                <c:pt idx="3700">
                  <c:v>302</c:v>
                </c:pt>
                <c:pt idx="3701">
                  <c:v>302</c:v>
                </c:pt>
                <c:pt idx="3702">
                  <c:v>302.04999999999995</c:v>
                </c:pt>
                <c:pt idx="3703">
                  <c:v>302.10000000000002</c:v>
                </c:pt>
                <c:pt idx="3704">
                  <c:v>302.14999999999998</c:v>
                </c:pt>
                <c:pt idx="3705">
                  <c:v>302.14999999999998</c:v>
                </c:pt>
                <c:pt idx="3706">
                  <c:v>302.20000000000005</c:v>
                </c:pt>
                <c:pt idx="3707">
                  <c:v>302.25</c:v>
                </c:pt>
                <c:pt idx="3708">
                  <c:v>302.29999999999995</c:v>
                </c:pt>
                <c:pt idx="3709">
                  <c:v>302.29999999999995</c:v>
                </c:pt>
                <c:pt idx="3710">
                  <c:v>302.35000000000002</c:v>
                </c:pt>
                <c:pt idx="3711">
                  <c:v>302.39999999999998</c:v>
                </c:pt>
                <c:pt idx="3712">
                  <c:v>302.45000000000005</c:v>
                </c:pt>
                <c:pt idx="3713">
                  <c:v>302.45000000000005</c:v>
                </c:pt>
                <c:pt idx="3714">
                  <c:v>302.5</c:v>
                </c:pt>
                <c:pt idx="3715">
                  <c:v>302.54999999999995</c:v>
                </c:pt>
                <c:pt idx="3716">
                  <c:v>302.60000000000002</c:v>
                </c:pt>
                <c:pt idx="3717">
                  <c:v>302.64999999999998</c:v>
                </c:pt>
                <c:pt idx="3718">
                  <c:v>302.70000000000005</c:v>
                </c:pt>
                <c:pt idx="3719">
                  <c:v>302.70000000000005</c:v>
                </c:pt>
                <c:pt idx="3720">
                  <c:v>302.75</c:v>
                </c:pt>
                <c:pt idx="3721">
                  <c:v>302.79999999999995</c:v>
                </c:pt>
                <c:pt idx="3722">
                  <c:v>302.85000000000002</c:v>
                </c:pt>
                <c:pt idx="3723">
                  <c:v>302.89999999999998</c:v>
                </c:pt>
                <c:pt idx="3724">
                  <c:v>302.95000000000005</c:v>
                </c:pt>
                <c:pt idx="3725">
                  <c:v>303</c:v>
                </c:pt>
                <c:pt idx="3726">
                  <c:v>303.04999999999995</c:v>
                </c:pt>
                <c:pt idx="3727">
                  <c:v>303.10000000000002</c:v>
                </c:pt>
                <c:pt idx="3728">
                  <c:v>303.10000000000002</c:v>
                </c:pt>
                <c:pt idx="3729">
                  <c:v>303.14999999999998</c:v>
                </c:pt>
                <c:pt idx="3730">
                  <c:v>303.20000000000005</c:v>
                </c:pt>
                <c:pt idx="3731">
                  <c:v>303.25</c:v>
                </c:pt>
                <c:pt idx="3732">
                  <c:v>303.29999999999995</c:v>
                </c:pt>
                <c:pt idx="3733">
                  <c:v>303.35000000000002</c:v>
                </c:pt>
                <c:pt idx="3734">
                  <c:v>303.39999999999998</c:v>
                </c:pt>
                <c:pt idx="3735">
                  <c:v>303.45000000000005</c:v>
                </c:pt>
                <c:pt idx="3736">
                  <c:v>303.5</c:v>
                </c:pt>
                <c:pt idx="3737">
                  <c:v>303.5</c:v>
                </c:pt>
                <c:pt idx="3738">
                  <c:v>303.54999999999995</c:v>
                </c:pt>
                <c:pt idx="3739">
                  <c:v>303.60000000000002</c:v>
                </c:pt>
                <c:pt idx="3740">
                  <c:v>303.64999999999998</c:v>
                </c:pt>
                <c:pt idx="3741">
                  <c:v>303.70000000000005</c:v>
                </c:pt>
                <c:pt idx="3742">
                  <c:v>303.75</c:v>
                </c:pt>
                <c:pt idx="3743">
                  <c:v>303.79999999999995</c:v>
                </c:pt>
                <c:pt idx="3744">
                  <c:v>303.85000000000002</c:v>
                </c:pt>
                <c:pt idx="3745">
                  <c:v>303.85000000000002</c:v>
                </c:pt>
                <c:pt idx="3746">
                  <c:v>303.89999999999998</c:v>
                </c:pt>
                <c:pt idx="3747">
                  <c:v>303.95000000000005</c:v>
                </c:pt>
                <c:pt idx="3748">
                  <c:v>304</c:v>
                </c:pt>
                <c:pt idx="3749">
                  <c:v>304.04999999999995</c:v>
                </c:pt>
                <c:pt idx="3750">
                  <c:v>304.10000000000002</c:v>
                </c:pt>
                <c:pt idx="3751">
                  <c:v>304.14999999999998</c:v>
                </c:pt>
                <c:pt idx="3752">
                  <c:v>304.20000000000005</c:v>
                </c:pt>
                <c:pt idx="3753">
                  <c:v>304.25</c:v>
                </c:pt>
                <c:pt idx="3754">
                  <c:v>304.25</c:v>
                </c:pt>
                <c:pt idx="3755">
                  <c:v>304.29999999999995</c:v>
                </c:pt>
                <c:pt idx="3756">
                  <c:v>304.35000000000002</c:v>
                </c:pt>
                <c:pt idx="3757">
                  <c:v>304.39999999999998</c:v>
                </c:pt>
                <c:pt idx="3758">
                  <c:v>304.45000000000005</c:v>
                </c:pt>
                <c:pt idx="3759">
                  <c:v>304.5</c:v>
                </c:pt>
                <c:pt idx="3760">
                  <c:v>304.54999999999995</c:v>
                </c:pt>
                <c:pt idx="3761">
                  <c:v>304.60000000000002</c:v>
                </c:pt>
                <c:pt idx="3762">
                  <c:v>304.64999999999998</c:v>
                </c:pt>
                <c:pt idx="3763">
                  <c:v>304.64999999999998</c:v>
                </c:pt>
                <c:pt idx="3764">
                  <c:v>304.70000000000005</c:v>
                </c:pt>
                <c:pt idx="3765">
                  <c:v>304.75</c:v>
                </c:pt>
                <c:pt idx="3766">
                  <c:v>304.79999999999995</c:v>
                </c:pt>
                <c:pt idx="3767">
                  <c:v>304.85000000000002</c:v>
                </c:pt>
                <c:pt idx="3768">
                  <c:v>304.89999999999998</c:v>
                </c:pt>
                <c:pt idx="3769">
                  <c:v>304.95000000000005</c:v>
                </c:pt>
                <c:pt idx="3770">
                  <c:v>305</c:v>
                </c:pt>
                <c:pt idx="3771">
                  <c:v>305</c:v>
                </c:pt>
                <c:pt idx="3772">
                  <c:v>305.04999999999995</c:v>
                </c:pt>
                <c:pt idx="3773">
                  <c:v>305.10000000000002</c:v>
                </c:pt>
                <c:pt idx="3774">
                  <c:v>305.14999999999998</c:v>
                </c:pt>
                <c:pt idx="3775">
                  <c:v>305.20000000000005</c:v>
                </c:pt>
                <c:pt idx="3776">
                  <c:v>305.25</c:v>
                </c:pt>
                <c:pt idx="3777">
                  <c:v>305.29999999999995</c:v>
                </c:pt>
                <c:pt idx="3778">
                  <c:v>305.35000000000002</c:v>
                </c:pt>
                <c:pt idx="3779">
                  <c:v>305.39999999999998</c:v>
                </c:pt>
                <c:pt idx="3780">
                  <c:v>305.39999999999998</c:v>
                </c:pt>
                <c:pt idx="3781">
                  <c:v>305.45000000000005</c:v>
                </c:pt>
                <c:pt idx="3782">
                  <c:v>305.5</c:v>
                </c:pt>
                <c:pt idx="3783">
                  <c:v>305.54999999999995</c:v>
                </c:pt>
                <c:pt idx="3784">
                  <c:v>305.60000000000002</c:v>
                </c:pt>
                <c:pt idx="3785">
                  <c:v>305.64999999999998</c:v>
                </c:pt>
                <c:pt idx="3786">
                  <c:v>305.70000000000005</c:v>
                </c:pt>
                <c:pt idx="3787">
                  <c:v>305.75</c:v>
                </c:pt>
                <c:pt idx="3788">
                  <c:v>305.79999999999995</c:v>
                </c:pt>
                <c:pt idx="3789">
                  <c:v>305.79999999999995</c:v>
                </c:pt>
                <c:pt idx="3790">
                  <c:v>305.85000000000002</c:v>
                </c:pt>
                <c:pt idx="3791">
                  <c:v>305.89999999999998</c:v>
                </c:pt>
                <c:pt idx="3792">
                  <c:v>305.95000000000005</c:v>
                </c:pt>
                <c:pt idx="3793">
                  <c:v>306</c:v>
                </c:pt>
                <c:pt idx="3794">
                  <c:v>306.04999999999995</c:v>
                </c:pt>
                <c:pt idx="3795">
                  <c:v>306.10000000000002</c:v>
                </c:pt>
                <c:pt idx="3796">
                  <c:v>306.14999999999998</c:v>
                </c:pt>
                <c:pt idx="3797">
                  <c:v>306.14999999999998</c:v>
                </c:pt>
                <c:pt idx="3798">
                  <c:v>306.20000000000005</c:v>
                </c:pt>
                <c:pt idx="3799">
                  <c:v>306.25</c:v>
                </c:pt>
                <c:pt idx="3800">
                  <c:v>306.29999999999995</c:v>
                </c:pt>
                <c:pt idx="3801">
                  <c:v>306.35000000000002</c:v>
                </c:pt>
                <c:pt idx="3802">
                  <c:v>306.39999999999998</c:v>
                </c:pt>
                <c:pt idx="3803">
                  <c:v>306.45000000000005</c:v>
                </c:pt>
                <c:pt idx="3804">
                  <c:v>306.5</c:v>
                </c:pt>
                <c:pt idx="3805">
                  <c:v>306.54999999999995</c:v>
                </c:pt>
                <c:pt idx="3806">
                  <c:v>306.60000000000002</c:v>
                </c:pt>
                <c:pt idx="3807">
                  <c:v>306.64999999999998</c:v>
                </c:pt>
                <c:pt idx="3808">
                  <c:v>306.70000000000005</c:v>
                </c:pt>
                <c:pt idx="3809">
                  <c:v>306.75</c:v>
                </c:pt>
                <c:pt idx="3810">
                  <c:v>306.75</c:v>
                </c:pt>
                <c:pt idx="3811">
                  <c:v>306.79999999999995</c:v>
                </c:pt>
                <c:pt idx="3812">
                  <c:v>306.85000000000002</c:v>
                </c:pt>
                <c:pt idx="3813">
                  <c:v>306.89999999999998</c:v>
                </c:pt>
                <c:pt idx="3814">
                  <c:v>306.95000000000005</c:v>
                </c:pt>
                <c:pt idx="3815">
                  <c:v>307</c:v>
                </c:pt>
                <c:pt idx="3816">
                  <c:v>307.04999999999995</c:v>
                </c:pt>
                <c:pt idx="3817">
                  <c:v>307.10000000000002</c:v>
                </c:pt>
                <c:pt idx="3818">
                  <c:v>307.14999999999998</c:v>
                </c:pt>
                <c:pt idx="3819">
                  <c:v>307.20000000000005</c:v>
                </c:pt>
                <c:pt idx="3820">
                  <c:v>307.25</c:v>
                </c:pt>
                <c:pt idx="3821">
                  <c:v>307.29999999999995</c:v>
                </c:pt>
                <c:pt idx="3822">
                  <c:v>307.29999999999995</c:v>
                </c:pt>
                <c:pt idx="3823">
                  <c:v>307.35000000000002</c:v>
                </c:pt>
                <c:pt idx="3824">
                  <c:v>307.39999999999998</c:v>
                </c:pt>
                <c:pt idx="3825">
                  <c:v>307.45000000000005</c:v>
                </c:pt>
                <c:pt idx="3826">
                  <c:v>307.5</c:v>
                </c:pt>
                <c:pt idx="3827">
                  <c:v>307.54999999999995</c:v>
                </c:pt>
                <c:pt idx="3828">
                  <c:v>307.60000000000002</c:v>
                </c:pt>
                <c:pt idx="3829">
                  <c:v>307.64999999999998</c:v>
                </c:pt>
                <c:pt idx="3830">
                  <c:v>307.70000000000005</c:v>
                </c:pt>
                <c:pt idx="3831">
                  <c:v>307.75</c:v>
                </c:pt>
                <c:pt idx="3832">
                  <c:v>307.79999999999995</c:v>
                </c:pt>
                <c:pt idx="3833">
                  <c:v>307.85000000000002</c:v>
                </c:pt>
                <c:pt idx="3834">
                  <c:v>307.89999999999998</c:v>
                </c:pt>
                <c:pt idx="3835">
                  <c:v>307.89999999999998</c:v>
                </c:pt>
                <c:pt idx="3836">
                  <c:v>307.95000000000005</c:v>
                </c:pt>
                <c:pt idx="3837">
                  <c:v>308</c:v>
                </c:pt>
                <c:pt idx="3838">
                  <c:v>308.04999999999995</c:v>
                </c:pt>
                <c:pt idx="3839">
                  <c:v>308.10000000000002</c:v>
                </c:pt>
                <c:pt idx="3840">
                  <c:v>308.14999999999998</c:v>
                </c:pt>
                <c:pt idx="3841">
                  <c:v>308.20000000000005</c:v>
                </c:pt>
                <c:pt idx="3842">
                  <c:v>308.25</c:v>
                </c:pt>
                <c:pt idx="3843">
                  <c:v>308.29999999999995</c:v>
                </c:pt>
                <c:pt idx="3844">
                  <c:v>308.35000000000002</c:v>
                </c:pt>
                <c:pt idx="3845">
                  <c:v>308.39999999999998</c:v>
                </c:pt>
                <c:pt idx="3846">
                  <c:v>308.45000000000005</c:v>
                </c:pt>
                <c:pt idx="3847">
                  <c:v>308.45000000000005</c:v>
                </c:pt>
                <c:pt idx="3848">
                  <c:v>308.5</c:v>
                </c:pt>
                <c:pt idx="3849">
                  <c:v>308.54999999999995</c:v>
                </c:pt>
                <c:pt idx="3850">
                  <c:v>308.60000000000002</c:v>
                </c:pt>
                <c:pt idx="3851">
                  <c:v>308.64999999999998</c:v>
                </c:pt>
                <c:pt idx="3852">
                  <c:v>308.70000000000005</c:v>
                </c:pt>
                <c:pt idx="3853">
                  <c:v>308.75</c:v>
                </c:pt>
                <c:pt idx="3854">
                  <c:v>308.79999999999995</c:v>
                </c:pt>
                <c:pt idx="3855">
                  <c:v>308.85000000000002</c:v>
                </c:pt>
                <c:pt idx="3856">
                  <c:v>308.89999999999998</c:v>
                </c:pt>
                <c:pt idx="3857">
                  <c:v>308.95000000000005</c:v>
                </c:pt>
                <c:pt idx="3858">
                  <c:v>309</c:v>
                </c:pt>
                <c:pt idx="3859">
                  <c:v>309.04999999999995</c:v>
                </c:pt>
                <c:pt idx="3860">
                  <c:v>309.04999999999995</c:v>
                </c:pt>
                <c:pt idx="3861">
                  <c:v>309.10000000000002</c:v>
                </c:pt>
                <c:pt idx="3862">
                  <c:v>309.14999999999998</c:v>
                </c:pt>
                <c:pt idx="3863">
                  <c:v>309.20000000000005</c:v>
                </c:pt>
                <c:pt idx="3864">
                  <c:v>309.25</c:v>
                </c:pt>
                <c:pt idx="3865">
                  <c:v>309.29999999999995</c:v>
                </c:pt>
                <c:pt idx="3866">
                  <c:v>309.35000000000002</c:v>
                </c:pt>
                <c:pt idx="3867">
                  <c:v>309.39999999999998</c:v>
                </c:pt>
                <c:pt idx="3868">
                  <c:v>309.45000000000005</c:v>
                </c:pt>
                <c:pt idx="3869">
                  <c:v>309.5</c:v>
                </c:pt>
                <c:pt idx="3870">
                  <c:v>309.54999999999995</c:v>
                </c:pt>
                <c:pt idx="3871">
                  <c:v>309.60000000000002</c:v>
                </c:pt>
                <c:pt idx="3872">
                  <c:v>309.64999999999998</c:v>
                </c:pt>
                <c:pt idx="3873">
                  <c:v>309.64999999999998</c:v>
                </c:pt>
                <c:pt idx="3874">
                  <c:v>309.70000000000005</c:v>
                </c:pt>
                <c:pt idx="3875">
                  <c:v>309.75</c:v>
                </c:pt>
                <c:pt idx="3876">
                  <c:v>309.79999999999995</c:v>
                </c:pt>
                <c:pt idx="3877">
                  <c:v>309.85000000000002</c:v>
                </c:pt>
                <c:pt idx="3878">
                  <c:v>309.89999999999998</c:v>
                </c:pt>
                <c:pt idx="3879">
                  <c:v>309.95000000000005</c:v>
                </c:pt>
                <c:pt idx="3880">
                  <c:v>310</c:v>
                </c:pt>
                <c:pt idx="3881">
                  <c:v>310.04999999999995</c:v>
                </c:pt>
                <c:pt idx="3882">
                  <c:v>310.14999999999998</c:v>
                </c:pt>
                <c:pt idx="3883">
                  <c:v>310.20000000000005</c:v>
                </c:pt>
                <c:pt idx="3884">
                  <c:v>310.25</c:v>
                </c:pt>
                <c:pt idx="3885">
                  <c:v>310.29999999999995</c:v>
                </c:pt>
                <c:pt idx="3886">
                  <c:v>310.35000000000002</c:v>
                </c:pt>
                <c:pt idx="3887">
                  <c:v>310.39999999999998</c:v>
                </c:pt>
                <c:pt idx="3888">
                  <c:v>310.45000000000005</c:v>
                </c:pt>
                <c:pt idx="3889">
                  <c:v>310.5</c:v>
                </c:pt>
                <c:pt idx="3890">
                  <c:v>310.54999999999995</c:v>
                </c:pt>
                <c:pt idx="3891">
                  <c:v>310.60000000000002</c:v>
                </c:pt>
                <c:pt idx="3892">
                  <c:v>310.64999999999998</c:v>
                </c:pt>
                <c:pt idx="3893">
                  <c:v>310.70000000000005</c:v>
                </c:pt>
                <c:pt idx="3894">
                  <c:v>310.75</c:v>
                </c:pt>
                <c:pt idx="3895">
                  <c:v>310.79999999999995</c:v>
                </c:pt>
                <c:pt idx="3896">
                  <c:v>310.85000000000002</c:v>
                </c:pt>
                <c:pt idx="3897">
                  <c:v>310.89999999999998</c:v>
                </c:pt>
                <c:pt idx="3898">
                  <c:v>311</c:v>
                </c:pt>
                <c:pt idx="3899">
                  <c:v>311.04999999999995</c:v>
                </c:pt>
                <c:pt idx="3900">
                  <c:v>311.10000000000002</c:v>
                </c:pt>
                <c:pt idx="3901">
                  <c:v>311.14999999999998</c:v>
                </c:pt>
                <c:pt idx="3902">
                  <c:v>311.20000000000005</c:v>
                </c:pt>
                <c:pt idx="3903">
                  <c:v>311.25</c:v>
                </c:pt>
                <c:pt idx="3904">
                  <c:v>311.29999999999995</c:v>
                </c:pt>
                <c:pt idx="3905">
                  <c:v>311.35000000000002</c:v>
                </c:pt>
                <c:pt idx="3906">
                  <c:v>311.39999999999998</c:v>
                </c:pt>
                <c:pt idx="3907">
                  <c:v>311.45000000000005</c:v>
                </c:pt>
                <c:pt idx="3908">
                  <c:v>311.5</c:v>
                </c:pt>
                <c:pt idx="3909">
                  <c:v>311.54999999999995</c:v>
                </c:pt>
                <c:pt idx="3910">
                  <c:v>311.60000000000002</c:v>
                </c:pt>
                <c:pt idx="3911">
                  <c:v>311.64999999999998</c:v>
                </c:pt>
                <c:pt idx="3912">
                  <c:v>311.70000000000005</c:v>
                </c:pt>
                <c:pt idx="3913">
                  <c:v>311.79999999999995</c:v>
                </c:pt>
                <c:pt idx="3914">
                  <c:v>311.85000000000002</c:v>
                </c:pt>
                <c:pt idx="3915">
                  <c:v>311.89999999999998</c:v>
                </c:pt>
                <c:pt idx="3916">
                  <c:v>311.95000000000005</c:v>
                </c:pt>
                <c:pt idx="3917">
                  <c:v>312</c:v>
                </c:pt>
                <c:pt idx="3918">
                  <c:v>312.04999999999995</c:v>
                </c:pt>
                <c:pt idx="3919">
                  <c:v>312.10000000000002</c:v>
                </c:pt>
                <c:pt idx="3920">
                  <c:v>312.14999999999998</c:v>
                </c:pt>
                <c:pt idx="3921">
                  <c:v>312.20000000000005</c:v>
                </c:pt>
                <c:pt idx="3922">
                  <c:v>312.25</c:v>
                </c:pt>
                <c:pt idx="3923">
                  <c:v>312.29999999999995</c:v>
                </c:pt>
                <c:pt idx="3924">
                  <c:v>312.35000000000002</c:v>
                </c:pt>
                <c:pt idx="3925">
                  <c:v>312.39999999999998</c:v>
                </c:pt>
                <c:pt idx="3926">
                  <c:v>312.45000000000005</c:v>
                </c:pt>
                <c:pt idx="3927">
                  <c:v>312.5</c:v>
                </c:pt>
                <c:pt idx="3928">
                  <c:v>312.60000000000002</c:v>
                </c:pt>
                <c:pt idx="3929">
                  <c:v>312.64999999999998</c:v>
                </c:pt>
                <c:pt idx="3930">
                  <c:v>312.70000000000005</c:v>
                </c:pt>
                <c:pt idx="3931">
                  <c:v>312.75</c:v>
                </c:pt>
                <c:pt idx="3932">
                  <c:v>312.79999999999995</c:v>
                </c:pt>
                <c:pt idx="3933">
                  <c:v>312.85000000000002</c:v>
                </c:pt>
                <c:pt idx="3934">
                  <c:v>312.89999999999998</c:v>
                </c:pt>
                <c:pt idx="3935">
                  <c:v>312.95000000000005</c:v>
                </c:pt>
                <c:pt idx="3936">
                  <c:v>313</c:v>
                </c:pt>
                <c:pt idx="3937">
                  <c:v>313.04999999999995</c:v>
                </c:pt>
                <c:pt idx="3938">
                  <c:v>313.10000000000002</c:v>
                </c:pt>
                <c:pt idx="3939">
                  <c:v>313.14999999999998</c:v>
                </c:pt>
                <c:pt idx="3940">
                  <c:v>313.20000000000005</c:v>
                </c:pt>
                <c:pt idx="3941">
                  <c:v>313.25</c:v>
                </c:pt>
                <c:pt idx="3942">
                  <c:v>313.29999999999995</c:v>
                </c:pt>
                <c:pt idx="3943">
                  <c:v>313.39999999999998</c:v>
                </c:pt>
                <c:pt idx="3944">
                  <c:v>313.45000000000005</c:v>
                </c:pt>
                <c:pt idx="3945">
                  <c:v>313.5</c:v>
                </c:pt>
                <c:pt idx="3946">
                  <c:v>313.54999999999995</c:v>
                </c:pt>
                <c:pt idx="3947">
                  <c:v>313.60000000000002</c:v>
                </c:pt>
                <c:pt idx="3948">
                  <c:v>313.64999999999998</c:v>
                </c:pt>
                <c:pt idx="3949">
                  <c:v>313.70000000000005</c:v>
                </c:pt>
                <c:pt idx="3950">
                  <c:v>313.75</c:v>
                </c:pt>
                <c:pt idx="3951">
                  <c:v>313.79999999999995</c:v>
                </c:pt>
                <c:pt idx="3952">
                  <c:v>313.85000000000002</c:v>
                </c:pt>
                <c:pt idx="3953">
                  <c:v>313.89999999999998</c:v>
                </c:pt>
                <c:pt idx="3954">
                  <c:v>313.95000000000005</c:v>
                </c:pt>
                <c:pt idx="3955">
                  <c:v>314</c:v>
                </c:pt>
                <c:pt idx="3956">
                  <c:v>314.04999999999995</c:v>
                </c:pt>
                <c:pt idx="3957">
                  <c:v>314.10000000000002</c:v>
                </c:pt>
                <c:pt idx="3958">
                  <c:v>314.14999999999998</c:v>
                </c:pt>
                <c:pt idx="3959">
                  <c:v>314.20000000000005</c:v>
                </c:pt>
                <c:pt idx="3960">
                  <c:v>314.25</c:v>
                </c:pt>
                <c:pt idx="3961">
                  <c:v>314.29999999999995</c:v>
                </c:pt>
                <c:pt idx="3962">
                  <c:v>314.35000000000002</c:v>
                </c:pt>
                <c:pt idx="3963">
                  <c:v>314.39999999999998</c:v>
                </c:pt>
                <c:pt idx="3964">
                  <c:v>314.45000000000005</c:v>
                </c:pt>
                <c:pt idx="3965">
                  <c:v>314.5</c:v>
                </c:pt>
                <c:pt idx="3966">
                  <c:v>314.60000000000002</c:v>
                </c:pt>
                <c:pt idx="3967">
                  <c:v>314.64999999999998</c:v>
                </c:pt>
                <c:pt idx="3968">
                  <c:v>314.70000000000005</c:v>
                </c:pt>
                <c:pt idx="3969">
                  <c:v>314.75</c:v>
                </c:pt>
                <c:pt idx="3970">
                  <c:v>314.79999999999995</c:v>
                </c:pt>
                <c:pt idx="3971">
                  <c:v>314.85000000000002</c:v>
                </c:pt>
                <c:pt idx="3972">
                  <c:v>314.89999999999998</c:v>
                </c:pt>
                <c:pt idx="3973">
                  <c:v>314.95000000000005</c:v>
                </c:pt>
                <c:pt idx="3974">
                  <c:v>315</c:v>
                </c:pt>
                <c:pt idx="3975">
                  <c:v>315.04999999999995</c:v>
                </c:pt>
                <c:pt idx="3976">
                  <c:v>315.10000000000002</c:v>
                </c:pt>
                <c:pt idx="3977">
                  <c:v>315.14999999999998</c:v>
                </c:pt>
                <c:pt idx="3978">
                  <c:v>315.20000000000005</c:v>
                </c:pt>
                <c:pt idx="3979">
                  <c:v>315.25</c:v>
                </c:pt>
                <c:pt idx="3980">
                  <c:v>315.29999999999995</c:v>
                </c:pt>
                <c:pt idx="3981">
                  <c:v>315.35000000000002</c:v>
                </c:pt>
                <c:pt idx="3982">
                  <c:v>315.39999999999998</c:v>
                </c:pt>
                <c:pt idx="3983">
                  <c:v>315.45000000000005</c:v>
                </c:pt>
                <c:pt idx="3984">
                  <c:v>315.5</c:v>
                </c:pt>
                <c:pt idx="3985">
                  <c:v>315.54999999999995</c:v>
                </c:pt>
                <c:pt idx="3986">
                  <c:v>315.60000000000002</c:v>
                </c:pt>
                <c:pt idx="3987">
                  <c:v>315.64999999999998</c:v>
                </c:pt>
                <c:pt idx="3988">
                  <c:v>315.70000000000005</c:v>
                </c:pt>
                <c:pt idx="3989">
                  <c:v>315.75</c:v>
                </c:pt>
                <c:pt idx="3990">
                  <c:v>315.85000000000002</c:v>
                </c:pt>
                <c:pt idx="3991">
                  <c:v>315.89999999999998</c:v>
                </c:pt>
                <c:pt idx="3992">
                  <c:v>315.95000000000005</c:v>
                </c:pt>
                <c:pt idx="3993">
                  <c:v>316</c:v>
                </c:pt>
                <c:pt idx="3994">
                  <c:v>316.04999999999995</c:v>
                </c:pt>
                <c:pt idx="3995">
                  <c:v>316.10000000000002</c:v>
                </c:pt>
                <c:pt idx="3996">
                  <c:v>316.14999999999998</c:v>
                </c:pt>
                <c:pt idx="3997">
                  <c:v>316.20000000000005</c:v>
                </c:pt>
                <c:pt idx="3998">
                  <c:v>316.25</c:v>
                </c:pt>
                <c:pt idx="3999">
                  <c:v>316.29999999999995</c:v>
                </c:pt>
                <c:pt idx="4000">
                  <c:v>316.35000000000002</c:v>
                </c:pt>
                <c:pt idx="4001">
                  <c:v>316.39999999999998</c:v>
                </c:pt>
                <c:pt idx="4002">
                  <c:v>316.45000000000005</c:v>
                </c:pt>
                <c:pt idx="4003">
                  <c:v>316.5</c:v>
                </c:pt>
                <c:pt idx="4004">
                  <c:v>316.54999999999995</c:v>
                </c:pt>
                <c:pt idx="4005">
                  <c:v>316.60000000000002</c:v>
                </c:pt>
                <c:pt idx="4006">
                  <c:v>316.64999999999998</c:v>
                </c:pt>
                <c:pt idx="4007">
                  <c:v>316.70000000000005</c:v>
                </c:pt>
                <c:pt idx="4008">
                  <c:v>316.75</c:v>
                </c:pt>
                <c:pt idx="4009">
                  <c:v>316.79999999999995</c:v>
                </c:pt>
                <c:pt idx="4010">
                  <c:v>316.85000000000002</c:v>
                </c:pt>
                <c:pt idx="4011">
                  <c:v>316.89999999999998</c:v>
                </c:pt>
                <c:pt idx="4012">
                  <c:v>316.95000000000005</c:v>
                </c:pt>
                <c:pt idx="4013">
                  <c:v>317</c:v>
                </c:pt>
                <c:pt idx="4014">
                  <c:v>317.10000000000002</c:v>
                </c:pt>
                <c:pt idx="4015">
                  <c:v>317.14999999999998</c:v>
                </c:pt>
                <c:pt idx="4016">
                  <c:v>317.20000000000005</c:v>
                </c:pt>
                <c:pt idx="4017">
                  <c:v>317.25</c:v>
                </c:pt>
                <c:pt idx="4018">
                  <c:v>317.35000000000002</c:v>
                </c:pt>
                <c:pt idx="4019">
                  <c:v>317.39999999999998</c:v>
                </c:pt>
                <c:pt idx="4020">
                  <c:v>317.5</c:v>
                </c:pt>
                <c:pt idx="4021">
                  <c:v>317.54999999999995</c:v>
                </c:pt>
                <c:pt idx="4022">
                  <c:v>317.64999999999998</c:v>
                </c:pt>
                <c:pt idx="4023">
                  <c:v>317.70000000000005</c:v>
                </c:pt>
                <c:pt idx="4024">
                  <c:v>317.79999999999995</c:v>
                </c:pt>
                <c:pt idx="4025">
                  <c:v>317.89999999999998</c:v>
                </c:pt>
                <c:pt idx="4026">
                  <c:v>317.95000000000005</c:v>
                </c:pt>
                <c:pt idx="4027">
                  <c:v>318.04999999999995</c:v>
                </c:pt>
                <c:pt idx="4028">
                  <c:v>318.10000000000002</c:v>
                </c:pt>
                <c:pt idx="4029">
                  <c:v>318.20000000000005</c:v>
                </c:pt>
                <c:pt idx="4030">
                  <c:v>318.25</c:v>
                </c:pt>
                <c:pt idx="4031">
                  <c:v>318.35000000000002</c:v>
                </c:pt>
                <c:pt idx="4032">
                  <c:v>318.39999999999998</c:v>
                </c:pt>
                <c:pt idx="4033">
                  <c:v>318.5</c:v>
                </c:pt>
                <c:pt idx="4034">
                  <c:v>318.54999999999995</c:v>
                </c:pt>
                <c:pt idx="4035">
                  <c:v>318.64999999999998</c:v>
                </c:pt>
                <c:pt idx="4036">
                  <c:v>318.70000000000005</c:v>
                </c:pt>
                <c:pt idx="4037">
                  <c:v>318.79999999999995</c:v>
                </c:pt>
                <c:pt idx="4038">
                  <c:v>318.85000000000002</c:v>
                </c:pt>
                <c:pt idx="4039">
                  <c:v>318.95000000000005</c:v>
                </c:pt>
                <c:pt idx="4040">
                  <c:v>319.04999999999995</c:v>
                </c:pt>
                <c:pt idx="4041">
                  <c:v>319.10000000000002</c:v>
                </c:pt>
                <c:pt idx="4042">
                  <c:v>319.20000000000005</c:v>
                </c:pt>
                <c:pt idx="4043">
                  <c:v>319.25</c:v>
                </c:pt>
                <c:pt idx="4044">
                  <c:v>319.35000000000002</c:v>
                </c:pt>
                <c:pt idx="4045">
                  <c:v>319.39999999999998</c:v>
                </c:pt>
                <c:pt idx="4046">
                  <c:v>319.5</c:v>
                </c:pt>
                <c:pt idx="4047">
                  <c:v>319.54999999999995</c:v>
                </c:pt>
                <c:pt idx="4048">
                  <c:v>319.64999999999998</c:v>
                </c:pt>
                <c:pt idx="4049">
                  <c:v>319.70000000000005</c:v>
                </c:pt>
                <c:pt idx="4050">
                  <c:v>319.79999999999995</c:v>
                </c:pt>
                <c:pt idx="4051">
                  <c:v>319.85000000000002</c:v>
                </c:pt>
                <c:pt idx="4052">
                  <c:v>319.95000000000005</c:v>
                </c:pt>
                <c:pt idx="4053">
                  <c:v>320</c:v>
                </c:pt>
                <c:pt idx="4054">
                  <c:v>320.10000000000002</c:v>
                </c:pt>
                <c:pt idx="4055">
                  <c:v>320.14999999999998</c:v>
                </c:pt>
                <c:pt idx="4056">
                  <c:v>320.25</c:v>
                </c:pt>
                <c:pt idx="4057">
                  <c:v>320.35000000000002</c:v>
                </c:pt>
                <c:pt idx="4058">
                  <c:v>320.39999999999998</c:v>
                </c:pt>
                <c:pt idx="4059">
                  <c:v>320.5</c:v>
                </c:pt>
                <c:pt idx="4060">
                  <c:v>320.54999999999995</c:v>
                </c:pt>
                <c:pt idx="4061">
                  <c:v>320.64999999999998</c:v>
                </c:pt>
                <c:pt idx="4062">
                  <c:v>320.70000000000005</c:v>
                </c:pt>
                <c:pt idx="4063">
                  <c:v>320.79999999999995</c:v>
                </c:pt>
                <c:pt idx="4064">
                  <c:v>320.85000000000002</c:v>
                </c:pt>
                <c:pt idx="4065">
                  <c:v>320.95000000000005</c:v>
                </c:pt>
                <c:pt idx="4066">
                  <c:v>321.04999999999995</c:v>
                </c:pt>
                <c:pt idx="4067">
                  <c:v>321.14999999999998</c:v>
                </c:pt>
                <c:pt idx="4068">
                  <c:v>321.20000000000005</c:v>
                </c:pt>
                <c:pt idx="4069">
                  <c:v>321.29999999999995</c:v>
                </c:pt>
                <c:pt idx="4070">
                  <c:v>321.39999999999998</c:v>
                </c:pt>
                <c:pt idx="4071">
                  <c:v>321.5</c:v>
                </c:pt>
                <c:pt idx="4072">
                  <c:v>321.54999999999995</c:v>
                </c:pt>
                <c:pt idx="4073">
                  <c:v>321.64999999999998</c:v>
                </c:pt>
                <c:pt idx="4074">
                  <c:v>321.75</c:v>
                </c:pt>
                <c:pt idx="4075">
                  <c:v>321.79999999999995</c:v>
                </c:pt>
                <c:pt idx="4076">
                  <c:v>321.89999999999998</c:v>
                </c:pt>
                <c:pt idx="4077">
                  <c:v>322</c:v>
                </c:pt>
                <c:pt idx="4078">
                  <c:v>322.10000000000002</c:v>
                </c:pt>
                <c:pt idx="4079">
                  <c:v>322.14999999999998</c:v>
                </c:pt>
                <c:pt idx="4080">
                  <c:v>322.25</c:v>
                </c:pt>
                <c:pt idx="4081">
                  <c:v>322.35000000000002</c:v>
                </c:pt>
                <c:pt idx="4082">
                  <c:v>322.45000000000005</c:v>
                </c:pt>
                <c:pt idx="4083">
                  <c:v>322.5</c:v>
                </c:pt>
                <c:pt idx="4084">
                  <c:v>322.60000000000002</c:v>
                </c:pt>
                <c:pt idx="4085">
                  <c:v>322.70000000000005</c:v>
                </c:pt>
                <c:pt idx="4086">
                  <c:v>322.79999999999995</c:v>
                </c:pt>
                <c:pt idx="4087">
                  <c:v>322.85000000000002</c:v>
                </c:pt>
                <c:pt idx="4088">
                  <c:v>322.95000000000005</c:v>
                </c:pt>
                <c:pt idx="4089">
                  <c:v>323.04999999999995</c:v>
                </c:pt>
                <c:pt idx="4090">
                  <c:v>323.10000000000002</c:v>
                </c:pt>
                <c:pt idx="4091">
                  <c:v>323.20000000000005</c:v>
                </c:pt>
                <c:pt idx="4092">
                  <c:v>323.29999999999995</c:v>
                </c:pt>
                <c:pt idx="4093">
                  <c:v>323.39999999999998</c:v>
                </c:pt>
                <c:pt idx="4094">
                  <c:v>323.45000000000005</c:v>
                </c:pt>
                <c:pt idx="4095">
                  <c:v>323.54999999999995</c:v>
                </c:pt>
                <c:pt idx="4096">
                  <c:v>323.64999999999998</c:v>
                </c:pt>
                <c:pt idx="4097">
                  <c:v>323.75</c:v>
                </c:pt>
                <c:pt idx="4098">
                  <c:v>323.79999999999995</c:v>
                </c:pt>
                <c:pt idx="4099">
                  <c:v>323.89999999999998</c:v>
                </c:pt>
                <c:pt idx="4100">
                  <c:v>324</c:v>
                </c:pt>
                <c:pt idx="4101">
                  <c:v>324.10000000000002</c:v>
                </c:pt>
                <c:pt idx="4102">
                  <c:v>324.14999999999998</c:v>
                </c:pt>
                <c:pt idx="4103">
                  <c:v>324.25</c:v>
                </c:pt>
                <c:pt idx="4104">
                  <c:v>324.35000000000002</c:v>
                </c:pt>
                <c:pt idx="4105">
                  <c:v>324.45000000000005</c:v>
                </c:pt>
                <c:pt idx="4106">
                  <c:v>324.5</c:v>
                </c:pt>
                <c:pt idx="4107">
                  <c:v>324.60000000000002</c:v>
                </c:pt>
                <c:pt idx="4108">
                  <c:v>324.70000000000005</c:v>
                </c:pt>
                <c:pt idx="4109">
                  <c:v>324.79999999999995</c:v>
                </c:pt>
                <c:pt idx="4110">
                  <c:v>324.85000000000002</c:v>
                </c:pt>
                <c:pt idx="4111">
                  <c:v>324.95000000000005</c:v>
                </c:pt>
                <c:pt idx="4112">
                  <c:v>325.04999999999995</c:v>
                </c:pt>
                <c:pt idx="4113">
                  <c:v>325.14999999999998</c:v>
                </c:pt>
                <c:pt idx="4114">
                  <c:v>325.25</c:v>
                </c:pt>
                <c:pt idx="4115">
                  <c:v>325.29999999999995</c:v>
                </c:pt>
                <c:pt idx="4116">
                  <c:v>325.39999999999998</c:v>
                </c:pt>
                <c:pt idx="4117">
                  <c:v>325.5</c:v>
                </c:pt>
                <c:pt idx="4118">
                  <c:v>325.60000000000002</c:v>
                </c:pt>
                <c:pt idx="4119">
                  <c:v>325.70000000000005</c:v>
                </c:pt>
                <c:pt idx="4120">
                  <c:v>325.75</c:v>
                </c:pt>
                <c:pt idx="4121">
                  <c:v>325.85000000000002</c:v>
                </c:pt>
                <c:pt idx="4122">
                  <c:v>325.95000000000005</c:v>
                </c:pt>
                <c:pt idx="4123">
                  <c:v>326.04999999999995</c:v>
                </c:pt>
                <c:pt idx="4124">
                  <c:v>326.10000000000002</c:v>
                </c:pt>
                <c:pt idx="4125">
                  <c:v>326.20000000000005</c:v>
                </c:pt>
                <c:pt idx="4126">
                  <c:v>326.29999999999995</c:v>
                </c:pt>
                <c:pt idx="4127">
                  <c:v>326.39999999999998</c:v>
                </c:pt>
                <c:pt idx="4128">
                  <c:v>326.5</c:v>
                </c:pt>
                <c:pt idx="4129">
                  <c:v>326.54999999999995</c:v>
                </c:pt>
                <c:pt idx="4130">
                  <c:v>326.64999999999998</c:v>
                </c:pt>
                <c:pt idx="4131">
                  <c:v>326.75</c:v>
                </c:pt>
                <c:pt idx="4132">
                  <c:v>326.85000000000002</c:v>
                </c:pt>
                <c:pt idx="4133">
                  <c:v>326.95000000000005</c:v>
                </c:pt>
                <c:pt idx="4134">
                  <c:v>327</c:v>
                </c:pt>
                <c:pt idx="4135">
                  <c:v>327.10000000000002</c:v>
                </c:pt>
                <c:pt idx="4136">
                  <c:v>327.20000000000005</c:v>
                </c:pt>
                <c:pt idx="4137">
                  <c:v>327.29999999999995</c:v>
                </c:pt>
                <c:pt idx="4138">
                  <c:v>327.39999999999998</c:v>
                </c:pt>
                <c:pt idx="4139">
                  <c:v>327.45000000000005</c:v>
                </c:pt>
                <c:pt idx="4140">
                  <c:v>327.54999999999995</c:v>
                </c:pt>
                <c:pt idx="4141">
                  <c:v>327.64999999999998</c:v>
                </c:pt>
                <c:pt idx="4142">
                  <c:v>327.75</c:v>
                </c:pt>
                <c:pt idx="4143">
                  <c:v>327.85</c:v>
                </c:pt>
                <c:pt idx="4144">
                  <c:v>327.9</c:v>
                </c:pt>
                <c:pt idx="4145">
                  <c:v>328</c:v>
                </c:pt>
                <c:pt idx="4146">
                  <c:v>328.1</c:v>
                </c:pt>
                <c:pt idx="4147">
                  <c:v>328.20000000000005</c:v>
                </c:pt>
                <c:pt idx="4148">
                  <c:v>328.25</c:v>
                </c:pt>
                <c:pt idx="4149">
                  <c:v>328.35</c:v>
                </c:pt>
                <c:pt idx="4150">
                  <c:v>328.4</c:v>
                </c:pt>
                <c:pt idx="4151">
                  <c:v>328.5</c:v>
                </c:pt>
                <c:pt idx="4152">
                  <c:v>328.6</c:v>
                </c:pt>
                <c:pt idx="4153">
                  <c:v>328.65</c:v>
                </c:pt>
                <c:pt idx="4154">
                  <c:v>328.75</c:v>
                </c:pt>
                <c:pt idx="4155">
                  <c:v>328.85</c:v>
                </c:pt>
                <c:pt idx="4156">
                  <c:v>328.9</c:v>
                </c:pt>
                <c:pt idx="4157">
                  <c:v>329</c:v>
                </c:pt>
                <c:pt idx="4158">
                  <c:v>329.1</c:v>
                </c:pt>
                <c:pt idx="4159">
                  <c:v>329.15</c:v>
                </c:pt>
                <c:pt idx="4160">
                  <c:v>329.25</c:v>
                </c:pt>
                <c:pt idx="4161">
                  <c:v>329.35</c:v>
                </c:pt>
                <c:pt idx="4162">
                  <c:v>329.4</c:v>
                </c:pt>
                <c:pt idx="4163">
                  <c:v>329.5</c:v>
                </c:pt>
                <c:pt idx="4164">
                  <c:v>329.6</c:v>
                </c:pt>
                <c:pt idx="4165">
                  <c:v>329.65</c:v>
                </c:pt>
                <c:pt idx="4166">
                  <c:v>329.75</c:v>
                </c:pt>
                <c:pt idx="4167">
                  <c:v>329.85</c:v>
                </c:pt>
                <c:pt idx="4168">
                  <c:v>329.9</c:v>
                </c:pt>
                <c:pt idx="4169">
                  <c:v>330</c:v>
                </c:pt>
                <c:pt idx="4170">
                  <c:v>330.04999999999995</c:v>
                </c:pt>
                <c:pt idx="4171">
                  <c:v>330.15</c:v>
                </c:pt>
                <c:pt idx="4172">
                  <c:v>330.25</c:v>
                </c:pt>
                <c:pt idx="4173">
                  <c:v>330.29999999999995</c:v>
                </c:pt>
                <c:pt idx="4174">
                  <c:v>330.4</c:v>
                </c:pt>
                <c:pt idx="4175">
                  <c:v>330.5</c:v>
                </c:pt>
                <c:pt idx="4176">
                  <c:v>330.54999999999995</c:v>
                </c:pt>
                <c:pt idx="4177">
                  <c:v>330.65</c:v>
                </c:pt>
                <c:pt idx="4178">
                  <c:v>330.75</c:v>
                </c:pt>
                <c:pt idx="4179">
                  <c:v>330.79999999999995</c:v>
                </c:pt>
                <c:pt idx="4180">
                  <c:v>330.9</c:v>
                </c:pt>
                <c:pt idx="4181">
                  <c:v>331</c:v>
                </c:pt>
                <c:pt idx="4182">
                  <c:v>331.04999999999995</c:v>
                </c:pt>
                <c:pt idx="4183">
                  <c:v>331.15</c:v>
                </c:pt>
                <c:pt idx="4184">
                  <c:v>331.25</c:v>
                </c:pt>
                <c:pt idx="4185">
                  <c:v>331.29999999999995</c:v>
                </c:pt>
                <c:pt idx="4186">
                  <c:v>331.4</c:v>
                </c:pt>
                <c:pt idx="4187">
                  <c:v>331.5</c:v>
                </c:pt>
                <c:pt idx="4188">
                  <c:v>331.54999999999995</c:v>
                </c:pt>
                <c:pt idx="4189">
                  <c:v>331.65</c:v>
                </c:pt>
                <c:pt idx="4190">
                  <c:v>331.75</c:v>
                </c:pt>
                <c:pt idx="4191">
                  <c:v>331.85</c:v>
                </c:pt>
                <c:pt idx="4192">
                  <c:v>331.95000000000005</c:v>
                </c:pt>
                <c:pt idx="4193">
                  <c:v>332.04999999999995</c:v>
                </c:pt>
                <c:pt idx="4194">
                  <c:v>332.15</c:v>
                </c:pt>
                <c:pt idx="4195">
                  <c:v>332.25</c:v>
                </c:pt>
                <c:pt idx="4196">
                  <c:v>332.35</c:v>
                </c:pt>
                <c:pt idx="4197">
                  <c:v>332.45000000000005</c:v>
                </c:pt>
                <c:pt idx="4198">
                  <c:v>332.54999999999995</c:v>
                </c:pt>
                <c:pt idx="4199">
                  <c:v>332.65</c:v>
                </c:pt>
                <c:pt idx="4200">
                  <c:v>332.79999999999995</c:v>
                </c:pt>
                <c:pt idx="4201">
                  <c:v>332.9</c:v>
                </c:pt>
                <c:pt idx="4202">
                  <c:v>333</c:v>
                </c:pt>
                <c:pt idx="4203">
                  <c:v>333.1</c:v>
                </c:pt>
                <c:pt idx="4204">
                  <c:v>333.20000000000005</c:v>
                </c:pt>
                <c:pt idx="4205">
                  <c:v>333.29999999999995</c:v>
                </c:pt>
                <c:pt idx="4206">
                  <c:v>333.4</c:v>
                </c:pt>
                <c:pt idx="4207">
                  <c:v>333.5</c:v>
                </c:pt>
                <c:pt idx="4208">
                  <c:v>333.6</c:v>
                </c:pt>
                <c:pt idx="4209">
                  <c:v>333.75</c:v>
                </c:pt>
                <c:pt idx="4210">
                  <c:v>333.85</c:v>
                </c:pt>
                <c:pt idx="4211">
                  <c:v>333.95000000000005</c:v>
                </c:pt>
                <c:pt idx="4212">
                  <c:v>334.04999999999995</c:v>
                </c:pt>
                <c:pt idx="4213">
                  <c:v>334.15</c:v>
                </c:pt>
                <c:pt idx="4214">
                  <c:v>334.25</c:v>
                </c:pt>
                <c:pt idx="4215">
                  <c:v>334.35</c:v>
                </c:pt>
                <c:pt idx="4216">
                  <c:v>334.45000000000005</c:v>
                </c:pt>
                <c:pt idx="4217">
                  <c:v>334.54999999999995</c:v>
                </c:pt>
                <c:pt idx="4218">
                  <c:v>334.70000000000005</c:v>
                </c:pt>
                <c:pt idx="4219">
                  <c:v>334.79999999999995</c:v>
                </c:pt>
                <c:pt idx="4220">
                  <c:v>334.9</c:v>
                </c:pt>
                <c:pt idx="4221">
                  <c:v>335</c:v>
                </c:pt>
                <c:pt idx="4222">
                  <c:v>335.1</c:v>
                </c:pt>
                <c:pt idx="4223">
                  <c:v>335.20000000000005</c:v>
                </c:pt>
                <c:pt idx="4224">
                  <c:v>335.29999999999995</c:v>
                </c:pt>
                <c:pt idx="4225">
                  <c:v>335.4</c:v>
                </c:pt>
                <c:pt idx="4226">
                  <c:v>335.54999999999995</c:v>
                </c:pt>
                <c:pt idx="4227">
                  <c:v>335.65</c:v>
                </c:pt>
                <c:pt idx="4228">
                  <c:v>335.75</c:v>
                </c:pt>
                <c:pt idx="4229">
                  <c:v>335.85</c:v>
                </c:pt>
                <c:pt idx="4230">
                  <c:v>335.95000000000005</c:v>
                </c:pt>
                <c:pt idx="4231">
                  <c:v>336.04999999999995</c:v>
                </c:pt>
                <c:pt idx="4232">
                  <c:v>336.15</c:v>
                </c:pt>
                <c:pt idx="4233">
                  <c:v>336.25</c:v>
                </c:pt>
                <c:pt idx="4234">
                  <c:v>336.35</c:v>
                </c:pt>
                <c:pt idx="4235">
                  <c:v>336.5</c:v>
                </c:pt>
                <c:pt idx="4236">
                  <c:v>336.6</c:v>
                </c:pt>
                <c:pt idx="4237">
                  <c:v>336.70000000000005</c:v>
                </c:pt>
                <c:pt idx="4238">
                  <c:v>336.79999999999995</c:v>
                </c:pt>
                <c:pt idx="4239">
                  <c:v>336.9</c:v>
                </c:pt>
                <c:pt idx="4240">
                  <c:v>337</c:v>
                </c:pt>
                <c:pt idx="4241">
                  <c:v>337.1</c:v>
                </c:pt>
                <c:pt idx="4242">
                  <c:v>337.20000000000005</c:v>
                </c:pt>
                <c:pt idx="4243">
                  <c:v>337.29999999999995</c:v>
                </c:pt>
                <c:pt idx="4244">
                  <c:v>337.45000000000005</c:v>
                </c:pt>
                <c:pt idx="4245">
                  <c:v>337.54999999999995</c:v>
                </c:pt>
                <c:pt idx="4246">
                  <c:v>337.65</c:v>
                </c:pt>
                <c:pt idx="4247">
                  <c:v>337.75</c:v>
                </c:pt>
                <c:pt idx="4248">
                  <c:v>337.85</c:v>
                </c:pt>
                <c:pt idx="4249">
                  <c:v>337.95000000000005</c:v>
                </c:pt>
                <c:pt idx="4250">
                  <c:v>338.04999999999995</c:v>
                </c:pt>
                <c:pt idx="4251">
                  <c:v>338.15</c:v>
                </c:pt>
                <c:pt idx="4252">
                  <c:v>338.29999999999995</c:v>
                </c:pt>
                <c:pt idx="4253">
                  <c:v>338.4</c:v>
                </c:pt>
                <c:pt idx="4254">
                  <c:v>338.5</c:v>
                </c:pt>
                <c:pt idx="4255">
                  <c:v>338.6</c:v>
                </c:pt>
                <c:pt idx="4256">
                  <c:v>338.70000000000005</c:v>
                </c:pt>
                <c:pt idx="4257">
                  <c:v>338.79999999999995</c:v>
                </c:pt>
                <c:pt idx="4258">
                  <c:v>338.9</c:v>
                </c:pt>
                <c:pt idx="4259">
                  <c:v>339</c:v>
                </c:pt>
                <c:pt idx="4260">
                  <c:v>339.15</c:v>
                </c:pt>
                <c:pt idx="4261">
                  <c:v>339.25</c:v>
                </c:pt>
                <c:pt idx="4262">
                  <c:v>339.35</c:v>
                </c:pt>
                <c:pt idx="4263">
                  <c:v>339.45000000000005</c:v>
                </c:pt>
                <c:pt idx="4264">
                  <c:v>339.54999999999995</c:v>
                </c:pt>
                <c:pt idx="4265">
                  <c:v>339.70000000000005</c:v>
                </c:pt>
                <c:pt idx="4266">
                  <c:v>339.79999999999995</c:v>
                </c:pt>
                <c:pt idx="4267">
                  <c:v>339.9</c:v>
                </c:pt>
                <c:pt idx="4268">
                  <c:v>340</c:v>
                </c:pt>
                <c:pt idx="4269">
                  <c:v>340.1</c:v>
                </c:pt>
                <c:pt idx="4270">
                  <c:v>340.25</c:v>
                </c:pt>
                <c:pt idx="4271">
                  <c:v>340.35</c:v>
                </c:pt>
                <c:pt idx="4272">
                  <c:v>340.45000000000005</c:v>
                </c:pt>
                <c:pt idx="4273">
                  <c:v>340.54999999999995</c:v>
                </c:pt>
                <c:pt idx="4274">
                  <c:v>340.65</c:v>
                </c:pt>
                <c:pt idx="4275">
                  <c:v>340.75</c:v>
                </c:pt>
                <c:pt idx="4276">
                  <c:v>340.9</c:v>
                </c:pt>
                <c:pt idx="4277">
                  <c:v>341</c:v>
                </c:pt>
                <c:pt idx="4278">
                  <c:v>341.1</c:v>
                </c:pt>
                <c:pt idx="4279">
                  <c:v>341.20000000000005</c:v>
                </c:pt>
                <c:pt idx="4280">
                  <c:v>341.29999999999995</c:v>
                </c:pt>
                <c:pt idx="4281">
                  <c:v>341.45000000000005</c:v>
                </c:pt>
                <c:pt idx="4282">
                  <c:v>341.54999999999995</c:v>
                </c:pt>
                <c:pt idx="4283">
                  <c:v>341.65</c:v>
                </c:pt>
                <c:pt idx="4284">
                  <c:v>341.75</c:v>
                </c:pt>
                <c:pt idx="4285">
                  <c:v>341.85</c:v>
                </c:pt>
                <c:pt idx="4286">
                  <c:v>342</c:v>
                </c:pt>
                <c:pt idx="4287">
                  <c:v>342.1</c:v>
                </c:pt>
                <c:pt idx="4288">
                  <c:v>342.20000000000005</c:v>
                </c:pt>
                <c:pt idx="4289">
                  <c:v>342.29999999999995</c:v>
                </c:pt>
                <c:pt idx="4290">
                  <c:v>342.4</c:v>
                </c:pt>
                <c:pt idx="4291">
                  <c:v>342.54999999999995</c:v>
                </c:pt>
                <c:pt idx="4292">
                  <c:v>342.65</c:v>
                </c:pt>
                <c:pt idx="4293">
                  <c:v>342.75</c:v>
                </c:pt>
                <c:pt idx="4294">
                  <c:v>342.85</c:v>
                </c:pt>
                <c:pt idx="4295">
                  <c:v>343</c:v>
                </c:pt>
                <c:pt idx="4296">
                  <c:v>343.1</c:v>
                </c:pt>
                <c:pt idx="4297">
                  <c:v>343.20000000000005</c:v>
                </c:pt>
                <c:pt idx="4298">
                  <c:v>343.29999999999995</c:v>
                </c:pt>
                <c:pt idx="4299">
                  <c:v>343.45000000000005</c:v>
                </c:pt>
                <c:pt idx="4300">
                  <c:v>343.54999999999995</c:v>
                </c:pt>
                <c:pt idx="4301">
                  <c:v>343.65</c:v>
                </c:pt>
                <c:pt idx="4302">
                  <c:v>343.75</c:v>
                </c:pt>
                <c:pt idx="4303">
                  <c:v>343.9</c:v>
                </c:pt>
                <c:pt idx="4304">
                  <c:v>344</c:v>
                </c:pt>
                <c:pt idx="4305">
                  <c:v>344.1</c:v>
                </c:pt>
                <c:pt idx="4306">
                  <c:v>344.25</c:v>
                </c:pt>
                <c:pt idx="4307">
                  <c:v>344.35</c:v>
                </c:pt>
                <c:pt idx="4308">
                  <c:v>344.45000000000005</c:v>
                </c:pt>
                <c:pt idx="4309">
                  <c:v>344.54999999999995</c:v>
                </c:pt>
                <c:pt idx="4310">
                  <c:v>344.70000000000005</c:v>
                </c:pt>
                <c:pt idx="4311">
                  <c:v>344.79999999999995</c:v>
                </c:pt>
                <c:pt idx="4312">
                  <c:v>344.9</c:v>
                </c:pt>
                <c:pt idx="4313">
                  <c:v>345</c:v>
                </c:pt>
                <c:pt idx="4314">
                  <c:v>345.15</c:v>
                </c:pt>
                <c:pt idx="4315">
                  <c:v>345.25</c:v>
                </c:pt>
                <c:pt idx="4316">
                  <c:v>345.35</c:v>
                </c:pt>
                <c:pt idx="4317">
                  <c:v>345.5</c:v>
                </c:pt>
                <c:pt idx="4318">
                  <c:v>345.6</c:v>
                </c:pt>
                <c:pt idx="4319">
                  <c:v>345.70000000000005</c:v>
                </c:pt>
                <c:pt idx="4320">
                  <c:v>345.79999999999995</c:v>
                </c:pt>
                <c:pt idx="4321">
                  <c:v>345.95000000000005</c:v>
                </c:pt>
                <c:pt idx="4322">
                  <c:v>346.04999999999995</c:v>
                </c:pt>
                <c:pt idx="4323">
                  <c:v>346.15</c:v>
                </c:pt>
                <c:pt idx="4324">
                  <c:v>346.25</c:v>
                </c:pt>
                <c:pt idx="4325">
                  <c:v>346.35</c:v>
                </c:pt>
                <c:pt idx="4326">
                  <c:v>346.4</c:v>
                </c:pt>
                <c:pt idx="4327">
                  <c:v>346.5</c:v>
                </c:pt>
                <c:pt idx="4328">
                  <c:v>346.54999999999995</c:v>
                </c:pt>
                <c:pt idx="4329">
                  <c:v>346.6</c:v>
                </c:pt>
                <c:pt idx="4330">
                  <c:v>346.70000000000005</c:v>
                </c:pt>
                <c:pt idx="4331">
                  <c:v>346.75</c:v>
                </c:pt>
                <c:pt idx="4332">
                  <c:v>346.85</c:v>
                </c:pt>
                <c:pt idx="4333">
                  <c:v>346.9</c:v>
                </c:pt>
                <c:pt idx="4334">
                  <c:v>347</c:v>
                </c:pt>
                <c:pt idx="4335">
                  <c:v>347.04999999999995</c:v>
                </c:pt>
                <c:pt idx="4336">
                  <c:v>347.1</c:v>
                </c:pt>
                <c:pt idx="4337">
                  <c:v>347.20000000000005</c:v>
                </c:pt>
                <c:pt idx="4338">
                  <c:v>347.25</c:v>
                </c:pt>
                <c:pt idx="4339">
                  <c:v>347.35</c:v>
                </c:pt>
                <c:pt idx="4340">
                  <c:v>347.4</c:v>
                </c:pt>
                <c:pt idx="4341">
                  <c:v>347.5</c:v>
                </c:pt>
                <c:pt idx="4342">
                  <c:v>347.54999999999995</c:v>
                </c:pt>
                <c:pt idx="4343">
                  <c:v>347.6</c:v>
                </c:pt>
                <c:pt idx="4344">
                  <c:v>347.70000000000005</c:v>
                </c:pt>
                <c:pt idx="4345">
                  <c:v>347.75</c:v>
                </c:pt>
                <c:pt idx="4346">
                  <c:v>347.85</c:v>
                </c:pt>
                <c:pt idx="4347">
                  <c:v>347.9</c:v>
                </c:pt>
                <c:pt idx="4348">
                  <c:v>348</c:v>
                </c:pt>
                <c:pt idx="4349">
                  <c:v>348.04999999999995</c:v>
                </c:pt>
                <c:pt idx="4350">
                  <c:v>348.15</c:v>
                </c:pt>
                <c:pt idx="4351">
                  <c:v>348.20000000000005</c:v>
                </c:pt>
                <c:pt idx="4352">
                  <c:v>348.25</c:v>
                </c:pt>
                <c:pt idx="4353">
                  <c:v>348.35</c:v>
                </c:pt>
                <c:pt idx="4354">
                  <c:v>348.4</c:v>
                </c:pt>
                <c:pt idx="4355">
                  <c:v>348.5</c:v>
                </c:pt>
                <c:pt idx="4356">
                  <c:v>348.54999999999995</c:v>
                </c:pt>
                <c:pt idx="4357">
                  <c:v>348.65</c:v>
                </c:pt>
                <c:pt idx="4358">
                  <c:v>348.70000000000005</c:v>
                </c:pt>
                <c:pt idx="4359">
                  <c:v>348.75</c:v>
                </c:pt>
                <c:pt idx="4360">
                  <c:v>348.85</c:v>
                </c:pt>
                <c:pt idx="4361">
                  <c:v>348.9</c:v>
                </c:pt>
                <c:pt idx="4362">
                  <c:v>349</c:v>
                </c:pt>
                <c:pt idx="4363">
                  <c:v>349.04999999999995</c:v>
                </c:pt>
                <c:pt idx="4364">
                  <c:v>349.15</c:v>
                </c:pt>
                <c:pt idx="4365">
                  <c:v>349.20000000000005</c:v>
                </c:pt>
                <c:pt idx="4366">
                  <c:v>349.29999999999995</c:v>
                </c:pt>
                <c:pt idx="4367">
                  <c:v>349.35</c:v>
                </c:pt>
                <c:pt idx="4368">
                  <c:v>349.4</c:v>
                </c:pt>
                <c:pt idx="4369">
                  <c:v>349.5</c:v>
                </c:pt>
                <c:pt idx="4370">
                  <c:v>349.54999999999995</c:v>
                </c:pt>
                <c:pt idx="4371">
                  <c:v>349.65</c:v>
                </c:pt>
                <c:pt idx="4372">
                  <c:v>349.70000000000005</c:v>
                </c:pt>
                <c:pt idx="4373">
                  <c:v>349.79999999999995</c:v>
                </c:pt>
                <c:pt idx="4374">
                  <c:v>349.85</c:v>
                </c:pt>
                <c:pt idx="4375">
                  <c:v>349.9</c:v>
                </c:pt>
                <c:pt idx="4376">
                  <c:v>349.95000000000005</c:v>
                </c:pt>
                <c:pt idx="4377">
                  <c:v>350</c:v>
                </c:pt>
                <c:pt idx="4378">
                  <c:v>350.04999999999995</c:v>
                </c:pt>
                <c:pt idx="4379">
                  <c:v>350.04999999999995</c:v>
                </c:pt>
                <c:pt idx="4380">
                  <c:v>350.1</c:v>
                </c:pt>
                <c:pt idx="4381">
                  <c:v>350.15</c:v>
                </c:pt>
                <c:pt idx="4382">
                  <c:v>350.20000000000005</c:v>
                </c:pt>
                <c:pt idx="4383">
                  <c:v>350.25</c:v>
                </c:pt>
                <c:pt idx="4384">
                  <c:v>350.25</c:v>
                </c:pt>
                <c:pt idx="4385">
                  <c:v>350.29999999999995</c:v>
                </c:pt>
                <c:pt idx="4386">
                  <c:v>350.35</c:v>
                </c:pt>
                <c:pt idx="4387">
                  <c:v>350.4</c:v>
                </c:pt>
                <c:pt idx="4388">
                  <c:v>350.45000000000005</c:v>
                </c:pt>
                <c:pt idx="4389">
                  <c:v>350.5</c:v>
                </c:pt>
                <c:pt idx="4390">
                  <c:v>350.5</c:v>
                </c:pt>
                <c:pt idx="4391">
                  <c:v>350.54999999999995</c:v>
                </c:pt>
                <c:pt idx="4392">
                  <c:v>350.6</c:v>
                </c:pt>
                <c:pt idx="4393">
                  <c:v>350.65</c:v>
                </c:pt>
                <c:pt idx="4394">
                  <c:v>350.70000000000005</c:v>
                </c:pt>
                <c:pt idx="4395">
                  <c:v>350.75</c:v>
                </c:pt>
                <c:pt idx="4396">
                  <c:v>350.75</c:v>
                </c:pt>
                <c:pt idx="4397">
                  <c:v>350.79999999999995</c:v>
                </c:pt>
                <c:pt idx="4398">
                  <c:v>350.85</c:v>
                </c:pt>
                <c:pt idx="4399">
                  <c:v>350.9</c:v>
                </c:pt>
                <c:pt idx="4400">
                  <c:v>350.95000000000005</c:v>
                </c:pt>
                <c:pt idx="4401">
                  <c:v>351</c:v>
                </c:pt>
                <c:pt idx="4402">
                  <c:v>351</c:v>
                </c:pt>
                <c:pt idx="4403">
                  <c:v>351.04999999999995</c:v>
                </c:pt>
                <c:pt idx="4404">
                  <c:v>351.1</c:v>
                </c:pt>
                <c:pt idx="4405">
                  <c:v>351.15</c:v>
                </c:pt>
                <c:pt idx="4406">
                  <c:v>351.20000000000005</c:v>
                </c:pt>
                <c:pt idx="4407">
                  <c:v>351.25</c:v>
                </c:pt>
                <c:pt idx="4408">
                  <c:v>351.25</c:v>
                </c:pt>
                <c:pt idx="4409">
                  <c:v>351.29999999999995</c:v>
                </c:pt>
                <c:pt idx="4410">
                  <c:v>351.35</c:v>
                </c:pt>
                <c:pt idx="4411">
                  <c:v>351.4</c:v>
                </c:pt>
                <c:pt idx="4412">
                  <c:v>351.45000000000005</c:v>
                </c:pt>
                <c:pt idx="4413">
                  <c:v>351.5</c:v>
                </c:pt>
                <c:pt idx="4414">
                  <c:v>351.5</c:v>
                </c:pt>
                <c:pt idx="4415">
                  <c:v>351.54999999999995</c:v>
                </c:pt>
                <c:pt idx="4416">
                  <c:v>351.6</c:v>
                </c:pt>
                <c:pt idx="4417">
                  <c:v>351.65</c:v>
                </c:pt>
                <c:pt idx="4418">
                  <c:v>351.70000000000005</c:v>
                </c:pt>
                <c:pt idx="4419">
                  <c:v>351.75</c:v>
                </c:pt>
                <c:pt idx="4420">
                  <c:v>351.75</c:v>
                </c:pt>
                <c:pt idx="4421">
                  <c:v>351.79999999999995</c:v>
                </c:pt>
                <c:pt idx="4422">
                  <c:v>351.85</c:v>
                </c:pt>
                <c:pt idx="4423">
                  <c:v>351.9</c:v>
                </c:pt>
                <c:pt idx="4424">
                  <c:v>351.95000000000005</c:v>
                </c:pt>
                <c:pt idx="4425">
                  <c:v>352</c:v>
                </c:pt>
                <c:pt idx="4426">
                  <c:v>352</c:v>
                </c:pt>
                <c:pt idx="4427">
                  <c:v>352.04999999999995</c:v>
                </c:pt>
                <c:pt idx="4428">
                  <c:v>352.1</c:v>
                </c:pt>
                <c:pt idx="4429">
                  <c:v>352.15</c:v>
                </c:pt>
                <c:pt idx="4430">
                  <c:v>352.20000000000005</c:v>
                </c:pt>
                <c:pt idx="4431">
                  <c:v>352.20000000000005</c:v>
                </c:pt>
                <c:pt idx="4432">
                  <c:v>352.25</c:v>
                </c:pt>
                <c:pt idx="4433">
                  <c:v>352.29999999999995</c:v>
                </c:pt>
                <c:pt idx="4434">
                  <c:v>352.35</c:v>
                </c:pt>
                <c:pt idx="4435">
                  <c:v>352.4</c:v>
                </c:pt>
                <c:pt idx="4436">
                  <c:v>352.45000000000005</c:v>
                </c:pt>
                <c:pt idx="4437">
                  <c:v>352.45000000000005</c:v>
                </c:pt>
                <c:pt idx="4438">
                  <c:v>352.5</c:v>
                </c:pt>
                <c:pt idx="4439">
                  <c:v>352.54999999999995</c:v>
                </c:pt>
                <c:pt idx="4440">
                  <c:v>352.6</c:v>
                </c:pt>
                <c:pt idx="4441">
                  <c:v>352.65</c:v>
                </c:pt>
                <c:pt idx="4442">
                  <c:v>352.70000000000005</c:v>
                </c:pt>
                <c:pt idx="4443">
                  <c:v>352.70000000000005</c:v>
                </c:pt>
                <c:pt idx="4444">
                  <c:v>352.75</c:v>
                </c:pt>
                <c:pt idx="4445">
                  <c:v>352.79999999999995</c:v>
                </c:pt>
                <c:pt idx="4446">
                  <c:v>352.85</c:v>
                </c:pt>
                <c:pt idx="4447">
                  <c:v>352.9</c:v>
                </c:pt>
                <c:pt idx="4448">
                  <c:v>352.95000000000005</c:v>
                </c:pt>
                <c:pt idx="4449">
                  <c:v>352.95000000000005</c:v>
                </c:pt>
                <c:pt idx="4450">
                  <c:v>353</c:v>
                </c:pt>
                <c:pt idx="4451">
                  <c:v>353.04999999999995</c:v>
                </c:pt>
                <c:pt idx="4452">
                  <c:v>353.1</c:v>
                </c:pt>
                <c:pt idx="4453">
                  <c:v>353.15</c:v>
                </c:pt>
                <c:pt idx="4454">
                  <c:v>353.20000000000005</c:v>
                </c:pt>
                <c:pt idx="4455">
                  <c:v>353.20000000000005</c:v>
                </c:pt>
                <c:pt idx="4456">
                  <c:v>353.25</c:v>
                </c:pt>
                <c:pt idx="4457">
                  <c:v>353.29999999999995</c:v>
                </c:pt>
                <c:pt idx="4458">
                  <c:v>353.35</c:v>
                </c:pt>
                <c:pt idx="4459">
                  <c:v>353.4</c:v>
                </c:pt>
                <c:pt idx="4460">
                  <c:v>353.45000000000005</c:v>
                </c:pt>
                <c:pt idx="4461">
                  <c:v>353.45000000000005</c:v>
                </c:pt>
                <c:pt idx="4462">
                  <c:v>353.5</c:v>
                </c:pt>
                <c:pt idx="4463">
                  <c:v>353.5</c:v>
                </c:pt>
                <c:pt idx="4464">
                  <c:v>353.5</c:v>
                </c:pt>
                <c:pt idx="4465">
                  <c:v>353.5</c:v>
                </c:pt>
                <c:pt idx="4466">
                  <c:v>353.5</c:v>
                </c:pt>
                <c:pt idx="4467">
                  <c:v>353.5</c:v>
                </c:pt>
                <c:pt idx="4468">
                  <c:v>353.5</c:v>
                </c:pt>
                <c:pt idx="4469">
                  <c:v>353.5</c:v>
                </c:pt>
                <c:pt idx="4470">
                  <c:v>353.5</c:v>
                </c:pt>
                <c:pt idx="4471">
                  <c:v>353.5</c:v>
                </c:pt>
                <c:pt idx="4472">
                  <c:v>353.5</c:v>
                </c:pt>
                <c:pt idx="4473">
                  <c:v>353.5</c:v>
                </c:pt>
                <c:pt idx="4474">
                  <c:v>353.5</c:v>
                </c:pt>
                <c:pt idx="4475">
                  <c:v>353.5</c:v>
                </c:pt>
                <c:pt idx="4476">
                  <c:v>353.5</c:v>
                </c:pt>
                <c:pt idx="4477">
                  <c:v>353.5</c:v>
                </c:pt>
                <c:pt idx="4478">
                  <c:v>353.5</c:v>
                </c:pt>
                <c:pt idx="4479">
                  <c:v>353.5</c:v>
                </c:pt>
                <c:pt idx="4480">
                  <c:v>353.5</c:v>
                </c:pt>
                <c:pt idx="4481">
                  <c:v>353.5</c:v>
                </c:pt>
                <c:pt idx="4482">
                  <c:v>353.5</c:v>
                </c:pt>
                <c:pt idx="4483">
                  <c:v>353.5</c:v>
                </c:pt>
                <c:pt idx="4484">
                  <c:v>353.5</c:v>
                </c:pt>
                <c:pt idx="4485">
                  <c:v>353.5</c:v>
                </c:pt>
                <c:pt idx="4486">
                  <c:v>353.5</c:v>
                </c:pt>
                <c:pt idx="4487">
                  <c:v>353.5</c:v>
                </c:pt>
                <c:pt idx="4488">
                  <c:v>353.5</c:v>
                </c:pt>
                <c:pt idx="4489">
                  <c:v>353.5</c:v>
                </c:pt>
                <c:pt idx="4490">
                  <c:v>353.5</c:v>
                </c:pt>
                <c:pt idx="4491">
                  <c:v>353.5</c:v>
                </c:pt>
                <c:pt idx="4492">
                  <c:v>353.5</c:v>
                </c:pt>
                <c:pt idx="4493">
                  <c:v>353.5</c:v>
                </c:pt>
                <c:pt idx="4494">
                  <c:v>353.5</c:v>
                </c:pt>
                <c:pt idx="4495">
                  <c:v>353.5</c:v>
                </c:pt>
                <c:pt idx="4496">
                  <c:v>353.5</c:v>
                </c:pt>
                <c:pt idx="4497">
                  <c:v>353.5</c:v>
                </c:pt>
                <c:pt idx="4498">
                  <c:v>353.5</c:v>
                </c:pt>
                <c:pt idx="4499">
                  <c:v>353.5</c:v>
                </c:pt>
                <c:pt idx="4500">
                  <c:v>353.5</c:v>
                </c:pt>
                <c:pt idx="4501">
                  <c:v>353.5</c:v>
                </c:pt>
                <c:pt idx="4502">
                  <c:v>353.5</c:v>
                </c:pt>
                <c:pt idx="4503">
                  <c:v>353.5</c:v>
                </c:pt>
                <c:pt idx="4504">
                  <c:v>353.5</c:v>
                </c:pt>
                <c:pt idx="4505">
                  <c:v>353.5</c:v>
                </c:pt>
                <c:pt idx="4506">
                  <c:v>353.5</c:v>
                </c:pt>
                <c:pt idx="4507">
                  <c:v>353.5</c:v>
                </c:pt>
              </c:numCache>
            </c:numRef>
          </c:yVal>
          <c:smooth val="1"/>
          <c:extLst>
            <c:ext xmlns:c16="http://schemas.microsoft.com/office/drawing/2014/chart" uri="{C3380CC4-5D6E-409C-BE32-E72D297353CC}">
              <c16:uniqueId val="{00000000-0805-4B77-A913-90F611DBBE25}"/>
            </c:ext>
          </c:extLst>
        </c:ser>
        <c:ser>
          <c:idx val="2"/>
          <c:order val="1"/>
          <c:tx>
            <c:strRef>
              <c:f>'March 26 2024 ADreport_January '!$AC$107</c:f>
              <c:strCache>
                <c:ptCount val="1"/>
                <c:pt idx="0">
                  <c:v>1.25 g/L Biochar</c:v>
                </c:pt>
              </c:strCache>
            </c:strRef>
          </c:tx>
          <c:spPr>
            <a:ln w="25400" cap="rnd">
              <a:solidFill>
                <a:schemeClr val="bg2">
                  <a:lumMod val="75000"/>
                </a:schemeClr>
              </a:solidFill>
              <a:round/>
            </a:ln>
            <a:effectLst/>
          </c:spPr>
          <c:marker>
            <c:symbol val="none"/>
          </c:marker>
          <c:xVal>
            <c:numRef>
              <c:f>'March 26 2024 ADreport_January '!$AA$108:$AA$4615</c:f>
              <c:numCache>
                <c:formatCode>General</c:formatCode>
                <c:ptCount val="4508"/>
                <c:pt idx="0">
                  <c:v>0</c:v>
                </c:pt>
                <c:pt idx="1">
                  <c:v>1.0416667000000102E-2</c:v>
                </c:pt>
                <c:pt idx="2">
                  <c:v>2.0833332999999898E-2</c:v>
                </c:pt>
                <c:pt idx="3">
                  <c:v>3.125E-2</c:v>
                </c:pt>
                <c:pt idx="4">
                  <c:v>4.1666667000000102E-2</c:v>
                </c:pt>
                <c:pt idx="5">
                  <c:v>5.2083332999999898E-2</c:v>
                </c:pt>
                <c:pt idx="6">
                  <c:v>6.25E-2</c:v>
                </c:pt>
                <c:pt idx="7">
                  <c:v>7.2916667000000102E-2</c:v>
                </c:pt>
                <c:pt idx="8">
                  <c:v>8.3333332999999898E-2</c:v>
                </c:pt>
                <c:pt idx="9">
                  <c:v>9.375E-2</c:v>
                </c:pt>
                <c:pt idx="10">
                  <c:v>0.1041666670000001</c:v>
                </c:pt>
                <c:pt idx="11">
                  <c:v>0.1145833329999999</c:v>
                </c:pt>
                <c:pt idx="12">
                  <c:v>0.125</c:v>
                </c:pt>
                <c:pt idx="13">
                  <c:v>0.1354166670000001</c:v>
                </c:pt>
                <c:pt idx="14">
                  <c:v>0.1458333329999999</c:v>
                </c:pt>
                <c:pt idx="15">
                  <c:v>0.15625</c:v>
                </c:pt>
                <c:pt idx="16">
                  <c:v>0.1666666670000001</c:v>
                </c:pt>
                <c:pt idx="17">
                  <c:v>0.1770833329999999</c:v>
                </c:pt>
                <c:pt idx="18">
                  <c:v>0.1875</c:v>
                </c:pt>
                <c:pt idx="19">
                  <c:v>0.1979166670000001</c:v>
                </c:pt>
                <c:pt idx="20">
                  <c:v>0.2083333329999999</c:v>
                </c:pt>
                <c:pt idx="21">
                  <c:v>0.21875</c:v>
                </c:pt>
                <c:pt idx="22">
                  <c:v>0.2291666670000001</c:v>
                </c:pt>
                <c:pt idx="23">
                  <c:v>0.2395833329999999</c:v>
                </c:pt>
                <c:pt idx="24">
                  <c:v>0.25</c:v>
                </c:pt>
                <c:pt idx="25">
                  <c:v>0.2604166670000001</c:v>
                </c:pt>
                <c:pt idx="26">
                  <c:v>0.2708333329999999</c:v>
                </c:pt>
                <c:pt idx="27">
                  <c:v>0.28125</c:v>
                </c:pt>
                <c:pt idx="28">
                  <c:v>0.2916666670000001</c:v>
                </c:pt>
                <c:pt idx="29">
                  <c:v>0.3020833329999999</c:v>
                </c:pt>
                <c:pt idx="30">
                  <c:v>0.3125</c:v>
                </c:pt>
                <c:pt idx="31">
                  <c:v>0.3229166670000001</c:v>
                </c:pt>
                <c:pt idx="32">
                  <c:v>0.3333333329999999</c:v>
                </c:pt>
                <c:pt idx="33">
                  <c:v>0.34375</c:v>
                </c:pt>
                <c:pt idx="34">
                  <c:v>0.3541666670000001</c:v>
                </c:pt>
                <c:pt idx="35">
                  <c:v>0.3645833329999999</c:v>
                </c:pt>
                <c:pt idx="36">
                  <c:v>0.375</c:v>
                </c:pt>
                <c:pt idx="37">
                  <c:v>0.3854166670000001</c:v>
                </c:pt>
                <c:pt idx="38">
                  <c:v>0.3958333329999999</c:v>
                </c:pt>
                <c:pt idx="39">
                  <c:v>0.40625</c:v>
                </c:pt>
                <c:pt idx="40">
                  <c:v>0.4166666670000001</c:v>
                </c:pt>
                <c:pt idx="41">
                  <c:v>0.4270833329999999</c:v>
                </c:pt>
                <c:pt idx="42">
                  <c:v>0.4375</c:v>
                </c:pt>
                <c:pt idx="43">
                  <c:v>0.4479166670000001</c:v>
                </c:pt>
                <c:pt idx="44">
                  <c:v>0.4583333329999999</c:v>
                </c:pt>
                <c:pt idx="45">
                  <c:v>0.46875</c:v>
                </c:pt>
                <c:pt idx="46">
                  <c:v>0.4791666670000001</c:v>
                </c:pt>
                <c:pt idx="47">
                  <c:v>0.4895833329999999</c:v>
                </c:pt>
                <c:pt idx="48">
                  <c:v>0.5</c:v>
                </c:pt>
                <c:pt idx="49">
                  <c:v>0.5104166670000001</c:v>
                </c:pt>
                <c:pt idx="50">
                  <c:v>0.5208333329999999</c:v>
                </c:pt>
                <c:pt idx="51">
                  <c:v>0.53125</c:v>
                </c:pt>
                <c:pt idx="52">
                  <c:v>0.5416666670000001</c:v>
                </c:pt>
                <c:pt idx="53">
                  <c:v>0.5520833329999999</c:v>
                </c:pt>
                <c:pt idx="54">
                  <c:v>0.5625</c:v>
                </c:pt>
                <c:pt idx="55">
                  <c:v>0.5729166670000001</c:v>
                </c:pt>
                <c:pt idx="56">
                  <c:v>0.5833333329999999</c:v>
                </c:pt>
                <c:pt idx="57">
                  <c:v>0.59375</c:v>
                </c:pt>
                <c:pt idx="58">
                  <c:v>0.6041666670000001</c:v>
                </c:pt>
                <c:pt idx="59">
                  <c:v>0.6145833329999999</c:v>
                </c:pt>
                <c:pt idx="60">
                  <c:v>0.625</c:v>
                </c:pt>
                <c:pt idx="61">
                  <c:v>0.6354166670000001</c:v>
                </c:pt>
                <c:pt idx="62">
                  <c:v>0.6458333329999999</c:v>
                </c:pt>
                <c:pt idx="63">
                  <c:v>0.65625</c:v>
                </c:pt>
                <c:pt idx="64">
                  <c:v>0.6666666670000001</c:v>
                </c:pt>
                <c:pt idx="65">
                  <c:v>0.6770833329999999</c:v>
                </c:pt>
                <c:pt idx="66">
                  <c:v>0.6875</c:v>
                </c:pt>
                <c:pt idx="67">
                  <c:v>0.6979166670000001</c:v>
                </c:pt>
                <c:pt idx="68">
                  <c:v>0.7083333329999999</c:v>
                </c:pt>
                <c:pt idx="69">
                  <c:v>0.71875</c:v>
                </c:pt>
                <c:pt idx="70">
                  <c:v>0.7291666670000001</c:v>
                </c:pt>
                <c:pt idx="71">
                  <c:v>0.7395833329999999</c:v>
                </c:pt>
                <c:pt idx="72">
                  <c:v>0.75</c:v>
                </c:pt>
                <c:pt idx="73">
                  <c:v>0.7604166670000001</c:v>
                </c:pt>
                <c:pt idx="74">
                  <c:v>0.7708333329999999</c:v>
                </c:pt>
                <c:pt idx="75">
                  <c:v>0.78125</c:v>
                </c:pt>
                <c:pt idx="76">
                  <c:v>0.7916666670000001</c:v>
                </c:pt>
                <c:pt idx="77">
                  <c:v>0.8020833329999999</c:v>
                </c:pt>
                <c:pt idx="78">
                  <c:v>0.8125</c:v>
                </c:pt>
                <c:pt idx="79">
                  <c:v>0.8229166670000001</c:v>
                </c:pt>
                <c:pt idx="80">
                  <c:v>0.8333333329999999</c:v>
                </c:pt>
                <c:pt idx="81">
                  <c:v>0.84375</c:v>
                </c:pt>
                <c:pt idx="82">
                  <c:v>0.8541666670000001</c:v>
                </c:pt>
                <c:pt idx="83">
                  <c:v>0.8645833329999999</c:v>
                </c:pt>
                <c:pt idx="84">
                  <c:v>0.875</c:v>
                </c:pt>
                <c:pt idx="85">
                  <c:v>0.8854166670000001</c:v>
                </c:pt>
                <c:pt idx="86">
                  <c:v>0.8958333329999999</c:v>
                </c:pt>
                <c:pt idx="87">
                  <c:v>0.90625</c:v>
                </c:pt>
                <c:pt idx="88">
                  <c:v>0.9166666670000001</c:v>
                </c:pt>
                <c:pt idx="89">
                  <c:v>0.9270833329999999</c:v>
                </c:pt>
                <c:pt idx="90">
                  <c:v>0.9375</c:v>
                </c:pt>
                <c:pt idx="91">
                  <c:v>0.9479166670000001</c:v>
                </c:pt>
                <c:pt idx="92">
                  <c:v>0.9583333329999999</c:v>
                </c:pt>
                <c:pt idx="93">
                  <c:v>0.96875</c:v>
                </c:pt>
                <c:pt idx="94">
                  <c:v>0.9791666670000001</c:v>
                </c:pt>
                <c:pt idx="95">
                  <c:v>0.9895833329999999</c:v>
                </c:pt>
                <c:pt idx="96">
                  <c:v>1</c:v>
                </c:pt>
                <c:pt idx="97">
                  <c:v>1.0104166669999999</c:v>
                </c:pt>
                <c:pt idx="98">
                  <c:v>1.0208333330000001</c:v>
                </c:pt>
                <c:pt idx="99">
                  <c:v>1.03125</c:v>
                </c:pt>
                <c:pt idx="100">
                  <c:v>1.0416666669999999</c:v>
                </c:pt>
                <c:pt idx="101">
                  <c:v>1.0520833330000001</c:v>
                </c:pt>
                <c:pt idx="102">
                  <c:v>1.0625</c:v>
                </c:pt>
                <c:pt idx="103">
                  <c:v>1.0729166669999999</c:v>
                </c:pt>
                <c:pt idx="104">
                  <c:v>1.0833333330000001</c:v>
                </c:pt>
                <c:pt idx="105">
                  <c:v>1.09375</c:v>
                </c:pt>
                <c:pt idx="106">
                  <c:v>1.1041666669999999</c:v>
                </c:pt>
                <c:pt idx="107">
                  <c:v>1.1145833330000001</c:v>
                </c:pt>
                <c:pt idx="108">
                  <c:v>1.125</c:v>
                </c:pt>
                <c:pt idx="109">
                  <c:v>1.1354166669999999</c:v>
                </c:pt>
                <c:pt idx="110">
                  <c:v>1.1458333330000001</c:v>
                </c:pt>
                <c:pt idx="111">
                  <c:v>1.15625</c:v>
                </c:pt>
                <c:pt idx="112">
                  <c:v>1.1666666669999999</c:v>
                </c:pt>
                <c:pt idx="113">
                  <c:v>1.1770833330000001</c:v>
                </c:pt>
                <c:pt idx="114">
                  <c:v>1.1875</c:v>
                </c:pt>
                <c:pt idx="115">
                  <c:v>1.1979166669999999</c:v>
                </c:pt>
                <c:pt idx="116">
                  <c:v>1.2083333330000001</c:v>
                </c:pt>
                <c:pt idx="117">
                  <c:v>1.21875</c:v>
                </c:pt>
                <c:pt idx="118">
                  <c:v>1.2291666669999999</c:v>
                </c:pt>
                <c:pt idx="119">
                  <c:v>1.2395833330000001</c:v>
                </c:pt>
                <c:pt idx="120">
                  <c:v>1.25</c:v>
                </c:pt>
                <c:pt idx="121">
                  <c:v>1.2604166669999999</c:v>
                </c:pt>
                <c:pt idx="122">
                  <c:v>1.2708333330000001</c:v>
                </c:pt>
                <c:pt idx="123">
                  <c:v>1.28125</c:v>
                </c:pt>
                <c:pt idx="124">
                  <c:v>1.2916666669999999</c:v>
                </c:pt>
                <c:pt idx="125">
                  <c:v>1.3020833330000001</c:v>
                </c:pt>
                <c:pt idx="126">
                  <c:v>1.3125</c:v>
                </c:pt>
                <c:pt idx="127">
                  <c:v>1.3229166669999999</c:v>
                </c:pt>
                <c:pt idx="128">
                  <c:v>1.3333333330000001</c:v>
                </c:pt>
                <c:pt idx="129">
                  <c:v>1.34375</c:v>
                </c:pt>
                <c:pt idx="130">
                  <c:v>1.3541666669999999</c:v>
                </c:pt>
                <c:pt idx="131">
                  <c:v>1.3645833330000001</c:v>
                </c:pt>
                <c:pt idx="132">
                  <c:v>1.375</c:v>
                </c:pt>
                <c:pt idx="133">
                  <c:v>1.3854166669999999</c:v>
                </c:pt>
                <c:pt idx="134">
                  <c:v>1.3958333330000001</c:v>
                </c:pt>
                <c:pt idx="135">
                  <c:v>1.40625</c:v>
                </c:pt>
                <c:pt idx="136">
                  <c:v>1.4166666669999999</c:v>
                </c:pt>
                <c:pt idx="137">
                  <c:v>1.4270833330000001</c:v>
                </c:pt>
                <c:pt idx="138">
                  <c:v>1.4375</c:v>
                </c:pt>
                <c:pt idx="139">
                  <c:v>1.4479166669999999</c:v>
                </c:pt>
                <c:pt idx="140">
                  <c:v>1.4583333330000001</c:v>
                </c:pt>
                <c:pt idx="141">
                  <c:v>1.46875</c:v>
                </c:pt>
                <c:pt idx="142">
                  <c:v>1.4791666669999999</c:v>
                </c:pt>
                <c:pt idx="143">
                  <c:v>1.4895833330000001</c:v>
                </c:pt>
                <c:pt idx="144">
                  <c:v>1.5</c:v>
                </c:pt>
                <c:pt idx="145">
                  <c:v>1.5104166669999999</c:v>
                </c:pt>
                <c:pt idx="146">
                  <c:v>1.5208333330000001</c:v>
                </c:pt>
                <c:pt idx="147">
                  <c:v>1.53125</c:v>
                </c:pt>
                <c:pt idx="148">
                  <c:v>1.5416666669999999</c:v>
                </c:pt>
                <c:pt idx="149">
                  <c:v>1.5520833330000001</c:v>
                </c:pt>
                <c:pt idx="150">
                  <c:v>1.5625</c:v>
                </c:pt>
                <c:pt idx="151">
                  <c:v>1.5729166669999999</c:v>
                </c:pt>
                <c:pt idx="152">
                  <c:v>1.5833333330000001</c:v>
                </c:pt>
                <c:pt idx="153">
                  <c:v>1.59375</c:v>
                </c:pt>
                <c:pt idx="154">
                  <c:v>1.6041666669999999</c:v>
                </c:pt>
                <c:pt idx="155">
                  <c:v>1.6145833330000001</c:v>
                </c:pt>
                <c:pt idx="156">
                  <c:v>1.625</c:v>
                </c:pt>
                <c:pt idx="157">
                  <c:v>1.6354166669999999</c:v>
                </c:pt>
                <c:pt idx="158">
                  <c:v>1.6458333330000001</c:v>
                </c:pt>
                <c:pt idx="159">
                  <c:v>1.65625</c:v>
                </c:pt>
                <c:pt idx="160">
                  <c:v>1.6666666669999999</c:v>
                </c:pt>
                <c:pt idx="161">
                  <c:v>1.6770833330000001</c:v>
                </c:pt>
                <c:pt idx="162">
                  <c:v>1.6875</c:v>
                </c:pt>
                <c:pt idx="163">
                  <c:v>1.6979166669999999</c:v>
                </c:pt>
                <c:pt idx="164">
                  <c:v>1.7083333330000001</c:v>
                </c:pt>
                <c:pt idx="165">
                  <c:v>1.71875</c:v>
                </c:pt>
                <c:pt idx="166">
                  <c:v>1.7291666669999999</c:v>
                </c:pt>
                <c:pt idx="167">
                  <c:v>1.7395833330000001</c:v>
                </c:pt>
                <c:pt idx="168">
                  <c:v>1.75</c:v>
                </c:pt>
                <c:pt idx="169">
                  <c:v>1.7604166669999999</c:v>
                </c:pt>
                <c:pt idx="170">
                  <c:v>1.7708333330000001</c:v>
                </c:pt>
                <c:pt idx="171">
                  <c:v>1.78125</c:v>
                </c:pt>
                <c:pt idx="172">
                  <c:v>1.7916666669999999</c:v>
                </c:pt>
                <c:pt idx="173">
                  <c:v>1.8020833330000001</c:v>
                </c:pt>
                <c:pt idx="174">
                  <c:v>1.8125</c:v>
                </c:pt>
                <c:pt idx="175">
                  <c:v>1.8229166669999999</c:v>
                </c:pt>
                <c:pt idx="176">
                  <c:v>1.8333333330000001</c:v>
                </c:pt>
                <c:pt idx="177">
                  <c:v>1.84375</c:v>
                </c:pt>
                <c:pt idx="178">
                  <c:v>1.8541666669999999</c:v>
                </c:pt>
                <c:pt idx="179">
                  <c:v>1.8645833330000001</c:v>
                </c:pt>
                <c:pt idx="180">
                  <c:v>1.875</c:v>
                </c:pt>
                <c:pt idx="181">
                  <c:v>1.8854166669999999</c:v>
                </c:pt>
                <c:pt idx="182">
                  <c:v>1.8958333330000001</c:v>
                </c:pt>
                <c:pt idx="183">
                  <c:v>1.90625</c:v>
                </c:pt>
                <c:pt idx="184">
                  <c:v>1.9166666669999999</c:v>
                </c:pt>
                <c:pt idx="185">
                  <c:v>1.9270833330000001</c:v>
                </c:pt>
                <c:pt idx="186">
                  <c:v>1.9375</c:v>
                </c:pt>
                <c:pt idx="187">
                  <c:v>1.9479166669999999</c:v>
                </c:pt>
                <c:pt idx="188">
                  <c:v>1.9583333330000001</c:v>
                </c:pt>
                <c:pt idx="189">
                  <c:v>1.96875</c:v>
                </c:pt>
                <c:pt idx="190">
                  <c:v>1.9791666669999999</c:v>
                </c:pt>
                <c:pt idx="191">
                  <c:v>1.9895833330000001</c:v>
                </c:pt>
                <c:pt idx="192">
                  <c:v>2</c:v>
                </c:pt>
                <c:pt idx="193">
                  <c:v>2.0104166669999999</c:v>
                </c:pt>
                <c:pt idx="194">
                  <c:v>2.0208333330000001</c:v>
                </c:pt>
                <c:pt idx="195">
                  <c:v>2.03125</c:v>
                </c:pt>
                <c:pt idx="196">
                  <c:v>2.0416666669999999</c:v>
                </c:pt>
                <c:pt idx="197">
                  <c:v>2.0520833330000001</c:v>
                </c:pt>
                <c:pt idx="198">
                  <c:v>2.0625</c:v>
                </c:pt>
                <c:pt idx="199">
                  <c:v>2.0729166669999999</c:v>
                </c:pt>
                <c:pt idx="200">
                  <c:v>2.0833333330000001</c:v>
                </c:pt>
                <c:pt idx="201">
                  <c:v>2.09375</c:v>
                </c:pt>
                <c:pt idx="202">
                  <c:v>2.1041666669999999</c:v>
                </c:pt>
                <c:pt idx="203">
                  <c:v>2.1145833330000001</c:v>
                </c:pt>
                <c:pt idx="204">
                  <c:v>2.125</c:v>
                </c:pt>
                <c:pt idx="205">
                  <c:v>2.1354166669999999</c:v>
                </c:pt>
                <c:pt idx="206">
                  <c:v>2.1458333330000001</c:v>
                </c:pt>
                <c:pt idx="207">
                  <c:v>2.15625</c:v>
                </c:pt>
                <c:pt idx="208">
                  <c:v>2.1666666669999999</c:v>
                </c:pt>
                <c:pt idx="209">
                  <c:v>2.1770833330000001</c:v>
                </c:pt>
                <c:pt idx="210">
                  <c:v>2.1875</c:v>
                </c:pt>
                <c:pt idx="211">
                  <c:v>2.1979166669999999</c:v>
                </c:pt>
                <c:pt idx="212">
                  <c:v>2.2083333330000001</c:v>
                </c:pt>
                <c:pt idx="213">
                  <c:v>2.21875</c:v>
                </c:pt>
                <c:pt idx="214">
                  <c:v>2.2291666669999999</c:v>
                </c:pt>
                <c:pt idx="215">
                  <c:v>2.2395833330000001</c:v>
                </c:pt>
                <c:pt idx="216">
                  <c:v>2.25</c:v>
                </c:pt>
                <c:pt idx="217">
                  <c:v>2.2604166669999999</c:v>
                </c:pt>
                <c:pt idx="218">
                  <c:v>2.2708333330000001</c:v>
                </c:pt>
                <c:pt idx="219">
                  <c:v>2.28125</c:v>
                </c:pt>
                <c:pt idx="220">
                  <c:v>2.2916666669999999</c:v>
                </c:pt>
                <c:pt idx="221">
                  <c:v>2.3020833330000001</c:v>
                </c:pt>
                <c:pt idx="222">
                  <c:v>2.3125</c:v>
                </c:pt>
                <c:pt idx="223">
                  <c:v>2.3229166669999999</c:v>
                </c:pt>
                <c:pt idx="224">
                  <c:v>2.3333333330000001</c:v>
                </c:pt>
                <c:pt idx="225">
                  <c:v>2.34375</c:v>
                </c:pt>
                <c:pt idx="226">
                  <c:v>2.3541666669999999</c:v>
                </c:pt>
                <c:pt idx="227">
                  <c:v>2.3645833330000001</c:v>
                </c:pt>
                <c:pt idx="228">
                  <c:v>2.375</c:v>
                </c:pt>
                <c:pt idx="229">
                  <c:v>2.3854166669999999</c:v>
                </c:pt>
                <c:pt idx="230">
                  <c:v>2.3958333330000001</c:v>
                </c:pt>
                <c:pt idx="231">
                  <c:v>2.40625</c:v>
                </c:pt>
                <c:pt idx="232">
                  <c:v>2.4166666669999999</c:v>
                </c:pt>
                <c:pt idx="233">
                  <c:v>2.4270833330000001</c:v>
                </c:pt>
                <c:pt idx="234">
                  <c:v>2.4375</c:v>
                </c:pt>
                <c:pt idx="235">
                  <c:v>2.4479166669999999</c:v>
                </c:pt>
                <c:pt idx="236">
                  <c:v>2.4583333330000001</c:v>
                </c:pt>
                <c:pt idx="237">
                  <c:v>2.46875</c:v>
                </c:pt>
                <c:pt idx="238">
                  <c:v>2.4791666669999999</c:v>
                </c:pt>
                <c:pt idx="239">
                  <c:v>2.4895833330000001</c:v>
                </c:pt>
                <c:pt idx="240">
                  <c:v>2.5</c:v>
                </c:pt>
                <c:pt idx="241">
                  <c:v>2.5104166669999999</c:v>
                </c:pt>
                <c:pt idx="242">
                  <c:v>2.5208333330000001</c:v>
                </c:pt>
                <c:pt idx="243">
                  <c:v>2.53125</c:v>
                </c:pt>
                <c:pt idx="244">
                  <c:v>2.5416666669999999</c:v>
                </c:pt>
                <c:pt idx="245">
                  <c:v>2.5520833330000001</c:v>
                </c:pt>
                <c:pt idx="246">
                  <c:v>2.5625</c:v>
                </c:pt>
                <c:pt idx="247">
                  <c:v>2.5729166669999999</c:v>
                </c:pt>
                <c:pt idx="248">
                  <c:v>2.5833333330000001</c:v>
                </c:pt>
                <c:pt idx="249">
                  <c:v>2.59375</c:v>
                </c:pt>
                <c:pt idx="250">
                  <c:v>2.6041666669999999</c:v>
                </c:pt>
                <c:pt idx="251">
                  <c:v>2.6145833330000001</c:v>
                </c:pt>
                <c:pt idx="252">
                  <c:v>2.625</c:v>
                </c:pt>
                <c:pt idx="253">
                  <c:v>2.6354166669999999</c:v>
                </c:pt>
                <c:pt idx="254">
                  <c:v>2.6458333330000001</c:v>
                </c:pt>
                <c:pt idx="255">
                  <c:v>2.65625</c:v>
                </c:pt>
                <c:pt idx="256">
                  <c:v>2.6666666669999999</c:v>
                </c:pt>
                <c:pt idx="257">
                  <c:v>2.6770833330000001</c:v>
                </c:pt>
                <c:pt idx="258">
                  <c:v>2.6875</c:v>
                </c:pt>
                <c:pt idx="259">
                  <c:v>2.6979166669999999</c:v>
                </c:pt>
                <c:pt idx="260">
                  <c:v>2.7083333330000001</c:v>
                </c:pt>
                <c:pt idx="261">
                  <c:v>2.71875</c:v>
                </c:pt>
                <c:pt idx="262">
                  <c:v>2.7291666669999999</c:v>
                </c:pt>
                <c:pt idx="263">
                  <c:v>2.7395833330000001</c:v>
                </c:pt>
                <c:pt idx="264">
                  <c:v>2.75</c:v>
                </c:pt>
                <c:pt idx="265">
                  <c:v>2.7604166669999999</c:v>
                </c:pt>
                <c:pt idx="266">
                  <c:v>2.7708333330000001</c:v>
                </c:pt>
                <c:pt idx="267">
                  <c:v>2.78125</c:v>
                </c:pt>
                <c:pt idx="268">
                  <c:v>2.7916666669999999</c:v>
                </c:pt>
                <c:pt idx="269">
                  <c:v>2.8020833330000001</c:v>
                </c:pt>
                <c:pt idx="270">
                  <c:v>2.8125</c:v>
                </c:pt>
                <c:pt idx="271">
                  <c:v>2.8229166669999999</c:v>
                </c:pt>
                <c:pt idx="272">
                  <c:v>2.8333333330000001</c:v>
                </c:pt>
                <c:pt idx="273">
                  <c:v>2.84375</c:v>
                </c:pt>
                <c:pt idx="274">
                  <c:v>2.8541666669999999</c:v>
                </c:pt>
                <c:pt idx="275">
                  <c:v>2.8645833330000001</c:v>
                </c:pt>
                <c:pt idx="276">
                  <c:v>2.875</c:v>
                </c:pt>
                <c:pt idx="277">
                  <c:v>2.8854166669999999</c:v>
                </c:pt>
                <c:pt idx="278">
                  <c:v>2.8958333330000001</c:v>
                </c:pt>
                <c:pt idx="279">
                  <c:v>2.90625</c:v>
                </c:pt>
                <c:pt idx="280">
                  <c:v>2.9166666669999999</c:v>
                </c:pt>
                <c:pt idx="281">
                  <c:v>2.9270833330000001</c:v>
                </c:pt>
                <c:pt idx="282">
                  <c:v>2.9375</c:v>
                </c:pt>
                <c:pt idx="283">
                  <c:v>2.9479166669999999</c:v>
                </c:pt>
                <c:pt idx="284">
                  <c:v>2.9583333330000001</c:v>
                </c:pt>
                <c:pt idx="285">
                  <c:v>2.96875</c:v>
                </c:pt>
                <c:pt idx="286">
                  <c:v>2.9791666669999999</c:v>
                </c:pt>
                <c:pt idx="287">
                  <c:v>2.9895833330000001</c:v>
                </c:pt>
                <c:pt idx="288">
                  <c:v>3</c:v>
                </c:pt>
                <c:pt idx="289">
                  <c:v>3.0104166670000003</c:v>
                </c:pt>
                <c:pt idx="290">
                  <c:v>3.0208333329999997</c:v>
                </c:pt>
                <c:pt idx="291">
                  <c:v>3.03125</c:v>
                </c:pt>
                <c:pt idx="292">
                  <c:v>3.0416666670000003</c:v>
                </c:pt>
                <c:pt idx="293">
                  <c:v>3.0520833329999997</c:v>
                </c:pt>
                <c:pt idx="294">
                  <c:v>3.0625</c:v>
                </c:pt>
                <c:pt idx="295">
                  <c:v>3.0729166670000003</c:v>
                </c:pt>
                <c:pt idx="296">
                  <c:v>3.0833333329999997</c:v>
                </c:pt>
                <c:pt idx="297">
                  <c:v>3.09375</c:v>
                </c:pt>
                <c:pt idx="298">
                  <c:v>3.1041666670000003</c:v>
                </c:pt>
                <c:pt idx="299">
                  <c:v>3.1145833329999997</c:v>
                </c:pt>
                <c:pt idx="300">
                  <c:v>3.125</c:v>
                </c:pt>
                <c:pt idx="301">
                  <c:v>3.1354166670000003</c:v>
                </c:pt>
                <c:pt idx="302">
                  <c:v>3.1458333329999997</c:v>
                </c:pt>
                <c:pt idx="303">
                  <c:v>3.15625</c:v>
                </c:pt>
                <c:pt idx="304">
                  <c:v>3.1666666670000003</c:v>
                </c:pt>
                <c:pt idx="305">
                  <c:v>3.1770833329999997</c:v>
                </c:pt>
                <c:pt idx="306">
                  <c:v>3.1875</c:v>
                </c:pt>
                <c:pt idx="307">
                  <c:v>3.1979166670000003</c:v>
                </c:pt>
                <c:pt idx="308">
                  <c:v>3.2083333329999997</c:v>
                </c:pt>
                <c:pt idx="309">
                  <c:v>3.21875</c:v>
                </c:pt>
                <c:pt idx="310">
                  <c:v>3.2291666670000003</c:v>
                </c:pt>
                <c:pt idx="311">
                  <c:v>3.2395833329999997</c:v>
                </c:pt>
                <c:pt idx="312">
                  <c:v>3.25</c:v>
                </c:pt>
                <c:pt idx="313">
                  <c:v>3.2604166670000003</c:v>
                </c:pt>
                <c:pt idx="314">
                  <c:v>3.2708333329999997</c:v>
                </c:pt>
                <c:pt idx="315">
                  <c:v>3.28125</c:v>
                </c:pt>
                <c:pt idx="316">
                  <c:v>3.2916666670000003</c:v>
                </c:pt>
                <c:pt idx="317">
                  <c:v>3.3020833329999997</c:v>
                </c:pt>
                <c:pt idx="318">
                  <c:v>3.3125</c:v>
                </c:pt>
                <c:pt idx="319">
                  <c:v>3.3229166670000003</c:v>
                </c:pt>
                <c:pt idx="320">
                  <c:v>3.3333333329999997</c:v>
                </c:pt>
                <c:pt idx="321">
                  <c:v>3.34375</c:v>
                </c:pt>
                <c:pt idx="322">
                  <c:v>3.3541666670000003</c:v>
                </c:pt>
                <c:pt idx="323">
                  <c:v>3.3645833329999997</c:v>
                </c:pt>
                <c:pt idx="324">
                  <c:v>3.375</c:v>
                </c:pt>
                <c:pt idx="325">
                  <c:v>3.3854166670000003</c:v>
                </c:pt>
                <c:pt idx="326">
                  <c:v>3.3958333329999997</c:v>
                </c:pt>
                <c:pt idx="327">
                  <c:v>3.40625</c:v>
                </c:pt>
                <c:pt idx="328">
                  <c:v>3.4166666670000003</c:v>
                </c:pt>
                <c:pt idx="329">
                  <c:v>3.4270833329999997</c:v>
                </c:pt>
                <c:pt idx="330">
                  <c:v>3.4375</c:v>
                </c:pt>
                <c:pt idx="331">
                  <c:v>3.4479166670000003</c:v>
                </c:pt>
                <c:pt idx="332">
                  <c:v>3.4583333329999997</c:v>
                </c:pt>
                <c:pt idx="333">
                  <c:v>3.46875</c:v>
                </c:pt>
                <c:pt idx="334">
                  <c:v>3.4791666670000003</c:v>
                </c:pt>
                <c:pt idx="335">
                  <c:v>3.4895833329999997</c:v>
                </c:pt>
                <c:pt idx="336">
                  <c:v>3.5</c:v>
                </c:pt>
                <c:pt idx="337">
                  <c:v>3.5104166670000003</c:v>
                </c:pt>
                <c:pt idx="338">
                  <c:v>3.5208333329999997</c:v>
                </c:pt>
                <c:pt idx="339">
                  <c:v>3.53125</c:v>
                </c:pt>
                <c:pt idx="340">
                  <c:v>3.5416666670000003</c:v>
                </c:pt>
                <c:pt idx="341">
                  <c:v>3.5520833329999997</c:v>
                </c:pt>
                <c:pt idx="342">
                  <c:v>3.5625</c:v>
                </c:pt>
                <c:pt idx="343">
                  <c:v>3.5729166670000003</c:v>
                </c:pt>
                <c:pt idx="344">
                  <c:v>3.5833333329999997</c:v>
                </c:pt>
                <c:pt idx="345">
                  <c:v>3.59375</c:v>
                </c:pt>
                <c:pt idx="346">
                  <c:v>3.6041666670000003</c:v>
                </c:pt>
                <c:pt idx="347">
                  <c:v>3.6145833329999997</c:v>
                </c:pt>
                <c:pt idx="348">
                  <c:v>3.625</c:v>
                </c:pt>
                <c:pt idx="349">
                  <c:v>3.6354166670000003</c:v>
                </c:pt>
                <c:pt idx="350">
                  <c:v>3.6458333329999997</c:v>
                </c:pt>
                <c:pt idx="351">
                  <c:v>3.65625</c:v>
                </c:pt>
                <c:pt idx="352">
                  <c:v>3.6666666670000003</c:v>
                </c:pt>
                <c:pt idx="353">
                  <c:v>3.6770833329999997</c:v>
                </c:pt>
                <c:pt idx="354">
                  <c:v>3.6875</c:v>
                </c:pt>
                <c:pt idx="355">
                  <c:v>3.6979166670000003</c:v>
                </c:pt>
                <c:pt idx="356">
                  <c:v>3.7083333329999997</c:v>
                </c:pt>
                <c:pt idx="357">
                  <c:v>3.71875</c:v>
                </c:pt>
                <c:pt idx="358">
                  <c:v>3.7291666670000003</c:v>
                </c:pt>
                <c:pt idx="359">
                  <c:v>3.7395833329999997</c:v>
                </c:pt>
                <c:pt idx="360">
                  <c:v>3.75</c:v>
                </c:pt>
                <c:pt idx="361">
                  <c:v>3.7604166670000003</c:v>
                </c:pt>
                <c:pt idx="362">
                  <c:v>3.7708333329999997</c:v>
                </c:pt>
                <c:pt idx="363">
                  <c:v>3.78125</c:v>
                </c:pt>
                <c:pt idx="364">
                  <c:v>3.7916666670000003</c:v>
                </c:pt>
                <c:pt idx="365">
                  <c:v>3.8020833329999997</c:v>
                </c:pt>
                <c:pt idx="366">
                  <c:v>3.8125</c:v>
                </c:pt>
                <c:pt idx="367">
                  <c:v>3.8229166670000003</c:v>
                </c:pt>
                <c:pt idx="368">
                  <c:v>3.8333333329999997</c:v>
                </c:pt>
                <c:pt idx="369">
                  <c:v>3.84375</c:v>
                </c:pt>
                <c:pt idx="370">
                  <c:v>3.8541666670000003</c:v>
                </c:pt>
                <c:pt idx="371">
                  <c:v>3.8645833329999997</c:v>
                </c:pt>
                <c:pt idx="372">
                  <c:v>3.875</c:v>
                </c:pt>
                <c:pt idx="373">
                  <c:v>3.8854166670000003</c:v>
                </c:pt>
                <c:pt idx="374">
                  <c:v>3.8958333329999997</c:v>
                </c:pt>
                <c:pt idx="375">
                  <c:v>3.90625</c:v>
                </c:pt>
                <c:pt idx="376">
                  <c:v>3.9166666670000003</c:v>
                </c:pt>
                <c:pt idx="377">
                  <c:v>3.9270833329999997</c:v>
                </c:pt>
                <c:pt idx="378">
                  <c:v>3.9375</c:v>
                </c:pt>
                <c:pt idx="379">
                  <c:v>3.9479166670000003</c:v>
                </c:pt>
                <c:pt idx="380">
                  <c:v>3.9583333329999997</c:v>
                </c:pt>
                <c:pt idx="381">
                  <c:v>3.96875</c:v>
                </c:pt>
                <c:pt idx="382">
                  <c:v>3.9791666670000003</c:v>
                </c:pt>
                <c:pt idx="383">
                  <c:v>3.9895833329999997</c:v>
                </c:pt>
                <c:pt idx="384">
                  <c:v>4</c:v>
                </c:pt>
                <c:pt idx="385">
                  <c:v>4.0104166670000003</c:v>
                </c:pt>
                <c:pt idx="386">
                  <c:v>4.0208333329999997</c:v>
                </c:pt>
                <c:pt idx="387">
                  <c:v>4.03125</c:v>
                </c:pt>
                <c:pt idx="388">
                  <c:v>4.0416666670000003</c:v>
                </c:pt>
                <c:pt idx="389">
                  <c:v>4.0520833329999997</c:v>
                </c:pt>
                <c:pt idx="390">
                  <c:v>4.0625</c:v>
                </c:pt>
                <c:pt idx="391">
                  <c:v>4.0729166670000003</c:v>
                </c:pt>
                <c:pt idx="392">
                  <c:v>4.0833333329999997</c:v>
                </c:pt>
                <c:pt idx="393">
                  <c:v>4.09375</c:v>
                </c:pt>
                <c:pt idx="394">
                  <c:v>4.1041666670000003</c:v>
                </c:pt>
                <c:pt idx="395">
                  <c:v>4.1145833329999997</c:v>
                </c:pt>
                <c:pt idx="396">
                  <c:v>4.125</c:v>
                </c:pt>
                <c:pt idx="397">
                  <c:v>4.1354166670000003</c:v>
                </c:pt>
                <c:pt idx="398">
                  <c:v>4.1458333329999997</c:v>
                </c:pt>
                <c:pt idx="399">
                  <c:v>4.15625</c:v>
                </c:pt>
                <c:pt idx="400">
                  <c:v>4.1666666670000003</c:v>
                </c:pt>
                <c:pt idx="401">
                  <c:v>4.1770833329999997</c:v>
                </c:pt>
                <c:pt idx="402">
                  <c:v>4.1875</c:v>
                </c:pt>
                <c:pt idx="403">
                  <c:v>4.1979166670000003</c:v>
                </c:pt>
                <c:pt idx="404">
                  <c:v>4.2083333329999997</c:v>
                </c:pt>
                <c:pt idx="405">
                  <c:v>4.21875</c:v>
                </c:pt>
                <c:pt idx="406">
                  <c:v>4.2291666670000003</c:v>
                </c:pt>
                <c:pt idx="407">
                  <c:v>4.2395833329999997</c:v>
                </c:pt>
                <c:pt idx="408">
                  <c:v>4.25</c:v>
                </c:pt>
                <c:pt idx="409">
                  <c:v>4.2604166670000003</c:v>
                </c:pt>
                <c:pt idx="410">
                  <c:v>4.2708333329999997</c:v>
                </c:pt>
                <c:pt idx="411">
                  <c:v>4.28125</c:v>
                </c:pt>
                <c:pt idx="412">
                  <c:v>4.2916666670000003</c:v>
                </c:pt>
                <c:pt idx="413">
                  <c:v>4.3020833329999997</c:v>
                </c:pt>
                <c:pt idx="414">
                  <c:v>4.3125</c:v>
                </c:pt>
                <c:pt idx="415">
                  <c:v>4.3229166670000003</c:v>
                </c:pt>
                <c:pt idx="416">
                  <c:v>4.3333333329999997</c:v>
                </c:pt>
                <c:pt idx="417">
                  <c:v>4.34375</c:v>
                </c:pt>
                <c:pt idx="418">
                  <c:v>4.3541666670000003</c:v>
                </c:pt>
                <c:pt idx="419">
                  <c:v>4.3645833329999997</c:v>
                </c:pt>
                <c:pt idx="420">
                  <c:v>4.375</c:v>
                </c:pt>
                <c:pt idx="421">
                  <c:v>4.3854166670000003</c:v>
                </c:pt>
                <c:pt idx="422">
                  <c:v>4.3958333329999997</c:v>
                </c:pt>
                <c:pt idx="423">
                  <c:v>4.40625</c:v>
                </c:pt>
                <c:pt idx="424">
                  <c:v>4.4166666670000003</c:v>
                </c:pt>
                <c:pt idx="425">
                  <c:v>4.4270833329999997</c:v>
                </c:pt>
                <c:pt idx="426">
                  <c:v>4.4375</c:v>
                </c:pt>
                <c:pt idx="427">
                  <c:v>4.4479166670000003</c:v>
                </c:pt>
                <c:pt idx="428">
                  <c:v>4.4583333329999997</c:v>
                </c:pt>
                <c:pt idx="429">
                  <c:v>4.46875</c:v>
                </c:pt>
                <c:pt idx="430">
                  <c:v>4.4791666670000003</c:v>
                </c:pt>
                <c:pt idx="431">
                  <c:v>4.4895833329999997</c:v>
                </c:pt>
                <c:pt idx="432">
                  <c:v>4.5</c:v>
                </c:pt>
                <c:pt idx="433">
                  <c:v>4.5104166670000003</c:v>
                </c:pt>
                <c:pt idx="434">
                  <c:v>4.5208333329999997</c:v>
                </c:pt>
                <c:pt idx="435">
                  <c:v>4.53125</c:v>
                </c:pt>
                <c:pt idx="436">
                  <c:v>4.5416666670000003</c:v>
                </c:pt>
                <c:pt idx="437">
                  <c:v>4.5520833329999997</c:v>
                </c:pt>
                <c:pt idx="438">
                  <c:v>4.5625</c:v>
                </c:pt>
                <c:pt idx="439">
                  <c:v>4.5729166670000003</c:v>
                </c:pt>
                <c:pt idx="440">
                  <c:v>4.5833333329999997</c:v>
                </c:pt>
                <c:pt idx="441">
                  <c:v>4.59375</c:v>
                </c:pt>
                <c:pt idx="442">
                  <c:v>4.6041666670000003</c:v>
                </c:pt>
                <c:pt idx="443">
                  <c:v>4.6145833329999997</c:v>
                </c:pt>
                <c:pt idx="444">
                  <c:v>4.625</c:v>
                </c:pt>
                <c:pt idx="445">
                  <c:v>4.6354166670000003</c:v>
                </c:pt>
                <c:pt idx="446">
                  <c:v>4.6458333329999997</c:v>
                </c:pt>
                <c:pt idx="447">
                  <c:v>4.65625</c:v>
                </c:pt>
                <c:pt idx="448">
                  <c:v>4.6666666670000003</c:v>
                </c:pt>
                <c:pt idx="449">
                  <c:v>4.6770833329999997</c:v>
                </c:pt>
                <c:pt idx="450">
                  <c:v>4.6875</c:v>
                </c:pt>
                <c:pt idx="451">
                  <c:v>4.6979166670000003</c:v>
                </c:pt>
                <c:pt idx="452">
                  <c:v>4.7083333329999997</c:v>
                </c:pt>
                <c:pt idx="453">
                  <c:v>4.71875</c:v>
                </c:pt>
                <c:pt idx="454">
                  <c:v>4.7291666670000003</c:v>
                </c:pt>
                <c:pt idx="455">
                  <c:v>4.7395833329999997</c:v>
                </c:pt>
                <c:pt idx="456">
                  <c:v>4.75</c:v>
                </c:pt>
                <c:pt idx="457">
                  <c:v>4.7604166670000003</c:v>
                </c:pt>
                <c:pt idx="458">
                  <c:v>4.7708333329999997</c:v>
                </c:pt>
                <c:pt idx="459">
                  <c:v>4.78125</c:v>
                </c:pt>
                <c:pt idx="460">
                  <c:v>4.7916666670000003</c:v>
                </c:pt>
                <c:pt idx="461">
                  <c:v>4.8020833329999997</c:v>
                </c:pt>
                <c:pt idx="462">
                  <c:v>4.8125</c:v>
                </c:pt>
                <c:pt idx="463">
                  <c:v>4.8229166670000003</c:v>
                </c:pt>
                <c:pt idx="464">
                  <c:v>4.8333333329999997</c:v>
                </c:pt>
                <c:pt idx="465">
                  <c:v>4.84375</c:v>
                </c:pt>
                <c:pt idx="466">
                  <c:v>4.8541666670000003</c:v>
                </c:pt>
                <c:pt idx="467">
                  <c:v>4.8645833329999997</c:v>
                </c:pt>
                <c:pt idx="468">
                  <c:v>4.875</c:v>
                </c:pt>
                <c:pt idx="469">
                  <c:v>4.8854166670000003</c:v>
                </c:pt>
                <c:pt idx="470">
                  <c:v>4.8958333329999997</c:v>
                </c:pt>
                <c:pt idx="471">
                  <c:v>4.90625</c:v>
                </c:pt>
                <c:pt idx="472">
                  <c:v>4.9166666670000003</c:v>
                </c:pt>
                <c:pt idx="473">
                  <c:v>4.9270833329999997</c:v>
                </c:pt>
                <c:pt idx="474">
                  <c:v>4.9375</c:v>
                </c:pt>
                <c:pt idx="475">
                  <c:v>4.9479166670000003</c:v>
                </c:pt>
                <c:pt idx="476">
                  <c:v>4.9583333329999997</c:v>
                </c:pt>
                <c:pt idx="477">
                  <c:v>4.96875</c:v>
                </c:pt>
                <c:pt idx="478">
                  <c:v>4.9791666670000003</c:v>
                </c:pt>
                <c:pt idx="479">
                  <c:v>4.9895833329999997</c:v>
                </c:pt>
                <c:pt idx="480">
                  <c:v>5</c:v>
                </c:pt>
                <c:pt idx="481">
                  <c:v>5.0104166670000003</c:v>
                </c:pt>
                <c:pt idx="482">
                  <c:v>5.0208333329999997</c:v>
                </c:pt>
                <c:pt idx="483">
                  <c:v>5.03125</c:v>
                </c:pt>
                <c:pt idx="484">
                  <c:v>5.0416666670000003</c:v>
                </c:pt>
                <c:pt idx="485">
                  <c:v>5.0520833329999997</c:v>
                </c:pt>
                <c:pt idx="486">
                  <c:v>5.0625</c:v>
                </c:pt>
                <c:pt idx="487">
                  <c:v>5.0729166670000003</c:v>
                </c:pt>
                <c:pt idx="488">
                  <c:v>5.0833333329999997</c:v>
                </c:pt>
                <c:pt idx="489">
                  <c:v>5.09375</c:v>
                </c:pt>
                <c:pt idx="490">
                  <c:v>5.1041666670000003</c:v>
                </c:pt>
                <c:pt idx="491">
                  <c:v>5.1145833329999997</c:v>
                </c:pt>
                <c:pt idx="492">
                  <c:v>5.125</c:v>
                </c:pt>
                <c:pt idx="493">
                  <c:v>5.1354166670000003</c:v>
                </c:pt>
                <c:pt idx="494">
                  <c:v>5.1458333329999997</c:v>
                </c:pt>
                <c:pt idx="495">
                  <c:v>5.15625</c:v>
                </c:pt>
                <c:pt idx="496">
                  <c:v>5.1666666670000003</c:v>
                </c:pt>
                <c:pt idx="497">
                  <c:v>5.1770833329999997</c:v>
                </c:pt>
                <c:pt idx="498">
                  <c:v>5.1875</c:v>
                </c:pt>
                <c:pt idx="499">
                  <c:v>5.1979166670000003</c:v>
                </c:pt>
                <c:pt idx="500">
                  <c:v>5.2083333329999997</c:v>
                </c:pt>
                <c:pt idx="501">
                  <c:v>5.21875</c:v>
                </c:pt>
                <c:pt idx="502">
                  <c:v>5.2291666670000003</c:v>
                </c:pt>
                <c:pt idx="503">
                  <c:v>5.2395833329999997</c:v>
                </c:pt>
                <c:pt idx="504">
                  <c:v>5.25</c:v>
                </c:pt>
                <c:pt idx="505">
                  <c:v>5.2604166670000003</c:v>
                </c:pt>
                <c:pt idx="506">
                  <c:v>5.2708333329999997</c:v>
                </c:pt>
                <c:pt idx="507">
                  <c:v>5.28125</c:v>
                </c:pt>
                <c:pt idx="508">
                  <c:v>5.2916666670000003</c:v>
                </c:pt>
                <c:pt idx="509">
                  <c:v>5.3020833329999997</c:v>
                </c:pt>
                <c:pt idx="510">
                  <c:v>5.3125</c:v>
                </c:pt>
                <c:pt idx="511">
                  <c:v>5.3229166670000003</c:v>
                </c:pt>
                <c:pt idx="512">
                  <c:v>5.3333333329999997</c:v>
                </c:pt>
                <c:pt idx="513">
                  <c:v>5.34375</c:v>
                </c:pt>
                <c:pt idx="514">
                  <c:v>5.3541666670000003</c:v>
                </c:pt>
                <c:pt idx="515">
                  <c:v>5.3645833329999997</c:v>
                </c:pt>
                <c:pt idx="516">
                  <c:v>5.375</c:v>
                </c:pt>
                <c:pt idx="517">
                  <c:v>5.3854166670000003</c:v>
                </c:pt>
                <c:pt idx="518">
                  <c:v>5.3958333329999997</c:v>
                </c:pt>
                <c:pt idx="519">
                  <c:v>5.40625</c:v>
                </c:pt>
                <c:pt idx="520">
                  <c:v>5.4166666670000003</c:v>
                </c:pt>
                <c:pt idx="521">
                  <c:v>5.4270833329999997</c:v>
                </c:pt>
                <c:pt idx="522">
                  <c:v>5.4375</c:v>
                </c:pt>
                <c:pt idx="523">
                  <c:v>5.4479166670000003</c:v>
                </c:pt>
                <c:pt idx="524">
                  <c:v>5.4583333329999997</c:v>
                </c:pt>
                <c:pt idx="525">
                  <c:v>5.46875</c:v>
                </c:pt>
                <c:pt idx="526">
                  <c:v>5.4791666670000003</c:v>
                </c:pt>
                <c:pt idx="527">
                  <c:v>5.4895833329999997</c:v>
                </c:pt>
                <c:pt idx="528">
                  <c:v>5.5</c:v>
                </c:pt>
                <c:pt idx="529">
                  <c:v>5.5104166670000003</c:v>
                </c:pt>
                <c:pt idx="530">
                  <c:v>5.5208333329999997</c:v>
                </c:pt>
                <c:pt idx="531">
                  <c:v>5.53125</c:v>
                </c:pt>
                <c:pt idx="532">
                  <c:v>5.5416666670000003</c:v>
                </c:pt>
                <c:pt idx="533">
                  <c:v>5.5520833329999997</c:v>
                </c:pt>
                <c:pt idx="534">
                  <c:v>5.5625</c:v>
                </c:pt>
                <c:pt idx="535">
                  <c:v>5.5729166670000003</c:v>
                </c:pt>
                <c:pt idx="536">
                  <c:v>5.5833333329999997</c:v>
                </c:pt>
                <c:pt idx="537">
                  <c:v>5.59375</c:v>
                </c:pt>
                <c:pt idx="538">
                  <c:v>5.6041666670000003</c:v>
                </c:pt>
                <c:pt idx="539">
                  <c:v>5.6145833329999997</c:v>
                </c:pt>
                <c:pt idx="540">
                  <c:v>5.625</c:v>
                </c:pt>
                <c:pt idx="541">
                  <c:v>5.6354166670000003</c:v>
                </c:pt>
                <c:pt idx="542">
                  <c:v>5.6458333329999997</c:v>
                </c:pt>
                <c:pt idx="543">
                  <c:v>5.65625</c:v>
                </c:pt>
                <c:pt idx="544">
                  <c:v>5.6666666670000003</c:v>
                </c:pt>
                <c:pt idx="545">
                  <c:v>5.6770833329999997</c:v>
                </c:pt>
                <c:pt idx="546">
                  <c:v>5.6875</c:v>
                </c:pt>
                <c:pt idx="547">
                  <c:v>5.6979166670000003</c:v>
                </c:pt>
                <c:pt idx="548">
                  <c:v>5.7083333329999997</c:v>
                </c:pt>
                <c:pt idx="549">
                  <c:v>5.71875</c:v>
                </c:pt>
                <c:pt idx="550">
                  <c:v>5.7291666670000003</c:v>
                </c:pt>
                <c:pt idx="551">
                  <c:v>5.7395833329999997</c:v>
                </c:pt>
                <c:pt idx="552">
                  <c:v>5.75</c:v>
                </c:pt>
                <c:pt idx="553">
                  <c:v>5.7604166670000003</c:v>
                </c:pt>
                <c:pt idx="554">
                  <c:v>5.7708333329999997</c:v>
                </c:pt>
                <c:pt idx="555">
                  <c:v>5.78125</c:v>
                </c:pt>
                <c:pt idx="556">
                  <c:v>5.7916666670000003</c:v>
                </c:pt>
                <c:pt idx="557">
                  <c:v>5.8020833329999997</c:v>
                </c:pt>
                <c:pt idx="558">
                  <c:v>5.8125</c:v>
                </c:pt>
                <c:pt idx="559">
                  <c:v>5.8229166670000003</c:v>
                </c:pt>
                <c:pt idx="560">
                  <c:v>5.8333333329999997</c:v>
                </c:pt>
                <c:pt idx="561">
                  <c:v>5.84375</c:v>
                </c:pt>
                <c:pt idx="562">
                  <c:v>5.8541666670000003</c:v>
                </c:pt>
                <c:pt idx="563">
                  <c:v>5.8645833329999997</c:v>
                </c:pt>
                <c:pt idx="564">
                  <c:v>5.875</c:v>
                </c:pt>
                <c:pt idx="565">
                  <c:v>5.8854166670000003</c:v>
                </c:pt>
                <c:pt idx="566">
                  <c:v>5.8958333329999997</c:v>
                </c:pt>
                <c:pt idx="567">
                  <c:v>5.90625</c:v>
                </c:pt>
                <c:pt idx="568">
                  <c:v>5.9166666670000003</c:v>
                </c:pt>
                <c:pt idx="569">
                  <c:v>5.9270833329999997</c:v>
                </c:pt>
                <c:pt idx="570">
                  <c:v>5.9375</c:v>
                </c:pt>
                <c:pt idx="571">
                  <c:v>5.9479166670000003</c:v>
                </c:pt>
                <c:pt idx="572">
                  <c:v>5.9583333329999997</c:v>
                </c:pt>
                <c:pt idx="573">
                  <c:v>5.96875</c:v>
                </c:pt>
                <c:pt idx="574">
                  <c:v>5.9791666670000003</c:v>
                </c:pt>
                <c:pt idx="575">
                  <c:v>5.9895833329999997</c:v>
                </c:pt>
                <c:pt idx="576">
                  <c:v>6</c:v>
                </c:pt>
                <c:pt idx="577">
                  <c:v>6.0104166670000003</c:v>
                </c:pt>
                <c:pt idx="578">
                  <c:v>6.0208333329999997</c:v>
                </c:pt>
                <c:pt idx="579">
                  <c:v>6.03125</c:v>
                </c:pt>
                <c:pt idx="580">
                  <c:v>6.0416666670000003</c:v>
                </c:pt>
                <c:pt idx="581">
                  <c:v>6.0520833329999997</c:v>
                </c:pt>
                <c:pt idx="582">
                  <c:v>6.0625</c:v>
                </c:pt>
                <c:pt idx="583">
                  <c:v>6.0729166670000003</c:v>
                </c:pt>
                <c:pt idx="584">
                  <c:v>6.0833333329999997</c:v>
                </c:pt>
                <c:pt idx="585">
                  <c:v>6.09375</c:v>
                </c:pt>
                <c:pt idx="586">
                  <c:v>6.1041666670000003</c:v>
                </c:pt>
                <c:pt idx="587">
                  <c:v>6.1145833329999997</c:v>
                </c:pt>
                <c:pt idx="588">
                  <c:v>6.125</c:v>
                </c:pt>
                <c:pt idx="589">
                  <c:v>6.1354166670000003</c:v>
                </c:pt>
                <c:pt idx="590">
                  <c:v>6.1458333329999997</c:v>
                </c:pt>
                <c:pt idx="591">
                  <c:v>6.15625</c:v>
                </c:pt>
                <c:pt idx="592">
                  <c:v>6.1666666670000003</c:v>
                </c:pt>
                <c:pt idx="593">
                  <c:v>6.1770833329999997</c:v>
                </c:pt>
                <c:pt idx="594">
                  <c:v>6.1875</c:v>
                </c:pt>
                <c:pt idx="595">
                  <c:v>6.1979166670000003</c:v>
                </c:pt>
                <c:pt idx="596">
                  <c:v>6.2083333329999997</c:v>
                </c:pt>
                <c:pt idx="597">
                  <c:v>6.21875</c:v>
                </c:pt>
                <c:pt idx="598">
                  <c:v>6.2291666670000003</c:v>
                </c:pt>
                <c:pt idx="599">
                  <c:v>6.2395833329999997</c:v>
                </c:pt>
                <c:pt idx="600">
                  <c:v>6.25</c:v>
                </c:pt>
                <c:pt idx="601">
                  <c:v>6.2604166670000003</c:v>
                </c:pt>
                <c:pt idx="602">
                  <c:v>6.2708333329999997</c:v>
                </c:pt>
                <c:pt idx="603">
                  <c:v>6.28125</c:v>
                </c:pt>
                <c:pt idx="604">
                  <c:v>6.2916666670000003</c:v>
                </c:pt>
                <c:pt idx="605">
                  <c:v>6.3020833329999997</c:v>
                </c:pt>
                <c:pt idx="606">
                  <c:v>6.3125</c:v>
                </c:pt>
                <c:pt idx="607">
                  <c:v>6.3229166670000003</c:v>
                </c:pt>
                <c:pt idx="608">
                  <c:v>6.3333333329999997</c:v>
                </c:pt>
                <c:pt idx="609">
                  <c:v>6.34375</c:v>
                </c:pt>
                <c:pt idx="610">
                  <c:v>6.3541666670000003</c:v>
                </c:pt>
                <c:pt idx="611">
                  <c:v>6.3645833329999997</c:v>
                </c:pt>
                <c:pt idx="612">
                  <c:v>6.375</c:v>
                </c:pt>
                <c:pt idx="613">
                  <c:v>6.3854166670000003</c:v>
                </c:pt>
                <c:pt idx="614">
                  <c:v>6.3958333329999997</c:v>
                </c:pt>
                <c:pt idx="615">
                  <c:v>6.40625</c:v>
                </c:pt>
                <c:pt idx="616">
                  <c:v>6.4166666670000003</c:v>
                </c:pt>
                <c:pt idx="617">
                  <c:v>6.4270833329999997</c:v>
                </c:pt>
                <c:pt idx="618">
                  <c:v>6.4375</c:v>
                </c:pt>
                <c:pt idx="619">
                  <c:v>6.4479166670000003</c:v>
                </c:pt>
                <c:pt idx="620">
                  <c:v>6.4583333329999997</c:v>
                </c:pt>
                <c:pt idx="621">
                  <c:v>6.46875</c:v>
                </c:pt>
                <c:pt idx="622">
                  <c:v>6.4791666670000003</c:v>
                </c:pt>
                <c:pt idx="623">
                  <c:v>6.4895833329999997</c:v>
                </c:pt>
                <c:pt idx="624">
                  <c:v>6.5</c:v>
                </c:pt>
                <c:pt idx="625">
                  <c:v>6.5104166670000003</c:v>
                </c:pt>
                <c:pt idx="626">
                  <c:v>6.5208333329999997</c:v>
                </c:pt>
                <c:pt idx="627">
                  <c:v>6.53125</c:v>
                </c:pt>
                <c:pt idx="628">
                  <c:v>6.5416666670000003</c:v>
                </c:pt>
                <c:pt idx="629">
                  <c:v>6.5520833329999997</c:v>
                </c:pt>
                <c:pt idx="630">
                  <c:v>6.5625</c:v>
                </c:pt>
                <c:pt idx="631">
                  <c:v>6.5729166670000003</c:v>
                </c:pt>
                <c:pt idx="632">
                  <c:v>6.5833333329999997</c:v>
                </c:pt>
                <c:pt idx="633">
                  <c:v>6.59375</c:v>
                </c:pt>
                <c:pt idx="634">
                  <c:v>6.6041666670000003</c:v>
                </c:pt>
                <c:pt idx="635">
                  <c:v>6.6145833329999997</c:v>
                </c:pt>
                <c:pt idx="636">
                  <c:v>6.625</c:v>
                </c:pt>
                <c:pt idx="637">
                  <c:v>6.6354166670000003</c:v>
                </c:pt>
                <c:pt idx="638">
                  <c:v>6.6458333329999997</c:v>
                </c:pt>
                <c:pt idx="639">
                  <c:v>6.65625</c:v>
                </c:pt>
                <c:pt idx="640">
                  <c:v>6.6666666670000003</c:v>
                </c:pt>
                <c:pt idx="641">
                  <c:v>6.6770833329999997</c:v>
                </c:pt>
                <c:pt idx="642">
                  <c:v>6.6875</c:v>
                </c:pt>
                <c:pt idx="643">
                  <c:v>6.6979166670000003</c:v>
                </c:pt>
                <c:pt idx="644">
                  <c:v>6.7083333329999997</c:v>
                </c:pt>
                <c:pt idx="645">
                  <c:v>6.71875</c:v>
                </c:pt>
                <c:pt idx="646">
                  <c:v>6.7291666670000003</c:v>
                </c:pt>
                <c:pt idx="647">
                  <c:v>6.7395833329999997</c:v>
                </c:pt>
                <c:pt idx="648">
                  <c:v>6.75</c:v>
                </c:pt>
                <c:pt idx="649">
                  <c:v>6.7604166670000003</c:v>
                </c:pt>
                <c:pt idx="650">
                  <c:v>6.7708333329999997</c:v>
                </c:pt>
                <c:pt idx="651">
                  <c:v>6.78125</c:v>
                </c:pt>
                <c:pt idx="652">
                  <c:v>6.7916666670000003</c:v>
                </c:pt>
                <c:pt idx="653">
                  <c:v>6.8020833329999997</c:v>
                </c:pt>
                <c:pt idx="654">
                  <c:v>6.8125</c:v>
                </c:pt>
                <c:pt idx="655">
                  <c:v>6.8229166670000003</c:v>
                </c:pt>
                <c:pt idx="656">
                  <c:v>6.8333333329999997</c:v>
                </c:pt>
                <c:pt idx="657">
                  <c:v>6.84375</c:v>
                </c:pt>
                <c:pt idx="658">
                  <c:v>6.8541666670000003</c:v>
                </c:pt>
                <c:pt idx="659">
                  <c:v>6.8645833329999997</c:v>
                </c:pt>
                <c:pt idx="660">
                  <c:v>6.875</c:v>
                </c:pt>
                <c:pt idx="661">
                  <c:v>6.8854166670000003</c:v>
                </c:pt>
                <c:pt idx="662">
                  <c:v>6.8958333329999997</c:v>
                </c:pt>
                <c:pt idx="663">
                  <c:v>6.90625</c:v>
                </c:pt>
                <c:pt idx="664">
                  <c:v>6.9166666670000003</c:v>
                </c:pt>
                <c:pt idx="665">
                  <c:v>6.9270833329999997</c:v>
                </c:pt>
                <c:pt idx="666">
                  <c:v>6.9375</c:v>
                </c:pt>
                <c:pt idx="667">
                  <c:v>6.9479166670000003</c:v>
                </c:pt>
                <c:pt idx="668">
                  <c:v>6.9583333329999997</c:v>
                </c:pt>
                <c:pt idx="669">
                  <c:v>6.96875</c:v>
                </c:pt>
                <c:pt idx="670">
                  <c:v>6.9791666670000003</c:v>
                </c:pt>
                <c:pt idx="671">
                  <c:v>6.9895833329999997</c:v>
                </c:pt>
                <c:pt idx="672">
                  <c:v>7</c:v>
                </c:pt>
                <c:pt idx="673">
                  <c:v>7.0104166669999994</c:v>
                </c:pt>
                <c:pt idx="674">
                  <c:v>7.0208333330000006</c:v>
                </c:pt>
                <c:pt idx="675">
                  <c:v>7.03125</c:v>
                </c:pt>
                <c:pt idx="676">
                  <c:v>7.0416666669999994</c:v>
                </c:pt>
                <c:pt idx="677">
                  <c:v>7.0520833330000006</c:v>
                </c:pt>
                <c:pt idx="678">
                  <c:v>7.0625</c:v>
                </c:pt>
                <c:pt idx="679">
                  <c:v>7.0729166669999994</c:v>
                </c:pt>
                <c:pt idx="680">
                  <c:v>7.0833333330000006</c:v>
                </c:pt>
                <c:pt idx="681">
                  <c:v>7.09375</c:v>
                </c:pt>
                <c:pt idx="682">
                  <c:v>7.1041666669999994</c:v>
                </c:pt>
                <c:pt idx="683">
                  <c:v>7.1145833330000006</c:v>
                </c:pt>
                <c:pt idx="684">
                  <c:v>7.125</c:v>
                </c:pt>
                <c:pt idx="685">
                  <c:v>7.1354166669999994</c:v>
                </c:pt>
                <c:pt idx="686">
                  <c:v>7.1458333330000006</c:v>
                </c:pt>
                <c:pt idx="687">
                  <c:v>7.15625</c:v>
                </c:pt>
                <c:pt idx="688">
                  <c:v>7.1666666669999994</c:v>
                </c:pt>
                <c:pt idx="689">
                  <c:v>7.1770833330000006</c:v>
                </c:pt>
                <c:pt idx="690">
                  <c:v>7.1875</c:v>
                </c:pt>
                <c:pt idx="691">
                  <c:v>7.1979166669999994</c:v>
                </c:pt>
                <c:pt idx="692">
                  <c:v>7.2083333330000006</c:v>
                </c:pt>
                <c:pt idx="693">
                  <c:v>7.21875</c:v>
                </c:pt>
                <c:pt idx="694">
                  <c:v>7.2291666669999994</c:v>
                </c:pt>
                <c:pt idx="695">
                  <c:v>7.2395833330000006</c:v>
                </c:pt>
                <c:pt idx="696">
                  <c:v>7.25</c:v>
                </c:pt>
                <c:pt idx="697">
                  <c:v>7.2604166669999994</c:v>
                </c:pt>
                <c:pt idx="698">
                  <c:v>7.2708333330000006</c:v>
                </c:pt>
                <c:pt idx="699">
                  <c:v>7.28125</c:v>
                </c:pt>
                <c:pt idx="700">
                  <c:v>7.2916666669999994</c:v>
                </c:pt>
                <c:pt idx="701">
                  <c:v>7.3020833330000006</c:v>
                </c:pt>
                <c:pt idx="702">
                  <c:v>7.3125</c:v>
                </c:pt>
                <c:pt idx="703">
                  <c:v>7.3229166669999994</c:v>
                </c:pt>
                <c:pt idx="704">
                  <c:v>7.3333333330000006</c:v>
                </c:pt>
                <c:pt idx="705">
                  <c:v>7.34375</c:v>
                </c:pt>
                <c:pt idx="706">
                  <c:v>7.3541666669999994</c:v>
                </c:pt>
                <c:pt idx="707">
                  <c:v>7.3645833330000006</c:v>
                </c:pt>
                <c:pt idx="708">
                  <c:v>7.375</c:v>
                </c:pt>
                <c:pt idx="709">
                  <c:v>7.3854166669999994</c:v>
                </c:pt>
                <c:pt idx="710">
                  <c:v>7.3958333330000006</c:v>
                </c:pt>
                <c:pt idx="711">
                  <c:v>7.40625</c:v>
                </c:pt>
                <c:pt idx="712">
                  <c:v>7.4166666669999994</c:v>
                </c:pt>
                <c:pt idx="713">
                  <c:v>7.4270833330000006</c:v>
                </c:pt>
                <c:pt idx="714">
                  <c:v>7.4375</c:v>
                </c:pt>
                <c:pt idx="715">
                  <c:v>7.4479166669999994</c:v>
                </c:pt>
                <c:pt idx="716">
                  <c:v>7.4583333330000006</c:v>
                </c:pt>
                <c:pt idx="717">
                  <c:v>7.46875</c:v>
                </c:pt>
                <c:pt idx="718">
                  <c:v>7.4791666669999994</c:v>
                </c:pt>
                <c:pt idx="719">
                  <c:v>7.4895833330000006</c:v>
                </c:pt>
                <c:pt idx="720">
                  <c:v>7.5</c:v>
                </c:pt>
                <c:pt idx="721">
                  <c:v>7.5104166669999994</c:v>
                </c:pt>
                <c:pt idx="722">
                  <c:v>7.5208333330000006</c:v>
                </c:pt>
                <c:pt idx="723">
                  <c:v>7.53125</c:v>
                </c:pt>
                <c:pt idx="724">
                  <c:v>7.5416666669999994</c:v>
                </c:pt>
                <c:pt idx="725">
                  <c:v>7.5520833330000006</c:v>
                </c:pt>
                <c:pt idx="726">
                  <c:v>7.5625</c:v>
                </c:pt>
                <c:pt idx="727">
                  <c:v>7.5729166669999994</c:v>
                </c:pt>
                <c:pt idx="728">
                  <c:v>7.5833333330000006</c:v>
                </c:pt>
                <c:pt idx="729">
                  <c:v>7.59375</c:v>
                </c:pt>
                <c:pt idx="730">
                  <c:v>7.6041666669999994</c:v>
                </c:pt>
                <c:pt idx="731">
                  <c:v>7.6145833330000006</c:v>
                </c:pt>
                <c:pt idx="732">
                  <c:v>7.625</c:v>
                </c:pt>
                <c:pt idx="733">
                  <c:v>7.6354166669999994</c:v>
                </c:pt>
                <c:pt idx="734">
                  <c:v>7.6458333330000006</c:v>
                </c:pt>
                <c:pt idx="735">
                  <c:v>7.65625</c:v>
                </c:pt>
                <c:pt idx="736">
                  <c:v>7.6666666669999994</c:v>
                </c:pt>
                <c:pt idx="737">
                  <c:v>7.6770833330000006</c:v>
                </c:pt>
                <c:pt idx="738">
                  <c:v>7.6875</c:v>
                </c:pt>
                <c:pt idx="739">
                  <c:v>7.6979166669999994</c:v>
                </c:pt>
                <c:pt idx="740">
                  <c:v>7.7083333330000006</c:v>
                </c:pt>
                <c:pt idx="741">
                  <c:v>7.71875</c:v>
                </c:pt>
                <c:pt idx="742">
                  <c:v>7.7291666669999994</c:v>
                </c:pt>
                <c:pt idx="743">
                  <c:v>7.7395833330000006</c:v>
                </c:pt>
                <c:pt idx="744">
                  <c:v>7.75</c:v>
                </c:pt>
                <c:pt idx="745">
                  <c:v>7.7604166669999994</c:v>
                </c:pt>
                <c:pt idx="746">
                  <c:v>7.7708333330000006</c:v>
                </c:pt>
                <c:pt idx="747">
                  <c:v>7.78125</c:v>
                </c:pt>
                <c:pt idx="748">
                  <c:v>7.7916666669999994</c:v>
                </c:pt>
                <c:pt idx="749">
                  <c:v>7.8020833330000006</c:v>
                </c:pt>
                <c:pt idx="750">
                  <c:v>7.8125</c:v>
                </c:pt>
                <c:pt idx="751">
                  <c:v>7.8229166669999994</c:v>
                </c:pt>
                <c:pt idx="752">
                  <c:v>7.8333333330000006</c:v>
                </c:pt>
                <c:pt idx="753">
                  <c:v>7.84375</c:v>
                </c:pt>
                <c:pt idx="754">
                  <c:v>7.8541666669999994</c:v>
                </c:pt>
                <c:pt idx="755">
                  <c:v>7.8645833330000006</c:v>
                </c:pt>
                <c:pt idx="756">
                  <c:v>7.875</c:v>
                </c:pt>
                <c:pt idx="757">
                  <c:v>7.8854166669999994</c:v>
                </c:pt>
                <c:pt idx="758">
                  <c:v>7.8958333330000006</c:v>
                </c:pt>
                <c:pt idx="759">
                  <c:v>7.90625</c:v>
                </c:pt>
                <c:pt idx="760">
                  <c:v>7.9166666669999994</c:v>
                </c:pt>
                <c:pt idx="761">
                  <c:v>7.9270833330000006</c:v>
                </c:pt>
                <c:pt idx="762">
                  <c:v>7.9375</c:v>
                </c:pt>
                <c:pt idx="763">
                  <c:v>7.9479166669999994</c:v>
                </c:pt>
                <c:pt idx="764">
                  <c:v>7.9583333330000006</c:v>
                </c:pt>
                <c:pt idx="765">
                  <c:v>7.96875</c:v>
                </c:pt>
                <c:pt idx="766">
                  <c:v>7.9791666669999994</c:v>
                </c:pt>
                <c:pt idx="767">
                  <c:v>7.9895833330000006</c:v>
                </c:pt>
                <c:pt idx="768">
                  <c:v>8</c:v>
                </c:pt>
                <c:pt idx="769">
                  <c:v>8.0104166669999994</c:v>
                </c:pt>
                <c:pt idx="770">
                  <c:v>8.0208333330000006</c:v>
                </c:pt>
                <c:pt idx="771">
                  <c:v>8.03125</c:v>
                </c:pt>
                <c:pt idx="772">
                  <c:v>8.0416666669999994</c:v>
                </c:pt>
                <c:pt idx="773">
                  <c:v>8.0520833330000006</c:v>
                </c:pt>
                <c:pt idx="774">
                  <c:v>8.0625</c:v>
                </c:pt>
                <c:pt idx="775">
                  <c:v>8.0729166669999994</c:v>
                </c:pt>
                <c:pt idx="776">
                  <c:v>8.0833333330000006</c:v>
                </c:pt>
                <c:pt idx="777">
                  <c:v>8.09375</c:v>
                </c:pt>
                <c:pt idx="778">
                  <c:v>8.1041666669999994</c:v>
                </c:pt>
                <c:pt idx="779">
                  <c:v>8.1145833330000006</c:v>
                </c:pt>
                <c:pt idx="780">
                  <c:v>8.125</c:v>
                </c:pt>
                <c:pt idx="781">
                  <c:v>8.1354166669999994</c:v>
                </c:pt>
                <c:pt idx="782">
                  <c:v>8.1458333330000006</c:v>
                </c:pt>
                <c:pt idx="783">
                  <c:v>8.15625</c:v>
                </c:pt>
                <c:pt idx="784">
                  <c:v>8.1666666669999994</c:v>
                </c:pt>
                <c:pt idx="785">
                  <c:v>8.1770833330000006</c:v>
                </c:pt>
                <c:pt idx="786">
                  <c:v>8.1875</c:v>
                </c:pt>
                <c:pt idx="787">
                  <c:v>8.1979166669999994</c:v>
                </c:pt>
                <c:pt idx="788">
                  <c:v>8.2083333330000006</c:v>
                </c:pt>
                <c:pt idx="789">
                  <c:v>8.21875</c:v>
                </c:pt>
                <c:pt idx="790">
                  <c:v>8.2291666669999994</c:v>
                </c:pt>
                <c:pt idx="791">
                  <c:v>8.2395833330000006</c:v>
                </c:pt>
                <c:pt idx="792">
                  <c:v>8.25</c:v>
                </c:pt>
                <c:pt idx="793">
                  <c:v>8.2604166669999994</c:v>
                </c:pt>
                <c:pt idx="794">
                  <c:v>8.2708333330000006</c:v>
                </c:pt>
                <c:pt idx="795">
                  <c:v>8.28125</c:v>
                </c:pt>
                <c:pt idx="796">
                  <c:v>8.2916666669999994</c:v>
                </c:pt>
                <c:pt idx="797">
                  <c:v>8.3020833330000006</c:v>
                </c:pt>
                <c:pt idx="798">
                  <c:v>8.3125</c:v>
                </c:pt>
                <c:pt idx="799">
                  <c:v>8.3229166669999994</c:v>
                </c:pt>
                <c:pt idx="800">
                  <c:v>8.3333333330000006</c:v>
                </c:pt>
                <c:pt idx="801">
                  <c:v>8.34375</c:v>
                </c:pt>
                <c:pt idx="802">
                  <c:v>8.3541666669999994</c:v>
                </c:pt>
                <c:pt idx="803">
                  <c:v>8.3645833330000006</c:v>
                </c:pt>
                <c:pt idx="804">
                  <c:v>8.375</c:v>
                </c:pt>
                <c:pt idx="805">
                  <c:v>8.3854166669999994</c:v>
                </c:pt>
                <c:pt idx="806">
                  <c:v>8.3958333330000006</c:v>
                </c:pt>
                <c:pt idx="807">
                  <c:v>8.40625</c:v>
                </c:pt>
                <c:pt idx="808">
                  <c:v>8.4166666669999994</c:v>
                </c:pt>
                <c:pt idx="809">
                  <c:v>8.4270833330000006</c:v>
                </c:pt>
                <c:pt idx="810">
                  <c:v>8.4375</c:v>
                </c:pt>
                <c:pt idx="811">
                  <c:v>8.4479166669999994</c:v>
                </c:pt>
                <c:pt idx="812">
                  <c:v>8.4583333330000006</c:v>
                </c:pt>
                <c:pt idx="813">
                  <c:v>8.46875</c:v>
                </c:pt>
                <c:pt idx="814">
                  <c:v>8.4791666669999994</c:v>
                </c:pt>
                <c:pt idx="815">
                  <c:v>8.4895833330000006</c:v>
                </c:pt>
                <c:pt idx="816">
                  <c:v>8.5</c:v>
                </c:pt>
                <c:pt idx="817">
                  <c:v>8.5104166669999994</c:v>
                </c:pt>
                <c:pt idx="818">
                  <c:v>8.5208333330000006</c:v>
                </c:pt>
                <c:pt idx="819">
                  <c:v>8.53125</c:v>
                </c:pt>
                <c:pt idx="820">
                  <c:v>8.5416666669999994</c:v>
                </c:pt>
                <c:pt idx="821">
                  <c:v>8.5520833330000006</c:v>
                </c:pt>
                <c:pt idx="822">
                  <c:v>8.5625</c:v>
                </c:pt>
                <c:pt idx="823">
                  <c:v>8.5729166669999994</c:v>
                </c:pt>
                <c:pt idx="824">
                  <c:v>8.5833333330000006</c:v>
                </c:pt>
                <c:pt idx="825">
                  <c:v>8.59375</c:v>
                </c:pt>
                <c:pt idx="826">
                  <c:v>8.6041666669999994</c:v>
                </c:pt>
                <c:pt idx="827">
                  <c:v>8.6145833330000006</c:v>
                </c:pt>
                <c:pt idx="828">
                  <c:v>8.625</c:v>
                </c:pt>
                <c:pt idx="829">
                  <c:v>8.6354166669999994</c:v>
                </c:pt>
                <c:pt idx="830">
                  <c:v>8.6458333330000006</c:v>
                </c:pt>
                <c:pt idx="831">
                  <c:v>8.65625</c:v>
                </c:pt>
                <c:pt idx="832">
                  <c:v>8.6666666669999994</c:v>
                </c:pt>
                <c:pt idx="833">
                  <c:v>8.6770833330000006</c:v>
                </c:pt>
                <c:pt idx="834">
                  <c:v>8.6875</c:v>
                </c:pt>
                <c:pt idx="835">
                  <c:v>8.6979166669999994</c:v>
                </c:pt>
                <c:pt idx="836">
                  <c:v>8.7083333330000006</c:v>
                </c:pt>
                <c:pt idx="837">
                  <c:v>8.71875</c:v>
                </c:pt>
                <c:pt idx="838">
                  <c:v>8.7291666669999994</c:v>
                </c:pt>
                <c:pt idx="839">
                  <c:v>8.7395833330000006</c:v>
                </c:pt>
                <c:pt idx="840">
                  <c:v>8.75</c:v>
                </c:pt>
                <c:pt idx="841">
                  <c:v>8.7604166669999994</c:v>
                </c:pt>
                <c:pt idx="842">
                  <c:v>8.7708333330000006</c:v>
                </c:pt>
                <c:pt idx="843">
                  <c:v>8.78125</c:v>
                </c:pt>
                <c:pt idx="844">
                  <c:v>8.7916666669999994</c:v>
                </c:pt>
                <c:pt idx="845">
                  <c:v>8.8020833330000006</c:v>
                </c:pt>
                <c:pt idx="846">
                  <c:v>8.8125</c:v>
                </c:pt>
                <c:pt idx="847">
                  <c:v>8.8229166669999994</c:v>
                </c:pt>
                <c:pt idx="848">
                  <c:v>8.8333333330000006</c:v>
                </c:pt>
                <c:pt idx="849">
                  <c:v>8.84375</c:v>
                </c:pt>
                <c:pt idx="850">
                  <c:v>8.8541666669999994</c:v>
                </c:pt>
                <c:pt idx="851">
                  <c:v>8.8645833330000006</c:v>
                </c:pt>
                <c:pt idx="852">
                  <c:v>8.875</c:v>
                </c:pt>
                <c:pt idx="853">
                  <c:v>8.8854166669999994</c:v>
                </c:pt>
                <c:pt idx="854">
                  <c:v>8.8958333330000006</c:v>
                </c:pt>
                <c:pt idx="855">
                  <c:v>8.90625</c:v>
                </c:pt>
                <c:pt idx="856">
                  <c:v>8.9166666669999994</c:v>
                </c:pt>
                <c:pt idx="857">
                  <c:v>8.9270833330000006</c:v>
                </c:pt>
                <c:pt idx="858">
                  <c:v>8.9375</c:v>
                </c:pt>
                <c:pt idx="859">
                  <c:v>8.9479166669999994</c:v>
                </c:pt>
                <c:pt idx="860">
                  <c:v>8.9583333330000006</c:v>
                </c:pt>
                <c:pt idx="861">
                  <c:v>8.96875</c:v>
                </c:pt>
                <c:pt idx="862">
                  <c:v>8.9791666669999994</c:v>
                </c:pt>
                <c:pt idx="863">
                  <c:v>8.9895833330000006</c:v>
                </c:pt>
                <c:pt idx="864">
                  <c:v>9</c:v>
                </c:pt>
                <c:pt idx="865">
                  <c:v>9.0104166699999997</c:v>
                </c:pt>
                <c:pt idx="866">
                  <c:v>9.0208333300000003</c:v>
                </c:pt>
                <c:pt idx="867">
                  <c:v>9.03125</c:v>
                </c:pt>
                <c:pt idx="868">
                  <c:v>9.0416666699999997</c:v>
                </c:pt>
                <c:pt idx="869">
                  <c:v>9.0520833300000003</c:v>
                </c:pt>
                <c:pt idx="870">
                  <c:v>9.0625</c:v>
                </c:pt>
                <c:pt idx="871">
                  <c:v>9.0729166699999997</c:v>
                </c:pt>
                <c:pt idx="872">
                  <c:v>9.0833333300000003</c:v>
                </c:pt>
                <c:pt idx="873">
                  <c:v>9.09375</c:v>
                </c:pt>
                <c:pt idx="874">
                  <c:v>9.1041666699999997</c:v>
                </c:pt>
                <c:pt idx="875">
                  <c:v>9.1145833300000003</c:v>
                </c:pt>
                <c:pt idx="876">
                  <c:v>9.125</c:v>
                </c:pt>
                <c:pt idx="877">
                  <c:v>9.1354166699999997</c:v>
                </c:pt>
                <c:pt idx="878">
                  <c:v>9.1458333300000003</c:v>
                </c:pt>
                <c:pt idx="879">
                  <c:v>9.15625</c:v>
                </c:pt>
                <c:pt idx="880">
                  <c:v>9.1666666699999997</c:v>
                </c:pt>
                <c:pt idx="881">
                  <c:v>9.1770833300000003</c:v>
                </c:pt>
                <c:pt idx="882">
                  <c:v>9.1875</c:v>
                </c:pt>
                <c:pt idx="883">
                  <c:v>9.1979166699999997</c:v>
                </c:pt>
                <c:pt idx="884">
                  <c:v>9.2083333300000003</c:v>
                </c:pt>
                <c:pt idx="885">
                  <c:v>9.21875</c:v>
                </c:pt>
                <c:pt idx="886">
                  <c:v>9.2291666699999997</c:v>
                </c:pt>
                <c:pt idx="887">
                  <c:v>9.2395833300000003</c:v>
                </c:pt>
                <c:pt idx="888">
                  <c:v>9.25</c:v>
                </c:pt>
                <c:pt idx="889">
                  <c:v>9.2604166699999997</c:v>
                </c:pt>
                <c:pt idx="890">
                  <c:v>9.2708333300000003</c:v>
                </c:pt>
                <c:pt idx="891">
                  <c:v>9.28125</c:v>
                </c:pt>
                <c:pt idx="892">
                  <c:v>9.2916666699999997</c:v>
                </c:pt>
                <c:pt idx="893">
                  <c:v>9.3020833300000003</c:v>
                </c:pt>
                <c:pt idx="894">
                  <c:v>9.3125</c:v>
                </c:pt>
                <c:pt idx="895">
                  <c:v>9.3229166699999997</c:v>
                </c:pt>
                <c:pt idx="896">
                  <c:v>9.3333333300000003</c:v>
                </c:pt>
                <c:pt idx="897">
                  <c:v>9.34375</c:v>
                </c:pt>
                <c:pt idx="898">
                  <c:v>9.3541666699999997</c:v>
                </c:pt>
                <c:pt idx="899">
                  <c:v>9.3645833300000003</c:v>
                </c:pt>
                <c:pt idx="900">
                  <c:v>9.375</c:v>
                </c:pt>
                <c:pt idx="901">
                  <c:v>9.3854166699999997</c:v>
                </c:pt>
                <c:pt idx="902">
                  <c:v>9.3958333300000003</c:v>
                </c:pt>
                <c:pt idx="903">
                  <c:v>9.40625</c:v>
                </c:pt>
                <c:pt idx="904">
                  <c:v>9.4166666699999997</c:v>
                </c:pt>
                <c:pt idx="905">
                  <c:v>9.4270833300000003</c:v>
                </c:pt>
                <c:pt idx="906">
                  <c:v>9.4375</c:v>
                </c:pt>
                <c:pt idx="907">
                  <c:v>9.4479166699999997</c:v>
                </c:pt>
                <c:pt idx="908">
                  <c:v>9.4583333300000003</c:v>
                </c:pt>
                <c:pt idx="909">
                  <c:v>9.46875</c:v>
                </c:pt>
                <c:pt idx="910">
                  <c:v>9.4791666699999997</c:v>
                </c:pt>
                <c:pt idx="911">
                  <c:v>9.4895833300000003</c:v>
                </c:pt>
                <c:pt idx="912">
                  <c:v>9.5</c:v>
                </c:pt>
                <c:pt idx="913">
                  <c:v>9.5104166699999997</c:v>
                </c:pt>
                <c:pt idx="914">
                  <c:v>9.5208333300000003</c:v>
                </c:pt>
                <c:pt idx="915">
                  <c:v>9.53125</c:v>
                </c:pt>
                <c:pt idx="916">
                  <c:v>9.5416666699999997</c:v>
                </c:pt>
                <c:pt idx="917">
                  <c:v>9.5520833300000003</c:v>
                </c:pt>
                <c:pt idx="918">
                  <c:v>9.5625</c:v>
                </c:pt>
                <c:pt idx="919">
                  <c:v>9.5729166699999997</c:v>
                </c:pt>
                <c:pt idx="920">
                  <c:v>9.5833333300000003</c:v>
                </c:pt>
                <c:pt idx="921">
                  <c:v>9.59375</c:v>
                </c:pt>
                <c:pt idx="922">
                  <c:v>9.6041666699999997</c:v>
                </c:pt>
                <c:pt idx="923">
                  <c:v>9.6145833300000003</c:v>
                </c:pt>
                <c:pt idx="924">
                  <c:v>9.625</c:v>
                </c:pt>
                <c:pt idx="925">
                  <c:v>9.6354166699999997</c:v>
                </c:pt>
                <c:pt idx="926">
                  <c:v>9.6458333300000003</c:v>
                </c:pt>
                <c:pt idx="927">
                  <c:v>9.65625</c:v>
                </c:pt>
                <c:pt idx="928">
                  <c:v>9.6666666699999997</c:v>
                </c:pt>
                <c:pt idx="929">
                  <c:v>9.6770833300000003</c:v>
                </c:pt>
                <c:pt idx="930">
                  <c:v>9.6875</c:v>
                </c:pt>
                <c:pt idx="931">
                  <c:v>9.6979166699999997</c:v>
                </c:pt>
                <c:pt idx="932">
                  <c:v>9.7083333300000003</c:v>
                </c:pt>
                <c:pt idx="933">
                  <c:v>9.71875</c:v>
                </c:pt>
                <c:pt idx="934">
                  <c:v>9.7291666699999997</c:v>
                </c:pt>
                <c:pt idx="935">
                  <c:v>9.7395833300000003</c:v>
                </c:pt>
                <c:pt idx="936">
                  <c:v>9.75</c:v>
                </c:pt>
                <c:pt idx="937">
                  <c:v>9.7604166699999997</c:v>
                </c:pt>
                <c:pt idx="938">
                  <c:v>9.7708333300000003</c:v>
                </c:pt>
                <c:pt idx="939">
                  <c:v>9.78125</c:v>
                </c:pt>
                <c:pt idx="940">
                  <c:v>9.7916666699999997</c:v>
                </c:pt>
                <c:pt idx="941">
                  <c:v>9.8020833300000003</c:v>
                </c:pt>
                <c:pt idx="942">
                  <c:v>9.8125</c:v>
                </c:pt>
                <c:pt idx="943">
                  <c:v>9.8229166699999997</c:v>
                </c:pt>
                <c:pt idx="944">
                  <c:v>9.8333333300000003</c:v>
                </c:pt>
                <c:pt idx="945">
                  <c:v>9.84375</c:v>
                </c:pt>
                <c:pt idx="946">
                  <c:v>9.8541666699999997</c:v>
                </c:pt>
                <c:pt idx="947">
                  <c:v>9.8645833300000003</c:v>
                </c:pt>
                <c:pt idx="948">
                  <c:v>9.875</c:v>
                </c:pt>
                <c:pt idx="949">
                  <c:v>9.8854166699999997</c:v>
                </c:pt>
                <c:pt idx="950">
                  <c:v>9.8958333300000003</c:v>
                </c:pt>
                <c:pt idx="951">
                  <c:v>9.90625</c:v>
                </c:pt>
                <c:pt idx="952">
                  <c:v>9.9166666699999997</c:v>
                </c:pt>
                <c:pt idx="953">
                  <c:v>9.9270833300000003</c:v>
                </c:pt>
                <c:pt idx="954">
                  <c:v>9.9375</c:v>
                </c:pt>
                <c:pt idx="955">
                  <c:v>9.9479166699999997</c:v>
                </c:pt>
                <c:pt idx="956">
                  <c:v>9.9583333300000003</c:v>
                </c:pt>
                <c:pt idx="957">
                  <c:v>9.96875</c:v>
                </c:pt>
                <c:pt idx="958">
                  <c:v>9.9791666699999997</c:v>
                </c:pt>
                <c:pt idx="959">
                  <c:v>9.9895833300000003</c:v>
                </c:pt>
                <c:pt idx="960">
                  <c:v>10</c:v>
                </c:pt>
                <c:pt idx="961">
                  <c:v>10.01041667</c:v>
                </c:pt>
                <c:pt idx="962">
                  <c:v>10.02083333</c:v>
                </c:pt>
                <c:pt idx="963">
                  <c:v>10.03125</c:v>
                </c:pt>
                <c:pt idx="964">
                  <c:v>10.04166667</c:v>
                </c:pt>
                <c:pt idx="965">
                  <c:v>10.05208333</c:v>
                </c:pt>
                <c:pt idx="966">
                  <c:v>10.0625</c:v>
                </c:pt>
                <c:pt idx="967">
                  <c:v>10.07291667</c:v>
                </c:pt>
                <c:pt idx="968">
                  <c:v>10.08333333</c:v>
                </c:pt>
                <c:pt idx="969">
                  <c:v>10.09375</c:v>
                </c:pt>
                <c:pt idx="970">
                  <c:v>10.10416667</c:v>
                </c:pt>
                <c:pt idx="971">
                  <c:v>10.11458333</c:v>
                </c:pt>
                <c:pt idx="972">
                  <c:v>10.125</c:v>
                </c:pt>
                <c:pt idx="973">
                  <c:v>10.13541667</c:v>
                </c:pt>
                <c:pt idx="974">
                  <c:v>10.14583333</c:v>
                </c:pt>
                <c:pt idx="975">
                  <c:v>10.15625</c:v>
                </c:pt>
                <c:pt idx="976">
                  <c:v>10.16666667</c:v>
                </c:pt>
                <c:pt idx="977">
                  <c:v>10.17708333</c:v>
                </c:pt>
                <c:pt idx="978">
                  <c:v>10.1875</c:v>
                </c:pt>
                <c:pt idx="979">
                  <c:v>10.19791667</c:v>
                </c:pt>
                <c:pt idx="980">
                  <c:v>10.20833333</c:v>
                </c:pt>
                <c:pt idx="981">
                  <c:v>10.21875</c:v>
                </c:pt>
                <c:pt idx="982">
                  <c:v>10.22916667</c:v>
                </c:pt>
                <c:pt idx="983">
                  <c:v>10.23958333</c:v>
                </c:pt>
                <c:pt idx="984">
                  <c:v>10.25</c:v>
                </c:pt>
                <c:pt idx="985">
                  <c:v>10.26041667</c:v>
                </c:pt>
                <c:pt idx="986">
                  <c:v>10.27083333</c:v>
                </c:pt>
                <c:pt idx="987">
                  <c:v>10.28125</c:v>
                </c:pt>
                <c:pt idx="988">
                  <c:v>10.29166667</c:v>
                </c:pt>
                <c:pt idx="989">
                  <c:v>10.30208333</c:v>
                </c:pt>
                <c:pt idx="990">
                  <c:v>10.3125</c:v>
                </c:pt>
                <c:pt idx="991">
                  <c:v>10.32291667</c:v>
                </c:pt>
                <c:pt idx="992">
                  <c:v>10.33333333</c:v>
                </c:pt>
                <c:pt idx="993">
                  <c:v>10.34375</c:v>
                </c:pt>
                <c:pt idx="994">
                  <c:v>10.35416667</c:v>
                </c:pt>
                <c:pt idx="995">
                  <c:v>10.36458333</c:v>
                </c:pt>
                <c:pt idx="996">
                  <c:v>10.375</c:v>
                </c:pt>
                <c:pt idx="997">
                  <c:v>10.38541667</c:v>
                </c:pt>
                <c:pt idx="998">
                  <c:v>10.39583333</c:v>
                </c:pt>
                <c:pt idx="999">
                  <c:v>10.40625</c:v>
                </c:pt>
                <c:pt idx="1000">
                  <c:v>10.41666667</c:v>
                </c:pt>
                <c:pt idx="1001">
                  <c:v>10.42708333</c:v>
                </c:pt>
                <c:pt idx="1002">
                  <c:v>10.4375</c:v>
                </c:pt>
                <c:pt idx="1003">
                  <c:v>10.44791667</c:v>
                </c:pt>
                <c:pt idx="1004">
                  <c:v>10.45833333</c:v>
                </c:pt>
                <c:pt idx="1005">
                  <c:v>10.46875</c:v>
                </c:pt>
                <c:pt idx="1006">
                  <c:v>10.47916667</c:v>
                </c:pt>
                <c:pt idx="1007">
                  <c:v>10.48958333</c:v>
                </c:pt>
                <c:pt idx="1008">
                  <c:v>10.5</c:v>
                </c:pt>
                <c:pt idx="1009">
                  <c:v>10.51041667</c:v>
                </c:pt>
                <c:pt idx="1010">
                  <c:v>10.52083333</c:v>
                </c:pt>
                <c:pt idx="1011">
                  <c:v>10.53125</c:v>
                </c:pt>
                <c:pt idx="1012">
                  <c:v>10.54166667</c:v>
                </c:pt>
                <c:pt idx="1013">
                  <c:v>10.55208333</c:v>
                </c:pt>
                <c:pt idx="1014">
                  <c:v>10.5625</c:v>
                </c:pt>
                <c:pt idx="1015">
                  <c:v>10.57291667</c:v>
                </c:pt>
                <c:pt idx="1016">
                  <c:v>10.58333333</c:v>
                </c:pt>
                <c:pt idx="1017">
                  <c:v>10.59375</c:v>
                </c:pt>
                <c:pt idx="1018">
                  <c:v>10.60416667</c:v>
                </c:pt>
                <c:pt idx="1019">
                  <c:v>10.61458333</c:v>
                </c:pt>
                <c:pt idx="1020">
                  <c:v>10.625</c:v>
                </c:pt>
                <c:pt idx="1021">
                  <c:v>10.63541667</c:v>
                </c:pt>
                <c:pt idx="1022">
                  <c:v>10.64583333</c:v>
                </c:pt>
                <c:pt idx="1023">
                  <c:v>10.65625</c:v>
                </c:pt>
                <c:pt idx="1024">
                  <c:v>10.66666667</c:v>
                </c:pt>
                <c:pt idx="1025">
                  <c:v>10.67708333</c:v>
                </c:pt>
                <c:pt idx="1026">
                  <c:v>10.6875</c:v>
                </c:pt>
                <c:pt idx="1027">
                  <c:v>10.69791667</c:v>
                </c:pt>
                <c:pt idx="1028">
                  <c:v>10.70833333</c:v>
                </c:pt>
                <c:pt idx="1029">
                  <c:v>10.71875</c:v>
                </c:pt>
                <c:pt idx="1030">
                  <c:v>10.72916667</c:v>
                </c:pt>
                <c:pt idx="1031">
                  <c:v>10.73958333</c:v>
                </c:pt>
                <c:pt idx="1032">
                  <c:v>10.75</c:v>
                </c:pt>
                <c:pt idx="1033">
                  <c:v>10.76041667</c:v>
                </c:pt>
                <c:pt idx="1034">
                  <c:v>10.77083333</c:v>
                </c:pt>
                <c:pt idx="1035">
                  <c:v>10.78125</c:v>
                </c:pt>
                <c:pt idx="1036">
                  <c:v>10.79166667</c:v>
                </c:pt>
                <c:pt idx="1037">
                  <c:v>10.80208333</c:v>
                </c:pt>
                <c:pt idx="1038">
                  <c:v>10.8125</c:v>
                </c:pt>
                <c:pt idx="1039">
                  <c:v>10.82291667</c:v>
                </c:pt>
                <c:pt idx="1040">
                  <c:v>10.83333333</c:v>
                </c:pt>
                <c:pt idx="1041">
                  <c:v>10.84375</c:v>
                </c:pt>
                <c:pt idx="1042">
                  <c:v>10.85416667</c:v>
                </c:pt>
                <c:pt idx="1043">
                  <c:v>10.86458333</c:v>
                </c:pt>
                <c:pt idx="1044">
                  <c:v>10.875</c:v>
                </c:pt>
                <c:pt idx="1045">
                  <c:v>10.88541667</c:v>
                </c:pt>
                <c:pt idx="1046">
                  <c:v>10.89583333</c:v>
                </c:pt>
                <c:pt idx="1047">
                  <c:v>10.90625</c:v>
                </c:pt>
                <c:pt idx="1048">
                  <c:v>10.91666667</c:v>
                </c:pt>
                <c:pt idx="1049">
                  <c:v>10.92708333</c:v>
                </c:pt>
                <c:pt idx="1050">
                  <c:v>10.9375</c:v>
                </c:pt>
                <c:pt idx="1051">
                  <c:v>10.94791667</c:v>
                </c:pt>
                <c:pt idx="1052">
                  <c:v>10.95833333</c:v>
                </c:pt>
                <c:pt idx="1053">
                  <c:v>10.96875</c:v>
                </c:pt>
                <c:pt idx="1054">
                  <c:v>10.97916667</c:v>
                </c:pt>
                <c:pt idx="1055">
                  <c:v>10.98958333</c:v>
                </c:pt>
                <c:pt idx="1056">
                  <c:v>11</c:v>
                </c:pt>
                <c:pt idx="1057">
                  <c:v>11.01041667</c:v>
                </c:pt>
                <c:pt idx="1058">
                  <c:v>11.02083333</c:v>
                </c:pt>
                <c:pt idx="1059">
                  <c:v>11.03125</c:v>
                </c:pt>
                <c:pt idx="1060">
                  <c:v>11.04166667</c:v>
                </c:pt>
                <c:pt idx="1061">
                  <c:v>11.05208333</c:v>
                </c:pt>
                <c:pt idx="1062">
                  <c:v>11.0625</c:v>
                </c:pt>
                <c:pt idx="1063">
                  <c:v>11.07291667</c:v>
                </c:pt>
                <c:pt idx="1064">
                  <c:v>11.08333333</c:v>
                </c:pt>
                <c:pt idx="1065">
                  <c:v>11.09375</c:v>
                </c:pt>
                <c:pt idx="1066">
                  <c:v>11.10416667</c:v>
                </c:pt>
                <c:pt idx="1067">
                  <c:v>11.11458333</c:v>
                </c:pt>
                <c:pt idx="1068">
                  <c:v>11.125</c:v>
                </c:pt>
                <c:pt idx="1069">
                  <c:v>11.13541667</c:v>
                </c:pt>
                <c:pt idx="1070">
                  <c:v>11.14583333</c:v>
                </c:pt>
                <c:pt idx="1071">
                  <c:v>11.15625</c:v>
                </c:pt>
                <c:pt idx="1072">
                  <c:v>11.16666667</c:v>
                </c:pt>
                <c:pt idx="1073">
                  <c:v>11.17708333</c:v>
                </c:pt>
                <c:pt idx="1074">
                  <c:v>11.1875</c:v>
                </c:pt>
                <c:pt idx="1075">
                  <c:v>11.19791667</c:v>
                </c:pt>
                <c:pt idx="1076">
                  <c:v>11.20833333</c:v>
                </c:pt>
                <c:pt idx="1077">
                  <c:v>11.21875</c:v>
                </c:pt>
                <c:pt idx="1078">
                  <c:v>11.22916667</c:v>
                </c:pt>
                <c:pt idx="1079">
                  <c:v>11.23958333</c:v>
                </c:pt>
                <c:pt idx="1080">
                  <c:v>11.25</c:v>
                </c:pt>
                <c:pt idx="1081">
                  <c:v>11.26041667</c:v>
                </c:pt>
                <c:pt idx="1082">
                  <c:v>11.27083333</c:v>
                </c:pt>
                <c:pt idx="1083">
                  <c:v>11.28125</c:v>
                </c:pt>
                <c:pt idx="1084">
                  <c:v>11.29166667</c:v>
                </c:pt>
                <c:pt idx="1085">
                  <c:v>11.30208333</c:v>
                </c:pt>
                <c:pt idx="1086">
                  <c:v>11.3125</c:v>
                </c:pt>
                <c:pt idx="1087">
                  <c:v>11.32291667</c:v>
                </c:pt>
                <c:pt idx="1088">
                  <c:v>11.33333333</c:v>
                </c:pt>
                <c:pt idx="1089">
                  <c:v>11.34375</c:v>
                </c:pt>
                <c:pt idx="1090">
                  <c:v>11.35416667</c:v>
                </c:pt>
                <c:pt idx="1091">
                  <c:v>11.36458333</c:v>
                </c:pt>
                <c:pt idx="1092">
                  <c:v>11.375</c:v>
                </c:pt>
                <c:pt idx="1093">
                  <c:v>11.38541667</c:v>
                </c:pt>
                <c:pt idx="1094">
                  <c:v>11.39583333</c:v>
                </c:pt>
                <c:pt idx="1095">
                  <c:v>11.40625</c:v>
                </c:pt>
                <c:pt idx="1096">
                  <c:v>11.41666667</c:v>
                </c:pt>
                <c:pt idx="1097">
                  <c:v>11.42708333</c:v>
                </c:pt>
                <c:pt idx="1098">
                  <c:v>11.4375</c:v>
                </c:pt>
                <c:pt idx="1099">
                  <c:v>11.44791667</c:v>
                </c:pt>
                <c:pt idx="1100">
                  <c:v>11.45833333</c:v>
                </c:pt>
                <c:pt idx="1101">
                  <c:v>11.46875</c:v>
                </c:pt>
                <c:pt idx="1102">
                  <c:v>11.47916667</c:v>
                </c:pt>
                <c:pt idx="1103">
                  <c:v>11.48958333</c:v>
                </c:pt>
                <c:pt idx="1104">
                  <c:v>11.5</c:v>
                </c:pt>
                <c:pt idx="1105">
                  <c:v>11.51041667</c:v>
                </c:pt>
                <c:pt idx="1106">
                  <c:v>11.52083333</c:v>
                </c:pt>
                <c:pt idx="1107">
                  <c:v>11.53125</c:v>
                </c:pt>
                <c:pt idx="1108">
                  <c:v>11.54166667</c:v>
                </c:pt>
                <c:pt idx="1109">
                  <c:v>11.55208333</c:v>
                </c:pt>
                <c:pt idx="1110">
                  <c:v>11.5625</c:v>
                </c:pt>
                <c:pt idx="1111">
                  <c:v>11.57291667</c:v>
                </c:pt>
                <c:pt idx="1112">
                  <c:v>11.58333333</c:v>
                </c:pt>
                <c:pt idx="1113">
                  <c:v>11.59375</c:v>
                </c:pt>
                <c:pt idx="1114">
                  <c:v>11.60416667</c:v>
                </c:pt>
                <c:pt idx="1115">
                  <c:v>11.61458333</c:v>
                </c:pt>
                <c:pt idx="1116">
                  <c:v>11.625</c:v>
                </c:pt>
                <c:pt idx="1117">
                  <c:v>11.63541667</c:v>
                </c:pt>
                <c:pt idx="1118">
                  <c:v>11.64583333</c:v>
                </c:pt>
                <c:pt idx="1119">
                  <c:v>11.65625</c:v>
                </c:pt>
                <c:pt idx="1120">
                  <c:v>11.66666667</c:v>
                </c:pt>
                <c:pt idx="1121">
                  <c:v>11.67708333</c:v>
                </c:pt>
                <c:pt idx="1122">
                  <c:v>11.6875</c:v>
                </c:pt>
                <c:pt idx="1123">
                  <c:v>11.69791667</c:v>
                </c:pt>
                <c:pt idx="1124">
                  <c:v>11.70833333</c:v>
                </c:pt>
                <c:pt idx="1125">
                  <c:v>11.71875</c:v>
                </c:pt>
                <c:pt idx="1126">
                  <c:v>11.72916667</c:v>
                </c:pt>
                <c:pt idx="1127">
                  <c:v>11.73958333</c:v>
                </c:pt>
                <c:pt idx="1128">
                  <c:v>11.75</c:v>
                </c:pt>
                <c:pt idx="1129">
                  <c:v>11.76041667</c:v>
                </c:pt>
                <c:pt idx="1130">
                  <c:v>11.77083333</c:v>
                </c:pt>
                <c:pt idx="1131">
                  <c:v>11.78125</c:v>
                </c:pt>
                <c:pt idx="1132">
                  <c:v>11.79166667</c:v>
                </c:pt>
                <c:pt idx="1133">
                  <c:v>11.80208333</c:v>
                </c:pt>
                <c:pt idx="1134">
                  <c:v>11.8125</c:v>
                </c:pt>
                <c:pt idx="1135">
                  <c:v>11.82291667</c:v>
                </c:pt>
                <c:pt idx="1136">
                  <c:v>11.83333333</c:v>
                </c:pt>
                <c:pt idx="1137">
                  <c:v>11.84375</c:v>
                </c:pt>
                <c:pt idx="1138">
                  <c:v>11.85416667</c:v>
                </c:pt>
                <c:pt idx="1139">
                  <c:v>11.86458333</c:v>
                </c:pt>
                <c:pt idx="1140">
                  <c:v>11.875</c:v>
                </c:pt>
                <c:pt idx="1141">
                  <c:v>11.88541667</c:v>
                </c:pt>
                <c:pt idx="1142">
                  <c:v>11.89583333</c:v>
                </c:pt>
                <c:pt idx="1143">
                  <c:v>11.90625</c:v>
                </c:pt>
                <c:pt idx="1144">
                  <c:v>11.91666667</c:v>
                </c:pt>
                <c:pt idx="1145">
                  <c:v>11.92708333</c:v>
                </c:pt>
                <c:pt idx="1146">
                  <c:v>11.9375</c:v>
                </c:pt>
                <c:pt idx="1147">
                  <c:v>11.94791667</c:v>
                </c:pt>
                <c:pt idx="1148">
                  <c:v>11.95833333</c:v>
                </c:pt>
                <c:pt idx="1149">
                  <c:v>11.96875</c:v>
                </c:pt>
                <c:pt idx="1150">
                  <c:v>11.97916667</c:v>
                </c:pt>
                <c:pt idx="1151">
                  <c:v>11.98958333</c:v>
                </c:pt>
                <c:pt idx="1152">
                  <c:v>12</c:v>
                </c:pt>
                <c:pt idx="1153">
                  <c:v>12.01041667</c:v>
                </c:pt>
                <c:pt idx="1154">
                  <c:v>12.02083333</c:v>
                </c:pt>
                <c:pt idx="1155">
                  <c:v>12.03125</c:v>
                </c:pt>
                <c:pt idx="1156">
                  <c:v>12.04166667</c:v>
                </c:pt>
                <c:pt idx="1157">
                  <c:v>12.05208333</c:v>
                </c:pt>
                <c:pt idx="1158">
                  <c:v>12.0625</c:v>
                </c:pt>
                <c:pt idx="1159">
                  <c:v>12.07291667</c:v>
                </c:pt>
                <c:pt idx="1160">
                  <c:v>12.08333333</c:v>
                </c:pt>
                <c:pt idx="1161">
                  <c:v>12.09375</c:v>
                </c:pt>
                <c:pt idx="1162">
                  <c:v>12.10416667</c:v>
                </c:pt>
                <c:pt idx="1163">
                  <c:v>12.11458333</c:v>
                </c:pt>
                <c:pt idx="1164">
                  <c:v>12.125</c:v>
                </c:pt>
                <c:pt idx="1165">
                  <c:v>12.13541667</c:v>
                </c:pt>
                <c:pt idx="1166">
                  <c:v>12.14583333</c:v>
                </c:pt>
                <c:pt idx="1167">
                  <c:v>12.15625</c:v>
                </c:pt>
                <c:pt idx="1168">
                  <c:v>12.16666667</c:v>
                </c:pt>
                <c:pt idx="1169">
                  <c:v>12.17708333</c:v>
                </c:pt>
                <c:pt idx="1170">
                  <c:v>12.1875</c:v>
                </c:pt>
                <c:pt idx="1171">
                  <c:v>12.19791667</c:v>
                </c:pt>
                <c:pt idx="1172">
                  <c:v>12.20833333</c:v>
                </c:pt>
                <c:pt idx="1173">
                  <c:v>12.21875</c:v>
                </c:pt>
                <c:pt idx="1174">
                  <c:v>12.22916667</c:v>
                </c:pt>
                <c:pt idx="1175">
                  <c:v>12.23958333</c:v>
                </c:pt>
                <c:pt idx="1176">
                  <c:v>12.25</c:v>
                </c:pt>
                <c:pt idx="1177">
                  <c:v>12.26041667</c:v>
                </c:pt>
                <c:pt idx="1178">
                  <c:v>12.27083333</c:v>
                </c:pt>
                <c:pt idx="1179">
                  <c:v>12.28125</c:v>
                </c:pt>
                <c:pt idx="1180">
                  <c:v>12.29166667</c:v>
                </c:pt>
                <c:pt idx="1181">
                  <c:v>12.30208333</c:v>
                </c:pt>
                <c:pt idx="1182">
                  <c:v>12.3125</c:v>
                </c:pt>
                <c:pt idx="1183">
                  <c:v>12.32291667</c:v>
                </c:pt>
                <c:pt idx="1184">
                  <c:v>12.33333333</c:v>
                </c:pt>
                <c:pt idx="1185">
                  <c:v>12.34375</c:v>
                </c:pt>
                <c:pt idx="1186">
                  <c:v>12.35416667</c:v>
                </c:pt>
                <c:pt idx="1187">
                  <c:v>12.36458333</c:v>
                </c:pt>
                <c:pt idx="1188">
                  <c:v>12.375</c:v>
                </c:pt>
                <c:pt idx="1189">
                  <c:v>12.38541667</c:v>
                </c:pt>
                <c:pt idx="1190">
                  <c:v>12.39583333</c:v>
                </c:pt>
                <c:pt idx="1191">
                  <c:v>12.40625</c:v>
                </c:pt>
                <c:pt idx="1192">
                  <c:v>12.41666667</c:v>
                </c:pt>
                <c:pt idx="1193">
                  <c:v>12.42708333</c:v>
                </c:pt>
                <c:pt idx="1194">
                  <c:v>12.4375</c:v>
                </c:pt>
                <c:pt idx="1195">
                  <c:v>12.44791667</c:v>
                </c:pt>
                <c:pt idx="1196">
                  <c:v>12.45833333</c:v>
                </c:pt>
                <c:pt idx="1197">
                  <c:v>12.46875</c:v>
                </c:pt>
                <c:pt idx="1198">
                  <c:v>12.47916667</c:v>
                </c:pt>
                <c:pt idx="1199">
                  <c:v>12.48958333</c:v>
                </c:pt>
                <c:pt idx="1200">
                  <c:v>12.5</c:v>
                </c:pt>
                <c:pt idx="1201">
                  <c:v>12.51041667</c:v>
                </c:pt>
                <c:pt idx="1202">
                  <c:v>12.52083333</c:v>
                </c:pt>
                <c:pt idx="1203">
                  <c:v>12.53125</c:v>
                </c:pt>
                <c:pt idx="1204">
                  <c:v>12.54166667</c:v>
                </c:pt>
                <c:pt idx="1205">
                  <c:v>12.55208333</c:v>
                </c:pt>
                <c:pt idx="1206">
                  <c:v>12.5625</c:v>
                </c:pt>
                <c:pt idx="1207">
                  <c:v>12.57291667</c:v>
                </c:pt>
                <c:pt idx="1208">
                  <c:v>12.58333333</c:v>
                </c:pt>
                <c:pt idx="1209">
                  <c:v>12.59375</c:v>
                </c:pt>
                <c:pt idx="1210">
                  <c:v>12.60416667</c:v>
                </c:pt>
                <c:pt idx="1211">
                  <c:v>12.61458333</c:v>
                </c:pt>
                <c:pt idx="1212">
                  <c:v>12.625</c:v>
                </c:pt>
                <c:pt idx="1213">
                  <c:v>12.63541667</c:v>
                </c:pt>
                <c:pt idx="1214">
                  <c:v>12.64583333</c:v>
                </c:pt>
                <c:pt idx="1215">
                  <c:v>12.65625</c:v>
                </c:pt>
                <c:pt idx="1216">
                  <c:v>12.66666667</c:v>
                </c:pt>
                <c:pt idx="1217">
                  <c:v>12.67708333</c:v>
                </c:pt>
                <c:pt idx="1218">
                  <c:v>12.6875</c:v>
                </c:pt>
                <c:pt idx="1219">
                  <c:v>12.69791667</c:v>
                </c:pt>
                <c:pt idx="1220">
                  <c:v>12.70833333</c:v>
                </c:pt>
                <c:pt idx="1221">
                  <c:v>12.71875</c:v>
                </c:pt>
                <c:pt idx="1222">
                  <c:v>12.72916667</c:v>
                </c:pt>
                <c:pt idx="1223">
                  <c:v>12.73958333</c:v>
                </c:pt>
                <c:pt idx="1224">
                  <c:v>12.75</c:v>
                </c:pt>
                <c:pt idx="1225">
                  <c:v>12.76041667</c:v>
                </c:pt>
                <c:pt idx="1226">
                  <c:v>12.77083333</c:v>
                </c:pt>
                <c:pt idx="1227">
                  <c:v>12.78125</c:v>
                </c:pt>
                <c:pt idx="1228">
                  <c:v>12.79166667</c:v>
                </c:pt>
                <c:pt idx="1229">
                  <c:v>12.80208333</c:v>
                </c:pt>
                <c:pt idx="1230">
                  <c:v>12.8125</c:v>
                </c:pt>
                <c:pt idx="1231">
                  <c:v>12.82291667</c:v>
                </c:pt>
                <c:pt idx="1232">
                  <c:v>12.83333333</c:v>
                </c:pt>
                <c:pt idx="1233">
                  <c:v>12.84375</c:v>
                </c:pt>
                <c:pt idx="1234">
                  <c:v>12.85416667</c:v>
                </c:pt>
                <c:pt idx="1235">
                  <c:v>12.86458333</c:v>
                </c:pt>
                <c:pt idx="1236">
                  <c:v>12.875</c:v>
                </c:pt>
                <c:pt idx="1237">
                  <c:v>12.88541667</c:v>
                </c:pt>
                <c:pt idx="1238">
                  <c:v>12.89583333</c:v>
                </c:pt>
                <c:pt idx="1239">
                  <c:v>12.90625</c:v>
                </c:pt>
                <c:pt idx="1240">
                  <c:v>12.91666667</c:v>
                </c:pt>
                <c:pt idx="1241">
                  <c:v>12.92708333</c:v>
                </c:pt>
                <c:pt idx="1242">
                  <c:v>12.9375</c:v>
                </c:pt>
                <c:pt idx="1243">
                  <c:v>12.94791667</c:v>
                </c:pt>
                <c:pt idx="1244">
                  <c:v>12.95833333</c:v>
                </c:pt>
                <c:pt idx="1245">
                  <c:v>12.96875</c:v>
                </c:pt>
                <c:pt idx="1246">
                  <c:v>12.97916667</c:v>
                </c:pt>
                <c:pt idx="1247">
                  <c:v>12.98958333</c:v>
                </c:pt>
                <c:pt idx="1248">
                  <c:v>13</c:v>
                </c:pt>
                <c:pt idx="1249">
                  <c:v>13.01041667</c:v>
                </c:pt>
                <c:pt idx="1250">
                  <c:v>13.02083333</c:v>
                </c:pt>
                <c:pt idx="1251">
                  <c:v>13.03125</c:v>
                </c:pt>
                <c:pt idx="1252">
                  <c:v>13.04166667</c:v>
                </c:pt>
                <c:pt idx="1253">
                  <c:v>13.05208333</c:v>
                </c:pt>
                <c:pt idx="1254">
                  <c:v>13.0625</c:v>
                </c:pt>
                <c:pt idx="1255">
                  <c:v>13.07291667</c:v>
                </c:pt>
                <c:pt idx="1256">
                  <c:v>13.08333333</c:v>
                </c:pt>
                <c:pt idx="1257">
                  <c:v>13.09375</c:v>
                </c:pt>
                <c:pt idx="1258">
                  <c:v>13.10416667</c:v>
                </c:pt>
                <c:pt idx="1259">
                  <c:v>13.11458333</c:v>
                </c:pt>
                <c:pt idx="1260">
                  <c:v>13.125</c:v>
                </c:pt>
                <c:pt idx="1261">
                  <c:v>13.13541667</c:v>
                </c:pt>
                <c:pt idx="1262">
                  <c:v>13.14583333</c:v>
                </c:pt>
                <c:pt idx="1263">
                  <c:v>13.15625</c:v>
                </c:pt>
                <c:pt idx="1264">
                  <c:v>13.16666667</c:v>
                </c:pt>
                <c:pt idx="1265">
                  <c:v>13.17708333</c:v>
                </c:pt>
                <c:pt idx="1266">
                  <c:v>13.1875</c:v>
                </c:pt>
                <c:pt idx="1267">
                  <c:v>13.19791667</c:v>
                </c:pt>
                <c:pt idx="1268">
                  <c:v>13.20833333</c:v>
                </c:pt>
                <c:pt idx="1269">
                  <c:v>13.21875</c:v>
                </c:pt>
                <c:pt idx="1270">
                  <c:v>13.22916667</c:v>
                </c:pt>
                <c:pt idx="1271">
                  <c:v>13.23958333</c:v>
                </c:pt>
                <c:pt idx="1272">
                  <c:v>13.25</c:v>
                </c:pt>
                <c:pt idx="1273">
                  <c:v>13.26041667</c:v>
                </c:pt>
                <c:pt idx="1274">
                  <c:v>13.27083333</c:v>
                </c:pt>
                <c:pt idx="1275">
                  <c:v>13.28125</c:v>
                </c:pt>
                <c:pt idx="1276">
                  <c:v>13.29166667</c:v>
                </c:pt>
                <c:pt idx="1277">
                  <c:v>13.30208333</c:v>
                </c:pt>
                <c:pt idx="1278">
                  <c:v>13.3125</c:v>
                </c:pt>
                <c:pt idx="1279">
                  <c:v>13.32291667</c:v>
                </c:pt>
                <c:pt idx="1280">
                  <c:v>13.33333333</c:v>
                </c:pt>
                <c:pt idx="1281">
                  <c:v>13.34375</c:v>
                </c:pt>
                <c:pt idx="1282">
                  <c:v>13.35416667</c:v>
                </c:pt>
                <c:pt idx="1283">
                  <c:v>13.36458333</c:v>
                </c:pt>
                <c:pt idx="1284">
                  <c:v>13.375</c:v>
                </c:pt>
                <c:pt idx="1285">
                  <c:v>13.38541667</c:v>
                </c:pt>
                <c:pt idx="1286">
                  <c:v>13.39583333</c:v>
                </c:pt>
                <c:pt idx="1287">
                  <c:v>13.40625</c:v>
                </c:pt>
                <c:pt idx="1288">
                  <c:v>13.41666667</c:v>
                </c:pt>
                <c:pt idx="1289">
                  <c:v>13.42708333</c:v>
                </c:pt>
                <c:pt idx="1290">
                  <c:v>13.4375</c:v>
                </c:pt>
                <c:pt idx="1291">
                  <c:v>13.44791667</c:v>
                </c:pt>
                <c:pt idx="1292">
                  <c:v>13.45833333</c:v>
                </c:pt>
                <c:pt idx="1293">
                  <c:v>13.46875</c:v>
                </c:pt>
                <c:pt idx="1294">
                  <c:v>13.47916667</c:v>
                </c:pt>
                <c:pt idx="1295">
                  <c:v>13.48958333</c:v>
                </c:pt>
                <c:pt idx="1296">
                  <c:v>13.5</c:v>
                </c:pt>
                <c:pt idx="1297">
                  <c:v>13.51041667</c:v>
                </c:pt>
                <c:pt idx="1298">
                  <c:v>13.52083333</c:v>
                </c:pt>
                <c:pt idx="1299">
                  <c:v>13.53125</c:v>
                </c:pt>
                <c:pt idx="1300">
                  <c:v>13.54166667</c:v>
                </c:pt>
                <c:pt idx="1301">
                  <c:v>13.55208333</c:v>
                </c:pt>
                <c:pt idx="1302">
                  <c:v>13.5625</c:v>
                </c:pt>
                <c:pt idx="1303">
                  <c:v>13.57291667</c:v>
                </c:pt>
                <c:pt idx="1304">
                  <c:v>13.58333333</c:v>
                </c:pt>
                <c:pt idx="1305">
                  <c:v>13.59375</c:v>
                </c:pt>
                <c:pt idx="1306">
                  <c:v>13.60416667</c:v>
                </c:pt>
                <c:pt idx="1307">
                  <c:v>13.61458333</c:v>
                </c:pt>
                <c:pt idx="1308">
                  <c:v>13.625</c:v>
                </c:pt>
                <c:pt idx="1309">
                  <c:v>13.63541667</c:v>
                </c:pt>
                <c:pt idx="1310">
                  <c:v>13.64583333</c:v>
                </c:pt>
                <c:pt idx="1311">
                  <c:v>13.65625</c:v>
                </c:pt>
                <c:pt idx="1312">
                  <c:v>13.66666667</c:v>
                </c:pt>
                <c:pt idx="1313">
                  <c:v>13.67708333</c:v>
                </c:pt>
                <c:pt idx="1314">
                  <c:v>13.6875</c:v>
                </c:pt>
                <c:pt idx="1315">
                  <c:v>13.69791667</c:v>
                </c:pt>
                <c:pt idx="1316">
                  <c:v>13.70833333</c:v>
                </c:pt>
                <c:pt idx="1317">
                  <c:v>13.71875</c:v>
                </c:pt>
                <c:pt idx="1318">
                  <c:v>13.72916667</c:v>
                </c:pt>
                <c:pt idx="1319">
                  <c:v>13.73958333</c:v>
                </c:pt>
                <c:pt idx="1320">
                  <c:v>13.75</c:v>
                </c:pt>
                <c:pt idx="1321">
                  <c:v>13.76041667</c:v>
                </c:pt>
                <c:pt idx="1322">
                  <c:v>13.77083333</c:v>
                </c:pt>
                <c:pt idx="1323">
                  <c:v>13.78125</c:v>
                </c:pt>
                <c:pt idx="1324">
                  <c:v>13.79166667</c:v>
                </c:pt>
                <c:pt idx="1325">
                  <c:v>13.80208333</c:v>
                </c:pt>
                <c:pt idx="1326">
                  <c:v>13.8125</c:v>
                </c:pt>
                <c:pt idx="1327">
                  <c:v>13.82291667</c:v>
                </c:pt>
                <c:pt idx="1328">
                  <c:v>13.83333333</c:v>
                </c:pt>
                <c:pt idx="1329">
                  <c:v>13.84375</c:v>
                </c:pt>
                <c:pt idx="1330">
                  <c:v>13.85416667</c:v>
                </c:pt>
                <c:pt idx="1331">
                  <c:v>13.86458333</c:v>
                </c:pt>
                <c:pt idx="1332">
                  <c:v>13.875</c:v>
                </c:pt>
                <c:pt idx="1333">
                  <c:v>13.88541667</c:v>
                </c:pt>
                <c:pt idx="1334">
                  <c:v>13.89583333</c:v>
                </c:pt>
                <c:pt idx="1335">
                  <c:v>13.90625</c:v>
                </c:pt>
                <c:pt idx="1336">
                  <c:v>13.91666667</c:v>
                </c:pt>
                <c:pt idx="1337">
                  <c:v>13.92708333</c:v>
                </c:pt>
                <c:pt idx="1338">
                  <c:v>13.9375</c:v>
                </c:pt>
                <c:pt idx="1339">
                  <c:v>13.94791667</c:v>
                </c:pt>
                <c:pt idx="1340">
                  <c:v>13.95833333</c:v>
                </c:pt>
                <c:pt idx="1341">
                  <c:v>13.96875</c:v>
                </c:pt>
                <c:pt idx="1342">
                  <c:v>13.97916667</c:v>
                </c:pt>
                <c:pt idx="1343">
                  <c:v>13.98958333</c:v>
                </c:pt>
                <c:pt idx="1344">
                  <c:v>14</c:v>
                </c:pt>
                <c:pt idx="1345">
                  <c:v>14.01041667</c:v>
                </c:pt>
                <c:pt idx="1346">
                  <c:v>14.02083333</c:v>
                </c:pt>
                <c:pt idx="1347">
                  <c:v>14.03125</c:v>
                </c:pt>
                <c:pt idx="1348">
                  <c:v>14.04166667</c:v>
                </c:pt>
                <c:pt idx="1349">
                  <c:v>14.05208333</c:v>
                </c:pt>
                <c:pt idx="1350">
                  <c:v>14.0625</c:v>
                </c:pt>
                <c:pt idx="1351">
                  <c:v>14.07291667</c:v>
                </c:pt>
                <c:pt idx="1352">
                  <c:v>14.08333333</c:v>
                </c:pt>
                <c:pt idx="1353">
                  <c:v>14.09375</c:v>
                </c:pt>
                <c:pt idx="1354">
                  <c:v>14.10416667</c:v>
                </c:pt>
                <c:pt idx="1355">
                  <c:v>14.11458333</c:v>
                </c:pt>
                <c:pt idx="1356">
                  <c:v>14.125</c:v>
                </c:pt>
                <c:pt idx="1357">
                  <c:v>14.13541667</c:v>
                </c:pt>
                <c:pt idx="1358">
                  <c:v>14.14583333</c:v>
                </c:pt>
                <c:pt idx="1359">
                  <c:v>14.15625</c:v>
                </c:pt>
                <c:pt idx="1360">
                  <c:v>14.16666667</c:v>
                </c:pt>
                <c:pt idx="1361">
                  <c:v>14.17708333</c:v>
                </c:pt>
                <c:pt idx="1362">
                  <c:v>14.1875</c:v>
                </c:pt>
                <c:pt idx="1363">
                  <c:v>14.19791667</c:v>
                </c:pt>
                <c:pt idx="1364">
                  <c:v>14.20833333</c:v>
                </c:pt>
                <c:pt idx="1365">
                  <c:v>14.21875</c:v>
                </c:pt>
                <c:pt idx="1366">
                  <c:v>14.22916667</c:v>
                </c:pt>
                <c:pt idx="1367">
                  <c:v>14.23958333</c:v>
                </c:pt>
                <c:pt idx="1368">
                  <c:v>14.25</c:v>
                </c:pt>
                <c:pt idx="1369">
                  <c:v>14.26041667</c:v>
                </c:pt>
                <c:pt idx="1370">
                  <c:v>14.27083333</c:v>
                </c:pt>
                <c:pt idx="1371">
                  <c:v>14.28125</c:v>
                </c:pt>
                <c:pt idx="1372">
                  <c:v>14.29166667</c:v>
                </c:pt>
                <c:pt idx="1373">
                  <c:v>14.30208333</c:v>
                </c:pt>
                <c:pt idx="1374">
                  <c:v>14.3125</c:v>
                </c:pt>
                <c:pt idx="1375">
                  <c:v>14.32291667</c:v>
                </c:pt>
                <c:pt idx="1376">
                  <c:v>14.33333333</c:v>
                </c:pt>
                <c:pt idx="1377">
                  <c:v>14.34375</c:v>
                </c:pt>
                <c:pt idx="1378">
                  <c:v>14.35416667</c:v>
                </c:pt>
                <c:pt idx="1379">
                  <c:v>14.36458333</c:v>
                </c:pt>
                <c:pt idx="1380">
                  <c:v>14.375</c:v>
                </c:pt>
                <c:pt idx="1381">
                  <c:v>14.38541667</c:v>
                </c:pt>
                <c:pt idx="1382">
                  <c:v>14.39583333</c:v>
                </c:pt>
                <c:pt idx="1383">
                  <c:v>14.40625</c:v>
                </c:pt>
                <c:pt idx="1384">
                  <c:v>14.41666667</c:v>
                </c:pt>
                <c:pt idx="1385">
                  <c:v>14.42708333</c:v>
                </c:pt>
                <c:pt idx="1386">
                  <c:v>14.4375</c:v>
                </c:pt>
                <c:pt idx="1387">
                  <c:v>14.44791667</c:v>
                </c:pt>
                <c:pt idx="1388">
                  <c:v>14.45833333</c:v>
                </c:pt>
                <c:pt idx="1389">
                  <c:v>14.46875</c:v>
                </c:pt>
                <c:pt idx="1390">
                  <c:v>14.47916667</c:v>
                </c:pt>
                <c:pt idx="1391">
                  <c:v>14.48958333</c:v>
                </c:pt>
                <c:pt idx="1392">
                  <c:v>14.5</c:v>
                </c:pt>
                <c:pt idx="1393">
                  <c:v>14.51041667</c:v>
                </c:pt>
                <c:pt idx="1394">
                  <c:v>14.52083333</c:v>
                </c:pt>
                <c:pt idx="1395">
                  <c:v>14.53125</c:v>
                </c:pt>
                <c:pt idx="1396">
                  <c:v>14.54166667</c:v>
                </c:pt>
                <c:pt idx="1397">
                  <c:v>14.55208333</c:v>
                </c:pt>
                <c:pt idx="1398">
                  <c:v>14.5625</c:v>
                </c:pt>
                <c:pt idx="1399">
                  <c:v>14.57291667</c:v>
                </c:pt>
                <c:pt idx="1400">
                  <c:v>14.58333333</c:v>
                </c:pt>
                <c:pt idx="1401">
                  <c:v>14.59375</c:v>
                </c:pt>
                <c:pt idx="1402">
                  <c:v>14.60416667</c:v>
                </c:pt>
                <c:pt idx="1403">
                  <c:v>14.61458333</c:v>
                </c:pt>
                <c:pt idx="1404">
                  <c:v>14.625</c:v>
                </c:pt>
                <c:pt idx="1405">
                  <c:v>14.63541667</c:v>
                </c:pt>
                <c:pt idx="1406">
                  <c:v>14.64583333</c:v>
                </c:pt>
                <c:pt idx="1407">
                  <c:v>14.65625</c:v>
                </c:pt>
                <c:pt idx="1408">
                  <c:v>14.66666667</c:v>
                </c:pt>
                <c:pt idx="1409">
                  <c:v>14.67708333</c:v>
                </c:pt>
                <c:pt idx="1410">
                  <c:v>14.6875</c:v>
                </c:pt>
                <c:pt idx="1411">
                  <c:v>14.69791667</c:v>
                </c:pt>
                <c:pt idx="1412">
                  <c:v>14.70833333</c:v>
                </c:pt>
                <c:pt idx="1413">
                  <c:v>14.71875</c:v>
                </c:pt>
                <c:pt idx="1414">
                  <c:v>14.72916667</c:v>
                </c:pt>
                <c:pt idx="1415">
                  <c:v>14.73958333</c:v>
                </c:pt>
                <c:pt idx="1416">
                  <c:v>14.75</c:v>
                </c:pt>
                <c:pt idx="1417">
                  <c:v>14.76041667</c:v>
                </c:pt>
                <c:pt idx="1418">
                  <c:v>14.77083333</c:v>
                </c:pt>
                <c:pt idx="1419">
                  <c:v>14.78125</c:v>
                </c:pt>
                <c:pt idx="1420">
                  <c:v>14.79166667</c:v>
                </c:pt>
                <c:pt idx="1421">
                  <c:v>14.80208333</c:v>
                </c:pt>
                <c:pt idx="1422">
                  <c:v>14.8125</c:v>
                </c:pt>
                <c:pt idx="1423">
                  <c:v>14.82291667</c:v>
                </c:pt>
                <c:pt idx="1424">
                  <c:v>14.83333333</c:v>
                </c:pt>
                <c:pt idx="1425">
                  <c:v>14.84375</c:v>
                </c:pt>
                <c:pt idx="1426">
                  <c:v>14.85416667</c:v>
                </c:pt>
                <c:pt idx="1427">
                  <c:v>14.86458333</c:v>
                </c:pt>
                <c:pt idx="1428">
                  <c:v>14.875</c:v>
                </c:pt>
                <c:pt idx="1429">
                  <c:v>14.88541667</c:v>
                </c:pt>
                <c:pt idx="1430">
                  <c:v>14.89583333</c:v>
                </c:pt>
                <c:pt idx="1431">
                  <c:v>14.90625</c:v>
                </c:pt>
                <c:pt idx="1432">
                  <c:v>14.91666667</c:v>
                </c:pt>
                <c:pt idx="1433">
                  <c:v>14.92708333</c:v>
                </c:pt>
                <c:pt idx="1434">
                  <c:v>14.9375</c:v>
                </c:pt>
                <c:pt idx="1435">
                  <c:v>14.94791667</c:v>
                </c:pt>
                <c:pt idx="1436">
                  <c:v>14.95833333</c:v>
                </c:pt>
                <c:pt idx="1437">
                  <c:v>14.96875</c:v>
                </c:pt>
                <c:pt idx="1438">
                  <c:v>14.97916667</c:v>
                </c:pt>
                <c:pt idx="1439">
                  <c:v>14.98958333</c:v>
                </c:pt>
                <c:pt idx="1440">
                  <c:v>15</c:v>
                </c:pt>
                <c:pt idx="1441">
                  <c:v>15.010416670000001</c:v>
                </c:pt>
                <c:pt idx="1442">
                  <c:v>15.020833329999999</c:v>
                </c:pt>
                <c:pt idx="1443">
                  <c:v>15.03125</c:v>
                </c:pt>
                <c:pt idx="1444">
                  <c:v>15.041666670000001</c:v>
                </c:pt>
                <c:pt idx="1445">
                  <c:v>15.052083329999999</c:v>
                </c:pt>
                <c:pt idx="1446">
                  <c:v>15.0625</c:v>
                </c:pt>
                <c:pt idx="1447">
                  <c:v>15.072916670000001</c:v>
                </c:pt>
                <c:pt idx="1448">
                  <c:v>15.083333329999999</c:v>
                </c:pt>
                <c:pt idx="1449">
                  <c:v>15.09375</c:v>
                </c:pt>
                <c:pt idx="1450">
                  <c:v>15.104166670000001</c:v>
                </c:pt>
                <c:pt idx="1451">
                  <c:v>15.114583329999999</c:v>
                </c:pt>
                <c:pt idx="1452">
                  <c:v>15.125</c:v>
                </c:pt>
                <c:pt idx="1453">
                  <c:v>15.135416670000001</c:v>
                </c:pt>
                <c:pt idx="1454">
                  <c:v>15.145833329999999</c:v>
                </c:pt>
                <c:pt idx="1455">
                  <c:v>15.15625</c:v>
                </c:pt>
                <c:pt idx="1456">
                  <c:v>15.166666670000001</c:v>
                </c:pt>
                <c:pt idx="1457">
                  <c:v>15.177083329999999</c:v>
                </c:pt>
                <c:pt idx="1458">
                  <c:v>15.1875</c:v>
                </c:pt>
                <c:pt idx="1459">
                  <c:v>15.197916670000001</c:v>
                </c:pt>
                <c:pt idx="1460">
                  <c:v>15.208333329999999</c:v>
                </c:pt>
                <c:pt idx="1461">
                  <c:v>15.21875</c:v>
                </c:pt>
                <c:pt idx="1462">
                  <c:v>15.229166670000001</c:v>
                </c:pt>
                <c:pt idx="1463">
                  <c:v>15.239583329999999</c:v>
                </c:pt>
                <c:pt idx="1464">
                  <c:v>15.25</c:v>
                </c:pt>
                <c:pt idx="1465">
                  <c:v>15.260416670000001</c:v>
                </c:pt>
                <c:pt idx="1466">
                  <c:v>15.270833329999999</c:v>
                </c:pt>
                <c:pt idx="1467">
                  <c:v>15.28125</c:v>
                </c:pt>
                <c:pt idx="1468">
                  <c:v>15.291666670000001</c:v>
                </c:pt>
                <c:pt idx="1469">
                  <c:v>15.302083329999999</c:v>
                </c:pt>
                <c:pt idx="1470">
                  <c:v>15.3125</c:v>
                </c:pt>
                <c:pt idx="1471">
                  <c:v>15.322916670000001</c:v>
                </c:pt>
                <c:pt idx="1472">
                  <c:v>15.333333329999999</c:v>
                </c:pt>
                <c:pt idx="1473">
                  <c:v>15.34375</c:v>
                </c:pt>
                <c:pt idx="1474">
                  <c:v>15.354166670000001</c:v>
                </c:pt>
                <c:pt idx="1475">
                  <c:v>15.364583329999999</c:v>
                </c:pt>
                <c:pt idx="1476">
                  <c:v>15.375</c:v>
                </c:pt>
                <c:pt idx="1477">
                  <c:v>15.385416670000001</c:v>
                </c:pt>
                <c:pt idx="1478">
                  <c:v>15.395833329999999</c:v>
                </c:pt>
                <c:pt idx="1479">
                  <c:v>15.40625</c:v>
                </c:pt>
                <c:pt idx="1480">
                  <c:v>15.416666670000001</c:v>
                </c:pt>
                <c:pt idx="1481">
                  <c:v>15.427083329999999</c:v>
                </c:pt>
                <c:pt idx="1482">
                  <c:v>15.4375</c:v>
                </c:pt>
                <c:pt idx="1483">
                  <c:v>15.447916670000001</c:v>
                </c:pt>
                <c:pt idx="1484">
                  <c:v>15.458333329999999</c:v>
                </c:pt>
                <c:pt idx="1485">
                  <c:v>15.46875</c:v>
                </c:pt>
                <c:pt idx="1486">
                  <c:v>15.479166670000001</c:v>
                </c:pt>
                <c:pt idx="1487">
                  <c:v>15.489583329999999</c:v>
                </c:pt>
                <c:pt idx="1488">
                  <c:v>15.5</c:v>
                </c:pt>
                <c:pt idx="1489">
                  <c:v>15.510416670000001</c:v>
                </c:pt>
                <c:pt idx="1490">
                  <c:v>15.520833329999999</c:v>
                </c:pt>
                <c:pt idx="1491">
                  <c:v>15.53125</c:v>
                </c:pt>
                <c:pt idx="1492">
                  <c:v>15.541666670000001</c:v>
                </c:pt>
                <c:pt idx="1493">
                  <c:v>15.552083329999999</c:v>
                </c:pt>
                <c:pt idx="1494">
                  <c:v>15.5625</c:v>
                </c:pt>
                <c:pt idx="1495">
                  <c:v>15.572916670000001</c:v>
                </c:pt>
                <c:pt idx="1496">
                  <c:v>15.583333329999999</c:v>
                </c:pt>
                <c:pt idx="1497">
                  <c:v>15.59375</c:v>
                </c:pt>
                <c:pt idx="1498">
                  <c:v>15.604166670000001</c:v>
                </c:pt>
                <c:pt idx="1499">
                  <c:v>15.614583329999999</c:v>
                </c:pt>
                <c:pt idx="1500">
                  <c:v>15.625</c:v>
                </c:pt>
                <c:pt idx="1501">
                  <c:v>15.635416670000001</c:v>
                </c:pt>
                <c:pt idx="1502">
                  <c:v>15.645833329999999</c:v>
                </c:pt>
                <c:pt idx="1503">
                  <c:v>15.65625</c:v>
                </c:pt>
                <c:pt idx="1504">
                  <c:v>15.666666670000001</c:v>
                </c:pt>
                <c:pt idx="1505">
                  <c:v>15.677083329999999</c:v>
                </c:pt>
                <c:pt idx="1506">
                  <c:v>15.6875</c:v>
                </c:pt>
                <c:pt idx="1507">
                  <c:v>15.697916670000001</c:v>
                </c:pt>
                <c:pt idx="1508">
                  <c:v>15.708333329999999</c:v>
                </c:pt>
                <c:pt idx="1509">
                  <c:v>15.71875</c:v>
                </c:pt>
                <c:pt idx="1510">
                  <c:v>15.729166670000001</c:v>
                </c:pt>
                <c:pt idx="1511">
                  <c:v>15.739583329999999</c:v>
                </c:pt>
                <c:pt idx="1512">
                  <c:v>15.75</c:v>
                </c:pt>
                <c:pt idx="1513">
                  <c:v>15.760416670000001</c:v>
                </c:pt>
                <c:pt idx="1514">
                  <c:v>15.770833329999999</c:v>
                </c:pt>
                <c:pt idx="1515">
                  <c:v>15.78125</c:v>
                </c:pt>
                <c:pt idx="1516">
                  <c:v>15.791666670000001</c:v>
                </c:pt>
                <c:pt idx="1517">
                  <c:v>15.802083329999999</c:v>
                </c:pt>
                <c:pt idx="1518">
                  <c:v>15.8125</c:v>
                </c:pt>
                <c:pt idx="1519">
                  <c:v>15.822916670000001</c:v>
                </c:pt>
                <c:pt idx="1520">
                  <c:v>15.833333329999999</c:v>
                </c:pt>
                <c:pt idx="1521">
                  <c:v>15.84375</c:v>
                </c:pt>
                <c:pt idx="1522">
                  <c:v>15.854166670000001</c:v>
                </c:pt>
                <c:pt idx="1523">
                  <c:v>15.864583329999999</c:v>
                </c:pt>
                <c:pt idx="1524">
                  <c:v>15.875</c:v>
                </c:pt>
                <c:pt idx="1525">
                  <c:v>15.885416670000001</c:v>
                </c:pt>
                <c:pt idx="1526">
                  <c:v>15.895833329999999</c:v>
                </c:pt>
                <c:pt idx="1527">
                  <c:v>15.90625</c:v>
                </c:pt>
                <c:pt idx="1528">
                  <c:v>15.916666670000001</c:v>
                </c:pt>
                <c:pt idx="1529">
                  <c:v>15.927083329999999</c:v>
                </c:pt>
                <c:pt idx="1530">
                  <c:v>15.9375</c:v>
                </c:pt>
                <c:pt idx="1531">
                  <c:v>15.947916670000001</c:v>
                </c:pt>
                <c:pt idx="1532">
                  <c:v>15.958333329999999</c:v>
                </c:pt>
                <c:pt idx="1533">
                  <c:v>15.96875</c:v>
                </c:pt>
                <c:pt idx="1534">
                  <c:v>15.979166670000001</c:v>
                </c:pt>
                <c:pt idx="1535">
                  <c:v>15.989583329999999</c:v>
                </c:pt>
                <c:pt idx="1536">
                  <c:v>16</c:v>
                </c:pt>
                <c:pt idx="1537">
                  <c:v>16.010416670000001</c:v>
                </c:pt>
                <c:pt idx="1538">
                  <c:v>16.020833329999999</c:v>
                </c:pt>
                <c:pt idx="1539">
                  <c:v>16.03125</c:v>
                </c:pt>
                <c:pt idx="1540">
                  <c:v>16.041666670000001</c:v>
                </c:pt>
                <c:pt idx="1541">
                  <c:v>16.052083329999999</c:v>
                </c:pt>
                <c:pt idx="1542">
                  <c:v>16.0625</c:v>
                </c:pt>
                <c:pt idx="1543">
                  <c:v>16.072916670000001</c:v>
                </c:pt>
                <c:pt idx="1544">
                  <c:v>16.083333329999999</c:v>
                </c:pt>
                <c:pt idx="1545">
                  <c:v>16.09375</c:v>
                </c:pt>
                <c:pt idx="1546">
                  <c:v>16.104166670000001</c:v>
                </c:pt>
                <c:pt idx="1547">
                  <c:v>16.114583329999999</c:v>
                </c:pt>
                <c:pt idx="1548">
                  <c:v>16.125</c:v>
                </c:pt>
                <c:pt idx="1549">
                  <c:v>16.135416670000001</c:v>
                </c:pt>
                <c:pt idx="1550">
                  <c:v>16.145833329999999</c:v>
                </c:pt>
                <c:pt idx="1551">
                  <c:v>16.15625</c:v>
                </c:pt>
                <c:pt idx="1552">
                  <c:v>16.166666670000001</c:v>
                </c:pt>
                <c:pt idx="1553">
                  <c:v>16.177083329999999</c:v>
                </c:pt>
                <c:pt idx="1554">
                  <c:v>16.1875</c:v>
                </c:pt>
                <c:pt idx="1555">
                  <c:v>16.197916670000001</c:v>
                </c:pt>
                <c:pt idx="1556">
                  <c:v>16.208333329999999</c:v>
                </c:pt>
                <c:pt idx="1557">
                  <c:v>16.21875</c:v>
                </c:pt>
                <c:pt idx="1558">
                  <c:v>16.229166670000001</c:v>
                </c:pt>
                <c:pt idx="1559">
                  <c:v>16.239583329999999</c:v>
                </c:pt>
                <c:pt idx="1560">
                  <c:v>16.25</c:v>
                </c:pt>
                <c:pt idx="1561">
                  <c:v>16.260416670000001</c:v>
                </c:pt>
                <c:pt idx="1562">
                  <c:v>16.270833329999999</c:v>
                </c:pt>
                <c:pt idx="1563">
                  <c:v>16.28125</c:v>
                </c:pt>
                <c:pt idx="1564">
                  <c:v>16.291666670000001</c:v>
                </c:pt>
                <c:pt idx="1565">
                  <c:v>16.302083329999999</c:v>
                </c:pt>
                <c:pt idx="1566">
                  <c:v>16.3125</c:v>
                </c:pt>
                <c:pt idx="1567">
                  <c:v>16.322916670000001</c:v>
                </c:pt>
                <c:pt idx="1568">
                  <c:v>16.333333329999999</c:v>
                </c:pt>
                <c:pt idx="1569">
                  <c:v>16.34375</c:v>
                </c:pt>
                <c:pt idx="1570">
                  <c:v>16.354166670000001</c:v>
                </c:pt>
                <c:pt idx="1571">
                  <c:v>16.364583329999999</c:v>
                </c:pt>
                <c:pt idx="1572">
                  <c:v>16.375</c:v>
                </c:pt>
                <c:pt idx="1573">
                  <c:v>16.385416670000001</c:v>
                </c:pt>
                <c:pt idx="1574">
                  <c:v>16.395833329999999</c:v>
                </c:pt>
                <c:pt idx="1575">
                  <c:v>16.40625</c:v>
                </c:pt>
                <c:pt idx="1576">
                  <c:v>16.416666670000001</c:v>
                </c:pt>
                <c:pt idx="1577">
                  <c:v>16.427083329999999</c:v>
                </c:pt>
                <c:pt idx="1578">
                  <c:v>16.4375</c:v>
                </c:pt>
                <c:pt idx="1579">
                  <c:v>16.447916670000001</c:v>
                </c:pt>
                <c:pt idx="1580">
                  <c:v>16.458333329999999</c:v>
                </c:pt>
                <c:pt idx="1581">
                  <c:v>16.46875</c:v>
                </c:pt>
                <c:pt idx="1582">
                  <c:v>16.479166670000001</c:v>
                </c:pt>
                <c:pt idx="1583">
                  <c:v>16.489583329999999</c:v>
                </c:pt>
                <c:pt idx="1584">
                  <c:v>16.5</c:v>
                </c:pt>
                <c:pt idx="1585">
                  <c:v>16.510416670000001</c:v>
                </c:pt>
                <c:pt idx="1586">
                  <c:v>16.520833329999999</c:v>
                </c:pt>
                <c:pt idx="1587">
                  <c:v>16.53125</c:v>
                </c:pt>
                <c:pt idx="1588">
                  <c:v>16.541666670000001</c:v>
                </c:pt>
                <c:pt idx="1589">
                  <c:v>16.552083329999999</c:v>
                </c:pt>
                <c:pt idx="1590">
                  <c:v>16.5625</c:v>
                </c:pt>
                <c:pt idx="1591">
                  <c:v>16.572916670000001</c:v>
                </c:pt>
                <c:pt idx="1592">
                  <c:v>16.583333329999999</c:v>
                </c:pt>
                <c:pt idx="1593">
                  <c:v>16.59375</c:v>
                </c:pt>
                <c:pt idx="1594">
                  <c:v>16.604166670000001</c:v>
                </c:pt>
                <c:pt idx="1595">
                  <c:v>16.614583329999999</c:v>
                </c:pt>
                <c:pt idx="1596">
                  <c:v>16.625</c:v>
                </c:pt>
                <c:pt idx="1597">
                  <c:v>16.635416670000001</c:v>
                </c:pt>
                <c:pt idx="1598">
                  <c:v>16.645833329999999</c:v>
                </c:pt>
                <c:pt idx="1599">
                  <c:v>16.65625</c:v>
                </c:pt>
                <c:pt idx="1600">
                  <c:v>16.666666670000001</c:v>
                </c:pt>
                <c:pt idx="1601">
                  <c:v>16.677083329999999</c:v>
                </c:pt>
                <c:pt idx="1602">
                  <c:v>16.6875</c:v>
                </c:pt>
                <c:pt idx="1603">
                  <c:v>16.697916670000001</c:v>
                </c:pt>
                <c:pt idx="1604">
                  <c:v>16.708333329999999</c:v>
                </c:pt>
                <c:pt idx="1605">
                  <c:v>16.71875</c:v>
                </c:pt>
                <c:pt idx="1606">
                  <c:v>16.729166670000001</c:v>
                </c:pt>
                <c:pt idx="1607">
                  <c:v>16.739583329999999</c:v>
                </c:pt>
                <c:pt idx="1608">
                  <c:v>16.75</c:v>
                </c:pt>
                <c:pt idx="1609">
                  <c:v>16.760416670000001</c:v>
                </c:pt>
                <c:pt idx="1610">
                  <c:v>16.770833329999999</c:v>
                </c:pt>
                <c:pt idx="1611">
                  <c:v>16.78125</c:v>
                </c:pt>
                <c:pt idx="1612">
                  <c:v>16.791666670000001</c:v>
                </c:pt>
                <c:pt idx="1613">
                  <c:v>16.802083329999999</c:v>
                </c:pt>
                <c:pt idx="1614">
                  <c:v>16.8125</c:v>
                </c:pt>
                <c:pt idx="1615">
                  <c:v>16.822916670000001</c:v>
                </c:pt>
                <c:pt idx="1616">
                  <c:v>16.833333329999999</c:v>
                </c:pt>
                <c:pt idx="1617">
                  <c:v>16.84375</c:v>
                </c:pt>
                <c:pt idx="1618">
                  <c:v>16.854166670000001</c:v>
                </c:pt>
                <c:pt idx="1619">
                  <c:v>16.864583329999999</c:v>
                </c:pt>
                <c:pt idx="1620">
                  <c:v>16.875</c:v>
                </c:pt>
                <c:pt idx="1621">
                  <c:v>16.885416670000001</c:v>
                </c:pt>
                <c:pt idx="1622">
                  <c:v>16.895833329999999</c:v>
                </c:pt>
                <c:pt idx="1623">
                  <c:v>16.90625</c:v>
                </c:pt>
                <c:pt idx="1624">
                  <c:v>16.916666670000001</c:v>
                </c:pt>
                <c:pt idx="1625">
                  <c:v>16.927083329999999</c:v>
                </c:pt>
                <c:pt idx="1626">
                  <c:v>16.9375</c:v>
                </c:pt>
                <c:pt idx="1627">
                  <c:v>16.947916670000001</c:v>
                </c:pt>
                <c:pt idx="1628">
                  <c:v>16.958333329999999</c:v>
                </c:pt>
                <c:pt idx="1629">
                  <c:v>16.96875</c:v>
                </c:pt>
                <c:pt idx="1630">
                  <c:v>16.979166670000001</c:v>
                </c:pt>
                <c:pt idx="1631">
                  <c:v>16.989583329999999</c:v>
                </c:pt>
                <c:pt idx="1632">
                  <c:v>17</c:v>
                </c:pt>
                <c:pt idx="1633">
                  <c:v>17.010416670000001</c:v>
                </c:pt>
                <c:pt idx="1634">
                  <c:v>17.020833329999999</c:v>
                </c:pt>
                <c:pt idx="1635">
                  <c:v>17.03125</c:v>
                </c:pt>
                <c:pt idx="1636">
                  <c:v>17.041666670000001</c:v>
                </c:pt>
                <c:pt idx="1637">
                  <c:v>17.052083329999999</c:v>
                </c:pt>
                <c:pt idx="1638">
                  <c:v>17.0625</c:v>
                </c:pt>
                <c:pt idx="1639">
                  <c:v>17.072916670000001</c:v>
                </c:pt>
                <c:pt idx="1640">
                  <c:v>17.083333329999999</c:v>
                </c:pt>
                <c:pt idx="1641">
                  <c:v>17.09375</c:v>
                </c:pt>
                <c:pt idx="1642">
                  <c:v>17.104166670000001</c:v>
                </c:pt>
                <c:pt idx="1643">
                  <c:v>17.114583329999999</c:v>
                </c:pt>
                <c:pt idx="1644">
                  <c:v>17.125</c:v>
                </c:pt>
                <c:pt idx="1645">
                  <c:v>17.135416670000001</c:v>
                </c:pt>
                <c:pt idx="1646">
                  <c:v>17.145833329999999</c:v>
                </c:pt>
                <c:pt idx="1647">
                  <c:v>17.15625</c:v>
                </c:pt>
                <c:pt idx="1648">
                  <c:v>17.166666670000001</c:v>
                </c:pt>
                <c:pt idx="1649">
                  <c:v>17.177083329999999</c:v>
                </c:pt>
                <c:pt idx="1650">
                  <c:v>17.1875</c:v>
                </c:pt>
                <c:pt idx="1651">
                  <c:v>17.197916670000001</c:v>
                </c:pt>
                <c:pt idx="1652">
                  <c:v>17.208333329999999</c:v>
                </c:pt>
                <c:pt idx="1653">
                  <c:v>17.21875</c:v>
                </c:pt>
                <c:pt idx="1654">
                  <c:v>17.229166670000001</c:v>
                </c:pt>
                <c:pt idx="1655">
                  <c:v>17.239583329999999</c:v>
                </c:pt>
                <c:pt idx="1656">
                  <c:v>17.25</c:v>
                </c:pt>
                <c:pt idx="1657">
                  <c:v>17.260416670000001</c:v>
                </c:pt>
                <c:pt idx="1658">
                  <c:v>17.270833329999999</c:v>
                </c:pt>
                <c:pt idx="1659">
                  <c:v>17.28125</c:v>
                </c:pt>
                <c:pt idx="1660">
                  <c:v>17.291666670000001</c:v>
                </c:pt>
                <c:pt idx="1661">
                  <c:v>17.302083329999999</c:v>
                </c:pt>
                <c:pt idx="1662">
                  <c:v>17.3125</c:v>
                </c:pt>
                <c:pt idx="1663">
                  <c:v>17.322916670000001</c:v>
                </c:pt>
                <c:pt idx="1664">
                  <c:v>17.333333329999999</c:v>
                </c:pt>
                <c:pt idx="1665">
                  <c:v>17.34375</c:v>
                </c:pt>
                <c:pt idx="1666">
                  <c:v>17.354166670000001</c:v>
                </c:pt>
                <c:pt idx="1667">
                  <c:v>17.364583329999999</c:v>
                </c:pt>
                <c:pt idx="1668">
                  <c:v>17.375</c:v>
                </c:pt>
                <c:pt idx="1669">
                  <c:v>17.385416670000001</c:v>
                </c:pt>
                <c:pt idx="1670">
                  <c:v>17.395833329999999</c:v>
                </c:pt>
                <c:pt idx="1671">
                  <c:v>17.40625</c:v>
                </c:pt>
                <c:pt idx="1672">
                  <c:v>17.416666670000001</c:v>
                </c:pt>
                <c:pt idx="1673">
                  <c:v>17.427083329999999</c:v>
                </c:pt>
                <c:pt idx="1674">
                  <c:v>17.4375</c:v>
                </c:pt>
                <c:pt idx="1675">
                  <c:v>17.447916670000001</c:v>
                </c:pt>
                <c:pt idx="1676">
                  <c:v>17.458333329999999</c:v>
                </c:pt>
                <c:pt idx="1677">
                  <c:v>17.46875</c:v>
                </c:pt>
                <c:pt idx="1678">
                  <c:v>17.479166670000001</c:v>
                </c:pt>
                <c:pt idx="1679">
                  <c:v>17.489583329999999</c:v>
                </c:pt>
                <c:pt idx="1680">
                  <c:v>17.5</c:v>
                </c:pt>
                <c:pt idx="1681">
                  <c:v>17.510416670000001</c:v>
                </c:pt>
                <c:pt idx="1682">
                  <c:v>17.520833329999999</c:v>
                </c:pt>
                <c:pt idx="1683">
                  <c:v>17.53125</c:v>
                </c:pt>
                <c:pt idx="1684">
                  <c:v>17.541666670000001</c:v>
                </c:pt>
                <c:pt idx="1685">
                  <c:v>17.552083329999999</c:v>
                </c:pt>
                <c:pt idx="1686">
                  <c:v>17.5625</c:v>
                </c:pt>
                <c:pt idx="1687">
                  <c:v>17.572916670000001</c:v>
                </c:pt>
                <c:pt idx="1688">
                  <c:v>17.583333329999999</c:v>
                </c:pt>
                <c:pt idx="1689">
                  <c:v>17.59375</c:v>
                </c:pt>
                <c:pt idx="1690">
                  <c:v>17.604166670000001</c:v>
                </c:pt>
                <c:pt idx="1691">
                  <c:v>17.614583329999999</c:v>
                </c:pt>
                <c:pt idx="1692">
                  <c:v>17.625</c:v>
                </c:pt>
                <c:pt idx="1693">
                  <c:v>17.635416670000001</c:v>
                </c:pt>
                <c:pt idx="1694">
                  <c:v>17.645833329999999</c:v>
                </c:pt>
                <c:pt idx="1695">
                  <c:v>17.65625</c:v>
                </c:pt>
                <c:pt idx="1696">
                  <c:v>17.666666670000001</c:v>
                </c:pt>
                <c:pt idx="1697">
                  <c:v>17.677083329999999</c:v>
                </c:pt>
                <c:pt idx="1698">
                  <c:v>17.6875</c:v>
                </c:pt>
                <c:pt idx="1699">
                  <c:v>17.697916670000001</c:v>
                </c:pt>
                <c:pt idx="1700">
                  <c:v>17.708333329999999</c:v>
                </c:pt>
                <c:pt idx="1701">
                  <c:v>17.71875</c:v>
                </c:pt>
                <c:pt idx="1702">
                  <c:v>17.729166670000001</c:v>
                </c:pt>
                <c:pt idx="1703">
                  <c:v>17.739583329999999</c:v>
                </c:pt>
                <c:pt idx="1704">
                  <c:v>17.75</c:v>
                </c:pt>
                <c:pt idx="1705">
                  <c:v>17.760416670000001</c:v>
                </c:pt>
                <c:pt idx="1706">
                  <c:v>17.770833329999999</c:v>
                </c:pt>
                <c:pt idx="1707">
                  <c:v>17.78125</c:v>
                </c:pt>
                <c:pt idx="1708">
                  <c:v>17.791666670000001</c:v>
                </c:pt>
                <c:pt idx="1709">
                  <c:v>17.802083329999999</c:v>
                </c:pt>
                <c:pt idx="1710">
                  <c:v>17.8125</c:v>
                </c:pt>
                <c:pt idx="1711">
                  <c:v>17.822916670000001</c:v>
                </c:pt>
                <c:pt idx="1712">
                  <c:v>17.833333329999999</c:v>
                </c:pt>
                <c:pt idx="1713">
                  <c:v>17.84375</c:v>
                </c:pt>
                <c:pt idx="1714">
                  <c:v>17.854166670000001</c:v>
                </c:pt>
                <c:pt idx="1715">
                  <c:v>17.864583329999999</c:v>
                </c:pt>
                <c:pt idx="1716">
                  <c:v>17.875</c:v>
                </c:pt>
                <c:pt idx="1717">
                  <c:v>17.885416670000001</c:v>
                </c:pt>
                <c:pt idx="1718">
                  <c:v>17.895833329999999</c:v>
                </c:pt>
                <c:pt idx="1719">
                  <c:v>17.90625</c:v>
                </c:pt>
                <c:pt idx="1720">
                  <c:v>17.916666670000001</c:v>
                </c:pt>
                <c:pt idx="1721">
                  <c:v>17.927083329999999</c:v>
                </c:pt>
                <c:pt idx="1722">
                  <c:v>17.9375</c:v>
                </c:pt>
                <c:pt idx="1723">
                  <c:v>17.947916670000001</c:v>
                </c:pt>
                <c:pt idx="1724">
                  <c:v>17.958333329999999</c:v>
                </c:pt>
                <c:pt idx="1725">
                  <c:v>17.96875</c:v>
                </c:pt>
                <c:pt idx="1726">
                  <c:v>17.979166670000001</c:v>
                </c:pt>
                <c:pt idx="1727">
                  <c:v>17.989583329999999</c:v>
                </c:pt>
                <c:pt idx="1728">
                  <c:v>18</c:v>
                </c:pt>
                <c:pt idx="1729">
                  <c:v>18.010416670000001</c:v>
                </c:pt>
                <c:pt idx="1730">
                  <c:v>18.020833329999999</c:v>
                </c:pt>
                <c:pt idx="1731">
                  <c:v>18.03125</c:v>
                </c:pt>
                <c:pt idx="1732">
                  <c:v>18.041666670000001</c:v>
                </c:pt>
                <c:pt idx="1733">
                  <c:v>18.052083329999999</c:v>
                </c:pt>
                <c:pt idx="1734">
                  <c:v>18.0625</c:v>
                </c:pt>
                <c:pt idx="1735">
                  <c:v>18.072916670000001</c:v>
                </c:pt>
                <c:pt idx="1736">
                  <c:v>18.083333329999999</c:v>
                </c:pt>
                <c:pt idx="1737">
                  <c:v>18.09375</c:v>
                </c:pt>
                <c:pt idx="1738">
                  <c:v>18.104166670000001</c:v>
                </c:pt>
                <c:pt idx="1739">
                  <c:v>18.114583329999999</c:v>
                </c:pt>
                <c:pt idx="1740">
                  <c:v>18.125</c:v>
                </c:pt>
                <c:pt idx="1741">
                  <c:v>18.135416670000001</c:v>
                </c:pt>
                <c:pt idx="1742">
                  <c:v>18.145833329999999</c:v>
                </c:pt>
                <c:pt idx="1743">
                  <c:v>18.15625</c:v>
                </c:pt>
                <c:pt idx="1744">
                  <c:v>18.166666670000001</c:v>
                </c:pt>
                <c:pt idx="1745">
                  <c:v>18.177083329999999</c:v>
                </c:pt>
                <c:pt idx="1746">
                  <c:v>18.1875</c:v>
                </c:pt>
                <c:pt idx="1747">
                  <c:v>18.197916670000001</c:v>
                </c:pt>
                <c:pt idx="1748">
                  <c:v>18.208333329999999</c:v>
                </c:pt>
                <c:pt idx="1749">
                  <c:v>18.21875</c:v>
                </c:pt>
                <c:pt idx="1750">
                  <c:v>18.229166670000001</c:v>
                </c:pt>
                <c:pt idx="1751">
                  <c:v>18.239583329999999</c:v>
                </c:pt>
                <c:pt idx="1752">
                  <c:v>18.25</c:v>
                </c:pt>
                <c:pt idx="1753">
                  <c:v>18.260416670000001</c:v>
                </c:pt>
                <c:pt idx="1754">
                  <c:v>18.270833329999999</c:v>
                </c:pt>
                <c:pt idx="1755">
                  <c:v>18.28125</c:v>
                </c:pt>
                <c:pt idx="1756">
                  <c:v>18.291666670000001</c:v>
                </c:pt>
                <c:pt idx="1757">
                  <c:v>18.302083329999999</c:v>
                </c:pt>
                <c:pt idx="1758">
                  <c:v>18.3125</c:v>
                </c:pt>
                <c:pt idx="1759">
                  <c:v>18.322916670000001</c:v>
                </c:pt>
                <c:pt idx="1760">
                  <c:v>18.333333329999999</c:v>
                </c:pt>
                <c:pt idx="1761">
                  <c:v>18.34375</c:v>
                </c:pt>
                <c:pt idx="1762">
                  <c:v>18.354166670000001</c:v>
                </c:pt>
                <c:pt idx="1763">
                  <c:v>18.364583329999999</c:v>
                </c:pt>
                <c:pt idx="1764">
                  <c:v>18.375</c:v>
                </c:pt>
                <c:pt idx="1765">
                  <c:v>18.385416670000001</c:v>
                </c:pt>
                <c:pt idx="1766">
                  <c:v>18.395833329999999</c:v>
                </c:pt>
                <c:pt idx="1767">
                  <c:v>18.40625</c:v>
                </c:pt>
                <c:pt idx="1768">
                  <c:v>18.416666670000001</c:v>
                </c:pt>
                <c:pt idx="1769">
                  <c:v>18.427083329999999</c:v>
                </c:pt>
                <c:pt idx="1770">
                  <c:v>18.4375</c:v>
                </c:pt>
                <c:pt idx="1771">
                  <c:v>18.447916670000001</c:v>
                </c:pt>
                <c:pt idx="1772">
                  <c:v>18.458333329999999</c:v>
                </c:pt>
                <c:pt idx="1773">
                  <c:v>18.46875</c:v>
                </c:pt>
                <c:pt idx="1774">
                  <c:v>18.479166670000001</c:v>
                </c:pt>
                <c:pt idx="1775">
                  <c:v>18.489583329999999</c:v>
                </c:pt>
                <c:pt idx="1776">
                  <c:v>18.5</c:v>
                </c:pt>
                <c:pt idx="1777">
                  <c:v>18.510416670000001</c:v>
                </c:pt>
                <c:pt idx="1778">
                  <c:v>18.520833329999999</c:v>
                </c:pt>
                <c:pt idx="1779">
                  <c:v>18.53125</c:v>
                </c:pt>
                <c:pt idx="1780">
                  <c:v>18.541666670000001</c:v>
                </c:pt>
                <c:pt idx="1781">
                  <c:v>18.552083329999999</c:v>
                </c:pt>
                <c:pt idx="1782">
                  <c:v>18.5625</c:v>
                </c:pt>
                <c:pt idx="1783">
                  <c:v>18.572916670000001</c:v>
                </c:pt>
                <c:pt idx="1784">
                  <c:v>18.583333329999999</c:v>
                </c:pt>
                <c:pt idx="1785">
                  <c:v>18.59375</c:v>
                </c:pt>
                <c:pt idx="1786">
                  <c:v>18.604166670000001</c:v>
                </c:pt>
                <c:pt idx="1787">
                  <c:v>18.614583329999999</c:v>
                </c:pt>
                <c:pt idx="1788">
                  <c:v>18.625</c:v>
                </c:pt>
                <c:pt idx="1789">
                  <c:v>18.635416670000001</c:v>
                </c:pt>
                <c:pt idx="1790">
                  <c:v>18.645833329999999</c:v>
                </c:pt>
                <c:pt idx="1791">
                  <c:v>18.65625</c:v>
                </c:pt>
                <c:pt idx="1792">
                  <c:v>18.666666670000001</c:v>
                </c:pt>
                <c:pt idx="1793">
                  <c:v>18.677083329999999</c:v>
                </c:pt>
                <c:pt idx="1794">
                  <c:v>18.6875</c:v>
                </c:pt>
                <c:pt idx="1795">
                  <c:v>18.697916670000001</c:v>
                </c:pt>
                <c:pt idx="1796">
                  <c:v>18.708333329999999</c:v>
                </c:pt>
                <c:pt idx="1797">
                  <c:v>18.71875</c:v>
                </c:pt>
                <c:pt idx="1798">
                  <c:v>18.729166670000001</c:v>
                </c:pt>
                <c:pt idx="1799">
                  <c:v>18.739583329999999</c:v>
                </c:pt>
                <c:pt idx="1800">
                  <c:v>18.75</c:v>
                </c:pt>
                <c:pt idx="1801">
                  <c:v>18.760416670000001</c:v>
                </c:pt>
                <c:pt idx="1802">
                  <c:v>18.770833329999999</c:v>
                </c:pt>
                <c:pt idx="1803">
                  <c:v>18.78125</c:v>
                </c:pt>
                <c:pt idx="1804">
                  <c:v>18.791666670000001</c:v>
                </c:pt>
                <c:pt idx="1805">
                  <c:v>18.802083329999999</c:v>
                </c:pt>
                <c:pt idx="1806">
                  <c:v>18.8125</c:v>
                </c:pt>
                <c:pt idx="1807">
                  <c:v>18.822916670000001</c:v>
                </c:pt>
                <c:pt idx="1808">
                  <c:v>18.833333329999999</c:v>
                </c:pt>
                <c:pt idx="1809">
                  <c:v>18.84375</c:v>
                </c:pt>
                <c:pt idx="1810">
                  <c:v>18.854166670000001</c:v>
                </c:pt>
                <c:pt idx="1811">
                  <c:v>18.864583329999999</c:v>
                </c:pt>
                <c:pt idx="1812">
                  <c:v>18.875</c:v>
                </c:pt>
                <c:pt idx="1813">
                  <c:v>18.885416670000001</c:v>
                </c:pt>
                <c:pt idx="1814">
                  <c:v>18.895833329999999</c:v>
                </c:pt>
                <c:pt idx="1815">
                  <c:v>18.90625</c:v>
                </c:pt>
                <c:pt idx="1816">
                  <c:v>18.916666670000001</c:v>
                </c:pt>
                <c:pt idx="1817">
                  <c:v>18.927083329999999</c:v>
                </c:pt>
                <c:pt idx="1818">
                  <c:v>18.9375</c:v>
                </c:pt>
                <c:pt idx="1819">
                  <c:v>18.947916670000001</c:v>
                </c:pt>
                <c:pt idx="1820">
                  <c:v>18.958333329999999</c:v>
                </c:pt>
                <c:pt idx="1821">
                  <c:v>18.96875</c:v>
                </c:pt>
                <c:pt idx="1822">
                  <c:v>18.979166670000001</c:v>
                </c:pt>
                <c:pt idx="1823">
                  <c:v>18.989583329999999</c:v>
                </c:pt>
                <c:pt idx="1824">
                  <c:v>19</c:v>
                </c:pt>
                <c:pt idx="1825">
                  <c:v>19.010416670000001</c:v>
                </c:pt>
                <c:pt idx="1826">
                  <c:v>19.020833329999999</c:v>
                </c:pt>
                <c:pt idx="1827">
                  <c:v>19.03125</c:v>
                </c:pt>
                <c:pt idx="1828">
                  <c:v>19.041666670000001</c:v>
                </c:pt>
                <c:pt idx="1829">
                  <c:v>19.052083329999999</c:v>
                </c:pt>
                <c:pt idx="1830">
                  <c:v>19.0625</c:v>
                </c:pt>
                <c:pt idx="1831">
                  <c:v>19.072916670000001</c:v>
                </c:pt>
                <c:pt idx="1832">
                  <c:v>19.083333329999999</c:v>
                </c:pt>
                <c:pt idx="1833">
                  <c:v>19.09375</c:v>
                </c:pt>
                <c:pt idx="1834">
                  <c:v>19.104166670000001</c:v>
                </c:pt>
                <c:pt idx="1835">
                  <c:v>19.114583329999999</c:v>
                </c:pt>
                <c:pt idx="1836">
                  <c:v>19.125</c:v>
                </c:pt>
                <c:pt idx="1837">
                  <c:v>19.135416670000001</c:v>
                </c:pt>
                <c:pt idx="1838">
                  <c:v>19.145833329999999</c:v>
                </c:pt>
                <c:pt idx="1839">
                  <c:v>19.15625</c:v>
                </c:pt>
                <c:pt idx="1840">
                  <c:v>19.166666670000001</c:v>
                </c:pt>
                <c:pt idx="1841">
                  <c:v>19.177083329999999</c:v>
                </c:pt>
                <c:pt idx="1842">
                  <c:v>19.1875</c:v>
                </c:pt>
                <c:pt idx="1843">
                  <c:v>19.197916670000001</c:v>
                </c:pt>
                <c:pt idx="1844">
                  <c:v>19.208333329999999</c:v>
                </c:pt>
                <c:pt idx="1845">
                  <c:v>19.21875</c:v>
                </c:pt>
                <c:pt idx="1846">
                  <c:v>19.229166670000001</c:v>
                </c:pt>
                <c:pt idx="1847">
                  <c:v>19.239583329999999</c:v>
                </c:pt>
                <c:pt idx="1848">
                  <c:v>19.25</c:v>
                </c:pt>
                <c:pt idx="1849">
                  <c:v>19.260416670000001</c:v>
                </c:pt>
                <c:pt idx="1850">
                  <c:v>19.270833329999999</c:v>
                </c:pt>
                <c:pt idx="1851">
                  <c:v>19.28125</c:v>
                </c:pt>
                <c:pt idx="1852">
                  <c:v>19.291666670000001</c:v>
                </c:pt>
                <c:pt idx="1853">
                  <c:v>19.302083329999999</c:v>
                </c:pt>
                <c:pt idx="1854">
                  <c:v>19.3125</c:v>
                </c:pt>
                <c:pt idx="1855">
                  <c:v>19.322916670000001</c:v>
                </c:pt>
                <c:pt idx="1856">
                  <c:v>19.333333329999999</c:v>
                </c:pt>
                <c:pt idx="1857">
                  <c:v>19.34375</c:v>
                </c:pt>
                <c:pt idx="1858">
                  <c:v>19.354166670000001</c:v>
                </c:pt>
                <c:pt idx="1859">
                  <c:v>19.364583329999999</c:v>
                </c:pt>
                <c:pt idx="1860">
                  <c:v>19.375</c:v>
                </c:pt>
                <c:pt idx="1861">
                  <c:v>19.385416670000001</c:v>
                </c:pt>
                <c:pt idx="1862">
                  <c:v>19.395833329999999</c:v>
                </c:pt>
                <c:pt idx="1863">
                  <c:v>19.40625</c:v>
                </c:pt>
                <c:pt idx="1864">
                  <c:v>19.416666670000001</c:v>
                </c:pt>
                <c:pt idx="1865">
                  <c:v>19.427083329999999</c:v>
                </c:pt>
                <c:pt idx="1866">
                  <c:v>19.4375</c:v>
                </c:pt>
                <c:pt idx="1867">
                  <c:v>19.447916670000001</c:v>
                </c:pt>
                <c:pt idx="1868">
                  <c:v>19.458333329999999</c:v>
                </c:pt>
                <c:pt idx="1869">
                  <c:v>19.46875</c:v>
                </c:pt>
                <c:pt idx="1870">
                  <c:v>19.479166670000001</c:v>
                </c:pt>
                <c:pt idx="1871">
                  <c:v>19.489583329999999</c:v>
                </c:pt>
                <c:pt idx="1872">
                  <c:v>19.5</c:v>
                </c:pt>
                <c:pt idx="1873">
                  <c:v>19.510416670000001</c:v>
                </c:pt>
                <c:pt idx="1874">
                  <c:v>19.520833329999999</c:v>
                </c:pt>
                <c:pt idx="1875">
                  <c:v>19.53125</c:v>
                </c:pt>
                <c:pt idx="1876">
                  <c:v>19.541666670000001</c:v>
                </c:pt>
                <c:pt idx="1877">
                  <c:v>19.552083329999999</c:v>
                </c:pt>
                <c:pt idx="1878">
                  <c:v>19.5625</c:v>
                </c:pt>
                <c:pt idx="1879">
                  <c:v>19.572916670000001</c:v>
                </c:pt>
                <c:pt idx="1880">
                  <c:v>19.583333329999999</c:v>
                </c:pt>
                <c:pt idx="1881">
                  <c:v>19.59375</c:v>
                </c:pt>
                <c:pt idx="1882">
                  <c:v>19.604166670000001</c:v>
                </c:pt>
                <c:pt idx="1883">
                  <c:v>19.614583329999999</c:v>
                </c:pt>
                <c:pt idx="1884">
                  <c:v>19.625</c:v>
                </c:pt>
                <c:pt idx="1885">
                  <c:v>19.635416670000001</c:v>
                </c:pt>
                <c:pt idx="1886">
                  <c:v>19.645833329999999</c:v>
                </c:pt>
                <c:pt idx="1887">
                  <c:v>19.65625</c:v>
                </c:pt>
                <c:pt idx="1888">
                  <c:v>19.666666670000001</c:v>
                </c:pt>
                <c:pt idx="1889">
                  <c:v>19.677083329999999</c:v>
                </c:pt>
                <c:pt idx="1890">
                  <c:v>19.6875</c:v>
                </c:pt>
                <c:pt idx="1891">
                  <c:v>19.697916670000001</c:v>
                </c:pt>
                <c:pt idx="1892">
                  <c:v>19.708333329999999</c:v>
                </c:pt>
                <c:pt idx="1893">
                  <c:v>19.71875</c:v>
                </c:pt>
                <c:pt idx="1894">
                  <c:v>19.729166670000001</c:v>
                </c:pt>
                <c:pt idx="1895">
                  <c:v>19.739583329999999</c:v>
                </c:pt>
                <c:pt idx="1896">
                  <c:v>19.75</c:v>
                </c:pt>
                <c:pt idx="1897">
                  <c:v>19.760416670000001</c:v>
                </c:pt>
                <c:pt idx="1898">
                  <c:v>19.770833329999999</c:v>
                </c:pt>
                <c:pt idx="1899">
                  <c:v>19.78125</c:v>
                </c:pt>
                <c:pt idx="1900">
                  <c:v>19.791666670000001</c:v>
                </c:pt>
                <c:pt idx="1901">
                  <c:v>19.802083329999999</c:v>
                </c:pt>
                <c:pt idx="1902">
                  <c:v>19.8125</c:v>
                </c:pt>
                <c:pt idx="1903">
                  <c:v>19.822916670000001</c:v>
                </c:pt>
                <c:pt idx="1904">
                  <c:v>19.833333329999999</c:v>
                </c:pt>
                <c:pt idx="1905">
                  <c:v>19.84375</c:v>
                </c:pt>
                <c:pt idx="1906">
                  <c:v>19.854166670000001</c:v>
                </c:pt>
                <c:pt idx="1907">
                  <c:v>19.864583329999999</c:v>
                </c:pt>
                <c:pt idx="1908">
                  <c:v>19.875</c:v>
                </c:pt>
                <c:pt idx="1909">
                  <c:v>19.885416670000001</c:v>
                </c:pt>
                <c:pt idx="1910">
                  <c:v>19.895833329999999</c:v>
                </c:pt>
                <c:pt idx="1911">
                  <c:v>19.90625</c:v>
                </c:pt>
                <c:pt idx="1912">
                  <c:v>19.916666670000001</c:v>
                </c:pt>
                <c:pt idx="1913">
                  <c:v>19.927083329999999</c:v>
                </c:pt>
                <c:pt idx="1914">
                  <c:v>19.9375</c:v>
                </c:pt>
                <c:pt idx="1915">
                  <c:v>19.947916670000001</c:v>
                </c:pt>
                <c:pt idx="1916">
                  <c:v>19.958333329999999</c:v>
                </c:pt>
                <c:pt idx="1917">
                  <c:v>19.96875</c:v>
                </c:pt>
                <c:pt idx="1918">
                  <c:v>19.979166670000001</c:v>
                </c:pt>
                <c:pt idx="1919">
                  <c:v>19.989583329999999</c:v>
                </c:pt>
                <c:pt idx="1920">
                  <c:v>20</c:v>
                </c:pt>
                <c:pt idx="1921">
                  <c:v>20.010416670000001</c:v>
                </c:pt>
                <c:pt idx="1922">
                  <c:v>20.020833329999999</c:v>
                </c:pt>
                <c:pt idx="1923">
                  <c:v>20.03125</c:v>
                </c:pt>
                <c:pt idx="1924">
                  <c:v>20.041666670000001</c:v>
                </c:pt>
                <c:pt idx="1925">
                  <c:v>20.052083329999999</c:v>
                </c:pt>
                <c:pt idx="1926">
                  <c:v>20.0625</c:v>
                </c:pt>
                <c:pt idx="1927">
                  <c:v>20.072916670000001</c:v>
                </c:pt>
                <c:pt idx="1928">
                  <c:v>20.083333329999999</c:v>
                </c:pt>
                <c:pt idx="1929">
                  <c:v>20.09375</c:v>
                </c:pt>
                <c:pt idx="1930">
                  <c:v>20.104166670000001</c:v>
                </c:pt>
                <c:pt idx="1931">
                  <c:v>20.114583329999999</c:v>
                </c:pt>
                <c:pt idx="1932">
                  <c:v>20.125</c:v>
                </c:pt>
                <c:pt idx="1933">
                  <c:v>20.135416670000001</c:v>
                </c:pt>
                <c:pt idx="1934">
                  <c:v>20.145833329999999</c:v>
                </c:pt>
                <c:pt idx="1935">
                  <c:v>20.15625</c:v>
                </c:pt>
                <c:pt idx="1936">
                  <c:v>20.166666670000001</c:v>
                </c:pt>
                <c:pt idx="1937">
                  <c:v>20.177083329999999</c:v>
                </c:pt>
                <c:pt idx="1938">
                  <c:v>20.1875</c:v>
                </c:pt>
                <c:pt idx="1939">
                  <c:v>20.197916670000001</c:v>
                </c:pt>
                <c:pt idx="1940">
                  <c:v>20.208333329999999</c:v>
                </c:pt>
                <c:pt idx="1941">
                  <c:v>20.21875</c:v>
                </c:pt>
                <c:pt idx="1942">
                  <c:v>20.229166670000001</c:v>
                </c:pt>
                <c:pt idx="1943">
                  <c:v>20.239583329999999</c:v>
                </c:pt>
                <c:pt idx="1944">
                  <c:v>20.25</c:v>
                </c:pt>
                <c:pt idx="1945">
                  <c:v>20.260416670000001</c:v>
                </c:pt>
                <c:pt idx="1946">
                  <c:v>20.270833329999999</c:v>
                </c:pt>
                <c:pt idx="1947">
                  <c:v>20.28125</c:v>
                </c:pt>
                <c:pt idx="1948">
                  <c:v>20.291666670000001</c:v>
                </c:pt>
                <c:pt idx="1949">
                  <c:v>20.302083329999999</c:v>
                </c:pt>
                <c:pt idx="1950">
                  <c:v>20.3125</c:v>
                </c:pt>
                <c:pt idx="1951">
                  <c:v>20.322916670000001</c:v>
                </c:pt>
                <c:pt idx="1952">
                  <c:v>20.333333329999999</c:v>
                </c:pt>
                <c:pt idx="1953">
                  <c:v>20.34375</c:v>
                </c:pt>
                <c:pt idx="1954">
                  <c:v>20.354166670000001</c:v>
                </c:pt>
                <c:pt idx="1955">
                  <c:v>20.364583329999999</c:v>
                </c:pt>
                <c:pt idx="1956">
                  <c:v>20.375</c:v>
                </c:pt>
                <c:pt idx="1957">
                  <c:v>20.385416670000001</c:v>
                </c:pt>
                <c:pt idx="1958">
                  <c:v>20.395833329999999</c:v>
                </c:pt>
                <c:pt idx="1959">
                  <c:v>20.40625</c:v>
                </c:pt>
                <c:pt idx="1960">
                  <c:v>20.416666670000001</c:v>
                </c:pt>
                <c:pt idx="1961">
                  <c:v>20.427083329999999</c:v>
                </c:pt>
                <c:pt idx="1962">
                  <c:v>20.4375</c:v>
                </c:pt>
                <c:pt idx="1963">
                  <c:v>20.447916670000001</c:v>
                </c:pt>
                <c:pt idx="1964">
                  <c:v>20.458333329999999</c:v>
                </c:pt>
                <c:pt idx="1965">
                  <c:v>20.46875</c:v>
                </c:pt>
                <c:pt idx="1966">
                  <c:v>20.479166670000001</c:v>
                </c:pt>
                <c:pt idx="1967">
                  <c:v>20.489583329999999</c:v>
                </c:pt>
                <c:pt idx="1968">
                  <c:v>20.5</c:v>
                </c:pt>
                <c:pt idx="1969">
                  <c:v>20.510416670000001</c:v>
                </c:pt>
                <c:pt idx="1970">
                  <c:v>20.520833329999999</c:v>
                </c:pt>
                <c:pt idx="1971">
                  <c:v>20.53125</c:v>
                </c:pt>
                <c:pt idx="1972">
                  <c:v>20.541666670000001</c:v>
                </c:pt>
                <c:pt idx="1973">
                  <c:v>20.552083329999999</c:v>
                </c:pt>
                <c:pt idx="1974">
                  <c:v>20.5625</c:v>
                </c:pt>
                <c:pt idx="1975">
                  <c:v>20.572916670000001</c:v>
                </c:pt>
                <c:pt idx="1976">
                  <c:v>20.583333329999999</c:v>
                </c:pt>
                <c:pt idx="1977">
                  <c:v>20.59375</c:v>
                </c:pt>
                <c:pt idx="1978">
                  <c:v>20.604166670000001</c:v>
                </c:pt>
                <c:pt idx="1979">
                  <c:v>20.614583329999999</c:v>
                </c:pt>
                <c:pt idx="1980">
                  <c:v>20.625</c:v>
                </c:pt>
                <c:pt idx="1981">
                  <c:v>20.635416670000001</c:v>
                </c:pt>
                <c:pt idx="1982">
                  <c:v>20.645833329999999</c:v>
                </c:pt>
                <c:pt idx="1983">
                  <c:v>20.65625</c:v>
                </c:pt>
                <c:pt idx="1984">
                  <c:v>20.666666670000001</c:v>
                </c:pt>
                <c:pt idx="1985">
                  <c:v>20.677083329999999</c:v>
                </c:pt>
                <c:pt idx="1986">
                  <c:v>20.6875</c:v>
                </c:pt>
                <c:pt idx="1987">
                  <c:v>20.697916670000001</c:v>
                </c:pt>
                <c:pt idx="1988">
                  <c:v>20.708333329999999</c:v>
                </c:pt>
                <c:pt idx="1989">
                  <c:v>20.71875</c:v>
                </c:pt>
                <c:pt idx="1990">
                  <c:v>20.729166670000001</c:v>
                </c:pt>
                <c:pt idx="1991">
                  <c:v>20.739583329999999</c:v>
                </c:pt>
                <c:pt idx="1992">
                  <c:v>20.75</c:v>
                </c:pt>
                <c:pt idx="1993">
                  <c:v>20.760416670000001</c:v>
                </c:pt>
                <c:pt idx="1994">
                  <c:v>20.770833329999999</c:v>
                </c:pt>
                <c:pt idx="1995">
                  <c:v>20.78125</c:v>
                </c:pt>
                <c:pt idx="1996">
                  <c:v>20.791666670000001</c:v>
                </c:pt>
                <c:pt idx="1997">
                  <c:v>20.802083329999999</c:v>
                </c:pt>
                <c:pt idx="1998">
                  <c:v>20.8125</c:v>
                </c:pt>
                <c:pt idx="1999">
                  <c:v>20.822916670000001</c:v>
                </c:pt>
                <c:pt idx="2000">
                  <c:v>20.833333329999999</c:v>
                </c:pt>
                <c:pt idx="2001">
                  <c:v>20.84375</c:v>
                </c:pt>
                <c:pt idx="2002">
                  <c:v>20.854166670000001</c:v>
                </c:pt>
                <c:pt idx="2003">
                  <c:v>20.864583329999999</c:v>
                </c:pt>
                <c:pt idx="2004">
                  <c:v>20.875</c:v>
                </c:pt>
                <c:pt idx="2005">
                  <c:v>20.885416670000001</c:v>
                </c:pt>
                <c:pt idx="2006">
                  <c:v>20.895833329999999</c:v>
                </c:pt>
                <c:pt idx="2007">
                  <c:v>20.90625</c:v>
                </c:pt>
                <c:pt idx="2008">
                  <c:v>20.916666670000001</c:v>
                </c:pt>
                <c:pt idx="2009">
                  <c:v>20.927083329999999</c:v>
                </c:pt>
                <c:pt idx="2010">
                  <c:v>20.9375</c:v>
                </c:pt>
                <c:pt idx="2011">
                  <c:v>20.947916670000001</c:v>
                </c:pt>
                <c:pt idx="2012">
                  <c:v>20.958333329999999</c:v>
                </c:pt>
                <c:pt idx="2013">
                  <c:v>20.96875</c:v>
                </c:pt>
                <c:pt idx="2014">
                  <c:v>20.979166670000001</c:v>
                </c:pt>
                <c:pt idx="2015">
                  <c:v>20.989583329999999</c:v>
                </c:pt>
                <c:pt idx="2016">
                  <c:v>21</c:v>
                </c:pt>
                <c:pt idx="2017">
                  <c:v>21.010416670000001</c:v>
                </c:pt>
                <c:pt idx="2018">
                  <c:v>21.020833329999999</c:v>
                </c:pt>
                <c:pt idx="2019">
                  <c:v>21.03125</c:v>
                </c:pt>
                <c:pt idx="2020">
                  <c:v>21.041666670000001</c:v>
                </c:pt>
                <c:pt idx="2021">
                  <c:v>21.052083329999999</c:v>
                </c:pt>
                <c:pt idx="2022">
                  <c:v>21.0625</c:v>
                </c:pt>
                <c:pt idx="2023">
                  <c:v>21.072916670000001</c:v>
                </c:pt>
                <c:pt idx="2024">
                  <c:v>21.083333329999999</c:v>
                </c:pt>
                <c:pt idx="2025">
                  <c:v>21.09375</c:v>
                </c:pt>
                <c:pt idx="2026">
                  <c:v>21.104166670000001</c:v>
                </c:pt>
                <c:pt idx="2027">
                  <c:v>21.114583329999999</c:v>
                </c:pt>
                <c:pt idx="2028">
                  <c:v>21.125</c:v>
                </c:pt>
                <c:pt idx="2029">
                  <c:v>21.135416670000001</c:v>
                </c:pt>
                <c:pt idx="2030">
                  <c:v>21.145833329999999</c:v>
                </c:pt>
                <c:pt idx="2031">
                  <c:v>21.15625</c:v>
                </c:pt>
                <c:pt idx="2032">
                  <c:v>21.166666670000001</c:v>
                </c:pt>
                <c:pt idx="2033">
                  <c:v>21.177083329999999</c:v>
                </c:pt>
                <c:pt idx="2034">
                  <c:v>21.1875</c:v>
                </c:pt>
                <c:pt idx="2035">
                  <c:v>21.197916670000001</c:v>
                </c:pt>
                <c:pt idx="2036">
                  <c:v>21.208333329999999</c:v>
                </c:pt>
                <c:pt idx="2037">
                  <c:v>21.21875</c:v>
                </c:pt>
                <c:pt idx="2038">
                  <c:v>21.229166670000001</c:v>
                </c:pt>
                <c:pt idx="2039">
                  <c:v>21.239583329999999</c:v>
                </c:pt>
                <c:pt idx="2040">
                  <c:v>21.25</c:v>
                </c:pt>
                <c:pt idx="2041">
                  <c:v>21.260416670000001</c:v>
                </c:pt>
                <c:pt idx="2042">
                  <c:v>21.270833329999999</c:v>
                </c:pt>
                <c:pt idx="2043">
                  <c:v>21.28125</c:v>
                </c:pt>
                <c:pt idx="2044">
                  <c:v>21.291666670000001</c:v>
                </c:pt>
                <c:pt idx="2045">
                  <c:v>21.302083329999999</c:v>
                </c:pt>
                <c:pt idx="2046">
                  <c:v>21.3125</c:v>
                </c:pt>
                <c:pt idx="2047">
                  <c:v>21.322916670000001</c:v>
                </c:pt>
                <c:pt idx="2048">
                  <c:v>21.333333329999999</c:v>
                </c:pt>
                <c:pt idx="2049">
                  <c:v>21.34375</c:v>
                </c:pt>
                <c:pt idx="2050">
                  <c:v>21.354166670000001</c:v>
                </c:pt>
                <c:pt idx="2051">
                  <c:v>21.364583329999999</c:v>
                </c:pt>
                <c:pt idx="2052">
                  <c:v>21.375</c:v>
                </c:pt>
                <c:pt idx="2053">
                  <c:v>21.385416670000001</c:v>
                </c:pt>
                <c:pt idx="2054">
                  <c:v>21.395833329999999</c:v>
                </c:pt>
                <c:pt idx="2055">
                  <c:v>21.40625</c:v>
                </c:pt>
                <c:pt idx="2056">
                  <c:v>21.416666670000001</c:v>
                </c:pt>
                <c:pt idx="2057">
                  <c:v>21.427083329999999</c:v>
                </c:pt>
                <c:pt idx="2058">
                  <c:v>21.4375</c:v>
                </c:pt>
                <c:pt idx="2059">
                  <c:v>21.447916670000001</c:v>
                </c:pt>
                <c:pt idx="2060">
                  <c:v>21.458333329999999</c:v>
                </c:pt>
                <c:pt idx="2061">
                  <c:v>21.46875</c:v>
                </c:pt>
                <c:pt idx="2062">
                  <c:v>21.479166670000001</c:v>
                </c:pt>
                <c:pt idx="2063">
                  <c:v>21.489583329999999</c:v>
                </c:pt>
                <c:pt idx="2064">
                  <c:v>21.5</c:v>
                </c:pt>
                <c:pt idx="2065">
                  <c:v>21.510416670000001</c:v>
                </c:pt>
                <c:pt idx="2066">
                  <c:v>21.520833329999999</c:v>
                </c:pt>
                <c:pt idx="2067">
                  <c:v>21.53125</c:v>
                </c:pt>
                <c:pt idx="2068">
                  <c:v>21.541666670000001</c:v>
                </c:pt>
                <c:pt idx="2069">
                  <c:v>21.552083329999999</c:v>
                </c:pt>
                <c:pt idx="2070">
                  <c:v>21.5625</c:v>
                </c:pt>
                <c:pt idx="2071">
                  <c:v>21.572916670000001</c:v>
                </c:pt>
                <c:pt idx="2072">
                  <c:v>21.583333329999999</c:v>
                </c:pt>
                <c:pt idx="2073">
                  <c:v>21.59375</c:v>
                </c:pt>
                <c:pt idx="2074">
                  <c:v>21.604166670000001</c:v>
                </c:pt>
                <c:pt idx="2075">
                  <c:v>21.614583329999999</c:v>
                </c:pt>
                <c:pt idx="2076">
                  <c:v>21.625</c:v>
                </c:pt>
                <c:pt idx="2077">
                  <c:v>21.635416670000001</c:v>
                </c:pt>
                <c:pt idx="2078">
                  <c:v>21.645833329999999</c:v>
                </c:pt>
                <c:pt idx="2079">
                  <c:v>21.65625</c:v>
                </c:pt>
                <c:pt idx="2080">
                  <c:v>21.666666670000001</c:v>
                </c:pt>
                <c:pt idx="2081">
                  <c:v>21.677083329999999</c:v>
                </c:pt>
                <c:pt idx="2082">
                  <c:v>21.6875</c:v>
                </c:pt>
                <c:pt idx="2083">
                  <c:v>21.697916670000001</c:v>
                </c:pt>
                <c:pt idx="2084">
                  <c:v>21.708333329999999</c:v>
                </c:pt>
                <c:pt idx="2085">
                  <c:v>21.71875</c:v>
                </c:pt>
                <c:pt idx="2086">
                  <c:v>21.729166670000001</c:v>
                </c:pt>
                <c:pt idx="2087">
                  <c:v>21.739583329999999</c:v>
                </c:pt>
                <c:pt idx="2088">
                  <c:v>21.75</c:v>
                </c:pt>
                <c:pt idx="2089">
                  <c:v>21.760416670000001</c:v>
                </c:pt>
                <c:pt idx="2090">
                  <c:v>21.770833329999999</c:v>
                </c:pt>
                <c:pt idx="2091">
                  <c:v>21.78125</c:v>
                </c:pt>
                <c:pt idx="2092">
                  <c:v>21.791666670000001</c:v>
                </c:pt>
                <c:pt idx="2093">
                  <c:v>21.802083329999999</c:v>
                </c:pt>
                <c:pt idx="2094">
                  <c:v>21.8125</c:v>
                </c:pt>
                <c:pt idx="2095">
                  <c:v>21.822916670000001</c:v>
                </c:pt>
                <c:pt idx="2096">
                  <c:v>21.833333329999999</c:v>
                </c:pt>
                <c:pt idx="2097">
                  <c:v>21.84375</c:v>
                </c:pt>
                <c:pt idx="2098">
                  <c:v>21.854166670000001</c:v>
                </c:pt>
                <c:pt idx="2099">
                  <c:v>21.864583329999999</c:v>
                </c:pt>
                <c:pt idx="2100">
                  <c:v>21.875</c:v>
                </c:pt>
                <c:pt idx="2101">
                  <c:v>21.885416670000001</c:v>
                </c:pt>
                <c:pt idx="2102">
                  <c:v>21.895833329999999</c:v>
                </c:pt>
                <c:pt idx="2103">
                  <c:v>21.90625</c:v>
                </c:pt>
                <c:pt idx="2104">
                  <c:v>21.916666670000001</c:v>
                </c:pt>
                <c:pt idx="2105">
                  <c:v>21.927083329999999</c:v>
                </c:pt>
                <c:pt idx="2106">
                  <c:v>21.9375</c:v>
                </c:pt>
                <c:pt idx="2107">
                  <c:v>21.947916670000001</c:v>
                </c:pt>
                <c:pt idx="2108">
                  <c:v>21.958333329999999</c:v>
                </c:pt>
                <c:pt idx="2109">
                  <c:v>21.96875</c:v>
                </c:pt>
                <c:pt idx="2110">
                  <c:v>21.979166670000001</c:v>
                </c:pt>
                <c:pt idx="2111">
                  <c:v>21.989583329999999</c:v>
                </c:pt>
                <c:pt idx="2112">
                  <c:v>22</c:v>
                </c:pt>
                <c:pt idx="2113">
                  <c:v>22.010416670000001</c:v>
                </c:pt>
                <c:pt idx="2114">
                  <c:v>22.020833329999999</c:v>
                </c:pt>
                <c:pt idx="2115">
                  <c:v>22.03125</c:v>
                </c:pt>
                <c:pt idx="2116">
                  <c:v>22.041666670000001</c:v>
                </c:pt>
                <c:pt idx="2117">
                  <c:v>22.052083329999999</c:v>
                </c:pt>
                <c:pt idx="2118">
                  <c:v>22.0625</c:v>
                </c:pt>
                <c:pt idx="2119">
                  <c:v>22.072916670000001</c:v>
                </c:pt>
                <c:pt idx="2120">
                  <c:v>22.083333329999999</c:v>
                </c:pt>
                <c:pt idx="2121">
                  <c:v>22.09375</c:v>
                </c:pt>
                <c:pt idx="2122">
                  <c:v>22.104166670000001</c:v>
                </c:pt>
                <c:pt idx="2123">
                  <c:v>22.114583329999999</c:v>
                </c:pt>
                <c:pt idx="2124">
                  <c:v>22.125</c:v>
                </c:pt>
                <c:pt idx="2125">
                  <c:v>22.135416670000001</c:v>
                </c:pt>
                <c:pt idx="2126">
                  <c:v>22.145833329999999</c:v>
                </c:pt>
                <c:pt idx="2127">
                  <c:v>22.15625</c:v>
                </c:pt>
                <c:pt idx="2128">
                  <c:v>22.166666670000001</c:v>
                </c:pt>
                <c:pt idx="2129">
                  <c:v>22.177083329999999</c:v>
                </c:pt>
                <c:pt idx="2130">
                  <c:v>22.1875</c:v>
                </c:pt>
                <c:pt idx="2131">
                  <c:v>22.197916670000001</c:v>
                </c:pt>
                <c:pt idx="2132">
                  <c:v>22.208333329999999</c:v>
                </c:pt>
                <c:pt idx="2133">
                  <c:v>22.21875</c:v>
                </c:pt>
                <c:pt idx="2134">
                  <c:v>22.229166670000001</c:v>
                </c:pt>
                <c:pt idx="2135">
                  <c:v>22.239583329999999</c:v>
                </c:pt>
                <c:pt idx="2136">
                  <c:v>22.25</c:v>
                </c:pt>
                <c:pt idx="2137">
                  <c:v>22.260416670000001</c:v>
                </c:pt>
                <c:pt idx="2138">
                  <c:v>22.270833329999999</c:v>
                </c:pt>
                <c:pt idx="2139">
                  <c:v>22.28125</c:v>
                </c:pt>
                <c:pt idx="2140">
                  <c:v>22.291666670000001</c:v>
                </c:pt>
                <c:pt idx="2141">
                  <c:v>22.302083329999999</c:v>
                </c:pt>
                <c:pt idx="2142">
                  <c:v>22.3125</c:v>
                </c:pt>
                <c:pt idx="2143">
                  <c:v>22.322916670000001</c:v>
                </c:pt>
                <c:pt idx="2144">
                  <c:v>22.333333329999999</c:v>
                </c:pt>
                <c:pt idx="2145">
                  <c:v>22.34375</c:v>
                </c:pt>
                <c:pt idx="2146">
                  <c:v>22.354166670000001</c:v>
                </c:pt>
                <c:pt idx="2147">
                  <c:v>22.364583329999999</c:v>
                </c:pt>
                <c:pt idx="2148">
                  <c:v>22.375</c:v>
                </c:pt>
                <c:pt idx="2149">
                  <c:v>22.385416670000001</c:v>
                </c:pt>
                <c:pt idx="2150">
                  <c:v>22.395833329999999</c:v>
                </c:pt>
                <c:pt idx="2151">
                  <c:v>22.40625</c:v>
                </c:pt>
                <c:pt idx="2152">
                  <c:v>22.416666670000001</c:v>
                </c:pt>
                <c:pt idx="2153">
                  <c:v>22.427083329999999</c:v>
                </c:pt>
                <c:pt idx="2154">
                  <c:v>22.4375</c:v>
                </c:pt>
                <c:pt idx="2155">
                  <c:v>22.447916670000001</c:v>
                </c:pt>
                <c:pt idx="2156">
                  <c:v>22.458333329999999</c:v>
                </c:pt>
                <c:pt idx="2157">
                  <c:v>22.46875</c:v>
                </c:pt>
                <c:pt idx="2158">
                  <c:v>22.479166670000001</c:v>
                </c:pt>
                <c:pt idx="2159">
                  <c:v>22.489583329999999</c:v>
                </c:pt>
                <c:pt idx="2160">
                  <c:v>22.5</c:v>
                </c:pt>
                <c:pt idx="2161">
                  <c:v>22.510416670000001</c:v>
                </c:pt>
                <c:pt idx="2162">
                  <c:v>22.520833329999999</c:v>
                </c:pt>
                <c:pt idx="2163">
                  <c:v>22.53125</c:v>
                </c:pt>
                <c:pt idx="2164">
                  <c:v>22.541666670000001</c:v>
                </c:pt>
                <c:pt idx="2165">
                  <c:v>22.552083329999999</c:v>
                </c:pt>
                <c:pt idx="2166">
                  <c:v>22.5625</c:v>
                </c:pt>
                <c:pt idx="2167">
                  <c:v>22.572916670000001</c:v>
                </c:pt>
                <c:pt idx="2168">
                  <c:v>22.583333329999999</c:v>
                </c:pt>
                <c:pt idx="2169">
                  <c:v>22.59375</c:v>
                </c:pt>
                <c:pt idx="2170">
                  <c:v>22.604166670000001</c:v>
                </c:pt>
                <c:pt idx="2171">
                  <c:v>22.614583329999999</c:v>
                </c:pt>
                <c:pt idx="2172">
                  <c:v>22.625</c:v>
                </c:pt>
                <c:pt idx="2173">
                  <c:v>22.635416670000001</c:v>
                </c:pt>
                <c:pt idx="2174">
                  <c:v>22.645833329999999</c:v>
                </c:pt>
                <c:pt idx="2175">
                  <c:v>22.65625</c:v>
                </c:pt>
                <c:pt idx="2176">
                  <c:v>22.666666670000001</c:v>
                </c:pt>
                <c:pt idx="2177">
                  <c:v>22.677083329999999</c:v>
                </c:pt>
                <c:pt idx="2178">
                  <c:v>22.6875</c:v>
                </c:pt>
                <c:pt idx="2179">
                  <c:v>22.697916670000001</c:v>
                </c:pt>
                <c:pt idx="2180">
                  <c:v>22.708333329999999</c:v>
                </c:pt>
                <c:pt idx="2181">
                  <c:v>22.71875</c:v>
                </c:pt>
                <c:pt idx="2182">
                  <c:v>22.729166670000001</c:v>
                </c:pt>
                <c:pt idx="2183">
                  <c:v>22.739583329999999</c:v>
                </c:pt>
                <c:pt idx="2184">
                  <c:v>22.75</c:v>
                </c:pt>
                <c:pt idx="2185">
                  <c:v>22.760416670000001</c:v>
                </c:pt>
                <c:pt idx="2186">
                  <c:v>22.770833329999999</c:v>
                </c:pt>
                <c:pt idx="2187">
                  <c:v>22.78125</c:v>
                </c:pt>
                <c:pt idx="2188">
                  <c:v>22.791666670000001</c:v>
                </c:pt>
                <c:pt idx="2189">
                  <c:v>22.802083329999999</c:v>
                </c:pt>
                <c:pt idx="2190">
                  <c:v>22.8125</c:v>
                </c:pt>
                <c:pt idx="2191">
                  <c:v>22.822916670000001</c:v>
                </c:pt>
                <c:pt idx="2192">
                  <c:v>22.833333329999999</c:v>
                </c:pt>
                <c:pt idx="2193">
                  <c:v>22.84375</c:v>
                </c:pt>
                <c:pt idx="2194">
                  <c:v>22.854166670000001</c:v>
                </c:pt>
                <c:pt idx="2195">
                  <c:v>22.864583329999999</c:v>
                </c:pt>
                <c:pt idx="2196">
                  <c:v>22.875</c:v>
                </c:pt>
                <c:pt idx="2197">
                  <c:v>22.885416670000001</c:v>
                </c:pt>
                <c:pt idx="2198">
                  <c:v>22.895833329999999</c:v>
                </c:pt>
                <c:pt idx="2199">
                  <c:v>22.90625</c:v>
                </c:pt>
                <c:pt idx="2200">
                  <c:v>22.916666670000001</c:v>
                </c:pt>
                <c:pt idx="2201">
                  <c:v>22.927083329999999</c:v>
                </c:pt>
                <c:pt idx="2202">
                  <c:v>22.9375</c:v>
                </c:pt>
                <c:pt idx="2203">
                  <c:v>22.947916670000001</c:v>
                </c:pt>
                <c:pt idx="2204">
                  <c:v>22.958333329999999</c:v>
                </c:pt>
                <c:pt idx="2205">
                  <c:v>22.96875</c:v>
                </c:pt>
                <c:pt idx="2206">
                  <c:v>22.979166670000001</c:v>
                </c:pt>
                <c:pt idx="2207">
                  <c:v>22.989583329999999</c:v>
                </c:pt>
                <c:pt idx="2208">
                  <c:v>23</c:v>
                </c:pt>
                <c:pt idx="2209">
                  <c:v>23.010416670000001</c:v>
                </c:pt>
                <c:pt idx="2210">
                  <c:v>23.020833329999999</c:v>
                </c:pt>
                <c:pt idx="2211">
                  <c:v>23.03125</c:v>
                </c:pt>
                <c:pt idx="2212">
                  <c:v>23.041666670000001</c:v>
                </c:pt>
                <c:pt idx="2213">
                  <c:v>23.052083329999999</c:v>
                </c:pt>
                <c:pt idx="2214">
                  <c:v>23.0625</c:v>
                </c:pt>
                <c:pt idx="2215">
                  <c:v>23.072916670000001</c:v>
                </c:pt>
                <c:pt idx="2216">
                  <c:v>23.083333329999999</c:v>
                </c:pt>
                <c:pt idx="2217">
                  <c:v>23.09375</c:v>
                </c:pt>
                <c:pt idx="2218">
                  <c:v>23.104166670000001</c:v>
                </c:pt>
                <c:pt idx="2219">
                  <c:v>23.114583329999999</c:v>
                </c:pt>
                <c:pt idx="2220">
                  <c:v>23.125</c:v>
                </c:pt>
                <c:pt idx="2221">
                  <c:v>23.135416670000001</c:v>
                </c:pt>
                <c:pt idx="2222">
                  <c:v>23.145833329999999</c:v>
                </c:pt>
                <c:pt idx="2223">
                  <c:v>23.15625</c:v>
                </c:pt>
                <c:pt idx="2224">
                  <c:v>23.166666670000001</c:v>
                </c:pt>
                <c:pt idx="2225">
                  <c:v>23.177083329999999</c:v>
                </c:pt>
                <c:pt idx="2226">
                  <c:v>23.1875</c:v>
                </c:pt>
                <c:pt idx="2227">
                  <c:v>23.197916670000001</c:v>
                </c:pt>
                <c:pt idx="2228">
                  <c:v>23.208333329999999</c:v>
                </c:pt>
                <c:pt idx="2229">
                  <c:v>23.21875</c:v>
                </c:pt>
                <c:pt idx="2230">
                  <c:v>23.229166670000001</c:v>
                </c:pt>
                <c:pt idx="2231">
                  <c:v>23.239583329999999</c:v>
                </c:pt>
                <c:pt idx="2232">
                  <c:v>23.25</c:v>
                </c:pt>
                <c:pt idx="2233">
                  <c:v>23.260416670000001</c:v>
                </c:pt>
                <c:pt idx="2234">
                  <c:v>23.270833329999999</c:v>
                </c:pt>
                <c:pt idx="2235">
                  <c:v>23.28125</c:v>
                </c:pt>
                <c:pt idx="2236">
                  <c:v>23.291666670000001</c:v>
                </c:pt>
                <c:pt idx="2237">
                  <c:v>23.302083329999999</c:v>
                </c:pt>
                <c:pt idx="2238">
                  <c:v>23.3125</c:v>
                </c:pt>
                <c:pt idx="2239">
                  <c:v>23.322916670000001</c:v>
                </c:pt>
                <c:pt idx="2240">
                  <c:v>23.333333329999999</c:v>
                </c:pt>
                <c:pt idx="2241">
                  <c:v>23.34375</c:v>
                </c:pt>
                <c:pt idx="2242">
                  <c:v>23.354166670000001</c:v>
                </c:pt>
                <c:pt idx="2243">
                  <c:v>23.364583329999999</c:v>
                </c:pt>
                <c:pt idx="2244">
                  <c:v>23.375</c:v>
                </c:pt>
                <c:pt idx="2245">
                  <c:v>23.385416670000001</c:v>
                </c:pt>
                <c:pt idx="2246">
                  <c:v>23.395833329999999</c:v>
                </c:pt>
                <c:pt idx="2247">
                  <c:v>23.40625</c:v>
                </c:pt>
                <c:pt idx="2248">
                  <c:v>23.416666670000001</c:v>
                </c:pt>
                <c:pt idx="2249">
                  <c:v>23.427083329999999</c:v>
                </c:pt>
                <c:pt idx="2250">
                  <c:v>23.4375</c:v>
                </c:pt>
                <c:pt idx="2251">
                  <c:v>23.447916670000001</c:v>
                </c:pt>
                <c:pt idx="2252">
                  <c:v>23.458333329999999</c:v>
                </c:pt>
                <c:pt idx="2253">
                  <c:v>23.46875</c:v>
                </c:pt>
                <c:pt idx="2254">
                  <c:v>23.479166670000001</c:v>
                </c:pt>
                <c:pt idx="2255">
                  <c:v>23.489583329999999</c:v>
                </c:pt>
                <c:pt idx="2256">
                  <c:v>23.5</c:v>
                </c:pt>
                <c:pt idx="2257">
                  <c:v>23.510416670000001</c:v>
                </c:pt>
                <c:pt idx="2258">
                  <c:v>23.520833329999999</c:v>
                </c:pt>
                <c:pt idx="2259">
                  <c:v>23.53125</c:v>
                </c:pt>
                <c:pt idx="2260">
                  <c:v>23.541666670000001</c:v>
                </c:pt>
                <c:pt idx="2261">
                  <c:v>23.552083329999999</c:v>
                </c:pt>
                <c:pt idx="2262">
                  <c:v>23.5625</c:v>
                </c:pt>
                <c:pt idx="2263">
                  <c:v>23.572916670000001</c:v>
                </c:pt>
                <c:pt idx="2264">
                  <c:v>23.583333329999999</c:v>
                </c:pt>
                <c:pt idx="2265">
                  <c:v>23.59375</c:v>
                </c:pt>
                <c:pt idx="2266">
                  <c:v>23.604166670000001</c:v>
                </c:pt>
                <c:pt idx="2267">
                  <c:v>23.614583329999999</c:v>
                </c:pt>
                <c:pt idx="2268">
                  <c:v>23.625</c:v>
                </c:pt>
                <c:pt idx="2269">
                  <c:v>23.635416670000001</c:v>
                </c:pt>
                <c:pt idx="2270">
                  <c:v>23.645833329999999</c:v>
                </c:pt>
                <c:pt idx="2271">
                  <c:v>23.65625</c:v>
                </c:pt>
                <c:pt idx="2272">
                  <c:v>23.666666670000001</c:v>
                </c:pt>
                <c:pt idx="2273">
                  <c:v>23.677083329999999</c:v>
                </c:pt>
                <c:pt idx="2274">
                  <c:v>23.6875</c:v>
                </c:pt>
                <c:pt idx="2275">
                  <c:v>23.697916670000001</c:v>
                </c:pt>
                <c:pt idx="2276">
                  <c:v>23.708333329999999</c:v>
                </c:pt>
                <c:pt idx="2277">
                  <c:v>23.71875</c:v>
                </c:pt>
                <c:pt idx="2278">
                  <c:v>23.729166670000001</c:v>
                </c:pt>
                <c:pt idx="2279">
                  <c:v>23.739583329999999</c:v>
                </c:pt>
                <c:pt idx="2280">
                  <c:v>23.75</c:v>
                </c:pt>
                <c:pt idx="2281">
                  <c:v>23.760416670000001</c:v>
                </c:pt>
                <c:pt idx="2282">
                  <c:v>23.770833329999999</c:v>
                </c:pt>
                <c:pt idx="2283">
                  <c:v>23.78125</c:v>
                </c:pt>
                <c:pt idx="2284">
                  <c:v>23.791666670000001</c:v>
                </c:pt>
                <c:pt idx="2285">
                  <c:v>23.802083329999999</c:v>
                </c:pt>
                <c:pt idx="2286">
                  <c:v>23.8125</c:v>
                </c:pt>
                <c:pt idx="2287">
                  <c:v>23.822916670000001</c:v>
                </c:pt>
                <c:pt idx="2288">
                  <c:v>23.833333329999999</c:v>
                </c:pt>
                <c:pt idx="2289">
                  <c:v>23.84375</c:v>
                </c:pt>
                <c:pt idx="2290">
                  <c:v>23.854166670000001</c:v>
                </c:pt>
                <c:pt idx="2291">
                  <c:v>23.864583329999999</c:v>
                </c:pt>
                <c:pt idx="2292">
                  <c:v>23.875</c:v>
                </c:pt>
                <c:pt idx="2293">
                  <c:v>23.885416670000001</c:v>
                </c:pt>
                <c:pt idx="2294">
                  <c:v>23.895833329999999</c:v>
                </c:pt>
                <c:pt idx="2295">
                  <c:v>23.90625</c:v>
                </c:pt>
                <c:pt idx="2296">
                  <c:v>23.916666670000001</c:v>
                </c:pt>
                <c:pt idx="2297">
                  <c:v>23.927083329999999</c:v>
                </c:pt>
                <c:pt idx="2298">
                  <c:v>23.9375</c:v>
                </c:pt>
                <c:pt idx="2299">
                  <c:v>23.947916670000001</c:v>
                </c:pt>
                <c:pt idx="2300">
                  <c:v>23.958333329999999</c:v>
                </c:pt>
                <c:pt idx="2301">
                  <c:v>23.96875</c:v>
                </c:pt>
                <c:pt idx="2302">
                  <c:v>23.979166670000001</c:v>
                </c:pt>
                <c:pt idx="2303">
                  <c:v>23.989583329999999</c:v>
                </c:pt>
                <c:pt idx="2304">
                  <c:v>24</c:v>
                </c:pt>
                <c:pt idx="2305">
                  <c:v>24.010416670000001</c:v>
                </c:pt>
                <c:pt idx="2306">
                  <c:v>24.020833329999999</c:v>
                </c:pt>
                <c:pt idx="2307">
                  <c:v>24.03125</c:v>
                </c:pt>
                <c:pt idx="2308">
                  <c:v>24.041666670000001</c:v>
                </c:pt>
                <c:pt idx="2309">
                  <c:v>24.052083329999999</c:v>
                </c:pt>
                <c:pt idx="2310">
                  <c:v>24.0625</c:v>
                </c:pt>
                <c:pt idx="2311">
                  <c:v>24.072916670000001</c:v>
                </c:pt>
                <c:pt idx="2312">
                  <c:v>24.083333329999999</c:v>
                </c:pt>
                <c:pt idx="2313">
                  <c:v>24.09375</c:v>
                </c:pt>
                <c:pt idx="2314">
                  <c:v>24.104166670000001</c:v>
                </c:pt>
                <c:pt idx="2315">
                  <c:v>24.114583329999999</c:v>
                </c:pt>
                <c:pt idx="2316">
                  <c:v>24.125</c:v>
                </c:pt>
                <c:pt idx="2317">
                  <c:v>24.135416670000001</c:v>
                </c:pt>
                <c:pt idx="2318">
                  <c:v>24.145833329999999</c:v>
                </c:pt>
                <c:pt idx="2319">
                  <c:v>24.15625</c:v>
                </c:pt>
                <c:pt idx="2320">
                  <c:v>24.166666670000001</c:v>
                </c:pt>
                <c:pt idx="2321">
                  <c:v>24.177083329999999</c:v>
                </c:pt>
                <c:pt idx="2322">
                  <c:v>24.1875</c:v>
                </c:pt>
                <c:pt idx="2323">
                  <c:v>24.197916670000001</c:v>
                </c:pt>
                <c:pt idx="2324">
                  <c:v>24.208333329999999</c:v>
                </c:pt>
                <c:pt idx="2325">
                  <c:v>24.21875</c:v>
                </c:pt>
                <c:pt idx="2326">
                  <c:v>24.229166670000001</c:v>
                </c:pt>
                <c:pt idx="2327">
                  <c:v>24.239583329999999</c:v>
                </c:pt>
                <c:pt idx="2328">
                  <c:v>24.25</c:v>
                </c:pt>
                <c:pt idx="2329">
                  <c:v>24.260416670000001</c:v>
                </c:pt>
                <c:pt idx="2330">
                  <c:v>24.270833329999999</c:v>
                </c:pt>
                <c:pt idx="2331">
                  <c:v>24.28125</c:v>
                </c:pt>
                <c:pt idx="2332">
                  <c:v>24.291666670000001</c:v>
                </c:pt>
                <c:pt idx="2333">
                  <c:v>24.302083329999999</c:v>
                </c:pt>
                <c:pt idx="2334">
                  <c:v>24.3125</c:v>
                </c:pt>
                <c:pt idx="2335">
                  <c:v>24.322916670000001</c:v>
                </c:pt>
                <c:pt idx="2336">
                  <c:v>24.333333329999999</c:v>
                </c:pt>
                <c:pt idx="2337">
                  <c:v>24.34375</c:v>
                </c:pt>
                <c:pt idx="2338">
                  <c:v>24.354166670000001</c:v>
                </c:pt>
                <c:pt idx="2339">
                  <c:v>24.364583329999999</c:v>
                </c:pt>
                <c:pt idx="2340">
                  <c:v>24.375</c:v>
                </c:pt>
                <c:pt idx="2341">
                  <c:v>24.385416670000001</c:v>
                </c:pt>
                <c:pt idx="2342">
                  <c:v>24.395833329999999</c:v>
                </c:pt>
                <c:pt idx="2343">
                  <c:v>24.40625</c:v>
                </c:pt>
                <c:pt idx="2344">
                  <c:v>24.416666670000001</c:v>
                </c:pt>
                <c:pt idx="2345">
                  <c:v>24.427083329999999</c:v>
                </c:pt>
                <c:pt idx="2346">
                  <c:v>24.4375</c:v>
                </c:pt>
                <c:pt idx="2347">
                  <c:v>24.447916670000001</c:v>
                </c:pt>
                <c:pt idx="2348">
                  <c:v>24.458333329999999</c:v>
                </c:pt>
                <c:pt idx="2349">
                  <c:v>24.46875</c:v>
                </c:pt>
                <c:pt idx="2350">
                  <c:v>24.479166670000001</c:v>
                </c:pt>
                <c:pt idx="2351">
                  <c:v>24.489583329999999</c:v>
                </c:pt>
                <c:pt idx="2352">
                  <c:v>24.5</c:v>
                </c:pt>
                <c:pt idx="2353">
                  <c:v>24.510416670000001</c:v>
                </c:pt>
                <c:pt idx="2354">
                  <c:v>24.520833329999999</c:v>
                </c:pt>
                <c:pt idx="2355">
                  <c:v>24.53125</c:v>
                </c:pt>
                <c:pt idx="2356">
                  <c:v>24.541666670000001</c:v>
                </c:pt>
                <c:pt idx="2357">
                  <c:v>24.552083329999999</c:v>
                </c:pt>
                <c:pt idx="2358">
                  <c:v>24.5625</c:v>
                </c:pt>
                <c:pt idx="2359">
                  <c:v>24.572916670000001</c:v>
                </c:pt>
                <c:pt idx="2360">
                  <c:v>24.583333329999999</c:v>
                </c:pt>
                <c:pt idx="2361">
                  <c:v>24.59375</c:v>
                </c:pt>
                <c:pt idx="2362">
                  <c:v>24.604166670000001</c:v>
                </c:pt>
                <c:pt idx="2363">
                  <c:v>24.614583329999999</c:v>
                </c:pt>
                <c:pt idx="2364">
                  <c:v>24.625</c:v>
                </c:pt>
                <c:pt idx="2365">
                  <c:v>24.635416670000001</c:v>
                </c:pt>
                <c:pt idx="2366">
                  <c:v>24.645833329999999</c:v>
                </c:pt>
                <c:pt idx="2367">
                  <c:v>24.65625</c:v>
                </c:pt>
                <c:pt idx="2368">
                  <c:v>24.666666670000001</c:v>
                </c:pt>
                <c:pt idx="2369">
                  <c:v>24.677083329999999</c:v>
                </c:pt>
                <c:pt idx="2370">
                  <c:v>24.6875</c:v>
                </c:pt>
                <c:pt idx="2371">
                  <c:v>24.697916670000001</c:v>
                </c:pt>
                <c:pt idx="2372">
                  <c:v>24.708333329999999</c:v>
                </c:pt>
                <c:pt idx="2373">
                  <c:v>24.71875</c:v>
                </c:pt>
                <c:pt idx="2374">
                  <c:v>24.729166670000001</c:v>
                </c:pt>
                <c:pt idx="2375">
                  <c:v>24.739583329999999</c:v>
                </c:pt>
                <c:pt idx="2376">
                  <c:v>24.75</c:v>
                </c:pt>
                <c:pt idx="2377">
                  <c:v>24.760416670000001</c:v>
                </c:pt>
                <c:pt idx="2378">
                  <c:v>24.770833329999999</c:v>
                </c:pt>
                <c:pt idx="2379">
                  <c:v>24.78125</c:v>
                </c:pt>
                <c:pt idx="2380">
                  <c:v>24.791666670000001</c:v>
                </c:pt>
                <c:pt idx="2381">
                  <c:v>24.802083329999999</c:v>
                </c:pt>
                <c:pt idx="2382">
                  <c:v>24.8125</c:v>
                </c:pt>
                <c:pt idx="2383">
                  <c:v>24.822916670000001</c:v>
                </c:pt>
                <c:pt idx="2384">
                  <c:v>24.833333329999999</c:v>
                </c:pt>
                <c:pt idx="2385">
                  <c:v>24.84375</c:v>
                </c:pt>
                <c:pt idx="2386">
                  <c:v>24.854166670000001</c:v>
                </c:pt>
                <c:pt idx="2387">
                  <c:v>24.864583329999999</c:v>
                </c:pt>
                <c:pt idx="2388">
                  <c:v>24.875</c:v>
                </c:pt>
                <c:pt idx="2389">
                  <c:v>24.885416670000001</c:v>
                </c:pt>
                <c:pt idx="2390">
                  <c:v>24.895833329999999</c:v>
                </c:pt>
                <c:pt idx="2391">
                  <c:v>24.90625</c:v>
                </c:pt>
                <c:pt idx="2392">
                  <c:v>24.916666670000001</c:v>
                </c:pt>
                <c:pt idx="2393">
                  <c:v>24.927083329999999</c:v>
                </c:pt>
                <c:pt idx="2394">
                  <c:v>24.9375</c:v>
                </c:pt>
                <c:pt idx="2395">
                  <c:v>24.947916670000001</c:v>
                </c:pt>
                <c:pt idx="2396">
                  <c:v>24.958333329999999</c:v>
                </c:pt>
                <c:pt idx="2397">
                  <c:v>24.96875</c:v>
                </c:pt>
                <c:pt idx="2398">
                  <c:v>24.979166670000001</c:v>
                </c:pt>
                <c:pt idx="2399">
                  <c:v>24.989583329999999</c:v>
                </c:pt>
                <c:pt idx="2400">
                  <c:v>25</c:v>
                </c:pt>
                <c:pt idx="2401">
                  <c:v>25.010416670000001</c:v>
                </c:pt>
                <c:pt idx="2402">
                  <c:v>25.020833329999999</c:v>
                </c:pt>
                <c:pt idx="2403">
                  <c:v>25.03125</c:v>
                </c:pt>
                <c:pt idx="2404">
                  <c:v>25.041666670000001</c:v>
                </c:pt>
                <c:pt idx="2405">
                  <c:v>25.052083329999999</c:v>
                </c:pt>
                <c:pt idx="2406">
                  <c:v>25.0625</c:v>
                </c:pt>
                <c:pt idx="2407">
                  <c:v>25.072916670000001</c:v>
                </c:pt>
                <c:pt idx="2408">
                  <c:v>25.083333329999999</c:v>
                </c:pt>
                <c:pt idx="2409">
                  <c:v>25.09375</c:v>
                </c:pt>
                <c:pt idx="2410">
                  <c:v>25.104166670000001</c:v>
                </c:pt>
                <c:pt idx="2411">
                  <c:v>25.114583329999999</c:v>
                </c:pt>
                <c:pt idx="2412">
                  <c:v>25.125</c:v>
                </c:pt>
                <c:pt idx="2413">
                  <c:v>25.135416670000001</c:v>
                </c:pt>
                <c:pt idx="2414">
                  <c:v>25.145833329999999</c:v>
                </c:pt>
                <c:pt idx="2415">
                  <c:v>25.15625</c:v>
                </c:pt>
                <c:pt idx="2416">
                  <c:v>25.166666670000001</c:v>
                </c:pt>
                <c:pt idx="2417">
                  <c:v>25.177083329999999</c:v>
                </c:pt>
                <c:pt idx="2418">
                  <c:v>25.1875</c:v>
                </c:pt>
                <c:pt idx="2419">
                  <c:v>25.197916670000001</c:v>
                </c:pt>
                <c:pt idx="2420">
                  <c:v>25.208333329999999</c:v>
                </c:pt>
                <c:pt idx="2421">
                  <c:v>25.21875</c:v>
                </c:pt>
                <c:pt idx="2422">
                  <c:v>25.229166670000001</c:v>
                </c:pt>
                <c:pt idx="2423">
                  <c:v>25.239583329999999</c:v>
                </c:pt>
                <c:pt idx="2424">
                  <c:v>25.25</c:v>
                </c:pt>
                <c:pt idx="2425">
                  <c:v>25.260416670000001</c:v>
                </c:pt>
                <c:pt idx="2426">
                  <c:v>25.270833329999999</c:v>
                </c:pt>
                <c:pt idx="2427">
                  <c:v>25.28125</c:v>
                </c:pt>
                <c:pt idx="2428">
                  <c:v>25.291666670000001</c:v>
                </c:pt>
                <c:pt idx="2429">
                  <c:v>25.302083329999999</c:v>
                </c:pt>
                <c:pt idx="2430">
                  <c:v>25.3125</c:v>
                </c:pt>
                <c:pt idx="2431">
                  <c:v>25.322916670000001</c:v>
                </c:pt>
                <c:pt idx="2432">
                  <c:v>25.333333329999999</c:v>
                </c:pt>
                <c:pt idx="2433">
                  <c:v>25.34375</c:v>
                </c:pt>
                <c:pt idx="2434">
                  <c:v>25.354166670000001</c:v>
                </c:pt>
                <c:pt idx="2435">
                  <c:v>25.364583329999999</c:v>
                </c:pt>
                <c:pt idx="2436">
                  <c:v>25.375</c:v>
                </c:pt>
                <c:pt idx="2437">
                  <c:v>25.385416670000001</c:v>
                </c:pt>
                <c:pt idx="2438">
                  <c:v>25.395833329999999</c:v>
                </c:pt>
                <c:pt idx="2439">
                  <c:v>25.40625</c:v>
                </c:pt>
                <c:pt idx="2440">
                  <c:v>25.416666670000001</c:v>
                </c:pt>
                <c:pt idx="2441">
                  <c:v>25.427083329999999</c:v>
                </c:pt>
                <c:pt idx="2442">
                  <c:v>25.4375</c:v>
                </c:pt>
                <c:pt idx="2443">
                  <c:v>25.447916670000001</c:v>
                </c:pt>
                <c:pt idx="2444">
                  <c:v>25.458333329999999</c:v>
                </c:pt>
                <c:pt idx="2445">
                  <c:v>25.46875</c:v>
                </c:pt>
                <c:pt idx="2446">
                  <c:v>25.479166670000001</c:v>
                </c:pt>
                <c:pt idx="2447">
                  <c:v>25.489583329999999</c:v>
                </c:pt>
                <c:pt idx="2448">
                  <c:v>25.5</c:v>
                </c:pt>
                <c:pt idx="2449">
                  <c:v>25.510416670000001</c:v>
                </c:pt>
                <c:pt idx="2450">
                  <c:v>25.520833329999999</c:v>
                </c:pt>
                <c:pt idx="2451">
                  <c:v>25.53125</c:v>
                </c:pt>
                <c:pt idx="2452">
                  <c:v>25.541666670000001</c:v>
                </c:pt>
                <c:pt idx="2453">
                  <c:v>25.552083329999999</c:v>
                </c:pt>
                <c:pt idx="2454">
                  <c:v>25.5625</c:v>
                </c:pt>
                <c:pt idx="2455">
                  <c:v>25.572916670000001</c:v>
                </c:pt>
                <c:pt idx="2456">
                  <c:v>25.583333329999999</c:v>
                </c:pt>
                <c:pt idx="2457">
                  <c:v>25.59375</c:v>
                </c:pt>
                <c:pt idx="2458">
                  <c:v>25.604166670000001</c:v>
                </c:pt>
                <c:pt idx="2459">
                  <c:v>25.614583329999999</c:v>
                </c:pt>
                <c:pt idx="2460">
                  <c:v>25.625</c:v>
                </c:pt>
                <c:pt idx="2461">
                  <c:v>25.635416670000001</c:v>
                </c:pt>
                <c:pt idx="2462">
                  <c:v>25.645833329999999</c:v>
                </c:pt>
                <c:pt idx="2463">
                  <c:v>25.65625</c:v>
                </c:pt>
                <c:pt idx="2464">
                  <c:v>25.666666670000001</c:v>
                </c:pt>
                <c:pt idx="2465">
                  <c:v>25.677083329999999</c:v>
                </c:pt>
                <c:pt idx="2466">
                  <c:v>25.6875</c:v>
                </c:pt>
                <c:pt idx="2467">
                  <c:v>25.697916670000001</c:v>
                </c:pt>
                <c:pt idx="2468">
                  <c:v>25.708333329999999</c:v>
                </c:pt>
                <c:pt idx="2469">
                  <c:v>25.71875</c:v>
                </c:pt>
                <c:pt idx="2470">
                  <c:v>25.729166670000001</c:v>
                </c:pt>
                <c:pt idx="2471">
                  <c:v>25.739583329999999</c:v>
                </c:pt>
                <c:pt idx="2472">
                  <c:v>25.75</c:v>
                </c:pt>
                <c:pt idx="2473">
                  <c:v>25.760416670000001</c:v>
                </c:pt>
                <c:pt idx="2474">
                  <c:v>25.770833329999999</c:v>
                </c:pt>
                <c:pt idx="2475">
                  <c:v>25.78125</c:v>
                </c:pt>
                <c:pt idx="2476">
                  <c:v>25.791666670000001</c:v>
                </c:pt>
                <c:pt idx="2477">
                  <c:v>25.802083329999999</c:v>
                </c:pt>
                <c:pt idx="2478">
                  <c:v>25.8125</c:v>
                </c:pt>
                <c:pt idx="2479">
                  <c:v>25.822916670000001</c:v>
                </c:pt>
                <c:pt idx="2480">
                  <c:v>25.833333329999999</c:v>
                </c:pt>
                <c:pt idx="2481">
                  <c:v>25.84375</c:v>
                </c:pt>
                <c:pt idx="2482">
                  <c:v>25.854166670000001</c:v>
                </c:pt>
                <c:pt idx="2483">
                  <c:v>25.864583329999999</c:v>
                </c:pt>
                <c:pt idx="2484">
                  <c:v>25.875</c:v>
                </c:pt>
                <c:pt idx="2485">
                  <c:v>25.885416670000001</c:v>
                </c:pt>
                <c:pt idx="2486">
                  <c:v>25.895833329999999</c:v>
                </c:pt>
                <c:pt idx="2487">
                  <c:v>25.90625</c:v>
                </c:pt>
                <c:pt idx="2488">
                  <c:v>25.916666670000001</c:v>
                </c:pt>
                <c:pt idx="2489">
                  <c:v>25.927083329999999</c:v>
                </c:pt>
                <c:pt idx="2490">
                  <c:v>25.9375</c:v>
                </c:pt>
                <c:pt idx="2491">
                  <c:v>25.947916670000001</c:v>
                </c:pt>
                <c:pt idx="2492">
                  <c:v>25.958333329999999</c:v>
                </c:pt>
                <c:pt idx="2493">
                  <c:v>25.96875</c:v>
                </c:pt>
                <c:pt idx="2494">
                  <c:v>25.979166670000001</c:v>
                </c:pt>
                <c:pt idx="2495">
                  <c:v>25.989583329999999</c:v>
                </c:pt>
                <c:pt idx="2496">
                  <c:v>26</c:v>
                </c:pt>
                <c:pt idx="2497">
                  <c:v>26.010416670000001</c:v>
                </c:pt>
                <c:pt idx="2498">
                  <c:v>26.020833329999999</c:v>
                </c:pt>
                <c:pt idx="2499">
                  <c:v>26.03125</c:v>
                </c:pt>
                <c:pt idx="2500">
                  <c:v>26.041666670000001</c:v>
                </c:pt>
                <c:pt idx="2501">
                  <c:v>26.052083329999999</c:v>
                </c:pt>
                <c:pt idx="2502">
                  <c:v>26.0625</c:v>
                </c:pt>
                <c:pt idx="2503">
                  <c:v>26.072916670000001</c:v>
                </c:pt>
                <c:pt idx="2504">
                  <c:v>26.083333329999999</c:v>
                </c:pt>
                <c:pt idx="2505">
                  <c:v>26.09375</c:v>
                </c:pt>
                <c:pt idx="2506">
                  <c:v>26.104166670000001</c:v>
                </c:pt>
                <c:pt idx="2507">
                  <c:v>26.114583329999999</c:v>
                </c:pt>
                <c:pt idx="2508">
                  <c:v>26.125</c:v>
                </c:pt>
                <c:pt idx="2509">
                  <c:v>26.135416670000001</c:v>
                </c:pt>
                <c:pt idx="2510">
                  <c:v>26.145833329999999</c:v>
                </c:pt>
                <c:pt idx="2511">
                  <c:v>26.15625</c:v>
                </c:pt>
                <c:pt idx="2512">
                  <c:v>26.166666670000001</c:v>
                </c:pt>
                <c:pt idx="2513">
                  <c:v>26.177083329999999</c:v>
                </c:pt>
                <c:pt idx="2514">
                  <c:v>26.1875</c:v>
                </c:pt>
                <c:pt idx="2515">
                  <c:v>26.197916670000001</c:v>
                </c:pt>
                <c:pt idx="2516">
                  <c:v>26.208333329999999</c:v>
                </c:pt>
                <c:pt idx="2517">
                  <c:v>26.21875</c:v>
                </c:pt>
                <c:pt idx="2518">
                  <c:v>26.229166670000001</c:v>
                </c:pt>
                <c:pt idx="2519">
                  <c:v>26.239583329999999</c:v>
                </c:pt>
                <c:pt idx="2520">
                  <c:v>26.25</c:v>
                </c:pt>
                <c:pt idx="2521">
                  <c:v>26.260416670000001</c:v>
                </c:pt>
                <c:pt idx="2522">
                  <c:v>26.270833329999999</c:v>
                </c:pt>
                <c:pt idx="2523">
                  <c:v>26.28125</c:v>
                </c:pt>
                <c:pt idx="2524">
                  <c:v>26.291666670000001</c:v>
                </c:pt>
                <c:pt idx="2525">
                  <c:v>26.302083329999999</c:v>
                </c:pt>
                <c:pt idx="2526">
                  <c:v>26.3125</c:v>
                </c:pt>
                <c:pt idx="2527">
                  <c:v>26.322916670000001</c:v>
                </c:pt>
                <c:pt idx="2528">
                  <c:v>26.333333329999999</c:v>
                </c:pt>
                <c:pt idx="2529">
                  <c:v>26.34375</c:v>
                </c:pt>
                <c:pt idx="2530">
                  <c:v>26.354166670000001</c:v>
                </c:pt>
                <c:pt idx="2531">
                  <c:v>26.364583329999999</c:v>
                </c:pt>
                <c:pt idx="2532">
                  <c:v>26.375</c:v>
                </c:pt>
                <c:pt idx="2533">
                  <c:v>26.385416670000001</c:v>
                </c:pt>
                <c:pt idx="2534">
                  <c:v>26.395833329999999</c:v>
                </c:pt>
                <c:pt idx="2535">
                  <c:v>26.40625</c:v>
                </c:pt>
                <c:pt idx="2536">
                  <c:v>26.416666670000001</c:v>
                </c:pt>
                <c:pt idx="2537">
                  <c:v>26.427083329999999</c:v>
                </c:pt>
                <c:pt idx="2538">
                  <c:v>26.4375</c:v>
                </c:pt>
                <c:pt idx="2539">
                  <c:v>26.447916670000001</c:v>
                </c:pt>
                <c:pt idx="2540">
                  <c:v>26.458333329999999</c:v>
                </c:pt>
                <c:pt idx="2541">
                  <c:v>26.46875</c:v>
                </c:pt>
                <c:pt idx="2542">
                  <c:v>26.479166670000001</c:v>
                </c:pt>
                <c:pt idx="2543">
                  <c:v>26.489583329999999</c:v>
                </c:pt>
                <c:pt idx="2544">
                  <c:v>26.5</c:v>
                </c:pt>
                <c:pt idx="2545">
                  <c:v>26.510416670000001</c:v>
                </c:pt>
                <c:pt idx="2546">
                  <c:v>26.520833329999999</c:v>
                </c:pt>
                <c:pt idx="2547">
                  <c:v>26.53125</c:v>
                </c:pt>
                <c:pt idx="2548">
                  <c:v>26.541666670000001</c:v>
                </c:pt>
                <c:pt idx="2549">
                  <c:v>26.552083329999999</c:v>
                </c:pt>
                <c:pt idx="2550">
                  <c:v>26.5625</c:v>
                </c:pt>
                <c:pt idx="2551">
                  <c:v>26.572916670000001</c:v>
                </c:pt>
                <c:pt idx="2552">
                  <c:v>26.583333329999999</c:v>
                </c:pt>
                <c:pt idx="2553">
                  <c:v>26.59375</c:v>
                </c:pt>
                <c:pt idx="2554">
                  <c:v>26.604166670000001</c:v>
                </c:pt>
                <c:pt idx="2555">
                  <c:v>26.614583329999999</c:v>
                </c:pt>
                <c:pt idx="2556">
                  <c:v>26.625</c:v>
                </c:pt>
                <c:pt idx="2557">
                  <c:v>26.635416670000001</c:v>
                </c:pt>
                <c:pt idx="2558">
                  <c:v>26.645833329999999</c:v>
                </c:pt>
                <c:pt idx="2559">
                  <c:v>26.65625</c:v>
                </c:pt>
                <c:pt idx="2560">
                  <c:v>26.666666670000001</c:v>
                </c:pt>
                <c:pt idx="2561">
                  <c:v>26.677083329999999</c:v>
                </c:pt>
                <c:pt idx="2562">
                  <c:v>26.6875</c:v>
                </c:pt>
                <c:pt idx="2563">
                  <c:v>26.697916670000001</c:v>
                </c:pt>
                <c:pt idx="2564">
                  <c:v>26.708333329999999</c:v>
                </c:pt>
                <c:pt idx="2565">
                  <c:v>26.71875</c:v>
                </c:pt>
                <c:pt idx="2566">
                  <c:v>26.729166670000001</c:v>
                </c:pt>
                <c:pt idx="2567">
                  <c:v>26.739583329999999</c:v>
                </c:pt>
                <c:pt idx="2568">
                  <c:v>26.75</c:v>
                </c:pt>
                <c:pt idx="2569">
                  <c:v>26.760416670000001</c:v>
                </c:pt>
                <c:pt idx="2570">
                  <c:v>26.770833329999999</c:v>
                </c:pt>
                <c:pt idx="2571">
                  <c:v>26.78125</c:v>
                </c:pt>
                <c:pt idx="2572">
                  <c:v>26.791666670000001</c:v>
                </c:pt>
                <c:pt idx="2573">
                  <c:v>26.802083329999999</c:v>
                </c:pt>
                <c:pt idx="2574">
                  <c:v>26.8125</c:v>
                </c:pt>
                <c:pt idx="2575">
                  <c:v>26.822916670000001</c:v>
                </c:pt>
                <c:pt idx="2576">
                  <c:v>26.833333329999999</c:v>
                </c:pt>
                <c:pt idx="2577">
                  <c:v>26.84375</c:v>
                </c:pt>
                <c:pt idx="2578">
                  <c:v>26.854166670000001</c:v>
                </c:pt>
                <c:pt idx="2579">
                  <c:v>26.864583329999999</c:v>
                </c:pt>
                <c:pt idx="2580">
                  <c:v>26.875</c:v>
                </c:pt>
                <c:pt idx="2581">
                  <c:v>26.885416670000001</c:v>
                </c:pt>
                <c:pt idx="2582">
                  <c:v>26.895833329999999</c:v>
                </c:pt>
                <c:pt idx="2583">
                  <c:v>26.90625</c:v>
                </c:pt>
                <c:pt idx="2584">
                  <c:v>26.916666670000001</c:v>
                </c:pt>
                <c:pt idx="2585">
                  <c:v>26.927083329999999</c:v>
                </c:pt>
                <c:pt idx="2586">
                  <c:v>26.9375</c:v>
                </c:pt>
                <c:pt idx="2587">
                  <c:v>26.947916670000001</c:v>
                </c:pt>
                <c:pt idx="2588">
                  <c:v>26.958333329999999</c:v>
                </c:pt>
                <c:pt idx="2589">
                  <c:v>26.96875</c:v>
                </c:pt>
                <c:pt idx="2590">
                  <c:v>26.979166670000001</c:v>
                </c:pt>
                <c:pt idx="2591">
                  <c:v>26.989583329999999</c:v>
                </c:pt>
                <c:pt idx="2592">
                  <c:v>27</c:v>
                </c:pt>
                <c:pt idx="2593">
                  <c:v>27.010416670000001</c:v>
                </c:pt>
                <c:pt idx="2594">
                  <c:v>27.020833329999999</c:v>
                </c:pt>
                <c:pt idx="2595">
                  <c:v>27.03125</c:v>
                </c:pt>
                <c:pt idx="2596">
                  <c:v>27.041666670000001</c:v>
                </c:pt>
                <c:pt idx="2597">
                  <c:v>27.052083329999999</c:v>
                </c:pt>
                <c:pt idx="2598">
                  <c:v>27.0625</c:v>
                </c:pt>
                <c:pt idx="2599">
                  <c:v>27.072916670000001</c:v>
                </c:pt>
                <c:pt idx="2600">
                  <c:v>27.083333329999999</c:v>
                </c:pt>
                <c:pt idx="2601">
                  <c:v>27.09375</c:v>
                </c:pt>
                <c:pt idx="2602">
                  <c:v>27.104166670000001</c:v>
                </c:pt>
                <c:pt idx="2603">
                  <c:v>27.114583329999999</c:v>
                </c:pt>
                <c:pt idx="2604">
                  <c:v>27.125</c:v>
                </c:pt>
                <c:pt idx="2605">
                  <c:v>27.135416670000001</c:v>
                </c:pt>
                <c:pt idx="2606">
                  <c:v>27.145833329999999</c:v>
                </c:pt>
                <c:pt idx="2607">
                  <c:v>27.15625</c:v>
                </c:pt>
                <c:pt idx="2608">
                  <c:v>27.166666670000001</c:v>
                </c:pt>
                <c:pt idx="2609">
                  <c:v>27.177083329999999</c:v>
                </c:pt>
                <c:pt idx="2610">
                  <c:v>27.1875</c:v>
                </c:pt>
                <c:pt idx="2611">
                  <c:v>27.197916670000001</c:v>
                </c:pt>
                <c:pt idx="2612">
                  <c:v>27.208333329999999</c:v>
                </c:pt>
                <c:pt idx="2613">
                  <c:v>27.21875</c:v>
                </c:pt>
                <c:pt idx="2614">
                  <c:v>27.229166670000001</c:v>
                </c:pt>
                <c:pt idx="2615">
                  <c:v>27.239583329999999</c:v>
                </c:pt>
                <c:pt idx="2616">
                  <c:v>27.25</c:v>
                </c:pt>
                <c:pt idx="2617">
                  <c:v>27.260416670000001</c:v>
                </c:pt>
                <c:pt idx="2618">
                  <c:v>27.270833329999999</c:v>
                </c:pt>
                <c:pt idx="2619">
                  <c:v>27.28125</c:v>
                </c:pt>
                <c:pt idx="2620">
                  <c:v>27.291666670000001</c:v>
                </c:pt>
                <c:pt idx="2621">
                  <c:v>27.302083329999999</c:v>
                </c:pt>
                <c:pt idx="2622">
                  <c:v>27.3125</c:v>
                </c:pt>
                <c:pt idx="2623">
                  <c:v>27.322916670000001</c:v>
                </c:pt>
                <c:pt idx="2624">
                  <c:v>27.333333329999999</c:v>
                </c:pt>
                <c:pt idx="2625">
                  <c:v>27.34375</c:v>
                </c:pt>
                <c:pt idx="2626">
                  <c:v>27.354166670000001</c:v>
                </c:pt>
                <c:pt idx="2627">
                  <c:v>27.364583329999999</c:v>
                </c:pt>
                <c:pt idx="2628">
                  <c:v>27.375</c:v>
                </c:pt>
                <c:pt idx="2629">
                  <c:v>27.385416670000001</c:v>
                </c:pt>
                <c:pt idx="2630">
                  <c:v>27.395833329999999</c:v>
                </c:pt>
                <c:pt idx="2631">
                  <c:v>27.40625</c:v>
                </c:pt>
                <c:pt idx="2632">
                  <c:v>27.416666670000001</c:v>
                </c:pt>
                <c:pt idx="2633">
                  <c:v>27.427083329999999</c:v>
                </c:pt>
                <c:pt idx="2634">
                  <c:v>27.4375</c:v>
                </c:pt>
                <c:pt idx="2635">
                  <c:v>27.447916670000001</c:v>
                </c:pt>
                <c:pt idx="2636">
                  <c:v>27.458333329999999</c:v>
                </c:pt>
                <c:pt idx="2637">
                  <c:v>27.46875</c:v>
                </c:pt>
                <c:pt idx="2638">
                  <c:v>27.479166670000001</c:v>
                </c:pt>
                <c:pt idx="2639">
                  <c:v>27.489583329999999</c:v>
                </c:pt>
                <c:pt idx="2640">
                  <c:v>27.5</c:v>
                </c:pt>
                <c:pt idx="2641">
                  <c:v>27.510416670000001</c:v>
                </c:pt>
                <c:pt idx="2642">
                  <c:v>27.520833329999999</c:v>
                </c:pt>
                <c:pt idx="2643">
                  <c:v>27.53125</c:v>
                </c:pt>
                <c:pt idx="2644">
                  <c:v>27.541666670000001</c:v>
                </c:pt>
                <c:pt idx="2645">
                  <c:v>27.552083329999999</c:v>
                </c:pt>
                <c:pt idx="2646">
                  <c:v>27.5625</c:v>
                </c:pt>
                <c:pt idx="2647">
                  <c:v>27.572916670000001</c:v>
                </c:pt>
                <c:pt idx="2648">
                  <c:v>27.583333329999999</c:v>
                </c:pt>
                <c:pt idx="2649">
                  <c:v>27.59375</c:v>
                </c:pt>
                <c:pt idx="2650">
                  <c:v>27.604166670000001</c:v>
                </c:pt>
                <c:pt idx="2651">
                  <c:v>27.614583329999999</c:v>
                </c:pt>
                <c:pt idx="2652">
                  <c:v>27.625</c:v>
                </c:pt>
                <c:pt idx="2653">
                  <c:v>27.635416670000001</c:v>
                </c:pt>
                <c:pt idx="2654">
                  <c:v>27.645833329999999</c:v>
                </c:pt>
                <c:pt idx="2655">
                  <c:v>27.65625</c:v>
                </c:pt>
                <c:pt idx="2656">
                  <c:v>27.666666670000001</c:v>
                </c:pt>
                <c:pt idx="2657">
                  <c:v>27.677083329999999</c:v>
                </c:pt>
                <c:pt idx="2658">
                  <c:v>27.6875</c:v>
                </c:pt>
                <c:pt idx="2659">
                  <c:v>27.697916670000001</c:v>
                </c:pt>
                <c:pt idx="2660">
                  <c:v>27.708333329999999</c:v>
                </c:pt>
                <c:pt idx="2661">
                  <c:v>27.71875</c:v>
                </c:pt>
                <c:pt idx="2662">
                  <c:v>27.729166670000001</c:v>
                </c:pt>
                <c:pt idx="2663">
                  <c:v>27.739583329999999</c:v>
                </c:pt>
                <c:pt idx="2664">
                  <c:v>27.75</c:v>
                </c:pt>
                <c:pt idx="2665">
                  <c:v>27.760416670000001</c:v>
                </c:pt>
                <c:pt idx="2666">
                  <c:v>27.770833329999999</c:v>
                </c:pt>
                <c:pt idx="2667">
                  <c:v>27.78125</c:v>
                </c:pt>
                <c:pt idx="2668">
                  <c:v>27.791666670000001</c:v>
                </c:pt>
                <c:pt idx="2669">
                  <c:v>27.802083329999999</c:v>
                </c:pt>
                <c:pt idx="2670">
                  <c:v>27.8125</c:v>
                </c:pt>
                <c:pt idx="2671">
                  <c:v>27.822916670000001</c:v>
                </c:pt>
                <c:pt idx="2672">
                  <c:v>27.833333329999999</c:v>
                </c:pt>
                <c:pt idx="2673">
                  <c:v>27.84375</c:v>
                </c:pt>
                <c:pt idx="2674">
                  <c:v>27.854166670000001</c:v>
                </c:pt>
                <c:pt idx="2675">
                  <c:v>27.864583329999999</c:v>
                </c:pt>
                <c:pt idx="2676">
                  <c:v>27.875</c:v>
                </c:pt>
                <c:pt idx="2677">
                  <c:v>27.885416670000001</c:v>
                </c:pt>
                <c:pt idx="2678">
                  <c:v>27.895833329999999</c:v>
                </c:pt>
                <c:pt idx="2679">
                  <c:v>27.90625</c:v>
                </c:pt>
                <c:pt idx="2680">
                  <c:v>27.916666670000001</c:v>
                </c:pt>
                <c:pt idx="2681">
                  <c:v>27.927083329999999</c:v>
                </c:pt>
                <c:pt idx="2682">
                  <c:v>27.9375</c:v>
                </c:pt>
                <c:pt idx="2683">
                  <c:v>27.947916670000001</c:v>
                </c:pt>
                <c:pt idx="2684">
                  <c:v>27.958333329999999</c:v>
                </c:pt>
                <c:pt idx="2685">
                  <c:v>27.96875</c:v>
                </c:pt>
                <c:pt idx="2686">
                  <c:v>27.979166670000001</c:v>
                </c:pt>
                <c:pt idx="2687">
                  <c:v>27.989583329999999</c:v>
                </c:pt>
                <c:pt idx="2688">
                  <c:v>28</c:v>
                </c:pt>
                <c:pt idx="2689">
                  <c:v>28.010416670000001</c:v>
                </c:pt>
                <c:pt idx="2690">
                  <c:v>28.020833329999999</c:v>
                </c:pt>
                <c:pt idx="2691">
                  <c:v>28.03125</c:v>
                </c:pt>
                <c:pt idx="2692">
                  <c:v>28.041666670000001</c:v>
                </c:pt>
                <c:pt idx="2693">
                  <c:v>28.052083329999999</c:v>
                </c:pt>
                <c:pt idx="2694">
                  <c:v>28.0625</c:v>
                </c:pt>
                <c:pt idx="2695">
                  <c:v>28.072916670000001</c:v>
                </c:pt>
                <c:pt idx="2696">
                  <c:v>28.083333329999999</c:v>
                </c:pt>
                <c:pt idx="2697">
                  <c:v>28.09375</c:v>
                </c:pt>
                <c:pt idx="2698">
                  <c:v>28.104166670000001</c:v>
                </c:pt>
                <c:pt idx="2699">
                  <c:v>28.114583329999999</c:v>
                </c:pt>
                <c:pt idx="2700">
                  <c:v>28.125</c:v>
                </c:pt>
                <c:pt idx="2701">
                  <c:v>28.135416670000001</c:v>
                </c:pt>
                <c:pt idx="2702">
                  <c:v>28.145833329999999</c:v>
                </c:pt>
                <c:pt idx="2703">
                  <c:v>28.15625</c:v>
                </c:pt>
                <c:pt idx="2704">
                  <c:v>28.166666670000001</c:v>
                </c:pt>
                <c:pt idx="2705">
                  <c:v>28.177083329999999</c:v>
                </c:pt>
                <c:pt idx="2706">
                  <c:v>28.1875</c:v>
                </c:pt>
                <c:pt idx="2707">
                  <c:v>28.197916670000001</c:v>
                </c:pt>
                <c:pt idx="2708">
                  <c:v>28.208333329999999</c:v>
                </c:pt>
                <c:pt idx="2709">
                  <c:v>28.21875</c:v>
                </c:pt>
                <c:pt idx="2710">
                  <c:v>28.229166670000001</c:v>
                </c:pt>
                <c:pt idx="2711">
                  <c:v>28.239583329999999</c:v>
                </c:pt>
                <c:pt idx="2712">
                  <c:v>28.25</c:v>
                </c:pt>
                <c:pt idx="2713">
                  <c:v>28.260416670000001</c:v>
                </c:pt>
                <c:pt idx="2714">
                  <c:v>28.270833329999999</c:v>
                </c:pt>
                <c:pt idx="2715">
                  <c:v>28.28125</c:v>
                </c:pt>
                <c:pt idx="2716">
                  <c:v>28.291666670000001</c:v>
                </c:pt>
                <c:pt idx="2717">
                  <c:v>28.302083329999999</c:v>
                </c:pt>
                <c:pt idx="2718">
                  <c:v>28.3125</c:v>
                </c:pt>
                <c:pt idx="2719">
                  <c:v>28.322916670000001</c:v>
                </c:pt>
                <c:pt idx="2720">
                  <c:v>28.333333329999999</c:v>
                </c:pt>
                <c:pt idx="2721">
                  <c:v>28.34375</c:v>
                </c:pt>
                <c:pt idx="2722">
                  <c:v>28.354166670000001</c:v>
                </c:pt>
                <c:pt idx="2723">
                  <c:v>28.364583329999999</c:v>
                </c:pt>
                <c:pt idx="2724">
                  <c:v>28.375</c:v>
                </c:pt>
                <c:pt idx="2725">
                  <c:v>28.385416670000001</c:v>
                </c:pt>
                <c:pt idx="2726">
                  <c:v>28.395833329999999</c:v>
                </c:pt>
                <c:pt idx="2727">
                  <c:v>28.40625</c:v>
                </c:pt>
                <c:pt idx="2728">
                  <c:v>28.416666670000001</c:v>
                </c:pt>
                <c:pt idx="2729">
                  <c:v>28.427083329999999</c:v>
                </c:pt>
                <c:pt idx="2730">
                  <c:v>28.4375</c:v>
                </c:pt>
                <c:pt idx="2731">
                  <c:v>28.447916670000001</c:v>
                </c:pt>
                <c:pt idx="2732">
                  <c:v>28.458333329999999</c:v>
                </c:pt>
                <c:pt idx="2733">
                  <c:v>28.46875</c:v>
                </c:pt>
                <c:pt idx="2734">
                  <c:v>28.479166670000001</c:v>
                </c:pt>
                <c:pt idx="2735">
                  <c:v>28.489583329999999</c:v>
                </c:pt>
                <c:pt idx="2736">
                  <c:v>28.5</c:v>
                </c:pt>
                <c:pt idx="2737">
                  <c:v>28.510416670000001</c:v>
                </c:pt>
                <c:pt idx="2738">
                  <c:v>28.520833329999999</c:v>
                </c:pt>
                <c:pt idx="2739">
                  <c:v>28.53125</c:v>
                </c:pt>
                <c:pt idx="2740">
                  <c:v>28.541666670000001</c:v>
                </c:pt>
                <c:pt idx="2741">
                  <c:v>28.552083329999999</c:v>
                </c:pt>
                <c:pt idx="2742">
                  <c:v>28.5625</c:v>
                </c:pt>
                <c:pt idx="2743">
                  <c:v>28.572916670000001</c:v>
                </c:pt>
                <c:pt idx="2744">
                  <c:v>28.583333329999999</c:v>
                </c:pt>
                <c:pt idx="2745">
                  <c:v>28.59375</c:v>
                </c:pt>
                <c:pt idx="2746">
                  <c:v>28.604166670000001</c:v>
                </c:pt>
                <c:pt idx="2747">
                  <c:v>28.614583329999999</c:v>
                </c:pt>
                <c:pt idx="2748">
                  <c:v>28.625</c:v>
                </c:pt>
                <c:pt idx="2749">
                  <c:v>28.635416670000001</c:v>
                </c:pt>
                <c:pt idx="2750">
                  <c:v>28.645833329999999</c:v>
                </c:pt>
                <c:pt idx="2751">
                  <c:v>28.65625</c:v>
                </c:pt>
                <c:pt idx="2752">
                  <c:v>28.666666670000001</c:v>
                </c:pt>
                <c:pt idx="2753">
                  <c:v>28.677083329999999</c:v>
                </c:pt>
                <c:pt idx="2754">
                  <c:v>28.6875</c:v>
                </c:pt>
                <c:pt idx="2755">
                  <c:v>28.697916670000001</c:v>
                </c:pt>
                <c:pt idx="2756">
                  <c:v>28.708333329999999</c:v>
                </c:pt>
                <c:pt idx="2757">
                  <c:v>28.71875</c:v>
                </c:pt>
                <c:pt idx="2758">
                  <c:v>28.729166670000001</c:v>
                </c:pt>
                <c:pt idx="2759">
                  <c:v>28.739583329999999</c:v>
                </c:pt>
                <c:pt idx="2760">
                  <c:v>28.75</c:v>
                </c:pt>
                <c:pt idx="2761">
                  <c:v>28.760416670000001</c:v>
                </c:pt>
                <c:pt idx="2762">
                  <c:v>28.770833329999999</c:v>
                </c:pt>
                <c:pt idx="2763">
                  <c:v>28.78125</c:v>
                </c:pt>
                <c:pt idx="2764">
                  <c:v>28.791666670000001</c:v>
                </c:pt>
                <c:pt idx="2765">
                  <c:v>28.802083329999999</c:v>
                </c:pt>
                <c:pt idx="2766">
                  <c:v>28.8125</c:v>
                </c:pt>
                <c:pt idx="2767">
                  <c:v>28.822916670000001</c:v>
                </c:pt>
                <c:pt idx="2768">
                  <c:v>28.833333329999999</c:v>
                </c:pt>
                <c:pt idx="2769">
                  <c:v>28.84375</c:v>
                </c:pt>
                <c:pt idx="2770">
                  <c:v>28.854166670000001</c:v>
                </c:pt>
                <c:pt idx="2771">
                  <c:v>28.864583329999999</c:v>
                </c:pt>
                <c:pt idx="2772">
                  <c:v>28.875</c:v>
                </c:pt>
                <c:pt idx="2773">
                  <c:v>28.885416670000001</c:v>
                </c:pt>
                <c:pt idx="2774">
                  <c:v>28.895833329999999</c:v>
                </c:pt>
                <c:pt idx="2775">
                  <c:v>28.90625</c:v>
                </c:pt>
                <c:pt idx="2776">
                  <c:v>28.916666670000001</c:v>
                </c:pt>
                <c:pt idx="2777">
                  <c:v>28.927083329999999</c:v>
                </c:pt>
                <c:pt idx="2778">
                  <c:v>28.9375</c:v>
                </c:pt>
                <c:pt idx="2779">
                  <c:v>28.947916670000001</c:v>
                </c:pt>
                <c:pt idx="2780">
                  <c:v>28.958333329999999</c:v>
                </c:pt>
                <c:pt idx="2781">
                  <c:v>28.96875</c:v>
                </c:pt>
                <c:pt idx="2782">
                  <c:v>28.979166670000001</c:v>
                </c:pt>
                <c:pt idx="2783">
                  <c:v>28.989583329999999</c:v>
                </c:pt>
                <c:pt idx="2784">
                  <c:v>29</c:v>
                </c:pt>
                <c:pt idx="2785">
                  <c:v>29.010416670000001</c:v>
                </c:pt>
                <c:pt idx="2786">
                  <c:v>29.020833329999999</c:v>
                </c:pt>
                <c:pt idx="2787">
                  <c:v>29.03125</c:v>
                </c:pt>
                <c:pt idx="2788">
                  <c:v>29.041666670000001</c:v>
                </c:pt>
                <c:pt idx="2789">
                  <c:v>29.052083329999999</c:v>
                </c:pt>
                <c:pt idx="2790">
                  <c:v>29.0625</c:v>
                </c:pt>
                <c:pt idx="2791">
                  <c:v>29.072916670000001</c:v>
                </c:pt>
                <c:pt idx="2792">
                  <c:v>29.083333329999999</c:v>
                </c:pt>
                <c:pt idx="2793">
                  <c:v>29.09375</c:v>
                </c:pt>
                <c:pt idx="2794">
                  <c:v>29.104166670000001</c:v>
                </c:pt>
                <c:pt idx="2795">
                  <c:v>29.114583329999999</c:v>
                </c:pt>
                <c:pt idx="2796">
                  <c:v>29.125</c:v>
                </c:pt>
                <c:pt idx="2797">
                  <c:v>29.135416670000001</c:v>
                </c:pt>
                <c:pt idx="2798">
                  <c:v>29.145833329999999</c:v>
                </c:pt>
                <c:pt idx="2799">
                  <c:v>29.15625</c:v>
                </c:pt>
                <c:pt idx="2800">
                  <c:v>29.166666670000001</c:v>
                </c:pt>
                <c:pt idx="2801">
                  <c:v>29.177083329999999</c:v>
                </c:pt>
                <c:pt idx="2802">
                  <c:v>29.1875</c:v>
                </c:pt>
                <c:pt idx="2803">
                  <c:v>29.197916670000001</c:v>
                </c:pt>
                <c:pt idx="2804">
                  <c:v>29.208333329999999</c:v>
                </c:pt>
                <c:pt idx="2805">
                  <c:v>29.21875</c:v>
                </c:pt>
                <c:pt idx="2806">
                  <c:v>29.229166670000001</c:v>
                </c:pt>
                <c:pt idx="2807">
                  <c:v>29.239583329999999</c:v>
                </c:pt>
                <c:pt idx="2808">
                  <c:v>29.25</c:v>
                </c:pt>
                <c:pt idx="2809">
                  <c:v>29.260416670000001</c:v>
                </c:pt>
                <c:pt idx="2810">
                  <c:v>29.270833329999999</c:v>
                </c:pt>
                <c:pt idx="2811">
                  <c:v>29.28125</c:v>
                </c:pt>
                <c:pt idx="2812">
                  <c:v>29.291666670000001</c:v>
                </c:pt>
                <c:pt idx="2813">
                  <c:v>29.302083329999999</c:v>
                </c:pt>
                <c:pt idx="2814">
                  <c:v>29.3125</c:v>
                </c:pt>
                <c:pt idx="2815">
                  <c:v>29.322916670000001</c:v>
                </c:pt>
                <c:pt idx="2816">
                  <c:v>29.333333329999999</c:v>
                </c:pt>
                <c:pt idx="2817">
                  <c:v>29.34375</c:v>
                </c:pt>
                <c:pt idx="2818">
                  <c:v>29.354166670000001</c:v>
                </c:pt>
                <c:pt idx="2819">
                  <c:v>29.364583329999999</c:v>
                </c:pt>
                <c:pt idx="2820">
                  <c:v>29.375</c:v>
                </c:pt>
                <c:pt idx="2821">
                  <c:v>29.385416670000001</c:v>
                </c:pt>
                <c:pt idx="2822">
                  <c:v>29.395833329999999</c:v>
                </c:pt>
                <c:pt idx="2823">
                  <c:v>29.40625</c:v>
                </c:pt>
                <c:pt idx="2824">
                  <c:v>29.416666670000001</c:v>
                </c:pt>
                <c:pt idx="2825">
                  <c:v>29.427083329999999</c:v>
                </c:pt>
                <c:pt idx="2826">
                  <c:v>29.4375</c:v>
                </c:pt>
                <c:pt idx="2827">
                  <c:v>29.447916670000001</c:v>
                </c:pt>
                <c:pt idx="2828">
                  <c:v>29.458333329999999</c:v>
                </c:pt>
                <c:pt idx="2829">
                  <c:v>29.46875</c:v>
                </c:pt>
                <c:pt idx="2830">
                  <c:v>29.479166670000001</c:v>
                </c:pt>
                <c:pt idx="2831">
                  <c:v>29.489583329999999</c:v>
                </c:pt>
                <c:pt idx="2832">
                  <c:v>29.5</c:v>
                </c:pt>
                <c:pt idx="2833">
                  <c:v>29.510416670000001</c:v>
                </c:pt>
                <c:pt idx="2834">
                  <c:v>29.520833329999999</c:v>
                </c:pt>
                <c:pt idx="2835">
                  <c:v>29.53125</c:v>
                </c:pt>
                <c:pt idx="2836">
                  <c:v>29.541666670000001</c:v>
                </c:pt>
                <c:pt idx="2837">
                  <c:v>29.552083329999999</c:v>
                </c:pt>
                <c:pt idx="2838">
                  <c:v>29.5625</c:v>
                </c:pt>
                <c:pt idx="2839">
                  <c:v>29.572916670000001</c:v>
                </c:pt>
                <c:pt idx="2840">
                  <c:v>29.583333329999999</c:v>
                </c:pt>
                <c:pt idx="2841">
                  <c:v>29.59375</c:v>
                </c:pt>
                <c:pt idx="2842">
                  <c:v>29.604166670000001</c:v>
                </c:pt>
                <c:pt idx="2843">
                  <c:v>29.614583329999999</c:v>
                </c:pt>
                <c:pt idx="2844">
                  <c:v>29.625</c:v>
                </c:pt>
                <c:pt idx="2845">
                  <c:v>29.635416670000001</c:v>
                </c:pt>
                <c:pt idx="2846">
                  <c:v>29.645833329999999</c:v>
                </c:pt>
                <c:pt idx="2847">
                  <c:v>29.65625</c:v>
                </c:pt>
                <c:pt idx="2848">
                  <c:v>29.666666670000001</c:v>
                </c:pt>
                <c:pt idx="2849">
                  <c:v>29.677083329999999</c:v>
                </c:pt>
                <c:pt idx="2850">
                  <c:v>29.6875</c:v>
                </c:pt>
                <c:pt idx="2851">
                  <c:v>29.697916670000001</c:v>
                </c:pt>
                <c:pt idx="2852">
                  <c:v>29.708333329999999</c:v>
                </c:pt>
                <c:pt idx="2853">
                  <c:v>29.71875</c:v>
                </c:pt>
                <c:pt idx="2854">
                  <c:v>29.729166670000001</c:v>
                </c:pt>
                <c:pt idx="2855">
                  <c:v>29.739583329999999</c:v>
                </c:pt>
                <c:pt idx="2856">
                  <c:v>29.75</c:v>
                </c:pt>
                <c:pt idx="2857">
                  <c:v>29.760416670000001</c:v>
                </c:pt>
                <c:pt idx="2858">
                  <c:v>29.770833329999999</c:v>
                </c:pt>
                <c:pt idx="2859">
                  <c:v>29.78125</c:v>
                </c:pt>
                <c:pt idx="2860">
                  <c:v>29.791666670000001</c:v>
                </c:pt>
                <c:pt idx="2861">
                  <c:v>29.802083329999999</c:v>
                </c:pt>
                <c:pt idx="2862">
                  <c:v>29.8125</c:v>
                </c:pt>
                <c:pt idx="2863">
                  <c:v>29.822916670000001</c:v>
                </c:pt>
                <c:pt idx="2864">
                  <c:v>29.833333329999999</c:v>
                </c:pt>
                <c:pt idx="2865">
                  <c:v>29.84375</c:v>
                </c:pt>
                <c:pt idx="2866">
                  <c:v>29.854166670000001</c:v>
                </c:pt>
                <c:pt idx="2867">
                  <c:v>29.864583329999999</c:v>
                </c:pt>
                <c:pt idx="2868">
                  <c:v>29.875</c:v>
                </c:pt>
                <c:pt idx="2869">
                  <c:v>29.885416670000001</c:v>
                </c:pt>
                <c:pt idx="2870">
                  <c:v>29.895833329999999</c:v>
                </c:pt>
                <c:pt idx="2871">
                  <c:v>29.90625</c:v>
                </c:pt>
                <c:pt idx="2872">
                  <c:v>29.916666670000001</c:v>
                </c:pt>
                <c:pt idx="2873">
                  <c:v>29.927083329999999</c:v>
                </c:pt>
                <c:pt idx="2874">
                  <c:v>29.9375</c:v>
                </c:pt>
                <c:pt idx="2875">
                  <c:v>29.947916670000001</c:v>
                </c:pt>
                <c:pt idx="2876">
                  <c:v>29.958333329999999</c:v>
                </c:pt>
                <c:pt idx="2877">
                  <c:v>29.96875</c:v>
                </c:pt>
                <c:pt idx="2878">
                  <c:v>29.979166670000001</c:v>
                </c:pt>
                <c:pt idx="2879">
                  <c:v>29.989583329999999</c:v>
                </c:pt>
                <c:pt idx="2880">
                  <c:v>30</c:v>
                </c:pt>
                <c:pt idx="2881">
                  <c:v>30.010416670000001</c:v>
                </c:pt>
                <c:pt idx="2882">
                  <c:v>30.020833329999999</c:v>
                </c:pt>
                <c:pt idx="2883">
                  <c:v>30.03125</c:v>
                </c:pt>
                <c:pt idx="2884">
                  <c:v>30.041666670000001</c:v>
                </c:pt>
                <c:pt idx="2885">
                  <c:v>30.052083329999999</c:v>
                </c:pt>
                <c:pt idx="2886">
                  <c:v>30.0625</c:v>
                </c:pt>
                <c:pt idx="2887">
                  <c:v>30.072916670000001</c:v>
                </c:pt>
                <c:pt idx="2888">
                  <c:v>30.083333329999999</c:v>
                </c:pt>
                <c:pt idx="2889">
                  <c:v>30.09375</c:v>
                </c:pt>
                <c:pt idx="2890">
                  <c:v>30.104166670000001</c:v>
                </c:pt>
                <c:pt idx="2891">
                  <c:v>30.114583329999999</c:v>
                </c:pt>
                <c:pt idx="2892">
                  <c:v>30.125</c:v>
                </c:pt>
                <c:pt idx="2893">
                  <c:v>30.135416670000001</c:v>
                </c:pt>
                <c:pt idx="2894">
                  <c:v>30.145833329999999</c:v>
                </c:pt>
                <c:pt idx="2895">
                  <c:v>30.15625</c:v>
                </c:pt>
                <c:pt idx="2896">
                  <c:v>30.166666670000001</c:v>
                </c:pt>
                <c:pt idx="2897">
                  <c:v>30.177083329999999</c:v>
                </c:pt>
                <c:pt idx="2898">
                  <c:v>30.1875</c:v>
                </c:pt>
                <c:pt idx="2899">
                  <c:v>30.197916670000001</c:v>
                </c:pt>
                <c:pt idx="2900">
                  <c:v>30.208333329999999</c:v>
                </c:pt>
                <c:pt idx="2901">
                  <c:v>30.21875</c:v>
                </c:pt>
                <c:pt idx="2902">
                  <c:v>30.229166670000001</c:v>
                </c:pt>
                <c:pt idx="2903">
                  <c:v>30.239583329999999</c:v>
                </c:pt>
                <c:pt idx="2904">
                  <c:v>30.25</c:v>
                </c:pt>
                <c:pt idx="2905">
                  <c:v>30.260416670000001</c:v>
                </c:pt>
                <c:pt idx="2906">
                  <c:v>30.270833329999999</c:v>
                </c:pt>
                <c:pt idx="2907">
                  <c:v>30.28125</c:v>
                </c:pt>
                <c:pt idx="2908">
                  <c:v>30.291666670000001</c:v>
                </c:pt>
                <c:pt idx="2909">
                  <c:v>30.302083329999999</c:v>
                </c:pt>
                <c:pt idx="2910">
                  <c:v>30.3125</c:v>
                </c:pt>
                <c:pt idx="2911">
                  <c:v>30.322916670000001</c:v>
                </c:pt>
                <c:pt idx="2912">
                  <c:v>30.333333329999999</c:v>
                </c:pt>
                <c:pt idx="2913">
                  <c:v>30.34375</c:v>
                </c:pt>
                <c:pt idx="2914">
                  <c:v>30.354166670000001</c:v>
                </c:pt>
                <c:pt idx="2915">
                  <c:v>30.364583329999999</c:v>
                </c:pt>
                <c:pt idx="2916">
                  <c:v>30.375</c:v>
                </c:pt>
                <c:pt idx="2917">
                  <c:v>30.385416670000001</c:v>
                </c:pt>
                <c:pt idx="2918">
                  <c:v>30.395833329999999</c:v>
                </c:pt>
                <c:pt idx="2919">
                  <c:v>30.40625</c:v>
                </c:pt>
                <c:pt idx="2920">
                  <c:v>30.416666670000001</c:v>
                </c:pt>
                <c:pt idx="2921">
                  <c:v>30.427083329999999</c:v>
                </c:pt>
                <c:pt idx="2922">
                  <c:v>30.4375</c:v>
                </c:pt>
                <c:pt idx="2923">
                  <c:v>30.447916670000001</c:v>
                </c:pt>
                <c:pt idx="2924">
                  <c:v>30.458333329999999</c:v>
                </c:pt>
                <c:pt idx="2925">
                  <c:v>30.46875</c:v>
                </c:pt>
                <c:pt idx="2926">
                  <c:v>30.479166670000001</c:v>
                </c:pt>
                <c:pt idx="2927">
                  <c:v>30.489583329999999</c:v>
                </c:pt>
                <c:pt idx="2928">
                  <c:v>30.5</c:v>
                </c:pt>
                <c:pt idx="2929">
                  <c:v>30.510416670000001</c:v>
                </c:pt>
                <c:pt idx="2930">
                  <c:v>30.520833329999999</c:v>
                </c:pt>
                <c:pt idx="2931">
                  <c:v>30.53125</c:v>
                </c:pt>
                <c:pt idx="2932">
                  <c:v>30.541666670000001</c:v>
                </c:pt>
                <c:pt idx="2933">
                  <c:v>30.552083329999999</c:v>
                </c:pt>
                <c:pt idx="2934">
                  <c:v>30.5625</c:v>
                </c:pt>
                <c:pt idx="2935">
                  <c:v>30.572916670000001</c:v>
                </c:pt>
                <c:pt idx="2936">
                  <c:v>30.583333329999999</c:v>
                </c:pt>
                <c:pt idx="2937">
                  <c:v>30.59375</c:v>
                </c:pt>
                <c:pt idx="2938">
                  <c:v>30.604166670000001</c:v>
                </c:pt>
                <c:pt idx="2939">
                  <c:v>30.614583329999999</c:v>
                </c:pt>
                <c:pt idx="2940">
                  <c:v>30.625</c:v>
                </c:pt>
                <c:pt idx="2941">
                  <c:v>30.635416670000001</c:v>
                </c:pt>
                <c:pt idx="2942">
                  <c:v>30.645833329999999</c:v>
                </c:pt>
                <c:pt idx="2943">
                  <c:v>30.65625</c:v>
                </c:pt>
                <c:pt idx="2944">
                  <c:v>30.666666670000001</c:v>
                </c:pt>
                <c:pt idx="2945">
                  <c:v>30.677083329999999</c:v>
                </c:pt>
                <c:pt idx="2946">
                  <c:v>30.6875</c:v>
                </c:pt>
                <c:pt idx="2947">
                  <c:v>30.697916670000001</c:v>
                </c:pt>
                <c:pt idx="2948">
                  <c:v>30.708333329999999</c:v>
                </c:pt>
                <c:pt idx="2949">
                  <c:v>30.71875</c:v>
                </c:pt>
                <c:pt idx="2950">
                  <c:v>30.729166670000001</c:v>
                </c:pt>
                <c:pt idx="2951">
                  <c:v>30.739583329999999</c:v>
                </c:pt>
                <c:pt idx="2952">
                  <c:v>30.75</c:v>
                </c:pt>
                <c:pt idx="2953">
                  <c:v>30.760416670000001</c:v>
                </c:pt>
                <c:pt idx="2954">
                  <c:v>30.770833329999999</c:v>
                </c:pt>
                <c:pt idx="2955">
                  <c:v>30.78125</c:v>
                </c:pt>
                <c:pt idx="2956">
                  <c:v>30.791666670000001</c:v>
                </c:pt>
                <c:pt idx="2957">
                  <c:v>30.802083329999999</c:v>
                </c:pt>
                <c:pt idx="2958">
                  <c:v>30.8125</c:v>
                </c:pt>
                <c:pt idx="2959">
                  <c:v>30.822916670000001</c:v>
                </c:pt>
                <c:pt idx="2960">
                  <c:v>30.833333329999999</c:v>
                </c:pt>
                <c:pt idx="2961">
                  <c:v>30.84375</c:v>
                </c:pt>
                <c:pt idx="2962">
                  <c:v>30.854166670000001</c:v>
                </c:pt>
                <c:pt idx="2963">
                  <c:v>30.864583329999999</c:v>
                </c:pt>
                <c:pt idx="2964">
                  <c:v>30.875</c:v>
                </c:pt>
                <c:pt idx="2965">
                  <c:v>30.885416670000001</c:v>
                </c:pt>
                <c:pt idx="2966">
                  <c:v>30.895833329999999</c:v>
                </c:pt>
                <c:pt idx="2967">
                  <c:v>30.90625</c:v>
                </c:pt>
                <c:pt idx="2968">
                  <c:v>30.916666670000001</c:v>
                </c:pt>
                <c:pt idx="2969">
                  <c:v>30.927083329999999</c:v>
                </c:pt>
                <c:pt idx="2970">
                  <c:v>30.9375</c:v>
                </c:pt>
                <c:pt idx="2971">
                  <c:v>30.947916670000001</c:v>
                </c:pt>
                <c:pt idx="2972">
                  <c:v>30.958333329999999</c:v>
                </c:pt>
                <c:pt idx="2973">
                  <c:v>30.96875</c:v>
                </c:pt>
                <c:pt idx="2974">
                  <c:v>30.979166670000001</c:v>
                </c:pt>
                <c:pt idx="2975">
                  <c:v>30.989583329999999</c:v>
                </c:pt>
                <c:pt idx="2976">
                  <c:v>31</c:v>
                </c:pt>
                <c:pt idx="2977">
                  <c:v>31.010416669999998</c:v>
                </c:pt>
                <c:pt idx="2978">
                  <c:v>31.020833330000002</c:v>
                </c:pt>
                <c:pt idx="2979">
                  <c:v>31.03125</c:v>
                </c:pt>
                <c:pt idx="2980">
                  <c:v>31.041666669999998</c:v>
                </c:pt>
                <c:pt idx="2981">
                  <c:v>31.052083330000002</c:v>
                </c:pt>
                <c:pt idx="2982">
                  <c:v>31.0625</c:v>
                </c:pt>
                <c:pt idx="2983">
                  <c:v>31.072916669999998</c:v>
                </c:pt>
                <c:pt idx="2984">
                  <c:v>31.083333330000002</c:v>
                </c:pt>
                <c:pt idx="2985">
                  <c:v>31.09375</c:v>
                </c:pt>
                <c:pt idx="2986">
                  <c:v>31.104166669999998</c:v>
                </c:pt>
                <c:pt idx="2987">
                  <c:v>31.114583330000002</c:v>
                </c:pt>
                <c:pt idx="2988">
                  <c:v>31.125</c:v>
                </c:pt>
                <c:pt idx="2989">
                  <c:v>31.135416669999998</c:v>
                </c:pt>
                <c:pt idx="2990">
                  <c:v>31.145833330000002</c:v>
                </c:pt>
                <c:pt idx="2991">
                  <c:v>31.15625</c:v>
                </c:pt>
                <c:pt idx="2992">
                  <c:v>31.166666669999998</c:v>
                </c:pt>
                <c:pt idx="2993">
                  <c:v>31.177083330000002</c:v>
                </c:pt>
                <c:pt idx="2994">
                  <c:v>31.1875</c:v>
                </c:pt>
                <c:pt idx="2995">
                  <c:v>31.197916669999998</c:v>
                </c:pt>
                <c:pt idx="2996">
                  <c:v>31.208333330000002</c:v>
                </c:pt>
                <c:pt idx="2997">
                  <c:v>31.21875</c:v>
                </c:pt>
                <c:pt idx="2998">
                  <c:v>31.229166669999998</c:v>
                </c:pt>
                <c:pt idx="2999">
                  <c:v>31.239583330000002</c:v>
                </c:pt>
                <c:pt idx="3000">
                  <c:v>31.25</c:v>
                </c:pt>
                <c:pt idx="3001">
                  <c:v>31.260416669999998</c:v>
                </c:pt>
                <c:pt idx="3002">
                  <c:v>31.270833330000002</c:v>
                </c:pt>
                <c:pt idx="3003">
                  <c:v>31.28125</c:v>
                </c:pt>
                <c:pt idx="3004">
                  <c:v>31.291666669999998</c:v>
                </c:pt>
                <c:pt idx="3005">
                  <c:v>31.302083330000002</c:v>
                </c:pt>
                <c:pt idx="3006">
                  <c:v>31.3125</c:v>
                </c:pt>
                <c:pt idx="3007">
                  <c:v>31.322916669999998</c:v>
                </c:pt>
                <c:pt idx="3008">
                  <c:v>31.333333330000002</c:v>
                </c:pt>
                <c:pt idx="3009">
                  <c:v>31.34375</c:v>
                </c:pt>
                <c:pt idx="3010">
                  <c:v>31.354166669999998</c:v>
                </c:pt>
                <c:pt idx="3011">
                  <c:v>31.364583330000002</c:v>
                </c:pt>
                <c:pt idx="3012">
                  <c:v>31.375</c:v>
                </c:pt>
                <c:pt idx="3013">
                  <c:v>31.385416669999998</c:v>
                </c:pt>
                <c:pt idx="3014">
                  <c:v>31.395833330000002</c:v>
                </c:pt>
                <c:pt idx="3015">
                  <c:v>31.40625</c:v>
                </c:pt>
                <c:pt idx="3016">
                  <c:v>31.416666669999998</c:v>
                </c:pt>
                <c:pt idx="3017">
                  <c:v>31.427083330000002</c:v>
                </c:pt>
                <c:pt idx="3018">
                  <c:v>31.4375</c:v>
                </c:pt>
                <c:pt idx="3019">
                  <c:v>31.447916669999998</c:v>
                </c:pt>
                <c:pt idx="3020">
                  <c:v>31.458333330000002</c:v>
                </c:pt>
                <c:pt idx="3021">
                  <c:v>31.46875</c:v>
                </c:pt>
                <c:pt idx="3022">
                  <c:v>31.479166669999998</c:v>
                </c:pt>
                <c:pt idx="3023">
                  <c:v>31.489583330000002</c:v>
                </c:pt>
                <c:pt idx="3024">
                  <c:v>31.5</c:v>
                </c:pt>
                <c:pt idx="3025">
                  <c:v>31.510416669999998</c:v>
                </c:pt>
                <c:pt idx="3026">
                  <c:v>31.520833330000002</c:v>
                </c:pt>
                <c:pt idx="3027">
                  <c:v>31.53125</c:v>
                </c:pt>
                <c:pt idx="3028">
                  <c:v>31.541666669999998</c:v>
                </c:pt>
                <c:pt idx="3029">
                  <c:v>31.552083330000002</c:v>
                </c:pt>
                <c:pt idx="3030">
                  <c:v>31.5625</c:v>
                </c:pt>
                <c:pt idx="3031">
                  <c:v>31.572916669999998</c:v>
                </c:pt>
                <c:pt idx="3032">
                  <c:v>31.583333330000002</c:v>
                </c:pt>
                <c:pt idx="3033">
                  <c:v>31.59375</c:v>
                </c:pt>
                <c:pt idx="3034">
                  <c:v>31.604166669999998</c:v>
                </c:pt>
                <c:pt idx="3035">
                  <c:v>31.614583330000002</c:v>
                </c:pt>
                <c:pt idx="3036">
                  <c:v>31.625</c:v>
                </c:pt>
                <c:pt idx="3037">
                  <c:v>31.635416669999998</c:v>
                </c:pt>
                <c:pt idx="3038">
                  <c:v>31.645833330000002</c:v>
                </c:pt>
                <c:pt idx="3039">
                  <c:v>31.65625</c:v>
                </c:pt>
                <c:pt idx="3040">
                  <c:v>31.666666669999998</c:v>
                </c:pt>
                <c:pt idx="3041">
                  <c:v>31.677083330000002</c:v>
                </c:pt>
                <c:pt idx="3042">
                  <c:v>31.6875</c:v>
                </c:pt>
                <c:pt idx="3043">
                  <c:v>31.697916669999998</c:v>
                </c:pt>
                <c:pt idx="3044">
                  <c:v>31.708333330000002</c:v>
                </c:pt>
                <c:pt idx="3045">
                  <c:v>31.71875</c:v>
                </c:pt>
                <c:pt idx="3046">
                  <c:v>31.729166669999998</c:v>
                </c:pt>
                <c:pt idx="3047">
                  <c:v>31.739583330000002</c:v>
                </c:pt>
                <c:pt idx="3048">
                  <c:v>31.75</c:v>
                </c:pt>
                <c:pt idx="3049">
                  <c:v>31.760416669999998</c:v>
                </c:pt>
                <c:pt idx="3050">
                  <c:v>31.770833330000002</c:v>
                </c:pt>
                <c:pt idx="3051">
                  <c:v>31.78125</c:v>
                </c:pt>
                <c:pt idx="3052">
                  <c:v>31.791666669999998</c:v>
                </c:pt>
                <c:pt idx="3053">
                  <c:v>31.802083330000002</c:v>
                </c:pt>
                <c:pt idx="3054">
                  <c:v>31.8125</c:v>
                </c:pt>
                <c:pt idx="3055">
                  <c:v>31.822916669999998</c:v>
                </c:pt>
                <c:pt idx="3056">
                  <c:v>31.833333330000002</c:v>
                </c:pt>
                <c:pt idx="3057">
                  <c:v>31.84375</c:v>
                </c:pt>
                <c:pt idx="3058">
                  <c:v>31.854166669999998</c:v>
                </c:pt>
                <c:pt idx="3059">
                  <c:v>31.864583330000002</c:v>
                </c:pt>
                <c:pt idx="3060">
                  <c:v>31.875</c:v>
                </c:pt>
                <c:pt idx="3061">
                  <c:v>31.885416669999998</c:v>
                </c:pt>
                <c:pt idx="3062">
                  <c:v>31.895833330000002</c:v>
                </c:pt>
                <c:pt idx="3063">
                  <c:v>31.90625</c:v>
                </c:pt>
                <c:pt idx="3064">
                  <c:v>31.916666669999998</c:v>
                </c:pt>
                <c:pt idx="3065">
                  <c:v>31.927083330000002</c:v>
                </c:pt>
                <c:pt idx="3066">
                  <c:v>31.9375</c:v>
                </c:pt>
                <c:pt idx="3067">
                  <c:v>31.947916669999998</c:v>
                </c:pt>
                <c:pt idx="3068">
                  <c:v>31.958333330000002</c:v>
                </c:pt>
                <c:pt idx="3069">
                  <c:v>31.96875</c:v>
                </c:pt>
                <c:pt idx="3070">
                  <c:v>31.979166669999998</c:v>
                </c:pt>
                <c:pt idx="3071">
                  <c:v>31.989583330000002</c:v>
                </c:pt>
                <c:pt idx="3072">
                  <c:v>32</c:v>
                </c:pt>
                <c:pt idx="3073">
                  <c:v>32.010416669999998</c:v>
                </c:pt>
                <c:pt idx="3074">
                  <c:v>32.020833330000002</c:v>
                </c:pt>
                <c:pt idx="3075">
                  <c:v>32.03125</c:v>
                </c:pt>
                <c:pt idx="3076">
                  <c:v>32.041666669999998</c:v>
                </c:pt>
                <c:pt idx="3077">
                  <c:v>32.052083330000002</c:v>
                </c:pt>
                <c:pt idx="3078">
                  <c:v>32.0625</c:v>
                </c:pt>
                <c:pt idx="3079">
                  <c:v>32.072916669999998</c:v>
                </c:pt>
                <c:pt idx="3080">
                  <c:v>32.083333330000002</c:v>
                </c:pt>
                <c:pt idx="3081">
                  <c:v>32.09375</c:v>
                </c:pt>
                <c:pt idx="3082">
                  <c:v>32.104166669999998</c:v>
                </c:pt>
                <c:pt idx="3083">
                  <c:v>32.114583330000002</c:v>
                </c:pt>
                <c:pt idx="3084">
                  <c:v>32.125</c:v>
                </c:pt>
                <c:pt idx="3085">
                  <c:v>32.135416669999998</c:v>
                </c:pt>
                <c:pt idx="3086">
                  <c:v>32.145833330000002</c:v>
                </c:pt>
                <c:pt idx="3087">
                  <c:v>32.15625</c:v>
                </c:pt>
                <c:pt idx="3088">
                  <c:v>32.166666669999998</c:v>
                </c:pt>
                <c:pt idx="3089">
                  <c:v>32.177083330000002</c:v>
                </c:pt>
                <c:pt idx="3090">
                  <c:v>32.1875</c:v>
                </c:pt>
                <c:pt idx="3091">
                  <c:v>32.197916669999998</c:v>
                </c:pt>
                <c:pt idx="3092">
                  <c:v>32.208333330000002</c:v>
                </c:pt>
                <c:pt idx="3093">
                  <c:v>32.21875</c:v>
                </c:pt>
                <c:pt idx="3094">
                  <c:v>32.229166669999998</c:v>
                </c:pt>
                <c:pt idx="3095">
                  <c:v>32.239583330000002</c:v>
                </c:pt>
                <c:pt idx="3096">
                  <c:v>32.25</c:v>
                </c:pt>
                <c:pt idx="3097">
                  <c:v>32.260416669999998</c:v>
                </c:pt>
                <c:pt idx="3098">
                  <c:v>32.270833330000002</c:v>
                </c:pt>
                <c:pt idx="3099">
                  <c:v>32.28125</c:v>
                </c:pt>
                <c:pt idx="3100">
                  <c:v>32.291666669999998</c:v>
                </c:pt>
                <c:pt idx="3101">
                  <c:v>32.302083330000002</c:v>
                </c:pt>
                <c:pt idx="3102">
                  <c:v>32.3125</c:v>
                </c:pt>
                <c:pt idx="3103">
                  <c:v>32.322916669999998</c:v>
                </c:pt>
                <c:pt idx="3104">
                  <c:v>32.333333330000002</c:v>
                </c:pt>
                <c:pt idx="3105">
                  <c:v>32.34375</c:v>
                </c:pt>
                <c:pt idx="3106">
                  <c:v>32.354166669999998</c:v>
                </c:pt>
                <c:pt idx="3107">
                  <c:v>32.364583330000002</c:v>
                </c:pt>
                <c:pt idx="3108">
                  <c:v>32.375</c:v>
                </c:pt>
                <c:pt idx="3109">
                  <c:v>32.385416669999998</c:v>
                </c:pt>
                <c:pt idx="3110">
                  <c:v>32.395833330000002</c:v>
                </c:pt>
                <c:pt idx="3111">
                  <c:v>32.40625</c:v>
                </c:pt>
                <c:pt idx="3112">
                  <c:v>32.416666669999998</c:v>
                </c:pt>
                <c:pt idx="3113">
                  <c:v>32.427083330000002</c:v>
                </c:pt>
                <c:pt idx="3114">
                  <c:v>32.4375</c:v>
                </c:pt>
                <c:pt idx="3115">
                  <c:v>32.447916669999998</c:v>
                </c:pt>
                <c:pt idx="3116">
                  <c:v>32.458333330000002</c:v>
                </c:pt>
                <c:pt idx="3117">
                  <c:v>32.46875</c:v>
                </c:pt>
                <c:pt idx="3118">
                  <c:v>32.479166669999998</c:v>
                </c:pt>
                <c:pt idx="3119">
                  <c:v>32.489583330000002</c:v>
                </c:pt>
                <c:pt idx="3120">
                  <c:v>32.5</c:v>
                </c:pt>
                <c:pt idx="3121">
                  <c:v>32.510416669999998</c:v>
                </c:pt>
                <c:pt idx="3122">
                  <c:v>32.520833330000002</c:v>
                </c:pt>
                <c:pt idx="3123">
                  <c:v>32.53125</c:v>
                </c:pt>
                <c:pt idx="3124">
                  <c:v>32.541666669999998</c:v>
                </c:pt>
                <c:pt idx="3125">
                  <c:v>32.552083330000002</c:v>
                </c:pt>
                <c:pt idx="3126">
                  <c:v>32.5625</c:v>
                </c:pt>
                <c:pt idx="3127">
                  <c:v>32.572916669999998</c:v>
                </c:pt>
                <c:pt idx="3128">
                  <c:v>32.583333330000002</c:v>
                </c:pt>
                <c:pt idx="3129">
                  <c:v>32.59375</c:v>
                </c:pt>
                <c:pt idx="3130">
                  <c:v>32.604166669999998</c:v>
                </c:pt>
                <c:pt idx="3131">
                  <c:v>32.614583330000002</c:v>
                </c:pt>
                <c:pt idx="3132">
                  <c:v>32.625</c:v>
                </c:pt>
                <c:pt idx="3133">
                  <c:v>32.635416669999998</c:v>
                </c:pt>
                <c:pt idx="3134">
                  <c:v>32.645833330000002</c:v>
                </c:pt>
                <c:pt idx="3135">
                  <c:v>32.65625</c:v>
                </c:pt>
                <c:pt idx="3136">
                  <c:v>32.666666669999998</c:v>
                </c:pt>
                <c:pt idx="3137">
                  <c:v>32.677083330000002</c:v>
                </c:pt>
                <c:pt idx="3138">
                  <c:v>32.6875</c:v>
                </c:pt>
                <c:pt idx="3139">
                  <c:v>32.697916669999998</c:v>
                </c:pt>
                <c:pt idx="3140">
                  <c:v>32.708333330000002</c:v>
                </c:pt>
                <c:pt idx="3141">
                  <c:v>32.71875</c:v>
                </c:pt>
                <c:pt idx="3142">
                  <c:v>32.729166669999998</c:v>
                </c:pt>
                <c:pt idx="3143">
                  <c:v>32.739583330000002</c:v>
                </c:pt>
                <c:pt idx="3144">
                  <c:v>32.75</c:v>
                </c:pt>
                <c:pt idx="3145">
                  <c:v>32.760416669999998</c:v>
                </c:pt>
                <c:pt idx="3146">
                  <c:v>32.770833330000002</c:v>
                </c:pt>
                <c:pt idx="3147">
                  <c:v>32.78125</c:v>
                </c:pt>
                <c:pt idx="3148">
                  <c:v>32.791666669999998</c:v>
                </c:pt>
                <c:pt idx="3149">
                  <c:v>32.802083330000002</c:v>
                </c:pt>
                <c:pt idx="3150">
                  <c:v>32.8125</c:v>
                </c:pt>
                <c:pt idx="3151">
                  <c:v>32.822916669999998</c:v>
                </c:pt>
                <c:pt idx="3152">
                  <c:v>32.833333330000002</c:v>
                </c:pt>
                <c:pt idx="3153">
                  <c:v>32.84375</c:v>
                </c:pt>
                <c:pt idx="3154">
                  <c:v>32.854166669999998</c:v>
                </c:pt>
                <c:pt idx="3155">
                  <c:v>32.864583330000002</c:v>
                </c:pt>
                <c:pt idx="3156">
                  <c:v>32.875</c:v>
                </c:pt>
                <c:pt idx="3157">
                  <c:v>32.885416669999998</c:v>
                </c:pt>
                <c:pt idx="3158">
                  <c:v>32.895833330000002</c:v>
                </c:pt>
                <c:pt idx="3159">
                  <c:v>32.90625</c:v>
                </c:pt>
                <c:pt idx="3160">
                  <c:v>32.916666669999998</c:v>
                </c:pt>
                <c:pt idx="3161">
                  <c:v>32.927083330000002</c:v>
                </c:pt>
                <c:pt idx="3162">
                  <c:v>32.9375</c:v>
                </c:pt>
                <c:pt idx="3163">
                  <c:v>32.947916669999998</c:v>
                </c:pt>
                <c:pt idx="3164">
                  <c:v>32.958333330000002</c:v>
                </c:pt>
                <c:pt idx="3165">
                  <c:v>32.96875</c:v>
                </c:pt>
                <c:pt idx="3166">
                  <c:v>32.979166669999998</c:v>
                </c:pt>
                <c:pt idx="3167">
                  <c:v>32.989583330000002</c:v>
                </c:pt>
                <c:pt idx="3168">
                  <c:v>33</c:v>
                </c:pt>
                <c:pt idx="3169">
                  <c:v>33.010416669999998</c:v>
                </c:pt>
                <c:pt idx="3170">
                  <c:v>33.020833330000002</c:v>
                </c:pt>
                <c:pt idx="3171">
                  <c:v>33.03125</c:v>
                </c:pt>
                <c:pt idx="3172">
                  <c:v>33.041666669999998</c:v>
                </c:pt>
                <c:pt idx="3173">
                  <c:v>33.052083330000002</c:v>
                </c:pt>
                <c:pt idx="3174">
                  <c:v>33.0625</c:v>
                </c:pt>
                <c:pt idx="3175">
                  <c:v>33.072916669999998</c:v>
                </c:pt>
                <c:pt idx="3176">
                  <c:v>33.083333330000002</c:v>
                </c:pt>
                <c:pt idx="3177">
                  <c:v>33.09375</c:v>
                </c:pt>
                <c:pt idx="3178">
                  <c:v>33.104166669999998</c:v>
                </c:pt>
                <c:pt idx="3179">
                  <c:v>33.114583330000002</c:v>
                </c:pt>
                <c:pt idx="3180">
                  <c:v>33.125</c:v>
                </c:pt>
                <c:pt idx="3181">
                  <c:v>33.135416669999998</c:v>
                </c:pt>
                <c:pt idx="3182">
                  <c:v>33.145833330000002</c:v>
                </c:pt>
                <c:pt idx="3183">
                  <c:v>33.15625</c:v>
                </c:pt>
                <c:pt idx="3184">
                  <c:v>33.166666669999998</c:v>
                </c:pt>
                <c:pt idx="3185">
                  <c:v>33.177083330000002</c:v>
                </c:pt>
                <c:pt idx="3186">
                  <c:v>33.1875</c:v>
                </c:pt>
                <c:pt idx="3187">
                  <c:v>33.197916669999998</c:v>
                </c:pt>
                <c:pt idx="3188">
                  <c:v>33.208333330000002</c:v>
                </c:pt>
                <c:pt idx="3189">
                  <c:v>33.21875</c:v>
                </c:pt>
                <c:pt idx="3190">
                  <c:v>33.229166669999998</c:v>
                </c:pt>
                <c:pt idx="3191">
                  <c:v>33.239583330000002</c:v>
                </c:pt>
                <c:pt idx="3192">
                  <c:v>33.25</c:v>
                </c:pt>
                <c:pt idx="3193">
                  <c:v>33.260416669999998</c:v>
                </c:pt>
                <c:pt idx="3194">
                  <c:v>33.270833330000002</c:v>
                </c:pt>
                <c:pt idx="3195">
                  <c:v>33.28125</c:v>
                </c:pt>
                <c:pt idx="3196">
                  <c:v>33.291666669999998</c:v>
                </c:pt>
                <c:pt idx="3197">
                  <c:v>33.302083330000002</c:v>
                </c:pt>
                <c:pt idx="3198">
                  <c:v>33.3125</c:v>
                </c:pt>
                <c:pt idx="3199">
                  <c:v>33.322916669999998</c:v>
                </c:pt>
                <c:pt idx="3200">
                  <c:v>33.333333330000002</c:v>
                </c:pt>
                <c:pt idx="3201">
                  <c:v>33.34375</c:v>
                </c:pt>
                <c:pt idx="3202">
                  <c:v>33.354166669999998</c:v>
                </c:pt>
                <c:pt idx="3203">
                  <c:v>33.364583330000002</c:v>
                </c:pt>
                <c:pt idx="3204">
                  <c:v>33.375</c:v>
                </c:pt>
                <c:pt idx="3205">
                  <c:v>33.385416669999998</c:v>
                </c:pt>
                <c:pt idx="3206">
                  <c:v>33.395833330000002</c:v>
                </c:pt>
                <c:pt idx="3207">
                  <c:v>33.40625</c:v>
                </c:pt>
                <c:pt idx="3208">
                  <c:v>33.416666669999998</c:v>
                </c:pt>
                <c:pt idx="3209">
                  <c:v>33.427083330000002</c:v>
                </c:pt>
                <c:pt idx="3210">
                  <c:v>33.4375</c:v>
                </c:pt>
                <c:pt idx="3211">
                  <c:v>33.447916669999998</c:v>
                </c:pt>
                <c:pt idx="3212">
                  <c:v>33.458333330000002</c:v>
                </c:pt>
                <c:pt idx="3213">
                  <c:v>33.46875</c:v>
                </c:pt>
                <c:pt idx="3214">
                  <c:v>33.479166669999998</c:v>
                </c:pt>
                <c:pt idx="3215">
                  <c:v>33.489583330000002</c:v>
                </c:pt>
                <c:pt idx="3216">
                  <c:v>33.5</c:v>
                </c:pt>
                <c:pt idx="3217">
                  <c:v>33.510416669999998</c:v>
                </c:pt>
                <c:pt idx="3218">
                  <c:v>33.520833330000002</c:v>
                </c:pt>
                <c:pt idx="3219">
                  <c:v>33.53125</c:v>
                </c:pt>
                <c:pt idx="3220">
                  <c:v>33.541666669999998</c:v>
                </c:pt>
                <c:pt idx="3221">
                  <c:v>33.552083330000002</c:v>
                </c:pt>
                <c:pt idx="3222">
                  <c:v>33.5625</c:v>
                </c:pt>
                <c:pt idx="3223">
                  <c:v>33.572916669999998</c:v>
                </c:pt>
                <c:pt idx="3224">
                  <c:v>33.583333330000002</c:v>
                </c:pt>
                <c:pt idx="3225">
                  <c:v>33.59375</c:v>
                </c:pt>
                <c:pt idx="3226">
                  <c:v>33.604166669999998</c:v>
                </c:pt>
                <c:pt idx="3227">
                  <c:v>33.614583330000002</c:v>
                </c:pt>
                <c:pt idx="3228">
                  <c:v>33.625</c:v>
                </c:pt>
                <c:pt idx="3229">
                  <c:v>33.635416669999998</c:v>
                </c:pt>
                <c:pt idx="3230">
                  <c:v>33.645833330000002</c:v>
                </c:pt>
                <c:pt idx="3231">
                  <c:v>33.65625</c:v>
                </c:pt>
                <c:pt idx="3232">
                  <c:v>33.666666669999998</c:v>
                </c:pt>
                <c:pt idx="3233">
                  <c:v>33.677083330000002</c:v>
                </c:pt>
                <c:pt idx="3234">
                  <c:v>33.6875</c:v>
                </c:pt>
                <c:pt idx="3235">
                  <c:v>33.697916669999998</c:v>
                </c:pt>
                <c:pt idx="3236">
                  <c:v>33.708333330000002</c:v>
                </c:pt>
                <c:pt idx="3237">
                  <c:v>33.71875</c:v>
                </c:pt>
                <c:pt idx="3238">
                  <c:v>33.729166669999998</c:v>
                </c:pt>
                <c:pt idx="3239">
                  <c:v>33.739583330000002</c:v>
                </c:pt>
                <c:pt idx="3240">
                  <c:v>33.75</c:v>
                </c:pt>
                <c:pt idx="3241">
                  <c:v>33.760416669999998</c:v>
                </c:pt>
                <c:pt idx="3242">
                  <c:v>33.770833330000002</c:v>
                </c:pt>
                <c:pt idx="3243">
                  <c:v>33.78125</c:v>
                </c:pt>
                <c:pt idx="3244">
                  <c:v>33.791666669999998</c:v>
                </c:pt>
                <c:pt idx="3245">
                  <c:v>33.802083330000002</c:v>
                </c:pt>
                <c:pt idx="3246">
                  <c:v>33.8125</c:v>
                </c:pt>
                <c:pt idx="3247">
                  <c:v>33.822916669999998</c:v>
                </c:pt>
                <c:pt idx="3248">
                  <c:v>33.833333330000002</c:v>
                </c:pt>
                <c:pt idx="3249">
                  <c:v>33.84375</c:v>
                </c:pt>
                <c:pt idx="3250">
                  <c:v>33.854166669999998</c:v>
                </c:pt>
                <c:pt idx="3251">
                  <c:v>33.864583330000002</c:v>
                </c:pt>
                <c:pt idx="3252">
                  <c:v>33.875</c:v>
                </c:pt>
                <c:pt idx="3253">
                  <c:v>33.885416669999998</c:v>
                </c:pt>
                <c:pt idx="3254">
                  <c:v>33.895833330000002</c:v>
                </c:pt>
                <c:pt idx="3255">
                  <c:v>33.90625</c:v>
                </c:pt>
                <c:pt idx="3256">
                  <c:v>33.916666669999998</c:v>
                </c:pt>
                <c:pt idx="3257">
                  <c:v>33.927083330000002</c:v>
                </c:pt>
                <c:pt idx="3258">
                  <c:v>33.9375</c:v>
                </c:pt>
                <c:pt idx="3259">
                  <c:v>33.947916669999998</c:v>
                </c:pt>
                <c:pt idx="3260">
                  <c:v>33.958333330000002</c:v>
                </c:pt>
                <c:pt idx="3261">
                  <c:v>33.96875</c:v>
                </c:pt>
                <c:pt idx="3262">
                  <c:v>33.979166669999998</c:v>
                </c:pt>
                <c:pt idx="3263">
                  <c:v>33.989583330000002</c:v>
                </c:pt>
                <c:pt idx="3264">
                  <c:v>34</c:v>
                </c:pt>
                <c:pt idx="3265">
                  <c:v>34.010416669999998</c:v>
                </c:pt>
                <c:pt idx="3266">
                  <c:v>34.020833330000002</c:v>
                </c:pt>
                <c:pt idx="3267">
                  <c:v>34.03125</c:v>
                </c:pt>
                <c:pt idx="3268">
                  <c:v>34.041666669999998</c:v>
                </c:pt>
                <c:pt idx="3269">
                  <c:v>34.052083330000002</c:v>
                </c:pt>
                <c:pt idx="3270">
                  <c:v>34.0625</c:v>
                </c:pt>
                <c:pt idx="3271">
                  <c:v>34.072916669999998</c:v>
                </c:pt>
                <c:pt idx="3272">
                  <c:v>34.083333330000002</c:v>
                </c:pt>
                <c:pt idx="3273">
                  <c:v>34.09375</c:v>
                </c:pt>
                <c:pt idx="3274">
                  <c:v>34.104166669999998</c:v>
                </c:pt>
                <c:pt idx="3275">
                  <c:v>34.114583330000002</c:v>
                </c:pt>
                <c:pt idx="3276">
                  <c:v>34.125</c:v>
                </c:pt>
                <c:pt idx="3277">
                  <c:v>34.135416669999998</c:v>
                </c:pt>
                <c:pt idx="3278">
                  <c:v>34.145833330000002</c:v>
                </c:pt>
                <c:pt idx="3279">
                  <c:v>34.15625</c:v>
                </c:pt>
                <c:pt idx="3280">
                  <c:v>34.166666669999998</c:v>
                </c:pt>
                <c:pt idx="3281">
                  <c:v>34.177083330000002</c:v>
                </c:pt>
                <c:pt idx="3282">
                  <c:v>34.1875</c:v>
                </c:pt>
                <c:pt idx="3283">
                  <c:v>34.197916669999998</c:v>
                </c:pt>
                <c:pt idx="3284">
                  <c:v>34.208333330000002</c:v>
                </c:pt>
                <c:pt idx="3285">
                  <c:v>34.21875</c:v>
                </c:pt>
                <c:pt idx="3286">
                  <c:v>34.229166669999998</c:v>
                </c:pt>
                <c:pt idx="3287">
                  <c:v>34.239583330000002</c:v>
                </c:pt>
                <c:pt idx="3288">
                  <c:v>34.25</c:v>
                </c:pt>
                <c:pt idx="3289">
                  <c:v>34.260416669999998</c:v>
                </c:pt>
                <c:pt idx="3290">
                  <c:v>34.270833330000002</c:v>
                </c:pt>
                <c:pt idx="3291">
                  <c:v>34.28125</c:v>
                </c:pt>
                <c:pt idx="3292">
                  <c:v>34.291666669999998</c:v>
                </c:pt>
                <c:pt idx="3293">
                  <c:v>34.302083330000002</c:v>
                </c:pt>
                <c:pt idx="3294">
                  <c:v>34.3125</c:v>
                </c:pt>
                <c:pt idx="3295">
                  <c:v>34.322916669999998</c:v>
                </c:pt>
                <c:pt idx="3296">
                  <c:v>34.333333330000002</c:v>
                </c:pt>
                <c:pt idx="3297">
                  <c:v>34.34375</c:v>
                </c:pt>
                <c:pt idx="3298">
                  <c:v>34.354166669999998</c:v>
                </c:pt>
                <c:pt idx="3299">
                  <c:v>34.364583330000002</c:v>
                </c:pt>
                <c:pt idx="3300">
                  <c:v>34.375</c:v>
                </c:pt>
                <c:pt idx="3301">
                  <c:v>34.385416669999998</c:v>
                </c:pt>
                <c:pt idx="3302">
                  <c:v>34.395833330000002</c:v>
                </c:pt>
                <c:pt idx="3303">
                  <c:v>34.40625</c:v>
                </c:pt>
                <c:pt idx="3304">
                  <c:v>34.416666669999998</c:v>
                </c:pt>
                <c:pt idx="3305">
                  <c:v>34.427083330000002</c:v>
                </c:pt>
                <c:pt idx="3306">
                  <c:v>34.4375</c:v>
                </c:pt>
                <c:pt idx="3307">
                  <c:v>34.447916669999998</c:v>
                </c:pt>
                <c:pt idx="3308">
                  <c:v>34.458333330000002</c:v>
                </c:pt>
                <c:pt idx="3309">
                  <c:v>34.46875</c:v>
                </c:pt>
                <c:pt idx="3310">
                  <c:v>34.479166669999998</c:v>
                </c:pt>
                <c:pt idx="3311">
                  <c:v>34.489583330000002</c:v>
                </c:pt>
                <c:pt idx="3312">
                  <c:v>34.5</c:v>
                </c:pt>
                <c:pt idx="3313">
                  <c:v>34.510416669999998</c:v>
                </c:pt>
                <c:pt idx="3314">
                  <c:v>34.520833330000002</c:v>
                </c:pt>
                <c:pt idx="3315">
                  <c:v>34.53125</c:v>
                </c:pt>
                <c:pt idx="3316">
                  <c:v>34.541666669999998</c:v>
                </c:pt>
                <c:pt idx="3317">
                  <c:v>34.552083330000002</c:v>
                </c:pt>
                <c:pt idx="3318">
                  <c:v>34.5625</c:v>
                </c:pt>
                <c:pt idx="3319">
                  <c:v>34.572916669999998</c:v>
                </c:pt>
                <c:pt idx="3320">
                  <c:v>34.583333330000002</c:v>
                </c:pt>
                <c:pt idx="3321">
                  <c:v>34.59375</c:v>
                </c:pt>
                <c:pt idx="3322">
                  <c:v>34.604166669999998</c:v>
                </c:pt>
                <c:pt idx="3323">
                  <c:v>34.614583330000002</c:v>
                </c:pt>
                <c:pt idx="3324">
                  <c:v>34.625</c:v>
                </c:pt>
                <c:pt idx="3325">
                  <c:v>34.635416669999998</c:v>
                </c:pt>
                <c:pt idx="3326">
                  <c:v>34.645833330000002</c:v>
                </c:pt>
                <c:pt idx="3327">
                  <c:v>34.65625</c:v>
                </c:pt>
                <c:pt idx="3328">
                  <c:v>34.666666669999998</c:v>
                </c:pt>
                <c:pt idx="3329">
                  <c:v>34.677083330000002</c:v>
                </c:pt>
                <c:pt idx="3330">
                  <c:v>34.6875</c:v>
                </c:pt>
                <c:pt idx="3331">
                  <c:v>34.697916669999998</c:v>
                </c:pt>
                <c:pt idx="3332">
                  <c:v>34.708333330000002</c:v>
                </c:pt>
                <c:pt idx="3333">
                  <c:v>34.71875</c:v>
                </c:pt>
                <c:pt idx="3334">
                  <c:v>34.729166669999998</c:v>
                </c:pt>
                <c:pt idx="3335">
                  <c:v>34.739583330000002</c:v>
                </c:pt>
                <c:pt idx="3336">
                  <c:v>34.75</c:v>
                </c:pt>
                <c:pt idx="3337">
                  <c:v>34.760416669999998</c:v>
                </c:pt>
                <c:pt idx="3338">
                  <c:v>34.770833330000002</c:v>
                </c:pt>
                <c:pt idx="3339">
                  <c:v>34.78125</c:v>
                </c:pt>
                <c:pt idx="3340">
                  <c:v>34.791666669999998</c:v>
                </c:pt>
                <c:pt idx="3341">
                  <c:v>34.802083330000002</c:v>
                </c:pt>
                <c:pt idx="3342">
                  <c:v>34.8125</c:v>
                </c:pt>
                <c:pt idx="3343">
                  <c:v>34.822916669999998</c:v>
                </c:pt>
                <c:pt idx="3344">
                  <c:v>34.833333330000002</c:v>
                </c:pt>
                <c:pt idx="3345">
                  <c:v>34.84375</c:v>
                </c:pt>
                <c:pt idx="3346">
                  <c:v>34.854166669999998</c:v>
                </c:pt>
                <c:pt idx="3347">
                  <c:v>34.864583330000002</c:v>
                </c:pt>
                <c:pt idx="3348">
                  <c:v>34.875</c:v>
                </c:pt>
                <c:pt idx="3349">
                  <c:v>34.885416669999998</c:v>
                </c:pt>
                <c:pt idx="3350">
                  <c:v>34.895833330000002</c:v>
                </c:pt>
                <c:pt idx="3351">
                  <c:v>34.90625</c:v>
                </c:pt>
                <c:pt idx="3352">
                  <c:v>34.916666669999998</c:v>
                </c:pt>
                <c:pt idx="3353">
                  <c:v>34.927083330000002</c:v>
                </c:pt>
                <c:pt idx="3354">
                  <c:v>34.9375</c:v>
                </c:pt>
                <c:pt idx="3355">
                  <c:v>34.947916669999998</c:v>
                </c:pt>
                <c:pt idx="3356">
                  <c:v>34.958333330000002</c:v>
                </c:pt>
                <c:pt idx="3357">
                  <c:v>34.96875</c:v>
                </c:pt>
                <c:pt idx="3358">
                  <c:v>34.979166669999998</c:v>
                </c:pt>
                <c:pt idx="3359">
                  <c:v>34.989583330000002</c:v>
                </c:pt>
                <c:pt idx="3360">
                  <c:v>35</c:v>
                </c:pt>
                <c:pt idx="3361">
                  <c:v>35.010416669999998</c:v>
                </c:pt>
                <c:pt idx="3362">
                  <c:v>35.020833330000002</c:v>
                </c:pt>
                <c:pt idx="3363">
                  <c:v>35.03125</c:v>
                </c:pt>
                <c:pt idx="3364">
                  <c:v>35.041666669999998</c:v>
                </c:pt>
                <c:pt idx="3365">
                  <c:v>35.052083330000002</c:v>
                </c:pt>
                <c:pt idx="3366">
                  <c:v>35.0625</c:v>
                </c:pt>
                <c:pt idx="3367">
                  <c:v>35.072916669999998</c:v>
                </c:pt>
                <c:pt idx="3368">
                  <c:v>35.083333330000002</c:v>
                </c:pt>
                <c:pt idx="3369">
                  <c:v>35.09375</c:v>
                </c:pt>
                <c:pt idx="3370">
                  <c:v>35.104166669999998</c:v>
                </c:pt>
                <c:pt idx="3371">
                  <c:v>35.114583330000002</c:v>
                </c:pt>
                <c:pt idx="3372">
                  <c:v>35.125</c:v>
                </c:pt>
                <c:pt idx="3373">
                  <c:v>35.135416669999998</c:v>
                </c:pt>
                <c:pt idx="3374">
                  <c:v>35.145833330000002</c:v>
                </c:pt>
                <c:pt idx="3375">
                  <c:v>35.15625</c:v>
                </c:pt>
                <c:pt idx="3376">
                  <c:v>35.166666669999998</c:v>
                </c:pt>
                <c:pt idx="3377">
                  <c:v>35.177083330000002</c:v>
                </c:pt>
                <c:pt idx="3378">
                  <c:v>35.1875</c:v>
                </c:pt>
                <c:pt idx="3379">
                  <c:v>35.197916669999998</c:v>
                </c:pt>
                <c:pt idx="3380">
                  <c:v>35.208333330000002</c:v>
                </c:pt>
                <c:pt idx="3381">
                  <c:v>35.21875</c:v>
                </c:pt>
                <c:pt idx="3382">
                  <c:v>35.229166669999998</c:v>
                </c:pt>
                <c:pt idx="3383">
                  <c:v>35.239583330000002</c:v>
                </c:pt>
                <c:pt idx="3384">
                  <c:v>35.25</c:v>
                </c:pt>
                <c:pt idx="3385">
                  <c:v>35.260416669999998</c:v>
                </c:pt>
                <c:pt idx="3386">
                  <c:v>35.270833330000002</c:v>
                </c:pt>
                <c:pt idx="3387">
                  <c:v>35.28125</c:v>
                </c:pt>
                <c:pt idx="3388">
                  <c:v>35.291666669999998</c:v>
                </c:pt>
                <c:pt idx="3389">
                  <c:v>35.302083330000002</c:v>
                </c:pt>
                <c:pt idx="3390">
                  <c:v>35.3125</c:v>
                </c:pt>
                <c:pt idx="3391">
                  <c:v>35.322916669999998</c:v>
                </c:pt>
                <c:pt idx="3392">
                  <c:v>35.333333330000002</c:v>
                </c:pt>
                <c:pt idx="3393">
                  <c:v>35.34375</c:v>
                </c:pt>
                <c:pt idx="3394">
                  <c:v>35.354166669999998</c:v>
                </c:pt>
                <c:pt idx="3395">
                  <c:v>35.364583330000002</c:v>
                </c:pt>
                <c:pt idx="3396">
                  <c:v>35.375</c:v>
                </c:pt>
                <c:pt idx="3397">
                  <c:v>35.385416669999998</c:v>
                </c:pt>
                <c:pt idx="3398">
                  <c:v>35.395833330000002</c:v>
                </c:pt>
                <c:pt idx="3399">
                  <c:v>35.40625</c:v>
                </c:pt>
                <c:pt idx="3400">
                  <c:v>35.416666669999998</c:v>
                </c:pt>
                <c:pt idx="3401">
                  <c:v>35.427083330000002</c:v>
                </c:pt>
                <c:pt idx="3402">
                  <c:v>35.4375</c:v>
                </c:pt>
                <c:pt idx="3403">
                  <c:v>35.447916669999998</c:v>
                </c:pt>
                <c:pt idx="3404">
                  <c:v>35.458333330000002</c:v>
                </c:pt>
                <c:pt idx="3405">
                  <c:v>35.46875</c:v>
                </c:pt>
                <c:pt idx="3406">
                  <c:v>35.479166669999998</c:v>
                </c:pt>
                <c:pt idx="3407">
                  <c:v>35.489583330000002</c:v>
                </c:pt>
                <c:pt idx="3408">
                  <c:v>35.5</c:v>
                </c:pt>
                <c:pt idx="3409">
                  <c:v>35.510416669999998</c:v>
                </c:pt>
                <c:pt idx="3410">
                  <c:v>35.520833330000002</c:v>
                </c:pt>
                <c:pt idx="3411">
                  <c:v>35.53125</c:v>
                </c:pt>
                <c:pt idx="3412">
                  <c:v>35.541666669999998</c:v>
                </c:pt>
                <c:pt idx="3413">
                  <c:v>35.552083330000002</c:v>
                </c:pt>
                <c:pt idx="3414">
                  <c:v>35.5625</c:v>
                </c:pt>
                <c:pt idx="3415">
                  <c:v>35.572916669999998</c:v>
                </c:pt>
                <c:pt idx="3416">
                  <c:v>35.583333330000002</c:v>
                </c:pt>
                <c:pt idx="3417">
                  <c:v>35.59375</c:v>
                </c:pt>
                <c:pt idx="3418">
                  <c:v>35.604166669999998</c:v>
                </c:pt>
                <c:pt idx="3419">
                  <c:v>35.614583330000002</c:v>
                </c:pt>
                <c:pt idx="3420">
                  <c:v>35.625</c:v>
                </c:pt>
                <c:pt idx="3421">
                  <c:v>35.635416669999998</c:v>
                </c:pt>
                <c:pt idx="3422">
                  <c:v>35.645833330000002</c:v>
                </c:pt>
                <c:pt idx="3423">
                  <c:v>35.65625</c:v>
                </c:pt>
                <c:pt idx="3424">
                  <c:v>35.666666669999998</c:v>
                </c:pt>
                <c:pt idx="3425">
                  <c:v>35.677083330000002</c:v>
                </c:pt>
                <c:pt idx="3426">
                  <c:v>35.6875</c:v>
                </c:pt>
                <c:pt idx="3427">
                  <c:v>35.697916669999998</c:v>
                </c:pt>
                <c:pt idx="3428">
                  <c:v>35.708333330000002</c:v>
                </c:pt>
                <c:pt idx="3429">
                  <c:v>35.71875</c:v>
                </c:pt>
                <c:pt idx="3430">
                  <c:v>35.729166669999998</c:v>
                </c:pt>
                <c:pt idx="3431">
                  <c:v>35.739583330000002</c:v>
                </c:pt>
                <c:pt idx="3432">
                  <c:v>35.75</c:v>
                </c:pt>
                <c:pt idx="3433">
                  <c:v>35.760416669999998</c:v>
                </c:pt>
                <c:pt idx="3434">
                  <c:v>35.770833330000002</c:v>
                </c:pt>
                <c:pt idx="3435">
                  <c:v>35.78125</c:v>
                </c:pt>
                <c:pt idx="3436">
                  <c:v>35.791666669999998</c:v>
                </c:pt>
                <c:pt idx="3437">
                  <c:v>35.802083330000002</c:v>
                </c:pt>
                <c:pt idx="3438">
                  <c:v>35.8125</c:v>
                </c:pt>
                <c:pt idx="3439">
                  <c:v>35.822916669999998</c:v>
                </c:pt>
                <c:pt idx="3440">
                  <c:v>35.833333330000002</c:v>
                </c:pt>
                <c:pt idx="3441">
                  <c:v>35.84375</c:v>
                </c:pt>
                <c:pt idx="3442">
                  <c:v>35.854166669999998</c:v>
                </c:pt>
                <c:pt idx="3443">
                  <c:v>35.864583330000002</c:v>
                </c:pt>
                <c:pt idx="3444">
                  <c:v>35.875</c:v>
                </c:pt>
                <c:pt idx="3445">
                  <c:v>35.885416669999998</c:v>
                </c:pt>
                <c:pt idx="3446">
                  <c:v>35.895833330000002</c:v>
                </c:pt>
                <c:pt idx="3447">
                  <c:v>35.90625</c:v>
                </c:pt>
                <c:pt idx="3448">
                  <c:v>35.916666669999998</c:v>
                </c:pt>
                <c:pt idx="3449">
                  <c:v>35.927083330000002</c:v>
                </c:pt>
                <c:pt idx="3450">
                  <c:v>35.9375</c:v>
                </c:pt>
                <c:pt idx="3451">
                  <c:v>35.947916669999998</c:v>
                </c:pt>
                <c:pt idx="3452">
                  <c:v>35.958333330000002</c:v>
                </c:pt>
                <c:pt idx="3453">
                  <c:v>35.96875</c:v>
                </c:pt>
                <c:pt idx="3454">
                  <c:v>35.979166669999998</c:v>
                </c:pt>
                <c:pt idx="3455">
                  <c:v>35.989583330000002</c:v>
                </c:pt>
                <c:pt idx="3456">
                  <c:v>36</c:v>
                </c:pt>
                <c:pt idx="3457">
                  <c:v>36.010416669999998</c:v>
                </c:pt>
                <c:pt idx="3458">
                  <c:v>36.020833330000002</c:v>
                </c:pt>
                <c:pt idx="3459">
                  <c:v>36.03125</c:v>
                </c:pt>
                <c:pt idx="3460">
                  <c:v>36.041666669999998</c:v>
                </c:pt>
                <c:pt idx="3461">
                  <c:v>36.052083330000002</c:v>
                </c:pt>
                <c:pt idx="3462">
                  <c:v>36.0625</c:v>
                </c:pt>
                <c:pt idx="3463">
                  <c:v>36.072916669999998</c:v>
                </c:pt>
                <c:pt idx="3464">
                  <c:v>36.083333330000002</c:v>
                </c:pt>
                <c:pt idx="3465">
                  <c:v>36.09375</c:v>
                </c:pt>
                <c:pt idx="3466">
                  <c:v>36.104166669999998</c:v>
                </c:pt>
                <c:pt idx="3467">
                  <c:v>36.114583330000002</c:v>
                </c:pt>
                <c:pt idx="3468">
                  <c:v>36.125</c:v>
                </c:pt>
                <c:pt idx="3469">
                  <c:v>36.135416669999998</c:v>
                </c:pt>
                <c:pt idx="3470">
                  <c:v>36.145833330000002</c:v>
                </c:pt>
                <c:pt idx="3471">
                  <c:v>36.15625</c:v>
                </c:pt>
                <c:pt idx="3472">
                  <c:v>36.166666669999998</c:v>
                </c:pt>
                <c:pt idx="3473">
                  <c:v>36.177083330000002</c:v>
                </c:pt>
                <c:pt idx="3474">
                  <c:v>36.1875</c:v>
                </c:pt>
                <c:pt idx="3475">
                  <c:v>36.197916669999998</c:v>
                </c:pt>
                <c:pt idx="3476">
                  <c:v>36.208333330000002</c:v>
                </c:pt>
                <c:pt idx="3477">
                  <c:v>36.21875</c:v>
                </c:pt>
                <c:pt idx="3478">
                  <c:v>36.229166669999998</c:v>
                </c:pt>
                <c:pt idx="3479">
                  <c:v>36.239583330000002</c:v>
                </c:pt>
                <c:pt idx="3480">
                  <c:v>36.25</c:v>
                </c:pt>
                <c:pt idx="3481">
                  <c:v>36.260416669999998</c:v>
                </c:pt>
                <c:pt idx="3482">
                  <c:v>36.270833330000002</c:v>
                </c:pt>
                <c:pt idx="3483">
                  <c:v>36.28125</c:v>
                </c:pt>
                <c:pt idx="3484">
                  <c:v>36.291666669999998</c:v>
                </c:pt>
                <c:pt idx="3485">
                  <c:v>36.302083330000002</c:v>
                </c:pt>
                <c:pt idx="3486">
                  <c:v>36.3125</c:v>
                </c:pt>
                <c:pt idx="3487">
                  <c:v>36.322916669999998</c:v>
                </c:pt>
                <c:pt idx="3488">
                  <c:v>36.333333330000002</c:v>
                </c:pt>
                <c:pt idx="3489">
                  <c:v>36.34375</c:v>
                </c:pt>
                <c:pt idx="3490">
                  <c:v>36.354166669999998</c:v>
                </c:pt>
                <c:pt idx="3491">
                  <c:v>36.364583330000002</c:v>
                </c:pt>
                <c:pt idx="3492">
                  <c:v>36.375</c:v>
                </c:pt>
                <c:pt idx="3493">
                  <c:v>36.385416669999998</c:v>
                </c:pt>
                <c:pt idx="3494">
                  <c:v>36.395833330000002</c:v>
                </c:pt>
                <c:pt idx="3495">
                  <c:v>36.40625</c:v>
                </c:pt>
                <c:pt idx="3496">
                  <c:v>36.416666669999998</c:v>
                </c:pt>
                <c:pt idx="3497">
                  <c:v>36.427083330000002</c:v>
                </c:pt>
                <c:pt idx="3498">
                  <c:v>36.4375</c:v>
                </c:pt>
                <c:pt idx="3499">
                  <c:v>36.447916669999998</c:v>
                </c:pt>
                <c:pt idx="3500">
                  <c:v>36.458333330000002</c:v>
                </c:pt>
                <c:pt idx="3501">
                  <c:v>36.46875</c:v>
                </c:pt>
                <c:pt idx="3502">
                  <c:v>36.479166669999998</c:v>
                </c:pt>
                <c:pt idx="3503">
                  <c:v>36.489583330000002</c:v>
                </c:pt>
                <c:pt idx="3504">
                  <c:v>36.5</c:v>
                </c:pt>
                <c:pt idx="3505">
                  <c:v>36.510416669999998</c:v>
                </c:pt>
                <c:pt idx="3506">
                  <c:v>36.520833330000002</c:v>
                </c:pt>
                <c:pt idx="3507">
                  <c:v>36.53125</c:v>
                </c:pt>
                <c:pt idx="3508">
                  <c:v>36.541666669999998</c:v>
                </c:pt>
                <c:pt idx="3509">
                  <c:v>36.552083330000002</c:v>
                </c:pt>
                <c:pt idx="3510">
                  <c:v>36.5625</c:v>
                </c:pt>
                <c:pt idx="3511">
                  <c:v>36.572916669999998</c:v>
                </c:pt>
                <c:pt idx="3512">
                  <c:v>36.583333330000002</c:v>
                </c:pt>
                <c:pt idx="3513">
                  <c:v>36.59375</c:v>
                </c:pt>
                <c:pt idx="3514">
                  <c:v>36.604166669999998</c:v>
                </c:pt>
                <c:pt idx="3515">
                  <c:v>36.614583330000002</c:v>
                </c:pt>
                <c:pt idx="3516">
                  <c:v>36.625</c:v>
                </c:pt>
                <c:pt idx="3517">
                  <c:v>36.635416669999998</c:v>
                </c:pt>
                <c:pt idx="3518">
                  <c:v>36.645833330000002</c:v>
                </c:pt>
                <c:pt idx="3519">
                  <c:v>36.65625</c:v>
                </c:pt>
                <c:pt idx="3520">
                  <c:v>36.666666669999998</c:v>
                </c:pt>
                <c:pt idx="3521">
                  <c:v>36.677083330000002</c:v>
                </c:pt>
                <c:pt idx="3522">
                  <c:v>36.6875</c:v>
                </c:pt>
                <c:pt idx="3523">
                  <c:v>36.697916669999998</c:v>
                </c:pt>
                <c:pt idx="3524">
                  <c:v>36.708333330000002</c:v>
                </c:pt>
                <c:pt idx="3525">
                  <c:v>36.71875</c:v>
                </c:pt>
                <c:pt idx="3526">
                  <c:v>36.729166669999998</c:v>
                </c:pt>
                <c:pt idx="3527">
                  <c:v>36.739583330000002</c:v>
                </c:pt>
                <c:pt idx="3528">
                  <c:v>36.75</c:v>
                </c:pt>
                <c:pt idx="3529">
                  <c:v>36.760416669999998</c:v>
                </c:pt>
                <c:pt idx="3530">
                  <c:v>36.770833330000002</c:v>
                </c:pt>
                <c:pt idx="3531">
                  <c:v>36.78125</c:v>
                </c:pt>
                <c:pt idx="3532">
                  <c:v>36.791666669999998</c:v>
                </c:pt>
                <c:pt idx="3533">
                  <c:v>36.802083330000002</c:v>
                </c:pt>
                <c:pt idx="3534">
                  <c:v>36.8125</c:v>
                </c:pt>
                <c:pt idx="3535">
                  <c:v>36.822916669999998</c:v>
                </c:pt>
                <c:pt idx="3536">
                  <c:v>36.833333330000002</c:v>
                </c:pt>
                <c:pt idx="3537">
                  <c:v>36.84375</c:v>
                </c:pt>
                <c:pt idx="3538">
                  <c:v>36.854166669999998</c:v>
                </c:pt>
                <c:pt idx="3539">
                  <c:v>36.864583330000002</c:v>
                </c:pt>
                <c:pt idx="3540">
                  <c:v>36.875</c:v>
                </c:pt>
                <c:pt idx="3541">
                  <c:v>36.885416669999998</c:v>
                </c:pt>
                <c:pt idx="3542">
                  <c:v>36.895833330000002</c:v>
                </c:pt>
                <c:pt idx="3543">
                  <c:v>36.90625</c:v>
                </c:pt>
                <c:pt idx="3544">
                  <c:v>36.916666669999998</c:v>
                </c:pt>
                <c:pt idx="3545">
                  <c:v>36.927083330000002</c:v>
                </c:pt>
                <c:pt idx="3546">
                  <c:v>36.9375</c:v>
                </c:pt>
                <c:pt idx="3547">
                  <c:v>36.947916669999998</c:v>
                </c:pt>
                <c:pt idx="3548">
                  <c:v>36.958333330000002</c:v>
                </c:pt>
                <c:pt idx="3549">
                  <c:v>36.96875</c:v>
                </c:pt>
                <c:pt idx="3550">
                  <c:v>36.979166669999998</c:v>
                </c:pt>
                <c:pt idx="3551">
                  <c:v>36.989583330000002</c:v>
                </c:pt>
                <c:pt idx="3552">
                  <c:v>37</c:v>
                </c:pt>
                <c:pt idx="3553">
                  <c:v>37.010416669999998</c:v>
                </c:pt>
                <c:pt idx="3554">
                  <c:v>37.020833330000002</c:v>
                </c:pt>
                <c:pt idx="3555">
                  <c:v>37.03125</c:v>
                </c:pt>
                <c:pt idx="3556">
                  <c:v>37.041666669999998</c:v>
                </c:pt>
                <c:pt idx="3557">
                  <c:v>37.052083330000002</c:v>
                </c:pt>
                <c:pt idx="3558">
                  <c:v>37.0625</c:v>
                </c:pt>
                <c:pt idx="3559">
                  <c:v>37.072916669999998</c:v>
                </c:pt>
                <c:pt idx="3560">
                  <c:v>37.083333330000002</c:v>
                </c:pt>
                <c:pt idx="3561">
                  <c:v>37.09375</c:v>
                </c:pt>
                <c:pt idx="3562">
                  <c:v>37.104166669999998</c:v>
                </c:pt>
                <c:pt idx="3563">
                  <c:v>37.114583330000002</c:v>
                </c:pt>
                <c:pt idx="3564">
                  <c:v>37.125</c:v>
                </c:pt>
                <c:pt idx="3565">
                  <c:v>37.135416669999998</c:v>
                </c:pt>
                <c:pt idx="3566">
                  <c:v>37.145833330000002</c:v>
                </c:pt>
                <c:pt idx="3567">
                  <c:v>37.15625</c:v>
                </c:pt>
                <c:pt idx="3568">
                  <c:v>37.166666669999998</c:v>
                </c:pt>
                <c:pt idx="3569">
                  <c:v>37.177083330000002</c:v>
                </c:pt>
                <c:pt idx="3570">
                  <c:v>37.1875</c:v>
                </c:pt>
                <c:pt idx="3571">
                  <c:v>37.197916669999998</c:v>
                </c:pt>
                <c:pt idx="3572">
                  <c:v>37.208333330000002</c:v>
                </c:pt>
                <c:pt idx="3573">
                  <c:v>37.21875</c:v>
                </c:pt>
                <c:pt idx="3574">
                  <c:v>37.229166669999998</c:v>
                </c:pt>
                <c:pt idx="3575">
                  <c:v>37.239583330000002</c:v>
                </c:pt>
                <c:pt idx="3576">
                  <c:v>37.25</c:v>
                </c:pt>
                <c:pt idx="3577">
                  <c:v>37.260416669999998</c:v>
                </c:pt>
                <c:pt idx="3578">
                  <c:v>37.270833330000002</c:v>
                </c:pt>
                <c:pt idx="3579">
                  <c:v>37.28125</c:v>
                </c:pt>
                <c:pt idx="3580">
                  <c:v>37.291666669999998</c:v>
                </c:pt>
                <c:pt idx="3581">
                  <c:v>37.302083330000002</c:v>
                </c:pt>
                <c:pt idx="3582">
                  <c:v>37.3125</c:v>
                </c:pt>
                <c:pt idx="3583">
                  <c:v>37.322916669999998</c:v>
                </c:pt>
                <c:pt idx="3584">
                  <c:v>37.333333330000002</c:v>
                </c:pt>
                <c:pt idx="3585">
                  <c:v>37.34375</c:v>
                </c:pt>
                <c:pt idx="3586">
                  <c:v>37.354166669999998</c:v>
                </c:pt>
                <c:pt idx="3587">
                  <c:v>37.364583330000002</c:v>
                </c:pt>
                <c:pt idx="3588">
                  <c:v>37.375</c:v>
                </c:pt>
                <c:pt idx="3589">
                  <c:v>37.385416669999998</c:v>
                </c:pt>
                <c:pt idx="3590">
                  <c:v>37.395833330000002</c:v>
                </c:pt>
                <c:pt idx="3591">
                  <c:v>37.40625</c:v>
                </c:pt>
                <c:pt idx="3592">
                  <c:v>37.416666669999998</c:v>
                </c:pt>
                <c:pt idx="3593">
                  <c:v>37.427083330000002</c:v>
                </c:pt>
                <c:pt idx="3594">
                  <c:v>37.4375</c:v>
                </c:pt>
                <c:pt idx="3595">
                  <c:v>37.447916669999998</c:v>
                </c:pt>
                <c:pt idx="3596">
                  <c:v>37.458333330000002</c:v>
                </c:pt>
                <c:pt idx="3597">
                  <c:v>37.46875</c:v>
                </c:pt>
                <c:pt idx="3598">
                  <c:v>37.479166669999998</c:v>
                </c:pt>
                <c:pt idx="3599">
                  <c:v>37.489583330000002</c:v>
                </c:pt>
                <c:pt idx="3600">
                  <c:v>37.5</c:v>
                </c:pt>
                <c:pt idx="3601">
                  <c:v>37.510416669999998</c:v>
                </c:pt>
                <c:pt idx="3602">
                  <c:v>37.520833330000002</c:v>
                </c:pt>
                <c:pt idx="3603">
                  <c:v>37.53125</c:v>
                </c:pt>
                <c:pt idx="3604">
                  <c:v>37.541666669999998</c:v>
                </c:pt>
                <c:pt idx="3605">
                  <c:v>37.552083330000002</c:v>
                </c:pt>
                <c:pt idx="3606">
                  <c:v>37.5625</c:v>
                </c:pt>
                <c:pt idx="3607">
                  <c:v>37.572916669999998</c:v>
                </c:pt>
                <c:pt idx="3608">
                  <c:v>37.583333330000002</c:v>
                </c:pt>
                <c:pt idx="3609">
                  <c:v>37.59375</c:v>
                </c:pt>
                <c:pt idx="3610">
                  <c:v>37.604166669999998</c:v>
                </c:pt>
                <c:pt idx="3611">
                  <c:v>37.614583330000002</c:v>
                </c:pt>
                <c:pt idx="3612">
                  <c:v>37.625</c:v>
                </c:pt>
                <c:pt idx="3613">
                  <c:v>37.635416669999998</c:v>
                </c:pt>
                <c:pt idx="3614">
                  <c:v>37.645833330000002</c:v>
                </c:pt>
                <c:pt idx="3615">
                  <c:v>37.65625</c:v>
                </c:pt>
                <c:pt idx="3616">
                  <c:v>37.666666669999998</c:v>
                </c:pt>
                <c:pt idx="3617">
                  <c:v>37.677083330000002</c:v>
                </c:pt>
                <c:pt idx="3618">
                  <c:v>37.6875</c:v>
                </c:pt>
                <c:pt idx="3619">
                  <c:v>37.697916669999998</c:v>
                </c:pt>
                <c:pt idx="3620">
                  <c:v>37.708333330000002</c:v>
                </c:pt>
                <c:pt idx="3621">
                  <c:v>37.71875</c:v>
                </c:pt>
                <c:pt idx="3622">
                  <c:v>37.729166669999998</c:v>
                </c:pt>
                <c:pt idx="3623">
                  <c:v>37.739583330000002</c:v>
                </c:pt>
                <c:pt idx="3624">
                  <c:v>37.75</c:v>
                </c:pt>
                <c:pt idx="3625">
                  <c:v>37.760416669999998</c:v>
                </c:pt>
                <c:pt idx="3626">
                  <c:v>37.770833330000002</c:v>
                </c:pt>
                <c:pt idx="3627">
                  <c:v>37.78125</c:v>
                </c:pt>
                <c:pt idx="3628">
                  <c:v>37.791666669999998</c:v>
                </c:pt>
                <c:pt idx="3629">
                  <c:v>37.802083330000002</c:v>
                </c:pt>
                <c:pt idx="3630">
                  <c:v>37.8125</c:v>
                </c:pt>
                <c:pt idx="3631">
                  <c:v>37.822916669999998</c:v>
                </c:pt>
                <c:pt idx="3632">
                  <c:v>37.833333330000002</c:v>
                </c:pt>
                <c:pt idx="3633">
                  <c:v>37.84375</c:v>
                </c:pt>
                <c:pt idx="3634">
                  <c:v>37.854166669999998</c:v>
                </c:pt>
                <c:pt idx="3635">
                  <c:v>37.864583330000002</c:v>
                </c:pt>
                <c:pt idx="3636">
                  <c:v>37.875</c:v>
                </c:pt>
                <c:pt idx="3637">
                  <c:v>37.885416669999998</c:v>
                </c:pt>
                <c:pt idx="3638">
                  <c:v>37.895833330000002</c:v>
                </c:pt>
                <c:pt idx="3639">
                  <c:v>37.90625</c:v>
                </c:pt>
                <c:pt idx="3640">
                  <c:v>37.916666669999998</c:v>
                </c:pt>
                <c:pt idx="3641">
                  <c:v>37.927083330000002</c:v>
                </c:pt>
                <c:pt idx="3642">
                  <c:v>37.9375</c:v>
                </c:pt>
                <c:pt idx="3643">
                  <c:v>37.947916669999998</c:v>
                </c:pt>
                <c:pt idx="3644">
                  <c:v>37.958333330000002</c:v>
                </c:pt>
                <c:pt idx="3645">
                  <c:v>37.96875</c:v>
                </c:pt>
                <c:pt idx="3646">
                  <c:v>37.979166669999998</c:v>
                </c:pt>
                <c:pt idx="3647">
                  <c:v>37.989583330000002</c:v>
                </c:pt>
                <c:pt idx="3648">
                  <c:v>38</c:v>
                </c:pt>
                <c:pt idx="3649">
                  <c:v>38.010416669999998</c:v>
                </c:pt>
                <c:pt idx="3650">
                  <c:v>38.020833330000002</c:v>
                </c:pt>
                <c:pt idx="3651">
                  <c:v>38.03125</c:v>
                </c:pt>
                <c:pt idx="3652">
                  <c:v>38.041666669999998</c:v>
                </c:pt>
                <c:pt idx="3653">
                  <c:v>38.052083330000002</c:v>
                </c:pt>
                <c:pt idx="3654">
                  <c:v>38.0625</c:v>
                </c:pt>
                <c:pt idx="3655">
                  <c:v>38.072916669999998</c:v>
                </c:pt>
                <c:pt idx="3656">
                  <c:v>38.083333330000002</c:v>
                </c:pt>
                <c:pt idx="3657">
                  <c:v>38.09375</c:v>
                </c:pt>
                <c:pt idx="3658">
                  <c:v>38.104166669999998</c:v>
                </c:pt>
                <c:pt idx="3659">
                  <c:v>38.114583330000002</c:v>
                </c:pt>
                <c:pt idx="3660">
                  <c:v>38.125</c:v>
                </c:pt>
                <c:pt idx="3661">
                  <c:v>38.135416669999998</c:v>
                </c:pt>
                <c:pt idx="3662">
                  <c:v>38.145833330000002</c:v>
                </c:pt>
                <c:pt idx="3663">
                  <c:v>38.15625</c:v>
                </c:pt>
                <c:pt idx="3664">
                  <c:v>38.166666669999998</c:v>
                </c:pt>
                <c:pt idx="3665">
                  <c:v>38.177083330000002</c:v>
                </c:pt>
                <c:pt idx="3666">
                  <c:v>38.1875</c:v>
                </c:pt>
                <c:pt idx="3667">
                  <c:v>38.197916669999998</c:v>
                </c:pt>
                <c:pt idx="3668">
                  <c:v>38.208333330000002</c:v>
                </c:pt>
                <c:pt idx="3669">
                  <c:v>38.21875</c:v>
                </c:pt>
                <c:pt idx="3670">
                  <c:v>38.229166669999998</c:v>
                </c:pt>
                <c:pt idx="3671">
                  <c:v>38.239583330000002</c:v>
                </c:pt>
                <c:pt idx="3672">
                  <c:v>38.25</c:v>
                </c:pt>
                <c:pt idx="3673">
                  <c:v>38.260416669999998</c:v>
                </c:pt>
                <c:pt idx="3674">
                  <c:v>38.270833330000002</c:v>
                </c:pt>
                <c:pt idx="3675">
                  <c:v>38.28125</c:v>
                </c:pt>
                <c:pt idx="3676">
                  <c:v>38.291666669999998</c:v>
                </c:pt>
                <c:pt idx="3677">
                  <c:v>38.302083330000002</c:v>
                </c:pt>
                <c:pt idx="3678">
                  <c:v>38.3125</c:v>
                </c:pt>
                <c:pt idx="3679">
                  <c:v>38.322916669999998</c:v>
                </c:pt>
                <c:pt idx="3680">
                  <c:v>38.333333330000002</c:v>
                </c:pt>
                <c:pt idx="3681">
                  <c:v>38.34375</c:v>
                </c:pt>
                <c:pt idx="3682">
                  <c:v>38.354166669999998</c:v>
                </c:pt>
                <c:pt idx="3683">
                  <c:v>38.364583330000002</c:v>
                </c:pt>
                <c:pt idx="3684">
                  <c:v>38.375</c:v>
                </c:pt>
                <c:pt idx="3685">
                  <c:v>38.385416669999998</c:v>
                </c:pt>
                <c:pt idx="3686">
                  <c:v>38.395833330000002</c:v>
                </c:pt>
                <c:pt idx="3687">
                  <c:v>38.40625</c:v>
                </c:pt>
                <c:pt idx="3688">
                  <c:v>38.416666669999998</c:v>
                </c:pt>
                <c:pt idx="3689">
                  <c:v>38.427083330000002</c:v>
                </c:pt>
                <c:pt idx="3690">
                  <c:v>38.4375</c:v>
                </c:pt>
                <c:pt idx="3691">
                  <c:v>38.447916669999998</c:v>
                </c:pt>
                <c:pt idx="3692">
                  <c:v>38.458333330000002</c:v>
                </c:pt>
                <c:pt idx="3693">
                  <c:v>38.46875</c:v>
                </c:pt>
                <c:pt idx="3694">
                  <c:v>38.479166669999998</c:v>
                </c:pt>
                <c:pt idx="3695">
                  <c:v>38.489583330000002</c:v>
                </c:pt>
                <c:pt idx="3696">
                  <c:v>38.5</c:v>
                </c:pt>
                <c:pt idx="3697">
                  <c:v>38.510416669999998</c:v>
                </c:pt>
                <c:pt idx="3698">
                  <c:v>38.520833330000002</c:v>
                </c:pt>
                <c:pt idx="3699">
                  <c:v>38.53125</c:v>
                </c:pt>
                <c:pt idx="3700">
                  <c:v>38.541666669999998</c:v>
                </c:pt>
                <c:pt idx="3701">
                  <c:v>38.552083330000002</c:v>
                </c:pt>
                <c:pt idx="3702">
                  <c:v>38.5625</c:v>
                </c:pt>
                <c:pt idx="3703">
                  <c:v>38.572916669999998</c:v>
                </c:pt>
                <c:pt idx="3704">
                  <c:v>38.583333330000002</c:v>
                </c:pt>
                <c:pt idx="3705">
                  <c:v>38.59375</c:v>
                </c:pt>
                <c:pt idx="3706">
                  <c:v>38.604166669999998</c:v>
                </c:pt>
                <c:pt idx="3707">
                  <c:v>38.614583330000002</c:v>
                </c:pt>
                <c:pt idx="3708">
                  <c:v>38.625</c:v>
                </c:pt>
                <c:pt idx="3709">
                  <c:v>38.635416669999998</c:v>
                </c:pt>
                <c:pt idx="3710">
                  <c:v>38.645833330000002</c:v>
                </c:pt>
                <c:pt idx="3711">
                  <c:v>38.65625</c:v>
                </c:pt>
                <c:pt idx="3712">
                  <c:v>38.666666669999998</c:v>
                </c:pt>
                <c:pt idx="3713">
                  <c:v>38.677083330000002</c:v>
                </c:pt>
                <c:pt idx="3714">
                  <c:v>38.6875</c:v>
                </c:pt>
                <c:pt idx="3715">
                  <c:v>38.697916669999998</c:v>
                </c:pt>
                <c:pt idx="3716">
                  <c:v>38.708333330000002</c:v>
                </c:pt>
                <c:pt idx="3717">
                  <c:v>38.71875</c:v>
                </c:pt>
                <c:pt idx="3718">
                  <c:v>38.729166669999998</c:v>
                </c:pt>
                <c:pt idx="3719">
                  <c:v>38.739583330000002</c:v>
                </c:pt>
                <c:pt idx="3720">
                  <c:v>38.75</c:v>
                </c:pt>
                <c:pt idx="3721">
                  <c:v>38.760416669999998</c:v>
                </c:pt>
                <c:pt idx="3722">
                  <c:v>38.770833330000002</c:v>
                </c:pt>
                <c:pt idx="3723">
                  <c:v>38.78125</c:v>
                </c:pt>
                <c:pt idx="3724">
                  <c:v>38.791666669999998</c:v>
                </c:pt>
                <c:pt idx="3725">
                  <c:v>38.802083330000002</c:v>
                </c:pt>
                <c:pt idx="3726">
                  <c:v>38.8125</c:v>
                </c:pt>
                <c:pt idx="3727">
                  <c:v>38.822916669999998</c:v>
                </c:pt>
                <c:pt idx="3728">
                  <c:v>38.833333330000002</c:v>
                </c:pt>
                <c:pt idx="3729">
                  <c:v>38.84375</c:v>
                </c:pt>
                <c:pt idx="3730">
                  <c:v>38.854166669999998</c:v>
                </c:pt>
                <c:pt idx="3731">
                  <c:v>38.864583330000002</c:v>
                </c:pt>
                <c:pt idx="3732">
                  <c:v>38.875</c:v>
                </c:pt>
                <c:pt idx="3733">
                  <c:v>38.885416669999998</c:v>
                </c:pt>
                <c:pt idx="3734">
                  <c:v>38.895833330000002</c:v>
                </c:pt>
                <c:pt idx="3735">
                  <c:v>38.90625</c:v>
                </c:pt>
                <c:pt idx="3736">
                  <c:v>38.916666669999998</c:v>
                </c:pt>
                <c:pt idx="3737">
                  <c:v>38.927083330000002</c:v>
                </c:pt>
                <c:pt idx="3738">
                  <c:v>38.9375</c:v>
                </c:pt>
                <c:pt idx="3739">
                  <c:v>38.947916669999998</c:v>
                </c:pt>
                <c:pt idx="3740">
                  <c:v>38.958333330000002</c:v>
                </c:pt>
                <c:pt idx="3741">
                  <c:v>38.96875</c:v>
                </c:pt>
                <c:pt idx="3742">
                  <c:v>38.979166669999998</c:v>
                </c:pt>
                <c:pt idx="3743">
                  <c:v>38.989583330000002</c:v>
                </c:pt>
                <c:pt idx="3744">
                  <c:v>39</c:v>
                </c:pt>
                <c:pt idx="3745">
                  <c:v>39.010416669999998</c:v>
                </c:pt>
                <c:pt idx="3746">
                  <c:v>39.020833330000002</c:v>
                </c:pt>
                <c:pt idx="3747">
                  <c:v>39.03125</c:v>
                </c:pt>
                <c:pt idx="3748">
                  <c:v>39.041666669999998</c:v>
                </c:pt>
                <c:pt idx="3749">
                  <c:v>39.052083330000002</c:v>
                </c:pt>
                <c:pt idx="3750">
                  <c:v>39.0625</c:v>
                </c:pt>
                <c:pt idx="3751">
                  <c:v>39.072916669999998</c:v>
                </c:pt>
                <c:pt idx="3752">
                  <c:v>39.083333330000002</c:v>
                </c:pt>
                <c:pt idx="3753">
                  <c:v>39.09375</c:v>
                </c:pt>
                <c:pt idx="3754">
                  <c:v>39.104166669999998</c:v>
                </c:pt>
                <c:pt idx="3755">
                  <c:v>39.114583330000002</c:v>
                </c:pt>
                <c:pt idx="3756">
                  <c:v>39.125</c:v>
                </c:pt>
                <c:pt idx="3757">
                  <c:v>39.135416669999998</c:v>
                </c:pt>
                <c:pt idx="3758">
                  <c:v>39.145833330000002</c:v>
                </c:pt>
                <c:pt idx="3759">
                  <c:v>39.15625</c:v>
                </c:pt>
                <c:pt idx="3760">
                  <c:v>39.166666669999998</c:v>
                </c:pt>
                <c:pt idx="3761">
                  <c:v>39.177083330000002</c:v>
                </c:pt>
                <c:pt idx="3762">
                  <c:v>39.1875</c:v>
                </c:pt>
                <c:pt idx="3763">
                  <c:v>39.197916669999998</c:v>
                </c:pt>
                <c:pt idx="3764">
                  <c:v>39.208333330000002</c:v>
                </c:pt>
                <c:pt idx="3765">
                  <c:v>39.21875</c:v>
                </c:pt>
                <c:pt idx="3766">
                  <c:v>39.229166669999998</c:v>
                </c:pt>
                <c:pt idx="3767">
                  <c:v>39.239583330000002</c:v>
                </c:pt>
                <c:pt idx="3768">
                  <c:v>39.25</c:v>
                </c:pt>
                <c:pt idx="3769">
                  <c:v>39.260416669999998</c:v>
                </c:pt>
                <c:pt idx="3770">
                  <c:v>39.270833330000002</c:v>
                </c:pt>
                <c:pt idx="3771">
                  <c:v>39.28125</c:v>
                </c:pt>
                <c:pt idx="3772">
                  <c:v>39.291666669999998</c:v>
                </c:pt>
                <c:pt idx="3773">
                  <c:v>39.302083330000002</c:v>
                </c:pt>
                <c:pt idx="3774">
                  <c:v>39.3125</c:v>
                </c:pt>
                <c:pt idx="3775">
                  <c:v>39.322916669999998</c:v>
                </c:pt>
                <c:pt idx="3776">
                  <c:v>39.333333330000002</c:v>
                </c:pt>
                <c:pt idx="3777">
                  <c:v>39.34375</c:v>
                </c:pt>
                <c:pt idx="3778">
                  <c:v>39.354166669999998</c:v>
                </c:pt>
                <c:pt idx="3779">
                  <c:v>39.364583330000002</c:v>
                </c:pt>
                <c:pt idx="3780">
                  <c:v>39.375</c:v>
                </c:pt>
                <c:pt idx="3781">
                  <c:v>39.385416669999998</c:v>
                </c:pt>
                <c:pt idx="3782">
                  <c:v>39.395833330000002</c:v>
                </c:pt>
                <c:pt idx="3783">
                  <c:v>39.40625</c:v>
                </c:pt>
                <c:pt idx="3784">
                  <c:v>39.416666669999998</c:v>
                </c:pt>
                <c:pt idx="3785">
                  <c:v>39.427083330000002</c:v>
                </c:pt>
                <c:pt idx="3786">
                  <c:v>39.4375</c:v>
                </c:pt>
                <c:pt idx="3787">
                  <c:v>39.447916669999998</c:v>
                </c:pt>
                <c:pt idx="3788">
                  <c:v>39.458333330000002</c:v>
                </c:pt>
                <c:pt idx="3789">
                  <c:v>39.46875</c:v>
                </c:pt>
                <c:pt idx="3790">
                  <c:v>39.479166669999998</c:v>
                </c:pt>
                <c:pt idx="3791">
                  <c:v>39.489583330000002</c:v>
                </c:pt>
                <c:pt idx="3792">
                  <c:v>39.5</c:v>
                </c:pt>
                <c:pt idx="3793">
                  <c:v>39.510416669999998</c:v>
                </c:pt>
                <c:pt idx="3794">
                  <c:v>39.520833330000002</c:v>
                </c:pt>
                <c:pt idx="3795">
                  <c:v>39.53125</c:v>
                </c:pt>
                <c:pt idx="3796">
                  <c:v>39.541666669999998</c:v>
                </c:pt>
                <c:pt idx="3797">
                  <c:v>39.552083330000002</c:v>
                </c:pt>
                <c:pt idx="3798">
                  <c:v>39.5625</c:v>
                </c:pt>
                <c:pt idx="3799">
                  <c:v>39.572916669999998</c:v>
                </c:pt>
                <c:pt idx="3800">
                  <c:v>39.583333330000002</c:v>
                </c:pt>
                <c:pt idx="3801">
                  <c:v>39.59375</c:v>
                </c:pt>
                <c:pt idx="3802">
                  <c:v>39.604166669999998</c:v>
                </c:pt>
                <c:pt idx="3803">
                  <c:v>39.614583330000002</c:v>
                </c:pt>
                <c:pt idx="3804">
                  <c:v>39.625</c:v>
                </c:pt>
                <c:pt idx="3805">
                  <c:v>39.635416669999998</c:v>
                </c:pt>
                <c:pt idx="3806">
                  <c:v>39.645833330000002</c:v>
                </c:pt>
                <c:pt idx="3807">
                  <c:v>39.65625</c:v>
                </c:pt>
                <c:pt idx="3808">
                  <c:v>39.666666669999998</c:v>
                </c:pt>
                <c:pt idx="3809">
                  <c:v>39.677083330000002</c:v>
                </c:pt>
                <c:pt idx="3810">
                  <c:v>39.6875</c:v>
                </c:pt>
                <c:pt idx="3811">
                  <c:v>39.697916669999998</c:v>
                </c:pt>
                <c:pt idx="3812">
                  <c:v>39.708333330000002</c:v>
                </c:pt>
                <c:pt idx="3813">
                  <c:v>39.71875</c:v>
                </c:pt>
                <c:pt idx="3814">
                  <c:v>39.729166669999998</c:v>
                </c:pt>
                <c:pt idx="3815">
                  <c:v>39.739583330000002</c:v>
                </c:pt>
                <c:pt idx="3816">
                  <c:v>39.75</c:v>
                </c:pt>
                <c:pt idx="3817">
                  <c:v>39.760416669999998</c:v>
                </c:pt>
                <c:pt idx="3818">
                  <c:v>39.770833330000002</c:v>
                </c:pt>
                <c:pt idx="3819">
                  <c:v>39.78125</c:v>
                </c:pt>
                <c:pt idx="3820">
                  <c:v>39.791666669999998</c:v>
                </c:pt>
                <c:pt idx="3821">
                  <c:v>39.802083330000002</c:v>
                </c:pt>
                <c:pt idx="3822">
                  <c:v>39.8125</c:v>
                </c:pt>
                <c:pt idx="3823">
                  <c:v>39.822916669999998</c:v>
                </c:pt>
                <c:pt idx="3824">
                  <c:v>39.833333330000002</c:v>
                </c:pt>
                <c:pt idx="3825">
                  <c:v>39.84375</c:v>
                </c:pt>
                <c:pt idx="3826">
                  <c:v>39.854166669999998</c:v>
                </c:pt>
                <c:pt idx="3827">
                  <c:v>39.864583330000002</c:v>
                </c:pt>
                <c:pt idx="3828">
                  <c:v>39.875</c:v>
                </c:pt>
                <c:pt idx="3829">
                  <c:v>39.885416669999998</c:v>
                </c:pt>
                <c:pt idx="3830">
                  <c:v>39.895833330000002</c:v>
                </c:pt>
                <c:pt idx="3831">
                  <c:v>39.90625</c:v>
                </c:pt>
                <c:pt idx="3832">
                  <c:v>39.916666669999998</c:v>
                </c:pt>
                <c:pt idx="3833">
                  <c:v>39.927083330000002</c:v>
                </c:pt>
                <c:pt idx="3834">
                  <c:v>39.9375</c:v>
                </c:pt>
                <c:pt idx="3835">
                  <c:v>39.947916669999998</c:v>
                </c:pt>
                <c:pt idx="3836">
                  <c:v>39.958333330000002</c:v>
                </c:pt>
                <c:pt idx="3837">
                  <c:v>39.96875</c:v>
                </c:pt>
                <c:pt idx="3838">
                  <c:v>39.979166669999998</c:v>
                </c:pt>
                <c:pt idx="3839">
                  <c:v>39.989583330000002</c:v>
                </c:pt>
                <c:pt idx="3840">
                  <c:v>40</c:v>
                </c:pt>
                <c:pt idx="3841">
                  <c:v>40.010416669999998</c:v>
                </c:pt>
                <c:pt idx="3842">
                  <c:v>40.020833330000002</c:v>
                </c:pt>
                <c:pt idx="3843">
                  <c:v>40.03125</c:v>
                </c:pt>
                <c:pt idx="3844">
                  <c:v>40.041666669999998</c:v>
                </c:pt>
                <c:pt idx="3845">
                  <c:v>40.052083330000002</c:v>
                </c:pt>
                <c:pt idx="3846">
                  <c:v>40.0625</c:v>
                </c:pt>
                <c:pt idx="3847">
                  <c:v>40.072916669999998</c:v>
                </c:pt>
                <c:pt idx="3848">
                  <c:v>40.083333330000002</c:v>
                </c:pt>
                <c:pt idx="3849">
                  <c:v>40.09375</c:v>
                </c:pt>
                <c:pt idx="3850">
                  <c:v>40.104166669999998</c:v>
                </c:pt>
                <c:pt idx="3851">
                  <c:v>40.114583330000002</c:v>
                </c:pt>
                <c:pt idx="3852">
                  <c:v>40.125</c:v>
                </c:pt>
                <c:pt idx="3853">
                  <c:v>40.135416669999998</c:v>
                </c:pt>
                <c:pt idx="3854">
                  <c:v>40.145833330000002</c:v>
                </c:pt>
                <c:pt idx="3855">
                  <c:v>40.15625</c:v>
                </c:pt>
                <c:pt idx="3856">
                  <c:v>40.166666669999998</c:v>
                </c:pt>
                <c:pt idx="3857">
                  <c:v>40.177083330000002</c:v>
                </c:pt>
                <c:pt idx="3858">
                  <c:v>40.1875</c:v>
                </c:pt>
                <c:pt idx="3859">
                  <c:v>40.197916669999998</c:v>
                </c:pt>
                <c:pt idx="3860">
                  <c:v>40.208333330000002</c:v>
                </c:pt>
                <c:pt idx="3861">
                  <c:v>40.21875</c:v>
                </c:pt>
                <c:pt idx="3862">
                  <c:v>40.229166669999998</c:v>
                </c:pt>
                <c:pt idx="3863">
                  <c:v>40.239583330000002</c:v>
                </c:pt>
                <c:pt idx="3864">
                  <c:v>40.25</c:v>
                </c:pt>
                <c:pt idx="3865">
                  <c:v>40.260416669999998</c:v>
                </c:pt>
                <c:pt idx="3866">
                  <c:v>40.270833330000002</c:v>
                </c:pt>
                <c:pt idx="3867">
                  <c:v>40.28125</c:v>
                </c:pt>
                <c:pt idx="3868">
                  <c:v>40.291666669999998</c:v>
                </c:pt>
                <c:pt idx="3869">
                  <c:v>40.302083330000002</c:v>
                </c:pt>
                <c:pt idx="3870">
                  <c:v>40.3125</c:v>
                </c:pt>
                <c:pt idx="3871">
                  <c:v>40.322916669999998</c:v>
                </c:pt>
                <c:pt idx="3872">
                  <c:v>40.333333330000002</c:v>
                </c:pt>
                <c:pt idx="3873">
                  <c:v>40.34375</c:v>
                </c:pt>
                <c:pt idx="3874">
                  <c:v>40.354166669999998</c:v>
                </c:pt>
                <c:pt idx="3875">
                  <c:v>40.364583330000002</c:v>
                </c:pt>
                <c:pt idx="3876">
                  <c:v>40.375</c:v>
                </c:pt>
                <c:pt idx="3877">
                  <c:v>40.385416669999998</c:v>
                </c:pt>
                <c:pt idx="3878">
                  <c:v>40.395833330000002</c:v>
                </c:pt>
                <c:pt idx="3879">
                  <c:v>40.40625</c:v>
                </c:pt>
                <c:pt idx="3880">
                  <c:v>40.416666669999998</c:v>
                </c:pt>
                <c:pt idx="3881">
                  <c:v>40.427083330000002</c:v>
                </c:pt>
                <c:pt idx="3882">
                  <c:v>40.4375</c:v>
                </c:pt>
                <c:pt idx="3883">
                  <c:v>40.447916669999998</c:v>
                </c:pt>
                <c:pt idx="3884">
                  <c:v>40.458333330000002</c:v>
                </c:pt>
                <c:pt idx="3885">
                  <c:v>40.46875</c:v>
                </c:pt>
                <c:pt idx="3886">
                  <c:v>40.479166669999998</c:v>
                </c:pt>
                <c:pt idx="3887">
                  <c:v>40.489583330000002</c:v>
                </c:pt>
                <c:pt idx="3888">
                  <c:v>40.5</c:v>
                </c:pt>
                <c:pt idx="3889">
                  <c:v>40.510416669999998</c:v>
                </c:pt>
                <c:pt idx="3890">
                  <c:v>40.520833330000002</c:v>
                </c:pt>
                <c:pt idx="3891">
                  <c:v>40.53125</c:v>
                </c:pt>
                <c:pt idx="3892">
                  <c:v>40.541666669999998</c:v>
                </c:pt>
                <c:pt idx="3893">
                  <c:v>40.552083330000002</c:v>
                </c:pt>
                <c:pt idx="3894">
                  <c:v>40.5625</c:v>
                </c:pt>
                <c:pt idx="3895">
                  <c:v>40.572916669999998</c:v>
                </c:pt>
                <c:pt idx="3896">
                  <c:v>40.583333330000002</c:v>
                </c:pt>
                <c:pt idx="3897">
                  <c:v>40.59375</c:v>
                </c:pt>
                <c:pt idx="3898">
                  <c:v>40.604166669999998</c:v>
                </c:pt>
                <c:pt idx="3899">
                  <c:v>40.614583330000002</c:v>
                </c:pt>
                <c:pt idx="3900">
                  <c:v>40.625</c:v>
                </c:pt>
                <c:pt idx="3901">
                  <c:v>40.635416669999998</c:v>
                </c:pt>
                <c:pt idx="3902">
                  <c:v>40.645833330000002</c:v>
                </c:pt>
                <c:pt idx="3903">
                  <c:v>40.65625</c:v>
                </c:pt>
                <c:pt idx="3904">
                  <c:v>40.666666669999998</c:v>
                </c:pt>
                <c:pt idx="3905">
                  <c:v>40.677083330000002</c:v>
                </c:pt>
                <c:pt idx="3906">
                  <c:v>40.6875</c:v>
                </c:pt>
                <c:pt idx="3907">
                  <c:v>40.697916669999998</c:v>
                </c:pt>
                <c:pt idx="3908">
                  <c:v>40.708333330000002</c:v>
                </c:pt>
                <c:pt idx="3909">
                  <c:v>40.71875</c:v>
                </c:pt>
                <c:pt idx="3910">
                  <c:v>40.729166669999998</c:v>
                </c:pt>
                <c:pt idx="3911">
                  <c:v>40.739583330000002</c:v>
                </c:pt>
                <c:pt idx="3912">
                  <c:v>40.75</c:v>
                </c:pt>
                <c:pt idx="3913">
                  <c:v>40.760416669999998</c:v>
                </c:pt>
                <c:pt idx="3914">
                  <c:v>40.770833330000002</c:v>
                </c:pt>
                <c:pt idx="3915">
                  <c:v>40.78125</c:v>
                </c:pt>
                <c:pt idx="3916">
                  <c:v>40.791666669999998</c:v>
                </c:pt>
                <c:pt idx="3917">
                  <c:v>40.802083330000002</c:v>
                </c:pt>
                <c:pt idx="3918">
                  <c:v>40.8125</c:v>
                </c:pt>
                <c:pt idx="3919">
                  <c:v>40.822916669999998</c:v>
                </c:pt>
                <c:pt idx="3920">
                  <c:v>40.833333330000002</c:v>
                </c:pt>
                <c:pt idx="3921">
                  <c:v>40.84375</c:v>
                </c:pt>
                <c:pt idx="3922">
                  <c:v>40.854166669999998</c:v>
                </c:pt>
                <c:pt idx="3923">
                  <c:v>40.864583330000002</c:v>
                </c:pt>
                <c:pt idx="3924">
                  <c:v>40.875</c:v>
                </c:pt>
                <c:pt idx="3925">
                  <c:v>40.885416669999998</c:v>
                </c:pt>
                <c:pt idx="3926">
                  <c:v>40.895833330000002</c:v>
                </c:pt>
                <c:pt idx="3927">
                  <c:v>40.90625</c:v>
                </c:pt>
                <c:pt idx="3928">
                  <c:v>40.916666669999998</c:v>
                </c:pt>
                <c:pt idx="3929">
                  <c:v>40.927083330000002</c:v>
                </c:pt>
                <c:pt idx="3930">
                  <c:v>40.9375</c:v>
                </c:pt>
                <c:pt idx="3931">
                  <c:v>40.947916669999998</c:v>
                </c:pt>
                <c:pt idx="3932">
                  <c:v>40.958333330000002</c:v>
                </c:pt>
                <c:pt idx="3933">
                  <c:v>40.96875</c:v>
                </c:pt>
                <c:pt idx="3934">
                  <c:v>40.979166669999998</c:v>
                </c:pt>
                <c:pt idx="3935">
                  <c:v>40.989583330000002</c:v>
                </c:pt>
                <c:pt idx="3936">
                  <c:v>41</c:v>
                </c:pt>
                <c:pt idx="3937">
                  <c:v>41.010416669999998</c:v>
                </c:pt>
                <c:pt idx="3938">
                  <c:v>41.020833330000002</c:v>
                </c:pt>
                <c:pt idx="3939">
                  <c:v>41.03125</c:v>
                </c:pt>
                <c:pt idx="3940">
                  <c:v>41.041666669999998</c:v>
                </c:pt>
                <c:pt idx="3941">
                  <c:v>41.052083330000002</c:v>
                </c:pt>
                <c:pt idx="3942">
                  <c:v>41.0625</c:v>
                </c:pt>
                <c:pt idx="3943">
                  <c:v>41.072916669999998</c:v>
                </c:pt>
                <c:pt idx="3944">
                  <c:v>41.083333330000002</c:v>
                </c:pt>
                <c:pt idx="3945">
                  <c:v>41.09375</c:v>
                </c:pt>
                <c:pt idx="3946">
                  <c:v>41.104166669999998</c:v>
                </c:pt>
                <c:pt idx="3947">
                  <c:v>41.114583330000002</c:v>
                </c:pt>
                <c:pt idx="3948">
                  <c:v>41.125</c:v>
                </c:pt>
                <c:pt idx="3949">
                  <c:v>41.135416669999998</c:v>
                </c:pt>
                <c:pt idx="3950">
                  <c:v>41.145833330000002</c:v>
                </c:pt>
                <c:pt idx="3951">
                  <c:v>41.15625</c:v>
                </c:pt>
                <c:pt idx="3952">
                  <c:v>41.166666669999998</c:v>
                </c:pt>
                <c:pt idx="3953">
                  <c:v>41.177083330000002</c:v>
                </c:pt>
                <c:pt idx="3954">
                  <c:v>41.1875</c:v>
                </c:pt>
                <c:pt idx="3955">
                  <c:v>41.197916669999998</c:v>
                </c:pt>
                <c:pt idx="3956">
                  <c:v>41.208333330000002</c:v>
                </c:pt>
                <c:pt idx="3957">
                  <c:v>41.21875</c:v>
                </c:pt>
                <c:pt idx="3958">
                  <c:v>41.229166669999998</c:v>
                </c:pt>
                <c:pt idx="3959">
                  <c:v>41.239583330000002</c:v>
                </c:pt>
                <c:pt idx="3960">
                  <c:v>41.25</c:v>
                </c:pt>
                <c:pt idx="3961">
                  <c:v>41.260416669999998</c:v>
                </c:pt>
                <c:pt idx="3962">
                  <c:v>41.270833330000002</c:v>
                </c:pt>
                <c:pt idx="3963">
                  <c:v>41.28125</c:v>
                </c:pt>
                <c:pt idx="3964">
                  <c:v>41.291666669999998</c:v>
                </c:pt>
                <c:pt idx="3965">
                  <c:v>41.302083330000002</c:v>
                </c:pt>
                <c:pt idx="3966">
                  <c:v>41.3125</c:v>
                </c:pt>
                <c:pt idx="3967">
                  <c:v>41.322916669999998</c:v>
                </c:pt>
                <c:pt idx="3968">
                  <c:v>41.333333330000002</c:v>
                </c:pt>
                <c:pt idx="3969">
                  <c:v>41.34375</c:v>
                </c:pt>
                <c:pt idx="3970">
                  <c:v>41.354166669999998</c:v>
                </c:pt>
                <c:pt idx="3971">
                  <c:v>41.364583330000002</c:v>
                </c:pt>
                <c:pt idx="3972">
                  <c:v>41.375</c:v>
                </c:pt>
                <c:pt idx="3973">
                  <c:v>41.385416669999998</c:v>
                </c:pt>
                <c:pt idx="3974">
                  <c:v>41.395833330000002</c:v>
                </c:pt>
                <c:pt idx="3975">
                  <c:v>41.40625</c:v>
                </c:pt>
                <c:pt idx="3976">
                  <c:v>41.416666669999998</c:v>
                </c:pt>
                <c:pt idx="3977">
                  <c:v>41.427083330000002</c:v>
                </c:pt>
                <c:pt idx="3978">
                  <c:v>41.4375</c:v>
                </c:pt>
                <c:pt idx="3979">
                  <c:v>41.447916669999998</c:v>
                </c:pt>
                <c:pt idx="3980">
                  <c:v>41.458333330000002</c:v>
                </c:pt>
                <c:pt idx="3981">
                  <c:v>41.46875</c:v>
                </c:pt>
                <c:pt idx="3982">
                  <c:v>41.479166669999998</c:v>
                </c:pt>
                <c:pt idx="3983">
                  <c:v>41.489583330000002</c:v>
                </c:pt>
                <c:pt idx="3984">
                  <c:v>41.5</c:v>
                </c:pt>
                <c:pt idx="3985">
                  <c:v>41.510416669999998</c:v>
                </c:pt>
                <c:pt idx="3986">
                  <c:v>41.520833330000002</c:v>
                </c:pt>
                <c:pt idx="3987">
                  <c:v>41.53125</c:v>
                </c:pt>
                <c:pt idx="3988">
                  <c:v>41.541666669999998</c:v>
                </c:pt>
                <c:pt idx="3989">
                  <c:v>41.552083330000002</c:v>
                </c:pt>
                <c:pt idx="3990">
                  <c:v>41.5625</c:v>
                </c:pt>
                <c:pt idx="3991">
                  <c:v>41.572916669999998</c:v>
                </c:pt>
                <c:pt idx="3992">
                  <c:v>41.583333330000002</c:v>
                </c:pt>
                <c:pt idx="3993">
                  <c:v>41.59375</c:v>
                </c:pt>
                <c:pt idx="3994">
                  <c:v>41.604166669999998</c:v>
                </c:pt>
                <c:pt idx="3995">
                  <c:v>41.614583330000002</c:v>
                </c:pt>
                <c:pt idx="3996">
                  <c:v>41.625</c:v>
                </c:pt>
                <c:pt idx="3997">
                  <c:v>41.635416669999998</c:v>
                </c:pt>
                <c:pt idx="3998">
                  <c:v>41.645833330000002</c:v>
                </c:pt>
                <c:pt idx="3999">
                  <c:v>41.65625</c:v>
                </c:pt>
                <c:pt idx="4000">
                  <c:v>41.666666669999998</c:v>
                </c:pt>
                <c:pt idx="4001">
                  <c:v>41.677083330000002</c:v>
                </c:pt>
                <c:pt idx="4002">
                  <c:v>41.6875</c:v>
                </c:pt>
                <c:pt idx="4003">
                  <c:v>41.697916669999998</c:v>
                </c:pt>
                <c:pt idx="4004">
                  <c:v>41.708333330000002</c:v>
                </c:pt>
                <c:pt idx="4005">
                  <c:v>41.71875</c:v>
                </c:pt>
                <c:pt idx="4006">
                  <c:v>41.729166669999998</c:v>
                </c:pt>
                <c:pt idx="4007">
                  <c:v>41.739583330000002</c:v>
                </c:pt>
                <c:pt idx="4008">
                  <c:v>41.75</c:v>
                </c:pt>
                <c:pt idx="4009">
                  <c:v>41.760416669999998</c:v>
                </c:pt>
                <c:pt idx="4010">
                  <c:v>41.770833330000002</c:v>
                </c:pt>
                <c:pt idx="4011">
                  <c:v>41.78125</c:v>
                </c:pt>
                <c:pt idx="4012">
                  <c:v>41.791666669999998</c:v>
                </c:pt>
                <c:pt idx="4013">
                  <c:v>41.802083330000002</c:v>
                </c:pt>
                <c:pt idx="4014">
                  <c:v>41.8125</c:v>
                </c:pt>
                <c:pt idx="4015">
                  <c:v>41.822916669999998</c:v>
                </c:pt>
                <c:pt idx="4016">
                  <c:v>41.833333330000002</c:v>
                </c:pt>
                <c:pt idx="4017">
                  <c:v>41.84375</c:v>
                </c:pt>
                <c:pt idx="4018">
                  <c:v>41.854166669999998</c:v>
                </c:pt>
                <c:pt idx="4019">
                  <c:v>41.864583330000002</c:v>
                </c:pt>
                <c:pt idx="4020">
                  <c:v>41.875</c:v>
                </c:pt>
                <c:pt idx="4021">
                  <c:v>41.885416669999998</c:v>
                </c:pt>
                <c:pt idx="4022">
                  <c:v>41.895833330000002</c:v>
                </c:pt>
                <c:pt idx="4023">
                  <c:v>41.90625</c:v>
                </c:pt>
                <c:pt idx="4024">
                  <c:v>41.916666669999998</c:v>
                </c:pt>
                <c:pt idx="4025">
                  <c:v>41.927083330000002</c:v>
                </c:pt>
                <c:pt idx="4026">
                  <c:v>41.9375</c:v>
                </c:pt>
                <c:pt idx="4027">
                  <c:v>41.947916669999998</c:v>
                </c:pt>
                <c:pt idx="4028">
                  <c:v>41.958333330000002</c:v>
                </c:pt>
                <c:pt idx="4029">
                  <c:v>41.96875</c:v>
                </c:pt>
                <c:pt idx="4030">
                  <c:v>41.979166669999998</c:v>
                </c:pt>
                <c:pt idx="4031">
                  <c:v>41.989583330000002</c:v>
                </c:pt>
                <c:pt idx="4032">
                  <c:v>42</c:v>
                </c:pt>
                <c:pt idx="4033">
                  <c:v>42.010416669999998</c:v>
                </c:pt>
                <c:pt idx="4034">
                  <c:v>42.020833330000002</c:v>
                </c:pt>
                <c:pt idx="4035">
                  <c:v>42.03125</c:v>
                </c:pt>
                <c:pt idx="4036">
                  <c:v>42.041666669999998</c:v>
                </c:pt>
                <c:pt idx="4037">
                  <c:v>42.052083330000002</c:v>
                </c:pt>
                <c:pt idx="4038">
                  <c:v>42.0625</c:v>
                </c:pt>
                <c:pt idx="4039">
                  <c:v>42.072916669999998</c:v>
                </c:pt>
                <c:pt idx="4040">
                  <c:v>42.083333330000002</c:v>
                </c:pt>
                <c:pt idx="4041">
                  <c:v>42.09375</c:v>
                </c:pt>
                <c:pt idx="4042">
                  <c:v>42.104166669999998</c:v>
                </c:pt>
                <c:pt idx="4043">
                  <c:v>42.114583330000002</c:v>
                </c:pt>
                <c:pt idx="4044">
                  <c:v>42.125</c:v>
                </c:pt>
                <c:pt idx="4045">
                  <c:v>42.135416669999998</c:v>
                </c:pt>
                <c:pt idx="4046">
                  <c:v>42.145833330000002</c:v>
                </c:pt>
                <c:pt idx="4047">
                  <c:v>42.15625</c:v>
                </c:pt>
                <c:pt idx="4048">
                  <c:v>42.166666669999998</c:v>
                </c:pt>
                <c:pt idx="4049">
                  <c:v>42.177083330000002</c:v>
                </c:pt>
                <c:pt idx="4050">
                  <c:v>42.1875</c:v>
                </c:pt>
                <c:pt idx="4051">
                  <c:v>42.197916669999998</c:v>
                </c:pt>
                <c:pt idx="4052">
                  <c:v>42.208333330000002</c:v>
                </c:pt>
                <c:pt idx="4053">
                  <c:v>42.21875</c:v>
                </c:pt>
                <c:pt idx="4054">
                  <c:v>42.229166669999998</c:v>
                </c:pt>
                <c:pt idx="4055">
                  <c:v>42.239583330000002</c:v>
                </c:pt>
                <c:pt idx="4056">
                  <c:v>42.25</c:v>
                </c:pt>
                <c:pt idx="4057">
                  <c:v>42.260416669999998</c:v>
                </c:pt>
                <c:pt idx="4058">
                  <c:v>42.270833330000002</c:v>
                </c:pt>
                <c:pt idx="4059">
                  <c:v>42.28125</c:v>
                </c:pt>
                <c:pt idx="4060">
                  <c:v>42.291666669999998</c:v>
                </c:pt>
                <c:pt idx="4061">
                  <c:v>42.302083330000002</c:v>
                </c:pt>
                <c:pt idx="4062">
                  <c:v>42.3125</c:v>
                </c:pt>
                <c:pt idx="4063">
                  <c:v>42.322916669999998</c:v>
                </c:pt>
                <c:pt idx="4064">
                  <c:v>42.333333330000002</c:v>
                </c:pt>
                <c:pt idx="4065">
                  <c:v>42.34375</c:v>
                </c:pt>
                <c:pt idx="4066">
                  <c:v>42.354166669999998</c:v>
                </c:pt>
                <c:pt idx="4067">
                  <c:v>42.364583330000002</c:v>
                </c:pt>
                <c:pt idx="4068">
                  <c:v>42.375</c:v>
                </c:pt>
                <c:pt idx="4069">
                  <c:v>42.385416669999998</c:v>
                </c:pt>
                <c:pt idx="4070">
                  <c:v>42.395833330000002</c:v>
                </c:pt>
                <c:pt idx="4071">
                  <c:v>42.40625</c:v>
                </c:pt>
                <c:pt idx="4072">
                  <c:v>42.416666669999998</c:v>
                </c:pt>
                <c:pt idx="4073">
                  <c:v>42.427083330000002</c:v>
                </c:pt>
                <c:pt idx="4074">
                  <c:v>42.4375</c:v>
                </c:pt>
                <c:pt idx="4075">
                  <c:v>42.447916669999998</c:v>
                </c:pt>
                <c:pt idx="4076">
                  <c:v>42.458333330000002</c:v>
                </c:pt>
                <c:pt idx="4077">
                  <c:v>42.46875</c:v>
                </c:pt>
                <c:pt idx="4078">
                  <c:v>42.479166669999998</c:v>
                </c:pt>
                <c:pt idx="4079">
                  <c:v>42.489583330000002</c:v>
                </c:pt>
                <c:pt idx="4080">
                  <c:v>42.5</c:v>
                </c:pt>
                <c:pt idx="4081">
                  <c:v>42.510416669999998</c:v>
                </c:pt>
                <c:pt idx="4082">
                  <c:v>42.520833330000002</c:v>
                </c:pt>
                <c:pt idx="4083">
                  <c:v>42.53125</c:v>
                </c:pt>
                <c:pt idx="4084">
                  <c:v>42.541666669999998</c:v>
                </c:pt>
                <c:pt idx="4085">
                  <c:v>42.552083330000002</c:v>
                </c:pt>
                <c:pt idx="4086">
                  <c:v>42.5625</c:v>
                </c:pt>
                <c:pt idx="4087">
                  <c:v>42.572916669999998</c:v>
                </c:pt>
                <c:pt idx="4088">
                  <c:v>42.583333330000002</c:v>
                </c:pt>
                <c:pt idx="4089">
                  <c:v>42.59375</c:v>
                </c:pt>
                <c:pt idx="4090">
                  <c:v>42.604166669999998</c:v>
                </c:pt>
                <c:pt idx="4091">
                  <c:v>42.614583330000002</c:v>
                </c:pt>
                <c:pt idx="4092">
                  <c:v>42.625</c:v>
                </c:pt>
                <c:pt idx="4093">
                  <c:v>42.635416669999998</c:v>
                </c:pt>
                <c:pt idx="4094">
                  <c:v>42.645833330000002</c:v>
                </c:pt>
                <c:pt idx="4095">
                  <c:v>42.65625</c:v>
                </c:pt>
                <c:pt idx="4096">
                  <c:v>42.666666669999998</c:v>
                </c:pt>
                <c:pt idx="4097">
                  <c:v>42.677083330000002</c:v>
                </c:pt>
                <c:pt idx="4098">
                  <c:v>42.6875</c:v>
                </c:pt>
                <c:pt idx="4099">
                  <c:v>42.697916669999998</c:v>
                </c:pt>
                <c:pt idx="4100">
                  <c:v>42.708333330000002</c:v>
                </c:pt>
                <c:pt idx="4101">
                  <c:v>42.71875</c:v>
                </c:pt>
                <c:pt idx="4102">
                  <c:v>42.729166669999998</c:v>
                </c:pt>
                <c:pt idx="4103">
                  <c:v>42.739583330000002</c:v>
                </c:pt>
                <c:pt idx="4104">
                  <c:v>42.75</c:v>
                </c:pt>
                <c:pt idx="4105">
                  <c:v>42.760416669999998</c:v>
                </c:pt>
                <c:pt idx="4106">
                  <c:v>42.770833330000002</c:v>
                </c:pt>
                <c:pt idx="4107">
                  <c:v>42.78125</c:v>
                </c:pt>
                <c:pt idx="4108">
                  <c:v>42.791666669999998</c:v>
                </c:pt>
                <c:pt idx="4109">
                  <c:v>42.802083330000002</c:v>
                </c:pt>
                <c:pt idx="4110">
                  <c:v>42.8125</c:v>
                </c:pt>
                <c:pt idx="4111">
                  <c:v>42.822916669999998</c:v>
                </c:pt>
                <c:pt idx="4112">
                  <c:v>42.833333330000002</c:v>
                </c:pt>
                <c:pt idx="4113">
                  <c:v>42.84375</c:v>
                </c:pt>
                <c:pt idx="4114">
                  <c:v>42.854166669999998</c:v>
                </c:pt>
                <c:pt idx="4115">
                  <c:v>42.864583330000002</c:v>
                </c:pt>
                <c:pt idx="4116">
                  <c:v>42.875</c:v>
                </c:pt>
                <c:pt idx="4117">
                  <c:v>42.885416669999998</c:v>
                </c:pt>
                <c:pt idx="4118">
                  <c:v>42.895833330000002</c:v>
                </c:pt>
                <c:pt idx="4119">
                  <c:v>42.90625</c:v>
                </c:pt>
                <c:pt idx="4120">
                  <c:v>42.916666669999998</c:v>
                </c:pt>
                <c:pt idx="4121">
                  <c:v>42.927083330000002</c:v>
                </c:pt>
                <c:pt idx="4122">
                  <c:v>42.9375</c:v>
                </c:pt>
                <c:pt idx="4123">
                  <c:v>42.947916669999998</c:v>
                </c:pt>
                <c:pt idx="4124">
                  <c:v>42.958333330000002</c:v>
                </c:pt>
                <c:pt idx="4125">
                  <c:v>42.96875</c:v>
                </c:pt>
                <c:pt idx="4126">
                  <c:v>42.979166669999998</c:v>
                </c:pt>
                <c:pt idx="4127">
                  <c:v>42.989583330000002</c:v>
                </c:pt>
                <c:pt idx="4128">
                  <c:v>43</c:v>
                </c:pt>
                <c:pt idx="4129">
                  <c:v>43.010416669999998</c:v>
                </c:pt>
                <c:pt idx="4130">
                  <c:v>43.020833330000002</c:v>
                </c:pt>
                <c:pt idx="4131">
                  <c:v>43.03125</c:v>
                </c:pt>
                <c:pt idx="4132">
                  <c:v>43.041666669999998</c:v>
                </c:pt>
                <c:pt idx="4133">
                  <c:v>43.052083330000002</c:v>
                </c:pt>
                <c:pt idx="4134">
                  <c:v>43.0625</c:v>
                </c:pt>
                <c:pt idx="4135">
                  <c:v>43.072916669999998</c:v>
                </c:pt>
                <c:pt idx="4136">
                  <c:v>43.083333330000002</c:v>
                </c:pt>
                <c:pt idx="4137">
                  <c:v>43.09375</c:v>
                </c:pt>
                <c:pt idx="4138">
                  <c:v>43.104166669999998</c:v>
                </c:pt>
                <c:pt idx="4139">
                  <c:v>43.114583330000002</c:v>
                </c:pt>
                <c:pt idx="4140">
                  <c:v>43.125</c:v>
                </c:pt>
                <c:pt idx="4141">
                  <c:v>43.135416669999998</c:v>
                </c:pt>
                <c:pt idx="4142">
                  <c:v>43.145833330000002</c:v>
                </c:pt>
                <c:pt idx="4143">
                  <c:v>43.15625</c:v>
                </c:pt>
                <c:pt idx="4144">
                  <c:v>43.166666669999998</c:v>
                </c:pt>
                <c:pt idx="4145">
                  <c:v>43.177083330000002</c:v>
                </c:pt>
                <c:pt idx="4146">
                  <c:v>43.1875</c:v>
                </c:pt>
                <c:pt idx="4147">
                  <c:v>43.197916669999998</c:v>
                </c:pt>
                <c:pt idx="4148">
                  <c:v>43.208333330000002</c:v>
                </c:pt>
                <c:pt idx="4149">
                  <c:v>43.21875</c:v>
                </c:pt>
                <c:pt idx="4150">
                  <c:v>43.229166669999998</c:v>
                </c:pt>
                <c:pt idx="4151">
                  <c:v>43.239583330000002</c:v>
                </c:pt>
                <c:pt idx="4152">
                  <c:v>43.25</c:v>
                </c:pt>
                <c:pt idx="4153">
                  <c:v>43.260416669999998</c:v>
                </c:pt>
                <c:pt idx="4154">
                  <c:v>43.270833330000002</c:v>
                </c:pt>
                <c:pt idx="4155">
                  <c:v>43.28125</c:v>
                </c:pt>
                <c:pt idx="4156">
                  <c:v>43.291666669999998</c:v>
                </c:pt>
                <c:pt idx="4157">
                  <c:v>43.302083330000002</c:v>
                </c:pt>
                <c:pt idx="4158">
                  <c:v>43.3125</c:v>
                </c:pt>
                <c:pt idx="4159">
                  <c:v>43.322916669999998</c:v>
                </c:pt>
                <c:pt idx="4160">
                  <c:v>43.333333330000002</c:v>
                </c:pt>
                <c:pt idx="4161">
                  <c:v>43.34375</c:v>
                </c:pt>
                <c:pt idx="4162">
                  <c:v>43.354166669999998</c:v>
                </c:pt>
                <c:pt idx="4163">
                  <c:v>43.364583330000002</c:v>
                </c:pt>
                <c:pt idx="4164">
                  <c:v>43.375</c:v>
                </c:pt>
                <c:pt idx="4165">
                  <c:v>43.385416669999998</c:v>
                </c:pt>
                <c:pt idx="4166">
                  <c:v>43.395833330000002</c:v>
                </c:pt>
                <c:pt idx="4167">
                  <c:v>43.40625</c:v>
                </c:pt>
                <c:pt idx="4168">
                  <c:v>43.416666669999998</c:v>
                </c:pt>
                <c:pt idx="4169">
                  <c:v>43.427083330000002</c:v>
                </c:pt>
                <c:pt idx="4170">
                  <c:v>43.4375</c:v>
                </c:pt>
                <c:pt idx="4171">
                  <c:v>43.447916669999998</c:v>
                </c:pt>
                <c:pt idx="4172">
                  <c:v>43.458333330000002</c:v>
                </c:pt>
                <c:pt idx="4173">
                  <c:v>43.46875</c:v>
                </c:pt>
                <c:pt idx="4174">
                  <c:v>43.479166669999998</c:v>
                </c:pt>
                <c:pt idx="4175">
                  <c:v>43.489583330000002</c:v>
                </c:pt>
                <c:pt idx="4176">
                  <c:v>43.5</c:v>
                </c:pt>
                <c:pt idx="4177">
                  <c:v>43.510416669999998</c:v>
                </c:pt>
                <c:pt idx="4178">
                  <c:v>43.520833330000002</c:v>
                </c:pt>
                <c:pt idx="4179">
                  <c:v>43.53125</c:v>
                </c:pt>
                <c:pt idx="4180">
                  <c:v>43.541666669999998</c:v>
                </c:pt>
                <c:pt idx="4181">
                  <c:v>43.552083330000002</c:v>
                </c:pt>
                <c:pt idx="4182">
                  <c:v>43.5625</c:v>
                </c:pt>
                <c:pt idx="4183">
                  <c:v>43.572916669999998</c:v>
                </c:pt>
                <c:pt idx="4184">
                  <c:v>43.583333330000002</c:v>
                </c:pt>
                <c:pt idx="4185">
                  <c:v>43.59375</c:v>
                </c:pt>
                <c:pt idx="4186">
                  <c:v>43.604166669999998</c:v>
                </c:pt>
                <c:pt idx="4187">
                  <c:v>43.614583330000002</c:v>
                </c:pt>
                <c:pt idx="4188">
                  <c:v>43.625</c:v>
                </c:pt>
                <c:pt idx="4189">
                  <c:v>43.635416669999998</c:v>
                </c:pt>
                <c:pt idx="4190">
                  <c:v>43.645833330000002</c:v>
                </c:pt>
                <c:pt idx="4191">
                  <c:v>43.65625</c:v>
                </c:pt>
                <c:pt idx="4192">
                  <c:v>43.666666669999998</c:v>
                </c:pt>
                <c:pt idx="4193">
                  <c:v>43.677083330000002</c:v>
                </c:pt>
                <c:pt idx="4194">
                  <c:v>43.6875</c:v>
                </c:pt>
                <c:pt idx="4195">
                  <c:v>43.697916669999998</c:v>
                </c:pt>
                <c:pt idx="4196">
                  <c:v>43.708333330000002</c:v>
                </c:pt>
                <c:pt idx="4197">
                  <c:v>43.71875</c:v>
                </c:pt>
                <c:pt idx="4198">
                  <c:v>43.729166669999998</c:v>
                </c:pt>
                <c:pt idx="4199">
                  <c:v>43.739583330000002</c:v>
                </c:pt>
                <c:pt idx="4200">
                  <c:v>43.75</c:v>
                </c:pt>
                <c:pt idx="4201">
                  <c:v>43.760416669999998</c:v>
                </c:pt>
                <c:pt idx="4202">
                  <c:v>43.770833330000002</c:v>
                </c:pt>
                <c:pt idx="4203">
                  <c:v>43.78125</c:v>
                </c:pt>
                <c:pt idx="4204">
                  <c:v>43.791666669999998</c:v>
                </c:pt>
                <c:pt idx="4205">
                  <c:v>43.802083330000002</c:v>
                </c:pt>
                <c:pt idx="4206">
                  <c:v>43.8125</c:v>
                </c:pt>
                <c:pt idx="4207">
                  <c:v>43.822916669999998</c:v>
                </c:pt>
                <c:pt idx="4208">
                  <c:v>43.833333330000002</c:v>
                </c:pt>
                <c:pt idx="4209">
                  <c:v>43.84375</c:v>
                </c:pt>
                <c:pt idx="4210">
                  <c:v>43.854166669999998</c:v>
                </c:pt>
                <c:pt idx="4211">
                  <c:v>43.864583330000002</c:v>
                </c:pt>
                <c:pt idx="4212">
                  <c:v>43.875</c:v>
                </c:pt>
                <c:pt idx="4213">
                  <c:v>43.885416669999998</c:v>
                </c:pt>
                <c:pt idx="4214">
                  <c:v>43.895833330000002</c:v>
                </c:pt>
                <c:pt idx="4215">
                  <c:v>43.90625</c:v>
                </c:pt>
                <c:pt idx="4216">
                  <c:v>43.916666669999998</c:v>
                </c:pt>
                <c:pt idx="4217">
                  <c:v>43.927083330000002</c:v>
                </c:pt>
                <c:pt idx="4218">
                  <c:v>43.9375</c:v>
                </c:pt>
                <c:pt idx="4219">
                  <c:v>43.947916669999998</c:v>
                </c:pt>
                <c:pt idx="4220">
                  <c:v>43.958333330000002</c:v>
                </c:pt>
                <c:pt idx="4221">
                  <c:v>43.96875</c:v>
                </c:pt>
                <c:pt idx="4222">
                  <c:v>43.979166669999998</c:v>
                </c:pt>
                <c:pt idx="4223">
                  <c:v>43.989583330000002</c:v>
                </c:pt>
                <c:pt idx="4224">
                  <c:v>44</c:v>
                </c:pt>
                <c:pt idx="4225">
                  <c:v>44.010416669999998</c:v>
                </c:pt>
                <c:pt idx="4226">
                  <c:v>44.020833330000002</c:v>
                </c:pt>
                <c:pt idx="4227">
                  <c:v>44.03125</c:v>
                </c:pt>
                <c:pt idx="4228">
                  <c:v>44.041666669999998</c:v>
                </c:pt>
                <c:pt idx="4229">
                  <c:v>44.052083330000002</c:v>
                </c:pt>
                <c:pt idx="4230">
                  <c:v>44.0625</c:v>
                </c:pt>
                <c:pt idx="4231">
                  <c:v>44.072916669999998</c:v>
                </c:pt>
                <c:pt idx="4232">
                  <c:v>44.083333330000002</c:v>
                </c:pt>
                <c:pt idx="4233">
                  <c:v>44.09375</c:v>
                </c:pt>
                <c:pt idx="4234">
                  <c:v>44.104166669999998</c:v>
                </c:pt>
                <c:pt idx="4235">
                  <c:v>44.114583330000002</c:v>
                </c:pt>
                <c:pt idx="4236">
                  <c:v>44.125</c:v>
                </c:pt>
                <c:pt idx="4237">
                  <c:v>44.135416669999998</c:v>
                </c:pt>
                <c:pt idx="4238">
                  <c:v>44.145833330000002</c:v>
                </c:pt>
                <c:pt idx="4239">
                  <c:v>44.15625</c:v>
                </c:pt>
                <c:pt idx="4240">
                  <c:v>44.166666669999998</c:v>
                </c:pt>
                <c:pt idx="4241">
                  <c:v>44.177083330000002</c:v>
                </c:pt>
                <c:pt idx="4242">
                  <c:v>44.1875</c:v>
                </c:pt>
                <c:pt idx="4243">
                  <c:v>44.197916669999998</c:v>
                </c:pt>
                <c:pt idx="4244">
                  <c:v>44.208333330000002</c:v>
                </c:pt>
                <c:pt idx="4245">
                  <c:v>44.21875</c:v>
                </c:pt>
                <c:pt idx="4246">
                  <c:v>44.229166669999998</c:v>
                </c:pt>
                <c:pt idx="4247">
                  <c:v>44.239583330000002</c:v>
                </c:pt>
                <c:pt idx="4248">
                  <c:v>44.25</c:v>
                </c:pt>
                <c:pt idx="4249">
                  <c:v>44.260416669999998</c:v>
                </c:pt>
                <c:pt idx="4250">
                  <c:v>44.270833330000002</c:v>
                </c:pt>
                <c:pt idx="4251">
                  <c:v>44.28125</c:v>
                </c:pt>
                <c:pt idx="4252">
                  <c:v>44.291666669999998</c:v>
                </c:pt>
                <c:pt idx="4253">
                  <c:v>44.302083330000002</c:v>
                </c:pt>
                <c:pt idx="4254">
                  <c:v>44.3125</c:v>
                </c:pt>
                <c:pt idx="4255">
                  <c:v>44.322916669999998</c:v>
                </c:pt>
                <c:pt idx="4256">
                  <c:v>44.333333330000002</c:v>
                </c:pt>
                <c:pt idx="4257">
                  <c:v>44.34375</c:v>
                </c:pt>
                <c:pt idx="4258">
                  <c:v>44.354166669999998</c:v>
                </c:pt>
                <c:pt idx="4259">
                  <c:v>44.364583330000002</c:v>
                </c:pt>
                <c:pt idx="4260">
                  <c:v>44.375</c:v>
                </c:pt>
                <c:pt idx="4261">
                  <c:v>44.385416669999998</c:v>
                </c:pt>
                <c:pt idx="4262">
                  <c:v>44.395833330000002</c:v>
                </c:pt>
                <c:pt idx="4263">
                  <c:v>44.40625</c:v>
                </c:pt>
                <c:pt idx="4264">
                  <c:v>44.416666669999998</c:v>
                </c:pt>
                <c:pt idx="4265">
                  <c:v>44.427083330000002</c:v>
                </c:pt>
                <c:pt idx="4266">
                  <c:v>44.4375</c:v>
                </c:pt>
                <c:pt idx="4267">
                  <c:v>44.447916669999998</c:v>
                </c:pt>
                <c:pt idx="4268">
                  <c:v>44.458333330000002</c:v>
                </c:pt>
                <c:pt idx="4269">
                  <c:v>44.46875</c:v>
                </c:pt>
                <c:pt idx="4270">
                  <c:v>44.479166669999998</c:v>
                </c:pt>
                <c:pt idx="4271">
                  <c:v>44.489583330000002</c:v>
                </c:pt>
                <c:pt idx="4272">
                  <c:v>44.5</c:v>
                </c:pt>
                <c:pt idx="4273">
                  <c:v>44.510416669999998</c:v>
                </c:pt>
                <c:pt idx="4274">
                  <c:v>44.520833330000002</c:v>
                </c:pt>
                <c:pt idx="4275">
                  <c:v>44.53125</c:v>
                </c:pt>
                <c:pt idx="4276">
                  <c:v>44.541666669999998</c:v>
                </c:pt>
                <c:pt idx="4277">
                  <c:v>44.552083330000002</c:v>
                </c:pt>
                <c:pt idx="4278">
                  <c:v>44.5625</c:v>
                </c:pt>
                <c:pt idx="4279">
                  <c:v>44.572916669999998</c:v>
                </c:pt>
                <c:pt idx="4280">
                  <c:v>44.583333330000002</c:v>
                </c:pt>
                <c:pt idx="4281">
                  <c:v>44.59375</c:v>
                </c:pt>
                <c:pt idx="4282">
                  <c:v>44.604166669999998</c:v>
                </c:pt>
                <c:pt idx="4283">
                  <c:v>44.614583330000002</c:v>
                </c:pt>
                <c:pt idx="4284">
                  <c:v>44.625</c:v>
                </c:pt>
                <c:pt idx="4285">
                  <c:v>44.635416669999998</c:v>
                </c:pt>
                <c:pt idx="4286">
                  <c:v>44.645833330000002</c:v>
                </c:pt>
                <c:pt idx="4287">
                  <c:v>44.65625</c:v>
                </c:pt>
                <c:pt idx="4288">
                  <c:v>44.666666669999998</c:v>
                </c:pt>
                <c:pt idx="4289">
                  <c:v>44.677083330000002</c:v>
                </c:pt>
                <c:pt idx="4290">
                  <c:v>44.6875</c:v>
                </c:pt>
                <c:pt idx="4291">
                  <c:v>44.697916669999998</c:v>
                </c:pt>
                <c:pt idx="4292">
                  <c:v>44.708333330000002</c:v>
                </c:pt>
                <c:pt idx="4293">
                  <c:v>44.71875</c:v>
                </c:pt>
                <c:pt idx="4294">
                  <c:v>44.729166669999998</c:v>
                </c:pt>
                <c:pt idx="4295">
                  <c:v>44.739583330000002</c:v>
                </c:pt>
                <c:pt idx="4296">
                  <c:v>44.75</c:v>
                </c:pt>
                <c:pt idx="4297">
                  <c:v>44.760416669999998</c:v>
                </c:pt>
                <c:pt idx="4298">
                  <c:v>44.770833330000002</c:v>
                </c:pt>
                <c:pt idx="4299">
                  <c:v>44.78125</c:v>
                </c:pt>
                <c:pt idx="4300">
                  <c:v>44.791666669999998</c:v>
                </c:pt>
                <c:pt idx="4301">
                  <c:v>44.802083330000002</c:v>
                </c:pt>
                <c:pt idx="4302">
                  <c:v>44.8125</c:v>
                </c:pt>
                <c:pt idx="4303">
                  <c:v>44.822916669999998</c:v>
                </c:pt>
                <c:pt idx="4304">
                  <c:v>44.833333330000002</c:v>
                </c:pt>
                <c:pt idx="4305">
                  <c:v>44.84375</c:v>
                </c:pt>
                <c:pt idx="4306">
                  <c:v>44.854166669999998</c:v>
                </c:pt>
                <c:pt idx="4307">
                  <c:v>44.864583330000002</c:v>
                </c:pt>
                <c:pt idx="4308">
                  <c:v>44.875</c:v>
                </c:pt>
                <c:pt idx="4309">
                  <c:v>44.885416669999998</c:v>
                </c:pt>
                <c:pt idx="4310">
                  <c:v>44.895833330000002</c:v>
                </c:pt>
                <c:pt idx="4311">
                  <c:v>44.90625</c:v>
                </c:pt>
                <c:pt idx="4312">
                  <c:v>44.916666669999998</c:v>
                </c:pt>
                <c:pt idx="4313">
                  <c:v>44.927083330000002</c:v>
                </c:pt>
                <c:pt idx="4314">
                  <c:v>44.9375</c:v>
                </c:pt>
                <c:pt idx="4315">
                  <c:v>44.947916669999998</c:v>
                </c:pt>
                <c:pt idx="4316">
                  <c:v>44.958333330000002</c:v>
                </c:pt>
                <c:pt idx="4317">
                  <c:v>44.96875</c:v>
                </c:pt>
                <c:pt idx="4318">
                  <c:v>44.979166669999998</c:v>
                </c:pt>
                <c:pt idx="4319">
                  <c:v>44.989583330000002</c:v>
                </c:pt>
                <c:pt idx="4320">
                  <c:v>45</c:v>
                </c:pt>
                <c:pt idx="4321">
                  <c:v>45.010416669999998</c:v>
                </c:pt>
                <c:pt idx="4322">
                  <c:v>45.020833330000002</c:v>
                </c:pt>
                <c:pt idx="4323">
                  <c:v>45.03125</c:v>
                </c:pt>
                <c:pt idx="4324">
                  <c:v>45.041666669999998</c:v>
                </c:pt>
                <c:pt idx="4325">
                  <c:v>45.052083330000002</c:v>
                </c:pt>
                <c:pt idx="4326">
                  <c:v>45.0625</c:v>
                </c:pt>
                <c:pt idx="4327">
                  <c:v>45.072916669999998</c:v>
                </c:pt>
                <c:pt idx="4328">
                  <c:v>45.083333330000002</c:v>
                </c:pt>
                <c:pt idx="4329">
                  <c:v>45.09375</c:v>
                </c:pt>
                <c:pt idx="4330">
                  <c:v>45.104166669999998</c:v>
                </c:pt>
                <c:pt idx="4331">
                  <c:v>45.114583330000002</c:v>
                </c:pt>
                <c:pt idx="4332">
                  <c:v>45.125</c:v>
                </c:pt>
                <c:pt idx="4333">
                  <c:v>45.135416669999998</c:v>
                </c:pt>
                <c:pt idx="4334">
                  <c:v>45.145833330000002</c:v>
                </c:pt>
                <c:pt idx="4335">
                  <c:v>45.15625</c:v>
                </c:pt>
                <c:pt idx="4336">
                  <c:v>45.166666669999998</c:v>
                </c:pt>
                <c:pt idx="4337">
                  <c:v>45.177083330000002</c:v>
                </c:pt>
                <c:pt idx="4338">
                  <c:v>45.1875</c:v>
                </c:pt>
                <c:pt idx="4339">
                  <c:v>45.197916669999998</c:v>
                </c:pt>
                <c:pt idx="4340">
                  <c:v>45.208333330000002</c:v>
                </c:pt>
                <c:pt idx="4341">
                  <c:v>45.21875</c:v>
                </c:pt>
                <c:pt idx="4342">
                  <c:v>45.229166669999998</c:v>
                </c:pt>
                <c:pt idx="4343">
                  <c:v>45.239583330000002</c:v>
                </c:pt>
                <c:pt idx="4344">
                  <c:v>45.25</c:v>
                </c:pt>
                <c:pt idx="4345">
                  <c:v>45.260416669999998</c:v>
                </c:pt>
                <c:pt idx="4346">
                  <c:v>45.270833330000002</c:v>
                </c:pt>
                <c:pt idx="4347">
                  <c:v>45.28125</c:v>
                </c:pt>
                <c:pt idx="4348">
                  <c:v>45.291666669999998</c:v>
                </c:pt>
                <c:pt idx="4349">
                  <c:v>45.302083330000002</c:v>
                </c:pt>
                <c:pt idx="4350">
                  <c:v>45.3125</c:v>
                </c:pt>
                <c:pt idx="4351">
                  <c:v>45.322916669999998</c:v>
                </c:pt>
                <c:pt idx="4352">
                  <c:v>45.333333330000002</c:v>
                </c:pt>
                <c:pt idx="4353">
                  <c:v>45.34375</c:v>
                </c:pt>
                <c:pt idx="4354">
                  <c:v>45.354166669999998</c:v>
                </c:pt>
                <c:pt idx="4355">
                  <c:v>45.364583330000002</c:v>
                </c:pt>
                <c:pt idx="4356">
                  <c:v>45.375</c:v>
                </c:pt>
                <c:pt idx="4357">
                  <c:v>45.385416669999998</c:v>
                </c:pt>
                <c:pt idx="4358">
                  <c:v>45.395833330000002</c:v>
                </c:pt>
                <c:pt idx="4359">
                  <c:v>45.40625</c:v>
                </c:pt>
                <c:pt idx="4360">
                  <c:v>45.416666669999998</c:v>
                </c:pt>
                <c:pt idx="4361">
                  <c:v>45.427083330000002</c:v>
                </c:pt>
                <c:pt idx="4362">
                  <c:v>45.4375</c:v>
                </c:pt>
                <c:pt idx="4363">
                  <c:v>45.447916669999998</c:v>
                </c:pt>
                <c:pt idx="4364">
                  <c:v>45.458333330000002</c:v>
                </c:pt>
                <c:pt idx="4365">
                  <c:v>45.46875</c:v>
                </c:pt>
                <c:pt idx="4366">
                  <c:v>45.479166669999998</c:v>
                </c:pt>
                <c:pt idx="4367">
                  <c:v>45.489583330000002</c:v>
                </c:pt>
                <c:pt idx="4368">
                  <c:v>45.5</c:v>
                </c:pt>
                <c:pt idx="4369">
                  <c:v>45.510416669999998</c:v>
                </c:pt>
                <c:pt idx="4370">
                  <c:v>45.520833330000002</c:v>
                </c:pt>
                <c:pt idx="4371">
                  <c:v>45.53125</c:v>
                </c:pt>
                <c:pt idx="4372">
                  <c:v>45.541666669999998</c:v>
                </c:pt>
                <c:pt idx="4373">
                  <c:v>45.552083330000002</c:v>
                </c:pt>
                <c:pt idx="4374">
                  <c:v>45.5625</c:v>
                </c:pt>
                <c:pt idx="4375">
                  <c:v>45.572916669999998</c:v>
                </c:pt>
                <c:pt idx="4376">
                  <c:v>45.583333330000002</c:v>
                </c:pt>
                <c:pt idx="4377">
                  <c:v>45.59375</c:v>
                </c:pt>
                <c:pt idx="4378">
                  <c:v>45.604166669999998</c:v>
                </c:pt>
                <c:pt idx="4379">
                  <c:v>45.614583330000002</c:v>
                </c:pt>
                <c:pt idx="4380">
                  <c:v>45.625</c:v>
                </c:pt>
                <c:pt idx="4381">
                  <c:v>45.635416669999998</c:v>
                </c:pt>
                <c:pt idx="4382">
                  <c:v>45.645833330000002</c:v>
                </c:pt>
                <c:pt idx="4383">
                  <c:v>45.65625</c:v>
                </c:pt>
                <c:pt idx="4384">
                  <c:v>45.666666669999998</c:v>
                </c:pt>
                <c:pt idx="4385">
                  <c:v>45.677083330000002</c:v>
                </c:pt>
                <c:pt idx="4386">
                  <c:v>45.6875</c:v>
                </c:pt>
                <c:pt idx="4387">
                  <c:v>45.697916669999998</c:v>
                </c:pt>
                <c:pt idx="4388">
                  <c:v>45.708333330000002</c:v>
                </c:pt>
                <c:pt idx="4389">
                  <c:v>45.71875</c:v>
                </c:pt>
                <c:pt idx="4390">
                  <c:v>45.729166669999998</c:v>
                </c:pt>
                <c:pt idx="4391">
                  <c:v>45.739583330000002</c:v>
                </c:pt>
                <c:pt idx="4392">
                  <c:v>45.75</c:v>
                </c:pt>
                <c:pt idx="4393">
                  <c:v>45.760416669999998</c:v>
                </c:pt>
                <c:pt idx="4394">
                  <c:v>45.770833330000002</c:v>
                </c:pt>
                <c:pt idx="4395">
                  <c:v>45.78125</c:v>
                </c:pt>
                <c:pt idx="4396">
                  <c:v>45.791666669999998</c:v>
                </c:pt>
                <c:pt idx="4397">
                  <c:v>45.802083330000002</c:v>
                </c:pt>
                <c:pt idx="4398">
                  <c:v>45.8125</c:v>
                </c:pt>
                <c:pt idx="4399">
                  <c:v>45.822916669999998</c:v>
                </c:pt>
                <c:pt idx="4400">
                  <c:v>45.833333330000002</c:v>
                </c:pt>
                <c:pt idx="4401">
                  <c:v>45.84375</c:v>
                </c:pt>
                <c:pt idx="4402">
                  <c:v>45.854166669999998</c:v>
                </c:pt>
                <c:pt idx="4403">
                  <c:v>45.864583330000002</c:v>
                </c:pt>
                <c:pt idx="4404">
                  <c:v>45.875</c:v>
                </c:pt>
                <c:pt idx="4405">
                  <c:v>45.885416669999998</c:v>
                </c:pt>
                <c:pt idx="4406">
                  <c:v>45.895833330000002</c:v>
                </c:pt>
                <c:pt idx="4407">
                  <c:v>45.90625</c:v>
                </c:pt>
                <c:pt idx="4408">
                  <c:v>45.916666669999998</c:v>
                </c:pt>
                <c:pt idx="4409">
                  <c:v>45.927083330000002</c:v>
                </c:pt>
                <c:pt idx="4410">
                  <c:v>45.9375</c:v>
                </c:pt>
                <c:pt idx="4411">
                  <c:v>45.947916669999998</c:v>
                </c:pt>
                <c:pt idx="4412">
                  <c:v>45.958333330000002</c:v>
                </c:pt>
                <c:pt idx="4413">
                  <c:v>45.96875</c:v>
                </c:pt>
                <c:pt idx="4414">
                  <c:v>45.979166669999998</c:v>
                </c:pt>
                <c:pt idx="4415">
                  <c:v>45.989583330000002</c:v>
                </c:pt>
                <c:pt idx="4416">
                  <c:v>46</c:v>
                </c:pt>
                <c:pt idx="4417">
                  <c:v>46.010416669999998</c:v>
                </c:pt>
                <c:pt idx="4418">
                  <c:v>46.020833330000002</c:v>
                </c:pt>
                <c:pt idx="4419">
                  <c:v>46.03125</c:v>
                </c:pt>
                <c:pt idx="4420">
                  <c:v>46.041666669999998</c:v>
                </c:pt>
                <c:pt idx="4421">
                  <c:v>46.052083330000002</c:v>
                </c:pt>
                <c:pt idx="4422">
                  <c:v>46.0625</c:v>
                </c:pt>
                <c:pt idx="4423">
                  <c:v>46.072916669999998</c:v>
                </c:pt>
                <c:pt idx="4424">
                  <c:v>46.083333330000002</c:v>
                </c:pt>
                <c:pt idx="4425">
                  <c:v>46.09375</c:v>
                </c:pt>
                <c:pt idx="4426">
                  <c:v>46.104166669999998</c:v>
                </c:pt>
                <c:pt idx="4427">
                  <c:v>46.114583330000002</c:v>
                </c:pt>
                <c:pt idx="4428">
                  <c:v>46.125</c:v>
                </c:pt>
                <c:pt idx="4429">
                  <c:v>46.135416669999998</c:v>
                </c:pt>
                <c:pt idx="4430">
                  <c:v>46.145833330000002</c:v>
                </c:pt>
                <c:pt idx="4431">
                  <c:v>46.15625</c:v>
                </c:pt>
                <c:pt idx="4432">
                  <c:v>46.166666669999998</c:v>
                </c:pt>
                <c:pt idx="4433">
                  <c:v>46.177083330000002</c:v>
                </c:pt>
                <c:pt idx="4434">
                  <c:v>46.1875</c:v>
                </c:pt>
                <c:pt idx="4435">
                  <c:v>46.197916669999998</c:v>
                </c:pt>
                <c:pt idx="4436">
                  <c:v>46.208333330000002</c:v>
                </c:pt>
                <c:pt idx="4437">
                  <c:v>46.21875</c:v>
                </c:pt>
                <c:pt idx="4438">
                  <c:v>46.229166669999998</c:v>
                </c:pt>
                <c:pt idx="4439">
                  <c:v>46.239583330000002</c:v>
                </c:pt>
                <c:pt idx="4440">
                  <c:v>46.25</c:v>
                </c:pt>
                <c:pt idx="4441">
                  <c:v>46.260416669999998</c:v>
                </c:pt>
                <c:pt idx="4442">
                  <c:v>46.270833330000002</c:v>
                </c:pt>
                <c:pt idx="4443">
                  <c:v>46.28125</c:v>
                </c:pt>
                <c:pt idx="4444">
                  <c:v>46.291666669999998</c:v>
                </c:pt>
                <c:pt idx="4445">
                  <c:v>46.302083330000002</c:v>
                </c:pt>
                <c:pt idx="4446">
                  <c:v>46.3125</c:v>
                </c:pt>
                <c:pt idx="4447">
                  <c:v>46.322916669999998</c:v>
                </c:pt>
                <c:pt idx="4448">
                  <c:v>46.333333330000002</c:v>
                </c:pt>
                <c:pt idx="4449">
                  <c:v>46.34375</c:v>
                </c:pt>
                <c:pt idx="4450">
                  <c:v>46.354166669999998</c:v>
                </c:pt>
                <c:pt idx="4451">
                  <c:v>46.364583330000002</c:v>
                </c:pt>
                <c:pt idx="4452">
                  <c:v>46.375</c:v>
                </c:pt>
                <c:pt idx="4453">
                  <c:v>46.385416669999998</c:v>
                </c:pt>
                <c:pt idx="4454">
                  <c:v>46.395833330000002</c:v>
                </c:pt>
                <c:pt idx="4455">
                  <c:v>46.40625</c:v>
                </c:pt>
                <c:pt idx="4456">
                  <c:v>46.416666669999998</c:v>
                </c:pt>
                <c:pt idx="4457">
                  <c:v>46.427083330000002</c:v>
                </c:pt>
                <c:pt idx="4458">
                  <c:v>46.4375</c:v>
                </c:pt>
                <c:pt idx="4459">
                  <c:v>46.447916669999998</c:v>
                </c:pt>
                <c:pt idx="4460">
                  <c:v>46.458333330000002</c:v>
                </c:pt>
                <c:pt idx="4461">
                  <c:v>46.46875</c:v>
                </c:pt>
                <c:pt idx="4462">
                  <c:v>46.479166669999998</c:v>
                </c:pt>
                <c:pt idx="4463">
                  <c:v>46.489583330000002</c:v>
                </c:pt>
                <c:pt idx="4464">
                  <c:v>46.5</c:v>
                </c:pt>
                <c:pt idx="4465">
                  <c:v>46.510416669999998</c:v>
                </c:pt>
                <c:pt idx="4466">
                  <c:v>46.520833330000002</c:v>
                </c:pt>
                <c:pt idx="4467">
                  <c:v>46.53125</c:v>
                </c:pt>
                <c:pt idx="4468">
                  <c:v>46.541666669999998</c:v>
                </c:pt>
                <c:pt idx="4469">
                  <c:v>46.552083330000002</c:v>
                </c:pt>
                <c:pt idx="4470">
                  <c:v>46.5625</c:v>
                </c:pt>
                <c:pt idx="4471">
                  <c:v>46.572916669999998</c:v>
                </c:pt>
                <c:pt idx="4472">
                  <c:v>46.583333330000002</c:v>
                </c:pt>
                <c:pt idx="4473">
                  <c:v>46.59375</c:v>
                </c:pt>
                <c:pt idx="4474">
                  <c:v>46.604166669999998</c:v>
                </c:pt>
                <c:pt idx="4475">
                  <c:v>46.614583330000002</c:v>
                </c:pt>
                <c:pt idx="4476">
                  <c:v>46.625</c:v>
                </c:pt>
                <c:pt idx="4477">
                  <c:v>46.635416669999998</c:v>
                </c:pt>
                <c:pt idx="4478">
                  <c:v>46.645833330000002</c:v>
                </c:pt>
                <c:pt idx="4479">
                  <c:v>46.65625</c:v>
                </c:pt>
                <c:pt idx="4480">
                  <c:v>46.666666669999998</c:v>
                </c:pt>
                <c:pt idx="4481">
                  <c:v>46.677083330000002</c:v>
                </c:pt>
                <c:pt idx="4482">
                  <c:v>46.6875</c:v>
                </c:pt>
                <c:pt idx="4483">
                  <c:v>46.697916669999998</c:v>
                </c:pt>
                <c:pt idx="4484">
                  <c:v>46.708333330000002</c:v>
                </c:pt>
                <c:pt idx="4485">
                  <c:v>46.71875</c:v>
                </c:pt>
                <c:pt idx="4486">
                  <c:v>46.729166669999998</c:v>
                </c:pt>
                <c:pt idx="4487">
                  <c:v>46.739583330000002</c:v>
                </c:pt>
                <c:pt idx="4488">
                  <c:v>46.75</c:v>
                </c:pt>
                <c:pt idx="4489">
                  <c:v>46.760416669999998</c:v>
                </c:pt>
                <c:pt idx="4490">
                  <c:v>46.770833330000002</c:v>
                </c:pt>
                <c:pt idx="4491">
                  <c:v>46.78125</c:v>
                </c:pt>
                <c:pt idx="4492">
                  <c:v>46.791666669999998</c:v>
                </c:pt>
                <c:pt idx="4493">
                  <c:v>46.802083330000002</c:v>
                </c:pt>
                <c:pt idx="4494">
                  <c:v>46.8125</c:v>
                </c:pt>
                <c:pt idx="4495">
                  <c:v>46.822916669999998</c:v>
                </c:pt>
                <c:pt idx="4496">
                  <c:v>46.833333330000002</c:v>
                </c:pt>
                <c:pt idx="4497">
                  <c:v>46.84375</c:v>
                </c:pt>
                <c:pt idx="4498">
                  <c:v>46.854166669999998</c:v>
                </c:pt>
                <c:pt idx="4499">
                  <c:v>46.864583330000002</c:v>
                </c:pt>
                <c:pt idx="4500">
                  <c:v>46.875</c:v>
                </c:pt>
                <c:pt idx="4501">
                  <c:v>46.885416669999998</c:v>
                </c:pt>
                <c:pt idx="4502">
                  <c:v>46.895833330000002</c:v>
                </c:pt>
                <c:pt idx="4503">
                  <c:v>46.90625</c:v>
                </c:pt>
                <c:pt idx="4504">
                  <c:v>46.916666669999998</c:v>
                </c:pt>
                <c:pt idx="4505">
                  <c:v>46.927083330000002</c:v>
                </c:pt>
                <c:pt idx="4506">
                  <c:v>46.9375</c:v>
                </c:pt>
                <c:pt idx="4507">
                  <c:v>46.947916669999998</c:v>
                </c:pt>
              </c:numCache>
            </c:numRef>
          </c:xVal>
          <c:yVal>
            <c:numRef>
              <c:f>'March 26 2024 ADreport_January '!$AC$108:$AC$4615</c:f>
              <c:numCache>
                <c:formatCode>General</c:formatCode>
                <c:ptCount val="4508"/>
                <c:pt idx="0">
                  <c:v>0</c:v>
                </c:pt>
                <c:pt idx="1">
                  <c:v>0</c:v>
                </c:pt>
                <c:pt idx="2">
                  <c:v>0</c:v>
                </c:pt>
                <c:pt idx="3">
                  <c:v>0</c:v>
                </c:pt>
                <c:pt idx="4">
                  <c:v>0</c:v>
                </c:pt>
                <c:pt idx="5">
                  <c:v>5.0000000000000044E-2</c:v>
                </c:pt>
                <c:pt idx="6">
                  <c:v>5.0000000000000044E-2</c:v>
                </c:pt>
                <c:pt idx="7">
                  <c:v>5.0000000000000044E-2</c:v>
                </c:pt>
                <c:pt idx="8">
                  <c:v>9.9999999999997202E-2</c:v>
                </c:pt>
                <c:pt idx="9">
                  <c:v>9.9999999999997202E-2</c:v>
                </c:pt>
                <c:pt idx="10">
                  <c:v>9.9999999999997202E-2</c:v>
                </c:pt>
                <c:pt idx="11">
                  <c:v>9.9999999999997202E-2</c:v>
                </c:pt>
                <c:pt idx="12">
                  <c:v>9.9999999999997202E-2</c:v>
                </c:pt>
                <c:pt idx="13">
                  <c:v>9.9999999999997202E-2</c:v>
                </c:pt>
                <c:pt idx="14">
                  <c:v>9.9999999999997202E-2</c:v>
                </c:pt>
                <c:pt idx="15">
                  <c:v>9.9999999999997202E-2</c:v>
                </c:pt>
                <c:pt idx="16">
                  <c:v>9.9999999999997202E-2</c:v>
                </c:pt>
                <c:pt idx="17">
                  <c:v>9.9999999999997202E-2</c:v>
                </c:pt>
                <c:pt idx="18">
                  <c:v>9.9999999999997202E-2</c:v>
                </c:pt>
                <c:pt idx="19">
                  <c:v>0.14999999999999719</c:v>
                </c:pt>
                <c:pt idx="20">
                  <c:v>0.13749999999999718</c:v>
                </c:pt>
                <c:pt idx="21">
                  <c:v>0.13749999999999718</c:v>
                </c:pt>
                <c:pt idx="22">
                  <c:v>0.13749999999999718</c:v>
                </c:pt>
                <c:pt idx="23">
                  <c:v>0.13749999999999718</c:v>
                </c:pt>
                <c:pt idx="24">
                  <c:v>0.13749999999999718</c:v>
                </c:pt>
                <c:pt idx="25">
                  <c:v>0.13749999999999718</c:v>
                </c:pt>
                <c:pt idx="26">
                  <c:v>0.13749999999999718</c:v>
                </c:pt>
                <c:pt idx="27">
                  <c:v>0.18749999999999434</c:v>
                </c:pt>
                <c:pt idx="28">
                  <c:v>0.18749999999999434</c:v>
                </c:pt>
                <c:pt idx="29">
                  <c:v>0.18749999999999434</c:v>
                </c:pt>
                <c:pt idx="30">
                  <c:v>0.18749999999999434</c:v>
                </c:pt>
                <c:pt idx="31">
                  <c:v>0.18749999999999434</c:v>
                </c:pt>
                <c:pt idx="32">
                  <c:v>0.23749999999999433</c:v>
                </c:pt>
                <c:pt idx="33">
                  <c:v>0.23749999999999433</c:v>
                </c:pt>
                <c:pt idx="34">
                  <c:v>0.23749999999999433</c:v>
                </c:pt>
                <c:pt idx="35">
                  <c:v>0.23749999999999433</c:v>
                </c:pt>
                <c:pt idx="36">
                  <c:v>0.23749999999999433</c:v>
                </c:pt>
                <c:pt idx="37">
                  <c:v>0.23749999999999433</c:v>
                </c:pt>
                <c:pt idx="38">
                  <c:v>0.23749999999999433</c:v>
                </c:pt>
                <c:pt idx="39">
                  <c:v>0.23749999999999433</c:v>
                </c:pt>
                <c:pt idx="40">
                  <c:v>0.23749999999999433</c:v>
                </c:pt>
                <c:pt idx="41">
                  <c:v>0.22499999999999432</c:v>
                </c:pt>
                <c:pt idx="42">
                  <c:v>0.22499999999999432</c:v>
                </c:pt>
                <c:pt idx="43">
                  <c:v>0.22499999999999432</c:v>
                </c:pt>
                <c:pt idx="44">
                  <c:v>0.22499999999999432</c:v>
                </c:pt>
                <c:pt idx="45">
                  <c:v>0.27499999999999436</c:v>
                </c:pt>
                <c:pt idx="46">
                  <c:v>0.32499999999999152</c:v>
                </c:pt>
                <c:pt idx="47">
                  <c:v>0.32499999999999152</c:v>
                </c:pt>
                <c:pt idx="48">
                  <c:v>0.32499999999999152</c:v>
                </c:pt>
                <c:pt idx="49">
                  <c:v>0.32499999999999152</c:v>
                </c:pt>
                <c:pt idx="50">
                  <c:v>0.32499999999999152</c:v>
                </c:pt>
                <c:pt idx="51">
                  <c:v>0.32499999999999152</c:v>
                </c:pt>
                <c:pt idx="52">
                  <c:v>0.32499999999999152</c:v>
                </c:pt>
                <c:pt idx="53">
                  <c:v>0.32499999999999152</c:v>
                </c:pt>
                <c:pt idx="54">
                  <c:v>0.32499999999999152</c:v>
                </c:pt>
                <c:pt idx="55">
                  <c:v>0.32499999999999152</c:v>
                </c:pt>
                <c:pt idx="56">
                  <c:v>0.32499999999999152</c:v>
                </c:pt>
                <c:pt idx="57">
                  <c:v>0.32499999999999152</c:v>
                </c:pt>
                <c:pt idx="58">
                  <c:v>0.32499999999999152</c:v>
                </c:pt>
                <c:pt idx="59">
                  <c:v>0.37499999999999145</c:v>
                </c:pt>
                <c:pt idx="60">
                  <c:v>0.37499999999999145</c:v>
                </c:pt>
                <c:pt idx="61">
                  <c:v>0.37499999999999145</c:v>
                </c:pt>
                <c:pt idx="62">
                  <c:v>0.37499999999999145</c:v>
                </c:pt>
                <c:pt idx="63">
                  <c:v>0.3624999999999915</c:v>
                </c:pt>
                <c:pt idx="64">
                  <c:v>0.3624999999999915</c:v>
                </c:pt>
                <c:pt idx="65">
                  <c:v>0.41249999999998865</c:v>
                </c:pt>
                <c:pt idx="66">
                  <c:v>0.41249999999998865</c:v>
                </c:pt>
                <c:pt idx="67">
                  <c:v>0.41249999999998865</c:v>
                </c:pt>
                <c:pt idx="68">
                  <c:v>0.41249999999998865</c:v>
                </c:pt>
                <c:pt idx="69">
                  <c:v>0.41249999999998865</c:v>
                </c:pt>
                <c:pt idx="70">
                  <c:v>0.41249999999998865</c:v>
                </c:pt>
                <c:pt idx="71">
                  <c:v>0.41249999999998865</c:v>
                </c:pt>
                <c:pt idx="72">
                  <c:v>0.4624999999999887</c:v>
                </c:pt>
                <c:pt idx="73">
                  <c:v>0.4624999999999887</c:v>
                </c:pt>
                <c:pt idx="74">
                  <c:v>0.4624999999999887</c:v>
                </c:pt>
                <c:pt idx="75">
                  <c:v>0.4624999999999887</c:v>
                </c:pt>
                <c:pt idx="76">
                  <c:v>0.4624999999999887</c:v>
                </c:pt>
                <c:pt idx="77">
                  <c:v>0.4624999999999887</c:v>
                </c:pt>
                <c:pt idx="78">
                  <c:v>0.4624999999999887</c:v>
                </c:pt>
                <c:pt idx="79">
                  <c:v>0.4624999999999887</c:v>
                </c:pt>
                <c:pt idx="80">
                  <c:v>0.4624999999999887</c:v>
                </c:pt>
                <c:pt idx="81">
                  <c:v>0.4624999999999887</c:v>
                </c:pt>
                <c:pt idx="82">
                  <c:v>0.4624999999999887</c:v>
                </c:pt>
                <c:pt idx="83">
                  <c:v>0.51250000000000007</c:v>
                </c:pt>
                <c:pt idx="84">
                  <c:v>0.5</c:v>
                </c:pt>
                <c:pt idx="85">
                  <c:v>0.5</c:v>
                </c:pt>
                <c:pt idx="86">
                  <c:v>0.54999999999999993</c:v>
                </c:pt>
                <c:pt idx="87">
                  <c:v>0.54999999999999993</c:v>
                </c:pt>
                <c:pt idx="88">
                  <c:v>0.54999999999999993</c:v>
                </c:pt>
                <c:pt idx="89">
                  <c:v>0.54999999999999993</c:v>
                </c:pt>
                <c:pt idx="90">
                  <c:v>0.54999999999999993</c:v>
                </c:pt>
                <c:pt idx="91">
                  <c:v>0.54999999999999993</c:v>
                </c:pt>
                <c:pt idx="92">
                  <c:v>0.54999999999999993</c:v>
                </c:pt>
                <c:pt idx="93">
                  <c:v>0.54999999999999993</c:v>
                </c:pt>
                <c:pt idx="94">
                  <c:v>0.54999999999999993</c:v>
                </c:pt>
                <c:pt idx="95">
                  <c:v>0.54999999999999993</c:v>
                </c:pt>
                <c:pt idx="96">
                  <c:v>0.54999999999999993</c:v>
                </c:pt>
                <c:pt idx="97">
                  <c:v>0.54999999999999993</c:v>
                </c:pt>
                <c:pt idx="98">
                  <c:v>0.54999999999999993</c:v>
                </c:pt>
                <c:pt idx="99">
                  <c:v>0.6</c:v>
                </c:pt>
                <c:pt idx="100">
                  <c:v>0.6</c:v>
                </c:pt>
                <c:pt idx="101">
                  <c:v>0.6</c:v>
                </c:pt>
                <c:pt idx="102">
                  <c:v>0.64999999999999714</c:v>
                </c:pt>
                <c:pt idx="103">
                  <c:v>0.64999999999999714</c:v>
                </c:pt>
                <c:pt idx="104">
                  <c:v>0.64999999999999714</c:v>
                </c:pt>
                <c:pt idx="105">
                  <c:v>0.63749999999999718</c:v>
                </c:pt>
                <c:pt idx="106">
                  <c:v>0.63749999999999718</c:v>
                </c:pt>
                <c:pt idx="107">
                  <c:v>0.63749999999999718</c:v>
                </c:pt>
                <c:pt idx="108">
                  <c:v>0.63749999999999718</c:v>
                </c:pt>
                <c:pt idx="109">
                  <c:v>0.63749999999999718</c:v>
                </c:pt>
                <c:pt idx="110">
                  <c:v>0.63749999999999718</c:v>
                </c:pt>
                <c:pt idx="111">
                  <c:v>0.63749999999999718</c:v>
                </c:pt>
                <c:pt idx="112">
                  <c:v>0.68749999999999722</c:v>
                </c:pt>
                <c:pt idx="113">
                  <c:v>0.68749999999999722</c:v>
                </c:pt>
                <c:pt idx="114">
                  <c:v>0.68749999999999722</c:v>
                </c:pt>
                <c:pt idx="115">
                  <c:v>0.68749999999999722</c:v>
                </c:pt>
                <c:pt idx="116">
                  <c:v>0.68749999999999722</c:v>
                </c:pt>
                <c:pt idx="117">
                  <c:v>0.68749999999999722</c:v>
                </c:pt>
                <c:pt idx="118">
                  <c:v>0.68749999999999722</c:v>
                </c:pt>
                <c:pt idx="119">
                  <c:v>0.68749999999999722</c:v>
                </c:pt>
                <c:pt idx="120">
                  <c:v>0.68749999999999722</c:v>
                </c:pt>
                <c:pt idx="121">
                  <c:v>0.73749999999999438</c:v>
                </c:pt>
                <c:pt idx="122">
                  <c:v>0.73749999999999438</c:v>
                </c:pt>
                <c:pt idx="123">
                  <c:v>0.73749999999999438</c:v>
                </c:pt>
                <c:pt idx="124">
                  <c:v>0.73749999999999438</c:v>
                </c:pt>
                <c:pt idx="125">
                  <c:v>0.73749999999999438</c:v>
                </c:pt>
                <c:pt idx="126">
                  <c:v>0.77499999999999436</c:v>
                </c:pt>
                <c:pt idx="127">
                  <c:v>0.77499999999999436</c:v>
                </c:pt>
                <c:pt idx="128">
                  <c:v>0.77499999999999436</c:v>
                </c:pt>
                <c:pt idx="129">
                  <c:v>0.77499999999999436</c:v>
                </c:pt>
                <c:pt idx="130">
                  <c:v>0.77499999999999436</c:v>
                </c:pt>
                <c:pt idx="131">
                  <c:v>0.77499999999999436</c:v>
                </c:pt>
                <c:pt idx="132">
                  <c:v>0.77499999999999436</c:v>
                </c:pt>
                <c:pt idx="133">
                  <c:v>0.77499999999999436</c:v>
                </c:pt>
                <c:pt idx="134">
                  <c:v>0.77499999999999436</c:v>
                </c:pt>
                <c:pt idx="135">
                  <c:v>0.77499999999999436</c:v>
                </c:pt>
                <c:pt idx="136">
                  <c:v>0.77499999999999436</c:v>
                </c:pt>
                <c:pt idx="137">
                  <c:v>0.77499999999999436</c:v>
                </c:pt>
                <c:pt idx="138">
                  <c:v>0.77499999999999436</c:v>
                </c:pt>
                <c:pt idx="139">
                  <c:v>0.87499999999999156</c:v>
                </c:pt>
                <c:pt idx="140">
                  <c:v>0.87499999999999156</c:v>
                </c:pt>
                <c:pt idx="141">
                  <c:v>0.87499999999999156</c:v>
                </c:pt>
                <c:pt idx="142">
                  <c:v>0.87499999999999156</c:v>
                </c:pt>
                <c:pt idx="143">
                  <c:v>0.87499999999999156</c:v>
                </c:pt>
                <c:pt idx="144">
                  <c:v>0.87499999999999156</c:v>
                </c:pt>
                <c:pt idx="145">
                  <c:v>0.87499999999999156</c:v>
                </c:pt>
                <c:pt idx="146">
                  <c:v>0.87499999999999156</c:v>
                </c:pt>
                <c:pt idx="147">
                  <c:v>0.86249999999999161</c:v>
                </c:pt>
                <c:pt idx="148">
                  <c:v>0.86249999999999161</c:v>
                </c:pt>
                <c:pt idx="149">
                  <c:v>0.86249999999999161</c:v>
                </c:pt>
                <c:pt idx="150">
                  <c:v>0.86249999999999161</c:v>
                </c:pt>
                <c:pt idx="151">
                  <c:v>0.86249999999999161</c:v>
                </c:pt>
                <c:pt idx="152">
                  <c:v>0.86249999999999161</c:v>
                </c:pt>
                <c:pt idx="153">
                  <c:v>0.91249999999999143</c:v>
                </c:pt>
                <c:pt idx="154">
                  <c:v>0.91249999999999143</c:v>
                </c:pt>
                <c:pt idx="155">
                  <c:v>0.91249999999999143</c:v>
                </c:pt>
                <c:pt idx="156">
                  <c:v>0.91249999999999143</c:v>
                </c:pt>
                <c:pt idx="157">
                  <c:v>0.91249999999999143</c:v>
                </c:pt>
                <c:pt idx="158">
                  <c:v>0.96249999999998859</c:v>
                </c:pt>
                <c:pt idx="159">
                  <c:v>0.96249999999998859</c:v>
                </c:pt>
                <c:pt idx="160">
                  <c:v>0.96249999999998859</c:v>
                </c:pt>
                <c:pt idx="161">
                  <c:v>0.96249999999998859</c:v>
                </c:pt>
                <c:pt idx="162">
                  <c:v>0.96249999999998859</c:v>
                </c:pt>
                <c:pt idx="163">
                  <c:v>0.96249999999998859</c:v>
                </c:pt>
                <c:pt idx="164">
                  <c:v>0.96249999999998859</c:v>
                </c:pt>
                <c:pt idx="165">
                  <c:v>0.96249999999998859</c:v>
                </c:pt>
                <c:pt idx="166">
                  <c:v>1.0124999999999886</c:v>
                </c:pt>
                <c:pt idx="167">
                  <c:v>1.0124999999999886</c:v>
                </c:pt>
                <c:pt idx="168">
                  <c:v>0.99999999999998868</c:v>
                </c:pt>
                <c:pt idx="169">
                  <c:v>0.99999999999998868</c:v>
                </c:pt>
                <c:pt idx="170">
                  <c:v>0.99999999999998868</c:v>
                </c:pt>
                <c:pt idx="171">
                  <c:v>0.99999999999998868</c:v>
                </c:pt>
                <c:pt idx="172">
                  <c:v>0.99999999999998868</c:v>
                </c:pt>
                <c:pt idx="173">
                  <c:v>0.99999999999998868</c:v>
                </c:pt>
                <c:pt idx="174">
                  <c:v>0.99999999999998868</c:v>
                </c:pt>
                <c:pt idx="175">
                  <c:v>0.99999999999998868</c:v>
                </c:pt>
                <c:pt idx="176">
                  <c:v>0.99999999999998868</c:v>
                </c:pt>
                <c:pt idx="177">
                  <c:v>1.05</c:v>
                </c:pt>
                <c:pt idx="178">
                  <c:v>1.05</c:v>
                </c:pt>
                <c:pt idx="179">
                  <c:v>1.05</c:v>
                </c:pt>
                <c:pt idx="180">
                  <c:v>1.1000000000000001</c:v>
                </c:pt>
                <c:pt idx="181">
                  <c:v>1.1000000000000001</c:v>
                </c:pt>
                <c:pt idx="182">
                  <c:v>1.1000000000000001</c:v>
                </c:pt>
                <c:pt idx="183">
                  <c:v>1.1000000000000001</c:v>
                </c:pt>
                <c:pt idx="184">
                  <c:v>1.1000000000000001</c:v>
                </c:pt>
                <c:pt idx="185">
                  <c:v>1.1000000000000001</c:v>
                </c:pt>
                <c:pt idx="186">
                  <c:v>1.1000000000000001</c:v>
                </c:pt>
                <c:pt idx="187">
                  <c:v>1.1000000000000001</c:v>
                </c:pt>
                <c:pt idx="188">
                  <c:v>1.1000000000000001</c:v>
                </c:pt>
                <c:pt idx="189">
                  <c:v>1.0874999999999999</c:v>
                </c:pt>
                <c:pt idx="190">
                  <c:v>1.0874999999999999</c:v>
                </c:pt>
                <c:pt idx="191">
                  <c:v>1.0874999999999999</c:v>
                </c:pt>
                <c:pt idx="192">
                  <c:v>1.0874999999999999</c:v>
                </c:pt>
                <c:pt idx="193">
                  <c:v>1.1375000000000002</c:v>
                </c:pt>
                <c:pt idx="194">
                  <c:v>1.1375000000000002</c:v>
                </c:pt>
                <c:pt idx="195">
                  <c:v>1.1874999999999973</c:v>
                </c:pt>
                <c:pt idx="196">
                  <c:v>1.1874999999999973</c:v>
                </c:pt>
                <c:pt idx="197">
                  <c:v>1.1874999999999973</c:v>
                </c:pt>
                <c:pt idx="198">
                  <c:v>1.1874999999999973</c:v>
                </c:pt>
                <c:pt idx="199">
                  <c:v>1.1874999999999973</c:v>
                </c:pt>
                <c:pt idx="200">
                  <c:v>1.1874999999999973</c:v>
                </c:pt>
                <c:pt idx="201">
                  <c:v>1.1874999999999973</c:v>
                </c:pt>
                <c:pt idx="202">
                  <c:v>1.1874999999999973</c:v>
                </c:pt>
                <c:pt idx="203">
                  <c:v>1.1874999999999973</c:v>
                </c:pt>
                <c:pt idx="204">
                  <c:v>1.1874999999999973</c:v>
                </c:pt>
                <c:pt idx="205">
                  <c:v>1.1874999999999973</c:v>
                </c:pt>
                <c:pt idx="206">
                  <c:v>1.2374999999999972</c:v>
                </c:pt>
                <c:pt idx="207">
                  <c:v>1.2374999999999972</c:v>
                </c:pt>
                <c:pt idx="208">
                  <c:v>1.2374999999999972</c:v>
                </c:pt>
                <c:pt idx="209">
                  <c:v>1.2374999999999972</c:v>
                </c:pt>
                <c:pt idx="210">
                  <c:v>1.224999999999997</c:v>
                </c:pt>
                <c:pt idx="211">
                  <c:v>1.224999999999997</c:v>
                </c:pt>
                <c:pt idx="212">
                  <c:v>1.224999999999997</c:v>
                </c:pt>
                <c:pt idx="213">
                  <c:v>1.224999999999997</c:v>
                </c:pt>
                <c:pt idx="214">
                  <c:v>1.2749999999999941</c:v>
                </c:pt>
                <c:pt idx="215">
                  <c:v>1.2749999999999941</c:v>
                </c:pt>
                <c:pt idx="216">
                  <c:v>1.2749999999999941</c:v>
                </c:pt>
                <c:pt idx="217">
                  <c:v>1.2749999999999941</c:v>
                </c:pt>
                <c:pt idx="218">
                  <c:v>1.2749999999999941</c:v>
                </c:pt>
                <c:pt idx="219">
                  <c:v>1.2749999999999941</c:v>
                </c:pt>
                <c:pt idx="220">
                  <c:v>1.3249999999999944</c:v>
                </c:pt>
                <c:pt idx="221">
                  <c:v>1.3249999999999944</c:v>
                </c:pt>
                <c:pt idx="222">
                  <c:v>1.3249999999999944</c:v>
                </c:pt>
                <c:pt idx="223">
                  <c:v>1.3249999999999944</c:v>
                </c:pt>
                <c:pt idx="224">
                  <c:v>1.3249999999999944</c:v>
                </c:pt>
                <c:pt idx="225">
                  <c:v>1.3249999999999944</c:v>
                </c:pt>
                <c:pt idx="226">
                  <c:v>1.3249999999999944</c:v>
                </c:pt>
                <c:pt idx="227">
                  <c:v>1.3249999999999944</c:v>
                </c:pt>
                <c:pt idx="228">
                  <c:v>1.3249999999999944</c:v>
                </c:pt>
                <c:pt idx="229">
                  <c:v>1.3249999999999944</c:v>
                </c:pt>
                <c:pt idx="230">
                  <c:v>1.3249999999999944</c:v>
                </c:pt>
                <c:pt idx="231">
                  <c:v>1.3124999999999942</c:v>
                </c:pt>
                <c:pt idx="232">
                  <c:v>1.3124999999999942</c:v>
                </c:pt>
                <c:pt idx="233">
                  <c:v>1.4124999999999917</c:v>
                </c:pt>
                <c:pt idx="234">
                  <c:v>1.4124999999999917</c:v>
                </c:pt>
                <c:pt idx="235">
                  <c:v>1.4124999999999917</c:v>
                </c:pt>
                <c:pt idx="236">
                  <c:v>1.4124999999999917</c:v>
                </c:pt>
                <c:pt idx="237">
                  <c:v>1.4124999999999917</c:v>
                </c:pt>
                <c:pt idx="238">
                  <c:v>1.4124999999999917</c:v>
                </c:pt>
                <c:pt idx="239">
                  <c:v>1.4124999999999917</c:v>
                </c:pt>
                <c:pt idx="240">
                  <c:v>1.4124999999999917</c:v>
                </c:pt>
                <c:pt idx="241">
                  <c:v>1.4124999999999917</c:v>
                </c:pt>
                <c:pt idx="242">
                  <c:v>1.4124999999999917</c:v>
                </c:pt>
                <c:pt idx="243">
                  <c:v>1.4124999999999917</c:v>
                </c:pt>
                <c:pt idx="244">
                  <c:v>1.4124999999999917</c:v>
                </c:pt>
                <c:pt idx="245">
                  <c:v>1.4124999999999917</c:v>
                </c:pt>
                <c:pt idx="246">
                  <c:v>1.4124999999999917</c:v>
                </c:pt>
                <c:pt idx="247">
                  <c:v>1.4624999999999915</c:v>
                </c:pt>
                <c:pt idx="248">
                  <c:v>1.4624999999999915</c:v>
                </c:pt>
                <c:pt idx="249">
                  <c:v>1.4624999999999915</c:v>
                </c:pt>
                <c:pt idx="250">
                  <c:v>1.4624999999999915</c:v>
                </c:pt>
                <c:pt idx="251">
                  <c:v>1.4624999999999915</c:v>
                </c:pt>
                <c:pt idx="252">
                  <c:v>1.4999999999999889</c:v>
                </c:pt>
                <c:pt idx="253">
                  <c:v>1.4999999999999889</c:v>
                </c:pt>
                <c:pt idx="254">
                  <c:v>1.4999999999999889</c:v>
                </c:pt>
                <c:pt idx="255">
                  <c:v>1.4999999999999889</c:v>
                </c:pt>
                <c:pt idx="256">
                  <c:v>1.4999999999999889</c:v>
                </c:pt>
                <c:pt idx="257">
                  <c:v>1.4999999999999889</c:v>
                </c:pt>
                <c:pt idx="258">
                  <c:v>1.4999999999999889</c:v>
                </c:pt>
                <c:pt idx="259">
                  <c:v>1.4999999999999889</c:v>
                </c:pt>
                <c:pt idx="260">
                  <c:v>1.5499999999999887</c:v>
                </c:pt>
                <c:pt idx="261">
                  <c:v>1.5499999999999887</c:v>
                </c:pt>
                <c:pt idx="262">
                  <c:v>1.5499999999999887</c:v>
                </c:pt>
                <c:pt idx="263">
                  <c:v>1.5499999999999887</c:v>
                </c:pt>
                <c:pt idx="264">
                  <c:v>1.5499999999999887</c:v>
                </c:pt>
                <c:pt idx="265">
                  <c:v>1.5499999999999887</c:v>
                </c:pt>
                <c:pt idx="266">
                  <c:v>1.5499999999999887</c:v>
                </c:pt>
                <c:pt idx="267">
                  <c:v>1.5499999999999887</c:v>
                </c:pt>
                <c:pt idx="268">
                  <c:v>1.5499999999999887</c:v>
                </c:pt>
                <c:pt idx="269">
                  <c:v>1.5499999999999887</c:v>
                </c:pt>
                <c:pt idx="270">
                  <c:v>1.6</c:v>
                </c:pt>
                <c:pt idx="271">
                  <c:v>1.6</c:v>
                </c:pt>
                <c:pt idx="272">
                  <c:v>1.6</c:v>
                </c:pt>
                <c:pt idx="273">
                  <c:v>1.6374999999999997</c:v>
                </c:pt>
                <c:pt idx="274">
                  <c:v>1.6374999999999997</c:v>
                </c:pt>
                <c:pt idx="275">
                  <c:v>1.6374999999999997</c:v>
                </c:pt>
                <c:pt idx="276">
                  <c:v>1.6374999999999997</c:v>
                </c:pt>
                <c:pt idx="277">
                  <c:v>1.6374999999999997</c:v>
                </c:pt>
                <c:pt idx="278">
                  <c:v>1.6374999999999997</c:v>
                </c:pt>
                <c:pt idx="279">
                  <c:v>1.6374999999999997</c:v>
                </c:pt>
                <c:pt idx="280">
                  <c:v>1.6374999999999997</c:v>
                </c:pt>
                <c:pt idx="281">
                  <c:v>1.6374999999999997</c:v>
                </c:pt>
                <c:pt idx="282">
                  <c:v>1.6374999999999997</c:v>
                </c:pt>
                <c:pt idx="283">
                  <c:v>1.6374999999999997</c:v>
                </c:pt>
                <c:pt idx="284">
                  <c:v>1.6374999999999997</c:v>
                </c:pt>
                <c:pt idx="285">
                  <c:v>1.6374999999999997</c:v>
                </c:pt>
                <c:pt idx="286">
                  <c:v>1.6374999999999997</c:v>
                </c:pt>
                <c:pt idx="287">
                  <c:v>1.6875</c:v>
                </c:pt>
                <c:pt idx="288">
                  <c:v>1.6875</c:v>
                </c:pt>
                <c:pt idx="289">
                  <c:v>1.7374999999999972</c:v>
                </c:pt>
                <c:pt idx="290">
                  <c:v>1.7374999999999972</c:v>
                </c:pt>
                <c:pt idx="291">
                  <c:v>1.7374999999999972</c:v>
                </c:pt>
                <c:pt idx="292">
                  <c:v>1.7374999999999972</c:v>
                </c:pt>
                <c:pt idx="293">
                  <c:v>1.7374999999999972</c:v>
                </c:pt>
                <c:pt idx="294">
                  <c:v>1.7249999999999974</c:v>
                </c:pt>
                <c:pt idx="295">
                  <c:v>1.7249999999999974</c:v>
                </c:pt>
                <c:pt idx="296">
                  <c:v>1.7249999999999974</c:v>
                </c:pt>
                <c:pt idx="297">
                  <c:v>1.7249999999999974</c:v>
                </c:pt>
                <c:pt idx="298">
                  <c:v>1.7249999999999974</c:v>
                </c:pt>
                <c:pt idx="299">
                  <c:v>1.7249999999999974</c:v>
                </c:pt>
                <c:pt idx="300">
                  <c:v>1.7749999999999972</c:v>
                </c:pt>
                <c:pt idx="301">
                  <c:v>1.7749999999999972</c:v>
                </c:pt>
                <c:pt idx="302">
                  <c:v>1.7749999999999972</c:v>
                </c:pt>
                <c:pt idx="303">
                  <c:v>1.7749999999999972</c:v>
                </c:pt>
                <c:pt idx="304">
                  <c:v>1.7749999999999972</c:v>
                </c:pt>
                <c:pt idx="305">
                  <c:v>1.7749999999999972</c:v>
                </c:pt>
                <c:pt idx="306">
                  <c:v>1.7749999999999972</c:v>
                </c:pt>
                <c:pt idx="307">
                  <c:v>1.7749999999999972</c:v>
                </c:pt>
                <c:pt idx="308">
                  <c:v>1.8249999999999944</c:v>
                </c:pt>
                <c:pt idx="309">
                  <c:v>1.8249999999999944</c:v>
                </c:pt>
                <c:pt idx="310">
                  <c:v>1.8249999999999944</c:v>
                </c:pt>
                <c:pt idx="311">
                  <c:v>1.8249999999999944</c:v>
                </c:pt>
                <c:pt idx="312">
                  <c:v>1.8249999999999944</c:v>
                </c:pt>
                <c:pt idx="313">
                  <c:v>1.8249999999999944</c:v>
                </c:pt>
                <c:pt idx="314">
                  <c:v>1.8749999999999947</c:v>
                </c:pt>
                <c:pt idx="315">
                  <c:v>1.8624999999999945</c:v>
                </c:pt>
                <c:pt idx="316">
                  <c:v>1.8624999999999945</c:v>
                </c:pt>
                <c:pt idx="317">
                  <c:v>1.8624999999999945</c:v>
                </c:pt>
                <c:pt idx="318">
                  <c:v>1.8624999999999945</c:v>
                </c:pt>
                <c:pt idx="319">
                  <c:v>1.8624999999999945</c:v>
                </c:pt>
                <c:pt idx="320">
                  <c:v>1.8624999999999945</c:v>
                </c:pt>
                <c:pt idx="321">
                  <c:v>1.8624999999999945</c:v>
                </c:pt>
                <c:pt idx="322">
                  <c:v>1.8624999999999945</c:v>
                </c:pt>
                <c:pt idx="323">
                  <c:v>1.8624999999999945</c:v>
                </c:pt>
                <c:pt idx="324">
                  <c:v>1.8624999999999945</c:v>
                </c:pt>
                <c:pt idx="325">
                  <c:v>1.8624999999999945</c:v>
                </c:pt>
                <c:pt idx="326">
                  <c:v>1.9124999999999917</c:v>
                </c:pt>
                <c:pt idx="327">
                  <c:v>1.9624999999999915</c:v>
                </c:pt>
                <c:pt idx="328">
                  <c:v>1.9624999999999915</c:v>
                </c:pt>
                <c:pt idx="329">
                  <c:v>1.9624999999999915</c:v>
                </c:pt>
                <c:pt idx="330">
                  <c:v>1.9624999999999915</c:v>
                </c:pt>
                <c:pt idx="331">
                  <c:v>1.9624999999999915</c:v>
                </c:pt>
                <c:pt idx="332">
                  <c:v>1.9624999999999915</c:v>
                </c:pt>
                <c:pt idx="333">
                  <c:v>1.9624999999999915</c:v>
                </c:pt>
                <c:pt idx="334">
                  <c:v>1.9624999999999915</c:v>
                </c:pt>
                <c:pt idx="335">
                  <c:v>1.9624999999999915</c:v>
                </c:pt>
                <c:pt idx="336">
                  <c:v>1.9624999999999915</c:v>
                </c:pt>
                <c:pt idx="337">
                  <c:v>1.9499999999999913</c:v>
                </c:pt>
                <c:pt idx="338">
                  <c:v>1.9499999999999913</c:v>
                </c:pt>
                <c:pt idx="339">
                  <c:v>1.9499999999999913</c:v>
                </c:pt>
                <c:pt idx="340">
                  <c:v>1.9499999999999913</c:v>
                </c:pt>
                <c:pt idx="341">
                  <c:v>1.9999999999999911</c:v>
                </c:pt>
                <c:pt idx="342">
                  <c:v>1.9999999999999911</c:v>
                </c:pt>
                <c:pt idx="343">
                  <c:v>1.9999999999999911</c:v>
                </c:pt>
                <c:pt idx="344">
                  <c:v>1.9999999999999911</c:v>
                </c:pt>
                <c:pt idx="345">
                  <c:v>2.0499999999999883</c:v>
                </c:pt>
                <c:pt idx="346">
                  <c:v>2.0499999999999883</c:v>
                </c:pt>
                <c:pt idx="347">
                  <c:v>2.0499999999999883</c:v>
                </c:pt>
                <c:pt idx="348">
                  <c:v>2.0499999999999883</c:v>
                </c:pt>
                <c:pt idx="349">
                  <c:v>2.0499999999999883</c:v>
                </c:pt>
                <c:pt idx="350">
                  <c:v>2.0499999999999883</c:v>
                </c:pt>
                <c:pt idx="351">
                  <c:v>2.0499999999999883</c:v>
                </c:pt>
                <c:pt idx="352">
                  <c:v>2.0499999999999883</c:v>
                </c:pt>
                <c:pt idx="353">
                  <c:v>2.0499999999999883</c:v>
                </c:pt>
                <c:pt idx="354">
                  <c:v>2.0999999999999885</c:v>
                </c:pt>
                <c:pt idx="355">
                  <c:v>2.0999999999999885</c:v>
                </c:pt>
                <c:pt idx="356">
                  <c:v>2.0999999999999885</c:v>
                </c:pt>
                <c:pt idx="357">
                  <c:v>2.0999999999999885</c:v>
                </c:pt>
                <c:pt idx="358">
                  <c:v>2.0874999999999888</c:v>
                </c:pt>
                <c:pt idx="359">
                  <c:v>2.0874999999999888</c:v>
                </c:pt>
                <c:pt idx="360">
                  <c:v>2.0874999999999888</c:v>
                </c:pt>
                <c:pt idx="361">
                  <c:v>2.0874999999999888</c:v>
                </c:pt>
                <c:pt idx="362">
                  <c:v>2.0874999999999888</c:v>
                </c:pt>
                <c:pt idx="363">
                  <c:v>2.0874999999999888</c:v>
                </c:pt>
                <c:pt idx="364">
                  <c:v>2.1375000000000002</c:v>
                </c:pt>
                <c:pt idx="365">
                  <c:v>2.1375000000000002</c:v>
                </c:pt>
                <c:pt idx="366">
                  <c:v>2.1375000000000002</c:v>
                </c:pt>
                <c:pt idx="367">
                  <c:v>2.1875</c:v>
                </c:pt>
                <c:pt idx="368">
                  <c:v>2.1875</c:v>
                </c:pt>
                <c:pt idx="369">
                  <c:v>2.1875</c:v>
                </c:pt>
                <c:pt idx="370">
                  <c:v>2.1875</c:v>
                </c:pt>
                <c:pt idx="371">
                  <c:v>2.1875</c:v>
                </c:pt>
                <c:pt idx="372">
                  <c:v>2.1875</c:v>
                </c:pt>
                <c:pt idx="373">
                  <c:v>2.1875</c:v>
                </c:pt>
                <c:pt idx="374">
                  <c:v>2.1875</c:v>
                </c:pt>
                <c:pt idx="375">
                  <c:v>2.1875</c:v>
                </c:pt>
                <c:pt idx="376">
                  <c:v>2.1875</c:v>
                </c:pt>
                <c:pt idx="377">
                  <c:v>2.1875</c:v>
                </c:pt>
                <c:pt idx="378">
                  <c:v>2.1875</c:v>
                </c:pt>
                <c:pt idx="379">
                  <c:v>2.1749999999999998</c:v>
                </c:pt>
                <c:pt idx="380">
                  <c:v>2.1749999999999998</c:v>
                </c:pt>
                <c:pt idx="381">
                  <c:v>2.2250000000000001</c:v>
                </c:pt>
                <c:pt idx="382">
                  <c:v>2.2749999999999972</c:v>
                </c:pt>
                <c:pt idx="383">
                  <c:v>2.2749999999999972</c:v>
                </c:pt>
                <c:pt idx="384">
                  <c:v>2.2749999999999972</c:v>
                </c:pt>
                <c:pt idx="385">
                  <c:v>2.2749999999999972</c:v>
                </c:pt>
                <c:pt idx="386">
                  <c:v>2.2749999999999972</c:v>
                </c:pt>
                <c:pt idx="387">
                  <c:v>2.2749999999999972</c:v>
                </c:pt>
                <c:pt idx="388">
                  <c:v>2.2749999999999972</c:v>
                </c:pt>
                <c:pt idx="389">
                  <c:v>2.2749999999999972</c:v>
                </c:pt>
                <c:pt idx="390">
                  <c:v>2.2749999999999972</c:v>
                </c:pt>
                <c:pt idx="391">
                  <c:v>2.2749999999999972</c:v>
                </c:pt>
                <c:pt idx="392">
                  <c:v>2.2749999999999972</c:v>
                </c:pt>
                <c:pt idx="393">
                  <c:v>2.2749999999999972</c:v>
                </c:pt>
                <c:pt idx="394">
                  <c:v>2.3249999999999971</c:v>
                </c:pt>
                <c:pt idx="395">
                  <c:v>2.3249999999999971</c:v>
                </c:pt>
                <c:pt idx="396">
                  <c:v>2.3249999999999971</c:v>
                </c:pt>
                <c:pt idx="397">
                  <c:v>2.3249999999999971</c:v>
                </c:pt>
                <c:pt idx="398">
                  <c:v>2.3249999999999971</c:v>
                </c:pt>
                <c:pt idx="399">
                  <c:v>2.3249999999999971</c:v>
                </c:pt>
                <c:pt idx="400">
                  <c:v>2.3124999999999973</c:v>
                </c:pt>
                <c:pt idx="401">
                  <c:v>2.3624999999999945</c:v>
                </c:pt>
                <c:pt idx="402">
                  <c:v>2.3624999999999945</c:v>
                </c:pt>
                <c:pt idx="403">
                  <c:v>2.3624999999999945</c:v>
                </c:pt>
                <c:pt idx="404">
                  <c:v>2.3624999999999945</c:v>
                </c:pt>
                <c:pt idx="405">
                  <c:v>2.3624999999999945</c:v>
                </c:pt>
                <c:pt idx="406">
                  <c:v>2.3624999999999945</c:v>
                </c:pt>
                <c:pt idx="407">
                  <c:v>2.3624999999999945</c:v>
                </c:pt>
                <c:pt idx="408">
                  <c:v>2.4124999999999943</c:v>
                </c:pt>
                <c:pt idx="409">
                  <c:v>2.4124999999999943</c:v>
                </c:pt>
                <c:pt idx="410">
                  <c:v>2.4124999999999943</c:v>
                </c:pt>
                <c:pt idx="411">
                  <c:v>2.4124999999999943</c:v>
                </c:pt>
                <c:pt idx="412">
                  <c:v>2.4124999999999943</c:v>
                </c:pt>
                <c:pt idx="413">
                  <c:v>2.4124999999999943</c:v>
                </c:pt>
                <c:pt idx="414">
                  <c:v>2.4124999999999943</c:v>
                </c:pt>
                <c:pt idx="415">
                  <c:v>2.4124999999999943</c:v>
                </c:pt>
                <c:pt idx="416">
                  <c:v>2.4124999999999943</c:v>
                </c:pt>
                <c:pt idx="417">
                  <c:v>2.4124999999999943</c:v>
                </c:pt>
                <c:pt idx="418">
                  <c:v>2.4124999999999943</c:v>
                </c:pt>
                <c:pt idx="419">
                  <c:v>2.4124999999999943</c:v>
                </c:pt>
                <c:pt idx="420">
                  <c:v>2.4624999999999915</c:v>
                </c:pt>
                <c:pt idx="421">
                  <c:v>2.4999999999999916</c:v>
                </c:pt>
                <c:pt idx="422">
                  <c:v>2.4999999999999916</c:v>
                </c:pt>
                <c:pt idx="423">
                  <c:v>2.4999999999999916</c:v>
                </c:pt>
                <c:pt idx="424">
                  <c:v>2.4999999999999916</c:v>
                </c:pt>
                <c:pt idx="425">
                  <c:v>2.4999999999999916</c:v>
                </c:pt>
                <c:pt idx="426">
                  <c:v>2.4999999999999916</c:v>
                </c:pt>
                <c:pt idx="427">
                  <c:v>2.4999999999999916</c:v>
                </c:pt>
                <c:pt idx="428">
                  <c:v>2.4999999999999916</c:v>
                </c:pt>
                <c:pt idx="429">
                  <c:v>2.4999999999999916</c:v>
                </c:pt>
                <c:pt idx="430">
                  <c:v>2.4999999999999916</c:v>
                </c:pt>
                <c:pt idx="431">
                  <c:v>2.4999999999999916</c:v>
                </c:pt>
                <c:pt idx="432">
                  <c:v>2.4999999999999916</c:v>
                </c:pt>
                <c:pt idx="433">
                  <c:v>2.4999999999999916</c:v>
                </c:pt>
                <c:pt idx="434">
                  <c:v>2.5499999999999914</c:v>
                </c:pt>
                <c:pt idx="435">
                  <c:v>2.5499999999999914</c:v>
                </c:pt>
                <c:pt idx="436">
                  <c:v>2.5499999999999914</c:v>
                </c:pt>
                <c:pt idx="437">
                  <c:v>2.5499999999999914</c:v>
                </c:pt>
                <c:pt idx="438">
                  <c:v>2.5499999999999914</c:v>
                </c:pt>
                <c:pt idx="439">
                  <c:v>2.5999999999999885</c:v>
                </c:pt>
                <c:pt idx="440">
                  <c:v>2.5999999999999885</c:v>
                </c:pt>
                <c:pt idx="441">
                  <c:v>2.5999999999999885</c:v>
                </c:pt>
                <c:pt idx="442">
                  <c:v>2.5874999999999884</c:v>
                </c:pt>
                <c:pt idx="443">
                  <c:v>2.5874999999999884</c:v>
                </c:pt>
                <c:pt idx="444">
                  <c:v>2.5874999999999884</c:v>
                </c:pt>
                <c:pt idx="445">
                  <c:v>2.5874999999999884</c:v>
                </c:pt>
                <c:pt idx="446">
                  <c:v>2.5874999999999884</c:v>
                </c:pt>
                <c:pt idx="447">
                  <c:v>2.5874999999999884</c:v>
                </c:pt>
                <c:pt idx="448">
                  <c:v>2.6374999999999882</c:v>
                </c:pt>
                <c:pt idx="449">
                  <c:v>2.6374999999999882</c:v>
                </c:pt>
                <c:pt idx="450">
                  <c:v>2.6374999999999882</c:v>
                </c:pt>
                <c:pt idx="451">
                  <c:v>2.6374999999999882</c:v>
                </c:pt>
                <c:pt idx="452">
                  <c:v>2.6374999999999882</c:v>
                </c:pt>
                <c:pt idx="453">
                  <c:v>2.6374999999999882</c:v>
                </c:pt>
                <c:pt idx="454">
                  <c:v>2.6374999999999882</c:v>
                </c:pt>
                <c:pt idx="455">
                  <c:v>2.6374999999999882</c:v>
                </c:pt>
                <c:pt idx="456">
                  <c:v>2.6374999999999882</c:v>
                </c:pt>
                <c:pt idx="457">
                  <c:v>2.6874999999999996</c:v>
                </c:pt>
                <c:pt idx="458">
                  <c:v>2.6874999999999996</c:v>
                </c:pt>
                <c:pt idx="459">
                  <c:v>2.6874999999999996</c:v>
                </c:pt>
                <c:pt idx="460">
                  <c:v>2.6874999999999996</c:v>
                </c:pt>
                <c:pt idx="461">
                  <c:v>2.7374999999999998</c:v>
                </c:pt>
                <c:pt idx="462">
                  <c:v>2.7374999999999998</c:v>
                </c:pt>
                <c:pt idx="463">
                  <c:v>2.7250000000000001</c:v>
                </c:pt>
                <c:pt idx="464">
                  <c:v>2.7250000000000001</c:v>
                </c:pt>
                <c:pt idx="465">
                  <c:v>2.7250000000000001</c:v>
                </c:pt>
                <c:pt idx="466">
                  <c:v>2.7250000000000001</c:v>
                </c:pt>
                <c:pt idx="467">
                  <c:v>2.7250000000000001</c:v>
                </c:pt>
                <c:pt idx="468">
                  <c:v>2.7250000000000001</c:v>
                </c:pt>
                <c:pt idx="469">
                  <c:v>2.7250000000000001</c:v>
                </c:pt>
                <c:pt idx="470">
                  <c:v>2.7250000000000001</c:v>
                </c:pt>
                <c:pt idx="471">
                  <c:v>2.7250000000000001</c:v>
                </c:pt>
                <c:pt idx="472">
                  <c:v>2.7250000000000001</c:v>
                </c:pt>
                <c:pt idx="473">
                  <c:v>2.7250000000000001</c:v>
                </c:pt>
                <c:pt idx="474">
                  <c:v>2.7250000000000001</c:v>
                </c:pt>
                <c:pt idx="475">
                  <c:v>2.7749999999999999</c:v>
                </c:pt>
                <c:pt idx="476">
                  <c:v>2.8249999999999971</c:v>
                </c:pt>
                <c:pt idx="477">
                  <c:v>2.8249999999999971</c:v>
                </c:pt>
                <c:pt idx="478">
                  <c:v>2.8249999999999971</c:v>
                </c:pt>
                <c:pt idx="479">
                  <c:v>2.8249999999999971</c:v>
                </c:pt>
                <c:pt idx="480">
                  <c:v>2.8249999999999971</c:v>
                </c:pt>
                <c:pt idx="481">
                  <c:v>2.8249999999999971</c:v>
                </c:pt>
                <c:pt idx="482">
                  <c:v>2.8249999999999971</c:v>
                </c:pt>
                <c:pt idx="483">
                  <c:v>2.8249999999999971</c:v>
                </c:pt>
                <c:pt idx="484">
                  <c:v>2.8124999999999969</c:v>
                </c:pt>
                <c:pt idx="485">
                  <c:v>2.8124999999999969</c:v>
                </c:pt>
                <c:pt idx="486">
                  <c:v>2.8124999999999969</c:v>
                </c:pt>
                <c:pt idx="487">
                  <c:v>2.8124999999999969</c:v>
                </c:pt>
                <c:pt idx="488">
                  <c:v>2.8624999999999972</c:v>
                </c:pt>
                <c:pt idx="489">
                  <c:v>2.8624999999999972</c:v>
                </c:pt>
                <c:pt idx="490">
                  <c:v>2.8624999999999972</c:v>
                </c:pt>
                <c:pt idx="491">
                  <c:v>2.8624999999999972</c:v>
                </c:pt>
                <c:pt idx="492">
                  <c:v>2.8624999999999972</c:v>
                </c:pt>
                <c:pt idx="493">
                  <c:v>2.8624999999999972</c:v>
                </c:pt>
                <c:pt idx="494">
                  <c:v>2.8624999999999972</c:v>
                </c:pt>
                <c:pt idx="495">
                  <c:v>2.9124999999999943</c:v>
                </c:pt>
                <c:pt idx="496">
                  <c:v>2.9124999999999943</c:v>
                </c:pt>
                <c:pt idx="497">
                  <c:v>2.9124999999999943</c:v>
                </c:pt>
                <c:pt idx="498">
                  <c:v>2.9124999999999943</c:v>
                </c:pt>
                <c:pt idx="499">
                  <c:v>2.9124999999999943</c:v>
                </c:pt>
                <c:pt idx="500">
                  <c:v>2.9124999999999943</c:v>
                </c:pt>
                <c:pt idx="501">
                  <c:v>2.9124999999999943</c:v>
                </c:pt>
                <c:pt idx="502">
                  <c:v>2.9624999999999941</c:v>
                </c:pt>
                <c:pt idx="503">
                  <c:v>2.9624999999999941</c:v>
                </c:pt>
                <c:pt idx="504">
                  <c:v>2.9624999999999941</c:v>
                </c:pt>
                <c:pt idx="505">
                  <c:v>2.9499999999999944</c:v>
                </c:pt>
                <c:pt idx="506">
                  <c:v>2.9499999999999944</c:v>
                </c:pt>
                <c:pt idx="507">
                  <c:v>2.9499999999999944</c:v>
                </c:pt>
                <c:pt idx="508">
                  <c:v>2.9499999999999944</c:v>
                </c:pt>
                <c:pt idx="509">
                  <c:v>2.9499999999999944</c:v>
                </c:pt>
                <c:pt idx="510">
                  <c:v>2.9499999999999944</c:v>
                </c:pt>
                <c:pt idx="511">
                  <c:v>2.9499999999999944</c:v>
                </c:pt>
                <c:pt idx="512">
                  <c:v>2.9499999999999944</c:v>
                </c:pt>
                <c:pt idx="513">
                  <c:v>2.9999999999999916</c:v>
                </c:pt>
                <c:pt idx="514">
                  <c:v>2.9999999999999916</c:v>
                </c:pt>
                <c:pt idx="515">
                  <c:v>3.0499999999999914</c:v>
                </c:pt>
                <c:pt idx="516">
                  <c:v>3.0499999999999914</c:v>
                </c:pt>
                <c:pt idx="517">
                  <c:v>3.0499999999999914</c:v>
                </c:pt>
                <c:pt idx="518">
                  <c:v>3.0499999999999914</c:v>
                </c:pt>
                <c:pt idx="519">
                  <c:v>3.0499999999999914</c:v>
                </c:pt>
                <c:pt idx="520">
                  <c:v>3.0499999999999914</c:v>
                </c:pt>
                <c:pt idx="521">
                  <c:v>3.0499999999999914</c:v>
                </c:pt>
                <c:pt idx="522">
                  <c:v>3.0499999999999914</c:v>
                </c:pt>
                <c:pt idx="523">
                  <c:v>3.0499999999999914</c:v>
                </c:pt>
                <c:pt idx="524">
                  <c:v>3.0499999999999914</c:v>
                </c:pt>
                <c:pt idx="525">
                  <c:v>3.0499999999999914</c:v>
                </c:pt>
                <c:pt idx="526">
                  <c:v>3.0374999999999912</c:v>
                </c:pt>
                <c:pt idx="527">
                  <c:v>3.0374999999999912</c:v>
                </c:pt>
                <c:pt idx="528">
                  <c:v>3.0874999999999915</c:v>
                </c:pt>
                <c:pt idx="529">
                  <c:v>3.0874999999999915</c:v>
                </c:pt>
                <c:pt idx="530">
                  <c:v>3.0874999999999915</c:v>
                </c:pt>
                <c:pt idx="531">
                  <c:v>3.0874999999999915</c:v>
                </c:pt>
                <c:pt idx="532">
                  <c:v>3.1374999999999886</c:v>
                </c:pt>
                <c:pt idx="533">
                  <c:v>3.1374999999999886</c:v>
                </c:pt>
                <c:pt idx="534">
                  <c:v>3.1374999999999886</c:v>
                </c:pt>
                <c:pt idx="535">
                  <c:v>3.1374999999999886</c:v>
                </c:pt>
                <c:pt idx="536">
                  <c:v>3.1374999999999886</c:v>
                </c:pt>
                <c:pt idx="537">
                  <c:v>3.1374999999999886</c:v>
                </c:pt>
                <c:pt idx="538">
                  <c:v>3.1374999999999886</c:v>
                </c:pt>
                <c:pt idx="539">
                  <c:v>3.1374999999999886</c:v>
                </c:pt>
                <c:pt idx="540">
                  <c:v>3.1374999999999886</c:v>
                </c:pt>
                <c:pt idx="541">
                  <c:v>3.1374999999999886</c:v>
                </c:pt>
                <c:pt idx="542">
                  <c:v>3.1874999999999885</c:v>
                </c:pt>
                <c:pt idx="543">
                  <c:v>3.1874999999999885</c:v>
                </c:pt>
                <c:pt idx="544">
                  <c:v>3.1874999999999885</c:v>
                </c:pt>
                <c:pt idx="545">
                  <c:v>3.1874999999999885</c:v>
                </c:pt>
                <c:pt idx="546">
                  <c:v>3.1874999999999885</c:v>
                </c:pt>
                <c:pt idx="547">
                  <c:v>3.1749999999999883</c:v>
                </c:pt>
                <c:pt idx="548">
                  <c:v>3.1749999999999883</c:v>
                </c:pt>
                <c:pt idx="549">
                  <c:v>3.1749999999999883</c:v>
                </c:pt>
                <c:pt idx="550">
                  <c:v>3.1749999999999883</c:v>
                </c:pt>
                <c:pt idx="551">
                  <c:v>3.2249999999999996</c:v>
                </c:pt>
                <c:pt idx="552">
                  <c:v>3.2249999999999996</c:v>
                </c:pt>
                <c:pt idx="553">
                  <c:v>3.2249999999999996</c:v>
                </c:pt>
                <c:pt idx="554">
                  <c:v>3.2249999999999996</c:v>
                </c:pt>
                <c:pt idx="555">
                  <c:v>3.2749999999999999</c:v>
                </c:pt>
                <c:pt idx="556">
                  <c:v>3.2749999999999999</c:v>
                </c:pt>
                <c:pt idx="557">
                  <c:v>3.2749999999999999</c:v>
                </c:pt>
                <c:pt idx="558">
                  <c:v>3.2749999999999999</c:v>
                </c:pt>
                <c:pt idx="559">
                  <c:v>3.2749999999999999</c:v>
                </c:pt>
                <c:pt idx="560">
                  <c:v>3.2749999999999999</c:v>
                </c:pt>
                <c:pt idx="561">
                  <c:v>3.2749999999999999</c:v>
                </c:pt>
                <c:pt idx="562">
                  <c:v>3.2749999999999999</c:v>
                </c:pt>
                <c:pt idx="563">
                  <c:v>3.2749999999999999</c:v>
                </c:pt>
                <c:pt idx="564">
                  <c:v>3.2749999999999999</c:v>
                </c:pt>
                <c:pt idx="565">
                  <c:v>3.2749999999999999</c:v>
                </c:pt>
                <c:pt idx="566">
                  <c:v>3.2749999999999999</c:v>
                </c:pt>
                <c:pt idx="567">
                  <c:v>3.2749999999999999</c:v>
                </c:pt>
                <c:pt idx="568">
                  <c:v>3.2625000000000002</c:v>
                </c:pt>
                <c:pt idx="569">
                  <c:v>3.3624999999999972</c:v>
                </c:pt>
                <c:pt idx="570">
                  <c:v>3.3624999999999972</c:v>
                </c:pt>
                <c:pt idx="571">
                  <c:v>3.3624999999999972</c:v>
                </c:pt>
                <c:pt idx="572">
                  <c:v>3.3624999999999972</c:v>
                </c:pt>
                <c:pt idx="573">
                  <c:v>3.3624999999999972</c:v>
                </c:pt>
                <c:pt idx="574">
                  <c:v>3.3624999999999972</c:v>
                </c:pt>
                <c:pt idx="575">
                  <c:v>3.3624999999999972</c:v>
                </c:pt>
                <c:pt idx="576">
                  <c:v>3.3624999999999972</c:v>
                </c:pt>
                <c:pt idx="577">
                  <c:v>3.3624999999999972</c:v>
                </c:pt>
                <c:pt idx="578">
                  <c:v>3.3624999999999972</c:v>
                </c:pt>
                <c:pt idx="579">
                  <c:v>3.3624999999999972</c:v>
                </c:pt>
                <c:pt idx="580">
                  <c:v>3.3624999999999972</c:v>
                </c:pt>
                <c:pt idx="581">
                  <c:v>3.3624999999999972</c:v>
                </c:pt>
                <c:pt idx="582">
                  <c:v>3.412499999999997</c:v>
                </c:pt>
                <c:pt idx="583">
                  <c:v>3.412499999999997</c:v>
                </c:pt>
                <c:pt idx="584">
                  <c:v>3.412499999999997</c:v>
                </c:pt>
                <c:pt idx="585">
                  <c:v>3.412499999999997</c:v>
                </c:pt>
                <c:pt idx="586">
                  <c:v>3.412499999999997</c:v>
                </c:pt>
                <c:pt idx="587">
                  <c:v>3.412499999999997</c:v>
                </c:pt>
                <c:pt idx="588">
                  <c:v>3.4624999999999941</c:v>
                </c:pt>
                <c:pt idx="589">
                  <c:v>3.449999999999994</c:v>
                </c:pt>
                <c:pt idx="590">
                  <c:v>3.449999999999994</c:v>
                </c:pt>
                <c:pt idx="591">
                  <c:v>3.449999999999994</c:v>
                </c:pt>
                <c:pt idx="592">
                  <c:v>3.449999999999994</c:v>
                </c:pt>
                <c:pt idx="593">
                  <c:v>3.449999999999994</c:v>
                </c:pt>
                <c:pt idx="594">
                  <c:v>3.449999999999994</c:v>
                </c:pt>
                <c:pt idx="595">
                  <c:v>3.4999999999999947</c:v>
                </c:pt>
                <c:pt idx="596">
                  <c:v>3.4999999999999947</c:v>
                </c:pt>
                <c:pt idx="597">
                  <c:v>3.4999999999999947</c:v>
                </c:pt>
                <c:pt idx="598">
                  <c:v>3.4999999999999947</c:v>
                </c:pt>
                <c:pt idx="599">
                  <c:v>3.4999999999999947</c:v>
                </c:pt>
                <c:pt idx="600">
                  <c:v>3.4999999999999947</c:v>
                </c:pt>
                <c:pt idx="601">
                  <c:v>3.4999999999999947</c:v>
                </c:pt>
                <c:pt idx="602">
                  <c:v>3.4999999999999947</c:v>
                </c:pt>
                <c:pt idx="603">
                  <c:v>3.4999999999999947</c:v>
                </c:pt>
                <c:pt idx="604">
                  <c:v>3.4999999999999947</c:v>
                </c:pt>
                <c:pt idx="605">
                  <c:v>3.4999999999999947</c:v>
                </c:pt>
                <c:pt idx="606">
                  <c:v>3.4999999999999947</c:v>
                </c:pt>
                <c:pt idx="607">
                  <c:v>3.5499999999999918</c:v>
                </c:pt>
                <c:pt idx="608">
                  <c:v>3.5499999999999918</c:v>
                </c:pt>
                <c:pt idx="609">
                  <c:v>3.5999999999999917</c:v>
                </c:pt>
                <c:pt idx="610">
                  <c:v>3.5999999999999917</c:v>
                </c:pt>
                <c:pt idx="611">
                  <c:v>3.5874999999999915</c:v>
                </c:pt>
                <c:pt idx="612">
                  <c:v>3.5874999999999915</c:v>
                </c:pt>
                <c:pt idx="613">
                  <c:v>3.5874999999999915</c:v>
                </c:pt>
                <c:pt idx="614">
                  <c:v>3.5874999999999915</c:v>
                </c:pt>
                <c:pt idx="615">
                  <c:v>3.5874999999999915</c:v>
                </c:pt>
                <c:pt idx="616">
                  <c:v>3.5874999999999915</c:v>
                </c:pt>
                <c:pt idx="617">
                  <c:v>3.5874999999999915</c:v>
                </c:pt>
                <c:pt idx="618">
                  <c:v>3.5874999999999915</c:v>
                </c:pt>
                <c:pt idx="619">
                  <c:v>3.5874999999999915</c:v>
                </c:pt>
                <c:pt idx="620">
                  <c:v>3.5874999999999915</c:v>
                </c:pt>
                <c:pt idx="621">
                  <c:v>3.5874999999999915</c:v>
                </c:pt>
                <c:pt idx="622">
                  <c:v>3.6374999999999917</c:v>
                </c:pt>
                <c:pt idx="623">
                  <c:v>3.6374999999999917</c:v>
                </c:pt>
                <c:pt idx="624">
                  <c:v>3.6374999999999917</c:v>
                </c:pt>
                <c:pt idx="625">
                  <c:v>3.6374999999999917</c:v>
                </c:pt>
                <c:pt idx="626">
                  <c:v>3.6874999999999889</c:v>
                </c:pt>
                <c:pt idx="627">
                  <c:v>3.6874999999999889</c:v>
                </c:pt>
                <c:pt idx="628">
                  <c:v>3.6874999999999889</c:v>
                </c:pt>
                <c:pt idx="629">
                  <c:v>3.6874999999999889</c:v>
                </c:pt>
                <c:pt idx="630">
                  <c:v>3.6874999999999889</c:v>
                </c:pt>
                <c:pt idx="631">
                  <c:v>3.6874999999999889</c:v>
                </c:pt>
                <c:pt idx="632">
                  <c:v>3.6749999999999887</c:v>
                </c:pt>
                <c:pt idx="633">
                  <c:v>3.6749999999999887</c:v>
                </c:pt>
                <c:pt idx="634">
                  <c:v>3.6749999999999887</c:v>
                </c:pt>
                <c:pt idx="635">
                  <c:v>3.6749999999999887</c:v>
                </c:pt>
                <c:pt idx="636">
                  <c:v>3.7249999999999885</c:v>
                </c:pt>
                <c:pt idx="637">
                  <c:v>3.7249999999999885</c:v>
                </c:pt>
                <c:pt idx="638">
                  <c:v>3.7249999999999885</c:v>
                </c:pt>
                <c:pt idx="639">
                  <c:v>3.7249999999999885</c:v>
                </c:pt>
                <c:pt idx="640">
                  <c:v>3.7249999999999885</c:v>
                </c:pt>
                <c:pt idx="641">
                  <c:v>3.7249999999999885</c:v>
                </c:pt>
                <c:pt idx="642">
                  <c:v>3.7249999999999885</c:v>
                </c:pt>
                <c:pt idx="643">
                  <c:v>3.7249999999999885</c:v>
                </c:pt>
                <c:pt idx="644">
                  <c:v>3.7749999999999999</c:v>
                </c:pt>
                <c:pt idx="645">
                  <c:v>3.7749999999999999</c:v>
                </c:pt>
                <c:pt idx="646">
                  <c:v>3.7749999999999999</c:v>
                </c:pt>
                <c:pt idx="647">
                  <c:v>3.7749999999999999</c:v>
                </c:pt>
                <c:pt idx="648">
                  <c:v>3.7749999999999999</c:v>
                </c:pt>
                <c:pt idx="649">
                  <c:v>3.8249999999999997</c:v>
                </c:pt>
                <c:pt idx="650">
                  <c:v>3.8249999999999997</c:v>
                </c:pt>
                <c:pt idx="651">
                  <c:v>3.8249999999999997</c:v>
                </c:pt>
                <c:pt idx="652">
                  <c:v>3.8249999999999997</c:v>
                </c:pt>
                <c:pt idx="653">
                  <c:v>3.8124999999999996</c:v>
                </c:pt>
                <c:pt idx="654">
                  <c:v>3.8124999999999996</c:v>
                </c:pt>
                <c:pt idx="655">
                  <c:v>3.8124999999999996</c:v>
                </c:pt>
                <c:pt idx="656">
                  <c:v>3.8124999999999996</c:v>
                </c:pt>
                <c:pt idx="657">
                  <c:v>3.8124999999999996</c:v>
                </c:pt>
                <c:pt idx="658">
                  <c:v>3.8124999999999996</c:v>
                </c:pt>
                <c:pt idx="659">
                  <c:v>3.8124999999999996</c:v>
                </c:pt>
                <c:pt idx="660">
                  <c:v>3.8124999999999996</c:v>
                </c:pt>
                <c:pt idx="661">
                  <c:v>3.8124999999999996</c:v>
                </c:pt>
                <c:pt idx="662">
                  <c:v>3.8124999999999996</c:v>
                </c:pt>
                <c:pt idx="663">
                  <c:v>3.912499999999997</c:v>
                </c:pt>
                <c:pt idx="664">
                  <c:v>3.912499999999997</c:v>
                </c:pt>
                <c:pt idx="665">
                  <c:v>3.912499999999997</c:v>
                </c:pt>
                <c:pt idx="666">
                  <c:v>3.912499999999997</c:v>
                </c:pt>
                <c:pt idx="667">
                  <c:v>3.912499999999997</c:v>
                </c:pt>
                <c:pt idx="668">
                  <c:v>3.912499999999997</c:v>
                </c:pt>
                <c:pt idx="669">
                  <c:v>3.912499999999997</c:v>
                </c:pt>
                <c:pt idx="670">
                  <c:v>3.912499999999997</c:v>
                </c:pt>
                <c:pt idx="671">
                  <c:v>3.912499999999997</c:v>
                </c:pt>
                <c:pt idx="672">
                  <c:v>3.912499999999997</c:v>
                </c:pt>
                <c:pt idx="673">
                  <c:v>3.912499999999997</c:v>
                </c:pt>
                <c:pt idx="674">
                  <c:v>3.8999999999999968</c:v>
                </c:pt>
                <c:pt idx="675">
                  <c:v>3.8999999999999968</c:v>
                </c:pt>
                <c:pt idx="676">
                  <c:v>3.9499999999999966</c:v>
                </c:pt>
                <c:pt idx="677">
                  <c:v>3.9499999999999966</c:v>
                </c:pt>
                <c:pt idx="678">
                  <c:v>3.9499999999999966</c:v>
                </c:pt>
                <c:pt idx="679">
                  <c:v>3.9499999999999966</c:v>
                </c:pt>
                <c:pt idx="680">
                  <c:v>3.9499999999999966</c:v>
                </c:pt>
                <c:pt idx="681">
                  <c:v>3.9499999999999966</c:v>
                </c:pt>
                <c:pt idx="682">
                  <c:v>3.9999999999999938</c:v>
                </c:pt>
                <c:pt idx="683">
                  <c:v>3.9999999999999938</c:v>
                </c:pt>
                <c:pt idx="684">
                  <c:v>3.9999999999999938</c:v>
                </c:pt>
                <c:pt idx="685">
                  <c:v>3.9999999999999938</c:v>
                </c:pt>
                <c:pt idx="686">
                  <c:v>3.9999999999999938</c:v>
                </c:pt>
                <c:pt idx="687">
                  <c:v>3.9999999999999938</c:v>
                </c:pt>
                <c:pt idx="688">
                  <c:v>3.9999999999999938</c:v>
                </c:pt>
                <c:pt idx="689">
                  <c:v>4.0499999999999945</c:v>
                </c:pt>
                <c:pt idx="690">
                  <c:v>4.0499999999999945</c:v>
                </c:pt>
                <c:pt idx="691">
                  <c:v>4.0499999999999945</c:v>
                </c:pt>
                <c:pt idx="692">
                  <c:v>4.0499999999999945</c:v>
                </c:pt>
                <c:pt idx="693">
                  <c:v>4.0499999999999945</c:v>
                </c:pt>
                <c:pt idx="694">
                  <c:v>4.0499999999999945</c:v>
                </c:pt>
                <c:pt idx="695">
                  <c:v>4.0374999999999943</c:v>
                </c:pt>
                <c:pt idx="696">
                  <c:v>4.0374999999999943</c:v>
                </c:pt>
                <c:pt idx="697">
                  <c:v>4.0374999999999943</c:v>
                </c:pt>
                <c:pt idx="698">
                  <c:v>4.0374999999999943</c:v>
                </c:pt>
                <c:pt idx="699">
                  <c:v>4.0374999999999943</c:v>
                </c:pt>
                <c:pt idx="700">
                  <c:v>4.0874999999999915</c:v>
                </c:pt>
                <c:pt idx="701">
                  <c:v>4.0874999999999915</c:v>
                </c:pt>
                <c:pt idx="702">
                  <c:v>4.0874999999999915</c:v>
                </c:pt>
                <c:pt idx="703">
                  <c:v>4.1374999999999913</c:v>
                </c:pt>
                <c:pt idx="704">
                  <c:v>4.1374999999999913</c:v>
                </c:pt>
                <c:pt idx="705">
                  <c:v>4.1374999999999913</c:v>
                </c:pt>
                <c:pt idx="706">
                  <c:v>4.1374999999999913</c:v>
                </c:pt>
                <c:pt idx="707">
                  <c:v>4.1374999999999913</c:v>
                </c:pt>
                <c:pt idx="708">
                  <c:v>4.1374999999999913</c:v>
                </c:pt>
                <c:pt idx="709">
                  <c:v>4.1374999999999913</c:v>
                </c:pt>
                <c:pt idx="710">
                  <c:v>4.1374999999999913</c:v>
                </c:pt>
                <c:pt idx="711">
                  <c:v>4.1374999999999913</c:v>
                </c:pt>
                <c:pt idx="712">
                  <c:v>4.1374999999999913</c:v>
                </c:pt>
                <c:pt idx="713">
                  <c:v>4.1374999999999913</c:v>
                </c:pt>
                <c:pt idx="714">
                  <c:v>4.1374999999999913</c:v>
                </c:pt>
                <c:pt idx="715">
                  <c:v>4.1374999999999913</c:v>
                </c:pt>
                <c:pt idx="716">
                  <c:v>4.1749999999999918</c:v>
                </c:pt>
                <c:pt idx="717">
                  <c:v>4.1749999999999918</c:v>
                </c:pt>
                <c:pt idx="718">
                  <c:v>4.1749999999999918</c:v>
                </c:pt>
                <c:pt idx="719">
                  <c:v>4.224999999999989</c:v>
                </c:pt>
                <c:pt idx="720">
                  <c:v>4.224999999999989</c:v>
                </c:pt>
                <c:pt idx="721">
                  <c:v>4.224999999999989</c:v>
                </c:pt>
                <c:pt idx="722">
                  <c:v>4.224999999999989</c:v>
                </c:pt>
                <c:pt idx="723">
                  <c:v>4.224999999999989</c:v>
                </c:pt>
                <c:pt idx="724">
                  <c:v>4.224999999999989</c:v>
                </c:pt>
                <c:pt idx="725">
                  <c:v>4.224999999999989</c:v>
                </c:pt>
                <c:pt idx="726">
                  <c:v>4.224999999999989</c:v>
                </c:pt>
                <c:pt idx="727">
                  <c:v>4.224999999999989</c:v>
                </c:pt>
                <c:pt idx="728">
                  <c:v>4.224999999999989</c:v>
                </c:pt>
                <c:pt idx="729">
                  <c:v>4.224999999999989</c:v>
                </c:pt>
                <c:pt idx="730">
                  <c:v>4.2749999999999888</c:v>
                </c:pt>
                <c:pt idx="731">
                  <c:v>4.2749999999999888</c:v>
                </c:pt>
                <c:pt idx="732">
                  <c:v>4.2749999999999888</c:v>
                </c:pt>
                <c:pt idx="733">
                  <c:v>4.2749999999999888</c:v>
                </c:pt>
                <c:pt idx="734">
                  <c:v>4.2749999999999888</c:v>
                </c:pt>
                <c:pt idx="735">
                  <c:v>4.2749999999999888</c:v>
                </c:pt>
                <c:pt idx="736">
                  <c:v>4.2749999999999888</c:v>
                </c:pt>
                <c:pt idx="737">
                  <c:v>4.2624999999999886</c:v>
                </c:pt>
                <c:pt idx="738">
                  <c:v>4.3125</c:v>
                </c:pt>
                <c:pt idx="739">
                  <c:v>4.3125</c:v>
                </c:pt>
                <c:pt idx="740">
                  <c:v>4.3125</c:v>
                </c:pt>
                <c:pt idx="741">
                  <c:v>4.3125</c:v>
                </c:pt>
                <c:pt idx="742">
                  <c:v>4.3125</c:v>
                </c:pt>
                <c:pt idx="743">
                  <c:v>4.3624999999999998</c:v>
                </c:pt>
                <c:pt idx="744">
                  <c:v>4.3624999999999998</c:v>
                </c:pt>
                <c:pt idx="745">
                  <c:v>4.3624999999999998</c:v>
                </c:pt>
                <c:pt idx="746">
                  <c:v>4.3624999999999998</c:v>
                </c:pt>
                <c:pt idx="747">
                  <c:v>4.3624999999999998</c:v>
                </c:pt>
                <c:pt idx="748">
                  <c:v>4.3624999999999998</c:v>
                </c:pt>
                <c:pt idx="749">
                  <c:v>4.3624999999999998</c:v>
                </c:pt>
                <c:pt idx="750">
                  <c:v>4.3624999999999998</c:v>
                </c:pt>
                <c:pt idx="751">
                  <c:v>4.3624999999999998</c:v>
                </c:pt>
                <c:pt idx="752">
                  <c:v>4.3624999999999998</c:v>
                </c:pt>
                <c:pt idx="753">
                  <c:v>4.3624999999999998</c:v>
                </c:pt>
                <c:pt idx="754">
                  <c:v>4.3624999999999998</c:v>
                </c:pt>
                <c:pt idx="755">
                  <c:v>4.3624999999999998</c:v>
                </c:pt>
                <c:pt idx="756">
                  <c:v>4.4624999999999968</c:v>
                </c:pt>
                <c:pt idx="757">
                  <c:v>4.4624999999999968</c:v>
                </c:pt>
                <c:pt idx="758">
                  <c:v>4.4499999999999975</c:v>
                </c:pt>
                <c:pt idx="759">
                  <c:v>4.4499999999999975</c:v>
                </c:pt>
                <c:pt idx="760">
                  <c:v>4.4499999999999975</c:v>
                </c:pt>
                <c:pt idx="761">
                  <c:v>4.4499999999999975</c:v>
                </c:pt>
                <c:pt idx="762">
                  <c:v>4.4499999999999975</c:v>
                </c:pt>
                <c:pt idx="763">
                  <c:v>4.4499999999999975</c:v>
                </c:pt>
                <c:pt idx="764">
                  <c:v>4.4499999999999975</c:v>
                </c:pt>
                <c:pt idx="765">
                  <c:v>4.4499999999999975</c:v>
                </c:pt>
                <c:pt idx="766">
                  <c:v>4.4499999999999975</c:v>
                </c:pt>
                <c:pt idx="767">
                  <c:v>4.4499999999999975</c:v>
                </c:pt>
                <c:pt idx="768">
                  <c:v>4.4499999999999975</c:v>
                </c:pt>
                <c:pt idx="769">
                  <c:v>4.4499999999999975</c:v>
                </c:pt>
                <c:pt idx="770">
                  <c:v>4.4999999999999964</c:v>
                </c:pt>
                <c:pt idx="771">
                  <c:v>4.4999999999999964</c:v>
                </c:pt>
                <c:pt idx="772">
                  <c:v>4.4999999999999964</c:v>
                </c:pt>
                <c:pt idx="773">
                  <c:v>4.4999999999999964</c:v>
                </c:pt>
                <c:pt idx="774">
                  <c:v>4.4999999999999964</c:v>
                </c:pt>
                <c:pt idx="775">
                  <c:v>4.5499999999999936</c:v>
                </c:pt>
                <c:pt idx="776">
                  <c:v>4.5499999999999936</c:v>
                </c:pt>
                <c:pt idx="777">
                  <c:v>4.5499999999999936</c:v>
                </c:pt>
                <c:pt idx="778">
                  <c:v>4.5499999999999936</c:v>
                </c:pt>
                <c:pt idx="779">
                  <c:v>4.5374999999999943</c:v>
                </c:pt>
                <c:pt idx="780">
                  <c:v>4.5374999999999943</c:v>
                </c:pt>
                <c:pt idx="781">
                  <c:v>4.5374999999999943</c:v>
                </c:pt>
                <c:pt idx="782">
                  <c:v>4.5374999999999943</c:v>
                </c:pt>
                <c:pt idx="783">
                  <c:v>4.5874999999999941</c:v>
                </c:pt>
                <c:pt idx="784">
                  <c:v>4.5874999999999941</c:v>
                </c:pt>
                <c:pt idx="785">
                  <c:v>4.5874999999999941</c:v>
                </c:pt>
                <c:pt idx="786">
                  <c:v>4.5874999999999941</c:v>
                </c:pt>
                <c:pt idx="787">
                  <c:v>4.5874999999999941</c:v>
                </c:pt>
                <c:pt idx="788">
                  <c:v>4.5874999999999941</c:v>
                </c:pt>
                <c:pt idx="789">
                  <c:v>4.5874999999999941</c:v>
                </c:pt>
                <c:pt idx="790">
                  <c:v>4.5874999999999941</c:v>
                </c:pt>
                <c:pt idx="791">
                  <c:v>4.5874999999999941</c:v>
                </c:pt>
                <c:pt idx="792">
                  <c:v>4.5874999999999941</c:v>
                </c:pt>
                <c:pt idx="793">
                  <c:v>4.5874999999999941</c:v>
                </c:pt>
                <c:pt idx="794">
                  <c:v>4.6374999999999913</c:v>
                </c:pt>
                <c:pt idx="795">
                  <c:v>4.6374999999999913</c:v>
                </c:pt>
                <c:pt idx="796">
                  <c:v>4.6374999999999913</c:v>
                </c:pt>
                <c:pt idx="797">
                  <c:v>4.6874999999999911</c:v>
                </c:pt>
                <c:pt idx="798">
                  <c:v>4.6874999999999911</c:v>
                </c:pt>
                <c:pt idx="799">
                  <c:v>4.6874999999999911</c:v>
                </c:pt>
                <c:pt idx="800">
                  <c:v>4.6749999999999918</c:v>
                </c:pt>
                <c:pt idx="801">
                  <c:v>4.6749999999999918</c:v>
                </c:pt>
                <c:pt idx="802">
                  <c:v>4.6749999999999918</c:v>
                </c:pt>
                <c:pt idx="803">
                  <c:v>4.6749999999999918</c:v>
                </c:pt>
                <c:pt idx="804">
                  <c:v>4.6749999999999918</c:v>
                </c:pt>
                <c:pt idx="805">
                  <c:v>4.6749999999999918</c:v>
                </c:pt>
                <c:pt idx="806">
                  <c:v>4.6749999999999918</c:v>
                </c:pt>
                <c:pt idx="807">
                  <c:v>4.6749999999999918</c:v>
                </c:pt>
                <c:pt idx="808">
                  <c:v>4.6749999999999918</c:v>
                </c:pt>
                <c:pt idx="809">
                  <c:v>4.6749999999999918</c:v>
                </c:pt>
                <c:pt idx="810">
                  <c:v>4.7249999999999917</c:v>
                </c:pt>
                <c:pt idx="811">
                  <c:v>4.7249999999999917</c:v>
                </c:pt>
                <c:pt idx="812">
                  <c:v>4.7749999999999888</c:v>
                </c:pt>
                <c:pt idx="813">
                  <c:v>4.7749999999999888</c:v>
                </c:pt>
                <c:pt idx="814">
                  <c:v>4.7749999999999888</c:v>
                </c:pt>
                <c:pt idx="815">
                  <c:v>4.7749999999999888</c:v>
                </c:pt>
                <c:pt idx="816">
                  <c:v>4.7749999999999888</c:v>
                </c:pt>
                <c:pt idx="817">
                  <c:v>4.7749999999999888</c:v>
                </c:pt>
                <c:pt idx="818">
                  <c:v>4.7749999999999888</c:v>
                </c:pt>
                <c:pt idx="819">
                  <c:v>4.7749999999999888</c:v>
                </c:pt>
                <c:pt idx="820">
                  <c:v>4.7749999999999888</c:v>
                </c:pt>
                <c:pt idx="821">
                  <c:v>4.7624999999999886</c:v>
                </c:pt>
                <c:pt idx="822">
                  <c:v>4.7624999999999886</c:v>
                </c:pt>
                <c:pt idx="823">
                  <c:v>4.7624999999999886</c:v>
                </c:pt>
                <c:pt idx="824">
                  <c:v>4.8124999999999893</c:v>
                </c:pt>
                <c:pt idx="825">
                  <c:v>4.8124999999999893</c:v>
                </c:pt>
                <c:pt idx="826">
                  <c:v>4.8124999999999893</c:v>
                </c:pt>
                <c:pt idx="827">
                  <c:v>4.8124999999999893</c:v>
                </c:pt>
                <c:pt idx="828">
                  <c:v>4.8124999999999893</c:v>
                </c:pt>
                <c:pt idx="829">
                  <c:v>4.8124999999999893</c:v>
                </c:pt>
                <c:pt idx="830">
                  <c:v>4.8124999999999893</c:v>
                </c:pt>
                <c:pt idx="831">
                  <c:v>4.8625000000000007</c:v>
                </c:pt>
                <c:pt idx="832">
                  <c:v>4.8625000000000007</c:v>
                </c:pt>
                <c:pt idx="833">
                  <c:v>4.8625000000000007</c:v>
                </c:pt>
                <c:pt idx="834">
                  <c:v>4.8625000000000007</c:v>
                </c:pt>
                <c:pt idx="835">
                  <c:v>4.8625000000000007</c:v>
                </c:pt>
                <c:pt idx="836">
                  <c:v>4.8625000000000007</c:v>
                </c:pt>
                <c:pt idx="837">
                  <c:v>4.9124999999999996</c:v>
                </c:pt>
                <c:pt idx="838">
                  <c:v>4.9124999999999996</c:v>
                </c:pt>
                <c:pt idx="839">
                  <c:v>4.9124999999999996</c:v>
                </c:pt>
                <c:pt idx="840">
                  <c:v>4.9124999999999996</c:v>
                </c:pt>
                <c:pt idx="841">
                  <c:v>4.9124999999999996</c:v>
                </c:pt>
                <c:pt idx="842">
                  <c:v>4.9000000000000004</c:v>
                </c:pt>
                <c:pt idx="843">
                  <c:v>4.9000000000000004</c:v>
                </c:pt>
                <c:pt idx="844">
                  <c:v>4.9000000000000004</c:v>
                </c:pt>
                <c:pt idx="845">
                  <c:v>4.9000000000000004</c:v>
                </c:pt>
                <c:pt idx="846">
                  <c:v>4.9000000000000004</c:v>
                </c:pt>
                <c:pt idx="847">
                  <c:v>4.9000000000000004</c:v>
                </c:pt>
                <c:pt idx="848">
                  <c:v>4.9000000000000004</c:v>
                </c:pt>
                <c:pt idx="849">
                  <c:v>4.9000000000000004</c:v>
                </c:pt>
                <c:pt idx="850">
                  <c:v>4.9999999999999964</c:v>
                </c:pt>
                <c:pt idx="851">
                  <c:v>4.9999999999999964</c:v>
                </c:pt>
                <c:pt idx="852">
                  <c:v>4.9999999999999964</c:v>
                </c:pt>
                <c:pt idx="853">
                  <c:v>4.9999999999999964</c:v>
                </c:pt>
                <c:pt idx="854">
                  <c:v>4.9999999999999964</c:v>
                </c:pt>
                <c:pt idx="855">
                  <c:v>4.9999999999999964</c:v>
                </c:pt>
                <c:pt idx="856">
                  <c:v>4.9999999999999964</c:v>
                </c:pt>
                <c:pt idx="857">
                  <c:v>4.9999999999999964</c:v>
                </c:pt>
                <c:pt idx="858">
                  <c:v>4.9999999999999964</c:v>
                </c:pt>
                <c:pt idx="859">
                  <c:v>4.9999999999999964</c:v>
                </c:pt>
                <c:pt idx="860">
                  <c:v>4.9999999999999964</c:v>
                </c:pt>
                <c:pt idx="861">
                  <c:v>4.9999999999999964</c:v>
                </c:pt>
                <c:pt idx="862">
                  <c:v>4.9999999999999964</c:v>
                </c:pt>
                <c:pt idx="863">
                  <c:v>4.9874999999999972</c:v>
                </c:pt>
                <c:pt idx="864">
                  <c:v>5.037499999999997</c:v>
                </c:pt>
                <c:pt idx="865">
                  <c:v>5.037499999999997</c:v>
                </c:pt>
                <c:pt idx="866">
                  <c:v>5.037499999999997</c:v>
                </c:pt>
                <c:pt idx="867">
                  <c:v>5.037499999999997</c:v>
                </c:pt>
                <c:pt idx="868">
                  <c:v>5.037499999999997</c:v>
                </c:pt>
                <c:pt idx="869">
                  <c:v>5.0874999999999941</c:v>
                </c:pt>
                <c:pt idx="870">
                  <c:v>5.0874999999999941</c:v>
                </c:pt>
                <c:pt idx="871">
                  <c:v>5.0874999999999941</c:v>
                </c:pt>
                <c:pt idx="872">
                  <c:v>5.0874999999999941</c:v>
                </c:pt>
                <c:pt idx="873">
                  <c:v>5.0874999999999941</c:v>
                </c:pt>
                <c:pt idx="874">
                  <c:v>5.0874999999999941</c:v>
                </c:pt>
                <c:pt idx="875">
                  <c:v>5.0874999999999941</c:v>
                </c:pt>
                <c:pt idx="876">
                  <c:v>5.0874999999999941</c:v>
                </c:pt>
                <c:pt idx="877">
                  <c:v>5.137499999999994</c:v>
                </c:pt>
                <c:pt idx="878">
                  <c:v>5.1874999999999947</c:v>
                </c:pt>
                <c:pt idx="879">
                  <c:v>5.4874999999999936</c:v>
                </c:pt>
                <c:pt idx="880">
                  <c:v>5.7374999999999936</c:v>
                </c:pt>
                <c:pt idx="881">
                  <c:v>6.0374999999999943</c:v>
                </c:pt>
                <c:pt idx="882">
                  <c:v>6.337499999999995</c:v>
                </c:pt>
                <c:pt idx="883">
                  <c:v>6.6374999999999957</c:v>
                </c:pt>
                <c:pt idx="884">
                  <c:v>6.9374999999999947</c:v>
                </c:pt>
                <c:pt idx="885">
                  <c:v>7.1749999999999945</c:v>
                </c:pt>
                <c:pt idx="886">
                  <c:v>7.4749999999999943</c:v>
                </c:pt>
                <c:pt idx="887">
                  <c:v>7.8249999999999913</c:v>
                </c:pt>
                <c:pt idx="888">
                  <c:v>8.1249999999999911</c:v>
                </c:pt>
                <c:pt idx="889">
                  <c:v>8.3749999999999911</c:v>
                </c:pt>
                <c:pt idx="890">
                  <c:v>8.6749999999999918</c:v>
                </c:pt>
                <c:pt idx="891">
                  <c:v>8.9749999999999908</c:v>
                </c:pt>
                <c:pt idx="892">
                  <c:v>9.3249999999999922</c:v>
                </c:pt>
                <c:pt idx="893">
                  <c:v>9.6249999999999911</c:v>
                </c:pt>
                <c:pt idx="894">
                  <c:v>9.9749999999999908</c:v>
                </c:pt>
                <c:pt idx="895">
                  <c:v>10.274999999999991</c:v>
                </c:pt>
                <c:pt idx="896">
                  <c:v>10.574999999999992</c:v>
                </c:pt>
                <c:pt idx="897">
                  <c:v>10.924999999999994</c:v>
                </c:pt>
                <c:pt idx="898">
                  <c:v>11.224999999999991</c:v>
                </c:pt>
                <c:pt idx="899">
                  <c:v>11.574999999999992</c:v>
                </c:pt>
                <c:pt idx="900">
                  <c:v>11.874999999999993</c:v>
                </c:pt>
                <c:pt idx="901">
                  <c:v>12.224999999999991</c:v>
                </c:pt>
                <c:pt idx="902">
                  <c:v>12.524999999999991</c:v>
                </c:pt>
                <c:pt idx="903">
                  <c:v>12.874999999999993</c:v>
                </c:pt>
                <c:pt idx="904">
                  <c:v>13.224999999999991</c:v>
                </c:pt>
                <c:pt idx="905">
                  <c:v>13.574999999999992</c:v>
                </c:pt>
                <c:pt idx="906">
                  <c:v>13.962499999999988</c:v>
                </c:pt>
                <c:pt idx="907">
                  <c:v>14.312499999999989</c:v>
                </c:pt>
                <c:pt idx="908">
                  <c:v>14.61249999999999</c:v>
                </c:pt>
                <c:pt idx="909">
                  <c:v>14.962499999999988</c:v>
                </c:pt>
                <c:pt idx="910">
                  <c:v>15.312499999999989</c:v>
                </c:pt>
                <c:pt idx="911">
                  <c:v>15.662499999999987</c:v>
                </c:pt>
                <c:pt idx="912">
                  <c:v>16.012499999999989</c:v>
                </c:pt>
                <c:pt idx="913">
                  <c:v>16.36249999999999</c:v>
                </c:pt>
                <c:pt idx="914">
                  <c:v>16.712499999999988</c:v>
                </c:pt>
                <c:pt idx="915">
                  <c:v>17.062499999999989</c:v>
                </c:pt>
                <c:pt idx="916">
                  <c:v>17.412499999999987</c:v>
                </c:pt>
                <c:pt idx="917">
                  <c:v>17.762499999999989</c:v>
                </c:pt>
                <c:pt idx="918">
                  <c:v>18.162499999999987</c:v>
                </c:pt>
                <c:pt idx="919">
                  <c:v>18.512499999999985</c:v>
                </c:pt>
                <c:pt idx="920">
                  <c:v>18.862499999999986</c:v>
                </c:pt>
                <c:pt idx="921">
                  <c:v>19.212499999999984</c:v>
                </c:pt>
                <c:pt idx="922">
                  <c:v>19.562499999999986</c:v>
                </c:pt>
                <c:pt idx="923">
                  <c:v>19.912499999999987</c:v>
                </c:pt>
                <c:pt idx="924">
                  <c:v>20.262499999999985</c:v>
                </c:pt>
                <c:pt idx="925">
                  <c:v>20.662499999999998</c:v>
                </c:pt>
                <c:pt idx="926">
                  <c:v>20.962499999999999</c:v>
                </c:pt>
                <c:pt idx="927">
                  <c:v>21.3</c:v>
                </c:pt>
                <c:pt idx="928">
                  <c:v>21.650000000000002</c:v>
                </c:pt>
                <c:pt idx="929">
                  <c:v>22</c:v>
                </c:pt>
                <c:pt idx="930">
                  <c:v>22.35</c:v>
                </c:pt>
                <c:pt idx="931">
                  <c:v>22.650000000000002</c:v>
                </c:pt>
                <c:pt idx="932">
                  <c:v>23</c:v>
                </c:pt>
                <c:pt idx="933">
                  <c:v>23.35</c:v>
                </c:pt>
                <c:pt idx="934">
                  <c:v>23.5</c:v>
                </c:pt>
                <c:pt idx="935">
                  <c:v>23.650000000000002</c:v>
                </c:pt>
                <c:pt idx="936">
                  <c:v>23.8</c:v>
                </c:pt>
                <c:pt idx="937">
                  <c:v>23.950000000000003</c:v>
                </c:pt>
                <c:pt idx="938">
                  <c:v>24.1</c:v>
                </c:pt>
                <c:pt idx="939">
                  <c:v>24.25</c:v>
                </c:pt>
                <c:pt idx="940">
                  <c:v>24.400000000000002</c:v>
                </c:pt>
                <c:pt idx="941">
                  <c:v>24.6</c:v>
                </c:pt>
                <c:pt idx="942">
                  <c:v>24.75</c:v>
                </c:pt>
                <c:pt idx="943">
                  <c:v>24.95</c:v>
                </c:pt>
                <c:pt idx="944">
                  <c:v>25.099999999999998</c:v>
                </c:pt>
                <c:pt idx="945">
                  <c:v>25.25</c:v>
                </c:pt>
                <c:pt idx="946">
                  <c:v>25.4</c:v>
                </c:pt>
                <c:pt idx="947">
                  <c:v>25.549999999999997</c:v>
                </c:pt>
                <c:pt idx="948">
                  <c:v>25.687499999999996</c:v>
                </c:pt>
                <c:pt idx="949">
                  <c:v>25.837499999999995</c:v>
                </c:pt>
                <c:pt idx="950">
                  <c:v>25.987499999999997</c:v>
                </c:pt>
                <c:pt idx="951">
                  <c:v>26.137499999999996</c:v>
                </c:pt>
                <c:pt idx="952">
                  <c:v>26.287499999999994</c:v>
                </c:pt>
                <c:pt idx="953">
                  <c:v>26.437499999999996</c:v>
                </c:pt>
                <c:pt idx="954">
                  <c:v>26.637499999999996</c:v>
                </c:pt>
                <c:pt idx="955">
                  <c:v>26.787499999999994</c:v>
                </c:pt>
                <c:pt idx="956">
                  <c:v>26.937499999999996</c:v>
                </c:pt>
                <c:pt idx="957">
                  <c:v>27.187499999999996</c:v>
                </c:pt>
                <c:pt idx="958">
                  <c:v>27.587499999999995</c:v>
                </c:pt>
                <c:pt idx="959">
                  <c:v>27.937499999999996</c:v>
                </c:pt>
                <c:pt idx="960">
                  <c:v>28.337499999999995</c:v>
                </c:pt>
                <c:pt idx="961">
                  <c:v>28.737499999999997</c:v>
                </c:pt>
                <c:pt idx="962">
                  <c:v>29.137499999999992</c:v>
                </c:pt>
                <c:pt idx="963">
                  <c:v>29.537499999999994</c:v>
                </c:pt>
                <c:pt idx="964">
                  <c:v>29.937499999999993</c:v>
                </c:pt>
                <c:pt idx="965">
                  <c:v>30.287499999999994</c:v>
                </c:pt>
                <c:pt idx="966">
                  <c:v>30.687499999999993</c:v>
                </c:pt>
                <c:pt idx="967">
                  <c:v>31.037499999999994</c:v>
                </c:pt>
                <c:pt idx="968">
                  <c:v>31.437499999999993</c:v>
                </c:pt>
                <c:pt idx="969">
                  <c:v>31.774999999999991</c:v>
                </c:pt>
                <c:pt idx="970">
                  <c:v>32.17499999999999</c:v>
                </c:pt>
                <c:pt idx="971">
                  <c:v>32.524999999999991</c:v>
                </c:pt>
                <c:pt idx="972">
                  <c:v>32.92499999999999</c:v>
                </c:pt>
                <c:pt idx="973">
                  <c:v>33.274999999999991</c:v>
                </c:pt>
                <c:pt idx="974">
                  <c:v>33.67499999999999</c:v>
                </c:pt>
                <c:pt idx="975">
                  <c:v>34.024999999999991</c:v>
                </c:pt>
                <c:pt idx="976">
                  <c:v>34.42499999999999</c:v>
                </c:pt>
                <c:pt idx="977">
                  <c:v>34.774999999999991</c:v>
                </c:pt>
                <c:pt idx="978">
                  <c:v>35.17499999999999</c:v>
                </c:pt>
                <c:pt idx="979">
                  <c:v>35.524999999999991</c:v>
                </c:pt>
                <c:pt idx="980">
                  <c:v>35.92499999999999</c:v>
                </c:pt>
                <c:pt idx="981">
                  <c:v>36.374999999999986</c:v>
                </c:pt>
                <c:pt idx="982">
                  <c:v>36.724999999999987</c:v>
                </c:pt>
                <c:pt idx="983">
                  <c:v>37.124999999999986</c:v>
                </c:pt>
                <c:pt idx="984">
                  <c:v>37.474999999999987</c:v>
                </c:pt>
                <c:pt idx="985">
                  <c:v>37.874999999999986</c:v>
                </c:pt>
                <c:pt idx="986">
                  <c:v>37.974999999999987</c:v>
                </c:pt>
                <c:pt idx="987">
                  <c:v>37.974999999999987</c:v>
                </c:pt>
                <c:pt idx="988">
                  <c:v>37.974999999999987</c:v>
                </c:pt>
                <c:pt idx="989">
                  <c:v>38.024999999999984</c:v>
                </c:pt>
                <c:pt idx="990">
                  <c:v>38.012499999999982</c:v>
                </c:pt>
                <c:pt idx="991">
                  <c:v>38.062499999999986</c:v>
                </c:pt>
                <c:pt idx="992">
                  <c:v>38.062499999999986</c:v>
                </c:pt>
                <c:pt idx="993">
                  <c:v>38.062499999999986</c:v>
                </c:pt>
                <c:pt idx="994">
                  <c:v>38.112499999999983</c:v>
                </c:pt>
                <c:pt idx="995">
                  <c:v>38.112499999999983</c:v>
                </c:pt>
                <c:pt idx="996">
                  <c:v>38.162499999999987</c:v>
                </c:pt>
                <c:pt idx="997">
                  <c:v>38.162499999999987</c:v>
                </c:pt>
                <c:pt idx="998">
                  <c:v>38.162499999999987</c:v>
                </c:pt>
                <c:pt idx="999">
                  <c:v>38.262499999999982</c:v>
                </c:pt>
                <c:pt idx="1000">
                  <c:v>38.262499999999982</c:v>
                </c:pt>
                <c:pt idx="1001">
                  <c:v>38.312499999999979</c:v>
                </c:pt>
                <c:pt idx="1002">
                  <c:v>38.312499999999979</c:v>
                </c:pt>
                <c:pt idx="1003">
                  <c:v>38.312499999999979</c:v>
                </c:pt>
                <c:pt idx="1004">
                  <c:v>38.362499999999983</c:v>
                </c:pt>
                <c:pt idx="1005">
                  <c:v>38.362499999999983</c:v>
                </c:pt>
                <c:pt idx="1006">
                  <c:v>38.41249999999998</c:v>
                </c:pt>
                <c:pt idx="1007">
                  <c:v>38.41249999999998</c:v>
                </c:pt>
                <c:pt idx="1008">
                  <c:v>38.41249999999998</c:v>
                </c:pt>
                <c:pt idx="1009">
                  <c:v>38.462499999999984</c:v>
                </c:pt>
                <c:pt idx="1010">
                  <c:v>38.462499999999984</c:v>
                </c:pt>
                <c:pt idx="1011">
                  <c:v>38.499999999999993</c:v>
                </c:pt>
                <c:pt idx="1012">
                  <c:v>38.499999999999993</c:v>
                </c:pt>
                <c:pt idx="1013">
                  <c:v>38.54999999999999</c:v>
                </c:pt>
                <c:pt idx="1014">
                  <c:v>38.54999999999999</c:v>
                </c:pt>
                <c:pt idx="1015">
                  <c:v>38.54999999999999</c:v>
                </c:pt>
                <c:pt idx="1016">
                  <c:v>38.599999999999994</c:v>
                </c:pt>
                <c:pt idx="1017">
                  <c:v>38.599999999999994</c:v>
                </c:pt>
                <c:pt idx="1018">
                  <c:v>38.700000000000003</c:v>
                </c:pt>
                <c:pt idx="1019">
                  <c:v>38.700000000000003</c:v>
                </c:pt>
                <c:pt idx="1020">
                  <c:v>38.700000000000003</c:v>
                </c:pt>
                <c:pt idx="1021">
                  <c:v>38.750000000000007</c:v>
                </c:pt>
                <c:pt idx="1022">
                  <c:v>38.750000000000007</c:v>
                </c:pt>
                <c:pt idx="1023">
                  <c:v>38.800000000000004</c:v>
                </c:pt>
                <c:pt idx="1024">
                  <c:v>38.800000000000004</c:v>
                </c:pt>
                <c:pt idx="1025">
                  <c:v>38.800000000000004</c:v>
                </c:pt>
                <c:pt idx="1026">
                  <c:v>38.85</c:v>
                </c:pt>
                <c:pt idx="1027">
                  <c:v>38.85</c:v>
                </c:pt>
                <c:pt idx="1028">
                  <c:v>38.900000000000006</c:v>
                </c:pt>
                <c:pt idx="1029">
                  <c:v>38.900000000000006</c:v>
                </c:pt>
                <c:pt idx="1030">
                  <c:v>38.900000000000006</c:v>
                </c:pt>
                <c:pt idx="1031">
                  <c:v>38.950000000000003</c:v>
                </c:pt>
                <c:pt idx="1032">
                  <c:v>38.9375</c:v>
                </c:pt>
                <c:pt idx="1033">
                  <c:v>38.987500000000004</c:v>
                </c:pt>
                <c:pt idx="1034">
                  <c:v>38.987500000000004</c:v>
                </c:pt>
                <c:pt idx="1035">
                  <c:v>38.987500000000004</c:v>
                </c:pt>
                <c:pt idx="1036">
                  <c:v>39.037500000000001</c:v>
                </c:pt>
                <c:pt idx="1037">
                  <c:v>39.087499999999999</c:v>
                </c:pt>
                <c:pt idx="1038">
                  <c:v>39.137499999999996</c:v>
                </c:pt>
                <c:pt idx="1039">
                  <c:v>39.137499999999996</c:v>
                </c:pt>
                <c:pt idx="1040">
                  <c:v>39.137499999999996</c:v>
                </c:pt>
                <c:pt idx="1041">
                  <c:v>39.1875</c:v>
                </c:pt>
                <c:pt idx="1042">
                  <c:v>39.1875</c:v>
                </c:pt>
                <c:pt idx="1043">
                  <c:v>39.237499999999997</c:v>
                </c:pt>
                <c:pt idx="1044">
                  <c:v>39.237499999999997</c:v>
                </c:pt>
                <c:pt idx="1045">
                  <c:v>39.237499999999997</c:v>
                </c:pt>
                <c:pt idx="1046">
                  <c:v>39.287500000000001</c:v>
                </c:pt>
                <c:pt idx="1047">
                  <c:v>39.287500000000001</c:v>
                </c:pt>
                <c:pt idx="1048">
                  <c:v>39.337499999999999</c:v>
                </c:pt>
                <c:pt idx="1049">
                  <c:v>39.337499999999999</c:v>
                </c:pt>
                <c:pt idx="1050">
                  <c:v>39.337499999999999</c:v>
                </c:pt>
                <c:pt idx="1051">
                  <c:v>39.387499999999996</c:v>
                </c:pt>
                <c:pt idx="1052">
                  <c:v>39.387499999999996</c:v>
                </c:pt>
                <c:pt idx="1053">
                  <c:v>39.424999999999997</c:v>
                </c:pt>
                <c:pt idx="1054">
                  <c:v>39.424999999999997</c:v>
                </c:pt>
                <c:pt idx="1055">
                  <c:v>39.474999999999994</c:v>
                </c:pt>
                <c:pt idx="1056">
                  <c:v>39.524999999999991</c:v>
                </c:pt>
                <c:pt idx="1057">
                  <c:v>39.524999999999991</c:v>
                </c:pt>
                <c:pt idx="1058">
                  <c:v>39.574999999999996</c:v>
                </c:pt>
                <c:pt idx="1059">
                  <c:v>39.574999999999996</c:v>
                </c:pt>
                <c:pt idx="1060">
                  <c:v>39.624999999999993</c:v>
                </c:pt>
                <c:pt idx="1061">
                  <c:v>39.624999999999993</c:v>
                </c:pt>
                <c:pt idx="1062">
                  <c:v>39.624999999999993</c:v>
                </c:pt>
                <c:pt idx="1063">
                  <c:v>39.67499999999999</c:v>
                </c:pt>
                <c:pt idx="1064">
                  <c:v>39.67499999999999</c:v>
                </c:pt>
                <c:pt idx="1065">
                  <c:v>39.724999999999994</c:v>
                </c:pt>
                <c:pt idx="1066">
                  <c:v>39.724999999999994</c:v>
                </c:pt>
                <c:pt idx="1067">
                  <c:v>39.724999999999994</c:v>
                </c:pt>
                <c:pt idx="1068">
                  <c:v>39.774999999999991</c:v>
                </c:pt>
                <c:pt idx="1069">
                  <c:v>39.774999999999991</c:v>
                </c:pt>
                <c:pt idx="1070">
                  <c:v>39.824999999999996</c:v>
                </c:pt>
                <c:pt idx="1071">
                  <c:v>39.824999999999996</c:v>
                </c:pt>
                <c:pt idx="1072">
                  <c:v>39.824999999999996</c:v>
                </c:pt>
                <c:pt idx="1073">
                  <c:v>39.874999999999993</c:v>
                </c:pt>
                <c:pt idx="1074">
                  <c:v>39.912499999999987</c:v>
                </c:pt>
                <c:pt idx="1075">
                  <c:v>39.962499999999984</c:v>
                </c:pt>
                <c:pt idx="1076">
                  <c:v>39.962499999999984</c:v>
                </c:pt>
                <c:pt idx="1077">
                  <c:v>39.962499999999984</c:v>
                </c:pt>
                <c:pt idx="1078">
                  <c:v>40.012499999999989</c:v>
                </c:pt>
                <c:pt idx="1079">
                  <c:v>40.012499999999989</c:v>
                </c:pt>
                <c:pt idx="1080">
                  <c:v>40.062499999999986</c:v>
                </c:pt>
                <c:pt idx="1081">
                  <c:v>40.062499999999986</c:v>
                </c:pt>
                <c:pt idx="1082">
                  <c:v>40.062499999999986</c:v>
                </c:pt>
                <c:pt idx="1083">
                  <c:v>40.11249999999999</c:v>
                </c:pt>
                <c:pt idx="1084">
                  <c:v>40.11249999999999</c:v>
                </c:pt>
                <c:pt idx="1085">
                  <c:v>40.162499999999987</c:v>
                </c:pt>
                <c:pt idx="1086">
                  <c:v>40.162499999999987</c:v>
                </c:pt>
                <c:pt idx="1087">
                  <c:v>40.162499999999987</c:v>
                </c:pt>
                <c:pt idx="1088">
                  <c:v>40.212499999999984</c:v>
                </c:pt>
                <c:pt idx="1089">
                  <c:v>40.212499999999984</c:v>
                </c:pt>
                <c:pt idx="1090">
                  <c:v>40.262499999999989</c:v>
                </c:pt>
                <c:pt idx="1091">
                  <c:v>40.262499999999989</c:v>
                </c:pt>
                <c:pt idx="1092">
                  <c:v>40.312499999999986</c:v>
                </c:pt>
                <c:pt idx="1093">
                  <c:v>40.362499999999983</c:v>
                </c:pt>
                <c:pt idx="1094">
                  <c:v>40.362499999999983</c:v>
                </c:pt>
                <c:pt idx="1095">
                  <c:v>40.399999999999984</c:v>
                </c:pt>
                <c:pt idx="1096">
                  <c:v>40.399999999999984</c:v>
                </c:pt>
                <c:pt idx="1097">
                  <c:v>40.449999999999982</c:v>
                </c:pt>
                <c:pt idx="1098">
                  <c:v>40.449999999999982</c:v>
                </c:pt>
                <c:pt idx="1099">
                  <c:v>40.449999999999982</c:v>
                </c:pt>
                <c:pt idx="1100">
                  <c:v>40.499999999999979</c:v>
                </c:pt>
                <c:pt idx="1101">
                  <c:v>40.499999999999979</c:v>
                </c:pt>
                <c:pt idx="1102">
                  <c:v>40.549999999999983</c:v>
                </c:pt>
                <c:pt idx="1103">
                  <c:v>40.549999999999983</c:v>
                </c:pt>
                <c:pt idx="1104">
                  <c:v>40.549999999999983</c:v>
                </c:pt>
                <c:pt idx="1105">
                  <c:v>40.59999999999998</c:v>
                </c:pt>
                <c:pt idx="1106">
                  <c:v>40.59999999999998</c:v>
                </c:pt>
                <c:pt idx="1107">
                  <c:v>40.649999999999984</c:v>
                </c:pt>
                <c:pt idx="1108">
                  <c:v>40.649999999999984</c:v>
                </c:pt>
                <c:pt idx="1109">
                  <c:v>40.649999999999984</c:v>
                </c:pt>
                <c:pt idx="1110">
                  <c:v>40.699999999999982</c:v>
                </c:pt>
                <c:pt idx="1111">
                  <c:v>40.699999999999982</c:v>
                </c:pt>
                <c:pt idx="1112">
                  <c:v>40.79999999999999</c:v>
                </c:pt>
                <c:pt idx="1113">
                  <c:v>40.79999999999999</c:v>
                </c:pt>
                <c:pt idx="1114">
                  <c:v>40.79999999999999</c:v>
                </c:pt>
                <c:pt idx="1115">
                  <c:v>40.849999999999994</c:v>
                </c:pt>
                <c:pt idx="1116">
                  <c:v>40.837500000000006</c:v>
                </c:pt>
                <c:pt idx="1117">
                  <c:v>40.887500000000003</c:v>
                </c:pt>
                <c:pt idx="1118">
                  <c:v>40.887500000000003</c:v>
                </c:pt>
                <c:pt idx="1119">
                  <c:v>40.887500000000003</c:v>
                </c:pt>
                <c:pt idx="1120">
                  <c:v>40.937500000000007</c:v>
                </c:pt>
                <c:pt idx="1121">
                  <c:v>40.937500000000007</c:v>
                </c:pt>
                <c:pt idx="1122">
                  <c:v>40.987500000000004</c:v>
                </c:pt>
                <c:pt idx="1123">
                  <c:v>40.987500000000004</c:v>
                </c:pt>
                <c:pt idx="1124">
                  <c:v>40.987500000000004</c:v>
                </c:pt>
                <c:pt idx="1125">
                  <c:v>41.037500000000001</c:v>
                </c:pt>
                <c:pt idx="1126">
                  <c:v>41.037500000000001</c:v>
                </c:pt>
                <c:pt idx="1127">
                  <c:v>41.087500000000006</c:v>
                </c:pt>
                <c:pt idx="1128">
                  <c:v>41.087500000000006</c:v>
                </c:pt>
                <c:pt idx="1129">
                  <c:v>41.137500000000003</c:v>
                </c:pt>
                <c:pt idx="1130">
                  <c:v>41.1875</c:v>
                </c:pt>
                <c:pt idx="1131">
                  <c:v>41.1875</c:v>
                </c:pt>
                <c:pt idx="1132">
                  <c:v>41.237500000000004</c:v>
                </c:pt>
                <c:pt idx="1133">
                  <c:v>41.237500000000004</c:v>
                </c:pt>
                <c:pt idx="1134">
                  <c:v>41.287500000000001</c:v>
                </c:pt>
                <c:pt idx="1135">
                  <c:v>41.287500000000001</c:v>
                </c:pt>
                <c:pt idx="1136">
                  <c:v>41.287500000000001</c:v>
                </c:pt>
                <c:pt idx="1137">
                  <c:v>41.324999999999996</c:v>
                </c:pt>
                <c:pt idx="1138">
                  <c:v>41.324999999999996</c:v>
                </c:pt>
                <c:pt idx="1139">
                  <c:v>41.375</c:v>
                </c:pt>
                <c:pt idx="1140">
                  <c:v>41.375</c:v>
                </c:pt>
                <c:pt idx="1141">
                  <c:v>41.375</c:v>
                </c:pt>
                <c:pt idx="1142">
                  <c:v>41.424999999999997</c:v>
                </c:pt>
                <c:pt idx="1143">
                  <c:v>41.424999999999997</c:v>
                </c:pt>
                <c:pt idx="1144">
                  <c:v>41.475000000000001</c:v>
                </c:pt>
                <c:pt idx="1145">
                  <c:v>41.475000000000001</c:v>
                </c:pt>
                <c:pt idx="1146">
                  <c:v>41.475000000000001</c:v>
                </c:pt>
                <c:pt idx="1147">
                  <c:v>41.524999999999999</c:v>
                </c:pt>
                <c:pt idx="1148">
                  <c:v>41.524999999999999</c:v>
                </c:pt>
                <c:pt idx="1149">
                  <c:v>41.624999999999993</c:v>
                </c:pt>
                <c:pt idx="1150">
                  <c:v>41.624999999999993</c:v>
                </c:pt>
                <c:pt idx="1151">
                  <c:v>41.624999999999993</c:v>
                </c:pt>
                <c:pt idx="1152">
                  <c:v>41.674999999999997</c:v>
                </c:pt>
                <c:pt idx="1153">
                  <c:v>41.674999999999997</c:v>
                </c:pt>
                <c:pt idx="1154">
                  <c:v>41.724999999999994</c:v>
                </c:pt>
                <c:pt idx="1155">
                  <c:v>41.724999999999994</c:v>
                </c:pt>
                <c:pt idx="1156">
                  <c:v>41.724999999999994</c:v>
                </c:pt>
                <c:pt idx="1157">
                  <c:v>41.774999999999999</c:v>
                </c:pt>
                <c:pt idx="1158">
                  <c:v>41.762499999999996</c:v>
                </c:pt>
                <c:pt idx="1159">
                  <c:v>41.812499999999993</c:v>
                </c:pt>
                <c:pt idx="1160">
                  <c:v>41.812499999999993</c:v>
                </c:pt>
                <c:pt idx="1161">
                  <c:v>41.812499999999993</c:v>
                </c:pt>
                <c:pt idx="1162">
                  <c:v>41.86249999999999</c:v>
                </c:pt>
                <c:pt idx="1163">
                  <c:v>41.86249999999999</c:v>
                </c:pt>
                <c:pt idx="1164">
                  <c:v>41.962499999999991</c:v>
                </c:pt>
                <c:pt idx="1165">
                  <c:v>42.062499999999993</c:v>
                </c:pt>
                <c:pt idx="1166">
                  <c:v>42.212499999999991</c:v>
                </c:pt>
                <c:pt idx="1167">
                  <c:v>42.312499999999993</c:v>
                </c:pt>
                <c:pt idx="1168">
                  <c:v>42.512499999999989</c:v>
                </c:pt>
                <c:pt idx="1169">
                  <c:v>42.61249999999999</c:v>
                </c:pt>
                <c:pt idx="1170">
                  <c:v>42.762499999999989</c:v>
                </c:pt>
                <c:pt idx="1171">
                  <c:v>42.86249999999999</c:v>
                </c:pt>
                <c:pt idx="1172">
                  <c:v>43.012499999999989</c:v>
                </c:pt>
                <c:pt idx="1173">
                  <c:v>43.11249999999999</c:v>
                </c:pt>
                <c:pt idx="1174">
                  <c:v>43.262499999999989</c:v>
                </c:pt>
                <c:pt idx="1175">
                  <c:v>43.36249999999999</c:v>
                </c:pt>
                <c:pt idx="1176">
                  <c:v>43.512499999999989</c:v>
                </c:pt>
                <c:pt idx="1177">
                  <c:v>43.61249999999999</c:v>
                </c:pt>
                <c:pt idx="1178">
                  <c:v>43.762499999999989</c:v>
                </c:pt>
                <c:pt idx="1179">
                  <c:v>43.86249999999999</c:v>
                </c:pt>
                <c:pt idx="1180">
                  <c:v>43.999999999999986</c:v>
                </c:pt>
                <c:pt idx="1181">
                  <c:v>44.099999999999987</c:v>
                </c:pt>
                <c:pt idx="1182">
                  <c:v>44.249999999999986</c:v>
                </c:pt>
                <c:pt idx="1183">
                  <c:v>44.349999999999987</c:v>
                </c:pt>
                <c:pt idx="1184">
                  <c:v>44.499999999999986</c:v>
                </c:pt>
                <c:pt idx="1185">
                  <c:v>44.599999999999987</c:v>
                </c:pt>
                <c:pt idx="1186">
                  <c:v>44.799999999999983</c:v>
                </c:pt>
                <c:pt idx="1187">
                  <c:v>44.899999999999984</c:v>
                </c:pt>
                <c:pt idx="1188">
                  <c:v>45.049999999999983</c:v>
                </c:pt>
                <c:pt idx="1189">
                  <c:v>45.149999999999984</c:v>
                </c:pt>
                <c:pt idx="1190">
                  <c:v>45.299999999999983</c:v>
                </c:pt>
                <c:pt idx="1191">
                  <c:v>45.399999999999984</c:v>
                </c:pt>
                <c:pt idx="1192">
                  <c:v>45.549999999999983</c:v>
                </c:pt>
                <c:pt idx="1193">
                  <c:v>45.649999999999984</c:v>
                </c:pt>
                <c:pt idx="1194">
                  <c:v>45.699999999999982</c:v>
                </c:pt>
                <c:pt idx="1195">
                  <c:v>45.799999999999983</c:v>
                </c:pt>
                <c:pt idx="1196">
                  <c:v>45.899999999999984</c:v>
                </c:pt>
                <c:pt idx="1197">
                  <c:v>45.949999999999982</c:v>
                </c:pt>
                <c:pt idx="1198">
                  <c:v>46.049999999999983</c:v>
                </c:pt>
                <c:pt idx="1199">
                  <c:v>46.149999999999984</c:v>
                </c:pt>
                <c:pt idx="1200">
                  <c:v>46.199999999999982</c:v>
                </c:pt>
                <c:pt idx="1201">
                  <c:v>46.28749999999998</c:v>
                </c:pt>
                <c:pt idx="1202">
                  <c:v>46.387499999999982</c:v>
                </c:pt>
                <c:pt idx="1203">
                  <c:v>46.437499999999979</c:v>
                </c:pt>
                <c:pt idx="1204">
                  <c:v>46.53749999999998</c:v>
                </c:pt>
                <c:pt idx="1205">
                  <c:v>46.687499999999993</c:v>
                </c:pt>
                <c:pt idx="1206">
                  <c:v>46.73749999999999</c:v>
                </c:pt>
                <c:pt idx="1207">
                  <c:v>46.837499999999991</c:v>
                </c:pt>
                <c:pt idx="1208">
                  <c:v>46.887499999999996</c:v>
                </c:pt>
                <c:pt idx="1209">
                  <c:v>46.98749999999999</c:v>
                </c:pt>
                <c:pt idx="1210">
                  <c:v>47.087499999999991</c:v>
                </c:pt>
                <c:pt idx="1211">
                  <c:v>47.137499999999996</c:v>
                </c:pt>
                <c:pt idx="1212">
                  <c:v>47.23749999999999</c:v>
                </c:pt>
                <c:pt idx="1213">
                  <c:v>47.337499999999991</c:v>
                </c:pt>
                <c:pt idx="1214">
                  <c:v>47.387499999999996</c:v>
                </c:pt>
                <c:pt idx="1215">
                  <c:v>47.48749999999999</c:v>
                </c:pt>
                <c:pt idx="1216">
                  <c:v>47.587499999999991</c:v>
                </c:pt>
                <c:pt idx="1217">
                  <c:v>47.637499999999996</c:v>
                </c:pt>
                <c:pt idx="1218">
                  <c:v>47.73749999999999</c:v>
                </c:pt>
                <c:pt idx="1219">
                  <c:v>47.837499999999991</c:v>
                </c:pt>
                <c:pt idx="1220">
                  <c:v>47.887499999999996</c:v>
                </c:pt>
                <c:pt idx="1221">
                  <c:v>47.98749999999999</c:v>
                </c:pt>
                <c:pt idx="1222">
                  <c:v>48.075000000000003</c:v>
                </c:pt>
                <c:pt idx="1223">
                  <c:v>48.125000000000007</c:v>
                </c:pt>
                <c:pt idx="1224">
                  <c:v>48.274999999999999</c:v>
                </c:pt>
                <c:pt idx="1225">
                  <c:v>48.325000000000003</c:v>
                </c:pt>
                <c:pt idx="1226">
                  <c:v>48.425000000000004</c:v>
                </c:pt>
                <c:pt idx="1227">
                  <c:v>48.524999999999999</c:v>
                </c:pt>
                <c:pt idx="1228">
                  <c:v>48.575000000000003</c:v>
                </c:pt>
                <c:pt idx="1229">
                  <c:v>48.675000000000004</c:v>
                </c:pt>
                <c:pt idx="1230">
                  <c:v>48.774999999999999</c:v>
                </c:pt>
                <c:pt idx="1231">
                  <c:v>48.825000000000003</c:v>
                </c:pt>
                <c:pt idx="1232">
                  <c:v>48.925000000000004</c:v>
                </c:pt>
                <c:pt idx="1233">
                  <c:v>49.024999999999999</c:v>
                </c:pt>
                <c:pt idx="1234">
                  <c:v>49.075000000000003</c:v>
                </c:pt>
                <c:pt idx="1235">
                  <c:v>49.175000000000004</c:v>
                </c:pt>
                <c:pt idx="1236">
                  <c:v>49.274999999999999</c:v>
                </c:pt>
                <c:pt idx="1237">
                  <c:v>49.325000000000003</c:v>
                </c:pt>
                <c:pt idx="1238">
                  <c:v>49.575000000000003</c:v>
                </c:pt>
                <c:pt idx="1239">
                  <c:v>49.825000000000003</c:v>
                </c:pt>
                <c:pt idx="1240">
                  <c:v>50.125</c:v>
                </c:pt>
                <c:pt idx="1241">
                  <c:v>50.375</c:v>
                </c:pt>
                <c:pt idx="1242">
                  <c:v>50.625</c:v>
                </c:pt>
                <c:pt idx="1243">
                  <c:v>50.912499999999994</c:v>
                </c:pt>
                <c:pt idx="1244">
                  <c:v>51.212499999999999</c:v>
                </c:pt>
                <c:pt idx="1245">
                  <c:v>51.462499999999999</c:v>
                </c:pt>
                <c:pt idx="1246">
                  <c:v>51.712499999999999</c:v>
                </c:pt>
                <c:pt idx="1247">
                  <c:v>51.962499999999999</c:v>
                </c:pt>
                <c:pt idx="1248">
                  <c:v>52.212499999999999</c:v>
                </c:pt>
                <c:pt idx="1249">
                  <c:v>52.512499999999996</c:v>
                </c:pt>
                <c:pt idx="1250">
                  <c:v>52.762499999999996</c:v>
                </c:pt>
                <c:pt idx="1251">
                  <c:v>53.012499999999996</c:v>
                </c:pt>
                <c:pt idx="1252">
                  <c:v>53.212499999999999</c:v>
                </c:pt>
                <c:pt idx="1253">
                  <c:v>53.412499999999994</c:v>
                </c:pt>
                <c:pt idx="1254">
                  <c:v>53.562499999999993</c:v>
                </c:pt>
                <c:pt idx="1255">
                  <c:v>53.762499999999996</c:v>
                </c:pt>
                <c:pt idx="1256">
                  <c:v>53.962499999999999</c:v>
                </c:pt>
                <c:pt idx="1257">
                  <c:v>54.162499999999994</c:v>
                </c:pt>
                <c:pt idx="1258">
                  <c:v>54.312499999999993</c:v>
                </c:pt>
                <c:pt idx="1259">
                  <c:v>54.512499999999996</c:v>
                </c:pt>
                <c:pt idx="1260">
                  <c:v>54.712499999999999</c:v>
                </c:pt>
                <c:pt idx="1261">
                  <c:v>54.962499999999991</c:v>
                </c:pt>
                <c:pt idx="1262">
                  <c:v>55.11249999999999</c:v>
                </c:pt>
                <c:pt idx="1263">
                  <c:v>55.312499999999993</c:v>
                </c:pt>
                <c:pt idx="1264">
                  <c:v>55.499999999999993</c:v>
                </c:pt>
                <c:pt idx="1265">
                  <c:v>55.699999999999989</c:v>
                </c:pt>
                <c:pt idx="1266">
                  <c:v>55.899999999999991</c:v>
                </c:pt>
                <c:pt idx="1267">
                  <c:v>56.04999999999999</c:v>
                </c:pt>
                <c:pt idx="1268">
                  <c:v>56.249999999999993</c:v>
                </c:pt>
                <c:pt idx="1269">
                  <c:v>56.449999999999989</c:v>
                </c:pt>
                <c:pt idx="1270">
                  <c:v>56.649999999999991</c:v>
                </c:pt>
                <c:pt idx="1271">
                  <c:v>56.849999999999987</c:v>
                </c:pt>
                <c:pt idx="1272">
                  <c:v>57.04999999999999</c:v>
                </c:pt>
                <c:pt idx="1273">
                  <c:v>57.249999999999993</c:v>
                </c:pt>
                <c:pt idx="1274">
                  <c:v>57.499999999999993</c:v>
                </c:pt>
                <c:pt idx="1275">
                  <c:v>57.699999999999989</c:v>
                </c:pt>
                <c:pt idx="1276">
                  <c:v>57.899999999999991</c:v>
                </c:pt>
                <c:pt idx="1277">
                  <c:v>58.099999999999987</c:v>
                </c:pt>
                <c:pt idx="1278">
                  <c:v>58.349999999999987</c:v>
                </c:pt>
                <c:pt idx="1279">
                  <c:v>58.54999999999999</c:v>
                </c:pt>
                <c:pt idx="1280">
                  <c:v>58.79999999999999</c:v>
                </c:pt>
                <c:pt idx="1281">
                  <c:v>59.04999999999999</c:v>
                </c:pt>
                <c:pt idx="1282">
                  <c:v>59.249999999999986</c:v>
                </c:pt>
                <c:pt idx="1283">
                  <c:v>59.449999999999989</c:v>
                </c:pt>
                <c:pt idx="1284">
                  <c:v>59.699999999999989</c:v>
                </c:pt>
                <c:pt idx="1285">
                  <c:v>59.887499999999982</c:v>
                </c:pt>
                <c:pt idx="1286">
                  <c:v>60.087499999999984</c:v>
                </c:pt>
                <c:pt idx="1287">
                  <c:v>60.337499999999984</c:v>
                </c:pt>
                <c:pt idx="1288">
                  <c:v>60.487499999999983</c:v>
                </c:pt>
                <c:pt idx="1289">
                  <c:v>60.637499999999982</c:v>
                </c:pt>
                <c:pt idx="1290">
                  <c:v>60.787499999999987</c:v>
                </c:pt>
                <c:pt idx="1291">
                  <c:v>60.937499999999986</c:v>
                </c:pt>
                <c:pt idx="1292">
                  <c:v>61.087499999999984</c:v>
                </c:pt>
                <c:pt idx="1293">
                  <c:v>61.237499999999983</c:v>
                </c:pt>
                <c:pt idx="1294">
                  <c:v>61.387499999999982</c:v>
                </c:pt>
                <c:pt idx="1295">
                  <c:v>61.537499999999987</c:v>
                </c:pt>
                <c:pt idx="1296">
                  <c:v>61.687499999999986</c:v>
                </c:pt>
                <c:pt idx="1297">
                  <c:v>61.837499999999984</c:v>
                </c:pt>
                <c:pt idx="1298">
                  <c:v>61.987499999999983</c:v>
                </c:pt>
                <c:pt idx="1299">
                  <c:v>62.187499999999993</c:v>
                </c:pt>
                <c:pt idx="1300">
                  <c:v>62.337499999999999</c:v>
                </c:pt>
                <c:pt idx="1301">
                  <c:v>62.487499999999997</c:v>
                </c:pt>
                <c:pt idx="1302">
                  <c:v>62.637499999999996</c:v>
                </c:pt>
                <c:pt idx="1303">
                  <c:v>62.787499999999994</c:v>
                </c:pt>
                <c:pt idx="1304">
                  <c:v>62.937499999999993</c:v>
                </c:pt>
                <c:pt idx="1305">
                  <c:v>63.087499999999999</c:v>
                </c:pt>
                <c:pt idx="1306">
                  <c:v>63.224999999999994</c:v>
                </c:pt>
                <c:pt idx="1307">
                  <c:v>63.374999999999993</c:v>
                </c:pt>
                <c:pt idx="1308">
                  <c:v>63.524999999999991</c:v>
                </c:pt>
                <c:pt idx="1309">
                  <c:v>63.67499999999999</c:v>
                </c:pt>
                <c:pt idx="1310">
                  <c:v>63.824999999999996</c:v>
                </c:pt>
                <c:pt idx="1311">
                  <c:v>63.974999999999994</c:v>
                </c:pt>
                <c:pt idx="1312">
                  <c:v>64.174999999999997</c:v>
                </c:pt>
                <c:pt idx="1313">
                  <c:v>64.325000000000003</c:v>
                </c:pt>
                <c:pt idx="1314">
                  <c:v>64.474999999999994</c:v>
                </c:pt>
                <c:pt idx="1315">
                  <c:v>64.625</c:v>
                </c:pt>
                <c:pt idx="1316">
                  <c:v>64.825000000000003</c:v>
                </c:pt>
                <c:pt idx="1317">
                  <c:v>65.024999999999991</c:v>
                </c:pt>
                <c:pt idx="1318">
                  <c:v>65.174999999999997</c:v>
                </c:pt>
                <c:pt idx="1319">
                  <c:v>65.324999999999989</c:v>
                </c:pt>
                <c:pt idx="1320">
                  <c:v>65.524999999999991</c:v>
                </c:pt>
                <c:pt idx="1321">
                  <c:v>65.674999999999997</c:v>
                </c:pt>
                <c:pt idx="1322">
                  <c:v>65.824999999999989</c:v>
                </c:pt>
                <c:pt idx="1323">
                  <c:v>65.974999999999994</c:v>
                </c:pt>
                <c:pt idx="1324">
                  <c:v>66.174999999999997</c:v>
                </c:pt>
                <c:pt idx="1325">
                  <c:v>66.324999999999989</c:v>
                </c:pt>
                <c:pt idx="1326">
                  <c:v>66.474999999999994</c:v>
                </c:pt>
                <c:pt idx="1327">
                  <c:v>66.662499999999994</c:v>
                </c:pt>
                <c:pt idx="1328">
                  <c:v>66.812500000000014</c:v>
                </c:pt>
                <c:pt idx="1329">
                  <c:v>66.962500000000006</c:v>
                </c:pt>
                <c:pt idx="1330">
                  <c:v>67.112500000000011</c:v>
                </c:pt>
                <c:pt idx="1331">
                  <c:v>67.312500000000014</c:v>
                </c:pt>
                <c:pt idx="1332">
                  <c:v>67.462500000000006</c:v>
                </c:pt>
                <c:pt idx="1333">
                  <c:v>67.612500000000011</c:v>
                </c:pt>
                <c:pt idx="1334">
                  <c:v>67.762500000000003</c:v>
                </c:pt>
                <c:pt idx="1335">
                  <c:v>68.012500000000003</c:v>
                </c:pt>
                <c:pt idx="1336">
                  <c:v>68.262500000000003</c:v>
                </c:pt>
                <c:pt idx="1337">
                  <c:v>68.462500000000006</c:v>
                </c:pt>
                <c:pt idx="1338">
                  <c:v>68.662500000000009</c:v>
                </c:pt>
                <c:pt idx="1339">
                  <c:v>68.862500000000011</c:v>
                </c:pt>
                <c:pt idx="1340">
                  <c:v>69.0625</c:v>
                </c:pt>
                <c:pt idx="1341">
                  <c:v>69.3125</c:v>
                </c:pt>
                <c:pt idx="1342">
                  <c:v>69.512500000000003</c:v>
                </c:pt>
                <c:pt idx="1343">
                  <c:v>69.712500000000006</c:v>
                </c:pt>
                <c:pt idx="1344">
                  <c:v>69.962500000000006</c:v>
                </c:pt>
                <c:pt idx="1345">
                  <c:v>70.262500000000017</c:v>
                </c:pt>
                <c:pt idx="1346">
                  <c:v>70.512500000000003</c:v>
                </c:pt>
                <c:pt idx="1347">
                  <c:v>70.862499999999997</c:v>
                </c:pt>
                <c:pt idx="1348">
                  <c:v>71.09999999999998</c:v>
                </c:pt>
                <c:pt idx="1349">
                  <c:v>71.399999999999991</c:v>
                </c:pt>
                <c:pt idx="1350">
                  <c:v>71.649999999999991</c:v>
                </c:pt>
                <c:pt idx="1351">
                  <c:v>71.899999999999991</c:v>
                </c:pt>
                <c:pt idx="1352">
                  <c:v>72.099999999999994</c:v>
                </c:pt>
                <c:pt idx="1353">
                  <c:v>72.149999999999991</c:v>
                </c:pt>
                <c:pt idx="1354">
                  <c:v>72.249999999999986</c:v>
                </c:pt>
                <c:pt idx="1355">
                  <c:v>72.299999999999983</c:v>
                </c:pt>
                <c:pt idx="1356">
                  <c:v>72.449999999999989</c:v>
                </c:pt>
                <c:pt idx="1357">
                  <c:v>72.499999999999986</c:v>
                </c:pt>
                <c:pt idx="1358">
                  <c:v>72.59999999999998</c:v>
                </c:pt>
                <c:pt idx="1359">
                  <c:v>72.649999999999991</c:v>
                </c:pt>
                <c:pt idx="1360">
                  <c:v>72.749999999999986</c:v>
                </c:pt>
                <c:pt idx="1361">
                  <c:v>72.799999999999983</c:v>
                </c:pt>
                <c:pt idx="1362">
                  <c:v>72.899999999999991</c:v>
                </c:pt>
                <c:pt idx="1363">
                  <c:v>72.999999999999986</c:v>
                </c:pt>
                <c:pt idx="1364">
                  <c:v>73.09999999999998</c:v>
                </c:pt>
                <c:pt idx="1365">
                  <c:v>73.149999999999977</c:v>
                </c:pt>
                <c:pt idx="1366">
                  <c:v>73.199999999999989</c:v>
                </c:pt>
                <c:pt idx="1367">
                  <c:v>73.299999999999983</c:v>
                </c:pt>
                <c:pt idx="1368">
                  <c:v>73.34999999999998</c:v>
                </c:pt>
                <c:pt idx="1369">
                  <c:v>73.487500000000011</c:v>
                </c:pt>
                <c:pt idx="1370">
                  <c:v>73.537500000000009</c:v>
                </c:pt>
                <c:pt idx="1371">
                  <c:v>73.637500000000003</c:v>
                </c:pt>
                <c:pt idx="1372">
                  <c:v>73.6875</c:v>
                </c:pt>
                <c:pt idx="1373">
                  <c:v>73.787500000000009</c:v>
                </c:pt>
                <c:pt idx="1374">
                  <c:v>73.837500000000006</c:v>
                </c:pt>
                <c:pt idx="1375">
                  <c:v>73.9375</c:v>
                </c:pt>
                <c:pt idx="1376">
                  <c:v>74.037500000000009</c:v>
                </c:pt>
                <c:pt idx="1377">
                  <c:v>74.137500000000003</c:v>
                </c:pt>
                <c:pt idx="1378">
                  <c:v>74.1875</c:v>
                </c:pt>
                <c:pt idx="1379">
                  <c:v>74.287500000000009</c:v>
                </c:pt>
                <c:pt idx="1380">
                  <c:v>74.337500000000006</c:v>
                </c:pt>
                <c:pt idx="1381">
                  <c:v>74.4375</c:v>
                </c:pt>
                <c:pt idx="1382">
                  <c:v>74.487499999999997</c:v>
                </c:pt>
                <c:pt idx="1383">
                  <c:v>74.587500000000006</c:v>
                </c:pt>
                <c:pt idx="1384">
                  <c:v>74.6875</c:v>
                </c:pt>
                <c:pt idx="1385">
                  <c:v>74.737499999999997</c:v>
                </c:pt>
                <c:pt idx="1386">
                  <c:v>74.837500000000006</c:v>
                </c:pt>
                <c:pt idx="1387">
                  <c:v>74.887500000000003</c:v>
                </c:pt>
                <c:pt idx="1388">
                  <c:v>74.987499999999997</c:v>
                </c:pt>
                <c:pt idx="1389">
                  <c:v>75.087499999999991</c:v>
                </c:pt>
                <c:pt idx="1390">
                  <c:v>75.175000000000011</c:v>
                </c:pt>
                <c:pt idx="1391">
                  <c:v>75.225000000000009</c:v>
                </c:pt>
                <c:pt idx="1392">
                  <c:v>75.325000000000003</c:v>
                </c:pt>
                <c:pt idx="1393">
                  <c:v>75.375000000000014</c:v>
                </c:pt>
                <c:pt idx="1394">
                  <c:v>75.475000000000009</c:v>
                </c:pt>
                <c:pt idx="1395">
                  <c:v>75.575000000000003</c:v>
                </c:pt>
                <c:pt idx="1396">
                  <c:v>75.725000000000009</c:v>
                </c:pt>
                <c:pt idx="1397">
                  <c:v>75.875</c:v>
                </c:pt>
                <c:pt idx="1398">
                  <c:v>75.975000000000009</c:v>
                </c:pt>
                <c:pt idx="1399">
                  <c:v>76.075000000000003</c:v>
                </c:pt>
                <c:pt idx="1400">
                  <c:v>76.175000000000011</c:v>
                </c:pt>
                <c:pt idx="1401">
                  <c:v>76.275000000000006</c:v>
                </c:pt>
                <c:pt idx="1402">
                  <c:v>76.375</c:v>
                </c:pt>
                <c:pt idx="1403">
                  <c:v>76.52500000000002</c:v>
                </c:pt>
                <c:pt idx="1404">
                  <c:v>76.625000000000014</c:v>
                </c:pt>
                <c:pt idx="1405">
                  <c:v>76.725000000000023</c:v>
                </c:pt>
                <c:pt idx="1406">
                  <c:v>76.825000000000017</c:v>
                </c:pt>
                <c:pt idx="1407">
                  <c:v>76.925000000000011</c:v>
                </c:pt>
                <c:pt idx="1408">
                  <c:v>77.02500000000002</c:v>
                </c:pt>
                <c:pt idx="1409">
                  <c:v>77.225000000000009</c:v>
                </c:pt>
                <c:pt idx="1410">
                  <c:v>77.325000000000017</c:v>
                </c:pt>
                <c:pt idx="1411">
                  <c:v>77.412499999999994</c:v>
                </c:pt>
                <c:pt idx="1412">
                  <c:v>77.512500000000003</c:v>
                </c:pt>
                <c:pt idx="1413">
                  <c:v>77.612499999999997</c:v>
                </c:pt>
                <c:pt idx="1414">
                  <c:v>77.712499999999991</c:v>
                </c:pt>
                <c:pt idx="1415">
                  <c:v>77.8125</c:v>
                </c:pt>
                <c:pt idx="1416">
                  <c:v>77.962499999999991</c:v>
                </c:pt>
                <c:pt idx="1417">
                  <c:v>78.0625</c:v>
                </c:pt>
                <c:pt idx="1418">
                  <c:v>78.162499999999994</c:v>
                </c:pt>
                <c:pt idx="1419">
                  <c:v>78.262499999999989</c:v>
                </c:pt>
                <c:pt idx="1420">
                  <c:v>78.362499999999997</c:v>
                </c:pt>
                <c:pt idx="1421">
                  <c:v>78.462499999999991</c:v>
                </c:pt>
                <c:pt idx="1422">
                  <c:v>78.612499999999997</c:v>
                </c:pt>
                <c:pt idx="1423">
                  <c:v>78.762499999999989</c:v>
                </c:pt>
                <c:pt idx="1424">
                  <c:v>78.862499999999997</c:v>
                </c:pt>
                <c:pt idx="1425">
                  <c:v>78.962499999999991</c:v>
                </c:pt>
                <c:pt idx="1426">
                  <c:v>79.062499999999986</c:v>
                </c:pt>
                <c:pt idx="1427">
                  <c:v>79.162499999999994</c:v>
                </c:pt>
                <c:pt idx="1428">
                  <c:v>79.262499999999989</c:v>
                </c:pt>
                <c:pt idx="1429">
                  <c:v>79.462499999999991</c:v>
                </c:pt>
                <c:pt idx="1430">
                  <c:v>79.612499999999983</c:v>
                </c:pt>
                <c:pt idx="1431">
                  <c:v>79.762499999999989</c:v>
                </c:pt>
                <c:pt idx="1432">
                  <c:v>79.95</c:v>
                </c:pt>
                <c:pt idx="1433">
                  <c:v>80.099999999999994</c:v>
                </c:pt>
                <c:pt idx="1434">
                  <c:v>80.25</c:v>
                </c:pt>
                <c:pt idx="1435">
                  <c:v>80.400000000000006</c:v>
                </c:pt>
                <c:pt idx="1436">
                  <c:v>80.600000000000009</c:v>
                </c:pt>
                <c:pt idx="1437">
                  <c:v>80.750000000000014</c:v>
                </c:pt>
                <c:pt idx="1438">
                  <c:v>80.887499999999989</c:v>
                </c:pt>
                <c:pt idx="1439">
                  <c:v>81.037499999999994</c:v>
                </c:pt>
                <c:pt idx="1440">
                  <c:v>81.1875</c:v>
                </c:pt>
                <c:pt idx="1441">
                  <c:v>81.337499999999991</c:v>
                </c:pt>
                <c:pt idx="1442">
                  <c:v>81.537499999999994</c:v>
                </c:pt>
                <c:pt idx="1443">
                  <c:v>81.737499999999997</c:v>
                </c:pt>
                <c:pt idx="1444">
                  <c:v>81.875</c:v>
                </c:pt>
                <c:pt idx="1445">
                  <c:v>82.025000000000006</c:v>
                </c:pt>
                <c:pt idx="1446">
                  <c:v>82.174999999999997</c:v>
                </c:pt>
                <c:pt idx="1447">
                  <c:v>82.325000000000003</c:v>
                </c:pt>
                <c:pt idx="1448">
                  <c:v>82.475000000000009</c:v>
                </c:pt>
                <c:pt idx="1449">
                  <c:v>82.662500000000009</c:v>
                </c:pt>
                <c:pt idx="1450">
                  <c:v>82.812500000000014</c:v>
                </c:pt>
                <c:pt idx="1451">
                  <c:v>82.962500000000006</c:v>
                </c:pt>
                <c:pt idx="1452">
                  <c:v>83.162500000000009</c:v>
                </c:pt>
                <c:pt idx="1453">
                  <c:v>83.312500000000014</c:v>
                </c:pt>
                <c:pt idx="1454">
                  <c:v>83.449999999999989</c:v>
                </c:pt>
                <c:pt idx="1455">
                  <c:v>83.649999999999991</c:v>
                </c:pt>
                <c:pt idx="1456">
                  <c:v>83.85</c:v>
                </c:pt>
                <c:pt idx="1457">
                  <c:v>83.999999999999986</c:v>
                </c:pt>
                <c:pt idx="1458">
                  <c:v>84.199999999999989</c:v>
                </c:pt>
                <c:pt idx="1459">
                  <c:v>84.35</c:v>
                </c:pt>
                <c:pt idx="1460">
                  <c:v>84.487499999999997</c:v>
                </c:pt>
                <c:pt idx="1461">
                  <c:v>84.6875</c:v>
                </c:pt>
                <c:pt idx="1462">
                  <c:v>84.887500000000003</c:v>
                </c:pt>
                <c:pt idx="1463">
                  <c:v>85.087500000000006</c:v>
                </c:pt>
                <c:pt idx="1464">
                  <c:v>85.237499999999997</c:v>
                </c:pt>
                <c:pt idx="1465">
                  <c:v>85.375</c:v>
                </c:pt>
                <c:pt idx="1466">
                  <c:v>85.574999999999989</c:v>
                </c:pt>
                <c:pt idx="1467">
                  <c:v>85.724999999999994</c:v>
                </c:pt>
                <c:pt idx="1468">
                  <c:v>85.875</c:v>
                </c:pt>
                <c:pt idx="1469">
                  <c:v>86.125</c:v>
                </c:pt>
                <c:pt idx="1470">
                  <c:v>86.262500000000003</c:v>
                </c:pt>
                <c:pt idx="1471">
                  <c:v>86.462500000000006</c:v>
                </c:pt>
                <c:pt idx="1472">
                  <c:v>86.612500000000011</c:v>
                </c:pt>
                <c:pt idx="1473">
                  <c:v>86.762500000000003</c:v>
                </c:pt>
                <c:pt idx="1474">
                  <c:v>86.962500000000006</c:v>
                </c:pt>
                <c:pt idx="1475">
                  <c:v>87.112500000000011</c:v>
                </c:pt>
                <c:pt idx="1476">
                  <c:v>87.35</c:v>
                </c:pt>
                <c:pt idx="1477">
                  <c:v>87.5</c:v>
                </c:pt>
                <c:pt idx="1478">
                  <c:v>87.700000000000017</c:v>
                </c:pt>
                <c:pt idx="1479">
                  <c:v>87.85</c:v>
                </c:pt>
                <c:pt idx="1480">
                  <c:v>88</c:v>
                </c:pt>
                <c:pt idx="1481">
                  <c:v>88.1875</c:v>
                </c:pt>
                <c:pt idx="1482">
                  <c:v>88.387499999999989</c:v>
                </c:pt>
                <c:pt idx="1483">
                  <c:v>88.587499999999991</c:v>
                </c:pt>
                <c:pt idx="1484">
                  <c:v>88.737499999999997</c:v>
                </c:pt>
                <c:pt idx="1485">
                  <c:v>88.9375</c:v>
                </c:pt>
                <c:pt idx="1486">
                  <c:v>89.087499999999991</c:v>
                </c:pt>
                <c:pt idx="1487">
                  <c:v>89.275000000000006</c:v>
                </c:pt>
                <c:pt idx="1488">
                  <c:v>89.425000000000011</c:v>
                </c:pt>
                <c:pt idx="1489">
                  <c:v>89.674999999999997</c:v>
                </c:pt>
                <c:pt idx="1490">
                  <c:v>89.825000000000003</c:v>
                </c:pt>
                <c:pt idx="1491">
                  <c:v>90.025000000000006</c:v>
                </c:pt>
                <c:pt idx="1492">
                  <c:v>90.162499999999994</c:v>
                </c:pt>
                <c:pt idx="1493">
                  <c:v>90.3125</c:v>
                </c:pt>
                <c:pt idx="1494">
                  <c:v>90.512499999999989</c:v>
                </c:pt>
                <c:pt idx="1495">
                  <c:v>90.712500000000006</c:v>
                </c:pt>
                <c:pt idx="1496">
                  <c:v>90.962499999999977</c:v>
                </c:pt>
                <c:pt idx="1497">
                  <c:v>91.1</c:v>
                </c:pt>
                <c:pt idx="1498">
                  <c:v>91.3</c:v>
                </c:pt>
                <c:pt idx="1499">
                  <c:v>91.5</c:v>
                </c:pt>
                <c:pt idx="1500">
                  <c:v>91.699999999999989</c:v>
                </c:pt>
                <c:pt idx="1501">
                  <c:v>91.899999999999991</c:v>
                </c:pt>
                <c:pt idx="1502">
                  <c:v>92.15</c:v>
                </c:pt>
                <c:pt idx="1503">
                  <c:v>92.287500000000023</c:v>
                </c:pt>
                <c:pt idx="1504">
                  <c:v>92.487500000000011</c:v>
                </c:pt>
                <c:pt idx="1505">
                  <c:v>92.6875</c:v>
                </c:pt>
                <c:pt idx="1506">
                  <c:v>92.887500000000017</c:v>
                </c:pt>
                <c:pt idx="1507">
                  <c:v>93.087500000000006</c:v>
                </c:pt>
                <c:pt idx="1508">
                  <c:v>93.224999999999994</c:v>
                </c:pt>
                <c:pt idx="1509">
                  <c:v>93.474999999999994</c:v>
                </c:pt>
                <c:pt idx="1510">
                  <c:v>93.674999999999997</c:v>
                </c:pt>
                <c:pt idx="1511">
                  <c:v>93.875</c:v>
                </c:pt>
                <c:pt idx="1512">
                  <c:v>94.075000000000003</c:v>
                </c:pt>
                <c:pt idx="1513">
                  <c:v>94.262500000000003</c:v>
                </c:pt>
                <c:pt idx="1514">
                  <c:v>94.46250000000002</c:v>
                </c:pt>
                <c:pt idx="1515">
                  <c:v>94.762500000000017</c:v>
                </c:pt>
                <c:pt idx="1516">
                  <c:v>95.012500000000017</c:v>
                </c:pt>
                <c:pt idx="1517">
                  <c:v>95.212500000000006</c:v>
                </c:pt>
                <c:pt idx="1518">
                  <c:v>95.462500000000006</c:v>
                </c:pt>
                <c:pt idx="1519">
                  <c:v>95.699999999999989</c:v>
                </c:pt>
                <c:pt idx="1520">
                  <c:v>95.899999999999977</c:v>
                </c:pt>
                <c:pt idx="1521">
                  <c:v>96.149999999999977</c:v>
                </c:pt>
                <c:pt idx="1522">
                  <c:v>96.449999999999989</c:v>
                </c:pt>
                <c:pt idx="1523">
                  <c:v>96.65</c:v>
                </c:pt>
                <c:pt idx="1524">
                  <c:v>96.887500000000003</c:v>
                </c:pt>
                <c:pt idx="1525">
                  <c:v>97.137500000000003</c:v>
                </c:pt>
                <c:pt idx="1526">
                  <c:v>97.337499999999991</c:v>
                </c:pt>
                <c:pt idx="1527">
                  <c:v>97.587499999999991</c:v>
                </c:pt>
                <c:pt idx="1528">
                  <c:v>97.837499999999991</c:v>
                </c:pt>
                <c:pt idx="1529">
                  <c:v>98.125</c:v>
                </c:pt>
                <c:pt idx="1530">
                  <c:v>98.375</c:v>
                </c:pt>
                <c:pt idx="1531">
                  <c:v>98.625</c:v>
                </c:pt>
                <c:pt idx="1532">
                  <c:v>98.925000000000011</c:v>
                </c:pt>
                <c:pt idx="1533">
                  <c:v>99.175000000000011</c:v>
                </c:pt>
                <c:pt idx="1534">
                  <c:v>99.425000000000011</c:v>
                </c:pt>
                <c:pt idx="1535">
                  <c:v>99.762499999999989</c:v>
                </c:pt>
                <c:pt idx="1536">
                  <c:v>100.01249999999999</c:v>
                </c:pt>
                <c:pt idx="1537">
                  <c:v>100.26249999999999</c:v>
                </c:pt>
                <c:pt idx="1538">
                  <c:v>100.5625</c:v>
                </c:pt>
                <c:pt idx="1539">
                  <c:v>100.8125</c:v>
                </c:pt>
                <c:pt idx="1540">
                  <c:v>101.05000000000001</c:v>
                </c:pt>
                <c:pt idx="1541">
                  <c:v>101.35000000000002</c:v>
                </c:pt>
                <c:pt idx="1542">
                  <c:v>101.65000000000002</c:v>
                </c:pt>
                <c:pt idx="1543">
                  <c:v>101.90000000000002</c:v>
                </c:pt>
                <c:pt idx="1544">
                  <c:v>102.2</c:v>
                </c:pt>
                <c:pt idx="1545">
                  <c:v>102.48750000000001</c:v>
                </c:pt>
                <c:pt idx="1546">
                  <c:v>102.73750000000001</c:v>
                </c:pt>
                <c:pt idx="1547">
                  <c:v>103.03749999999999</c:v>
                </c:pt>
                <c:pt idx="1548">
                  <c:v>103.28749999999999</c:v>
                </c:pt>
                <c:pt idx="1549">
                  <c:v>103.63749999999999</c:v>
                </c:pt>
                <c:pt idx="1550">
                  <c:v>103.88749999999999</c:v>
                </c:pt>
                <c:pt idx="1551">
                  <c:v>104.17500000000001</c:v>
                </c:pt>
                <c:pt idx="1552">
                  <c:v>104.47499999999999</c:v>
                </c:pt>
                <c:pt idx="1553">
                  <c:v>104.72499999999999</c:v>
                </c:pt>
                <c:pt idx="1554">
                  <c:v>105.02500000000001</c:v>
                </c:pt>
                <c:pt idx="1555">
                  <c:v>105.325</c:v>
                </c:pt>
                <c:pt idx="1556">
                  <c:v>105.66249999999999</c:v>
                </c:pt>
                <c:pt idx="1557">
                  <c:v>105.96250000000001</c:v>
                </c:pt>
                <c:pt idx="1558">
                  <c:v>106.26249999999999</c:v>
                </c:pt>
                <c:pt idx="1559">
                  <c:v>106.5625</c:v>
                </c:pt>
                <c:pt idx="1560">
                  <c:v>106.91249999999999</c:v>
                </c:pt>
                <c:pt idx="1561">
                  <c:v>107.21250000000001</c:v>
                </c:pt>
                <c:pt idx="1562">
                  <c:v>107.54999999999998</c:v>
                </c:pt>
                <c:pt idx="1563">
                  <c:v>107.89999999999998</c:v>
                </c:pt>
                <c:pt idx="1564">
                  <c:v>108.19999999999999</c:v>
                </c:pt>
                <c:pt idx="1565">
                  <c:v>108.5</c:v>
                </c:pt>
                <c:pt idx="1566">
                  <c:v>108.79999999999998</c:v>
                </c:pt>
                <c:pt idx="1567">
                  <c:v>109.13749999999999</c:v>
                </c:pt>
                <c:pt idx="1568">
                  <c:v>109.48750000000001</c:v>
                </c:pt>
                <c:pt idx="1569">
                  <c:v>109.83750000000001</c:v>
                </c:pt>
                <c:pt idx="1570">
                  <c:v>110.1875</c:v>
                </c:pt>
                <c:pt idx="1571">
                  <c:v>110.48750000000001</c:v>
                </c:pt>
                <c:pt idx="1572">
                  <c:v>110.82499999999999</c:v>
                </c:pt>
                <c:pt idx="1573">
                  <c:v>111.125</c:v>
                </c:pt>
                <c:pt idx="1574">
                  <c:v>111.47499999999999</c:v>
                </c:pt>
                <c:pt idx="1575">
                  <c:v>111.875</c:v>
                </c:pt>
                <c:pt idx="1576">
                  <c:v>112.17500000000001</c:v>
                </c:pt>
                <c:pt idx="1577">
                  <c:v>112.52500000000001</c:v>
                </c:pt>
                <c:pt idx="1578">
                  <c:v>112.8625</c:v>
                </c:pt>
                <c:pt idx="1579">
                  <c:v>113.21249999999999</c:v>
                </c:pt>
                <c:pt idx="1580">
                  <c:v>113.56250000000001</c:v>
                </c:pt>
                <c:pt idx="1581">
                  <c:v>113.91250000000001</c:v>
                </c:pt>
                <c:pt idx="1582">
                  <c:v>114.3125</c:v>
                </c:pt>
                <c:pt idx="1583">
                  <c:v>114.65</c:v>
                </c:pt>
                <c:pt idx="1584">
                  <c:v>115</c:v>
                </c:pt>
                <c:pt idx="1585">
                  <c:v>115.35000000000002</c:v>
                </c:pt>
                <c:pt idx="1586">
                  <c:v>115.70000000000002</c:v>
                </c:pt>
                <c:pt idx="1587">
                  <c:v>116.05000000000001</c:v>
                </c:pt>
                <c:pt idx="1588">
                  <c:v>116.43749999999999</c:v>
                </c:pt>
                <c:pt idx="1589">
                  <c:v>116.78749999999998</c:v>
                </c:pt>
                <c:pt idx="1590">
                  <c:v>117.18749999999999</c:v>
                </c:pt>
                <c:pt idx="1591">
                  <c:v>117.53749999999998</c:v>
                </c:pt>
                <c:pt idx="1592">
                  <c:v>117.8875</c:v>
                </c:pt>
                <c:pt idx="1593">
                  <c:v>118.28749999999998</c:v>
                </c:pt>
                <c:pt idx="1594">
                  <c:v>118.62500000000001</c:v>
                </c:pt>
                <c:pt idx="1595">
                  <c:v>119.02500000000001</c:v>
                </c:pt>
                <c:pt idx="1596">
                  <c:v>119.42500000000001</c:v>
                </c:pt>
                <c:pt idx="1597">
                  <c:v>119.77500000000001</c:v>
                </c:pt>
                <c:pt idx="1598">
                  <c:v>120.125</c:v>
                </c:pt>
                <c:pt idx="1599">
                  <c:v>120.51249999999999</c:v>
                </c:pt>
                <c:pt idx="1600">
                  <c:v>120.86249999999998</c:v>
                </c:pt>
                <c:pt idx="1601">
                  <c:v>121.26249999999999</c:v>
                </c:pt>
                <c:pt idx="1602">
                  <c:v>121.66249999999999</c:v>
                </c:pt>
                <c:pt idx="1603">
                  <c:v>122.0625</c:v>
                </c:pt>
                <c:pt idx="1604">
                  <c:v>122.4</c:v>
                </c:pt>
                <c:pt idx="1605">
                  <c:v>122.80000000000001</c:v>
                </c:pt>
                <c:pt idx="1606">
                  <c:v>123.15</c:v>
                </c:pt>
                <c:pt idx="1607">
                  <c:v>123.55000000000001</c:v>
                </c:pt>
                <c:pt idx="1608">
                  <c:v>123.95</c:v>
                </c:pt>
                <c:pt idx="1609">
                  <c:v>124.35000000000001</c:v>
                </c:pt>
                <c:pt idx="1610">
                  <c:v>124.73750000000001</c:v>
                </c:pt>
                <c:pt idx="1611">
                  <c:v>125.13749999999999</c:v>
                </c:pt>
                <c:pt idx="1612">
                  <c:v>125.53749999999999</c:v>
                </c:pt>
                <c:pt idx="1613">
                  <c:v>125.9375</c:v>
                </c:pt>
                <c:pt idx="1614">
                  <c:v>126.33750000000001</c:v>
                </c:pt>
                <c:pt idx="1615">
                  <c:v>126.77500000000001</c:v>
                </c:pt>
                <c:pt idx="1616">
                  <c:v>127.17499999999998</c:v>
                </c:pt>
                <c:pt idx="1617">
                  <c:v>127.57499999999999</c:v>
                </c:pt>
                <c:pt idx="1618">
                  <c:v>127.97499999999999</c:v>
                </c:pt>
                <c:pt idx="1619">
                  <c:v>128.42499999999998</c:v>
                </c:pt>
                <c:pt idx="1620">
                  <c:v>128.8125</c:v>
                </c:pt>
                <c:pt idx="1621">
                  <c:v>129.26250000000002</c:v>
                </c:pt>
                <c:pt idx="1622">
                  <c:v>129.71249999999998</c:v>
                </c:pt>
                <c:pt idx="1623">
                  <c:v>130.16250000000002</c:v>
                </c:pt>
                <c:pt idx="1624">
                  <c:v>130.61250000000001</c:v>
                </c:pt>
                <c:pt idx="1625">
                  <c:v>131.01249999999999</c:v>
                </c:pt>
                <c:pt idx="1626">
                  <c:v>131.44999999999999</c:v>
                </c:pt>
                <c:pt idx="1627">
                  <c:v>131.85</c:v>
                </c:pt>
                <c:pt idx="1628">
                  <c:v>132.29999999999998</c:v>
                </c:pt>
                <c:pt idx="1629">
                  <c:v>132.74999999999997</c:v>
                </c:pt>
                <c:pt idx="1630">
                  <c:v>133.14999999999998</c:v>
                </c:pt>
                <c:pt idx="1631">
                  <c:v>133.58750000000001</c:v>
                </c:pt>
                <c:pt idx="1632">
                  <c:v>133.98749999999998</c:v>
                </c:pt>
                <c:pt idx="1633">
                  <c:v>134.4375</c:v>
                </c:pt>
                <c:pt idx="1634">
                  <c:v>134.83750000000001</c:v>
                </c:pt>
                <c:pt idx="1635">
                  <c:v>135.28749999999999</c:v>
                </c:pt>
                <c:pt idx="1636">
                  <c:v>135.72500000000002</c:v>
                </c:pt>
                <c:pt idx="1637">
                  <c:v>136.12500000000003</c:v>
                </c:pt>
                <c:pt idx="1638">
                  <c:v>136.52500000000001</c:v>
                </c:pt>
                <c:pt idx="1639">
                  <c:v>136.97500000000002</c:v>
                </c:pt>
                <c:pt idx="1640">
                  <c:v>137.37500000000003</c:v>
                </c:pt>
                <c:pt idx="1641">
                  <c:v>137.82499999999999</c:v>
                </c:pt>
                <c:pt idx="1642">
                  <c:v>138.21249999999998</c:v>
                </c:pt>
                <c:pt idx="1643">
                  <c:v>138.66250000000002</c:v>
                </c:pt>
                <c:pt idx="1644">
                  <c:v>139.0625</c:v>
                </c:pt>
                <c:pt idx="1645">
                  <c:v>139.46249999999998</c:v>
                </c:pt>
                <c:pt idx="1646">
                  <c:v>139.86250000000001</c:v>
                </c:pt>
                <c:pt idx="1647">
                  <c:v>140.25</c:v>
                </c:pt>
                <c:pt idx="1648">
                  <c:v>140.70000000000002</c:v>
                </c:pt>
                <c:pt idx="1649">
                  <c:v>141.1</c:v>
                </c:pt>
                <c:pt idx="1650">
                  <c:v>141.5</c:v>
                </c:pt>
                <c:pt idx="1651">
                  <c:v>141.9</c:v>
                </c:pt>
                <c:pt idx="1652">
                  <c:v>142.30000000000001</c:v>
                </c:pt>
                <c:pt idx="1653">
                  <c:v>142.6875</c:v>
                </c:pt>
                <c:pt idx="1654">
                  <c:v>143.08749999999998</c:v>
                </c:pt>
                <c:pt idx="1655">
                  <c:v>143.53749999999997</c:v>
                </c:pt>
                <c:pt idx="1656">
                  <c:v>143.88749999999999</c:v>
                </c:pt>
                <c:pt idx="1657">
                  <c:v>144.28749999999997</c:v>
                </c:pt>
                <c:pt idx="1658">
                  <c:v>144.67500000000001</c:v>
                </c:pt>
                <c:pt idx="1659">
                  <c:v>145.07499999999999</c:v>
                </c:pt>
                <c:pt idx="1660">
                  <c:v>145.47500000000002</c:v>
                </c:pt>
                <c:pt idx="1661">
                  <c:v>145.92499999999998</c:v>
                </c:pt>
                <c:pt idx="1662">
                  <c:v>146.32499999999999</c:v>
                </c:pt>
                <c:pt idx="1663">
                  <c:v>146.66249999999999</c:v>
                </c:pt>
                <c:pt idx="1664">
                  <c:v>147.0625</c:v>
                </c:pt>
                <c:pt idx="1665">
                  <c:v>147.41249999999999</c:v>
                </c:pt>
                <c:pt idx="1666">
                  <c:v>147.8125</c:v>
                </c:pt>
                <c:pt idx="1667">
                  <c:v>148.16249999999999</c:v>
                </c:pt>
                <c:pt idx="1668">
                  <c:v>148.61250000000001</c:v>
                </c:pt>
                <c:pt idx="1669">
                  <c:v>149</c:v>
                </c:pt>
                <c:pt idx="1670">
                  <c:v>149.35</c:v>
                </c:pt>
                <c:pt idx="1671">
                  <c:v>149.75</c:v>
                </c:pt>
                <c:pt idx="1672">
                  <c:v>150.1</c:v>
                </c:pt>
                <c:pt idx="1673">
                  <c:v>150.4</c:v>
                </c:pt>
                <c:pt idx="1674">
                  <c:v>150.73750000000001</c:v>
                </c:pt>
                <c:pt idx="1675">
                  <c:v>151.13749999999999</c:v>
                </c:pt>
                <c:pt idx="1676">
                  <c:v>151.4375</c:v>
                </c:pt>
                <c:pt idx="1677">
                  <c:v>151.78750000000002</c:v>
                </c:pt>
                <c:pt idx="1678">
                  <c:v>152.13749999999999</c:v>
                </c:pt>
                <c:pt idx="1679">
                  <c:v>152.47499999999997</c:v>
                </c:pt>
                <c:pt idx="1680">
                  <c:v>152.77499999999998</c:v>
                </c:pt>
                <c:pt idx="1681">
                  <c:v>153.17499999999998</c:v>
                </c:pt>
                <c:pt idx="1682">
                  <c:v>153.52499999999998</c:v>
                </c:pt>
                <c:pt idx="1683">
                  <c:v>153.77499999999998</c:v>
                </c:pt>
                <c:pt idx="1684">
                  <c:v>154.02499999999998</c:v>
                </c:pt>
                <c:pt idx="1685">
                  <c:v>154.26249999999999</c:v>
                </c:pt>
                <c:pt idx="1686">
                  <c:v>154.51249999999999</c:v>
                </c:pt>
                <c:pt idx="1687">
                  <c:v>154.76249999999999</c:v>
                </c:pt>
                <c:pt idx="1688">
                  <c:v>155.0625</c:v>
                </c:pt>
                <c:pt idx="1689">
                  <c:v>155.3125</c:v>
                </c:pt>
                <c:pt idx="1690">
                  <c:v>155.55000000000001</c:v>
                </c:pt>
                <c:pt idx="1691">
                  <c:v>155.80000000000001</c:v>
                </c:pt>
                <c:pt idx="1692">
                  <c:v>156.05000000000001</c:v>
                </c:pt>
                <c:pt idx="1693">
                  <c:v>156.35000000000002</c:v>
                </c:pt>
                <c:pt idx="1694">
                  <c:v>156.60000000000002</c:v>
                </c:pt>
                <c:pt idx="1695">
                  <c:v>156.88749999999999</c:v>
                </c:pt>
                <c:pt idx="1696">
                  <c:v>157.13749999999999</c:v>
                </c:pt>
                <c:pt idx="1697">
                  <c:v>157.33749999999998</c:v>
                </c:pt>
                <c:pt idx="1698">
                  <c:v>157.38749999999999</c:v>
                </c:pt>
                <c:pt idx="1699">
                  <c:v>157.4375</c:v>
                </c:pt>
                <c:pt idx="1700">
                  <c:v>157.4375</c:v>
                </c:pt>
                <c:pt idx="1701">
                  <c:v>157.52500000000001</c:v>
                </c:pt>
                <c:pt idx="1702">
                  <c:v>157.57500000000002</c:v>
                </c:pt>
                <c:pt idx="1703">
                  <c:v>157.625</c:v>
                </c:pt>
                <c:pt idx="1704">
                  <c:v>157.67500000000001</c:v>
                </c:pt>
                <c:pt idx="1705">
                  <c:v>157.72500000000002</c:v>
                </c:pt>
                <c:pt idx="1706">
                  <c:v>157.76249999999999</c:v>
                </c:pt>
                <c:pt idx="1707">
                  <c:v>157.8125</c:v>
                </c:pt>
                <c:pt idx="1708">
                  <c:v>157.91249999999997</c:v>
                </c:pt>
                <c:pt idx="1709">
                  <c:v>157.96249999999998</c:v>
                </c:pt>
                <c:pt idx="1710">
                  <c:v>158.01249999999999</c:v>
                </c:pt>
                <c:pt idx="1711">
                  <c:v>158</c:v>
                </c:pt>
                <c:pt idx="1712">
                  <c:v>158.05000000000001</c:v>
                </c:pt>
                <c:pt idx="1713">
                  <c:v>158.10000000000002</c:v>
                </c:pt>
                <c:pt idx="1714">
                  <c:v>158.19999999999999</c:v>
                </c:pt>
                <c:pt idx="1715">
                  <c:v>158.25</c:v>
                </c:pt>
                <c:pt idx="1716">
                  <c:v>158.30000000000001</c:v>
                </c:pt>
                <c:pt idx="1717">
                  <c:v>158.33750000000001</c:v>
                </c:pt>
                <c:pt idx="1718">
                  <c:v>158.38750000000002</c:v>
                </c:pt>
                <c:pt idx="1719">
                  <c:v>158.4375</c:v>
                </c:pt>
                <c:pt idx="1720">
                  <c:v>158.48750000000001</c:v>
                </c:pt>
                <c:pt idx="1721">
                  <c:v>158.53750000000002</c:v>
                </c:pt>
                <c:pt idx="1722">
                  <c:v>158.57499999999999</c:v>
                </c:pt>
                <c:pt idx="1723">
                  <c:v>158.625</c:v>
                </c:pt>
                <c:pt idx="1724">
                  <c:v>158.67500000000001</c:v>
                </c:pt>
                <c:pt idx="1725">
                  <c:v>158.72499999999997</c:v>
                </c:pt>
                <c:pt idx="1726">
                  <c:v>158.77499999999998</c:v>
                </c:pt>
                <c:pt idx="1727">
                  <c:v>158.82499999999999</c:v>
                </c:pt>
                <c:pt idx="1728">
                  <c:v>158.91249999999999</c:v>
                </c:pt>
                <c:pt idx="1729">
                  <c:v>158.96250000000001</c:v>
                </c:pt>
                <c:pt idx="1730">
                  <c:v>159.01249999999999</c:v>
                </c:pt>
                <c:pt idx="1731">
                  <c:v>159.0625</c:v>
                </c:pt>
                <c:pt idx="1732">
                  <c:v>159.0625</c:v>
                </c:pt>
                <c:pt idx="1733">
                  <c:v>159.1</c:v>
                </c:pt>
                <c:pt idx="1734">
                  <c:v>159.19999999999999</c:v>
                </c:pt>
                <c:pt idx="1735">
                  <c:v>159.25</c:v>
                </c:pt>
                <c:pt idx="1736">
                  <c:v>159.29999999999998</c:v>
                </c:pt>
                <c:pt idx="1737">
                  <c:v>159.35</c:v>
                </c:pt>
                <c:pt idx="1738">
                  <c:v>159.38750000000002</c:v>
                </c:pt>
                <c:pt idx="1739">
                  <c:v>159.4375</c:v>
                </c:pt>
                <c:pt idx="1740">
                  <c:v>159.48750000000001</c:v>
                </c:pt>
                <c:pt idx="1741">
                  <c:v>159.58749999999998</c:v>
                </c:pt>
                <c:pt idx="1742">
                  <c:v>159.63749999999999</c:v>
                </c:pt>
                <c:pt idx="1743">
                  <c:v>159.63749999999999</c:v>
                </c:pt>
                <c:pt idx="1744">
                  <c:v>159.67500000000001</c:v>
                </c:pt>
                <c:pt idx="1745">
                  <c:v>159.72500000000002</c:v>
                </c:pt>
                <c:pt idx="1746">
                  <c:v>159.77500000000003</c:v>
                </c:pt>
                <c:pt idx="1747">
                  <c:v>159.82499999999999</c:v>
                </c:pt>
                <c:pt idx="1748">
                  <c:v>159.92500000000001</c:v>
                </c:pt>
                <c:pt idx="1749">
                  <c:v>159.96250000000001</c:v>
                </c:pt>
                <c:pt idx="1750">
                  <c:v>160.01249999999999</c:v>
                </c:pt>
                <c:pt idx="1751">
                  <c:v>160.0625</c:v>
                </c:pt>
                <c:pt idx="1752">
                  <c:v>160.11249999999998</c:v>
                </c:pt>
                <c:pt idx="1753">
                  <c:v>160.11249999999998</c:v>
                </c:pt>
                <c:pt idx="1754">
                  <c:v>160.19999999999999</c:v>
                </c:pt>
                <c:pt idx="1755">
                  <c:v>160.25</c:v>
                </c:pt>
                <c:pt idx="1756">
                  <c:v>160.30000000000001</c:v>
                </c:pt>
                <c:pt idx="1757">
                  <c:v>160.35000000000002</c:v>
                </c:pt>
                <c:pt idx="1758">
                  <c:v>160.39999999999998</c:v>
                </c:pt>
                <c:pt idx="1759">
                  <c:v>160.44999999999999</c:v>
                </c:pt>
                <c:pt idx="1760">
                  <c:v>160.48750000000001</c:v>
                </c:pt>
                <c:pt idx="1761">
                  <c:v>160.58749999999998</c:v>
                </c:pt>
                <c:pt idx="1762">
                  <c:v>160.63749999999999</c:v>
                </c:pt>
                <c:pt idx="1763">
                  <c:v>160.68749999999997</c:v>
                </c:pt>
                <c:pt idx="1764">
                  <c:v>160.68749999999997</c:v>
                </c:pt>
                <c:pt idx="1765">
                  <c:v>160.72499999999999</c:v>
                </c:pt>
                <c:pt idx="1766">
                  <c:v>160.77500000000001</c:v>
                </c:pt>
                <c:pt idx="1767">
                  <c:v>160.82499999999999</c:v>
                </c:pt>
                <c:pt idx="1768">
                  <c:v>160.92500000000001</c:v>
                </c:pt>
                <c:pt idx="1769">
                  <c:v>160.97499999999999</c:v>
                </c:pt>
                <c:pt idx="1770">
                  <c:v>161.01250000000002</c:v>
                </c:pt>
                <c:pt idx="1771">
                  <c:v>161.06250000000003</c:v>
                </c:pt>
                <c:pt idx="1772">
                  <c:v>161.11250000000001</c:v>
                </c:pt>
                <c:pt idx="1773">
                  <c:v>161.16250000000002</c:v>
                </c:pt>
                <c:pt idx="1774">
                  <c:v>161.26249999999999</c:v>
                </c:pt>
                <c:pt idx="1775">
                  <c:v>161.26249999999999</c:v>
                </c:pt>
                <c:pt idx="1776">
                  <c:v>161.30000000000001</c:v>
                </c:pt>
                <c:pt idx="1777">
                  <c:v>161.35000000000002</c:v>
                </c:pt>
                <c:pt idx="1778">
                  <c:v>161.39999999999998</c:v>
                </c:pt>
                <c:pt idx="1779">
                  <c:v>161.44999999999999</c:v>
                </c:pt>
                <c:pt idx="1780">
                  <c:v>161.5</c:v>
                </c:pt>
                <c:pt idx="1781">
                  <c:v>161.58750000000001</c:v>
                </c:pt>
                <c:pt idx="1782">
                  <c:v>161.63750000000002</c:v>
                </c:pt>
                <c:pt idx="1783">
                  <c:v>161.6875</c:v>
                </c:pt>
                <c:pt idx="1784">
                  <c:v>161.73750000000001</c:v>
                </c:pt>
                <c:pt idx="1785">
                  <c:v>161.78749999999999</c:v>
                </c:pt>
                <c:pt idx="1786">
                  <c:v>161.82499999999999</c:v>
                </c:pt>
                <c:pt idx="1787">
                  <c:v>161.92500000000001</c:v>
                </c:pt>
                <c:pt idx="1788">
                  <c:v>161.97499999999997</c:v>
                </c:pt>
                <c:pt idx="1789">
                  <c:v>162.02499999999998</c:v>
                </c:pt>
                <c:pt idx="1790">
                  <c:v>162.07499999999999</c:v>
                </c:pt>
                <c:pt idx="1791">
                  <c:v>162.125</c:v>
                </c:pt>
                <c:pt idx="1792">
                  <c:v>162.16250000000002</c:v>
                </c:pt>
                <c:pt idx="1793">
                  <c:v>162.21249999999998</c:v>
                </c:pt>
                <c:pt idx="1794">
                  <c:v>162.3125</c:v>
                </c:pt>
                <c:pt idx="1795">
                  <c:v>162.36249999999998</c:v>
                </c:pt>
                <c:pt idx="1796">
                  <c:v>162.41249999999999</c:v>
                </c:pt>
                <c:pt idx="1797">
                  <c:v>162.45000000000002</c:v>
                </c:pt>
                <c:pt idx="1798">
                  <c:v>162.5</c:v>
                </c:pt>
                <c:pt idx="1799">
                  <c:v>162.55000000000001</c:v>
                </c:pt>
                <c:pt idx="1800">
                  <c:v>162.6</c:v>
                </c:pt>
                <c:pt idx="1801">
                  <c:v>162.70000000000002</c:v>
                </c:pt>
                <c:pt idx="1802">
                  <c:v>162.73750000000001</c:v>
                </c:pt>
                <c:pt idx="1803">
                  <c:v>162.78749999999999</c:v>
                </c:pt>
                <c:pt idx="1804">
                  <c:v>162.83750000000001</c:v>
                </c:pt>
                <c:pt idx="1805">
                  <c:v>162.83750000000001</c:v>
                </c:pt>
                <c:pt idx="1806">
                  <c:v>162.88749999999999</c:v>
                </c:pt>
                <c:pt idx="1807">
                  <c:v>162.98750000000001</c:v>
                </c:pt>
                <c:pt idx="1808">
                  <c:v>163.02500000000003</c:v>
                </c:pt>
                <c:pt idx="1809">
                  <c:v>163.07499999999999</c:v>
                </c:pt>
                <c:pt idx="1810">
                  <c:v>163.125</c:v>
                </c:pt>
                <c:pt idx="1811">
                  <c:v>163.17500000000001</c:v>
                </c:pt>
                <c:pt idx="1812">
                  <c:v>163.22500000000002</c:v>
                </c:pt>
                <c:pt idx="1813">
                  <c:v>163.26249999999999</c:v>
                </c:pt>
                <c:pt idx="1814">
                  <c:v>163.36249999999998</c:v>
                </c:pt>
                <c:pt idx="1815">
                  <c:v>163.41249999999999</c:v>
                </c:pt>
                <c:pt idx="1816">
                  <c:v>163.46249999999998</c:v>
                </c:pt>
                <c:pt idx="1817">
                  <c:v>163.51249999999999</c:v>
                </c:pt>
                <c:pt idx="1818">
                  <c:v>163.5625</c:v>
                </c:pt>
                <c:pt idx="1819">
                  <c:v>163.6</c:v>
                </c:pt>
                <c:pt idx="1820">
                  <c:v>163.65</c:v>
                </c:pt>
                <c:pt idx="1821">
                  <c:v>163.75</c:v>
                </c:pt>
                <c:pt idx="1822">
                  <c:v>163.80000000000001</c:v>
                </c:pt>
                <c:pt idx="1823">
                  <c:v>163.85000000000002</c:v>
                </c:pt>
                <c:pt idx="1824">
                  <c:v>163.88749999999999</c:v>
                </c:pt>
                <c:pt idx="1825">
                  <c:v>163.9375</c:v>
                </c:pt>
                <c:pt idx="1826">
                  <c:v>163.97499999999997</c:v>
                </c:pt>
                <c:pt idx="1827">
                  <c:v>164.07499999999999</c:v>
                </c:pt>
                <c:pt idx="1828">
                  <c:v>164.125</c:v>
                </c:pt>
                <c:pt idx="1829">
                  <c:v>164.16249999999999</c:v>
                </c:pt>
                <c:pt idx="1830">
                  <c:v>164.21250000000001</c:v>
                </c:pt>
                <c:pt idx="1831">
                  <c:v>164.24999999999997</c:v>
                </c:pt>
                <c:pt idx="1832">
                  <c:v>164.29999999999998</c:v>
                </c:pt>
                <c:pt idx="1833">
                  <c:v>164.33750000000001</c:v>
                </c:pt>
                <c:pt idx="1834">
                  <c:v>164.4375</c:v>
                </c:pt>
                <c:pt idx="1835">
                  <c:v>164.47500000000002</c:v>
                </c:pt>
                <c:pt idx="1836">
                  <c:v>164.52500000000001</c:v>
                </c:pt>
                <c:pt idx="1837">
                  <c:v>164.625</c:v>
                </c:pt>
                <c:pt idx="1838">
                  <c:v>164.71250000000001</c:v>
                </c:pt>
                <c:pt idx="1839">
                  <c:v>164.8125</c:v>
                </c:pt>
                <c:pt idx="1840">
                  <c:v>164.85000000000002</c:v>
                </c:pt>
                <c:pt idx="1841">
                  <c:v>164.95</c:v>
                </c:pt>
                <c:pt idx="1842">
                  <c:v>165.03749999999999</c:v>
                </c:pt>
                <c:pt idx="1843">
                  <c:v>165.13749999999999</c:v>
                </c:pt>
                <c:pt idx="1844">
                  <c:v>165.22499999999999</c:v>
                </c:pt>
                <c:pt idx="1845">
                  <c:v>165.27500000000001</c:v>
                </c:pt>
                <c:pt idx="1846">
                  <c:v>165.36250000000001</c:v>
                </c:pt>
                <c:pt idx="1847">
                  <c:v>165.41249999999999</c:v>
                </c:pt>
                <c:pt idx="1848">
                  <c:v>165.51250000000002</c:v>
                </c:pt>
                <c:pt idx="1849">
                  <c:v>165.60000000000002</c:v>
                </c:pt>
                <c:pt idx="1850">
                  <c:v>165.7</c:v>
                </c:pt>
                <c:pt idx="1851">
                  <c:v>165.73750000000001</c:v>
                </c:pt>
                <c:pt idx="1852">
                  <c:v>165.83749999999998</c:v>
                </c:pt>
                <c:pt idx="1853">
                  <c:v>165.92499999999998</c:v>
                </c:pt>
                <c:pt idx="1854">
                  <c:v>166.125</c:v>
                </c:pt>
                <c:pt idx="1855">
                  <c:v>166.26249999999999</c:v>
                </c:pt>
                <c:pt idx="1856">
                  <c:v>166.36250000000001</c:v>
                </c:pt>
                <c:pt idx="1857">
                  <c:v>166.5625</c:v>
                </c:pt>
                <c:pt idx="1858">
                  <c:v>166.7</c:v>
                </c:pt>
                <c:pt idx="1859">
                  <c:v>166.9</c:v>
                </c:pt>
                <c:pt idx="1860">
                  <c:v>167.03749999999999</c:v>
                </c:pt>
                <c:pt idx="1861">
                  <c:v>167.23750000000001</c:v>
                </c:pt>
                <c:pt idx="1862">
                  <c:v>167.32499999999999</c:v>
                </c:pt>
                <c:pt idx="1863">
                  <c:v>167.52500000000001</c:v>
                </c:pt>
                <c:pt idx="1864">
                  <c:v>167.66249999999997</c:v>
                </c:pt>
                <c:pt idx="1865">
                  <c:v>167.86249999999998</c:v>
                </c:pt>
                <c:pt idx="1866">
                  <c:v>168</c:v>
                </c:pt>
                <c:pt idx="1867">
                  <c:v>168.14999999999998</c:v>
                </c:pt>
                <c:pt idx="1868">
                  <c:v>168.3</c:v>
                </c:pt>
                <c:pt idx="1869">
                  <c:v>168.4375</c:v>
                </c:pt>
                <c:pt idx="1870">
                  <c:v>168.63749999999999</c:v>
                </c:pt>
                <c:pt idx="1871">
                  <c:v>168.77499999999998</c:v>
                </c:pt>
                <c:pt idx="1872">
                  <c:v>168.97499999999999</c:v>
                </c:pt>
                <c:pt idx="1873">
                  <c:v>169.0625</c:v>
                </c:pt>
                <c:pt idx="1874">
                  <c:v>169.26249999999999</c:v>
                </c:pt>
                <c:pt idx="1875">
                  <c:v>169.39999999999998</c:v>
                </c:pt>
                <c:pt idx="1876">
                  <c:v>169.59999999999997</c:v>
                </c:pt>
                <c:pt idx="1877">
                  <c:v>169.74999999999997</c:v>
                </c:pt>
                <c:pt idx="1878">
                  <c:v>169.88750000000002</c:v>
                </c:pt>
                <c:pt idx="1879">
                  <c:v>170.03749999999999</c:v>
                </c:pt>
                <c:pt idx="1880">
                  <c:v>170.17500000000001</c:v>
                </c:pt>
                <c:pt idx="1881">
                  <c:v>170.375</c:v>
                </c:pt>
                <c:pt idx="1882">
                  <c:v>170.51249999999999</c:v>
                </c:pt>
                <c:pt idx="1883">
                  <c:v>170.71249999999998</c:v>
                </c:pt>
                <c:pt idx="1884">
                  <c:v>170.85</c:v>
                </c:pt>
                <c:pt idx="1885">
                  <c:v>171.05</c:v>
                </c:pt>
                <c:pt idx="1886">
                  <c:v>171.23750000000001</c:v>
                </c:pt>
                <c:pt idx="1887">
                  <c:v>171.4375</c:v>
                </c:pt>
                <c:pt idx="1888">
                  <c:v>171.6875</c:v>
                </c:pt>
                <c:pt idx="1889">
                  <c:v>171.875</c:v>
                </c:pt>
                <c:pt idx="1890">
                  <c:v>172.02500000000001</c:v>
                </c:pt>
                <c:pt idx="1891">
                  <c:v>172.21250000000001</c:v>
                </c:pt>
                <c:pt idx="1892">
                  <c:v>172.46250000000003</c:v>
                </c:pt>
                <c:pt idx="1893">
                  <c:v>172.65</c:v>
                </c:pt>
                <c:pt idx="1894">
                  <c:v>172.84999999999997</c:v>
                </c:pt>
                <c:pt idx="1895">
                  <c:v>172.98750000000001</c:v>
                </c:pt>
                <c:pt idx="1896">
                  <c:v>173.23750000000001</c:v>
                </c:pt>
                <c:pt idx="1897">
                  <c:v>173.4375</c:v>
                </c:pt>
                <c:pt idx="1898">
                  <c:v>173.625</c:v>
                </c:pt>
                <c:pt idx="1899">
                  <c:v>173.82499999999999</c:v>
                </c:pt>
                <c:pt idx="1900">
                  <c:v>174.01249999999999</c:v>
                </c:pt>
                <c:pt idx="1901">
                  <c:v>174.21249999999998</c:v>
                </c:pt>
                <c:pt idx="1902">
                  <c:v>174.4</c:v>
                </c:pt>
                <c:pt idx="1903">
                  <c:v>174.60000000000002</c:v>
                </c:pt>
                <c:pt idx="1904">
                  <c:v>174.78750000000002</c:v>
                </c:pt>
                <c:pt idx="1905">
                  <c:v>175.03749999999999</c:v>
                </c:pt>
                <c:pt idx="1906">
                  <c:v>175.17500000000001</c:v>
                </c:pt>
                <c:pt idx="1907">
                  <c:v>175.42500000000001</c:v>
                </c:pt>
                <c:pt idx="1908">
                  <c:v>175.72499999999999</c:v>
                </c:pt>
                <c:pt idx="1909">
                  <c:v>175.96250000000001</c:v>
                </c:pt>
                <c:pt idx="1910">
                  <c:v>176.26249999999999</c:v>
                </c:pt>
                <c:pt idx="1911">
                  <c:v>176.5</c:v>
                </c:pt>
                <c:pt idx="1912">
                  <c:v>176.75</c:v>
                </c:pt>
                <c:pt idx="1913">
                  <c:v>176.98750000000001</c:v>
                </c:pt>
                <c:pt idx="1914">
                  <c:v>177.28749999999999</c:v>
                </c:pt>
                <c:pt idx="1915">
                  <c:v>177.52500000000001</c:v>
                </c:pt>
                <c:pt idx="1916">
                  <c:v>177.77499999999998</c:v>
                </c:pt>
                <c:pt idx="1917">
                  <c:v>178.01249999999999</c:v>
                </c:pt>
                <c:pt idx="1918">
                  <c:v>178.26250000000002</c:v>
                </c:pt>
                <c:pt idx="1919">
                  <c:v>178.5625</c:v>
                </c:pt>
                <c:pt idx="1920">
                  <c:v>178.79999999999998</c:v>
                </c:pt>
                <c:pt idx="1921">
                  <c:v>179.1</c:v>
                </c:pt>
                <c:pt idx="1922">
                  <c:v>179.33749999999998</c:v>
                </c:pt>
                <c:pt idx="1923">
                  <c:v>179.58749999999998</c:v>
                </c:pt>
                <c:pt idx="1924">
                  <c:v>179.82500000000002</c:v>
                </c:pt>
                <c:pt idx="1925">
                  <c:v>180.125</c:v>
                </c:pt>
                <c:pt idx="1926">
                  <c:v>180.3125</c:v>
                </c:pt>
                <c:pt idx="1927">
                  <c:v>180.61249999999998</c:v>
                </c:pt>
                <c:pt idx="1928">
                  <c:v>180.8125</c:v>
                </c:pt>
                <c:pt idx="1929">
                  <c:v>181.05</c:v>
                </c:pt>
                <c:pt idx="1930">
                  <c:v>181.35000000000002</c:v>
                </c:pt>
                <c:pt idx="1931">
                  <c:v>181.53749999999999</c:v>
                </c:pt>
                <c:pt idx="1932">
                  <c:v>181.83749999999998</c:v>
                </c:pt>
                <c:pt idx="1933">
                  <c:v>182.02499999999998</c:v>
                </c:pt>
                <c:pt idx="1934">
                  <c:v>182.27499999999998</c:v>
                </c:pt>
                <c:pt idx="1935">
                  <c:v>182.51250000000002</c:v>
                </c:pt>
                <c:pt idx="1936">
                  <c:v>182.76250000000002</c:v>
                </c:pt>
                <c:pt idx="1937">
                  <c:v>182.95</c:v>
                </c:pt>
                <c:pt idx="1938">
                  <c:v>183.25</c:v>
                </c:pt>
                <c:pt idx="1939">
                  <c:v>183.5</c:v>
                </c:pt>
                <c:pt idx="1940">
                  <c:v>183.78749999999999</c:v>
                </c:pt>
                <c:pt idx="1941">
                  <c:v>184.03749999999999</c:v>
                </c:pt>
                <c:pt idx="1942">
                  <c:v>184.32499999999999</c:v>
                </c:pt>
                <c:pt idx="1943">
                  <c:v>184.625</c:v>
                </c:pt>
                <c:pt idx="1944">
                  <c:v>184.86250000000001</c:v>
                </c:pt>
                <c:pt idx="1945">
                  <c:v>185.16249999999999</c:v>
                </c:pt>
                <c:pt idx="1946">
                  <c:v>185.45</c:v>
                </c:pt>
                <c:pt idx="1947">
                  <c:v>185.7</c:v>
                </c:pt>
                <c:pt idx="1948">
                  <c:v>186.05</c:v>
                </c:pt>
                <c:pt idx="1949">
                  <c:v>186.28749999999999</c:v>
                </c:pt>
                <c:pt idx="1950">
                  <c:v>186.53749999999999</c:v>
                </c:pt>
                <c:pt idx="1951">
                  <c:v>186.875</c:v>
                </c:pt>
                <c:pt idx="1952">
                  <c:v>187.125</c:v>
                </c:pt>
                <c:pt idx="1953">
                  <c:v>187.41249999999997</c:v>
                </c:pt>
                <c:pt idx="1954">
                  <c:v>187.76249999999999</c:v>
                </c:pt>
                <c:pt idx="1955">
                  <c:v>188</c:v>
                </c:pt>
                <c:pt idx="1956">
                  <c:v>188.35</c:v>
                </c:pt>
                <c:pt idx="1957">
                  <c:v>188.63750000000002</c:v>
                </c:pt>
                <c:pt idx="1958">
                  <c:v>188.93750000000003</c:v>
                </c:pt>
                <c:pt idx="1959">
                  <c:v>189.28750000000002</c:v>
                </c:pt>
                <c:pt idx="1960">
                  <c:v>189.57499999999999</c:v>
                </c:pt>
                <c:pt idx="1961">
                  <c:v>189.875</c:v>
                </c:pt>
                <c:pt idx="1962">
                  <c:v>190.16249999999999</c:v>
                </c:pt>
                <c:pt idx="1963">
                  <c:v>190.46250000000001</c:v>
                </c:pt>
                <c:pt idx="1964">
                  <c:v>190.8</c:v>
                </c:pt>
                <c:pt idx="1965">
                  <c:v>191.09999999999997</c:v>
                </c:pt>
                <c:pt idx="1966">
                  <c:v>191.38749999999999</c:v>
                </c:pt>
                <c:pt idx="1967">
                  <c:v>191.78749999999999</c:v>
                </c:pt>
                <c:pt idx="1968">
                  <c:v>192.08750000000001</c:v>
                </c:pt>
                <c:pt idx="1969">
                  <c:v>192.42500000000001</c:v>
                </c:pt>
                <c:pt idx="1970">
                  <c:v>192.77500000000001</c:v>
                </c:pt>
                <c:pt idx="1971">
                  <c:v>193.0625</c:v>
                </c:pt>
                <c:pt idx="1972">
                  <c:v>193.46249999999998</c:v>
                </c:pt>
                <c:pt idx="1973">
                  <c:v>193.75</c:v>
                </c:pt>
                <c:pt idx="1974">
                  <c:v>194.05</c:v>
                </c:pt>
                <c:pt idx="1975">
                  <c:v>194.4375</c:v>
                </c:pt>
                <c:pt idx="1976">
                  <c:v>194.73749999999998</c:v>
                </c:pt>
                <c:pt idx="1977">
                  <c:v>195.125</c:v>
                </c:pt>
                <c:pt idx="1978">
                  <c:v>195.47500000000002</c:v>
                </c:pt>
                <c:pt idx="1979">
                  <c:v>195.875</c:v>
                </c:pt>
                <c:pt idx="1980">
                  <c:v>196.26250000000002</c:v>
                </c:pt>
                <c:pt idx="1981">
                  <c:v>196.61250000000001</c:v>
                </c:pt>
                <c:pt idx="1982">
                  <c:v>197</c:v>
                </c:pt>
                <c:pt idx="1983">
                  <c:v>197.4</c:v>
                </c:pt>
                <c:pt idx="1984">
                  <c:v>197.73750000000001</c:v>
                </c:pt>
                <c:pt idx="1985">
                  <c:v>198.1875</c:v>
                </c:pt>
                <c:pt idx="1986">
                  <c:v>198.52499999999998</c:v>
                </c:pt>
                <c:pt idx="1987">
                  <c:v>198.86250000000001</c:v>
                </c:pt>
                <c:pt idx="1988">
                  <c:v>199.3</c:v>
                </c:pt>
                <c:pt idx="1989">
                  <c:v>199.63749999999999</c:v>
                </c:pt>
                <c:pt idx="1990">
                  <c:v>200.02500000000001</c:v>
                </c:pt>
                <c:pt idx="1991">
                  <c:v>200.42500000000001</c:v>
                </c:pt>
                <c:pt idx="1992">
                  <c:v>200.8125</c:v>
                </c:pt>
                <c:pt idx="1993">
                  <c:v>201.2</c:v>
                </c:pt>
                <c:pt idx="1994">
                  <c:v>201.58750000000001</c:v>
                </c:pt>
                <c:pt idx="1995">
                  <c:v>201.92499999999998</c:v>
                </c:pt>
                <c:pt idx="1996">
                  <c:v>202.3125</c:v>
                </c:pt>
                <c:pt idx="1997">
                  <c:v>202.75</c:v>
                </c:pt>
                <c:pt idx="1998">
                  <c:v>203.1875</c:v>
                </c:pt>
                <c:pt idx="1999">
                  <c:v>203.625</c:v>
                </c:pt>
                <c:pt idx="2000">
                  <c:v>204.01250000000002</c:v>
                </c:pt>
                <c:pt idx="2001">
                  <c:v>204.46250000000003</c:v>
                </c:pt>
                <c:pt idx="2002">
                  <c:v>204.89999999999998</c:v>
                </c:pt>
                <c:pt idx="2003">
                  <c:v>205.28749999999999</c:v>
                </c:pt>
                <c:pt idx="2004">
                  <c:v>205.77499999999998</c:v>
                </c:pt>
                <c:pt idx="2005">
                  <c:v>206.16250000000002</c:v>
                </c:pt>
                <c:pt idx="2006">
                  <c:v>206.64999999999998</c:v>
                </c:pt>
                <c:pt idx="2007">
                  <c:v>207.08749999999998</c:v>
                </c:pt>
                <c:pt idx="2008">
                  <c:v>207.52499999999998</c:v>
                </c:pt>
                <c:pt idx="2009">
                  <c:v>208.01250000000002</c:v>
                </c:pt>
                <c:pt idx="2010">
                  <c:v>208.45000000000002</c:v>
                </c:pt>
                <c:pt idx="2011">
                  <c:v>208.85000000000002</c:v>
                </c:pt>
                <c:pt idx="2012">
                  <c:v>209.33750000000001</c:v>
                </c:pt>
                <c:pt idx="2013">
                  <c:v>209.77500000000001</c:v>
                </c:pt>
                <c:pt idx="2014">
                  <c:v>210.26249999999999</c:v>
                </c:pt>
                <c:pt idx="2015">
                  <c:v>210.7</c:v>
                </c:pt>
                <c:pt idx="2016">
                  <c:v>211.13750000000002</c:v>
                </c:pt>
                <c:pt idx="2017">
                  <c:v>211.625</c:v>
                </c:pt>
                <c:pt idx="2018">
                  <c:v>212.0625</c:v>
                </c:pt>
                <c:pt idx="2019">
                  <c:v>212.45</c:v>
                </c:pt>
                <c:pt idx="2020">
                  <c:v>212.9375</c:v>
                </c:pt>
                <c:pt idx="2021">
                  <c:v>213.38749999999999</c:v>
                </c:pt>
                <c:pt idx="2022">
                  <c:v>213.87500000000003</c:v>
                </c:pt>
                <c:pt idx="2023">
                  <c:v>214.3125</c:v>
                </c:pt>
                <c:pt idx="2024">
                  <c:v>214.75</c:v>
                </c:pt>
                <c:pt idx="2025">
                  <c:v>215.23750000000001</c:v>
                </c:pt>
                <c:pt idx="2026">
                  <c:v>215.67500000000001</c:v>
                </c:pt>
                <c:pt idx="2027">
                  <c:v>216.16250000000002</c:v>
                </c:pt>
                <c:pt idx="2028">
                  <c:v>216.60000000000002</c:v>
                </c:pt>
                <c:pt idx="2029">
                  <c:v>217.03749999999997</c:v>
                </c:pt>
                <c:pt idx="2030">
                  <c:v>217.53749999999999</c:v>
                </c:pt>
                <c:pt idx="2031">
                  <c:v>217.97499999999997</c:v>
                </c:pt>
                <c:pt idx="2032">
                  <c:v>218.46249999999998</c:v>
                </c:pt>
                <c:pt idx="2033">
                  <c:v>218.95000000000002</c:v>
                </c:pt>
                <c:pt idx="2034">
                  <c:v>219.38749999999999</c:v>
                </c:pt>
                <c:pt idx="2035">
                  <c:v>219.92500000000001</c:v>
                </c:pt>
                <c:pt idx="2036">
                  <c:v>220.36249999999998</c:v>
                </c:pt>
                <c:pt idx="2037">
                  <c:v>220.85</c:v>
                </c:pt>
                <c:pt idx="2038">
                  <c:v>221.38749999999999</c:v>
                </c:pt>
                <c:pt idx="2039">
                  <c:v>221.875</c:v>
                </c:pt>
                <c:pt idx="2040">
                  <c:v>222.375</c:v>
                </c:pt>
                <c:pt idx="2041">
                  <c:v>222.91249999999997</c:v>
                </c:pt>
                <c:pt idx="2042">
                  <c:v>223.39999999999998</c:v>
                </c:pt>
                <c:pt idx="2043">
                  <c:v>223.98750000000001</c:v>
                </c:pt>
                <c:pt idx="2044">
                  <c:v>224.47500000000002</c:v>
                </c:pt>
                <c:pt idx="2045">
                  <c:v>224.96250000000001</c:v>
                </c:pt>
                <c:pt idx="2046">
                  <c:v>225.55</c:v>
                </c:pt>
                <c:pt idx="2047">
                  <c:v>226.03749999999999</c:v>
                </c:pt>
                <c:pt idx="2048">
                  <c:v>226.57499999999999</c:v>
                </c:pt>
                <c:pt idx="2049">
                  <c:v>227.11250000000001</c:v>
                </c:pt>
                <c:pt idx="2050">
                  <c:v>227.66250000000002</c:v>
                </c:pt>
                <c:pt idx="2051">
                  <c:v>228.20000000000002</c:v>
                </c:pt>
                <c:pt idx="2052">
                  <c:v>228.73749999999998</c:v>
                </c:pt>
                <c:pt idx="2053">
                  <c:v>229.27499999999998</c:v>
                </c:pt>
                <c:pt idx="2054">
                  <c:v>229.86250000000001</c:v>
                </c:pt>
                <c:pt idx="2055">
                  <c:v>230.40000000000003</c:v>
                </c:pt>
                <c:pt idx="2056">
                  <c:v>230.9375</c:v>
                </c:pt>
                <c:pt idx="2057">
                  <c:v>231.52499999999998</c:v>
                </c:pt>
                <c:pt idx="2058">
                  <c:v>232.11250000000001</c:v>
                </c:pt>
                <c:pt idx="2059">
                  <c:v>232.70000000000002</c:v>
                </c:pt>
                <c:pt idx="2060">
                  <c:v>233.29999999999998</c:v>
                </c:pt>
                <c:pt idx="2061">
                  <c:v>233.88750000000002</c:v>
                </c:pt>
                <c:pt idx="2062">
                  <c:v>234.47500000000002</c:v>
                </c:pt>
                <c:pt idx="2063">
                  <c:v>235.0625</c:v>
                </c:pt>
                <c:pt idx="2064">
                  <c:v>235.7</c:v>
                </c:pt>
                <c:pt idx="2065">
                  <c:v>236.28749999999997</c:v>
                </c:pt>
                <c:pt idx="2066">
                  <c:v>236.88749999999999</c:v>
                </c:pt>
                <c:pt idx="2067">
                  <c:v>237.53750000000002</c:v>
                </c:pt>
                <c:pt idx="2068">
                  <c:v>238.13749999999999</c:v>
                </c:pt>
                <c:pt idx="2069">
                  <c:v>238.72500000000002</c:v>
                </c:pt>
                <c:pt idx="2070">
                  <c:v>239.375</c:v>
                </c:pt>
                <c:pt idx="2071">
                  <c:v>239.97500000000002</c:v>
                </c:pt>
                <c:pt idx="2072">
                  <c:v>240.62500000000003</c:v>
                </c:pt>
                <c:pt idx="2073">
                  <c:v>241.27500000000001</c:v>
                </c:pt>
                <c:pt idx="2074">
                  <c:v>241.86250000000001</c:v>
                </c:pt>
                <c:pt idx="2075">
                  <c:v>242.51249999999999</c:v>
                </c:pt>
                <c:pt idx="2076">
                  <c:v>243.16250000000002</c:v>
                </c:pt>
                <c:pt idx="2077">
                  <c:v>243.76249999999999</c:v>
                </c:pt>
                <c:pt idx="2078">
                  <c:v>244.46250000000003</c:v>
                </c:pt>
                <c:pt idx="2079">
                  <c:v>245.04999999999998</c:v>
                </c:pt>
                <c:pt idx="2080">
                  <c:v>245.75</c:v>
                </c:pt>
                <c:pt idx="2081">
                  <c:v>246.34999999999997</c:v>
                </c:pt>
                <c:pt idx="2082">
                  <c:v>246.95</c:v>
                </c:pt>
                <c:pt idx="2083">
                  <c:v>247.64999999999998</c:v>
                </c:pt>
                <c:pt idx="2084">
                  <c:v>248.23750000000001</c:v>
                </c:pt>
                <c:pt idx="2085">
                  <c:v>248.88749999999999</c:v>
                </c:pt>
                <c:pt idx="2086">
                  <c:v>249.53749999999999</c:v>
                </c:pt>
                <c:pt idx="2087">
                  <c:v>250.13749999999996</c:v>
                </c:pt>
                <c:pt idx="2088">
                  <c:v>250.83750000000001</c:v>
                </c:pt>
                <c:pt idx="2089">
                  <c:v>251.52500000000001</c:v>
                </c:pt>
                <c:pt idx="2090">
                  <c:v>252.17499999999998</c:v>
                </c:pt>
                <c:pt idx="2091">
                  <c:v>252.875</c:v>
                </c:pt>
                <c:pt idx="2092">
                  <c:v>253.52499999999998</c:v>
                </c:pt>
                <c:pt idx="2093">
                  <c:v>254.22500000000002</c:v>
                </c:pt>
                <c:pt idx="2094">
                  <c:v>254.875</c:v>
                </c:pt>
                <c:pt idx="2095">
                  <c:v>255.51249999999999</c:v>
                </c:pt>
                <c:pt idx="2096">
                  <c:v>256.26250000000005</c:v>
                </c:pt>
                <c:pt idx="2097">
                  <c:v>256.91250000000002</c:v>
                </c:pt>
                <c:pt idx="2098">
                  <c:v>257.5625</c:v>
                </c:pt>
                <c:pt idx="2099">
                  <c:v>258.26250000000005</c:v>
                </c:pt>
                <c:pt idx="2100">
                  <c:v>258.95</c:v>
                </c:pt>
                <c:pt idx="2101">
                  <c:v>259.64999999999998</c:v>
                </c:pt>
                <c:pt idx="2102">
                  <c:v>260.35000000000002</c:v>
                </c:pt>
                <c:pt idx="2103">
                  <c:v>261</c:v>
                </c:pt>
                <c:pt idx="2104">
                  <c:v>261.7</c:v>
                </c:pt>
                <c:pt idx="2105">
                  <c:v>262.33749999999998</c:v>
                </c:pt>
                <c:pt idx="2106">
                  <c:v>263.03750000000002</c:v>
                </c:pt>
                <c:pt idx="2107">
                  <c:v>263.73749999999995</c:v>
                </c:pt>
                <c:pt idx="2108">
                  <c:v>264.38749999999999</c:v>
                </c:pt>
                <c:pt idx="2109">
                  <c:v>265.08749999999998</c:v>
                </c:pt>
                <c:pt idx="2110">
                  <c:v>265.67500000000001</c:v>
                </c:pt>
                <c:pt idx="2111">
                  <c:v>266.27499999999998</c:v>
                </c:pt>
                <c:pt idx="2112">
                  <c:v>266.92499999999995</c:v>
                </c:pt>
                <c:pt idx="2113">
                  <c:v>267.52499999999998</c:v>
                </c:pt>
                <c:pt idx="2114">
                  <c:v>268.17499999999995</c:v>
                </c:pt>
                <c:pt idx="2115">
                  <c:v>268.8125</c:v>
                </c:pt>
                <c:pt idx="2116">
                  <c:v>269.51250000000005</c:v>
                </c:pt>
                <c:pt idx="2117">
                  <c:v>270.16249999999997</c:v>
                </c:pt>
                <c:pt idx="2118">
                  <c:v>270.8125</c:v>
                </c:pt>
                <c:pt idx="2119">
                  <c:v>271.51249999999999</c:v>
                </c:pt>
                <c:pt idx="2120">
                  <c:v>272.16250000000002</c:v>
                </c:pt>
                <c:pt idx="2121">
                  <c:v>272.85000000000002</c:v>
                </c:pt>
                <c:pt idx="2122">
                  <c:v>273.45</c:v>
                </c:pt>
                <c:pt idx="2123">
                  <c:v>274.04999999999995</c:v>
                </c:pt>
                <c:pt idx="2124">
                  <c:v>274.64999999999998</c:v>
                </c:pt>
                <c:pt idx="2125">
                  <c:v>275.25</c:v>
                </c:pt>
                <c:pt idx="2126">
                  <c:v>275.83749999999998</c:v>
                </c:pt>
                <c:pt idx="2127">
                  <c:v>276.4375</c:v>
                </c:pt>
                <c:pt idx="2128">
                  <c:v>277.03749999999997</c:v>
                </c:pt>
                <c:pt idx="2129">
                  <c:v>277.58750000000003</c:v>
                </c:pt>
                <c:pt idx="2130">
                  <c:v>278.1875</c:v>
                </c:pt>
                <c:pt idx="2131">
                  <c:v>278.72500000000002</c:v>
                </c:pt>
                <c:pt idx="2132">
                  <c:v>279.27499999999998</c:v>
                </c:pt>
                <c:pt idx="2133">
                  <c:v>279.875</c:v>
                </c:pt>
                <c:pt idx="2134">
                  <c:v>280.42499999999995</c:v>
                </c:pt>
                <c:pt idx="2135">
                  <c:v>280.97499999999997</c:v>
                </c:pt>
                <c:pt idx="2136">
                  <c:v>281.51250000000005</c:v>
                </c:pt>
                <c:pt idx="2137">
                  <c:v>282.01249999999999</c:v>
                </c:pt>
                <c:pt idx="2138">
                  <c:v>282.5625</c:v>
                </c:pt>
                <c:pt idx="2139">
                  <c:v>283.0625</c:v>
                </c:pt>
                <c:pt idx="2140">
                  <c:v>283.5625</c:v>
                </c:pt>
                <c:pt idx="2141">
                  <c:v>284.04999999999995</c:v>
                </c:pt>
                <c:pt idx="2142">
                  <c:v>284.55</c:v>
                </c:pt>
                <c:pt idx="2143">
                  <c:v>285.04999999999995</c:v>
                </c:pt>
                <c:pt idx="2144">
                  <c:v>285.55</c:v>
                </c:pt>
                <c:pt idx="2145">
                  <c:v>286.05</c:v>
                </c:pt>
                <c:pt idx="2146">
                  <c:v>286.5</c:v>
                </c:pt>
                <c:pt idx="2147">
                  <c:v>286.88749999999999</c:v>
                </c:pt>
                <c:pt idx="2148">
                  <c:v>287.38750000000005</c:v>
                </c:pt>
                <c:pt idx="2149">
                  <c:v>287.83750000000003</c:v>
                </c:pt>
                <c:pt idx="2150">
                  <c:v>288.23749999999995</c:v>
                </c:pt>
                <c:pt idx="2151">
                  <c:v>288.6875</c:v>
                </c:pt>
                <c:pt idx="2152">
                  <c:v>289.125</c:v>
                </c:pt>
                <c:pt idx="2153">
                  <c:v>289.57499999999999</c:v>
                </c:pt>
                <c:pt idx="2154">
                  <c:v>289.97500000000002</c:v>
                </c:pt>
                <c:pt idx="2155">
                  <c:v>290.42500000000001</c:v>
                </c:pt>
                <c:pt idx="2156">
                  <c:v>290.875</c:v>
                </c:pt>
                <c:pt idx="2157">
                  <c:v>291.21249999999998</c:v>
                </c:pt>
                <c:pt idx="2158">
                  <c:v>291.61249999999995</c:v>
                </c:pt>
                <c:pt idx="2159">
                  <c:v>291.96249999999998</c:v>
                </c:pt>
                <c:pt idx="2160">
                  <c:v>292.3125</c:v>
                </c:pt>
                <c:pt idx="2161">
                  <c:v>292.66249999999997</c:v>
                </c:pt>
                <c:pt idx="2162">
                  <c:v>293</c:v>
                </c:pt>
                <c:pt idx="2163">
                  <c:v>293.34999999999997</c:v>
                </c:pt>
                <c:pt idx="2164">
                  <c:v>293.75</c:v>
                </c:pt>
                <c:pt idx="2165">
                  <c:v>294.14999999999998</c:v>
                </c:pt>
                <c:pt idx="2166">
                  <c:v>294.5</c:v>
                </c:pt>
                <c:pt idx="2167">
                  <c:v>294.83749999999998</c:v>
                </c:pt>
                <c:pt idx="2168">
                  <c:v>295.1875</c:v>
                </c:pt>
                <c:pt idx="2169">
                  <c:v>295.53750000000002</c:v>
                </c:pt>
                <c:pt idx="2170">
                  <c:v>295.88749999999999</c:v>
                </c:pt>
                <c:pt idx="2171">
                  <c:v>296.13750000000005</c:v>
                </c:pt>
                <c:pt idx="2172">
                  <c:v>296.33749999999998</c:v>
                </c:pt>
                <c:pt idx="2173">
                  <c:v>296.57500000000005</c:v>
                </c:pt>
                <c:pt idx="2174">
                  <c:v>296.77499999999998</c:v>
                </c:pt>
                <c:pt idx="2175">
                  <c:v>297.02500000000003</c:v>
                </c:pt>
                <c:pt idx="2176">
                  <c:v>297.22500000000002</c:v>
                </c:pt>
                <c:pt idx="2177">
                  <c:v>297.47500000000002</c:v>
                </c:pt>
                <c:pt idx="2178">
                  <c:v>297.66250000000002</c:v>
                </c:pt>
                <c:pt idx="2179">
                  <c:v>297.96250000000003</c:v>
                </c:pt>
                <c:pt idx="2180">
                  <c:v>298.16250000000002</c:v>
                </c:pt>
                <c:pt idx="2181">
                  <c:v>298.36250000000001</c:v>
                </c:pt>
                <c:pt idx="2182">
                  <c:v>298.61250000000001</c:v>
                </c:pt>
                <c:pt idx="2183">
                  <c:v>298.75</c:v>
                </c:pt>
                <c:pt idx="2184">
                  <c:v>298.89999999999998</c:v>
                </c:pt>
                <c:pt idx="2185">
                  <c:v>299</c:v>
                </c:pt>
                <c:pt idx="2186">
                  <c:v>299.2</c:v>
                </c:pt>
                <c:pt idx="2187">
                  <c:v>299.3</c:v>
                </c:pt>
                <c:pt idx="2188">
                  <c:v>299.38749999999993</c:v>
                </c:pt>
                <c:pt idx="2189">
                  <c:v>299.53750000000002</c:v>
                </c:pt>
                <c:pt idx="2190">
                  <c:v>299.63749999999993</c:v>
                </c:pt>
                <c:pt idx="2191">
                  <c:v>299.78750000000002</c:v>
                </c:pt>
                <c:pt idx="2192">
                  <c:v>299.88749999999993</c:v>
                </c:pt>
                <c:pt idx="2193">
                  <c:v>300.02499999999998</c:v>
                </c:pt>
                <c:pt idx="2194">
                  <c:v>300.125</c:v>
                </c:pt>
                <c:pt idx="2195">
                  <c:v>300.27499999999998</c:v>
                </c:pt>
                <c:pt idx="2196">
                  <c:v>300.42499999999995</c:v>
                </c:pt>
                <c:pt idx="2197">
                  <c:v>300.52499999999998</c:v>
                </c:pt>
                <c:pt idx="2198">
                  <c:v>300.67499999999995</c:v>
                </c:pt>
                <c:pt idx="2199">
                  <c:v>300.76250000000005</c:v>
                </c:pt>
                <c:pt idx="2200">
                  <c:v>300.86250000000007</c:v>
                </c:pt>
                <c:pt idx="2201">
                  <c:v>300.96249999999998</c:v>
                </c:pt>
                <c:pt idx="2202">
                  <c:v>301.0625</c:v>
                </c:pt>
                <c:pt idx="2203">
                  <c:v>301.16250000000002</c:v>
                </c:pt>
                <c:pt idx="2204">
                  <c:v>301.25</c:v>
                </c:pt>
                <c:pt idx="2205">
                  <c:v>301.35000000000002</c:v>
                </c:pt>
                <c:pt idx="2206">
                  <c:v>301.40000000000003</c:v>
                </c:pt>
                <c:pt idx="2207">
                  <c:v>301.5</c:v>
                </c:pt>
                <c:pt idx="2208">
                  <c:v>301.60000000000002</c:v>
                </c:pt>
                <c:pt idx="2209">
                  <c:v>301.63750000000005</c:v>
                </c:pt>
                <c:pt idx="2210">
                  <c:v>301.73749999999995</c:v>
                </c:pt>
                <c:pt idx="2211">
                  <c:v>301.88749999999999</c:v>
                </c:pt>
                <c:pt idx="2212">
                  <c:v>301.9375</c:v>
                </c:pt>
                <c:pt idx="2213">
                  <c:v>302.03749999999997</c:v>
                </c:pt>
                <c:pt idx="2214">
                  <c:v>302.125</c:v>
                </c:pt>
                <c:pt idx="2215">
                  <c:v>302.17500000000001</c:v>
                </c:pt>
                <c:pt idx="2216">
                  <c:v>302.27499999999998</c:v>
                </c:pt>
                <c:pt idx="2217">
                  <c:v>302.375</c:v>
                </c:pt>
                <c:pt idx="2218">
                  <c:v>302.42500000000001</c:v>
                </c:pt>
                <c:pt idx="2219">
                  <c:v>302.51249999999999</c:v>
                </c:pt>
                <c:pt idx="2220">
                  <c:v>302.66250000000002</c:v>
                </c:pt>
                <c:pt idx="2221">
                  <c:v>302.71250000000003</c:v>
                </c:pt>
                <c:pt idx="2222">
                  <c:v>302.8125</c:v>
                </c:pt>
                <c:pt idx="2223">
                  <c:v>302.91250000000002</c:v>
                </c:pt>
                <c:pt idx="2224">
                  <c:v>302.96250000000003</c:v>
                </c:pt>
                <c:pt idx="2225">
                  <c:v>303.05</c:v>
                </c:pt>
                <c:pt idx="2226">
                  <c:v>303.15000000000003</c:v>
                </c:pt>
                <c:pt idx="2227">
                  <c:v>303.25</c:v>
                </c:pt>
                <c:pt idx="2228">
                  <c:v>303.35000000000002</c:v>
                </c:pt>
                <c:pt idx="2229">
                  <c:v>303.45000000000005</c:v>
                </c:pt>
                <c:pt idx="2230">
                  <c:v>303.53749999999997</c:v>
                </c:pt>
                <c:pt idx="2231">
                  <c:v>303.58749999999998</c:v>
                </c:pt>
                <c:pt idx="2232">
                  <c:v>303.6875</c:v>
                </c:pt>
                <c:pt idx="2233">
                  <c:v>303.78749999999997</c:v>
                </c:pt>
                <c:pt idx="2234">
                  <c:v>303.83749999999998</c:v>
                </c:pt>
                <c:pt idx="2235">
                  <c:v>303.92500000000001</c:v>
                </c:pt>
                <c:pt idx="2236">
                  <c:v>304.02499999999998</c:v>
                </c:pt>
                <c:pt idx="2237">
                  <c:v>304.125</c:v>
                </c:pt>
                <c:pt idx="2238">
                  <c:v>304.22500000000002</c:v>
                </c:pt>
                <c:pt idx="2239">
                  <c:v>304.32499999999999</c:v>
                </c:pt>
                <c:pt idx="2240">
                  <c:v>304.36249999999995</c:v>
                </c:pt>
                <c:pt idx="2241">
                  <c:v>304.46249999999998</c:v>
                </c:pt>
                <c:pt idx="2242">
                  <c:v>304.5625</c:v>
                </c:pt>
                <c:pt idx="2243">
                  <c:v>304.61249999999995</c:v>
                </c:pt>
                <c:pt idx="2244">
                  <c:v>304.76250000000005</c:v>
                </c:pt>
                <c:pt idx="2245">
                  <c:v>304.89999999999998</c:v>
                </c:pt>
                <c:pt idx="2246">
                  <c:v>305</c:v>
                </c:pt>
                <c:pt idx="2247">
                  <c:v>305.09999999999997</c:v>
                </c:pt>
                <c:pt idx="2248">
                  <c:v>305.25</c:v>
                </c:pt>
                <c:pt idx="2249">
                  <c:v>305.34999999999997</c:v>
                </c:pt>
                <c:pt idx="2250">
                  <c:v>305.45</c:v>
                </c:pt>
                <c:pt idx="2251">
                  <c:v>305.53750000000002</c:v>
                </c:pt>
                <c:pt idx="2252">
                  <c:v>305.6875</c:v>
                </c:pt>
                <c:pt idx="2253">
                  <c:v>305.83750000000003</c:v>
                </c:pt>
                <c:pt idx="2254">
                  <c:v>305.9375</c:v>
                </c:pt>
                <c:pt idx="2255">
                  <c:v>306.03750000000002</c:v>
                </c:pt>
                <c:pt idx="2256">
                  <c:v>306.125</c:v>
                </c:pt>
                <c:pt idx="2257">
                  <c:v>306.27500000000003</c:v>
                </c:pt>
                <c:pt idx="2258">
                  <c:v>306.375</c:v>
                </c:pt>
                <c:pt idx="2259">
                  <c:v>306.47500000000002</c:v>
                </c:pt>
                <c:pt idx="2260">
                  <c:v>306.57500000000005</c:v>
                </c:pt>
                <c:pt idx="2261">
                  <c:v>306.71249999999998</c:v>
                </c:pt>
                <c:pt idx="2262">
                  <c:v>306.86250000000001</c:v>
                </c:pt>
                <c:pt idx="2263">
                  <c:v>306.96249999999998</c:v>
                </c:pt>
                <c:pt idx="2264">
                  <c:v>307.0625</c:v>
                </c:pt>
                <c:pt idx="2265">
                  <c:v>307.21249999999998</c:v>
                </c:pt>
                <c:pt idx="2266">
                  <c:v>307.3</c:v>
                </c:pt>
                <c:pt idx="2267">
                  <c:v>307.39999999999998</c:v>
                </c:pt>
                <c:pt idx="2268">
                  <c:v>307.5</c:v>
                </c:pt>
                <c:pt idx="2269">
                  <c:v>307.60000000000002</c:v>
                </c:pt>
                <c:pt idx="2270">
                  <c:v>307.79999999999995</c:v>
                </c:pt>
                <c:pt idx="2271">
                  <c:v>307.88750000000005</c:v>
                </c:pt>
                <c:pt idx="2272">
                  <c:v>307.98749999999995</c:v>
                </c:pt>
                <c:pt idx="2273">
                  <c:v>308.08749999999998</c:v>
                </c:pt>
                <c:pt idx="2274">
                  <c:v>308.23749999999995</c:v>
                </c:pt>
                <c:pt idx="2275">
                  <c:v>308.33749999999998</c:v>
                </c:pt>
                <c:pt idx="2276">
                  <c:v>308.4375</c:v>
                </c:pt>
                <c:pt idx="2277">
                  <c:v>308.57500000000005</c:v>
                </c:pt>
                <c:pt idx="2278">
                  <c:v>308.67499999999995</c:v>
                </c:pt>
                <c:pt idx="2279">
                  <c:v>308.875</c:v>
                </c:pt>
                <c:pt idx="2280">
                  <c:v>309.02499999999998</c:v>
                </c:pt>
                <c:pt idx="2281">
                  <c:v>309.125</c:v>
                </c:pt>
                <c:pt idx="2282">
                  <c:v>309.26249999999999</c:v>
                </c:pt>
                <c:pt idx="2283">
                  <c:v>309.36250000000001</c:v>
                </c:pt>
                <c:pt idx="2284">
                  <c:v>309.51249999999999</c:v>
                </c:pt>
                <c:pt idx="2285">
                  <c:v>309.66250000000002</c:v>
                </c:pt>
                <c:pt idx="2286">
                  <c:v>309.76249999999999</c:v>
                </c:pt>
                <c:pt idx="2287">
                  <c:v>309.95000000000005</c:v>
                </c:pt>
                <c:pt idx="2288">
                  <c:v>310.04999999999995</c:v>
                </c:pt>
                <c:pt idx="2289">
                  <c:v>310.20000000000005</c:v>
                </c:pt>
                <c:pt idx="2290">
                  <c:v>310.35000000000002</c:v>
                </c:pt>
                <c:pt idx="2291">
                  <c:v>310.45000000000005</c:v>
                </c:pt>
                <c:pt idx="2292">
                  <c:v>310.58749999999998</c:v>
                </c:pt>
                <c:pt idx="2293">
                  <c:v>310.6875</c:v>
                </c:pt>
                <c:pt idx="2294">
                  <c:v>310.83749999999998</c:v>
                </c:pt>
                <c:pt idx="2295">
                  <c:v>311.03749999999997</c:v>
                </c:pt>
                <c:pt idx="2296">
                  <c:v>311.13749999999999</c:v>
                </c:pt>
                <c:pt idx="2297">
                  <c:v>311.27499999999998</c:v>
                </c:pt>
                <c:pt idx="2298">
                  <c:v>311.42500000000001</c:v>
                </c:pt>
                <c:pt idx="2299">
                  <c:v>311.52499999999998</c:v>
                </c:pt>
                <c:pt idx="2300">
                  <c:v>311.67500000000001</c:v>
                </c:pt>
                <c:pt idx="2301">
                  <c:v>311.77499999999998</c:v>
                </c:pt>
                <c:pt idx="2302">
                  <c:v>311.92500000000001</c:v>
                </c:pt>
                <c:pt idx="2303">
                  <c:v>312.0625</c:v>
                </c:pt>
                <c:pt idx="2304">
                  <c:v>312.21250000000003</c:v>
                </c:pt>
                <c:pt idx="2305">
                  <c:v>312.36250000000001</c:v>
                </c:pt>
                <c:pt idx="2306">
                  <c:v>312.46250000000003</c:v>
                </c:pt>
                <c:pt idx="2307">
                  <c:v>312.61250000000001</c:v>
                </c:pt>
                <c:pt idx="2308">
                  <c:v>312.75</c:v>
                </c:pt>
                <c:pt idx="2309">
                  <c:v>312.85000000000002</c:v>
                </c:pt>
                <c:pt idx="2310">
                  <c:v>313</c:v>
                </c:pt>
                <c:pt idx="2311">
                  <c:v>313.10000000000002</c:v>
                </c:pt>
                <c:pt idx="2312">
                  <c:v>313.3</c:v>
                </c:pt>
                <c:pt idx="2313">
                  <c:v>313.38749999999999</c:v>
                </c:pt>
                <c:pt idx="2314">
                  <c:v>313.53750000000002</c:v>
                </c:pt>
                <c:pt idx="2315">
                  <c:v>313.6875</c:v>
                </c:pt>
                <c:pt idx="2316">
                  <c:v>313.78750000000002</c:v>
                </c:pt>
                <c:pt idx="2317">
                  <c:v>313.9375</c:v>
                </c:pt>
                <c:pt idx="2318">
                  <c:v>314.02499999999998</c:v>
                </c:pt>
                <c:pt idx="2319">
                  <c:v>314.17499999999995</c:v>
                </c:pt>
                <c:pt idx="2320">
                  <c:v>314.27499999999998</c:v>
                </c:pt>
                <c:pt idx="2321">
                  <c:v>314.47500000000002</c:v>
                </c:pt>
                <c:pt idx="2322">
                  <c:v>314.625</c:v>
                </c:pt>
                <c:pt idx="2323">
                  <c:v>314.71249999999998</c:v>
                </c:pt>
                <c:pt idx="2324">
                  <c:v>314.86249999999995</c:v>
                </c:pt>
                <c:pt idx="2325">
                  <c:v>314.96249999999998</c:v>
                </c:pt>
                <c:pt idx="2326">
                  <c:v>315.11249999999995</c:v>
                </c:pt>
                <c:pt idx="2327">
                  <c:v>315.26250000000005</c:v>
                </c:pt>
                <c:pt idx="2328">
                  <c:v>315.36249999999995</c:v>
                </c:pt>
                <c:pt idx="2329">
                  <c:v>315.55</c:v>
                </c:pt>
                <c:pt idx="2330">
                  <c:v>315.64999999999998</c:v>
                </c:pt>
                <c:pt idx="2331">
                  <c:v>315.8</c:v>
                </c:pt>
                <c:pt idx="2332">
                  <c:v>315.89999999999998</c:v>
                </c:pt>
                <c:pt idx="2333">
                  <c:v>316.05</c:v>
                </c:pt>
                <c:pt idx="2334">
                  <c:v>316.1875</c:v>
                </c:pt>
                <c:pt idx="2335">
                  <c:v>316.33750000000003</c:v>
                </c:pt>
                <c:pt idx="2336">
                  <c:v>316.48750000000001</c:v>
                </c:pt>
                <c:pt idx="2337">
                  <c:v>316.6875</c:v>
                </c:pt>
                <c:pt idx="2338">
                  <c:v>316.83750000000003</c:v>
                </c:pt>
                <c:pt idx="2339">
                  <c:v>316.97499999999997</c:v>
                </c:pt>
                <c:pt idx="2340">
                  <c:v>317.125</c:v>
                </c:pt>
                <c:pt idx="2341">
                  <c:v>317.27499999999998</c:v>
                </c:pt>
                <c:pt idx="2342">
                  <c:v>317.42499999999995</c:v>
                </c:pt>
                <c:pt idx="2343">
                  <c:v>317.57499999999999</c:v>
                </c:pt>
                <c:pt idx="2344">
                  <c:v>317.71249999999998</c:v>
                </c:pt>
                <c:pt idx="2345">
                  <c:v>317.86250000000001</c:v>
                </c:pt>
                <c:pt idx="2346">
                  <c:v>318.0625</c:v>
                </c:pt>
                <c:pt idx="2347">
                  <c:v>318.21249999999998</c:v>
                </c:pt>
                <c:pt idx="2348">
                  <c:v>318.36250000000001</c:v>
                </c:pt>
                <c:pt idx="2349">
                  <c:v>318.5</c:v>
                </c:pt>
                <c:pt idx="2350">
                  <c:v>318.65000000000003</c:v>
                </c:pt>
                <c:pt idx="2351">
                  <c:v>318.8</c:v>
                </c:pt>
                <c:pt idx="2352">
                  <c:v>318.95</c:v>
                </c:pt>
                <c:pt idx="2353">
                  <c:v>319.05</c:v>
                </c:pt>
                <c:pt idx="2354">
                  <c:v>319.25</c:v>
                </c:pt>
                <c:pt idx="2355">
                  <c:v>319.38750000000005</c:v>
                </c:pt>
                <c:pt idx="2356">
                  <c:v>319.53750000000002</c:v>
                </c:pt>
                <c:pt idx="2357">
                  <c:v>319.6875</c:v>
                </c:pt>
                <c:pt idx="2358">
                  <c:v>319.83749999999998</c:v>
                </c:pt>
                <c:pt idx="2359">
                  <c:v>320.03750000000002</c:v>
                </c:pt>
                <c:pt idx="2360">
                  <c:v>320.17500000000001</c:v>
                </c:pt>
                <c:pt idx="2361">
                  <c:v>320.32499999999999</c:v>
                </c:pt>
                <c:pt idx="2362">
                  <c:v>320.47499999999997</c:v>
                </c:pt>
                <c:pt idx="2363">
                  <c:v>320.67500000000001</c:v>
                </c:pt>
                <c:pt idx="2364">
                  <c:v>320.82499999999999</c:v>
                </c:pt>
                <c:pt idx="2365">
                  <c:v>320.96250000000003</c:v>
                </c:pt>
                <c:pt idx="2366">
                  <c:v>321.11250000000001</c:v>
                </c:pt>
                <c:pt idx="2367">
                  <c:v>321.26249999999999</c:v>
                </c:pt>
                <c:pt idx="2368">
                  <c:v>321.46250000000003</c:v>
                </c:pt>
                <c:pt idx="2369">
                  <c:v>321.61250000000001</c:v>
                </c:pt>
                <c:pt idx="2370">
                  <c:v>321.75</c:v>
                </c:pt>
                <c:pt idx="2371">
                  <c:v>321.95</c:v>
                </c:pt>
                <c:pt idx="2372">
                  <c:v>322.09999999999997</c:v>
                </c:pt>
                <c:pt idx="2373">
                  <c:v>322.25</c:v>
                </c:pt>
                <c:pt idx="2374">
                  <c:v>322.39999999999998</c:v>
                </c:pt>
                <c:pt idx="2375">
                  <c:v>322.53749999999997</c:v>
                </c:pt>
                <c:pt idx="2376">
                  <c:v>322.73750000000001</c:v>
                </c:pt>
                <c:pt idx="2377">
                  <c:v>322.88749999999999</c:v>
                </c:pt>
                <c:pt idx="2378">
                  <c:v>323.03749999999997</c:v>
                </c:pt>
                <c:pt idx="2379">
                  <c:v>323.23750000000001</c:v>
                </c:pt>
                <c:pt idx="2380">
                  <c:v>323.38749999999999</c:v>
                </c:pt>
                <c:pt idx="2381">
                  <c:v>323.52500000000003</c:v>
                </c:pt>
                <c:pt idx="2382">
                  <c:v>323.72500000000002</c:v>
                </c:pt>
                <c:pt idx="2383">
                  <c:v>323.875</c:v>
                </c:pt>
                <c:pt idx="2384">
                  <c:v>324.02500000000003</c:v>
                </c:pt>
                <c:pt idx="2385">
                  <c:v>324.22500000000002</c:v>
                </c:pt>
                <c:pt idx="2386">
                  <c:v>324.36250000000001</c:v>
                </c:pt>
                <c:pt idx="2387">
                  <c:v>324.51250000000005</c:v>
                </c:pt>
                <c:pt idx="2388">
                  <c:v>324.76250000000005</c:v>
                </c:pt>
                <c:pt idx="2389">
                  <c:v>324.91250000000002</c:v>
                </c:pt>
                <c:pt idx="2390">
                  <c:v>325.0625</c:v>
                </c:pt>
                <c:pt idx="2391">
                  <c:v>325.25</c:v>
                </c:pt>
                <c:pt idx="2392">
                  <c:v>325.39999999999998</c:v>
                </c:pt>
                <c:pt idx="2393">
                  <c:v>325.55</c:v>
                </c:pt>
                <c:pt idx="2394">
                  <c:v>325.75</c:v>
                </c:pt>
                <c:pt idx="2395">
                  <c:v>325.89999999999998</c:v>
                </c:pt>
                <c:pt idx="2396">
                  <c:v>326.08749999999998</c:v>
                </c:pt>
                <c:pt idx="2397">
                  <c:v>326.28750000000002</c:v>
                </c:pt>
                <c:pt idx="2398">
                  <c:v>326.4375</c:v>
                </c:pt>
                <c:pt idx="2399">
                  <c:v>326.58749999999998</c:v>
                </c:pt>
                <c:pt idx="2400">
                  <c:v>326.78750000000002</c:v>
                </c:pt>
                <c:pt idx="2401">
                  <c:v>326.92499999999995</c:v>
                </c:pt>
                <c:pt idx="2402">
                  <c:v>327.07500000000005</c:v>
                </c:pt>
                <c:pt idx="2403">
                  <c:v>327.22500000000002</c:v>
                </c:pt>
                <c:pt idx="2404">
                  <c:v>327.375</c:v>
                </c:pt>
                <c:pt idx="2405">
                  <c:v>327.57500000000005</c:v>
                </c:pt>
                <c:pt idx="2406">
                  <c:v>327.72500000000002</c:v>
                </c:pt>
                <c:pt idx="2407">
                  <c:v>327.86250000000007</c:v>
                </c:pt>
                <c:pt idx="2408">
                  <c:v>328.01250000000005</c:v>
                </c:pt>
                <c:pt idx="2409">
                  <c:v>328.16250000000002</c:v>
                </c:pt>
                <c:pt idx="2410">
                  <c:v>328.3125</c:v>
                </c:pt>
                <c:pt idx="2411">
                  <c:v>328.41250000000002</c:v>
                </c:pt>
                <c:pt idx="2412">
                  <c:v>328.55</c:v>
                </c:pt>
                <c:pt idx="2413">
                  <c:v>328.75</c:v>
                </c:pt>
                <c:pt idx="2414">
                  <c:v>328.90000000000003</c:v>
                </c:pt>
                <c:pt idx="2415">
                  <c:v>329.05</c:v>
                </c:pt>
                <c:pt idx="2416">
                  <c:v>329.2</c:v>
                </c:pt>
                <c:pt idx="2417">
                  <c:v>329.33749999999998</c:v>
                </c:pt>
                <c:pt idx="2418">
                  <c:v>329.48749999999995</c:v>
                </c:pt>
                <c:pt idx="2419">
                  <c:v>329.58749999999998</c:v>
                </c:pt>
                <c:pt idx="2420">
                  <c:v>329.73749999999995</c:v>
                </c:pt>
                <c:pt idx="2421">
                  <c:v>329.9375</c:v>
                </c:pt>
                <c:pt idx="2422">
                  <c:v>330.07499999999999</c:v>
                </c:pt>
                <c:pt idx="2423">
                  <c:v>330.22499999999997</c:v>
                </c:pt>
                <c:pt idx="2424">
                  <c:v>330.375</c:v>
                </c:pt>
                <c:pt idx="2425">
                  <c:v>330.52499999999998</c:v>
                </c:pt>
                <c:pt idx="2426">
                  <c:v>330.67500000000001</c:v>
                </c:pt>
                <c:pt idx="2427">
                  <c:v>330.76249999999999</c:v>
                </c:pt>
                <c:pt idx="2428">
                  <c:v>330.91250000000002</c:v>
                </c:pt>
                <c:pt idx="2429">
                  <c:v>331.0625</c:v>
                </c:pt>
                <c:pt idx="2430">
                  <c:v>331.3125</c:v>
                </c:pt>
                <c:pt idx="2431">
                  <c:v>331.46250000000003</c:v>
                </c:pt>
                <c:pt idx="2432">
                  <c:v>331.61250000000001</c:v>
                </c:pt>
                <c:pt idx="2433">
                  <c:v>331.75</c:v>
                </c:pt>
                <c:pt idx="2434">
                  <c:v>331.90000000000003</c:v>
                </c:pt>
                <c:pt idx="2435">
                  <c:v>332.05</c:v>
                </c:pt>
                <c:pt idx="2436">
                  <c:v>332.20000000000005</c:v>
                </c:pt>
                <c:pt idx="2437">
                  <c:v>332.35</c:v>
                </c:pt>
                <c:pt idx="2438">
                  <c:v>332.53749999999997</c:v>
                </c:pt>
                <c:pt idx="2439">
                  <c:v>332.6875</c:v>
                </c:pt>
                <c:pt idx="2440">
                  <c:v>332.83749999999998</c:v>
                </c:pt>
                <c:pt idx="2441">
                  <c:v>332.98750000000001</c:v>
                </c:pt>
                <c:pt idx="2442">
                  <c:v>333.13749999999999</c:v>
                </c:pt>
                <c:pt idx="2443">
                  <c:v>333.27499999999998</c:v>
                </c:pt>
                <c:pt idx="2444">
                  <c:v>333.42500000000001</c:v>
                </c:pt>
                <c:pt idx="2445">
                  <c:v>333.57499999999999</c:v>
                </c:pt>
                <c:pt idx="2446">
                  <c:v>333.72500000000002</c:v>
                </c:pt>
                <c:pt idx="2447">
                  <c:v>333.92500000000001</c:v>
                </c:pt>
                <c:pt idx="2448">
                  <c:v>334.07499999999999</c:v>
                </c:pt>
                <c:pt idx="2449">
                  <c:v>334.22500000000002</c:v>
                </c:pt>
                <c:pt idx="2450">
                  <c:v>334.375</c:v>
                </c:pt>
                <c:pt idx="2451">
                  <c:v>334.52500000000003</c:v>
                </c:pt>
                <c:pt idx="2452">
                  <c:v>334.67500000000001</c:v>
                </c:pt>
                <c:pt idx="2453">
                  <c:v>334.82499999999999</c:v>
                </c:pt>
                <c:pt idx="2454">
                  <c:v>334.97500000000002</c:v>
                </c:pt>
                <c:pt idx="2455">
                  <c:v>335.17499999999995</c:v>
                </c:pt>
                <c:pt idx="2456">
                  <c:v>335.32500000000005</c:v>
                </c:pt>
                <c:pt idx="2457">
                  <c:v>335.47500000000002</c:v>
                </c:pt>
                <c:pt idx="2458">
                  <c:v>335.5625</c:v>
                </c:pt>
                <c:pt idx="2459">
                  <c:v>335.71249999999998</c:v>
                </c:pt>
                <c:pt idx="2460">
                  <c:v>335.86249999999995</c:v>
                </c:pt>
                <c:pt idx="2461">
                  <c:v>336.01249999999999</c:v>
                </c:pt>
                <c:pt idx="2462">
                  <c:v>336.16249999999997</c:v>
                </c:pt>
                <c:pt idx="2463">
                  <c:v>336.3125</c:v>
                </c:pt>
                <c:pt idx="2464">
                  <c:v>336.46249999999998</c:v>
                </c:pt>
                <c:pt idx="2465">
                  <c:v>336.61250000000001</c:v>
                </c:pt>
                <c:pt idx="2466">
                  <c:v>336.76249999999999</c:v>
                </c:pt>
                <c:pt idx="2467">
                  <c:v>336.91249999999997</c:v>
                </c:pt>
                <c:pt idx="2468">
                  <c:v>337.0625</c:v>
                </c:pt>
                <c:pt idx="2469">
                  <c:v>337.21249999999998</c:v>
                </c:pt>
                <c:pt idx="2470">
                  <c:v>337.36250000000001</c:v>
                </c:pt>
                <c:pt idx="2471">
                  <c:v>337.46249999999998</c:v>
                </c:pt>
                <c:pt idx="2472">
                  <c:v>337.66250000000002</c:v>
                </c:pt>
                <c:pt idx="2473">
                  <c:v>337.8125</c:v>
                </c:pt>
                <c:pt idx="2474">
                  <c:v>337.95</c:v>
                </c:pt>
                <c:pt idx="2475">
                  <c:v>338.1</c:v>
                </c:pt>
                <c:pt idx="2476">
                  <c:v>338.25</c:v>
                </c:pt>
                <c:pt idx="2477">
                  <c:v>338.40000000000003</c:v>
                </c:pt>
                <c:pt idx="2478">
                  <c:v>338.55</c:v>
                </c:pt>
                <c:pt idx="2479">
                  <c:v>338.65000000000003</c:v>
                </c:pt>
                <c:pt idx="2480">
                  <c:v>338.85</c:v>
                </c:pt>
                <c:pt idx="2481">
                  <c:v>339</c:v>
                </c:pt>
                <c:pt idx="2482">
                  <c:v>339.15</c:v>
                </c:pt>
                <c:pt idx="2483">
                  <c:v>339.29999999999995</c:v>
                </c:pt>
                <c:pt idx="2484">
                  <c:v>339.45000000000005</c:v>
                </c:pt>
                <c:pt idx="2485">
                  <c:v>339.6</c:v>
                </c:pt>
                <c:pt idx="2486">
                  <c:v>339.75</c:v>
                </c:pt>
                <c:pt idx="2487">
                  <c:v>339.9</c:v>
                </c:pt>
                <c:pt idx="2488">
                  <c:v>340.04999999999995</c:v>
                </c:pt>
                <c:pt idx="2489">
                  <c:v>340.23750000000007</c:v>
                </c:pt>
                <c:pt idx="2490">
                  <c:v>340.38750000000005</c:v>
                </c:pt>
                <c:pt idx="2491">
                  <c:v>340.48750000000007</c:v>
                </c:pt>
                <c:pt idx="2492">
                  <c:v>340.63750000000005</c:v>
                </c:pt>
                <c:pt idx="2493">
                  <c:v>340.78750000000002</c:v>
                </c:pt>
                <c:pt idx="2494">
                  <c:v>340.9375</c:v>
                </c:pt>
                <c:pt idx="2495">
                  <c:v>341.08749999999998</c:v>
                </c:pt>
                <c:pt idx="2496">
                  <c:v>341.23750000000007</c:v>
                </c:pt>
                <c:pt idx="2497">
                  <c:v>341.43750000000006</c:v>
                </c:pt>
                <c:pt idx="2498">
                  <c:v>341.58750000000003</c:v>
                </c:pt>
                <c:pt idx="2499">
                  <c:v>341.73750000000001</c:v>
                </c:pt>
                <c:pt idx="2500">
                  <c:v>341.88749999999999</c:v>
                </c:pt>
                <c:pt idx="2501">
                  <c:v>342.03750000000008</c:v>
                </c:pt>
                <c:pt idx="2502">
                  <c:v>342.13749999999999</c:v>
                </c:pt>
                <c:pt idx="2503">
                  <c:v>342.28750000000008</c:v>
                </c:pt>
                <c:pt idx="2504">
                  <c:v>342.375</c:v>
                </c:pt>
                <c:pt idx="2505">
                  <c:v>342.52500000000009</c:v>
                </c:pt>
                <c:pt idx="2506">
                  <c:v>342.67499999999995</c:v>
                </c:pt>
                <c:pt idx="2507">
                  <c:v>342.82500000000005</c:v>
                </c:pt>
                <c:pt idx="2508">
                  <c:v>342.92499999999995</c:v>
                </c:pt>
                <c:pt idx="2509">
                  <c:v>343.07500000000005</c:v>
                </c:pt>
                <c:pt idx="2510">
                  <c:v>343.17499999999995</c:v>
                </c:pt>
                <c:pt idx="2511">
                  <c:v>343.32500000000005</c:v>
                </c:pt>
                <c:pt idx="2512">
                  <c:v>343.42499999999995</c:v>
                </c:pt>
                <c:pt idx="2513">
                  <c:v>343.57500000000005</c:v>
                </c:pt>
                <c:pt idx="2514">
                  <c:v>343.72499999999997</c:v>
                </c:pt>
                <c:pt idx="2515">
                  <c:v>343.87500000000006</c:v>
                </c:pt>
                <c:pt idx="2516">
                  <c:v>343.97499999999997</c:v>
                </c:pt>
                <c:pt idx="2517">
                  <c:v>344.12500000000006</c:v>
                </c:pt>
                <c:pt idx="2518">
                  <c:v>344.22499999999997</c:v>
                </c:pt>
                <c:pt idx="2519">
                  <c:v>344.36250000000007</c:v>
                </c:pt>
                <c:pt idx="2520">
                  <c:v>344.46249999999998</c:v>
                </c:pt>
                <c:pt idx="2521">
                  <c:v>344.61250000000007</c:v>
                </c:pt>
                <c:pt idx="2522">
                  <c:v>344.76249999999993</c:v>
                </c:pt>
                <c:pt idx="2523">
                  <c:v>344.91250000000002</c:v>
                </c:pt>
                <c:pt idx="2524">
                  <c:v>345.01249999999993</c:v>
                </c:pt>
                <c:pt idx="2525">
                  <c:v>345.16250000000002</c:v>
                </c:pt>
                <c:pt idx="2526">
                  <c:v>345.26249999999993</c:v>
                </c:pt>
                <c:pt idx="2527">
                  <c:v>345.36249999999995</c:v>
                </c:pt>
                <c:pt idx="2528">
                  <c:v>345.51249999999993</c:v>
                </c:pt>
                <c:pt idx="2529">
                  <c:v>345.61249999999995</c:v>
                </c:pt>
                <c:pt idx="2530">
                  <c:v>345.76249999999993</c:v>
                </c:pt>
                <c:pt idx="2531">
                  <c:v>345.91249999999997</c:v>
                </c:pt>
                <c:pt idx="2532">
                  <c:v>346.06249999999994</c:v>
                </c:pt>
                <c:pt idx="2533">
                  <c:v>346.21250000000003</c:v>
                </c:pt>
                <c:pt idx="2534">
                  <c:v>346.31249999999994</c:v>
                </c:pt>
                <c:pt idx="2535">
                  <c:v>346.45000000000005</c:v>
                </c:pt>
                <c:pt idx="2536">
                  <c:v>346.54999999999995</c:v>
                </c:pt>
                <c:pt idx="2537">
                  <c:v>346.70000000000005</c:v>
                </c:pt>
                <c:pt idx="2538">
                  <c:v>346.85</c:v>
                </c:pt>
                <c:pt idx="2539">
                  <c:v>347.00000000000006</c:v>
                </c:pt>
                <c:pt idx="2540">
                  <c:v>347.15000000000003</c:v>
                </c:pt>
                <c:pt idx="2541">
                  <c:v>347.25000000000006</c:v>
                </c:pt>
                <c:pt idx="2542">
                  <c:v>347.40000000000003</c:v>
                </c:pt>
                <c:pt idx="2543">
                  <c:v>347.50000000000006</c:v>
                </c:pt>
                <c:pt idx="2544">
                  <c:v>347.65000000000003</c:v>
                </c:pt>
                <c:pt idx="2545">
                  <c:v>347.8</c:v>
                </c:pt>
                <c:pt idx="2546">
                  <c:v>347.90000000000003</c:v>
                </c:pt>
                <c:pt idx="2547">
                  <c:v>348.05</c:v>
                </c:pt>
                <c:pt idx="2548">
                  <c:v>348.20000000000005</c:v>
                </c:pt>
                <c:pt idx="2549">
                  <c:v>348.35</c:v>
                </c:pt>
                <c:pt idx="2550">
                  <c:v>348.48749999999995</c:v>
                </c:pt>
                <c:pt idx="2551">
                  <c:v>348.58749999999998</c:v>
                </c:pt>
                <c:pt idx="2552">
                  <c:v>348.73749999999995</c:v>
                </c:pt>
                <c:pt idx="2553">
                  <c:v>348.83749999999998</c:v>
                </c:pt>
                <c:pt idx="2554">
                  <c:v>348.98749999999995</c:v>
                </c:pt>
                <c:pt idx="2555">
                  <c:v>349.13749999999993</c:v>
                </c:pt>
                <c:pt idx="2556">
                  <c:v>349.28749999999997</c:v>
                </c:pt>
                <c:pt idx="2557">
                  <c:v>349.43749999999994</c:v>
                </c:pt>
                <c:pt idx="2558">
                  <c:v>349.53749999999997</c:v>
                </c:pt>
                <c:pt idx="2559">
                  <c:v>349.68749999999994</c:v>
                </c:pt>
                <c:pt idx="2560">
                  <c:v>349.78749999999997</c:v>
                </c:pt>
                <c:pt idx="2561">
                  <c:v>349.93749999999994</c:v>
                </c:pt>
                <c:pt idx="2562">
                  <c:v>350.03749999999997</c:v>
                </c:pt>
                <c:pt idx="2563">
                  <c:v>350.18749999999994</c:v>
                </c:pt>
                <c:pt idx="2564">
                  <c:v>350.33749999999998</c:v>
                </c:pt>
                <c:pt idx="2565">
                  <c:v>350.47499999999991</c:v>
                </c:pt>
                <c:pt idx="2566">
                  <c:v>350.57499999999993</c:v>
                </c:pt>
                <c:pt idx="2567">
                  <c:v>350.72499999999991</c:v>
                </c:pt>
                <c:pt idx="2568">
                  <c:v>350.82499999999993</c:v>
                </c:pt>
                <c:pt idx="2569">
                  <c:v>350.97499999999991</c:v>
                </c:pt>
                <c:pt idx="2570">
                  <c:v>351.07499999999993</c:v>
                </c:pt>
                <c:pt idx="2571">
                  <c:v>351.22499999999991</c:v>
                </c:pt>
                <c:pt idx="2572">
                  <c:v>351.32499999999993</c:v>
                </c:pt>
                <c:pt idx="2573">
                  <c:v>351.52499999999998</c:v>
                </c:pt>
                <c:pt idx="2574">
                  <c:v>351.625</c:v>
                </c:pt>
                <c:pt idx="2575">
                  <c:v>351.77499999999998</c:v>
                </c:pt>
                <c:pt idx="2576">
                  <c:v>351.875</c:v>
                </c:pt>
                <c:pt idx="2577">
                  <c:v>352.02499999999998</c:v>
                </c:pt>
                <c:pt idx="2578">
                  <c:v>352.125</c:v>
                </c:pt>
                <c:pt idx="2579">
                  <c:v>352.27499999999998</c:v>
                </c:pt>
                <c:pt idx="2580">
                  <c:v>352.375</c:v>
                </c:pt>
                <c:pt idx="2581">
                  <c:v>352.5625</c:v>
                </c:pt>
                <c:pt idx="2582">
                  <c:v>352.66250000000002</c:v>
                </c:pt>
                <c:pt idx="2583">
                  <c:v>352.8125</c:v>
                </c:pt>
                <c:pt idx="2584">
                  <c:v>352.91250000000002</c:v>
                </c:pt>
                <c:pt idx="2585">
                  <c:v>353.0625</c:v>
                </c:pt>
                <c:pt idx="2586">
                  <c:v>353.16250000000002</c:v>
                </c:pt>
                <c:pt idx="2587">
                  <c:v>353.3125</c:v>
                </c:pt>
                <c:pt idx="2588">
                  <c:v>353.41250000000002</c:v>
                </c:pt>
                <c:pt idx="2589">
                  <c:v>353.51250000000005</c:v>
                </c:pt>
                <c:pt idx="2590">
                  <c:v>353.66250000000002</c:v>
                </c:pt>
                <c:pt idx="2591">
                  <c:v>353.76250000000005</c:v>
                </c:pt>
                <c:pt idx="2592">
                  <c:v>353.8125</c:v>
                </c:pt>
                <c:pt idx="2593">
                  <c:v>353.91250000000002</c:v>
                </c:pt>
                <c:pt idx="2594">
                  <c:v>354.01250000000005</c:v>
                </c:pt>
                <c:pt idx="2595">
                  <c:v>354.11249999999995</c:v>
                </c:pt>
                <c:pt idx="2596">
                  <c:v>354.15000000000003</c:v>
                </c:pt>
                <c:pt idx="2597">
                  <c:v>354.25000000000006</c:v>
                </c:pt>
                <c:pt idx="2598">
                  <c:v>354.4</c:v>
                </c:pt>
                <c:pt idx="2599">
                  <c:v>354.5</c:v>
                </c:pt>
                <c:pt idx="2600">
                  <c:v>354.55000000000007</c:v>
                </c:pt>
                <c:pt idx="2601">
                  <c:v>354.65</c:v>
                </c:pt>
                <c:pt idx="2602">
                  <c:v>354.75</c:v>
                </c:pt>
                <c:pt idx="2603">
                  <c:v>354.80000000000007</c:v>
                </c:pt>
                <c:pt idx="2604">
                  <c:v>354.9</c:v>
                </c:pt>
                <c:pt idx="2605">
                  <c:v>355</c:v>
                </c:pt>
                <c:pt idx="2606">
                  <c:v>355.15</c:v>
                </c:pt>
                <c:pt idx="2607">
                  <c:v>355.19999999999993</c:v>
                </c:pt>
                <c:pt idx="2608">
                  <c:v>355.29999999999995</c:v>
                </c:pt>
                <c:pt idx="2609">
                  <c:v>355.4</c:v>
                </c:pt>
                <c:pt idx="2610">
                  <c:v>355.5</c:v>
                </c:pt>
                <c:pt idx="2611">
                  <c:v>355.53750000000002</c:v>
                </c:pt>
                <c:pt idx="2612">
                  <c:v>355.63750000000005</c:v>
                </c:pt>
                <c:pt idx="2613">
                  <c:v>355.73750000000007</c:v>
                </c:pt>
                <c:pt idx="2614">
                  <c:v>355.83750000000009</c:v>
                </c:pt>
                <c:pt idx="2615">
                  <c:v>355.9375</c:v>
                </c:pt>
                <c:pt idx="2616">
                  <c:v>356.03750000000002</c:v>
                </c:pt>
                <c:pt idx="2617">
                  <c:v>356.13750000000005</c:v>
                </c:pt>
                <c:pt idx="2618">
                  <c:v>356.1875</c:v>
                </c:pt>
                <c:pt idx="2619">
                  <c:v>356.28750000000002</c:v>
                </c:pt>
                <c:pt idx="2620">
                  <c:v>356.38750000000005</c:v>
                </c:pt>
                <c:pt idx="2621">
                  <c:v>356.48749999999995</c:v>
                </c:pt>
                <c:pt idx="2622">
                  <c:v>356.53750000000002</c:v>
                </c:pt>
                <c:pt idx="2623">
                  <c:v>356.68750000000006</c:v>
                </c:pt>
                <c:pt idx="2624">
                  <c:v>356.78749999999997</c:v>
                </c:pt>
                <c:pt idx="2625">
                  <c:v>356.88749999999999</c:v>
                </c:pt>
                <c:pt idx="2626">
                  <c:v>356.93750000000006</c:v>
                </c:pt>
                <c:pt idx="2627">
                  <c:v>357.02499999999998</c:v>
                </c:pt>
                <c:pt idx="2628">
                  <c:v>357.125</c:v>
                </c:pt>
                <c:pt idx="2629">
                  <c:v>357.22500000000002</c:v>
                </c:pt>
                <c:pt idx="2630">
                  <c:v>357.27499999999998</c:v>
                </c:pt>
                <c:pt idx="2631">
                  <c:v>357.375</c:v>
                </c:pt>
                <c:pt idx="2632">
                  <c:v>357.52499999999998</c:v>
                </c:pt>
                <c:pt idx="2633">
                  <c:v>357.625</c:v>
                </c:pt>
                <c:pt idx="2634">
                  <c:v>357.77499999999998</c:v>
                </c:pt>
                <c:pt idx="2635">
                  <c:v>357.875</c:v>
                </c:pt>
                <c:pt idx="2636">
                  <c:v>357.97500000000002</c:v>
                </c:pt>
                <c:pt idx="2637">
                  <c:v>358.07499999999993</c:v>
                </c:pt>
                <c:pt idx="2638">
                  <c:v>358.17499999999995</c:v>
                </c:pt>
                <c:pt idx="2639">
                  <c:v>358.27499999999998</c:v>
                </c:pt>
                <c:pt idx="2640">
                  <c:v>358.42500000000001</c:v>
                </c:pt>
                <c:pt idx="2641">
                  <c:v>358.52500000000003</c:v>
                </c:pt>
                <c:pt idx="2642">
                  <c:v>358.66250000000002</c:v>
                </c:pt>
                <c:pt idx="2643">
                  <c:v>358.76250000000005</c:v>
                </c:pt>
                <c:pt idx="2644">
                  <c:v>358.86249999999995</c:v>
                </c:pt>
                <c:pt idx="2645">
                  <c:v>358.96249999999998</c:v>
                </c:pt>
                <c:pt idx="2646">
                  <c:v>359.0625</c:v>
                </c:pt>
                <c:pt idx="2647">
                  <c:v>359.16250000000002</c:v>
                </c:pt>
                <c:pt idx="2648">
                  <c:v>359.3125</c:v>
                </c:pt>
                <c:pt idx="2649">
                  <c:v>359.41249999999991</c:v>
                </c:pt>
                <c:pt idx="2650">
                  <c:v>359.5625</c:v>
                </c:pt>
                <c:pt idx="2651">
                  <c:v>359.66249999999991</c:v>
                </c:pt>
                <c:pt idx="2652">
                  <c:v>359.76249999999993</c:v>
                </c:pt>
                <c:pt idx="2653">
                  <c:v>359.86249999999995</c:v>
                </c:pt>
                <c:pt idx="2654">
                  <c:v>359.96249999999998</c:v>
                </c:pt>
                <c:pt idx="2655">
                  <c:v>360.0625</c:v>
                </c:pt>
                <c:pt idx="2656">
                  <c:v>360.16249999999991</c:v>
                </c:pt>
                <c:pt idx="2657">
                  <c:v>360.35000000000008</c:v>
                </c:pt>
                <c:pt idx="2658">
                  <c:v>360.45</c:v>
                </c:pt>
                <c:pt idx="2659">
                  <c:v>360.55</c:v>
                </c:pt>
                <c:pt idx="2660">
                  <c:v>360.65000000000003</c:v>
                </c:pt>
                <c:pt idx="2661">
                  <c:v>360.75000000000006</c:v>
                </c:pt>
                <c:pt idx="2662">
                  <c:v>360.85000000000008</c:v>
                </c:pt>
                <c:pt idx="2663">
                  <c:v>360.95</c:v>
                </c:pt>
                <c:pt idx="2664">
                  <c:v>361.05</c:v>
                </c:pt>
                <c:pt idx="2665">
                  <c:v>361.25</c:v>
                </c:pt>
                <c:pt idx="2666">
                  <c:v>361.35</c:v>
                </c:pt>
                <c:pt idx="2667">
                  <c:v>361.45000000000005</c:v>
                </c:pt>
                <c:pt idx="2668">
                  <c:v>361.55000000000007</c:v>
                </c:pt>
                <c:pt idx="2669">
                  <c:v>361.65000000000009</c:v>
                </c:pt>
                <c:pt idx="2670">
                  <c:v>361.75</c:v>
                </c:pt>
                <c:pt idx="2671">
                  <c:v>361.85</c:v>
                </c:pt>
                <c:pt idx="2672">
                  <c:v>361.9375</c:v>
                </c:pt>
                <c:pt idx="2673">
                  <c:v>362.03750000000002</c:v>
                </c:pt>
                <c:pt idx="2674">
                  <c:v>362.18750000000006</c:v>
                </c:pt>
                <c:pt idx="2675">
                  <c:v>362.28749999999997</c:v>
                </c:pt>
                <c:pt idx="2676">
                  <c:v>362.38749999999999</c:v>
                </c:pt>
                <c:pt idx="2677">
                  <c:v>362.48750000000001</c:v>
                </c:pt>
                <c:pt idx="2678">
                  <c:v>362.58750000000003</c:v>
                </c:pt>
                <c:pt idx="2679">
                  <c:v>362.68750000000006</c:v>
                </c:pt>
                <c:pt idx="2680">
                  <c:v>362.78749999999997</c:v>
                </c:pt>
                <c:pt idx="2681">
                  <c:v>362.88749999999999</c:v>
                </c:pt>
                <c:pt idx="2682">
                  <c:v>363.08749999999998</c:v>
                </c:pt>
                <c:pt idx="2683">
                  <c:v>363.1875</c:v>
                </c:pt>
                <c:pt idx="2684">
                  <c:v>363.28750000000002</c:v>
                </c:pt>
                <c:pt idx="2685">
                  <c:v>363.38750000000005</c:v>
                </c:pt>
                <c:pt idx="2686">
                  <c:v>363.48750000000007</c:v>
                </c:pt>
                <c:pt idx="2687">
                  <c:v>363.58749999999998</c:v>
                </c:pt>
                <c:pt idx="2688">
                  <c:v>363.67500000000001</c:v>
                </c:pt>
                <c:pt idx="2689">
                  <c:v>363.77500000000003</c:v>
                </c:pt>
                <c:pt idx="2690">
                  <c:v>363.87500000000006</c:v>
                </c:pt>
                <c:pt idx="2691">
                  <c:v>364.02500000000009</c:v>
                </c:pt>
                <c:pt idx="2692">
                  <c:v>364.125</c:v>
                </c:pt>
                <c:pt idx="2693">
                  <c:v>364.22500000000002</c:v>
                </c:pt>
                <c:pt idx="2694">
                  <c:v>364.32500000000005</c:v>
                </c:pt>
                <c:pt idx="2695">
                  <c:v>364.42500000000007</c:v>
                </c:pt>
                <c:pt idx="2696">
                  <c:v>364.52500000000009</c:v>
                </c:pt>
                <c:pt idx="2697">
                  <c:v>364.625</c:v>
                </c:pt>
                <c:pt idx="2698">
                  <c:v>364.72500000000002</c:v>
                </c:pt>
                <c:pt idx="2699">
                  <c:v>364.875</c:v>
                </c:pt>
                <c:pt idx="2700">
                  <c:v>365.02499999999998</c:v>
                </c:pt>
                <c:pt idx="2701">
                  <c:v>365.125</c:v>
                </c:pt>
                <c:pt idx="2702">
                  <c:v>365.22500000000002</c:v>
                </c:pt>
                <c:pt idx="2703">
                  <c:v>365.26249999999999</c:v>
                </c:pt>
                <c:pt idx="2704">
                  <c:v>365.36250000000001</c:v>
                </c:pt>
                <c:pt idx="2705">
                  <c:v>365.46250000000003</c:v>
                </c:pt>
                <c:pt idx="2706">
                  <c:v>365.56250000000006</c:v>
                </c:pt>
                <c:pt idx="2707">
                  <c:v>365.71249999999998</c:v>
                </c:pt>
                <c:pt idx="2708">
                  <c:v>365.8125</c:v>
                </c:pt>
                <c:pt idx="2709">
                  <c:v>365.91250000000002</c:v>
                </c:pt>
                <c:pt idx="2710">
                  <c:v>366.01250000000005</c:v>
                </c:pt>
                <c:pt idx="2711">
                  <c:v>366.11250000000007</c:v>
                </c:pt>
                <c:pt idx="2712">
                  <c:v>366.16250000000002</c:v>
                </c:pt>
                <c:pt idx="2713">
                  <c:v>366.26250000000005</c:v>
                </c:pt>
                <c:pt idx="2714">
                  <c:v>366.36250000000007</c:v>
                </c:pt>
                <c:pt idx="2715">
                  <c:v>366.46249999999998</c:v>
                </c:pt>
                <c:pt idx="2716">
                  <c:v>366.61249999999995</c:v>
                </c:pt>
                <c:pt idx="2717">
                  <c:v>366.71249999999998</c:v>
                </c:pt>
                <c:pt idx="2718">
                  <c:v>366.8</c:v>
                </c:pt>
                <c:pt idx="2719">
                  <c:v>366.90000000000003</c:v>
                </c:pt>
                <c:pt idx="2720">
                  <c:v>366.99999999999994</c:v>
                </c:pt>
                <c:pt idx="2721">
                  <c:v>367.09999999999997</c:v>
                </c:pt>
                <c:pt idx="2722">
                  <c:v>367.15000000000003</c:v>
                </c:pt>
                <c:pt idx="2723">
                  <c:v>367.24999999999994</c:v>
                </c:pt>
                <c:pt idx="2724">
                  <c:v>367.4</c:v>
                </c:pt>
                <c:pt idx="2725">
                  <c:v>367.5</c:v>
                </c:pt>
                <c:pt idx="2726">
                  <c:v>367.6</c:v>
                </c:pt>
                <c:pt idx="2727">
                  <c:v>367.70000000000005</c:v>
                </c:pt>
                <c:pt idx="2728">
                  <c:v>367.79999999999995</c:v>
                </c:pt>
                <c:pt idx="2729">
                  <c:v>367.9</c:v>
                </c:pt>
                <c:pt idx="2730">
                  <c:v>368</c:v>
                </c:pt>
                <c:pt idx="2731">
                  <c:v>368.1</c:v>
                </c:pt>
                <c:pt idx="2732">
                  <c:v>368.15</c:v>
                </c:pt>
                <c:pt idx="2733">
                  <c:v>368.29999999999995</c:v>
                </c:pt>
                <c:pt idx="2734">
                  <c:v>368.38750000000005</c:v>
                </c:pt>
                <c:pt idx="2735">
                  <c:v>368.48750000000007</c:v>
                </c:pt>
                <c:pt idx="2736">
                  <c:v>368.58749999999998</c:v>
                </c:pt>
                <c:pt idx="2737">
                  <c:v>368.6875</c:v>
                </c:pt>
                <c:pt idx="2738">
                  <c:v>368.78750000000002</c:v>
                </c:pt>
                <c:pt idx="2739">
                  <c:v>368.88750000000005</c:v>
                </c:pt>
                <c:pt idx="2740">
                  <c:v>368.98750000000007</c:v>
                </c:pt>
                <c:pt idx="2741">
                  <c:v>369.13749999999999</c:v>
                </c:pt>
                <c:pt idx="2742">
                  <c:v>369.18750000000006</c:v>
                </c:pt>
                <c:pt idx="2743">
                  <c:v>369.28750000000008</c:v>
                </c:pt>
                <c:pt idx="2744">
                  <c:v>369.38749999999999</c:v>
                </c:pt>
                <c:pt idx="2745">
                  <c:v>369.48750000000001</c:v>
                </c:pt>
                <c:pt idx="2746">
                  <c:v>369.58750000000003</c:v>
                </c:pt>
                <c:pt idx="2747">
                  <c:v>369.68750000000006</c:v>
                </c:pt>
                <c:pt idx="2748">
                  <c:v>369.78750000000008</c:v>
                </c:pt>
                <c:pt idx="2749">
                  <c:v>369.92499999999995</c:v>
                </c:pt>
                <c:pt idx="2750">
                  <c:v>370.02499999999998</c:v>
                </c:pt>
                <c:pt idx="2751">
                  <c:v>370.07500000000005</c:v>
                </c:pt>
                <c:pt idx="2752">
                  <c:v>370.17499999999995</c:v>
                </c:pt>
                <c:pt idx="2753">
                  <c:v>370.27499999999998</c:v>
                </c:pt>
                <c:pt idx="2754">
                  <c:v>370.375</c:v>
                </c:pt>
                <c:pt idx="2755">
                  <c:v>370.47500000000002</c:v>
                </c:pt>
                <c:pt idx="2756">
                  <c:v>370.57500000000005</c:v>
                </c:pt>
                <c:pt idx="2757">
                  <c:v>370.67499999999995</c:v>
                </c:pt>
                <c:pt idx="2758">
                  <c:v>370.82499999999999</c:v>
                </c:pt>
                <c:pt idx="2759">
                  <c:v>370.92500000000001</c:v>
                </c:pt>
                <c:pt idx="2760">
                  <c:v>370.97499999999997</c:v>
                </c:pt>
                <c:pt idx="2761">
                  <c:v>371.07499999999999</c:v>
                </c:pt>
                <c:pt idx="2762">
                  <c:v>371.17500000000001</c:v>
                </c:pt>
                <c:pt idx="2763">
                  <c:v>371.27500000000003</c:v>
                </c:pt>
                <c:pt idx="2764">
                  <c:v>371.36250000000007</c:v>
                </c:pt>
                <c:pt idx="2765">
                  <c:v>371.46249999999998</c:v>
                </c:pt>
                <c:pt idx="2766">
                  <c:v>371.61250000000001</c:v>
                </c:pt>
                <c:pt idx="2767">
                  <c:v>371.71250000000003</c:v>
                </c:pt>
                <c:pt idx="2768">
                  <c:v>371.76249999999999</c:v>
                </c:pt>
                <c:pt idx="2769">
                  <c:v>371.86250000000001</c:v>
                </c:pt>
                <c:pt idx="2770">
                  <c:v>371.96250000000003</c:v>
                </c:pt>
                <c:pt idx="2771">
                  <c:v>372.06250000000006</c:v>
                </c:pt>
                <c:pt idx="2772">
                  <c:v>372.16250000000008</c:v>
                </c:pt>
                <c:pt idx="2773">
                  <c:v>372.26249999999999</c:v>
                </c:pt>
                <c:pt idx="2774">
                  <c:v>372.36250000000001</c:v>
                </c:pt>
                <c:pt idx="2775">
                  <c:v>372.51250000000005</c:v>
                </c:pt>
                <c:pt idx="2776">
                  <c:v>372.61250000000007</c:v>
                </c:pt>
                <c:pt idx="2777">
                  <c:v>372.66250000000002</c:v>
                </c:pt>
                <c:pt idx="2778">
                  <c:v>372.76250000000005</c:v>
                </c:pt>
                <c:pt idx="2779">
                  <c:v>372.85</c:v>
                </c:pt>
                <c:pt idx="2780">
                  <c:v>372.95000000000005</c:v>
                </c:pt>
                <c:pt idx="2781">
                  <c:v>373.04999999999995</c:v>
                </c:pt>
                <c:pt idx="2782">
                  <c:v>373.15</c:v>
                </c:pt>
                <c:pt idx="2783">
                  <c:v>373.3</c:v>
                </c:pt>
                <c:pt idx="2784">
                  <c:v>373.40000000000003</c:v>
                </c:pt>
                <c:pt idx="2785">
                  <c:v>373.50000000000006</c:v>
                </c:pt>
                <c:pt idx="2786">
                  <c:v>373.59999999999997</c:v>
                </c:pt>
                <c:pt idx="2787">
                  <c:v>373.7</c:v>
                </c:pt>
                <c:pt idx="2788">
                  <c:v>373.8</c:v>
                </c:pt>
                <c:pt idx="2789">
                  <c:v>373.90000000000003</c:v>
                </c:pt>
                <c:pt idx="2790">
                  <c:v>374.00000000000006</c:v>
                </c:pt>
                <c:pt idx="2791">
                  <c:v>374.20000000000005</c:v>
                </c:pt>
                <c:pt idx="2792">
                  <c:v>374.30000000000007</c:v>
                </c:pt>
                <c:pt idx="2793">
                  <c:v>374.4</c:v>
                </c:pt>
                <c:pt idx="2794">
                  <c:v>374.5</c:v>
                </c:pt>
                <c:pt idx="2795">
                  <c:v>374.58749999999998</c:v>
                </c:pt>
                <c:pt idx="2796">
                  <c:v>374.6875</c:v>
                </c:pt>
                <c:pt idx="2797">
                  <c:v>374.78750000000002</c:v>
                </c:pt>
                <c:pt idx="2798">
                  <c:v>374.88749999999993</c:v>
                </c:pt>
                <c:pt idx="2799">
                  <c:v>374.98749999999995</c:v>
                </c:pt>
                <c:pt idx="2800">
                  <c:v>375.13749999999999</c:v>
                </c:pt>
                <c:pt idx="2801">
                  <c:v>375.23750000000001</c:v>
                </c:pt>
                <c:pt idx="2802">
                  <c:v>375.38750000000005</c:v>
                </c:pt>
                <c:pt idx="2803">
                  <c:v>375.48749999999995</c:v>
                </c:pt>
                <c:pt idx="2804">
                  <c:v>375.63749999999993</c:v>
                </c:pt>
                <c:pt idx="2805">
                  <c:v>375.78750000000002</c:v>
                </c:pt>
                <c:pt idx="2806">
                  <c:v>375.88750000000005</c:v>
                </c:pt>
                <c:pt idx="2807">
                  <c:v>376.03750000000002</c:v>
                </c:pt>
                <c:pt idx="2808">
                  <c:v>376.18749999999994</c:v>
                </c:pt>
                <c:pt idx="2809">
                  <c:v>376.28749999999997</c:v>
                </c:pt>
                <c:pt idx="2810">
                  <c:v>376.42500000000001</c:v>
                </c:pt>
                <c:pt idx="2811">
                  <c:v>376.52500000000003</c:v>
                </c:pt>
                <c:pt idx="2812">
                  <c:v>376.67500000000007</c:v>
                </c:pt>
                <c:pt idx="2813">
                  <c:v>376.82499999999999</c:v>
                </c:pt>
                <c:pt idx="2814">
                  <c:v>376.92500000000001</c:v>
                </c:pt>
                <c:pt idx="2815">
                  <c:v>377.07500000000005</c:v>
                </c:pt>
                <c:pt idx="2816">
                  <c:v>377.22500000000002</c:v>
                </c:pt>
                <c:pt idx="2817">
                  <c:v>377.32500000000005</c:v>
                </c:pt>
                <c:pt idx="2818">
                  <c:v>377.47499999999997</c:v>
                </c:pt>
                <c:pt idx="2819">
                  <c:v>377.57499999999999</c:v>
                </c:pt>
                <c:pt idx="2820">
                  <c:v>377.72500000000002</c:v>
                </c:pt>
                <c:pt idx="2821">
                  <c:v>377.87500000000006</c:v>
                </c:pt>
                <c:pt idx="2822">
                  <c:v>377.97500000000008</c:v>
                </c:pt>
                <c:pt idx="2823">
                  <c:v>378.125</c:v>
                </c:pt>
                <c:pt idx="2824">
                  <c:v>378.27499999999998</c:v>
                </c:pt>
                <c:pt idx="2825">
                  <c:v>378.36250000000001</c:v>
                </c:pt>
                <c:pt idx="2826">
                  <c:v>378.51250000000005</c:v>
                </c:pt>
                <c:pt idx="2827">
                  <c:v>378.66250000000002</c:v>
                </c:pt>
                <c:pt idx="2828">
                  <c:v>378.76249999999993</c:v>
                </c:pt>
                <c:pt idx="2829">
                  <c:v>378.91249999999997</c:v>
                </c:pt>
                <c:pt idx="2830">
                  <c:v>379.01249999999999</c:v>
                </c:pt>
                <c:pt idx="2831">
                  <c:v>379.21249999999998</c:v>
                </c:pt>
                <c:pt idx="2832">
                  <c:v>379.36250000000001</c:v>
                </c:pt>
                <c:pt idx="2833">
                  <c:v>379.46250000000003</c:v>
                </c:pt>
                <c:pt idx="2834">
                  <c:v>379.61250000000007</c:v>
                </c:pt>
                <c:pt idx="2835">
                  <c:v>379.76249999999993</c:v>
                </c:pt>
                <c:pt idx="2836">
                  <c:v>379.86249999999995</c:v>
                </c:pt>
                <c:pt idx="2837">
                  <c:v>380.01249999999999</c:v>
                </c:pt>
                <c:pt idx="2838">
                  <c:v>380.11250000000001</c:v>
                </c:pt>
                <c:pt idx="2839">
                  <c:v>380.26250000000005</c:v>
                </c:pt>
                <c:pt idx="2840">
                  <c:v>380.41249999999997</c:v>
                </c:pt>
                <c:pt idx="2841">
                  <c:v>380.5</c:v>
                </c:pt>
                <c:pt idx="2842">
                  <c:v>380.65000000000003</c:v>
                </c:pt>
                <c:pt idx="2843">
                  <c:v>380.80000000000007</c:v>
                </c:pt>
                <c:pt idx="2844">
                  <c:v>380.90000000000009</c:v>
                </c:pt>
                <c:pt idx="2845">
                  <c:v>381.04999999999995</c:v>
                </c:pt>
                <c:pt idx="2846">
                  <c:v>381.2</c:v>
                </c:pt>
                <c:pt idx="2847">
                  <c:v>381.3</c:v>
                </c:pt>
                <c:pt idx="2848">
                  <c:v>381.45000000000005</c:v>
                </c:pt>
                <c:pt idx="2849">
                  <c:v>381.55000000000007</c:v>
                </c:pt>
                <c:pt idx="2850">
                  <c:v>381.7</c:v>
                </c:pt>
                <c:pt idx="2851">
                  <c:v>381.85</c:v>
                </c:pt>
                <c:pt idx="2852">
                  <c:v>381.95000000000005</c:v>
                </c:pt>
                <c:pt idx="2853">
                  <c:v>382.1</c:v>
                </c:pt>
                <c:pt idx="2854">
                  <c:v>382.25000000000006</c:v>
                </c:pt>
                <c:pt idx="2855">
                  <c:v>382.34999999999997</c:v>
                </c:pt>
                <c:pt idx="2856">
                  <c:v>382.48749999999995</c:v>
                </c:pt>
                <c:pt idx="2857">
                  <c:v>382.58749999999998</c:v>
                </c:pt>
                <c:pt idx="2858">
                  <c:v>382.73750000000001</c:v>
                </c:pt>
                <c:pt idx="2859">
                  <c:v>382.88750000000005</c:v>
                </c:pt>
                <c:pt idx="2860">
                  <c:v>382.98749999999995</c:v>
                </c:pt>
                <c:pt idx="2861">
                  <c:v>383.13749999999999</c:v>
                </c:pt>
                <c:pt idx="2862">
                  <c:v>383.28750000000002</c:v>
                </c:pt>
                <c:pt idx="2863">
                  <c:v>383.38750000000005</c:v>
                </c:pt>
                <c:pt idx="2864">
                  <c:v>383.53750000000002</c:v>
                </c:pt>
                <c:pt idx="2865">
                  <c:v>383.68749999999994</c:v>
                </c:pt>
                <c:pt idx="2866">
                  <c:v>383.78749999999997</c:v>
                </c:pt>
                <c:pt idx="2867">
                  <c:v>383.9375</c:v>
                </c:pt>
                <c:pt idx="2868">
                  <c:v>384.03750000000002</c:v>
                </c:pt>
                <c:pt idx="2869">
                  <c:v>384.18750000000006</c:v>
                </c:pt>
                <c:pt idx="2870">
                  <c:v>384.33749999999998</c:v>
                </c:pt>
                <c:pt idx="2871">
                  <c:v>384.42499999999995</c:v>
                </c:pt>
                <c:pt idx="2872">
                  <c:v>384.57499999999999</c:v>
                </c:pt>
                <c:pt idx="2873">
                  <c:v>384.72500000000002</c:v>
                </c:pt>
                <c:pt idx="2874">
                  <c:v>384.82500000000005</c:v>
                </c:pt>
                <c:pt idx="2875">
                  <c:v>384.97499999999991</c:v>
                </c:pt>
                <c:pt idx="2876">
                  <c:v>385.07499999999993</c:v>
                </c:pt>
                <c:pt idx="2877">
                  <c:v>385.22500000000002</c:v>
                </c:pt>
                <c:pt idx="2878">
                  <c:v>385.375</c:v>
                </c:pt>
                <c:pt idx="2879">
                  <c:v>385.47500000000002</c:v>
                </c:pt>
                <c:pt idx="2880">
                  <c:v>385.62499999999994</c:v>
                </c:pt>
                <c:pt idx="2881">
                  <c:v>385.72500000000002</c:v>
                </c:pt>
                <c:pt idx="2882">
                  <c:v>385.82500000000005</c:v>
                </c:pt>
                <c:pt idx="2883">
                  <c:v>385.97499999999991</c:v>
                </c:pt>
                <c:pt idx="2884">
                  <c:v>386.125</c:v>
                </c:pt>
                <c:pt idx="2885">
                  <c:v>386.22500000000002</c:v>
                </c:pt>
                <c:pt idx="2886">
                  <c:v>386.375</c:v>
                </c:pt>
                <c:pt idx="2887">
                  <c:v>386.46250000000009</c:v>
                </c:pt>
                <c:pt idx="2888">
                  <c:v>386.61249999999995</c:v>
                </c:pt>
                <c:pt idx="2889">
                  <c:v>386.76249999999999</c:v>
                </c:pt>
                <c:pt idx="2890">
                  <c:v>386.86250000000001</c:v>
                </c:pt>
                <c:pt idx="2891">
                  <c:v>387.01250000000005</c:v>
                </c:pt>
                <c:pt idx="2892">
                  <c:v>387.11250000000001</c:v>
                </c:pt>
                <c:pt idx="2893">
                  <c:v>387.21250000000003</c:v>
                </c:pt>
                <c:pt idx="2894">
                  <c:v>387.36250000000007</c:v>
                </c:pt>
                <c:pt idx="2895">
                  <c:v>387.46250000000009</c:v>
                </c:pt>
                <c:pt idx="2896">
                  <c:v>387.5625</c:v>
                </c:pt>
                <c:pt idx="2897">
                  <c:v>387.71250000000003</c:v>
                </c:pt>
                <c:pt idx="2898">
                  <c:v>387.81250000000006</c:v>
                </c:pt>
                <c:pt idx="2899">
                  <c:v>387.91250000000002</c:v>
                </c:pt>
                <c:pt idx="2900">
                  <c:v>388.06250000000006</c:v>
                </c:pt>
                <c:pt idx="2901">
                  <c:v>388.16250000000008</c:v>
                </c:pt>
                <c:pt idx="2902">
                  <c:v>388.29999999999995</c:v>
                </c:pt>
                <c:pt idx="2903">
                  <c:v>388.40000000000003</c:v>
                </c:pt>
                <c:pt idx="2904">
                  <c:v>388.50000000000006</c:v>
                </c:pt>
                <c:pt idx="2905">
                  <c:v>388.65</c:v>
                </c:pt>
                <c:pt idx="2906">
                  <c:v>388.70000000000005</c:v>
                </c:pt>
                <c:pt idx="2907">
                  <c:v>388.85</c:v>
                </c:pt>
                <c:pt idx="2908">
                  <c:v>388.99999999999994</c:v>
                </c:pt>
                <c:pt idx="2909">
                  <c:v>389.09999999999997</c:v>
                </c:pt>
                <c:pt idx="2910">
                  <c:v>389.20000000000005</c:v>
                </c:pt>
                <c:pt idx="2911">
                  <c:v>389.34999999999997</c:v>
                </c:pt>
                <c:pt idx="2912">
                  <c:v>389.45</c:v>
                </c:pt>
                <c:pt idx="2913">
                  <c:v>389.55000000000007</c:v>
                </c:pt>
                <c:pt idx="2914">
                  <c:v>389.65</c:v>
                </c:pt>
                <c:pt idx="2915">
                  <c:v>389.79999999999995</c:v>
                </c:pt>
                <c:pt idx="2916">
                  <c:v>389.95</c:v>
                </c:pt>
                <c:pt idx="2917">
                  <c:v>389.98749999999995</c:v>
                </c:pt>
                <c:pt idx="2918">
                  <c:v>390.13749999999999</c:v>
                </c:pt>
                <c:pt idx="2919">
                  <c:v>390.28750000000002</c:v>
                </c:pt>
                <c:pt idx="2920">
                  <c:v>390.33749999999998</c:v>
                </c:pt>
                <c:pt idx="2921">
                  <c:v>390.48750000000001</c:v>
                </c:pt>
                <c:pt idx="2922">
                  <c:v>390.58750000000003</c:v>
                </c:pt>
                <c:pt idx="2923">
                  <c:v>390.73750000000007</c:v>
                </c:pt>
                <c:pt idx="2924">
                  <c:v>390.83749999999998</c:v>
                </c:pt>
                <c:pt idx="2925">
                  <c:v>390.9375</c:v>
                </c:pt>
                <c:pt idx="2926">
                  <c:v>391.08750000000003</c:v>
                </c:pt>
                <c:pt idx="2927">
                  <c:v>391.13749999999999</c:v>
                </c:pt>
                <c:pt idx="2928">
                  <c:v>391.28750000000002</c:v>
                </c:pt>
                <c:pt idx="2929">
                  <c:v>391.43750000000006</c:v>
                </c:pt>
                <c:pt idx="2930">
                  <c:v>391.53750000000008</c:v>
                </c:pt>
                <c:pt idx="2931">
                  <c:v>391.63750000000005</c:v>
                </c:pt>
                <c:pt idx="2932">
                  <c:v>391.72500000000002</c:v>
                </c:pt>
                <c:pt idx="2933">
                  <c:v>391.87500000000006</c:v>
                </c:pt>
                <c:pt idx="2934">
                  <c:v>391.97500000000002</c:v>
                </c:pt>
                <c:pt idx="2935">
                  <c:v>392.07500000000005</c:v>
                </c:pt>
                <c:pt idx="2936">
                  <c:v>392.22500000000002</c:v>
                </c:pt>
                <c:pt idx="2937">
                  <c:v>392.27499999999998</c:v>
                </c:pt>
                <c:pt idx="2938">
                  <c:v>392.42500000000001</c:v>
                </c:pt>
                <c:pt idx="2939">
                  <c:v>392.57500000000005</c:v>
                </c:pt>
                <c:pt idx="2940">
                  <c:v>392.625</c:v>
                </c:pt>
                <c:pt idx="2941">
                  <c:v>392.77500000000003</c:v>
                </c:pt>
                <c:pt idx="2942">
                  <c:v>392.92500000000007</c:v>
                </c:pt>
                <c:pt idx="2943">
                  <c:v>392.97500000000002</c:v>
                </c:pt>
                <c:pt idx="2944">
                  <c:v>393.125</c:v>
                </c:pt>
                <c:pt idx="2945">
                  <c:v>393.17499999999995</c:v>
                </c:pt>
                <c:pt idx="2946">
                  <c:v>393.32499999999999</c:v>
                </c:pt>
                <c:pt idx="2947">
                  <c:v>393.47500000000002</c:v>
                </c:pt>
                <c:pt idx="2948">
                  <c:v>393.51249999999993</c:v>
                </c:pt>
                <c:pt idx="2949">
                  <c:v>393.66250000000002</c:v>
                </c:pt>
                <c:pt idx="2950">
                  <c:v>393.76250000000005</c:v>
                </c:pt>
                <c:pt idx="2951">
                  <c:v>393.86249999999995</c:v>
                </c:pt>
                <c:pt idx="2952">
                  <c:v>394.01249999999999</c:v>
                </c:pt>
                <c:pt idx="2953">
                  <c:v>394.11250000000001</c:v>
                </c:pt>
                <c:pt idx="2954">
                  <c:v>394.21249999999998</c:v>
                </c:pt>
                <c:pt idx="2955">
                  <c:v>394.3125</c:v>
                </c:pt>
                <c:pt idx="2956">
                  <c:v>394.46249999999998</c:v>
                </c:pt>
                <c:pt idx="2957">
                  <c:v>394.5625</c:v>
                </c:pt>
                <c:pt idx="2958">
                  <c:v>394.66250000000002</c:v>
                </c:pt>
                <c:pt idx="2959">
                  <c:v>394.8125</c:v>
                </c:pt>
                <c:pt idx="2960">
                  <c:v>394.86249999999995</c:v>
                </c:pt>
                <c:pt idx="2961">
                  <c:v>395.01249999999999</c:v>
                </c:pt>
                <c:pt idx="2962">
                  <c:v>395.16250000000002</c:v>
                </c:pt>
                <c:pt idx="2963">
                  <c:v>395.2</c:v>
                </c:pt>
                <c:pt idx="2964">
                  <c:v>395.35</c:v>
                </c:pt>
                <c:pt idx="2965">
                  <c:v>395.45000000000005</c:v>
                </c:pt>
                <c:pt idx="2966">
                  <c:v>395.55</c:v>
                </c:pt>
                <c:pt idx="2967">
                  <c:v>395.70000000000005</c:v>
                </c:pt>
                <c:pt idx="2968">
                  <c:v>395.80000000000007</c:v>
                </c:pt>
                <c:pt idx="2969">
                  <c:v>395.9</c:v>
                </c:pt>
                <c:pt idx="2970">
                  <c:v>396</c:v>
                </c:pt>
                <c:pt idx="2971">
                  <c:v>396.15000000000003</c:v>
                </c:pt>
                <c:pt idx="2972">
                  <c:v>396.25</c:v>
                </c:pt>
                <c:pt idx="2973">
                  <c:v>396.35</c:v>
                </c:pt>
                <c:pt idx="2974">
                  <c:v>396.50000000000006</c:v>
                </c:pt>
                <c:pt idx="2975">
                  <c:v>396.6</c:v>
                </c:pt>
                <c:pt idx="2976">
                  <c:v>396.70000000000005</c:v>
                </c:pt>
                <c:pt idx="2977">
                  <c:v>396.85</c:v>
                </c:pt>
                <c:pt idx="2978">
                  <c:v>396.88749999999999</c:v>
                </c:pt>
                <c:pt idx="2979">
                  <c:v>397.03750000000002</c:v>
                </c:pt>
                <c:pt idx="2980">
                  <c:v>397.13749999999993</c:v>
                </c:pt>
                <c:pt idx="2981">
                  <c:v>397.23749999999995</c:v>
                </c:pt>
                <c:pt idx="2982">
                  <c:v>397.38749999999999</c:v>
                </c:pt>
                <c:pt idx="2983">
                  <c:v>397.43749999999994</c:v>
                </c:pt>
                <c:pt idx="2984">
                  <c:v>397.58749999999998</c:v>
                </c:pt>
                <c:pt idx="2985">
                  <c:v>397.68750000000006</c:v>
                </c:pt>
                <c:pt idx="2986">
                  <c:v>397.78749999999997</c:v>
                </c:pt>
                <c:pt idx="2987">
                  <c:v>397.9375</c:v>
                </c:pt>
                <c:pt idx="2988">
                  <c:v>397.98750000000007</c:v>
                </c:pt>
                <c:pt idx="2989">
                  <c:v>398.13749999999993</c:v>
                </c:pt>
                <c:pt idx="2990">
                  <c:v>398.23750000000001</c:v>
                </c:pt>
                <c:pt idx="2991">
                  <c:v>398.33750000000003</c:v>
                </c:pt>
                <c:pt idx="2992">
                  <c:v>398.48749999999995</c:v>
                </c:pt>
                <c:pt idx="2993">
                  <c:v>398.53750000000002</c:v>
                </c:pt>
                <c:pt idx="2994">
                  <c:v>398.67500000000007</c:v>
                </c:pt>
                <c:pt idx="2995">
                  <c:v>398.82499999999999</c:v>
                </c:pt>
                <c:pt idx="2996">
                  <c:v>398.87500000000006</c:v>
                </c:pt>
                <c:pt idx="2997">
                  <c:v>399.02500000000009</c:v>
                </c:pt>
                <c:pt idx="2998">
                  <c:v>399.07500000000005</c:v>
                </c:pt>
                <c:pt idx="2999">
                  <c:v>399.22500000000002</c:v>
                </c:pt>
                <c:pt idx="3000">
                  <c:v>399.37500000000006</c:v>
                </c:pt>
                <c:pt idx="3001">
                  <c:v>399.42500000000001</c:v>
                </c:pt>
                <c:pt idx="3002">
                  <c:v>399.57500000000005</c:v>
                </c:pt>
                <c:pt idx="3003">
                  <c:v>399.625</c:v>
                </c:pt>
                <c:pt idx="3004">
                  <c:v>399.77500000000003</c:v>
                </c:pt>
                <c:pt idx="3005">
                  <c:v>399.92500000000007</c:v>
                </c:pt>
                <c:pt idx="3006">
                  <c:v>399.97500000000002</c:v>
                </c:pt>
                <c:pt idx="3007">
                  <c:v>400.125</c:v>
                </c:pt>
                <c:pt idx="3008">
                  <c:v>400.27500000000003</c:v>
                </c:pt>
                <c:pt idx="3009">
                  <c:v>400.3125</c:v>
                </c:pt>
                <c:pt idx="3010">
                  <c:v>400.46249999999998</c:v>
                </c:pt>
                <c:pt idx="3011">
                  <c:v>400.51249999999993</c:v>
                </c:pt>
                <c:pt idx="3012">
                  <c:v>400.66249999999997</c:v>
                </c:pt>
                <c:pt idx="3013">
                  <c:v>400.8125</c:v>
                </c:pt>
                <c:pt idx="3014">
                  <c:v>400.86249999999995</c:v>
                </c:pt>
                <c:pt idx="3015">
                  <c:v>401.01249999999999</c:v>
                </c:pt>
                <c:pt idx="3016">
                  <c:v>401.06250000000006</c:v>
                </c:pt>
                <c:pt idx="3017">
                  <c:v>401.21249999999998</c:v>
                </c:pt>
                <c:pt idx="3018">
                  <c:v>401.36249999999995</c:v>
                </c:pt>
                <c:pt idx="3019">
                  <c:v>401.41250000000002</c:v>
                </c:pt>
                <c:pt idx="3020">
                  <c:v>401.56249999999994</c:v>
                </c:pt>
                <c:pt idx="3021">
                  <c:v>401.61250000000001</c:v>
                </c:pt>
                <c:pt idx="3022">
                  <c:v>401.76250000000005</c:v>
                </c:pt>
                <c:pt idx="3023">
                  <c:v>401.91249999999997</c:v>
                </c:pt>
                <c:pt idx="3024">
                  <c:v>402</c:v>
                </c:pt>
                <c:pt idx="3025">
                  <c:v>402.1</c:v>
                </c:pt>
                <c:pt idx="3026">
                  <c:v>402.19999999999993</c:v>
                </c:pt>
                <c:pt idx="3027">
                  <c:v>402.34999999999997</c:v>
                </c:pt>
                <c:pt idx="3028">
                  <c:v>402.5</c:v>
                </c:pt>
                <c:pt idx="3029">
                  <c:v>402.6</c:v>
                </c:pt>
                <c:pt idx="3030">
                  <c:v>402.75</c:v>
                </c:pt>
                <c:pt idx="3031">
                  <c:v>402.79999999999995</c:v>
                </c:pt>
                <c:pt idx="3032">
                  <c:v>402.95000000000005</c:v>
                </c:pt>
                <c:pt idx="3033">
                  <c:v>403.1</c:v>
                </c:pt>
                <c:pt idx="3034">
                  <c:v>403.19999999999993</c:v>
                </c:pt>
                <c:pt idx="3035">
                  <c:v>403.34999999999997</c:v>
                </c:pt>
                <c:pt idx="3036">
                  <c:v>403.40000000000003</c:v>
                </c:pt>
                <c:pt idx="3037">
                  <c:v>403.54999999999995</c:v>
                </c:pt>
                <c:pt idx="3038">
                  <c:v>403.69999999999993</c:v>
                </c:pt>
                <c:pt idx="3039">
                  <c:v>403.83750000000003</c:v>
                </c:pt>
                <c:pt idx="3040">
                  <c:v>403.93750000000006</c:v>
                </c:pt>
                <c:pt idx="3041">
                  <c:v>404.03750000000002</c:v>
                </c:pt>
                <c:pt idx="3042">
                  <c:v>404.1875</c:v>
                </c:pt>
                <c:pt idx="3043">
                  <c:v>404.33750000000003</c:v>
                </c:pt>
                <c:pt idx="3044">
                  <c:v>404.43750000000006</c:v>
                </c:pt>
                <c:pt idx="3045">
                  <c:v>404.58749999999998</c:v>
                </c:pt>
                <c:pt idx="3046">
                  <c:v>404.68750000000006</c:v>
                </c:pt>
                <c:pt idx="3047">
                  <c:v>404.83750000000009</c:v>
                </c:pt>
                <c:pt idx="3048">
                  <c:v>404.9375</c:v>
                </c:pt>
                <c:pt idx="3049">
                  <c:v>405.08749999999998</c:v>
                </c:pt>
                <c:pt idx="3050">
                  <c:v>405.23750000000001</c:v>
                </c:pt>
                <c:pt idx="3051">
                  <c:v>405.38750000000005</c:v>
                </c:pt>
                <c:pt idx="3052">
                  <c:v>405.4375</c:v>
                </c:pt>
                <c:pt idx="3053">
                  <c:v>405.58750000000003</c:v>
                </c:pt>
                <c:pt idx="3054">
                  <c:v>405.73750000000007</c:v>
                </c:pt>
                <c:pt idx="3055">
                  <c:v>405.87500000000006</c:v>
                </c:pt>
                <c:pt idx="3056">
                  <c:v>405.97499999999997</c:v>
                </c:pt>
                <c:pt idx="3057">
                  <c:v>406.07500000000005</c:v>
                </c:pt>
                <c:pt idx="3058">
                  <c:v>406.22500000000002</c:v>
                </c:pt>
                <c:pt idx="3059">
                  <c:v>406.37499999999994</c:v>
                </c:pt>
                <c:pt idx="3060">
                  <c:v>406.47499999999997</c:v>
                </c:pt>
                <c:pt idx="3061">
                  <c:v>406.625</c:v>
                </c:pt>
                <c:pt idx="3062">
                  <c:v>406.72499999999997</c:v>
                </c:pt>
                <c:pt idx="3063">
                  <c:v>406.875</c:v>
                </c:pt>
                <c:pt idx="3064">
                  <c:v>406.97500000000002</c:v>
                </c:pt>
                <c:pt idx="3065">
                  <c:v>407.125</c:v>
                </c:pt>
                <c:pt idx="3066">
                  <c:v>407.27500000000003</c:v>
                </c:pt>
                <c:pt idx="3067">
                  <c:v>407.42499999999995</c:v>
                </c:pt>
                <c:pt idx="3068">
                  <c:v>407.47500000000002</c:v>
                </c:pt>
                <c:pt idx="3069">
                  <c:v>407.62500000000006</c:v>
                </c:pt>
                <c:pt idx="3070">
                  <c:v>407.76249999999999</c:v>
                </c:pt>
                <c:pt idx="3071">
                  <c:v>407.91250000000002</c:v>
                </c:pt>
                <c:pt idx="3072">
                  <c:v>408.01250000000005</c:v>
                </c:pt>
                <c:pt idx="3073">
                  <c:v>408.16250000000002</c:v>
                </c:pt>
                <c:pt idx="3074">
                  <c:v>408.26249999999999</c:v>
                </c:pt>
                <c:pt idx="3075">
                  <c:v>408.41250000000002</c:v>
                </c:pt>
                <c:pt idx="3076">
                  <c:v>408.51250000000005</c:v>
                </c:pt>
                <c:pt idx="3077">
                  <c:v>408.66250000000008</c:v>
                </c:pt>
                <c:pt idx="3078">
                  <c:v>408.8125</c:v>
                </c:pt>
                <c:pt idx="3079">
                  <c:v>408.96249999999998</c:v>
                </c:pt>
                <c:pt idx="3080">
                  <c:v>409.01250000000005</c:v>
                </c:pt>
                <c:pt idx="3081">
                  <c:v>409.16249999999997</c:v>
                </c:pt>
                <c:pt idx="3082">
                  <c:v>409.3125</c:v>
                </c:pt>
                <c:pt idx="3083">
                  <c:v>409.46250000000003</c:v>
                </c:pt>
                <c:pt idx="3084">
                  <c:v>409.56250000000006</c:v>
                </c:pt>
                <c:pt idx="3085">
                  <c:v>409.70000000000005</c:v>
                </c:pt>
                <c:pt idx="3086">
                  <c:v>409.8</c:v>
                </c:pt>
                <c:pt idx="3087">
                  <c:v>409.95000000000005</c:v>
                </c:pt>
                <c:pt idx="3088">
                  <c:v>410.05000000000007</c:v>
                </c:pt>
                <c:pt idx="3089">
                  <c:v>410.19999999999993</c:v>
                </c:pt>
                <c:pt idx="3090">
                  <c:v>410.34999999999997</c:v>
                </c:pt>
                <c:pt idx="3091">
                  <c:v>410.5</c:v>
                </c:pt>
                <c:pt idx="3092">
                  <c:v>410.54999999999995</c:v>
                </c:pt>
                <c:pt idx="3093">
                  <c:v>410.7</c:v>
                </c:pt>
                <c:pt idx="3094">
                  <c:v>410.85</c:v>
                </c:pt>
                <c:pt idx="3095">
                  <c:v>411</c:v>
                </c:pt>
                <c:pt idx="3096">
                  <c:v>411.1</c:v>
                </c:pt>
                <c:pt idx="3097">
                  <c:v>411.24999999999994</c:v>
                </c:pt>
                <c:pt idx="3098">
                  <c:v>411.35</c:v>
                </c:pt>
                <c:pt idx="3099">
                  <c:v>411.50000000000006</c:v>
                </c:pt>
                <c:pt idx="3100">
                  <c:v>411.59999999999997</c:v>
                </c:pt>
                <c:pt idx="3101">
                  <c:v>411.73749999999995</c:v>
                </c:pt>
                <c:pt idx="3102">
                  <c:v>411.88749999999999</c:v>
                </c:pt>
                <c:pt idx="3103">
                  <c:v>412.03750000000002</c:v>
                </c:pt>
                <c:pt idx="3104">
                  <c:v>412.13750000000005</c:v>
                </c:pt>
                <c:pt idx="3105">
                  <c:v>412.28749999999991</c:v>
                </c:pt>
                <c:pt idx="3106">
                  <c:v>412.4375</c:v>
                </c:pt>
                <c:pt idx="3107">
                  <c:v>412.58749999999998</c:v>
                </c:pt>
                <c:pt idx="3108">
                  <c:v>412.73750000000001</c:v>
                </c:pt>
                <c:pt idx="3109">
                  <c:v>412.83750000000003</c:v>
                </c:pt>
                <c:pt idx="3110">
                  <c:v>412.98749999999995</c:v>
                </c:pt>
                <c:pt idx="3111">
                  <c:v>413.13749999999993</c:v>
                </c:pt>
                <c:pt idx="3112">
                  <c:v>413.28750000000002</c:v>
                </c:pt>
                <c:pt idx="3113">
                  <c:v>413.38750000000005</c:v>
                </c:pt>
                <c:pt idx="3114">
                  <c:v>413.53750000000002</c:v>
                </c:pt>
                <c:pt idx="3115">
                  <c:v>413.68749999999994</c:v>
                </c:pt>
                <c:pt idx="3116">
                  <c:v>413.82499999999999</c:v>
                </c:pt>
                <c:pt idx="3117">
                  <c:v>413.92500000000001</c:v>
                </c:pt>
                <c:pt idx="3118">
                  <c:v>414.07500000000005</c:v>
                </c:pt>
                <c:pt idx="3119">
                  <c:v>414.22500000000008</c:v>
                </c:pt>
                <c:pt idx="3120">
                  <c:v>414.375</c:v>
                </c:pt>
                <c:pt idx="3121">
                  <c:v>414.47500000000002</c:v>
                </c:pt>
                <c:pt idx="3122">
                  <c:v>414.625</c:v>
                </c:pt>
                <c:pt idx="3123">
                  <c:v>414.77500000000003</c:v>
                </c:pt>
                <c:pt idx="3124">
                  <c:v>414.92500000000007</c:v>
                </c:pt>
                <c:pt idx="3125">
                  <c:v>415.02499999999998</c:v>
                </c:pt>
                <c:pt idx="3126">
                  <c:v>415.17500000000001</c:v>
                </c:pt>
                <c:pt idx="3127">
                  <c:v>415.32500000000005</c:v>
                </c:pt>
                <c:pt idx="3128">
                  <c:v>415.47500000000002</c:v>
                </c:pt>
                <c:pt idx="3129">
                  <c:v>415.57500000000005</c:v>
                </c:pt>
                <c:pt idx="3130">
                  <c:v>415.72499999999997</c:v>
                </c:pt>
                <c:pt idx="3131">
                  <c:v>415.86249999999995</c:v>
                </c:pt>
                <c:pt idx="3132">
                  <c:v>416.01249999999999</c:v>
                </c:pt>
                <c:pt idx="3133">
                  <c:v>416.11250000000001</c:v>
                </c:pt>
                <c:pt idx="3134">
                  <c:v>416.26250000000005</c:v>
                </c:pt>
                <c:pt idx="3135">
                  <c:v>416.36249999999995</c:v>
                </c:pt>
                <c:pt idx="3136">
                  <c:v>416.46249999999998</c:v>
                </c:pt>
                <c:pt idx="3137">
                  <c:v>416.5625</c:v>
                </c:pt>
                <c:pt idx="3138">
                  <c:v>416.66250000000002</c:v>
                </c:pt>
                <c:pt idx="3139">
                  <c:v>416.76250000000005</c:v>
                </c:pt>
                <c:pt idx="3140">
                  <c:v>416.86249999999995</c:v>
                </c:pt>
                <c:pt idx="3141">
                  <c:v>416.96249999999998</c:v>
                </c:pt>
                <c:pt idx="3142">
                  <c:v>417.11249999999995</c:v>
                </c:pt>
                <c:pt idx="3143">
                  <c:v>417.21249999999998</c:v>
                </c:pt>
                <c:pt idx="3144">
                  <c:v>417.3125</c:v>
                </c:pt>
                <c:pt idx="3145">
                  <c:v>417.41250000000002</c:v>
                </c:pt>
                <c:pt idx="3146">
                  <c:v>417.55</c:v>
                </c:pt>
                <c:pt idx="3147">
                  <c:v>417.65000000000003</c:v>
                </c:pt>
                <c:pt idx="3148">
                  <c:v>417.75000000000006</c:v>
                </c:pt>
                <c:pt idx="3149">
                  <c:v>417.90000000000003</c:v>
                </c:pt>
                <c:pt idx="3150">
                  <c:v>418.00000000000006</c:v>
                </c:pt>
                <c:pt idx="3151">
                  <c:v>418.09999999999997</c:v>
                </c:pt>
                <c:pt idx="3152">
                  <c:v>418.2</c:v>
                </c:pt>
                <c:pt idx="3153">
                  <c:v>418.34999999999997</c:v>
                </c:pt>
                <c:pt idx="3154">
                  <c:v>418.45</c:v>
                </c:pt>
                <c:pt idx="3155">
                  <c:v>418.55</c:v>
                </c:pt>
                <c:pt idx="3156">
                  <c:v>418.65000000000003</c:v>
                </c:pt>
                <c:pt idx="3157">
                  <c:v>418.8</c:v>
                </c:pt>
                <c:pt idx="3158">
                  <c:v>418.90000000000003</c:v>
                </c:pt>
                <c:pt idx="3159">
                  <c:v>419.00000000000006</c:v>
                </c:pt>
                <c:pt idx="3160">
                  <c:v>419.09999999999997</c:v>
                </c:pt>
                <c:pt idx="3161">
                  <c:v>419.25000000000006</c:v>
                </c:pt>
                <c:pt idx="3162">
                  <c:v>419.33749999999998</c:v>
                </c:pt>
                <c:pt idx="3163">
                  <c:v>419.4375</c:v>
                </c:pt>
                <c:pt idx="3164">
                  <c:v>419.58749999999998</c:v>
                </c:pt>
                <c:pt idx="3165">
                  <c:v>419.6875</c:v>
                </c:pt>
                <c:pt idx="3166">
                  <c:v>419.78750000000002</c:v>
                </c:pt>
                <c:pt idx="3167">
                  <c:v>419.88750000000005</c:v>
                </c:pt>
                <c:pt idx="3168">
                  <c:v>420.03750000000002</c:v>
                </c:pt>
                <c:pt idx="3169">
                  <c:v>420.13750000000005</c:v>
                </c:pt>
                <c:pt idx="3170">
                  <c:v>420.23750000000007</c:v>
                </c:pt>
                <c:pt idx="3171">
                  <c:v>420.33749999999998</c:v>
                </c:pt>
                <c:pt idx="3172">
                  <c:v>420.48750000000007</c:v>
                </c:pt>
                <c:pt idx="3173">
                  <c:v>420.58749999999998</c:v>
                </c:pt>
                <c:pt idx="3174">
                  <c:v>420.6875</c:v>
                </c:pt>
                <c:pt idx="3175">
                  <c:v>420.78750000000002</c:v>
                </c:pt>
                <c:pt idx="3176">
                  <c:v>420.88750000000005</c:v>
                </c:pt>
                <c:pt idx="3177">
                  <c:v>420.97500000000002</c:v>
                </c:pt>
                <c:pt idx="3178">
                  <c:v>421.07499999999993</c:v>
                </c:pt>
                <c:pt idx="3179">
                  <c:v>421.22500000000002</c:v>
                </c:pt>
                <c:pt idx="3180">
                  <c:v>421.32499999999993</c:v>
                </c:pt>
                <c:pt idx="3181">
                  <c:v>421.42499999999995</c:v>
                </c:pt>
                <c:pt idx="3182">
                  <c:v>421.52499999999998</c:v>
                </c:pt>
                <c:pt idx="3183">
                  <c:v>421.625</c:v>
                </c:pt>
                <c:pt idx="3184">
                  <c:v>421.72500000000002</c:v>
                </c:pt>
                <c:pt idx="3185">
                  <c:v>421.82499999999993</c:v>
                </c:pt>
                <c:pt idx="3186">
                  <c:v>421.92499999999995</c:v>
                </c:pt>
                <c:pt idx="3187">
                  <c:v>422.07499999999993</c:v>
                </c:pt>
                <c:pt idx="3188">
                  <c:v>422.17499999999995</c:v>
                </c:pt>
                <c:pt idx="3189">
                  <c:v>422.27499999999998</c:v>
                </c:pt>
                <c:pt idx="3190">
                  <c:v>422.375</c:v>
                </c:pt>
                <c:pt idx="3191">
                  <c:v>422.47500000000002</c:v>
                </c:pt>
                <c:pt idx="3192">
                  <c:v>422.5625</c:v>
                </c:pt>
                <c:pt idx="3193">
                  <c:v>422.66250000000002</c:v>
                </c:pt>
                <c:pt idx="3194">
                  <c:v>422.76250000000005</c:v>
                </c:pt>
                <c:pt idx="3195">
                  <c:v>422.91250000000002</c:v>
                </c:pt>
                <c:pt idx="3196">
                  <c:v>423.01250000000005</c:v>
                </c:pt>
                <c:pt idx="3197">
                  <c:v>423.11250000000007</c:v>
                </c:pt>
                <c:pt idx="3198">
                  <c:v>423.21250000000009</c:v>
                </c:pt>
                <c:pt idx="3199">
                  <c:v>423.3125</c:v>
                </c:pt>
                <c:pt idx="3200">
                  <c:v>423.41250000000002</c:v>
                </c:pt>
                <c:pt idx="3201">
                  <c:v>423.51250000000005</c:v>
                </c:pt>
                <c:pt idx="3202">
                  <c:v>423.61250000000007</c:v>
                </c:pt>
                <c:pt idx="3203">
                  <c:v>423.76250000000005</c:v>
                </c:pt>
                <c:pt idx="3204">
                  <c:v>423.86250000000007</c:v>
                </c:pt>
                <c:pt idx="3205">
                  <c:v>423.96250000000009</c:v>
                </c:pt>
                <c:pt idx="3206">
                  <c:v>424.0625</c:v>
                </c:pt>
                <c:pt idx="3207">
                  <c:v>424.21250000000009</c:v>
                </c:pt>
                <c:pt idx="3208">
                  <c:v>424.29999999999995</c:v>
                </c:pt>
                <c:pt idx="3209">
                  <c:v>424.45000000000005</c:v>
                </c:pt>
                <c:pt idx="3210">
                  <c:v>424.54999999999995</c:v>
                </c:pt>
                <c:pt idx="3211">
                  <c:v>424.70000000000005</c:v>
                </c:pt>
                <c:pt idx="3212">
                  <c:v>424.79999999999995</c:v>
                </c:pt>
                <c:pt idx="3213">
                  <c:v>424.95000000000005</c:v>
                </c:pt>
                <c:pt idx="3214">
                  <c:v>425.04999999999995</c:v>
                </c:pt>
                <c:pt idx="3215">
                  <c:v>425.20000000000005</c:v>
                </c:pt>
                <c:pt idx="3216">
                  <c:v>425.29999999999995</c:v>
                </c:pt>
                <c:pt idx="3217">
                  <c:v>425.45000000000005</c:v>
                </c:pt>
                <c:pt idx="3218">
                  <c:v>425.54999999999995</c:v>
                </c:pt>
                <c:pt idx="3219">
                  <c:v>425.70000000000005</c:v>
                </c:pt>
                <c:pt idx="3220">
                  <c:v>425.79999999999995</c:v>
                </c:pt>
                <c:pt idx="3221">
                  <c:v>425.95000000000005</c:v>
                </c:pt>
                <c:pt idx="3222">
                  <c:v>426.04999999999995</c:v>
                </c:pt>
                <c:pt idx="3223">
                  <c:v>426.18750000000006</c:v>
                </c:pt>
                <c:pt idx="3224">
                  <c:v>426.28749999999997</c:v>
                </c:pt>
                <c:pt idx="3225">
                  <c:v>426.43750000000006</c:v>
                </c:pt>
                <c:pt idx="3226">
                  <c:v>426.53749999999997</c:v>
                </c:pt>
                <c:pt idx="3227">
                  <c:v>426.68750000000006</c:v>
                </c:pt>
                <c:pt idx="3228">
                  <c:v>426.78749999999997</c:v>
                </c:pt>
                <c:pt idx="3229">
                  <c:v>426.93750000000006</c:v>
                </c:pt>
                <c:pt idx="3230">
                  <c:v>427.03749999999997</c:v>
                </c:pt>
                <c:pt idx="3231">
                  <c:v>427.18750000000006</c:v>
                </c:pt>
                <c:pt idx="3232">
                  <c:v>427.28749999999997</c:v>
                </c:pt>
                <c:pt idx="3233">
                  <c:v>427.43750000000006</c:v>
                </c:pt>
                <c:pt idx="3234">
                  <c:v>427.53749999999997</c:v>
                </c:pt>
                <c:pt idx="3235">
                  <c:v>427.68750000000006</c:v>
                </c:pt>
                <c:pt idx="3236">
                  <c:v>427.83750000000003</c:v>
                </c:pt>
                <c:pt idx="3237">
                  <c:v>427.93750000000006</c:v>
                </c:pt>
                <c:pt idx="3238">
                  <c:v>428.07500000000005</c:v>
                </c:pt>
                <c:pt idx="3239">
                  <c:v>428.22500000000002</c:v>
                </c:pt>
                <c:pt idx="3240">
                  <c:v>428.375</c:v>
                </c:pt>
                <c:pt idx="3241">
                  <c:v>428.52499999999998</c:v>
                </c:pt>
                <c:pt idx="3242">
                  <c:v>428.67500000000007</c:v>
                </c:pt>
                <c:pt idx="3243">
                  <c:v>428.82500000000005</c:v>
                </c:pt>
                <c:pt idx="3244">
                  <c:v>428.97500000000002</c:v>
                </c:pt>
                <c:pt idx="3245">
                  <c:v>429.07500000000005</c:v>
                </c:pt>
                <c:pt idx="3246">
                  <c:v>429.22500000000002</c:v>
                </c:pt>
                <c:pt idx="3247">
                  <c:v>429.375</c:v>
                </c:pt>
                <c:pt idx="3248">
                  <c:v>429.52499999999998</c:v>
                </c:pt>
                <c:pt idx="3249">
                  <c:v>429.67500000000007</c:v>
                </c:pt>
                <c:pt idx="3250">
                  <c:v>429.82500000000005</c:v>
                </c:pt>
                <c:pt idx="3251">
                  <c:v>429.97500000000002</c:v>
                </c:pt>
                <c:pt idx="3252">
                  <c:v>430.125</c:v>
                </c:pt>
                <c:pt idx="3253">
                  <c:v>430.22500000000002</c:v>
                </c:pt>
                <c:pt idx="3254">
                  <c:v>430.36249999999995</c:v>
                </c:pt>
                <c:pt idx="3255">
                  <c:v>430.51249999999993</c:v>
                </c:pt>
                <c:pt idx="3256">
                  <c:v>430.66250000000002</c:v>
                </c:pt>
                <c:pt idx="3257">
                  <c:v>430.8125</c:v>
                </c:pt>
                <c:pt idx="3258">
                  <c:v>430.96249999999998</c:v>
                </c:pt>
                <c:pt idx="3259">
                  <c:v>431.11249999999995</c:v>
                </c:pt>
                <c:pt idx="3260">
                  <c:v>431.26249999999993</c:v>
                </c:pt>
                <c:pt idx="3261">
                  <c:v>431.36249999999995</c:v>
                </c:pt>
                <c:pt idx="3262">
                  <c:v>431.51249999999993</c:v>
                </c:pt>
                <c:pt idx="3263">
                  <c:v>431.61249999999995</c:v>
                </c:pt>
                <c:pt idx="3264">
                  <c:v>431.76249999999993</c:v>
                </c:pt>
                <c:pt idx="3265">
                  <c:v>431.86249999999995</c:v>
                </c:pt>
                <c:pt idx="3266">
                  <c:v>432.01249999999993</c:v>
                </c:pt>
                <c:pt idx="3267">
                  <c:v>432.11249999999995</c:v>
                </c:pt>
                <c:pt idx="3268">
                  <c:v>432.26249999999993</c:v>
                </c:pt>
                <c:pt idx="3269">
                  <c:v>432.35</c:v>
                </c:pt>
                <c:pt idx="3270">
                  <c:v>432.5</c:v>
                </c:pt>
                <c:pt idx="3271">
                  <c:v>432.6</c:v>
                </c:pt>
                <c:pt idx="3272">
                  <c:v>432.75</c:v>
                </c:pt>
                <c:pt idx="3273">
                  <c:v>432.85</c:v>
                </c:pt>
                <c:pt idx="3274">
                  <c:v>433</c:v>
                </c:pt>
                <c:pt idx="3275">
                  <c:v>433.1</c:v>
                </c:pt>
                <c:pt idx="3276">
                  <c:v>433.25</c:v>
                </c:pt>
                <c:pt idx="3277">
                  <c:v>433.35</c:v>
                </c:pt>
                <c:pt idx="3278">
                  <c:v>433.5</c:v>
                </c:pt>
                <c:pt idx="3279">
                  <c:v>433.6</c:v>
                </c:pt>
                <c:pt idx="3280">
                  <c:v>433.75</c:v>
                </c:pt>
                <c:pt idx="3281">
                  <c:v>433.85</c:v>
                </c:pt>
                <c:pt idx="3282">
                  <c:v>434</c:v>
                </c:pt>
                <c:pt idx="3283">
                  <c:v>434.1</c:v>
                </c:pt>
                <c:pt idx="3284">
                  <c:v>434.23749999999995</c:v>
                </c:pt>
                <c:pt idx="3285">
                  <c:v>434.38750000000005</c:v>
                </c:pt>
                <c:pt idx="3286">
                  <c:v>434.48749999999995</c:v>
                </c:pt>
                <c:pt idx="3287">
                  <c:v>434.63750000000005</c:v>
                </c:pt>
                <c:pt idx="3288">
                  <c:v>434.73749999999995</c:v>
                </c:pt>
                <c:pt idx="3289">
                  <c:v>434.88750000000005</c:v>
                </c:pt>
                <c:pt idx="3290">
                  <c:v>434.98749999999995</c:v>
                </c:pt>
                <c:pt idx="3291">
                  <c:v>435.13750000000005</c:v>
                </c:pt>
                <c:pt idx="3292">
                  <c:v>435.28750000000002</c:v>
                </c:pt>
                <c:pt idx="3293">
                  <c:v>435.4375</c:v>
                </c:pt>
                <c:pt idx="3294">
                  <c:v>435.53750000000002</c:v>
                </c:pt>
                <c:pt idx="3295">
                  <c:v>435.6875</c:v>
                </c:pt>
                <c:pt idx="3296">
                  <c:v>435.83749999999998</c:v>
                </c:pt>
                <c:pt idx="3297">
                  <c:v>435.98749999999995</c:v>
                </c:pt>
                <c:pt idx="3298">
                  <c:v>436.13750000000005</c:v>
                </c:pt>
                <c:pt idx="3299">
                  <c:v>436.22499999999997</c:v>
                </c:pt>
                <c:pt idx="3300">
                  <c:v>436.37500000000006</c:v>
                </c:pt>
                <c:pt idx="3301">
                  <c:v>436.52500000000003</c:v>
                </c:pt>
                <c:pt idx="3302">
                  <c:v>436.67500000000001</c:v>
                </c:pt>
                <c:pt idx="3303">
                  <c:v>436.77500000000003</c:v>
                </c:pt>
                <c:pt idx="3304">
                  <c:v>436.92500000000001</c:v>
                </c:pt>
                <c:pt idx="3305">
                  <c:v>437.07499999999999</c:v>
                </c:pt>
                <c:pt idx="3306">
                  <c:v>437.22499999999997</c:v>
                </c:pt>
                <c:pt idx="3307">
                  <c:v>437.32499999999999</c:v>
                </c:pt>
                <c:pt idx="3308">
                  <c:v>437.47499999999997</c:v>
                </c:pt>
                <c:pt idx="3309">
                  <c:v>437.62500000000006</c:v>
                </c:pt>
                <c:pt idx="3310">
                  <c:v>437.77500000000003</c:v>
                </c:pt>
                <c:pt idx="3311">
                  <c:v>437.92500000000001</c:v>
                </c:pt>
                <c:pt idx="3312">
                  <c:v>438.02500000000003</c:v>
                </c:pt>
                <c:pt idx="3313">
                  <c:v>438.17500000000001</c:v>
                </c:pt>
                <c:pt idx="3314">
                  <c:v>438.32499999999999</c:v>
                </c:pt>
                <c:pt idx="3315">
                  <c:v>438.46249999999998</c:v>
                </c:pt>
                <c:pt idx="3316">
                  <c:v>438.5625</c:v>
                </c:pt>
                <c:pt idx="3317">
                  <c:v>438.71249999999998</c:v>
                </c:pt>
                <c:pt idx="3318">
                  <c:v>438.86250000000007</c:v>
                </c:pt>
                <c:pt idx="3319">
                  <c:v>438.96249999999998</c:v>
                </c:pt>
                <c:pt idx="3320">
                  <c:v>439.11250000000007</c:v>
                </c:pt>
                <c:pt idx="3321">
                  <c:v>439.26250000000005</c:v>
                </c:pt>
                <c:pt idx="3322">
                  <c:v>439.41250000000002</c:v>
                </c:pt>
                <c:pt idx="3323">
                  <c:v>439.51250000000005</c:v>
                </c:pt>
                <c:pt idx="3324">
                  <c:v>439.66250000000002</c:v>
                </c:pt>
                <c:pt idx="3325">
                  <c:v>439.8125</c:v>
                </c:pt>
                <c:pt idx="3326">
                  <c:v>439.96249999999998</c:v>
                </c:pt>
                <c:pt idx="3327">
                  <c:v>440.0625</c:v>
                </c:pt>
                <c:pt idx="3328">
                  <c:v>440.21249999999998</c:v>
                </c:pt>
                <c:pt idx="3329">
                  <c:v>440.36250000000007</c:v>
                </c:pt>
                <c:pt idx="3330">
                  <c:v>440.44999999999993</c:v>
                </c:pt>
                <c:pt idx="3331">
                  <c:v>440.6</c:v>
                </c:pt>
                <c:pt idx="3332">
                  <c:v>440.75</c:v>
                </c:pt>
                <c:pt idx="3333">
                  <c:v>440.9</c:v>
                </c:pt>
                <c:pt idx="3334">
                  <c:v>441</c:v>
                </c:pt>
                <c:pt idx="3335">
                  <c:v>441.15</c:v>
                </c:pt>
                <c:pt idx="3336">
                  <c:v>441.29999999999995</c:v>
                </c:pt>
                <c:pt idx="3337">
                  <c:v>441.44999999999993</c:v>
                </c:pt>
                <c:pt idx="3338">
                  <c:v>441.54999999999995</c:v>
                </c:pt>
                <c:pt idx="3339">
                  <c:v>441.69999999999993</c:v>
                </c:pt>
                <c:pt idx="3340">
                  <c:v>441.85</c:v>
                </c:pt>
                <c:pt idx="3341">
                  <c:v>441.94999999999993</c:v>
                </c:pt>
                <c:pt idx="3342">
                  <c:v>442.1</c:v>
                </c:pt>
                <c:pt idx="3343">
                  <c:v>442.25</c:v>
                </c:pt>
                <c:pt idx="3344">
                  <c:v>442.4</c:v>
                </c:pt>
                <c:pt idx="3345">
                  <c:v>442.53750000000002</c:v>
                </c:pt>
                <c:pt idx="3346">
                  <c:v>442.6875</c:v>
                </c:pt>
                <c:pt idx="3347">
                  <c:v>442.83750000000009</c:v>
                </c:pt>
                <c:pt idx="3348">
                  <c:v>442.98750000000007</c:v>
                </c:pt>
                <c:pt idx="3349">
                  <c:v>443.13750000000005</c:v>
                </c:pt>
                <c:pt idx="3350">
                  <c:v>443.28750000000002</c:v>
                </c:pt>
                <c:pt idx="3351">
                  <c:v>443.48750000000007</c:v>
                </c:pt>
                <c:pt idx="3352">
                  <c:v>443.63750000000005</c:v>
                </c:pt>
                <c:pt idx="3353">
                  <c:v>443.78750000000002</c:v>
                </c:pt>
                <c:pt idx="3354">
                  <c:v>443.9375</c:v>
                </c:pt>
                <c:pt idx="3355">
                  <c:v>444.08750000000009</c:v>
                </c:pt>
                <c:pt idx="3356">
                  <c:v>444.23750000000007</c:v>
                </c:pt>
                <c:pt idx="3357">
                  <c:v>444.38750000000005</c:v>
                </c:pt>
                <c:pt idx="3358">
                  <c:v>444.53750000000002</c:v>
                </c:pt>
                <c:pt idx="3359">
                  <c:v>444.6875</c:v>
                </c:pt>
                <c:pt idx="3360">
                  <c:v>444.83750000000009</c:v>
                </c:pt>
                <c:pt idx="3361">
                  <c:v>444.97500000000002</c:v>
                </c:pt>
                <c:pt idx="3362">
                  <c:v>445.125</c:v>
                </c:pt>
                <c:pt idx="3363">
                  <c:v>445.27499999999998</c:v>
                </c:pt>
                <c:pt idx="3364">
                  <c:v>445.42499999999995</c:v>
                </c:pt>
                <c:pt idx="3365">
                  <c:v>445.57500000000005</c:v>
                </c:pt>
                <c:pt idx="3366">
                  <c:v>445.72500000000002</c:v>
                </c:pt>
                <c:pt idx="3367">
                  <c:v>445.82500000000005</c:v>
                </c:pt>
                <c:pt idx="3368">
                  <c:v>445.97500000000002</c:v>
                </c:pt>
                <c:pt idx="3369">
                  <c:v>446.07500000000005</c:v>
                </c:pt>
                <c:pt idx="3370">
                  <c:v>446.22500000000002</c:v>
                </c:pt>
                <c:pt idx="3371">
                  <c:v>446.32500000000005</c:v>
                </c:pt>
                <c:pt idx="3372">
                  <c:v>446.42499999999995</c:v>
                </c:pt>
                <c:pt idx="3373">
                  <c:v>446.57500000000005</c:v>
                </c:pt>
                <c:pt idx="3374">
                  <c:v>446.67499999999995</c:v>
                </c:pt>
                <c:pt idx="3375">
                  <c:v>446.77499999999998</c:v>
                </c:pt>
                <c:pt idx="3376">
                  <c:v>446.91249999999997</c:v>
                </c:pt>
                <c:pt idx="3377">
                  <c:v>447.01249999999999</c:v>
                </c:pt>
                <c:pt idx="3378">
                  <c:v>447.11250000000001</c:v>
                </c:pt>
                <c:pt idx="3379">
                  <c:v>447.26249999999999</c:v>
                </c:pt>
                <c:pt idx="3380">
                  <c:v>447.36250000000001</c:v>
                </c:pt>
                <c:pt idx="3381">
                  <c:v>447.51249999999999</c:v>
                </c:pt>
                <c:pt idx="3382">
                  <c:v>447.61250000000001</c:v>
                </c:pt>
                <c:pt idx="3383">
                  <c:v>447.71250000000003</c:v>
                </c:pt>
                <c:pt idx="3384">
                  <c:v>447.86250000000001</c:v>
                </c:pt>
                <c:pt idx="3385">
                  <c:v>447.96250000000003</c:v>
                </c:pt>
                <c:pt idx="3386">
                  <c:v>448.06250000000006</c:v>
                </c:pt>
                <c:pt idx="3387">
                  <c:v>448.21250000000003</c:v>
                </c:pt>
                <c:pt idx="3388">
                  <c:v>448.31250000000006</c:v>
                </c:pt>
                <c:pt idx="3389">
                  <c:v>448.41249999999997</c:v>
                </c:pt>
                <c:pt idx="3390">
                  <c:v>448.56250000000006</c:v>
                </c:pt>
                <c:pt idx="3391">
                  <c:v>448.65</c:v>
                </c:pt>
                <c:pt idx="3392">
                  <c:v>448.80000000000007</c:v>
                </c:pt>
                <c:pt idx="3393">
                  <c:v>448.9</c:v>
                </c:pt>
                <c:pt idx="3394">
                  <c:v>449</c:v>
                </c:pt>
                <c:pt idx="3395">
                  <c:v>449.15</c:v>
                </c:pt>
                <c:pt idx="3396">
                  <c:v>449.25</c:v>
                </c:pt>
                <c:pt idx="3397">
                  <c:v>449.35</c:v>
                </c:pt>
                <c:pt idx="3398">
                  <c:v>449.5</c:v>
                </c:pt>
                <c:pt idx="3399">
                  <c:v>449.65</c:v>
                </c:pt>
                <c:pt idx="3400">
                  <c:v>449.75</c:v>
                </c:pt>
                <c:pt idx="3401">
                  <c:v>449.9</c:v>
                </c:pt>
                <c:pt idx="3402">
                  <c:v>450</c:v>
                </c:pt>
                <c:pt idx="3403">
                  <c:v>450.15</c:v>
                </c:pt>
                <c:pt idx="3404">
                  <c:v>450.30000000000007</c:v>
                </c:pt>
                <c:pt idx="3405">
                  <c:v>450.4</c:v>
                </c:pt>
                <c:pt idx="3406">
                  <c:v>450.53750000000002</c:v>
                </c:pt>
                <c:pt idx="3407">
                  <c:v>450.63749999999993</c:v>
                </c:pt>
                <c:pt idx="3408">
                  <c:v>450.78750000000002</c:v>
                </c:pt>
                <c:pt idx="3409">
                  <c:v>450.88749999999993</c:v>
                </c:pt>
                <c:pt idx="3410">
                  <c:v>451.03750000000002</c:v>
                </c:pt>
                <c:pt idx="3411">
                  <c:v>451.1875</c:v>
                </c:pt>
                <c:pt idx="3412">
                  <c:v>451.28750000000002</c:v>
                </c:pt>
                <c:pt idx="3413">
                  <c:v>451.4375</c:v>
                </c:pt>
                <c:pt idx="3414">
                  <c:v>451.53750000000002</c:v>
                </c:pt>
                <c:pt idx="3415">
                  <c:v>451.6875</c:v>
                </c:pt>
                <c:pt idx="3416">
                  <c:v>451.83749999999998</c:v>
                </c:pt>
                <c:pt idx="3417">
                  <c:v>451.9375</c:v>
                </c:pt>
                <c:pt idx="3418">
                  <c:v>452.08749999999998</c:v>
                </c:pt>
                <c:pt idx="3419">
                  <c:v>452.1875</c:v>
                </c:pt>
                <c:pt idx="3420">
                  <c:v>452.33749999999998</c:v>
                </c:pt>
                <c:pt idx="3421">
                  <c:v>452.48749999999995</c:v>
                </c:pt>
                <c:pt idx="3422">
                  <c:v>452.57500000000005</c:v>
                </c:pt>
                <c:pt idx="3423">
                  <c:v>452.72500000000002</c:v>
                </c:pt>
                <c:pt idx="3424">
                  <c:v>452.82500000000005</c:v>
                </c:pt>
                <c:pt idx="3425">
                  <c:v>452.97500000000002</c:v>
                </c:pt>
                <c:pt idx="3426">
                  <c:v>453.125</c:v>
                </c:pt>
                <c:pt idx="3427">
                  <c:v>453.22500000000002</c:v>
                </c:pt>
                <c:pt idx="3428">
                  <c:v>453.375</c:v>
                </c:pt>
                <c:pt idx="3429">
                  <c:v>453.52500000000009</c:v>
                </c:pt>
                <c:pt idx="3430">
                  <c:v>453.625</c:v>
                </c:pt>
                <c:pt idx="3431">
                  <c:v>453.77500000000009</c:v>
                </c:pt>
                <c:pt idx="3432">
                  <c:v>453.875</c:v>
                </c:pt>
                <c:pt idx="3433">
                  <c:v>454.02500000000009</c:v>
                </c:pt>
                <c:pt idx="3434">
                  <c:v>454.17500000000007</c:v>
                </c:pt>
                <c:pt idx="3435">
                  <c:v>454.27500000000009</c:v>
                </c:pt>
                <c:pt idx="3436">
                  <c:v>454.42500000000007</c:v>
                </c:pt>
                <c:pt idx="3437">
                  <c:v>454.5625</c:v>
                </c:pt>
                <c:pt idx="3438">
                  <c:v>454.66250000000002</c:v>
                </c:pt>
                <c:pt idx="3439">
                  <c:v>454.8125</c:v>
                </c:pt>
                <c:pt idx="3440">
                  <c:v>454.96249999999998</c:v>
                </c:pt>
                <c:pt idx="3441">
                  <c:v>455.0625</c:v>
                </c:pt>
                <c:pt idx="3442">
                  <c:v>455.21249999999998</c:v>
                </c:pt>
                <c:pt idx="3443">
                  <c:v>455.3125</c:v>
                </c:pt>
                <c:pt idx="3444">
                  <c:v>455.46249999999998</c:v>
                </c:pt>
                <c:pt idx="3445">
                  <c:v>455.61249999999995</c:v>
                </c:pt>
                <c:pt idx="3446">
                  <c:v>455.71249999999998</c:v>
                </c:pt>
                <c:pt idx="3447">
                  <c:v>455.86249999999995</c:v>
                </c:pt>
                <c:pt idx="3448">
                  <c:v>456.01250000000005</c:v>
                </c:pt>
                <c:pt idx="3449">
                  <c:v>456.11249999999995</c:v>
                </c:pt>
                <c:pt idx="3450">
                  <c:v>456.26250000000005</c:v>
                </c:pt>
                <c:pt idx="3451">
                  <c:v>456.36249999999995</c:v>
                </c:pt>
                <c:pt idx="3452">
                  <c:v>456.50000000000006</c:v>
                </c:pt>
                <c:pt idx="3453">
                  <c:v>456.65000000000003</c:v>
                </c:pt>
                <c:pt idx="3454">
                  <c:v>456.75000000000006</c:v>
                </c:pt>
                <c:pt idx="3455">
                  <c:v>456.90000000000003</c:v>
                </c:pt>
                <c:pt idx="3456">
                  <c:v>457.05</c:v>
                </c:pt>
                <c:pt idx="3457">
                  <c:v>457.2</c:v>
                </c:pt>
                <c:pt idx="3458">
                  <c:v>457.3</c:v>
                </c:pt>
                <c:pt idx="3459">
                  <c:v>457.45</c:v>
                </c:pt>
                <c:pt idx="3460">
                  <c:v>457.59999999999997</c:v>
                </c:pt>
                <c:pt idx="3461">
                  <c:v>457.75000000000006</c:v>
                </c:pt>
                <c:pt idx="3462">
                  <c:v>457.84999999999997</c:v>
                </c:pt>
                <c:pt idx="3463">
                  <c:v>458.00000000000006</c:v>
                </c:pt>
                <c:pt idx="3464">
                  <c:v>458.15000000000003</c:v>
                </c:pt>
                <c:pt idx="3465">
                  <c:v>458.3</c:v>
                </c:pt>
                <c:pt idx="3466">
                  <c:v>458.40000000000003</c:v>
                </c:pt>
                <c:pt idx="3467">
                  <c:v>458.55</c:v>
                </c:pt>
                <c:pt idx="3468">
                  <c:v>458.6875</c:v>
                </c:pt>
                <c:pt idx="3469">
                  <c:v>458.83749999999998</c:v>
                </c:pt>
                <c:pt idx="3470">
                  <c:v>458.9375</c:v>
                </c:pt>
                <c:pt idx="3471">
                  <c:v>459.08749999999998</c:v>
                </c:pt>
                <c:pt idx="3472">
                  <c:v>459.23750000000007</c:v>
                </c:pt>
                <c:pt idx="3473">
                  <c:v>459.38750000000005</c:v>
                </c:pt>
                <c:pt idx="3474">
                  <c:v>459.48750000000007</c:v>
                </c:pt>
                <c:pt idx="3475">
                  <c:v>459.63750000000005</c:v>
                </c:pt>
                <c:pt idx="3476">
                  <c:v>459.78750000000002</c:v>
                </c:pt>
                <c:pt idx="3477">
                  <c:v>459.9375</c:v>
                </c:pt>
                <c:pt idx="3478">
                  <c:v>460.03750000000002</c:v>
                </c:pt>
                <c:pt idx="3479">
                  <c:v>460.1875</c:v>
                </c:pt>
                <c:pt idx="3480">
                  <c:v>460.33749999999998</c:v>
                </c:pt>
                <c:pt idx="3481">
                  <c:v>460.4375</c:v>
                </c:pt>
                <c:pt idx="3482">
                  <c:v>460.58749999999998</c:v>
                </c:pt>
                <c:pt idx="3483">
                  <c:v>460.67499999999995</c:v>
                </c:pt>
                <c:pt idx="3484">
                  <c:v>460.77499999999998</c:v>
                </c:pt>
                <c:pt idx="3485">
                  <c:v>460.92499999999995</c:v>
                </c:pt>
                <c:pt idx="3486">
                  <c:v>461.02499999999998</c:v>
                </c:pt>
                <c:pt idx="3487">
                  <c:v>461.17499999999995</c:v>
                </c:pt>
                <c:pt idx="3488">
                  <c:v>461.27499999999998</c:v>
                </c:pt>
                <c:pt idx="3489">
                  <c:v>461.375</c:v>
                </c:pt>
                <c:pt idx="3490">
                  <c:v>461.52499999999998</c:v>
                </c:pt>
                <c:pt idx="3491">
                  <c:v>461.625</c:v>
                </c:pt>
                <c:pt idx="3492">
                  <c:v>461.77499999999998</c:v>
                </c:pt>
                <c:pt idx="3493">
                  <c:v>461.875</c:v>
                </c:pt>
                <c:pt idx="3494">
                  <c:v>461.97500000000002</c:v>
                </c:pt>
                <c:pt idx="3495">
                  <c:v>462.125</c:v>
                </c:pt>
                <c:pt idx="3496">
                  <c:v>462.22500000000002</c:v>
                </c:pt>
                <c:pt idx="3497">
                  <c:v>462.375</c:v>
                </c:pt>
                <c:pt idx="3498">
                  <c:v>462.46250000000009</c:v>
                </c:pt>
                <c:pt idx="3499">
                  <c:v>462.5625</c:v>
                </c:pt>
                <c:pt idx="3500">
                  <c:v>462.71250000000009</c:v>
                </c:pt>
                <c:pt idx="3501">
                  <c:v>462.8125</c:v>
                </c:pt>
                <c:pt idx="3502">
                  <c:v>462.96250000000009</c:v>
                </c:pt>
                <c:pt idx="3503">
                  <c:v>463.0625</c:v>
                </c:pt>
                <c:pt idx="3504">
                  <c:v>463.21250000000009</c:v>
                </c:pt>
                <c:pt idx="3505">
                  <c:v>463.3125</c:v>
                </c:pt>
                <c:pt idx="3506">
                  <c:v>463.41250000000002</c:v>
                </c:pt>
                <c:pt idx="3507">
                  <c:v>463.5625</c:v>
                </c:pt>
                <c:pt idx="3508">
                  <c:v>463.66250000000002</c:v>
                </c:pt>
                <c:pt idx="3509">
                  <c:v>463.8125</c:v>
                </c:pt>
                <c:pt idx="3510">
                  <c:v>463.91250000000002</c:v>
                </c:pt>
                <c:pt idx="3511">
                  <c:v>463.96250000000009</c:v>
                </c:pt>
                <c:pt idx="3512">
                  <c:v>464.01250000000005</c:v>
                </c:pt>
                <c:pt idx="3513">
                  <c:v>464.0625</c:v>
                </c:pt>
                <c:pt idx="3514">
                  <c:v>464.1</c:v>
                </c:pt>
                <c:pt idx="3515">
                  <c:v>464.15</c:v>
                </c:pt>
                <c:pt idx="3516">
                  <c:v>464.20000000000005</c:v>
                </c:pt>
                <c:pt idx="3517">
                  <c:v>464.25</c:v>
                </c:pt>
                <c:pt idx="3518">
                  <c:v>464.29999999999995</c:v>
                </c:pt>
                <c:pt idx="3519">
                  <c:v>464.35</c:v>
                </c:pt>
                <c:pt idx="3520">
                  <c:v>464.4</c:v>
                </c:pt>
                <c:pt idx="3521">
                  <c:v>464.45000000000005</c:v>
                </c:pt>
                <c:pt idx="3522">
                  <c:v>464.5</c:v>
                </c:pt>
                <c:pt idx="3523">
                  <c:v>464.54999999999995</c:v>
                </c:pt>
                <c:pt idx="3524">
                  <c:v>464.6</c:v>
                </c:pt>
                <c:pt idx="3525">
                  <c:v>464.65</c:v>
                </c:pt>
                <c:pt idx="3526">
                  <c:v>464.70000000000005</c:v>
                </c:pt>
                <c:pt idx="3527">
                  <c:v>464.75</c:v>
                </c:pt>
                <c:pt idx="3528">
                  <c:v>464.79999999999995</c:v>
                </c:pt>
                <c:pt idx="3529">
                  <c:v>464.83750000000003</c:v>
                </c:pt>
                <c:pt idx="3530">
                  <c:v>464.88749999999999</c:v>
                </c:pt>
                <c:pt idx="3531">
                  <c:v>464.93750000000006</c:v>
                </c:pt>
                <c:pt idx="3532">
                  <c:v>464.98750000000001</c:v>
                </c:pt>
                <c:pt idx="3533">
                  <c:v>465.03749999999997</c:v>
                </c:pt>
                <c:pt idx="3534">
                  <c:v>465.08750000000003</c:v>
                </c:pt>
                <c:pt idx="3535">
                  <c:v>465.13749999999999</c:v>
                </c:pt>
                <c:pt idx="3536">
                  <c:v>465.18750000000006</c:v>
                </c:pt>
                <c:pt idx="3537">
                  <c:v>465.23750000000001</c:v>
                </c:pt>
                <c:pt idx="3538">
                  <c:v>465.28749999999997</c:v>
                </c:pt>
                <c:pt idx="3539">
                  <c:v>465.33750000000003</c:v>
                </c:pt>
                <c:pt idx="3540">
                  <c:v>465.38749999999999</c:v>
                </c:pt>
                <c:pt idx="3541">
                  <c:v>465.43750000000006</c:v>
                </c:pt>
                <c:pt idx="3542">
                  <c:v>465.48750000000001</c:v>
                </c:pt>
                <c:pt idx="3543">
                  <c:v>465.53749999999997</c:v>
                </c:pt>
                <c:pt idx="3544">
                  <c:v>465.57500000000005</c:v>
                </c:pt>
                <c:pt idx="3545">
                  <c:v>465.625</c:v>
                </c:pt>
                <c:pt idx="3546">
                  <c:v>465.67500000000007</c:v>
                </c:pt>
                <c:pt idx="3547">
                  <c:v>465.72500000000002</c:v>
                </c:pt>
                <c:pt idx="3548">
                  <c:v>465.77499999999998</c:v>
                </c:pt>
                <c:pt idx="3549">
                  <c:v>465.82500000000005</c:v>
                </c:pt>
                <c:pt idx="3550">
                  <c:v>465.875</c:v>
                </c:pt>
                <c:pt idx="3551">
                  <c:v>465.92500000000007</c:v>
                </c:pt>
                <c:pt idx="3552">
                  <c:v>465.97500000000002</c:v>
                </c:pt>
                <c:pt idx="3553">
                  <c:v>466.02499999999998</c:v>
                </c:pt>
                <c:pt idx="3554">
                  <c:v>466.07500000000005</c:v>
                </c:pt>
                <c:pt idx="3555">
                  <c:v>466.125</c:v>
                </c:pt>
                <c:pt idx="3556">
                  <c:v>466.17500000000007</c:v>
                </c:pt>
                <c:pt idx="3557">
                  <c:v>466.22500000000002</c:v>
                </c:pt>
                <c:pt idx="3558">
                  <c:v>466.27499999999998</c:v>
                </c:pt>
                <c:pt idx="3559">
                  <c:v>466.32500000000005</c:v>
                </c:pt>
                <c:pt idx="3560">
                  <c:v>466.375</c:v>
                </c:pt>
                <c:pt idx="3561">
                  <c:v>466.42500000000007</c:v>
                </c:pt>
                <c:pt idx="3562">
                  <c:v>466.47500000000002</c:v>
                </c:pt>
                <c:pt idx="3563">
                  <c:v>466.52499999999998</c:v>
                </c:pt>
                <c:pt idx="3564">
                  <c:v>466.57500000000005</c:v>
                </c:pt>
                <c:pt idx="3565">
                  <c:v>466.625</c:v>
                </c:pt>
                <c:pt idx="3566">
                  <c:v>466.67500000000007</c:v>
                </c:pt>
                <c:pt idx="3567">
                  <c:v>466.72500000000002</c:v>
                </c:pt>
                <c:pt idx="3568">
                  <c:v>466.77499999999998</c:v>
                </c:pt>
                <c:pt idx="3569">
                  <c:v>466.82500000000005</c:v>
                </c:pt>
                <c:pt idx="3570">
                  <c:v>466.875</c:v>
                </c:pt>
                <c:pt idx="3571">
                  <c:v>466.92500000000007</c:v>
                </c:pt>
                <c:pt idx="3572">
                  <c:v>466.97500000000002</c:v>
                </c:pt>
                <c:pt idx="3573">
                  <c:v>467.02499999999998</c:v>
                </c:pt>
                <c:pt idx="3574">
                  <c:v>467.07500000000005</c:v>
                </c:pt>
                <c:pt idx="3575">
                  <c:v>467.125</c:v>
                </c:pt>
                <c:pt idx="3576">
                  <c:v>467.17500000000007</c:v>
                </c:pt>
                <c:pt idx="3577">
                  <c:v>467.22500000000002</c:v>
                </c:pt>
                <c:pt idx="3578">
                  <c:v>467.27499999999998</c:v>
                </c:pt>
                <c:pt idx="3579">
                  <c:v>467.32500000000005</c:v>
                </c:pt>
                <c:pt idx="3580">
                  <c:v>467.375</c:v>
                </c:pt>
                <c:pt idx="3581">
                  <c:v>467.42500000000007</c:v>
                </c:pt>
                <c:pt idx="3582">
                  <c:v>467.47500000000002</c:v>
                </c:pt>
                <c:pt idx="3583">
                  <c:v>467.52499999999998</c:v>
                </c:pt>
                <c:pt idx="3584">
                  <c:v>467.52499999999998</c:v>
                </c:pt>
                <c:pt idx="3585">
                  <c:v>467.52499999999998</c:v>
                </c:pt>
                <c:pt idx="3586">
                  <c:v>467.57500000000005</c:v>
                </c:pt>
                <c:pt idx="3587">
                  <c:v>467.57500000000005</c:v>
                </c:pt>
                <c:pt idx="3588">
                  <c:v>467.57500000000005</c:v>
                </c:pt>
                <c:pt idx="3589">
                  <c:v>467.625</c:v>
                </c:pt>
                <c:pt idx="3590">
                  <c:v>467.625</c:v>
                </c:pt>
                <c:pt idx="3591">
                  <c:v>467.67500000000007</c:v>
                </c:pt>
                <c:pt idx="3592">
                  <c:v>467.67500000000007</c:v>
                </c:pt>
                <c:pt idx="3593">
                  <c:v>467.67500000000007</c:v>
                </c:pt>
                <c:pt idx="3594">
                  <c:v>467.72500000000002</c:v>
                </c:pt>
                <c:pt idx="3595">
                  <c:v>467.72500000000002</c:v>
                </c:pt>
                <c:pt idx="3596">
                  <c:v>467.72500000000002</c:v>
                </c:pt>
                <c:pt idx="3597">
                  <c:v>467.77499999999998</c:v>
                </c:pt>
                <c:pt idx="3598">
                  <c:v>467.77499999999998</c:v>
                </c:pt>
                <c:pt idx="3599">
                  <c:v>467.77499999999998</c:v>
                </c:pt>
                <c:pt idx="3600">
                  <c:v>467.82500000000005</c:v>
                </c:pt>
                <c:pt idx="3601">
                  <c:v>467.82500000000005</c:v>
                </c:pt>
                <c:pt idx="3602">
                  <c:v>467.82500000000005</c:v>
                </c:pt>
                <c:pt idx="3603">
                  <c:v>467.875</c:v>
                </c:pt>
                <c:pt idx="3604">
                  <c:v>467.875</c:v>
                </c:pt>
                <c:pt idx="3605">
                  <c:v>467.875</c:v>
                </c:pt>
                <c:pt idx="3606">
                  <c:v>467.92500000000007</c:v>
                </c:pt>
                <c:pt idx="3607">
                  <c:v>467.92500000000007</c:v>
                </c:pt>
                <c:pt idx="3608">
                  <c:v>467.97500000000002</c:v>
                </c:pt>
                <c:pt idx="3609">
                  <c:v>467.97500000000002</c:v>
                </c:pt>
                <c:pt idx="3610">
                  <c:v>467.97500000000002</c:v>
                </c:pt>
                <c:pt idx="3611">
                  <c:v>468.02499999999998</c:v>
                </c:pt>
                <c:pt idx="3612">
                  <c:v>468.02499999999998</c:v>
                </c:pt>
                <c:pt idx="3613">
                  <c:v>468.02499999999998</c:v>
                </c:pt>
                <c:pt idx="3614">
                  <c:v>468.07500000000005</c:v>
                </c:pt>
                <c:pt idx="3615">
                  <c:v>468.07500000000005</c:v>
                </c:pt>
                <c:pt idx="3616">
                  <c:v>468.07500000000005</c:v>
                </c:pt>
                <c:pt idx="3617">
                  <c:v>468.125</c:v>
                </c:pt>
                <c:pt idx="3618">
                  <c:v>468.125</c:v>
                </c:pt>
                <c:pt idx="3619">
                  <c:v>468.125</c:v>
                </c:pt>
                <c:pt idx="3620">
                  <c:v>468.17500000000007</c:v>
                </c:pt>
                <c:pt idx="3621">
                  <c:v>468.17500000000007</c:v>
                </c:pt>
                <c:pt idx="3622">
                  <c:v>468.22500000000002</c:v>
                </c:pt>
                <c:pt idx="3623">
                  <c:v>468.22500000000002</c:v>
                </c:pt>
                <c:pt idx="3624">
                  <c:v>468.22500000000002</c:v>
                </c:pt>
                <c:pt idx="3625">
                  <c:v>468.27499999999998</c:v>
                </c:pt>
                <c:pt idx="3626">
                  <c:v>468.27499999999998</c:v>
                </c:pt>
                <c:pt idx="3627">
                  <c:v>468.27499999999998</c:v>
                </c:pt>
                <c:pt idx="3628">
                  <c:v>468.32500000000005</c:v>
                </c:pt>
                <c:pt idx="3629">
                  <c:v>468.32500000000005</c:v>
                </c:pt>
                <c:pt idx="3630">
                  <c:v>468.32500000000005</c:v>
                </c:pt>
                <c:pt idx="3631">
                  <c:v>468.375</c:v>
                </c:pt>
                <c:pt idx="3632">
                  <c:v>468.375</c:v>
                </c:pt>
                <c:pt idx="3633">
                  <c:v>468.375</c:v>
                </c:pt>
                <c:pt idx="3634">
                  <c:v>468.42500000000007</c:v>
                </c:pt>
                <c:pt idx="3635">
                  <c:v>468.42500000000007</c:v>
                </c:pt>
                <c:pt idx="3636">
                  <c:v>468.42500000000007</c:v>
                </c:pt>
                <c:pt idx="3637">
                  <c:v>468.47500000000002</c:v>
                </c:pt>
                <c:pt idx="3638">
                  <c:v>468.47500000000002</c:v>
                </c:pt>
                <c:pt idx="3639">
                  <c:v>468.52499999999998</c:v>
                </c:pt>
                <c:pt idx="3640">
                  <c:v>468.52499999999998</c:v>
                </c:pt>
                <c:pt idx="3641">
                  <c:v>468.52499999999998</c:v>
                </c:pt>
                <c:pt idx="3642">
                  <c:v>468.57500000000005</c:v>
                </c:pt>
                <c:pt idx="3643">
                  <c:v>468.57500000000005</c:v>
                </c:pt>
                <c:pt idx="3644">
                  <c:v>468.57500000000005</c:v>
                </c:pt>
                <c:pt idx="3645">
                  <c:v>468.625</c:v>
                </c:pt>
                <c:pt idx="3646">
                  <c:v>468.625</c:v>
                </c:pt>
                <c:pt idx="3647">
                  <c:v>468.625</c:v>
                </c:pt>
                <c:pt idx="3648">
                  <c:v>468.67500000000007</c:v>
                </c:pt>
                <c:pt idx="3649">
                  <c:v>468.67500000000007</c:v>
                </c:pt>
                <c:pt idx="3650">
                  <c:v>468.67500000000007</c:v>
                </c:pt>
                <c:pt idx="3651">
                  <c:v>468.72500000000002</c:v>
                </c:pt>
                <c:pt idx="3652">
                  <c:v>468.72500000000002</c:v>
                </c:pt>
                <c:pt idx="3653">
                  <c:v>468.77499999999998</c:v>
                </c:pt>
                <c:pt idx="3654">
                  <c:v>468.77499999999998</c:v>
                </c:pt>
                <c:pt idx="3655">
                  <c:v>468.77499999999998</c:v>
                </c:pt>
                <c:pt idx="3656">
                  <c:v>468.82500000000005</c:v>
                </c:pt>
                <c:pt idx="3657">
                  <c:v>468.82500000000005</c:v>
                </c:pt>
                <c:pt idx="3658">
                  <c:v>468.82500000000005</c:v>
                </c:pt>
                <c:pt idx="3659">
                  <c:v>468.875</c:v>
                </c:pt>
                <c:pt idx="3660">
                  <c:v>468.875</c:v>
                </c:pt>
                <c:pt idx="3661">
                  <c:v>468.875</c:v>
                </c:pt>
                <c:pt idx="3662">
                  <c:v>468.92500000000007</c:v>
                </c:pt>
                <c:pt idx="3663">
                  <c:v>468.92500000000007</c:v>
                </c:pt>
                <c:pt idx="3664">
                  <c:v>468.92500000000007</c:v>
                </c:pt>
                <c:pt idx="3665">
                  <c:v>468.97500000000002</c:v>
                </c:pt>
                <c:pt idx="3666">
                  <c:v>468.97500000000002</c:v>
                </c:pt>
                <c:pt idx="3667">
                  <c:v>468.97500000000002</c:v>
                </c:pt>
                <c:pt idx="3668">
                  <c:v>469.02499999999998</c:v>
                </c:pt>
                <c:pt idx="3669">
                  <c:v>469.02499999999998</c:v>
                </c:pt>
                <c:pt idx="3670">
                  <c:v>469.07500000000005</c:v>
                </c:pt>
                <c:pt idx="3671">
                  <c:v>469.07500000000005</c:v>
                </c:pt>
                <c:pt idx="3672">
                  <c:v>469.07500000000005</c:v>
                </c:pt>
                <c:pt idx="3673">
                  <c:v>469.125</c:v>
                </c:pt>
                <c:pt idx="3674">
                  <c:v>469.125</c:v>
                </c:pt>
                <c:pt idx="3675">
                  <c:v>469.125</c:v>
                </c:pt>
                <c:pt idx="3676">
                  <c:v>469.17500000000007</c:v>
                </c:pt>
                <c:pt idx="3677">
                  <c:v>469.17500000000007</c:v>
                </c:pt>
                <c:pt idx="3678">
                  <c:v>469.17500000000007</c:v>
                </c:pt>
                <c:pt idx="3679">
                  <c:v>469.22500000000002</c:v>
                </c:pt>
                <c:pt idx="3680">
                  <c:v>469.22500000000002</c:v>
                </c:pt>
                <c:pt idx="3681">
                  <c:v>469.22500000000002</c:v>
                </c:pt>
                <c:pt idx="3682">
                  <c:v>469.27499999999998</c:v>
                </c:pt>
                <c:pt idx="3683">
                  <c:v>469.27499999999998</c:v>
                </c:pt>
                <c:pt idx="3684">
                  <c:v>469.32500000000005</c:v>
                </c:pt>
                <c:pt idx="3685">
                  <c:v>469.32500000000005</c:v>
                </c:pt>
                <c:pt idx="3686">
                  <c:v>469.32500000000005</c:v>
                </c:pt>
                <c:pt idx="3687">
                  <c:v>469.375</c:v>
                </c:pt>
                <c:pt idx="3688">
                  <c:v>469.375</c:v>
                </c:pt>
                <c:pt idx="3689">
                  <c:v>469.375</c:v>
                </c:pt>
                <c:pt idx="3690">
                  <c:v>469.42500000000007</c:v>
                </c:pt>
                <c:pt idx="3691">
                  <c:v>469.42500000000007</c:v>
                </c:pt>
                <c:pt idx="3692">
                  <c:v>469.42500000000007</c:v>
                </c:pt>
                <c:pt idx="3693">
                  <c:v>469.47500000000002</c:v>
                </c:pt>
                <c:pt idx="3694">
                  <c:v>469.47500000000002</c:v>
                </c:pt>
                <c:pt idx="3695">
                  <c:v>469.47500000000002</c:v>
                </c:pt>
                <c:pt idx="3696">
                  <c:v>469.52499999999998</c:v>
                </c:pt>
                <c:pt idx="3697">
                  <c:v>469.52499999999998</c:v>
                </c:pt>
                <c:pt idx="3698">
                  <c:v>469.57500000000005</c:v>
                </c:pt>
                <c:pt idx="3699">
                  <c:v>469.57500000000005</c:v>
                </c:pt>
                <c:pt idx="3700">
                  <c:v>469.57500000000005</c:v>
                </c:pt>
                <c:pt idx="3701">
                  <c:v>469.625</c:v>
                </c:pt>
                <c:pt idx="3702">
                  <c:v>469.625</c:v>
                </c:pt>
                <c:pt idx="3703">
                  <c:v>469.625</c:v>
                </c:pt>
                <c:pt idx="3704">
                  <c:v>469.67500000000007</c:v>
                </c:pt>
                <c:pt idx="3705">
                  <c:v>469.67500000000007</c:v>
                </c:pt>
                <c:pt idx="3706">
                  <c:v>469.67500000000007</c:v>
                </c:pt>
                <c:pt idx="3707">
                  <c:v>469.72500000000002</c:v>
                </c:pt>
                <c:pt idx="3708">
                  <c:v>469.72500000000002</c:v>
                </c:pt>
                <c:pt idx="3709">
                  <c:v>469.72500000000002</c:v>
                </c:pt>
                <c:pt idx="3710">
                  <c:v>469.77499999999998</c:v>
                </c:pt>
                <c:pt idx="3711">
                  <c:v>469.77499999999998</c:v>
                </c:pt>
                <c:pt idx="3712">
                  <c:v>469.77499999999998</c:v>
                </c:pt>
                <c:pt idx="3713">
                  <c:v>469.82500000000005</c:v>
                </c:pt>
                <c:pt idx="3714">
                  <c:v>469.82500000000005</c:v>
                </c:pt>
                <c:pt idx="3715">
                  <c:v>469.875</c:v>
                </c:pt>
                <c:pt idx="3716">
                  <c:v>469.875</c:v>
                </c:pt>
                <c:pt idx="3717">
                  <c:v>469.875</c:v>
                </c:pt>
                <c:pt idx="3718">
                  <c:v>469.92500000000007</c:v>
                </c:pt>
                <c:pt idx="3719">
                  <c:v>469.92500000000007</c:v>
                </c:pt>
                <c:pt idx="3720">
                  <c:v>469.92500000000007</c:v>
                </c:pt>
                <c:pt idx="3721">
                  <c:v>469.97500000000002</c:v>
                </c:pt>
                <c:pt idx="3722">
                  <c:v>469.97500000000002</c:v>
                </c:pt>
                <c:pt idx="3723">
                  <c:v>469.97500000000002</c:v>
                </c:pt>
                <c:pt idx="3724">
                  <c:v>470.02499999999998</c:v>
                </c:pt>
                <c:pt idx="3725">
                  <c:v>470.02499999999998</c:v>
                </c:pt>
                <c:pt idx="3726">
                  <c:v>470.02499999999998</c:v>
                </c:pt>
                <c:pt idx="3727">
                  <c:v>470.07500000000005</c:v>
                </c:pt>
                <c:pt idx="3728">
                  <c:v>470.07500000000005</c:v>
                </c:pt>
                <c:pt idx="3729">
                  <c:v>470.125</c:v>
                </c:pt>
                <c:pt idx="3730">
                  <c:v>470.125</c:v>
                </c:pt>
                <c:pt idx="3731">
                  <c:v>470.125</c:v>
                </c:pt>
                <c:pt idx="3732">
                  <c:v>470.17500000000007</c:v>
                </c:pt>
                <c:pt idx="3733">
                  <c:v>470.17500000000007</c:v>
                </c:pt>
                <c:pt idx="3734">
                  <c:v>470.17500000000007</c:v>
                </c:pt>
                <c:pt idx="3735">
                  <c:v>470.22500000000002</c:v>
                </c:pt>
                <c:pt idx="3736">
                  <c:v>470.22500000000002</c:v>
                </c:pt>
                <c:pt idx="3737">
                  <c:v>470.22500000000002</c:v>
                </c:pt>
                <c:pt idx="3738">
                  <c:v>470.27499999999998</c:v>
                </c:pt>
                <c:pt idx="3739">
                  <c:v>470.27499999999998</c:v>
                </c:pt>
                <c:pt idx="3740">
                  <c:v>470.27499999999998</c:v>
                </c:pt>
                <c:pt idx="3741">
                  <c:v>470.32500000000005</c:v>
                </c:pt>
                <c:pt idx="3742">
                  <c:v>470.32500000000005</c:v>
                </c:pt>
                <c:pt idx="3743">
                  <c:v>470.32500000000005</c:v>
                </c:pt>
                <c:pt idx="3744">
                  <c:v>470.375</c:v>
                </c:pt>
                <c:pt idx="3745">
                  <c:v>470.375</c:v>
                </c:pt>
                <c:pt idx="3746">
                  <c:v>470.42500000000007</c:v>
                </c:pt>
                <c:pt idx="3747">
                  <c:v>470.42500000000007</c:v>
                </c:pt>
                <c:pt idx="3748">
                  <c:v>470.42500000000007</c:v>
                </c:pt>
                <c:pt idx="3749">
                  <c:v>470.47500000000002</c:v>
                </c:pt>
                <c:pt idx="3750">
                  <c:v>470.47500000000002</c:v>
                </c:pt>
                <c:pt idx="3751">
                  <c:v>470.47500000000002</c:v>
                </c:pt>
                <c:pt idx="3752">
                  <c:v>470.52499999999998</c:v>
                </c:pt>
                <c:pt idx="3753">
                  <c:v>470.52499999999998</c:v>
                </c:pt>
                <c:pt idx="3754">
                  <c:v>470.52499999999998</c:v>
                </c:pt>
                <c:pt idx="3755">
                  <c:v>470.57500000000005</c:v>
                </c:pt>
                <c:pt idx="3756">
                  <c:v>470.57500000000005</c:v>
                </c:pt>
                <c:pt idx="3757">
                  <c:v>470.57500000000005</c:v>
                </c:pt>
                <c:pt idx="3758">
                  <c:v>470.625</c:v>
                </c:pt>
                <c:pt idx="3759">
                  <c:v>470.625</c:v>
                </c:pt>
                <c:pt idx="3760">
                  <c:v>470.67500000000007</c:v>
                </c:pt>
                <c:pt idx="3761">
                  <c:v>470.67500000000007</c:v>
                </c:pt>
                <c:pt idx="3762">
                  <c:v>470.67500000000007</c:v>
                </c:pt>
                <c:pt idx="3763">
                  <c:v>470.72500000000002</c:v>
                </c:pt>
                <c:pt idx="3764">
                  <c:v>470.72500000000002</c:v>
                </c:pt>
                <c:pt idx="3765">
                  <c:v>470.72500000000002</c:v>
                </c:pt>
                <c:pt idx="3766">
                  <c:v>470.77499999999998</c:v>
                </c:pt>
                <c:pt idx="3767">
                  <c:v>470.77499999999998</c:v>
                </c:pt>
                <c:pt idx="3768">
                  <c:v>470.77499999999998</c:v>
                </c:pt>
                <c:pt idx="3769">
                  <c:v>470.82500000000005</c:v>
                </c:pt>
                <c:pt idx="3770">
                  <c:v>470.82500000000005</c:v>
                </c:pt>
                <c:pt idx="3771">
                  <c:v>470.82500000000005</c:v>
                </c:pt>
                <c:pt idx="3772">
                  <c:v>470.875</c:v>
                </c:pt>
                <c:pt idx="3773">
                  <c:v>470.875</c:v>
                </c:pt>
                <c:pt idx="3774">
                  <c:v>470.875</c:v>
                </c:pt>
                <c:pt idx="3775">
                  <c:v>470.92500000000007</c:v>
                </c:pt>
                <c:pt idx="3776">
                  <c:v>470.92500000000007</c:v>
                </c:pt>
                <c:pt idx="3777">
                  <c:v>470.97500000000002</c:v>
                </c:pt>
                <c:pt idx="3778">
                  <c:v>470.97500000000002</c:v>
                </c:pt>
                <c:pt idx="3779">
                  <c:v>470.97500000000002</c:v>
                </c:pt>
                <c:pt idx="3780">
                  <c:v>471.02499999999998</c:v>
                </c:pt>
                <c:pt idx="3781">
                  <c:v>471.02499999999998</c:v>
                </c:pt>
                <c:pt idx="3782">
                  <c:v>471.02499999999998</c:v>
                </c:pt>
                <c:pt idx="3783">
                  <c:v>471.07500000000005</c:v>
                </c:pt>
                <c:pt idx="3784">
                  <c:v>471.07500000000005</c:v>
                </c:pt>
                <c:pt idx="3785">
                  <c:v>471.07500000000005</c:v>
                </c:pt>
                <c:pt idx="3786">
                  <c:v>471.125</c:v>
                </c:pt>
                <c:pt idx="3787">
                  <c:v>471.125</c:v>
                </c:pt>
                <c:pt idx="3788">
                  <c:v>471.125</c:v>
                </c:pt>
                <c:pt idx="3789">
                  <c:v>471.17500000000007</c:v>
                </c:pt>
                <c:pt idx="3790">
                  <c:v>471.17500000000007</c:v>
                </c:pt>
                <c:pt idx="3791">
                  <c:v>471.22500000000002</c:v>
                </c:pt>
                <c:pt idx="3792">
                  <c:v>471.27499999999998</c:v>
                </c:pt>
                <c:pt idx="3793">
                  <c:v>471.27499999999998</c:v>
                </c:pt>
                <c:pt idx="3794">
                  <c:v>471.32500000000005</c:v>
                </c:pt>
                <c:pt idx="3795">
                  <c:v>471.375</c:v>
                </c:pt>
                <c:pt idx="3796">
                  <c:v>471.375</c:v>
                </c:pt>
                <c:pt idx="3797">
                  <c:v>471.42500000000007</c:v>
                </c:pt>
                <c:pt idx="3798">
                  <c:v>471.47500000000002</c:v>
                </c:pt>
                <c:pt idx="3799">
                  <c:v>471.47500000000002</c:v>
                </c:pt>
                <c:pt idx="3800">
                  <c:v>471.52499999999998</c:v>
                </c:pt>
                <c:pt idx="3801">
                  <c:v>471.57500000000005</c:v>
                </c:pt>
                <c:pt idx="3802">
                  <c:v>471.57500000000005</c:v>
                </c:pt>
                <c:pt idx="3803">
                  <c:v>471.625</c:v>
                </c:pt>
                <c:pt idx="3804">
                  <c:v>471.67500000000007</c:v>
                </c:pt>
                <c:pt idx="3805">
                  <c:v>471.72500000000002</c:v>
                </c:pt>
                <c:pt idx="3806">
                  <c:v>471.72500000000002</c:v>
                </c:pt>
                <c:pt idx="3807">
                  <c:v>471.77499999999998</c:v>
                </c:pt>
                <c:pt idx="3808">
                  <c:v>471.82500000000005</c:v>
                </c:pt>
                <c:pt idx="3809">
                  <c:v>471.82500000000005</c:v>
                </c:pt>
                <c:pt idx="3810">
                  <c:v>471.875</c:v>
                </c:pt>
                <c:pt idx="3811">
                  <c:v>471.92500000000007</c:v>
                </c:pt>
                <c:pt idx="3812">
                  <c:v>471.92500000000007</c:v>
                </c:pt>
                <c:pt idx="3813">
                  <c:v>471.97500000000002</c:v>
                </c:pt>
                <c:pt idx="3814">
                  <c:v>472.02499999999998</c:v>
                </c:pt>
                <c:pt idx="3815">
                  <c:v>472.02499999999998</c:v>
                </c:pt>
                <c:pt idx="3816">
                  <c:v>472.07500000000005</c:v>
                </c:pt>
                <c:pt idx="3817">
                  <c:v>472.125</c:v>
                </c:pt>
                <c:pt idx="3818">
                  <c:v>472.125</c:v>
                </c:pt>
                <c:pt idx="3819">
                  <c:v>472.17500000000007</c:v>
                </c:pt>
                <c:pt idx="3820">
                  <c:v>472.22500000000002</c:v>
                </c:pt>
                <c:pt idx="3821">
                  <c:v>472.22500000000002</c:v>
                </c:pt>
                <c:pt idx="3822">
                  <c:v>472.27499999999998</c:v>
                </c:pt>
                <c:pt idx="3823">
                  <c:v>472.32500000000005</c:v>
                </c:pt>
                <c:pt idx="3824">
                  <c:v>472.32500000000005</c:v>
                </c:pt>
                <c:pt idx="3825">
                  <c:v>472.375</c:v>
                </c:pt>
                <c:pt idx="3826">
                  <c:v>472.42500000000007</c:v>
                </c:pt>
                <c:pt idx="3827">
                  <c:v>472.42500000000007</c:v>
                </c:pt>
                <c:pt idx="3828">
                  <c:v>472.47500000000002</c:v>
                </c:pt>
                <c:pt idx="3829">
                  <c:v>472.52499999999998</c:v>
                </c:pt>
                <c:pt idx="3830">
                  <c:v>472.52499999999998</c:v>
                </c:pt>
                <c:pt idx="3831">
                  <c:v>472.57500000000005</c:v>
                </c:pt>
                <c:pt idx="3832">
                  <c:v>472.625</c:v>
                </c:pt>
                <c:pt idx="3833">
                  <c:v>472.625</c:v>
                </c:pt>
                <c:pt idx="3834">
                  <c:v>472.67500000000007</c:v>
                </c:pt>
                <c:pt idx="3835">
                  <c:v>472.72500000000002</c:v>
                </c:pt>
                <c:pt idx="3836">
                  <c:v>472.72500000000002</c:v>
                </c:pt>
                <c:pt idx="3837">
                  <c:v>472.77499999999998</c:v>
                </c:pt>
                <c:pt idx="3838">
                  <c:v>472.82500000000005</c:v>
                </c:pt>
                <c:pt idx="3839">
                  <c:v>472.82500000000005</c:v>
                </c:pt>
                <c:pt idx="3840">
                  <c:v>472.875</c:v>
                </c:pt>
                <c:pt idx="3841">
                  <c:v>472.92500000000007</c:v>
                </c:pt>
                <c:pt idx="3842">
                  <c:v>472.92500000000007</c:v>
                </c:pt>
                <c:pt idx="3843">
                  <c:v>472.97500000000002</c:v>
                </c:pt>
                <c:pt idx="3844">
                  <c:v>473.02499999999998</c:v>
                </c:pt>
                <c:pt idx="3845">
                  <c:v>473.02499999999998</c:v>
                </c:pt>
                <c:pt idx="3846">
                  <c:v>473.07500000000005</c:v>
                </c:pt>
                <c:pt idx="3847">
                  <c:v>473.125</c:v>
                </c:pt>
                <c:pt idx="3848">
                  <c:v>473.125</c:v>
                </c:pt>
                <c:pt idx="3849">
                  <c:v>473.17500000000007</c:v>
                </c:pt>
                <c:pt idx="3850">
                  <c:v>473.22500000000002</c:v>
                </c:pt>
                <c:pt idx="3851">
                  <c:v>473.22500000000002</c:v>
                </c:pt>
                <c:pt idx="3852">
                  <c:v>473.27499999999998</c:v>
                </c:pt>
                <c:pt idx="3853">
                  <c:v>473.32500000000005</c:v>
                </c:pt>
                <c:pt idx="3854">
                  <c:v>473.32500000000005</c:v>
                </c:pt>
                <c:pt idx="3855">
                  <c:v>473.375</c:v>
                </c:pt>
                <c:pt idx="3856">
                  <c:v>473.42500000000007</c:v>
                </c:pt>
                <c:pt idx="3857">
                  <c:v>473.42500000000007</c:v>
                </c:pt>
                <c:pt idx="3858">
                  <c:v>473.47500000000002</c:v>
                </c:pt>
                <c:pt idx="3859">
                  <c:v>473.52499999999998</c:v>
                </c:pt>
                <c:pt idx="3860">
                  <c:v>473.52499999999998</c:v>
                </c:pt>
                <c:pt idx="3861">
                  <c:v>473.57500000000005</c:v>
                </c:pt>
                <c:pt idx="3862">
                  <c:v>473.625</c:v>
                </c:pt>
                <c:pt idx="3863">
                  <c:v>473.67500000000007</c:v>
                </c:pt>
                <c:pt idx="3864">
                  <c:v>473.67500000000007</c:v>
                </c:pt>
                <c:pt idx="3865">
                  <c:v>473.72500000000002</c:v>
                </c:pt>
                <c:pt idx="3866">
                  <c:v>473.77499999999998</c:v>
                </c:pt>
                <c:pt idx="3867">
                  <c:v>473.77499999999998</c:v>
                </c:pt>
                <c:pt idx="3868">
                  <c:v>473.82500000000005</c:v>
                </c:pt>
                <c:pt idx="3869">
                  <c:v>473.875</c:v>
                </c:pt>
                <c:pt idx="3870">
                  <c:v>473.875</c:v>
                </c:pt>
                <c:pt idx="3871">
                  <c:v>473.92500000000007</c:v>
                </c:pt>
                <c:pt idx="3872">
                  <c:v>473.97500000000002</c:v>
                </c:pt>
                <c:pt idx="3873">
                  <c:v>473.97500000000002</c:v>
                </c:pt>
                <c:pt idx="3874">
                  <c:v>474.02499999999998</c:v>
                </c:pt>
                <c:pt idx="3875">
                  <c:v>474.07500000000005</c:v>
                </c:pt>
                <c:pt idx="3876">
                  <c:v>474.07500000000005</c:v>
                </c:pt>
                <c:pt idx="3877">
                  <c:v>474.125</c:v>
                </c:pt>
                <c:pt idx="3878">
                  <c:v>474.17500000000007</c:v>
                </c:pt>
                <c:pt idx="3879">
                  <c:v>474.17500000000007</c:v>
                </c:pt>
                <c:pt idx="3880">
                  <c:v>474.22500000000002</c:v>
                </c:pt>
                <c:pt idx="3881">
                  <c:v>474.27499999999998</c:v>
                </c:pt>
                <c:pt idx="3882">
                  <c:v>474.27499999999998</c:v>
                </c:pt>
                <c:pt idx="3883">
                  <c:v>474.32500000000005</c:v>
                </c:pt>
                <c:pt idx="3884">
                  <c:v>474.375</c:v>
                </c:pt>
                <c:pt idx="3885">
                  <c:v>474.375</c:v>
                </c:pt>
                <c:pt idx="3886">
                  <c:v>474.42500000000007</c:v>
                </c:pt>
                <c:pt idx="3887">
                  <c:v>474.47500000000002</c:v>
                </c:pt>
                <c:pt idx="3888">
                  <c:v>474.47500000000002</c:v>
                </c:pt>
                <c:pt idx="3889">
                  <c:v>474.52499999999998</c:v>
                </c:pt>
                <c:pt idx="3890">
                  <c:v>474.57500000000005</c:v>
                </c:pt>
                <c:pt idx="3891">
                  <c:v>474.57500000000005</c:v>
                </c:pt>
                <c:pt idx="3892">
                  <c:v>474.625</c:v>
                </c:pt>
                <c:pt idx="3893">
                  <c:v>474.67500000000007</c:v>
                </c:pt>
                <c:pt idx="3894">
                  <c:v>474.67500000000007</c:v>
                </c:pt>
                <c:pt idx="3895">
                  <c:v>474.72500000000002</c:v>
                </c:pt>
                <c:pt idx="3896">
                  <c:v>474.77499999999998</c:v>
                </c:pt>
                <c:pt idx="3897">
                  <c:v>474.77499999999998</c:v>
                </c:pt>
                <c:pt idx="3898">
                  <c:v>474.82500000000005</c:v>
                </c:pt>
                <c:pt idx="3899">
                  <c:v>474.875</c:v>
                </c:pt>
                <c:pt idx="3900">
                  <c:v>474.875</c:v>
                </c:pt>
                <c:pt idx="3901">
                  <c:v>474.92500000000007</c:v>
                </c:pt>
                <c:pt idx="3902">
                  <c:v>474.97500000000002</c:v>
                </c:pt>
                <c:pt idx="3903">
                  <c:v>475.02499999999998</c:v>
                </c:pt>
                <c:pt idx="3904">
                  <c:v>475.02499999999998</c:v>
                </c:pt>
                <c:pt idx="3905">
                  <c:v>475.07500000000005</c:v>
                </c:pt>
                <c:pt idx="3906">
                  <c:v>475.125</c:v>
                </c:pt>
                <c:pt idx="3907">
                  <c:v>475.125</c:v>
                </c:pt>
                <c:pt idx="3908">
                  <c:v>475.17500000000007</c:v>
                </c:pt>
                <c:pt idx="3909">
                  <c:v>475.22500000000002</c:v>
                </c:pt>
                <c:pt idx="3910">
                  <c:v>475.22500000000002</c:v>
                </c:pt>
                <c:pt idx="3911">
                  <c:v>475.27499999999998</c:v>
                </c:pt>
                <c:pt idx="3912">
                  <c:v>475.32500000000005</c:v>
                </c:pt>
                <c:pt idx="3913">
                  <c:v>475.375</c:v>
                </c:pt>
                <c:pt idx="3914">
                  <c:v>475.375</c:v>
                </c:pt>
                <c:pt idx="3915">
                  <c:v>475.42500000000007</c:v>
                </c:pt>
                <c:pt idx="3916">
                  <c:v>475.47500000000002</c:v>
                </c:pt>
                <c:pt idx="3917">
                  <c:v>475.47500000000002</c:v>
                </c:pt>
                <c:pt idx="3918">
                  <c:v>475.52499999999998</c:v>
                </c:pt>
                <c:pt idx="3919">
                  <c:v>475.57500000000005</c:v>
                </c:pt>
                <c:pt idx="3920">
                  <c:v>475.57500000000005</c:v>
                </c:pt>
                <c:pt idx="3921">
                  <c:v>475.625</c:v>
                </c:pt>
                <c:pt idx="3922">
                  <c:v>475.67500000000007</c:v>
                </c:pt>
                <c:pt idx="3923">
                  <c:v>475.72500000000002</c:v>
                </c:pt>
                <c:pt idx="3924">
                  <c:v>475.72500000000002</c:v>
                </c:pt>
                <c:pt idx="3925">
                  <c:v>475.77499999999998</c:v>
                </c:pt>
                <c:pt idx="3926">
                  <c:v>475.82500000000005</c:v>
                </c:pt>
                <c:pt idx="3927">
                  <c:v>475.82500000000005</c:v>
                </c:pt>
                <c:pt idx="3928">
                  <c:v>475.875</c:v>
                </c:pt>
                <c:pt idx="3929">
                  <c:v>475.92500000000007</c:v>
                </c:pt>
                <c:pt idx="3930">
                  <c:v>475.97500000000002</c:v>
                </c:pt>
                <c:pt idx="3931">
                  <c:v>475.97500000000002</c:v>
                </c:pt>
                <c:pt idx="3932">
                  <c:v>476.02499999999998</c:v>
                </c:pt>
                <c:pt idx="3933">
                  <c:v>476.07500000000005</c:v>
                </c:pt>
                <c:pt idx="3934">
                  <c:v>476.07500000000005</c:v>
                </c:pt>
                <c:pt idx="3935">
                  <c:v>476.125</c:v>
                </c:pt>
                <c:pt idx="3936">
                  <c:v>476.17500000000007</c:v>
                </c:pt>
                <c:pt idx="3937">
                  <c:v>476.17500000000007</c:v>
                </c:pt>
                <c:pt idx="3938">
                  <c:v>476.22500000000002</c:v>
                </c:pt>
                <c:pt idx="3939">
                  <c:v>476.27499999999998</c:v>
                </c:pt>
                <c:pt idx="3940">
                  <c:v>476.32500000000005</c:v>
                </c:pt>
                <c:pt idx="3941">
                  <c:v>476.32500000000005</c:v>
                </c:pt>
                <c:pt idx="3942">
                  <c:v>476.375</c:v>
                </c:pt>
                <c:pt idx="3943">
                  <c:v>476.42500000000007</c:v>
                </c:pt>
                <c:pt idx="3944">
                  <c:v>476.42500000000007</c:v>
                </c:pt>
                <c:pt idx="3945">
                  <c:v>476.47500000000002</c:v>
                </c:pt>
                <c:pt idx="3946">
                  <c:v>476.52499999999998</c:v>
                </c:pt>
                <c:pt idx="3947">
                  <c:v>476.52499999999998</c:v>
                </c:pt>
                <c:pt idx="3948">
                  <c:v>476.57500000000005</c:v>
                </c:pt>
                <c:pt idx="3949">
                  <c:v>476.625</c:v>
                </c:pt>
                <c:pt idx="3950">
                  <c:v>476.67500000000007</c:v>
                </c:pt>
                <c:pt idx="3951">
                  <c:v>476.67500000000007</c:v>
                </c:pt>
                <c:pt idx="3952">
                  <c:v>476.72500000000002</c:v>
                </c:pt>
                <c:pt idx="3953">
                  <c:v>476.77499999999998</c:v>
                </c:pt>
                <c:pt idx="3954">
                  <c:v>476.77499999999998</c:v>
                </c:pt>
                <c:pt idx="3955">
                  <c:v>476.82500000000005</c:v>
                </c:pt>
                <c:pt idx="3956">
                  <c:v>476.875</c:v>
                </c:pt>
                <c:pt idx="3957">
                  <c:v>476.875</c:v>
                </c:pt>
                <c:pt idx="3958">
                  <c:v>476.92500000000007</c:v>
                </c:pt>
                <c:pt idx="3959">
                  <c:v>476.97500000000002</c:v>
                </c:pt>
                <c:pt idx="3960">
                  <c:v>477.02499999999998</c:v>
                </c:pt>
                <c:pt idx="3961">
                  <c:v>477.02499999999998</c:v>
                </c:pt>
                <c:pt idx="3962">
                  <c:v>477.07500000000005</c:v>
                </c:pt>
                <c:pt idx="3963">
                  <c:v>477.125</c:v>
                </c:pt>
                <c:pt idx="3964">
                  <c:v>477.125</c:v>
                </c:pt>
                <c:pt idx="3965">
                  <c:v>477.17500000000007</c:v>
                </c:pt>
                <c:pt idx="3966">
                  <c:v>477.22500000000002</c:v>
                </c:pt>
                <c:pt idx="3967">
                  <c:v>477.27499999999998</c:v>
                </c:pt>
                <c:pt idx="3968">
                  <c:v>477.27499999999998</c:v>
                </c:pt>
                <c:pt idx="3969">
                  <c:v>477.32500000000005</c:v>
                </c:pt>
                <c:pt idx="3970">
                  <c:v>477.375</c:v>
                </c:pt>
                <c:pt idx="3971">
                  <c:v>477.375</c:v>
                </c:pt>
                <c:pt idx="3972">
                  <c:v>477.42500000000007</c:v>
                </c:pt>
                <c:pt idx="3973">
                  <c:v>477.47500000000002</c:v>
                </c:pt>
                <c:pt idx="3974">
                  <c:v>477.47500000000002</c:v>
                </c:pt>
                <c:pt idx="3975">
                  <c:v>477.52499999999998</c:v>
                </c:pt>
                <c:pt idx="3976">
                  <c:v>477.57500000000005</c:v>
                </c:pt>
                <c:pt idx="3977">
                  <c:v>477.625</c:v>
                </c:pt>
                <c:pt idx="3978">
                  <c:v>477.625</c:v>
                </c:pt>
                <c:pt idx="3979">
                  <c:v>477.67500000000007</c:v>
                </c:pt>
                <c:pt idx="3980">
                  <c:v>477.72500000000002</c:v>
                </c:pt>
                <c:pt idx="3981">
                  <c:v>477.72500000000002</c:v>
                </c:pt>
                <c:pt idx="3982">
                  <c:v>477.77499999999998</c:v>
                </c:pt>
                <c:pt idx="3983">
                  <c:v>477.82500000000005</c:v>
                </c:pt>
                <c:pt idx="3984">
                  <c:v>477.82500000000005</c:v>
                </c:pt>
                <c:pt idx="3985">
                  <c:v>477.875</c:v>
                </c:pt>
                <c:pt idx="3986">
                  <c:v>477.92500000000007</c:v>
                </c:pt>
                <c:pt idx="3987">
                  <c:v>477.97500000000002</c:v>
                </c:pt>
                <c:pt idx="3988">
                  <c:v>477.97500000000002</c:v>
                </c:pt>
                <c:pt idx="3989">
                  <c:v>478.02499999999998</c:v>
                </c:pt>
                <c:pt idx="3990">
                  <c:v>478.07500000000005</c:v>
                </c:pt>
                <c:pt idx="3991">
                  <c:v>478.07500000000005</c:v>
                </c:pt>
                <c:pt idx="3992">
                  <c:v>478.125</c:v>
                </c:pt>
                <c:pt idx="3993">
                  <c:v>478.17500000000007</c:v>
                </c:pt>
                <c:pt idx="3994">
                  <c:v>478.17500000000007</c:v>
                </c:pt>
                <c:pt idx="3995">
                  <c:v>478.22500000000002</c:v>
                </c:pt>
                <c:pt idx="3996">
                  <c:v>478.27499999999998</c:v>
                </c:pt>
                <c:pt idx="3997">
                  <c:v>478.32500000000005</c:v>
                </c:pt>
                <c:pt idx="3998">
                  <c:v>478.32500000000005</c:v>
                </c:pt>
                <c:pt idx="3999">
                  <c:v>478.375</c:v>
                </c:pt>
                <c:pt idx="4000">
                  <c:v>478.42500000000007</c:v>
                </c:pt>
                <c:pt idx="4001">
                  <c:v>478.42500000000007</c:v>
                </c:pt>
                <c:pt idx="4002">
                  <c:v>478.47500000000002</c:v>
                </c:pt>
                <c:pt idx="4003">
                  <c:v>478.52499999999998</c:v>
                </c:pt>
                <c:pt idx="4004">
                  <c:v>478.57500000000005</c:v>
                </c:pt>
                <c:pt idx="4005">
                  <c:v>478.625</c:v>
                </c:pt>
                <c:pt idx="4006">
                  <c:v>478.67500000000007</c:v>
                </c:pt>
                <c:pt idx="4007">
                  <c:v>478.72500000000002</c:v>
                </c:pt>
                <c:pt idx="4008">
                  <c:v>478.77499999999998</c:v>
                </c:pt>
                <c:pt idx="4009">
                  <c:v>478.82500000000005</c:v>
                </c:pt>
                <c:pt idx="4010">
                  <c:v>478.875</c:v>
                </c:pt>
                <c:pt idx="4011">
                  <c:v>478.97500000000002</c:v>
                </c:pt>
                <c:pt idx="4012">
                  <c:v>479.02499999999998</c:v>
                </c:pt>
                <c:pt idx="4013">
                  <c:v>479.07500000000005</c:v>
                </c:pt>
                <c:pt idx="4014">
                  <c:v>479.125</c:v>
                </c:pt>
                <c:pt idx="4015">
                  <c:v>479.17500000000007</c:v>
                </c:pt>
                <c:pt idx="4016">
                  <c:v>479.22500000000002</c:v>
                </c:pt>
                <c:pt idx="4017">
                  <c:v>479.27499999999998</c:v>
                </c:pt>
                <c:pt idx="4018">
                  <c:v>479.32500000000005</c:v>
                </c:pt>
                <c:pt idx="4019">
                  <c:v>479.375</c:v>
                </c:pt>
                <c:pt idx="4020">
                  <c:v>479.42500000000007</c:v>
                </c:pt>
                <c:pt idx="4021">
                  <c:v>479.47500000000002</c:v>
                </c:pt>
                <c:pt idx="4022">
                  <c:v>479.52499999999998</c:v>
                </c:pt>
                <c:pt idx="4023">
                  <c:v>479.57500000000005</c:v>
                </c:pt>
                <c:pt idx="4024">
                  <c:v>479.67500000000007</c:v>
                </c:pt>
                <c:pt idx="4025">
                  <c:v>479.72500000000002</c:v>
                </c:pt>
                <c:pt idx="4026">
                  <c:v>479.77499999999998</c:v>
                </c:pt>
                <c:pt idx="4027">
                  <c:v>479.82500000000005</c:v>
                </c:pt>
                <c:pt idx="4028">
                  <c:v>479.875</c:v>
                </c:pt>
                <c:pt idx="4029">
                  <c:v>479.92500000000007</c:v>
                </c:pt>
                <c:pt idx="4030">
                  <c:v>479.97500000000002</c:v>
                </c:pt>
                <c:pt idx="4031">
                  <c:v>480.02499999999998</c:v>
                </c:pt>
                <c:pt idx="4032">
                  <c:v>480.07500000000005</c:v>
                </c:pt>
                <c:pt idx="4033">
                  <c:v>480.125</c:v>
                </c:pt>
                <c:pt idx="4034">
                  <c:v>480.17500000000007</c:v>
                </c:pt>
                <c:pt idx="4035">
                  <c:v>480.22500000000002</c:v>
                </c:pt>
                <c:pt idx="4036">
                  <c:v>480.27499999999998</c:v>
                </c:pt>
                <c:pt idx="4037">
                  <c:v>480.375</c:v>
                </c:pt>
                <c:pt idx="4038">
                  <c:v>480.42500000000007</c:v>
                </c:pt>
                <c:pt idx="4039">
                  <c:v>480.47500000000002</c:v>
                </c:pt>
                <c:pt idx="4040">
                  <c:v>480.52499999999998</c:v>
                </c:pt>
                <c:pt idx="4041">
                  <c:v>480.57500000000005</c:v>
                </c:pt>
                <c:pt idx="4042">
                  <c:v>480.625</c:v>
                </c:pt>
                <c:pt idx="4043">
                  <c:v>480.67500000000007</c:v>
                </c:pt>
                <c:pt idx="4044">
                  <c:v>480.72500000000002</c:v>
                </c:pt>
                <c:pt idx="4045">
                  <c:v>480.77499999999998</c:v>
                </c:pt>
                <c:pt idx="4046">
                  <c:v>480.82500000000005</c:v>
                </c:pt>
                <c:pt idx="4047">
                  <c:v>480.875</c:v>
                </c:pt>
                <c:pt idx="4048">
                  <c:v>480.92500000000007</c:v>
                </c:pt>
                <c:pt idx="4049">
                  <c:v>480.97500000000002</c:v>
                </c:pt>
                <c:pt idx="4050">
                  <c:v>481.02499999999998</c:v>
                </c:pt>
                <c:pt idx="4051">
                  <c:v>481.125</c:v>
                </c:pt>
                <c:pt idx="4052">
                  <c:v>481.17500000000007</c:v>
                </c:pt>
                <c:pt idx="4053">
                  <c:v>481.22500000000002</c:v>
                </c:pt>
                <c:pt idx="4054">
                  <c:v>481.27499999999998</c:v>
                </c:pt>
                <c:pt idx="4055">
                  <c:v>481.32500000000005</c:v>
                </c:pt>
                <c:pt idx="4056">
                  <c:v>481.375</c:v>
                </c:pt>
                <c:pt idx="4057">
                  <c:v>481.42500000000007</c:v>
                </c:pt>
                <c:pt idx="4058">
                  <c:v>481.47500000000002</c:v>
                </c:pt>
                <c:pt idx="4059">
                  <c:v>481.52499999999998</c:v>
                </c:pt>
                <c:pt idx="4060">
                  <c:v>481.57500000000005</c:v>
                </c:pt>
                <c:pt idx="4061">
                  <c:v>481.625</c:v>
                </c:pt>
                <c:pt idx="4062">
                  <c:v>481.67500000000007</c:v>
                </c:pt>
                <c:pt idx="4063">
                  <c:v>481.72500000000002</c:v>
                </c:pt>
                <c:pt idx="4064">
                  <c:v>481.82500000000005</c:v>
                </c:pt>
                <c:pt idx="4065">
                  <c:v>481.875</c:v>
                </c:pt>
                <c:pt idx="4066">
                  <c:v>481.92500000000007</c:v>
                </c:pt>
                <c:pt idx="4067">
                  <c:v>481.97500000000002</c:v>
                </c:pt>
                <c:pt idx="4068">
                  <c:v>482.02499999999998</c:v>
                </c:pt>
                <c:pt idx="4069">
                  <c:v>482.07500000000005</c:v>
                </c:pt>
                <c:pt idx="4070">
                  <c:v>482.125</c:v>
                </c:pt>
                <c:pt idx="4071">
                  <c:v>482.17500000000007</c:v>
                </c:pt>
                <c:pt idx="4072">
                  <c:v>482.27499999999998</c:v>
                </c:pt>
                <c:pt idx="4073">
                  <c:v>482.32500000000005</c:v>
                </c:pt>
                <c:pt idx="4074">
                  <c:v>482.375</c:v>
                </c:pt>
                <c:pt idx="4075">
                  <c:v>482.47500000000002</c:v>
                </c:pt>
                <c:pt idx="4076">
                  <c:v>482.52499999999998</c:v>
                </c:pt>
                <c:pt idx="4077">
                  <c:v>482.57500000000005</c:v>
                </c:pt>
                <c:pt idx="4078">
                  <c:v>482.67500000000007</c:v>
                </c:pt>
                <c:pt idx="4079">
                  <c:v>482.72500000000002</c:v>
                </c:pt>
                <c:pt idx="4080">
                  <c:v>482.77499999999998</c:v>
                </c:pt>
                <c:pt idx="4081">
                  <c:v>482.875</c:v>
                </c:pt>
                <c:pt idx="4082">
                  <c:v>482.92500000000007</c:v>
                </c:pt>
                <c:pt idx="4083">
                  <c:v>482.97500000000002</c:v>
                </c:pt>
                <c:pt idx="4084">
                  <c:v>483.07500000000005</c:v>
                </c:pt>
                <c:pt idx="4085">
                  <c:v>483.125</c:v>
                </c:pt>
                <c:pt idx="4086">
                  <c:v>483.17500000000007</c:v>
                </c:pt>
                <c:pt idx="4087">
                  <c:v>483.27499999999998</c:v>
                </c:pt>
                <c:pt idx="4088">
                  <c:v>483.32500000000005</c:v>
                </c:pt>
                <c:pt idx="4089">
                  <c:v>483.375</c:v>
                </c:pt>
                <c:pt idx="4090">
                  <c:v>483.47500000000002</c:v>
                </c:pt>
                <c:pt idx="4091">
                  <c:v>483.52499999999998</c:v>
                </c:pt>
                <c:pt idx="4092">
                  <c:v>483.57500000000005</c:v>
                </c:pt>
                <c:pt idx="4093">
                  <c:v>483.67500000000007</c:v>
                </c:pt>
                <c:pt idx="4094">
                  <c:v>483.72500000000002</c:v>
                </c:pt>
                <c:pt idx="4095">
                  <c:v>483.77499999999998</c:v>
                </c:pt>
                <c:pt idx="4096">
                  <c:v>483.875</c:v>
                </c:pt>
                <c:pt idx="4097">
                  <c:v>483.92500000000007</c:v>
                </c:pt>
                <c:pt idx="4098">
                  <c:v>483.97500000000002</c:v>
                </c:pt>
                <c:pt idx="4099">
                  <c:v>484.07500000000005</c:v>
                </c:pt>
                <c:pt idx="4100">
                  <c:v>484.125</c:v>
                </c:pt>
                <c:pt idx="4101">
                  <c:v>484.17500000000007</c:v>
                </c:pt>
                <c:pt idx="4102">
                  <c:v>484.27499999999998</c:v>
                </c:pt>
                <c:pt idx="4103">
                  <c:v>484.32500000000005</c:v>
                </c:pt>
                <c:pt idx="4104">
                  <c:v>484.375</c:v>
                </c:pt>
                <c:pt idx="4105">
                  <c:v>484.47500000000002</c:v>
                </c:pt>
                <c:pt idx="4106">
                  <c:v>484.52499999999998</c:v>
                </c:pt>
                <c:pt idx="4107">
                  <c:v>484.57500000000005</c:v>
                </c:pt>
                <c:pt idx="4108">
                  <c:v>484.67500000000007</c:v>
                </c:pt>
                <c:pt idx="4109">
                  <c:v>484.72500000000002</c:v>
                </c:pt>
                <c:pt idx="4110">
                  <c:v>484.77499999999998</c:v>
                </c:pt>
                <c:pt idx="4111">
                  <c:v>484.875</c:v>
                </c:pt>
                <c:pt idx="4112">
                  <c:v>484.92500000000007</c:v>
                </c:pt>
                <c:pt idx="4113">
                  <c:v>484.97500000000002</c:v>
                </c:pt>
                <c:pt idx="4114">
                  <c:v>485.07500000000005</c:v>
                </c:pt>
                <c:pt idx="4115">
                  <c:v>485.125</c:v>
                </c:pt>
                <c:pt idx="4116">
                  <c:v>485.17500000000007</c:v>
                </c:pt>
                <c:pt idx="4117">
                  <c:v>485.27499999999998</c:v>
                </c:pt>
                <c:pt idx="4118">
                  <c:v>485.32500000000005</c:v>
                </c:pt>
                <c:pt idx="4119">
                  <c:v>485.375</c:v>
                </c:pt>
                <c:pt idx="4120">
                  <c:v>485.47500000000002</c:v>
                </c:pt>
                <c:pt idx="4121">
                  <c:v>485.52499999999998</c:v>
                </c:pt>
                <c:pt idx="4122">
                  <c:v>485.57500000000005</c:v>
                </c:pt>
                <c:pt idx="4123">
                  <c:v>485.67500000000007</c:v>
                </c:pt>
                <c:pt idx="4124">
                  <c:v>485.72500000000002</c:v>
                </c:pt>
                <c:pt idx="4125">
                  <c:v>485.77499999999998</c:v>
                </c:pt>
                <c:pt idx="4126">
                  <c:v>485.82500000000005</c:v>
                </c:pt>
                <c:pt idx="4127">
                  <c:v>485.92500000000007</c:v>
                </c:pt>
                <c:pt idx="4128">
                  <c:v>485.97500000000002</c:v>
                </c:pt>
                <c:pt idx="4129">
                  <c:v>486.02499999999998</c:v>
                </c:pt>
                <c:pt idx="4130">
                  <c:v>486.125</c:v>
                </c:pt>
                <c:pt idx="4131">
                  <c:v>486.17500000000007</c:v>
                </c:pt>
                <c:pt idx="4132">
                  <c:v>486.22500000000002</c:v>
                </c:pt>
                <c:pt idx="4133">
                  <c:v>486.27499999999998</c:v>
                </c:pt>
                <c:pt idx="4134">
                  <c:v>486.375</c:v>
                </c:pt>
                <c:pt idx="4135">
                  <c:v>486.42500000000007</c:v>
                </c:pt>
                <c:pt idx="4136">
                  <c:v>486.47500000000002</c:v>
                </c:pt>
                <c:pt idx="4137">
                  <c:v>486.57500000000005</c:v>
                </c:pt>
                <c:pt idx="4138">
                  <c:v>486.625</c:v>
                </c:pt>
                <c:pt idx="4139">
                  <c:v>486.67500000000007</c:v>
                </c:pt>
                <c:pt idx="4140">
                  <c:v>486.72500000000002</c:v>
                </c:pt>
                <c:pt idx="4141">
                  <c:v>486.82500000000005</c:v>
                </c:pt>
                <c:pt idx="4142">
                  <c:v>486.875</c:v>
                </c:pt>
                <c:pt idx="4143">
                  <c:v>486.92500000000007</c:v>
                </c:pt>
                <c:pt idx="4144">
                  <c:v>486.97500000000002</c:v>
                </c:pt>
                <c:pt idx="4145">
                  <c:v>487.07500000000005</c:v>
                </c:pt>
                <c:pt idx="4146">
                  <c:v>487.125</c:v>
                </c:pt>
                <c:pt idx="4147">
                  <c:v>487.17500000000007</c:v>
                </c:pt>
                <c:pt idx="4148">
                  <c:v>487.27499999999998</c:v>
                </c:pt>
                <c:pt idx="4149">
                  <c:v>487.32500000000005</c:v>
                </c:pt>
                <c:pt idx="4150">
                  <c:v>487.375</c:v>
                </c:pt>
                <c:pt idx="4151">
                  <c:v>487.42500000000007</c:v>
                </c:pt>
                <c:pt idx="4152">
                  <c:v>487.52499999999998</c:v>
                </c:pt>
                <c:pt idx="4153">
                  <c:v>487.57500000000005</c:v>
                </c:pt>
                <c:pt idx="4154">
                  <c:v>487.625</c:v>
                </c:pt>
                <c:pt idx="4155">
                  <c:v>487.67500000000007</c:v>
                </c:pt>
                <c:pt idx="4156">
                  <c:v>487.77499999999998</c:v>
                </c:pt>
                <c:pt idx="4157">
                  <c:v>487.82500000000005</c:v>
                </c:pt>
                <c:pt idx="4158">
                  <c:v>487.875</c:v>
                </c:pt>
                <c:pt idx="4159">
                  <c:v>487.97500000000002</c:v>
                </c:pt>
                <c:pt idx="4160">
                  <c:v>488.02499999999998</c:v>
                </c:pt>
                <c:pt idx="4161">
                  <c:v>488.07500000000005</c:v>
                </c:pt>
                <c:pt idx="4162">
                  <c:v>488.125</c:v>
                </c:pt>
                <c:pt idx="4163">
                  <c:v>488.22500000000002</c:v>
                </c:pt>
                <c:pt idx="4164">
                  <c:v>488.27499999999998</c:v>
                </c:pt>
                <c:pt idx="4165">
                  <c:v>488.32500000000005</c:v>
                </c:pt>
                <c:pt idx="4166">
                  <c:v>488.375</c:v>
                </c:pt>
                <c:pt idx="4167">
                  <c:v>488.47500000000002</c:v>
                </c:pt>
                <c:pt idx="4168">
                  <c:v>488.52499999999998</c:v>
                </c:pt>
                <c:pt idx="4169">
                  <c:v>488.57500000000005</c:v>
                </c:pt>
                <c:pt idx="4170">
                  <c:v>488.67500000000007</c:v>
                </c:pt>
                <c:pt idx="4171">
                  <c:v>488.72500000000002</c:v>
                </c:pt>
                <c:pt idx="4172">
                  <c:v>488.77499999999998</c:v>
                </c:pt>
                <c:pt idx="4173">
                  <c:v>488.82500000000005</c:v>
                </c:pt>
                <c:pt idx="4174">
                  <c:v>488.92500000000007</c:v>
                </c:pt>
                <c:pt idx="4175">
                  <c:v>488.97500000000002</c:v>
                </c:pt>
                <c:pt idx="4176">
                  <c:v>489.02499999999998</c:v>
                </c:pt>
                <c:pt idx="4177">
                  <c:v>489.07500000000005</c:v>
                </c:pt>
                <c:pt idx="4178">
                  <c:v>489.17500000000007</c:v>
                </c:pt>
                <c:pt idx="4179">
                  <c:v>489.22500000000002</c:v>
                </c:pt>
                <c:pt idx="4180">
                  <c:v>489.27499999999998</c:v>
                </c:pt>
                <c:pt idx="4181">
                  <c:v>489.375</c:v>
                </c:pt>
                <c:pt idx="4182">
                  <c:v>489.42500000000007</c:v>
                </c:pt>
                <c:pt idx="4183">
                  <c:v>489.47500000000002</c:v>
                </c:pt>
                <c:pt idx="4184">
                  <c:v>489.57500000000005</c:v>
                </c:pt>
                <c:pt idx="4185">
                  <c:v>489.625</c:v>
                </c:pt>
                <c:pt idx="4186">
                  <c:v>489.72500000000002</c:v>
                </c:pt>
                <c:pt idx="4187">
                  <c:v>489.77499999999998</c:v>
                </c:pt>
                <c:pt idx="4188">
                  <c:v>489.875</c:v>
                </c:pt>
                <c:pt idx="4189">
                  <c:v>489.92500000000007</c:v>
                </c:pt>
                <c:pt idx="4190">
                  <c:v>490.02499999999998</c:v>
                </c:pt>
                <c:pt idx="4191">
                  <c:v>490.07500000000005</c:v>
                </c:pt>
                <c:pt idx="4192">
                  <c:v>490.17500000000007</c:v>
                </c:pt>
                <c:pt idx="4193">
                  <c:v>490.22500000000002</c:v>
                </c:pt>
                <c:pt idx="4194">
                  <c:v>490.32500000000005</c:v>
                </c:pt>
                <c:pt idx="4195">
                  <c:v>490.375</c:v>
                </c:pt>
                <c:pt idx="4196">
                  <c:v>490.47500000000002</c:v>
                </c:pt>
                <c:pt idx="4197">
                  <c:v>490.52499999999998</c:v>
                </c:pt>
                <c:pt idx="4198">
                  <c:v>490.625</c:v>
                </c:pt>
                <c:pt idx="4199">
                  <c:v>490.67500000000007</c:v>
                </c:pt>
                <c:pt idx="4200">
                  <c:v>490.77499999999998</c:v>
                </c:pt>
                <c:pt idx="4201">
                  <c:v>490.82500000000005</c:v>
                </c:pt>
                <c:pt idx="4202">
                  <c:v>490.92500000000007</c:v>
                </c:pt>
                <c:pt idx="4203">
                  <c:v>490.97500000000002</c:v>
                </c:pt>
                <c:pt idx="4204">
                  <c:v>491.07500000000005</c:v>
                </c:pt>
                <c:pt idx="4205">
                  <c:v>491.125</c:v>
                </c:pt>
                <c:pt idx="4206">
                  <c:v>491.22500000000002</c:v>
                </c:pt>
                <c:pt idx="4207">
                  <c:v>491.27499999999998</c:v>
                </c:pt>
                <c:pt idx="4208">
                  <c:v>491.375</c:v>
                </c:pt>
                <c:pt idx="4209">
                  <c:v>491.42500000000007</c:v>
                </c:pt>
                <c:pt idx="4210">
                  <c:v>491.52499999999998</c:v>
                </c:pt>
                <c:pt idx="4211">
                  <c:v>491.57500000000005</c:v>
                </c:pt>
                <c:pt idx="4212">
                  <c:v>491.67500000000007</c:v>
                </c:pt>
                <c:pt idx="4213">
                  <c:v>491.72500000000002</c:v>
                </c:pt>
                <c:pt idx="4214">
                  <c:v>491.82500000000005</c:v>
                </c:pt>
                <c:pt idx="4215">
                  <c:v>491.875</c:v>
                </c:pt>
                <c:pt idx="4216">
                  <c:v>491.97500000000002</c:v>
                </c:pt>
                <c:pt idx="4217">
                  <c:v>492.02499999999998</c:v>
                </c:pt>
                <c:pt idx="4218">
                  <c:v>492.07500000000005</c:v>
                </c:pt>
                <c:pt idx="4219">
                  <c:v>492.17500000000007</c:v>
                </c:pt>
                <c:pt idx="4220">
                  <c:v>492.22500000000002</c:v>
                </c:pt>
                <c:pt idx="4221">
                  <c:v>492.32500000000005</c:v>
                </c:pt>
                <c:pt idx="4222">
                  <c:v>492.375</c:v>
                </c:pt>
                <c:pt idx="4223">
                  <c:v>492.47500000000002</c:v>
                </c:pt>
                <c:pt idx="4224">
                  <c:v>492.52499999999998</c:v>
                </c:pt>
                <c:pt idx="4225">
                  <c:v>492.625</c:v>
                </c:pt>
                <c:pt idx="4226">
                  <c:v>492.67500000000007</c:v>
                </c:pt>
                <c:pt idx="4227">
                  <c:v>492.77499999999998</c:v>
                </c:pt>
                <c:pt idx="4228">
                  <c:v>492.82500000000005</c:v>
                </c:pt>
                <c:pt idx="4229">
                  <c:v>492.92500000000007</c:v>
                </c:pt>
                <c:pt idx="4230">
                  <c:v>492.97500000000002</c:v>
                </c:pt>
                <c:pt idx="4231">
                  <c:v>493.07500000000005</c:v>
                </c:pt>
                <c:pt idx="4232">
                  <c:v>493.125</c:v>
                </c:pt>
                <c:pt idx="4233">
                  <c:v>493.22500000000002</c:v>
                </c:pt>
                <c:pt idx="4234">
                  <c:v>493.32500000000005</c:v>
                </c:pt>
                <c:pt idx="4235">
                  <c:v>493.375</c:v>
                </c:pt>
                <c:pt idx="4236">
                  <c:v>493.47500000000002</c:v>
                </c:pt>
                <c:pt idx="4237">
                  <c:v>493.52499999999998</c:v>
                </c:pt>
                <c:pt idx="4238">
                  <c:v>493.625</c:v>
                </c:pt>
                <c:pt idx="4239">
                  <c:v>493.67500000000007</c:v>
                </c:pt>
                <c:pt idx="4240">
                  <c:v>493.77499999999998</c:v>
                </c:pt>
                <c:pt idx="4241">
                  <c:v>493.875</c:v>
                </c:pt>
                <c:pt idx="4242">
                  <c:v>493.92500000000007</c:v>
                </c:pt>
                <c:pt idx="4243">
                  <c:v>494.02499999999998</c:v>
                </c:pt>
                <c:pt idx="4244">
                  <c:v>494.07500000000005</c:v>
                </c:pt>
                <c:pt idx="4245">
                  <c:v>494.17500000000007</c:v>
                </c:pt>
                <c:pt idx="4246">
                  <c:v>494.22500000000002</c:v>
                </c:pt>
                <c:pt idx="4247">
                  <c:v>494.32500000000005</c:v>
                </c:pt>
                <c:pt idx="4248">
                  <c:v>494.42500000000007</c:v>
                </c:pt>
                <c:pt idx="4249">
                  <c:v>494.47500000000002</c:v>
                </c:pt>
                <c:pt idx="4250">
                  <c:v>494.57500000000005</c:v>
                </c:pt>
                <c:pt idx="4251">
                  <c:v>494.625</c:v>
                </c:pt>
                <c:pt idx="4252">
                  <c:v>494.72500000000002</c:v>
                </c:pt>
                <c:pt idx="4253">
                  <c:v>494.77499999999998</c:v>
                </c:pt>
                <c:pt idx="4254">
                  <c:v>494.875</c:v>
                </c:pt>
                <c:pt idx="4255">
                  <c:v>494.97500000000002</c:v>
                </c:pt>
                <c:pt idx="4256">
                  <c:v>495.02499999999998</c:v>
                </c:pt>
                <c:pt idx="4257">
                  <c:v>495.125</c:v>
                </c:pt>
                <c:pt idx="4258">
                  <c:v>495.17500000000007</c:v>
                </c:pt>
                <c:pt idx="4259">
                  <c:v>495.27499999999998</c:v>
                </c:pt>
                <c:pt idx="4260">
                  <c:v>495.32500000000005</c:v>
                </c:pt>
                <c:pt idx="4261">
                  <c:v>495.42500000000007</c:v>
                </c:pt>
                <c:pt idx="4262">
                  <c:v>495.52499999999998</c:v>
                </c:pt>
                <c:pt idx="4263">
                  <c:v>495.57500000000005</c:v>
                </c:pt>
                <c:pt idx="4264">
                  <c:v>495.67500000000007</c:v>
                </c:pt>
                <c:pt idx="4265">
                  <c:v>495.72500000000002</c:v>
                </c:pt>
                <c:pt idx="4266">
                  <c:v>495.82500000000005</c:v>
                </c:pt>
                <c:pt idx="4267">
                  <c:v>495.875</c:v>
                </c:pt>
                <c:pt idx="4268">
                  <c:v>495.97500000000002</c:v>
                </c:pt>
                <c:pt idx="4269">
                  <c:v>496.02499999999998</c:v>
                </c:pt>
                <c:pt idx="4270">
                  <c:v>496.125</c:v>
                </c:pt>
                <c:pt idx="4271">
                  <c:v>496.22500000000002</c:v>
                </c:pt>
                <c:pt idx="4272">
                  <c:v>496.27499999999998</c:v>
                </c:pt>
                <c:pt idx="4273">
                  <c:v>496.375</c:v>
                </c:pt>
                <c:pt idx="4274">
                  <c:v>496.42500000000007</c:v>
                </c:pt>
                <c:pt idx="4275">
                  <c:v>496.52499999999998</c:v>
                </c:pt>
                <c:pt idx="4276">
                  <c:v>496.57500000000005</c:v>
                </c:pt>
                <c:pt idx="4277">
                  <c:v>496.67500000000007</c:v>
                </c:pt>
                <c:pt idx="4278">
                  <c:v>496.77499999999998</c:v>
                </c:pt>
                <c:pt idx="4279">
                  <c:v>496.82500000000005</c:v>
                </c:pt>
                <c:pt idx="4280">
                  <c:v>496.92500000000007</c:v>
                </c:pt>
                <c:pt idx="4281">
                  <c:v>497.02499999999998</c:v>
                </c:pt>
                <c:pt idx="4282">
                  <c:v>497.07500000000005</c:v>
                </c:pt>
                <c:pt idx="4283">
                  <c:v>497.17500000000007</c:v>
                </c:pt>
                <c:pt idx="4284">
                  <c:v>497.22500000000002</c:v>
                </c:pt>
                <c:pt idx="4285">
                  <c:v>497.32500000000005</c:v>
                </c:pt>
                <c:pt idx="4286">
                  <c:v>497.42500000000007</c:v>
                </c:pt>
                <c:pt idx="4287">
                  <c:v>497.47500000000002</c:v>
                </c:pt>
                <c:pt idx="4288">
                  <c:v>497.57500000000005</c:v>
                </c:pt>
                <c:pt idx="4289">
                  <c:v>497.67500000000007</c:v>
                </c:pt>
                <c:pt idx="4290">
                  <c:v>497.72500000000002</c:v>
                </c:pt>
                <c:pt idx="4291">
                  <c:v>497.82500000000005</c:v>
                </c:pt>
                <c:pt idx="4292">
                  <c:v>497.875</c:v>
                </c:pt>
                <c:pt idx="4293">
                  <c:v>497.97500000000002</c:v>
                </c:pt>
                <c:pt idx="4294">
                  <c:v>498.07500000000005</c:v>
                </c:pt>
                <c:pt idx="4295">
                  <c:v>498.125</c:v>
                </c:pt>
                <c:pt idx="4296">
                  <c:v>498.22500000000002</c:v>
                </c:pt>
                <c:pt idx="4297">
                  <c:v>498.32500000000005</c:v>
                </c:pt>
                <c:pt idx="4298">
                  <c:v>498.375</c:v>
                </c:pt>
                <c:pt idx="4299">
                  <c:v>498.47500000000002</c:v>
                </c:pt>
                <c:pt idx="4300">
                  <c:v>498.52499999999998</c:v>
                </c:pt>
                <c:pt idx="4301">
                  <c:v>498.625</c:v>
                </c:pt>
                <c:pt idx="4302">
                  <c:v>498.72500000000002</c:v>
                </c:pt>
                <c:pt idx="4303">
                  <c:v>498.77499999999998</c:v>
                </c:pt>
                <c:pt idx="4304">
                  <c:v>498.875</c:v>
                </c:pt>
                <c:pt idx="4305">
                  <c:v>498.97500000000002</c:v>
                </c:pt>
                <c:pt idx="4306">
                  <c:v>499.02499999999998</c:v>
                </c:pt>
                <c:pt idx="4307">
                  <c:v>499.125</c:v>
                </c:pt>
                <c:pt idx="4308">
                  <c:v>499.17500000000007</c:v>
                </c:pt>
                <c:pt idx="4309">
                  <c:v>499.27499999999998</c:v>
                </c:pt>
                <c:pt idx="4310">
                  <c:v>499.375</c:v>
                </c:pt>
                <c:pt idx="4311">
                  <c:v>499.42500000000007</c:v>
                </c:pt>
                <c:pt idx="4312">
                  <c:v>499.52499999999998</c:v>
                </c:pt>
                <c:pt idx="4313">
                  <c:v>499.625</c:v>
                </c:pt>
                <c:pt idx="4314">
                  <c:v>499.67500000000007</c:v>
                </c:pt>
                <c:pt idx="4315">
                  <c:v>499.77499999999998</c:v>
                </c:pt>
                <c:pt idx="4316">
                  <c:v>499.82500000000005</c:v>
                </c:pt>
                <c:pt idx="4317">
                  <c:v>499.92500000000007</c:v>
                </c:pt>
                <c:pt idx="4318">
                  <c:v>500.02499999999998</c:v>
                </c:pt>
                <c:pt idx="4319">
                  <c:v>500.07500000000005</c:v>
                </c:pt>
                <c:pt idx="4320">
                  <c:v>500.17500000000007</c:v>
                </c:pt>
                <c:pt idx="4321">
                  <c:v>500.27499999999998</c:v>
                </c:pt>
                <c:pt idx="4322">
                  <c:v>500.32500000000005</c:v>
                </c:pt>
                <c:pt idx="4323">
                  <c:v>500.42500000000007</c:v>
                </c:pt>
                <c:pt idx="4324">
                  <c:v>500.47500000000002</c:v>
                </c:pt>
                <c:pt idx="4325">
                  <c:v>500.57500000000005</c:v>
                </c:pt>
                <c:pt idx="4326">
                  <c:v>500.625</c:v>
                </c:pt>
                <c:pt idx="4327">
                  <c:v>500.72500000000002</c:v>
                </c:pt>
                <c:pt idx="4328">
                  <c:v>500.77499999999998</c:v>
                </c:pt>
                <c:pt idx="4329">
                  <c:v>500.875</c:v>
                </c:pt>
                <c:pt idx="4330">
                  <c:v>500.97500000000002</c:v>
                </c:pt>
                <c:pt idx="4331">
                  <c:v>501.02499999999998</c:v>
                </c:pt>
                <c:pt idx="4332">
                  <c:v>501.125</c:v>
                </c:pt>
                <c:pt idx="4333">
                  <c:v>501.17500000000007</c:v>
                </c:pt>
                <c:pt idx="4334">
                  <c:v>501.27499999999998</c:v>
                </c:pt>
                <c:pt idx="4335">
                  <c:v>501.32500000000005</c:v>
                </c:pt>
                <c:pt idx="4336">
                  <c:v>501.42500000000007</c:v>
                </c:pt>
                <c:pt idx="4337">
                  <c:v>501.47500000000002</c:v>
                </c:pt>
                <c:pt idx="4338">
                  <c:v>501.57500000000005</c:v>
                </c:pt>
                <c:pt idx="4339">
                  <c:v>501.67500000000007</c:v>
                </c:pt>
                <c:pt idx="4340">
                  <c:v>501.72500000000002</c:v>
                </c:pt>
                <c:pt idx="4341">
                  <c:v>501.82500000000005</c:v>
                </c:pt>
                <c:pt idx="4342">
                  <c:v>501.875</c:v>
                </c:pt>
                <c:pt idx="4343">
                  <c:v>501.97500000000002</c:v>
                </c:pt>
                <c:pt idx="4344">
                  <c:v>502.02499999999998</c:v>
                </c:pt>
                <c:pt idx="4345">
                  <c:v>502.125</c:v>
                </c:pt>
                <c:pt idx="4346">
                  <c:v>502.17500000000007</c:v>
                </c:pt>
                <c:pt idx="4347">
                  <c:v>502.27499999999998</c:v>
                </c:pt>
                <c:pt idx="4348">
                  <c:v>502.375</c:v>
                </c:pt>
                <c:pt idx="4349">
                  <c:v>502.42500000000007</c:v>
                </c:pt>
                <c:pt idx="4350">
                  <c:v>502.52499999999998</c:v>
                </c:pt>
                <c:pt idx="4351">
                  <c:v>502.57500000000005</c:v>
                </c:pt>
                <c:pt idx="4352">
                  <c:v>502.67500000000007</c:v>
                </c:pt>
                <c:pt idx="4353">
                  <c:v>502.72500000000002</c:v>
                </c:pt>
                <c:pt idx="4354">
                  <c:v>502.82500000000005</c:v>
                </c:pt>
                <c:pt idx="4355">
                  <c:v>502.875</c:v>
                </c:pt>
                <c:pt idx="4356">
                  <c:v>502.97500000000002</c:v>
                </c:pt>
                <c:pt idx="4357">
                  <c:v>503.07500000000005</c:v>
                </c:pt>
                <c:pt idx="4358">
                  <c:v>503.125</c:v>
                </c:pt>
                <c:pt idx="4359">
                  <c:v>503.22500000000002</c:v>
                </c:pt>
                <c:pt idx="4360">
                  <c:v>503.27499999999998</c:v>
                </c:pt>
                <c:pt idx="4361">
                  <c:v>503.375</c:v>
                </c:pt>
                <c:pt idx="4362">
                  <c:v>503.42500000000007</c:v>
                </c:pt>
                <c:pt idx="4363">
                  <c:v>503.52499999999998</c:v>
                </c:pt>
                <c:pt idx="4364">
                  <c:v>503.57500000000005</c:v>
                </c:pt>
                <c:pt idx="4365">
                  <c:v>503.67500000000007</c:v>
                </c:pt>
                <c:pt idx="4366">
                  <c:v>503.77499999999998</c:v>
                </c:pt>
                <c:pt idx="4367">
                  <c:v>503.82500000000005</c:v>
                </c:pt>
                <c:pt idx="4368">
                  <c:v>503.92500000000007</c:v>
                </c:pt>
                <c:pt idx="4369">
                  <c:v>503.97500000000002</c:v>
                </c:pt>
                <c:pt idx="4370">
                  <c:v>504.07500000000005</c:v>
                </c:pt>
                <c:pt idx="4371">
                  <c:v>504.17500000000007</c:v>
                </c:pt>
                <c:pt idx="4372">
                  <c:v>504.27499999999998</c:v>
                </c:pt>
                <c:pt idx="4373">
                  <c:v>504.32500000000005</c:v>
                </c:pt>
                <c:pt idx="4374">
                  <c:v>504.42500000000007</c:v>
                </c:pt>
                <c:pt idx="4375">
                  <c:v>504.52499999999998</c:v>
                </c:pt>
                <c:pt idx="4376">
                  <c:v>504.57500000000005</c:v>
                </c:pt>
                <c:pt idx="4377">
                  <c:v>504.67500000000007</c:v>
                </c:pt>
                <c:pt idx="4378">
                  <c:v>504.77499999999998</c:v>
                </c:pt>
                <c:pt idx="4379">
                  <c:v>504.875</c:v>
                </c:pt>
                <c:pt idx="4380">
                  <c:v>504.92500000000007</c:v>
                </c:pt>
                <c:pt idx="4381">
                  <c:v>505.02499999999998</c:v>
                </c:pt>
                <c:pt idx="4382">
                  <c:v>505.125</c:v>
                </c:pt>
                <c:pt idx="4383">
                  <c:v>505.17500000000007</c:v>
                </c:pt>
                <c:pt idx="4384">
                  <c:v>505.27499999999998</c:v>
                </c:pt>
                <c:pt idx="4385">
                  <c:v>505.375</c:v>
                </c:pt>
                <c:pt idx="4386">
                  <c:v>505.47500000000002</c:v>
                </c:pt>
                <c:pt idx="4387">
                  <c:v>505.52499999999998</c:v>
                </c:pt>
                <c:pt idx="4388">
                  <c:v>505.625</c:v>
                </c:pt>
                <c:pt idx="4389">
                  <c:v>505.72500000000002</c:v>
                </c:pt>
                <c:pt idx="4390">
                  <c:v>505.77500000000009</c:v>
                </c:pt>
                <c:pt idx="4391">
                  <c:v>505.875</c:v>
                </c:pt>
                <c:pt idx="4392">
                  <c:v>505.97500000000002</c:v>
                </c:pt>
                <c:pt idx="4393">
                  <c:v>506.07500000000005</c:v>
                </c:pt>
                <c:pt idx="4394">
                  <c:v>506.125</c:v>
                </c:pt>
                <c:pt idx="4395">
                  <c:v>506.22500000000002</c:v>
                </c:pt>
                <c:pt idx="4396">
                  <c:v>506.32500000000005</c:v>
                </c:pt>
                <c:pt idx="4397">
                  <c:v>506.375</c:v>
                </c:pt>
                <c:pt idx="4398">
                  <c:v>506.47500000000002</c:v>
                </c:pt>
                <c:pt idx="4399">
                  <c:v>506.57500000000005</c:v>
                </c:pt>
                <c:pt idx="4400">
                  <c:v>506.67500000000007</c:v>
                </c:pt>
                <c:pt idx="4401">
                  <c:v>506.72500000000002</c:v>
                </c:pt>
                <c:pt idx="4402">
                  <c:v>506.82500000000005</c:v>
                </c:pt>
                <c:pt idx="4403">
                  <c:v>506.92500000000007</c:v>
                </c:pt>
                <c:pt idx="4404">
                  <c:v>506.97500000000002</c:v>
                </c:pt>
                <c:pt idx="4405">
                  <c:v>507.07500000000005</c:v>
                </c:pt>
                <c:pt idx="4406">
                  <c:v>507.17500000000007</c:v>
                </c:pt>
                <c:pt idx="4407">
                  <c:v>507.27500000000009</c:v>
                </c:pt>
                <c:pt idx="4408">
                  <c:v>507.32500000000005</c:v>
                </c:pt>
                <c:pt idx="4409">
                  <c:v>507.42500000000007</c:v>
                </c:pt>
                <c:pt idx="4410">
                  <c:v>507.52500000000009</c:v>
                </c:pt>
                <c:pt idx="4411">
                  <c:v>507.57500000000005</c:v>
                </c:pt>
                <c:pt idx="4412">
                  <c:v>507.67500000000007</c:v>
                </c:pt>
                <c:pt idx="4413">
                  <c:v>507.72500000000002</c:v>
                </c:pt>
                <c:pt idx="4414">
                  <c:v>507.77500000000009</c:v>
                </c:pt>
                <c:pt idx="4415">
                  <c:v>507.875</c:v>
                </c:pt>
                <c:pt idx="4416">
                  <c:v>507.92500000000007</c:v>
                </c:pt>
                <c:pt idx="4417">
                  <c:v>507.97500000000002</c:v>
                </c:pt>
                <c:pt idx="4418">
                  <c:v>508.07500000000005</c:v>
                </c:pt>
                <c:pt idx="4419">
                  <c:v>508.125</c:v>
                </c:pt>
                <c:pt idx="4420">
                  <c:v>508.22500000000002</c:v>
                </c:pt>
                <c:pt idx="4421">
                  <c:v>508.27500000000009</c:v>
                </c:pt>
                <c:pt idx="4422">
                  <c:v>508.32500000000005</c:v>
                </c:pt>
                <c:pt idx="4423">
                  <c:v>508.42500000000007</c:v>
                </c:pt>
                <c:pt idx="4424">
                  <c:v>508.47500000000002</c:v>
                </c:pt>
                <c:pt idx="4425">
                  <c:v>508.52500000000009</c:v>
                </c:pt>
                <c:pt idx="4426">
                  <c:v>508.625</c:v>
                </c:pt>
                <c:pt idx="4427">
                  <c:v>508.67500000000007</c:v>
                </c:pt>
                <c:pt idx="4428">
                  <c:v>508.77500000000009</c:v>
                </c:pt>
                <c:pt idx="4429">
                  <c:v>508.82500000000005</c:v>
                </c:pt>
                <c:pt idx="4430">
                  <c:v>508.875</c:v>
                </c:pt>
                <c:pt idx="4431">
                  <c:v>508.97500000000002</c:v>
                </c:pt>
                <c:pt idx="4432">
                  <c:v>509.02500000000009</c:v>
                </c:pt>
                <c:pt idx="4433">
                  <c:v>509.07500000000005</c:v>
                </c:pt>
                <c:pt idx="4434">
                  <c:v>509.17500000000007</c:v>
                </c:pt>
                <c:pt idx="4435">
                  <c:v>509.22500000000002</c:v>
                </c:pt>
                <c:pt idx="4436">
                  <c:v>509.32500000000005</c:v>
                </c:pt>
                <c:pt idx="4437">
                  <c:v>509.375</c:v>
                </c:pt>
                <c:pt idx="4438">
                  <c:v>509.42500000000007</c:v>
                </c:pt>
                <c:pt idx="4439">
                  <c:v>509.52500000000009</c:v>
                </c:pt>
                <c:pt idx="4440">
                  <c:v>509.57500000000005</c:v>
                </c:pt>
                <c:pt idx="4441">
                  <c:v>509.67500000000007</c:v>
                </c:pt>
                <c:pt idx="4442">
                  <c:v>509.72500000000002</c:v>
                </c:pt>
                <c:pt idx="4443">
                  <c:v>509.77500000000009</c:v>
                </c:pt>
                <c:pt idx="4444">
                  <c:v>509.875</c:v>
                </c:pt>
                <c:pt idx="4445">
                  <c:v>509.92500000000007</c:v>
                </c:pt>
                <c:pt idx="4446">
                  <c:v>509.97500000000002</c:v>
                </c:pt>
                <c:pt idx="4447">
                  <c:v>510.07500000000005</c:v>
                </c:pt>
                <c:pt idx="4448">
                  <c:v>510.125</c:v>
                </c:pt>
                <c:pt idx="4449">
                  <c:v>510.22500000000002</c:v>
                </c:pt>
                <c:pt idx="4450">
                  <c:v>510.27500000000009</c:v>
                </c:pt>
                <c:pt idx="4451">
                  <c:v>510.32500000000005</c:v>
                </c:pt>
                <c:pt idx="4452">
                  <c:v>510.42500000000007</c:v>
                </c:pt>
                <c:pt idx="4453">
                  <c:v>510.47500000000002</c:v>
                </c:pt>
                <c:pt idx="4454">
                  <c:v>510.52500000000009</c:v>
                </c:pt>
                <c:pt idx="4455">
                  <c:v>510.625</c:v>
                </c:pt>
                <c:pt idx="4456">
                  <c:v>510.67500000000007</c:v>
                </c:pt>
                <c:pt idx="4457">
                  <c:v>510.77500000000009</c:v>
                </c:pt>
                <c:pt idx="4458">
                  <c:v>510.82500000000005</c:v>
                </c:pt>
                <c:pt idx="4459">
                  <c:v>510.875</c:v>
                </c:pt>
                <c:pt idx="4460">
                  <c:v>510.97500000000002</c:v>
                </c:pt>
                <c:pt idx="4461">
                  <c:v>511.02500000000009</c:v>
                </c:pt>
                <c:pt idx="4462">
                  <c:v>511.07500000000005</c:v>
                </c:pt>
                <c:pt idx="4463">
                  <c:v>511.17500000000007</c:v>
                </c:pt>
                <c:pt idx="4464">
                  <c:v>511.22500000000002</c:v>
                </c:pt>
                <c:pt idx="4465">
                  <c:v>511.32500000000005</c:v>
                </c:pt>
                <c:pt idx="4466">
                  <c:v>511.42500000000007</c:v>
                </c:pt>
                <c:pt idx="4467">
                  <c:v>511.47500000000002</c:v>
                </c:pt>
                <c:pt idx="4468">
                  <c:v>511.57500000000005</c:v>
                </c:pt>
                <c:pt idx="4469">
                  <c:v>511.67500000000007</c:v>
                </c:pt>
                <c:pt idx="4470">
                  <c:v>511.72500000000002</c:v>
                </c:pt>
                <c:pt idx="4471">
                  <c:v>511.82500000000005</c:v>
                </c:pt>
                <c:pt idx="4472">
                  <c:v>511.92500000000007</c:v>
                </c:pt>
                <c:pt idx="4473">
                  <c:v>511.97500000000002</c:v>
                </c:pt>
                <c:pt idx="4474">
                  <c:v>512.07500000000005</c:v>
                </c:pt>
                <c:pt idx="4475">
                  <c:v>512.17500000000007</c:v>
                </c:pt>
                <c:pt idx="4476">
                  <c:v>512.22500000000002</c:v>
                </c:pt>
                <c:pt idx="4477">
                  <c:v>512.32500000000005</c:v>
                </c:pt>
                <c:pt idx="4478">
                  <c:v>512.42500000000007</c:v>
                </c:pt>
                <c:pt idx="4479">
                  <c:v>512.47500000000002</c:v>
                </c:pt>
                <c:pt idx="4480">
                  <c:v>512.57500000000005</c:v>
                </c:pt>
                <c:pt idx="4481">
                  <c:v>512.67500000000007</c:v>
                </c:pt>
                <c:pt idx="4482">
                  <c:v>512.72500000000002</c:v>
                </c:pt>
                <c:pt idx="4483">
                  <c:v>512.82500000000005</c:v>
                </c:pt>
                <c:pt idx="4484">
                  <c:v>512.92500000000007</c:v>
                </c:pt>
                <c:pt idx="4485">
                  <c:v>512.97500000000002</c:v>
                </c:pt>
                <c:pt idx="4486">
                  <c:v>513.07500000000005</c:v>
                </c:pt>
                <c:pt idx="4487">
                  <c:v>513.17500000000007</c:v>
                </c:pt>
                <c:pt idx="4488">
                  <c:v>513.22500000000002</c:v>
                </c:pt>
                <c:pt idx="4489">
                  <c:v>513.32500000000005</c:v>
                </c:pt>
                <c:pt idx="4490">
                  <c:v>513.42500000000007</c:v>
                </c:pt>
                <c:pt idx="4491">
                  <c:v>513.47500000000002</c:v>
                </c:pt>
                <c:pt idx="4492">
                  <c:v>513.57500000000005</c:v>
                </c:pt>
                <c:pt idx="4493">
                  <c:v>513.67500000000007</c:v>
                </c:pt>
                <c:pt idx="4494">
                  <c:v>513.77500000000009</c:v>
                </c:pt>
                <c:pt idx="4495">
                  <c:v>513.82500000000005</c:v>
                </c:pt>
                <c:pt idx="4496">
                  <c:v>513.92500000000007</c:v>
                </c:pt>
                <c:pt idx="4497">
                  <c:v>514.02500000000009</c:v>
                </c:pt>
                <c:pt idx="4498">
                  <c:v>514.07500000000005</c:v>
                </c:pt>
                <c:pt idx="4499">
                  <c:v>514.17500000000007</c:v>
                </c:pt>
                <c:pt idx="4500">
                  <c:v>514.27500000000009</c:v>
                </c:pt>
                <c:pt idx="4501">
                  <c:v>514.32500000000005</c:v>
                </c:pt>
                <c:pt idx="4502">
                  <c:v>514.42500000000007</c:v>
                </c:pt>
                <c:pt idx="4503">
                  <c:v>514.52500000000009</c:v>
                </c:pt>
                <c:pt idx="4504">
                  <c:v>514.57500000000005</c:v>
                </c:pt>
                <c:pt idx="4505">
                  <c:v>514.67500000000007</c:v>
                </c:pt>
                <c:pt idx="4506">
                  <c:v>514.77500000000009</c:v>
                </c:pt>
                <c:pt idx="4507">
                  <c:v>514.82500000000005</c:v>
                </c:pt>
              </c:numCache>
            </c:numRef>
          </c:yVal>
          <c:smooth val="1"/>
          <c:extLst>
            <c:ext xmlns:c16="http://schemas.microsoft.com/office/drawing/2014/chart" uri="{C3380CC4-5D6E-409C-BE32-E72D297353CC}">
              <c16:uniqueId val="{00000001-0805-4B77-A913-90F611DBBE25}"/>
            </c:ext>
          </c:extLst>
        </c:ser>
        <c:ser>
          <c:idx val="3"/>
          <c:order val="2"/>
          <c:tx>
            <c:strRef>
              <c:f>'March 26 2024 ADreport_January '!$AD$107</c:f>
              <c:strCache>
                <c:ptCount val="1"/>
                <c:pt idx="0">
                  <c:v>2.5 g/L Biochar</c:v>
                </c:pt>
              </c:strCache>
            </c:strRef>
          </c:tx>
          <c:spPr>
            <a:ln w="25400" cap="rnd">
              <a:solidFill>
                <a:schemeClr val="accent2"/>
              </a:solidFill>
              <a:round/>
            </a:ln>
            <a:effectLst/>
          </c:spPr>
          <c:marker>
            <c:symbol val="none"/>
          </c:marker>
          <c:xVal>
            <c:numRef>
              <c:f>'March 26 2024 ADreport_January '!$AA$108:$AA$4615</c:f>
              <c:numCache>
                <c:formatCode>General</c:formatCode>
                <c:ptCount val="4508"/>
                <c:pt idx="0">
                  <c:v>0</c:v>
                </c:pt>
                <c:pt idx="1">
                  <c:v>1.0416667000000102E-2</c:v>
                </c:pt>
                <c:pt idx="2">
                  <c:v>2.0833332999999898E-2</c:v>
                </c:pt>
                <c:pt idx="3">
                  <c:v>3.125E-2</c:v>
                </c:pt>
                <c:pt idx="4">
                  <c:v>4.1666667000000102E-2</c:v>
                </c:pt>
                <c:pt idx="5">
                  <c:v>5.2083332999999898E-2</c:v>
                </c:pt>
                <c:pt idx="6">
                  <c:v>6.25E-2</c:v>
                </c:pt>
                <c:pt idx="7">
                  <c:v>7.2916667000000102E-2</c:v>
                </c:pt>
                <c:pt idx="8">
                  <c:v>8.3333332999999898E-2</c:v>
                </c:pt>
                <c:pt idx="9">
                  <c:v>9.375E-2</c:v>
                </c:pt>
                <c:pt idx="10">
                  <c:v>0.1041666670000001</c:v>
                </c:pt>
                <c:pt idx="11">
                  <c:v>0.1145833329999999</c:v>
                </c:pt>
                <c:pt idx="12">
                  <c:v>0.125</c:v>
                </c:pt>
                <c:pt idx="13">
                  <c:v>0.1354166670000001</c:v>
                </c:pt>
                <c:pt idx="14">
                  <c:v>0.1458333329999999</c:v>
                </c:pt>
                <c:pt idx="15">
                  <c:v>0.15625</c:v>
                </c:pt>
                <c:pt idx="16">
                  <c:v>0.1666666670000001</c:v>
                </c:pt>
                <c:pt idx="17">
                  <c:v>0.1770833329999999</c:v>
                </c:pt>
                <c:pt idx="18">
                  <c:v>0.1875</c:v>
                </c:pt>
                <c:pt idx="19">
                  <c:v>0.1979166670000001</c:v>
                </c:pt>
                <c:pt idx="20">
                  <c:v>0.2083333329999999</c:v>
                </c:pt>
                <c:pt idx="21">
                  <c:v>0.21875</c:v>
                </c:pt>
                <c:pt idx="22">
                  <c:v>0.2291666670000001</c:v>
                </c:pt>
                <c:pt idx="23">
                  <c:v>0.2395833329999999</c:v>
                </c:pt>
                <c:pt idx="24">
                  <c:v>0.25</c:v>
                </c:pt>
                <c:pt idx="25">
                  <c:v>0.2604166670000001</c:v>
                </c:pt>
                <c:pt idx="26">
                  <c:v>0.2708333329999999</c:v>
                </c:pt>
                <c:pt idx="27">
                  <c:v>0.28125</c:v>
                </c:pt>
                <c:pt idx="28">
                  <c:v>0.2916666670000001</c:v>
                </c:pt>
                <c:pt idx="29">
                  <c:v>0.3020833329999999</c:v>
                </c:pt>
                <c:pt idx="30">
                  <c:v>0.3125</c:v>
                </c:pt>
                <c:pt idx="31">
                  <c:v>0.3229166670000001</c:v>
                </c:pt>
                <c:pt idx="32">
                  <c:v>0.3333333329999999</c:v>
                </c:pt>
                <c:pt idx="33">
                  <c:v>0.34375</c:v>
                </c:pt>
                <c:pt idx="34">
                  <c:v>0.3541666670000001</c:v>
                </c:pt>
                <c:pt idx="35">
                  <c:v>0.3645833329999999</c:v>
                </c:pt>
                <c:pt idx="36">
                  <c:v>0.375</c:v>
                </c:pt>
                <c:pt idx="37">
                  <c:v>0.3854166670000001</c:v>
                </c:pt>
                <c:pt idx="38">
                  <c:v>0.3958333329999999</c:v>
                </c:pt>
                <c:pt idx="39">
                  <c:v>0.40625</c:v>
                </c:pt>
                <c:pt idx="40">
                  <c:v>0.4166666670000001</c:v>
                </c:pt>
                <c:pt idx="41">
                  <c:v>0.4270833329999999</c:v>
                </c:pt>
                <c:pt idx="42">
                  <c:v>0.4375</c:v>
                </c:pt>
                <c:pt idx="43">
                  <c:v>0.4479166670000001</c:v>
                </c:pt>
                <c:pt idx="44">
                  <c:v>0.4583333329999999</c:v>
                </c:pt>
                <c:pt idx="45">
                  <c:v>0.46875</c:v>
                </c:pt>
                <c:pt idx="46">
                  <c:v>0.4791666670000001</c:v>
                </c:pt>
                <c:pt idx="47">
                  <c:v>0.4895833329999999</c:v>
                </c:pt>
                <c:pt idx="48">
                  <c:v>0.5</c:v>
                </c:pt>
                <c:pt idx="49">
                  <c:v>0.5104166670000001</c:v>
                </c:pt>
                <c:pt idx="50">
                  <c:v>0.5208333329999999</c:v>
                </c:pt>
                <c:pt idx="51">
                  <c:v>0.53125</c:v>
                </c:pt>
                <c:pt idx="52">
                  <c:v>0.5416666670000001</c:v>
                </c:pt>
                <c:pt idx="53">
                  <c:v>0.5520833329999999</c:v>
                </c:pt>
                <c:pt idx="54">
                  <c:v>0.5625</c:v>
                </c:pt>
                <c:pt idx="55">
                  <c:v>0.5729166670000001</c:v>
                </c:pt>
                <c:pt idx="56">
                  <c:v>0.5833333329999999</c:v>
                </c:pt>
                <c:pt idx="57">
                  <c:v>0.59375</c:v>
                </c:pt>
                <c:pt idx="58">
                  <c:v>0.6041666670000001</c:v>
                </c:pt>
                <c:pt idx="59">
                  <c:v>0.6145833329999999</c:v>
                </c:pt>
                <c:pt idx="60">
                  <c:v>0.625</c:v>
                </c:pt>
                <c:pt idx="61">
                  <c:v>0.6354166670000001</c:v>
                </c:pt>
                <c:pt idx="62">
                  <c:v>0.6458333329999999</c:v>
                </c:pt>
                <c:pt idx="63">
                  <c:v>0.65625</c:v>
                </c:pt>
                <c:pt idx="64">
                  <c:v>0.6666666670000001</c:v>
                </c:pt>
                <c:pt idx="65">
                  <c:v>0.6770833329999999</c:v>
                </c:pt>
                <c:pt idx="66">
                  <c:v>0.6875</c:v>
                </c:pt>
                <c:pt idx="67">
                  <c:v>0.6979166670000001</c:v>
                </c:pt>
                <c:pt idx="68">
                  <c:v>0.7083333329999999</c:v>
                </c:pt>
                <c:pt idx="69">
                  <c:v>0.71875</c:v>
                </c:pt>
                <c:pt idx="70">
                  <c:v>0.7291666670000001</c:v>
                </c:pt>
                <c:pt idx="71">
                  <c:v>0.7395833329999999</c:v>
                </c:pt>
                <c:pt idx="72">
                  <c:v>0.75</c:v>
                </c:pt>
                <c:pt idx="73">
                  <c:v>0.7604166670000001</c:v>
                </c:pt>
                <c:pt idx="74">
                  <c:v>0.7708333329999999</c:v>
                </c:pt>
                <c:pt idx="75">
                  <c:v>0.78125</c:v>
                </c:pt>
                <c:pt idx="76">
                  <c:v>0.7916666670000001</c:v>
                </c:pt>
                <c:pt idx="77">
                  <c:v>0.8020833329999999</c:v>
                </c:pt>
                <c:pt idx="78">
                  <c:v>0.8125</c:v>
                </c:pt>
                <c:pt idx="79">
                  <c:v>0.8229166670000001</c:v>
                </c:pt>
                <c:pt idx="80">
                  <c:v>0.8333333329999999</c:v>
                </c:pt>
                <c:pt idx="81">
                  <c:v>0.84375</c:v>
                </c:pt>
                <c:pt idx="82">
                  <c:v>0.8541666670000001</c:v>
                </c:pt>
                <c:pt idx="83">
                  <c:v>0.8645833329999999</c:v>
                </c:pt>
                <c:pt idx="84">
                  <c:v>0.875</c:v>
                </c:pt>
                <c:pt idx="85">
                  <c:v>0.8854166670000001</c:v>
                </c:pt>
                <c:pt idx="86">
                  <c:v>0.8958333329999999</c:v>
                </c:pt>
                <c:pt idx="87">
                  <c:v>0.90625</c:v>
                </c:pt>
                <c:pt idx="88">
                  <c:v>0.9166666670000001</c:v>
                </c:pt>
                <c:pt idx="89">
                  <c:v>0.9270833329999999</c:v>
                </c:pt>
                <c:pt idx="90">
                  <c:v>0.9375</c:v>
                </c:pt>
                <c:pt idx="91">
                  <c:v>0.9479166670000001</c:v>
                </c:pt>
                <c:pt idx="92">
                  <c:v>0.9583333329999999</c:v>
                </c:pt>
                <c:pt idx="93">
                  <c:v>0.96875</c:v>
                </c:pt>
                <c:pt idx="94">
                  <c:v>0.9791666670000001</c:v>
                </c:pt>
                <c:pt idx="95">
                  <c:v>0.9895833329999999</c:v>
                </c:pt>
                <c:pt idx="96">
                  <c:v>1</c:v>
                </c:pt>
                <c:pt idx="97">
                  <c:v>1.0104166669999999</c:v>
                </c:pt>
                <c:pt idx="98">
                  <c:v>1.0208333330000001</c:v>
                </c:pt>
                <c:pt idx="99">
                  <c:v>1.03125</c:v>
                </c:pt>
                <c:pt idx="100">
                  <c:v>1.0416666669999999</c:v>
                </c:pt>
                <c:pt idx="101">
                  <c:v>1.0520833330000001</c:v>
                </c:pt>
                <c:pt idx="102">
                  <c:v>1.0625</c:v>
                </c:pt>
                <c:pt idx="103">
                  <c:v>1.0729166669999999</c:v>
                </c:pt>
                <c:pt idx="104">
                  <c:v>1.0833333330000001</c:v>
                </c:pt>
                <c:pt idx="105">
                  <c:v>1.09375</c:v>
                </c:pt>
                <c:pt idx="106">
                  <c:v>1.1041666669999999</c:v>
                </c:pt>
                <c:pt idx="107">
                  <c:v>1.1145833330000001</c:v>
                </c:pt>
                <c:pt idx="108">
                  <c:v>1.125</c:v>
                </c:pt>
                <c:pt idx="109">
                  <c:v>1.1354166669999999</c:v>
                </c:pt>
                <c:pt idx="110">
                  <c:v>1.1458333330000001</c:v>
                </c:pt>
                <c:pt idx="111">
                  <c:v>1.15625</c:v>
                </c:pt>
                <c:pt idx="112">
                  <c:v>1.1666666669999999</c:v>
                </c:pt>
                <c:pt idx="113">
                  <c:v>1.1770833330000001</c:v>
                </c:pt>
                <c:pt idx="114">
                  <c:v>1.1875</c:v>
                </c:pt>
                <c:pt idx="115">
                  <c:v>1.1979166669999999</c:v>
                </c:pt>
                <c:pt idx="116">
                  <c:v>1.2083333330000001</c:v>
                </c:pt>
                <c:pt idx="117">
                  <c:v>1.21875</c:v>
                </c:pt>
                <c:pt idx="118">
                  <c:v>1.2291666669999999</c:v>
                </c:pt>
                <c:pt idx="119">
                  <c:v>1.2395833330000001</c:v>
                </c:pt>
                <c:pt idx="120">
                  <c:v>1.25</c:v>
                </c:pt>
                <c:pt idx="121">
                  <c:v>1.2604166669999999</c:v>
                </c:pt>
                <c:pt idx="122">
                  <c:v>1.2708333330000001</c:v>
                </c:pt>
                <c:pt idx="123">
                  <c:v>1.28125</c:v>
                </c:pt>
                <c:pt idx="124">
                  <c:v>1.2916666669999999</c:v>
                </c:pt>
                <c:pt idx="125">
                  <c:v>1.3020833330000001</c:v>
                </c:pt>
                <c:pt idx="126">
                  <c:v>1.3125</c:v>
                </c:pt>
                <c:pt idx="127">
                  <c:v>1.3229166669999999</c:v>
                </c:pt>
                <c:pt idx="128">
                  <c:v>1.3333333330000001</c:v>
                </c:pt>
                <c:pt idx="129">
                  <c:v>1.34375</c:v>
                </c:pt>
                <c:pt idx="130">
                  <c:v>1.3541666669999999</c:v>
                </c:pt>
                <c:pt idx="131">
                  <c:v>1.3645833330000001</c:v>
                </c:pt>
                <c:pt idx="132">
                  <c:v>1.375</c:v>
                </c:pt>
                <c:pt idx="133">
                  <c:v>1.3854166669999999</c:v>
                </c:pt>
                <c:pt idx="134">
                  <c:v>1.3958333330000001</c:v>
                </c:pt>
                <c:pt idx="135">
                  <c:v>1.40625</c:v>
                </c:pt>
                <c:pt idx="136">
                  <c:v>1.4166666669999999</c:v>
                </c:pt>
                <c:pt idx="137">
                  <c:v>1.4270833330000001</c:v>
                </c:pt>
                <c:pt idx="138">
                  <c:v>1.4375</c:v>
                </c:pt>
                <c:pt idx="139">
                  <c:v>1.4479166669999999</c:v>
                </c:pt>
                <c:pt idx="140">
                  <c:v>1.4583333330000001</c:v>
                </c:pt>
                <c:pt idx="141">
                  <c:v>1.46875</c:v>
                </c:pt>
                <c:pt idx="142">
                  <c:v>1.4791666669999999</c:v>
                </c:pt>
                <c:pt idx="143">
                  <c:v>1.4895833330000001</c:v>
                </c:pt>
                <c:pt idx="144">
                  <c:v>1.5</c:v>
                </c:pt>
                <c:pt idx="145">
                  <c:v>1.5104166669999999</c:v>
                </c:pt>
                <c:pt idx="146">
                  <c:v>1.5208333330000001</c:v>
                </c:pt>
                <c:pt idx="147">
                  <c:v>1.53125</c:v>
                </c:pt>
                <c:pt idx="148">
                  <c:v>1.5416666669999999</c:v>
                </c:pt>
                <c:pt idx="149">
                  <c:v>1.5520833330000001</c:v>
                </c:pt>
                <c:pt idx="150">
                  <c:v>1.5625</c:v>
                </c:pt>
                <c:pt idx="151">
                  <c:v>1.5729166669999999</c:v>
                </c:pt>
                <c:pt idx="152">
                  <c:v>1.5833333330000001</c:v>
                </c:pt>
                <c:pt idx="153">
                  <c:v>1.59375</c:v>
                </c:pt>
                <c:pt idx="154">
                  <c:v>1.6041666669999999</c:v>
                </c:pt>
                <c:pt idx="155">
                  <c:v>1.6145833330000001</c:v>
                </c:pt>
                <c:pt idx="156">
                  <c:v>1.625</c:v>
                </c:pt>
                <c:pt idx="157">
                  <c:v>1.6354166669999999</c:v>
                </c:pt>
                <c:pt idx="158">
                  <c:v>1.6458333330000001</c:v>
                </c:pt>
                <c:pt idx="159">
                  <c:v>1.65625</c:v>
                </c:pt>
                <c:pt idx="160">
                  <c:v>1.6666666669999999</c:v>
                </c:pt>
                <c:pt idx="161">
                  <c:v>1.6770833330000001</c:v>
                </c:pt>
                <c:pt idx="162">
                  <c:v>1.6875</c:v>
                </c:pt>
                <c:pt idx="163">
                  <c:v>1.6979166669999999</c:v>
                </c:pt>
                <c:pt idx="164">
                  <c:v>1.7083333330000001</c:v>
                </c:pt>
                <c:pt idx="165">
                  <c:v>1.71875</c:v>
                </c:pt>
                <c:pt idx="166">
                  <c:v>1.7291666669999999</c:v>
                </c:pt>
                <c:pt idx="167">
                  <c:v>1.7395833330000001</c:v>
                </c:pt>
                <c:pt idx="168">
                  <c:v>1.75</c:v>
                </c:pt>
                <c:pt idx="169">
                  <c:v>1.7604166669999999</c:v>
                </c:pt>
                <c:pt idx="170">
                  <c:v>1.7708333330000001</c:v>
                </c:pt>
                <c:pt idx="171">
                  <c:v>1.78125</c:v>
                </c:pt>
                <c:pt idx="172">
                  <c:v>1.7916666669999999</c:v>
                </c:pt>
                <c:pt idx="173">
                  <c:v>1.8020833330000001</c:v>
                </c:pt>
                <c:pt idx="174">
                  <c:v>1.8125</c:v>
                </c:pt>
                <c:pt idx="175">
                  <c:v>1.8229166669999999</c:v>
                </c:pt>
                <c:pt idx="176">
                  <c:v>1.8333333330000001</c:v>
                </c:pt>
                <c:pt idx="177">
                  <c:v>1.84375</c:v>
                </c:pt>
                <c:pt idx="178">
                  <c:v>1.8541666669999999</c:v>
                </c:pt>
                <c:pt idx="179">
                  <c:v>1.8645833330000001</c:v>
                </c:pt>
                <c:pt idx="180">
                  <c:v>1.875</c:v>
                </c:pt>
                <c:pt idx="181">
                  <c:v>1.8854166669999999</c:v>
                </c:pt>
                <c:pt idx="182">
                  <c:v>1.8958333330000001</c:v>
                </c:pt>
                <c:pt idx="183">
                  <c:v>1.90625</c:v>
                </c:pt>
                <c:pt idx="184">
                  <c:v>1.9166666669999999</c:v>
                </c:pt>
                <c:pt idx="185">
                  <c:v>1.9270833330000001</c:v>
                </c:pt>
                <c:pt idx="186">
                  <c:v>1.9375</c:v>
                </c:pt>
                <c:pt idx="187">
                  <c:v>1.9479166669999999</c:v>
                </c:pt>
                <c:pt idx="188">
                  <c:v>1.9583333330000001</c:v>
                </c:pt>
                <c:pt idx="189">
                  <c:v>1.96875</c:v>
                </c:pt>
                <c:pt idx="190">
                  <c:v>1.9791666669999999</c:v>
                </c:pt>
                <c:pt idx="191">
                  <c:v>1.9895833330000001</c:v>
                </c:pt>
                <c:pt idx="192">
                  <c:v>2</c:v>
                </c:pt>
                <c:pt idx="193">
                  <c:v>2.0104166669999999</c:v>
                </c:pt>
                <c:pt idx="194">
                  <c:v>2.0208333330000001</c:v>
                </c:pt>
                <c:pt idx="195">
                  <c:v>2.03125</c:v>
                </c:pt>
                <c:pt idx="196">
                  <c:v>2.0416666669999999</c:v>
                </c:pt>
                <c:pt idx="197">
                  <c:v>2.0520833330000001</c:v>
                </c:pt>
                <c:pt idx="198">
                  <c:v>2.0625</c:v>
                </c:pt>
                <c:pt idx="199">
                  <c:v>2.0729166669999999</c:v>
                </c:pt>
                <c:pt idx="200">
                  <c:v>2.0833333330000001</c:v>
                </c:pt>
                <c:pt idx="201">
                  <c:v>2.09375</c:v>
                </c:pt>
                <c:pt idx="202">
                  <c:v>2.1041666669999999</c:v>
                </c:pt>
                <c:pt idx="203">
                  <c:v>2.1145833330000001</c:v>
                </c:pt>
                <c:pt idx="204">
                  <c:v>2.125</c:v>
                </c:pt>
                <c:pt idx="205">
                  <c:v>2.1354166669999999</c:v>
                </c:pt>
                <c:pt idx="206">
                  <c:v>2.1458333330000001</c:v>
                </c:pt>
                <c:pt idx="207">
                  <c:v>2.15625</c:v>
                </c:pt>
                <c:pt idx="208">
                  <c:v>2.1666666669999999</c:v>
                </c:pt>
                <c:pt idx="209">
                  <c:v>2.1770833330000001</c:v>
                </c:pt>
                <c:pt idx="210">
                  <c:v>2.1875</c:v>
                </c:pt>
                <c:pt idx="211">
                  <c:v>2.1979166669999999</c:v>
                </c:pt>
                <c:pt idx="212">
                  <c:v>2.2083333330000001</c:v>
                </c:pt>
                <c:pt idx="213">
                  <c:v>2.21875</c:v>
                </c:pt>
                <c:pt idx="214">
                  <c:v>2.2291666669999999</c:v>
                </c:pt>
                <c:pt idx="215">
                  <c:v>2.2395833330000001</c:v>
                </c:pt>
                <c:pt idx="216">
                  <c:v>2.25</c:v>
                </c:pt>
                <c:pt idx="217">
                  <c:v>2.2604166669999999</c:v>
                </c:pt>
                <c:pt idx="218">
                  <c:v>2.2708333330000001</c:v>
                </c:pt>
                <c:pt idx="219">
                  <c:v>2.28125</c:v>
                </c:pt>
                <c:pt idx="220">
                  <c:v>2.2916666669999999</c:v>
                </c:pt>
                <c:pt idx="221">
                  <c:v>2.3020833330000001</c:v>
                </c:pt>
                <c:pt idx="222">
                  <c:v>2.3125</c:v>
                </c:pt>
                <c:pt idx="223">
                  <c:v>2.3229166669999999</c:v>
                </c:pt>
                <c:pt idx="224">
                  <c:v>2.3333333330000001</c:v>
                </c:pt>
                <c:pt idx="225">
                  <c:v>2.34375</c:v>
                </c:pt>
                <c:pt idx="226">
                  <c:v>2.3541666669999999</c:v>
                </c:pt>
                <c:pt idx="227">
                  <c:v>2.3645833330000001</c:v>
                </c:pt>
                <c:pt idx="228">
                  <c:v>2.375</c:v>
                </c:pt>
                <c:pt idx="229">
                  <c:v>2.3854166669999999</c:v>
                </c:pt>
                <c:pt idx="230">
                  <c:v>2.3958333330000001</c:v>
                </c:pt>
                <c:pt idx="231">
                  <c:v>2.40625</c:v>
                </c:pt>
                <c:pt idx="232">
                  <c:v>2.4166666669999999</c:v>
                </c:pt>
                <c:pt idx="233">
                  <c:v>2.4270833330000001</c:v>
                </c:pt>
                <c:pt idx="234">
                  <c:v>2.4375</c:v>
                </c:pt>
                <c:pt idx="235">
                  <c:v>2.4479166669999999</c:v>
                </c:pt>
                <c:pt idx="236">
                  <c:v>2.4583333330000001</c:v>
                </c:pt>
                <c:pt idx="237">
                  <c:v>2.46875</c:v>
                </c:pt>
                <c:pt idx="238">
                  <c:v>2.4791666669999999</c:v>
                </c:pt>
                <c:pt idx="239">
                  <c:v>2.4895833330000001</c:v>
                </c:pt>
                <c:pt idx="240">
                  <c:v>2.5</c:v>
                </c:pt>
                <c:pt idx="241">
                  <c:v>2.5104166669999999</c:v>
                </c:pt>
                <c:pt idx="242">
                  <c:v>2.5208333330000001</c:v>
                </c:pt>
                <c:pt idx="243">
                  <c:v>2.53125</c:v>
                </c:pt>
                <c:pt idx="244">
                  <c:v>2.5416666669999999</c:v>
                </c:pt>
                <c:pt idx="245">
                  <c:v>2.5520833330000001</c:v>
                </c:pt>
                <c:pt idx="246">
                  <c:v>2.5625</c:v>
                </c:pt>
                <c:pt idx="247">
                  <c:v>2.5729166669999999</c:v>
                </c:pt>
                <c:pt idx="248">
                  <c:v>2.5833333330000001</c:v>
                </c:pt>
                <c:pt idx="249">
                  <c:v>2.59375</c:v>
                </c:pt>
                <c:pt idx="250">
                  <c:v>2.6041666669999999</c:v>
                </c:pt>
                <c:pt idx="251">
                  <c:v>2.6145833330000001</c:v>
                </c:pt>
                <c:pt idx="252">
                  <c:v>2.625</c:v>
                </c:pt>
                <c:pt idx="253">
                  <c:v>2.6354166669999999</c:v>
                </c:pt>
                <c:pt idx="254">
                  <c:v>2.6458333330000001</c:v>
                </c:pt>
                <c:pt idx="255">
                  <c:v>2.65625</c:v>
                </c:pt>
                <c:pt idx="256">
                  <c:v>2.6666666669999999</c:v>
                </c:pt>
                <c:pt idx="257">
                  <c:v>2.6770833330000001</c:v>
                </c:pt>
                <c:pt idx="258">
                  <c:v>2.6875</c:v>
                </c:pt>
                <c:pt idx="259">
                  <c:v>2.6979166669999999</c:v>
                </c:pt>
                <c:pt idx="260">
                  <c:v>2.7083333330000001</c:v>
                </c:pt>
                <c:pt idx="261">
                  <c:v>2.71875</c:v>
                </c:pt>
                <c:pt idx="262">
                  <c:v>2.7291666669999999</c:v>
                </c:pt>
                <c:pt idx="263">
                  <c:v>2.7395833330000001</c:v>
                </c:pt>
                <c:pt idx="264">
                  <c:v>2.75</c:v>
                </c:pt>
                <c:pt idx="265">
                  <c:v>2.7604166669999999</c:v>
                </c:pt>
                <c:pt idx="266">
                  <c:v>2.7708333330000001</c:v>
                </c:pt>
                <c:pt idx="267">
                  <c:v>2.78125</c:v>
                </c:pt>
                <c:pt idx="268">
                  <c:v>2.7916666669999999</c:v>
                </c:pt>
                <c:pt idx="269">
                  <c:v>2.8020833330000001</c:v>
                </c:pt>
                <c:pt idx="270">
                  <c:v>2.8125</c:v>
                </c:pt>
                <c:pt idx="271">
                  <c:v>2.8229166669999999</c:v>
                </c:pt>
                <c:pt idx="272">
                  <c:v>2.8333333330000001</c:v>
                </c:pt>
                <c:pt idx="273">
                  <c:v>2.84375</c:v>
                </c:pt>
                <c:pt idx="274">
                  <c:v>2.8541666669999999</c:v>
                </c:pt>
                <c:pt idx="275">
                  <c:v>2.8645833330000001</c:v>
                </c:pt>
                <c:pt idx="276">
                  <c:v>2.875</c:v>
                </c:pt>
                <c:pt idx="277">
                  <c:v>2.8854166669999999</c:v>
                </c:pt>
                <c:pt idx="278">
                  <c:v>2.8958333330000001</c:v>
                </c:pt>
                <c:pt idx="279">
                  <c:v>2.90625</c:v>
                </c:pt>
                <c:pt idx="280">
                  <c:v>2.9166666669999999</c:v>
                </c:pt>
                <c:pt idx="281">
                  <c:v>2.9270833330000001</c:v>
                </c:pt>
                <c:pt idx="282">
                  <c:v>2.9375</c:v>
                </c:pt>
                <c:pt idx="283">
                  <c:v>2.9479166669999999</c:v>
                </c:pt>
                <c:pt idx="284">
                  <c:v>2.9583333330000001</c:v>
                </c:pt>
                <c:pt idx="285">
                  <c:v>2.96875</c:v>
                </c:pt>
                <c:pt idx="286">
                  <c:v>2.9791666669999999</c:v>
                </c:pt>
                <c:pt idx="287">
                  <c:v>2.9895833330000001</c:v>
                </c:pt>
                <c:pt idx="288">
                  <c:v>3</c:v>
                </c:pt>
                <c:pt idx="289">
                  <c:v>3.0104166670000003</c:v>
                </c:pt>
                <c:pt idx="290">
                  <c:v>3.0208333329999997</c:v>
                </c:pt>
                <c:pt idx="291">
                  <c:v>3.03125</c:v>
                </c:pt>
                <c:pt idx="292">
                  <c:v>3.0416666670000003</c:v>
                </c:pt>
                <c:pt idx="293">
                  <c:v>3.0520833329999997</c:v>
                </c:pt>
                <c:pt idx="294">
                  <c:v>3.0625</c:v>
                </c:pt>
                <c:pt idx="295">
                  <c:v>3.0729166670000003</c:v>
                </c:pt>
                <c:pt idx="296">
                  <c:v>3.0833333329999997</c:v>
                </c:pt>
                <c:pt idx="297">
                  <c:v>3.09375</c:v>
                </c:pt>
                <c:pt idx="298">
                  <c:v>3.1041666670000003</c:v>
                </c:pt>
                <c:pt idx="299">
                  <c:v>3.1145833329999997</c:v>
                </c:pt>
                <c:pt idx="300">
                  <c:v>3.125</c:v>
                </c:pt>
                <c:pt idx="301">
                  <c:v>3.1354166670000003</c:v>
                </c:pt>
                <c:pt idx="302">
                  <c:v>3.1458333329999997</c:v>
                </c:pt>
                <c:pt idx="303">
                  <c:v>3.15625</c:v>
                </c:pt>
                <c:pt idx="304">
                  <c:v>3.1666666670000003</c:v>
                </c:pt>
                <c:pt idx="305">
                  <c:v>3.1770833329999997</c:v>
                </c:pt>
                <c:pt idx="306">
                  <c:v>3.1875</c:v>
                </c:pt>
                <c:pt idx="307">
                  <c:v>3.1979166670000003</c:v>
                </c:pt>
                <c:pt idx="308">
                  <c:v>3.2083333329999997</c:v>
                </c:pt>
                <c:pt idx="309">
                  <c:v>3.21875</c:v>
                </c:pt>
                <c:pt idx="310">
                  <c:v>3.2291666670000003</c:v>
                </c:pt>
                <c:pt idx="311">
                  <c:v>3.2395833329999997</c:v>
                </c:pt>
                <c:pt idx="312">
                  <c:v>3.25</c:v>
                </c:pt>
                <c:pt idx="313">
                  <c:v>3.2604166670000003</c:v>
                </c:pt>
                <c:pt idx="314">
                  <c:v>3.2708333329999997</c:v>
                </c:pt>
                <c:pt idx="315">
                  <c:v>3.28125</c:v>
                </c:pt>
                <c:pt idx="316">
                  <c:v>3.2916666670000003</c:v>
                </c:pt>
                <c:pt idx="317">
                  <c:v>3.3020833329999997</c:v>
                </c:pt>
                <c:pt idx="318">
                  <c:v>3.3125</c:v>
                </c:pt>
                <c:pt idx="319">
                  <c:v>3.3229166670000003</c:v>
                </c:pt>
                <c:pt idx="320">
                  <c:v>3.3333333329999997</c:v>
                </c:pt>
                <c:pt idx="321">
                  <c:v>3.34375</c:v>
                </c:pt>
                <c:pt idx="322">
                  <c:v>3.3541666670000003</c:v>
                </c:pt>
                <c:pt idx="323">
                  <c:v>3.3645833329999997</c:v>
                </c:pt>
                <c:pt idx="324">
                  <c:v>3.375</c:v>
                </c:pt>
                <c:pt idx="325">
                  <c:v>3.3854166670000003</c:v>
                </c:pt>
                <c:pt idx="326">
                  <c:v>3.3958333329999997</c:v>
                </c:pt>
                <c:pt idx="327">
                  <c:v>3.40625</c:v>
                </c:pt>
                <c:pt idx="328">
                  <c:v>3.4166666670000003</c:v>
                </c:pt>
                <c:pt idx="329">
                  <c:v>3.4270833329999997</c:v>
                </c:pt>
                <c:pt idx="330">
                  <c:v>3.4375</c:v>
                </c:pt>
                <c:pt idx="331">
                  <c:v>3.4479166670000003</c:v>
                </c:pt>
                <c:pt idx="332">
                  <c:v>3.4583333329999997</c:v>
                </c:pt>
                <c:pt idx="333">
                  <c:v>3.46875</c:v>
                </c:pt>
                <c:pt idx="334">
                  <c:v>3.4791666670000003</c:v>
                </c:pt>
                <c:pt idx="335">
                  <c:v>3.4895833329999997</c:v>
                </c:pt>
                <c:pt idx="336">
                  <c:v>3.5</c:v>
                </c:pt>
                <c:pt idx="337">
                  <c:v>3.5104166670000003</c:v>
                </c:pt>
                <c:pt idx="338">
                  <c:v>3.5208333329999997</c:v>
                </c:pt>
                <c:pt idx="339">
                  <c:v>3.53125</c:v>
                </c:pt>
                <c:pt idx="340">
                  <c:v>3.5416666670000003</c:v>
                </c:pt>
                <c:pt idx="341">
                  <c:v>3.5520833329999997</c:v>
                </c:pt>
                <c:pt idx="342">
                  <c:v>3.5625</c:v>
                </c:pt>
                <c:pt idx="343">
                  <c:v>3.5729166670000003</c:v>
                </c:pt>
                <c:pt idx="344">
                  <c:v>3.5833333329999997</c:v>
                </c:pt>
                <c:pt idx="345">
                  <c:v>3.59375</c:v>
                </c:pt>
                <c:pt idx="346">
                  <c:v>3.6041666670000003</c:v>
                </c:pt>
                <c:pt idx="347">
                  <c:v>3.6145833329999997</c:v>
                </c:pt>
                <c:pt idx="348">
                  <c:v>3.625</c:v>
                </c:pt>
                <c:pt idx="349">
                  <c:v>3.6354166670000003</c:v>
                </c:pt>
                <c:pt idx="350">
                  <c:v>3.6458333329999997</c:v>
                </c:pt>
                <c:pt idx="351">
                  <c:v>3.65625</c:v>
                </c:pt>
                <c:pt idx="352">
                  <c:v>3.6666666670000003</c:v>
                </c:pt>
                <c:pt idx="353">
                  <c:v>3.6770833329999997</c:v>
                </c:pt>
                <c:pt idx="354">
                  <c:v>3.6875</c:v>
                </c:pt>
                <c:pt idx="355">
                  <c:v>3.6979166670000003</c:v>
                </c:pt>
                <c:pt idx="356">
                  <c:v>3.7083333329999997</c:v>
                </c:pt>
                <c:pt idx="357">
                  <c:v>3.71875</c:v>
                </c:pt>
                <c:pt idx="358">
                  <c:v>3.7291666670000003</c:v>
                </c:pt>
                <c:pt idx="359">
                  <c:v>3.7395833329999997</c:v>
                </c:pt>
                <c:pt idx="360">
                  <c:v>3.75</c:v>
                </c:pt>
                <c:pt idx="361">
                  <c:v>3.7604166670000003</c:v>
                </c:pt>
                <c:pt idx="362">
                  <c:v>3.7708333329999997</c:v>
                </c:pt>
                <c:pt idx="363">
                  <c:v>3.78125</c:v>
                </c:pt>
                <c:pt idx="364">
                  <c:v>3.7916666670000003</c:v>
                </c:pt>
                <c:pt idx="365">
                  <c:v>3.8020833329999997</c:v>
                </c:pt>
                <c:pt idx="366">
                  <c:v>3.8125</c:v>
                </c:pt>
                <c:pt idx="367">
                  <c:v>3.8229166670000003</c:v>
                </c:pt>
                <c:pt idx="368">
                  <c:v>3.8333333329999997</c:v>
                </c:pt>
                <c:pt idx="369">
                  <c:v>3.84375</c:v>
                </c:pt>
                <c:pt idx="370">
                  <c:v>3.8541666670000003</c:v>
                </c:pt>
                <c:pt idx="371">
                  <c:v>3.8645833329999997</c:v>
                </c:pt>
                <c:pt idx="372">
                  <c:v>3.875</c:v>
                </c:pt>
                <c:pt idx="373">
                  <c:v>3.8854166670000003</c:v>
                </c:pt>
                <c:pt idx="374">
                  <c:v>3.8958333329999997</c:v>
                </c:pt>
                <c:pt idx="375">
                  <c:v>3.90625</c:v>
                </c:pt>
                <c:pt idx="376">
                  <c:v>3.9166666670000003</c:v>
                </c:pt>
                <c:pt idx="377">
                  <c:v>3.9270833329999997</c:v>
                </c:pt>
                <c:pt idx="378">
                  <c:v>3.9375</c:v>
                </c:pt>
                <c:pt idx="379">
                  <c:v>3.9479166670000003</c:v>
                </c:pt>
                <c:pt idx="380">
                  <c:v>3.9583333329999997</c:v>
                </c:pt>
                <c:pt idx="381">
                  <c:v>3.96875</c:v>
                </c:pt>
                <c:pt idx="382">
                  <c:v>3.9791666670000003</c:v>
                </c:pt>
                <c:pt idx="383">
                  <c:v>3.9895833329999997</c:v>
                </c:pt>
                <c:pt idx="384">
                  <c:v>4</c:v>
                </c:pt>
                <c:pt idx="385">
                  <c:v>4.0104166670000003</c:v>
                </c:pt>
                <c:pt idx="386">
                  <c:v>4.0208333329999997</c:v>
                </c:pt>
                <c:pt idx="387">
                  <c:v>4.03125</c:v>
                </c:pt>
                <c:pt idx="388">
                  <c:v>4.0416666670000003</c:v>
                </c:pt>
                <c:pt idx="389">
                  <c:v>4.0520833329999997</c:v>
                </c:pt>
                <c:pt idx="390">
                  <c:v>4.0625</c:v>
                </c:pt>
                <c:pt idx="391">
                  <c:v>4.0729166670000003</c:v>
                </c:pt>
                <c:pt idx="392">
                  <c:v>4.0833333329999997</c:v>
                </c:pt>
                <c:pt idx="393">
                  <c:v>4.09375</c:v>
                </c:pt>
                <c:pt idx="394">
                  <c:v>4.1041666670000003</c:v>
                </c:pt>
                <c:pt idx="395">
                  <c:v>4.1145833329999997</c:v>
                </c:pt>
                <c:pt idx="396">
                  <c:v>4.125</c:v>
                </c:pt>
                <c:pt idx="397">
                  <c:v>4.1354166670000003</c:v>
                </c:pt>
                <c:pt idx="398">
                  <c:v>4.1458333329999997</c:v>
                </c:pt>
                <c:pt idx="399">
                  <c:v>4.15625</c:v>
                </c:pt>
                <c:pt idx="400">
                  <c:v>4.1666666670000003</c:v>
                </c:pt>
                <c:pt idx="401">
                  <c:v>4.1770833329999997</c:v>
                </c:pt>
                <c:pt idx="402">
                  <c:v>4.1875</c:v>
                </c:pt>
                <c:pt idx="403">
                  <c:v>4.1979166670000003</c:v>
                </c:pt>
                <c:pt idx="404">
                  <c:v>4.2083333329999997</c:v>
                </c:pt>
                <c:pt idx="405">
                  <c:v>4.21875</c:v>
                </c:pt>
                <c:pt idx="406">
                  <c:v>4.2291666670000003</c:v>
                </c:pt>
                <c:pt idx="407">
                  <c:v>4.2395833329999997</c:v>
                </c:pt>
                <c:pt idx="408">
                  <c:v>4.25</c:v>
                </c:pt>
                <c:pt idx="409">
                  <c:v>4.2604166670000003</c:v>
                </c:pt>
                <c:pt idx="410">
                  <c:v>4.2708333329999997</c:v>
                </c:pt>
                <c:pt idx="411">
                  <c:v>4.28125</c:v>
                </c:pt>
                <c:pt idx="412">
                  <c:v>4.2916666670000003</c:v>
                </c:pt>
                <c:pt idx="413">
                  <c:v>4.3020833329999997</c:v>
                </c:pt>
                <c:pt idx="414">
                  <c:v>4.3125</c:v>
                </c:pt>
                <c:pt idx="415">
                  <c:v>4.3229166670000003</c:v>
                </c:pt>
                <c:pt idx="416">
                  <c:v>4.3333333329999997</c:v>
                </c:pt>
                <c:pt idx="417">
                  <c:v>4.34375</c:v>
                </c:pt>
                <c:pt idx="418">
                  <c:v>4.3541666670000003</c:v>
                </c:pt>
                <c:pt idx="419">
                  <c:v>4.3645833329999997</c:v>
                </c:pt>
                <c:pt idx="420">
                  <c:v>4.375</c:v>
                </c:pt>
                <c:pt idx="421">
                  <c:v>4.3854166670000003</c:v>
                </c:pt>
                <c:pt idx="422">
                  <c:v>4.3958333329999997</c:v>
                </c:pt>
                <c:pt idx="423">
                  <c:v>4.40625</c:v>
                </c:pt>
                <c:pt idx="424">
                  <c:v>4.4166666670000003</c:v>
                </c:pt>
                <c:pt idx="425">
                  <c:v>4.4270833329999997</c:v>
                </c:pt>
                <c:pt idx="426">
                  <c:v>4.4375</c:v>
                </c:pt>
                <c:pt idx="427">
                  <c:v>4.4479166670000003</c:v>
                </c:pt>
                <c:pt idx="428">
                  <c:v>4.4583333329999997</c:v>
                </c:pt>
                <c:pt idx="429">
                  <c:v>4.46875</c:v>
                </c:pt>
                <c:pt idx="430">
                  <c:v>4.4791666670000003</c:v>
                </c:pt>
                <c:pt idx="431">
                  <c:v>4.4895833329999997</c:v>
                </c:pt>
                <c:pt idx="432">
                  <c:v>4.5</c:v>
                </c:pt>
                <c:pt idx="433">
                  <c:v>4.5104166670000003</c:v>
                </c:pt>
                <c:pt idx="434">
                  <c:v>4.5208333329999997</c:v>
                </c:pt>
                <c:pt idx="435">
                  <c:v>4.53125</c:v>
                </c:pt>
                <c:pt idx="436">
                  <c:v>4.5416666670000003</c:v>
                </c:pt>
                <c:pt idx="437">
                  <c:v>4.5520833329999997</c:v>
                </c:pt>
                <c:pt idx="438">
                  <c:v>4.5625</c:v>
                </c:pt>
                <c:pt idx="439">
                  <c:v>4.5729166670000003</c:v>
                </c:pt>
                <c:pt idx="440">
                  <c:v>4.5833333329999997</c:v>
                </c:pt>
                <c:pt idx="441">
                  <c:v>4.59375</c:v>
                </c:pt>
                <c:pt idx="442">
                  <c:v>4.6041666670000003</c:v>
                </c:pt>
                <c:pt idx="443">
                  <c:v>4.6145833329999997</c:v>
                </c:pt>
                <c:pt idx="444">
                  <c:v>4.625</c:v>
                </c:pt>
                <c:pt idx="445">
                  <c:v>4.6354166670000003</c:v>
                </c:pt>
                <c:pt idx="446">
                  <c:v>4.6458333329999997</c:v>
                </c:pt>
                <c:pt idx="447">
                  <c:v>4.65625</c:v>
                </c:pt>
                <c:pt idx="448">
                  <c:v>4.6666666670000003</c:v>
                </c:pt>
                <c:pt idx="449">
                  <c:v>4.6770833329999997</c:v>
                </c:pt>
                <c:pt idx="450">
                  <c:v>4.6875</c:v>
                </c:pt>
                <c:pt idx="451">
                  <c:v>4.6979166670000003</c:v>
                </c:pt>
                <c:pt idx="452">
                  <c:v>4.7083333329999997</c:v>
                </c:pt>
                <c:pt idx="453">
                  <c:v>4.71875</c:v>
                </c:pt>
                <c:pt idx="454">
                  <c:v>4.7291666670000003</c:v>
                </c:pt>
                <c:pt idx="455">
                  <c:v>4.7395833329999997</c:v>
                </c:pt>
                <c:pt idx="456">
                  <c:v>4.75</c:v>
                </c:pt>
                <c:pt idx="457">
                  <c:v>4.7604166670000003</c:v>
                </c:pt>
                <c:pt idx="458">
                  <c:v>4.7708333329999997</c:v>
                </c:pt>
                <c:pt idx="459">
                  <c:v>4.78125</c:v>
                </c:pt>
                <c:pt idx="460">
                  <c:v>4.7916666670000003</c:v>
                </c:pt>
                <c:pt idx="461">
                  <c:v>4.8020833329999997</c:v>
                </c:pt>
                <c:pt idx="462">
                  <c:v>4.8125</c:v>
                </c:pt>
                <c:pt idx="463">
                  <c:v>4.8229166670000003</c:v>
                </c:pt>
                <c:pt idx="464">
                  <c:v>4.8333333329999997</c:v>
                </c:pt>
                <c:pt idx="465">
                  <c:v>4.84375</c:v>
                </c:pt>
                <c:pt idx="466">
                  <c:v>4.8541666670000003</c:v>
                </c:pt>
                <c:pt idx="467">
                  <c:v>4.8645833329999997</c:v>
                </c:pt>
                <c:pt idx="468">
                  <c:v>4.875</c:v>
                </c:pt>
                <c:pt idx="469">
                  <c:v>4.8854166670000003</c:v>
                </c:pt>
                <c:pt idx="470">
                  <c:v>4.8958333329999997</c:v>
                </c:pt>
                <c:pt idx="471">
                  <c:v>4.90625</c:v>
                </c:pt>
                <c:pt idx="472">
                  <c:v>4.9166666670000003</c:v>
                </c:pt>
                <c:pt idx="473">
                  <c:v>4.9270833329999997</c:v>
                </c:pt>
                <c:pt idx="474">
                  <c:v>4.9375</c:v>
                </c:pt>
                <c:pt idx="475">
                  <c:v>4.9479166670000003</c:v>
                </c:pt>
                <c:pt idx="476">
                  <c:v>4.9583333329999997</c:v>
                </c:pt>
                <c:pt idx="477">
                  <c:v>4.96875</c:v>
                </c:pt>
                <c:pt idx="478">
                  <c:v>4.9791666670000003</c:v>
                </c:pt>
                <c:pt idx="479">
                  <c:v>4.9895833329999997</c:v>
                </c:pt>
                <c:pt idx="480">
                  <c:v>5</c:v>
                </c:pt>
                <c:pt idx="481">
                  <c:v>5.0104166670000003</c:v>
                </c:pt>
                <c:pt idx="482">
                  <c:v>5.0208333329999997</c:v>
                </c:pt>
                <c:pt idx="483">
                  <c:v>5.03125</c:v>
                </c:pt>
                <c:pt idx="484">
                  <c:v>5.0416666670000003</c:v>
                </c:pt>
                <c:pt idx="485">
                  <c:v>5.0520833329999997</c:v>
                </c:pt>
                <c:pt idx="486">
                  <c:v>5.0625</c:v>
                </c:pt>
                <c:pt idx="487">
                  <c:v>5.0729166670000003</c:v>
                </c:pt>
                <c:pt idx="488">
                  <c:v>5.0833333329999997</c:v>
                </c:pt>
                <c:pt idx="489">
                  <c:v>5.09375</c:v>
                </c:pt>
                <c:pt idx="490">
                  <c:v>5.1041666670000003</c:v>
                </c:pt>
                <c:pt idx="491">
                  <c:v>5.1145833329999997</c:v>
                </c:pt>
                <c:pt idx="492">
                  <c:v>5.125</c:v>
                </c:pt>
                <c:pt idx="493">
                  <c:v>5.1354166670000003</c:v>
                </c:pt>
                <c:pt idx="494">
                  <c:v>5.1458333329999997</c:v>
                </c:pt>
                <c:pt idx="495">
                  <c:v>5.15625</c:v>
                </c:pt>
                <c:pt idx="496">
                  <c:v>5.1666666670000003</c:v>
                </c:pt>
                <c:pt idx="497">
                  <c:v>5.1770833329999997</c:v>
                </c:pt>
                <c:pt idx="498">
                  <c:v>5.1875</c:v>
                </c:pt>
                <c:pt idx="499">
                  <c:v>5.1979166670000003</c:v>
                </c:pt>
                <c:pt idx="500">
                  <c:v>5.2083333329999997</c:v>
                </c:pt>
                <c:pt idx="501">
                  <c:v>5.21875</c:v>
                </c:pt>
                <c:pt idx="502">
                  <c:v>5.2291666670000003</c:v>
                </c:pt>
                <c:pt idx="503">
                  <c:v>5.2395833329999997</c:v>
                </c:pt>
                <c:pt idx="504">
                  <c:v>5.25</c:v>
                </c:pt>
                <c:pt idx="505">
                  <c:v>5.2604166670000003</c:v>
                </c:pt>
                <c:pt idx="506">
                  <c:v>5.2708333329999997</c:v>
                </c:pt>
                <c:pt idx="507">
                  <c:v>5.28125</c:v>
                </c:pt>
                <c:pt idx="508">
                  <c:v>5.2916666670000003</c:v>
                </c:pt>
                <c:pt idx="509">
                  <c:v>5.3020833329999997</c:v>
                </c:pt>
                <c:pt idx="510">
                  <c:v>5.3125</c:v>
                </c:pt>
                <c:pt idx="511">
                  <c:v>5.3229166670000003</c:v>
                </c:pt>
                <c:pt idx="512">
                  <c:v>5.3333333329999997</c:v>
                </c:pt>
                <c:pt idx="513">
                  <c:v>5.34375</c:v>
                </c:pt>
                <c:pt idx="514">
                  <c:v>5.3541666670000003</c:v>
                </c:pt>
                <c:pt idx="515">
                  <c:v>5.3645833329999997</c:v>
                </c:pt>
                <c:pt idx="516">
                  <c:v>5.375</c:v>
                </c:pt>
                <c:pt idx="517">
                  <c:v>5.3854166670000003</c:v>
                </c:pt>
                <c:pt idx="518">
                  <c:v>5.3958333329999997</c:v>
                </c:pt>
                <c:pt idx="519">
                  <c:v>5.40625</c:v>
                </c:pt>
                <c:pt idx="520">
                  <c:v>5.4166666670000003</c:v>
                </c:pt>
                <c:pt idx="521">
                  <c:v>5.4270833329999997</c:v>
                </c:pt>
                <c:pt idx="522">
                  <c:v>5.4375</c:v>
                </c:pt>
                <c:pt idx="523">
                  <c:v>5.4479166670000003</c:v>
                </c:pt>
                <c:pt idx="524">
                  <c:v>5.4583333329999997</c:v>
                </c:pt>
                <c:pt idx="525">
                  <c:v>5.46875</c:v>
                </c:pt>
                <c:pt idx="526">
                  <c:v>5.4791666670000003</c:v>
                </c:pt>
                <c:pt idx="527">
                  <c:v>5.4895833329999997</c:v>
                </c:pt>
                <c:pt idx="528">
                  <c:v>5.5</c:v>
                </c:pt>
                <c:pt idx="529">
                  <c:v>5.5104166670000003</c:v>
                </c:pt>
                <c:pt idx="530">
                  <c:v>5.5208333329999997</c:v>
                </c:pt>
                <c:pt idx="531">
                  <c:v>5.53125</c:v>
                </c:pt>
                <c:pt idx="532">
                  <c:v>5.5416666670000003</c:v>
                </c:pt>
                <c:pt idx="533">
                  <c:v>5.5520833329999997</c:v>
                </c:pt>
                <c:pt idx="534">
                  <c:v>5.5625</c:v>
                </c:pt>
                <c:pt idx="535">
                  <c:v>5.5729166670000003</c:v>
                </c:pt>
                <c:pt idx="536">
                  <c:v>5.5833333329999997</c:v>
                </c:pt>
                <c:pt idx="537">
                  <c:v>5.59375</c:v>
                </c:pt>
                <c:pt idx="538">
                  <c:v>5.6041666670000003</c:v>
                </c:pt>
                <c:pt idx="539">
                  <c:v>5.6145833329999997</c:v>
                </c:pt>
                <c:pt idx="540">
                  <c:v>5.625</c:v>
                </c:pt>
                <c:pt idx="541">
                  <c:v>5.6354166670000003</c:v>
                </c:pt>
                <c:pt idx="542">
                  <c:v>5.6458333329999997</c:v>
                </c:pt>
                <c:pt idx="543">
                  <c:v>5.65625</c:v>
                </c:pt>
                <c:pt idx="544">
                  <c:v>5.6666666670000003</c:v>
                </c:pt>
                <c:pt idx="545">
                  <c:v>5.6770833329999997</c:v>
                </c:pt>
                <c:pt idx="546">
                  <c:v>5.6875</c:v>
                </c:pt>
                <c:pt idx="547">
                  <c:v>5.6979166670000003</c:v>
                </c:pt>
                <c:pt idx="548">
                  <c:v>5.7083333329999997</c:v>
                </c:pt>
                <c:pt idx="549">
                  <c:v>5.71875</c:v>
                </c:pt>
                <c:pt idx="550">
                  <c:v>5.7291666670000003</c:v>
                </c:pt>
                <c:pt idx="551">
                  <c:v>5.7395833329999997</c:v>
                </c:pt>
                <c:pt idx="552">
                  <c:v>5.75</c:v>
                </c:pt>
                <c:pt idx="553">
                  <c:v>5.7604166670000003</c:v>
                </c:pt>
                <c:pt idx="554">
                  <c:v>5.7708333329999997</c:v>
                </c:pt>
                <c:pt idx="555">
                  <c:v>5.78125</c:v>
                </c:pt>
                <c:pt idx="556">
                  <c:v>5.7916666670000003</c:v>
                </c:pt>
                <c:pt idx="557">
                  <c:v>5.8020833329999997</c:v>
                </c:pt>
                <c:pt idx="558">
                  <c:v>5.8125</c:v>
                </c:pt>
                <c:pt idx="559">
                  <c:v>5.8229166670000003</c:v>
                </c:pt>
                <c:pt idx="560">
                  <c:v>5.8333333329999997</c:v>
                </c:pt>
                <c:pt idx="561">
                  <c:v>5.84375</c:v>
                </c:pt>
                <c:pt idx="562">
                  <c:v>5.8541666670000003</c:v>
                </c:pt>
                <c:pt idx="563">
                  <c:v>5.8645833329999997</c:v>
                </c:pt>
                <c:pt idx="564">
                  <c:v>5.875</c:v>
                </c:pt>
                <c:pt idx="565">
                  <c:v>5.8854166670000003</c:v>
                </c:pt>
                <c:pt idx="566">
                  <c:v>5.8958333329999997</c:v>
                </c:pt>
                <c:pt idx="567">
                  <c:v>5.90625</c:v>
                </c:pt>
                <c:pt idx="568">
                  <c:v>5.9166666670000003</c:v>
                </c:pt>
                <c:pt idx="569">
                  <c:v>5.9270833329999997</c:v>
                </c:pt>
                <c:pt idx="570">
                  <c:v>5.9375</c:v>
                </c:pt>
                <c:pt idx="571">
                  <c:v>5.9479166670000003</c:v>
                </c:pt>
                <c:pt idx="572">
                  <c:v>5.9583333329999997</c:v>
                </c:pt>
                <c:pt idx="573">
                  <c:v>5.96875</c:v>
                </c:pt>
                <c:pt idx="574">
                  <c:v>5.9791666670000003</c:v>
                </c:pt>
                <c:pt idx="575">
                  <c:v>5.9895833329999997</c:v>
                </c:pt>
                <c:pt idx="576">
                  <c:v>6</c:v>
                </c:pt>
                <c:pt idx="577">
                  <c:v>6.0104166670000003</c:v>
                </c:pt>
                <c:pt idx="578">
                  <c:v>6.0208333329999997</c:v>
                </c:pt>
                <c:pt idx="579">
                  <c:v>6.03125</c:v>
                </c:pt>
                <c:pt idx="580">
                  <c:v>6.0416666670000003</c:v>
                </c:pt>
                <c:pt idx="581">
                  <c:v>6.0520833329999997</c:v>
                </c:pt>
                <c:pt idx="582">
                  <c:v>6.0625</c:v>
                </c:pt>
                <c:pt idx="583">
                  <c:v>6.0729166670000003</c:v>
                </c:pt>
                <c:pt idx="584">
                  <c:v>6.0833333329999997</c:v>
                </c:pt>
                <c:pt idx="585">
                  <c:v>6.09375</c:v>
                </c:pt>
                <c:pt idx="586">
                  <c:v>6.1041666670000003</c:v>
                </c:pt>
                <c:pt idx="587">
                  <c:v>6.1145833329999997</c:v>
                </c:pt>
                <c:pt idx="588">
                  <c:v>6.125</c:v>
                </c:pt>
                <c:pt idx="589">
                  <c:v>6.1354166670000003</c:v>
                </c:pt>
                <c:pt idx="590">
                  <c:v>6.1458333329999997</c:v>
                </c:pt>
                <c:pt idx="591">
                  <c:v>6.15625</c:v>
                </c:pt>
                <c:pt idx="592">
                  <c:v>6.1666666670000003</c:v>
                </c:pt>
                <c:pt idx="593">
                  <c:v>6.1770833329999997</c:v>
                </c:pt>
                <c:pt idx="594">
                  <c:v>6.1875</c:v>
                </c:pt>
                <c:pt idx="595">
                  <c:v>6.1979166670000003</c:v>
                </c:pt>
                <c:pt idx="596">
                  <c:v>6.2083333329999997</c:v>
                </c:pt>
                <c:pt idx="597">
                  <c:v>6.21875</c:v>
                </c:pt>
                <c:pt idx="598">
                  <c:v>6.2291666670000003</c:v>
                </c:pt>
                <c:pt idx="599">
                  <c:v>6.2395833329999997</c:v>
                </c:pt>
                <c:pt idx="600">
                  <c:v>6.25</c:v>
                </c:pt>
                <c:pt idx="601">
                  <c:v>6.2604166670000003</c:v>
                </c:pt>
                <c:pt idx="602">
                  <c:v>6.2708333329999997</c:v>
                </c:pt>
                <c:pt idx="603">
                  <c:v>6.28125</c:v>
                </c:pt>
                <c:pt idx="604">
                  <c:v>6.2916666670000003</c:v>
                </c:pt>
                <c:pt idx="605">
                  <c:v>6.3020833329999997</c:v>
                </c:pt>
                <c:pt idx="606">
                  <c:v>6.3125</c:v>
                </c:pt>
                <c:pt idx="607">
                  <c:v>6.3229166670000003</c:v>
                </c:pt>
                <c:pt idx="608">
                  <c:v>6.3333333329999997</c:v>
                </c:pt>
                <c:pt idx="609">
                  <c:v>6.34375</c:v>
                </c:pt>
                <c:pt idx="610">
                  <c:v>6.3541666670000003</c:v>
                </c:pt>
                <c:pt idx="611">
                  <c:v>6.3645833329999997</c:v>
                </c:pt>
                <c:pt idx="612">
                  <c:v>6.375</c:v>
                </c:pt>
                <c:pt idx="613">
                  <c:v>6.3854166670000003</c:v>
                </c:pt>
                <c:pt idx="614">
                  <c:v>6.3958333329999997</c:v>
                </c:pt>
                <c:pt idx="615">
                  <c:v>6.40625</c:v>
                </c:pt>
                <c:pt idx="616">
                  <c:v>6.4166666670000003</c:v>
                </c:pt>
                <c:pt idx="617">
                  <c:v>6.4270833329999997</c:v>
                </c:pt>
                <c:pt idx="618">
                  <c:v>6.4375</c:v>
                </c:pt>
                <c:pt idx="619">
                  <c:v>6.4479166670000003</c:v>
                </c:pt>
                <c:pt idx="620">
                  <c:v>6.4583333329999997</c:v>
                </c:pt>
                <c:pt idx="621">
                  <c:v>6.46875</c:v>
                </c:pt>
                <c:pt idx="622">
                  <c:v>6.4791666670000003</c:v>
                </c:pt>
                <c:pt idx="623">
                  <c:v>6.4895833329999997</c:v>
                </c:pt>
                <c:pt idx="624">
                  <c:v>6.5</c:v>
                </c:pt>
                <c:pt idx="625">
                  <c:v>6.5104166670000003</c:v>
                </c:pt>
                <c:pt idx="626">
                  <c:v>6.5208333329999997</c:v>
                </c:pt>
                <c:pt idx="627">
                  <c:v>6.53125</c:v>
                </c:pt>
                <c:pt idx="628">
                  <c:v>6.5416666670000003</c:v>
                </c:pt>
                <c:pt idx="629">
                  <c:v>6.5520833329999997</c:v>
                </c:pt>
                <c:pt idx="630">
                  <c:v>6.5625</c:v>
                </c:pt>
                <c:pt idx="631">
                  <c:v>6.5729166670000003</c:v>
                </c:pt>
                <c:pt idx="632">
                  <c:v>6.5833333329999997</c:v>
                </c:pt>
                <c:pt idx="633">
                  <c:v>6.59375</c:v>
                </c:pt>
                <c:pt idx="634">
                  <c:v>6.6041666670000003</c:v>
                </c:pt>
                <c:pt idx="635">
                  <c:v>6.6145833329999997</c:v>
                </c:pt>
                <c:pt idx="636">
                  <c:v>6.625</c:v>
                </c:pt>
                <c:pt idx="637">
                  <c:v>6.6354166670000003</c:v>
                </c:pt>
                <c:pt idx="638">
                  <c:v>6.6458333329999997</c:v>
                </c:pt>
                <c:pt idx="639">
                  <c:v>6.65625</c:v>
                </c:pt>
                <c:pt idx="640">
                  <c:v>6.6666666670000003</c:v>
                </c:pt>
                <c:pt idx="641">
                  <c:v>6.6770833329999997</c:v>
                </c:pt>
                <c:pt idx="642">
                  <c:v>6.6875</c:v>
                </c:pt>
                <c:pt idx="643">
                  <c:v>6.6979166670000003</c:v>
                </c:pt>
                <c:pt idx="644">
                  <c:v>6.7083333329999997</c:v>
                </c:pt>
                <c:pt idx="645">
                  <c:v>6.71875</c:v>
                </c:pt>
                <c:pt idx="646">
                  <c:v>6.7291666670000003</c:v>
                </c:pt>
                <c:pt idx="647">
                  <c:v>6.7395833329999997</c:v>
                </c:pt>
                <c:pt idx="648">
                  <c:v>6.75</c:v>
                </c:pt>
                <c:pt idx="649">
                  <c:v>6.7604166670000003</c:v>
                </c:pt>
                <c:pt idx="650">
                  <c:v>6.7708333329999997</c:v>
                </c:pt>
                <c:pt idx="651">
                  <c:v>6.78125</c:v>
                </c:pt>
                <c:pt idx="652">
                  <c:v>6.7916666670000003</c:v>
                </c:pt>
                <c:pt idx="653">
                  <c:v>6.8020833329999997</c:v>
                </c:pt>
                <c:pt idx="654">
                  <c:v>6.8125</c:v>
                </c:pt>
                <c:pt idx="655">
                  <c:v>6.8229166670000003</c:v>
                </c:pt>
                <c:pt idx="656">
                  <c:v>6.8333333329999997</c:v>
                </c:pt>
                <c:pt idx="657">
                  <c:v>6.84375</c:v>
                </c:pt>
                <c:pt idx="658">
                  <c:v>6.8541666670000003</c:v>
                </c:pt>
                <c:pt idx="659">
                  <c:v>6.8645833329999997</c:v>
                </c:pt>
                <c:pt idx="660">
                  <c:v>6.875</c:v>
                </c:pt>
                <c:pt idx="661">
                  <c:v>6.8854166670000003</c:v>
                </c:pt>
                <c:pt idx="662">
                  <c:v>6.8958333329999997</c:v>
                </c:pt>
                <c:pt idx="663">
                  <c:v>6.90625</c:v>
                </c:pt>
                <c:pt idx="664">
                  <c:v>6.9166666670000003</c:v>
                </c:pt>
                <c:pt idx="665">
                  <c:v>6.9270833329999997</c:v>
                </c:pt>
                <c:pt idx="666">
                  <c:v>6.9375</c:v>
                </c:pt>
                <c:pt idx="667">
                  <c:v>6.9479166670000003</c:v>
                </c:pt>
                <c:pt idx="668">
                  <c:v>6.9583333329999997</c:v>
                </c:pt>
                <c:pt idx="669">
                  <c:v>6.96875</c:v>
                </c:pt>
                <c:pt idx="670">
                  <c:v>6.9791666670000003</c:v>
                </c:pt>
                <c:pt idx="671">
                  <c:v>6.9895833329999997</c:v>
                </c:pt>
                <c:pt idx="672">
                  <c:v>7</c:v>
                </c:pt>
                <c:pt idx="673">
                  <c:v>7.0104166669999994</c:v>
                </c:pt>
                <c:pt idx="674">
                  <c:v>7.0208333330000006</c:v>
                </c:pt>
                <c:pt idx="675">
                  <c:v>7.03125</c:v>
                </c:pt>
                <c:pt idx="676">
                  <c:v>7.0416666669999994</c:v>
                </c:pt>
                <c:pt idx="677">
                  <c:v>7.0520833330000006</c:v>
                </c:pt>
                <c:pt idx="678">
                  <c:v>7.0625</c:v>
                </c:pt>
                <c:pt idx="679">
                  <c:v>7.0729166669999994</c:v>
                </c:pt>
                <c:pt idx="680">
                  <c:v>7.0833333330000006</c:v>
                </c:pt>
                <c:pt idx="681">
                  <c:v>7.09375</c:v>
                </c:pt>
                <c:pt idx="682">
                  <c:v>7.1041666669999994</c:v>
                </c:pt>
                <c:pt idx="683">
                  <c:v>7.1145833330000006</c:v>
                </c:pt>
                <c:pt idx="684">
                  <c:v>7.125</c:v>
                </c:pt>
                <c:pt idx="685">
                  <c:v>7.1354166669999994</c:v>
                </c:pt>
                <c:pt idx="686">
                  <c:v>7.1458333330000006</c:v>
                </c:pt>
                <c:pt idx="687">
                  <c:v>7.15625</c:v>
                </c:pt>
                <c:pt idx="688">
                  <c:v>7.1666666669999994</c:v>
                </c:pt>
                <c:pt idx="689">
                  <c:v>7.1770833330000006</c:v>
                </c:pt>
                <c:pt idx="690">
                  <c:v>7.1875</c:v>
                </c:pt>
                <c:pt idx="691">
                  <c:v>7.1979166669999994</c:v>
                </c:pt>
                <c:pt idx="692">
                  <c:v>7.2083333330000006</c:v>
                </c:pt>
                <c:pt idx="693">
                  <c:v>7.21875</c:v>
                </c:pt>
                <c:pt idx="694">
                  <c:v>7.2291666669999994</c:v>
                </c:pt>
                <c:pt idx="695">
                  <c:v>7.2395833330000006</c:v>
                </c:pt>
                <c:pt idx="696">
                  <c:v>7.25</c:v>
                </c:pt>
                <c:pt idx="697">
                  <c:v>7.2604166669999994</c:v>
                </c:pt>
                <c:pt idx="698">
                  <c:v>7.2708333330000006</c:v>
                </c:pt>
                <c:pt idx="699">
                  <c:v>7.28125</c:v>
                </c:pt>
                <c:pt idx="700">
                  <c:v>7.2916666669999994</c:v>
                </c:pt>
                <c:pt idx="701">
                  <c:v>7.3020833330000006</c:v>
                </c:pt>
                <c:pt idx="702">
                  <c:v>7.3125</c:v>
                </c:pt>
                <c:pt idx="703">
                  <c:v>7.3229166669999994</c:v>
                </c:pt>
                <c:pt idx="704">
                  <c:v>7.3333333330000006</c:v>
                </c:pt>
                <c:pt idx="705">
                  <c:v>7.34375</c:v>
                </c:pt>
                <c:pt idx="706">
                  <c:v>7.3541666669999994</c:v>
                </c:pt>
                <c:pt idx="707">
                  <c:v>7.3645833330000006</c:v>
                </c:pt>
                <c:pt idx="708">
                  <c:v>7.375</c:v>
                </c:pt>
                <c:pt idx="709">
                  <c:v>7.3854166669999994</c:v>
                </c:pt>
                <c:pt idx="710">
                  <c:v>7.3958333330000006</c:v>
                </c:pt>
                <c:pt idx="711">
                  <c:v>7.40625</c:v>
                </c:pt>
                <c:pt idx="712">
                  <c:v>7.4166666669999994</c:v>
                </c:pt>
                <c:pt idx="713">
                  <c:v>7.4270833330000006</c:v>
                </c:pt>
                <c:pt idx="714">
                  <c:v>7.4375</c:v>
                </c:pt>
                <c:pt idx="715">
                  <c:v>7.4479166669999994</c:v>
                </c:pt>
                <c:pt idx="716">
                  <c:v>7.4583333330000006</c:v>
                </c:pt>
                <c:pt idx="717">
                  <c:v>7.46875</c:v>
                </c:pt>
                <c:pt idx="718">
                  <c:v>7.4791666669999994</c:v>
                </c:pt>
                <c:pt idx="719">
                  <c:v>7.4895833330000006</c:v>
                </c:pt>
                <c:pt idx="720">
                  <c:v>7.5</c:v>
                </c:pt>
                <c:pt idx="721">
                  <c:v>7.5104166669999994</c:v>
                </c:pt>
                <c:pt idx="722">
                  <c:v>7.5208333330000006</c:v>
                </c:pt>
                <c:pt idx="723">
                  <c:v>7.53125</c:v>
                </c:pt>
                <c:pt idx="724">
                  <c:v>7.5416666669999994</c:v>
                </c:pt>
                <c:pt idx="725">
                  <c:v>7.5520833330000006</c:v>
                </c:pt>
                <c:pt idx="726">
                  <c:v>7.5625</c:v>
                </c:pt>
                <c:pt idx="727">
                  <c:v>7.5729166669999994</c:v>
                </c:pt>
                <c:pt idx="728">
                  <c:v>7.5833333330000006</c:v>
                </c:pt>
                <c:pt idx="729">
                  <c:v>7.59375</c:v>
                </c:pt>
                <c:pt idx="730">
                  <c:v>7.6041666669999994</c:v>
                </c:pt>
                <c:pt idx="731">
                  <c:v>7.6145833330000006</c:v>
                </c:pt>
                <c:pt idx="732">
                  <c:v>7.625</c:v>
                </c:pt>
                <c:pt idx="733">
                  <c:v>7.6354166669999994</c:v>
                </c:pt>
                <c:pt idx="734">
                  <c:v>7.6458333330000006</c:v>
                </c:pt>
                <c:pt idx="735">
                  <c:v>7.65625</c:v>
                </c:pt>
                <c:pt idx="736">
                  <c:v>7.6666666669999994</c:v>
                </c:pt>
                <c:pt idx="737">
                  <c:v>7.6770833330000006</c:v>
                </c:pt>
                <c:pt idx="738">
                  <c:v>7.6875</c:v>
                </c:pt>
                <c:pt idx="739">
                  <c:v>7.6979166669999994</c:v>
                </c:pt>
                <c:pt idx="740">
                  <c:v>7.7083333330000006</c:v>
                </c:pt>
                <c:pt idx="741">
                  <c:v>7.71875</c:v>
                </c:pt>
                <c:pt idx="742">
                  <c:v>7.7291666669999994</c:v>
                </c:pt>
                <c:pt idx="743">
                  <c:v>7.7395833330000006</c:v>
                </c:pt>
                <c:pt idx="744">
                  <c:v>7.75</c:v>
                </c:pt>
                <c:pt idx="745">
                  <c:v>7.7604166669999994</c:v>
                </c:pt>
                <c:pt idx="746">
                  <c:v>7.7708333330000006</c:v>
                </c:pt>
                <c:pt idx="747">
                  <c:v>7.78125</c:v>
                </c:pt>
                <c:pt idx="748">
                  <c:v>7.7916666669999994</c:v>
                </c:pt>
                <c:pt idx="749">
                  <c:v>7.8020833330000006</c:v>
                </c:pt>
                <c:pt idx="750">
                  <c:v>7.8125</c:v>
                </c:pt>
                <c:pt idx="751">
                  <c:v>7.8229166669999994</c:v>
                </c:pt>
                <c:pt idx="752">
                  <c:v>7.8333333330000006</c:v>
                </c:pt>
                <c:pt idx="753">
                  <c:v>7.84375</c:v>
                </c:pt>
                <c:pt idx="754">
                  <c:v>7.8541666669999994</c:v>
                </c:pt>
                <c:pt idx="755">
                  <c:v>7.8645833330000006</c:v>
                </c:pt>
                <c:pt idx="756">
                  <c:v>7.875</c:v>
                </c:pt>
                <c:pt idx="757">
                  <c:v>7.8854166669999994</c:v>
                </c:pt>
                <c:pt idx="758">
                  <c:v>7.8958333330000006</c:v>
                </c:pt>
                <c:pt idx="759">
                  <c:v>7.90625</c:v>
                </c:pt>
                <c:pt idx="760">
                  <c:v>7.9166666669999994</c:v>
                </c:pt>
                <c:pt idx="761">
                  <c:v>7.9270833330000006</c:v>
                </c:pt>
                <c:pt idx="762">
                  <c:v>7.9375</c:v>
                </c:pt>
                <c:pt idx="763">
                  <c:v>7.9479166669999994</c:v>
                </c:pt>
                <c:pt idx="764">
                  <c:v>7.9583333330000006</c:v>
                </c:pt>
                <c:pt idx="765">
                  <c:v>7.96875</c:v>
                </c:pt>
                <c:pt idx="766">
                  <c:v>7.9791666669999994</c:v>
                </c:pt>
                <c:pt idx="767">
                  <c:v>7.9895833330000006</c:v>
                </c:pt>
                <c:pt idx="768">
                  <c:v>8</c:v>
                </c:pt>
                <c:pt idx="769">
                  <c:v>8.0104166669999994</c:v>
                </c:pt>
                <c:pt idx="770">
                  <c:v>8.0208333330000006</c:v>
                </c:pt>
                <c:pt idx="771">
                  <c:v>8.03125</c:v>
                </c:pt>
                <c:pt idx="772">
                  <c:v>8.0416666669999994</c:v>
                </c:pt>
                <c:pt idx="773">
                  <c:v>8.0520833330000006</c:v>
                </c:pt>
                <c:pt idx="774">
                  <c:v>8.0625</c:v>
                </c:pt>
                <c:pt idx="775">
                  <c:v>8.0729166669999994</c:v>
                </c:pt>
                <c:pt idx="776">
                  <c:v>8.0833333330000006</c:v>
                </c:pt>
                <c:pt idx="777">
                  <c:v>8.09375</c:v>
                </c:pt>
                <c:pt idx="778">
                  <c:v>8.1041666669999994</c:v>
                </c:pt>
                <c:pt idx="779">
                  <c:v>8.1145833330000006</c:v>
                </c:pt>
                <c:pt idx="780">
                  <c:v>8.125</c:v>
                </c:pt>
                <c:pt idx="781">
                  <c:v>8.1354166669999994</c:v>
                </c:pt>
                <c:pt idx="782">
                  <c:v>8.1458333330000006</c:v>
                </c:pt>
                <c:pt idx="783">
                  <c:v>8.15625</c:v>
                </c:pt>
                <c:pt idx="784">
                  <c:v>8.1666666669999994</c:v>
                </c:pt>
                <c:pt idx="785">
                  <c:v>8.1770833330000006</c:v>
                </c:pt>
                <c:pt idx="786">
                  <c:v>8.1875</c:v>
                </c:pt>
                <c:pt idx="787">
                  <c:v>8.1979166669999994</c:v>
                </c:pt>
                <c:pt idx="788">
                  <c:v>8.2083333330000006</c:v>
                </c:pt>
                <c:pt idx="789">
                  <c:v>8.21875</c:v>
                </c:pt>
                <c:pt idx="790">
                  <c:v>8.2291666669999994</c:v>
                </c:pt>
                <c:pt idx="791">
                  <c:v>8.2395833330000006</c:v>
                </c:pt>
                <c:pt idx="792">
                  <c:v>8.25</c:v>
                </c:pt>
                <c:pt idx="793">
                  <c:v>8.2604166669999994</c:v>
                </c:pt>
                <c:pt idx="794">
                  <c:v>8.2708333330000006</c:v>
                </c:pt>
                <c:pt idx="795">
                  <c:v>8.28125</c:v>
                </c:pt>
                <c:pt idx="796">
                  <c:v>8.2916666669999994</c:v>
                </c:pt>
                <c:pt idx="797">
                  <c:v>8.3020833330000006</c:v>
                </c:pt>
                <c:pt idx="798">
                  <c:v>8.3125</c:v>
                </c:pt>
                <c:pt idx="799">
                  <c:v>8.3229166669999994</c:v>
                </c:pt>
                <c:pt idx="800">
                  <c:v>8.3333333330000006</c:v>
                </c:pt>
                <c:pt idx="801">
                  <c:v>8.34375</c:v>
                </c:pt>
                <c:pt idx="802">
                  <c:v>8.3541666669999994</c:v>
                </c:pt>
                <c:pt idx="803">
                  <c:v>8.3645833330000006</c:v>
                </c:pt>
                <c:pt idx="804">
                  <c:v>8.375</c:v>
                </c:pt>
                <c:pt idx="805">
                  <c:v>8.3854166669999994</c:v>
                </c:pt>
                <c:pt idx="806">
                  <c:v>8.3958333330000006</c:v>
                </c:pt>
                <c:pt idx="807">
                  <c:v>8.40625</c:v>
                </c:pt>
                <c:pt idx="808">
                  <c:v>8.4166666669999994</c:v>
                </c:pt>
                <c:pt idx="809">
                  <c:v>8.4270833330000006</c:v>
                </c:pt>
                <c:pt idx="810">
                  <c:v>8.4375</c:v>
                </c:pt>
                <c:pt idx="811">
                  <c:v>8.4479166669999994</c:v>
                </c:pt>
                <c:pt idx="812">
                  <c:v>8.4583333330000006</c:v>
                </c:pt>
                <c:pt idx="813">
                  <c:v>8.46875</c:v>
                </c:pt>
                <c:pt idx="814">
                  <c:v>8.4791666669999994</c:v>
                </c:pt>
                <c:pt idx="815">
                  <c:v>8.4895833330000006</c:v>
                </c:pt>
                <c:pt idx="816">
                  <c:v>8.5</c:v>
                </c:pt>
                <c:pt idx="817">
                  <c:v>8.5104166669999994</c:v>
                </c:pt>
                <c:pt idx="818">
                  <c:v>8.5208333330000006</c:v>
                </c:pt>
                <c:pt idx="819">
                  <c:v>8.53125</c:v>
                </c:pt>
                <c:pt idx="820">
                  <c:v>8.5416666669999994</c:v>
                </c:pt>
                <c:pt idx="821">
                  <c:v>8.5520833330000006</c:v>
                </c:pt>
                <c:pt idx="822">
                  <c:v>8.5625</c:v>
                </c:pt>
                <c:pt idx="823">
                  <c:v>8.5729166669999994</c:v>
                </c:pt>
                <c:pt idx="824">
                  <c:v>8.5833333330000006</c:v>
                </c:pt>
                <c:pt idx="825">
                  <c:v>8.59375</c:v>
                </c:pt>
                <c:pt idx="826">
                  <c:v>8.6041666669999994</c:v>
                </c:pt>
                <c:pt idx="827">
                  <c:v>8.6145833330000006</c:v>
                </c:pt>
                <c:pt idx="828">
                  <c:v>8.625</c:v>
                </c:pt>
                <c:pt idx="829">
                  <c:v>8.6354166669999994</c:v>
                </c:pt>
                <c:pt idx="830">
                  <c:v>8.6458333330000006</c:v>
                </c:pt>
                <c:pt idx="831">
                  <c:v>8.65625</c:v>
                </c:pt>
                <c:pt idx="832">
                  <c:v>8.6666666669999994</c:v>
                </c:pt>
                <c:pt idx="833">
                  <c:v>8.6770833330000006</c:v>
                </c:pt>
                <c:pt idx="834">
                  <c:v>8.6875</c:v>
                </c:pt>
                <c:pt idx="835">
                  <c:v>8.6979166669999994</c:v>
                </c:pt>
                <c:pt idx="836">
                  <c:v>8.7083333330000006</c:v>
                </c:pt>
                <c:pt idx="837">
                  <c:v>8.71875</c:v>
                </c:pt>
                <c:pt idx="838">
                  <c:v>8.7291666669999994</c:v>
                </c:pt>
                <c:pt idx="839">
                  <c:v>8.7395833330000006</c:v>
                </c:pt>
                <c:pt idx="840">
                  <c:v>8.75</c:v>
                </c:pt>
                <c:pt idx="841">
                  <c:v>8.7604166669999994</c:v>
                </c:pt>
                <c:pt idx="842">
                  <c:v>8.7708333330000006</c:v>
                </c:pt>
                <c:pt idx="843">
                  <c:v>8.78125</c:v>
                </c:pt>
                <c:pt idx="844">
                  <c:v>8.7916666669999994</c:v>
                </c:pt>
                <c:pt idx="845">
                  <c:v>8.8020833330000006</c:v>
                </c:pt>
                <c:pt idx="846">
                  <c:v>8.8125</c:v>
                </c:pt>
                <c:pt idx="847">
                  <c:v>8.8229166669999994</c:v>
                </c:pt>
                <c:pt idx="848">
                  <c:v>8.8333333330000006</c:v>
                </c:pt>
                <c:pt idx="849">
                  <c:v>8.84375</c:v>
                </c:pt>
                <c:pt idx="850">
                  <c:v>8.8541666669999994</c:v>
                </c:pt>
                <c:pt idx="851">
                  <c:v>8.8645833330000006</c:v>
                </c:pt>
                <c:pt idx="852">
                  <c:v>8.875</c:v>
                </c:pt>
                <c:pt idx="853">
                  <c:v>8.8854166669999994</c:v>
                </c:pt>
                <c:pt idx="854">
                  <c:v>8.8958333330000006</c:v>
                </c:pt>
                <c:pt idx="855">
                  <c:v>8.90625</c:v>
                </c:pt>
                <c:pt idx="856">
                  <c:v>8.9166666669999994</c:v>
                </c:pt>
                <c:pt idx="857">
                  <c:v>8.9270833330000006</c:v>
                </c:pt>
                <c:pt idx="858">
                  <c:v>8.9375</c:v>
                </c:pt>
                <c:pt idx="859">
                  <c:v>8.9479166669999994</c:v>
                </c:pt>
                <c:pt idx="860">
                  <c:v>8.9583333330000006</c:v>
                </c:pt>
                <c:pt idx="861">
                  <c:v>8.96875</c:v>
                </c:pt>
                <c:pt idx="862">
                  <c:v>8.9791666669999994</c:v>
                </c:pt>
                <c:pt idx="863">
                  <c:v>8.9895833330000006</c:v>
                </c:pt>
                <c:pt idx="864">
                  <c:v>9</c:v>
                </c:pt>
                <c:pt idx="865">
                  <c:v>9.0104166699999997</c:v>
                </c:pt>
                <c:pt idx="866">
                  <c:v>9.0208333300000003</c:v>
                </c:pt>
                <c:pt idx="867">
                  <c:v>9.03125</c:v>
                </c:pt>
                <c:pt idx="868">
                  <c:v>9.0416666699999997</c:v>
                </c:pt>
                <c:pt idx="869">
                  <c:v>9.0520833300000003</c:v>
                </c:pt>
                <c:pt idx="870">
                  <c:v>9.0625</c:v>
                </c:pt>
                <c:pt idx="871">
                  <c:v>9.0729166699999997</c:v>
                </c:pt>
                <c:pt idx="872">
                  <c:v>9.0833333300000003</c:v>
                </c:pt>
                <c:pt idx="873">
                  <c:v>9.09375</c:v>
                </c:pt>
                <c:pt idx="874">
                  <c:v>9.1041666699999997</c:v>
                </c:pt>
                <c:pt idx="875">
                  <c:v>9.1145833300000003</c:v>
                </c:pt>
                <c:pt idx="876">
                  <c:v>9.125</c:v>
                </c:pt>
                <c:pt idx="877">
                  <c:v>9.1354166699999997</c:v>
                </c:pt>
                <c:pt idx="878">
                  <c:v>9.1458333300000003</c:v>
                </c:pt>
                <c:pt idx="879">
                  <c:v>9.15625</c:v>
                </c:pt>
                <c:pt idx="880">
                  <c:v>9.1666666699999997</c:v>
                </c:pt>
                <c:pt idx="881">
                  <c:v>9.1770833300000003</c:v>
                </c:pt>
                <c:pt idx="882">
                  <c:v>9.1875</c:v>
                </c:pt>
                <c:pt idx="883">
                  <c:v>9.1979166699999997</c:v>
                </c:pt>
                <c:pt idx="884">
                  <c:v>9.2083333300000003</c:v>
                </c:pt>
                <c:pt idx="885">
                  <c:v>9.21875</c:v>
                </c:pt>
                <c:pt idx="886">
                  <c:v>9.2291666699999997</c:v>
                </c:pt>
                <c:pt idx="887">
                  <c:v>9.2395833300000003</c:v>
                </c:pt>
                <c:pt idx="888">
                  <c:v>9.25</c:v>
                </c:pt>
                <c:pt idx="889">
                  <c:v>9.2604166699999997</c:v>
                </c:pt>
                <c:pt idx="890">
                  <c:v>9.2708333300000003</c:v>
                </c:pt>
                <c:pt idx="891">
                  <c:v>9.28125</c:v>
                </c:pt>
                <c:pt idx="892">
                  <c:v>9.2916666699999997</c:v>
                </c:pt>
                <c:pt idx="893">
                  <c:v>9.3020833300000003</c:v>
                </c:pt>
                <c:pt idx="894">
                  <c:v>9.3125</c:v>
                </c:pt>
                <c:pt idx="895">
                  <c:v>9.3229166699999997</c:v>
                </c:pt>
                <c:pt idx="896">
                  <c:v>9.3333333300000003</c:v>
                </c:pt>
                <c:pt idx="897">
                  <c:v>9.34375</c:v>
                </c:pt>
                <c:pt idx="898">
                  <c:v>9.3541666699999997</c:v>
                </c:pt>
                <c:pt idx="899">
                  <c:v>9.3645833300000003</c:v>
                </c:pt>
                <c:pt idx="900">
                  <c:v>9.375</c:v>
                </c:pt>
                <c:pt idx="901">
                  <c:v>9.3854166699999997</c:v>
                </c:pt>
                <c:pt idx="902">
                  <c:v>9.3958333300000003</c:v>
                </c:pt>
                <c:pt idx="903">
                  <c:v>9.40625</c:v>
                </c:pt>
                <c:pt idx="904">
                  <c:v>9.4166666699999997</c:v>
                </c:pt>
                <c:pt idx="905">
                  <c:v>9.4270833300000003</c:v>
                </c:pt>
                <c:pt idx="906">
                  <c:v>9.4375</c:v>
                </c:pt>
                <c:pt idx="907">
                  <c:v>9.4479166699999997</c:v>
                </c:pt>
                <c:pt idx="908">
                  <c:v>9.4583333300000003</c:v>
                </c:pt>
                <c:pt idx="909">
                  <c:v>9.46875</c:v>
                </c:pt>
                <c:pt idx="910">
                  <c:v>9.4791666699999997</c:v>
                </c:pt>
                <c:pt idx="911">
                  <c:v>9.4895833300000003</c:v>
                </c:pt>
                <c:pt idx="912">
                  <c:v>9.5</c:v>
                </c:pt>
                <c:pt idx="913">
                  <c:v>9.5104166699999997</c:v>
                </c:pt>
                <c:pt idx="914">
                  <c:v>9.5208333300000003</c:v>
                </c:pt>
                <c:pt idx="915">
                  <c:v>9.53125</c:v>
                </c:pt>
                <c:pt idx="916">
                  <c:v>9.5416666699999997</c:v>
                </c:pt>
                <c:pt idx="917">
                  <c:v>9.5520833300000003</c:v>
                </c:pt>
                <c:pt idx="918">
                  <c:v>9.5625</c:v>
                </c:pt>
                <c:pt idx="919">
                  <c:v>9.5729166699999997</c:v>
                </c:pt>
                <c:pt idx="920">
                  <c:v>9.5833333300000003</c:v>
                </c:pt>
                <c:pt idx="921">
                  <c:v>9.59375</c:v>
                </c:pt>
                <c:pt idx="922">
                  <c:v>9.6041666699999997</c:v>
                </c:pt>
                <c:pt idx="923">
                  <c:v>9.6145833300000003</c:v>
                </c:pt>
                <c:pt idx="924">
                  <c:v>9.625</c:v>
                </c:pt>
                <c:pt idx="925">
                  <c:v>9.6354166699999997</c:v>
                </c:pt>
                <c:pt idx="926">
                  <c:v>9.6458333300000003</c:v>
                </c:pt>
                <c:pt idx="927">
                  <c:v>9.65625</c:v>
                </c:pt>
                <c:pt idx="928">
                  <c:v>9.6666666699999997</c:v>
                </c:pt>
                <c:pt idx="929">
                  <c:v>9.6770833300000003</c:v>
                </c:pt>
                <c:pt idx="930">
                  <c:v>9.6875</c:v>
                </c:pt>
                <c:pt idx="931">
                  <c:v>9.6979166699999997</c:v>
                </c:pt>
                <c:pt idx="932">
                  <c:v>9.7083333300000003</c:v>
                </c:pt>
                <c:pt idx="933">
                  <c:v>9.71875</c:v>
                </c:pt>
                <c:pt idx="934">
                  <c:v>9.7291666699999997</c:v>
                </c:pt>
                <c:pt idx="935">
                  <c:v>9.7395833300000003</c:v>
                </c:pt>
                <c:pt idx="936">
                  <c:v>9.75</c:v>
                </c:pt>
                <c:pt idx="937">
                  <c:v>9.7604166699999997</c:v>
                </c:pt>
                <c:pt idx="938">
                  <c:v>9.7708333300000003</c:v>
                </c:pt>
                <c:pt idx="939">
                  <c:v>9.78125</c:v>
                </c:pt>
                <c:pt idx="940">
                  <c:v>9.7916666699999997</c:v>
                </c:pt>
                <c:pt idx="941">
                  <c:v>9.8020833300000003</c:v>
                </c:pt>
                <c:pt idx="942">
                  <c:v>9.8125</c:v>
                </c:pt>
                <c:pt idx="943">
                  <c:v>9.8229166699999997</c:v>
                </c:pt>
                <c:pt idx="944">
                  <c:v>9.8333333300000003</c:v>
                </c:pt>
                <c:pt idx="945">
                  <c:v>9.84375</c:v>
                </c:pt>
                <c:pt idx="946">
                  <c:v>9.8541666699999997</c:v>
                </c:pt>
                <c:pt idx="947">
                  <c:v>9.8645833300000003</c:v>
                </c:pt>
                <c:pt idx="948">
                  <c:v>9.875</c:v>
                </c:pt>
                <c:pt idx="949">
                  <c:v>9.8854166699999997</c:v>
                </c:pt>
                <c:pt idx="950">
                  <c:v>9.8958333300000003</c:v>
                </c:pt>
                <c:pt idx="951">
                  <c:v>9.90625</c:v>
                </c:pt>
                <c:pt idx="952">
                  <c:v>9.9166666699999997</c:v>
                </c:pt>
                <c:pt idx="953">
                  <c:v>9.9270833300000003</c:v>
                </c:pt>
                <c:pt idx="954">
                  <c:v>9.9375</c:v>
                </c:pt>
                <c:pt idx="955">
                  <c:v>9.9479166699999997</c:v>
                </c:pt>
                <c:pt idx="956">
                  <c:v>9.9583333300000003</c:v>
                </c:pt>
                <c:pt idx="957">
                  <c:v>9.96875</c:v>
                </c:pt>
                <c:pt idx="958">
                  <c:v>9.9791666699999997</c:v>
                </c:pt>
                <c:pt idx="959">
                  <c:v>9.9895833300000003</c:v>
                </c:pt>
                <c:pt idx="960">
                  <c:v>10</c:v>
                </c:pt>
                <c:pt idx="961">
                  <c:v>10.01041667</c:v>
                </c:pt>
                <c:pt idx="962">
                  <c:v>10.02083333</c:v>
                </c:pt>
                <c:pt idx="963">
                  <c:v>10.03125</c:v>
                </c:pt>
                <c:pt idx="964">
                  <c:v>10.04166667</c:v>
                </c:pt>
                <c:pt idx="965">
                  <c:v>10.05208333</c:v>
                </c:pt>
                <c:pt idx="966">
                  <c:v>10.0625</c:v>
                </c:pt>
                <c:pt idx="967">
                  <c:v>10.07291667</c:v>
                </c:pt>
                <c:pt idx="968">
                  <c:v>10.08333333</c:v>
                </c:pt>
                <c:pt idx="969">
                  <c:v>10.09375</c:v>
                </c:pt>
                <c:pt idx="970">
                  <c:v>10.10416667</c:v>
                </c:pt>
                <c:pt idx="971">
                  <c:v>10.11458333</c:v>
                </c:pt>
                <c:pt idx="972">
                  <c:v>10.125</c:v>
                </c:pt>
                <c:pt idx="973">
                  <c:v>10.13541667</c:v>
                </c:pt>
                <c:pt idx="974">
                  <c:v>10.14583333</c:v>
                </c:pt>
                <c:pt idx="975">
                  <c:v>10.15625</c:v>
                </c:pt>
                <c:pt idx="976">
                  <c:v>10.16666667</c:v>
                </c:pt>
                <c:pt idx="977">
                  <c:v>10.17708333</c:v>
                </c:pt>
                <c:pt idx="978">
                  <c:v>10.1875</c:v>
                </c:pt>
                <c:pt idx="979">
                  <c:v>10.19791667</c:v>
                </c:pt>
                <c:pt idx="980">
                  <c:v>10.20833333</c:v>
                </c:pt>
                <c:pt idx="981">
                  <c:v>10.21875</c:v>
                </c:pt>
                <c:pt idx="982">
                  <c:v>10.22916667</c:v>
                </c:pt>
                <c:pt idx="983">
                  <c:v>10.23958333</c:v>
                </c:pt>
                <c:pt idx="984">
                  <c:v>10.25</c:v>
                </c:pt>
                <c:pt idx="985">
                  <c:v>10.26041667</c:v>
                </c:pt>
                <c:pt idx="986">
                  <c:v>10.27083333</c:v>
                </c:pt>
                <c:pt idx="987">
                  <c:v>10.28125</c:v>
                </c:pt>
                <c:pt idx="988">
                  <c:v>10.29166667</c:v>
                </c:pt>
                <c:pt idx="989">
                  <c:v>10.30208333</c:v>
                </c:pt>
                <c:pt idx="990">
                  <c:v>10.3125</c:v>
                </c:pt>
                <c:pt idx="991">
                  <c:v>10.32291667</c:v>
                </c:pt>
                <c:pt idx="992">
                  <c:v>10.33333333</c:v>
                </c:pt>
                <c:pt idx="993">
                  <c:v>10.34375</c:v>
                </c:pt>
                <c:pt idx="994">
                  <c:v>10.35416667</c:v>
                </c:pt>
                <c:pt idx="995">
                  <c:v>10.36458333</c:v>
                </c:pt>
                <c:pt idx="996">
                  <c:v>10.375</c:v>
                </c:pt>
                <c:pt idx="997">
                  <c:v>10.38541667</c:v>
                </c:pt>
                <c:pt idx="998">
                  <c:v>10.39583333</c:v>
                </c:pt>
                <c:pt idx="999">
                  <c:v>10.40625</c:v>
                </c:pt>
                <c:pt idx="1000">
                  <c:v>10.41666667</c:v>
                </c:pt>
                <c:pt idx="1001">
                  <c:v>10.42708333</c:v>
                </c:pt>
                <c:pt idx="1002">
                  <c:v>10.4375</c:v>
                </c:pt>
                <c:pt idx="1003">
                  <c:v>10.44791667</c:v>
                </c:pt>
                <c:pt idx="1004">
                  <c:v>10.45833333</c:v>
                </c:pt>
                <c:pt idx="1005">
                  <c:v>10.46875</c:v>
                </c:pt>
                <c:pt idx="1006">
                  <c:v>10.47916667</c:v>
                </c:pt>
                <c:pt idx="1007">
                  <c:v>10.48958333</c:v>
                </c:pt>
                <c:pt idx="1008">
                  <c:v>10.5</c:v>
                </c:pt>
                <c:pt idx="1009">
                  <c:v>10.51041667</c:v>
                </c:pt>
                <c:pt idx="1010">
                  <c:v>10.52083333</c:v>
                </c:pt>
                <c:pt idx="1011">
                  <c:v>10.53125</c:v>
                </c:pt>
                <c:pt idx="1012">
                  <c:v>10.54166667</c:v>
                </c:pt>
                <c:pt idx="1013">
                  <c:v>10.55208333</c:v>
                </c:pt>
                <c:pt idx="1014">
                  <c:v>10.5625</c:v>
                </c:pt>
                <c:pt idx="1015">
                  <c:v>10.57291667</c:v>
                </c:pt>
                <c:pt idx="1016">
                  <c:v>10.58333333</c:v>
                </c:pt>
                <c:pt idx="1017">
                  <c:v>10.59375</c:v>
                </c:pt>
                <c:pt idx="1018">
                  <c:v>10.60416667</c:v>
                </c:pt>
                <c:pt idx="1019">
                  <c:v>10.61458333</c:v>
                </c:pt>
                <c:pt idx="1020">
                  <c:v>10.625</c:v>
                </c:pt>
                <c:pt idx="1021">
                  <c:v>10.63541667</c:v>
                </c:pt>
                <c:pt idx="1022">
                  <c:v>10.64583333</c:v>
                </c:pt>
                <c:pt idx="1023">
                  <c:v>10.65625</c:v>
                </c:pt>
                <c:pt idx="1024">
                  <c:v>10.66666667</c:v>
                </c:pt>
                <c:pt idx="1025">
                  <c:v>10.67708333</c:v>
                </c:pt>
                <c:pt idx="1026">
                  <c:v>10.6875</c:v>
                </c:pt>
                <c:pt idx="1027">
                  <c:v>10.69791667</c:v>
                </c:pt>
                <c:pt idx="1028">
                  <c:v>10.70833333</c:v>
                </c:pt>
                <c:pt idx="1029">
                  <c:v>10.71875</c:v>
                </c:pt>
                <c:pt idx="1030">
                  <c:v>10.72916667</c:v>
                </c:pt>
                <c:pt idx="1031">
                  <c:v>10.73958333</c:v>
                </c:pt>
                <c:pt idx="1032">
                  <c:v>10.75</c:v>
                </c:pt>
                <c:pt idx="1033">
                  <c:v>10.76041667</c:v>
                </c:pt>
                <c:pt idx="1034">
                  <c:v>10.77083333</c:v>
                </c:pt>
                <c:pt idx="1035">
                  <c:v>10.78125</c:v>
                </c:pt>
                <c:pt idx="1036">
                  <c:v>10.79166667</c:v>
                </c:pt>
                <c:pt idx="1037">
                  <c:v>10.80208333</c:v>
                </c:pt>
                <c:pt idx="1038">
                  <c:v>10.8125</c:v>
                </c:pt>
                <c:pt idx="1039">
                  <c:v>10.82291667</c:v>
                </c:pt>
                <c:pt idx="1040">
                  <c:v>10.83333333</c:v>
                </c:pt>
                <c:pt idx="1041">
                  <c:v>10.84375</c:v>
                </c:pt>
                <c:pt idx="1042">
                  <c:v>10.85416667</c:v>
                </c:pt>
                <c:pt idx="1043">
                  <c:v>10.86458333</c:v>
                </c:pt>
                <c:pt idx="1044">
                  <c:v>10.875</c:v>
                </c:pt>
                <c:pt idx="1045">
                  <c:v>10.88541667</c:v>
                </c:pt>
                <c:pt idx="1046">
                  <c:v>10.89583333</c:v>
                </c:pt>
                <c:pt idx="1047">
                  <c:v>10.90625</c:v>
                </c:pt>
                <c:pt idx="1048">
                  <c:v>10.91666667</c:v>
                </c:pt>
                <c:pt idx="1049">
                  <c:v>10.92708333</c:v>
                </c:pt>
                <c:pt idx="1050">
                  <c:v>10.9375</c:v>
                </c:pt>
                <c:pt idx="1051">
                  <c:v>10.94791667</c:v>
                </c:pt>
                <c:pt idx="1052">
                  <c:v>10.95833333</c:v>
                </c:pt>
                <c:pt idx="1053">
                  <c:v>10.96875</c:v>
                </c:pt>
                <c:pt idx="1054">
                  <c:v>10.97916667</c:v>
                </c:pt>
                <c:pt idx="1055">
                  <c:v>10.98958333</c:v>
                </c:pt>
                <c:pt idx="1056">
                  <c:v>11</c:v>
                </c:pt>
                <c:pt idx="1057">
                  <c:v>11.01041667</c:v>
                </c:pt>
                <c:pt idx="1058">
                  <c:v>11.02083333</c:v>
                </c:pt>
                <c:pt idx="1059">
                  <c:v>11.03125</c:v>
                </c:pt>
                <c:pt idx="1060">
                  <c:v>11.04166667</c:v>
                </c:pt>
                <c:pt idx="1061">
                  <c:v>11.05208333</c:v>
                </c:pt>
                <c:pt idx="1062">
                  <c:v>11.0625</c:v>
                </c:pt>
                <c:pt idx="1063">
                  <c:v>11.07291667</c:v>
                </c:pt>
                <c:pt idx="1064">
                  <c:v>11.08333333</c:v>
                </c:pt>
                <c:pt idx="1065">
                  <c:v>11.09375</c:v>
                </c:pt>
                <c:pt idx="1066">
                  <c:v>11.10416667</c:v>
                </c:pt>
                <c:pt idx="1067">
                  <c:v>11.11458333</c:v>
                </c:pt>
                <c:pt idx="1068">
                  <c:v>11.125</c:v>
                </c:pt>
                <c:pt idx="1069">
                  <c:v>11.13541667</c:v>
                </c:pt>
                <c:pt idx="1070">
                  <c:v>11.14583333</c:v>
                </c:pt>
                <c:pt idx="1071">
                  <c:v>11.15625</c:v>
                </c:pt>
                <c:pt idx="1072">
                  <c:v>11.16666667</c:v>
                </c:pt>
                <c:pt idx="1073">
                  <c:v>11.17708333</c:v>
                </c:pt>
                <c:pt idx="1074">
                  <c:v>11.1875</c:v>
                </c:pt>
                <c:pt idx="1075">
                  <c:v>11.19791667</c:v>
                </c:pt>
                <c:pt idx="1076">
                  <c:v>11.20833333</c:v>
                </c:pt>
                <c:pt idx="1077">
                  <c:v>11.21875</c:v>
                </c:pt>
                <c:pt idx="1078">
                  <c:v>11.22916667</c:v>
                </c:pt>
                <c:pt idx="1079">
                  <c:v>11.23958333</c:v>
                </c:pt>
                <c:pt idx="1080">
                  <c:v>11.25</c:v>
                </c:pt>
                <c:pt idx="1081">
                  <c:v>11.26041667</c:v>
                </c:pt>
                <c:pt idx="1082">
                  <c:v>11.27083333</c:v>
                </c:pt>
                <c:pt idx="1083">
                  <c:v>11.28125</c:v>
                </c:pt>
                <c:pt idx="1084">
                  <c:v>11.29166667</c:v>
                </c:pt>
                <c:pt idx="1085">
                  <c:v>11.30208333</c:v>
                </c:pt>
                <c:pt idx="1086">
                  <c:v>11.3125</c:v>
                </c:pt>
                <c:pt idx="1087">
                  <c:v>11.32291667</c:v>
                </c:pt>
                <c:pt idx="1088">
                  <c:v>11.33333333</c:v>
                </c:pt>
                <c:pt idx="1089">
                  <c:v>11.34375</c:v>
                </c:pt>
                <c:pt idx="1090">
                  <c:v>11.35416667</c:v>
                </c:pt>
                <c:pt idx="1091">
                  <c:v>11.36458333</c:v>
                </c:pt>
                <c:pt idx="1092">
                  <c:v>11.375</c:v>
                </c:pt>
                <c:pt idx="1093">
                  <c:v>11.38541667</c:v>
                </c:pt>
                <c:pt idx="1094">
                  <c:v>11.39583333</c:v>
                </c:pt>
                <c:pt idx="1095">
                  <c:v>11.40625</c:v>
                </c:pt>
                <c:pt idx="1096">
                  <c:v>11.41666667</c:v>
                </c:pt>
                <c:pt idx="1097">
                  <c:v>11.42708333</c:v>
                </c:pt>
                <c:pt idx="1098">
                  <c:v>11.4375</c:v>
                </c:pt>
                <c:pt idx="1099">
                  <c:v>11.44791667</c:v>
                </c:pt>
                <c:pt idx="1100">
                  <c:v>11.45833333</c:v>
                </c:pt>
                <c:pt idx="1101">
                  <c:v>11.46875</c:v>
                </c:pt>
                <c:pt idx="1102">
                  <c:v>11.47916667</c:v>
                </c:pt>
                <c:pt idx="1103">
                  <c:v>11.48958333</c:v>
                </c:pt>
                <c:pt idx="1104">
                  <c:v>11.5</c:v>
                </c:pt>
                <c:pt idx="1105">
                  <c:v>11.51041667</c:v>
                </c:pt>
                <c:pt idx="1106">
                  <c:v>11.52083333</c:v>
                </c:pt>
                <c:pt idx="1107">
                  <c:v>11.53125</c:v>
                </c:pt>
                <c:pt idx="1108">
                  <c:v>11.54166667</c:v>
                </c:pt>
                <c:pt idx="1109">
                  <c:v>11.55208333</c:v>
                </c:pt>
                <c:pt idx="1110">
                  <c:v>11.5625</c:v>
                </c:pt>
                <c:pt idx="1111">
                  <c:v>11.57291667</c:v>
                </c:pt>
                <c:pt idx="1112">
                  <c:v>11.58333333</c:v>
                </c:pt>
                <c:pt idx="1113">
                  <c:v>11.59375</c:v>
                </c:pt>
                <c:pt idx="1114">
                  <c:v>11.60416667</c:v>
                </c:pt>
                <c:pt idx="1115">
                  <c:v>11.61458333</c:v>
                </c:pt>
                <c:pt idx="1116">
                  <c:v>11.625</c:v>
                </c:pt>
                <c:pt idx="1117">
                  <c:v>11.63541667</c:v>
                </c:pt>
                <c:pt idx="1118">
                  <c:v>11.64583333</c:v>
                </c:pt>
                <c:pt idx="1119">
                  <c:v>11.65625</c:v>
                </c:pt>
                <c:pt idx="1120">
                  <c:v>11.66666667</c:v>
                </c:pt>
                <c:pt idx="1121">
                  <c:v>11.67708333</c:v>
                </c:pt>
                <c:pt idx="1122">
                  <c:v>11.6875</c:v>
                </c:pt>
                <c:pt idx="1123">
                  <c:v>11.69791667</c:v>
                </c:pt>
                <c:pt idx="1124">
                  <c:v>11.70833333</c:v>
                </c:pt>
                <c:pt idx="1125">
                  <c:v>11.71875</c:v>
                </c:pt>
                <c:pt idx="1126">
                  <c:v>11.72916667</c:v>
                </c:pt>
                <c:pt idx="1127">
                  <c:v>11.73958333</c:v>
                </c:pt>
                <c:pt idx="1128">
                  <c:v>11.75</c:v>
                </c:pt>
                <c:pt idx="1129">
                  <c:v>11.76041667</c:v>
                </c:pt>
                <c:pt idx="1130">
                  <c:v>11.77083333</c:v>
                </c:pt>
                <c:pt idx="1131">
                  <c:v>11.78125</c:v>
                </c:pt>
                <c:pt idx="1132">
                  <c:v>11.79166667</c:v>
                </c:pt>
                <c:pt idx="1133">
                  <c:v>11.80208333</c:v>
                </c:pt>
                <c:pt idx="1134">
                  <c:v>11.8125</c:v>
                </c:pt>
                <c:pt idx="1135">
                  <c:v>11.82291667</c:v>
                </c:pt>
                <c:pt idx="1136">
                  <c:v>11.83333333</c:v>
                </c:pt>
                <c:pt idx="1137">
                  <c:v>11.84375</c:v>
                </c:pt>
                <c:pt idx="1138">
                  <c:v>11.85416667</c:v>
                </c:pt>
                <c:pt idx="1139">
                  <c:v>11.86458333</c:v>
                </c:pt>
                <c:pt idx="1140">
                  <c:v>11.875</c:v>
                </c:pt>
                <c:pt idx="1141">
                  <c:v>11.88541667</c:v>
                </c:pt>
                <c:pt idx="1142">
                  <c:v>11.89583333</c:v>
                </c:pt>
                <c:pt idx="1143">
                  <c:v>11.90625</c:v>
                </c:pt>
                <c:pt idx="1144">
                  <c:v>11.91666667</c:v>
                </c:pt>
                <c:pt idx="1145">
                  <c:v>11.92708333</c:v>
                </c:pt>
                <c:pt idx="1146">
                  <c:v>11.9375</c:v>
                </c:pt>
                <c:pt idx="1147">
                  <c:v>11.94791667</c:v>
                </c:pt>
                <c:pt idx="1148">
                  <c:v>11.95833333</c:v>
                </c:pt>
                <c:pt idx="1149">
                  <c:v>11.96875</c:v>
                </c:pt>
                <c:pt idx="1150">
                  <c:v>11.97916667</c:v>
                </c:pt>
                <c:pt idx="1151">
                  <c:v>11.98958333</c:v>
                </c:pt>
                <c:pt idx="1152">
                  <c:v>12</c:v>
                </c:pt>
                <c:pt idx="1153">
                  <c:v>12.01041667</c:v>
                </c:pt>
                <c:pt idx="1154">
                  <c:v>12.02083333</c:v>
                </c:pt>
                <c:pt idx="1155">
                  <c:v>12.03125</c:v>
                </c:pt>
                <c:pt idx="1156">
                  <c:v>12.04166667</c:v>
                </c:pt>
                <c:pt idx="1157">
                  <c:v>12.05208333</c:v>
                </c:pt>
                <c:pt idx="1158">
                  <c:v>12.0625</c:v>
                </c:pt>
                <c:pt idx="1159">
                  <c:v>12.07291667</c:v>
                </c:pt>
                <c:pt idx="1160">
                  <c:v>12.08333333</c:v>
                </c:pt>
                <c:pt idx="1161">
                  <c:v>12.09375</c:v>
                </c:pt>
                <c:pt idx="1162">
                  <c:v>12.10416667</c:v>
                </c:pt>
                <c:pt idx="1163">
                  <c:v>12.11458333</c:v>
                </c:pt>
                <c:pt idx="1164">
                  <c:v>12.125</c:v>
                </c:pt>
                <c:pt idx="1165">
                  <c:v>12.13541667</c:v>
                </c:pt>
                <c:pt idx="1166">
                  <c:v>12.14583333</c:v>
                </c:pt>
                <c:pt idx="1167">
                  <c:v>12.15625</c:v>
                </c:pt>
                <c:pt idx="1168">
                  <c:v>12.16666667</c:v>
                </c:pt>
                <c:pt idx="1169">
                  <c:v>12.17708333</c:v>
                </c:pt>
                <c:pt idx="1170">
                  <c:v>12.1875</c:v>
                </c:pt>
                <c:pt idx="1171">
                  <c:v>12.19791667</c:v>
                </c:pt>
                <c:pt idx="1172">
                  <c:v>12.20833333</c:v>
                </c:pt>
                <c:pt idx="1173">
                  <c:v>12.21875</c:v>
                </c:pt>
                <c:pt idx="1174">
                  <c:v>12.22916667</c:v>
                </c:pt>
                <c:pt idx="1175">
                  <c:v>12.23958333</c:v>
                </c:pt>
                <c:pt idx="1176">
                  <c:v>12.25</c:v>
                </c:pt>
                <c:pt idx="1177">
                  <c:v>12.26041667</c:v>
                </c:pt>
                <c:pt idx="1178">
                  <c:v>12.27083333</c:v>
                </c:pt>
                <c:pt idx="1179">
                  <c:v>12.28125</c:v>
                </c:pt>
                <c:pt idx="1180">
                  <c:v>12.29166667</c:v>
                </c:pt>
                <c:pt idx="1181">
                  <c:v>12.30208333</c:v>
                </c:pt>
                <c:pt idx="1182">
                  <c:v>12.3125</c:v>
                </c:pt>
                <c:pt idx="1183">
                  <c:v>12.32291667</c:v>
                </c:pt>
                <c:pt idx="1184">
                  <c:v>12.33333333</c:v>
                </c:pt>
                <c:pt idx="1185">
                  <c:v>12.34375</c:v>
                </c:pt>
                <c:pt idx="1186">
                  <c:v>12.35416667</c:v>
                </c:pt>
                <c:pt idx="1187">
                  <c:v>12.36458333</c:v>
                </c:pt>
                <c:pt idx="1188">
                  <c:v>12.375</c:v>
                </c:pt>
                <c:pt idx="1189">
                  <c:v>12.38541667</c:v>
                </c:pt>
                <c:pt idx="1190">
                  <c:v>12.39583333</c:v>
                </c:pt>
                <c:pt idx="1191">
                  <c:v>12.40625</c:v>
                </c:pt>
                <c:pt idx="1192">
                  <c:v>12.41666667</c:v>
                </c:pt>
                <c:pt idx="1193">
                  <c:v>12.42708333</c:v>
                </c:pt>
                <c:pt idx="1194">
                  <c:v>12.4375</c:v>
                </c:pt>
                <c:pt idx="1195">
                  <c:v>12.44791667</c:v>
                </c:pt>
                <c:pt idx="1196">
                  <c:v>12.45833333</c:v>
                </c:pt>
                <c:pt idx="1197">
                  <c:v>12.46875</c:v>
                </c:pt>
                <c:pt idx="1198">
                  <c:v>12.47916667</c:v>
                </c:pt>
                <c:pt idx="1199">
                  <c:v>12.48958333</c:v>
                </c:pt>
                <c:pt idx="1200">
                  <c:v>12.5</c:v>
                </c:pt>
                <c:pt idx="1201">
                  <c:v>12.51041667</c:v>
                </c:pt>
                <c:pt idx="1202">
                  <c:v>12.52083333</c:v>
                </c:pt>
                <c:pt idx="1203">
                  <c:v>12.53125</c:v>
                </c:pt>
                <c:pt idx="1204">
                  <c:v>12.54166667</c:v>
                </c:pt>
                <c:pt idx="1205">
                  <c:v>12.55208333</c:v>
                </c:pt>
                <c:pt idx="1206">
                  <c:v>12.5625</c:v>
                </c:pt>
                <c:pt idx="1207">
                  <c:v>12.57291667</c:v>
                </c:pt>
                <c:pt idx="1208">
                  <c:v>12.58333333</c:v>
                </c:pt>
                <c:pt idx="1209">
                  <c:v>12.59375</c:v>
                </c:pt>
                <c:pt idx="1210">
                  <c:v>12.60416667</c:v>
                </c:pt>
                <c:pt idx="1211">
                  <c:v>12.61458333</c:v>
                </c:pt>
                <c:pt idx="1212">
                  <c:v>12.625</c:v>
                </c:pt>
                <c:pt idx="1213">
                  <c:v>12.63541667</c:v>
                </c:pt>
                <c:pt idx="1214">
                  <c:v>12.64583333</c:v>
                </c:pt>
                <c:pt idx="1215">
                  <c:v>12.65625</c:v>
                </c:pt>
                <c:pt idx="1216">
                  <c:v>12.66666667</c:v>
                </c:pt>
                <c:pt idx="1217">
                  <c:v>12.67708333</c:v>
                </c:pt>
                <c:pt idx="1218">
                  <c:v>12.6875</c:v>
                </c:pt>
                <c:pt idx="1219">
                  <c:v>12.69791667</c:v>
                </c:pt>
                <c:pt idx="1220">
                  <c:v>12.70833333</c:v>
                </c:pt>
                <c:pt idx="1221">
                  <c:v>12.71875</c:v>
                </c:pt>
                <c:pt idx="1222">
                  <c:v>12.72916667</c:v>
                </c:pt>
                <c:pt idx="1223">
                  <c:v>12.73958333</c:v>
                </c:pt>
                <c:pt idx="1224">
                  <c:v>12.75</c:v>
                </c:pt>
                <c:pt idx="1225">
                  <c:v>12.76041667</c:v>
                </c:pt>
                <c:pt idx="1226">
                  <c:v>12.77083333</c:v>
                </c:pt>
                <c:pt idx="1227">
                  <c:v>12.78125</c:v>
                </c:pt>
                <c:pt idx="1228">
                  <c:v>12.79166667</c:v>
                </c:pt>
                <c:pt idx="1229">
                  <c:v>12.80208333</c:v>
                </c:pt>
                <c:pt idx="1230">
                  <c:v>12.8125</c:v>
                </c:pt>
                <c:pt idx="1231">
                  <c:v>12.82291667</c:v>
                </c:pt>
                <c:pt idx="1232">
                  <c:v>12.83333333</c:v>
                </c:pt>
                <c:pt idx="1233">
                  <c:v>12.84375</c:v>
                </c:pt>
                <c:pt idx="1234">
                  <c:v>12.85416667</c:v>
                </c:pt>
                <c:pt idx="1235">
                  <c:v>12.86458333</c:v>
                </c:pt>
                <c:pt idx="1236">
                  <c:v>12.875</c:v>
                </c:pt>
                <c:pt idx="1237">
                  <c:v>12.88541667</c:v>
                </c:pt>
                <c:pt idx="1238">
                  <c:v>12.89583333</c:v>
                </c:pt>
                <c:pt idx="1239">
                  <c:v>12.90625</c:v>
                </c:pt>
                <c:pt idx="1240">
                  <c:v>12.91666667</c:v>
                </c:pt>
                <c:pt idx="1241">
                  <c:v>12.92708333</c:v>
                </c:pt>
                <c:pt idx="1242">
                  <c:v>12.9375</c:v>
                </c:pt>
                <c:pt idx="1243">
                  <c:v>12.94791667</c:v>
                </c:pt>
                <c:pt idx="1244">
                  <c:v>12.95833333</c:v>
                </c:pt>
                <c:pt idx="1245">
                  <c:v>12.96875</c:v>
                </c:pt>
                <c:pt idx="1246">
                  <c:v>12.97916667</c:v>
                </c:pt>
                <c:pt idx="1247">
                  <c:v>12.98958333</c:v>
                </c:pt>
                <c:pt idx="1248">
                  <c:v>13</c:v>
                </c:pt>
                <c:pt idx="1249">
                  <c:v>13.01041667</c:v>
                </c:pt>
                <c:pt idx="1250">
                  <c:v>13.02083333</c:v>
                </c:pt>
                <c:pt idx="1251">
                  <c:v>13.03125</c:v>
                </c:pt>
                <c:pt idx="1252">
                  <c:v>13.04166667</c:v>
                </c:pt>
                <c:pt idx="1253">
                  <c:v>13.05208333</c:v>
                </c:pt>
                <c:pt idx="1254">
                  <c:v>13.0625</c:v>
                </c:pt>
                <c:pt idx="1255">
                  <c:v>13.07291667</c:v>
                </c:pt>
                <c:pt idx="1256">
                  <c:v>13.08333333</c:v>
                </c:pt>
                <c:pt idx="1257">
                  <c:v>13.09375</c:v>
                </c:pt>
                <c:pt idx="1258">
                  <c:v>13.10416667</c:v>
                </c:pt>
                <c:pt idx="1259">
                  <c:v>13.11458333</c:v>
                </c:pt>
                <c:pt idx="1260">
                  <c:v>13.125</c:v>
                </c:pt>
                <c:pt idx="1261">
                  <c:v>13.13541667</c:v>
                </c:pt>
                <c:pt idx="1262">
                  <c:v>13.14583333</c:v>
                </c:pt>
                <c:pt idx="1263">
                  <c:v>13.15625</c:v>
                </c:pt>
                <c:pt idx="1264">
                  <c:v>13.16666667</c:v>
                </c:pt>
                <c:pt idx="1265">
                  <c:v>13.17708333</c:v>
                </c:pt>
                <c:pt idx="1266">
                  <c:v>13.1875</c:v>
                </c:pt>
                <c:pt idx="1267">
                  <c:v>13.19791667</c:v>
                </c:pt>
                <c:pt idx="1268">
                  <c:v>13.20833333</c:v>
                </c:pt>
                <c:pt idx="1269">
                  <c:v>13.21875</c:v>
                </c:pt>
                <c:pt idx="1270">
                  <c:v>13.22916667</c:v>
                </c:pt>
                <c:pt idx="1271">
                  <c:v>13.23958333</c:v>
                </c:pt>
                <c:pt idx="1272">
                  <c:v>13.25</c:v>
                </c:pt>
                <c:pt idx="1273">
                  <c:v>13.26041667</c:v>
                </c:pt>
                <c:pt idx="1274">
                  <c:v>13.27083333</c:v>
                </c:pt>
                <c:pt idx="1275">
                  <c:v>13.28125</c:v>
                </c:pt>
                <c:pt idx="1276">
                  <c:v>13.29166667</c:v>
                </c:pt>
                <c:pt idx="1277">
                  <c:v>13.30208333</c:v>
                </c:pt>
                <c:pt idx="1278">
                  <c:v>13.3125</c:v>
                </c:pt>
                <c:pt idx="1279">
                  <c:v>13.32291667</c:v>
                </c:pt>
                <c:pt idx="1280">
                  <c:v>13.33333333</c:v>
                </c:pt>
                <c:pt idx="1281">
                  <c:v>13.34375</c:v>
                </c:pt>
                <c:pt idx="1282">
                  <c:v>13.35416667</c:v>
                </c:pt>
                <c:pt idx="1283">
                  <c:v>13.36458333</c:v>
                </c:pt>
                <c:pt idx="1284">
                  <c:v>13.375</c:v>
                </c:pt>
                <c:pt idx="1285">
                  <c:v>13.38541667</c:v>
                </c:pt>
                <c:pt idx="1286">
                  <c:v>13.39583333</c:v>
                </c:pt>
                <c:pt idx="1287">
                  <c:v>13.40625</c:v>
                </c:pt>
                <c:pt idx="1288">
                  <c:v>13.41666667</c:v>
                </c:pt>
                <c:pt idx="1289">
                  <c:v>13.42708333</c:v>
                </c:pt>
                <c:pt idx="1290">
                  <c:v>13.4375</c:v>
                </c:pt>
                <c:pt idx="1291">
                  <c:v>13.44791667</c:v>
                </c:pt>
                <c:pt idx="1292">
                  <c:v>13.45833333</c:v>
                </c:pt>
                <c:pt idx="1293">
                  <c:v>13.46875</c:v>
                </c:pt>
                <c:pt idx="1294">
                  <c:v>13.47916667</c:v>
                </c:pt>
                <c:pt idx="1295">
                  <c:v>13.48958333</c:v>
                </c:pt>
                <c:pt idx="1296">
                  <c:v>13.5</c:v>
                </c:pt>
                <c:pt idx="1297">
                  <c:v>13.51041667</c:v>
                </c:pt>
                <c:pt idx="1298">
                  <c:v>13.52083333</c:v>
                </c:pt>
                <c:pt idx="1299">
                  <c:v>13.53125</c:v>
                </c:pt>
                <c:pt idx="1300">
                  <c:v>13.54166667</c:v>
                </c:pt>
                <c:pt idx="1301">
                  <c:v>13.55208333</c:v>
                </c:pt>
                <c:pt idx="1302">
                  <c:v>13.5625</c:v>
                </c:pt>
                <c:pt idx="1303">
                  <c:v>13.57291667</c:v>
                </c:pt>
                <c:pt idx="1304">
                  <c:v>13.58333333</c:v>
                </c:pt>
                <c:pt idx="1305">
                  <c:v>13.59375</c:v>
                </c:pt>
                <c:pt idx="1306">
                  <c:v>13.60416667</c:v>
                </c:pt>
                <c:pt idx="1307">
                  <c:v>13.61458333</c:v>
                </c:pt>
                <c:pt idx="1308">
                  <c:v>13.625</c:v>
                </c:pt>
                <c:pt idx="1309">
                  <c:v>13.63541667</c:v>
                </c:pt>
                <c:pt idx="1310">
                  <c:v>13.64583333</c:v>
                </c:pt>
                <c:pt idx="1311">
                  <c:v>13.65625</c:v>
                </c:pt>
                <c:pt idx="1312">
                  <c:v>13.66666667</c:v>
                </c:pt>
                <c:pt idx="1313">
                  <c:v>13.67708333</c:v>
                </c:pt>
                <c:pt idx="1314">
                  <c:v>13.6875</c:v>
                </c:pt>
                <c:pt idx="1315">
                  <c:v>13.69791667</c:v>
                </c:pt>
                <c:pt idx="1316">
                  <c:v>13.70833333</c:v>
                </c:pt>
                <c:pt idx="1317">
                  <c:v>13.71875</c:v>
                </c:pt>
                <c:pt idx="1318">
                  <c:v>13.72916667</c:v>
                </c:pt>
                <c:pt idx="1319">
                  <c:v>13.73958333</c:v>
                </c:pt>
                <c:pt idx="1320">
                  <c:v>13.75</c:v>
                </c:pt>
                <c:pt idx="1321">
                  <c:v>13.76041667</c:v>
                </c:pt>
                <c:pt idx="1322">
                  <c:v>13.77083333</c:v>
                </c:pt>
                <c:pt idx="1323">
                  <c:v>13.78125</c:v>
                </c:pt>
                <c:pt idx="1324">
                  <c:v>13.79166667</c:v>
                </c:pt>
                <c:pt idx="1325">
                  <c:v>13.80208333</c:v>
                </c:pt>
                <c:pt idx="1326">
                  <c:v>13.8125</c:v>
                </c:pt>
                <c:pt idx="1327">
                  <c:v>13.82291667</c:v>
                </c:pt>
                <c:pt idx="1328">
                  <c:v>13.83333333</c:v>
                </c:pt>
                <c:pt idx="1329">
                  <c:v>13.84375</c:v>
                </c:pt>
                <c:pt idx="1330">
                  <c:v>13.85416667</c:v>
                </c:pt>
                <c:pt idx="1331">
                  <c:v>13.86458333</c:v>
                </c:pt>
                <c:pt idx="1332">
                  <c:v>13.875</c:v>
                </c:pt>
                <c:pt idx="1333">
                  <c:v>13.88541667</c:v>
                </c:pt>
                <c:pt idx="1334">
                  <c:v>13.89583333</c:v>
                </c:pt>
                <c:pt idx="1335">
                  <c:v>13.90625</c:v>
                </c:pt>
                <c:pt idx="1336">
                  <c:v>13.91666667</c:v>
                </c:pt>
                <c:pt idx="1337">
                  <c:v>13.92708333</c:v>
                </c:pt>
                <c:pt idx="1338">
                  <c:v>13.9375</c:v>
                </c:pt>
                <c:pt idx="1339">
                  <c:v>13.94791667</c:v>
                </c:pt>
                <c:pt idx="1340">
                  <c:v>13.95833333</c:v>
                </c:pt>
                <c:pt idx="1341">
                  <c:v>13.96875</c:v>
                </c:pt>
                <c:pt idx="1342">
                  <c:v>13.97916667</c:v>
                </c:pt>
                <c:pt idx="1343">
                  <c:v>13.98958333</c:v>
                </c:pt>
                <c:pt idx="1344">
                  <c:v>14</c:v>
                </c:pt>
                <c:pt idx="1345">
                  <c:v>14.01041667</c:v>
                </c:pt>
                <c:pt idx="1346">
                  <c:v>14.02083333</c:v>
                </c:pt>
                <c:pt idx="1347">
                  <c:v>14.03125</c:v>
                </c:pt>
                <c:pt idx="1348">
                  <c:v>14.04166667</c:v>
                </c:pt>
                <c:pt idx="1349">
                  <c:v>14.05208333</c:v>
                </c:pt>
                <c:pt idx="1350">
                  <c:v>14.0625</c:v>
                </c:pt>
                <c:pt idx="1351">
                  <c:v>14.07291667</c:v>
                </c:pt>
                <c:pt idx="1352">
                  <c:v>14.08333333</c:v>
                </c:pt>
                <c:pt idx="1353">
                  <c:v>14.09375</c:v>
                </c:pt>
                <c:pt idx="1354">
                  <c:v>14.10416667</c:v>
                </c:pt>
                <c:pt idx="1355">
                  <c:v>14.11458333</c:v>
                </c:pt>
                <c:pt idx="1356">
                  <c:v>14.125</c:v>
                </c:pt>
                <c:pt idx="1357">
                  <c:v>14.13541667</c:v>
                </c:pt>
                <c:pt idx="1358">
                  <c:v>14.14583333</c:v>
                </c:pt>
                <c:pt idx="1359">
                  <c:v>14.15625</c:v>
                </c:pt>
                <c:pt idx="1360">
                  <c:v>14.16666667</c:v>
                </c:pt>
                <c:pt idx="1361">
                  <c:v>14.17708333</c:v>
                </c:pt>
                <c:pt idx="1362">
                  <c:v>14.1875</c:v>
                </c:pt>
                <c:pt idx="1363">
                  <c:v>14.19791667</c:v>
                </c:pt>
                <c:pt idx="1364">
                  <c:v>14.20833333</c:v>
                </c:pt>
                <c:pt idx="1365">
                  <c:v>14.21875</c:v>
                </c:pt>
                <c:pt idx="1366">
                  <c:v>14.22916667</c:v>
                </c:pt>
                <c:pt idx="1367">
                  <c:v>14.23958333</c:v>
                </c:pt>
                <c:pt idx="1368">
                  <c:v>14.25</c:v>
                </c:pt>
                <c:pt idx="1369">
                  <c:v>14.26041667</c:v>
                </c:pt>
                <c:pt idx="1370">
                  <c:v>14.27083333</c:v>
                </c:pt>
                <c:pt idx="1371">
                  <c:v>14.28125</c:v>
                </c:pt>
                <c:pt idx="1372">
                  <c:v>14.29166667</c:v>
                </c:pt>
                <c:pt idx="1373">
                  <c:v>14.30208333</c:v>
                </c:pt>
                <c:pt idx="1374">
                  <c:v>14.3125</c:v>
                </c:pt>
                <c:pt idx="1375">
                  <c:v>14.32291667</c:v>
                </c:pt>
                <c:pt idx="1376">
                  <c:v>14.33333333</c:v>
                </c:pt>
                <c:pt idx="1377">
                  <c:v>14.34375</c:v>
                </c:pt>
                <c:pt idx="1378">
                  <c:v>14.35416667</c:v>
                </c:pt>
                <c:pt idx="1379">
                  <c:v>14.36458333</c:v>
                </c:pt>
                <c:pt idx="1380">
                  <c:v>14.375</c:v>
                </c:pt>
                <c:pt idx="1381">
                  <c:v>14.38541667</c:v>
                </c:pt>
                <c:pt idx="1382">
                  <c:v>14.39583333</c:v>
                </c:pt>
                <c:pt idx="1383">
                  <c:v>14.40625</c:v>
                </c:pt>
                <c:pt idx="1384">
                  <c:v>14.41666667</c:v>
                </c:pt>
                <c:pt idx="1385">
                  <c:v>14.42708333</c:v>
                </c:pt>
                <c:pt idx="1386">
                  <c:v>14.4375</c:v>
                </c:pt>
                <c:pt idx="1387">
                  <c:v>14.44791667</c:v>
                </c:pt>
                <c:pt idx="1388">
                  <c:v>14.45833333</c:v>
                </c:pt>
                <c:pt idx="1389">
                  <c:v>14.46875</c:v>
                </c:pt>
                <c:pt idx="1390">
                  <c:v>14.47916667</c:v>
                </c:pt>
                <c:pt idx="1391">
                  <c:v>14.48958333</c:v>
                </c:pt>
                <c:pt idx="1392">
                  <c:v>14.5</c:v>
                </c:pt>
                <c:pt idx="1393">
                  <c:v>14.51041667</c:v>
                </c:pt>
                <c:pt idx="1394">
                  <c:v>14.52083333</c:v>
                </c:pt>
                <c:pt idx="1395">
                  <c:v>14.53125</c:v>
                </c:pt>
                <c:pt idx="1396">
                  <c:v>14.54166667</c:v>
                </c:pt>
                <c:pt idx="1397">
                  <c:v>14.55208333</c:v>
                </c:pt>
                <c:pt idx="1398">
                  <c:v>14.5625</c:v>
                </c:pt>
                <c:pt idx="1399">
                  <c:v>14.57291667</c:v>
                </c:pt>
                <c:pt idx="1400">
                  <c:v>14.58333333</c:v>
                </c:pt>
                <c:pt idx="1401">
                  <c:v>14.59375</c:v>
                </c:pt>
                <c:pt idx="1402">
                  <c:v>14.60416667</c:v>
                </c:pt>
                <c:pt idx="1403">
                  <c:v>14.61458333</c:v>
                </c:pt>
                <c:pt idx="1404">
                  <c:v>14.625</c:v>
                </c:pt>
                <c:pt idx="1405">
                  <c:v>14.63541667</c:v>
                </c:pt>
                <c:pt idx="1406">
                  <c:v>14.64583333</c:v>
                </c:pt>
                <c:pt idx="1407">
                  <c:v>14.65625</c:v>
                </c:pt>
                <c:pt idx="1408">
                  <c:v>14.66666667</c:v>
                </c:pt>
                <c:pt idx="1409">
                  <c:v>14.67708333</c:v>
                </c:pt>
                <c:pt idx="1410">
                  <c:v>14.6875</c:v>
                </c:pt>
                <c:pt idx="1411">
                  <c:v>14.69791667</c:v>
                </c:pt>
                <c:pt idx="1412">
                  <c:v>14.70833333</c:v>
                </c:pt>
                <c:pt idx="1413">
                  <c:v>14.71875</c:v>
                </c:pt>
                <c:pt idx="1414">
                  <c:v>14.72916667</c:v>
                </c:pt>
                <c:pt idx="1415">
                  <c:v>14.73958333</c:v>
                </c:pt>
                <c:pt idx="1416">
                  <c:v>14.75</c:v>
                </c:pt>
                <c:pt idx="1417">
                  <c:v>14.76041667</c:v>
                </c:pt>
                <c:pt idx="1418">
                  <c:v>14.77083333</c:v>
                </c:pt>
                <c:pt idx="1419">
                  <c:v>14.78125</c:v>
                </c:pt>
                <c:pt idx="1420">
                  <c:v>14.79166667</c:v>
                </c:pt>
                <c:pt idx="1421">
                  <c:v>14.80208333</c:v>
                </c:pt>
                <c:pt idx="1422">
                  <c:v>14.8125</c:v>
                </c:pt>
                <c:pt idx="1423">
                  <c:v>14.82291667</c:v>
                </c:pt>
                <c:pt idx="1424">
                  <c:v>14.83333333</c:v>
                </c:pt>
                <c:pt idx="1425">
                  <c:v>14.84375</c:v>
                </c:pt>
                <c:pt idx="1426">
                  <c:v>14.85416667</c:v>
                </c:pt>
                <c:pt idx="1427">
                  <c:v>14.86458333</c:v>
                </c:pt>
                <c:pt idx="1428">
                  <c:v>14.875</c:v>
                </c:pt>
                <c:pt idx="1429">
                  <c:v>14.88541667</c:v>
                </c:pt>
                <c:pt idx="1430">
                  <c:v>14.89583333</c:v>
                </c:pt>
                <c:pt idx="1431">
                  <c:v>14.90625</c:v>
                </c:pt>
                <c:pt idx="1432">
                  <c:v>14.91666667</c:v>
                </c:pt>
                <c:pt idx="1433">
                  <c:v>14.92708333</c:v>
                </c:pt>
                <c:pt idx="1434">
                  <c:v>14.9375</c:v>
                </c:pt>
                <c:pt idx="1435">
                  <c:v>14.94791667</c:v>
                </c:pt>
                <c:pt idx="1436">
                  <c:v>14.95833333</c:v>
                </c:pt>
                <c:pt idx="1437">
                  <c:v>14.96875</c:v>
                </c:pt>
                <c:pt idx="1438">
                  <c:v>14.97916667</c:v>
                </c:pt>
                <c:pt idx="1439">
                  <c:v>14.98958333</c:v>
                </c:pt>
                <c:pt idx="1440">
                  <c:v>15</c:v>
                </c:pt>
                <c:pt idx="1441">
                  <c:v>15.010416670000001</c:v>
                </c:pt>
                <c:pt idx="1442">
                  <c:v>15.020833329999999</c:v>
                </c:pt>
                <c:pt idx="1443">
                  <c:v>15.03125</c:v>
                </c:pt>
                <c:pt idx="1444">
                  <c:v>15.041666670000001</c:v>
                </c:pt>
                <c:pt idx="1445">
                  <c:v>15.052083329999999</c:v>
                </c:pt>
                <c:pt idx="1446">
                  <c:v>15.0625</c:v>
                </c:pt>
                <c:pt idx="1447">
                  <c:v>15.072916670000001</c:v>
                </c:pt>
                <c:pt idx="1448">
                  <c:v>15.083333329999999</c:v>
                </c:pt>
                <c:pt idx="1449">
                  <c:v>15.09375</c:v>
                </c:pt>
                <c:pt idx="1450">
                  <c:v>15.104166670000001</c:v>
                </c:pt>
                <c:pt idx="1451">
                  <c:v>15.114583329999999</c:v>
                </c:pt>
                <c:pt idx="1452">
                  <c:v>15.125</c:v>
                </c:pt>
                <c:pt idx="1453">
                  <c:v>15.135416670000001</c:v>
                </c:pt>
                <c:pt idx="1454">
                  <c:v>15.145833329999999</c:v>
                </c:pt>
                <c:pt idx="1455">
                  <c:v>15.15625</c:v>
                </c:pt>
                <c:pt idx="1456">
                  <c:v>15.166666670000001</c:v>
                </c:pt>
                <c:pt idx="1457">
                  <c:v>15.177083329999999</c:v>
                </c:pt>
                <c:pt idx="1458">
                  <c:v>15.1875</c:v>
                </c:pt>
                <c:pt idx="1459">
                  <c:v>15.197916670000001</c:v>
                </c:pt>
                <c:pt idx="1460">
                  <c:v>15.208333329999999</c:v>
                </c:pt>
                <c:pt idx="1461">
                  <c:v>15.21875</c:v>
                </c:pt>
                <c:pt idx="1462">
                  <c:v>15.229166670000001</c:v>
                </c:pt>
                <c:pt idx="1463">
                  <c:v>15.239583329999999</c:v>
                </c:pt>
                <c:pt idx="1464">
                  <c:v>15.25</c:v>
                </c:pt>
                <c:pt idx="1465">
                  <c:v>15.260416670000001</c:v>
                </c:pt>
                <c:pt idx="1466">
                  <c:v>15.270833329999999</c:v>
                </c:pt>
                <c:pt idx="1467">
                  <c:v>15.28125</c:v>
                </c:pt>
                <c:pt idx="1468">
                  <c:v>15.291666670000001</c:v>
                </c:pt>
                <c:pt idx="1469">
                  <c:v>15.302083329999999</c:v>
                </c:pt>
                <c:pt idx="1470">
                  <c:v>15.3125</c:v>
                </c:pt>
                <c:pt idx="1471">
                  <c:v>15.322916670000001</c:v>
                </c:pt>
                <c:pt idx="1472">
                  <c:v>15.333333329999999</c:v>
                </c:pt>
                <c:pt idx="1473">
                  <c:v>15.34375</c:v>
                </c:pt>
                <c:pt idx="1474">
                  <c:v>15.354166670000001</c:v>
                </c:pt>
                <c:pt idx="1475">
                  <c:v>15.364583329999999</c:v>
                </c:pt>
                <c:pt idx="1476">
                  <c:v>15.375</c:v>
                </c:pt>
                <c:pt idx="1477">
                  <c:v>15.385416670000001</c:v>
                </c:pt>
                <c:pt idx="1478">
                  <c:v>15.395833329999999</c:v>
                </c:pt>
                <c:pt idx="1479">
                  <c:v>15.40625</c:v>
                </c:pt>
                <c:pt idx="1480">
                  <c:v>15.416666670000001</c:v>
                </c:pt>
                <c:pt idx="1481">
                  <c:v>15.427083329999999</c:v>
                </c:pt>
                <c:pt idx="1482">
                  <c:v>15.4375</c:v>
                </c:pt>
                <c:pt idx="1483">
                  <c:v>15.447916670000001</c:v>
                </c:pt>
                <c:pt idx="1484">
                  <c:v>15.458333329999999</c:v>
                </c:pt>
                <c:pt idx="1485">
                  <c:v>15.46875</c:v>
                </c:pt>
                <c:pt idx="1486">
                  <c:v>15.479166670000001</c:v>
                </c:pt>
                <c:pt idx="1487">
                  <c:v>15.489583329999999</c:v>
                </c:pt>
                <c:pt idx="1488">
                  <c:v>15.5</c:v>
                </c:pt>
                <c:pt idx="1489">
                  <c:v>15.510416670000001</c:v>
                </c:pt>
                <c:pt idx="1490">
                  <c:v>15.520833329999999</c:v>
                </c:pt>
                <c:pt idx="1491">
                  <c:v>15.53125</c:v>
                </c:pt>
                <c:pt idx="1492">
                  <c:v>15.541666670000001</c:v>
                </c:pt>
                <c:pt idx="1493">
                  <c:v>15.552083329999999</c:v>
                </c:pt>
                <c:pt idx="1494">
                  <c:v>15.5625</c:v>
                </c:pt>
                <c:pt idx="1495">
                  <c:v>15.572916670000001</c:v>
                </c:pt>
                <c:pt idx="1496">
                  <c:v>15.583333329999999</c:v>
                </c:pt>
                <c:pt idx="1497">
                  <c:v>15.59375</c:v>
                </c:pt>
                <c:pt idx="1498">
                  <c:v>15.604166670000001</c:v>
                </c:pt>
                <c:pt idx="1499">
                  <c:v>15.614583329999999</c:v>
                </c:pt>
                <c:pt idx="1500">
                  <c:v>15.625</c:v>
                </c:pt>
                <c:pt idx="1501">
                  <c:v>15.635416670000001</c:v>
                </c:pt>
                <c:pt idx="1502">
                  <c:v>15.645833329999999</c:v>
                </c:pt>
                <c:pt idx="1503">
                  <c:v>15.65625</c:v>
                </c:pt>
                <c:pt idx="1504">
                  <c:v>15.666666670000001</c:v>
                </c:pt>
                <c:pt idx="1505">
                  <c:v>15.677083329999999</c:v>
                </c:pt>
                <c:pt idx="1506">
                  <c:v>15.6875</c:v>
                </c:pt>
                <c:pt idx="1507">
                  <c:v>15.697916670000001</c:v>
                </c:pt>
                <c:pt idx="1508">
                  <c:v>15.708333329999999</c:v>
                </c:pt>
                <c:pt idx="1509">
                  <c:v>15.71875</c:v>
                </c:pt>
                <c:pt idx="1510">
                  <c:v>15.729166670000001</c:v>
                </c:pt>
                <c:pt idx="1511">
                  <c:v>15.739583329999999</c:v>
                </c:pt>
                <c:pt idx="1512">
                  <c:v>15.75</c:v>
                </c:pt>
                <c:pt idx="1513">
                  <c:v>15.760416670000001</c:v>
                </c:pt>
                <c:pt idx="1514">
                  <c:v>15.770833329999999</c:v>
                </c:pt>
                <c:pt idx="1515">
                  <c:v>15.78125</c:v>
                </c:pt>
                <c:pt idx="1516">
                  <c:v>15.791666670000001</c:v>
                </c:pt>
                <c:pt idx="1517">
                  <c:v>15.802083329999999</c:v>
                </c:pt>
                <c:pt idx="1518">
                  <c:v>15.8125</c:v>
                </c:pt>
                <c:pt idx="1519">
                  <c:v>15.822916670000001</c:v>
                </c:pt>
                <c:pt idx="1520">
                  <c:v>15.833333329999999</c:v>
                </c:pt>
                <c:pt idx="1521">
                  <c:v>15.84375</c:v>
                </c:pt>
                <c:pt idx="1522">
                  <c:v>15.854166670000001</c:v>
                </c:pt>
                <c:pt idx="1523">
                  <c:v>15.864583329999999</c:v>
                </c:pt>
                <c:pt idx="1524">
                  <c:v>15.875</c:v>
                </c:pt>
                <c:pt idx="1525">
                  <c:v>15.885416670000001</c:v>
                </c:pt>
                <c:pt idx="1526">
                  <c:v>15.895833329999999</c:v>
                </c:pt>
                <c:pt idx="1527">
                  <c:v>15.90625</c:v>
                </c:pt>
                <c:pt idx="1528">
                  <c:v>15.916666670000001</c:v>
                </c:pt>
                <c:pt idx="1529">
                  <c:v>15.927083329999999</c:v>
                </c:pt>
                <c:pt idx="1530">
                  <c:v>15.9375</c:v>
                </c:pt>
                <c:pt idx="1531">
                  <c:v>15.947916670000001</c:v>
                </c:pt>
                <c:pt idx="1532">
                  <c:v>15.958333329999999</c:v>
                </c:pt>
                <c:pt idx="1533">
                  <c:v>15.96875</c:v>
                </c:pt>
                <c:pt idx="1534">
                  <c:v>15.979166670000001</c:v>
                </c:pt>
                <c:pt idx="1535">
                  <c:v>15.989583329999999</c:v>
                </c:pt>
                <c:pt idx="1536">
                  <c:v>16</c:v>
                </c:pt>
                <c:pt idx="1537">
                  <c:v>16.010416670000001</c:v>
                </c:pt>
                <c:pt idx="1538">
                  <c:v>16.020833329999999</c:v>
                </c:pt>
                <c:pt idx="1539">
                  <c:v>16.03125</c:v>
                </c:pt>
                <c:pt idx="1540">
                  <c:v>16.041666670000001</c:v>
                </c:pt>
                <c:pt idx="1541">
                  <c:v>16.052083329999999</c:v>
                </c:pt>
                <c:pt idx="1542">
                  <c:v>16.0625</c:v>
                </c:pt>
                <c:pt idx="1543">
                  <c:v>16.072916670000001</c:v>
                </c:pt>
                <c:pt idx="1544">
                  <c:v>16.083333329999999</c:v>
                </c:pt>
                <c:pt idx="1545">
                  <c:v>16.09375</c:v>
                </c:pt>
                <c:pt idx="1546">
                  <c:v>16.104166670000001</c:v>
                </c:pt>
                <c:pt idx="1547">
                  <c:v>16.114583329999999</c:v>
                </c:pt>
                <c:pt idx="1548">
                  <c:v>16.125</c:v>
                </c:pt>
                <c:pt idx="1549">
                  <c:v>16.135416670000001</c:v>
                </c:pt>
                <c:pt idx="1550">
                  <c:v>16.145833329999999</c:v>
                </c:pt>
                <c:pt idx="1551">
                  <c:v>16.15625</c:v>
                </c:pt>
                <c:pt idx="1552">
                  <c:v>16.166666670000001</c:v>
                </c:pt>
                <c:pt idx="1553">
                  <c:v>16.177083329999999</c:v>
                </c:pt>
                <c:pt idx="1554">
                  <c:v>16.1875</c:v>
                </c:pt>
                <c:pt idx="1555">
                  <c:v>16.197916670000001</c:v>
                </c:pt>
                <c:pt idx="1556">
                  <c:v>16.208333329999999</c:v>
                </c:pt>
                <c:pt idx="1557">
                  <c:v>16.21875</c:v>
                </c:pt>
                <c:pt idx="1558">
                  <c:v>16.229166670000001</c:v>
                </c:pt>
                <c:pt idx="1559">
                  <c:v>16.239583329999999</c:v>
                </c:pt>
                <c:pt idx="1560">
                  <c:v>16.25</c:v>
                </c:pt>
                <c:pt idx="1561">
                  <c:v>16.260416670000001</c:v>
                </c:pt>
                <c:pt idx="1562">
                  <c:v>16.270833329999999</c:v>
                </c:pt>
                <c:pt idx="1563">
                  <c:v>16.28125</c:v>
                </c:pt>
                <c:pt idx="1564">
                  <c:v>16.291666670000001</c:v>
                </c:pt>
                <c:pt idx="1565">
                  <c:v>16.302083329999999</c:v>
                </c:pt>
                <c:pt idx="1566">
                  <c:v>16.3125</c:v>
                </c:pt>
                <c:pt idx="1567">
                  <c:v>16.322916670000001</c:v>
                </c:pt>
                <c:pt idx="1568">
                  <c:v>16.333333329999999</c:v>
                </c:pt>
                <c:pt idx="1569">
                  <c:v>16.34375</c:v>
                </c:pt>
                <c:pt idx="1570">
                  <c:v>16.354166670000001</c:v>
                </c:pt>
                <c:pt idx="1571">
                  <c:v>16.364583329999999</c:v>
                </c:pt>
                <c:pt idx="1572">
                  <c:v>16.375</c:v>
                </c:pt>
                <c:pt idx="1573">
                  <c:v>16.385416670000001</c:v>
                </c:pt>
                <c:pt idx="1574">
                  <c:v>16.395833329999999</c:v>
                </c:pt>
                <c:pt idx="1575">
                  <c:v>16.40625</c:v>
                </c:pt>
                <c:pt idx="1576">
                  <c:v>16.416666670000001</c:v>
                </c:pt>
                <c:pt idx="1577">
                  <c:v>16.427083329999999</c:v>
                </c:pt>
                <c:pt idx="1578">
                  <c:v>16.4375</c:v>
                </c:pt>
                <c:pt idx="1579">
                  <c:v>16.447916670000001</c:v>
                </c:pt>
                <c:pt idx="1580">
                  <c:v>16.458333329999999</c:v>
                </c:pt>
                <c:pt idx="1581">
                  <c:v>16.46875</c:v>
                </c:pt>
                <c:pt idx="1582">
                  <c:v>16.479166670000001</c:v>
                </c:pt>
                <c:pt idx="1583">
                  <c:v>16.489583329999999</c:v>
                </c:pt>
                <c:pt idx="1584">
                  <c:v>16.5</c:v>
                </c:pt>
                <c:pt idx="1585">
                  <c:v>16.510416670000001</c:v>
                </c:pt>
                <c:pt idx="1586">
                  <c:v>16.520833329999999</c:v>
                </c:pt>
                <c:pt idx="1587">
                  <c:v>16.53125</c:v>
                </c:pt>
                <c:pt idx="1588">
                  <c:v>16.541666670000001</c:v>
                </c:pt>
                <c:pt idx="1589">
                  <c:v>16.552083329999999</c:v>
                </c:pt>
                <c:pt idx="1590">
                  <c:v>16.5625</c:v>
                </c:pt>
                <c:pt idx="1591">
                  <c:v>16.572916670000001</c:v>
                </c:pt>
                <c:pt idx="1592">
                  <c:v>16.583333329999999</c:v>
                </c:pt>
                <c:pt idx="1593">
                  <c:v>16.59375</c:v>
                </c:pt>
                <c:pt idx="1594">
                  <c:v>16.604166670000001</c:v>
                </c:pt>
                <c:pt idx="1595">
                  <c:v>16.614583329999999</c:v>
                </c:pt>
                <c:pt idx="1596">
                  <c:v>16.625</c:v>
                </c:pt>
                <c:pt idx="1597">
                  <c:v>16.635416670000001</c:v>
                </c:pt>
                <c:pt idx="1598">
                  <c:v>16.645833329999999</c:v>
                </c:pt>
                <c:pt idx="1599">
                  <c:v>16.65625</c:v>
                </c:pt>
                <c:pt idx="1600">
                  <c:v>16.666666670000001</c:v>
                </c:pt>
                <c:pt idx="1601">
                  <c:v>16.677083329999999</c:v>
                </c:pt>
                <c:pt idx="1602">
                  <c:v>16.6875</c:v>
                </c:pt>
                <c:pt idx="1603">
                  <c:v>16.697916670000001</c:v>
                </c:pt>
                <c:pt idx="1604">
                  <c:v>16.708333329999999</c:v>
                </c:pt>
                <c:pt idx="1605">
                  <c:v>16.71875</c:v>
                </c:pt>
                <c:pt idx="1606">
                  <c:v>16.729166670000001</c:v>
                </c:pt>
                <c:pt idx="1607">
                  <c:v>16.739583329999999</c:v>
                </c:pt>
                <c:pt idx="1608">
                  <c:v>16.75</c:v>
                </c:pt>
                <c:pt idx="1609">
                  <c:v>16.760416670000001</c:v>
                </c:pt>
                <c:pt idx="1610">
                  <c:v>16.770833329999999</c:v>
                </c:pt>
                <c:pt idx="1611">
                  <c:v>16.78125</c:v>
                </c:pt>
                <c:pt idx="1612">
                  <c:v>16.791666670000001</c:v>
                </c:pt>
                <c:pt idx="1613">
                  <c:v>16.802083329999999</c:v>
                </c:pt>
                <c:pt idx="1614">
                  <c:v>16.8125</c:v>
                </c:pt>
                <c:pt idx="1615">
                  <c:v>16.822916670000001</c:v>
                </c:pt>
                <c:pt idx="1616">
                  <c:v>16.833333329999999</c:v>
                </c:pt>
                <c:pt idx="1617">
                  <c:v>16.84375</c:v>
                </c:pt>
                <c:pt idx="1618">
                  <c:v>16.854166670000001</c:v>
                </c:pt>
                <c:pt idx="1619">
                  <c:v>16.864583329999999</c:v>
                </c:pt>
                <c:pt idx="1620">
                  <c:v>16.875</c:v>
                </c:pt>
                <c:pt idx="1621">
                  <c:v>16.885416670000001</c:v>
                </c:pt>
                <c:pt idx="1622">
                  <c:v>16.895833329999999</c:v>
                </c:pt>
                <c:pt idx="1623">
                  <c:v>16.90625</c:v>
                </c:pt>
                <c:pt idx="1624">
                  <c:v>16.916666670000001</c:v>
                </c:pt>
                <c:pt idx="1625">
                  <c:v>16.927083329999999</c:v>
                </c:pt>
                <c:pt idx="1626">
                  <c:v>16.9375</c:v>
                </c:pt>
                <c:pt idx="1627">
                  <c:v>16.947916670000001</c:v>
                </c:pt>
                <c:pt idx="1628">
                  <c:v>16.958333329999999</c:v>
                </c:pt>
                <c:pt idx="1629">
                  <c:v>16.96875</c:v>
                </c:pt>
                <c:pt idx="1630">
                  <c:v>16.979166670000001</c:v>
                </c:pt>
                <c:pt idx="1631">
                  <c:v>16.989583329999999</c:v>
                </c:pt>
                <c:pt idx="1632">
                  <c:v>17</c:v>
                </c:pt>
                <c:pt idx="1633">
                  <c:v>17.010416670000001</c:v>
                </c:pt>
                <c:pt idx="1634">
                  <c:v>17.020833329999999</c:v>
                </c:pt>
                <c:pt idx="1635">
                  <c:v>17.03125</c:v>
                </c:pt>
                <c:pt idx="1636">
                  <c:v>17.041666670000001</c:v>
                </c:pt>
                <c:pt idx="1637">
                  <c:v>17.052083329999999</c:v>
                </c:pt>
                <c:pt idx="1638">
                  <c:v>17.0625</c:v>
                </c:pt>
                <c:pt idx="1639">
                  <c:v>17.072916670000001</c:v>
                </c:pt>
                <c:pt idx="1640">
                  <c:v>17.083333329999999</c:v>
                </c:pt>
                <c:pt idx="1641">
                  <c:v>17.09375</c:v>
                </c:pt>
                <c:pt idx="1642">
                  <c:v>17.104166670000001</c:v>
                </c:pt>
                <c:pt idx="1643">
                  <c:v>17.114583329999999</c:v>
                </c:pt>
                <c:pt idx="1644">
                  <c:v>17.125</c:v>
                </c:pt>
                <c:pt idx="1645">
                  <c:v>17.135416670000001</c:v>
                </c:pt>
                <c:pt idx="1646">
                  <c:v>17.145833329999999</c:v>
                </c:pt>
                <c:pt idx="1647">
                  <c:v>17.15625</c:v>
                </c:pt>
                <c:pt idx="1648">
                  <c:v>17.166666670000001</c:v>
                </c:pt>
                <c:pt idx="1649">
                  <c:v>17.177083329999999</c:v>
                </c:pt>
                <c:pt idx="1650">
                  <c:v>17.1875</c:v>
                </c:pt>
                <c:pt idx="1651">
                  <c:v>17.197916670000001</c:v>
                </c:pt>
                <c:pt idx="1652">
                  <c:v>17.208333329999999</c:v>
                </c:pt>
                <c:pt idx="1653">
                  <c:v>17.21875</c:v>
                </c:pt>
                <c:pt idx="1654">
                  <c:v>17.229166670000001</c:v>
                </c:pt>
                <c:pt idx="1655">
                  <c:v>17.239583329999999</c:v>
                </c:pt>
                <c:pt idx="1656">
                  <c:v>17.25</c:v>
                </c:pt>
                <c:pt idx="1657">
                  <c:v>17.260416670000001</c:v>
                </c:pt>
                <c:pt idx="1658">
                  <c:v>17.270833329999999</c:v>
                </c:pt>
                <c:pt idx="1659">
                  <c:v>17.28125</c:v>
                </c:pt>
                <c:pt idx="1660">
                  <c:v>17.291666670000001</c:v>
                </c:pt>
                <c:pt idx="1661">
                  <c:v>17.302083329999999</c:v>
                </c:pt>
                <c:pt idx="1662">
                  <c:v>17.3125</c:v>
                </c:pt>
                <c:pt idx="1663">
                  <c:v>17.322916670000001</c:v>
                </c:pt>
                <c:pt idx="1664">
                  <c:v>17.333333329999999</c:v>
                </c:pt>
                <c:pt idx="1665">
                  <c:v>17.34375</c:v>
                </c:pt>
                <c:pt idx="1666">
                  <c:v>17.354166670000001</c:v>
                </c:pt>
                <c:pt idx="1667">
                  <c:v>17.364583329999999</c:v>
                </c:pt>
                <c:pt idx="1668">
                  <c:v>17.375</c:v>
                </c:pt>
                <c:pt idx="1669">
                  <c:v>17.385416670000001</c:v>
                </c:pt>
                <c:pt idx="1670">
                  <c:v>17.395833329999999</c:v>
                </c:pt>
                <c:pt idx="1671">
                  <c:v>17.40625</c:v>
                </c:pt>
                <c:pt idx="1672">
                  <c:v>17.416666670000001</c:v>
                </c:pt>
                <c:pt idx="1673">
                  <c:v>17.427083329999999</c:v>
                </c:pt>
                <c:pt idx="1674">
                  <c:v>17.4375</c:v>
                </c:pt>
                <c:pt idx="1675">
                  <c:v>17.447916670000001</c:v>
                </c:pt>
                <c:pt idx="1676">
                  <c:v>17.458333329999999</c:v>
                </c:pt>
                <c:pt idx="1677">
                  <c:v>17.46875</c:v>
                </c:pt>
                <c:pt idx="1678">
                  <c:v>17.479166670000001</c:v>
                </c:pt>
                <c:pt idx="1679">
                  <c:v>17.489583329999999</c:v>
                </c:pt>
                <c:pt idx="1680">
                  <c:v>17.5</c:v>
                </c:pt>
                <c:pt idx="1681">
                  <c:v>17.510416670000001</c:v>
                </c:pt>
                <c:pt idx="1682">
                  <c:v>17.520833329999999</c:v>
                </c:pt>
                <c:pt idx="1683">
                  <c:v>17.53125</c:v>
                </c:pt>
                <c:pt idx="1684">
                  <c:v>17.541666670000001</c:v>
                </c:pt>
                <c:pt idx="1685">
                  <c:v>17.552083329999999</c:v>
                </c:pt>
                <c:pt idx="1686">
                  <c:v>17.5625</c:v>
                </c:pt>
                <c:pt idx="1687">
                  <c:v>17.572916670000001</c:v>
                </c:pt>
                <c:pt idx="1688">
                  <c:v>17.583333329999999</c:v>
                </c:pt>
                <c:pt idx="1689">
                  <c:v>17.59375</c:v>
                </c:pt>
                <c:pt idx="1690">
                  <c:v>17.604166670000001</c:v>
                </c:pt>
                <c:pt idx="1691">
                  <c:v>17.614583329999999</c:v>
                </c:pt>
                <c:pt idx="1692">
                  <c:v>17.625</c:v>
                </c:pt>
                <c:pt idx="1693">
                  <c:v>17.635416670000001</c:v>
                </c:pt>
                <c:pt idx="1694">
                  <c:v>17.645833329999999</c:v>
                </c:pt>
                <c:pt idx="1695">
                  <c:v>17.65625</c:v>
                </c:pt>
                <c:pt idx="1696">
                  <c:v>17.666666670000001</c:v>
                </c:pt>
                <c:pt idx="1697">
                  <c:v>17.677083329999999</c:v>
                </c:pt>
                <c:pt idx="1698">
                  <c:v>17.6875</c:v>
                </c:pt>
                <c:pt idx="1699">
                  <c:v>17.697916670000001</c:v>
                </c:pt>
                <c:pt idx="1700">
                  <c:v>17.708333329999999</c:v>
                </c:pt>
                <c:pt idx="1701">
                  <c:v>17.71875</c:v>
                </c:pt>
                <c:pt idx="1702">
                  <c:v>17.729166670000001</c:v>
                </c:pt>
                <c:pt idx="1703">
                  <c:v>17.739583329999999</c:v>
                </c:pt>
                <c:pt idx="1704">
                  <c:v>17.75</c:v>
                </c:pt>
                <c:pt idx="1705">
                  <c:v>17.760416670000001</c:v>
                </c:pt>
                <c:pt idx="1706">
                  <c:v>17.770833329999999</c:v>
                </c:pt>
                <c:pt idx="1707">
                  <c:v>17.78125</c:v>
                </c:pt>
                <c:pt idx="1708">
                  <c:v>17.791666670000001</c:v>
                </c:pt>
                <c:pt idx="1709">
                  <c:v>17.802083329999999</c:v>
                </c:pt>
                <c:pt idx="1710">
                  <c:v>17.8125</c:v>
                </c:pt>
                <c:pt idx="1711">
                  <c:v>17.822916670000001</c:v>
                </c:pt>
                <c:pt idx="1712">
                  <c:v>17.833333329999999</c:v>
                </c:pt>
                <c:pt idx="1713">
                  <c:v>17.84375</c:v>
                </c:pt>
                <c:pt idx="1714">
                  <c:v>17.854166670000001</c:v>
                </c:pt>
                <c:pt idx="1715">
                  <c:v>17.864583329999999</c:v>
                </c:pt>
                <c:pt idx="1716">
                  <c:v>17.875</c:v>
                </c:pt>
                <c:pt idx="1717">
                  <c:v>17.885416670000001</c:v>
                </c:pt>
                <c:pt idx="1718">
                  <c:v>17.895833329999999</c:v>
                </c:pt>
                <c:pt idx="1719">
                  <c:v>17.90625</c:v>
                </c:pt>
                <c:pt idx="1720">
                  <c:v>17.916666670000001</c:v>
                </c:pt>
                <c:pt idx="1721">
                  <c:v>17.927083329999999</c:v>
                </c:pt>
                <c:pt idx="1722">
                  <c:v>17.9375</c:v>
                </c:pt>
                <c:pt idx="1723">
                  <c:v>17.947916670000001</c:v>
                </c:pt>
                <c:pt idx="1724">
                  <c:v>17.958333329999999</c:v>
                </c:pt>
                <c:pt idx="1725">
                  <c:v>17.96875</c:v>
                </c:pt>
                <c:pt idx="1726">
                  <c:v>17.979166670000001</c:v>
                </c:pt>
                <c:pt idx="1727">
                  <c:v>17.989583329999999</c:v>
                </c:pt>
                <c:pt idx="1728">
                  <c:v>18</c:v>
                </c:pt>
                <c:pt idx="1729">
                  <c:v>18.010416670000001</c:v>
                </c:pt>
                <c:pt idx="1730">
                  <c:v>18.020833329999999</c:v>
                </c:pt>
                <c:pt idx="1731">
                  <c:v>18.03125</c:v>
                </c:pt>
                <c:pt idx="1732">
                  <c:v>18.041666670000001</c:v>
                </c:pt>
                <c:pt idx="1733">
                  <c:v>18.052083329999999</c:v>
                </c:pt>
                <c:pt idx="1734">
                  <c:v>18.0625</c:v>
                </c:pt>
                <c:pt idx="1735">
                  <c:v>18.072916670000001</c:v>
                </c:pt>
                <c:pt idx="1736">
                  <c:v>18.083333329999999</c:v>
                </c:pt>
                <c:pt idx="1737">
                  <c:v>18.09375</c:v>
                </c:pt>
                <c:pt idx="1738">
                  <c:v>18.104166670000001</c:v>
                </c:pt>
                <c:pt idx="1739">
                  <c:v>18.114583329999999</c:v>
                </c:pt>
                <c:pt idx="1740">
                  <c:v>18.125</c:v>
                </c:pt>
                <c:pt idx="1741">
                  <c:v>18.135416670000001</c:v>
                </c:pt>
                <c:pt idx="1742">
                  <c:v>18.145833329999999</c:v>
                </c:pt>
                <c:pt idx="1743">
                  <c:v>18.15625</c:v>
                </c:pt>
                <c:pt idx="1744">
                  <c:v>18.166666670000001</c:v>
                </c:pt>
                <c:pt idx="1745">
                  <c:v>18.177083329999999</c:v>
                </c:pt>
                <c:pt idx="1746">
                  <c:v>18.1875</c:v>
                </c:pt>
                <c:pt idx="1747">
                  <c:v>18.197916670000001</c:v>
                </c:pt>
                <c:pt idx="1748">
                  <c:v>18.208333329999999</c:v>
                </c:pt>
                <c:pt idx="1749">
                  <c:v>18.21875</c:v>
                </c:pt>
                <c:pt idx="1750">
                  <c:v>18.229166670000001</c:v>
                </c:pt>
                <c:pt idx="1751">
                  <c:v>18.239583329999999</c:v>
                </c:pt>
                <c:pt idx="1752">
                  <c:v>18.25</c:v>
                </c:pt>
                <c:pt idx="1753">
                  <c:v>18.260416670000001</c:v>
                </c:pt>
                <c:pt idx="1754">
                  <c:v>18.270833329999999</c:v>
                </c:pt>
                <c:pt idx="1755">
                  <c:v>18.28125</c:v>
                </c:pt>
                <c:pt idx="1756">
                  <c:v>18.291666670000001</c:v>
                </c:pt>
                <c:pt idx="1757">
                  <c:v>18.302083329999999</c:v>
                </c:pt>
                <c:pt idx="1758">
                  <c:v>18.3125</c:v>
                </c:pt>
                <c:pt idx="1759">
                  <c:v>18.322916670000001</c:v>
                </c:pt>
                <c:pt idx="1760">
                  <c:v>18.333333329999999</c:v>
                </c:pt>
                <c:pt idx="1761">
                  <c:v>18.34375</c:v>
                </c:pt>
                <c:pt idx="1762">
                  <c:v>18.354166670000001</c:v>
                </c:pt>
                <c:pt idx="1763">
                  <c:v>18.364583329999999</c:v>
                </c:pt>
                <c:pt idx="1764">
                  <c:v>18.375</c:v>
                </c:pt>
                <c:pt idx="1765">
                  <c:v>18.385416670000001</c:v>
                </c:pt>
                <c:pt idx="1766">
                  <c:v>18.395833329999999</c:v>
                </c:pt>
                <c:pt idx="1767">
                  <c:v>18.40625</c:v>
                </c:pt>
                <c:pt idx="1768">
                  <c:v>18.416666670000001</c:v>
                </c:pt>
                <c:pt idx="1769">
                  <c:v>18.427083329999999</c:v>
                </c:pt>
                <c:pt idx="1770">
                  <c:v>18.4375</c:v>
                </c:pt>
                <c:pt idx="1771">
                  <c:v>18.447916670000001</c:v>
                </c:pt>
                <c:pt idx="1772">
                  <c:v>18.458333329999999</c:v>
                </c:pt>
                <c:pt idx="1773">
                  <c:v>18.46875</c:v>
                </c:pt>
                <c:pt idx="1774">
                  <c:v>18.479166670000001</c:v>
                </c:pt>
                <c:pt idx="1775">
                  <c:v>18.489583329999999</c:v>
                </c:pt>
                <c:pt idx="1776">
                  <c:v>18.5</c:v>
                </c:pt>
                <c:pt idx="1777">
                  <c:v>18.510416670000001</c:v>
                </c:pt>
                <c:pt idx="1778">
                  <c:v>18.520833329999999</c:v>
                </c:pt>
                <c:pt idx="1779">
                  <c:v>18.53125</c:v>
                </c:pt>
                <c:pt idx="1780">
                  <c:v>18.541666670000001</c:v>
                </c:pt>
                <c:pt idx="1781">
                  <c:v>18.552083329999999</c:v>
                </c:pt>
                <c:pt idx="1782">
                  <c:v>18.5625</c:v>
                </c:pt>
                <c:pt idx="1783">
                  <c:v>18.572916670000001</c:v>
                </c:pt>
                <c:pt idx="1784">
                  <c:v>18.583333329999999</c:v>
                </c:pt>
                <c:pt idx="1785">
                  <c:v>18.59375</c:v>
                </c:pt>
                <c:pt idx="1786">
                  <c:v>18.604166670000001</c:v>
                </c:pt>
                <c:pt idx="1787">
                  <c:v>18.614583329999999</c:v>
                </c:pt>
                <c:pt idx="1788">
                  <c:v>18.625</c:v>
                </c:pt>
                <c:pt idx="1789">
                  <c:v>18.635416670000001</c:v>
                </c:pt>
                <c:pt idx="1790">
                  <c:v>18.645833329999999</c:v>
                </c:pt>
                <c:pt idx="1791">
                  <c:v>18.65625</c:v>
                </c:pt>
                <c:pt idx="1792">
                  <c:v>18.666666670000001</c:v>
                </c:pt>
                <c:pt idx="1793">
                  <c:v>18.677083329999999</c:v>
                </c:pt>
                <c:pt idx="1794">
                  <c:v>18.6875</c:v>
                </c:pt>
                <c:pt idx="1795">
                  <c:v>18.697916670000001</c:v>
                </c:pt>
                <c:pt idx="1796">
                  <c:v>18.708333329999999</c:v>
                </c:pt>
                <c:pt idx="1797">
                  <c:v>18.71875</c:v>
                </c:pt>
                <c:pt idx="1798">
                  <c:v>18.729166670000001</c:v>
                </c:pt>
                <c:pt idx="1799">
                  <c:v>18.739583329999999</c:v>
                </c:pt>
                <c:pt idx="1800">
                  <c:v>18.75</c:v>
                </c:pt>
                <c:pt idx="1801">
                  <c:v>18.760416670000001</c:v>
                </c:pt>
                <c:pt idx="1802">
                  <c:v>18.770833329999999</c:v>
                </c:pt>
                <c:pt idx="1803">
                  <c:v>18.78125</c:v>
                </c:pt>
                <c:pt idx="1804">
                  <c:v>18.791666670000001</c:v>
                </c:pt>
                <c:pt idx="1805">
                  <c:v>18.802083329999999</c:v>
                </c:pt>
                <c:pt idx="1806">
                  <c:v>18.8125</c:v>
                </c:pt>
                <c:pt idx="1807">
                  <c:v>18.822916670000001</c:v>
                </c:pt>
                <c:pt idx="1808">
                  <c:v>18.833333329999999</c:v>
                </c:pt>
                <c:pt idx="1809">
                  <c:v>18.84375</c:v>
                </c:pt>
                <c:pt idx="1810">
                  <c:v>18.854166670000001</c:v>
                </c:pt>
                <c:pt idx="1811">
                  <c:v>18.864583329999999</c:v>
                </c:pt>
                <c:pt idx="1812">
                  <c:v>18.875</c:v>
                </c:pt>
                <c:pt idx="1813">
                  <c:v>18.885416670000001</c:v>
                </c:pt>
                <c:pt idx="1814">
                  <c:v>18.895833329999999</c:v>
                </c:pt>
                <c:pt idx="1815">
                  <c:v>18.90625</c:v>
                </c:pt>
                <c:pt idx="1816">
                  <c:v>18.916666670000001</c:v>
                </c:pt>
                <c:pt idx="1817">
                  <c:v>18.927083329999999</c:v>
                </c:pt>
                <c:pt idx="1818">
                  <c:v>18.9375</c:v>
                </c:pt>
                <c:pt idx="1819">
                  <c:v>18.947916670000001</c:v>
                </c:pt>
                <c:pt idx="1820">
                  <c:v>18.958333329999999</c:v>
                </c:pt>
                <c:pt idx="1821">
                  <c:v>18.96875</c:v>
                </c:pt>
                <c:pt idx="1822">
                  <c:v>18.979166670000001</c:v>
                </c:pt>
                <c:pt idx="1823">
                  <c:v>18.989583329999999</c:v>
                </c:pt>
                <c:pt idx="1824">
                  <c:v>19</c:v>
                </c:pt>
                <c:pt idx="1825">
                  <c:v>19.010416670000001</c:v>
                </c:pt>
                <c:pt idx="1826">
                  <c:v>19.020833329999999</c:v>
                </c:pt>
                <c:pt idx="1827">
                  <c:v>19.03125</c:v>
                </c:pt>
                <c:pt idx="1828">
                  <c:v>19.041666670000001</c:v>
                </c:pt>
                <c:pt idx="1829">
                  <c:v>19.052083329999999</c:v>
                </c:pt>
                <c:pt idx="1830">
                  <c:v>19.0625</c:v>
                </c:pt>
                <c:pt idx="1831">
                  <c:v>19.072916670000001</c:v>
                </c:pt>
                <c:pt idx="1832">
                  <c:v>19.083333329999999</c:v>
                </c:pt>
                <c:pt idx="1833">
                  <c:v>19.09375</c:v>
                </c:pt>
                <c:pt idx="1834">
                  <c:v>19.104166670000001</c:v>
                </c:pt>
                <c:pt idx="1835">
                  <c:v>19.114583329999999</c:v>
                </c:pt>
                <c:pt idx="1836">
                  <c:v>19.125</c:v>
                </c:pt>
                <c:pt idx="1837">
                  <c:v>19.135416670000001</c:v>
                </c:pt>
                <c:pt idx="1838">
                  <c:v>19.145833329999999</c:v>
                </c:pt>
                <c:pt idx="1839">
                  <c:v>19.15625</c:v>
                </c:pt>
                <c:pt idx="1840">
                  <c:v>19.166666670000001</c:v>
                </c:pt>
                <c:pt idx="1841">
                  <c:v>19.177083329999999</c:v>
                </c:pt>
                <c:pt idx="1842">
                  <c:v>19.1875</c:v>
                </c:pt>
                <c:pt idx="1843">
                  <c:v>19.197916670000001</c:v>
                </c:pt>
                <c:pt idx="1844">
                  <c:v>19.208333329999999</c:v>
                </c:pt>
                <c:pt idx="1845">
                  <c:v>19.21875</c:v>
                </c:pt>
                <c:pt idx="1846">
                  <c:v>19.229166670000001</c:v>
                </c:pt>
                <c:pt idx="1847">
                  <c:v>19.239583329999999</c:v>
                </c:pt>
                <c:pt idx="1848">
                  <c:v>19.25</c:v>
                </c:pt>
                <c:pt idx="1849">
                  <c:v>19.260416670000001</c:v>
                </c:pt>
                <c:pt idx="1850">
                  <c:v>19.270833329999999</c:v>
                </c:pt>
                <c:pt idx="1851">
                  <c:v>19.28125</c:v>
                </c:pt>
                <c:pt idx="1852">
                  <c:v>19.291666670000001</c:v>
                </c:pt>
                <c:pt idx="1853">
                  <c:v>19.302083329999999</c:v>
                </c:pt>
                <c:pt idx="1854">
                  <c:v>19.3125</c:v>
                </c:pt>
                <c:pt idx="1855">
                  <c:v>19.322916670000001</c:v>
                </c:pt>
                <c:pt idx="1856">
                  <c:v>19.333333329999999</c:v>
                </c:pt>
                <c:pt idx="1857">
                  <c:v>19.34375</c:v>
                </c:pt>
                <c:pt idx="1858">
                  <c:v>19.354166670000001</c:v>
                </c:pt>
                <c:pt idx="1859">
                  <c:v>19.364583329999999</c:v>
                </c:pt>
                <c:pt idx="1860">
                  <c:v>19.375</c:v>
                </c:pt>
                <c:pt idx="1861">
                  <c:v>19.385416670000001</c:v>
                </c:pt>
                <c:pt idx="1862">
                  <c:v>19.395833329999999</c:v>
                </c:pt>
                <c:pt idx="1863">
                  <c:v>19.40625</c:v>
                </c:pt>
                <c:pt idx="1864">
                  <c:v>19.416666670000001</c:v>
                </c:pt>
                <c:pt idx="1865">
                  <c:v>19.427083329999999</c:v>
                </c:pt>
                <c:pt idx="1866">
                  <c:v>19.4375</c:v>
                </c:pt>
                <c:pt idx="1867">
                  <c:v>19.447916670000001</c:v>
                </c:pt>
                <c:pt idx="1868">
                  <c:v>19.458333329999999</c:v>
                </c:pt>
                <c:pt idx="1869">
                  <c:v>19.46875</c:v>
                </c:pt>
                <c:pt idx="1870">
                  <c:v>19.479166670000001</c:v>
                </c:pt>
                <c:pt idx="1871">
                  <c:v>19.489583329999999</c:v>
                </c:pt>
                <c:pt idx="1872">
                  <c:v>19.5</c:v>
                </c:pt>
                <c:pt idx="1873">
                  <c:v>19.510416670000001</c:v>
                </c:pt>
                <c:pt idx="1874">
                  <c:v>19.520833329999999</c:v>
                </c:pt>
                <c:pt idx="1875">
                  <c:v>19.53125</c:v>
                </c:pt>
                <c:pt idx="1876">
                  <c:v>19.541666670000001</c:v>
                </c:pt>
                <c:pt idx="1877">
                  <c:v>19.552083329999999</c:v>
                </c:pt>
                <c:pt idx="1878">
                  <c:v>19.5625</c:v>
                </c:pt>
                <c:pt idx="1879">
                  <c:v>19.572916670000001</c:v>
                </c:pt>
                <c:pt idx="1880">
                  <c:v>19.583333329999999</c:v>
                </c:pt>
                <c:pt idx="1881">
                  <c:v>19.59375</c:v>
                </c:pt>
                <c:pt idx="1882">
                  <c:v>19.604166670000001</c:v>
                </c:pt>
                <c:pt idx="1883">
                  <c:v>19.614583329999999</c:v>
                </c:pt>
                <c:pt idx="1884">
                  <c:v>19.625</c:v>
                </c:pt>
                <c:pt idx="1885">
                  <c:v>19.635416670000001</c:v>
                </c:pt>
                <c:pt idx="1886">
                  <c:v>19.645833329999999</c:v>
                </c:pt>
                <c:pt idx="1887">
                  <c:v>19.65625</c:v>
                </c:pt>
                <c:pt idx="1888">
                  <c:v>19.666666670000001</c:v>
                </c:pt>
                <c:pt idx="1889">
                  <c:v>19.677083329999999</c:v>
                </c:pt>
                <c:pt idx="1890">
                  <c:v>19.6875</c:v>
                </c:pt>
                <c:pt idx="1891">
                  <c:v>19.697916670000001</c:v>
                </c:pt>
                <c:pt idx="1892">
                  <c:v>19.708333329999999</c:v>
                </c:pt>
                <c:pt idx="1893">
                  <c:v>19.71875</c:v>
                </c:pt>
                <c:pt idx="1894">
                  <c:v>19.729166670000001</c:v>
                </c:pt>
                <c:pt idx="1895">
                  <c:v>19.739583329999999</c:v>
                </c:pt>
                <c:pt idx="1896">
                  <c:v>19.75</c:v>
                </c:pt>
                <c:pt idx="1897">
                  <c:v>19.760416670000001</c:v>
                </c:pt>
                <c:pt idx="1898">
                  <c:v>19.770833329999999</c:v>
                </c:pt>
                <c:pt idx="1899">
                  <c:v>19.78125</c:v>
                </c:pt>
                <c:pt idx="1900">
                  <c:v>19.791666670000001</c:v>
                </c:pt>
                <c:pt idx="1901">
                  <c:v>19.802083329999999</c:v>
                </c:pt>
                <c:pt idx="1902">
                  <c:v>19.8125</c:v>
                </c:pt>
                <c:pt idx="1903">
                  <c:v>19.822916670000001</c:v>
                </c:pt>
                <c:pt idx="1904">
                  <c:v>19.833333329999999</c:v>
                </c:pt>
                <c:pt idx="1905">
                  <c:v>19.84375</c:v>
                </c:pt>
                <c:pt idx="1906">
                  <c:v>19.854166670000001</c:v>
                </c:pt>
                <c:pt idx="1907">
                  <c:v>19.864583329999999</c:v>
                </c:pt>
                <c:pt idx="1908">
                  <c:v>19.875</c:v>
                </c:pt>
                <c:pt idx="1909">
                  <c:v>19.885416670000001</c:v>
                </c:pt>
                <c:pt idx="1910">
                  <c:v>19.895833329999999</c:v>
                </c:pt>
                <c:pt idx="1911">
                  <c:v>19.90625</c:v>
                </c:pt>
                <c:pt idx="1912">
                  <c:v>19.916666670000001</c:v>
                </c:pt>
                <c:pt idx="1913">
                  <c:v>19.927083329999999</c:v>
                </c:pt>
                <c:pt idx="1914">
                  <c:v>19.9375</c:v>
                </c:pt>
                <c:pt idx="1915">
                  <c:v>19.947916670000001</c:v>
                </c:pt>
                <c:pt idx="1916">
                  <c:v>19.958333329999999</c:v>
                </c:pt>
                <c:pt idx="1917">
                  <c:v>19.96875</c:v>
                </c:pt>
                <c:pt idx="1918">
                  <c:v>19.979166670000001</c:v>
                </c:pt>
                <c:pt idx="1919">
                  <c:v>19.989583329999999</c:v>
                </c:pt>
                <c:pt idx="1920">
                  <c:v>20</c:v>
                </c:pt>
                <c:pt idx="1921">
                  <c:v>20.010416670000001</c:v>
                </c:pt>
                <c:pt idx="1922">
                  <c:v>20.020833329999999</c:v>
                </c:pt>
                <c:pt idx="1923">
                  <c:v>20.03125</c:v>
                </c:pt>
                <c:pt idx="1924">
                  <c:v>20.041666670000001</c:v>
                </c:pt>
                <c:pt idx="1925">
                  <c:v>20.052083329999999</c:v>
                </c:pt>
                <c:pt idx="1926">
                  <c:v>20.0625</c:v>
                </c:pt>
                <c:pt idx="1927">
                  <c:v>20.072916670000001</c:v>
                </c:pt>
                <c:pt idx="1928">
                  <c:v>20.083333329999999</c:v>
                </c:pt>
                <c:pt idx="1929">
                  <c:v>20.09375</c:v>
                </c:pt>
                <c:pt idx="1930">
                  <c:v>20.104166670000001</c:v>
                </c:pt>
                <c:pt idx="1931">
                  <c:v>20.114583329999999</c:v>
                </c:pt>
                <c:pt idx="1932">
                  <c:v>20.125</c:v>
                </c:pt>
                <c:pt idx="1933">
                  <c:v>20.135416670000001</c:v>
                </c:pt>
                <c:pt idx="1934">
                  <c:v>20.145833329999999</c:v>
                </c:pt>
                <c:pt idx="1935">
                  <c:v>20.15625</c:v>
                </c:pt>
                <c:pt idx="1936">
                  <c:v>20.166666670000001</c:v>
                </c:pt>
                <c:pt idx="1937">
                  <c:v>20.177083329999999</c:v>
                </c:pt>
                <c:pt idx="1938">
                  <c:v>20.1875</c:v>
                </c:pt>
                <c:pt idx="1939">
                  <c:v>20.197916670000001</c:v>
                </c:pt>
                <c:pt idx="1940">
                  <c:v>20.208333329999999</c:v>
                </c:pt>
                <c:pt idx="1941">
                  <c:v>20.21875</c:v>
                </c:pt>
                <c:pt idx="1942">
                  <c:v>20.229166670000001</c:v>
                </c:pt>
                <c:pt idx="1943">
                  <c:v>20.239583329999999</c:v>
                </c:pt>
                <c:pt idx="1944">
                  <c:v>20.25</c:v>
                </c:pt>
                <c:pt idx="1945">
                  <c:v>20.260416670000001</c:v>
                </c:pt>
                <c:pt idx="1946">
                  <c:v>20.270833329999999</c:v>
                </c:pt>
                <c:pt idx="1947">
                  <c:v>20.28125</c:v>
                </c:pt>
                <c:pt idx="1948">
                  <c:v>20.291666670000001</c:v>
                </c:pt>
                <c:pt idx="1949">
                  <c:v>20.302083329999999</c:v>
                </c:pt>
                <c:pt idx="1950">
                  <c:v>20.3125</c:v>
                </c:pt>
                <c:pt idx="1951">
                  <c:v>20.322916670000001</c:v>
                </c:pt>
                <c:pt idx="1952">
                  <c:v>20.333333329999999</c:v>
                </c:pt>
                <c:pt idx="1953">
                  <c:v>20.34375</c:v>
                </c:pt>
                <c:pt idx="1954">
                  <c:v>20.354166670000001</c:v>
                </c:pt>
                <c:pt idx="1955">
                  <c:v>20.364583329999999</c:v>
                </c:pt>
                <c:pt idx="1956">
                  <c:v>20.375</c:v>
                </c:pt>
                <c:pt idx="1957">
                  <c:v>20.385416670000001</c:v>
                </c:pt>
                <c:pt idx="1958">
                  <c:v>20.395833329999999</c:v>
                </c:pt>
                <c:pt idx="1959">
                  <c:v>20.40625</c:v>
                </c:pt>
                <c:pt idx="1960">
                  <c:v>20.416666670000001</c:v>
                </c:pt>
                <c:pt idx="1961">
                  <c:v>20.427083329999999</c:v>
                </c:pt>
                <c:pt idx="1962">
                  <c:v>20.4375</c:v>
                </c:pt>
                <c:pt idx="1963">
                  <c:v>20.447916670000001</c:v>
                </c:pt>
                <c:pt idx="1964">
                  <c:v>20.458333329999999</c:v>
                </c:pt>
                <c:pt idx="1965">
                  <c:v>20.46875</c:v>
                </c:pt>
                <c:pt idx="1966">
                  <c:v>20.479166670000001</c:v>
                </c:pt>
                <c:pt idx="1967">
                  <c:v>20.489583329999999</c:v>
                </c:pt>
                <c:pt idx="1968">
                  <c:v>20.5</c:v>
                </c:pt>
                <c:pt idx="1969">
                  <c:v>20.510416670000001</c:v>
                </c:pt>
                <c:pt idx="1970">
                  <c:v>20.520833329999999</c:v>
                </c:pt>
                <c:pt idx="1971">
                  <c:v>20.53125</c:v>
                </c:pt>
                <c:pt idx="1972">
                  <c:v>20.541666670000001</c:v>
                </c:pt>
                <c:pt idx="1973">
                  <c:v>20.552083329999999</c:v>
                </c:pt>
                <c:pt idx="1974">
                  <c:v>20.5625</c:v>
                </c:pt>
                <c:pt idx="1975">
                  <c:v>20.572916670000001</c:v>
                </c:pt>
                <c:pt idx="1976">
                  <c:v>20.583333329999999</c:v>
                </c:pt>
                <c:pt idx="1977">
                  <c:v>20.59375</c:v>
                </c:pt>
                <c:pt idx="1978">
                  <c:v>20.604166670000001</c:v>
                </c:pt>
                <c:pt idx="1979">
                  <c:v>20.614583329999999</c:v>
                </c:pt>
                <c:pt idx="1980">
                  <c:v>20.625</c:v>
                </c:pt>
                <c:pt idx="1981">
                  <c:v>20.635416670000001</c:v>
                </c:pt>
                <c:pt idx="1982">
                  <c:v>20.645833329999999</c:v>
                </c:pt>
                <c:pt idx="1983">
                  <c:v>20.65625</c:v>
                </c:pt>
                <c:pt idx="1984">
                  <c:v>20.666666670000001</c:v>
                </c:pt>
                <c:pt idx="1985">
                  <c:v>20.677083329999999</c:v>
                </c:pt>
                <c:pt idx="1986">
                  <c:v>20.6875</c:v>
                </c:pt>
                <c:pt idx="1987">
                  <c:v>20.697916670000001</c:v>
                </c:pt>
                <c:pt idx="1988">
                  <c:v>20.708333329999999</c:v>
                </c:pt>
                <c:pt idx="1989">
                  <c:v>20.71875</c:v>
                </c:pt>
                <c:pt idx="1990">
                  <c:v>20.729166670000001</c:v>
                </c:pt>
                <c:pt idx="1991">
                  <c:v>20.739583329999999</c:v>
                </c:pt>
                <c:pt idx="1992">
                  <c:v>20.75</c:v>
                </c:pt>
                <c:pt idx="1993">
                  <c:v>20.760416670000001</c:v>
                </c:pt>
                <c:pt idx="1994">
                  <c:v>20.770833329999999</c:v>
                </c:pt>
                <c:pt idx="1995">
                  <c:v>20.78125</c:v>
                </c:pt>
                <c:pt idx="1996">
                  <c:v>20.791666670000001</c:v>
                </c:pt>
                <c:pt idx="1997">
                  <c:v>20.802083329999999</c:v>
                </c:pt>
                <c:pt idx="1998">
                  <c:v>20.8125</c:v>
                </c:pt>
                <c:pt idx="1999">
                  <c:v>20.822916670000001</c:v>
                </c:pt>
                <c:pt idx="2000">
                  <c:v>20.833333329999999</c:v>
                </c:pt>
                <c:pt idx="2001">
                  <c:v>20.84375</c:v>
                </c:pt>
                <c:pt idx="2002">
                  <c:v>20.854166670000001</c:v>
                </c:pt>
                <c:pt idx="2003">
                  <c:v>20.864583329999999</c:v>
                </c:pt>
                <c:pt idx="2004">
                  <c:v>20.875</c:v>
                </c:pt>
                <c:pt idx="2005">
                  <c:v>20.885416670000001</c:v>
                </c:pt>
                <c:pt idx="2006">
                  <c:v>20.895833329999999</c:v>
                </c:pt>
                <c:pt idx="2007">
                  <c:v>20.90625</c:v>
                </c:pt>
                <c:pt idx="2008">
                  <c:v>20.916666670000001</c:v>
                </c:pt>
                <c:pt idx="2009">
                  <c:v>20.927083329999999</c:v>
                </c:pt>
                <c:pt idx="2010">
                  <c:v>20.9375</c:v>
                </c:pt>
                <c:pt idx="2011">
                  <c:v>20.947916670000001</c:v>
                </c:pt>
                <c:pt idx="2012">
                  <c:v>20.958333329999999</c:v>
                </c:pt>
                <c:pt idx="2013">
                  <c:v>20.96875</c:v>
                </c:pt>
                <c:pt idx="2014">
                  <c:v>20.979166670000001</c:v>
                </c:pt>
                <c:pt idx="2015">
                  <c:v>20.989583329999999</c:v>
                </c:pt>
                <c:pt idx="2016">
                  <c:v>21</c:v>
                </c:pt>
                <c:pt idx="2017">
                  <c:v>21.010416670000001</c:v>
                </c:pt>
                <c:pt idx="2018">
                  <c:v>21.020833329999999</c:v>
                </c:pt>
                <c:pt idx="2019">
                  <c:v>21.03125</c:v>
                </c:pt>
                <c:pt idx="2020">
                  <c:v>21.041666670000001</c:v>
                </c:pt>
                <c:pt idx="2021">
                  <c:v>21.052083329999999</c:v>
                </c:pt>
                <c:pt idx="2022">
                  <c:v>21.0625</c:v>
                </c:pt>
                <c:pt idx="2023">
                  <c:v>21.072916670000001</c:v>
                </c:pt>
                <c:pt idx="2024">
                  <c:v>21.083333329999999</c:v>
                </c:pt>
                <c:pt idx="2025">
                  <c:v>21.09375</c:v>
                </c:pt>
                <c:pt idx="2026">
                  <c:v>21.104166670000001</c:v>
                </c:pt>
                <c:pt idx="2027">
                  <c:v>21.114583329999999</c:v>
                </c:pt>
                <c:pt idx="2028">
                  <c:v>21.125</c:v>
                </c:pt>
                <c:pt idx="2029">
                  <c:v>21.135416670000001</c:v>
                </c:pt>
                <c:pt idx="2030">
                  <c:v>21.145833329999999</c:v>
                </c:pt>
                <c:pt idx="2031">
                  <c:v>21.15625</c:v>
                </c:pt>
                <c:pt idx="2032">
                  <c:v>21.166666670000001</c:v>
                </c:pt>
                <c:pt idx="2033">
                  <c:v>21.177083329999999</c:v>
                </c:pt>
                <c:pt idx="2034">
                  <c:v>21.1875</c:v>
                </c:pt>
                <c:pt idx="2035">
                  <c:v>21.197916670000001</c:v>
                </c:pt>
                <c:pt idx="2036">
                  <c:v>21.208333329999999</c:v>
                </c:pt>
                <c:pt idx="2037">
                  <c:v>21.21875</c:v>
                </c:pt>
                <c:pt idx="2038">
                  <c:v>21.229166670000001</c:v>
                </c:pt>
                <c:pt idx="2039">
                  <c:v>21.239583329999999</c:v>
                </c:pt>
                <c:pt idx="2040">
                  <c:v>21.25</c:v>
                </c:pt>
                <c:pt idx="2041">
                  <c:v>21.260416670000001</c:v>
                </c:pt>
                <c:pt idx="2042">
                  <c:v>21.270833329999999</c:v>
                </c:pt>
                <c:pt idx="2043">
                  <c:v>21.28125</c:v>
                </c:pt>
                <c:pt idx="2044">
                  <c:v>21.291666670000001</c:v>
                </c:pt>
                <c:pt idx="2045">
                  <c:v>21.302083329999999</c:v>
                </c:pt>
                <c:pt idx="2046">
                  <c:v>21.3125</c:v>
                </c:pt>
                <c:pt idx="2047">
                  <c:v>21.322916670000001</c:v>
                </c:pt>
                <c:pt idx="2048">
                  <c:v>21.333333329999999</c:v>
                </c:pt>
                <c:pt idx="2049">
                  <c:v>21.34375</c:v>
                </c:pt>
                <c:pt idx="2050">
                  <c:v>21.354166670000001</c:v>
                </c:pt>
                <c:pt idx="2051">
                  <c:v>21.364583329999999</c:v>
                </c:pt>
                <c:pt idx="2052">
                  <c:v>21.375</c:v>
                </c:pt>
                <c:pt idx="2053">
                  <c:v>21.385416670000001</c:v>
                </c:pt>
                <c:pt idx="2054">
                  <c:v>21.395833329999999</c:v>
                </c:pt>
                <c:pt idx="2055">
                  <c:v>21.40625</c:v>
                </c:pt>
                <c:pt idx="2056">
                  <c:v>21.416666670000001</c:v>
                </c:pt>
                <c:pt idx="2057">
                  <c:v>21.427083329999999</c:v>
                </c:pt>
                <c:pt idx="2058">
                  <c:v>21.4375</c:v>
                </c:pt>
                <c:pt idx="2059">
                  <c:v>21.447916670000001</c:v>
                </c:pt>
                <c:pt idx="2060">
                  <c:v>21.458333329999999</c:v>
                </c:pt>
                <c:pt idx="2061">
                  <c:v>21.46875</c:v>
                </c:pt>
                <c:pt idx="2062">
                  <c:v>21.479166670000001</c:v>
                </c:pt>
                <c:pt idx="2063">
                  <c:v>21.489583329999999</c:v>
                </c:pt>
                <c:pt idx="2064">
                  <c:v>21.5</c:v>
                </c:pt>
                <c:pt idx="2065">
                  <c:v>21.510416670000001</c:v>
                </c:pt>
                <c:pt idx="2066">
                  <c:v>21.520833329999999</c:v>
                </c:pt>
                <c:pt idx="2067">
                  <c:v>21.53125</c:v>
                </c:pt>
                <c:pt idx="2068">
                  <c:v>21.541666670000001</c:v>
                </c:pt>
                <c:pt idx="2069">
                  <c:v>21.552083329999999</c:v>
                </c:pt>
                <c:pt idx="2070">
                  <c:v>21.5625</c:v>
                </c:pt>
                <c:pt idx="2071">
                  <c:v>21.572916670000001</c:v>
                </c:pt>
                <c:pt idx="2072">
                  <c:v>21.583333329999999</c:v>
                </c:pt>
                <c:pt idx="2073">
                  <c:v>21.59375</c:v>
                </c:pt>
                <c:pt idx="2074">
                  <c:v>21.604166670000001</c:v>
                </c:pt>
                <c:pt idx="2075">
                  <c:v>21.614583329999999</c:v>
                </c:pt>
                <c:pt idx="2076">
                  <c:v>21.625</c:v>
                </c:pt>
                <c:pt idx="2077">
                  <c:v>21.635416670000001</c:v>
                </c:pt>
                <c:pt idx="2078">
                  <c:v>21.645833329999999</c:v>
                </c:pt>
                <c:pt idx="2079">
                  <c:v>21.65625</c:v>
                </c:pt>
                <c:pt idx="2080">
                  <c:v>21.666666670000001</c:v>
                </c:pt>
                <c:pt idx="2081">
                  <c:v>21.677083329999999</c:v>
                </c:pt>
                <c:pt idx="2082">
                  <c:v>21.6875</c:v>
                </c:pt>
                <c:pt idx="2083">
                  <c:v>21.697916670000001</c:v>
                </c:pt>
                <c:pt idx="2084">
                  <c:v>21.708333329999999</c:v>
                </c:pt>
                <c:pt idx="2085">
                  <c:v>21.71875</c:v>
                </c:pt>
                <c:pt idx="2086">
                  <c:v>21.729166670000001</c:v>
                </c:pt>
                <c:pt idx="2087">
                  <c:v>21.739583329999999</c:v>
                </c:pt>
                <c:pt idx="2088">
                  <c:v>21.75</c:v>
                </c:pt>
                <c:pt idx="2089">
                  <c:v>21.760416670000001</c:v>
                </c:pt>
                <c:pt idx="2090">
                  <c:v>21.770833329999999</c:v>
                </c:pt>
                <c:pt idx="2091">
                  <c:v>21.78125</c:v>
                </c:pt>
                <c:pt idx="2092">
                  <c:v>21.791666670000001</c:v>
                </c:pt>
                <c:pt idx="2093">
                  <c:v>21.802083329999999</c:v>
                </c:pt>
                <c:pt idx="2094">
                  <c:v>21.8125</c:v>
                </c:pt>
                <c:pt idx="2095">
                  <c:v>21.822916670000001</c:v>
                </c:pt>
                <c:pt idx="2096">
                  <c:v>21.833333329999999</c:v>
                </c:pt>
                <c:pt idx="2097">
                  <c:v>21.84375</c:v>
                </c:pt>
                <c:pt idx="2098">
                  <c:v>21.854166670000001</c:v>
                </c:pt>
                <c:pt idx="2099">
                  <c:v>21.864583329999999</c:v>
                </c:pt>
                <c:pt idx="2100">
                  <c:v>21.875</c:v>
                </c:pt>
                <c:pt idx="2101">
                  <c:v>21.885416670000001</c:v>
                </c:pt>
                <c:pt idx="2102">
                  <c:v>21.895833329999999</c:v>
                </c:pt>
                <c:pt idx="2103">
                  <c:v>21.90625</c:v>
                </c:pt>
                <c:pt idx="2104">
                  <c:v>21.916666670000001</c:v>
                </c:pt>
                <c:pt idx="2105">
                  <c:v>21.927083329999999</c:v>
                </c:pt>
                <c:pt idx="2106">
                  <c:v>21.9375</c:v>
                </c:pt>
                <c:pt idx="2107">
                  <c:v>21.947916670000001</c:v>
                </c:pt>
                <c:pt idx="2108">
                  <c:v>21.958333329999999</c:v>
                </c:pt>
                <c:pt idx="2109">
                  <c:v>21.96875</c:v>
                </c:pt>
                <c:pt idx="2110">
                  <c:v>21.979166670000001</c:v>
                </c:pt>
                <c:pt idx="2111">
                  <c:v>21.989583329999999</c:v>
                </c:pt>
                <c:pt idx="2112">
                  <c:v>22</c:v>
                </c:pt>
                <c:pt idx="2113">
                  <c:v>22.010416670000001</c:v>
                </c:pt>
                <c:pt idx="2114">
                  <c:v>22.020833329999999</c:v>
                </c:pt>
                <c:pt idx="2115">
                  <c:v>22.03125</c:v>
                </c:pt>
                <c:pt idx="2116">
                  <c:v>22.041666670000001</c:v>
                </c:pt>
                <c:pt idx="2117">
                  <c:v>22.052083329999999</c:v>
                </c:pt>
                <c:pt idx="2118">
                  <c:v>22.0625</c:v>
                </c:pt>
                <c:pt idx="2119">
                  <c:v>22.072916670000001</c:v>
                </c:pt>
                <c:pt idx="2120">
                  <c:v>22.083333329999999</c:v>
                </c:pt>
                <c:pt idx="2121">
                  <c:v>22.09375</c:v>
                </c:pt>
                <c:pt idx="2122">
                  <c:v>22.104166670000001</c:v>
                </c:pt>
                <c:pt idx="2123">
                  <c:v>22.114583329999999</c:v>
                </c:pt>
                <c:pt idx="2124">
                  <c:v>22.125</c:v>
                </c:pt>
                <c:pt idx="2125">
                  <c:v>22.135416670000001</c:v>
                </c:pt>
                <c:pt idx="2126">
                  <c:v>22.145833329999999</c:v>
                </c:pt>
                <c:pt idx="2127">
                  <c:v>22.15625</c:v>
                </c:pt>
                <c:pt idx="2128">
                  <c:v>22.166666670000001</c:v>
                </c:pt>
                <c:pt idx="2129">
                  <c:v>22.177083329999999</c:v>
                </c:pt>
                <c:pt idx="2130">
                  <c:v>22.1875</c:v>
                </c:pt>
                <c:pt idx="2131">
                  <c:v>22.197916670000001</c:v>
                </c:pt>
                <c:pt idx="2132">
                  <c:v>22.208333329999999</c:v>
                </c:pt>
                <c:pt idx="2133">
                  <c:v>22.21875</c:v>
                </c:pt>
                <c:pt idx="2134">
                  <c:v>22.229166670000001</c:v>
                </c:pt>
                <c:pt idx="2135">
                  <c:v>22.239583329999999</c:v>
                </c:pt>
                <c:pt idx="2136">
                  <c:v>22.25</c:v>
                </c:pt>
                <c:pt idx="2137">
                  <c:v>22.260416670000001</c:v>
                </c:pt>
                <c:pt idx="2138">
                  <c:v>22.270833329999999</c:v>
                </c:pt>
                <c:pt idx="2139">
                  <c:v>22.28125</c:v>
                </c:pt>
                <c:pt idx="2140">
                  <c:v>22.291666670000001</c:v>
                </c:pt>
                <c:pt idx="2141">
                  <c:v>22.302083329999999</c:v>
                </c:pt>
                <c:pt idx="2142">
                  <c:v>22.3125</c:v>
                </c:pt>
                <c:pt idx="2143">
                  <c:v>22.322916670000001</c:v>
                </c:pt>
                <c:pt idx="2144">
                  <c:v>22.333333329999999</c:v>
                </c:pt>
                <c:pt idx="2145">
                  <c:v>22.34375</c:v>
                </c:pt>
                <c:pt idx="2146">
                  <c:v>22.354166670000001</c:v>
                </c:pt>
                <c:pt idx="2147">
                  <c:v>22.364583329999999</c:v>
                </c:pt>
                <c:pt idx="2148">
                  <c:v>22.375</c:v>
                </c:pt>
                <c:pt idx="2149">
                  <c:v>22.385416670000001</c:v>
                </c:pt>
                <c:pt idx="2150">
                  <c:v>22.395833329999999</c:v>
                </c:pt>
                <c:pt idx="2151">
                  <c:v>22.40625</c:v>
                </c:pt>
                <c:pt idx="2152">
                  <c:v>22.416666670000001</c:v>
                </c:pt>
                <c:pt idx="2153">
                  <c:v>22.427083329999999</c:v>
                </c:pt>
                <c:pt idx="2154">
                  <c:v>22.4375</c:v>
                </c:pt>
                <c:pt idx="2155">
                  <c:v>22.447916670000001</c:v>
                </c:pt>
                <c:pt idx="2156">
                  <c:v>22.458333329999999</c:v>
                </c:pt>
                <c:pt idx="2157">
                  <c:v>22.46875</c:v>
                </c:pt>
                <c:pt idx="2158">
                  <c:v>22.479166670000001</c:v>
                </c:pt>
                <c:pt idx="2159">
                  <c:v>22.489583329999999</c:v>
                </c:pt>
                <c:pt idx="2160">
                  <c:v>22.5</c:v>
                </c:pt>
                <c:pt idx="2161">
                  <c:v>22.510416670000001</c:v>
                </c:pt>
                <c:pt idx="2162">
                  <c:v>22.520833329999999</c:v>
                </c:pt>
                <c:pt idx="2163">
                  <c:v>22.53125</c:v>
                </c:pt>
                <c:pt idx="2164">
                  <c:v>22.541666670000001</c:v>
                </c:pt>
                <c:pt idx="2165">
                  <c:v>22.552083329999999</c:v>
                </c:pt>
                <c:pt idx="2166">
                  <c:v>22.5625</c:v>
                </c:pt>
                <c:pt idx="2167">
                  <c:v>22.572916670000001</c:v>
                </c:pt>
                <c:pt idx="2168">
                  <c:v>22.583333329999999</c:v>
                </c:pt>
                <c:pt idx="2169">
                  <c:v>22.59375</c:v>
                </c:pt>
                <c:pt idx="2170">
                  <c:v>22.604166670000001</c:v>
                </c:pt>
                <c:pt idx="2171">
                  <c:v>22.614583329999999</c:v>
                </c:pt>
                <c:pt idx="2172">
                  <c:v>22.625</c:v>
                </c:pt>
                <c:pt idx="2173">
                  <c:v>22.635416670000001</c:v>
                </c:pt>
                <c:pt idx="2174">
                  <c:v>22.645833329999999</c:v>
                </c:pt>
                <c:pt idx="2175">
                  <c:v>22.65625</c:v>
                </c:pt>
                <c:pt idx="2176">
                  <c:v>22.666666670000001</c:v>
                </c:pt>
                <c:pt idx="2177">
                  <c:v>22.677083329999999</c:v>
                </c:pt>
                <c:pt idx="2178">
                  <c:v>22.6875</c:v>
                </c:pt>
                <c:pt idx="2179">
                  <c:v>22.697916670000001</c:v>
                </c:pt>
                <c:pt idx="2180">
                  <c:v>22.708333329999999</c:v>
                </c:pt>
                <c:pt idx="2181">
                  <c:v>22.71875</c:v>
                </c:pt>
                <c:pt idx="2182">
                  <c:v>22.729166670000001</c:v>
                </c:pt>
                <c:pt idx="2183">
                  <c:v>22.739583329999999</c:v>
                </c:pt>
                <c:pt idx="2184">
                  <c:v>22.75</c:v>
                </c:pt>
                <c:pt idx="2185">
                  <c:v>22.760416670000001</c:v>
                </c:pt>
                <c:pt idx="2186">
                  <c:v>22.770833329999999</c:v>
                </c:pt>
                <c:pt idx="2187">
                  <c:v>22.78125</c:v>
                </c:pt>
                <c:pt idx="2188">
                  <c:v>22.791666670000001</c:v>
                </c:pt>
                <c:pt idx="2189">
                  <c:v>22.802083329999999</c:v>
                </c:pt>
                <c:pt idx="2190">
                  <c:v>22.8125</c:v>
                </c:pt>
                <c:pt idx="2191">
                  <c:v>22.822916670000001</c:v>
                </c:pt>
                <c:pt idx="2192">
                  <c:v>22.833333329999999</c:v>
                </c:pt>
                <c:pt idx="2193">
                  <c:v>22.84375</c:v>
                </c:pt>
                <c:pt idx="2194">
                  <c:v>22.854166670000001</c:v>
                </c:pt>
                <c:pt idx="2195">
                  <c:v>22.864583329999999</c:v>
                </c:pt>
                <c:pt idx="2196">
                  <c:v>22.875</c:v>
                </c:pt>
                <c:pt idx="2197">
                  <c:v>22.885416670000001</c:v>
                </c:pt>
                <c:pt idx="2198">
                  <c:v>22.895833329999999</c:v>
                </c:pt>
                <c:pt idx="2199">
                  <c:v>22.90625</c:v>
                </c:pt>
                <c:pt idx="2200">
                  <c:v>22.916666670000001</c:v>
                </c:pt>
                <c:pt idx="2201">
                  <c:v>22.927083329999999</c:v>
                </c:pt>
                <c:pt idx="2202">
                  <c:v>22.9375</c:v>
                </c:pt>
                <c:pt idx="2203">
                  <c:v>22.947916670000001</c:v>
                </c:pt>
                <c:pt idx="2204">
                  <c:v>22.958333329999999</c:v>
                </c:pt>
                <c:pt idx="2205">
                  <c:v>22.96875</c:v>
                </c:pt>
                <c:pt idx="2206">
                  <c:v>22.979166670000001</c:v>
                </c:pt>
                <c:pt idx="2207">
                  <c:v>22.989583329999999</c:v>
                </c:pt>
                <c:pt idx="2208">
                  <c:v>23</c:v>
                </c:pt>
                <c:pt idx="2209">
                  <c:v>23.010416670000001</c:v>
                </c:pt>
                <c:pt idx="2210">
                  <c:v>23.020833329999999</c:v>
                </c:pt>
                <c:pt idx="2211">
                  <c:v>23.03125</c:v>
                </c:pt>
                <c:pt idx="2212">
                  <c:v>23.041666670000001</c:v>
                </c:pt>
                <c:pt idx="2213">
                  <c:v>23.052083329999999</c:v>
                </c:pt>
                <c:pt idx="2214">
                  <c:v>23.0625</c:v>
                </c:pt>
                <c:pt idx="2215">
                  <c:v>23.072916670000001</c:v>
                </c:pt>
                <c:pt idx="2216">
                  <c:v>23.083333329999999</c:v>
                </c:pt>
                <c:pt idx="2217">
                  <c:v>23.09375</c:v>
                </c:pt>
                <c:pt idx="2218">
                  <c:v>23.104166670000001</c:v>
                </c:pt>
                <c:pt idx="2219">
                  <c:v>23.114583329999999</c:v>
                </c:pt>
                <c:pt idx="2220">
                  <c:v>23.125</c:v>
                </c:pt>
                <c:pt idx="2221">
                  <c:v>23.135416670000001</c:v>
                </c:pt>
                <c:pt idx="2222">
                  <c:v>23.145833329999999</c:v>
                </c:pt>
                <c:pt idx="2223">
                  <c:v>23.15625</c:v>
                </c:pt>
                <c:pt idx="2224">
                  <c:v>23.166666670000001</c:v>
                </c:pt>
                <c:pt idx="2225">
                  <c:v>23.177083329999999</c:v>
                </c:pt>
                <c:pt idx="2226">
                  <c:v>23.1875</c:v>
                </c:pt>
                <c:pt idx="2227">
                  <c:v>23.197916670000001</c:v>
                </c:pt>
                <c:pt idx="2228">
                  <c:v>23.208333329999999</c:v>
                </c:pt>
                <c:pt idx="2229">
                  <c:v>23.21875</c:v>
                </c:pt>
                <c:pt idx="2230">
                  <c:v>23.229166670000001</c:v>
                </c:pt>
                <c:pt idx="2231">
                  <c:v>23.239583329999999</c:v>
                </c:pt>
                <c:pt idx="2232">
                  <c:v>23.25</c:v>
                </c:pt>
                <c:pt idx="2233">
                  <c:v>23.260416670000001</c:v>
                </c:pt>
                <c:pt idx="2234">
                  <c:v>23.270833329999999</c:v>
                </c:pt>
                <c:pt idx="2235">
                  <c:v>23.28125</c:v>
                </c:pt>
                <c:pt idx="2236">
                  <c:v>23.291666670000001</c:v>
                </c:pt>
                <c:pt idx="2237">
                  <c:v>23.302083329999999</c:v>
                </c:pt>
                <c:pt idx="2238">
                  <c:v>23.3125</c:v>
                </c:pt>
                <c:pt idx="2239">
                  <c:v>23.322916670000001</c:v>
                </c:pt>
                <c:pt idx="2240">
                  <c:v>23.333333329999999</c:v>
                </c:pt>
                <c:pt idx="2241">
                  <c:v>23.34375</c:v>
                </c:pt>
                <c:pt idx="2242">
                  <c:v>23.354166670000001</c:v>
                </c:pt>
                <c:pt idx="2243">
                  <c:v>23.364583329999999</c:v>
                </c:pt>
                <c:pt idx="2244">
                  <c:v>23.375</c:v>
                </c:pt>
                <c:pt idx="2245">
                  <c:v>23.385416670000001</c:v>
                </c:pt>
                <c:pt idx="2246">
                  <c:v>23.395833329999999</c:v>
                </c:pt>
                <c:pt idx="2247">
                  <c:v>23.40625</c:v>
                </c:pt>
                <c:pt idx="2248">
                  <c:v>23.416666670000001</c:v>
                </c:pt>
                <c:pt idx="2249">
                  <c:v>23.427083329999999</c:v>
                </c:pt>
                <c:pt idx="2250">
                  <c:v>23.4375</c:v>
                </c:pt>
                <c:pt idx="2251">
                  <c:v>23.447916670000001</c:v>
                </c:pt>
                <c:pt idx="2252">
                  <c:v>23.458333329999999</c:v>
                </c:pt>
                <c:pt idx="2253">
                  <c:v>23.46875</c:v>
                </c:pt>
                <c:pt idx="2254">
                  <c:v>23.479166670000001</c:v>
                </c:pt>
                <c:pt idx="2255">
                  <c:v>23.489583329999999</c:v>
                </c:pt>
                <c:pt idx="2256">
                  <c:v>23.5</c:v>
                </c:pt>
                <c:pt idx="2257">
                  <c:v>23.510416670000001</c:v>
                </c:pt>
                <c:pt idx="2258">
                  <c:v>23.520833329999999</c:v>
                </c:pt>
                <c:pt idx="2259">
                  <c:v>23.53125</c:v>
                </c:pt>
                <c:pt idx="2260">
                  <c:v>23.541666670000001</c:v>
                </c:pt>
                <c:pt idx="2261">
                  <c:v>23.552083329999999</c:v>
                </c:pt>
                <c:pt idx="2262">
                  <c:v>23.5625</c:v>
                </c:pt>
                <c:pt idx="2263">
                  <c:v>23.572916670000001</c:v>
                </c:pt>
                <c:pt idx="2264">
                  <c:v>23.583333329999999</c:v>
                </c:pt>
                <c:pt idx="2265">
                  <c:v>23.59375</c:v>
                </c:pt>
                <c:pt idx="2266">
                  <c:v>23.604166670000001</c:v>
                </c:pt>
                <c:pt idx="2267">
                  <c:v>23.614583329999999</c:v>
                </c:pt>
                <c:pt idx="2268">
                  <c:v>23.625</c:v>
                </c:pt>
                <c:pt idx="2269">
                  <c:v>23.635416670000001</c:v>
                </c:pt>
                <c:pt idx="2270">
                  <c:v>23.645833329999999</c:v>
                </c:pt>
                <c:pt idx="2271">
                  <c:v>23.65625</c:v>
                </c:pt>
                <c:pt idx="2272">
                  <c:v>23.666666670000001</c:v>
                </c:pt>
                <c:pt idx="2273">
                  <c:v>23.677083329999999</c:v>
                </c:pt>
                <c:pt idx="2274">
                  <c:v>23.6875</c:v>
                </c:pt>
                <c:pt idx="2275">
                  <c:v>23.697916670000001</c:v>
                </c:pt>
                <c:pt idx="2276">
                  <c:v>23.708333329999999</c:v>
                </c:pt>
                <c:pt idx="2277">
                  <c:v>23.71875</c:v>
                </c:pt>
                <c:pt idx="2278">
                  <c:v>23.729166670000001</c:v>
                </c:pt>
                <c:pt idx="2279">
                  <c:v>23.739583329999999</c:v>
                </c:pt>
                <c:pt idx="2280">
                  <c:v>23.75</c:v>
                </c:pt>
                <c:pt idx="2281">
                  <c:v>23.760416670000001</c:v>
                </c:pt>
                <c:pt idx="2282">
                  <c:v>23.770833329999999</c:v>
                </c:pt>
                <c:pt idx="2283">
                  <c:v>23.78125</c:v>
                </c:pt>
                <c:pt idx="2284">
                  <c:v>23.791666670000001</c:v>
                </c:pt>
                <c:pt idx="2285">
                  <c:v>23.802083329999999</c:v>
                </c:pt>
                <c:pt idx="2286">
                  <c:v>23.8125</c:v>
                </c:pt>
                <c:pt idx="2287">
                  <c:v>23.822916670000001</c:v>
                </c:pt>
                <c:pt idx="2288">
                  <c:v>23.833333329999999</c:v>
                </c:pt>
                <c:pt idx="2289">
                  <c:v>23.84375</c:v>
                </c:pt>
                <c:pt idx="2290">
                  <c:v>23.854166670000001</c:v>
                </c:pt>
                <c:pt idx="2291">
                  <c:v>23.864583329999999</c:v>
                </c:pt>
                <c:pt idx="2292">
                  <c:v>23.875</c:v>
                </c:pt>
                <c:pt idx="2293">
                  <c:v>23.885416670000001</c:v>
                </c:pt>
                <c:pt idx="2294">
                  <c:v>23.895833329999999</c:v>
                </c:pt>
                <c:pt idx="2295">
                  <c:v>23.90625</c:v>
                </c:pt>
                <c:pt idx="2296">
                  <c:v>23.916666670000001</c:v>
                </c:pt>
                <c:pt idx="2297">
                  <c:v>23.927083329999999</c:v>
                </c:pt>
                <c:pt idx="2298">
                  <c:v>23.9375</c:v>
                </c:pt>
                <c:pt idx="2299">
                  <c:v>23.947916670000001</c:v>
                </c:pt>
                <c:pt idx="2300">
                  <c:v>23.958333329999999</c:v>
                </c:pt>
                <c:pt idx="2301">
                  <c:v>23.96875</c:v>
                </c:pt>
                <c:pt idx="2302">
                  <c:v>23.979166670000001</c:v>
                </c:pt>
                <c:pt idx="2303">
                  <c:v>23.989583329999999</c:v>
                </c:pt>
                <c:pt idx="2304">
                  <c:v>24</c:v>
                </c:pt>
                <c:pt idx="2305">
                  <c:v>24.010416670000001</c:v>
                </c:pt>
                <c:pt idx="2306">
                  <c:v>24.020833329999999</c:v>
                </c:pt>
                <c:pt idx="2307">
                  <c:v>24.03125</c:v>
                </c:pt>
                <c:pt idx="2308">
                  <c:v>24.041666670000001</c:v>
                </c:pt>
                <c:pt idx="2309">
                  <c:v>24.052083329999999</c:v>
                </c:pt>
                <c:pt idx="2310">
                  <c:v>24.0625</c:v>
                </c:pt>
                <c:pt idx="2311">
                  <c:v>24.072916670000001</c:v>
                </c:pt>
                <c:pt idx="2312">
                  <c:v>24.083333329999999</c:v>
                </c:pt>
                <c:pt idx="2313">
                  <c:v>24.09375</c:v>
                </c:pt>
                <c:pt idx="2314">
                  <c:v>24.104166670000001</c:v>
                </c:pt>
                <c:pt idx="2315">
                  <c:v>24.114583329999999</c:v>
                </c:pt>
                <c:pt idx="2316">
                  <c:v>24.125</c:v>
                </c:pt>
                <c:pt idx="2317">
                  <c:v>24.135416670000001</c:v>
                </c:pt>
                <c:pt idx="2318">
                  <c:v>24.145833329999999</c:v>
                </c:pt>
                <c:pt idx="2319">
                  <c:v>24.15625</c:v>
                </c:pt>
                <c:pt idx="2320">
                  <c:v>24.166666670000001</c:v>
                </c:pt>
                <c:pt idx="2321">
                  <c:v>24.177083329999999</c:v>
                </c:pt>
                <c:pt idx="2322">
                  <c:v>24.1875</c:v>
                </c:pt>
                <c:pt idx="2323">
                  <c:v>24.197916670000001</c:v>
                </c:pt>
                <c:pt idx="2324">
                  <c:v>24.208333329999999</c:v>
                </c:pt>
                <c:pt idx="2325">
                  <c:v>24.21875</c:v>
                </c:pt>
                <c:pt idx="2326">
                  <c:v>24.229166670000001</c:v>
                </c:pt>
                <c:pt idx="2327">
                  <c:v>24.239583329999999</c:v>
                </c:pt>
                <c:pt idx="2328">
                  <c:v>24.25</c:v>
                </c:pt>
                <c:pt idx="2329">
                  <c:v>24.260416670000001</c:v>
                </c:pt>
                <c:pt idx="2330">
                  <c:v>24.270833329999999</c:v>
                </c:pt>
                <c:pt idx="2331">
                  <c:v>24.28125</c:v>
                </c:pt>
                <c:pt idx="2332">
                  <c:v>24.291666670000001</c:v>
                </c:pt>
                <c:pt idx="2333">
                  <c:v>24.302083329999999</c:v>
                </c:pt>
                <c:pt idx="2334">
                  <c:v>24.3125</c:v>
                </c:pt>
                <c:pt idx="2335">
                  <c:v>24.322916670000001</c:v>
                </c:pt>
                <c:pt idx="2336">
                  <c:v>24.333333329999999</c:v>
                </c:pt>
                <c:pt idx="2337">
                  <c:v>24.34375</c:v>
                </c:pt>
                <c:pt idx="2338">
                  <c:v>24.354166670000001</c:v>
                </c:pt>
                <c:pt idx="2339">
                  <c:v>24.364583329999999</c:v>
                </c:pt>
                <c:pt idx="2340">
                  <c:v>24.375</c:v>
                </c:pt>
                <c:pt idx="2341">
                  <c:v>24.385416670000001</c:v>
                </c:pt>
                <c:pt idx="2342">
                  <c:v>24.395833329999999</c:v>
                </c:pt>
                <c:pt idx="2343">
                  <c:v>24.40625</c:v>
                </c:pt>
                <c:pt idx="2344">
                  <c:v>24.416666670000001</c:v>
                </c:pt>
                <c:pt idx="2345">
                  <c:v>24.427083329999999</c:v>
                </c:pt>
                <c:pt idx="2346">
                  <c:v>24.4375</c:v>
                </c:pt>
                <c:pt idx="2347">
                  <c:v>24.447916670000001</c:v>
                </c:pt>
                <c:pt idx="2348">
                  <c:v>24.458333329999999</c:v>
                </c:pt>
                <c:pt idx="2349">
                  <c:v>24.46875</c:v>
                </c:pt>
                <c:pt idx="2350">
                  <c:v>24.479166670000001</c:v>
                </c:pt>
                <c:pt idx="2351">
                  <c:v>24.489583329999999</c:v>
                </c:pt>
                <c:pt idx="2352">
                  <c:v>24.5</c:v>
                </c:pt>
                <c:pt idx="2353">
                  <c:v>24.510416670000001</c:v>
                </c:pt>
                <c:pt idx="2354">
                  <c:v>24.520833329999999</c:v>
                </c:pt>
                <c:pt idx="2355">
                  <c:v>24.53125</c:v>
                </c:pt>
                <c:pt idx="2356">
                  <c:v>24.541666670000001</c:v>
                </c:pt>
                <c:pt idx="2357">
                  <c:v>24.552083329999999</c:v>
                </c:pt>
                <c:pt idx="2358">
                  <c:v>24.5625</c:v>
                </c:pt>
                <c:pt idx="2359">
                  <c:v>24.572916670000001</c:v>
                </c:pt>
                <c:pt idx="2360">
                  <c:v>24.583333329999999</c:v>
                </c:pt>
                <c:pt idx="2361">
                  <c:v>24.59375</c:v>
                </c:pt>
                <c:pt idx="2362">
                  <c:v>24.604166670000001</c:v>
                </c:pt>
                <c:pt idx="2363">
                  <c:v>24.614583329999999</c:v>
                </c:pt>
                <c:pt idx="2364">
                  <c:v>24.625</c:v>
                </c:pt>
                <c:pt idx="2365">
                  <c:v>24.635416670000001</c:v>
                </c:pt>
                <c:pt idx="2366">
                  <c:v>24.645833329999999</c:v>
                </c:pt>
                <c:pt idx="2367">
                  <c:v>24.65625</c:v>
                </c:pt>
                <c:pt idx="2368">
                  <c:v>24.666666670000001</c:v>
                </c:pt>
                <c:pt idx="2369">
                  <c:v>24.677083329999999</c:v>
                </c:pt>
                <c:pt idx="2370">
                  <c:v>24.6875</c:v>
                </c:pt>
                <c:pt idx="2371">
                  <c:v>24.697916670000001</c:v>
                </c:pt>
                <c:pt idx="2372">
                  <c:v>24.708333329999999</c:v>
                </c:pt>
                <c:pt idx="2373">
                  <c:v>24.71875</c:v>
                </c:pt>
                <c:pt idx="2374">
                  <c:v>24.729166670000001</c:v>
                </c:pt>
                <c:pt idx="2375">
                  <c:v>24.739583329999999</c:v>
                </c:pt>
                <c:pt idx="2376">
                  <c:v>24.75</c:v>
                </c:pt>
                <c:pt idx="2377">
                  <c:v>24.760416670000001</c:v>
                </c:pt>
                <c:pt idx="2378">
                  <c:v>24.770833329999999</c:v>
                </c:pt>
                <c:pt idx="2379">
                  <c:v>24.78125</c:v>
                </c:pt>
                <c:pt idx="2380">
                  <c:v>24.791666670000001</c:v>
                </c:pt>
                <c:pt idx="2381">
                  <c:v>24.802083329999999</c:v>
                </c:pt>
                <c:pt idx="2382">
                  <c:v>24.8125</c:v>
                </c:pt>
                <c:pt idx="2383">
                  <c:v>24.822916670000001</c:v>
                </c:pt>
                <c:pt idx="2384">
                  <c:v>24.833333329999999</c:v>
                </c:pt>
                <c:pt idx="2385">
                  <c:v>24.84375</c:v>
                </c:pt>
                <c:pt idx="2386">
                  <c:v>24.854166670000001</c:v>
                </c:pt>
                <c:pt idx="2387">
                  <c:v>24.864583329999999</c:v>
                </c:pt>
                <c:pt idx="2388">
                  <c:v>24.875</c:v>
                </c:pt>
                <c:pt idx="2389">
                  <c:v>24.885416670000001</c:v>
                </c:pt>
                <c:pt idx="2390">
                  <c:v>24.895833329999999</c:v>
                </c:pt>
                <c:pt idx="2391">
                  <c:v>24.90625</c:v>
                </c:pt>
                <c:pt idx="2392">
                  <c:v>24.916666670000001</c:v>
                </c:pt>
                <c:pt idx="2393">
                  <c:v>24.927083329999999</c:v>
                </c:pt>
                <c:pt idx="2394">
                  <c:v>24.9375</c:v>
                </c:pt>
                <c:pt idx="2395">
                  <c:v>24.947916670000001</c:v>
                </c:pt>
                <c:pt idx="2396">
                  <c:v>24.958333329999999</c:v>
                </c:pt>
                <c:pt idx="2397">
                  <c:v>24.96875</c:v>
                </c:pt>
                <c:pt idx="2398">
                  <c:v>24.979166670000001</c:v>
                </c:pt>
                <c:pt idx="2399">
                  <c:v>24.989583329999999</c:v>
                </c:pt>
                <c:pt idx="2400">
                  <c:v>25</c:v>
                </c:pt>
                <c:pt idx="2401">
                  <c:v>25.010416670000001</c:v>
                </c:pt>
                <c:pt idx="2402">
                  <c:v>25.020833329999999</c:v>
                </c:pt>
                <c:pt idx="2403">
                  <c:v>25.03125</c:v>
                </c:pt>
                <c:pt idx="2404">
                  <c:v>25.041666670000001</c:v>
                </c:pt>
                <c:pt idx="2405">
                  <c:v>25.052083329999999</c:v>
                </c:pt>
                <c:pt idx="2406">
                  <c:v>25.0625</c:v>
                </c:pt>
                <c:pt idx="2407">
                  <c:v>25.072916670000001</c:v>
                </c:pt>
                <c:pt idx="2408">
                  <c:v>25.083333329999999</c:v>
                </c:pt>
                <c:pt idx="2409">
                  <c:v>25.09375</c:v>
                </c:pt>
                <c:pt idx="2410">
                  <c:v>25.104166670000001</c:v>
                </c:pt>
                <c:pt idx="2411">
                  <c:v>25.114583329999999</c:v>
                </c:pt>
                <c:pt idx="2412">
                  <c:v>25.125</c:v>
                </c:pt>
                <c:pt idx="2413">
                  <c:v>25.135416670000001</c:v>
                </c:pt>
                <c:pt idx="2414">
                  <c:v>25.145833329999999</c:v>
                </c:pt>
                <c:pt idx="2415">
                  <c:v>25.15625</c:v>
                </c:pt>
                <c:pt idx="2416">
                  <c:v>25.166666670000001</c:v>
                </c:pt>
                <c:pt idx="2417">
                  <c:v>25.177083329999999</c:v>
                </c:pt>
                <c:pt idx="2418">
                  <c:v>25.1875</c:v>
                </c:pt>
                <c:pt idx="2419">
                  <c:v>25.197916670000001</c:v>
                </c:pt>
                <c:pt idx="2420">
                  <c:v>25.208333329999999</c:v>
                </c:pt>
                <c:pt idx="2421">
                  <c:v>25.21875</c:v>
                </c:pt>
                <c:pt idx="2422">
                  <c:v>25.229166670000001</c:v>
                </c:pt>
                <c:pt idx="2423">
                  <c:v>25.239583329999999</c:v>
                </c:pt>
                <c:pt idx="2424">
                  <c:v>25.25</c:v>
                </c:pt>
                <c:pt idx="2425">
                  <c:v>25.260416670000001</c:v>
                </c:pt>
                <c:pt idx="2426">
                  <c:v>25.270833329999999</c:v>
                </c:pt>
                <c:pt idx="2427">
                  <c:v>25.28125</c:v>
                </c:pt>
                <c:pt idx="2428">
                  <c:v>25.291666670000001</c:v>
                </c:pt>
                <c:pt idx="2429">
                  <c:v>25.302083329999999</c:v>
                </c:pt>
                <c:pt idx="2430">
                  <c:v>25.3125</c:v>
                </c:pt>
                <c:pt idx="2431">
                  <c:v>25.322916670000001</c:v>
                </c:pt>
                <c:pt idx="2432">
                  <c:v>25.333333329999999</c:v>
                </c:pt>
                <c:pt idx="2433">
                  <c:v>25.34375</c:v>
                </c:pt>
                <c:pt idx="2434">
                  <c:v>25.354166670000001</c:v>
                </c:pt>
                <c:pt idx="2435">
                  <c:v>25.364583329999999</c:v>
                </c:pt>
                <c:pt idx="2436">
                  <c:v>25.375</c:v>
                </c:pt>
                <c:pt idx="2437">
                  <c:v>25.385416670000001</c:v>
                </c:pt>
                <c:pt idx="2438">
                  <c:v>25.395833329999999</c:v>
                </c:pt>
                <c:pt idx="2439">
                  <c:v>25.40625</c:v>
                </c:pt>
                <c:pt idx="2440">
                  <c:v>25.416666670000001</c:v>
                </c:pt>
                <c:pt idx="2441">
                  <c:v>25.427083329999999</c:v>
                </c:pt>
                <c:pt idx="2442">
                  <c:v>25.4375</c:v>
                </c:pt>
                <c:pt idx="2443">
                  <c:v>25.447916670000001</c:v>
                </c:pt>
                <c:pt idx="2444">
                  <c:v>25.458333329999999</c:v>
                </c:pt>
                <c:pt idx="2445">
                  <c:v>25.46875</c:v>
                </c:pt>
                <c:pt idx="2446">
                  <c:v>25.479166670000001</c:v>
                </c:pt>
                <c:pt idx="2447">
                  <c:v>25.489583329999999</c:v>
                </c:pt>
                <c:pt idx="2448">
                  <c:v>25.5</c:v>
                </c:pt>
                <c:pt idx="2449">
                  <c:v>25.510416670000001</c:v>
                </c:pt>
                <c:pt idx="2450">
                  <c:v>25.520833329999999</c:v>
                </c:pt>
                <c:pt idx="2451">
                  <c:v>25.53125</c:v>
                </c:pt>
                <c:pt idx="2452">
                  <c:v>25.541666670000001</c:v>
                </c:pt>
                <c:pt idx="2453">
                  <c:v>25.552083329999999</c:v>
                </c:pt>
                <c:pt idx="2454">
                  <c:v>25.5625</c:v>
                </c:pt>
                <c:pt idx="2455">
                  <c:v>25.572916670000001</c:v>
                </c:pt>
                <c:pt idx="2456">
                  <c:v>25.583333329999999</c:v>
                </c:pt>
                <c:pt idx="2457">
                  <c:v>25.59375</c:v>
                </c:pt>
                <c:pt idx="2458">
                  <c:v>25.604166670000001</c:v>
                </c:pt>
                <c:pt idx="2459">
                  <c:v>25.614583329999999</c:v>
                </c:pt>
                <c:pt idx="2460">
                  <c:v>25.625</c:v>
                </c:pt>
                <c:pt idx="2461">
                  <c:v>25.635416670000001</c:v>
                </c:pt>
                <c:pt idx="2462">
                  <c:v>25.645833329999999</c:v>
                </c:pt>
                <c:pt idx="2463">
                  <c:v>25.65625</c:v>
                </c:pt>
                <c:pt idx="2464">
                  <c:v>25.666666670000001</c:v>
                </c:pt>
                <c:pt idx="2465">
                  <c:v>25.677083329999999</c:v>
                </c:pt>
                <c:pt idx="2466">
                  <c:v>25.6875</c:v>
                </c:pt>
                <c:pt idx="2467">
                  <c:v>25.697916670000001</c:v>
                </c:pt>
                <c:pt idx="2468">
                  <c:v>25.708333329999999</c:v>
                </c:pt>
                <c:pt idx="2469">
                  <c:v>25.71875</c:v>
                </c:pt>
                <c:pt idx="2470">
                  <c:v>25.729166670000001</c:v>
                </c:pt>
                <c:pt idx="2471">
                  <c:v>25.739583329999999</c:v>
                </c:pt>
                <c:pt idx="2472">
                  <c:v>25.75</c:v>
                </c:pt>
                <c:pt idx="2473">
                  <c:v>25.760416670000001</c:v>
                </c:pt>
                <c:pt idx="2474">
                  <c:v>25.770833329999999</c:v>
                </c:pt>
                <c:pt idx="2475">
                  <c:v>25.78125</c:v>
                </c:pt>
                <c:pt idx="2476">
                  <c:v>25.791666670000001</c:v>
                </c:pt>
                <c:pt idx="2477">
                  <c:v>25.802083329999999</c:v>
                </c:pt>
                <c:pt idx="2478">
                  <c:v>25.8125</c:v>
                </c:pt>
                <c:pt idx="2479">
                  <c:v>25.822916670000001</c:v>
                </c:pt>
                <c:pt idx="2480">
                  <c:v>25.833333329999999</c:v>
                </c:pt>
                <c:pt idx="2481">
                  <c:v>25.84375</c:v>
                </c:pt>
                <c:pt idx="2482">
                  <c:v>25.854166670000001</c:v>
                </c:pt>
                <c:pt idx="2483">
                  <c:v>25.864583329999999</c:v>
                </c:pt>
                <c:pt idx="2484">
                  <c:v>25.875</c:v>
                </c:pt>
                <c:pt idx="2485">
                  <c:v>25.885416670000001</c:v>
                </c:pt>
                <c:pt idx="2486">
                  <c:v>25.895833329999999</c:v>
                </c:pt>
                <c:pt idx="2487">
                  <c:v>25.90625</c:v>
                </c:pt>
                <c:pt idx="2488">
                  <c:v>25.916666670000001</c:v>
                </c:pt>
                <c:pt idx="2489">
                  <c:v>25.927083329999999</c:v>
                </c:pt>
                <c:pt idx="2490">
                  <c:v>25.9375</c:v>
                </c:pt>
                <c:pt idx="2491">
                  <c:v>25.947916670000001</c:v>
                </c:pt>
                <c:pt idx="2492">
                  <c:v>25.958333329999999</c:v>
                </c:pt>
                <c:pt idx="2493">
                  <c:v>25.96875</c:v>
                </c:pt>
                <c:pt idx="2494">
                  <c:v>25.979166670000001</c:v>
                </c:pt>
                <c:pt idx="2495">
                  <c:v>25.989583329999999</c:v>
                </c:pt>
                <c:pt idx="2496">
                  <c:v>26</c:v>
                </c:pt>
                <c:pt idx="2497">
                  <c:v>26.010416670000001</c:v>
                </c:pt>
                <c:pt idx="2498">
                  <c:v>26.020833329999999</c:v>
                </c:pt>
                <c:pt idx="2499">
                  <c:v>26.03125</c:v>
                </c:pt>
                <c:pt idx="2500">
                  <c:v>26.041666670000001</c:v>
                </c:pt>
                <c:pt idx="2501">
                  <c:v>26.052083329999999</c:v>
                </c:pt>
                <c:pt idx="2502">
                  <c:v>26.0625</c:v>
                </c:pt>
                <c:pt idx="2503">
                  <c:v>26.072916670000001</c:v>
                </c:pt>
                <c:pt idx="2504">
                  <c:v>26.083333329999999</c:v>
                </c:pt>
                <c:pt idx="2505">
                  <c:v>26.09375</c:v>
                </c:pt>
                <c:pt idx="2506">
                  <c:v>26.104166670000001</c:v>
                </c:pt>
                <c:pt idx="2507">
                  <c:v>26.114583329999999</c:v>
                </c:pt>
                <c:pt idx="2508">
                  <c:v>26.125</c:v>
                </c:pt>
                <c:pt idx="2509">
                  <c:v>26.135416670000001</c:v>
                </c:pt>
                <c:pt idx="2510">
                  <c:v>26.145833329999999</c:v>
                </c:pt>
                <c:pt idx="2511">
                  <c:v>26.15625</c:v>
                </c:pt>
                <c:pt idx="2512">
                  <c:v>26.166666670000001</c:v>
                </c:pt>
                <c:pt idx="2513">
                  <c:v>26.177083329999999</c:v>
                </c:pt>
                <c:pt idx="2514">
                  <c:v>26.1875</c:v>
                </c:pt>
                <c:pt idx="2515">
                  <c:v>26.197916670000001</c:v>
                </c:pt>
                <c:pt idx="2516">
                  <c:v>26.208333329999999</c:v>
                </c:pt>
                <c:pt idx="2517">
                  <c:v>26.21875</c:v>
                </c:pt>
                <c:pt idx="2518">
                  <c:v>26.229166670000001</c:v>
                </c:pt>
                <c:pt idx="2519">
                  <c:v>26.239583329999999</c:v>
                </c:pt>
                <c:pt idx="2520">
                  <c:v>26.25</c:v>
                </c:pt>
                <c:pt idx="2521">
                  <c:v>26.260416670000001</c:v>
                </c:pt>
                <c:pt idx="2522">
                  <c:v>26.270833329999999</c:v>
                </c:pt>
                <c:pt idx="2523">
                  <c:v>26.28125</c:v>
                </c:pt>
                <c:pt idx="2524">
                  <c:v>26.291666670000001</c:v>
                </c:pt>
                <c:pt idx="2525">
                  <c:v>26.302083329999999</c:v>
                </c:pt>
                <c:pt idx="2526">
                  <c:v>26.3125</c:v>
                </c:pt>
                <c:pt idx="2527">
                  <c:v>26.322916670000001</c:v>
                </c:pt>
                <c:pt idx="2528">
                  <c:v>26.333333329999999</c:v>
                </c:pt>
                <c:pt idx="2529">
                  <c:v>26.34375</c:v>
                </c:pt>
                <c:pt idx="2530">
                  <c:v>26.354166670000001</c:v>
                </c:pt>
                <c:pt idx="2531">
                  <c:v>26.364583329999999</c:v>
                </c:pt>
                <c:pt idx="2532">
                  <c:v>26.375</c:v>
                </c:pt>
                <c:pt idx="2533">
                  <c:v>26.385416670000001</c:v>
                </c:pt>
                <c:pt idx="2534">
                  <c:v>26.395833329999999</c:v>
                </c:pt>
                <c:pt idx="2535">
                  <c:v>26.40625</c:v>
                </c:pt>
                <c:pt idx="2536">
                  <c:v>26.416666670000001</c:v>
                </c:pt>
                <c:pt idx="2537">
                  <c:v>26.427083329999999</c:v>
                </c:pt>
                <c:pt idx="2538">
                  <c:v>26.4375</c:v>
                </c:pt>
                <c:pt idx="2539">
                  <c:v>26.447916670000001</c:v>
                </c:pt>
                <c:pt idx="2540">
                  <c:v>26.458333329999999</c:v>
                </c:pt>
                <c:pt idx="2541">
                  <c:v>26.46875</c:v>
                </c:pt>
                <c:pt idx="2542">
                  <c:v>26.479166670000001</c:v>
                </c:pt>
                <c:pt idx="2543">
                  <c:v>26.489583329999999</c:v>
                </c:pt>
                <c:pt idx="2544">
                  <c:v>26.5</c:v>
                </c:pt>
                <c:pt idx="2545">
                  <c:v>26.510416670000001</c:v>
                </c:pt>
                <c:pt idx="2546">
                  <c:v>26.520833329999999</c:v>
                </c:pt>
                <c:pt idx="2547">
                  <c:v>26.53125</c:v>
                </c:pt>
                <c:pt idx="2548">
                  <c:v>26.541666670000001</c:v>
                </c:pt>
                <c:pt idx="2549">
                  <c:v>26.552083329999999</c:v>
                </c:pt>
                <c:pt idx="2550">
                  <c:v>26.5625</c:v>
                </c:pt>
                <c:pt idx="2551">
                  <c:v>26.572916670000001</c:v>
                </c:pt>
                <c:pt idx="2552">
                  <c:v>26.583333329999999</c:v>
                </c:pt>
                <c:pt idx="2553">
                  <c:v>26.59375</c:v>
                </c:pt>
                <c:pt idx="2554">
                  <c:v>26.604166670000001</c:v>
                </c:pt>
                <c:pt idx="2555">
                  <c:v>26.614583329999999</c:v>
                </c:pt>
                <c:pt idx="2556">
                  <c:v>26.625</c:v>
                </c:pt>
                <c:pt idx="2557">
                  <c:v>26.635416670000001</c:v>
                </c:pt>
                <c:pt idx="2558">
                  <c:v>26.645833329999999</c:v>
                </c:pt>
                <c:pt idx="2559">
                  <c:v>26.65625</c:v>
                </c:pt>
                <c:pt idx="2560">
                  <c:v>26.666666670000001</c:v>
                </c:pt>
                <c:pt idx="2561">
                  <c:v>26.677083329999999</c:v>
                </c:pt>
                <c:pt idx="2562">
                  <c:v>26.6875</c:v>
                </c:pt>
                <c:pt idx="2563">
                  <c:v>26.697916670000001</c:v>
                </c:pt>
                <c:pt idx="2564">
                  <c:v>26.708333329999999</c:v>
                </c:pt>
                <c:pt idx="2565">
                  <c:v>26.71875</c:v>
                </c:pt>
                <c:pt idx="2566">
                  <c:v>26.729166670000001</c:v>
                </c:pt>
                <c:pt idx="2567">
                  <c:v>26.739583329999999</c:v>
                </c:pt>
                <c:pt idx="2568">
                  <c:v>26.75</c:v>
                </c:pt>
                <c:pt idx="2569">
                  <c:v>26.760416670000001</c:v>
                </c:pt>
                <c:pt idx="2570">
                  <c:v>26.770833329999999</c:v>
                </c:pt>
                <c:pt idx="2571">
                  <c:v>26.78125</c:v>
                </c:pt>
                <c:pt idx="2572">
                  <c:v>26.791666670000001</c:v>
                </c:pt>
                <c:pt idx="2573">
                  <c:v>26.802083329999999</c:v>
                </c:pt>
                <c:pt idx="2574">
                  <c:v>26.8125</c:v>
                </c:pt>
                <c:pt idx="2575">
                  <c:v>26.822916670000001</c:v>
                </c:pt>
                <c:pt idx="2576">
                  <c:v>26.833333329999999</c:v>
                </c:pt>
                <c:pt idx="2577">
                  <c:v>26.84375</c:v>
                </c:pt>
                <c:pt idx="2578">
                  <c:v>26.854166670000001</c:v>
                </c:pt>
                <c:pt idx="2579">
                  <c:v>26.864583329999999</c:v>
                </c:pt>
                <c:pt idx="2580">
                  <c:v>26.875</c:v>
                </c:pt>
                <c:pt idx="2581">
                  <c:v>26.885416670000001</c:v>
                </c:pt>
                <c:pt idx="2582">
                  <c:v>26.895833329999999</c:v>
                </c:pt>
                <c:pt idx="2583">
                  <c:v>26.90625</c:v>
                </c:pt>
                <c:pt idx="2584">
                  <c:v>26.916666670000001</c:v>
                </c:pt>
                <c:pt idx="2585">
                  <c:v>26.927083329999999</c:v>
                </c:pt>
                <c:pt idx="2586">
                  <c:v>26.9375</c:v>
                </c:pt>
                <c:pt idx="2587">
                  <c:v>26.947916670000001</c:v>
                </c:pt>
                <c:pt idx="2588">
                  <c:v>26.958333329999999</c:v>
                </c:pt>
                <c:pt idx="2589">
                  <c:v>26.96875</c:v>
                </c:pt>
                <c:pt idx="2590">
                  <c:v>26.979166670000001</c:v>
                </c:pt>
                <c:pt idx="2591">
                  <c:v>26.989583329999999</c:v>
                </c:pt>
                <c:pt idx="2592">
                  <c:v>27</c:v>
                </c:pt>
                <c:pt idx="2593">
                  <c:v>27.010416670000001</c:v>
                </c:pt>
                <c:pt idx="2594">
                  <c:v>27.020833329999999</c:v>
                </c:pt>
                <c:pt idx="2595">
                  <c:v>27.03125</c:v>
                </c:pt>
                <c:pt idx="2596">
                  <c:v>27.041666670000001</c:v>
                </c:pt>
                <c:pt idx="2597">
                  <c:v>27.052083329999999</c:v>
                </c:pt>
                <c:pt idx="2598">
                  <c:v>27.0625</c:v>
                </c:pt>
                <c:pt idx="2599">
                  <c:v>27.072916670000001</c:v>
                </c:pt>
                <c:pt idx="2600">
                  <c:v>27.083333329999999</c:v>
                </c:pt>
                <c:pt idx="2601">
                  <c:v>27.09375</c:v>
                </c:pt>
                <c:pt idx="2602">
                  <c:v>27.104166670000001</c:v>
                </c:pt>
                <c:pt idx="2603">
                  <c:v>27.114583329999999</c:v>
                </c:pt>
                <c:pt idx="2604">
                  <c:v>27.125</c:v>
                </c:pt>
                <c:pt idx="2605">
                  <c:v>27.135416670000001</c:v>
                </c:pt>
                <c:pt idx="2606">
                  <c:v>27.145833329999999</c:v>
                </c:pt>
                <c:pt idx="2607">
                  <c:v>27.15625</c:v>
                </c:pt>
                <c:pt idx="2608">
                  <c:v>27.166666670000001</c:v>
                </c:pt>
                <c:pt idx="2609">
                  <c:v>27.177083329999999</c:v>
                </c:pt>
                <c:pt idx="2610">
                  <c:v>27.1875</c:v>
                </c:pt>
                <c:pt idx="2611">
                  <c:v>27.197916670000001</c:v>
                </c:pt>
                <c:pt idx="2612">
                  <c:v>27.208333329999999</c:v>
                </c:pt>
                <c:pt idx="2613">
                  <c:v>27.21875</c:v>
                </c:pt>
                <c:pt idx="2614">
                  <c:v>27.229166670000001</c:v>
                </c:pt>
                <c:pt idx="2615">
                  <c:v>27.239583329999999</c:v>
                </c:pt>
                <c:pt idx="2616">
                  <c:v>27.25</c:v>
                </c:pt>
                <c:pt idx="2617">
                  <c:v>27.260416670000001</c:v>
                </c:pt>
                <c:pt idx="2618">
                  <c:v>27.270833329999999</c:v>
                </c:pt>
                <c:pt idx="2619">
                  <c:v>27.28125</c:v>
                </c:pt>
                <c:pt idx="2620">
                  <c:v>27.291666670000001</c:v>
                </c:pt>
                <c:pt idx="2621">
                  <c:v>27.302083329999999</c:v>
                </c:pt>
                <c:pt idx="2622">
                  <c:v>27.3125</c:v>
                </c:pt>
                <c:pt idx="2623">
                  <c:v>27.322916670000001</c:v>
                </c:pt>
                <c:pt idx="2624">
                  <c:v>27.333333329999999</c:v>
                </c:pt>
                <c:pt idx="2625">
                  <c:v>27.34375</c:v>
                </c:pt>
                <c:pt idx="2626">
                  <c:v>27.354166670000001</c:v>
                </c:pt>
                <c:pt idx="2627">
                  <c:v>27.364583329999999</c:v>
                </c:pt>
                <c:pt idx="2628">
                  <c:v>27.375</c:v>
                </c:pt>
                <c:pt idx="2629">
                  <c:v>27.385416670000001</c:v>
                </c:pt>
                <c:pt idx="2630">
                  <c:v>27.395833329999999</c:v>
                </c:pt>
                <c:pt idx="2631">
                  <c:v>27.40625</c:v>
                </c:pt>
                <c:pt idx="2632">
                  <c:v>27.416666670000001</c:v>
                </c:pt>
                <c:pt idx="2633">
                  <c:v>27.427083329999999</c:v>
                </c:pt>
                <c:pt idx="2634">
                  <c:v>27.4375</c:v>
                </c:pt>
                <c:pt idx="2635">
                  <c:v>27.447916670000001</c:v>
                </c:pt>
                <c:pt idx="2636">
                  <c:v>27.458333329999999</c:v>
                </c:pt>
                <c:pt idx="2637">
                  <c:v>27.46875</c:v>
                </c:pt>
                <c:pt idx="2638">
                  <c:v>27.479166670000001</c:v>
                </c:pt>
                <c:pt idx="2639">
                  <c:v>27.489583329999999</c:v>
                </c:pt>
                <c:pt idx="2640">
                  <c:v>27.5</c:v>
                </c:pt>
                <c:pt idx="2641">
                  <c:v>27.510416670000001</c:v>
                </c:pt>
                <c:pt idx="2642">
                  <c:v>27.520833329999999</c:v>
                </c:pt>
                <c:pt idx="2643">
                  <c:v>27.53125</c:v>
                </c:pt>
                <c:pt idx="2644">
                  <c:v>27.541666670000001</c:v>
                </c:pt>
                <c:pt idx="2645">
                  <c:v>27.552083329999999</c:v>
                </c:pt>
                <c:pt idx="2646">
                  <c:v>27.5625</c:v>
                </c:pt>
                <c:pt idx="2647">
                  <c:v>27.572916670000001</c:v>
                </c:pt>
                <c:pt idx="2648">
                  <c:v>27.583333329999999</c:v>
                </c:pt>
                <c:pt idx="2649">
                  <c:v>27.59375</c:v>
                </c:pt>
                <c:pt idx="2650">
                  <c:v>27.604166670000001</c:v>
                </c:pt>
                <c:pt idx="2651">
                  <c:v>27.614583329999999</c:v>
                </c:pt>
                <c:pt idx="2652">
                  <c:v>27.625</c:v>
                </c:pt>
                <c:pt idx="2653">
                  <c:v>27.635416670000001</c:v>
                </c:pt>
                <c:pt idx="2654">
                  <c:v>27.645833329999999</c:v>
                </c:pt>
                <c:pt idx="2655">
                  <c:v>27.65625</c:v>
                </c:pt>
                <c:pt idx="2656">
                  <c:v>27.666666670000001</c:v>
                </c:pt>
                <c:pt idx="2657">
                  <c:v>27.677083329999999</c:v>
                </c:pt>
                <c:pt idx="2658">
                  <c:v>27.6875</c:v>
                </c:pt>
                <c:pt idx="2659">
                  <c:v>27.697916670000001</c:v>
                </c:pt>
                <c:pt idx="2660">
                  <c:v>27.708333329999999</c:v>
                </c:pt>
                <c:pt idx="2661">
                  <c:v>27.71875</c:v>
                </c:pt>
                <c:pt idx="2662">
                  <c:v>27.729166670000001</c:v>
                </c:pt>
                <c:pt idx="2663">
                  <c:v>27.739583329999999</c:v>
                </c:pt>
                <c:pt idx="2664">
                  <c:v>27.75</c:v>
                </c:pt>
                <c:pt idx="2665">
                  <c:v>27.760416670000001</c:v>
                </c:pt>
                <c:pt idx="2666">
                  <c:v>27.770833329999999</c:v>
                </c:pt>
                <c:pt idx="2667">
                  <c:v>27.78125</c:v>
                </c:pt>
                <c:pt idx="2668">
                  <c:v>27.791666670000001</c:v>
                </c:pt>
                <c:pt idx="2669">
                  <c:v>27.802083329999999</c:v>
                </c:pt>
                <c:pt idx="2670">
                  <c:v>27.8125</c:v>
                </c:pt>
                <c:pt idx="2671">
                  <c:v>27.822916670000001</c:v>
                </c:pt>
                <c:pt idx="2672">
                  <c:v>27.833333329999999</c:v>
                </c:pt>
                <c:pt idx="2673">
                  <c:v>27.84375</c:v>
                </c:pt>
                <c:pt idx="2674">
                  <c:v>27.854166670000001</c:v>
                </c:pt>
                <c:pt idx="2675">
                  <c:v>27.864583329999999</c:v>
                </c:pt>
                <c:pt idx="2676">
                  <c:v>27.875</c:v>
                </c:pt>
                <c:pt idx="2677">
                  <c:v>27.885416670000001</c:v>
                </c:pt>
                <c:pt idx="2678">
                  <c:v>27.895833329999999</c:v>
                </c:pt>
                <c:pt idx="2679">
                  <c:v>27.90625</c:v>
                </c:pt>
                <c:pt idx="2680">
                  <c:v>27.916666670000001</c:v>
                </c:pt>
                <c:pt idx="2681">
                  <c:v>27.927083329999999</c:v>
                </c:pt>
                <c:pt idx="2682">
                  <c:v>27.9375</c:v>
                </c:pt>
                <c:pt idx="2683">
                  <c:v>27.947916670000001</c:v>
                </c:pt>
                <c:pt idx="2684">
                  <c:v>27.958333329999999</c:v>
                </c:pt>
                <c:pt idx="2685">
                  <c:v>27.96875</c:v>
                </c:pt>
                <c:pt idx="2686">
                  <c:v>27.979166670000001</c:v>
                </c:pt>
                <c:pt idx="2687">
                  <c:v>27.989583329999999</c:v>
                </c:pt>
                <c:pt idx="2688">
                  <c:v>28</c:v>
                </c:pt>
                <c:pt idx="2689">
                  <c:v>28.010416670000001</c:v>
                </c:pt>
                <c:pt idx="2690">
                  <c:v>28.020833329999999</c:v>
                </c:pt>
                <c:pt idx="2691">
                  <c:v>28.03125</c:v>
                </c:pt>
                <c:pt idx="2692">
                  <c:v>28.041666670000001</c:v>
                </c:pt>
                <c:pt idx="2693">
                  <c:v>28.052083329999999</c:v>
                </c:pt>
                <c:pt idx="2694">
                  <c:v>28.0625</c:v>
                </c:pt>
                <c:pt idx="2695">
                  <c:v>28.072916670000001</c:v>
                </c:pt>
                <c:pt idx="2696">
                  <c:v>28.083333329999999</c:v>
                </c:pt>
                <c:pt idx="2697">
                  <c:v>28.09375</c:v>
                </c:pt>
                <c:pt idx="2698">
                  <c:v>28.104166670000001</c:v>
                </c:pt>
                <c:pt idx="2699">
                  <c:v>28.114583329999999</c:v>
                </c:pt>
                <c:pt idx="2700">
                  <c:v>28.125</c:v>
                </c:pt>
                <c:pt idx="2701">
                  <c:v>28.135416670000001</c:v>
                </c:pt>
                <c:pt idx="2702">
                  <c:v>28.145833329999999</c:v>
                </c:pt>
                <c:pt idx="2703">
                  <c:v>28.15625</c:v>
                </c:pt>
                <c:pt idx="2704">
                  <c:v>28.166666670000001</c:v>
                </c:pt>
                <c:pt idx="2705">
                  <c:v>28.177083329999999</c:v>
                </c:pt>
                <c:pt idx="2706">
                  <c:v>28.1875</c:v>
                </c:pt>
                <c:pt idx="2707">
                  <c:v>28.197916670000001</c:v>
                </c:pt>
                <c:pt idx="2708">
                  <c:v>28.208333329999999</c:v>
                </c:pt>
                <c:pt idx="2709">
                  <c:v>28.21875</c:v>
                </c:pt>
                <c:pt idx="2710">
                  <c:v>28.229166670000001</c:v>
                </c:pt>
                <c:pt idx="2711">
                  <c:v>28.239583329999999</c:v>
                </c:pt>
                <c:pt idx="2712">
                  <c:v>28.25</c:v>
                </c:pt>
                <c:pt idx="2713">
                  <c:v>28.260416670000001</c:v>
                </c:pt>
                <c:pt idx="2714">
                  <c:v>28.270833329999999</c:v>
                </c:pt>
                <c:pt idx="2715">
                  <c:v>28.28125</c:v>
                </c:pt>
                <c:pt idx="2716">
                  <c:v>28.291666670000001</c:v>
                </c:pt>
                <c:pt idx="2717">
                  <c:v>28.302083329999999</c:v>
                </c:pt>
                <c:pt idx="2718">
                  <c:v>28.3125</c:v>
                </c:pt>
                <c:pt idx="2719">
                  <c:v>28.322916670000001</c:v>
                </c:pt>
                <c:pt idx="2720">
                  <c:v>28.333333329999999</c:v>
                </c:pt>
                <c:pt idx="2721">
                  <c:v>28.34375</c:v>
                </c:pt>
                <c:pt idx="2722">
                  <c:v>28.354166670000001</c:v>
                </c:pt>
                <c:pt idx="2723">
                  <c:v>28.364583329999999</c:v>
                </c:pt>
                <c:pt idx="2724">
                  <c:v>28.375</c:v>
                </c:pt>
                <c:pt idx="2725">
                  <c:v>28.385416670000001</c:v>
                </c:pt>
                <c:pt idx="2726">
                  <c:v>28.395833329999999</c:v>
                </c:pt>
                <c:pt idx="2727">
                  <c:v>28.40625</c:v>
                </c:pt>
                <c:pt idx="2728">
                  <c:v>28.416666670000001</c:v>
                </c:pt>
                <c:pt idx="2729">
                  <c:v>28.427083329999999</c:v>
                </c:pt>
                <c:pt idx="2730">
                  <c:v>28.4375</c:v>
                </c:pt>
                <c:pt idx="2731">
                  <c:v>28.447916670000001</c:v>
                </c:pt>
                <c:pt idx="2732">
                  <c:v>28.458333329999999</c:v>
                </c:pt>
                <c:pt idx="2733">
                  <c:v>28.46875</c:v>
                </c:pt>
                <c:pt idx="2734">
                  <c:v>28.479166670000001</c:v>
                </c:pt>
                <c:pt idx="2735">
                  <c:v>28.489583329999999</c:v>
                </c:pt>
                <c:pt idx="2736">
                  <c:v>28.5</c:v>
                </c:pt>
                <c:pt idx="2737">
                  <c:v>28.510416670000001</c:v>
                </c:pt>
                <c:pt idx="2738">
                  <c:v>28.520833329999999</c:v>
                </c:pt>
                <c:pt idx="2739">
                  <c:v>28.53125</c:v>
                </c:pt>
                <c:pt idx="2740">
                  <c:v>28.541666670000001</c:v>
                </c:pt>
                <c:pt idx="2741">
                  <c:v>28.552083329999999</c:v>
                </c:pt>
                <c:pt idx="2742">
                  <c:v>28.5625</c:v>
                </c:pt>
                <c:pt idx="2743">
                  <c:v>28.572916670000001</c:v>
                </c:pt>
                <c:pt idx="2744">
                  <c:v>28.583333329999999</c:v>
                </c:pt>
                <c:pt idx="2745">
                  <c:v>28.59375</c:v>
                </c:pt>
                <c:pt idx="2746">
                  <c:v>28.604166670000001</c:v>
                </c:pt>
                <c:pt idx="2747">
                  <c:v>28.614583329999999</c:v>
                </c:pt>
                <c:pt idx="2748">
                  <c:v>28.625</c:v>
                </c:pt>
                <c:pt idx="2749">
                  <c:v>28.635416670000001</c:v>
                </c:pt>
                <c:pt idx="2750">
                  <c:v>28.645833329999999</c:v>
                </c:pt>
                <c:pt idx="2751">
                  <c:v>28.65625</c:v>
                </c:pt>
                <c:pt idx="2752">
                  <c:v>28.666666670000001</c:v>
                </c:pt>
                <c:pt idx="2753">
                  <c:v>28.677083329999999</c:v>
                </c:pt>
                <c:pt idx="2754">
                  <c:v>28.6875</c:v>
                </c:pt>
                <c:pt idx="2755">
                  <c:v>28.697916670000001</c:v>
                </c:pt>
                <c:pt idx="2756">
                  <c:v>28.708333329999999</c:v>
                </c:pt>
                <c:pt idx="2757">
                  <c:v>28.71875</c:v>
                </c:pt>
                <c:pt idx="2758">
                  <c:v>28.729166670000001</c:v>
                </c:pt>
                <c:pt idx="2759">
                  <c:v>28.739583329999999</c:v>
                </c:pt>
                <c:pt idx="2760">
                  <c:v>28.75</c:v>
                </c:pt>
                <c:pt idx="2761">
                  <c:v>28.760416670000001</c:v>
                </c:pt>
                <c:pt idx="2762">
                  <c:v>28.770833329999999</c:v>
                </c:pt>
                <c:pt idx="2763">
                  <c:v>28.78125</c:v>
                </c:pt>
                <c:pt idx="2764">
                  <c:v>28.791666670000001</c:v>
                </c:pt>
                <c:pt idx="2765">
                  <c:v>28.802083329999999</c:v>
                </c:pt>
                <c:pt idx="2766">
                  <c:v>28.8125</c:v>
                </c:pt>
                <c:pt idx="2767">
                  <c:v>28.822916670000001</c:v>
                </c:pt>
                <c:pt idx="2768">
                  <c:v>28.833333329999999</c:v>
                </c:pt>
                <c:pt idx="2769">
                  <c:v>28.84375</c:v>
                </c:pt>
                <c:pt idx="2770">
                  <c:v>28.854166670000001</c:v>
                </c:pt>
                <c:pt idx="2771">
                  <c:v>28.864583329999999</c:v>
                </c:pt>
                <c:pt idx="2772">
                  <c:v>28.875</c:v>
                </c:pt>
                <c:pt idx="2773">
                  <c:v>28.885416670000001</c:v>
                </c:pt>
                <c:pt idx="2774">
                  <c:v>28.895833329999999</c:v>
                </c:pt>
                <c:pt idx="2775">
                  <c:v>28.90625</c:v>
                </c:pt>
                <c:pt idx="2776">
                  <c:v>28.916666670000001</c:v>
                </c:pt>
                <c:pt idx="2777">
                  <c:v>28.927083329999999</c:v>
                </c:pt>
                <c:pt idx="2778">
                  <c:v>28.9375</c:v>
                </c:pt>
                <c:pt idx="2779">
                  <c:v>28.947916670000001</c:v>
                </c:pt>
                <c:pt idx="2780">
                  <c:v>28.958333329999999</c:v>
                </c:pt>
                <c:pt idx="2781">
                  <c:v>28.96875</c:v>
                </c:pt>
                <c:pt idx="2782">
                  <c:v>28.979166670000001</c:v>
                </c:pt>
                <c:pt idx="2783">
                  <c:v>28.989583329999999</c:v>
                </c:pt>
                <c:pt idx="2784">
                  <c:v>29</c:v>
                </c:pt>
                <c:pt idx="2785">
                  <c:v>29.010416670000001</c:v>
                </c:pt>
                <c:pt idx="2786">
                  <c:v>29.020833329999999</c:v>
                </c:pt>
                <c:pt idx="2787">
                  <c:v>29.03125</c:v>
                </c:pt>
                <c:pt idx="2788">
                  <c:v>29.041666670000001</c:v>
                </c:pt>
                <c:pt idx="2789">
                  <c:v>29.052083329999999</c:v>
                </c:pt>
                <c:pt idx="2790">
                  <c:v>29.0625</c:v>
                </c:pt>
                <c:pt idx="2791">
                  <c:v>29.072916670000001</c:v>
                </c:pt>
                <c:pt idx="2792">
                  <c:v>29.083333329999999</c:v>
                </c:pt>
                <c:pt idx="2793">
                  <c:v>29.09375</c:v>
                </c:pt>
                <c:pt idx="2794">
                  <c:v>29.104166670000001</c:v>
                </c:pt>
                <c:pt idx="2795">
                  <c:v>29.114583329999999</c:v>
                </c:pt>
                <c:pt idx="2796">
                  <c:v>29.125</c:v>
                </c:pt>
                <c:pt idx="2797">
                  <c:v>29.135416670000001</c:v>
                </c:pt>
                <c:pt idx="2798">
                  <c:v>29.145833329999999</c:v>
                </c:pt>
                <c:pt idx="2799">
                  <c:v>29.15625</c:v>
                </c:pt>
                <c:pt idx="2800">
                  <c:v>29.166666670000001</c:v>
                </c:pt>
                <c:pt idx="2801">
                  <c:v>29.177083329999999</c:v>
                </c:pt>
                <c:pt idx="2802">
                  <c:v>29.1875</c:v>
                </c:pt>
                <c:pt idx="2803">
                  <c:v>29.197916670000001</c:v>
                </c:pt>
                <c:pt idx="2804">
                  <c:v>29.208333329999999</c:v>
                </c:pt>
                <c:pt idx="2805">
                  <c:v>29.21875</c:v>
                </c:pt>
                <c:pt idx="2806">
                  <c:v>29.229166670000001</c:v>
                </c:pt>
                <c:pt idx="2807">
                  <c:v>29.239583329999999</c:v>
                </c:pt>
                <c:pt idx="2808">
                  <c:v>29.25</c:v>
                </c:pt>
                <c:pt idx="2809">
                  <c:v>29.260416670000001</c:v>
                </c:pt>
                <c:pt idx="2810">
                  <c:v>29.270833329999999</c:v>
                </c:pt>
                <c:pt idx="2811">
                  <c:v>29.28125</c:v>
                </c:pt>
                <c:pt idx="2812">
                  <c:v>29.291666670000001</c:v>
                </c:pt>
                <c:pt idx="2813">
                  <c:v>29.302083329999999</c:v>
                </c:pt>
                <c:pt idx="2814">
                  <c:v>29.3125</c:v>
                </c:pt>
                <c:pt idx="2815">
                  <c:v>29.322916670000001</c:v>
                </c:pt>
                <c:pt idx="2816">
                  <c:v>29.333333329999999</c:v>
                </c:pt>
                <c:pt idx="2817">
                  <c:v>29.34375</c:v>
                </c:pt>
                <c:pt idx="2818">
                  <c:v>29.354166670000001</c:v>
                </c:pt>
                <c:pt idx="2819">
                  <c:v>29.364583329999999</c:v>
                </c:pt>
                <c:pt idx="2820">
                  <c:v>29.375</c:v>
                </c:pt>
                <c:pt idx="2821">
                  <c:v>29.385416670000001</c:v>
                </c:pt>
                <c:pt idx="2822">
                  <c:v>29.395833329999999</c:v>
                </c:pt>
                <c:pt idx="2823">
                  <c:v>29.40625</c:v>
                </c:pt>
                <c:pt idx="2824">
                  <c:v>29.416666670000001</c:v>
                </c:pt>
                <c:pt idx="2825">
                  <c:v>29.427083329999999</c:v>
                </c:pt>
                <c:pt idx="2826">
                  <c:v>29.4375</c:v>
                </c:pt>
                <c:pt idx="2827">
                  <c:v>29.447916670000001</c:v>
                </c:pt>
                <c:pt idx="2828">
                  <c:v>29.458333329999999</c:v>
                </c:pt>
                <c:pt idx="2829">
                  <c:v>29.46875</c:v>
                </c:pt>
                <c:pt idx="2830">
                  <c:v>29.479166670000001</c:v>
                </c:pt>
                <c:pt idx="2831">
                  <c:v>29.489583329999999</c:v>
                </c:pt>
                <c:pt idx="2832">
                  <c:v>29.5</c:v>
                </c:pt>
                <c:pt idx="2833">
                  <c:v>29.510416670000001</c:v>
                </c:pt>
                <c:pt idx="2834">
                  <c:v>29.520833329999999</c:v>
                </c:pt>
                <c:pt idx="2835">
                  <c:v>29.53125</c:v>
                </c:pt>
                <c:pt idx="2836">
                  <c:v>29.541666670000001</c:v>
                </c:pt>
                <c:pt idx="2837">
                  <c:v>29.552083329999999</c:v>
                </c:pt>
                <c:pt idx="2838">
                  <c:v>29.5625</c:v>
                </c:pt>
                <c:pt idx="2839">
                  <c:v>29.572916670000001</c:v>
                </c:pt>
                <c:pt idx="2840">
                  <c:v>29.583333329999999</c:v>
                </c:pt>
                <c:pt idx="2841">
                  <c:v>29.59375</c:v>
                </c:pt>
                <c:pt idx="2842">
                  <c:v>29.604166670000001</c:v>
                </c:pt>
                <c:pt idx="2843">
                  <c:v>29.614583329999999</c:v>
                </c:pt>
                <c:pt idx="2844">
                  <c:v>29.625</c:v>
                </c:pt>
                <c:pt idx="2845">
                  <c:v>29.635416670000001</c:v>
                </c:pt>
                <c:pt idx="2846">
                  <c:v>29.645833329999999</c:v>
                </c:pt>
                <c:pt idx="2847">
                  <c:v>29.65625</c:v>
                </c:pt>
                <c:pt idx="2848">
                  <c:v>29.666666670000001</c:v>
                </c:pt>
                <c:pt idx="2849">
                  <c:v>29.677083329999999</c:v>
                </c:pt>
                <c:pt idx="2850">
                  <c:v>29.6875</c:v>
                </c:pt>
                <c:pt idx="2851">
                  <c:v>29.697916670000001</c:v>
                </c:pt>
                <c:pt idx="2852">
                  <c:v>29.708333329999999</c:v>
                </c:pt>
                <c:pt idx="2853">
                  <c:v>29.71875</c:v>
                </c:pt>
                <c:pt idx="2854">
                  <c:v>29.729166670000001</c:v>
                </c:pt>
                <c:pt idx="2855">
                  <c:v>29.739583329999999</c:v>
                </c:pt>
                <c:pt idx="2856">
                  <c:v>29.75</c:v>
                </c:pt>
                <c:pt idx="2857">
                  <c:v>29.760416670000001</c:v>
                </c:pt>
                <c:pt idx="2858">
                  <c:v>29.770833329999999</c:v>
                </c:pt>
                <c:pt idx="2859">
                  <c:v>29.78125</c:v>
                </c:pt>
                <c:pt idx="2860">
                  <c:v>29.791666670000001</c:v>
                </c:pt>
                <c:pt idx="2861">
                  <c:v>29.802083329999999</c:v>
                </c:pt>
                <c:pt idx="2862">
                  <c:v>29.8125</c:v>
                </c:pt>
                <c:pt idx="2863">
                  <c:v>29.822916670000001</c:v>
                </c:pt>
                <c:pt idx="2864">
                  <c:v>29.833333329999999</c:v>
                </c:pt>
                <c:pt idx="2865">
                  <c:v>29.84375</c:v>
                </c:pt>
                <c:pt idx="2866">
                  <c:v>29.854166670000001</c:v>
                </c:pt>
                <c:pt idx="2867">
                  <c:v>29.864583329999999</c:v>
                </c:pt>
                <c:pt idx="2868">
                  <c:v>29.875</c:v>
                </c:pt>
                <c:pt idx="2869">
                  <c:v>29.885416670000001</c:v>
                </c:pt>
                <c:pt idx="2870">
                  <c:v>29.895833329999999</c:v>
                </c:pt>
                <c:pt idx="2871">
                  <c:v>29.90625</c:v>
                </c:pt>
                <c:pt idx="2872">
                  <c:v>29.916666670000001</c:v>
                </c:pt>
                <c:pt idx="2873">
                  <c:v>29.927083329999999</c:v>
                </c:pt>
                <c:pt idx="2874">
                  <c:v>29.9375</c:v>
                </c:pt>
                <c:pt idx="2875">
                  <c:v>29.947916670000001</c:v>
                </c:pt>
                <c:pt idx="2876">
                  <c:v>29.958333329999999</c:v>
                </c:pt>
                <c:pt idx="2877">
                  <c:v>29.96875</c:v>
                </c:pt>
                <c:pt idx="2878">
                  <c:v>29.979166670000001</c:v>
                </c:pt>
                <c:pt idx="2879">
                  <c:v>29.989583329999999</c:v>
                </c:pt>
                <c:pt idx="2880">
                  <c:v>30</c:v>
                </c:pt>
                <c:pt idx="2881">
                  <c:v>30.010416670000001</c:v>
                </c:pt>
                <c:pt idx="2882">
                  <c:v>30.020833329999999</c:v>
                </c:pt>
                <c:pt idx="2883">
                  <c:v>30.03125</c:v>
                </c:pt>
                <c:pt idx="2884">
                  <c:v>30.041666670000001</c:v>
                </c:pt>
                <c:pt idx="2885">
                  <c:v>30.052083329999999</c:v>
                </c:pt>
                <c:pt idx="2886">
                  <c:v>30.0625</c:v>
                </c:pt>
                <c:pt idx="2887">
                  <c:v>30.072916670000001</c:v>
                </c:pt>
                <c:pt idx="2888">
                  <c:v>30.083333329999999</c:v>
                </c:pt>
                <c:pt idx="2889">
                  <c:v>30.09375</c:v>
                </c:pt>
                <c:pt idx="2890">
                  <c:v>30.104166670000001</c:v>
                </c:pt>
                <c:pt idx="2891">
                  <c:v>30.114583329999999</c:v>
                </c:pt>
                <c:pt idx="2892">
                  <c:v>30.125</c:v>
                </c:pt>
                <c:pt idx="2893">
                  <c:v>30.135416670000001</c:v>
                </c:pt>
                <c:pt idx="2894">
                  <c:v>30.145833329999999</c:v>
                </c:pt>
                <c:pt idx="2895">
                  <c:v>30.15625</c:v>
                </c:pt>
                <c:pt idx="2896">
                  <c:v>30.166666670000001</c:v>
                </c:pt>
                <c:pt idx="2897">
                  <c:v>30.177083329999999</c:v>
                </c:pt>
                <c:pt idx="2898">
                  <c:v>30.1875</c:v>
                </c:pt>
                <c:pt idx="2899">
                  <c:v>30.197916670000001</c:v>
                </c:pt>
                <c:pt idx="2900">
                  <c:v>30.208333329999999</c:v>
                </c:pt>
                <c:pt idx="2901">
                  <c:v>30.21875</c:v>
                </c:pt>
                <c:pt idx="2902">
                  <c:v>30.229166670000001</c:v>
                </c:pt>
                <c:pt idx="2903">
                  <c:v>30.239583329999999</c:v>
                </c:pt>
                <c:pt idx="2904">
                  <c:v>30.25</c:v>
                </c:pt>
                <c:pt idx="2905">
                  <c:v>30.260416670000001</c:v>
                </c:pt>
                <c:pt idx="2906">
                  <c:v>30.270833329999999</c:v>
                </c:pt>
                <c:pt idx="2907">
                  <c:v>30.28125</c:v>
                </c:pt>
                <c:pt idx="2908">
                  <c:v>30.291666670000001</c:v>
                </c:pt>
                <c:pt idx="2909">
                  <c:v>30.302083329999999</c:v>
                </c:pt>
                <c:pt idx="2910">
                  <c:v>30.3125</c:v>
                </c:pt>
                <c:pt idx="2911">
                  <c:v>30.322916670000001</c:v>
                </c:pt>
                <c:pt idx="2912">
                  <c:v>30.333333329999999</c:v>
                </c:pt>
                <c:pt idx="2913">
                  <c:v>30.34375</c:v>
                </c:pt>
                <c:pt idx="2914">
                  <c:v>30.354166670000001</c:v>
                </c:pt>
                <c:pt idx="2915">
                  <c:v>30.364583329999999</c:v>
                </c:pt>
                <c:pt idx="2916">
                  <c:v>30.375</c:v>
                </c:pt>
                <c:pt idx="2917">
                  <c:v>30.385416670000001</c:v>
                </c:pt>
                <c:pt idx="2918">
                  <c:v>30.395833329999999</c:v>
                </c:pt>
                <c:pt idx="2919">
                  <c:v>30.40625</c:v>
                </c:pt>
                <c:pt idx="2920">
                  <c:v>30.416666670000001</c:v>
                </c:pt>
                <c:pt idx="2921">
                  <c:v>30.427083329999999</c:v>
                </c:pt>
                <c:pt idx="2922">
                  <c:v>30.4375</c:v>
                </c:pt>
                <c:pt idx="2923">
                  <c:v>30.447916670000001</c:v>
                </c:pt>
                <c:pt idx="2924">
                  <c:v>30.458333329999999</c:v>
                </c:pt>
                <c:pt idx="2925">
                  <c:v>30.46875</c:v>
                </c:pt>
                <c:pt idx="2926">
                  <c:v>30.479166670000001</c:v>
                </c:pt>
                <c:pt idx="2927">
                  <c:v>30.489583329999999</c:v>
                </c:pt>
                <c:pt idx="2928">
                  <c:v>30.5</c:v>
                </c:pt>
                <c:pt idx="2929">
                  <c:v>30.510416670000001</c:v>
                </c:pt>
                <c:pt idx="2930">
                  <c:v>30.520833329999999</c:v>
                </c:pt>
                <c:pt idx="2931">
                  <c:v>30.53125</c:v>
                </c:pt>
                <c:pt idx="2932">
                  <c:v>30.541666670000001</c:v>
                </c:pt>
                <c:pt idx="2933">
                  <c:v>30.552083329999999</c:v>
                </c:pt>
                <c:pt idx="2934">
                  <c:v>30.5625</c:v>
                </c:pt>
                <c:pt idx="2935">
                  <c:v>30.572916670000001</c:v>
                </c:pt>
                <c:pt idx="2936">
                  <c:v>30.583333329999999</c:v>
                </c:pt>
                <c:pt idx="2937">
                  <c:v>30.59375</c:v>
                </c:pt>
                <c:pt idx="2938">
                  <c:v>30.604166670000001</c:v>
                </c:pt>
                <c:pt idx="2939">
                  <c:v>30.614583329999999</c:v>
                </c:pt>
                <c:pt idx="2940">
                  <c:v>30.625</c:v>
                </c:pt>
                <c:pt idx="2941">
                  <c:v>30.635416670000001</c:v>
                </c:pt>
                <c:pt idx="2942">
                  <c:v>30.645833329999999</c:v>
                </c:pt>
                <c:pt idx="2943">
                  <c:v>30.65625</c:v>
                </c:pt>
                <c:pt idx="2944">
                  <c:v>30.666666670000001</c:v>
                </c:pt>
                <c:pt idx="2945">
                  <c:v>30.677083329999999</c:v>
                </c:pt>
                <c:pt idx="2946">
                  <c:v>30.6875</c:v>
                </c:pt>
                <c:pt idx="2947">
                  <c:v>30.697916670000001</c:v>
                </c:pt>
                <c:pt idx="2948">
                  <c:v>30.708333329999999</c:v>
                </c:pt>
                <c:pt idx="2949">
                  <c:v>30.71875</c:v>
                </c:pt>
                <c:pt idx="2950">
                  <c:v>30.729166670000001</c:v>
                </c:pt>
                <c:pt idx="2951">
                  <c:v>30.739583329999999</c:v>
                </c:pt>
                <c:pt idx="2952">
                  <c:v>30.75</c:v>
                </c:pt>
                <c:pt idx="2953">
                  <c:v>30.760416670000001</c:v>
                </c:pt>
                <c:pt idx="2954">
                  <c:v>30.770833329999999</c:v>
                </c:pt>
                <c:pt idx="2955">
                  <c:v>30.78125</c:v>
                </c:pt>
                <c:pt idx="2956">
                  <c:v>30.791666670000001</c:v>
                </c:pt>
                <c:pt idx="2957">
                  <c:v>30.802083329999999</c:v>
                </c:pt>
                <c:pt idx="2958">
                  <c:v>30.8125</c:v>
                </c:pt>
                <c:pt idx="2959">
                  <c:v>30.822916670000001</c:v>
                </c:pt>
                <c:pt idx="2960">
                  <c:v>30.833333329999999</c:v>
                </c:pt>
                <c:pt idx="2961">
                  <c:v>30.84375</c:v>
                </c:pt>
                <c:pt idx="2962">
                  <c:v>30.854166670000001</c:v>
                </c:pt>
                <c:pt idx="2963">
                  <c:v>30.864583329999999</c:v>
                </c:pt>
                <c:pt idx="2964">
                  <c:v>30.875</c:v>
                </c:pt>
                <c:pt idx="2965">
                  <c:v>30.885416670000001</c:v>
                </c:pt>
                <c:pt idx="2966">
                  <c:v>30.895833329999999</c:v>
                </c:pt>
                <c:pt idx="2967">
                  <c:v>30.90625</c:v>
                </c:pt>
                <c:pt idx="2968">
                  <c:v>30.916666670000001</c:v>
                </c:pt>
                <c:pt idx="2969">
                  <c:v>30.927083329999999</c:v>
                </c:pt>
                <c:pt idx="2970">
                  <c:v>30.9375</c:v>
                </c:pt>
                <c:pt idx="2971">
                  <c:v>30.947916670000001</c:v>
                </c:pt>
                <c:pt idx="2972">
                  <c:v>30.958333329999999</c:v>
                </c:pt>
                <c:pt idx="2973">
                  <c:v>30.96875</c:v>
                </c:pt>
                <c:pt idx="2974">
                  <c:v>30.979166670000001</c:v>
                </c:pt>
                <c:pt idx="2975">
                  <c:v>30.989583329999999</c:v>
                </c:pt>
                <c:pt idx="2976">
                  <c:v>31</c:v>
                </c:pt>
                <c:pt idx="2977">
                  <c:v>31.010416669999998</c:v>
                </c:pt>
                <c:pt idx="2978">
                  <c:v>31.020833330000002</c:v>
                </c:pt>
                <c:pt idx="2979">
                  <c:v>31.03125</c:v>
                </c:pt>
                <c:pt idx="2980">
                  <c:v>31.041666669999998</c:v>
                </c:pt>
                <c:pt idx="2981">
                  <c:v>31.052083330000002</c:v>
                </c:pt>
                <c:pt idx="2982">
                  <c:v>31.0625</c:v>
                </c:pt>
                <c:pt idx="2983">
                  <c:v>31.072916669999998</c:v>
                </c:pt>
                <c:pt idx="2984">
                  <c:v>31.083333330000002</c:v>
                </c:pt>
                <c:pt idx="2985">
                  <c:v>31.09375</c:v>
                </c:pt>
                <c:pt idx="2986">
                  <c:v>31.104166669999998</c:v>
                </c:pt>
                <c:pt idx="2987">
                  <c:v>31.114583330000002</c:v>
                </c:pt>
                <c:pt idx="2988">
                  <c:v>31.125</c:v>
                </c:pt>
                <c:pt idx="2989">
                  <c:v>31.135416669999998</c:v>
                </c:pt>
                <c:pt idx="2990">
                  <c:v>31.145833330000002</c:v>
                </c:pt>
                <c:pt idx="2991">
                  <c:v>31.15625</c:v>
                </c:pt>
                <c:pt idx="2992">
                  <c:v>31.166666669999998</c:v>
                </c:pt>
                <c:pt idx="2993">
                  <c:v>31.177083330000002</c:v>
                </c:pt>
                <c:pt idx="2994">
                  <c:v>31.1875</c:v>
                </c:pt>
                <c:pt idx="2995">
                  <c:v>31.197916669999998</c:v>
                </c:pt>
                <c:pt idx="2996">
                  <c:v>31.208333330000002</c:v>
                </c:pt>
                <c:pt idx="2997">
                  <c:v>31.21875</c:v>
                </c:pt>
                <c:pt idx="2998">
                  <c:v>31.229166669999998</c:v>
                </c:pt>
                <c:pt idx="2999">
                  <c:v>31.239583330000002</c:v>
                </c:pt>
                <c:pt idx="3000">
                  <c:v>31.25</c:v>
                </c:pt>
                <c:pt idx="3001">
                  <c:v>31.260416669999998</c:v>
                </c:pt>
                <c:pt idx="3002">
                  <c:v>31.270833330000002</c:v>
                </c:pt>
                <c:pt idx="3003">
                  <c:v>31.28125</c:v>
                </c:pt>
                <c:pt idx="3004">
                  <c:v>31.291666669999998</c:v>
                </c:pt>
                <c:pt idx="3005">
                  <c:v>31.302083330000002</c:v>
                </c:pt>
                <c:pt idx="3006">
                  <c:v>31.3125</c:v>
                </c:pt>
                <c:pt idx="3007">
                  <c:v>31.322916669999998</c:v>
                </c:pt>
                <c:pt idx="3008">
                  <c:v>31.333333330000002</c:v>
                </c:pt>
                <c:pt idx="3009">
                  <c:v>31.34375</c:v>
                </c:pt>
                <c:pt idx="3010">
                  <c:v>31.354166669999998</c:v>
                </c:pt>
                <c:pt idx="3011">
                  <c:v>31.364583330000002</c:v>
                </c:pt>
                <c:pt idx="3012">
                  <c:v>31.375</c:v>
                </c:pt>
                <c:pt idx="3013">
                  <c:v>31.385416669999998</c:v>
                </c:pt>
                <c:pt idx="3014">
                  <c:v>31.395833330000002</c:v>
                </c:pt>
                <c:pt idx="3015">
                  <c:v>31.40625</c:v>
                </c:pt>
                <c:pt idx="3016">
                  <c:v>31.416666669999998</c:v>
                </c:pt>
                <c:pt idx="3017">
                  <c:v>31.427083330000002</c:v>
                </c:pt>
                <c:pt idx="3018">
                  <c:v>31.4375</c:v>
                </c:pt>
                <c:pt idx="3019">
                  <c:v>31.447916669999998</c:v>
                </c:pt>
                <c:pt idx="3020">
                  <c:v>31.458333330000002</c:v>
                </c:pt>
                <c:pt idx="3021">
                  <c:v>31.46875</c:v>
                </c:pt>
                <c:pt idx="3022">
                  <c:v>31.479166669999998</c:v>
                </c:pt>
                <c:pt idx="3023">
                  <c:v>31.489583330000002</c:v>
                </c:pt>
                <c:pt idx="3024">
                  <c:v>31.5</c:v>
                </c:pt>
                <c:pt idx="3025">
                  <c:v>31.510416669999998</c:v>
                </c:pt>
                <c:pt idx="3026">
                  <c:v>31.520833330000002</c:v>
                </c:pt>
                <c:pt idx="3027">
                  <c:v>31.53125</c:v>
                </c:pt>
                <c:pt idx="3028">
                  <c:v>31.541666669999998</c:v>
                </c:pt>
                <c:pt idx="3029">
                  <c:v>31.552083330000002</c:v>
                </c:pt>
                <c:pt idx="3030">
                  <c:v>31.5625</c:v>
                </c:pt>
                <c:pt idx="3031">
                  <c:v>31.572916669999998</c:v>
                </c:pt>
                <c:pt idx="3032">
                  <c:v>31.583333330000002</c:v>
                </c:pt>
                <c:pt idx="3033">
                  <c:v>31.59375</c:v>
                </c:pt>
                <c:pt idx="3034">
                  <c:v>31.604166669999998</c:v>
                </c:pt>
                <c:pt idx="3035">
                  <c:v>31.614583330000002</c:v>
                </c:pt>
                <c:pt idx="3036">
                  <c:v>31.625</c:v>
                </c:pt>
                <c:pt idx="3037">
                  <c:v>31.635416669999998</c:v>
                </c:pt>
                <c:pt idx="3038">
                  <c:v>31.645833330000002</c:v>
                </c:pt>
                <c:pt idx="3039">
                  <c:v>31.65625</c:v>
                </c:pt>
                <c:pt idx="3040">
                  <c:v>31.666666669999998</c:v>
                </c:pt>
                <c:pt idx="3041">
                  <c:v>31.677083330000002</c:v>
                </c:pt>
                <c:pt idx="3042">
                  <c:v>31.6875</c:v>
                </c:pt>
                <c:pt idx="3043">
                  <c:v>31.697916669999998</c:v>
                </c:pt>
                <c:pt idx="3044">
                  <c:v>31.708333330000002</c:v>
                </c:pt>
                <c:pt idx="3045">
                  <c:v>31.71875</c:v>
                </c:pt>
                <c:pt idx="3046">
                  <c:v>31.729166669999998</c:v>
                </c:pt>
                <c:pt idx="3047">
                  <c:v>31.739583330000002</c:v>
                </c:pt>
                <c:pt idx="3048">
                  <c:v>31.75</c:v>
                </c:pt>
                <c:pt idx="3049">
                  <c:v>31.760416669999998</c:v>
                </c:pt>
                <c:pt idx="3050">
                  <c:v>31.770833330000002</c:v>
                </c:pt>
                <c:pt idx="3051">
                  <c:v>31.78125</c:v>
                </c:pt>
                <c:pt idx="3052">
                  <c:v>31.791666669999998</c:v>
                </c:pt>
                <c:pt idx="3053">
                  <c:v>31.802083330000002</c:v>
                </c:pt>
                <c:pt idx="3054">
                  <c:v>31.8125</c:v>
                </c:pt>
                <c:pt idx="3055">
                  <c:v>31.822916669999998</c:v>
                </c:pt>
                <c:pt idx="3056">
                  <c:v>31.833333330000002</c:v>
                </c:pt>
                <c:pt idx="3057">
                  <c:v>31.84375</c:v>
                </c:pt>
                <c:pt idx="3058">
                  <c:v>31.854166669999998</c:v>
                </c:pt>
                <c:pt idx="3059">
                  <c:v>31.864583330000002</c:v>
                </c:pt>
                <c:pt idx="3060">
                  <c:v>31.875</c:v>
                </c:pt>
                <c:pt idx="3061">
                  <c:v>31.885416669999998</c:v>
                </c:pt>
                <c:pt idx="3062">
                  <c:v>31.895833330000002</c:v>
                </c:pt>
                <c:pt idx="3063">
                  <c:v>31.90625</c:v>
                </c:pt>
                <c:pt idx="3064">
                  <c:v>31.916666669999998</c:v>
                </c:pt>
                <c:pt idx="3065">
                  <c:v>31.927083330000002</c:v>
                </c:pt>
                <c:pt idx="3066">
                  <c:v>31.9375</c:v>
                </c:pt>
                <c:pt idx="3067">
                  <c:v>31.947916669999998</c:v>
                </c:pt>
                <c:pt idx="3068">
                  <c:v>31.958333330000002</c:v>
                </c:pt>
                <c:pt idx="3069">
                  <c:v>31.96875</c:v>
                </c:pt>
                <c:pt idx="3070">
                  <c:v>31.979166669999998</c:v>
                </c:pt>
                <c:pt idx="3071">
                  <c:v>31.989583330000002</c:v>
                </c:pt>
                <c:pt idx="3072">
                  <c:v>32</c:v>
                </c:pt>
                <c:pt idx="3073">
                  <c:v>32.010416669999998</c:v>
                </c:pt>
                <c:pt idx="3074">
                  <c:v>32.020833330000002</c:v>
                </c:pt>
                <c:pt idx="3075">
                  <c:v>32.03125</c:v>
                </c:pt>
                <c:pt idx="3076">
                  <c:v>32.041666669999998</c:v>
                </c:pt>
                <c:pt idx="3077">
                  <c:v>32.052083330000002</c:v>
                </c:pt>
                <c:pt idx="3078">
                  <c:v>32.0625</c:v>
                </c:pt>
                <c:pt idx="3079">
                  <c:v>32.072916669999998</c:v>
                </c:pt>
                <c:pt idx="3080">
                  <c:v>32.083333330000002</c:v>
                </c:pt>
                <c:pt idx="3081">
                  <c:v>32.09375</c:v>
                </c:pt>
                <c:pt idx="3082">
                  <c:v>32.104166669999998</c:v>
                </c:pt>
                <c:pt idx="3083">
                  <c:v>32.114583330000002</c:v>
                </c:pt>
                <c:pt idx="3084">
                  <c:v>32.125</c:v>
                </c:pt>
                <c:pt idx="3085">
                  <c:v>32.135416669999998</c:v>
                </c:pt>
                <c:pt idx="3086">
                  <c:v>32.145833330000002</c:v>
                </c:pt>
                <c:pt idx="3087">
                  <c:v>32.15625</c:v>
                </c:pt>
                <c:pt idx="3088">
                  <c:v>32.166666669999998</c:v>
                </c:pt>
                <c:pt idx="3089">
                  <c:v>32.177083330000002</c:v>
                </c:pt>
                <c:pt idx="3090">
                  <c:v>32.1875</c:v>
                </c:pt>
                <c:pt idx="3091">
                  <c:v>32.197916669999998</c:v>
                </c:pt>
                <c:pt idx="3092">
                  <c:v>32.208333330000002</c:v>
                </c:pt>
                <c:pt idx="3093">
                  <c:v>32.21875</c:v>
                </c:pt>
                <c:pt idx="3094">
                  <c:v>32.229166669999998</c:v>
                </c:pt>
                <c:pt idx="3095">
                  <c:v>32.239583330000002</c:v>
                </c:pt>
                <c:pt idx="3096">
                  <c:v>32.25</c:v>
                </c:pt>
                <c:pt idx="3097">
                  <c:v>32.260416669999998</c:v>
                </c:pt>
                <c:pt idx="3098">
                  <c:v>32.270833330000002</c:v>
                </c:pt>
                <c:pt idx="3099">
                  <c:v>32.28125</c:v>
                </c:pt>
                <c:pt idx="3100">
                  <c:v>32.291666669999998</c:v>
                </c:pt>
                <c:pt idx="3101">
                  <c:v>32.302083330000002</c:v>
                </c:pt>
                <c:pt idx="3102">
                  <c:v>32.3125</c:v>
                </c:pt>
                <c:pt idx="3103">
                  <c:v>32.322916669999998</c:v>
                </c:pt>
                <c:pt idx="3104">
                  <c:v>32.333333330000002</c:v>
                </c:pt>
                <c:pt idx="3105">
                  <c:v>32.34375</c:v>
                </c:pt>
                <c:pt idx="3106">
                  <c:v>32.354166669999998</c:v>
                </c:pt>
                <c:pt idx="3107">
                  <c:v>32.364583330000002</c:v>
                </c:pt>
                <c:pt idx="3108">
                  <c:v>32.375</c:v>
                </c:pt>
                <c:pt idx="3109">
                  <c:v>32.385416669999998</c:v>
                </c:pt>
                <c:pt idx="3110">
                  <c:v>32.395833330000002</c:v>
                </c:pt>
                <c:pt idx="3111">
                  <c:v>32.40625</c:v>
                </c:pt>
                <c:pt idx="3112">
                  <c:v>32.416666669999998</c:v>
                </c:pt>
                <c:pt idx="3113">
                  <c:v>32.427083330000002</c:v>
                </c:pt>
                <c:pt idx="3114">
                  <c:v>32.4375</c:v>
                </c:pt>
                <c:pt idx="3115">
                  <c:v>32.447916669999998</c:v>
                </c:pt>
                <c:pt idx="3116">
                  <c:v>32.458333330000002</c:v>
                </c:pt>
                <c:pt idx="3117">
                  <c:v>32.46875</c:v>
                </c:pt>
                <c:pt idx="3118">
                  <c:v>32.479166669999998</c:v>
                </c:pt>
                <c:pt idx="3119">
                  <c:v>32.489583330000002</c:v>
                </c:pt>
                <c:pt idx="3120">
                  <c:v>32.5</c:v>
                </c:pt>
                <c:pt idx="3121">
                  <c:v>32.510416669999998</c:v>
                </c:pt>
                <c:pt idx="3122">
                  <c:v>32.520833330000002</c:v>
                </c:pt>
                <c:pt idx="3123">
                  <c:v>32.53125</c:v>
                </c:pt>
                <c:pt idx="3124">
                  <c:v>32.541666669999998</c:v>
                </c:pt>
                <c:pt idx="3125">
                  <c:v>32.552083330000002</c:v>
                </c:pt>
                <c:pt idx="3126">
                  <c:v>32.5625</c:v>
                </c:pt>
                <c:pt idx="3127">
                  <c:v>32.572916669999998</c:v>
                </c:pt>
                <c:pt idx="3128">
                  <c:v>32.583333330000002</c:v>
                </c:pt>
                <c:pt idx="3129">
                  <c:v>32.59375</c:v>
                </c:pt>
                <c:pt idx="3130">
                  <c:v>32.604166669999998</c:v>
                </c:pt>
                <c:pt idx="3131">
                  <c:v>32.614583330000002</c:v>
                </c:pt>
                <c:pt idx="3132">
                  <c:v>32.625</c:v>
                </c:pt>
                <c:pt idx="3133">
                  <c:v>32.635416669999998</c:v>
                </c:pt>
                <c:pt idx="3134">
                  <c:v>32.645833330000002</c:v>
                </c:pt>
                <c:pt idx="3135">
                  <c:v>32.65625</c:v>
                </c:pt>
                <c:pt idx="3136">
                  <c:v>32.666666669999998</c:v>
                </c:pt>
                <c:pt idx="3137">
                  <c:v>32.677083330000002</c:v>
                </c:pt>
                <c:pt idx="3138">
                  <c:v>32.6875</c:v>
                </c:pt>
                <c:pt idx="3139">
                  <c:v>32.697916669999998</c:v>
                </c:pt>
                <c:pt idx="3140">
                  <c:v>32.708333330000002</c:v>
                </c:pt>
                <c:pt idx="3141">
                  <c:v>32.71875</c:v>
                </c:pt>
                <c:pt idx="3142">
                  <c:v>32.729166669999998</c:v>
                </c:pt>
                <c:pt idx="3143">
                  <c:v>32.739583330000002</c:v>
                </c:pt>
                <c:pt idx="3144">
                  <c:v>32.75</c:v>
                </c:pt>
                <c:pt idx="3145">
                  <c:v>32.760416669999998</c:v>
                </c:pt>
                <c:pt idx="3146">
                  <c:v>32.770833330000002</c:v>
                </c:pt>
                <c:pt idx="3147">
                  <c:v>32.78125</c:v>
                </c:pt>
                <c:pt idx="3148">
                  <c:v>32.791666669999998</c:v>
                </c:pt>
                <c:pt idx="3149">
                  <c:v>32.802083330000002</c:v>
                </c:pt>
                <c:pt idx="3150">
                  <c:v>32.8125</c:v>
                </c:pt>
                <c:pt idx="3151">
                  <c:v>32.822916669999998</c:v>
                </c:pt>
                <c:pt idx="3152">
                  <c:v>32.833333330000002</c:v>
                </c:pt>
                <c:pt idx="3153">
                  <c:v>32.84375</c:v>
                </c:pt>
                <c:pt idx="3154">
                  <c:v>32.854166669999998</c:v>
                </c:pt>
                <c:pt idx="3155">
                  <c:v>32.864583330000002</c:v>
                </c:pt>
                <c:pt idx="3156">
                  <c:v>32.875</c:v>
                </c:pt>
                <c:pt idx="3157">
                  <c:v>32.885416669999998</c:v>
                </c:pt>
                <c:pt idx="3158">
                  <c:v>32.895833330000002</c:v>
                </c:pt>
                <c:pt idx="3159">
                  <c:v>32.90625</c:v>
                </c:pt>
                <c:pt idx="3160">
                  <c:v>32.916666669999998</c:v>
                </c:pt>
                <c:pt idx="3161">
                  <c:v>32.927083330000002</c:v>
                </c:pt>
                <c:pt idx="3162">
                  <c:v>32.9375</c:v>
                </c:pt>
                <c:pt idx="3163">
                  <c:v>32.947916669999998</c:v>
                </c:pt>
                <c:pt idx="3164">
                  <c:v>32.958333330000002</c:v>
                </c:pt>
                <c:pt idx="3165">
                  <c:v>32.96875</c:v>
                </c:pt>
                <c:pt idx="3166">
                  <c:v>32.979166669999998</c:v>
                </c:pt>
                <c:pt idx="3167">
                  <c:v>32.989583330000002</c:v>
                </c:pt>
                <c:pt idx="3168">
                  <c:v>33</c:v>
                </c:pt>
                <c:pt idx="3169">
                  <c:v>33.010416669999998</c:v>
                </c:pt>
                <c:pt idx="3170">
                  <c:v>33.020833330000002</c:v>
                </c:pt>
                <c:pt idx="3171">
                  <c:v>33.03125</c:v>
                </c:pt>
                <c:pt idx="3172">
                  <c:v>33.041666669999998</c:v>
                </c:pt>
                <c:pt idx="3173">
                  <c:v>33.052083330000002</c:v>
                </c:pt>
                <c:pt idx="3174">
                  <c:v>33.0625</c:v>
                </c:pt>
                <c:pt idx="3175">
                  <c:v>33.072916669999998</c:v>
                </c:pt>
                <c:pt idx="3176">
                  <c:v>33.083333330000002</c:v>
                </c:pt>
                <c:pt idx="3177">
                  <c:v>33.09375</c:v>
                </c:pt>
                <c:pt idx="3178">
                  <c:v>33.104166669999998</c:v>
                </c:pt>
                <c:pt idx="3179">
                  <c:v>33.114583330000002</c:v>
                </c:pt>
                <c:pt idx="3180">
                  <c:v>33.125</c:v>
                </c:pt>
                <c:pt idx="3181">
                  <c:v>33.135416669999998</c:v>
                </c:pt>
                <c:pt idx="3182">
                  <c:v>33.145833330000002</c:v>
                </c:pt>
                <c:pt idx="3183">
                  <c:v>33.15625</c:v>
                </c:pt>
                <c:pt idx="3184">
                  <c:v>33.166666669999998</c:v>
                </c:pt>
                <c:pt idx="3185">
                  <c:v>33.177083330000002</c:v>
                </c:pt>
                <c:pt idx="3186">
                  <c:v>33.1875</c:v>
                </c:pt>
                <c:pt idx="3187">
                  <c:v>33.197916669999998</c:v>
                </c:pt>
                <c:pt idx="3188">
                  <c:v>33.208333330000002</c:v>
                </c:pt>
                <c:pt idx="3189">
                  <c:v>33.21875</c:v>
                </c:pt>
                <c:pt idx="3190">
                  <c:v>33.229166669999998</c:v>
                </c:pt>
                <c:pt idx="3191">
                  <c:v>33.239583330000002</c:v>
                </c:pt>
                <c:pt idx="3192">
                  <c:v>33.25</c:v>
                </c:pt>
                <c:pt idx="3193">
                  <c:v>33.260416669999998</c:v>
                </c:pt>
                <c:pt idx="3194">
                  <c:v>33.270833330000002</c:v>
                </c:pt>
                <c:pt idx="3195">
                  <c:v>33.28125</c:v>
                </c:pt>
                <c:pt idx="3196">
                  <c:v>33.291666669999998</c:v>
                </c:pt>
                <c:pt idx="3197">
                  <c:v>33.302083330000002</c:v>
                </c:pt>
                <c:pt idx="3198">
                  <c:v>33.3125</c:v>
                </c:pt>
                <c:pt idx="3199">
                  <c:v>33.322916669999998</c:v>
                </c:pt>
                <c:pt idx="3200">
                  <c:v>33.333333330000002</c:v>
                </c:pt>
                <c:pt idx="3201">
                  <c:v>33.34375</c:v>
                </c:pt>
                <c:pt idx="3202">
                  <c:v>33.354166669999998</c:v>
                </c:pt>
                <c:pt idx="3203">
                  <c:v>33.364583330000002</c:v>
                </c:pt>
                <c:pt idx="3204">
                  <c:v>33.375</c:v>
                </c:pt>
                <c:pt idx="3205">
                  <c:v>33.385416669999998</c:v>
                </c:pt>
                <c:pt idx="3206">
                  <c:v>33.395833330000002</c:v>
                </c:pt>
                <c:pt idx="3207">
                  <c:v>33.40625</c:v>
                </c:pt>
                <c:pt idx="3208">
                  <c:v>33.416666669999998</c:v>
                </c:pt>
                <c:pt idx="3209">
                  <c:v>33.427083330000002</c:v>
                </c:pt>
                <c:pt idx="3210">
                  <c:v>33.4375</c:v>
                </c:pt>
                <c:pt idx="3211">
                  <c:v>33.447916669999998</c:v>
                </c:pt>
                <c:pt idx="3212">
                  <c:v>33.458333330000002</c:v>
                </c:pt>
                <c:pt idx="3213">
                  <c:v>33.46875</c:v>
                </c:pt>
                <c:pt idx="3214">
                  <c:v>33.479166669999998</c:v>
                </c:pt>
                <c:pt idx="3215">
                  <c:v>33.489583330000002</c:v>
                </c:pt>
                <c:pt idx="3216">
                  <c:v>33.5</c:v>
                </c:pt>
                <c:pt idx="3217">
                  <c:v>33.510416669999998</c:v>
                </c:pt>
                <c:pt idx="3218">
                  <c:v>33.520833330000002</c:v>
                </c:pt>
                <c:pt idx="3219">
                  <c:v>33.53125</c:v>
                </c:pt>
                <c:pt idx="3220">
                  <c:v>33.541666669999998</c:v>
                </c:pt>
                <c:pt idx="3221">
                  <c:v>33.552083330000002</c:v>
                </c:pt>
                <c:pt idx="3222">
                  <c:v>33.5625</c:v>
                </c:pt>
                <c:pt idx="3223">
                  <c:v>33.572916669999998</c:v>
                </c:pt>
                <c:pt idx="3224">
                  <c:v>33.583333330000002</c:v>
                </c:pt>
                <c:pt idx="3225">
                  <c:v>33.59375</c:v>
                </c:pt>
                <c:pt idx="3226">
                  <c:v>33.604166669999998</c:v>
                </c:pt>
                <c:pt idx="3227">
                  <c:v>33.614583330000002</c:v>
                </c:pt>
                <c:pt idx="3228">
                  <c:v>33.625</c:v>
                </c:pt>
                <c:pt idx="3229">
                  <c:v>33.635416669999998</c:v>
                </c:pt>
                <c:pt idx="3230">
                  <c:v>33.645833330000002</c:v>
                </c:pt>
                <c:pt idx="3231">
                  <c:v>33.65625</c:v>
                </c:pt>
                <c:pt idx="3232">
                  <c:v>33.666666669999998</c:v>
                </c:pt>
                <c:pt idx="3233">
                  <c:v>33.677083330000002</c:v>
                </c:pt>
                <c:pt idx="3234">
                  <c:v>33.6875</c:v>
                </c:pt>
                <c:pt idx="3235">
                  <c:v>33.697916669999998</c:v>
                </c:pt>
                <c:pt idx="3236">
                  <c:v>33.708333330000002</c:v>
                </c:pt>
                <c:pt idx="3237">
                  <c:v>33.71875</c:v>
                </c:pt>
                <c:pt idx="3238">
                  <c:v>33.729166669999998</c:v>
                </c:pt>
                <c:pt idx="3239">
                  <c:v>33.739583330000002</c:v>
                </c:pt>
                <c:pt idx="3240">
                  <c:v>33.75</c:v>
                </c:pt>
                <c:pt idx="3241">
                  <c:v>33.760416669999998</c:v>
                </c:pt>
                <c:pt idx="3242">
                  <c:v>33.770833330000002</c:v>
                </c:pt>
                <c:pt idx="3243">
                  <c:v>33.78125</c:v>
                </c:pt>
                <c:pt idx="3244">
                  <c:v>33.791666669999998</c:v>
                </c:pt>
                <c:pt idx="3245">
                  <c:v>33.802083330000002</c:v>
                </c:pt>
                <c:pt idx="3246">
                  <c:v>33.8125</c:v>
                </c:pt>
                <c:pt idx="3247">
                  <c:v>33.822916669999998</c:v>
                </c:pt>
                <c:pt idx="3248">
                  <c:v>33.833333330000002</c:v>
                </c:pt>
                <c:pt idx="3249">
                  <c:v>33.84375</c:v>
                </c:pt>
                <c:pt idx="3250">
                  <c:v>33.854166669999998</c:v>
                </c:pt>
                <c:pt idx="3251">
                  <c:v>33.864583330000002</c:v>
                </c:pt>
                <c:pt idx="3252">
                  <c:v>33.875</c:v>
                </c:pt>
                <c:pt idx="3253">
                  <c:v>33.885416669999998</c:v>
                </c:pt>
                <c:pt idx="3254">
                  <c:v>33.895833330000002</c:v>
                </c:pt>
                <c:pt idx="3255">
                  <c:v>33.90625</c:v>
                </c:pt>
                <c:pt idx="3256">
                  <c:v>33.916666669999998</c:v>
                </c:pt>
                <c:pt idx="3257">
                  <c:v>33.927083330000002</c:v>
                </c:pt>
                <c:pt idx="3258">
                  <c:v>33.9375</c:v>
                </c:pt>
                <c:pt idx="3259">
                  <c:v>33.947916669999998</c:v>
                </c:pt>
                <c:pt idx="3260">
                  <c:v>33.958333330000002</c:v>
                </c:pt>
                <c:pt idx="3261">
                  <c:v>33.96875</c:v>
                </c:pt>
                <c:pt idx="3262">
                  <c:v>33.979166669999998</c:v>
                </c:pt>
                <c:pt idx="3263">
                  <c:v>33.989583330000002</c:v>
                </c:pt>
                <c:pt idx="3264">
                  <c:v>34</c:v>
                </c:pt>
                <c:pt idx="3265">
                  <c:v>34.010416669999998</c:v>
                </c:pt>
                <c:pt idx="3266">
                  <c:v>34.020833330000002</c:v>
                </c:pt>
                <c:pt idx="3267">
                  <c:v>34.03125</c:v>
                </c:pt>
                <c:pt idx="3268">
                  <c:v>34.041666669999998</c:v>
                </c:pt>
                <c:pt idx="3269">
                  <c:v>34.052083330000002</c:v>
                </c:pt>
                <c:pt idx="3270">
                  <c:v>34.0625</c:v>
                </c:pt>
                <c:pt idx="3271">
                  <c:v>34.072916669999998</c:v>
                </c:pt>
                <c:pt idx="3272">
                  <c:v>34.083333330000002</c:v>
                </c:pt>
                <c:pt idx="3273">
                  <c:v>34.09375</c:v>
                </c:pt>
                <c:pt idx="3274">
                  <c:v>34.104166669999998</c:v>
                </c:pt>
                <c:pt idx="3275">
                  <c:v>34.114583330000002</c:v>
                </c:pt>
                <c:pt idx="3276">
                  <c:v>34.125</c:v>
                </c:pt>
                <c:pt idx="3277">
                  <c:v>34.135416669999998</c:v>
                </c:pt>
                <c:pt idx="3278">
                  <c:v>34.145833330000002</c:v>
                </c:pt>
                <c:pt idx="3279">
                  <c:v>34.15625</c:v>
                </c:pt>
                <c:pt idx="3280">
                  <c:v>34.166666669999998</c:v>
                </c:pt>
                <c:pt idx="3281">
                  <c:v>34.177083330000002</c:v>
                </c:pt>
                <c:pt idx="3282">
                  <c:v>34.1875</c:v>
                </c:pt>
                <c:pt idx="3283">
                  <c:v>34.197916669999998</c:v>
                </c:pt>
                <c:pt idx="3284">
                  <c:v>34.208333330000002</c:v>
                </c:pt>
                <c:pt idx="3285">
                  <c:v>34.21875</c:v>
                </c:pt>
                <c:pt idx="3286">
                  <c:v>34.229166669999998</c:v>
                </c:pt>
                <c:pt idx="3287">
                  <c:v>34.239583330000002</c:v>
                </c:pt>
                <c:pt idx="3288">
                  <c:v>34.25</c:v>
                </c:pt>
                <c:pt idx="3289">
                  <c:v>34.260416669999998</c:v>
                </c:pt>
                <c:pt idx="3290">
                  <c:v>34.270833330000002</c:v>
                </c:pt>
                <c:pt idx="3291">
                  <c:v>34.28125</c:v>
                </c:pt>
                <c:pt idx="3292">
                  <c:v>34.291666669999998</c:v>
                </c:pt>
                <c:pt idx="3293">
                  <c:v>34.302083330000002</c:v>
                </c:pt>
                <c:pt idx="3294">
                  <c:v>34.3125</c:v>
                </c:pt>
                <c:pt idx="3295">
                  <c:v>34.322916669999998</c:v>
                </c:pt>
                <c:pt idx="3296">
                  <c:v>34.333333330000002</c:v>
                </c:pt>
                <c:pt idx="3297">
                  <c:v>34.34375</c:v>
                </c:pt>
                <c:pt idx="3298">
                  <c:v>34.354166669999998</c:v>
                </c:pt>
                <c:pt idx="3299">
                  <c:v>34.364583330000002</c:v>
                </c:pt>
                <c:pt idx="3300">
                  <c:v>34.375</c:v>
                </c:pt>
                <c:pt idx="3301">
                  <c:v>34.385416669999998</c:v>
                </c:pt>
                <c:pt idx="3302">
                  <c:v>34.395833330000002</c:v>
                </c:pt>
                <c:pt idx="3303">
                  <c:v>34.40625</c:v>
                </c:pt>
                <c:pt idx="3304">
                  <c:v>34.416666669999998</c:v>
                </c:pt>
                <c:pt idx="3305">
                  <c:v>34.427083330000002</c:v>
                </c:pt>
                <c:pt idx="3306">
                  <c:v>34.4375</c:v>
                </c:pt>
                <c:pt idx="3307">
                  <c:v>34.447916669999998</c:v>
                </c:pt>
                <c:pt idx="3308">
                  <c:v>34.458333330000002</c:v>
                </c:pt>
                <c:pt idx="3309">
                  <c:v>34.46875</c:v>
                </c:pt>
                <c:pt idx="3310">
                  <c:v>34.479166669999998</c:v>
                </c:pt>
                <c:pt idx="3311">
                  <c:v>34.489583330000002</c:v>
                </c:pt>
                <c:pt idx="3312">
                  <c:v>34.5</c:v>
                </c:pt>
                <c:pt idx="3313">
                  <c:v>34.510416669999998</c:v>
                </c:pt>
                <c:pt idx="3314">
                  <c:v>34.520833330000002</c:v>
                </c:pt>
                <c:pt idx="3315">
                  <c:v>34.53125</c:v>
                </c:pt>
                <c:pt idx="3316">
                  <c:v>34.541666669999998</c:v>
                </c:pt>
                <c:pt idx="3317">
                  <c:v>34.552083330000002</c:v>
                </c:pt>
                <c:pt idx="3318">
                  <c:v>34.5625</c:v>
                </c:pt>
                <c:pt idx="3319">
                  <c:v>34.572916669999998</c:v>
                </c:pt>
                <c:pt idx="3320">
                  <c:v>34.583333330000002</c:v>
                </c:pt>
                <c:pt idx="3321">
                  <c:v>34.59375</c:v>
                </c:pt>
                <c:pt idx="3322">
                  <c:v>34.604166669999998</c:v>
                </c:pt>
                <c:pt idx="3323">
                  <c:v>34.614583330000002</c:v>
                </c:pt>
                <c:pt idx="3324">
                  <c:v>34.625</c:v>
                </c:pt>
                <c:pt idx="3325">
                  <c:v>34.635416669999998</c:v>
                </c:pt>
                <c:pt idx="3326">
                  <c:v>34.645833330000002</c:v>
                </c:pt>
                <c:pt idx="3327">
                  <c:v>34.65625</c:v>
                </c:pt>
                <c:pt idx="3328">
                  <c:v>34.666666669999998</c:v>
                </c:pt>
                <c:pt idx="3329">
                  <c:v>34.677083330000002</c:v>
                </c:pt>
                <c:pt idx="3330">
                  <c:v>34.6875</c:v>
                </c:pt>
                <c:pt idx="3331">
                  <c:v>34.697916669999998</c:v>
                </c:pt>
                <c:pt idx="3332">
                  <c:v>34.708333330000002</c:v>
                </c:pt>
                <c:pt idx="3333">
                  <c:v>34.71875</c:v>
                </c:pt>
                <c:pt idx="3334">
                  <c:v>34.729166669999998</c:v>
                </c:pt>
                <c:pt idx="3335">
                  <c:v>34.739583330000002</c:v>
                </c:pt>
                <c:pt idx="3336">
                  <c:v>34.75</c:v>
                </c:pt>
                <c:pt idx="3337">
                  <c:v>34.760416669999998</c:v>
                </c:pt>
                <c:pt idx="3338">
                  <c:v>34.770833330000002</c:v>
                </c:pt>
                <c:pt idx="3339">
                  <c:v>34.78125</c:v>
                </c:pt>
                <c:pt idx="3340">
                  <c:v>34.791666669999998</c:v>
                </c:pt>
                <c:pt idx="3341">
                  <c:v>34.802083330000002</c:v>
                </c:pt>
                <c:pt idx="3342">
                  <c:v>34.8125</c:v>
                </c:pt>
                <c:pt idx="3343">
                  <c:v>34.822916669999998</c:v>
                </c:pt>
                <c:pt idx="3344">
                  <c:v>34.833333330000002</c:v>
                </c:pt>
                <c:pt idx="3345">
                  <c:v>34.84375</c:v>
                </c:pt>
                <c:pt idx="3346">
                  <c:v>34.854166669999998</c:v>
                </c:pt>
                <c:pt idx="3347">
                  <c:v>34.864583330000002</c:v>
                </c:pt>
                <c:pt idx="3348">
                  <c:v>34.875</c:v>
                </c:pt>
                <c:pt idx="3349">
                  <c:v>34.885416669999998</c:v>
                </c:pt>
                <c:pt idx="3350">
                  <c:v>34.895833330000002</c:v>
                </c:pt>
                <c:pt idx="3351">
                  <c:v>34.90625</c:v>
                </c:pt>
                <c:pt idx="3352">
                  <c:v>34.916666669999998</c:v>
                </c:pt>
                <c:pt idx="3353">
                  <c:v>34.927083330000002</c:v>
                </c:pt>
                <c:pt idx="3354">
                  <c:v>34.9375</c:v>
                </c:pt>
                <c:pt idx="3355">
                  <c:v>34.947916669999998</c:v>
                </c:pt>
                <c:pt idx="3356">
                  <c:v>34.958333330000002</c:v>
                </c:pt>
                <c:pt idx="3357">
                  <c:v>34.96875</c:v>
                </c:pt>
                <c:pt idx="3358">
                  <c:v>34.979166669999998</c:v>
                </c:pt>
                <c:pt idx="3359">
                  <c:v>34.989583330000002</c:v>
                </c:pt>
                <c:pt idx="3360">
                  <c:v>35</c:v>
                </c:pt>
                <c:pt idx="3361">
                  <c:v>35.010416669999998</c:v>
                </c:pt>
                <c:pt idx="3362">
                  <c:v>35.020833330000002</c:v>
                </c:pt>
                <c:pt idx="3363">
                  <c:v>35.03125</c:v>
                </c:pt>
                <c:pt idx="3364">
                  <c:v>35.041666669999998</c:v>
                </c:pt>
                <c:pt idx="3365">
                  <c:v>35.052083330000002</c:v>
                </c:pt>
                <c:pt idx="3366">
                  <c:v>35.0625</c:v>
                </c:pt>
                <c:pt idx="3367">
                  <c:v>35.072916669999998</c:v>
                </c:pt>
                <c:pt idx="3368">
                  <c:v>35.083333330000002</c:v>
                </c:pt>
                <c:pt idx="3369">
                  <c:v>35.09375</c:v>
                </c:pt>
                <c:pt idx="3370">
                  <c:v>35.104166669999998</c:v>
                </c:pt>
                <c:pt idx="3371">
                  <c:v>35.114583330000002</c:v>
                </c:pt>
                <c:pt idx="3372">
                  <c:v>35.125</c:v>
                </c:pt>
                <c:pt idx="3373">
                  <c:v>35.135416669999998</c:v>
                </c:pt>
                <c:pt idx="3374">
                  <c:v>35.145833330000002</c:v>
                </c:pt>
                <c:pt idx="3375">
                  <c:v>35.15625</c:v>
                </c:pt>
                <c:pt idx="3376">
                  <c:v>35.166666669999998</c:v>
                </c:pt>
                <c:pt idx="3377">
                  <c:v>35.177083330000002</c:v>
                </c:pt>
                <c:pt idx="3378">
                  <c:v>35.1875</c:v>
                </c:pt>
                <c:pt idx="3379">
                  <c:v>35.197916669999998</c:v>
                </c:pt>
                <c:pt idx="3380">
                  <c:v>35.208333330000002</c:v>
                </c:pt>
                <c:pt idx="3381">
                  <c:v>35.21875</c:v>
                </c:pt>
                <c:pt idx="3382">
                  <c:v>35.229166669999998</c:v>
                </c:pt>
                <c:pt idx="3383">
                  <c:v>35.239583330000002</c:v>
                </c:pt>
                <c:pt idx="3384">
                  <c:v>35.25</c:v>
                </c:pt>
                <c:pt idx="3385">
                  <c:v>35.260416669999998</c:v>
                </c:pt>
                <c:pt idx="3386">
                  <c:v>35.270833330000002</c:v>
                </c:pt>
                <c:pt idx="3387">
                  <c:v>35.28125</c:v>
                </c:pt>
                <c:pt idx="3388">
                  <c:v>35.291666669999998</c:v>
                </c:pt>
                <c:pt idx="3389">
                  <c:v>35.302083330000002</c:v>
                </c:pt>
                <c:pt idx="3390">
                  <c:v>35.3125</c:v>
                </c:pt>
                <c:pt idx="3391">
                  <c:v>35.322916669999998</c:v>
                </c:pt>
                <c:pt idx="3392">
                  <c:v>35.333333330000002</c:v>
                </c:pt>
                <c:pt idx="3393">
                  <c:v>35.34375</c:v>
                </c:pt>
                <c:pt idx="3394">
                  <c:v>35.354166669999998</c:v>
                </c:pt>
                <c:pt idx="3395">
                  <c:v>35.364583330000002</c:v>
                </c:pt>
                <c:pt idx="3396">
                  <c:v>35.375</c:v>
                </c:pt>
                <c:pt idx="3397">
                  <c:v>35.385416669999998</c:v>
                </c:pt>
                <c:pt idx="3398">
                  <c:v>35.395833330000002</c:v>
                </c:pt>
                <c:pt idx="3399">
                  <c:v>35.40625</c:v>
                </c:pt>
                <c:pt idx="3400">
                  <c:v>35.416666669999998</c:v>
                </c:pt>
                <c:pt idx="3401">
                  <c:v>35.427083330000002</c:v>
                </c:pt>
                <c:pt idx="3402">
                  <c:v>35.4375</c:v>
                </c:pt>
                <c:pt idx="3403">
                  <c:v>35.447916669999998</c:v>
                </c:pt>
                <c:pt idx="3404">
                  <c:v>35.458333330000002</c:v>
                </c:pt>
                <c:pt idx="3405">
                  <c:v>35.46875</c:v>
                </c:pt>
                <c:pt idx="3406">
                  <c:v>35.479166669999998</c:v>
                </c:pt>
                <c:pt idx="3407">
                  <c:v>35.489583330000002</c:v>
                </c:pt>
                <c:pt idx="3408">
                  <c:v>35.5</c:v>
                </c:pt>
                <c:pt idx="3409">
                  <c:v>35.510416669999998</c:v>
                </c:pt>
                <c:pt idx="3410">
                  <c:v>35.520833330000002</c:v>
                </c:pt>
                <c:pt idx="3411">
                  <c:v>35.53125</c:v>
                </c:pt>
                <c:pt idx="3412">
                  <c:v>35.541666669999998</c:v>
                </c:pt>
                <c:pt idx="3413">
                  <c:v>35.552083330000002</c:v>
                </c:pt>
                <c:pt idx="3414">
                  <c:v>35.5625</c:v>
                </c:pt>
                <c:pt idx="3415">
                  <c:v>35.572916669999998</c:v>
                </c:pt>
                <c:pt idx="3416">
                  <c:v>35.583333330000002</c:v>
                </c:pt>
                <c:pt idx="3417">
                  <c:v>35.59375</c:v>
                </c:pt>
                <c:pt idx="3418">
                  <c:v>35.604166669999998</c:v>
                </c:pt>
                <c:pt idx="3419">
                  <c:v>35.614583330000002</c:v>
                </c:pt>
                <c:pt idx="3420">
                  <c:v>35.625</c:v>
                </c:pt>
                <c:pt idx="3421">
                  <c:v>35.635416669999998</c:v>
                </c:pt>
                <c:pt idx="3422">
                  <c:v>35.645833330000002</c:v>
                </c:pt>
                <c:pt idx="3423">
                  <c:v>35.65625</c:v>
                </c:pt>
                <c:pt idx="3424">
                  <c:v>35.666666669999998</c:v>
                </c:pt>
                <c:pt idx="3425">
                  <c:v>35.677083330000002</c:v>
                </c:pt>
                <c:pt idx="3426">
                  <c:v>35.6875</c:v>
                </c:pt>
                <c:pt idx="3427">
                  <c:v>35.697916669999998</c:v>
                </c:pt>
                <c:pt idx="3428">
                  <c:v>35.708333330000002</c:v>
                </c:pt>
                <c:pt idx="3429">
                  <c:v>35.71875</c:v>
                </c:pt>
                <c:pt idx="3430">
                  <c:v>35.729166669999998</c:v>
                </c:pt>
                <c:pt idx="3431">
                  <c:v>35.739583330000002</c:v>
                </c:pt>
                <c:pt idx="3432">
                  <c:v>35.75</c:v>
                </c:pt>
                <c:pt idx="3433">
                  <c:v>35.760416669999998</c:v>
                </c:pt>
                <c:pt idx="3434">
                  <c:v>35.770833330000002</c:v>
                </c:pt>
                <c:pt idx="3435">
                  <c:v>35.78125</c:v>
                </c:pt>
                <c:pt idx="3436">
                  <c:v>35.791666669999998</c:v>
                </c:pt>
                <c:pt idx="3437">
                  <c:v>35.802083330000002</c:v>
                </c:pt>
                <c:pt idx="3438">
                  <c:v>35.8125</c:v>
                </c:pt>
                <c:pt idx="3439">
                  <c:v>35.822916669999998</c:v>
                </c:pt>
                <c:pt idx="3440">
                  <c:v>35.833333330000002</c:v>
                </c:pt>
                <c:pt idx="3441">
                  <c:v>35.84375</c:v>
                </c:pt>
                <c:pt idx="3442">
                  <c:v>35.854166669999998</c:v>
                </c:pt>
                <c:pt idx="3443">
                  <c:v>35.864583330000002</c:v>
                </c:pt>
                <c:pt idx="3444">
                  <c:v>35.875</c:v>
                </c:pt>
                <c:pt idx="3445">
                  <c:v>35.885416669999998</c:v>
                </c:pt>
                <c:pt idx="3446">
                  <c:v>35.895833330000002</c:v>
                </c:pt>
                <c:pt idx="3447">
                  <c:v>35.90625</c:v>
                </c:pt>
                <c:pt idx="3448">
                  <c:v>35.916666669999998</c:v>
                </c:pt>
                <c:pt idx="3449">
                  <c:v>35.927083330000002</c:v>
                </c:pt>
                <c:pt idx="3450">
                  <c:v>35.9375</c:v>
                </c:pt>
                <c:pt idx="3451">
                  <c:v>35.947916669999998</c:v>
                </c:pt>
                <c:pt idx="3452">
                  <c:v>35.958333330000002</c:v>
                </c:pt>
                <c:pt idx="3453">
                  <c:v>35.96875</c:v>
                </c:pt>
                <c:pt idx="3454">
                  <c:v>35.979166669999998</c:v>
                </c:pt>
                <c:pt idx="3455">
                  <c:v>35.989583330000002</c:v>
                </c:pt>
                <c:pt idx="3456">
                  <c:v>36</c:v>
                </c:pt>
                <c:pt idx="3457">
                  <c:v>36.010416669999998</c:v>
                </c:pt>
                <c:pt idx="3458">
                  <c:v>36.020833330000002</c:v>
                </c:pt>
                <c:pt idx="3459">
                  <c:v>36.03125</c:v>
                </c:pt>
                <c:pt idx="3460">
                  <c:v>36.041666669999998</c:v>
                </c:pt>
                <c:pt idx="3461">
                  <c:v>36.052083330000002</c:v>
                </c:pt>
                <c:pt idx="3462">
                  <c:v>36.0625</c:v>
                </c:pt>
                <c:pt idx="3463">
                  <c:v>36.072916669999998</c:v>
                </c:pt>
                <c:pt idx="3464">
                  <c:v>36.083333330000002</c:v>
                </c:pt>
                <c:pt idx="3465">
                  <c:v>36.09375</c:v>
                </c:pt>
                <c:pt idx="3466">
                  <c:v>36.104166669999998</c:v>
                </c:pt>
                <c:pt idx="3467">
                  <c:v>36.114583330000002</c:v>
                </c:pt>
                <c:pt idx="3468">
                  <c:v>36.125</c:v>
                </c:pt>
                <c:pt idx="3469">
                  <c:v>36.135416669999998</c:v>
                </c:pt>
                <c:pt idx="3470">
                  <c:v>36.145833330000002</c:v>
                </c:pt>
                <c:pt idx="3471">
                  <c:v>36.15625</c:v>
                </c:pt>
                <c:pt idx="3472">
                  <c:v>36.166666669999998</c:v>
                </c:pt>
                <c:pt idx="3473">
                  <c:v>36.177083330000002</c:v>
                </c:pt>
                <c:pt idx="3474">
                  <c:v>36.1875</c:v>
                </c:pt>
                <c:pt idx="3475">
                  <c:v>36.197916669999998</c:v>
                </c:pt>
                <c:pt idx="3476">
                  <c:v>36.208333330000002</c:v>
                </c:pt>
                <c:pt idx="3477">
                  <c:v>36.21875</c:v>
                </c:pt>
                <c:pt idx="3478">
                  <c:v>36.229166669999998</c:v>
                </c:pt>
                <c:pt idx="3479">
                  <c:v>36.239583330000002</c:v>
                </c:pt>
                <c:pt idx="3480">
                  <c:v>36.25</c:v>
                </c:pt>
                <c:pt idx="3481">
                  <c:v>36.260416669999998</c:v>
                </c:pt>
                <c:pt idx="3482">
                  <c:v>36.270833330000002</c:v>
                </c:pt>
                <c:pt idx="3483">
                  <c:v>36.28125</c:v>
                </c:pt>
                <c:pt idx="3484">
                  <c:v>36.291666669999998</c:v>
                </c:pt>
                <c:pt idx="3485">
                  <c:v>36.302083330000002</c:v>
                </c:pt>
                <c:pt idx="3486">
                  <c:v>36.3125</c:v>
                </c:pt>
                <c:pt idx="3487">
                  <c:v>36.322916669999998</c:v>
                </c:pt>
                <c:pt idx="3488">
                  <c:v>36.333333330000002</c:v>
                </c:pt>
                <c:pt idx="3489">
                  <c:v>36.34375</c:v>
                </c:pt>
                <c:pt idx="3490">
                  <c:v>36.354166669999998</c:v>
                </c:pt>
                <c:pt idx="3491">
                  <c:v>36.364583330000002</c:v>
                </c:pt>
                <c:pt idx="3492">
                  <c:v>36.375</c:v>
                </c:pt>
                <c:pt idx="3493">
                  <c:v>36.385416669999998</c:v>
                </c:pt>
                <c:pt idx="3494">
                  <c:v>36.395833330000002</c:v>
                </c:pt>
                <c:pt idx="3495">
                  <c:v>36.40625</c:v>
                </c:pt>
                <c:pt idx="3496">
                  <c:v>36.416666669999998</c:v>
                </c:pt>
                <c:pt idx="3497">
                  <c:v>36.427083330000002</c:v>
                </c:pt>
                <c:pt idx="3498">
                  <c:v>36.4375</c:v>
                </c:pt>
                <c:pt idx="3499">
                  <c:v>36.447916669999998</c:v>
                </c:pt>
                <c:pt idx="3500">
                  <c:v>36.458333330000002</c:v>
                </c:pt>
                <c:pt idx="3501">
                  <c:v>36.46875</c:v>
                </c:pt>
                <c:pt idx="3502">
                  <c:v>36.479166669999998</c:v>
                </c:pt>
                <c:pt idx="3503">
                  <c:v>36.489583330000002</c:v>
                </c:pt>
                <c:pt idx="3504">
                  <c:v>36.5</c:v>
                </c:pt>
                <c:pt idx="3505">
                  <c:v>36.510416669999998</c:v>
                </c:pt>
                <c:pt idx="3506">
                  <c:v>36.520833330000002</c:v>
                </c:pt>
                <c:pt idx="3507">
                  <c:v>36.53125</c:v>
                </c:pt>
                <c:pt idx="3508">
                  <c:v>36.541666669999998</c:v>
                </c:pt>
                <c:pt idx="3509">
                  <c:v>36.552083330000002</c:v>
                </c:pt>
                <c:pt idx="3510">
                  <c:v>36.5625</c:v>
                </c:pt>
                <c:pt idx="3511">
                  <c:v>36.572916669999998</c:v>
                </c:pt>
                <c:pt idx="3512">
                  <c:v>36.583333330000002</c:v>
                </c:pt>
                <c:pt idx="3513">
                  <c:v>36.59375</c:v>
                </c:pt>
                <c:pt idx="3514">
                  <c:v>36.604166669999998</c:v>
                </c:pt>
                <c:pt idx="3515">
                  <c:v>36.614583330000002</c:v>
                </c:pt>
                <c:pt idx="3516">
                  <c:v>36.625</c:v>
                </c:pt>
                <c:pt idx="3517">
                  <c:v>36.635416669999998</c:v>
                </c:pt>
                <c:pt idx="3518">
                  <c:v>36.645833330000002</c:v>
                </c:pt>
                <c:pt idx="3519">
                  <c:v>36.65625</c:v>
                </c:pt>
                <c:pt idx="3520">
                  <c:v>36.666666669999998</c:v>
                </c:pt>
                <c:pt idx="3521">
                  <c:v>36.677083330000002</c:v>
                </c:pt>
                <c:pt idx="3522">
                  <c:v>36.6875</c:v>
                </c:pt>
                <c:pt idx="3523">
                  <c:v>36.697916669999998</c:v>
                </c:pt>
                <c:pt idx="3524">
                  <c:v>36.708333330000002</c:v>
                </c:pt>
                <c:pt idx="3525">
                  <c:v>36.71875</c:v>
                </c:pt>
                <c:pt idx="3526">
                  <c:v>36.729166669999998</c:v>
                </c:pt>
                <c:pt idx="3527">
                  <c:v>36.739583330000002</c:v>
                </c:pt>
                <c:pt idx="3528">
                  <c:v>36.75</c:v>
                </c:pt>
                <c:pt idx="3529">
                  <c:v>36.760416669999998</c:v>
                </c:pt>
                <c:pt idx="3530">
                  <c:v>36.770833330000002</c:v>
                </c:pt>
                <c:pt idx="3531">
                  <c:v>36.78125</c:v>
                </c:pt>
                <c:pt idx="3532">
                  <c:v>36.791666669999998</c:v>
                </c:pt>
                <c:pt idx="3533">
                  <c:v>36.802083330000002</c:v>
                </c:pt>
                <c:pt idx="3534">
                  <c:v>36.8125</c:v>
                </c:pt>
                <c:pt idx="3535">
                  <c:v>36.822916669999998</c:v>
                </c:pt>
                <c:pt idx="3536">
                  <c:v>36.833333330000002</c:v>
                </c:pt>
                <c:pt idx="3537">
                  <c:v>36.84375</c:v>
                </c:pt>
                <c:pt idx="3538">
                  <c:v>36.854166669999998</c:v>
                </c:pt>
                <c:pt idx="3539">
                  <c:v>36.864583330000002</c:v>
                </c:pt>
                <c:pt idx="3540">
                  <c:v>36.875</c:v>
                </c:pt>
                <c:pt idx="3541">
                  <c:v>36.885416669999998</c:v>
                </c:pt>
                <c:pt idx="3542">
                  <c:v>36.895833330000002</c:v>
                </c:pt>
                <c:pt idx="3543">
                  <c:v>36.90625</c:v>
                </c:pt>
                <c:pt idx="3544">
                  <c:v>36.916666669999998</c:v>
                </c:pt>
                <c:pt idx="3545">
                  <c:v>36.927083330000002</c:v>
                </c:pt>
                <c:pt idx="3546">
                  <c:v>36.9375</c:v>
                </c:pt>
                <c:pt idx="3547">
                  <c:v>36.947916669999998</c:v>
                </c:pt>
                <c:pt idx="3548">
                  <c:v>36.958333330000002</c:v>
                </c:pt>
                <c:pt idx="3549">
                  <c:v>36.96875</c:v>
                </c:pt>
                <c:pt idx="3550">
                  <c:v>36.979166669999998</c:v>
                </c:pt>
                <c:pt idx="3551">
                  <c:v>36.989583330000002</c:v>
                </c:pt>
                <c:pt idx="3552">
                  <c:v>37</c:v>
                </c:pt>
                <c:pt idx="3553">
                  <c:v>37.010416669999998</c:v>
                </c:pt>
                <c:pt idx="3554">
                  <c:v>37.020833330000002</c:v>
                </c:pt>
                <c:pt idx="3555">
                  <c:v>37.03125</c:v>
                </c:pt>
                <c:pt idx="3556">
                  <c:v>37.041666669999998</c:v>
                </c:pt>
                <c:pt idx="3557">
                  <c:v>37.052083330000002</c:v>
                </c:pt>
                <c:pt idx="3558">
                  <c:v>37.0625</c:v>
                </c:pt>
                <c:pt idx="3559">
                  <c:v>37.072916669999998</c:v>
                </c:pt>
                <c:pt idx="3560">
                  <c:v>37.083333330000002</c:v>
                </c:pt>
                <c:pt idx="3561">
                  <c:v>37.09375</c:v>
                </c:pt>
                <c:pt idx="3562">
                  <c:v>37.104166669999998</c:v>
                </c:pt>
                <c:pt idx="3563">
                  <c:v>37.114583330000002</c:v>
                </c:pt>
                <c:pt idx="3564">
                  <c:v>37.125</c:v>
                </c:pt>
                <c:pt idx="3565">
                  <c:v>37.135416669999998</c:v>
                </c:pt>
                <c:pt idx="3566">
                  <c:v>37.145833330000002</c:v>
                </c:pt>
                <c:pt idx="3567">
                  <c:v>37.15625</c:v>
                </c:pt>
                <c:pt idx="3568">
                  <c:v>37.166666669999998</c:v>
                </c:pt>
                <c:pt idx="3569">
                  <c:v>37.177083330000002</c:v>
                </c:pt>
                <c:pt idx="3570">
                  <c:v>37.1875</c:v>
                </c:pt>
                <c:pt idx="3571">
                  <c:v>37.197916669999998</c:v>
                </c:pt>
                <c:pt idx="3572">
                  <c:v>37.208333330000002</c:v>
                </c:pt>
                <c:pt idx="3573">
                  <c:v>37.21875</c:v>
                </c:pt>
                <c:pt idx="3574">
                  <c:v>37.229166669999998</c:v>
                </c:pt>
                <c:pt idx="3575">
                  <c:v>37.239583330000002</c:v>
                </c:pt>
                <c:pt idx="3576">
                  <c:v>37.25</c:v>
                </c:pt>
                <c:pt idx="3577">
                  <c:v>37.260416669999998</c:v>
                </c:pt>
                <c:pt idx="3578">
                  <c:v>37.270833330000002</c:v>
                </c:pt>
                <c:pt idx="3579">
                  <c:v>37.28125</c:v>
                </c:pt>
                <c:pt idx="3580">
                  <c:v>37.291666669999998</c:v>
                </c:pt>
                <c:pt idx="3581">
                  <c:v>37.302083330000002</c:v>
                </c:pt>
                <c:pt idx="3582">
                  <c:v>37.3125</c:v>
                </c:pt>
                <c:pt idx="3583">
                  <c:v>37.322916669999998</c:v>
                </c:pt>
                <c:pt idx="3584">
                  <c:v>37.333333330000002</c:v>
                </c:pt>
                <c:pt idx="3585">
                  <c:v>37.34375</c:v>
                </c:pt>
                <c:pt idx="3586">
                  <c:v>37.354166669999998</c:v>
                </c:pt>
                <c:pt idx="3587">
                  <c:v>37.364583330000002</c:v>
                </c:pt>
                <c:pt idx="3588">
                  <c:v>37.375</c:v>
                </c:pt>
                <c:pt idx="3589">
                  <c:v>37.385416669999998</c:v>
                </c:pt>
                <c:pt idx="3590">
                  <c:v>37.395833330000002</c:v>
                </c:pt>
                <c:pt idx="3591">
                  <c:v>37.40625</c:v>
                </c:pt>
                <c:pt idx="3592">
                  <c:v>37.416666669999998</c:v>
                </c:pt>
                <c:pt idx="3593">
                  <c:v>37.427083330000002</c:v>
                </c:pt>
                <c:pt idx="3594">
                  <c:v>37.4375</c:v>
                </c:pt>
                <c:pt idx="3595">
                  <c:v>37.447916669999998</c:v>
                </c:pt>
                <c:pt idx="3596">
                  <c:v>37.458333330000002</c:v>
                </c:pt>
                <c:pt idx="3597">
                  <c:v>37.46875</c:v>
                </c:pt>
                <c:pt idx="3598">
                  <c:v>37.479166669999998</c:v>
                </c:pt>
                <c:pt idx="3599">
                  <c:v>37.489583330000002</c:v>
                </c:pt>
                <c:pt idx="3600">
                  <c:v>37.5</c:v>
                </c:pt>
                <c:pt idx="3601">
                  <c:v>37.510416669999998</c:v>
                </c:pt>
                <c:pt idx="3602">
                  <c:v>37.520833330000002</c:v>
                </c:pt>
                <c:pt idx="3603">
                  <c:v>37.53125</c:v>
                </c:pt>
                <c:pt idx="3604">
                  <c:v>37.541666669999998</c:v>
                </c:pt>
                <c:pt idx="3605">
                  <c:v>37.552083330000002</c:v>
                </c:pt>
                <c:pt idx="3606">
                  <c:v>37.5625</c:v>
                </c:pt>
                <c:pt idx="3607">
                  <c:v>37.572916669999998</c:v>
                </c:pt>
                <c:pt idx="3608">
                  <c:v>37.583333330000002</c:v>
                </c:pt>
                <c:pt idx="3609">
                  <c:v>37.59375</c:v>
                </c:pt>
                <c:pt idx="3610">
                  <c:v>37.604166669999998</c:v>
                </c:pt>
                <c:pt idx="3611">
                  <c:v>37.614583330000002</c:v>
                </c:pt>
                <c:pt idx="3612">
                  <c:v>37.625</c:v>
                </c:pt>
                <c:pt idx="3613">
                  <c:v>37.635416669999998</c:v>
                </c:pt>
                <c:pt idx="3614">
                  <c:v>37.645833330000002</c:v>
                </c:pt>
                <c:pt idx="3615">
                  <c:v>37.65625</c:v>
                </c:pt>
                <c:pt idx="3616">
                  <c:v>37.666666669999998</c:v>
                </c:pt>
                <c:pt idx="3617">
                  <c:v>37.677083330000002</c:v>
                </c:pt>
                <c:pt idx="3618">
                  <c:v>37.6875</c:v>
                </c:pt>
                <c:pt idx="3619">
                  <c:v>37.697916669999998</c:v>
                </c:pt>
                <c:pt idx="3620">
                  <c:v>37.708333330000002</c:v>
                </c:pt>
                <c:pt idx="3621">
                  <c:v>37.71875</c:v>
                </c:pt>
                <c:pt idx="3622">
                  <c:v>37.729166669999998</c:v>
                </c:pt>
                <c:pt idx="3623">
                  <c:v>37.739583330000002</c:v>
                </c:pt>
                <c:pt idx="3624">
                  <c:v>37.75</c:v>
                </c:pt>
                <c:pt idx="3625">
                  <c:v>37.760416669999998</c:v>
                </c:pt>
                <c:pt idx="3626">
                  <c:v>37.770833330000002</c:v>
                </c:pt>
                <c:pt idx="3627">
                  <c:v>37.78125</c:v>
                </c:pt>
                <c:pt idx="3628">
                  <c:v>37.791666669999998</c:v>
                </c:pt>
                <c:pt idx="3629">
                  <c:v>37.802083330000002</c:v>
                </c:pt>
                <c:pt idx="3630">
                  <c:v>37.8125</c:v>
                </c:pt>
                <c:pt idx="3631">
                  <c:v>37.822916669999998</c:v>
                </c:pt>
                <c:pt idx="3632">
                  <c:v>37.833333330000002</c:v>
                </c:pt>
                <c:pt idx="3633">
                  <c:v>37.84375</c:v>
                </c:pt>
                <c:pt idx="3634">
                  <c:v>37.854166669999998</c:v>
                </c:pt>
                <c:pt idx="3635">
                  <c:v>37.864583330000002</c:v>
                </c:pt>
                <c:pt idx="3636">
                  <c:v>37.875</c:v>
                </c:pt>
                <c:pt idx="3637">
                  <c:v>37.885416669999998</c:v>
                </c:pt>
                <c:pt idx="3638">
                  <c:v>37.895833330000002</c:v>
                </c:pt>
                <c:pt idx="3639">
                  <c:v>37.90625</c:v>
                </c:pt>
                <c:pt idx="3640">
                  <c:v>37.916666669999998</c:v>
                </c:pt>
                <c:pt idx="3641">
                  <c:v>37.927083330000002</c:v>
                </c:pt>
                <c:pt idx="3642">
                  <c:v>37.9375</c:v>
                </c:pt>
                <c:pt idx="3643">
                  <c:v>37.947916669999998</c:v>
                </c:pt>
                <c:pt idx="3644">
                  <c:v>37.958333330000002</c:v>
                </c:pt>
                <c:pt idx="3645">
                  <c:v>37.96875</c:v>
                </c:pt>
                <c:pt idx="3646">
                  <c:v>37.979166669999998</c:v>
                </c:pt>
                <c:pt idx="3647">
                  <c:v>37.989583330000002</c:v>
                </c:pt>
                <c:pt idx="3648">
                  <c:v>38</c:v>
                </c:pt>
                <c:pt idx="3649">
                  <c:v>38.010416669999998</c:v>
                </c:pt>
                <c:pt idx="3650">
                  <c:v>38.020833330000002</c:v>
                </c:pt>
                <c:pt idx="3651">
                  <c:v>38.03125</c:v>
                </c:pt>
                <c:pt idx="3652">
                  <c:v>38.041666669999998</c:v>
                </c:pt>
                <c:pt idx="3653">
                  <c:v>38.052083330000002</c:v>
                </c:pt>
                <c:pt idx="3654">
                  <c:v>38.0625</c:v>
                </c:pt>
                <c:pt idx="3655">
                  <c:v>38.072916669999998</c:v>
                </c:pt>
                <c:pt idx="3656">
                  <c:v>38.083333330000002</c:v>
                </c:pt>
                <c:pt idx="3657">
                  <c:v>38.09375</c:v>
                </c:pt>
                <c:pt idx="3658">
                  <c:v>38.104166669999998</c:v>
                </c:pt>
                <c:pt idx="3659">
                  <c:v>38.114583330000002</c:v>
                </c:pt>
                <c:pt idx="3660">
                  <c:v>38.125</c:v>
                </c:pt>
                <c:pt idx="3661">
                  <c:v>38.135416669999998</c:v>
                </c:pt>
                <c:pt idx="3662">
                  <c:v>38.145833330000002</c:v>
                </c:pt>
                <c:pt idx="3663">
                  <c:v>38.15625</c:v>
                </c:pt>
                <c:pt idx="3664">
                  <c:v>38.166666669999998</c:v>
                </c:pt>
                <c:pt idx="3665">
                  <c:v>38.177083330000002</c:v>
                </c:pt>
                <c:pt idx="3666">
                  <c:v>38.1875</c:v>
                </c:pt>
                <c:pt idx="3667">
                  <c:v>38.197916669999998</c:v>
                </c:pt>
                <c:pt idx="3668">
                  <c:v>38.208333330000002</c:v>
                </c:pt>
                <c:pt idx="3669">
                  <c:v>38.21875</c:v>
                </c:pt>
                <c:pt idx="3670">
                  <c:v>38.229166669999998</c:v>
                </c:pt>
                <c:pt idx="3671">
                  <c:v>38.239583330000002</c:v>
                </c:pt>
                <c:pt idx="3672">
                  <c:v>38.25</c:v>
                </c:pt>
                <c:pt idx="3673">
                  <c:v>38.260416669999998</c:v>
                </c:pt>
                <c:pt idx="3674">
                  <c:v>38.270833330000002</c:v>
                </c:pt>
                <c:pt idx="3675">
                  <c:v>38.28125</c:v>
                </c:pt>
                <c:pt idx="3676">
                  <c:v>38.291666669999998</c:v>
                </c:pt>
                <c:pt idx="3677">
                  <c:v>38.302083330000002</c:v>
                </c:pt>
                <c:pt idx="3678">
                  <c:v>38.3125</c:v>
                </c:pt>
                <c:pt idx="3679">
                  <c:v>38.322916669999998</c:v>
                </c:pt>
                <c:pt idx="3680">
                  <c:v>38.333333330000002</c:v>
                </c:pt>
                <c:pt idx="3681">
                  <c:v>38.34375</c:v>
                </c:pt>
                <c:pt idx="3682">
                  <c:v>38.354166669999998</c:v>
                </c:pt>
                <c:pt idx="3683">
                  <c:v>38.364583330000002</c:v>
                </c:pt>
                <c:pt idx="3684">
                  <c:v>38.375</c:v>
                </c:pt>
                <c:pt idx="3685">
                  <c:v>38.385416669999998</c:v>
                </c:pt>
                <c:pt idx="3686">
                  <c:v>38.395833330000002</c:v>
                </c:pt>
                <c:pt idx="3687">
                  <c:v>38.40625</c:v>
                </c:pt>
                <c:pt idx="3688">
                  <c:v>38.416666669999998</c:v>
                </c:pt>
                <c:pt idx="3689">
                  <c:v>38.427083330000002</c:v>
                </c:pt>
                <c:pt idx="3690">
                  <c:v>38.4375</c:v>
                </c:pt>
                <c:pt idx="3691">
                  <c:v>38.447916669999998</c:v>
                </c:pt>
                <c:pt idx="3692">
                  <c:v>38.458333330000002</c:v>
                </c:pt>
                <c:pt idx="3693">
                  <c:v>38.46875</c:v>
                </c:pt>
                <c:pt idx="3694">
                  <c:v>38.479166669999998</c:v>
                </c:pt>
                <c:pt idx="3695">
                  <c:v>38.489583330000002</c:v>
                </c:pt>
                <c:pt idx="3696">
                  <c:v>38.5</c:v>
                </c:pt>
                <c:pt idx="3697">
                  <c:v>38.510416669999998</c:v>
                </c:pt>
                <c:pt idx="3698">
                  <c:v>38.520833330000002</c:v>
                </c:pt>
                <c:pt idx="3699">
                  <c:v>38.53125</c:v>
                </c:pt>
                <c:pt idx="3700">
                  <c:v>38.541666669999998</c:v>
                </c:pt>
                <c:pt idx="3701">
                  <c:v>38.552083330000002</c:v>
                </c:pt>
                <c:pt idx="3702">
                  <c:v>38.5625</c:v>
                </c:pt>
                <c:pt idx="3703">
                  <c:v>38.572916669999998</c:v>
                </c:pt>
                <c:pt idx="3704">
                  <c:v>38.583333330000002</c:v>
                </c:pt>
                <c:pt idx="3705">
                  <c:v>38.59375</c:v>
                </c:pt>
                <c:pt idx="3706">
                  <c:v>38.604166669999998</c:v>
                </c:pt>
                <c:pt idx="3707">
                  <c:v>38.614583330000002</c:v>
                </c:pt>
                <c:pt idx="3708">
                  <c:v>38.625</c:v>
                </c:pt>
                <c:pt idx="3709">
                  <c:v>38.635416669999998</c:v>
                </c:pt>
                <c:pt idx="3710">
                  <c:v>38.645833330000002</c:v>
                </c:pt>
                <c:pt idx="3711">
                  <c:v>38.65625</c:v>
                </c:pt>
                <c:pt idx="3712">
                  <c:v>38.666666669999998</c:v>
                </c:pt>
                <c:pt idx="3713">
                  <c:v>38.677083330000002</c:v>
                </c:pt>
                <c:pt idx="3714">
                  <c:v>38.6875</c:v>
                </c:pt>
                <c:pt idx="3715">
                  <c:v>38.697916669999998</c:v>
                </c:pt>
                <c:pt idx="3716">
                  <c:v>38.708333330000002</c:v>
                </c:pt>
                <c:pt idx="3717">
                  <c:v>38.71875</c:v>
                </c:pt>
                <c:pt idx="3718">
                  <c:v>38.729166669999998</c:v>
                </c:pt>
                <c:pt idx="3719">
                  <c:v>38.739583330000002</c:v>
                </c:pt>
                <c:pt idx="3720">
                  <c:v>38.75</c:v>
                </c:pt>
                <c:pt idx="3721">
                  <c:v>38.760416669999998</c:v>
                </c:pt>
                <c:pt idx="3722">
                  <c:v>38.770833330000002</c:v>
                </c:pt>
                <c:pt idx="3723">
                  <c:v>38.78125</c:v>
                </c:pt>
                <c:pt idx="3724">
                  <c:v>38.791666669999998</c:v>
                </c:pt>
                <c:pt idx="3725">
                  <c:v>38.802083330000002</c:v>
                </c:pt>
                <c:pt idx="3726">
                  <c:v>38.8125</c:v>
                </c:pt>
                <c:pt idx="3727">
                  <c:v>38.822916669999998</c:v>
                </c:pt>
                <c:pt idx="3728">
                  <c:v>38.833333330000002</c:v>
                </c:pt>
                <c:pt idx="3729">
                  <c:v>38.84375</c:v>
                </c:pt>
                <c:pt idx="3730">
                  <c:v>38.854166669999998</c:v>
                </c:pt>
                <c:pt idx="3731">
                  <c:v>38.864583330000002</c:v>
                </c:pt>
                <c:pt idx="3732">
                  <c:v>38.875</c:v>
                </c:pt>
                <c:pt idx="3733">
                  <c:v>38.885416669999998</c:v>
                </c:pt>
                <c:pt idx="3734">
                  <c:v>38.895833330000002</c:v>
                </c:pt>
                <c:pt idx="3735">
                  <c:v>38.90625</c:v>
                </c:pt>
                <c:pt idx="3736">
                  <c:v>38.916666669999998</c:v>
                </c:pt>
                <c:pt idx="3737">
                  <c:v>38.927083330000002</c:v>
                </c:pt>
                <c:pt idx="3738">
                  <c:v>38.9375</c:v>
                </c:pt>
                <c:pt idx="3739">
                  <c:v>38.947916669999998</c:v>
                </c:pt>
                <c:pt idx="3740">
                  <c:v>38.958333330000002</c:v>
                </c:pt>
                <c:pt idx="3741">
                  <c:v>38.96875</c:v>
                </c:pt>
                <c:pt idx="3742">
                  <c:v>38.979166669999998</c:v>
                </c:pt>
                <c:pt idx="3743">
                  <c:v>38.989583330000002</c:v>
                </c:pt>
                <c:pt idx="3744">
                  <c:v>39</c:v>
                </c:pt>
                <c:pt idx="3745">
                  <c:v>39.010416669999998</c:v>
                </c:pt>
                <c:pt idx="3746">
                  <c:v>39.020833330000002</c:v>
                </c:pt>
                <c:pt idx="3747">
                  <c:v>39.03125</c:v>
                </c:pt>
                <c:pt idx="3748">
                  <c:v>39.041666669999998</c:v>
                </c:pt>
                <c:pt idx="3749">
                  <c:v>39.052083330000002</c:v>
                </c:pt>
                <c:pt idx="3750">
                  <c:v>39.0625</c:v>
                </c:pt>
                <c:pt idx="3751">
                  <c:v>39.072916669999998</c:v>
                </c:pt>
                <c:pt idx="3752">
                  <c:v>39.083333330000002</c:v>
                </c:pt>
                <c:pt idx="3753">
                  <c:v>39.09375</c:v>
                </c:pt>
                <c:pt idx="3754">
                  <c:v>39.104166669999998</c:v>
                </c:pt>
                <c:pt idx="3755">
                  <c:v>39.114583330000002</c:v>
                </c:pt>
                <c:pt idx="3756">
                  <c:v>39.125</c:v>
                </c:pt>
                <c:pt idx="3757">
                  <c:v>39.135416669999998</c:v>
                </c:pt>
                <c:pt idx="3758">
                  <c:v>39.145833330000002</c:v>
                </c:pt>
                <c:pt idx="3759">
                  <c:v>39.15625</c:v>
                </c:pt>
                <c:pt idx="3760">
                  <c:v>39.166666669999998</c:v>
                </c:pt>
                <c:pt idx="3761">
                  <c:v>39.177083330000002</c:v>
                </c:pt>
                <c:pt idx="3762">
                  <c:v>39.1875</c:v>
                </c:pt>
                <c:pt idx="3763">
                  <c:v>39.197916669999998</c:v>
                </c:pt>
                <c:pt idx="3764">
                  <c:v>39.208333330000002</c:v>
                </c:pt>
                <c:pt idx="3765">
                  <c:v>39.21875</c:v>
                </c:pt>
                <c:pt idx="3766">
                  <c:v>39.229166669999998</c:v>
                </c:pt>
                <c:pt idx="3767">
                  <c:v>39.239583330000002</c:v>
                </c:pt>
                <c:pt idx="3768">
                  <c:v>39.25</c:v>
                </c:pt>
                <c:pt idx="3769">
                  <c:v>39.260416669999998</c:v>
                </c:pt>
                <c:pt idx="3770">
                  <c:v>39.270833330000002</c:v>
                </c:pt>
                <c:pt idx="3771">
                  <c:v>39.28125</c:v>
                </c:pt>
                <c:pt idx="3772">
                  <c:v>39.291666669999998</c:v>
                </c:pt>
                <c:pt idx="3773">
                  <c:v>39.302083330000002</c:v>
                </c:pt>
                <c:pt idx="3774">
                  <c:v>39.3125</c:v>
                </c:pt>
                <c:pt idx="3775">
                  <c:v>39.322916669999998</c:v>
                </c:pt>
                <c:pt idx="3776">
                  <c:v>39.333333330000002</c:v>
                </c:pt>
                <c:pt idx="3777">
                  <c:v>39.34375</c:v>
                </c:pt>
                <c:pt idx="3778">
                  <c:v>39.354166669999998</c:v>
                </c:pt>
                <c:pt idx="3779">
                  <c:v>39.364583330000002</c:v>
                </c:pt>
                <c:pt idx="3780">
                  <c:v>39.375</c:v>
                </c:pt>
                <c:pt idx="3781">
                  <c:v>39.385416669999998</c:v>
                </c:pt>
                <c:pt idx="3782">
                  <c:v>39.395833330000002</c:v>
                </c:pt>
                <c:pt idx="3783">
                  <c:v>39.40625</c:v>
                </c:pt>
                <c:pt idx="3784">
                  <c:v>39.416666669999998</c:v>
                </c:pt>
                <c:pt idx="3785">
                  <c:v>39.427083330000002</c:v>
                </c:pt>
                <c:pt idx="3786">
                  <c:v>39.4375</c:v>
                </c:pt>
                <c:pt idx="3787">
                  <c:v>39.447916669999998</c:v>
                </c:pt>
                <c:pt idx="3788">
                  <c:v>39.458333330000002</c:v>
                </c:pt>
                <c:pt idx="3789">
                  <c:v>39.46875</c:v>
                </c:pt>
                <c:pt idx="3790">
                  <c:v>39.479166669999998</c:v>
                </c:pt>
                <c:pt idx="3791">
                  <c:v>39.489583330000002</c:v>
                </c:pt>
                <c:pt idx="3792">
                  <c:v>39.5</c:v>
                </c:pt>
                <c:pt idx="3793">
                  <c:v>39.510416669999998</c:v>
                </c:pt>
                <c:pt idx="3794">
                  <c:v>39.520833330000002</c:v>
                </c:pt>
                <c:pt idx="3795">
                  <c:v>39.53125</c:v>
                </c:pt>
                <c:pt idx="3796">
                  <c:v>39.541666669999998</c:v>
                </c:pt>
                <c:pt idx="3797">
                  <c:v>39.552083330000002</c:v>
                </c:pt>
                <c:pt idx="3798">
                  <c:v>39.5625</c:v>
                </c:pt>
                <c:pt idx="3799">
                  <c:v>39.572916669999998</c:v>
                </c:pt>
                <c:pt idx="3800">
                  <c:v>39.583333330000002</c:v>
                </c:pt>
                <c:pt idx="3801">
                  <c:v>39.59375</c:v>
                </c:pt>
                <c:pt idx="3802">
                  <c:v>39.604166669999998</c:v>
                </c:pt>
                <c:pt idx="3803">
                  <c:v>39.614583330000002</c:v>
                </c:pt>
                <c:pt idx="3804">
                  <c:v>39.625</c:v>
                </c:pt>
                <c:pt idx="3805">
                  <c:v>39.635416669999998</c:v>
                </c:pt>
                <c:pt idx="3806">
                  <c:v>39.645833330000002</c:v>
                </c:pt>
                <c:pt idx="3807">
                  <c:v>39.65625</c:v>
                </c:pt>
                <c:pt idx="3808">
                  <c:v>39.666666669999998</c:v>
                </c:pt>
                <c:pt idx="3809">
                  <c:v>39.677083330000002</c:v>
                </c:pt>
                <c:pt idx="3810">
                  <c:v>39.6875</c:v>
                </c:pt>
                <c:pt idx="3811">
                  <c:v>39.697916669999998</c:v>
                </c:pt>
                <c:pt idx="3812">
                  <c:v>39.708333330000002</c:v>
                </c:pt>
                <c:pt idx="3813">
                  <c:v>39.71875</c:v>
                </c:pt>
                <c:pt idx="3814">
                  <c:v>39.729166669999998</c:v>
                </c:pt>
                <c:pt idx="3815">
                  <c:v>39.739583330000002</c:v>
                </c:pt>
                <c:pt idx="3816">
                  <c:v>39.75</c:v>
                </c:pt>
                <c:pt idx="3817">
                  <c:v>39.760416669999998</c:v>
                </c:pt>
                <c:pt idx="3818">
                  <c:v>39.770833330000002</c:v>
                </c:pt>
                <c:pt idx="3819">
                  <c:v>39.78125</c:v>
                </c:pt>
                <c:pt idx="3820">
                  <c:v>39.791666669999998</c:v>
                </c:pt>
                <c:pt idx="3821">
                  <c:v>39.802083330000002</c:v>
                </c:pt>
                <c:pt idx="3822">
                  <c:v>39.8125</c:v>
                </c:pt>
                <c:pt idx="3823">
                  <c:v>39.822916669999998</c:v>
                </c:pt>
                <c:pt idx="3824">
                  <c:v>39.833333330000002</c:v>
                </c:pt>
                <c:pt idx="3825">
                  <c:v>39.84375</c:v>
                </c:pt>
                <c:pt idx="3826">
                  <c:v>39.854166669999998</c:v>
                </c:pt>
                <c:pt idx="3827">
                  <c:v>39.864583330000002</c:v>
                </c:pt>
                <c:pt idx="3828">
                  <c:v>39.875</c:v>
                </c:pt>
                <c:pt idx="3829">
                  <c:v>39.885416669999998</c:v>
                </c:pt>
                <c:pt idx="3830">
                  <c:v>39.895833330000002</c:v>
                </c:pt>
                <c:pt idx="3831">
                  <c:v>39.90625</c:v>
                </c:pt>
                <c:pt idx="3832">
                  <c:v>39.916666669999998</c:v>
                </c:pt>
                <c:pt idx="3833">
                  <c:v>39.927083330000002</c:v>
                </c:pt>
                <c:pt idx="3834">
                  <c:v>39.9375</c:v>
                </c:pt>
                <c:pt idx="3835">
                  <c:v>39.947916669999998</c:v>
                </c:pt>
                <c:pt idx="3836">
                  <c:v>39.958333330000002</c:v>
                </c:pt>
                <c:pt idx="3837">
                  <c:v>39.96875</c:v>
                </c:pt>
                <c:pt idx="3838">
                  <c:v>39.979166669999998</c:v>
                </c:pt>
                <c:pt idx="3839">
                  <c:v>39.989583330000002</c:v>
                </c:pt>
                <c:pt idx="3840">
                  <c:v>40</c:v>
                </c:pt>
                <c:pt idx="3841">
                  <c:v>40.010416669999998</c:v>
                </c:pt>
                <c:pt idx="3842">
                  <c:v>40.020833330000002</c:v>
                </c:pt>
                <c:pt idx="3843">
                  <c:v>40.03125</c:v>
                </c:pt>
                <c:pt idx="3844">
                  <c:v>40.041666669999998</c:v>
                </c:pt>
                <c:pt idx="3845">
                  <c:v>40.052083330000002</c:v>
                </c:pt>
                <c:pt idx="3846">
                  <c:v>40.0625</c:v>
                </c:pt>
                <c:pt idx="3847">
                  <c:v>40.072916669999998</c:v>
                </c:pt>
                <c:pt idx="3848">
                  <c:v>40.083333330000002</c:v>
                </c:pt>
                <c:pt idx="3849">
                  <c:v>40.09375</c:v>
                </c:pt>
                <c:pt idx="3850">
                  <c:v>40.104166669999998</c:v>
                </c:pt>
                <c:pt idx="3851">
                  <c:v>40.114583330000002</c:v>
                </c:pt>
                <c:pt idx="3852">
                  <c:v>40.125</c:v>
                </c:pt>
                <c:pt idx="3853">
                  <c:v>40.135416669999998</c:v>
                </c:pt>
                <c:pt idx="3854">
                  <c:v>40.145833330000002</c:v>
                </c:pt>
                <c:pt idx="3855">
                  <c:v>40.15625</c:v>
                </c:pt>
                <c:pt idx="3856">
                  <c:v>40.166666669999998</c:v>
                </c:pt>
                <c:pt idx="3857">
                  <c:v>40.177083330000002</c:v>
                </c:pt>
                <c:pt idx="3858">
                  <c:v>40.1875</c:v>
                </c:pt>
                <c:pt idx="3859">
                  <c:v>40.197916669999998</c:v>
                </c:pt>
                <c:pt idx="3860">
                  <c:v>40.208333330000002</c:v>
                </c:pt>
                <c:pt idx="3861">
                  <c:v>40.21875</c:v>
                </c:pt>
                <c:pt idx="3862">
                  <c:v>40.229166669999998</c:v>
                </c:pt>
                <c:pt idx="3863">
                  <c:v>40.239583330000002</c:v>
                </c:pt>
                <c:pt idx="3864">
                  <c:v>40.25</c:v>
                </c:pt>
                <c:pt idx="3865">
                  <c:v>40.260416669999998</c:v>
                </c:pt>
                <c:pt idx="3866">
                  <c:v>40.270833330000002</c:v>
                </c:pt>
                <c:pt idx="3867">
                  <c:v>40.28125</c:v>
                </c:pt>
                <c:pt idx="3868">
                  <c:v>40.291666669999998</c:v>
                </c:pt>
                <c:pt idx="3869">
                  <c:v>40.302083330000002</c:v>
                </c:pt>
                <c:pt idx="3870">
                  <c:v>40.3125</c:v>
                </c:pt>
                <c:pt idx="3871">
                  <c:v>40.322916669999998</c:v>
                </c:pt>
                <c:pt idx="3872">
                  <c:v>40.333333330000002</c:v>
                </c:pt>
                <c:pt idx="3873">
                  <c:v>40.34375</c:v>
                </c:pt>
                <c:pt idx="3874">
                  <c:v>40.354166669999998</c:v>
                </c:pt>
                <c:pt idx="3875">
                  <c:v>40.364583330000002</c:v>
                </c:pt>
                <c:pt idx="3876">
                  <c:v>40.375</c:v>
                </c:pt>
                <c:pt idx="3877">
                  <c:v>40.385416669999998</c:v>
                </c:pt>
                <c:pt idx="3878">
                  <c:v>40.395833330000002</c:v>
                </c:pt>
                <c:pt idx="3879">
                  <c:v>40.40625</c:v>
                </c:pt>
                <c:pt idx="3880">
                  <c:v>40.416666669999998</c:v>
                </c:pt>
                <c:pt idx="3881">
                  <c:v>40.427083330000002</c:v>
                </c:pt>
                <c:pt idx="3882">
                  <c:v>40.4375</c:v>
                </c:pt>
                <c:pt idx="3883">
                  <c:v>40.447916669999998</c:v>
                </c:pt>
                <c:pt idx="3884">
                  <c:v>40.458333330000002</c:v>
                </c:pt>
                <c:pt idx="3885">
                  <c:v>40.46875</c:v>
                </c:pt>
                <c:pt idx="3886">
                  <c:v>40.479166669999998</c:v>
                </c:pt>
                <c:pt idx="3887">
                  <c:v>40.489583330000002</c:v>
                </c:pt>
                <c:pt idx="3888">
                  <c:v>40.5</c:v>
                </c:pt>
                <c:pt idx="3889">
                  <c:v>40.510416669999998</c:v>
                </c:pt>
                <c:pt idx="3890">
                  <c:v>40.520833330000002</c:v>
                </c:pt>
                <c:pt idx="3891">
                  <c:v>40.53125</c:v>
                </c:pt>
                <c:pt idx="3892">
                  <c:v>40.541666669999998</c:v>
                </c:pt>
                <c:pt idx="3893">
                  <c:v>40.552083330000002</c:v>
                </c:pt>
                <c:pt idx="3894">
                  <c:v>40.5625</c:v>
                </c:pt>
                <c:pt idx="3895">
                  <c:v>40.572916669999998</c:v>
                </c:pt>
                <c:pt idx="3896">
                  <c:v>40.583333330000002</c:v>
                </c:pt>
                <c:pt idx="3897">
                  <c:v>40.59375</c:v>
                </c:pt>
                <c:pt idx="3898">
                  <c:v>40.604166669999998</c:v>
                </c:pt>
                <c:pt idx="3899">
                  <c:v>40.614583330000002</c:v>
                </c:pt>
                <c:pt idx="3900">
                  <c:v>40.625</c:v>
                </c:pt>
                <c:pt idx="3901">
                  <c:v>40.635416669999998</c:v>
                </c:pt>
                <c:pt idx="3902">
                  <c:v>40.645833330000002</c:v>
                </c:pt>
                <c:pt idx="3903">
                  <c:v>40.65625</c:v>
                </c:pt>
                <c:pt idx="3904">
                  <c:v>40.666666669999998</c:v>
                </c:pt>
                <c:pt idx="3905">
                  <c:v>40.677083330000002</c:v>
                </c:pt>
                <c:pt idx="3906">
                  <c:v>40.6875</c:v>
                </c:pt>
                <c:pt idx="3907">
                  <c:v>40.697916669999998</c:v>
                </c:pt>
                <c:pt idx="3908">
                  <c:v>40.708333330000002</c:v>
                </c:pt>
                <c:pt idx="3909">
                  <c:v>40.71875</c:v>
                </c:pt>
                <c:pt idx="3910">
                  <c:v>40.729166669999998</c:v>
                </c:pt>
                <c:pt idx="3911">
                  <c:v>40.739583330000002</c:v>
                </c:pt>
                <c:pt idx="3912">
                  <c:v>40.75</c:v>
                </c:pt>
                <c:pt idx="3913">
                  <c:v>40.760416669999998</c:v>
                </c:pt>
                <c:pt idx="3914">
                  <c:v>40.770833330000002</c:v>
                </c:pt>
                <c:pt idx="3915">
                  <c:v>40.78125</c:v>
                </c:pt>
                <c:pt idx="3916">
                  <c:v>40.791666669999998</c:v>
                </c:pt>
                <c:pt idx="3917">
                  <c:v>40.802083330000002</c:v>
                </c:pt>
                <c:pt idx="3918">
                  <c:v>40.8125</c:v>
                </c:pt>
                <c:pt idx="3919">
                  <c:v>40.822916669999998</c:v>
                </c:pt>
                <c:pt idx="3920">
                  <c:v>40.833333330000002</c:v>
                </c:pt>
                <c:pt idx="3921">
                  <c:v>40.84375</c:v>
                </c:pt>
                <c:pt idx="3922">
                  <c:v>40.854166669999998</c:v>
                </c:pt>
                <c:pt idx="3923">
                  <c:v>40.864583330000002</c:v>
                </c:pt>
                <c:pt idx="3924">
                  <c:v>40.875</c:v>
                </c:pt>
                <c:pt idx="3925">
                  <c:v>40.885416669999998</c:v>
                </c:pt>
                <c:pt idx="3926">
                  <c:v>40.895833330000002</c:v>
                </c:pt>
                <c:pt idx="3927">
                  <c:v>40.90625</c:v>
                </c:pt>
                <c:pt idx="3928">
                  <c:v>40.916666669999998</c:v>
                </c:pt>
                <c:pt idx="3929">
                  <c:v>40.927083330000002</c:v>
                </c:pt>
                <c:pt idx="3930">
                  <c:v>40.9375</c:v>
                </c:pt>
                <c:pt idx="3931">
                  <c:v>40.947916669999998</c:v>
                </c:pt>
                <c:pt idx="3932">
                  <c:v>40.958333330000002</c:v>
                </c:pt>
                <c:pt idx="3933">
                  <c:v>40.96875</c:v>
                </c:pt>
                <c:pt idx="3934">
                  <c:v>40.979166669999998</c:v>
                </c:pt>
                <c:pt idx="3935">
                  <c:v>40.989583330000002</c:v>
                </c:pt>
                <c:pt idx="3936">
                  <c:v>41</c:v>
                </c:pt>
                <c:pt idx="3937">
                  <c:v>41.010416669999998</c:v>
                </c:pt>
                <c:pt idx="3938">
                  <c:v>41.020833330000002</c:v>
                </c:pt>
                <c:pt idx="3939">
                  <c:v>41.03125</c:v>
                </c:pt>
                <c:pt idx="3940">
                  <c:v>41.041666669999998</c:v>
                </c:pt>
                <c:pt idx="3941">
                  <c:v>41.052083330000002</c:v>
                </c:pt>
                <c:pt idx="3942">
                  <c:v>41.0625</c:v>
                </c:pt>
                <c:pt idx="3943">
                  <c:v>41.072916669999998</c:v>
                </c:pt>
                <c:pt idx="3944">
                  <c:v>41.083333330000002</c:v>
                </c:pt>
                <c:pt idx="3945">
                  <c:v>41.09375</c:v>
                </c:pt>
                <c:pt idx="3946">
                  <c:v>41.104166669999998</c:v>
                </c:pt>
                <c:pt idx="3947">
                  <c:v>41.114583330000002</c:v>
                </c:pt>
                <c:pt idx="3948">
                  <c:v>41.125</c:v>
                </c:pt>
                <c:pt idx="3949">
                  <c:v>41.135416669999998</c:v>
                </c:pt>
                <c:pt idx="3950">
                  <c:v>41.145833330000002</c:v>
                </c:pt>
                <c:pt idx="3951">
                  <c:v>41.15625</c:v>
                </c:pt>
                <c:pt idx="3952">
                  <c:v>41.166666669999998</c:v>
                </c:pt>
                <c:pt idx="3953">
                  <c:v>41.177083330000002</c:v>
                </c:pt>
                <c:pt idx="3954">
                  <c:v>41.1875</c:v>
                </c:pt>
                <c:pt idx="3955">
                  <c:v>41.197916669999998</c:v>
                </c:pt>
                <c:pt idx="3956">
                  <c:v>41.208333330000002</c:v>
                </c:pt>
                <c:pt idx="3957">
                  <c:v>41.21875</c:v>
                </c:pt>
                <c:pt idx="3958">
                  <c:v>41.229166669999998</c:v>
                </c:pt>
                <c:pt idx="3959">
                  <c:v>41.239583330000002</c:v>
                </c:pt>
                <c:pt idx="3960">
                  <c:v>41.25</c:v>
                </c:pt>
                <c:pt idx="3961">
                  <c:v>41.260416669999998</c:v>
                </c:pt>
                <c:pt idx="3962">
                  <c:v>41.270833330000002</c:v>
                </c:pt>
                <c:pt idx="3963">
                  <c:v>41.28125</c:v>
                </c:pt>
                <c:pt idx="3964">
                  <c:v>41.291666669999998</c:v>
                </c:pt>
                <c:pt idx="3965">
                  <c:v>41.302083330000002</c:v>
                </c:pt>
                <c:pt idx="3966">
                  <c:v>41.3125</c:v>
                </c:pt>
                <c:pt idx="3967">
                  <c:v>41.322916669999998</c:v>
                </c:pt>
                <c:pt idx="3968">
                  <c:v>41.333333330000002</c:v>
                </c:pt>
                <c:pt idx="3969">
                  <c:v>41.34375</c:v>
                </c:pt>
                <c:pt idx="3970">
                  <c:v>41.354166669999998</c:v>
                </c:pt>
                <c:pt idx="3971">
                  <c:v>41.364583330000002</c:v>
                </c:pt>
                <c:pt idx="3972">
                  <c:v>41.375</c:v>
                </c:pt>
                <c:pt idx="3973">
                  <c:v>41.385416669999998</c:v>
                </c:pt>
                <c:pt idx="3974">
                  <c:v>41.395833330000002</c:v>
                </c:pt>
                <c:pt idx="3975">
                  <c:v>41.40625</c:v>
                </c:pt>
                <c:pt idx="3976">
                  <c:v>41.416666669999998</c:v>
                </c:pt>
                <c:pt idx="3977">
                  <c:v>41.427083330000002</c:v>
                </c:pt>
                <c:pt idx="3978">
                  <c:v>41.4375</c:v>
                </c:pt>
                <c:pt idx="3979">
                  <c:v>41.447916669999998</c:v>
                </c:pt>
                <c:pt idx="3980">
                  <c:v>41.458333330000002</c:v>
                </c:pt>
                <c:pt idx="3981">
                  <c:v>41.46875</c:v>
                </c:pt>
                <c:pt idx="3982">
                  <c:v>41.479166669999998</c:v>
                </c:pt>
                <c:pt idx="3983">
                  <c:v>41.489583330000002</c:v>
                </c:pt>
                <c:pt idx="3984">
                  <c:v>41.5</c:v>
                </c:pt>
                <c:pt idx="3985">
                  <c:v>41.510416669999998</c:v>
                </c:pt>
                <c:pt idx="3986">
                  <c:v>41.520833330000002</c:v>
                </c:pt>
                <c:pt idx="3987">
                  <c:v>41.53125</c:v>
                </c:pt>
                <c:pt idx="3988">
                  <c:v>41.541666669999998</c:v>
                </c:pt>
                <c:pt idx="3989">
                  <c:v>41.552083330000002</c:v>
                </c:pt>
                <c:pt idx="3990">
                  <c:v>41.5625</c:v>
                </c:pt>
                <c:pt idx="3991">
                  <c:v>41.572916669999998</c:v>
                </c:pt>
                <c:pt idx="3992">
                  <c:v>41.583333330000002</c:v>
                </c:pt>
                <c:pt idx="3993">
                  <c:v>41.59375</c:v>
                </c:pt>
                <c:pt idx="3994">
                  <c:v>41.604166669999998</c:v>
                </c:pt>
                <c:pt idx="3995">
                  <c:v>41.614583330000002</c:v>
                </c:pt>
                <c:pt idx="3996">
                  <c:v>41.625</c:v>
                </c:pt>
                <c:pt idx="3997">
                  <c:v>41.635416669999998</c:v>
                </c:pt>
                <c:pt idx="3998">
                  <c:v>41.645833330000002</c:v>
                </c:pt>
                <c:pt idx="3999">
                  <c:v>41.65625</c:v>
                </c:pt>
                <c:pt idx="4000">
                  <c:v>41.666666669999998</c:v>
                </c:pt>
                <c:pt idx="4001">
                  <c:v>41.677083330000002</c:v>
                </c:pt>
                <c:pt idx="4002">
                  <c:v>41.6875</c:v>
                </c:pt>
                <c:pt idx="4003">
                  <c:v>41.697916669999998</c:v>
                </c:pt>
                <c:pt idx="4004">
                  <c:v>41.708333330000002</c:v>
                </c:pt>
                <c:pt idx="4005">
                  <c:v>41.71875</c:v>
                </c:pt>
                <c:pt idx="4006">
                  <c:v>41.729166669999998</c:v>
                </c:pt>
                <c:pt idx="4007">
                  <c:v>41.739583330000002</c:v>
                </c:pt>
                <c:pt idx="4008">
                  <c:v>41.75</c:v>
                </c:pt>
                <c:pt idx="4009">
                  <c:v>41.760416669999998</c:v>
                </c:pt>
                <c:pt idx="4010">
                  <c:v>41.770833330000002</c:v>
                </c:pt>
                <c:pt idx="4011">
                  <c:v>41.78125</c:v>
                </c:pt>
                <c:pt idx="4012">
                  <c:v>41.791666669999998</c:v>
                </c:pt>
                <c:pt idx="4013">
                  <c:v>41.802083330000002</c:v>
                </c:pt>
                <c:pt idx="4014">
                  <c:v>41.8125</c:v>
                </c:pt>
                <c:pt idx="4015">
                  <c:v>41.822916669999998</c:v>
                </c:pt>
                <c:pt idx="4016">
                  <c:v>41.833333330000002</c:v>
                </c:pt>
                <c:pt idx="4017">
                  <c:v>41.84375</c:v>
                </c:pt>
                <c:pt idx="4018">
                  <c:v>41.854166669999998</c:v>
                </c:pt>
                <c:pt idx="4019">
                  <c:v>41.864583330000002</c:v>
                </c:pt>
                <c:pt idx="4020">
                  <c:v>41.875</c:v>
                </c:pt>
                <c:pt idx="4021">
                  <c:v>41.885416669999998</c:v>
                </c:pt>
                <c:pt idx="4022">
                  <c:v>41.895833330000002</c:v>
                </c:pt>
                <c:pt idx="4023">
                  <c:v>41.90625</c:v>
                </c:pt>
                <c:pt idx="4024">
                  <c:v>41.916666669999998</c:v>
                </c:pt>
                <c:pt idx="4025">
                  <c:v>41.927083330000002</c:v>
                </c:pt>
                <c:pt idx="4026">
                  <c:v>41.9375</c:v>
                </c:pt>
                <c:pt idx="4027">
                  <c:v>41.947916669999998</c:v>
                </c:pt>
                <c:pt idx="4028">
                  <c:v>41.958333330000002</c:v>
                </c:pt>
                <c:pt idx="4029">
                  <c:v>41.96875</c:v>
                </c:pt>
                <c:pt idx="4030">
                  <c:v>41.979166669999998</c:v>
                </c:pt>
                <c:pt idx="4031">
                  <c:v>41.989583330000002</c:v>
                </c:pt>
                <c:pt idx="4032">
                  <c:v>42</c:v>
                </c:pt>
                <c:pt idx="4033">
                  <c:v>42.010416669999998</c:v>
                </c:pt>
                <c:pt idx="4034">
                  <c:v>42.020833330000002</c:v>
                </c:pt>
                <c:pt idx="4035">
                  <c:v>42.03125</c:v>
                </c:pt>
                <c:pt idx="4036">
                  <c:v>42.041666669999998</c:v>
                </c:pt>
                <c:pt idx="4037">
                  <c:v>42.052083330000002</c:v>
                </c:pt>
                <c:pt idx="4038">
                  <c:v>42.0625</c:v>
                </c:pt>
                <c:pt idx="4039">
                  <c:v>42.072916669999998</c:v>
                </c:pt>
                <c:pt idx="4040">
                  <c:v>42.083333330000002</c:v>
                </c:pt>
                <c:pt idx="4041">
                  <c:v>42.09375</c:v>
                </c:pt>
                <c:pt idx="4042">
                  <c:v>42.104166669999998</c:v>
                </c:pt>
                <c:pt idx="4043">
                  <c:v>42.114583330000002</c:v>
                </c:pt>
                <c:pt idx="4044">
                  <c:v>42.125</c:v>
                </c:pt>
                <c:pt idx="4045">
                  <c:v>42.135416669999998</c:v>
                </c:pt>
                <c:pt idx="4046">
                  <c:v>42.145833330000002</c:v>
                </c:pt>
                <c:pt idx="4047">
                  <c:v>42.15625</c:v>
                </c:pt>
                <c:pt idx="4048">
                  <c:v>42.166666669999998</c:v>
                </c:pt>
                <c:pt idx="4049">
                  <c:v>42.177083330000002</c:v>
                </c:pt>
                <c:pt idx="4050">
                  <c:v>42.1875</c:v>
                </c:pt>
                <c:pt idx="4051">
                  <c:v>42.197916669999998</c:v>
                </c:pt>
                <c:pt idx="4052">
                  <c:v>42.208333330000002</c:v>
                </c:pt>
                <c:pt idx="4053">
                  <c:v>42.21875</c:v>
                </c:pt>
                <c:pt idx="4054">
                  <c:v>42.229166669999998</c:v>
                </c:pt>
                <c:pt idx="4055">
                  <c:v>42.239583330000002</c:v>
                </c:pt>
                <c:pt idx="4056">
                  <c:v>42.25</c:v>
                </c:pt>
                <c:pt idx="4057">
                  <c:v>42.260416669999998</c:v>
                </c:pt>
                <c:pt idx="4058">
                  <c:v>42.270833330000002</c:v>
                </c:pt>
                <c:pt idx="4059">
                  <c:v>42.28125</c:v>
                </c:pt>
                <c:pt idx="4060">
                  <c:v>42.291666669999998</c:v>
                </c:pt>
                <c:pt idx="4061">
                  <c:v>42.302083330000002</c:v>
                </c:pt>
                <c:pt idx="4062">
                  <c:v>42.3125</c:v>
                </c:pt>
                <c:pt idx="4063">
                  <c:v>42.322916669999998</c:v>
                </c:pt>
                <c:pt idx="4064">
                  <c:v>42.333333330000002</c:v>
                </c:pt>
                <c:pt idx="4065">
                  <c:v>42.34375</c:v>
                </c:pt>
                <c:pt idx="4066">
                  <c:v>42.354166669999998</c:v>
                </c:pt>
                <c:pt idx="4067">
                  <c:v>42.364583330000002</c:v>
                </c:pt>
                <c:pt idx="4068">
                  <c:v>42.375</c:v>
                </c:pt>
                <c:pt idx="4069">
                  <c:v>42.385416669999998</c:v>
                </c:pt>
                <c:pt idx="4070">
                  <c:v>42.395833330000002</c:v>
                </c:pt>
                <c:pt idx="4071">
                  <c:v>42.40625</c:v>
                </c:pt>
                <c:pt idx="4072">
                  <c:v>42.416666669999998</c:v>
                </c:pt>
                <c:pt idx="4073">
                  <c:v>42.427083330000002</c:v>
                </c:pt>
                <c:pt idx="4074">
                  <c:v>42.4375</c:v>
                </c:pt>
                <c:pt idx="4075">
                  <c:v>42.447916669999998</c:v>
                </c:pt>
                <c:pt idx="4076">
                  <c:v>42.458333330000002</c:v>
                </c:pt>
                <c:pt idx="4077">
                  <c:v>42.46875</c:v>
                </c:pt>
                <c:pt idx="4078">
                  <c:v>42.479166669999998</c:v>
                </c:pt>
                <c:pt idx="4079">
                  <c:v>42.489583330000002</c:v>
                </c:pt>
                <c:pt idx="4080">
                  <c:v>42.5</c:v>
                </c:pt>
                <c:pt idx="4081">
                  <c:v>42.510416669999998</c:v>
                </c:pt>
                <c:pt idx="4082">
                  <c:v>42.520833330000002</c:v>
                </c:pt>
                <c:pt idx="4083">
                  <c:v>42.53125</c:v>
                </c:pt>
                <c:pt idx="4084">
                  <c:v>42.541666669999998</c:v>
                </c:pt>
                <c:pt idx="4085">
                  <c:v>42.552083330000002</c:v>
                </c:pt>
                <c:pt idx="4086">
                  <c:v>42.5625</c:v>
                </c:pt>
                <c:pt idx="4087">
                  <c:v>42.572916669999998</c:v>
                </c:pt>
                <c:pt idx="4088">
                  <c:v>42.583333330000002</c:v>
                </c:pt>
                <c:pt idx="4089">
                  <c:v>42.59375</c:v>
                </c:pt>
                <c:pt idx="4090">
                  <c:v>42.604166669999998</c:v>
                </c:pt>
                <c:pt idx="4091">
                  <c:v>42.614583330000002</c:v>
                </c:pt>
                <c:pt idx="4092">
                  <c:v>42.625</c:v>
                </c:pt>
                <c:pt idx="4093">
                  <c:v>42.635416669999998</c:v>
                </c:pt>
                <c:pt idx="4094">
                  <c:v>42.645833330000002</c:v>
                </c:pt>
                <c:pt idx="4095">
                  <c:v>42.65625</c:v>
                </c:pt>
                <c:pt idx="4096">
                  <c:v>42.666666669999998</c:v>
                </c:pt>
                <c:pt idx="4097">
                  <c:v>42.677083330000002</c:v>
                </c:pt>
                <c:pt idx="4098">
                  <c:v>42.6875</c:v>
                </c:pt>
                <c:pt idx="4099">
                  <c:v>42.697916669999998</c:v>
                </c:pt>
                <c:pt idx="4100">
                  <c:v>42.708333330000002</c:v>
                </c:pt>
                <c:pt idx="4101">
                  <c:v>42.71875</c:v>
                </c:pt>
                <c:pt idx="4102">
                  <c:v>42.729166669999998</c:v>
                </c:pt>
                <c:pt idx="4103">
                  <c:v>42.739583330000002</c:v>
                </c:pt>
                <c:pt idx="4104">
                  <c:v>42.75</c:v>
                </c:pt>
                <c:pt idx="4105">
                  <c:v>42.760416669999998</c:v>
                </c:pt>
                <c:pt idx="4106">
                  <c:v>42.770833330000002</c:v>
                </c:pt>
                <c:pt idx="4107">
                  <c:v>42.78125</c:v>
                </c:pt>
                <c:pt idx="4108">
                  <c:v>42.791666669999998</c:v>
                </c:pt>
                <c:pt idx="4109">
                  <c:v>42.802083330000002</c:v>
                </c:pt>
                <c:pt idx="4110">
                  <c:v>42.8125</c:v>
                </c:pt>
                <c:pt idx="4111">
                  <c:v>42.822916669999998</c:v>
                </c:pt>
                <c:pt idx="4112">
                  <c:v>42.833333330000002</c:v>
                </c:pt>
                <c:pt idx="4113">
                  <c:v>42.84375</c:v>
                </c:pt>
                <c:pt idx="4114">
                  <c:v>42.854166669999998</c:v>
                </c:pt>
                <c:pt idx="4115">
                  <c:v>42.864583330000002</c:v>
                </c:pt>
                <c:pt idx="4116">
                  <c:v>42.875</c:v>
                </c:pt>
                <c:pt idx="4117">
                  <c:v>42.885416669999998</c:v>
                </c:pt>
                <c:pt idx="4118">
                  <c:v>42.895833330000002</c:v>
                </c:pt>
                <c:pt idx="4119">
                  <c:v>42.90625</c:v>
                </c:pt>
                <c:pt idx="4120">
                  <c:v>42.916666669999998</c:v>
                </c:pt>
                <c:pt idx="4121">
                  <c:v>42.927083330000002</c:v>
                </c:pt>
                <c:pt idx="4122">
                  <c:v>42.9375</c:v>
                </c:pt>
                <c:pt idx="4123">
                  <c:v>42.947916669999998</c:v>
                </c:pt>
                <c:pt idx="4124">
                  <c:v>42.958333330000002</c:v>
                </c:pt>
                <c:pt idx="4125">
                  <c:v>42.96875</c:v>
                </c:pt>
                <c:pt idx="4126">
                  <c:v>42.979166669999998</c:v>
                </c:pt>
                <c:pt idx="4127">
                  <c:v>42.989583330000002</c:v>
                </c:pt>
                <c:pt idx="4128">
                  <c:v>43</c:v>
                </c:pt>
                <c:pt idx="4129">
                  <c:v>43.010416669999998</c:v>
                </c:pt>
                <c:pt idx="4130">
                  <c:v>43.020833330000002</c:v>
                </c:pt>
                <c:pt idx="4131">
                  <c:v>43.03125</c:v>
                </c:pt>
                <c:pt idx="4132">
                  <c:v>43.041666669999998</c:v>
                </c:pt>
                <c:pt idx="4133">
                  <c:v>43.052083330000002</c:v>
                </c:pt>
                <c:pt idx="4134">
                  <c:v>43.0625</c:v>
                </c:pt>
                <c:pt idx="4135">
                  <c:v>43.072916669999998</c:v>
                </c:pt>
                <c:pt idx="4136">
                  <c:v>43.083333330000002</c:v>
                </c:pt>
                <c:pt idx="4137">
                  <c:v>43.09375</c:v>
                </c:pt>
                <c:pt idx="4138">
                  <c:v>43.104166669999998</c:v>
                </c:pt>
                <c:pt idx="4139">
                  <c:v>43.114583330000002</c:v>
                </c:pt>
                <c:pt idx="4140">
                  <c:v>43.125</c:v>
                </c:pt>
                <c:pt idx="4141">
                  <c:v>43.135416669999998</c:v>
                </c:pt>
                <c:pt idx="4142">
                  <c:v>43.145833330000002</c:v>
                </c:pt>
                <c:pt idx="4143">
                  <c:v>43.15625</c:v>
                </c:pt>
                <c:pt idx="4144">
                  <c:v>43.166666669999998</c:v>
                </c:pt>
                <c:pt idx="4145">
                  <c:v>43.177083330000002</c:v>
                </c:pt>
                <c:pt idx="4146">
                  <c:v>43.1875</c:v>
                </c:pt>
                <c:pt idx="4147">
                  <c:v>43.197916669999998</c:v>
                </c:pt>
                <c:pt idx="4148">
                  <c:v>43.208333330000002</c:v>
                </c:pt>
                <c:pt idx="4149">
                  <c:v>43.21875</c:v>
                </c:pt>
                <c:pt idx="4150">
                  <c:v>43.229166669999998</c:v>
                </c:pt>
                <c:pt idx="4151">
                  <c:v>43.239583330000002</c:v>
                </c:pt>
                <c:pt idx="4152">
                  <c:v>43.25</c:v>
                </c:pt>
                <c:pt idx="4153">
                  <c:v>43.260416669999998</c:v>
                </c:pt>
                <c:pt idx="4154">
                  <c:v>43.270833330000002</c:v>
                </c:pt>
                <c:pt idx="4155">
                  <c:v>43.28125</c:v>
                </c:pt>
                <c:pt idx="4156">
                  <c:v>43.291666669999998</c:v>
                </c:pt>
                <c:pt idx="4157">
                  <c:v>43.302083330000002</c:v>
                </c:pt>
                <c:pt idx="4158">
                  <c:v>43.3125</c:v>
                </c:pt>
                <c:pt idx="4159">
                  <c:v>43.322916669999998</c:v>
                </c:pt>
                <c:pt idx="4160">
                  <c:v>43.333333330000002</c:v>
                </c:pt>
                <c:pt idx="4161">
                  <c:v>43.34375</c:v>
                </c:pt>
                <c:pt idx="4162">
                  <c:v>43.354166669999998</c:v>
                </c:pt>
                <c:pt idx="4163">
                  <c:v>43.364583330000002</c:v>
                </c:pt>
                <c:pt idx="4164">
                  <c:v>43.375</c:v>
                </c:pt>
                <c:pt idx="4165">
                  <c:v>43.385416669999998</c:v>
                </c:pt>
                <c:pt idx="4166">
                  <c:v>43.395833330000002</c:v>
                </c:pt>
                <c:pt idx="4167">
                  <c:v>43.40625</c:v>
                </c:pt>
                <c:pt idx="4168">
                  <c:v>43.416666669999998</c:v>
                </c:pt>
                <c:pt idx="4169">
                  <c:v>43.427083330000002</c:v>
                </c:pt>
                <c:pt idx="4170">
                  <c:v>43.4375</c:v>
                </c:pt>
                <c:pt idx="4171">
                  <c:v>43.447916669999998</c:v>
                </c:pt>
                <c:pt idx="4172">
                  <c:v>43.458333330000002</c:v>
                </c:pt>
                <c:pt idx="4173">
                  <c:v>43.46875</c:v>
                </c:pt>
                <c:pt idx="4174">
                  <c:v>43.479166669999998</c:v>
                </c:pt>
                <c:pt idx="4175">
                  <c:v>43.489583330000002</c:v>
                </c:pt>
                <c:pt idx="4176">
                  <c:v>43.5</c:v>
                </c:pt>
                <c:pt idx="4177">
                  <c:v>43.510416669999998</c:v>
                </c:pt>
                <c:pt idx="4178">
                  <c:v>43.520833330000002</c:v>
                </c:pt>
                <c:pt idx="4179">
                  <c:v>43.53125</c:v>
                </c:pt>
                <c:pt idx="4180">
                  <c:v>43.541666669999998</c:v>
                </c:pt>
                <c:pt idx="4181">
                  <c:v>43.552083330000002</c:v>
                </c:pt>
                <c:pt idx="4182">
                  <c:v>43.5625</c:v>
                </c:pt>
                <c:pt idx="4183">
                  <c:v>43.572916669999998</c:v>
                </c:pt>
                <c:pt idx="4184">
                  <c:v>43.583333330000002</c:v>
                </c:pt>
                <c:pt idx="4185">
                  <c:v>43.59375</c:v>
                </c:pt>
                <c:pt idx="4186">
                  <c:v>43.604166669999998</c:v>
                </c:pt>
                <c:pt idx="4187">
                  <c:v>43.614583330000002</c:v>
                </c:pt>
                <c:pt idx="4188">
                  <c:v>43.625</c:v>
                </c:pt>
                <c:pt idx="4189">
                  <c:v>43.635416669999998</c:v>
                </c:pt>
                <c:pt idx="4190">
                  <c:v>43.645833330000002</c:v>
                </c:pt>
                <c:pt idx="4191">
                  <c:v>43.65625</c:v>
                </c:pt>
                <c:pt idx="4192">
                  <c:v>43.666666669999998</c:v>
                </c:pt>
                <c:pt idx="4193">
                  <c:v>43.677083330000002</c:v>
                </c:pt>
                <c:pt idx="4194">
                  <c:v>43.6875</c:v>
                </c:pt>
                <c:pt idx="4195">
                  <c:v>43.697916669999998</c:v>
                </c:pt>
                <c:pt idx="4196">
                  <c:v>43.708333330000002</c:v>
                </c:pt>
                <c:pt idx="4197">
                  <c:v>43.71875</c:v>
                </c:pt>
                <c:pt idx="4198">
                  <c:v>43.729166669999998</c:v>
                </c:pt>
                <c:pt idx="4199">
                  <c:v>43.739583330000002</c:v>
                </c:pt>
                <c:pt idx="4200">
                  <c:v>43.75</c:v>
                </c:pt>
                <c:pt idx="4201">
                  <c:v>43.760416669999998</c:v>
                </c:pt>
                <c:pt idx="4202">
                  <c:v>43.770833330000002</c:v>
                </c:pt>
                <c:pt idx="4203">
                  <c:v>43.78125</c:v>
                </c:pt>
                <c:pt idx="4204">
                  <c:v>43.791666669999998</c:v>
                </c:pt>
                <c:pt idx="4205">
                  <c:v>43.802083330000002</c:v>
                </c:pt>
                <c:pt idx="4206">
                  <c:v>43.8125</c:v>
                </c:pt>
                <c:pt idx="4207">
                  <c:v>43.822916669999998</c:v>
                </c:pt>
                <c:pt idx="4208">
                  <c:v>43.833333330000002</c:v>
                </c:pt>
                <c:pt idx="4209">
                  <c:v>43.84375</c:v>
                </c:pt>
                <c:pt idx="4210">
                  <c:v>43.854166669999998</c:v>
                </c:pt>
                <c:pt idx="4211">
                  <c:v>43.864583330000002</c:v>
                </c:pt>
                <c:pt idx="4212">
                  <c:v>43.875</c:v>
                </c:pt>
                <c:pt idx="4213">
                  <c:v>43.885416669999998</c:v>
                </c:pt>
                <c:pt idx="4214">
                  <c:v>43.895833330000002</c:v>
                </c:pt>
                <c:pt idx="4215">
                  <c:v>43.90625</c:v>
                </c:pt>
                <c:pt idx="4216">
                  <c:v>43.916666669999998</c:v>
                </c:pt>
                <c:pt idx="4217">
                  <c:v>43.927083330000002</c:v>
                </c:pt>
                <c:pt idx="4218">
                  <c:v>43.9375</c:v>
                </c:pt>
                <c:pt idx="4219">
                  <c:v>43.947916669999998</c:v>
                </c:pt>
                <c:pt idx="4220">
                  <c:v>43.958333330000002</c:v>
                </c:pt>
                <c:pt idx="4221">
                  <c:v>43.96875</c:v>
                </c:pt>
                <c:pt idx="4222">
                  <c:v>43.979166669999998</c:v>
                </c:pt>
                <c:pt idx="4223">
                  <c:v>43.989583330000002</c:v>
                </c:pt>
                <c:pt idx="4224">
                  <c:v>44</c:v>
                </c:pt>
                <c:pt idx="4225">
                  <c:v>44.010416669999998</c:v>
                </c:pt>
                <c:pt idx="4226">
                  <c:v>44.020833330000002</c:v>
                </c:pt>
                <c:pt idx="4227">
                  <c:v>44.03125</c:v>
                </c:pt>
                <c:pt idx="4228">
                  <c:v>44.041666669999998</c:v>
                </c:pt>
                <c:pt idx="4229">
                  <c:v>44.052083330000002</c:v>
                </c:pt>
                <c:pt idx="4230">
                  <c:v>44.0625</c:v>
                </c:pt>
                <c:pt idx="4231">
                  <c:v>44.072916669999998</c:v>
                </c:pt>
                <c:pt idx="4232">
                  <c:v>44.083333330000002</c:v>
                </c:pt>
                <c:pt idx="4233">
                  <c:v>44.09375</c:v>
                </c:pt>
                <c:pt idx="4234">
                  <c:v>44.104166669999998</c:v>
                </c:pt>
                <c:pt idx="4235">
                  <c:v>44.114583330000002</c:v>
                </c:pt>
                <c:pt idx="4236">
                  <c:v>44.125</c:v>
                </c:pt>
                <c:pt idx="4237">
                  <c:v>44.135416669999998</c:v>
                </c:pt>
                <c:pt idx="4238">
                  <c:v>44.145833330000002</c:v>
                </c:pt>
                <c:pt idx="4239">
                  <c:v>44.15625</c:v>
                </c:pt>
                <c:pt idx="4240">
                  <c:v>44.166666669999998</c:v>
                </c:pt>
                <c:pt idx="4241">
                  <c:v>44.177083330000002</c:v>
                </c:pt>
                <c:pt idx="4242">
                  <c:v>44.1875</c:v>
                </c:pt>
                <c:pt idx="4243">
                  <c:v>44.197916669999998</c:v>
                </c:pt>
                <c:pt idx="4244">
                  <c:v>44.208333330000002</c:v>
                </c:pt>
                <c:pt idx="4245">
                  <c:v>44.21875</c:v>
                </c:pt>
                <c:pt idx="4246">
                  <c:v>44.229166669999998</c:v>
                </c:pt>
                <c:pt idx="4247">
                  <c:v>44.239583330000002</c:v>
                </c:pt>
                <c:pt idx="4248">
                  <c:v>44.25</c:v>
                </c:pt>
                <c:pt idx="4249">
                  <c:v>44.260416669999998</c:v>
                </c:pt>
                <c:pt idx="4250">
                  <c:v>44.270833330000002</c:v>
                </c:pt>
                <c:pt idx="4251">
                  <c:v>44.28125</c:v>
                </c:pt>
                <c:pt idx="4252">
                  <c:v>44.291666669999998</c:v>
                </c:pt>
                <c:pt idx="4253">
                  <c:v>44.302083330000002</c:v>
                </c:pt>
                <c:pt idx="4254">
                  <c:v>44.3125</c:v>
                </c:pt>
                <c:pt idx="4255">
                  <c:v>44.322916669999998</c:v>
                </c:pt>
                <c:pt idx="4256">
                  <c:v>44.333333330000002</c:v>
                </c:pt>
                <c:pt idx="4257">
                  <c:v>44.34375</c:v>
                </c:pt>
                <c:pt idx="4258">
                  <c:v>44.354166669999998</c:v>
                </c:pt>
                <c:pt idx="4259">
                  <c:v>44.364583330000002</c:v>
                </c:pt>
                <c:pt idx="4260">
                  <c:v>44.375</c:v>
                </c:pt>
                <c:pt idx="4261">
                  <c:v>44.385416669999998</c:v>
                </c:pt>
                <c:pt idx="4262">
                  <c:v>44.395833330000002</c:v>
                </c:pt>
                <c:pt idx="4263">
                  <c:v>44.40625</c:v>
                </c:pt>
                <c:pt idx="4264">
                  <c:v>44.416666669999998</c:v>
                </c:pt>
                <c:pt idx="4265">
                  <c:v>44.427083330000002</c:v>
                </c:pt>
                <c:pt idx="4266">
                  <c:v>44.4375</c:v>
                </c:pt>
                <c:pt idx="4267">
                  <c:v>44.447916669999998</c:v>
                </c:pt>
                <c:pt idx="4268">
                  <c:v>44.458333330000002</c:v>
                </c:pt>
                <c:pt idx="4269">
                  <c:v>44.46875</c:v>
                </c:pt>
                <c:pt idx="4270">
                  <c:v>44.479166669999998</c:v>
                </c:pt>
                <c:pt idx="4271">
                  <c:v>44.489583330000002</c:v>
                </c:pt>
                <c:pt idx="4272">
                  <c:v>44.5</c:v>
                </c:pt>
                <c:pt idx="4273">
                  <c:v>44.510416669999998</c:v>
                </c:pt>
                <c:pt idx="4274">
                  <c:v>44.520833330000002</c:v>
                </c:pt>
                <c:pt idx="4275">
                  <c:v>44.53125</c:v>
                </c:pt>
                <c:pt idx="4276">
                  <c:v>44.541666669999998</c:v>
                </c:pt>
                <c:pt idx="4277">
                  <c:v>44.552083330000002</c:v>
                </c:pt>
                <c:pt idx="4278">
                  <c:v>44.5625</c:v>
                </c:pt>
                <c:pt idx="4279">
                  <c:v>44.572916669999998</c:v>
                </c:pt>
                <c:pt idx="4280">
                  <c:v>44.583333330000002</c:v>
                </c:pt>
                <c:pt idx="4281">
                  <c:v>44.59375</c:v>
                </c:pt>
                <c:pt idx="4282">
                  <c:v>44.604166669999998</c:v>
                </c:pt>
                <c:pt idx="4283">
                  <c:v>44.614583330000002</c:v>
                </c:pt>
                <c:pt idx="4284">
                  <c:v>44.625</c:v>
                </c:pt>
                <c:pt idx="4285">
                  <c:v>44.635416669999998</c:v>
                </c:pt>
                <c:pt idx="4286">
                  <c:v>44.645833330000002</c:v>
                </c:pt>
                <c:pt idx="4287">
                  <c:v>44.65625</c:v>
                </c:pt>
                <c:pt idx="4288">
                  <c:v>44.666666669999998</c:v>
                </c:pt>
                <c:pt idx="4289">
                  <c:v>44.677083330000002</c:v>
                </c:pt>
                <c:pt idx="4290">
                  <c:v>44.6875</c:v>
                </c:pt>
                <c:pt idx="4291">
                  <c:v>44.697916669999998</c:v>
                </c:pt>
                <c:pt idx="4292">
                  <c:v>44.708333330000002</c:v>
                </c:pt>
                <c:pt idx="4293">
                  <c:v>44.71875</c:v>
                </c:pt>
                <c:pt idx="4294">
                  <c:v>44.729166669999998</c:v>
                </c:pt>
                <c:pt idx="4295">
                  <c:v>44.739583330000002</c:v>
                </c:pt>
                <c:pt idx="4296">
                  <c:v>44.75</c:v>
                </c:pt>
                <c:pt idx="4297">
                  <c:v>44.760416669999998</c:v>
                </c:pt>
                <c:pt idx="4298">
                  <c:v>44.770833330000002</c:v>
                </c:pt>
                <c:pt idx="4299">
                  <c:v>44.78125</c:v>
                </c:pt>
                <c:pt idx="4300">
                  <c:v>44.791666669999998</c:v>
                </c:pt>
                <c:pt idx="4301">
                  <c:v>44.802083330000002</c:v>
                </c:pt>
                <c:pt idx="4302">
                  <c:v>44.8125</c:v>
                </c:pt>
                <c:pt idx="4303">
                  <c:v>44.822916669999998</c:v>
                </c:pt>
                <c:pt idx="4304">
                  <c:v>44.833333330000002</c:v>
                </c:pt>
                <c:pt idx="4305">
                  <c:v>44.84375</c:v>
                </c:pt>
                <c:pt idx="4306">
                  <c:v>44.854166669999998</c:v>
                </c:pt>
                <c:pt idx="4307">
                  <c:v>44.864583330000002</c:v>
                </c:pt>
                <c:pt idx="4308">
                  <c:v>44.875</c:v>
                </c:pt>
                <c:pt idx="4309">
                  <c:v>44.885416669999998</c:v>
                </c:pt>
                <c:pt idx="4310">
                  <c:v>44.895833330000002</c:v>
                </c:pt>
                <c:pt idx="4311">
                  <c:v>44.90625</c:v>
                </c:pt>
                <c:pt idx="4312">
                  <c:v>44.916666669999998</c:v>
                </c:pt>
                <c:pt idx="4313">
                  <c:v>44.927083330000002</c:v>
                </c:pt>
                <c:pt idx="4314">
                  <c:v>44.9375</c:v>
                </c:pt>
                <c:pt idx="4315">
                  <c:v>44.947916669999998</c:v>
                </c:pt>
                <c:pt idx="4316">
                  <c:v>44.958333330000002</c:v>
                </c:pt>
                <c:pt idx="4317">
                  <c:v>44.96875</c:v>
                </c:pt>
                <c:pt idx="4318">
                  <c:v>44.979166669999998</c:v>
                </c:pt>
                <c:pt idx="4319">
                  <c:v>44.989583330000002</c:v>
                </c:pt>
                <c:pt idx="4320">
                  <c:v>45</c:v>
                </c:pt>
                <c:pt idx="4321">
                  <c:v>45.010416669999998</c:v>
                </c:pt>
                <c:pt idx="4322">
                  <c:v>45.020833330000002</c:v>
                </c:pt>
                <c:pt idx="4323">
                  <c:v>45.03125</c:v>
                </c:pt>
                <c:pt idx="4324">
                  <c:v>45.041666669999998</c:v>
                </c:pt>
                <c:pt idx="4325">
                  <c:v>45.052083330000002</c:v>
                </c:pt>
                <c:pt idx="4326">
                  <c:v>45.0625</c:v>
                </c:pt>
                <c:pt idx="4327">
                  <c:v>45.072916669999998</c:v>
                </c:pt>
                <c:pt idx="4328">
                  <c:v>45.083333330000002</c:v>
                </c:pt>
                <c:pt idx="4329">
                  <c:v>45.09375</c:v>
                </c:pt>
                <c:pt idx="4330">
                  <c:v>45.104166669999998</c:v>
                </c:pt>
                <c:pt idx="4331">
                  <c:v>45.114583330000002</c:v>
                </c:pt>
                <c:pt idx="4332">
                  <c:v>45.125</c:v>
                </c:pt>
                <c:pt idx="4333">
                  <c:v>45.135416669999998</c:v>
                </c:pt>
                <c:pt idx="4334">
                  <c:v>45.145833330000002</c:v>
                </c:pt>
                <c:pt idx="4335">
                  <c:v>45.15625</c:v>
                </c:pt>
                <c:pt idx="4336">
                  <c:v>45.166666669999998</c:v>
                </c:pt>
                <c:pt idx="4337">
                  <c:v>45.177083330000002</c:v>
                </c:pt>
                <c:pt idx="4338">
                  <c:v>45.1875</c:v>
                </c:pt>
                <c:pt idx="4339">
                  <c:v>45.197916669999998</c:v>
                </c:pt>
                <c:pt idx="4340">
                  <c:v>45.208333330000002</c:v>
                </c:pt>
                <c:pt idx="4341">
                  <c:v>45.21875</c:v>
                </c:pt>
                <c:pt idx="4342">
                  <c:v>45.229166669999998</c:v>
                </c:pt>
                <c:pt idx="4343">
                  <c:v>45.239583330000002</c:v>
                </c:pt>
                <c:pt idx="4344">
                  <c:v>45.25</c:v>
                </c:pt>
                <c:pt idx="4345">
                  <c:v>45.260416669999998</c:v>
                </c:pt>
                <c:pt idx="4346">
                  <c:v>45.270833330000002</c:v>
                </c:pt>
                <c:pt idx="4347">
                  <c:v>45.28125</c:v>
                </c:pt>
                <c:pt idx="4348">
                  <c:v>45.291666669999998</c:v>
                </c:pt>
                <c:pt idx="4349">
                  <c:v>45.302083330000002</c:v>
                </c:pt>
                <c:pt idx="4350">
                  <c:v>45.3125</c:v>
                </c:pt>
                <c:pt idx="4351">
                  <c:v>45.322916669999998</c:v>
                </c:pt>
                <c:pt idx="4352">
                  <c:v>45.333333330000002</c:v>
                </c:pt>
                <c:pt idx="4353">
                  <c:v>45.34375</c:v>
                </c:pt>
                <c:pt idx="4354">
                  <c:v>45.354166669999998</c:v>
                </c:pt>
                <c:pt idx="4355">
                  <c:v>45.364583330000002</c:v>
                </c:pt>
                <c:pt idx="4356">
                  <c:v>45.375</c:v>
                </c:pt>
                <c:pt idx="4357">
                  <c:v>45.385416669999998</c:v>
                </c:pt>
                <c:pt idx="4358">
                  <c:v>45.395833330000002</c:v>
                </c:pt>
                <c:pt idx="4359">
                  <c:v>45.40625</c:v>
                </c:pt>
                <c:pt idx="4360">
                  <c:v>45.416666669999998</c:v>
                </c:pt>
                <c:pt idx="4361">
                  <c:v>45.427083330000002</c:v>
                </c:pt>
                <c:pt idx="4362">
                  <c:v>45.4375</c:v>
                </c:pt>
                <c:pt idx="4363">
                  <c:v>45.447916669999998</c:v>
                </c:pt>
                <c:pt idx="4364">
                  <c:v>45.458333330000002</c:v>
                </c:pt>
                <c:pt idx="4365">
                  <c:v>45.46875</c:v>
                </c:pt>
                <c:pt idx="4366">
                  <c:v>45.479166669999998</c:v>
                </c:pt>
                <c:pt idx="4367">
                  <c:v>45.489583330000002</c:v>
                </c:pt>
                <c:pt idx="4368">
                  <c:v>45.5</c:v>
                </c:pt>
                <c:pt idx="4369">
                  <c:v>45.510416669999998</c:v>
                </c:pt>
                <c:pt idx="4370">
                  <c:v>45.520833330000002</c:v>
                </c:pt>
                <c:pt idx="4371">
                  <c:v>45.53125</c:v>
                </c:pt>
                <c:pt idx="4372">
                  <c:v>45.541666669999998</c:v>
                </c:pt>
                <c:pt idx="4373">
                  <c:v>45.552083330000002</c:v>
                </c:pt>
                <c:pt idx="4374">
                  <c:v>45.5625</c:v>
                </c:pt>
                <c:pt idx="4375">
                  <c:v>45.572916669999998</c:v>
                </c:pt>
                <c:pt idx="4376">
                  <c:v>45.583333330000002</c:v>
                </c:pt>
                <c:pt idx="4377">
                  <c:v>45.59375</c:v>
                </c:pt>
                <c:pt idx="4378">
                  <c:v>45.604166669999998</c:v>
                </c:pt>
                <c:pt idx="4379">
                  <c:v>45.614583330000002</c:v>
                </c:pt>
                <c:pt idx="4380">
                  <c:v>45.625</c:v>
                </c:pt>
                <c:pt idx="4381">
                  <c:v>45.635416669999998</c:v>
                </c:pt>
                <c:pt idx="4382">
                  <c:v>45.645833330000002</c:v>
                </c:pt>
                <c:pt idx="4383">
                  <c:v>45.65625</c:v>
                </c:pt>
                <c:pt idx="4384">
                  <c:v>45.666666669999998</c:v>
                </c:pt>
                <c:pt idx="4385">
                  <c:v>45.677083330000002</c:v>
                </c:pt>
                <c:pt idx="4386">
                  <c:v>45.6875</c:v>
                </c:pt>
                <c:pt idx="4387">
                  <c:v>45.697916669999998</c:v>
                </c:pt>
                <c:pt idx="4388">
                  <c:v>45.708333330000002</c:v>
                </c:pt>
                <c:pt idx="4389">
                  <c:v>45.71875</c:v>
                </c:pt>
                <c:pt idx="4390">
                  <c:v>45.729166669999998</c:v>
                </c:pt>
                <c:pt idx="4391">
                  <c:v>45.739583330000002</c:v>
                </c:pt>
                <c:pt idx="4392">
                  <c:v>45.75</c:v>
                </c:pt>
                <c:pt idx="4393">
                  <c:v>45.760416669999998</c:v>
                </c:pt>
                <c:pt idx="4394">
                  <c:v>45.770833330000002</c:v>
                </c:pt>
                <c:pt idx="4395">
                  <c:v>45.78125</c:v>
                </c:pt>
                <c:pt idx="4396">
                  <c:v>45.791666669999998</c:v>
                </c:pt>
                <c:pt idx="4397">
                  <c:v>45.802083330000002</c:v>
                </c:pt>
                <c:pt idx="4398">
                  <c:v>45.8125</c:v>
                </c:pt>
                <c:pt idx="4399">
                  <c:v>45.822916669999998</c:v>
                </c:pt>
                <c:pt idx="4400">
                  <c:v>45.833333330000002</c:v>
                </c:pt>
                <c:pt idx="4401">
                  <c:v>45.84375</c:v>
                </c:pt>
                <c:pt idx="4402">
                  <c:v>45.854166669999998</c:v>
                </c:pt>
                <c:pt idx="4403">
                  <c:v>45.864583330000002</c:v>
                </c:pt>
                <c:pt idx="4404">
                  <c:v>45.875</c:v>
                </c:pt>
                <c:pt idx="4405">
                  <c:v>45.885416669999998</c:v>
                </c:pt>
                <c:pt idx="4406">
                  <c:v>45.895833330000002</c:v>
                </c:pt>
                <c:pt idx="4407">
                  <c:v>45.90625</c:v>
                </c:pt>
                <c:pt idx="4408">
                  <c:v>45.916666669999998</c:v>
                </c:pt>
                <c:pt idx="4409">
                  <c:v>45.927083330000002</c:v>
                </c:pt>
                <c:pt idx="4410">
                  <c:v>45.9375</c:v>
                </c:pt>
                <c:pt idx="4411">
                  <c:v>45.947916669999998</c:v>
                </c:pt>
                <c:pt idx="4412">
                  <c:v>45.958333330000002</c:v>
                </c:pt>
                <c:pt idx="4413">
                  <c:v>45.96875</c:v>
                </c:pt>
                <c:pt idx="4414">
                  <c:v>45.979166669999998</c:v>
                </c:pt>
                <c:pt idx="4415">
                  <c:v>45.989583330000002</c:v>
                </c:pt>
                <c:pt idx="4416">
                  <c:v>46</c:v>
                </c:pt>
                <c:pt idx="4417">
                  <c:v>46.010416669999998</c:v>
                </c:pt>
                <c:pt idx="4418">
                  <c:v>46.020833330000002</c:v>
                </c:pt>
                <c:pt idx="4419">
                  <c:v>46.03125</c:v>
                </c:pt>
                <c:pt idx="4420">
                  <c:v>46.041666669999998</c:v>
                </c:pt>
                <c:pt idx="4421">
                  <c:v>46.052083330000002</c:v>
                </c:pt>
                <c:pt idx="4422">
                  <c:v>46.0625</c:v>
                </c:pt>
                <c:pt idx="4423">
                  <c:v>46.072916669999998</c:v>
                </c:pt>
                <c:pt idx="4424">
                  <c:v>46.083333330000002</c:v>
                </c:pt>
                <c:pt idx="4425">
                  <c:v>46.09375</c:v>
                </c:pt>
                <c:pt idx="4426">
                  <c:v>46.104166669999998</c:v>
                </c:pt>
                <c:pt idx="4427">
                  <c:v>46.114583330000002</c:v>
                </c:pt>
                <c:pt idx="4428">
                  <c:v>46.125</c:v>
                </c:pt>
                <c:pt idx="4429">
                  <c:v>46.135416669999998</c:v>
                </c:pt>
                <c:pt idx="4430">
                  <c:v>46.145833330000002</c:v>
                </c:pt>
                <c:pt idx="4431">
                  <c:v>46.15625</c:v>
                </c:pt>
                <c:pt idx="4432">
                  <c:v>46.166666669999998</c:v>
                </c:pt>
                <c:pt idx="4433">
                  <c:v>46.177083330000002</c:v>
                </c:pt>
                <c:pt idx="4434">
                  <c:v>46.1875</c:v>
                </c:pt>
                <c:pt idx="4435">
                  <c:v>46.197916669999998</c:v>
                </c:pt>
                <c:pt idx="4436">
                  <c:v>46.208333330000002</c:v>
                </c:pt>
                <c:pt idx="4437">
                  <c:v>46.21875</c:v>
                </c:pt>
                <c:pt idx="4438">
                  <c:v>46.229166669999998</c:v>
                </c:pt>
                <c:pt idx="4439">
                  <c:v>46.239583330000002</c:v>
                </c:pt>
                <c:pt idx="4440">
                  <c:v>46.25</c:v>
                </c:pt>
                <c:pt idx="4441">
                  <c:v>46.260416669999998</c:v>
                </c:pt>
                <c:pt idx="4442">
                  <c:v>46.270833330000002</c:v>
                </c:pt>
                <c:pt idx="4443">
                  <c:v>46.28125</c:v>
                </c:pt>
                <c:pt idx="4444">
                  <c:v>46.291666669999998</c:v>
                </c:pt>
                <c:pt idx="4445">
                  <c:v>46.302083330000002</c:v>
                </c:pt>
                <c:pt idx="4446">
                  <c:v>46.3125</c:v>
                </c:pt>
                <c:pt idx="4447">
                  <c:v>46.322916669999998</c:v>
                </c:pt>
                <c:pt idx="4448">
                  <c:v>46.333333330000002</c:v>
                </c:pt>
                <c:pt idx="4449">
                  <c:v>46.34375</c:v>
                </c:pt>
                <c:pt idx="4450">
                  <c:v>46.354166669999998</c:v>
                </c:pt>
                <c:pt idx="4451">
                  <c:v>46.364583330000002</c:v>
                </c:pt>
                <c:pt idx="4452">
                  <c:v>46.375</c:v>
                </c:pt>
                <c:pt idx="4453">
                  <c:v>46.385416669999998</c:v>
                </c:pt>
                <c:pt idx="4454">
                  <c:v>46.395833330000002</c:v>
                </c:pt>
                <c:pt idx="4455">
                  <c:v>46.40625</c:v>
                </c:pt>
                <c:pt idx="4456">
                  <c:v>46.416666669999998</c:v>
                </c:pt>
                <c:pt idx="4457">
                  <c:v>46.427083330000002</c:v>
                </c:pt>
                <c:pt idx="4458">
                  <c:v>46.4375</c:v>
                </c:pt>
                <c:pt idx="4459">
                  <c:v>46.447916669999998</c:v>
                </c:pt>
                <c:pt idx="4460">
                  <c:v>46.458333330000002</c:v>
                </c:pt>
                <c:pt idx="4461">
                  <c:v>46.46875</c:v>
                </c:pt>
                <c:pt idx="4462">
                  <c:v>46.479166669999998</c:v>
                </c:pt>
                <c:pt idx="4463">
                  <c:v>46.489583330000002</c:v>
                </c:pt>
                <c:pt idx="4464">
                  <c:v>46.5</c:v>
                </c:pt>
                <c:pt idx="4465">
                  <c:v>46.510416669999998</c:v>
                </c:pt>
                <c:pt idx="4466">
                  <c:v>46.520833330000002</c:v>
                </c:pt>
                <c:pt idx="4467">
                  <c:v>46.53125</c:v>
                </c:pt>
                <c:pt idx="4468">
                  <c:v>46.541666669999998</c:v>
                </c:pt>
                <c:pt idx="4469">
                  <c:v>46.552083330000002</c:v>
                </c:pt>
                <c:pt idx="4470">
                  <c:v>46.5625</c:v>
                </c:pt>
                <c:pt idx="4471">
                  <c:v>46.572916669999998</c:v>
                </c:pt>
                <c:pt idx="4472">
                  <c:v>46.583333330000002</c:v>
                </c:pt>
                <c:pt idx="4473">
                  <c:v>46.59375</c:v>
                </c:pt>
                <c:pt idx="4474">
                  <c:v>46.604166669999998</c:v>
                </c:pt>
                <c:pt idx="4475">
                  <c:v>46.614583330000002</c:v>
                </c:pt>
                <c:pt idx="4476">
                  <c:v>46.625</c:v>
                </c:pt>
                <c:pt idx="4477">
                  <c:v>46.635416669999998</c:v>
                </c:pt>
                <c:pt idx="4478">
                  <c:v>46.645833330000002</c:v>
                </c:pt>
                <c:pt idx="4479">
                  <c:v>46.65625</c:v>
                </c:pt>
                <c:pt idx="4480">
                  <c:v>46.666666669999998</c:v>
                </c:pt>
                <c:pt idx="4481">
                  <c:v>46.677083330000002</c:v>
                </c:pt>
                <c:pt idx="4482">
                  <c:v>46.6875</c:v>
                </c:pt>
                <c:pt idx="4483">
                  <c:v>46.697916669999998</c:v>
                </c:pt>
                <c:pt idx="4484">
                  <c:v>46.708333330000002</c:v>
                </c:pt>
                <c:pt idx="4485">
                  <c:v>46.71875</c:v>
                </c:pt>
                <c:pt idx="4486">
                  <c:v>46.729166669999998</c:v>
                </c:pt>
                <c:pt idx="4487">
                  <c:v>46.739583330000002</c:v>
                </c:pt>
                <c:pt idx="4488">
                  <c:v>46.75</c:v>
                </c:pt>
                <c:pt idx="4489">
                  <c:v>46.760416669999998</c:v>
                </c:pt>
                <c:pt idx="4490">
                  <c:v>46.770833330000002</c:v>
                </c:pt>
                <c:pt idx="4491">
                  <c:v>46.78125</c:v>
                </c:pt>
                <c:pt idx="4492">
                  <c:v>46.791666669999998</c:v>
                </c:pt>
                <c:pt idx="4493">
                  <c:v>46.802083330000002</c:v>
                </c:pt>
                <c:pt idx="4494">
                  <c:v>46.8125</c:v>
                </c:pt>
                <c:pt idx="4495">
                  <c:v>46.822916669999998</c:v>
                </c:pt>
                <c:pt idx="4496">
                  <c:v>46.833333330000002</c:v>
                </c:pt>
                <c:pt idx="4497">
                  <c:v>46.84375</c:v>
                </c:pt>
                <c:pt idx="4498">
                  <c:v>46.854166669999998</c:v>
                </c:pt>
                <c:pt idx="4499">
                  <c:v>46.864583330000002</c:v>
                </c:pt>
                <c:pt idx="4500">
                  <c:v>46.875</c:v>
                </c:pt>
                <c:pt idx="4501">
                  <c:v>46.885416669999998</c:v>
                </c:pt>
                <c:pt idx="4502">
                  <c:v>46.895833330000002</c:v>
                </c:pt>
                <c:pt idx="4503">
                  <c:v>46.90625</c:v>
                </c:pt>
                <c:pt idx="4504">
                  <c:v>46.916666669999998</c:v>
                </c:pt>
                <c:pt idx="4505">
                  <c:v>46.927083330000002</c:v>
                </c:pt>
                <c:pt idx="4506">
                  <c:v>46.9375</c:v>
                </c:pt>
                <c:pt idx="4507">
                  <c:v>46.947916669999998</c:v>
                </c:pt>
              </c:numCache>
            </c:numRef>
          </c:xVal>
          <c:yVal>
            <c:numRef>
              <c:f>'March 26 2024 ADreport_January '!$AD$108:$AD$4615</c:f>
              <c:numCache>
                <c:formatCode>General</c:formatCode>
                <c:ptCount val="4508"/>
                <c:pt idx="0">
                  <c:v>0</c:v>
                </c:pt>
                <c:pt idx="1">
                  <c:v>4.9999999999999989E-2</c:v>
                </c:pt>
                <c:pt idx="2">
                  <c:v>4.9999999999999989E-2</c:v>
                </c:pt>
                <c:pt idx="3">
                  <c:v>4.9999999999999989E-2</c:v>
                </c:pt>
                <c:pt idx="4">
                  <c:v>4.9999999999999989E-2</c:v>
                </c:pt>
                <c:pt idx="5">
                  <c:v>4.9999999999999989E-2</c:v>
                </c:pt>
                <c:pt idx="6">
                  <c:v>4.9999999999999989E-2</c:v>
                </c:pt>
                <c:pt idx="7">
                  <c:v>4.9999999999999989E-2</c:v>
                </c:pt>
                <c:pt idx="8">
                  <c:v>4.9999999999999989E-2</c:v>
                </c:pt>
                <c:pt idx="9">
                  <c:v>9.9999999999997147E-2</c:v>
                </c:pt>
                <c:pt idx="10">
                  <c:v>9.9999999999997147E-2</c:v>
                </c:pt>
                <c:pt idx="11">
                  <c:v>0.14999999999999719</c:v>
                </c:pt>
                <c:pt idx="12">
                  <c:v>0.14999999999999719</c:v>
                </c:pt>
                <c:pt idx="13">
                  <c:v>0.14999999999999719</c:v>
                </c:pt>
                <c:pt idx="14">
                  <c:v>0.14999999999999719</c:v>
                </c:pt>
                <c:pt idx="15">
                  <c:v>0.14999999999999719</c:v>
                </c:pt>
                <c:pt idx="16">
                  <c:v>0.14999999999999719</c:v>
                </c:pt>
                <c:pt idx="17">
                  <c:v>0.14999999999999719</c:v>
                </c:pt>
                <c:pt idx="18">
                  <c:v>0.14999999999999719</c:v>
                </c:pt>
                <c:pt idx="19">
                  <c:v>0.14999999999999719</c:v>
                </c:pt>
                <c:pt idx="20">
                  <c:v>0.1249999999999972</c:v>
                </c:pt>
                <c:pt idx="21">
                  <c:v>0.1749999999999971</c:v>
                </c:pt>
                <c:pt idx="22">
                  <c:v>0.1749999999999971</c:v>
                </c:pt>
                <c:pt idx="23">
                  <c:v>0.1749999999999971</c:v>
                </c:pt>
                <c:pt idx="24">
                  <c:v>0.1749999999999971</c:v>
                </c:pt>
                <c:pt idx="25">
                  <c:v>0.1749999999999971</c:v>
                </c:pt>
                <c:pt idx="26">
                  <c:v>0.1749999999999971</c:v>
                </c:pt>
                <c:pt idx="27">
                  <c:v>0.1749999999999971</c:v>
                </c:pt>
                <c:pt idx="28">
                  <c:v>0.1749999999999971</c:v>
                </c:pt>
                <c:pt idx="29">
                  <c:v>0.1749999999999971</c:v>
                </c:pt>
                <c:pt idx="30">
                  <c:v>0.1749999999999971</c:v>
                </c:pt>
                <c:pt idx="31">
                  <c:v>0.22499999999999715</c:v>
                </c:pt>
                <c:pt idx="32">
                  <c:v>0.22499999999999715</c:v>
                </c:pt>
                <c:pt idx="33">
                  <c:v>0.22499999999999715</c:v>
                </c:pt>
                <c:pt idx="34">
                  <c:v>0.22499999999999715</c:v>
                </c:pt>
                <c:pt idx="35">
                  <c:v>0.22499999999999715</c:v>
                </c:pt>
                <c:pt idx="36">
                  <c:v>0.2749999999999943</c:v>
                </c:pt>
                <c:pt idx="37">
                  <c:v>0.2749999999999943</c:v>
                </c:pt>
                <c:pt idx="38">
                  <c:v>0.2749999999999943</c:v>
                </c:pt>
                <c:pt idx="39">
                  <c:v>0.2749999999999943</c:v>
                </c:pt>
                <c:pt idx="40">
                  <c:v>0.2749999999999943</c:v>
                </c:pt>
                <c:pt idx="41">
                  <c:v>0.29999999999999427</c:v>
                </c:pt>
                <c:pt idx="42">
                  <c:v>0.29999999999999427</c:v>
                </c:pt>
                <c:pt idx="43">
                  <c:v>0.29999999999999427</c:v>
                </c:pt>
                <c:pt idx="44">
                  <c:v>0.29999999999999427</c:v>
                </c:pt>
                <c:pt idx="45">
                  <c:v>0.29999999999999427</c:v>
                </c:pt>
                <c:pt idx="46">
                  <c:v>0.29999999999999427</c:v>
                </c:pt>
                <c:pt idx="47">
                  <c:v>0.29999999999999427</c:v>
                </c:pt>
                <c:pt idx="48">
                  <c:v>0.29999999999999427</c:v>
                </c:pt>
                <c:pt idx="49">
                  <c:v>0.29999999999999427</c:v>
                </c:pt>
                <c:pt idx="50">
                  <c:v>0.29999999999999427</c:v>
                </c:pt>
                <c:pt idx="51">
                  <c:v>0.29999999999999427</c:v>
                </c:pt>
                <c:pt idx="52">
                  <c:v>0.34999999999999432</c:v>
                </c:pt>
                <c:pt idx="53">
                  <c:v>0.34999999999999432</c:v>
                </c:pt>
                <c:pt idx="54">
                  <c:v>0.34999999999999432</c:v>
                </c:pt>
                <c:pt idx="55">
                  <c:v>0.34999999999999432</c:v>
                </c:pt>
                <c:pt idx="56">
                  <c:v>0.34999999999999432</c:v>
                </c:pt>
                <c:pt idx="57">
                  <c:v>0.34999999999999432</c:v>
                </c:pt>
                <c:pt idx="58">
                  <c:v>0.34999999999999432</c:v>
                </c:pt>
                <c:pt idx="59">
                  <c:v>0.34999999999999432</c:v>
                </c:pt>
                <c:pt idx="60">
                  <c:v>0.34999999999999432</c:v>
                </c:pt>
                <c:pt idx="61">
                  <c:v>0.34999999999999432</c:v>
                </c:pt>
                <c:pt idx="62">
                  <c:v>0.39999999999999436</c:v>
                </c:pt>
                <c:pt idx="63">
                  <c:v>0.37499999999999434</c:v>
                </c:pt>
                <c:pt idx="64">
                  <c:v>0.42500000000000571</c:v>
                </c:pt>
                <c:pt idx="65">
                  <c:v>0.42500000000000571</c:v>
                </c:pt>
                <c:pt idx="66">
                  <c:v>0.42500000000000571</c:v>
                </c:pt>
                <c:pt idx="67">
                  <c:v>0.42500000000000571</c:v>
                </c:pt>
                <c:pt idx="68">
                  <c:v>0.42500000000000571</c:v>
                </c:pt>
                <c:pt idx="69">
                  <c:v>0.42500000000000571</c:v>
                </c:pt>
                <c:pt idx="70">
                  <c:v>0.42500000000000571</c:v>
                </c:pt>
                <c:pt idx="71">
                  <c:v>0.42500000000000571</c:v>
                </c:pt>
                <c:pt idx="72">
                  <c:v>0.47500000000000564</c:v>
                </c:pt>
                <c:pt idx="73">
                  <c:v>0.47500000000000564</c:v>
                </c:pt>
                <c:pt idx="74">
                  <c:v>0.47500000000000564</c:v>
                </c:pt>
                <c:pt idx="75">
                  <c:v>0.47500000000000564</c:v>
                </c:pt>
                <c:pt idx="76">
                  <c:v>0.47500000000000564</c:v>
                </c:pt>
                <c:pt idx="77">
                  <c:v>0.47500000000000564</c:v>
                </c:pt>
                <c:pt idx="78">
                  <c:v>0.47500000000000564</c:v>
                </c:pt>
                <c:pt idx="79">
                  <c:v>0.47500000000000564</c:v>
                </c:pt>
                <c:pt idx="80">
                  <c:v>0.47500000000000564</c:v>
                </c:pt>
                <c:pt idx="81">
                  <c:v>0.47500000000000564</c:v>
                </c:pt>
                <c:pt idx="82">
                  <c:v>0.52500000000000568</c:v>
                </c:pt>
                <c:pt idx="83">
                  <c:v>0.52500000000000568</c:v>
                </c:pt>
                <c:pt idx="84">
                  <c:v>0.50000000000000566</c:v>
                </c:pt>
                <c:pt idx="85">
                  <c:v>0.50000000000000566</c:v>
                </c:pt>
                <c:pt idx="86">
                  <c:v>0.50000000000000566</c:v>
                </c:pt>
                <c:pt idx="87">
                  <c:v>0.50000000000000566</c:v>
                </c:pt>
                <c:pt idx="88">
                  <c:v>0.50000000000000566</c:v>
                </c:pt>
                <c:pt idx="89">
                  <c:v>0.50000000000000566</c:v>
                </c:pt>
                <c:pt idx="90">
                  <c:v>0.50000000000000566</c:v>
                </c:pt>
                <c:pt idx="91">
                  <c:v>0.55000000000000293</c:v>
                </c:pt>
                <c:pt idx="92">
                  <c:v>0.60000000000000275</c:v>
                </c:pt>
                <c:pt idx="93">
                  <c:v>0.60000000000000275</c:v>
                </c:pt>
                <c:pt idx="94">
                  <c:v>0.60000000000000275</c:v>
                </c:pt>
                <c:pt idx="95">
                  <c:v>0.60000000000000275</c:v>
                </c:pt>
                <c:pt idx="96">
                  <c:v>0.60000000000000275</c:v>
                </c:pt>
                <c:pt idx="97">
                  <c:v>0.60000000000000275</c:v>
                </c:pt>
                <c:pt idx="98">
                  <c:v>0.60000000000000275</c:v>
                </c:pt>
                <c:pt idx="99">
                  <c:v>0.60000000000000275</c:v>
                </c:pt>
                <c:pt idx="100">
                  <c:v>0.60000000000000275</c:v>
                </c:pt>
                <c:pt idx="101">
                  <c:v>0.60000000000000275</c:v>
                </c:pt>
                <c:pt idx="102">
                  <c:v>0.6500000000000028</c:v>
                </c:pt>
                <c:pt idx="103">
                  <c:v>0.6500000000000028</c:v>
                </c:pt>
                <c:pt idx="104">
                  <c:v>0.6500000000000028</c:v>
                </c:pt>
                <c:pt idx="105">
                  <c:v>0.62500000000000289</c:v>
                </c:pt>
                <c:pt idx="106">
                  <c:v>0.62500000000000289</c:v>
                </c:pt>
                <c:pt idx="107">
                  <c:v>0.62500000000000289</c:v>
                </c:pt>
                <c:pt idx="108">
                  <c:v>0.62500000000000289</c:v>
                </c:pt>
                <c:pt idx="109">
                  <c:v>0.62500000000000289</c:v>
                </c:pt>
                <c:pt idx="110">
                  <c:v>0.62500000000000289</c:v>
                </c:pt>
                <c:pt idx="111">
                  <c:v>0.62500000000000289</c:v>
                </c:pt>
                <c:pt idx="112">
                  <c:v>0.62500000000000289</c:v>
                </c:pt>
                <c:pt idx="113">
                  <c:v>0.67500000000000293</c:v>
                </c:pt>
                <c:pt idx="114">
                  <c:v>0.67500000000000293</c:v>
                </c:pt>
                <c:pt idx="115">
                  <c:v>0.67500000000000293</c:v>
                </c:pt>
                <c:pt idx="116">
                  <c:v>0.67500000000000293</c:v>
                </c:pt>
                <c:pt idx="117">
                  <c:v>0.67500000000000293</c:v>
                </c:pt>
                <c:pt idx="118">
                  <c:v>0.72500000000000009</c:v>
                </c:pt>
                <c:pt idx="119">
                  <c:v>0.72500000000000009</c:v>
                </c:pt>
                <c:pt idx="120">
                  <c:v>0.72500000000000009</c:v>
                </c:pt>
                <c:pt idx="121">
                  <c:v>0.72500000000000009</c:v>
                </c:pt>
                <c:pt idx="122">
                  <c:v>0.72500000000000009</c:v>
                </c:pt>
                <c:pt idx="123">
                  <c:v>0.77500000000000013</c:v>
                </c:pt>
                <c:pt idx="124">
                  <c:v>0.77500000000000013</c:v>
                </c:pt>
                <c:pt idx="125">
                  <c:v>0.77500000000000013</c:v>
                </c:pt>
                <c:pt idx="126">
                  <c:v>0.75000000000000022</c:v>
                </c:pt>
                <c:pt idx="127">
                  <c:v>0.75000000000000022</c:v>
                </c:pt>
                <c:pt idx="128">
                  <c:v>0.75000000000000022</c:v>
                </c:pt>
                <c:pt idx="129">
                  <c:v>0.75000000000000022</c:v>
                </c:pt>
                <c:pt idx="130">
                  <c:v>0.75000000000000022</c:v>
                </c:pt>
                <c:pt idx="131">
                  <c:v>0.75000000000000022</c:v>
                </c:pt>
                <c:pt idx="132">
                  <c:v>0.75000000000000022</c:v>
                </c:pt>
                <c:pt idx="133">
                  <c:v>0.8</c:v>
                </c:pt>
                <c:pt idx="134">
                  <c:v>0.8</c:v>
                </c:pt>
                <c:pt idx="135">
                  <c:v>0.8</c:v>
                </c:pt>
                <c:pt idx="136">
                  <c:v>0.8</c:v>
                </c:pt>
                <c:pt idx="137">
                  <c:v>0.8</c:v>
                </c:pt>
                <c:pt idx="138">
                  <c:v>0.8</c:v>
                </c:pt>
                <c:pt idx="139">
                  <c:v>0.8</c:v>
                </c:pt>
                <c:pt idx="140">
                  <c:v>0.8</c:v>
                </c:pt>
                <c:pt idx="141">
                  <c:v>0.8</c:v>
                </c:pt>
                <c:pt idx="142">
                  <c:v>0.8</c:v>
                </c:pt>
                <c:pt idx="143">
                  <c:v>0.85000000000000009</c:v>
                </c:pt>
                <c:pt idx="144">
                  <c:v>0.85000000000000009</c:v>
                </c:pt>
                <c:pt idx="145">
                  <c:v>0.89999999999999725</c:v>
                </c:pt>
                <c:pt idx="146">
                  <c:v>0.89999999999999725</c:v>
                </c:pt>
                <c:pt idx="147">
                  <c:v>0.87499999999999711</c:v>
                </c:pt>
                <c:pt idx="148">
                  <c:v>0.87499999999999711</c:v>
                </c:pt>
                <c:pt idx="149">
                  <c:v>0.87499999999999711</c:v>
                </c:pt>
                <c:pt idx="150">
                  <c:v>0.87499999999999711</c:v>
                </c:pt>
                <c:pt idx="151">
                  <c:v>0.87499999999999711</c:v>
                </c:pt>
                <c:pt idx="152">
                  <c:v>0.87499999999999711</c:v>
                </c:pt>
                <c:pt idx="153">
                  <c:v>0.92499999999999716</c:v>
                </c:pt>
                <c:pt idx="154">
                  <c:v>0.92499999999999716</c:v>
                </c:pt>
                <c:pt idx="155">
                  <c:v>0.92499999999999716</c:v>
                </c:pt>
                <c:pt idx="156">
                  <c:v>0.92499999999999716</c:v>
                </c:pt>
                <c:pt idx="157">
                  <c:v>0.92499999999999716</c:v>
                </c:pt>
                <c:pt idx="158">
                  <c:v>0.92499999999999716</c:v>
                </c:pt>
                <c:pt idx="159">
                  <c:v>0.92499999999999716</c:v>
                </c:pt>
                <c:pt idx="160">
                  <c:v>0.92499999999999716</c:v>
                </c:pt>
                <c:pt idx="161">
                  <c:v>0.92499999999999716</c:v>
                </c:pt>
                <c:pt idx="162">
                  <c:v>0.92499999999999716</c:v>
                </c:pt>
                <c:pt idx="163">
                  <c:v>0.9749999999999972</c:v>
                </c:pt>
                <c:pt idx="164">
                  <c:v>0.9749999999999972</c:v>
                </c:pt>
                <c:pt idx="165">
                  <c:v>0.9749999999999972</c:v>
                </c:pt>
                <c:pt idx="166">
                  <c:v>0.9749999999999972</c:v>
                </c:pt>
                <c:pt idx="167">
                  <c:v>0.9749999999999972</c:v>
                </c:pt>
                <c:pt idx="168">
                  <c:v>0.94999999999999729</c:v>
                </c:pt>
                <c:pt idx="169">
                  <c:v>0.94999999999999729</c:v>
                </c:pt>
                <c:pt idx="170">
                  <c:v>0.94999999999999729</c:v>
                </c:pt>
                <c:pt idx="171">
                  <c:v>0.94999999999999729</c:v>
                </c:pt>
                <c:pt idx="172">
                  <c:v>0.99999999999999445</c:v>
                </c:pt>
                <c:pt idx="173">
                  <c:v>1.0499999999999945</c:v>
                </c:pt>
                <c:pt idx="174">
                  <c:v>1.0499999999999945</c:v>
                </c:pt>
                <c:pt idx="175">
                  <c:v>1.0499999999999945</c:v>
                </c:pt>
                <c:pt idx="176">
                  <c:v>1.0499999999999945</c:v>
                </c:pt>
                <c:pt idx="177">
                  <c:v>1.0499999999999945</c:v>
                </c:pt>
                <c:pt idx="178">
                  <c:v>1.0499999999999945</c:v>
                </c:pt>
                <c:pt idx="179">
                  <c:v>1.0499999999999945</c:v>
                </c:pt>
                <c:pt idx="180">
                  <c:v>1.0499999999999945</c:v>
                </c:pt>
                <c:pt idx="181">
                  <c:v>1.0499999999999945</c:v>
                </c:pt>
                <c:pt idx="182">
                  <c:v>1.0499999999999945</c:v>
                </c:pt>
                <c:pt idx="183">
                  <c:v>1.0499999999999945</c:v>
                </c:pt>
                <c:pt idx="184">
                  <c:v>1.0999999999999943</c:v>
                </c:pt>
                <c:pt idx="185">
                  <c:v>1.0999999999999943</c:v>
                </c:pt>
                <c:pt idx="186">
                  <c:v>1.0999999999999943</c:v>
                </c:pt>
                <c:pt idx="187">
                  <c:v>1.0999999999999943</c:v>
                </c:pt>
                <c:pt idx="188">
                  <c:v>1.0999999999999943</c:v>
                </c:pt>
                <c:pt idx="189">
                  <c:v>1.0749999999999942</c:v>
                </c:pt>
                <c:pt idx="190">
                  <c:v>1.0749999999999942</c:v>
                </c:pt>
                <c:pt idx="191">
                  <c:v>1.0749999999999942</c:v>
                </c:pt>
                <c:pt idx="192">
                  <c:v>1.0749999999999942</c:v>
                </c:pt>
                <c:pt idx="193">
                  <c:v>1.0749999999999942</c:v>
                </c:pt>
                <c:pt idx="194">
                  <c:v>1.1249999999999942</c:v>
                </c:pt>
                <c:pt idx="195">
                  <c:v>1.1249999999999942</c:v>
                </c:pt>
                <c:pt idx="196">
                  <c:v>1.1249999999999942</c:v>
                </c:pt>
                <c:pt idx="197">
                  <c:v>1.1249999999999942</c:v>
                </c:pt>
                <c:pt idx="198">
                  <c:v>1.1249999999999942</c:v>
                </c:pt>
                <c:pt idx="199">
                  <c:v>1.1750000000000056</c:v>
                </c:pt>
                <c:pt idx="200">
                  <c:v>1.1750000000000056</c:v>
                </c:pt>
                <c:pt idx="201">
                  <c:v>1.1750000000000056</c:v>
                </c:pt>
                <c:pt idx="202">
                  <c:v>1.1750000000000056</c:v>
                </c:pt>
                <c:pt idx="203">
                  <c:v>1.1750000000000056</c:v>
                </c:pt>
                <c:pt idx="204">
                  <c:v>1.2250000000000056</c:v>
                </c:pt>
                <c:pt idx="205">
                  <c:v>1.2250000000000056</c:v>
                </c:pt>
                <c:pt idx="206">
                  <c:v>1.2250000000000056</c:v>
                </c:pt>
                <c:pt idx="207">
                  <c:v>1.2250000000000056</c:v>
                </c:pt>
                <c:pt idx="208">
                  <c:v>1.2250000000000056</c:v>
                </c:pt>
                <c:pt idx="209">
                  <c:v>1.2250000000000056</c:v>
                </c:pt>
                <c:pt idx="210">
                  <c:v>1.2000000000000057</c:v>
                </c:pt>
                <c:pt idx="211">
                  <c:v>1.2000000000000057</c:v>
                </c:pt>
                <c:pt idx="212">
                  <c:v>1.2000000000000057</c:v>
                </c:pt>
                <c:pt idx="213">
                  <c:v>1.2000000000000057</c:v>
                </c:pt>
                <c:pt idx="214">
                  <c:v>1.2500000000000058</c:v>
                </c:pt>
                <c:pt idx="215">
                  <c:v>1.2500000000000058</c:v>
                </c:pt>
                <c:pt idx="216">
                  <c:v>1.2500000000000058</c:v>
                </c:pt>
                <c:pt idx="217">
                  <c:v>1.2500000000000058</c:v>
                </c:pt>
                <c:pt idx="218">
                  <c:v>1.2500000000000058</c:v>
                </c:pt>
                <c:pt idx="219">
                  <c:v>1.2500000000000058</c:v>
                </c:pt>
                <c:pt idx="220">
                  <c:v>1.2500000000000058</c:v>
                </c:pt>
                <c:pt idx="221">
                  <c:v>1.2500000000000058</c:v>
                </c:pt>
                <c:pt idx="222">
                  <c:v>1.2500000000000058</c:v>
                </c:pt>
                <c:pt idx="223">
                  <c:v>1.2500000000000058</c:v>
                </c:pt>
                <c:pt idx="224">
                  <c:v>1.3000000000000058</c:v>
                </c:pt>
                <c:pt idx="225">
                  <c:v>1.3000000000000058</c:v>
                </c:pt>
                <c:pt idx="226">
                  <c:v>1.350000000000003</c:v>
                </c:pt>
                <c:pt idx="227">
                  <c:v>1.350000000000003</c:v>
                </c:pt>
                <c:pt idx="228">
                  <c:v>1.350000000000003</c:v>
                </c:pt>
                <c:pt idx="229">
                  <c:v>1.350000000000003</c:v>
                </c:pt>
                <c:pt idx="230">
                  <c:v>1.350000000000003</c:v>
                </c:pt>
                <c:pt idx="231">
                  <c:v>1.3250000000000031</c:v>
                </c:pt>
                <c:pt idx="232">
                  <c:v>1.3250000000000031</c:v>
                </c:pt>
                <c:pt idx="233">
                  <c:v>1.3250000000000031</c:v>
                </c:pt>
                <c:pt idx="234">
                  <c:v>1.3750000000000029</c:v>
                </c:pt>
                <c:pt idx="235">
                  <c:v>1.3750000000000029</c:v>
                </c:pt>
                <c:pt idx="236">
                  <c:v>1.3750000000000029</c:v>
                </c:pt>
                <c:pt idx="237">
                  <c:v>1.3750000000000029</c:v>
                </c:pt>
                <c:pt idx="238">
                  <c:v>1.3750000000000029</c:v>
                </c:pt>
                <c:pt idx="239">
                  <c:v>1.3750000000000029</c:v>
                </c:pt>
                <c:pt idx="240">
                  <c:v>1.3750000000000029</c:v>
                </c:pt>
                <c:pt idx="241">
                  <c:v>1.3750000000000029</c:v>
                </c:pt>
                <c:pt idx="242">
                  <c:v>1.3750000000000029</c:v>
                </c:pt>
                <c:pt idx="243">
                  <c:v>1.3750000000000029</c:v>
                </c:pt>
                <c:pt idx="244">
                  <c:v>1.4250000000000029</c:v>
                </c:pt>
                <c:pt idx="245">
                  <c:v>1.4250000000000029</c:v>
                </c:pt>
                <c:pt idx="246">
                  <c:v>1.4250000000000029</c:v>
                </c:pt>
                <c:pt idx="247">
                  <c:v>1.4250000000000029</c:v>
                </c:pt>
                <c:pt idx="248">
                  <c:v>1.4250000000000029</c:v>
                </c:pt>
                <c:pt idx="249">
                  <c:v>1.4250000000000029</c:v>
                </c:pt>
                <c:pt idx="250">
                  <c:v>1.4250000000000029</c:v>
                </c:pt>
                <c:pt idx="251">
                  <c:v>1.4250000000000029</c:v>
                </c:pt>
                <c:pt idx="252">
                  <c:v>1.400000000000003</c:v>
                </c:pt>
                <c:pt idx="253">
                  <c:v>1.400000000000003</c:v>
                </c:pt>
                <c:pt idx="254">
                  <c:v>1.4500000000000002</c:v>
                </c:pt>
                <c:pt idx="255">
                  <c:v>1.5</c:v>
                </c:pt>
                <c:pt idx="256">
                  <c:v>1.5</c:v>
                </c:pt>
                <c:pt idx="257">
                  <c:v>1.5</c:v>
                </c:pt>
                <c:pt idx="258">
                  <c:v>1.5</c:v>
                </c:pt>
                <c:pt idx="259">
                  <c:v>1.5</c:v>
                </c:pt>
                <c:pt idx="260">
                  <c:v>1.5</c:v>
                </c:pt>
                <c:pt idx="261">
                  <c:v>1.5</c:v>
                </c:pt>
                <c:pt idx="262">
                  <c:v>1.5</c:v>
                </c:pt>
                <c:pt idx="263">
                  <c:v>1.5</c:v>
                </c:pt>
                <c:pt idx="264">
                  <c:v>1.5</c:v>
                </c:pt>
                <c:pt idx="265">
                  <c:v>1.5500000000000003</c:v>
                </c:pt>
                <c:pt idx="266">
                  <c:v>1.5500000000000003</c:v>
                </c:pt>
                <c:pt idx="267">
                  <c:v>1.5500000000000003</c:v>
                </c:pt>
                <c:pt idx="268">
                  <c:v>1.5500000000000003</c:v>
                </c:pt>
                <c:pt idx="269">
                  <c:v>1.5500000000000003</c:v>
                </c:pt>
                <c:pt idx="270">
                  <c:v>1.5500000000000003</c:v>
                </c:pt>
                <c:pt idx="271">
                  <c:v>1.5500000000000003</c:v>
                </c:pt>
                <c:pt idx="272">
                  <c:v>1.5500000000000003</c:v>
                </c:pt>
                <c:pt idx="273">
                  <c:v>1.5249999999999999</c:v>
                </c:pt>
                <c:pt idx="274">
                  <c:v>1.5249999999999999</c:v>
                </c:pt>
                <c:pt idx="275">
                  <c:v>1.5750000000000002</c:v>
                </c:pt>
                <c:pt idx="276">
                  <c:v>1.5750000000000002</c:v>
                </c:pt>
                <c:pt idx="277">
                  <c:v>1.5750000000000002</c:v>
                </c:pt>
                <c:pt idx="278">
                  <c:v>1.5750000000000002</c:v>
                </c:pt>
                <c:pt idx="279">
                  <c:v>1.5750000000000002</c:v>
                </c:pt>
                <c:pt idx="280">
                  <c:v>1.5750000000000002</c:v>
                </c:pt>
                <c:pt idx="281">
                  <c:v>1.6249999999999973</c:v>
                </c:pt>
                <c:pt idx="282">
                  <c:v>1.6249999999999973</c:v>
                </c:pt>
                <c:pt idx="283">
                  <c:v>1.6249999999999973</c:v>
                </c:pt>
                <c:pt idx="284">
                  <c:v>1.6249999999999973</c:v>
                </c:pt>
                <c:pt idx="285">
                  <c:v>1.6749999999999972</c:v>
                </c:pt>
                <c:pt idx="286">
                  <c:v>1.6749999999999972</c:v>
                </c:pt>
                <c:pt idx="287">
                  <c:v>1.6749999999999972</c:v>
                </c:pt>
                <c:pt idx="288">
                  <c:v>1.6749999999999972</c:v>
                </c:pt>
                <c:pt idx="289">
                  <c:v>1.6749999999999972</c:v>
                </c:pt>
                <c:pt idx="290">
                  <c:v>1.6749999999999972</c:v>
                </c:pt>
                <c:pt idx="291">
                  <c:v>1.6749999999999972</c:v>
                </c:pt>
                <c:pt idx="292">
                  <c:v>1.6749999999999972</c:v>
                </c:pt>
                <c:pt idx="293">
                  <c:v>1.6749999999999972</c:v>
                </c:pt>
                <c:pt idx="294">
                  <c:v>1.649999999999997</c:v>
                </c:pt>
                <c:pt idx="295">
                  <c:v>1.6999999999999971</c:v>
                </c:pt>
                <c:pt idx="296">
                  <c:v>1.6999999999999971</c:v>
                </c:pt>
                <c:pt idx="297">
                  <c:v>1.6999999999999971</c:v>
                </c:pt>
                <c:pt idx="298">
                  <c:v>1.6999999999999971</c:v>
                </c:pt>
                <c:pt idx="299">
                  <c:v>1.6999999999999971</c:v>
                </c:pt>
                <c:pt idx="300">
                  <c:v>1.6999999999999971</c:v>
                </c:pt>
                <c:pt idx="301">
                  <c:v>1.6999999999999971</c:v>
                </c:pt>
                <c:pt idx="302">
                  <c:v>1.6999999999999971</c:v>
                </c:pt>
                <c:pt idx="303">
                  <c:v>1.6999999999999971</c:v>
                </c:pt>
                <c:pt idx="304">
                  <c:v>1.6999999999999971</c:v>
                </c:pt>
                <c:pt idx="305">
                  <c:v>1.7499999999999971</c:v>
                </c:pt>
                <c:pt idx="306">
                  <c:v>1.7499999999999971</c:v>
                </c:pt>
                <c:pt idx="307">
                  <c:v>1.7499999999999971</c:v>
                </c:pt>
                <c:pt idx="308">
                  <c:v>1.7999999999999943</c:v>
                </c:pt>
                <c:pt idx="309">
                  <c:v>1.7999999999999943</c:v>
                </c:pt>
                <c:pt idx="310">
                  <c:v>1.7999999999999943</c:v>
                </c:pt>
                <c:pt idx="311">
                  <c:v>1.7999999999999943</c:v>
                </c:pt>
                <c:pt idx="312">
                  <c:v>1.7999999999999943</c:v>
                </c:pt>
                <c:pt idx="313">
                  <c:v>1.7999999999999943</c:v>
                </c:pt>
                <c:pt idx="314">
                  <c:v>1.7999999999999943</c:v>
                </c:pt>
                <c:pt idx="315">
                  <c:v>1.8249999999999942</c:v>
                </c:pt>
                <c:pt idx="316">
                  <c:v>1.8249999999999942</c:v>
                </c:pt>
                <c:pt idx="317">
                  <c:v>1.8249999999999942</c:v>
                </c:pt>
                <c:pt idx="318">
                  <c:v>1.8249999999999942</c:v>
                </c:pt>
                <c:pt idx="319">
                  <c:v>1.8249999999999942</c:v>
                </c:pt>
                <c:pt idx="320">
                  <c:v>1.8249999999999942</c:v>
                </c:pt>
                <c:pt idx="321">
                  <c:v>1.8249999999999942</c:v>
                </c:pt>
                <c:pt idx="322">
                  <c:v>1.8249999999999942</c:v>
                </c:pt>
                <c:pt idx="323">
                  <c:v>1.8249999999999942</c:v>
                </c:pt>
                <c:pt idx="324">
                  <c:v>1.8249999999999942</c:v>
                </c:pt>
                <c:pt idx="325">
                  <c:v>1.8249999999999942</c:v>
                </c:pt>
                <c:pt idx="326">
                  <c:v>1.8749999999999944</c:v>
                </c:pt>
                <c:pt idx="327">
                  <c:v>1.8749999999999944</c:v>
                </c:pt>
                <c:pt idx="328">
                  <c:v>1.8749999999999944</c:v>
                </c:pt>
                <c:pt idx="329">
                  <c:v>1.8749999999999944</c:v>
                </c:pt>
                <c:pt idx="330">
                  <c:v>1.8749999999999944</c:v>
                </c:pt>
                <c:pt idx="331">
                  <c:v>1.8749999999999944</c:v>
                </c:pt>
                <c:pt idx="332">
                  <c:v>1.8749999999999944</c:v>
                </c:pt>
                <c:pt idx="333">
                  <c:v>1.8749999999999944</c:v>
                </c:pt>
                <c:pt idx="334">
                  <c:v>1.8749999999999944</c:v>
                </c:pt>
                <c:pt idx="335">
                  <c:v>1.9250000000000058</c:v>
                </c:pt>
                <c:pt idx="336">
                  <c:v>1.9750000000000056</c:v>
                </c:pt>
                <c:pt idx="337">
                  <c:v>1.9500000000000057</c:v>
                </c:pt>
                <c:pt idx="338">
                  <c:v>1.9500000000000057</c:v>
                </c:pt>
                <c:pt idx="339">
                  <c:v>1.9500000000000057</c:v>
                </c:pt>
                <c:pt idx="340">
                  <c:v>1.9500000000000057</c:v>
                </c:pt>
                <c:pt idx="341">
                  <c:v>1.9500000000000057</c:v>
                </c:pt>
                <c:pt idx="342">
                  <c:v>1.9500000000000057</c:v>
                </c:pt>
                <c:pt idx="343">
                  <c:v>1.9500000000000057</c:v>
                </c:pt>
                <c:pt idx="344">
                  <c:v>1.9500000000000057</c:v>
                </c:pt>
                <c:pt idx="345">
                  <c:v>1.9500000000000057</c:v>
                </c:pt>
                <c:pt idx="346">
                  <c:v>2.0000000000000058</c:v>
                </c:pt>
                <c:pt idx="347">
                  <c:v>2.0000000000000058</c:v>
                </c:pt>
                <c:pt idx="348">
                  <c:v>2.0000000000000058</c:v>
                </c:pt>
                <c:pt idx="349">
                  <c:v>2.0000000000000058</c:v>
                </c:pt>
                <c:pt idx="350">
                  <c:v>2.0000000000000058</c:v>
                </c:pt>
                <c:pt idx="351">
                  <c:v>2.0000000000000058</c:v>
                </c:pt>
                <c:pt idx="352">
                  <c:v>2.0000000000000058</c:v>
                </c:pt>
                <c:pt idx="353">
                  <c:v>2.0000000000000058</c:v>
                </c:pt>
                <c:pt idx="354">
                  <c:v>2.0000000000000058</c:v>
                </c:pt>
                <c:pt idx="355">
                  <c:v>2.0000000000000058</c:v>
                </c:pt>
                <c:pt idx="356">
                  <c:v>2.0500000000000056</c:v>
                </c:pt>
                <c:pt idx="357">
                  <c:v>2.0500000000000056</c:v>
                </c:pt>
                <c:pt idx="358">
                  <c:v>2.0250000000000057</c:v>
                </c:pt>
                <c:pt idx="359">
                  <c:v>2.0250000000000057</c:v>
                </c:pt>
                <c:pt idx="360">
                  <c:v>2.0250000000000057</c:v>
                </c:pt>
                <c:pt idx="361">
                  <c:v>2.0250000000000057</c:v>
                </c:pt>
                <c:pt idx="362">
                  <c:v>2.0750000000000028</c:v>
                </c:pt>
                <c:pt idx="363">
                  <c:v>2.0750000000000028</c:v>
                </c:pt>
                <c:pt idx="364">
                  <c:v>2.0750000000000028</c:v>
                </c:pt>
                <c:pt idx="365">
                  <c:v>2.0750000000000028</c:v>
                </c:pt>
                <c:pt idx="366">
                  <c:v>2.1250000000000027</c:v>
                </c:pt>
                <c:pt idx="367">
                  <c:v>2.1250000000000027</c:v>
                </c:pt>
                <c:pt idx="368">
                  <c:v>2.1250000000000027</c:v>
                </c:pt>
                <c:pt idx="369">
                  <c:v>2.1250000000000027</c:v>
                </c:pt>
                <c:pt idx="370">
                  <c:v>2.1250000000000027</c:v>
                </c:pt>
                <c:pt idx="371">
                  <c:v>2.1250000000000027</c:v>
                </c:pt>
                <c:pt idx="372">
                  <c:v>2.1250000000000027</c:v>
                </c:pt>
                <c:pt idx="373">
                  <c:v>2.1250000000000027</c:v>
                </c:pt>
                <c:pt idx="374">
                  <c:v>2.1250000000000027</c:v>
                </c:pt>
                <c:pt idx="375">
                  <c:v>2.1250000000000027</c:v>
                </c:pt>
                <c:pt idx="376">
                  <c:v>2.1750000000000029</c:v>
                </c:pt>
                <c:pt idx="377">
                  <c:v>2.1750000000000029</c:v>
                </c:pt>
                <c:pt idx="378">
                  <c:v>2.1750000000000029</c:v>
                </c:pt>
                <c:pt idx="379">
                  <c:v>2.150000000000003</c:v>
                </c:pt>
                <c:pt idx="380">
                  <c:v>2.150000000000003</c:v>
                </c:pt>
                <c:pt idx="381">
                  <c:v>2.150000000000003</c:v>
                </c:pt>
                <c:pt idx="382">
                  <c:v>2.150000000000003</c:v>
                </c:pt>
                <c:pt idx="383">
                  <c:v>2.150000000000003</c:v>
                </c:pt>
                <c:pt idx="384">
                  <c:v>2.150000000000003</c:v>
                </c:pt>
                <c:pt idx="385">
                  <c:v>2.150000000000003</c:v>
                </c:pt>
                <c:pt idx="386">
                  <c:v>2.2000000000000028</c:v>
                </c:pt>
                <c:pt idx="387">
                  <c:v>2.2000000000000028</c:v>
                </c:pt>
                <c:pt idx="388">
                  <c:v>2.2000000000000028</c:v>
                </c:pt>
                <c:pt idx="389">
                  <c:v>2.25</c:v>
                </c:pt>
                <c:pt idx="390">
                  <c:v>2.25</c:v>
                </c:pt>
                <c:pt idx="391">
                  <c:v>2.25</c:v>
                </c:pt>
                <c:pt idx="392">
                  <c:v>2.25</c:v>
                </c:pt>
                <c:pt idx="393">
                  <c:v>2.25</c:v>
                </c:pt>
                <c:pt idx="394">
                  <c:v>2.25</c:v>
                </c:pt>
                <c:pt idx="395">
                  <c:v>2.25</c:v>
                </c:pt>
                <c:pt idx="396">
                  <c:v>2.25</c:v>
                </c:pt>
                <c:pt idx="397">
                  <c:v>2.2999999999999998</c:v>
                </c:pt>
                <c:pt idx="398">
                  <c:v>2.2999999999999998</c:v>
                </c:pt>
                <c:pt idx="399">
                  <c:v>2.2999999999999998</c:v>
                </c:pt>
                <c:pt idx="400">
                  <c:v>2.2749999999999999</c:v>
                </c:pt>
                <c:pt idx="401">
                  <c:v>2.2749999999999999</c:v>
                </c:pt>
                <c:pt idx="402">
                  <c:v>2.2749999999999999</c:v>
                </c:pt>
                <c:pt idx="403">
                  <c:v>2.2749999999999999</c:v>
                </c:pt>
                <c:pt idx="404">
                  <c:v>2.2749999999999999</c:v>
                </c:pt>
                <c:pt idx="405">
                  <c:v>2.2749999999999999</c:v>
                </c:pt>
                <c:pt idx="406">
                  <c:v>2.2749999999999999</c:v>
                </c:pt>
                <c:pt idx="407">
                  <c:v>2.3249999999999997</c:v>
                </c:pt>
                <c:pt idx="408">
                  <c:v>2.3249999999999997</c:v>
                </c:pt>
                <c:pt idx="409">
                  <c:v>2.3249999999999997</c:v>
                </c:pt>
                <c:pt idx="410">
                  <c:v>2.3249999999999997</c:v>
                </c:pt>
                <c:pt idx="411">
                  <c:v>2.3249999999999997</c:v>
                </c:pt>
                <c:pt idx="412">
                  <c:v>2.3249999999999997</c:v>
                </c:pt>
                <c:pt idx="413">
                  <c:v>2.3249999999999997</c:v>
                </c:pt>
                <c:pt idx="414">
                  <c:v>2.3249999999999997</c:v>
                </c:pt>
                <c:pt idx="415">
                  <c:v>2.3249999999999997</c:v>
                </c:pt>
                <c:pt idx="416">
                  <c:v>2.3749999999999969</c:v>
                </c:pt>
                <c:pt idx="417">
                  <c:v>2.4249999999999967</c:v>
                </c:pt>
                <c:pt idx="418">
                  <c:v>2.4249999999999967</c:v>
                </c:pt>
                <c:pt idx="419">
                  <c:v>2.4249999999999967</c:v>
                </c:pt>
                <c:pt idx="420">
                  <c:v>2.4249999999999967</c:v>
                </c:pt>
                <c:pt idx="421">
                  <c:v>2.3999999999999968</c:v>
                </c:pt>
                <c:pt idx="422">
                  <c:v>2.3999999999999968</c:v>
                </c:pt>
                <c:pt idx="423">
                  <c:v>2.3999999999999968</c:v>
                </c:pt>
                <c:pt idx="424">
                  <c:v>2.3999999999999968</c:v>
                </c:pt>
                <c:pt idx="425">
                  <c:v>2.3999999999999968</c:v>
                </c:pt>
                <c:pt idx="426">
                  <c:v>2.3999999999999968</c:v>
                </c:pt>
                <c:pt idx="427">
                  <c:v>2.4499999999999971</c:v>
                </c:pt>
                <c:pt idx="428">
                  <c:v>2.4499999999999971</c:v>
                </c:pt>
                <c:pt idx="429">
                  <c:v>2.4499999999999971</c:v>
                </c:pt>
                <c:pt idx="430">
                  <c:v>2.4499999999999971</c:v>
                </c:pt>
                <c:pt idx="431">
                  <c:v>2.4499999999999971</c:v>
                </c:pt>
                <c:pt idx="432">
                  <c:v>2.4499999999999971</c:v>
                </c:pt>
                <c:pt idx="433">
                  <c:v>2.4499999999999971</c:v>
                </c:pt>
                <c:pt idx="434">
                  <c:v>2.4499999999999971</c:v>
                </c:pt>
                <c:pt idx="435">
                  <c:v>2.4499999999999971</c:v>
                </c:pt>
                <c:pt idx="436">
                  <c:v>2.4499999999999971</c:v>
                </c:pt>
                <c:pt idx="437">
                  <c:v>2.4999999999999969</c:v>
                </c:pt>
                <c:pt idx="438">
                  <c:v>2.4999999999999969</c:v>
                </c:pt>
                <c:pt idx="439">
                  <c:v>2.4999999999999969</c:v>
                </c:pt>
                <c:pt idx="440">
                  <c:v>2.4999999999999969</c:v>
                </c:pt>
                <c:pt idx="441">
                  <c:v>2.4999999999999969</c:v>
                </c:pt>
                <c:pt idx="442">
                  <c:v>2.474999999999997</c:v>
                </c:pt>
                <c:pt idx="443">
                  <c:v>2.5249999999999941</c:v>
                </c:pt>
                <c:pt idx="444">
                  <c:v>2.5249999999999941</c:v>
                </c:pt>
                <c:pt idx="445">
                  <c:v>2.5249999999999941</c:v>
                </c:pt>
                <c:pt idx="446">
                  <c:v>2.5249999999999941</c:v>
                </c:pt>
                <c:pt idx="447">
                  <c:v>2.5749999999999944</c:v>
                </c:pt>
                <c:pt idx="448">
                  <c:v>2.5749999999999944</c:v>
                </c:pt>
                <c:pt idx="449">
                  <c:v>2.5749999999999944</c:v>
                </c:pt>
                <c:pt idx="450">
                  <c:v>2.5749999999999944</c:v>
                </c:pt>
                <c:pt idx="451">
                  <c:v>2.5749999999999944</c:v>
                </c:pt>
                <c:pt idx="452">
                  <c:v>2.5749999999999944</c:v>
                </c:pt>
                <c:pt idx="453">
                  <c:v>2.5749999999999944</c:v>
                </c:pt>
                <c:pt idx="454">
                  <c:v>2.5749999999999944</c:v>
                </c:pt>
                <c:pt idx="455">
                  <c:v>2.5749999999999944</c:v>
                </c:pt>
                <c:pt idx="456">
                  <c:v>2.5749999999999944</c:v>
                </c:pt>
                <c:pt idx="457">
                  <c:v>2.5749999999999944</c:v>
                </c:pt>
                <c:pt idx="458">
                  <c:v>2.6249999999999938</c:v>
                </c:pt>
                <c:pt idx="459">
                  <c:v>2.6249999999999938</c:v>
                </c:pt>
                <c:pt idx="460">
                  <c:v>2.6249999999999938</c:v>
                </c:pt>
                <c:pt idx="461">
                  <c:v>2.6249999999999938</c:v>
                </c:pt>
                <c:pt idx="462">
                  <c:v>2.6249999999999938</c:v>
                </c:pt>
                <c:pt idx="463">
                  <c:v>2.5999999999999943</c:v>
                </c:pt>
                <c:pt idx="464">
                  <c:v>2.5999999999999943</c:v>
                </c:pt>
                <c:pt idx="465">
                  <c:v>2.5999999999999943</c:v>
                </c:pt>
                <c:pt idx="466">
                  <c:v>2.5999999999999943</c:v>
                </c:pt>
                <c:pt idx="467">
                  <c:v>2.5999999999999943</c:v>
                </c:pt>
                <c:pt idx="468">
                  <c:v>2.6499999999999941</c:v>
                </c:pt>
                <c:pt idx="469">
                  <c:v>2.6499999999999941</c:v>
                </c:pt>
                <c:pt idx="470">
                  <c:v>2.6499999999999941</c:v>
                </c:pt>
                <c:pt idx="471">
                  <c:v>2.7000000000000055</c:v>
                </c:pt>
                <c:pt idx="472">
                  <c:v>2.7000000000000055</c:v>
                </c:pt>
                <c:pt idx="473">
                  <c:v>2.7000000000000055</c:v>
                </c:pt>
                <c:pt idx="474">
                  <c:v>2.7000000000000055</c:v>
                </c:pt>
                <c:pt idx="475">
                  <c:v>2.7000000000000055</c:v>
                </c:pt>
                <c:pt idx="476">
                  <c:v>2.7000000000000055</c:v>
                </c:pt>
                <c:pt idx="477">
                  <c:v>2.7000000000000055</c:v>
                </c:pt>
                <c:pt idx="478">
                  <c:v>2.7500000000000058</c:v>
                </c:pt>
                <c:pt idx="479">
                  <c:v>2.7500000000000058</c:v>
                </c:pt>
                <c:pt idx="480">
                  <c:v>2.7500000000000058</c:v>
                </c:pt>
                <c:pt idx="481">
                  <c:v>2.7500000000000058</c:v>
                </c:pt>
                <c:pt idx="482">
                  <c:v>2.7500000000000058</c:v>
                </c:pt>
                <c:pt idx="483">
                  <c:v>2.7500000000000058</c:v>
                </c:pt>
                <c:pt idx="484">
                  <c:v>2.7250000000000054</c:v>
                </c:pt>
                <c:pt idx="485">
                  <c:v>2.7250000000000054</c:v>
                </c:pt>
                <c:pt idx="486">
                  <c:v>2.7250000000000054</c:v>
                </c:pt>
                <c:pt idx="487">
                  <c:v>2.7250000000000054</c:v>
                </c:pt>
                <c:pt idx="488">
                  <c:v>2.7750000000000052</c:v>
                </c:pt>
                <c:pt idx="489">
                  <c:v>2.7750000000000052</c:v>
                </c:pt>
                <c:pt idx="490">
                  <c:v>2.7750000000000052</c:v>
                </c:pt>
                <c:pt idx="491">
                  <c:v>2.7750000000000052</c:v>
                </c:pt>
                <c:pt idx="492">
                  <c:v>2.7750000000000052</c:v>
                </c:pt>
                <c:pt idx="493">
                  <c:v>2.7750000000000052</c:v>
                </c:pt>
                <c:pt idx="494">
                  <c:v>2.7750000000000052</c:v>
                </c:pt>
                <c:pt idx="495">
                  <c:v>2.7750000000000052</c:v>
                </c:pt>
                <c:pt idx="496">
                  <c:v>2.7750000000000052</c:v>
                </c:pt>
                <c:pt idx="497">
                  <c:v>2.7750000000000052</c:v>
                </c:pt>
                <c:pt idx="498">
                  <c:v>2.8750000000000027</c:v>
                </c:pt>
                <c:pt idx="499">
                  <c:v>2.8750000000000027</c:v>
                </c:pt>
                <c:pt idx="500">
                  <c:v>2.8750000000000027</c:v>
                </c:pt>
                <c:pt idx="501">
                  <c:v>2.8750000000000027</c:v>
                </c:pt>
                <c:pt idx="502">
                  <c:v>2.8750000000000027</c:v>
                </c:pt>
                <c:pt idx="503">
                  <c:v>2.8750000000000027</c:v>
                </c:pt>
                <c:pt idx="504">
                  <c:v>2.8750000000000027</c:v>
                </c:pt>
                <c:pt idx="505">
                  <c:v>2.8500000000000032</c:v>
                </c:pt>
                <c:pt idx="506">
                  <c:v>2.8500000000000032</c:v>
                </c:pt>
                <c:pt idx="507">
                  <c:v>2.8500000000000032</c:v>
                </c:pt>
                <c:pt idx="508">
                  <c:v>2.900000000000003</c:v>
                </c:pt>
                <c:pt idx="509">
                  <c:v>2.900000000000003</c:v>
                </c:pt>
                <c:pt idx="510">
                  <c:v>2.900000000000003</c:v>
                </c:pt>
                <c:pt idx="511">
                  <c:v>2.900000000000003</c:v>
                </c:pt>
                <c:pt idx="512">
                  <c:v>2.900000000000003</c:v>
                </c:pt>
                <c:pt idx="513">
                  <c:v>2.900000000000003</c:v>
                </c:pt>
                <c:pt idx="514">
                  <c:v>2.900000000000003</c:v>
                </c:pt>
                <c:pt idx="515">
                  <c:v>2.900000000000003</c:v>
                </c:pt>
                <c:pt idx="516">
                  <c:v>2.900000000000003</c:v>
                </c:pt>
                <c:pt idx="517">
                  <c:v>2.900000000000003</c:v>
                </c:pt>
                <c:pt idx="518">
                  <c:v>2.9500000000000028</c:v>
                </c:pt>
                <c:pt idx="519">
                  <c:v>2.9500000000000028</c:v>
                </c:pt>
                <c:pt idx="520">
                  <c:v>2.9500000000000028</c:v>
                </c:pt>
                <c:pt idx="521">
                  <c:v>2.9500000000000028</c:v>
                </c:pt>
                <c:pt idx="522">
                  <c:v>2.9500000000000028</c:v>
                </c:pt>
                <c:pt idx="523">
                  <c:v>2.9500000000000028</c:v>
                </c:pt>
                <c:pt idx="524">
                  <c:v>2.9500000000000028</c:v>
                </c:pt>
                <c:pt idx="525">
                  <c:v>3</c:v>
                </c:pt>
                <c:pt idx="526">
                  <c:v>2.9749999999999996</c:v>
                </c:pt>
                <c:pt idx="527">
                  <c:v>2.9749999999999996</c:v>
                </c:pt>
                <c:pt idx="528">
                  <c:v>2.9749999999999996</c:v>
                </c:pt>
                <c:pt idx="529">
                  <c:v>3.0249999999999999</c:v>
                </c:pt>
                <c:pt idx="530">
                  <c:v>3.0249999999999999</c:v>
                </c:pt>
                <c:pt idx="531">
                  <c:v>3.0249999999999999</c:v>
                </c:pt>
                <c:pt idx="532">
                  <c:v>3.0249999999999999</c:v>
                </c:pt>
                <c:pt idx="533">
                  <c:v>3.0249999999999999</c:v>
                </c:pt>
                <c:pt idx="534">
                  <c:v>3.0249999999999999</c:v>
                </c:pt>
                <c:pt idx="535">
                  <c:v>3.0249999999999999</c:v>
                </c:pt>
                <c:pt idx="536">
                  <c:v>3.0249999999999999</c:v>
                </c:pt>
                <c:pt idx="537">
                  <c:v>3.0249999999999999</c:v>
                </c:pt>
                <c:pt idx="538">
                  <c:v>3.0249999999999999</c:v>
                </c:pt>
                <c:pt idx="539">
                  <c:v>3.0749999999999997</c:v>
                </c:pt>
                <c:pt idx="540">
                  <c:v>3.0749999999999997</c:v>
                </c:pt>
                <c:pt idx="541">
                  <c:v>3.0749999999999997</c:v>
                </c:pt>
                <c:pt idx="542">
                  <c:v>3.0749999999999997</c:v>
                </c:pt>
                <c:pt idx="543">
                  <c:v>3.0749999999999997</c:v>
                </c:pt>
                <c:pt idx="544">
                  <c:v>3.0749999999999997</c:v>
                </c:pt>
                <c:pt idx="545">
                  <c:v>3.0749999999999997</c:v>
                </c:pt>
                <c:pt idx="546">
                  <c:v>3.0749999999999997</c:v>
                </c:pt>
                <c:pt idx="547">
                  <c:v>3.05</c:v>
                </c:pt>
                <c:pt idx="548">
                  <c:v>3.05</c:v>
                </c:pt>
                <c:pt idx="549">
                  <c:v>3.0999999999999996</c:v>
                </c:pt>
                <c:pt idx="550">
                  <c:v>3.0999999999999996</c:v>
                </c:pt>
                <c:pt idx="551">
                  <c:v>3.0999999999999996</c:v>
                </c:pt>
                <c:pt idx="552">
                  <c:v>3.1499999999999968</c:v>
                </c:pt>
                <c:pt idx="553">
                  <c:v>3.1499999999999968</c:v>
                </c:pt>
                <c:pt idx="554">
                  <c:v>3.1499999999999968</c:v>
                </c:pt>
                <c:pt idx="555">
                  <c:v>3.1499999999999968</c:v>
                </c:pt>
                <c:pt idx="556">
                  <c:v>3.1499999999999968</c:v>
                </c:pt>
                <c:pt idx="557">
                  <c:v>3.1499999999999968</c:v>
                </c:pt>
                <c:pt idx="558">
                  <c:v>3.1499999999999968</c:v>
                </c:pt>
                <c:pt idx="559">
                  <c:v>3.1999999999999966</c:v>
                </c:pt>
                <c:pt idx="560">
                  <c:v>3.1999999999999966</c:v>
                </c:pt>
                <c:pt idx="561">
                  <c:v>3.1999999999999966</c:v>
                </c:pt>
                <c:pt idx="562">
                  <c:v>3.1999999999999966</c:v>
                </c:pt>
                <c:pt idx="563">
                  <c:v>3.1999999999999966</c:v>
                </c:pt>
                <c:pt idx="564">
                  <c:v>3.1999999999999966</c:v>
                </c:pt>
                <c:pt idx="565">
                  <c:v>3.1999999999999966</c:v>
                </c:pt>
                <c:pt idx="566">
                  <c:v>3.1999999999999966</c:v>
                </c:pt>
                <c:pt idx="567">
                  <c:v>3.1999999999999966</c:v>
                </c:pt>
                <c:pt idx="568">
                  <c:v>3.1749999999999972</c:v>
                </c:pt>
                <c:pt idx="569">
                  <c:v>3.224999999999997</c:v>
                </c:pt>
                <c:pt idx="570">
                  <c:v>3.224999999999997</c:v>
                </c:pt>
                <c:pt idx="571">
                  <c:v>3.224999999999997</c:v>
                </c:pt>
                <c:pt idx="572">
                  <c:v>3.224999999999997</c:v>
                </c:pt>
                <c:pt idx="573">
                  <c:v>3.224999999999997</c:v>
                </c:pt>
                <c:pt idx="574">
                  <c:v>3.224999999999997</c:v>
                </c:pt>
                <c:pt idx="575">
                  <c:v>3.224999999999997</c:v>
                </c:pt>
                <c:pt idx="576">
                  <c:v>3.224999999999997</c:v>
                </c:pt>
                <c:pt idx="577">
                  <c:v>3.224999999999997</c:v>
                </c:pt>
                <c:pt idx="578">
                  <c:v>3.224999999999997</c:v>
                </c:pt>
                <c:pt idx="579">
                  <c:v>3.3249999999999944</c:v>
                </c:pt>
                <c:pt idx="580">
                  <c:v>3.3249999999999944</c:v>
                </c:pt>
                <c:pt idx="581">
                  <c:v>3.3249999999999944</c:v>
                </c:pt>
                <c:pt idx="582">
                  <c:v>3.3249999999999944</c:v>
                </c:pt>
                <c:pt idx="583">
                  <c:v>3.3249999999999944</c:v>
                </c:pt>
                <c:pt idx="584">
                  <c:v>3.3249999999999944</c:v>
                </c:pt>
                <c:pt idx="585">
                  <c:v>3.3249999999999944</c:v>
                </c:pt>
                <c:pt idx="586">
                  <c:v>3.3249999999999944</c:v>
                </c:pt>
                <c:pt idx="587">
                  <c:v>3.3249999999999944</c:v>
                </c:pt>
                <c:pt idx="588">
                  <c:v>3.3249999999999944</c:v>
                </c:pt>
                <c:pt idx="589">
                  <c:v>3.3499999999999939</c:v>
                </c:pt>
                <c:pt idx="590">
                  <c:v>3.3499999999999939</c:v>
                </c:pt>
                <c:pt idx="591">
                  <c:v>3.3499999999999939</c:v>
                </c:pt>
                <c:pt idx="592">
                  <c:v>3.3499999999999939</c:v>
                </c:pt>
                <c:pt idx="593">
                  <c:v>3.3499999999999939</c:v>
                </c:pt>
                <c:pt idx="594">
                  <c:v>3.3499999999999939</c:v>
                </c:pt>
                <c:pt idx="595">
                  <c:v>3.3499999999999939</c:v>
                </c:pt>
                <c:pt idx="596">
                  <c:v>3.3499999999999939</c:v>
                </c:pt>
                <c:pt idx="597">
                  <c:v>3.3499999999999939</c:v>
                </c:pt>
                <c:pt idx="598">
                  <c:v>3.3499999999999939</c:v>
                </c:pt>
                <c:pt idx="599">
                  <c:v>3.3499999999999939</c:v>
                </c:pt>
                <c:pt idx="600">
                  <c:v>3.3999999999999941</c:v>
                </c:pt>
                <c:pt idx="601">
                  <c:v>3.3999999999999941</c:v>
                </c:pt>
                <c:pt idx="602">
                  <c:v>3.3999999999999941</c:v>
                </c:pt>
                <c:pt idx="603">
                  <c:v>3.3999999999999941</c:v>
                </c:pt>
                <c:pt idx="604">
                  <c:v>3.3999999999999941</c:v>
                </c:pt>
                <c:pt idx="605">
                  <c:v>3.3999999999999941</c:v>
                </c:pt>
                <c:pt idx="606">
                  <c:v>3.4500000000000055</c:v>
                </c:pt>
                <c:pt idx="607">
                  <c:v>3.4500000000000055</c:v>
                </c:pt>
                <c:pt idx="608">
                  <c:v>3.4500000000000055</c:v>
                </c:pt>
                <c:pt idx="609">
                  <c:v>3.4500000000000055</c:v>
                </c:pt>
                <c:pt idx="610">
                  <c:v>3.5000000000000053</c:v>
                </c:pt>
                <c:pt idx="611">
                  <c:v>3.4750000000000059</c:v>
                </c:pt>
                <c:pt idx="612">
                  <c:v>3.4750000000000059</c:v>
                </c:pt>
                <c:pt idx="613">
                  <c:v>3.4750000000000059</c:v>
                </c:pt>
                <c:pt idx="614">
                  <c:v>3.4750000000000059</c:v>
                </c:pt>
                <c:pt idx="615">
                  <c:v>3.4750000000000059</c:v>
                </c:pt>
                <c:pt idx="616">
                  <c:v>3.4750000000000059</c:v>
                </c:pt>
                <c:pt idx="617">
                  <c:v>3.4750000000000059</c:v>
                </c:pt>
                <c:pt idx="618">
                  <c:v>3.4750000000000059</c:v>
                </c:pt>
                <c:pt idx="619">
                  <c:v>3.4750000000000059</c:v>
                </c:pt>
                <c:pt idx="620">
                  <c:v>3.5250000000000057</c:v>
                </c:pt>
                <c:pt idx="621">
                  <c:v>3.5250000000000057</c:v>
                </c:pt>
                <c:pt idx="622">
                  <c:v>3.5250000000000057</c:v>
                </c:pt>
                <c:pt idx="623">
                  <c:v>3.5250000000000057</c:v>
                </c:pt>
                <c:pt idx="624">
                  <c:v>3.5250000000000057</c:v>
                </c:pt>
                <c:pt idx="625">
                  <c:v>3.5250000000000057</c:v>
                </c:pt>
                <c:pt idx="626">
                  <c:v>3.5250000000000057</c:v>
                </c:pt>
                <c:pt idx="627">
                  <c:v>3.5250000000000057</c:v>
                </c:pt>
                <c:pt idx="628">
                  <c:v>3.5250000000000057</c:v>
                </c:pt>
                <c:pt idx="629">
                  <c:v>3.5250000000000057</c:v>
                </c:pt>
                <c:pt idx="630">
                  <c:v>3.5750000000000055</c:v>
                </c:pt>
                <c:pt idx="631">
                  <c:v>3.5750000000000055</c:v>
                </c:pt>
                <c:pt idx="632">
                  <c:v>3.5500000000000056</c:v>
                </c:pt>
                <c:pt idx="633">
                  <c:v>3.6000000000000028</c:v>
                </c:pt>
                <c:pt idx="634">
                  <c:v>3.6000000000000028</c:v>
                </c:pt>
                <c:pt idx="635">
                  <c:v>3.6000000000000028</c:v>
                </c:pt>
                <c:pt idx="636">
                  <c:v>3.6000000000000028</c:v>
                </c:pt>
                <c:pt idx="637">
                  <c:v>3.6000000000000028</c:v>
                </c:pt>
                <c:pt idx="638">
                  <c:v>3.6000000000000028</c:v>
                </c:pt>
                <c:pt idx="639">
                  <c:v>3.6000000000000028</c:v>
                </c:pt>
                <c:pt idx="640">
                  <c:v>3.6500000000000026</c:v>
                </c:pt>
                <c:pt idx="641">
                  <c:v>3.6500000000000026</c:v>
                </c:pt>
                <c:pt idx="642">
                  <c:v>3.6500000000000026</c:v>
                </c:pt>
                <c:pt idx="643">
                  <c:v>3.6500000000000026</c:v>
                </c:pt>
                <c:pt idx="644">
                  <c:v>3.6500000000000026</c:v>
                </c:pt>
                <c:pt idx="645">
                  <c:v>3.6500000000000026</c:v>
                </c:pt>
                <c:pt idx="646">
                  <c:v>3.6500000000000026</c:v>
                </c:pt>
                <c:pt idx="647">
                  <c:v>3.6500000000000026</c:v>
                </c:pt>
                <c:pt idx="648">
                  <c:v>3.6500000000000026</c:v>
                </c:pt>
                <c:pt idx="649">
                  <c:v>3.6500000000000026</c:v>
                </c:pt>
                <c:pt idx="650">
                  <c:v>3.7000000000000028</c:v>
                </c:pt>
                <c:pt idx="651">
                  <c:v>3.7500000000000027</c:v>
                </c:pt>
                <c:pt idx="652">
                  <c:v>3.8000000000000025</c:v>
                </c:pt>
                <c:pt idx="653">
                  <c:v>3.8750000000000027</c:v>
                </c:pt>
                <c:pt idx="654">
                  <c:v>3.9250000000000025</c:v>
                </c:pt>
                <c:pt idx="655">
                  <c:v>3.9750000000000023</c:v>
                </c:pt>
                <c:pt idx="656">
                  <c:v>4.075000000000002</c:v>
                </c:pt>
                <c:pt idx="657">
                  <c:v>4.1250000000000027</c:v>
                </c:pt>
                <c:pt idx="658">
                  <c:v>4.1750000000000025</c:v>
                </c:pt>
                <c:pt idx="659">
                  <c:v>4.2750000000000021</c:v>
                </c:pt>
                <c:pt idx="660">
                  <c:v>4.3749999999999991</c:v>
                </c:pt>
                <c:pt idx="661">
                  <c:v>4.4749999999999996</c:v>
                </c:pt>
                <c:pt idx="662">
                  <c:v>4.5249999999999995</c:v>
                </c:pt>
                <c:pt idx="663">
                  <c:v>4.5749999999999993</c:v>
                </c:pt>
                <c:pt idx="664">
                  <c:v>4.6749999999999998</c:v>
                </c:pt>
                <c:pt idx="665">
                  <c:v>4.7249999999999996</c:v>
                </c:pt>
                <c:pt idx="666">
                  <c:v>4.7749999999999995</c:v>
                </c:pt>
                <c:pt idx="667">
                  <c:v>4.8749999999999991</c:v>
                </c:pt>
                <c:pt idx="668">
                  <c:v>4.9249999999999998</c:v>
                </c:pt>
                <c:pt idx="669">
                  <c:v>5.0249999999999995</c:v>
                </c:pt>
                <c:pt idx="670">
                  <c:v>5.0749999999999993</c:v>
                </c:pt>
                <c:pt idx="671">
                  <c:v>5.1249999999999991</c:v>
                </c:pt>
                <c:pt idx="672">
                  <c:v>5.2249999999999996</c:v>
                </c:pt>
                <c:pt idx="673">
                  <c:v>5.2749999999999995</c:v>
                </c:pt>
                <c:pt idx="674">
                  <c:v>5.2999999999999989</c:v>
                </c:pt>
                <c:pt idx="675">
                  <c:v>5.3999999999999995</c:v>
                </c:pt>
                <c:pt idx="676">
                  <c:v>5.4499999999999993</c:v>
                </c:pt>
                <c:pt idx="677">
                  <c:v>5.4999999999999991</c:v>
                </c:pt>
                <c:pt idx="678">
                  <c:v>5.5999999999999988</c:v>
                </c:pt>
                <c:pt idx="679">
                  <c:v>5.6499999999999995</c:v>
                </c:pt>
                <c:pt idx="680">
                  <c:v>5.7499999999999991</c:v>
                </c:pt>
                <c:pt idx="681">
                  <c:v>5.7999999999999989</c:v>
                </c:pt>
                <c:pt idx="682">
                  <c:v>5.8499999999999988</c:v>
                </c:pt>
                <c:pt idx="683">
                  <c:v>5.9499999999999993</c:v>
                </c:pt>
                <c:pt idx="684">
                  <c:v>5.9999999999999991</c:v>
                </c:pt>
                <c:pt idx="685">
                  <c:v>6.0499999999999989</c:v>
                </c:pt>
                <c:pt idx="686">
                  <c:v>6.1499999999999995</c:v>
                </c:pt>
                <c:pt idx="687">
                  <c:v>6.1999999999999993</c:v>
                </c:pt>
                <c:pt idx="688">
                  <c:v>6.2999999999999963</c:v>
                </c:pt>
                <c:pt idx="689">
                  <c:v>6.3999999999999959</c:v>
                </c:pt>
                <c:pt idx="690">
                  <c:v>6.4499999999999966</c:v>
                </c:pt>
                <c:pt idx="691">
                  <c:v>6.5499999999999963</c:v>
                </c:pt>
                <c:pt idx="692">
                  <c:v>6.5999999999999961</c:v>
                </c:pt>
                <c:pt idx="693">
                  <c:v>6.6499999999999959</c:v>
                </c:pt>
                <c:pt idx="694">
                  <c:v>6.7499999999999964</c:v>
                </c:pt>
                <c:pt idx="695">
                  <c:v>6.7749999999999977</c:v>
                </c:pt>
                <c:pt idx="696">
                  <c:v>6.8249999999999975</c:v>
                </c:pt>
                <c:pt idx="697">
                  <c:v>6.924999999999998</c:v>
                </c:pt>
                <c:pt idx="698">
                  <c:v>6.9749999999999979</c:v>
                </c:pt>
                <c:pt idx="699">
                  <c:v>7.0749999999999975</c:v>
                </c:pt>
                <c:pt idx="700">
                  <c:v>7.1249999999999973</c:v>
                </c:pt>
                <c:pt idx="701">
                  <c:v>7.174999999999998</c:v>
                </c:pt>
                <c:pt idx="702">
                  <c:v>7.2749999999999977</c:v>
                </c:pt>
                <c:pt idx="703">
                  <c:v>7.3249999999999975</c:v>
                </c:pt>
                <c:pt idx="704">
                  <c:v>7.3749999999999973</c:v>
                </c:pt>
                <c:pt idx="705">
                  <c:v>7.424999999999998</c:v>
                </c:pt>
                <c:pt idx="706">
                  <c:v>7.424999999999998</c:v>
                </c:pt>
                <c:pt idx="707">
                  <c:v>7.4749999999999979</c:v>
                </c:pt>
                <c:pt idx="708">
                  <c:v>7.4749999999999979</c:v>
                </c:pt>
                <c:pt idx="709">
                  <c:v>7.5249999999999977</c:v>
                </c:pt>
                <c:pt idx="710">
                  <c:v>7.5249999999999977</c:v>
                </c:pt>
                <c:pt idx="711">
                  <c:v>7.5749999999999975</c:v>
                </c:pt>
                <c:pt idx="712">
                  <c:v>7.5749999999999975</c:v>
                </c:pt>
                <c:pt idx="713">
                  <c:v>7.6249999999999973</c:v>
                </c:pt>
                <c:pt idx="714">
                  <c:v>7.674999999999998</c:v>
                </c:pt>
                <c:pt idx="715">
                  <c:v>7.7249999999999952</c:v>
                </c:pt>
                <c:pt idx="716">
                  <c:v>7.7499999999999947</c:v>
                </c:pt>
                <c:pt idx="717">
                  <c:v>7.7499999999999947</c:v>
                </c:pt>
                <c:pt idx="718">
                  <c:v>7.7999999999999945</c:v>
                </c:pt>
                <c:pt idx="719">
                  <c:v>7.7999999999999945</c:v>
                </c:pt>
                <c:pt idx="720">
                  <c:v>7.8499999999999943</c:v>
                </c:pt>
                <c:pt idx="721">
                  <c:v>7.8499999999999943</c:v>
                </c:pt>
                <c:pt idx="722">
                  <c:v>7.8999999999999941</c:v>
                </c:pt>
                <c:pt idx="723">
                  <c:v>7.9499999999999948</c:v>
                </c:pt>
                <c:pt idx="724">
                  <c:v>7.9499999999999948</c:v>
                </c:pt>
                <c:pt idx="725">
                  <c:v>7.9999999999999947</c:v>
                </c:pt>
                <c:pt idx="726">
                  <c:v>7.9999999999999947</c:v>
                </c:pt>
                <c:pt idx="727">
                  <c:v>8.0499999999999936</c:v>
                </c:pt>
                <c:pt idx="728">
                  <c:v>8.0499999999999936</c:v>
                </c:pt>
                <c:pt idx="729">
                  <c:v>8.0999999999999943</c:v>
                </c:pt>
                <c:pt idx="730">
                  <c:v>8.0999999999999943</c:v>
                </c:pt>
                <c:pt idx="731">
                  <c:v>8.1499999999999932</c:v>
                </c:pt>
                <c:pt idx="732">
                  <c:v>8.199999999999994</c:v>
                </c:pt>
                <c:pt idx="733">
                  <c:v>8.199999999999994</c:v>
                </c:pt>
                <c:pt idx="734">
                  <c:v>8.2499999999999929</c:v>
                </c:pt>
                <c:pt idx="735">
                  <c:v>8.2499999999999929</c:v>
                </c:pt>
                <c:pt idx="736">
                  <c:v>8.2999999999999936</c:v>
                </c:pt>
                <c:pt idx="737">
                  <c:v>8.274999999999995</c:v>
                </c:pt>
                <c:pt idx="738">
                  <c:v>8.3249999999999957</c:v>
                </c:pt>
                <c:pt idx="739">
                  <c:v>8.3749999999999929</c:v>
                </c:pt>
                <c:pt idx="740">
                  <c:v>8.3749999999999929</c:v>
                </c:pt>
                <c:pt idx="741">
                  <c:v>8.4249999999999936</c:v>
                </c:pt>
                <c:pt idx="742">
                  <c:v>8.475000000000005</c:v>
                </c:pt>
                <c:pt idx="743">
                  <c:v>8.5250000000000057</c:v>
                </c:pt>
                <c:pt idx="744">
                  <c:v>8.5250000000000057</c:v>
                </c:pt>
                <c:pt idx="745">
                  <c:v>8.5750000000000064</c:v>
                </c:pt>
                <c:pt idx="746">
                  <c:v>8.5750000000000064</c:v>
                </c:pt>
                <c:pt idx="747">
                  <c:v>8.6250000000000071</c:v>
                </c:pt>
                <c:pt idx="748">
                  <c:v>8.675000000000006</c:v>
                </c:pt>
                <c:pt idx="749">
                  <c:v>8.675000000000006</c:v>
                </c:pt>
                <c:pt idx="750">
                  <c:v>8.7250000000000068</c:v>
                </c:pt>
                <c:pt idx="751">
                  <c:v>8.7250000000000068</c:v>
                </c:pt>
                <c:pt idx="752">
                  <c:v>8.7750000000000057</c:v>
                </c:pt>
                <c:pt idx="753">
                  <c:v>8.7750000000000057</c:v>
                </c:pt>
                <c:pt idx="754">
                  <c:v>8.8250000000000064</c:v>
                </c:pt>
                <c:pt idx="755">
                  <c:v>8.8250000000000064</c:v>
                </c:pt>
                <c:pt idx="756">
                  <c:v>8.8750000000000071</c:v>
                </c:pt>
                <c:pt idx="757">
                  <c:v>8.925000000000006</c:v>
                </c:pt>
                <c:pt idx="758">
                  <c:v>8.9000000000000057</c:v>
                </c:pt>
                <c:pt idx="759">
                  <c:v>8.9500000000000082</c:v>
                </c:pt>
                <c:pt idx="760">
                  <c:v>8.9500000000000082</c:v>
                </c:pt>
                <c:pt idx="761">
                  <c:v>9.0000000000000071</c:v>
                </c:pt>
                <c:pt idx="762">
                  <c:v>9.0000000000000071</c:v>
                </c:pt>
                <c:pt idx="763">
                  <c:v>9.0500000000000078</c:v>
                </c:pt>
                <c:pt idx="764">
                  <c:v>9.0500000000000078</c:v>
                </c:pt>
                <c:pt idx="765">
                  <c:v>9.1000000000000085</c:v>
                </c:pt>
                <c:pt idx="766">
                  <c:v>9.1500000000000075</c:v>
                </c:pt>
                <c:pt idx="767">
                  <c:v>9.1500000000000075</c:v>
                </c:pt>
                <c:pt idx="768">
                  <c:v>9.2000000000000082</c:v>
                </c:pt>
                <c:pt idx="769">
                  <c:v>9.2500000000000053</c:v>
                </c:pt>
                <c:pt idx="770">
                  <c:v>9.3000000000000043</c:v>
                </c:pt>
                <c:pt idx="771">
                  <c:v>9.3000000000000043</c:v>
                </c:pt>
                <c:pt idx="772">
                  <c:v>9.350000000000005</c:v>
                </c:pt>
                <c:pt idx="773">
                  <c:v>9.350000000000005</c:v>
                </c:pt>
                <c:pt idx="774">
                  <c:v>9.4000000000000057</c:v>
                </c:pt>
                <c:pt idx="775">
                  <c:v>9.4500000000000046</c:v>
                </c:pt>
                <c:pt idx="776">
                  <c:v>9.4500000000000046</c:v>
                </c:pt>
                <c:pt idx="777">
                  <c:v>9.5000000000000053</c:v>
                </c:pt>
                <c:pt idx="778">
                  <c:v>9.5000000000000053</c:v>
                </c:pt>
                <c:pt idx="779">
                  <c:v>9.5250000000000021</c:v>
                </c:pt>
                <c:pt idx="780">
                  <c:v>9.5250000000000021</c:v>
                </c:pt>
                <c:pt idx="781">
                  <c:v>9.5750000000000028</c:v>
                </c:pt>
                <c:pt idx="782">
                  <c:v>9.5750000000000028</c:v>
                </c:pt>
                <c:pt idx="783">
                  <c:v>9.6250000000000036</c:v>
                </c:pt>
                <c:pt idx="784">
                  <c:v>9.6750000000000025</c:v>
                </c:pt>
                <c:pt idx="785">
                  <c:v>9.6750000000000025</c:v>
                </c:pt>
                <c:pt idx="786">
                  <c:v>9.7250000000000032</c:v>
                </c:pt>
                <c:pt idx="787">
                  <c:v>9.7250000000000032</c:v>
                </c:pt>
                <c:pt idx="788">
                  <c:v>9.7750000000000021</c:v>
                </c:pt>
                <c:pt idx="789">
                  <c:v>9.7750000000000021</c:v>
                </c:pt>
                <c:pt idx="790">
                  <c:v>9.8250000000000028</c:v>
                </c:pt>
                <c:pt idx="791">
                  <c:v>9.8250000000000028</c:v>
                </c:pt>
                <c:pt idx="792">
                  <c:v>9.8750000000000036</c:v>
                </c:pt>
                <c:pt idx="793">
                  <c:v>9.9250000000000025</c:v>
                </c:pt>
                <c:pt idx="794">
                  <c:v>9.9250000000000025</c:v>
                </c:pt>
                <c:pt idx="795">
                  <c:v>9.9750000000000032</c:v>
                </c:pt>
                <c:pt idx="796">
                  <c:v>10.025</c:v>
                </c:pt>
                <c:pt idx="797">
                  <c:v>10.074999999999999</c:v>
                </c:pt>
                <c:pt idx="798">
                  <c:v>10.074999999999999</c:v>
                </c:pt>
                <c:pt idx="799">
                  <c:v>10.125</c:v>
                </c:pt>
                <c:pt idx="800">
                  <c:v>10.100000000000001</c:v>
                </c:pt>
                <c:pt idx="801">
                  <c:v>10.150000000000002</c:v>
                </c:pt>
                <c:pt idx="802">
                  <c:v>10.200000000000001</c:v>
                </c:pt>
                <c:pt idx="803">
                  <c:v>10.200000000000001</c:v>
                </c:pt>
                <c:pt idx="804">
                  <c:v>10.250000000000002</c:v>
                </c:pt>
                <c:pt idx="805">
                  <c:v>10.250000000000002</c:v>
                </c:pt>
                <c:pt idx="806">
                  <c:v>10.3</c:v>
                </c:pt>
                <c:pt idx="807">
                  <c:v>10.3</c:v>
                </c:pt>
                <c:pt idx="808">
                  <c:v>10.350000000000001</c:v>
                </c:pt>
                <c:pt idx="809">
                  <c:v>10.350000000000001</c:v>
                </c:pt>
                <c:pt idx="810">
                  <c:v>10.400000000000002</c:v>
                </c:pt>
                <c:pt idx="811">
                  <c:v>10.450000000000001</c:v>
                </c:pt>
                <c:pt idx="812">
                  <c:v>10.450000000000001</c:v>
                </c:pt>
                <c:pt idx="813">
                  <c:v>10.500000000000002</c:v>
                </c:pt>
                <c:pt idx="814">
                  <c:v>10.500000000000002</c:v>
                </c:pt>
                <c:pt idx="815">
                  <c:v>10.55</c:v>
                </c:pt>
                <c:pt idx="816">
                  <c:v>10.55</c:v>
                </c:pt>
                <c:pt idx="817">
                  <c:v>10.600000000000001</c:v>
                </c:pt>
                <c:pt idx="818">
                  <c:v>10.600000000000001</c:v>
                </c:pt>
                <c:pt idx="819">
                  <c:v>10.650000000000002</c:v>
                </c:pt>
                <c:pt idx="820">
                  <c:v>10.700000000000001</c:v>
                </c:pt>
                <c:pt idx="821">
                  <c:v>10.674999999999999</c:v>
                </c:pt>
                <c:pt idx="822">
                  <c:v>10.725</c:v>
                </c:pt>
                <c:pt idx="823">
                  <c:v>10.774999999999997</c:v>
                </c:pt>
                <c:pt idx="824">
                  <c:v>10.824999999999996</c:v>
                </c:pt>
                <c:pt idx="825">
                  <c:v>10.824999999999996</c:v>
                </c:pt>
                <c:pt idx="826">
                  <c:v>10.874999999999996</c:v>
                </c:pt>
                <c:pt idx="827">
                  <c:v>10.874999999999996</c:v>
                </c:pt>
                <c:pt idx="828">
                  <c:v>10.924999999999997</c:v>
                </c:pt>
                <c:pt idx="829">
                  <c:v>10.974999999999996</c:v>
                </c:pt>
                <c:pt idx="830">
                  <c:v>10.974999999999996</c:v>
                </c:pt>
                <c:pt idx="831">
                  <c:v>11.024999999999997</c:v>
                </c:pt>
                <c:pt idx="832">
                  <c:v>11.024999999999997</c:v>
                </c:pt>
                <c:pt idx="833">
                  <c:v>11.074999999999996</c:v>
                </c:pt>
                <c:pt idx="834">
                  <c:v>11.074999999999996</c:v>
                </c:pt>
                <c:pt idx="835">
                  <c:v>11.174999999999997</c:v>
                </c:pt>
                <c:pt idx="836">
                  <c:v>11.274999999999997</c:v>
                </c:pt>
                <c:pt idx="837">
                  <c:v>11.374999999999996</c:v>
                </c:pt>
                <c:pt idx="838">
                  <c:v>11.474999999999996</c:v>
                </c:pt>
                <c:pt idx="839">
                  <c:v>11.574999999999996</c:v>
                </c:pt>
                <c:pt idx="840">
                  <c:v>11.674999999999997</c:v>
                </c:pt>
                <c:pt idx="841">
                  <c:v>11.774999999999997</c:v>
                </c:pt>
                <c:pt idx="842">
                  <c:v>11.849999999999998</c:v>
                </c:pt>
                <c:pt idx="843">
                  <c:v>11.949999999999998</c:v>
                </c:pt>
                <c:pt idx="844">
                  <c:v>12.049999999999997</c:v>
                </c:pt>
                <c:pt idx="845">
                  <c:v>12.149999999999999</c:v>
                </c:pt>
                <c:pt idx="846">
                  <c:v>12.249999999999998</c:v>
                </c:pt>
                <c:pt idx="847">
                  <c:v>12.349999999999998</c:v>
                </c:pt>
                <c:pt idx="848">
                  <c:v>12.449999999999998</c:v>
                </c:pt>
                <c:pt idx="849">
                  <c:v>12.549999999999997</c:v>
                </c:pt>
                <c:pt idx="850">
                  <c:v>12.699999999999996</c:v>
                </c:pt>
                <c:pt idx="851">
                  <c:v>12.799999999999995</c:v>
                </c:pt>
                <c:pt idx="852">
                  <c:v>12.899999999999995</c:v>
                </c:pt>
                <c:pt idx="853">
                  <c:v>12.999999999999995</c:v>
                </c:pt>
                <c:pt idx="854">
                  <c:v>13.099999999999994</c:v>
                </c:pt>
                <c:pt idx="855">
                  <c:v>13.199999999999996</c:v>
                </c:pt>
                <c:pt idx="856">
                  <c:v>13.299999999999995</c:v>
                </c:pt>
                <c:pt idx="857">
                  <c:v>13.399999999999995</c:v>
                </c:pt>
                <c:pt idx="858">
                  <c:v>13.499999999999995</c:v>
                </c:pt>
                <c:pt idx="859">
                  <c:v>13.649999999999995</c:v>
                </c:pt>
                <c:pt idx="860">
                  <c:v>13.749999999999995</c:v>
                </c:pt>
                <c:pt idx="861">
                  <c:v>13.849999999999994</c:v>
                </c:pt>
                <c:pt idx="862">
                  <c:v>13.949999999999996</c:v>
                </c:pt>
                <c:pt idx="863">
                  <c:v>14.024999999999997</c:v>
                </c:pt>
                <c:pt idx="864">
                  <c:v>14.124999999999996</c:v>
                </c:pt>
                <c:pt idx="865">
                  <c:v>14.224999999999996</c:v>
                </c:pt>
                <c:pt idx="866">
                  <c:v>14.324999999999996</c:v>
                </c:pt>
                <c:pt idx="867">
                  <c:v>14.424999999999997</c:v>
                </c:pt>
                <c:pt idx="868">
                  <c:v>14.524999999999997</c:v>
                </c:pt>
                <c:pt idx="869">
                  <c:v>14.624999999999996</c:v>
                </c:pt>
                <c:pt idx="870">
                  <c:v>14.724999999999996</c:v>
                </c:pt>
                <c:pt idx="871">
                  <c:v>14.874999999999996</c:v>
                </c:pt>
                <c:pt idx="872">
                  <c:v>14.974999999999996</c:v>
                </c:pt>
                <c:pt idx="873">
                  <c:v>15.124999999999996</c:v>
                </c:pt>
                <c:pt idx="874">
                  <c:v>15.274999999999997</c:v>
                </c:pt>
                <c:pt idx="875">
                  <c:v>15.374999999999996</c:v>
                </c:pt>
                <c:pt idx="876">
                  <c:v>15.524999999999997</c:v>
                </c:pt>
                <c:pt idx="877">
                  <c:v>15.725000000000009</c:v>
                </c:pt>
                <c:pt idx="878">
                  <c:v>15.825000000000008</c:v>
                </c:pt>
                <c:pt idx="879">
                  <c:v>15.975000000000009</c:v>
                </c:pt>
                <c:pt idx="880">
                  <c:v>16.125000000000007</c:v>
                </c:pt>
                <c:pt idx="881">
                  <c:v>16.275000000000009</c:v>
                </c:pt>
                <c:pt idx="882">
                  <c:v>16.375000000000007</c:v>
                </c:pt>
                <c:pt idx="883">
                  <c:v>16.525000000000009</c:v>
                </c:pt>
                <c:pt idx="884">
                  <c:v>16.675000000000008</c:v>
                </c:pt>
                <c:pt idx="885">
                  <c:v>16.750000000000007</c:v>
                </c:pt>
                <c:pt idx="886">
                  <c:v>16.900000000000006</c:v>
                </c:pt>
                <c:pt idx="887">
                  <c:v>17.050000000000004</c:v>
                </c:pt>
                <c:pt idx="888">
                  <c:v>17.150000000000009</c:v>
                </c:pt>
                <c:pt idx="889">
                  <c:v>17.300000000000008</c:v>
                </c:pt>
                <c:pt idx="890">
                  <c:v>17.45000000000001</c:v>
                </c:pt>
                <c:pt idx="891">
                  <c:v>17.550000000000008</c:v>
                </c:pt>
                <c:pt idx="892">
                  <c:v>17.70000000000001</c:v>
                </c:pt>
                <c:pt idx="893">
                  <c:v>17.850000000000009</c:v>
                </c:pt>
                <c:pt idx="894">
                  <c:v>18.000000000000011</c:v>
                </c:pt>
                <c:pt idx="895">
                  <c:v>18.100000000000009</c:v>
                </c:pt>
                <c:pt idx="896">
                  <c:v>18.250000000000011</c:v>
                </c:pt>
                <c:pt idx="897">
                  <c:v>18.400000000000009</c:v>
                </c:pt>
                <c:pt idx="898">
                  <c:v>18.500000000000011</c:v>
                </c:pt>
                <c:pt idx="899">
                  <c:v>18.600000000000009</c:v>
                </c:pt>
                <c:pt idx="900">
                  <c:v>18.70000000000001</c:v>
                </c:pt>
                <c:pt idx="901">
                  <c:v>18.800000000000008</c:v>
                </c:pt>
                <c:pt idx="902">
                  <c:v>18.900000000000009</c:v>
                </c:pt>
                <c:pt idx="903">
                  <c:v>19.000000000000011</c:v>
                </c:pt>
                <c:pt idx="904">
                  <c:v>19.100000000000009</c:v>
                </c:pt>
                <c:pt idx="905">
                  <c:v>19.250000000000007</c:v>
                </c:pt>
                <c:pt idx="906">
                  <c:v>19.324999999999999</c:v>
                </c:pt>
                <c:pt idx="907">
                  <c:v>19.475000000000001</c:v>
                </c:pt>
                <c:pt idx="908">
                  <c:v>19.574999999999999</c:v>
                </c:pt>
                <c:pt idx="909">
                  <c:v>19.675000000000001</c:v>
                </c:pt>
                <c:pt idx="910">
                  <c:v>19.775000000000002</c:v>
                </c:pt>
                <c:pt idx="911">
                  <c:v>19.875</c:v>
                </c:pt>
                <c:pt idx="912">
                  <c:v>19.975000000000001</c:v>
                </c:pt>
                <c:pt idx="913">
                  <c:v>20.074999999999999</c:v>
                </c:pt>
                <c:pt idx="914">
                  <c:v>20.175000000000001</c:v>
                </c:pt>
                <c:pt idx="915">
                  <c:v>20.275000000000002</c:v>
                </c:pt>
                <c:pt idx="916">
                  <c:v>20.375</c:v>
                </c:pt>
                <c:pt idx="917">
                  <c:v>20.475000000000001</c:v>
                </c:pt>
                <c:pt idx="918">
                  <c:v>20.574999999999999</c:v>
                </c:pt>
                <c:pt idx="919">
                  <c:v>20.675000000000001</c:v>
                </c:pt>
                <c:pt idx="920">
                  <c:v>20.824999999999999</c:v>
                </c:pt>
                <c:pt idx="921">
                  <c:v>20.925000000000001</c:v>
                </c:pt>
                <c:pt idx="922">
                  <c:v>21.025000000000002</c:v>
                </c:pt>
                <c:pt idx="923">
                  <c:v>21.125</c:v>
                </c:pt>
                <c:pt idx="924">
                  <c:v>21.225000000000001</c:v>
                </c:pt>
                <c:pt idx="925">
                  <c:v>21.324999999999999</c:v>
                </c:pt>
                <c:pt idx="926">
                  <c:v>21.425000000000001</c:v>
                </c:pt>
                <c:pt idx="927">
                  <c:v>21.500000000000004</c:v>
                </c:pt>
                <c:pt idx="928">
                  <c:v>21.6</c:v>
                </c:pt>
                <c:pt idx="929">
                  <c:v>21.700000000000003</c:v>
                </c:pt>
                <c:pt idx="930">
                  <c:v>21.8</c:v>
                </c:pt>
                <c:pt idx="931">
                  <c:v>21.900000000000002</c:v>
                </c:pt>
                <c:pt idx="932">
                  <c:v>22.05</c:v>
                </c:pt>
                <c:pt idx="933">
                  <c:v>22.25</c:v>
                </c:pt>
                <c:pt idx="934">
                  <c:v>22.4</c:v>
                </c:pt>
                <c:pt idx="935">
                  <c:v>22.599999999999998</c:v>
                </c:pt>
                <c:pt idx="936">
                  <c:v>22.75</c:v>
                </c:pt>
                <c:pt idx="937">
                  <c:v>22.95</c:v>
                </c:pt>
                <c:pt idx="938">
                  <c:v>23.099999999999998</c:v>
                </c:pt>
                <c:pt idx="939">
                  <c:v>23.3</c:v>
                </c:pt>
                <c:pt idx="940">
                  <c:v>23.45</c:v>
                </c:pt>
                <c:pt idx="941">
                  <c:v>23.65</c:v>
                </c:pt>
                <c:pt idx="942">
                  <c:v>23.849999999999998</c:v>
                </c:pt>
                <c:pt idx="943">
                  <c:v>24</c:v>
                </c:pt>
                <c:pt idx="944">
                  <c:v>24.2</c:v>
                </c:pt>
                <c:pt idx="945">
                  <c:v>24.349999999999998</c:v>
                </c:pt>
                <c:pt idx="946">
                  <c:v>24.55</c:v>
                </c:pt>
                <c:pt idx="947">
                  <c:v>24.7</c:v>
                </c:pt>
                <c:pt idx="948">
                  <c:v>24.875</c:v>
                </c:pt>
                <c:pt idx="949">
                  <c:v>25.025000000000002</c:v>
                </c:pt>
                <c:pt idx="950">
                  <c:v>25.225000000000001</c:v>
                </c:pt>
                <c:pt idx="951">
                  <c:v>25.425000000000001</c:v>
                </c:pt>
                <c:pt idx="952">
                  <c:v>25.574999999999999</c:v>
                </c:pt>
                <c:pt idx="953">
                  <c:v>25.775000000000002</c:v>
                </c:pt>
                <c:pt idx="954">
                  <c:v>25.925000000000001</c:v>
                </c:pt>
                <c:pt idx="955">
                  <c:v>26.125</c:v>
                </c:pt>
                <c:pt idx="956">
                  <c:v>26.324999999999999</c:v>
                </c:pt>
                <c:pt idx="957">
                  <c:v>26.525000000000002</c:v>
                </c:pt>
                <c:pt idx="958">
                  <c:v>26.675000000000001</c:v>
                </c:pt>
                <c:pt idx="959">
                  <c:v>26.924999999999997</c:v>
                </c:pt>
                <c:pt idx="960">
                  <c:v>27.124999999999996</c:v>
                </c:pt>
                <c:pt idx="961">
                  <c:v>27.324999999999999</c:v>
                </c:pt>
                <c:pt idx="962">
                  <c:v>27.474999999999998</c:v>
                </c:pt>
                <c:pt idx="963">
                  <c:v>27.674999999999997</c:v>
                </c:pt>
                <c:pt idx="964">
                  <c:v>27.874999999999996</c:v>
                </c:pt>
                <c:pt idx="965">
                  <c:v>28.074999999999999</c:v>
                </c:pt>
                <c:pt idx="966">
                  <c:v>28.224999999999998</c:v>
                </c:pt>
                <c:pt idx="967">
                  <c:v>28.424999999999997</c:v>
                </c:pt>
                <c:pt idx="968">
                  <c:v>28.624999999999996</c:v>
                </c:pt>
                <c:pt idx="969">
                  <c:v>28.8</c:v>
                </c:pt>
                <c:pt idx="970">
                  <c:v>28.95</c:v>
                </c:pt>
                <c:pt idx="971">
                  <c:v>29.15</c:v>
                </c:pt>
                <c:pt idx="972">
                  <c:v>29.349999999999998</c:v>
                </c:pt>
                <c:pt idx="973">
                  <c:v>29.55</c:v>
                </c:pt>
                <c:pt idx="974">
                  <c:v>29.75</c:v>
                </c:pt>
                <c:pt idx="975">
                  <c:v>29.95</c:v>
                </c:pt>
                <c:pt idx="976">
                  <c:v>30.2</c:v>
                </c:pt>
                <c:pt idx="977">
                  <c:v>30.4</c:v>
                </c:pt>
                <c:pt idx="978">
                  <c:v>30.599999999999998</c:v>
                </c:pt>
                <c:pt idx="979">
                  <c:v>30.8</c:v>
                </c:pt>
                <c:pt idx="980">
                  <c:v>31.05</c:v>
                </c:pt>
                <c:pt idx="981">
                  <c:v>31.25</c:v>
                </c:pt>
                <c:pt idx="982">
                  <c:v>31.45</c:v>
                </c:pt>
                <c:pt idx="983">
                  <c:v>31.65</c:v>
                </c:pt>
                <c:pt idx="984">
                  <c:v>31.9</c:v>
                </c:pt>
                <c:pt idx="985">
                  <c:v>32.099999999999994</c:v>
                </c:pt>
                <c:pt idx="986">
                  <c:v>32.349999999999994</c:v>
                </c:pt>
                <c:pt idx="987">
                  <c:v>32.54999999999999</c:v>
                </c:pt>
                <c:pt idx="988">
                  <c:v>32.79999999999999</c:v>
                </c:pt>
                <c:pt idx="989">
                  <c:v>32.999999999999993</c:v>
                </c:pt>
                <c:pt idx="990">
                  <c:v>33.024999999999991</c:v>
                </c:pt>
                <c:pt idx="991">
                  <c:v>33.074999999999996</c:v>
                </c:pt>
                <c:pt idx="992">
                  <c:v>33.074999999999996</c:v>
                </c:pt>
                <c:pt idx="993">
                  <c:v>33.074999999999996</c:v>
                </c:pt>
                <c:pt idx="994">
                  <c:v>33.124999999999993</c:v>
                </c:pt>
                <c:pt idx="995">
                  <c:v>33.124999999999993</c:v>
                </c:pt>
                <c:pt idx="996">
                  <c:v>33.174999999999997</c:v>
                </c:pt>
                <c:pt idx="997">
                  <c:v>33.174999999999997</c:v>
                </c:pt>
                <c:pt idx="998">
                  <c:v>33.224999999999994</c:v>
                </c:pt>
                <c:pt idx="999">
                  <c:v>33.224999999999994</c:v>
                </c:pt>
                <c:pt idx="1000">
                  <c:v>33.274999999999991</c:v>
                </c:pt>
                <c:pt idx="1001">
                  <c:v>33.274999999999991</c:v>
                </c:pt>
                <c:pt idx="1002">
                  <c:v>33.274999999999991</c:v>
                </c:pt>
                <c:pt idx="1003">
                  <c:v>33.324999999999996</c:v>
                </c:pt>
                <c:pt idx="1004">
                  <c:v>33.324999999999996</c:v>
                </c:pt>
                <c:pt idx="1005">
                  <c:v>33.374999999999993</c:v>
                </c:pt>
                <c:pt idx="1006">
                  <c:v>33.374999999999993</c:v>
                </c:pt>
                <c:pt idx="1007">
                  <c:v>33.424999999999997</c:v>
                </c:pt>
                <c:pt idx="1008">
                  <c:v>33.424999999999997</c:v>
                </c:pt>
                <c:pt idx="1009">
                  <c:v>33.424999999999997</c:v>
                </c:pt>
                <c:pt idx="1010">
                  <c:v>33.474999999999994</c:v>
                </c:pt>
                <c:pt idx="1011">
                  <c:v>33.449999999999989</c:v>
                </c:pt>
                <c:pt idx="1012">
                  <c:v>33.499999999999986</c:v>
                </c:pt>
                <c:pt idx="1013">
                  <c:v>33.549999999999997</c:v>
                </c:pt>
                <c:pt idx="1014">
                  <c:v>33.6</c:v>
                </c:pt>
                <c:pt idx="1015">
                  <c:v>33.6</c:v>
                </c:pt>
                <c:pt idx="1016">
                  <c:v>33.65</c:v>
                </c:pt>
                <c:pt idx="1017">
                  <c:v>33.65</c:v>
                </c:pt>
                <c:pt idx="1018">
                  <c:v>33.65</c:v>
                </c:pt>
                <c:pt idx="1019">
                  <c:v>33.700000000000003</c:v>
                </c:pt>
                <c:pt idx="1020">
                  <c:v>33.700000000000003</c:v>
                </c:pt>
                <c:pt idx="1021">
                  <c:v>33.75</c:v>
                </c:pt>
                <c:pt idx="1022">
                  <c:v>33.75</c:v>
                </c:pt>
                <c:pt idx="1023">
                  <c:v>33.799999999999997</c:v>
                </c:pt>
                <c:pt idx="1024">
                  <c:v>33.799999999999997</c:v>
                </c:pt>
                <c:pt idx="1025">
                  <c:v>33.799999999999997</c:v>
                </c:pt>
                <c:pt idx="1026">
                  <c:v>33.85</c:v>
                </c:pt>
                <c:pt idx="1027">
                  <c:v>33.85</c:v>
                </c:pt>
                <c:pt idx="1028">
                  <c:v>33.9</c:v>
                </c:pt>
                <c:pt idx="1029">
                  <c:v>33.9</c:v>
                </c:pt>
                <c:pt idx="1030">
                  <c:v>33.950000000000003</c:v>
                </c:pt>
                <c:pt idx="1031">
                  <c:v>33.950000000000003</c:v>
                </c:pt>
                <c:pt idx="1032">
                  <c:v>33.975000000000009</c:v>
                </c:pt>
                <c:pt idx="1033">
                  <c:v>33.975000000000009</c:v>
                </c:pt>
                <c:pt idx="1034">
                  <c:v>33.975000000000009</c:v>
                </c:pt>
                <c:pt idx="1035">
                  <c:v>34.025000000000006</c:v>
                </c:pt>
                <c:pt idx="1036">
                  <c:v>34.025000000000006</c:v>
                </c:pt>
                <c:pt idx="1037">
                  <c:v>34.07500000000001</c:v>
                </c:pt>
                <c:pt idx="1038">
                  <c:v>34.07500000000001</c:v>
                </c:pt>
                <c:pt idx="1039">
                  <c:v>34.125000000000007</c:v>
                </c:pt>
                <c:pt idx="1040">
                  <c:v>34.175000000000004</c:v>
                </c:pt>
                <c:pt idx="1041">
                  <c:v>34.175000000000004</c:v>
                </c:pt>
                <c:pt idx="1042">
                  <c:v>34.225000000000009</c:v>
                </c:pt>
                <c:pt idx="1043">
                  <c:v>34.225000000000009</c:v>
                </c:pt>
                <c:pt idx="1044">
                  <c:v>34.275000000000006</c:v>
                </c:pt>
                <c:pt idx="1045">
                  <c:v>34.275000000000006</c:v>
                </c:pt>
                <c:pt idx="1046">
                  <c:v>34.325000000000003</c:v>
                </c:pt>
                <c:pt idx="1047">
                  <c:v>34.325000000000003</c:v>
                </c:pt>
                <c:pt idx="1048">
                  <c:v>34.375000000000007</c:v>
                </c:pt>
                <c:pt idx="1049">
                  <c:v>34.375000000000007</c:v>
                </c:pt>
                <c:pt idx="1050">
                  <c:v>34.375000000000007</c:v>
                </c:pt>
                <c:pt idx="1051">
                  <c:v>34.425000000000004</c:v>
                </c:pt>
                <c:pt idx="1052">
                  <c:v>34.425000000000004</c:v>
                </c:pt>
                <c:pt idx="1053">
                  <c:v>34.450000000000003</c:v>
                </c:pt>
                <c:pt idx="1054">
                  <c:v>34.450000000000003</c:v>
                </c:pt>
                <c:pt idx="1055">
                  <c:v>34.5</c:v>
                </c:pt>
                <c:pt idx="1056">
                  <c:v>34.5</c:v>
                </c:pt>
                <c:pt idx="1057">
                  <c:v>34.549999999999997</c:v>
                </c:pt>
                <c:pt idx="1058">
                  <c:v>34.549999999999997</c:v>
                </c:pt>
                <c:pt idx="1059">
                  <c:v>34.549999999999997</c:v>
                </c:pt>
                <c:pt idx="1060">
                  <c:v>34.6</c:v>
                </c:pt>
                <c:pt idx="1061">
                  <c:v>34.6</c:v>
                </c:pt>
                <c:pt idx="1062">
                  <c:v>34.65</c:v>
                </c:pt>
                <c:pt idx="1063">
                  <c:v>34.65</c:v>
                </c:pt>
                <c:pt idx="1064">
                  <c:v>34.700000000000003</c:v>
                </c:pt>
                <c:pt idx="1065">
                  <c:v>34.700000000000003</c:v>
                </c:pt>
                <c:pt idx="1066">
                  <c:v>34.700000000000003</c:v>
                </c:pt>
                <c:pt idx="1067">
                  <c:v>34.799999999999997</c:v>
                </c:pt>
                <c:pt idx="1068">
                  <c:v>34.799999999999997</c:v>
                </c:pt>
                <c:pt idx="1069">
                  <c:v>34.849999999999994</c:v>
                </c:pt>
                <c:pt idx="1070">
                  <c:v>34.849999999999994</c:v>
                </c:pt>
                <c:pt idx="1071">
                  <c:v>34.9</c:v>
                </c:pt>
                <c:pt idx="1072">
                  <c:v>34.9</c:v>
                </c:pt>
                <c:pt idx="1073">
                  <c:v>34.949999999999996</c:v>
                </c:pt>
                <c:pt idx="1074">
                  <c:v>34.92499999999999</c:v>
                </c:pt>
                <c:pt idx="1075">
                  <c:v>34.92499999999999</c:v>
                </c:pt>
                <c:pt idx="1076">
                  <c:v>34.974999999999994</c:v>
                </c:pt>
                <c:pt idx="1077">
                  <c:v>34.974999999999994</c:v>
                </c:pt>
                <c:pt idx="1078">
                  <c:v>35.024999999999991</c:v>
                </c:pt>
                <c:pt idx="1079">
                  <c:v>35.024999999999991</c:v>
                </c:pt>
                <c:pt idx="1080">
                  <c:v>35.074999999999989</c:v>
                </c:pt>
                <c:pt idx="1081">
                  <c:v>35.074999999999989</c:v>
                </c:pt>
                <c:pt idx="1082">
                  <c:v>35.074999999999989</c:v>
                </c:pt>
                <c:pt idx="1083">
                  <c:v>35.124999999999993</c:v>
                </c:pt>
                <c:pt idx="1084">
                  <c:v>35.124999999999993</c:v>
                </c:pt>
                <c:pt idx="1085">
                  <c:v>35.17499999999999</c:v>
                </c:pt>
                <c:pt idx="1086">
                  <c:v>35.17499999999999</c:v>
                </c:pt>
                <c:pt idx="1087">
                  <c:v>35.224999999999994</c:v>
                </c:pt>
                <c:pt idx="1088">
                  <c:v>35.224999999999994</c:v>
                </c:pt>
                <c:pt idx="1089">
                  <c:v>35.274999999999991</c:v>
                </c:pt>
                <c:pt idx="1090">
                  <c:v>35.274999999999991</c:v>
                </c:pt>
                <c:pt idx="1091">
                  <c:v>35.274999999999991</c:v>
                </c:pt>
                <c:pt idx="1092">
                  <c:v>35.324999999999989</c:v>
                </c:pt>
                <c:pt idx="1093">
                  <c:v>35.324999999999989</c:v>
                </c:pt>
                <c:pt idx="1094">
                  <c:v>35.42499999999999</c:v>
                </c:pt>
                <c:pt idx="1095">
                  <c:v>35.4</c:v>
                </c:pt>
                <c:pt idx="1096">
                  <c:v>35.449999999999996</c:v>
                </c:pt>
                <c:pt idx="1097">
                  <c:v>35.449999999999996</c:v>
                </c:pt>
                <c:pt idx="1098">
                  <c:v>35.449999999999996</c:v>
                </c:pt>
                <c:pt idx="1099">
                  <c:v>35.5</c:v>
                </c:pt>
                <c:pt idx="1100">
                  <c:v>35.5</c:v>
                </c:pt>
                <c:pt idx="1101">
                  <c:v>35.549999999999997</c:v>
                </c:pt>
                <c:pt idx="1102">
                  <c:v>35.549999999999997</c:v>
                </c:pt>
                <c:pt idx="1103">
                  <c:v>35.599999999999994</c:v>
                </c:pt>
                <c:pt idx="1104">
                  <c:v>35.599999999999994</c:v>
                </c:pt>
                <c:pt idx="1105">
                  <c:v>35.65</c:v>
                </c:pt>
                <c:pt idx="1106">
                  <c:v>35.65</c:v>
                </c:pt>
                <c:pt idx="1107">
                  <c:v>35.65</c:v>
                </c:pt>
                <c:pt idx="1108">
                  <c:v>35.699999999999996</c:v>
                </c:pt>
                <c:pt idx="1109">
                  <c:v>35.699999999999996</c:v>
                </c:pt>
                <c:pt idx="1110">
                  <c:v>35.75</c:v>
                </c:pt>
                <c:pt idx="1111">
                  <c:v>35.75</c:v>
                </c:pt>
                <c:pt idx="1112">
                  <c:v>35.799999999999997</c:v>
                </c:pt>
                <c:pt idx="1113">
                  <c:v>35.799999999999997</c:v>
                </c:pt>
                <c:pt idx="1114">
                  <c:v>35.849999999999994</c:v>
                </c:pt>
                <c:pt idx="1115">
                  <c:v>35.849999999999994</c:v>
                </c:pt>
                <c:pt idx="1116">
                  <c:v>35.824999999999989</c:v>
                </c:pt>
                <c:pt idx="1117">
                  <c:v>35.874999999999993</c:v>
                </c:pt>
                <c:pt idx="1118">
                  <c:v>35.874999999999993</c:v>
                </c:pt>
                <c:pt idx="1119">
                  <c:v>35.92499999999999</c:v>
                </c:pt>
                <c:pt idx="1120">
                  <c:v>35.92499999999999</c:v>
                </c:pt>
                <c:pt idx="1121">
                  <c:v>35.974999999999994</c:v>
                </c:pt>
                <c:pt idx="1122">
                  <c:v>36.024999999999991</c:v>
                </c:pt>
                <c:pt idx="1123">
                  <c:v>36.024999999999991</c:v>
                </c:pt>
                <c:pt idx="1124">
                  <c:v>36.074999999999989</c:v>
                </c:pt>
                <c:pt idx="1125">
                  <c:v>36.074999999999989</c:v>
                </c:pt>
                <c:pt idx="1126">
                  <c:v>36.124999999999986</c:v>
                </c:pt>
                <c:pt idx="1127">
                  <c:v>36.124999999999986</c:v>
                </c:pt>
                <c:pt idx="1128">
                  <c:v>36.17499999999999</c:v>
                </c:pt>
                <c:pt idx="1129">
                  <c:v>36.17499999999999</c:v>
                </c:pt>
                <c:pt idx="1130">
                  <c:v>36.224999999999987</c:v>
                </c:pt>
                <c:pt idx="1131">
                  <c:v>36.224999999999987</c:v>
                </c:pt>
                <c:pt idx="1132">
                  <c:v>36.224999999999987</c:v>
                </c:pt>
                <c:pt idx="1133">
                  <c:v>36.274999999999991</c:v>
                </c:pt>
                <c:pt idx="1134">
                  <c:v>36.274999999999991</c:v>
                </c:pt>
                <c:pt idx="1135">
                  <c:v>36.324999999999989</c:v>
                </c:pt>
                <c:pt idx="1136">
                  <c:v>36.324999999999989</c:v>
                </c:pt>
                <c:pt idx="1137">
                  <c:v>36.349999999999994</c:v>
                </c:pt>
                <c:pt idx="1138">
                  <c:v>36.349999999999994</c:v>
                </c:pt>
                <c:pt idx="1139">
                  <c:v>36.349999999999994</c:v>
                </c:pt>
                <c:pt idx="1140">
                  <c:v>36.4</c:v>
                </c:pt>
                <c:pt idx="1141">
                  <c:v>36.4</c:v>
                </c:pt>
                <c:pt idx="1142">
                  <c:v>36.449999999999996</c:v>
                </c:pt>
                <c:pt idx="1143">
                  <c:v>36.449999999999996</c:v>
                </c:pt>
                <c:pt idx="1144">
                  <c:v>36.5</c:v>
                </c:pt>
                <c:pt idx="1145">
                  <c:v>36.5</c:v>
                </c:pt>
                <c:pt idx="1146">
                  <c:v>36.549999999999997</c:v>
                </c:pt>
                <c:pt idx="1147">
                  <c:v>36.549999999999997</c:v>
                </c:pt>
                <c:pt idx="1148">
                  <c:v>36.549999999999997</c:v>
                </c:pt>
                <c:pt idx="1149">
                  <c:v>36.650000000000006</c:v>
                </c:pt>
                <c:pt idx="1150">
                  <c:v>36.650000000000006</c:v>
                </c:pt>
                <c:pt idx="1151">
                  <c:v>36.70000000000001</c:v>
                </c:pt>
                <c:pt idx="1152">
                  <c:v>36.70000000000001</c:v>
                </c:pt>
                <c:pt idx="1153">
                  <c:v>36.750000000000007</c:v>
                </c:pt>
                <c:pt idx="1154">
                  <c:v>36.750000000000007</c:v>
                </c:pt>
                <c:pt idx="1155">
                  <c:v>36.95000000000001</c:v>
                </c:pt>
                <c:pt idx="1156">
                  <c:v>37.250000000000007</c:v>
                </c:pt>
                <c:pt idx="1157">
                  <c:v>37.550000000000011</c:v>
                </c:pt>
                <c:pt idx="1158">
                  <c:v>37.775000000000006</c:v>
                </c:pt>
                <c:pt idx="1159">
                  <c:v>38.075000000000003</c:v>
                </c:pt>
                <c:pt idx="1160">
                  <c:v>38.375</c:v>
                </c:pt>
                <c:pt idx="1161">
                  <c:v>38.625</c:v>
                </c:pt>
                <c:pt idx="1162">
                  <c:v>38.925000000000004</c:v>
                </c:pt>
                <c:pt idx="1163">
                  <c:v>39.225000000000001</c:v>
                </c:pt>
                <c:pt idx="1164">
                  <c:v>39.525000000000006</c:v>
                </c:pt>
                <c:pt idx="1165">
                  <c:v>39.775000000000006</c:v>
                </c:pt>
                <c:pt idx="1166">
                  <c:v>40.075000000000003</c:v>
                </c:pt>
                <c:pt idx="1167">
                  <c:v>40.375</c:v>
                </c:pt>
                <c:pt idx="1168">
                  <c:v>40.675000000000004</c:v>
                </c:pt>
                <c:pt idx="1169">
                  <c:v>40.925000000000004</c:v>
                </c:pt>
                <c:pt idx="1170">
                  <c:v>41.225000000000001</c:v>
                </c:pt>
                <c:pt idx="1171">
                  <c:v>41.475000000000001</c:v>
                </c:pt>
                <c:pt idx="1172">
                  <c:v>41.775000000000006</c:v>
                </c:pt>
                <c:pt idx="1173">
                  <c:v>42.075000000000003</c:v>
                </c:pt>
                <c:pt idx="1174">
                  <c:v>42.325000000000003</c:v>
                </c:pt>
                <c:pt idx="1175">
                  <c:v>42.625</c:v>
                </c:pt>
                <c:pt idx="1176">
                  <c:v>42.975000000000001</c:v>
                </c:pt>
                <c:pt idx="1177">
                  <c:v>43.225000000000001</c:v>
                </c:pt>
                <c:pt idx="1178">
                  <c:v>43.524999999999999</c:v>
                </c:pt>
                <c:pt idx="1179">
                  <c:v>43.825000000000003</c:v>
                </c:pt>
                <c:pt idx="1180">
                  <c:v>44.05</c:v>
                </c:pt>
                <c:pt idx="1181">
                  <c:v>44.349999999999994</c:v>
                </c:pt>
                <c:pt idx="1182">
                  <c:v>44.649999999999991</c:v>
                </c:pt>
                <c:pt idx="1183">
                  <c:v>44.899999999999991</c:v>
                </c:pt>
                <c:pt idx="1184">
                  <c:v>45.199999999999996</c:v>
                </c:pt>
                <c:pt idx="1185">
                  <c:v>45.499999999999993</c:v>
                </c:pt>
                <c:pt idx="1186">
                  <c:v>45.749999999999993</c:v>
                </c:pt>
                <c:pt idx="1187">
                  <c:v>46.05</c:v>
                </c:pt>
                <c:pt idx="1188">
                  <c:v>46.3</c:v>
                </c:pt>
                <c:pt idx="1189">
                  <c:v>46.599999999999994</c:v>
                </c:pt>
                <c:pt idx="1190">
                  <c:v>46.899999999999991</c:v>
                </c:pt>
                <c:pt idx="1191">
                  <c:v>47.149999999999991</c:v>
                </c:pt>
                <c:pt idx="1192">
                  <c:v>47.449999999999996</c:v>
                </c:pt>
                <c:pt idx="1193">
                  <c:v>47.749999999999993</c:v>
                </c:pt>
                <c:pt idx="1194">
                  <c:v>47.999999999999993</c:v>
                </c:pt>
                <c:pt idx="1195">
                  <c:v>48.249999999999993</c:v>
                </c:pt>
                <c:pt idx="1196">
                  <c:v>48.55</c:v>
                </c:pt>
                <c:pt idx="1197">
                  <c:v>48.8</c:v>
                </c:pt>
                <c:pt idx="1198">
                  <c:v>49.099999999999994</c:v>
                </c:pt>
                <c:pt idx="1199">
                  <c:v>49.349999999999994</c:v>
                </c:pt>
                <c:pt idx="1200">
                  <c:v>49.599999999999994</c:v>
                </c:pt>
                <c:pt idx="1201">
                  <c:v>49.875</c:v>
                </c:pt>
                <c:pt idx="1202">
                  <c:v>50.125</c:v>
                </c:pt>
                <c:pt idx="1203">
                  <c:v>50.475000000000001</c:v>
                </c:pt>
                <c:pt idx="1204">
                  <c:v>50.725000000000001</c:v>
                </c:pt>
                <c:pt idx="1205">
                  <c:v>50.975000000000001</c:v>
                </c:pt>
                <c:pt idx="1206">
                  <c:v>51.274999999999999</c:v>
                </c:pt>
                <c:pt idx="1207">
                  <c:v>51.524999999999999</c:v>
                </c:pt>
                <c:pt idx="1208">
                  <c:v>51.725000000000001</c:v>
                </c:pt>
                <c:pt idx="1209">
                  <c:v>51.975000000000001</c:v>
                </c:pt>
                <c:pt idx="1210">
                  <c:v>52.174999999999997</c:v>
                </c:pt>
                <c:pt idx="1211">
                  <c:v>52.424999999999997</c:v>
                </c:pt>
                <c:pt idx="1212">
                  <c:v>52.625</c:v>
                </c:pt>
                <c:pt idx="1213">
                  <c:v>52.875</c:v>
                </c:pt>
                <c:pt idx="1214">
                  <c:v>53.075000000000003</c:v>
                </c:pt>
                <c:pt idx="1215">
                  <c:v>53.325000000000003</c:v>
                </c:pt>
                <c:pt idx="1216">
                  <c:v>53.575000000000003</c:v>
                </c:pt>
                <c:pt idx="1217">
                  <c:v>53.774999999999999</c:v>
                </c:pt>
                <c:pt idx="1218">
                  <c:v>54.024999999999999</c:v>
                </c:pt>
                <c:pt idx="1219">
                  <c:v>54.225000000000001</c:v>
                </c:pt>
                <c:pt idx="1220">
                  <c:v>54.475000000000001</c:v>
                </c:pt>
                <c:pt idx="1221">
                  <c:v>54.674999999999997</c:v>
                </c:pt>
                <c:pt idx="1222">
                  <c:v>54.899999999999991</c:v>
                </c:pt>
                <c:pt idx="1223">
                  <c:v>55.099999999999994</c:v>
                </c:pt>
                <c:pt idx="1224">
                  <c:v>55.249999999999993</c:v>
                </c:pt>
                <c:pt idx="1225">
                  <c:v>55.449999999999996</c:v>
                </c:pt>
                <c:pt idx="1226">
                  <c:v>55.599999999999994</c:v>
                </c:pt>
                <c:pt idx="1227">
                  <c:v>55.8</c:v>
                </c:pt>
                <c:pt idx="1228">
                  <c:v>55.949999999999996</c:v>
                </c:pt>
                <c:pt idx="1229">
                  <c:v>56.149999999999991</c:v>
                </c:pt>
                <c:pt idx="1230">
                  <c:v>56.349999999999994</c:v>
                </c:pt>
                <c:pt idx="1231">
                  <c:v>56.54999999999999</c:v>
                </c:pt>
                <c:pt idx="1232">
                  <c:v>56.699999999999989</c:v>
                </c:pt>
                <c:pt idx="1233">
                  <c:v>56.899999999999991</c:v>
                </c:pt>
                <c:pt idx="1234">
                  <c:v>57.04999999999999</c:v>
                </c:pt>
                <c:pt idx="1235">
                  <c:v>57.249999999999993</c:v>
                </c:pt>
                <c:pt idx="1236">
                  <c:v>57.399999999999991</c:v>
                </c:pt>
                <c:pt idx="1237">
                  <c:v>57.599999999999994</c:v>
                </c:pt>
                <c:pt idx="1238">
                  <c:v>57.749999999999993</c:v>
                </c:pt>
                <c:pt idx="1239">
                  <c:v>57.949999999999989</c:v>
                </c:pt>
                <c:pt idx="1240">
                  <c:v>58.099999999999994</c:v>
                </c:pt>
                <c:pt idx="1241">
                  <c:v>58.29999999999999</c:v>
                </c:pt>
                <c:pt idx="1242">
                  <c:v>58.449999999999989</c:v>
                </c:pt>
                <c:pt idx="1243">
                  <c:v>58.625</c:v>
                </c:pt>
                <c:pt idx="1244">
                  <c:v>58.725000000000001</c:v>
                </c:pt>
                <c:pt idx="1245">
                  <c:v>58.774999999999999</c:v>
                </c:pt>
                <c:pt idx="1246">
                  <c:v>58.875</c:v>
                </c:pt>
                <c:pt idx="1247">
                  <c:v>58.924999999999997</c:v>
                </c:pt>
                <c:pt idx="1248">
                  <c:v>59.024999999999999</c:v>
                </c:pt>
                <c:pt idx="1249">
                  <c:v>59.075000000000003</c:v>
                </c:pt>
                <c:pt idx="1250">
                  <c:v>59.125</c:v>
                </c:pt>
                <c:pt idx="1251">
                  <c:v>59.225000000000001</c:v>
                </c:pt>
                <c:pt idx="1252">
                  <c:v>59.274999999999999</c:v>
                </c:pt>
                <c:pt idx="1253">
                  <c:v>59.375</c:v>
                </c:pt>
                <c:pt idx="1254">
                  <c:v>59.424999999999997</c:v>
                </c:pt>
                <c:pt idx="1255">
                  <c:v>59.475000000000001</c:v>
                </c:pt>
                <c:pt idx="1256">
                  <c:v>59.575000000000003</c:v>
                </c:pt>
                <c:pt idx="1257">
                  <c:v>59.674999999999997</c:v>
                </c:pt>
                <c:pt idx="1258">
                  <c:v>59.774999999999999</c:v>
                </c:pt>
                <c:pt idx="1259">
                  <c:v>59.824999999999996</c:v>
                </c:pt>
                <c:pt idx="1260">
                  <c:v>59.924999999999997</c:v>
                </c:pt>
                <c:pt idx="1261">
                  <c:v>59.974999999999994</c:v>
                </c:pt>
                <c:pt idx="1262">
                  <c:v>60.024999999999999</c:v>
                </c:pt>
                <c:pt idx="1263">
                  <c:v>60.125</c:v>
                </c:pt>
                <c:pt idx="1264">
                  <c:v>60.149999999999991</c:v>
                </c:pt>
                <c:pt idx="1265">
                  <c:v>60.249999999999993</c:v>
                </c:pt>
                <c:pt idx="1266">
                  <c:v>60.29999999999999</c:v>
                </c:pt>
                <c:pt idx="1267">
                  <c:v>60.349999999999994</c:v>
                </c:pt>
                <c:pt idx="1268">
                  <c:v>60.449999999999989</c:v>
                </c:pt>
                <c:pt idx="1269">
                  <c:v>60.499999999999993</c:v>
                </c:pt>
                <c:pt idx="1270">
                  <c:v>60.599999999999994</c:v>
                </c:pt>
                <c:pt idx="1271">
                  <c:v>60.649999999999991</c:v>
                </c:pt>
                <c:pt idx="1272">
                  <c:v>60.699999999999989</c:v>
                </c:pt>
                <c:pt idx="1273">
                  <c:v>60.79999999999999</c:v>
                </c:pt>
                <c:pt idx="1274">
                  <c:v>60.849999999999994</c:v>
                </c:pt>
                <c:pt idx="1275">
                  <c:v>60.949999999999989</c:v>
                </c:pt>
                <c:pt idx="1276">
                  <c:v>60.999999999999993</c:v>
                </c:pt>
                <c:pt idx="1277">
                  <c:v>61.04999999999999</c:v>
                </c:pt>
                <c:pt idx="1278">
                  <c:v>61.149999999999991</c:v>
                </c:pt>
                <c:pt idx="1279">
                  <c:v>61.199999999999989</c:v>
                </c:pt>
                <c:pt idx="1280">
                  <c:v>61.29999999999999</c:v>
                </c:pt>
                <c:pt idx="1281">
                  <c:v>61.349999999999994</c:v>
                </c:pt>
                <c:pt idx="1282">
                  <c:v>61.449999999999989</c:v>
                </c:pt>
                <c:pt idx="1283">
                  <c:v>61.499999999999993</c:v>
                </c:pt>
                <c:pt idx="1284">
                  <c:v>61.6</c:v>
                </c:pt>
                <c:pt idx="1285">
                  <c:v>61.674999999999997</c:v>
                </c:pt>
                <c:pt idx="1286">
                  <c:v>61.724999999999994</c:v>
                </c:pt>
                <c:pt idx="1287">
                  <c:v>61.824999999999996</c:v>
                </c:pt>
                <c:pt idx="1288">
                  <c:v>61.875</c:v>
                </c:pt>
                <c:pt idx="1289">
                  <c:v>61.924999999999997</c:v>
                </c:pt>
                <c:pt idx="1290">
                  <c:v>62.024999999999999</c:v>
                </c:pt>
                <c:pt idx="1291">
                  <c:v>62.074999999999996</c:v>
                </c:pt>
                <c:pt idx="1292">
                  <c:v>62.174999999999997</c:v>
                </c:pt>
                <c:pt idx="1293">
                  <c:v>62.224999999999994</c:v>
                </c:pt>
                <c:pt idx="1294">
                  <c:v>62.274999999999999</c:v>
                </c:pt>
                <c:pt idx="1295">
                  <c:v>62.375</c:v>
                </c:pt>
                <c:pt idx="1296">
                  <c:v>62.474999999999994</c:v>
                </c:pt>
                <c:pt idx="1297">
                  <c:v>62.625</c:v>
                </c:pt>
                <c:pt idx="1298">
                  <c:v>62.724999999999994</c:v>
                </c:pt>
                <c:pt idx="1299">
                  <c:v>62.875</c:v>
                </c:pt>
                <c:pt idx="1300">
                  <c:v>63.024999999999999</c:v>
                </c:pt>
                <c:pt idx="1301">
                  <c:v>63.174999999999997</c:v>
                </c:pt>
                <c:pt idx="1302">
                  <c:v>63.274999999999999</c:v>
                </c:pt>
                <c:pt idx="1303">
                  <c:v>63.424999999999997</c:v>
                </c:pt>
                <c:pt idx="1304">
                  <c:v>63.574999999999996</c:v>
                </c:pt>
                <c:pt idx="1305">
                  <c:v>63.674999999999997</c:v>
                </c:pt>
                <c:pt idx="1306">
                  <c:v>63.800000000000004</c:v>
                </c:pt>
                <c:pt idx="1307">
                  <c:v>63.95</c:v>
                </c:pt>
                <c:pt idx="1308">
                  <c:v>64.100000000000009</c:v>
                </c:pt>
                <c:pt idx="1309">
                  <c:v>64.2</c:v>
                </c:pt>
                <c:pt idx="1310">
                  <c:v>64.350000000000009</c:v>
                </c:pt>
                <c:pt idx="1311">
                  <c:v>64.55</c:v>
                </c:pt>
                <c:pt idx="1312">
                  <c:v>64.650000000000006</c:v>
                </c:pt>
                <c:pt idx="1313">
                  <c:v>64.8</c:v>
                </c:pt>
                <c:pt idx="1314">
                  <c:v>64.95</c:v>
                </c:pt>
                <c:pt idx="1315">
                  <c:v>65.100000000000009</c:v>
                </c:pt>
                <c:pt idx="1316">
                  <c:v>65.2</c:v>
                </c:pt>
                <c:pt idx="1317">
                  <c:v>65.350000000000009</c:v>
                </c:pt>
                <c:pt idx="1318">
                  <c:v>65.5</c:v>
                </c:pt>
                <c:pt idx="1319">
                  <c:v>65.600000000000009</c:v>
                </c:pt>
                <c:pt idx="1320">
                  <c:v>65.749999999999986</c:v>
                </c:pt>
                <c:pt idx="1321">
                  <c:v>65.899999999999991</c:v>
                </c:pt>
                <c:pt idx="1322">
                  <c:v>65.999999999999986</c:v>
                </c:pt>
                <c:pt idx="1323">
                  <c:v>66.199999999999989</c:v>
                </c:pt>
                <c:pt idx="1324">
                  <c:v>66.399999999999991</c:v>
                </c:pt>
                <c:pt idx="1325">
                  <c:v>66.599999999999994</c:v>
                </c:pt>
                <c:pt idx="1326">
                  <c:v>66.849999999999994</c:v>
                </c:pt>
                <c:pt idx="1327">
                  <c:v>67.025000000000006</c:v>
                </c:pt>
                <c:pt idx="1328">
                  <c:v>67.225000000000009</c:v>
                </c:pt>
                <c:pt idx="1329">
                  <c:v>67.425000000000011</c:v>
                </c:pt>
                <c:pt idx="1330">
                  <c:v>67.625000000000014</c:v>
                </c:pt>
                <c:pt idx="1331">
                  <c:v>67.825000000000017</c:v>
                </c:pt>
                <c:pt idx="1332">
                  <c:v>68.075000000000017</c:v>
                </c:pt>
                <c:pt idx="1333">
                  <c:v>68.275000000000006</c:v>
                </c:pt>
                <c:pt idx="1334">
                  <c:v>68.475000000000009</c:v>
                </c:pt>
                <c:pt idx="1335">
                  <c:v>68.675000000000011</c:v>
                </c:pt>
                <c:pt idx="1336">
                  <c:v>68.875000000000014</c:v>
                </c:pt>
                <c:pt idx="1337">
                  <c:v>69.075000000000017</c:v>
                </c:pt>
                <c:pt idx="1338">
                  <c:v>69.325000000000017</c:v>
                </c:pt>
                <c:pt idx="1339">
                  <c:v>69.575000000000003</c:v>
                </c:pt>
                <c:pt idx="1340">
                  <c:v>69.775000000000006</c:v>
                </c:pt>
                <c:pt idx="1341">
                  <c:v>70.025000000000006</c:v>
                </c:pt>
                <c:pt idx="1342">
                  <c:v>70.225000000000009</c:v>
                </c:pt>
                <c:pt idx="1343">
                  <c:v>70.475000000000009</c:v>
                </c:pt>
                <c:pt idx="1344">
                  <c:v>70.725000000000009</c:v>
                </c:pt>
                <c:pt idx="1345">
                  <c:v>70.925000000000011</c:v>
                </c:pt>
                <c:pt idx="1346">
                  <c:v>71.175000000000011</c:v>
                </c:pt>
                <c:pt idx="1347">
                  <c:v>71.425000000000011</c:v>
                </c:pt>
                <c:pt idx="1348">
                  <c:v>71.600000000000009</c:v>
                </c:pt>
                <c:pt idx="1349">
                  <c:v>71.850000000000009</c:v>
                </c:pt>
                <c:pt idx="1350">
                  <c:v>72.100000000000009</c:v>
                </c:pt>
                <c:pt idx="1351">
                  <c:v>72.3</c:v>
                </c:pt>
                <c:pt idx="1352">
                  <c:v>72.55</c:v>
                </c:pt>
                <c:pt idx="1353">
                  <c:v>72.8</c:v>
                </c:pt>
                <c:pt idx="1354">
                  <c:v>73</c:v>
                </c:pt>
                <c:pt idx="1355">
                  <c:v>73.25</c:v>
                </c:pt>
                <c:pt idx="1356">
                  <c:v>73.5</c:v>
                </c:pt>
                <c:pt idx="1357">
                  <c:v>73.75</c:v>
                </c:pt>
                <c:pt idx="1358">
                  <c:v>74</c:v>
                </c:pt>
                <c:pt idx="1359">
                  <c:v>74.25</c:v>
                </c:pt>
                <c:pt idx="1360">
                  <c:v>74.5</c:v>
                </c:pt>
                <c:pt idx="1361">
                  <c:v>74.75</c:v>
                </c:pt>
                <c:pt idx="1362">
                  <c:v>75</c:v>
                </c:pt>
                <c:pt idx="1363">
                  <c:v>75.25</c:v>
                </c:pt>
                <c:pt idx="1364">
                  <c:v>75.55</c:v>
                </c:pt>
                <c:pt idx="1365">
                  <c:v>75.8</c:v>
                </c:pt>
                <c:pt idx="1366">
                  <c:v>76.099999999999994</c:v>
                </c:pt>
                <c:pt idx="1367">
                  <c:v>76.349999999999994</c:v>
                </c:pt>
                <c:pt idx="1368">
                  <c:v>76.599999999999994</c:v>
                </c:pt>
                <c:pt idx="1369">
                  <c:v>76.824999999999989</c:v>
                </c:pt>
                <c:pt idx="1370">
                  <c:v>77.074999999999989</c:v>
                </c:pt>
                <c:pt idx="1371">
                  <c:v>77.375</c:v>
                </c:pt>
                <c:pt idx="1372">
                  <c:v>77.674999999999997</c:v>
                </c:pt>
                <c:pt idx="1373">
                  <c:v>77.974999999999994</c:v>
                </c:pt>
                <c:pt idx="1374">
                  <c:v>78.274999999999991</c:v>
                </c:pt>
                <c:pt idx="1375">
                  <c:v>78.574999999999989</c:v>
                </c:pt>
                <c:pt idx="1376">
                  <c:v>78.875</c:v>
                </c:pt>
                <c:pt idx="1377">
                  <c:v>79.174999999999997</c:v>
                </c:pt>
                <c:pt idx="1378">
                  <c:v>79.424999999999997</c:v>
                </c:pt>
                <c:pt idx="1379">
                  <c:v>79.724999999999994</c:v>
                </c:pt>
                <c:pt idx="1380">
                  <c:v>80.024999999999991</c:v>
                </c:pt>
                <c:pt idx="1381">
                  <c:v>80.324999999999989</c:v>
                </c:pt>
                <c:pt idx="1382">
                  <c:v>80.625</c:v>
                </c:pt>
                <c:pt idx="1383">
                  <c:v>80.924999999999997</c:v>
                </c:pt>
                <c:pt idx="1384">
                  <c:v>81.274999999999991</c:v>
                </c:pt>
                <c:pt idx="1385">
                  <c:v>81.574999999999989</c:v>
                </c:pt>
                <c:pt idx="1386">
                  <c:v>81.875</c:v>
                </c:pt>
                <c:pt idx="1387">
                  <c:v>82.224999999999994</c:v>
                </c:pt>
                <c:pt idx="1388">
                  <c:v>82.524999999999991</c:v>
                </c:pt>
                <c:pt idx="1389">
                  <c:v>82.824999999999989</c:v>
                </c:pt>
                <c:pt idx="1390">
                  <c:v>83.149999999999991</c:v>
                </c:pt>
                <c:pt idx="1391">
                  <c:v>83.449999999999989</c:v>
                </c:pt>
                <c:pt idx="1392">
                  <c:v>83.799999999999983</c:v>
                </c:pt>
                <c:pt idx="1393">
                  <c:v>84.149999999999991</c:v>
                </c:pt>
                <c:pt idx="1394">
                  <c:v>84.499999999999986</c:v>
                </c:pt>
                <c:pt idx="1395">
                  <c:v>84.799999999999983</c:v>
                </c:pt>
                <c:pt idx="1396">
                  <c:v>85.149999999999991</c:v>
                </c:pt>
                <c:pt idx="1397">
                  <c:v>85.499999999999986</c:v>
                </c:pt>
                <c:pt idx="1398">
                  <c:v>85.84999999999998</c:v>
                </c:pt>
                <c:pt idx="1399">
                  <c:v>86.149999999999991</c:v>
                </c:pt>
                <c:pt idx="1400">
                  <c:v>86.499999999999986</c:v>
                </c:pt>
                <c:pt idx="1401">
                  <c:v>86.84999999999998</c:v>
                </c:pt>
                <c:pt idx="1402">
                  <c:v>87.199999999999989</c:v>
                </c:pt>
                <c:pt idx="1403">
                  <c:v>87.549999999999983</c:v>
                </c:pt>
                <c:pt idx="1404">
                  <c:v>87.84999999999998</c:v>
                </c:pt>
                <c:pt idx="1405">
                  <c:v>88.199999999999989</c:v>
                </c:pt>
                <c:pt idx="1406">
                  <c:v>88.549999999999983</c:v>
                </c:pt>
                <c:pt idx="1407">
                  <c:v>88.899999999999991</c:v>
                </c:pt>
                <c:pt idx="1408">
                  <c:v>89.299999999999983</c:v>
                </c:pt>
                <c:pt idx="1409">
                  <c:v>89.649999999999991</c:v>
                </c:pt>
                <c:pt idx="1410">
                  <c:v>89.999999999999986</c:v>
                </c:pt>
                <c:pt idx="1411">
                  <c:v>90.324999999999974</c:v>
                </c:pt>
                <c:pt idx="1412">
                  <c:v>90.674999999999983</c:v>
                </c:pt>
                <c:pt idx="1413">
                  <c:v>91.024999999999977</c:v>
                </c:pt>
                <c:pt idx="1414">
                  <c:v>91.374999999999986</c:v>
                </c:pt>
                <c:pt idx="1415">
                  <c:v>91.774999999999977</c:v>
                </c:pt>
                <c:pt idx="1416">
                  <c:v>92.124999999999986</c:v>
                </c:pt>
                <c:pt idx="1417">
                  <c:v>92.524999999999977</c:v>
                </c:pt>
                <c:pt idx="1418">
                  <c:v>92.874999999999986</c:v>
                </c:pt>
                <c:pt idx="1419">
                  <c:v>93.274999999999977</c:v>
                </c:pt>
                <c:pt idx="1420">
                  <c:v>93.674999999999997</c:v>
                </c:pt>
                <c:pt idx="1421">
                  <c:v>94.074999999999989</c:v>
                </c:pt>
                <c:pt idx="1422">
                  <c:v>94.424999999999997</c:v>
                </c:pt>
                <c:pt idx="1423">
                  <c:v>94.824999999999989</c:v>
                </c:pt>
                <c:pt idx="1424">
                  <c:v>95.174999999999997</c:v>
                </c:pt>
                <c:pt idx="1425">
                  <c:v>95.574999999999989</c:v>
                </c:pt>
                <c:pt idx="1426">
                  <c:v>96.024999999999991</c:v>
                </c:pt>
                <c:pt idx="1427">
                  <c:v>96.424999999999997</c:v>
                </c:pt>
                <c:pt idx="1428">
                  <c:v>96.824999999999989</c:v>
                </c:pt>
                <c:pt idx="1429">
                  <c:v>97.224999999999994</c:v>
                </c:pt>
                <c:pt idx="1430">
                  <c:v>97.624999999999986</c:v>
                </c:pt>
                <c:pt idx="1431">
                  <c:v>98.024999999999991</c:v>
                </c:pt>
                <c:pt idx="1432">
                  <c:v>98.40000000000002</c:v>
                </c:pt>
                <c:pt idx="1433">
                  <c:v>98.800000000000011</c:v>
                </c:pt>
                <c:pt idx="1434">
                  <c:v>99.250000000000014</c:v>
                </c:pt>
                <c:pt idx="1435">
                  <c:v>99.65000000000002</c:v>
                </c:pt>
                <c:pt idx="1436">
                  <c:v>100.10000000000001</c:v>
                </c:pt>
                <c:pt idx="1437">
                  <c:v>100.50000000000001</c:v>
                </c:pt>
                <c:pt idx="1438">
                  <c:v>100.92500000000001</c:v>
                </c:pt>
                <c:pt idx="1439">
                  <c:v>101.325</c:v>
                </c:pt>
                <c:pt idx="1440">
                  <c:v>101.77500000000001</c:v>
                </c:pt>
                <c:pt idx="1441">
                  <c:v>102.17500000000001</c:v>
                </c:pt>
                <c:pt idx="1442">
                  <c:v>102.62500000000001</c:v>
                </c:pt>
                <c:pt idx="1443">
                  <c:v>103.02500000000001</c:v>
                </c:pt>
                <c:pt idx="1444">
                  <c:v>103.45</c:v>
                </c:pt>
                <c:pt idx="1445">
                  <c:v>103.9</c:v>
                </c:pt>
                <c:pt idx="1446">
                  <c:v>104.3</c:v>
                </c:pt>
                <c:pt idx="1447">
                  <c:v>104.8</c:v>
                </c:pt>
                <c:pt idx="1448">
                  <c:v>105.25</c:v>
                </c:pt>
                <c:pt idx="1449">
                  <c:v>105.625</c:v>
                </c:pt>
                <c:pt idx="1450">
                  <c:v>106.07499999999999</c:v>
                </c:pt>
                <c:pt idx="1451">
                  <c:v>106.47499999999999</c:v>
                </c:pt>
                <c:pt idx="1452">
                  <c:v>106.925</c:v>
                </c:pt>
                <c:pt idx="1453">
                  <c:v>107.32499999999999</c:v>
                </c:pt>
                <c:pt idx="1454">
                  <c:v>107.69999999999999</c:v>
                </c:pt>
                <c:pt idx="1455">
                  <c:v>108.14999999999999</c:v>
                </c:pt>
                <c:pt idx="1456">
                  <c:v>108.54999999999998</c:v>
                </c:pt>
                <c:pt idx="1457">
                  <c:v>108.99999999999999</c:v>
                </c:pt>
                <c:pt idx="1458">
                  <c:v>109.39999999999999</c:v>
                </c:pt>
                <c:pt idx="1459">
                  <c:v>109.85</c:v>
                </c:pt>
                <c:pt idx="1460">
                  <c:v>110.27500000000001</c:v>
                </c:pt>
                <c:pt idx="1461">
                  <c:v>110.67500000000001</c:v>
                </c:pt>
                <c:pt idx="1462">
                  <c:v>111.12500000000001</c:v>
                </c:pt>
                <c:pt idx="1463">
                  <c:v>111.57500000000002</c:v>
                </c:pt>
                <c:pt idx="1464">
                  <c:v>112.02500000000001</c:v>
                </c:pt>
                <c:pt idx="1465">
                  <c:v>112.45</c:v>
                </c:pt>
                <c:pt idx="1466">
                  <c:v>112.9</c:v>
                </c:pt>
                <c:pt idx="1467">
                  <c:v>113.35000000000001</c:v>
                </c:pt>
                <c:pt idx="1468">
                  <c:v>113.80000000000001</c:v>
                </c:pt>
                <c:pt idx="1469">
                  <c:v>114.30000000000001</c:v>
                </c:pt>
                <c:pt idx="1470">
                  <c:v>114.72499999999999</c:v>
                </c:pt>
                <c:pt idx="1471">
                  <c:v>115.175</c:v>
                </c:pt>
                <c:pt idx="1472">
                  <c:v>115.625</c:v>
                </c:pt>
                <c:pt idx="1473">
                  <c:v>116.125</c:v>
                </c:pt>
                <c:pt idx="1474">
                  <c:v>116.625</c:v>
                </c:pt>
                <c:pt idx="1475">
                  <c:v>117.075</c:v>
                </c:pt>
                <c:pt idx="1476">
                  <c:v>117.49999999999999</c:v>
                </c:pt>
                <c:pt idx="1477">
                  <c:v>117.89999999999999</c:v>
                </c:pt>
                <c:pt idx="1478">
                  <c:v>118.35</c:v>
                </c:pt>
                <c:pt idx="1479">
                  <c:v>118.8</c:v>
                </c:pt>
                <c:pt idx="1480">
                  <c:v>119.19999999999999</c:v>
                </c:pt>
                <c:pt idx="1481">
                  <c:v>119.62499999999999</c:v>
                </c:pt>
                <c:pt idx="1482">
                  <c:v>120.02499999999999</c:v>
                </c:pt>
                <c:pt idx="1483">
                  <c:v>120.47499999999998</c:v>
                </c:pt>
                <c:pt idx="1484">
                  <c:v>120.87499999999999</c:v>
                </c:pt>
                <c:pt idx="1485">
                  <c:v>121.32499999999999</c:v>
                </c:pt>
                <c:pt idx="1486">
                  <c:v>121.72499999999998</c:v>
                </c:pt>
                <c:pt idx="1487">
                  <c:v>122.15</c:v>
                </c:pt>
                <c:pt idx="1488">
                  <c:v>122.55000000000001</c:v>
                </c:pt>
                <c:pt idx="1489">
                  <c:v>123.00000000000001</c:v>
                </c:pt>
                <c:pt idx="1490">
                  <c:v>123.4</c:v>
                </c:pt>
                <c:pt idx="1491">
                  <c:v>123.85000000000001</c:v>
                </c:pt>
                <c:pt idx="1492">
                  <c:v>124.22500000000001</c:v>
                </c:pt>
                <c:pt idx="1493">
                  <c:v>124.625</c:v>
                </c:pt>
                <c:pt idx="1494">
                  <c:v>125.02500000000001</c:v>
                </c:pt>
                <c:pt idx="1495">
                  <c:v>125.425</c:v>
                </c:pt>
                <c:pt idx="1496">
                  <c:v>125.825</c:v>
                </c:pt>
                <c:pt idx="1497">
                  <c:v>126.25</c:v>
                </c:pt>
                <c:pt idx="1498">
                  <c:v>126.64999999999999</c:v>
                </c:pt>
                <c:pt idx="1499">
                  <c:v>127.05</c:v>
                </c:pt>
                <c:pt idx="1500">
                  <c:v>127.45</c:v>
                </c:pt>
                <c:pt idx="1501">
                  <c:v>127.89999999999999</c:v>
                </c:pt>
                <c:pt idx="1502">
                  <c:v>128.30000000000001</c:v>
                </c:pt>
                <c:pt idx="1503">
                  <c:v>128.625</c:v>
                </c:pt>
                <c:pt idx="1504">
                  <c:v>129.02500000000001</c:v>
                </c:pt>
                <c:pt idx="1505">
                  <c:v>129.42500000000001</c:v>
                </c:pt>
                <c:pt idx="1506">
                  <c:v>129.77500000000001</c:v>
                </c:pt>
                <c:pt idx="1507">
                  <c:v>130.17500000000001</c:v>
                </c:pt>
                <c:pt idx="1508">
                  <c:v>130.55000000000001</c:v>
                </c:pt>
                <c:pt idx="1509">
                  <c:v>130.95000000000002</c:v>
                </c:pt>
                <c:pt idx="1510">
                  <c:v>131.30000000000001</c:v>
                </c:pt>
                <c:pt idx="1511">
                  <c:v>131.70000000000002</c:v>
                </c:pt>
                <c:pt idx="1512">
                  <c:v>132.10000000000002</c:v>
                </c:pt>
                <c:pt idx="1513">
                  <c:v>132.47499999999999</c:v>
                </c:pt>
                <c:pt idx="1514">
                  <c:v>132.875</c:v>
                </c:pt>
                <c:pt idx="1515">
                  <c:v>133.27500000000001</c:v>
                </c:pt>
                <c:pt idx="1516">
                  <c:v>133.67500000000001</c:v>
                </c:pt>
                <c:pt idx="1517">
                  <c:v>134.07500000000002</c:v>
                </c:pt>
                <c:pt idx="1518">
                  <c:v>134.47499999999999</c:v>
                </c:pt>
                <c:pt idx="1519">
                  <c:v>134.85</c:v>
                </c:pt>
                <c:pt idx="1520">
                  <c:v>135.25</c:v>
                </c:pt>
                <c:pt idx="1521">
                  <c:v>135.6</c:v>
                </c:pt>
                <c:pt idx="1522">
                  <c:v>136</c:v>
                </c:pt>
                <c:pt idx="1523">
                  <c:v>136.4</c:v>
                </c:pt>
                <c:pt idx="1524">
                  <c:v>136.77500000000003</c:v>
                </c:pt>
                <c:pt idx="1525">
                  <c:v>137.17500000000001</c:v>
                </c:pt>
                <c:pt idx="1526">
                  <c:v>137.57499999999999</c:v>
                </c:pt>
                <c:pt idx="1527">
                  <c:v>137.92500000000001</c:v>
                </c:pt>
                <c:pt idx="1528">
                  <c:v>138.375</c:v>
                </c:pt>
                <c:pt idx="1529">
                  <c:v>138.75000000000003</c:v>
                </c:pt>
                <c:pt idx="1530">
                  <c:v>139.15000000000003</c:v>
                </c:pt>
                <c:pt idx="1531">
                  <c:v>139.50000000000003</c:v>
                </c:pt>
                <c:pt idx="1532">
                  <c:v>139.90000000000003</c:v>
                </c:pt>
                <c:pt idx="1533">
                  <c:v>140.30000000000004</c:v>
                </c:pt>
                <c:pt idx="1534">
                  <c:v>140.65000000000003</c:v>
                </c:pt>
                <c:pt idx="1535">
                  <c:v>141.02500000000001</c:v>
                </c:pt>
                <c:pt idx="1536">
                  <c:v>141.375</c:v>
                </c:pt>
                <c:pt idx="1537">
                  <c:v>141.77500000000001</c:v>
                </c:pt>
                <c:pt idx="1538">
                  <c:v>142.17499999999998</c:v>
                </c:pt>
                <c:pt idx="1539">
                  <c:v>142.52500000000001</c:v>
                </c:pt>
                <c:pt idx="1540">
                  <c:v>142.85000000000002</c:v>
                </c:pt>
                <c:pt idx="1541">
                  <c:v>143.20000000000002</c:v>
                </c:pt>
                <c:pt idx="1542">
                  <c:v>143.60000000000002</c:v>
                </c:pt>
                <c:pt idx="1543">
                  <c:v>143.95000000000002</c:v>
                </c:pt>
                <c:pt idx="1544">
                  <c:v>144.30000000000001</c:v>
                </c:pt>
                <c:pt idx="1545">
                  <c:v>144.62499999999997</c:v>
                </c:pt>
                <c:pt idx="1546">
                  <c:v>145.02499999999998</c:v>
                </c:pt>
                <c:pt idx="1547">
                  <c:v>145.37499999999997</c:v>
                </c:pt>
                <c:pt idx="1548">
                  <c:v>145.72499999999999</c:v>
                </c:pt>
                <c:pt idx="1549">
                  <c:v>146.07499999999999</c:v>
                </c:pt>
                <c:pt idx="1550">
                  <c:v>146.47499999999999</c:v>
                </c:pt>
                <c:pt idx="1551">
                  <c:v>146.80000000000001</c:v>
                </c:pt>
                <c:pt idx="1552">
                  <c:v>147.15</c:v>
                </c:pt>
                <c:pt idx="1553">
                  <c:v>147.5</c:v>
                </c:pt>
                <c:pt idx="1554">
                  <c:v>147.85</c:v>
                </c:pt>
                <c:pt idx="1555">
                  <c:v>148.25</c:v>
                </c:pt>
                <c:pt idx="1556">
                  <c:v>148.62500000000003</c:v>
                </c:pt>
                <c:pt idx="1557">
                  <c:v>148.97500000000005</c:v>
                </c:pt>
                <c:pt idx="1558">
                  <c:v>149.32500000000005</c:v>
                </c:pt>
                <c:pt idx="1559">
                  <c:v>149.67500000000004</c:v>
                </c:pt>
                <c:pt idx="1560">
                  <c:v>150.02500000000003</c:v>
                </c:pt>
                <c:pt idx="1561">
                  <c:v>150.37500000000003</c:v>
                </c:pt>
                <c:pt idx="1562">
                  <c:v>150.70000000000002</c:v>
                </c:pt>
                <c:pt idx="1563">
                  <c:v>151.05000000000001</c:v>
                </c:pt>
                <c:pt idx="1564">
                  <c:v>151.4</c:v>
                </c:pt>
                <c:pt idx="1565">
                  <c:v>151.75</c:v>
                </c:pt>
                <c:pt idx="1566">
                  <c:v>152.1</c:v>
                </c:pt>
                <c:pt idx="1567">
                  <c:v>152.42500000000004</c:v>
                </c:pt>
                <c:pt idx="1568">
                  <c:v>152.82500000000002</c:v>
                </c:pt>
                <c:pt idx="1569">
                  <c:v>153.12500000000003</c:v>
                </c:pt>
                <c:pt idx="1570">
                  <c:v>153.47500000000002</c:v>
                </c:pt>
                <c:pt idx="1571">
                  <c:v>153.82500000000002</c:v>
                </c:pt>
                <c:pt idx="1572">
                  <c:v>154.15</c:v>
                </c:pt>
                <c:pt idx="1573">
                  <c:v>154.44999999999999</c:v>
                </c:pt>
                <c:pt idx="1574">
                  <c:v>154.79999999999998</c:v>
                </c:pt>
                <c:pt idx="1575">
                  <c:v>155.15</c:v>
                </c:pt>
                <c:pt idx="1576">
                  <c:v>155.5</c:v>
                </c:pt>
                <c:pt idx="1577">
                  <c:v>155.85</c:v>
                </c:pt>
                <c:pt idx="1578">
                  <c:v>156.12500000000003</c:v>
                </c:pt>
                <c:pt idx="1579">
                  <c:v>156.47500000000002</c:v>
                </c:pt>
                <c:pt idx="1580">
                  <c:v>156.82500000000002</c:v>
                </c:pt>
                <c:pt idx="1581">
                  <c:v>157.12500000000003</c:v>
                </c:pt>
                <c:pt idx="1582">
                  <c:v>157.47500000000002</c:v>
                </c:pt>
                <c:pt idx="1583">
                  <c:v>157.80000000000001</c:v>
                </c:pt>
                <c:pt idx="1584">
                  <c:v>158.15000000000003</c:v>
                </c:pt>
                <c:pt idx="1585">
                  <c:v>158.50000000000003</c:v>
                </c:pt>
                <c:pt idx="1586">
                  <c:v>158.80000000000001</c:v>
                </c:pt>
                <c:pt idx="1587">
                  <c:v>159.15000000000003</c:v>
                </c:pt>
                <c:pt idx="1588">
                  <c:v>159.42500000000001</c:v>
                </c:pt>
                <c:pt idx="1589">
                  <c:v>159.77500000000001</c:v>
                </c:pt>
                <c:pt idx="1590">
                  <c:v>160.07500000000002</c:v>
                </c:pt>
                <c:pt idx="1591">
                  <c:v>160.42500000000001</c:v>
                </c:pt>
                <c:pt idx="1592">
                  <c:v>160.72500000000002</c:v>
                </c:pt>
                <c:pt idx="1593">
                  <c:v>161.02500000000001</c:v>
                </c:pt>
                <c:pt idx="1594">
                  <c:v>161.35000000000002</c:v>
                </c:pt>
                <c:pt idx="1595">
                  <c:v>161.65</c:v>
                </c:pt>
                <c:pt idx="1596">
                  <c:v>161.95000000000002</c:v>
                </c:pt>
                <c:pt idx="1597">
                  <c:v>162.30000000000001</c:v>
                </c:pt>
                <c:pt idx="1598">
                  <c:v>162.60000000000002</c:v>
                </c:pt>
                <c:pt idx="1599">
                  <c:v>162.875</c:v>
                </c:pt>
                <c:pt idx="1600">
                  <c:v>163.22499999999999</c:v>
                </c:pt>
                <c:pt idx="1601">
                  <c:v>163.52500000000001</c:v>
                </c:pt>
                <c:pt idx="1602">
                  <c:v>163.82500000000002</c:v>
                </c:pt>
                <c:pt idx="1603">
                  <c:v>164.125</c:v>
                </c:pt>
                <c:pt idx="1604">
                  <c:v>164.40000000000003</c:v>
                </c:pt>
                <c:pt idx="1605">
                  <c:v>164.7</c:v>
                </c:pt>
                <c:pt idx="1606">
                  <c:v>165</c:v>
                </c:pt>
                <c:pt idx="1607">
                  <c:v>165.3</c:v>
                </c:pt>
                <c:pt idx="1608">
                  <c:v>165.60000000000002</c:v>
                </c:pt>
                <c:pt idx="1609">
                  <c:v>165.90000000000003</c:v>
                </c:pt>
                <c:pt idx="1610">
                  <c:v>166.22500000000002</c:v>
                </c:pt>
                <c:pt idx="1611">
                  <c:v>166.47500000000002</c:v>
                </c:pt>
                <c:pt idx="1612">
                  <c:v>166.77500000000003</c:v>
                </c:pt>
                <c:pt idx="1613">
                  <c:v>167.07500000000005</c:v>
                </c:pt>
                <c:pt idx="1614">
                  <c:v>167.37500000000003</c:v>
                </c:pt>
                <c:pt idx="1615">
                  <c:v>167.65</c:v>
                </c:pt>
                <c:pt idx="1616">
                  <c:v>167.95</c:v>
                </c:pt>
                <c:pt idx="1617">
                  <c:v>168.25</c:v>
                </c:pt>
                <c:pt idx="1618">
                  <c:v>168.6</c:v>
                </c:pt>
                <c:pt idx="1619">
                  <c:v>168.9</c:v>
                </c:pt>
                <c:pt idx="1620">
                  <c:v>169.17500000000001</c:v>
                </c:pt>
                <c:pt idx="1621">
                  <c:v>169.47500000000002</c:v>
                </c:pt>
                <c:pt idx="1622">
                  <c:v>169.77500000000003</c:v>
                </c:pt>
                <c:pt idx="1623">
                  <c:v>170.07500000000002</c:v>
                </c:pt>
                <c:pt idx="1624">
                  <c:v>170.37500000000003</c:v>
                </c:pt>
                <c:pt idx="1625">
                  <c:v>170.67500000000001</c:v>
                </c:pt>
                <c:pt idx="1626">
                  <c:v>170.95</c:v>
                </c:pt>
                <c:pt idx="1627">
                  <c:v>171.25</c:v>
                </c:pt>
                <c:pt idx="1628">
                  <c:v>171.54999999999998</c:v>
                </c:pt>
                <c:pt idx="1629">
                  <c:v>171.85</c:v>
                </c:pt>
                <c:pt idx="1630">
                  <c:v>172.1</c:v>
                </c:pt>
                <c:pt idx="1631">
                  <c:v>172.375</c:v>
                </c:pt>
                <c:pt idx="1632">
                  <c:v>172.67500000000001</c:v>
                </c:pt>
                <c:pt idx="1633">
                  <c:v>172.97500000000002</c:v>
                </c:pt>
                <c:pt idx="1634">
                  <c:v>173.22500000000002</c:v>
                </c:pt>
                <c:pt idx="1635">
                  <c:v>173.52500000000001</c:v>
                </c:pt>
                <c:pt idx="1636">
                  <c:v>173.80000000000004</c:v>
                </c:pt>
                <c:pt idx="1637">
                  <c:v>174.15</c:v>
                </c:pt>
                <c:pt idx="1638">
                  <c:v>174.4</c:v>
                </c:pt>
                <c:pt idx="1639">
                  <c:v>174.70000000000002</c:v>
                </c:pt>
                <c:pt idx="1640">
                  <c:v>175.00000000000003</c:v>
                </c:pt>
                <c:pt idx="1641">
                  <c:v>175.25000000000003</c:v>
                </c:pt>
                <c:pt idx="1642">
                  <c:v>175.47500000000002</c:v>
                </c:pt>
                <c:pt idx="1643">
                  <c:v>175.72500000000002</c:v>
                </c:pt>
                <c:pt idx="1644">
                  <c:v>176.02500000000001</c:v>
                </c:pt>
                <c:pt idx="1645">
                  <c:v>176.27500000000001</c:v>
                </c:pt>
                <c:pt idx="1646">
                  <c:v>176.52500000000001</c:v>
                </c:pt>
                <c:pt idx="1647">
                  <c:v>176.8</c:v>
                </c:pt>
                <c:pt idx="1648">
                  <c:v>177.05</c:v>
                </c:pt>
                <c:pt idx="1649">
                  <c:v>177.3</c:v>
                </c:pt>
                <c:pt idx="1650">
                  <c:v>177.6</c:v>
                </c:pt>
                <c:pt idx="1651">
                  <c:v>177.85</c:v>
                </c:pt>
                <c:pt idx="1652">
                  <c:v>178.1</c:v>
                </c:pt>
                <c:pt idx="1653">
                  <c:v>178.32499999999999</c:v>
                </c:pt>
                <c:pt idx="1654">
                  <c:v>178.625</c:v>
                </c:pt>
                <c:pt idx="1655">
                  <c:v>178.875</c:v>
                </c:pt>
                <c:pt idx="1656">
                  <c:v>179.125</c:v>
                </c:pt>
                <c:pt idx="1657">
                  <c:v>179.375</c:v>
                </c:pt>
                <c:pt idx="1658">
                  <c:v>179.60000000000002</c:v>
                </c:pt>
                <c:pt idx="1659">
                  <c:v>179.85000000000002</c:v>
                </c:pt>
                <c:pt idx="1660">
                  <c:v>180.10000000000002</c:v>
                </c:pt>
                <c:pt idx="1661">
                  <c:v>180.35000000000002</c:v>
                </c:pt>
                <c:pt idx="1662">
                  <c:v>180.60000000000002</c:v>
                </c:pt>
                <c:pt idx="1663">
                  <c:v>180.82500000000002</c:v>
                </c:pt>
                <c:pt idx="1664">
                  <c:v>181.12500000000003</c:v>
                </c:pt>
                <c:pt idx="1665">
                  <c:v>181.42500000000004</c:v>
                </c:pt>
                <c:pt idx="1666">
                  <c:v>181.67500000000004</c:v>
                </c:pt>
                <c:pt idx="1667">
                  <c:v>181.92500000000004</c:v>
                </c:pt>
                <c:pt idx="1668">
                  <c:v>182.17500000000004</c:v>
                </c:pt>
                <c:pt idx="1669">
                  <c:v>182.4</c:v>
                </c:pt>
                <c:pt idx="1670">
                  <c:v>182.6</c:v>
                </c:pt>
                <c:pt idx="1671">
                  <c:v>182.85</c:v>
                </c:pt>
                <c:pt idx="1672">
                  <c:v>183.1</c:v>
                </c:pt>
                <c:pt idx="1673">
                  <c:v>183.35</c:v>
                </c:pt>
                <c:pt idx="1674">
                  <c:v>183.57500000000002</c:v>
                </c:pt>
                <c:pt idx="1675">
                  <c:v>183.82500000000002</c:v>
                </c:pt>
                <c:pt idx="1676">
                  <c:v>184.07500000000002</c:v>
                </c:pt>
                <c:pt idx="1677">
                  <c:v>184.32500000000002</c:v>
                </c:pt>
                <c:pt idx="1678">
                  <c:v>184.57500000000002</c:v>
                </c:pt>
                <c:pt idx="1679">
                  <c:v>184.79999999999998</c:v>
                </c:pt>
                <c:pt idx="1680">
                  <c:v>184.99999999999997</c:v>
                </c:pt>
                <c:pt idx="1681">
                  <c:v>185.24999999999997</c:v>
                </c:pt>
                <c:pt idx="1682">
                  <c:v>185.49999999999997</c:v>
                </c:pt>
                <c:pt idx="1683">
                  <c:v>185.74999999999997</c:v>
                </c:pt>
                <c:pt idx="1684">
                  <c:v>185.95</c:v>
                </c:pt>
                <c:pt idx="1685">
                  <c:v>186.125</c:v>
                </c:pt>
                <c:pt idx="1686">
                  <c:v>186.32500000000002</c:v>
                </c:pt>
                <c:pt idx="1687">
                  <c:v>186.57500000000002</c:v>
                </c:pt>
                <c:pt idx="1688">
                  <c:v>186.77500000000001</c:v>
                </c:pt>
                <c:pt idx="1689">
                  <c:v>186.97499999999999</c:v>
                </c:pt>
                <c:pt idx="1690">
                  <c:v>187.15000000000003</c:v>
                </c:pt>
                <c:pt idx="1691">
                  <c:v>187.45000000000005</c:v>
                </c:pt>
                <c:pt idx="1692">
                  <c:v>187.65000000000003</c:v>
                </c:pt>
                <c:pt idx="1693">
                  <c:v>187.85000000000005</c:v>
                </c:pt>
                <c:pt idx="1694">
                  <c:v>188.10000000000005</c:v>
                </c:pt>
                <c:pt idx="1695">
                  <c:v>188.27500000000001</c:v>
                </c:pt>
                <c:pt idx="1696">
                  <c:v>188.47499999999999</c:v>
                </c:pt>
                <c:pt idx="1697">
                  <c:v>188.67500000000001</c:v>
                </c:pt>
                <c:pt idx="1698">
                  <c:v>188.92500000000001</c:v>
                </c:pt>
                <c:pt idx="1699">
                  <c:v>189.125</c:v>
                </c:pt>
                <c:pt idx="1700">
                  <c:v>189.32500000000002</c:v>
                </c:pt>
                <c:pt idx="1701">
                  <c:v>189.55000000000004</c:v>
                </c:pt>
                <c:pt idx="1702">
                  <c:v>189.80000000000004</c:v>
                </c:pt>
                <c:pt idx="1703">
                  <c:v>190.00000000000003</c:v>
                </c:pt>
                <c:pt idx="1704">
                  <c:v>190.25000000000003</c:v>
                </c:pt>
                <c:pt idx="1705">
                  <c:v>190.45000000000002</c:v>
                </c:pt>
                <c:pt idx="1706">
                  <c:v>190.67499999999998</c:v>
                </c:pt>
                <c:pt idx="1707">
                  <c:v>190.875</c:v>
                </c:pt>
                <c:pt idx="1708">
                  <c:v>191.125</c:v>
                </c:pt>
                <c:pt idx="1709">
                  <c:v>191.32499999999999</c:v>
                </c:pt>
                <c:pt idx="1710">
                  <c:v>191.57499999999999</c:v>
                </c:pt>
                <c:pt idx="1711">
                  <c:v>191.75000000000003</c:v>
                </c:pt>
                <c:pt idx="1712">
                  <c:v>192.00000000000003</c:v>
                </c:pt>
                <c:pt idx="1713">
                  <c:v>192.20000000000002</c:v>
                </c:pt>
                <c:pt idx="1714">
                  <c:v>192.45000000000002</c:v>
                </c:pt>
                <c:pt idx="1715">
                  <c:v>192.65</c:v>
                </c:pt>
                <c:pt idx="1716">
                  <c:v>192.9</c:v>
                </c:pt>
                <c:pt idx="1717">
                  <c:v>193.07500000000005</c:v>
                </c:pt>
                <c:pt idx="1718">
                  <c:v>193.32500000000002</c:v>
                </c:pt>
                <c:pt idx="1719">
                  <c:v>193.52500000000003</c:v>
                </c:pt>
                <c:pt idx="1720">
                  <c:v>193.77500000000003</c:v>
                </c:pt>
                <c:pt idx="1721">
                  <c:v>193.97500000000002</c:v>
                </c:pt>
                <c:pt idx="1722">
                  <c:v>194.15</c:v>
                </c:pt>
                <c:pt idx="1723">
                  <c:v>194.4</c:v>
                </c:pt>
                <c:pt idx="1724">
                  <c:v>194.60000000000002</c:v>
                </c:pt>
                <c:pt idx="1725">
                  <c:v>194.8</c:v>
                </c:pt>
                <c:pt idx="1726">
                  <c:v>195.00000000000003</c:v>
                </c:pt>
                <c:pt idx="1727">
                  <c:v>195.25000000000003</c:v>
                </c:pt>
                <c:pt idx="1728">
                  <c:v>195.42500000000001</c:v>
                </c:pt>
                <c:pt idx="1729">
                  <c:v>195.625</c:v>
                </c:pt>
                <c:pt idx="1730">
                  <c:v>195.82500000000002</c:v>
                </c:pt>
                <c:pt idx="1731">
                  <c:v>196.07500000000002</c:v>
                </c:pt>
                <c:pt idx="1732">
                  <c:v>196.27500000000001</c:v>
                </c:pt>
                <c:pt idx="1733">
                  <c:v>196.45000000000002</c:v>
                </c:pt>
                <c:pt idx="1734">
                  <c:v>196.6</c:v>
                </c:pt>
                <c:pt idx="1735">
                  <c:v>196.8</c:v>
                </c:pt>
                <c:pt idx="1736">
                  <c:v>197</c:v>
                </c:pt>
                <c:pt idx="1737">
                  <c:v>197.15</c:v>
                </c:pt>
                <c:pt idx="1738">
                  <c:v>197.32499999999999</c:v>
                </c:pt>
                <c:pt idx="1739">
                  <c:v>197.47500000000002</c:v>
                </c:pt>
                <c:pt idx="1740">
                  <c:v>197.67500000000001</c:v>
                </c:pt>
                <c:pt idx="1741">
                  <c:v>197.82499999999999</c:v>
                </c:pt>
                <c:pt idx="1742">
                  <c:v>198.02500000000003</c:v>
                </c:pt>
                <c:pt idx="1743">
                  <c:v>198.22500000000002</c:v>
                </c:pt>
                <c:pt idx="1744">
                  <c:v>198.35000000000002</c:v>
                </c:pt>
                <c:pt idx="1745">
                  <c:v>198.60000000000002</c:v>
                </c:pt>
                <c:pt idx="1746">
                  <c:v>198.75000000000003</c:v>
                </c:pt>
                <c:pt idx="1747">
                  <c:v>198.95000000000005</c:v>
                </c:pt>
                <c:pt idx="1748">
                  <c:v>199.15000000000003</c:v>
                </c:pt>
                <c:pt idx="1749">
                  <c:v>199.27500000000001</c:v>
                </c:pt>
                <c:pt idx="1750">
                  <c:v>199.47499999999999</c:v>
                </c:pt>
                <c:pt idx="1751">
                  <c:v>199.625</c:v>
                </c:pt>
                <c:pt idx="1752">
                  <c:v>199.82499999999999</c:v>
                </c:pt>
                <c:pt idx="1753">
                  <c:v>199.97499999999999</c:v>
                </c:pt>
                <c:pt idx="1754">
                  <c:v>200.15000000000003</c:v>
                </c:pt>
                <c:pt idx="1755">
                  <c:v>200.35000000000002</c:v>
                </c:pt>
                <c:pt idx="1756">
                  <c:v>200.60000000000002</c:v>
                </c:pt>
                <c:pt idx="1757">
                  <c:v>200.8</c:v>
                </c:pt>
                <c:pt idx="1758">
                  <c:v>201.00000000000003</c:v>
                </c:pt>
                <c:pt idx="1759">
                  <c:v>201.20000000000002</c:v>
                </c:pt>
                <c:pt idx="1760">
                  <c:v>201.375</c:v>
                </c:pt>
                <c:pt idx="1761">
                  <c:v>201.57499999999999</c:v>
                </c:pt>
                <c:pt idx="1762">
                  <c:v>201.77499999999998</c:v>
                </c:pt>
                <c:pt idx="1763">
                  <c:v>201.97499999999999</c:v>
                </c:pt>
                <c:pt idx="1764">
                  <c:v>202.17499999999998</c:v>
                </c:pt>
                <c:pt idx="1765">
                  <c:v>202.35000000000002</c:v>
                </c:pt>
                <c:pt idx="1766">
                  <c:v>202.55</c:v>
                </c:pt>
                <c:pt idx="1767">
                  <c:v>202.75</c:v>
                </c:pt>
                <c:pt idx="1768">
                  <c:v>202.95000000000002</c:v>
                </c:pt>
                <c:pt idx="1769">
                  <c:v>203.15</c:v>
                </c:pt>
                <c:pt idx="1770">
                  <c:v>203.32500000000005</c:v>
                </c:pt>
                <c:pt idx="1771">
                  <c:v>203.52500000000003</c:v>
                </c:pt>
                <c:pt idx="1772">
                  <c:v>203.72500000000002</c:v>
                </c:pt>
                <c:pt idx="1773">
                  <c:v>203.97500000000002</c:v>
                </c:pt>
                <c:pt idx="1774">
                  <c:v>204.17500000000001</c:v>
                </c:pt>
                <c:pt idx="1775">
                  <c:v>204.37500000000003</c:v>
                </c:pt>
                <c:pt idx="1776">
                  <c:v>204.55</c:v>
                </c:pt>
                <c:pt idx="1777">
                  <c:v>204.75</c:v>
                </c:pt>
                <c:pt idx="1778">
                  <c:v>204.95000000000002</c:v>
                </c:pt>
                <c:pt idx="1779">
                  <c:v>205.15</c:v>
                </c:pt>
                <c:pt idx="1780">
                  <c:v>205.35000000000002</c:v>
                </c:pt>
                <c:pt idx="1781">
                  <c:v>205.52500000000001</c:v>
                </c:pt>
                <c:pt idx="1782">
                  <c:v>205.72499999999999</c:v>
                </c:pt>
                <c:pt idx="1783">
                  <c:v>205.92500000000001</c:v>
                </c:pt>
                <c:pt idx="1784">
                  <c:v>206.125</c:v>
                </c:pt>
                <c:pt idx="1785">
                  <c:v>206.32500000000002</c:v>
                </c:pt>
                <c:pt idx="1786">
                  <c:v>206.5</c:v>
                </c:pt>
                <c:pt idx="1787">
                  <c:v>206.7</c:v>
                </c:pt>
                <c:pt idx="1788">
                  <c:v>206.9</c:v>
                </c:pt>
                <c:pt idx="1789">
                  <c:v>207.1</c:v>
                </c:pt>
                <c:pt idx="1790">
                  <c:v>207.3</c:v>
                </c:pt>
                <c:pt idx="1791">
                  <c:v>207.5</c:v>
                </c:pt>
                <c:pt idx="1792">
                  <c:v>207.67500000000001</c:v>
                </c:pt>
                <c:pt idx="1793">
                  <c:v>207.875</c:v>
                </c:pt>
                <c:pt idx="1794">
                  <c:v>208.07499999999999</c:v>
                </c:pt>
                <c:pt idx="1795">
                  <c:v>208.27500000000003</c:v>
                </c:pt>
                <c:pt idx="1796">
                  <c:v>208.47500000000002</c:v>
                </c:pt>
                <c:pt idx="1797">
                  <c:v>208.65</c:v>
                </c:pt>
                <c:pt idx="1798">
                  <c:v>208.85000000000002</c:v>
                </c:pt>
                <c:pt idx="1799">
                  <c:v>209.05</c:v>
                </c:pt>
                <c:pt idx="1800">
                  <c:v>209.30000000000004</c:v>
                </c:pt>
                <c:pt idx="1801">
                  <c:v>209.50000000000003</c:v>
                </c:pt>
                <c:pt idx="1802">
                  <c:v>209.67499999999998</c:v>
                </c:pt>
                <c:pt idx="1803">
                  <c:v>209.875</c:v>
                </c:pt>
                <c:pt idx="1804">
                  <c:v>210.07499999999999</c:v>
                </c:pt>
                <c:pt idx="1805">
                  <c:v>210.27500000000001</c:v>
                </c:pt>
                <c:pt idx="1806">
                  <c:v>210.52500000000001</c:v>
                </c:pt>
                <c:pt idx="1807">
                  <c:v>210.72499999999999</c:v>
                </c:pt>
                <c:pt idx="1808">
                  <c:v>210.9</c:v>
                </c:pt>
                <c:pt idx="1809">
                  <c:v>211.10000000000002</c:v>
                </c:pt>
                <c:pt idx="1810">
                  <c:v>211.3</c:v>
                </c:pt>
                <c:pt idx="1811">
                  <c:v>211.55</c:v>
                </c:pt>
                <c:pt idx="1812">
                  <c:v>211.75000000000003</c:v>
                </c:pt>
                <c:pt idx="1813">
                  <c:v>211.92499999999998</c:v>
                </c:pt>
                <c:pt idx="1814">
                  <c:v>212.17499999999998</c:v>
                </c:pt>
                <c:pt idx="1815">
                  <c:v>212.37499999999997</c:v>
                </c:pt>
                <c:pt idx="1816">
                  <c:v>212.62499999999997</c:v>
                </c:pt>
                <c:pt idx="1817">
                  <c:v>212.82499999999999</c:v>
                </c:pt>
                <c:pt idx="1818">
                  <c:v>213.02499999999998</c:v>
                </c:pt>
                <c:pt idx="1819">
                  <c:v>213.25</c:v>
                </c:pt>
                <c:pt idx="1820">
                  <c:v>213.45000000000002</c:v>
                </c:pt>
                <c:pt idx="1821">
                  <c:v>213.65</c:v>
                </c:pt>
                <c:pt idx="1822">
                  <c:v>213.9</c:v>
                </c:pt>
                <c:pt idx="1823">
                  <c:v>214.1</c:v>
                </c:pt>
                <c:pt idx="1824">
                  <c:v>214.27500000000003</c:v>
                </c:pt>
                <c:pt idx="1825">
                  <c:v>214.47500000000002</c:v>
                </c:pt>
                <c:pt idx="1826">
                  <c:v>214.65</c:v>
                </c:pt>
                <c:pt idx="1827">
                  <c:v>214.85</c:v>
                </c:pt>
                <c:pt idx="1828">
                  <c:v>215</c:v>
                </c:pt>
                <c:pt idx="1829">
                  <c:v>215.17500000000004</c:v>
                </c:pt>
                <c:pt idx="1830">
                  <c:v>215.32500000000002</c:v>
                </c:pt>
                <c:pt idx="1831">
                  <c:v>215.45</c:v>
                </c:pt>
                <c:pt idx="1832">
                  <c:v>215.65</c:v>
                </c:pt>
                <c:pt idx="1833">
                  <c:v>215.77500000000001</c:v>
                </c:pt>
                <c:pt idx="1834">
                  <c:v>215.92500000000001</c:v>
                </c:pt>
                <c:pt idx="1835">
                  <c:v>216.10000000000005</c:v>
                </c:pt>
                <c:pt idx="1836">
                  <c:v>216.25000000000003</c:v>
                </c:pt>
                <c:pt idx="1837">
                  <c:v>216.40000000000003</c:v>
                </c:pt>
                <c:pt idx="1838">
                  <c:v>216.57500000000002</c:v>
                </c:pt>
                <c:pt idx="1839">
                  <c:v>216.72499999999999</c:v>
                </c:pt>
                <c:pt idx="1840">
                  <c:v>216.85000000000002</c:v>
                </c:pt>
                <c:pt idx="1841">
                  <c:v>217.05000000000004</c:v>
                </c:pt>
                <c:pt idx="1842">
                  <c:v>217.17499999999998</c:v>
                </c:pt>
                <c:pt idx="1843">
                  <c:v>217.32499999999999</c:v>
                </c:pt>
                <c:pt idx="1844">
                  <c:v>217.50000000000003</c:v>
                </c:pt>
                <c:pt idx="1845">
                  <c:v>217.65</c:v>
                </c:pt>
                <c:pt idx="1846">
                  <c:v>217.77500000000003</c:v>
                </c:pt>
                <c:pt idx="1847">
                  <c:v>217.97500000000005</c:v>
                </c:pt>
                <c:pt idx="1848">
                  <c:v>218.12500000000003</c:v>
                </c:pt>
                <c:pt idx="1849">
                  <c:v>218.3</c:v>
                </c:pt>
                <c:pt idx="1850">
                  <c:v>218.5</c:v>
                </c:pt>
                <c:pt idx="1851">
                  <c:v>218.62500000000003</c:v>
                </c:pt>
                <c:pt idx="1852">
                  <c:v>218.82500000000002</c:v>
                </c:pt>
                <c:pt idx="1853">
                  <c:v>218.95</c:v>
                </c:pt>
                <c:pt idx="1854">
                  <c:v>219.20000000000002</c:v>
                </c:pt>
                <c:pt idx="1855">
                  <c:v>219.375</c:v>
                </c:pt>
                <c:pt idx="1856">
                  <c:v>219.52500000000003</c:v>
                </c:pt>
                <c:pt idx="1857">
                  <c:v>219.72500000000002</c:v>
                </c:pt>
                <c:pt idx="1858">
                  <c:v>219.90000000000003</c:v>
                </c:pt>
                <c:pt idx="1859">
                  <c:v>220.05</c:v>
                </c:pt>
                <c:pt idx="1860">
                  <c:v>220.22500000000002</c:v>
                </c:pt>
                <c:pt idx="1861">
                  <c:v>220.37500000000003</c:v>
                </c:pt>
                <c:pt idx="1862">
                  <c:v>220.55</c:v>
                </c:pt>
                <c:pt idx="1863">
                  <c:v>220.75</c:v>
                </c:pt>
                <c:pt idx="1864">
                  <c:v>220.875</c:v>
                </c:pt>
                <c:pt idx="1865">
                  <c:v>221.07500000000002</c:v>
                </c:pt>
                <c:pt idx="1866">
                  <c:v>221.2</c:v>
                </c:pt>
                <c:pt idx="1867">
                  <c:v>221.40000000000003</c:v>
                </c:pt>
                <c:pt idx="1868">
                  <c:v>221.55</c:v>
                </c:pt>
                <c:pt idx="1869">
                  <c:v>221.72500000000002</c:v>
                </c:pt>
                <c:pt idx="1870">
                  <c:v>221.87500000000003</c:v>
                </c:pt>
                <c:pt idx="1871">
                  <c:v>222.00000000000003</c:v>
                </c:pt>
                <c:pt idx="1872">
                  <c:v>222.15</c:v>
                </c:pt>
                <c:pt idx="1873">
                  <c:v>222.32500000000002</c:v>
                </c:pt>
                <c:pt idx="1874">
                  <c:v>222.47500000000002</c:v>
                </c:pt>
                <c:pt idx="1875">
                  <c:v>222.6</c:v>
                </c:pt>
                <c:pt idx="1876">
                  <c:v>222.75</c:v>
                </c:pt>
                <c:pt idx="1877">
                  <c:v>222.95000000000002</c:v>
                </c:pt>
                <c:pt idx="1878">
                  <c:v>223.07499999999999</c:v>
                </c:pt>
                <c:pt idx="1879">
                  <c:v>223.22500000000002</c:v>
                </c:pt>
                <c:pt idx="1880">
                  <c:v>223.40000000000003</c:v>
                </c:pt>
                <c:pt idx="1881">
                  <c:v>223.60000000000002</c:v>
                </c:pt>
                <c:pt idx="1882">
                  <c:v>223.72499999999999</c:v>
                </c:pt>
                <c:pt idx="1883">
                  <c:v>223.875</c:v>
                </c:pt>
                <c:pt idx="1884">
                  <c:v>224.05</c:v>
                </c:pt>
                <c:pt idx="1885">
                  <c:v>224.20000000000002</c:v>
                </c:pt>
                <c:pt idx="1886">
                  <c:v>224.32499999999999</c:v>
                </c:pt>
                <c:pt idx="1887">
                  <c:v>224.52499999999998</c:v>
                </c:pt>
                <c:pt idx="1888">
                  <c:v>224.67499999999998</c:v>
                </c:pt>
                <c:pt idx="1889">
                  <c:v>224.8</c:v>
                </c:pt>
                <c:pt idx="1890">
                  <c:v>224.95000000000002</c:v>
                </c:pt>
                <c:pt idx="1891">
                  <c:v>225.12500000000003</c:v>
                </c:pt>
                <c:pt idx="1892">
                  <c:v>225.27500000000003</c:v>
                </c:pt>
                <c:pt idx="1893">
                  <c:v>225.45</c:v>
                </c:pt>
                <c:pt idx="1894">
                  <c:v>225.6</c:v>
                </c:pt>
                <c:pt idx="1895">
                  <c:v>225.77500000000003</c:v>
                </c:pt>
                <c:pt idx="1896">
                  <c:v>225.92500000000001</c:v>
                </c:pt>
                <c:pt idx="1897">
                  <c:v>226.07500000000002</c:v>
                </c:pt>
                <c:pt idx="1898">
                  <c:v>226.25</c:v>
                </c:pt>
                <c:pt idx="1899">
                  <c:v>226.39999999999998</c:v>
                </c:pt>
                <c:pt idx="1900">
                  <c:v>226.57500000000002</c:v>
                </c:pt>
                <c:pt idx="1901">
                  <c:v>226.72500000000002</c:v>
                </c:pt>
                <c:pt idx="1902">
                  <c:v>226.90000000000003</c:v>
                </c:pt>
                <c:pt idx="1903">
                  <c:v>227.05000000000004</c:v>
                </c:pt>
                <c:pt idx="1904">
                  <c:v>227.17500000000001</c:v>
                </c:pt>
                <c:pt idx="1905">
                  <c:v>227.375</c:v>
                </c:pt>
                <c:pt idx="1906">
                  <c:v>227.50000000000003</c:v>
                </c:pt>
                <c:pt idx="1907">
                  <c:v>227.70000000000002</c:v>
                </c:pt>
                <c:pt idx="1908">
                  <c:v>227.9</c:v>
                </c:pt>
                <c:pt idx="1909">
                  <c:v>228.02500000000001</c:v>
                </c:pt>
                <c:pt idx="1910">
                  <c:v>228.22499999999999</c:v>
                </c:pt>
                <c:pt idx="1911">
                  <c:v>228.35000000000002</c:v>
                </c:pt>
                <c:pt idx="1912">
                  <c:v>228.5</c:v>
                </c:pt>
                <c:pt idx="1913">
                  <c:v>228.62500000000003</c:v>
                </c:pt>
                <c:pt idx="1914">
                  <c:v>228.77500000000001</c:v>
                </c:pt>
                <c:pt idx="1915">
                  <c:v>228.95000000000002</c:v>
                </c:pt>
                <c:pt idx="1916">
                  <c:v>229.10000000000002</c:v>
                </c:pt>
                <c:pt idx="1917">
                  <c:v>229.22499999999999</c:v>
                </c:pt>
                <c:pt idx="1918">
                  <c:v>229.375</c:v>
                </c:pt>
                <c:pt idx="1919">
                  <c:v>229.52500000000001</c:v>
                </c:pt>
                <c:pt idx="1920">
                  <c:v>229.65</c:v>
                </c:pt>
                <c:pt idx="1921">
                  <c:v>229.8</c:v>
                </c:pt>
                <c:pt idx="1922">
                  <c:v>229.92500000000001</c:v>
                </c:pt>
                <c:pt idx="1923">
                  <c:v>230.07499999999999</c:v>
                </c:pt>
                <c:pt idx="1924">
                  <c:v>230.20000000000002</c:v>
                </c:pt>
                <c:pt idx="1925">
                  <c:v>230.35000000000002</c:v>
                </c:pt>
                <c:pt idx="1926">
                  <c:v>230.47500000000002</c:v>
                </c:pt>
                <c:pt idx="1927">
                  <c:v>230.625</c:v>
                </c:pt>
                <c:pt idx="1928">
                  <c:v>230.77500000000001</c:v>
                </c:pt>
                <c:pt idx="1929">
                  <c:v>230.9</c:v>
                </c:pt>
                <c:pt idx="1930">
                  <c:v>231.05</c:v>
                </c:pt>
                <c:pt idx="1931">
                  <c:v>231.22499999999999</c:v>
                </c:pt>
                <c:pt idx="1932">
                  <c:v>231.375</c:v>
                </c:pt>
                <c:pt idx="1933">
                  <c:v>231.5</c:v>
                </c:pt>
                <c:pt idx="1934">
                  <c:v>231.65000000000003</c:v>
                </c:pt>
                <c:pt idx="1935">
                  <c:v>231.82500000000002</c:v>
                </c:pt>
                <c:pt idx="1936">
                  <c:v>231.92500000000004</c:v>
                </c:pt>
                <c:pt idx="1937">
                  <c:v>232.04999999999998</c:v>
                </c:pt>
                <c:pt idx="1938">
                  <c:v>232.2</c:v>
                </c:pt>
                <c:pt idx="1939">
                  <c:v>232.35</c:v>
                </c:pt>
                <c:pt idx="1940">
                  <c:v>232.42500000000001</c:v>
                </c:pt>
                <c:pt idx="1941">
                  <c:v>232.57500000000002</c:v>
                </c:pt>
                <c:pt idx="1942">
                  <c:v>232.7</c:v>
                </c:pt>
                <c:pt idx="1943">
                  <c:v>232.79999999999998</c:v>
                </c:pt>
                <c:pt idx="1944">
                  <c:v>232.92500000000001</c:v>
                </c:pt>
                <c:pt idx="1945">
                  <c:v>233.07500000000002</c:v>
                </c:pt>
                <c:pt idx="1946">
                  <c:v>233.15000000000003</c:v>
                </c:pt>
                <c:pt idx="1947">
                  <c:v>233.30000000000004</c:v>
                </c:pt>
                <c:pt idx="1948">
                  <c:v>233.45000000000002</c:v>
                </c:pt>
                <c:pt idx="1949">
                  <c:v>233.57499999999999</c:v>
                </c:pt>
                <c:pt idx="1950">
                  <c:v>233.67499999999998</c:v>
                </c:pt>
                <c:pt idx="1951">
                  <c:v>233.8</c:v>
                </c:pt>
                <c:pt idx="1952">
                  <c:v>233.95000000000002</c:v>
                </c:pt>
                <c:pt idx="1953">
                  <c:v>234.02499999999998</c:v>
                </c:pt>
                <c:pt idx="1954">
                  <c:v>234.17499999999998</c:v>
                </c:pt>
                <c:pt idx="1955">
                  <c:v>234.3</c:v>
                </c:pt>
                <c:pt idx="1956">
                  <c:v>234.45000000000002</c:v>
                </c:pt>
                <c:pt idx="1957">
                  <c:v>234.52500000000003</c:v>
                </c:pt>
                <c:pt idx="1958">
                  <c:v>234.67500000000004</c:v>
                </c:pt>
                <c:pt idx="1959">
                  <c:v>234.82500000000002</c:v>
                </c:pt>
                <c:pt idx="1960">
                  <c:v>234.9</c:v>
                </c:pt>
                <c:pt idx="1961">
                  <c:v>235.04999999999998</c:v>
                </c:pt>
                <c:pt idx="1962">
                  <c:v>235.22500000000002</c:v>
                </c:pt>
                <c:pt idx="1963">
                  <c:v>235.32500000000002</c:v>
                </c:pt>
                <c:pt idx="1964">
                  <c:v>235.45</c:v>
                </c:pt>
                <c:pt idx="1965">
                  <c:v>235.6</c:v>
                </c:pt>
                <c:pt idx="1966">
                  <c:v>235.67500000000001</c:v>
                </c:pt>
                <c:pt idx="1967">
                  <c:v>235.82500000000002</c:v>
                </c:pt>
                <c:pt idx="1968">
                  <c:v>235.97500000000002</c:v>
                </c:pt>
                <c:pt idx="1969">
                  <c:v>236.05000000000004</c:v>
                </c:pt>
                <c:pt idx="1970">
                  <c:v>236.20000000000005</c:v>
                </c:pt>
                <c:pt idx="1971">
                  <c:v>236.32500000000002</c:v>
                </c:pt>
                <c:pt idx="1972">
                  <c:v>236.42500000000001</c:v>
                </c:pt>
                <c:pt idx="1973">
                  <c:v>236.55000000000004</c:v>
                </c:pt>
                <c:pt idx="1974">
                  <c:v>236.70000000000002</c:v>
                </c:pt>
                <c:pt idx="1975">
                  <c:v>236.82500000000002</c:v>
                </c:pt>
                <c:pt idx="1976">
                  <c:v>237.02499999999998</c:v>
                </c:pt>
                <c:pt idx="1977">
                  <c:v>237.2</c:v>
                </c:pt>
                <c:pt idx="1978">
                  <c:v>237.35</c:v>
                </c:pt>
                <c:pt idx="1979">
                  <c:v>237.55</c:v>
                </c:pt>
                <c:pt idx="1980">
                  <c:v>237.77500000000003</c:v>
                </c:pt>
                <c:pt idx="1981">
                  <c:v>237.92500000000001</c:v>
                </c:pt>
                <c:pt idx="1982">
                  <c:v>238.1</c:v>
                </c:pt>
                <c:pt idx="1983">
                  <c:v>238.3</c:v>
                </c:pt>
                <c:pt idx="1984">
                  <c:v>238.42500000000001</c:v>
                </c:pt>
                <c:pt idx="1985">
                  <c:v>238.62500000000003</c:v>
                </c:pt>
                <c:pt idx="1986">
                  <c:v>238.85</c:v>
                </c:pt>
                <c:pt idx="1987">
                  <c:v>239.02500000000001</c:v>
                </c:pt>
                <c:pt idx="1988">
                  <c:v>239.15000000000003</c:v>
                </c:pt>
                <c:pt idx="1989">
                  <c:v>239.32499999999999</c:v>
                </c:pt>
                <c:pt idx="1990">
                  <c:v>239.5</c:v>
                </c:pt>
                <c:pt idx="1991">
                  <c:v>239.70000000000002</c:v>
                </c:pt>
                <c:pt idx="1992">
                  <c:v>239.92500000000001</c:v>
                </c:pt>
                <c:pt idx="1993">
                  <c:v>240.10000000000002</c:v>
                </c:pt>
                <c:pt idx="1994">
                  <c:v>240.22500000000002</c:v>
                </c:pt>
                <c:pt idx="1995">
                  <c:v>240.4</c:v>
                </c:pt>
                <c:pt idx="1996">
                  <c:v>240.57500000000002</c:v>
                </c:pt>
                <c:pt idx="1997">
                  <c:v>240.75</c:v>
                </c:pt>
                <c:pt idx="1998">
                  <c:v>240.92500000000001</c:v>
                </c:pt>
                <c:pt idx="1999">
                  <c:v>241.15000000000003</c:v>
                </c:pt>
                <c:pt idx="2000">
                  <c:v>241.32500000000002</c:v>
                </c:pt>
                <c:pt idx="2001">
                  <c:v>241.52500000000001</c:v>
                </c:pt>
                <c:pt idx="2002">
                  <c:v>241.70000000000002</c:v>
                </c:pt>
                <c:pt idx="2003">
                  <c:v>241.875</c:v>
                </c:pt>
                <c:pt idx="2004">
                  <c:v>242.05</c:v>
                </c:pt>
                <c:pt idx="2005">
                  <c:v>242.27500000000003</c:v>
                </c:pt>
                <c:pt idx="2006">
                  <c:v>242.45</c:v>
                </c:pt>
                <c:pt idx="2007">
                  <c:v>242.625</c:v>
                </c:pt>
                <c:pt idx="2008">
                  <c:v>242.79999999999998</c:v>
                </c:pt>
                <c:pt idx="2009">
                  <c:v>242.92500000000001</c:v>
                </c:pt>
                <c:pt idx="2010">
                  <c:v>243.10000000000002</c:v>
                </c:pt>
                <c:pt idx="2011">
                  <c:v>243.35000000000002</c:v>
                </c:pt>
                <c:pt idx="2012">
                  <c:v>243.52500000000001</c:v>
                </c:pt>
                <c:pt idx="2013">
                  <c:v>243.70000000000002</c:v>
                </c:pt>
                <c:pt idx="2014">
                  <c:v>243.875</c:v>
                </c:pt>
                <c:pt idx="2015">
                  <c:v>244.05</c:v>
                </c:pt>
                <c:pt idx="2016">
                  <c:v>244.17500000000001</c:v>
                </c:pt>
                <c:pt idx="2017">
                  <c:v>244.35</c:v>
                </c:pt>
                <c:pt idx="2018">
                  <c:v>244.52500000000001</c:v>
                </c:pt>
                <c:pt idx="2019">
                  <c:v>244.7</c:v>
                </c:pt>
                <c:pt idx="2020">
                  <c:v>244.82499999999999</c:v>
                </c:pt>
                <c:pt idx="2021">
                  <c:v>245.02500000000001</c:v>
                </c:pt>
                <c:pt idx="2022">
                  <c:v>245.15000000000003</c:v>
                </c:pt>
                <c:pt idx="2023">
                  <c:v>245.32500000000002</c:v>
                </c:pt>
                <c:pt idx="2024">
                  <c:v>245.5</c:v>
                </c:pt>
                <c:pt idx="2025">
                  <c:v>245.67499999999998</c:v>
                </c:pt>
                <c:pt idx="2026">
                  <c:v>245.8</c:v>
                </c:pt>
                <c:pt idx="2027">
                  <c:v>245.97500000000002</c:v>
                </c:pt>
                <c:pt idx="2028">
                  <c:v>246.1</c:v>
                </c:pt>
                <c:pt idx="2029">
                  <c:v>246.27500000000001</c:v>
                </c:pt>
                <c:pt idx="2030">
                  <c:v>246.47500000000002</c:v>
                </c:pt>
                <c:pt idx="2031">
                  <c:v>246.65</c:v>
                </c:pt>
                <c:pt idx="2032">
                  <c:v>246.77500000000001</c:v>
                </c:pt>
                <c:pt idx="2033">
                  <c:v>246.95000000000002</c:v>
                </c:pt>
                <c:pt idx="2034">
                  <c:v>247.07499999999999</c:v>
                </c:pt>
                <c:pt idx="2035">
                  <c:v>247.25000000000003</c:v>
                </c:pt>
                <c:pt idx="2036">
                  <c:v>247.42499999999998</c:v>
                </c:pt>
                <c:pt idx="2037">
                  <c:v>247.60000000000002</c:v>
                </c:pt>
                <c:pt idx="2038">
                  <c:v>247.77500000000003</c:v>
                </c:pt>
                <c:pt idx="2039">
                  <c:v>247.95000000000002</c:v>
                </c:pt>
                <c:pt idx="2040">
                  <c:v>248.15</c:v>
                </c:pt>
                <c:pt idx="2041">
                  <c:v>248.32500000000002</c:v>
                </c:pt>
                <c:pt idx="2042">
                  <c:v>248.55</c:v>
                </c:pt>
                <c:pt idx="2043">
                  <c:v>248.67500000000001</c:v>
                </c:pt>
                <c:pt idx="2044">
                  <c:v>248.90000000000003</c:v>
                </c:pt>
                <c:pt idx="2045">
                  <c:v>249.07500000000002</c:v>
                </c:pt>
                <c:pt idx="2046">
                  <c:v>249.25000000000003</c:v>
                </c:pt>
                <c:pt idx="2047">
                  <c:v>249.42500000000001</c:v>
                </c:pt>
                <c:pt idx="2048">
                  <c:v>249.65</c:v>
                </c:pt>
                <c:pt idx="2049">
                  <c:v>249.87500000000003</c:v>
                </c:pt>
                <c:pt idx="2050">
                  <c:v>250.02500000000001</c:v>
                </c:pt>
                <c:pt idx="2051">
                  <c:v>250.25</c:v>
                </c:pt>
                <c:pt idx="2052">
                  <c:v>250.42500000000001</c:v>
                </c:pt>
                <c:pt idx="2053">
                  <c:v>250.6</c:v>
                </c:pt>
                <c:pt idx="2054">
                  <c:v>250.77500000000001</c:v>
                </c:pt>
                <c:pt idx="2055">
                  <c:v>251.00000000000003</c:v>
                </c:pt>
                <c:pt idx="2056">
                  <c:v>251.17500000000001</c:v>
                </c:pt>
                <c:pt idx="2057">
                  <c:v>251.35000000000002</c:v>
                </c:pt>
                <c:pt idx="2058">
                  <c:v>251.57500000000002</c:v>
                </c:pt>
                <c:pt idx="2059">
                  <c:v>251.75</c:v>
                </c:pt>
                <c:pt idx="2060">
                  <c:v>251.95000000000002</c:v>
                </c:pt>
                <c:pt idx="2061">
                  <c:v>252.12500000000003</c:v>
                </c:pt>
                <c:pt idx="2062">
                  <c:v>252.35</c:v>
                </c:pt>
                <c:pt idx="2063">
                  <c:v>252.52500000000001</c:v>
                </c:pt>
                <c:pt idx="2064">
                  <c:v>252.7</c:v>
                </c:pt>
                <c:pt idx="2065">
                  <c:v>252.92500000000001</c:v>
                </c:pt>
                <c:pt idx="2066">
                  <c:v>253.125</c:v>
                </c:pt>
                <c:pt idx="2067">
                  <c:v>253.32500000000002</c:v>
                </c:pt>
                <c:pt idx="2068">
                  <c:v>253.52500000000003</c:v>
                </c:pt>
                <c:pt idx="2069">
                  <c:v>253.75000000000003</c:v>
                </c:pt>
                <c:pt idx="2070">
                  <c:v>253.85000000000002</c:v>
                </c:pt>
                <c:pt idx="2071">
                  <c:v>254.05</c:v>
                </c:pt>
                <c:pt idx="2072">
                  <c:v>254.15000000000003</c:v>
                </c:pt>
                <c:pt idx="2073">
                  <c:v>254.35000000000002</c:v>
                </c:pt>
                <c:pt idx="2074">
                  <c:v>254.47500000000002</c:v>
                </c:pt>
                <c:pt idx="2075">
                  <c:v>254.625</c:v>
                </c:pt>
                <c:pt idx="2076">
                  <c:v>254.77500000000001</c:v>
                </c:pt>
                <c:pt idx="2077">
                  <c:v>254.92500000000001</c:v>
                </c:pt>
                <c:pt idx="2078">
                  <c:v>255.125</c:v>
                </c:pt>
                <c:pt idx="2079">
                  <c:v>255.20000000000002</c:v>
                </c:pt>
                <c:pt idx="2080">
                  <c:v>255.40000000000003</c:v>
                </c:pt>
                <c:pt idx="2081">
                  <c:v>255.55</c:v>
                </c:pt>
                <c:pt idx="2082">
                  <c:v>255.70000000000002</c:v>
                </c:pt>
                <c:pt idx="2083">
                  <c:v>255.85000000000002</c:v>
                </c:pt>
                <c:pt idx="2084">
                  <c:v>255.97499999999999</c:v>
                </c:pt>
                <c:pt idx="2085">
                  <c:v>256.125</c:v>
                </c:pt>
                <c:pt idx="2086">
                  <c:v>256.27499999999998</c:v>
                </c:pt>
                <c:pt idx="2087">
                  <c:v>256.42500000000001</c:v>
                </c:pt>
                <c:pt idx="2088">
                  <c:v>256.57499999999999</c:v>
                </c:pt>
                <c:pt idx="2089">
                  <c:v>256.75</c:v>
                </c:pt>
                <c:pt idx="2090">
                  <c:v>256.85000000000002</c:v>
                </c:pt>
                <c:pt idx="2091">
                  <c:v>257.05</c:v>
                </c:pt>
                <c:pt idx="2092">
                  <c:v>257.15000000000003</c:v>
                </c:pt>
                <c:pt idx="2093">
                  <c:v>257.35000000000002</c:v>
                </c:pt>
                <c:pt idx="2094">
                  <c:v>257.45</c:v>
                </c:pt>
                <c:pt idx="2095">
                  <c:v>257.62500000000006</c:v>
                </c:pt>
                <c:pt idx="2096">
                  <c:v>257.72500000000002</c:v>
                </c:pt>
                <c:pt idx="2097">
                  <c:v>257.92500000000001</c:v>
                </c:pt>
                <c:pt idx="2098">
                  <c:v>258.07500000000005</c:v>
                </c:pt>
                <c:pt idx="2099">
                  <c:v>258.22500000000002</c:v>
                </c:pt>
                <c:pt idx="2100">
                  <c:v>258.35000000000002</c:v>
                </c:pt>
                <c:pt idx="2101">
                  <c:v>258.5</c:v>
                </c:pt>
                <c:pt idx="2102">
                  <c:v>258.64999999999998</c:v>
                </c:pt>
                <c:pt idx="2103">
                  <c:v>258.8</c:v>
                </c:pt>
                <c:pt idx="2104">
                  <c:v>258.95</c:v>
                </c:pt>
                <c:pt idx="2105">
                  <c:v>259.07500000000005</c:v>
                </c:pt>
                <c:pt idx="2106">
                  <c:v>259.22500000000002</c:v>
                </c:pt>
                <c:pt idx="2107">
                  <c:v>259.375</c:v>
                </c:pt>
                <c:pt idx="2108">
                  <c:v>259.52500000000003</c:v>
                </c:pt>
                <c:pt idx="2109">
                  <c:v>259.72500000000002</c:v>
                </c:pt>
                <c:pt idx="2110">
                  <c:v>259.8</c:v>
                </c:pt>
                <c:pt idx="2111">
                  <c:v>259.95</c:v>
                </c:pt>
                <c:pt idx="2112">
                  <c:v>260.09999999999997</c:v>
                </c:pt>
                <c:pt idx="2113">
                  <c:v>260.25</c:v>
                </c:pt>
                <c:pt idx="2114">
                  <c:v>260.39999999999998</c:v>
                </c:pt>
                <c:pt idx="2115">
                  <c:v>260.52499999999998</c:v>
                </c:pt>
                <c:pt idx="2116">
                  <c:v>260.72500000000002</c:v>
                </c:pt>
                <c:pt idx="2117">
                  <c:v>260.82500000000005</c:v>
                </c:pt>
                <c:pt idx="2118">
                  <c:v>261.02499999999998</c:v>
                </c:pt>
                <c:pt idx="2119">
                  <c:v>261.17500000000001</c:v>
                </c:pt>
                <c:pt idx="2120">
                  <c:v>261.375</c:v>
                </c:pt>
                <c:pt idx="2121">
                  <c:v>261.50000000000006</c:v>
                </c:pt>
                <c:pt idx="2122">
                  <c:v>261.65000000000003</c:v>
                </c:pt>
                <c:pt idx="2123">
                  <c:v>261.8</c:v>
                </c:pt>
                <c:pt idx="2124">
                  <c:v>262.00000000000006</c:v>
                </c:pt>
                <c:pt idx="2125">
                  <c:v>262.15000000000003</c:v>
                </c:pt>
                <c:pt idx="2126">
                  <c:v>262.32500000000005</c:v>
                </c:pt>
                <c:pt idx="2127">
                  <c:v>262.42500000000001</c:v>
                </c:pt>
                <c:pt idx="2128">
                  <c:v>262.625</c:v>
                </c:pt>
                <c:pt idx="2129">
                  <c:v>262.77500000000003</c:v>
                </c:pt>
                <c:pt idx="2130">
                  <c:v>262.97500000000002</c:v>
                </c:pt>
                <c:pt idx="2131">
                  <c:v>263.10000000000002</c:v>
                </c:pt>
                <c:pt idx="2132">
                  <c:v>263.25000000000006</c:v>
                </c:pt>
                <c:pt idx="2133">
                  <c:v>263.45</c:v>
                </c:pt>
                <c:pt idx="2134">
                  <c:v>263.70000000000005</c:v>
                </c:pt>
                <c:pt idx="2135">
                  <c:v>263.89999999999998</c:v>
                </c:pt>
                <c:pt idx="2136">
                  <c:v>264.07499999999999</c:v>
                </c:pt>
                <c:pt idx="2137">
                  <c:v>264.22500000000002</c:v>
                </c:pt>
                <c:pt idx="2138">
                  <c:v>264.42499999999995</c:v>
                </c:pt>
                <c:pt idx="2139">
                  <c:v>264.625</c:v>
                </c:pt>
                <c:pt idx="2140">
                  <c:v>264.82500000000005</c:v>
                </c:pt>
                <c:pt idx="2141">
                  <c:v>265</c:v>
                </c:pt>
                <c:pt idx="2142">
                  <c:v>265.14999999999998</c:v>
                </c:pt>
                <c:pt idx="2143">
                  <c:v>265.35000000000002</c:v>
                </c:pt>
                <c:pt idx="2144">
                  <c:v>265.55</c:v>
                </c:pt>
                <c:pt idx="2145">
                  <c:v>265.75</c:v>
                </c:pt>
                <c:pt idx="2146">
                  <c:v>265.95</c:v>
                </c:pt>
                <c:pt idx="2147">
                  <c:v>266.07499999999999</c:v>
                </c:pt>
                <c:pt idx="2148">
                  <c:v>266.27500000000003</c:v>
                </c:pt>
                <c:pt idx="2149">
                  <c:v>266.47500000000002</c:v>
                </c:pt>
                <c:pt idx="2150">
                  <c:v>266.67500000000001</c:v>
                </c:pt>
                <c:pt idx="2151">
                  <c:v>266.92500000000007</c:v>
                </c:pt>
                <c:pt idx="2152">
                  <c:v>267.05</c:v>
                </c:pt>
                <c:pt idx="2153">
                  <c:v>267.25</c:v>
                </c:pt>
                <c:pt idx="2154">
                  <c:v>267.45000000000005</c:v>
                </c:pt>
                <c:pt idx="2155">
                  <c:v>267.64999999999998</c:v>
                </c:pt>
                <c:pt idx="2156">
                  <c:v>267.85000000000002</c:v>
                </c:pt>
                <c:pt idx="2157">
                  <c:v>268.02499999999998</c:v>
                </c:pt>
                <c:pt idx="2158">
                  <c:v>268.17500000000001</c:v>
                </c:pt>
                <c:pt idx="2159">
                  <c:v>268.375</c:v>
                </c:pt>
                <c:pt idx="2160">
                  <c:v>268.57499999999999</c:v>
                </c:pt>
                <c:pt idx="2161">
                  <c:v>268.77500000000003</c:v>
                </c:pt>
                <c:pt idx="2162">
                  <c:v>268.95000000000005</c:v>
                </c:pt>
                <c:pt idx="2163">
                  <c:v>269.14999999999998</c:v>
                </c:pt>
                <c:pt idx="2164">
                  <c:v>269.35000000000002</c:v>
                </c:pt>
                <c:pt idx="2165">
                  <c:v>269.54999999999995</c:v>
                </c:pt>
                <c:pt idx="2166">
                  <c:v>269.75</c:v>
                </c:pt>
                <c:pt idx="2167">
                  <c:v>269.97500000000002</c:v>
                </c:pt>
                <c:pt idx="2168">
                  <c:v>270.17500000000001</c:v>
                </c:pt>
                <c:pt idx="2169">
                  <c:v>270.42500000000001</c:v>
                </c:pt>
                <c:pt idx="2170">
                  <c:v>270.625</c:v>
                </c:pt>
                <c:pt idx="2171">
                  <c:v>270.875</c:v>
                </c:pt>
                <c:pt idx="2172">
                  <c:v>271.07500000000005</c:v>
                </c:pt>
                <c:pt idx="2173">
                  <c:v>271.25</c:v>
                </c:pt>
                <c:pt idx="2174">
                  <c:v>271.45000000000005</c:v>
                </c:pt>
                <c:pt idx="2175">
                  <c:v>271.70000000000005</c:v>
                </c:pt>
                <c:pt idx="2176">
                  <c:v>271.90000000000003</c:v>
                </c:pt>
                <c:pt idx="2177">
                  <c:v>272.15000000000003</c:v>
                </c:pt>
                <c:pt idx="2178">
                  <c:v>272.32499999999999</c:v>
                </c:pt>
                <c:pt idx="2179">
                  <c:v>272.57500000000005</c:v>
                </c:pt>
                <c:pt idx="2180">
                  <c:v>272.77500000000003</c:v>
                </c:pt>
                <c:pt idx="2181">
                  <c:v>273.02500000000003</c:v>
                </c:pt>
                <c:pt idx="2182">
                  <c:v>273.22500000000002</c:v>
                </c:pt>
                <c:pt idx="2183">
                  <c:v>273.45</c:v>
                </c:pt>
                <c:pt idx="2184">
                  <c:v>273.64999999999998</c:v>
                </c:pt>
                <c:pt idx="2185">
                  <c:v>273.85000000000002</c:v>
                </c:pt>
                <c:pt idx="2186">
                  <c:v>274.09999999999997</c:v>
                </c:pt>
                <c:pt idx="2187">
                  <c:v>274.25</c:v>
                </c:pt>
                <c:pt idx="2188">
                  <c:v>274.47500000000002</c:v>
                </c:pt>
                <c:pt idx="2189">
                  <c:v>274.67500000000001</c:v>
                </c:pt>
                <c:pt idx="2190">
                  <c:v>274.92500000000001</c:v>
                </c:pt>
                <c:pt idx="2191">
                  <c:v>275.125</c:v>
                </c:pt>
                <c:pt idx="2192">
                  <c:v>275.375</c:v>
                </c:pt>
                <c:pt idx="2193">
                  <c:v>275.55000000000007</c:v>
                </c:pt>
                <c:pt idx="2194">
                  <c:v>275.8</c:v>
                </c:pt>
                <c:pt idx="2195">
                  <c:v>275.95000000000005</c:v>
                </c:pt>
                <c:pt idx="2196">
                  <c:v>276.20000000000005</c:v>
                </c:pt>
                <c:pt idx="2197">
                  <c:v>276.39999999999998</c:v>
                </c:pt>
                <c:pt idx="2198">
                  <c:v>276.65000000000003</c:v>
                </c:pt>
                <c:pt idx="2199">
                  <c:v>276.77500000000003</c:v>
                </c:pt>
                <c:pt idx="2200">
                  <c:v>277.02500000000003</c:v>
                </c:pt>
                <c:pt idx="2201">
                  <c:v>277.22500000000002</c:v>
                </c:pt>
                <c:pt idx="2202">
                  <c:v>277.42500000000007</c:v>
                </c:pt>
                <c:pt idx="2203">
                  <c:v>277.625</c:v>
                </c:pt>
                <c:pt idx="2204">
                  <c:v>277.85000000000008</c:v>
                </c:pt>
                <c:pt idx="2205">
                  <c:v>278.10000000000002</c:v>
                </c:pt>
                <c:pt idx="2206">
                  <c:v>278.25000000000006</c:v>
                </c:pt>
                <c:pt idx="2207">
                  <c:v>278.50000000000006</c:v>
                </c:pt>
                <c:pt idx="2208">
                  <c:v>278.70000000000005</c:v>
                </c:pt>
                <c:pt idx="2209">
                  <c:v>278.87499999999994</c:v>
                </c:pt>
                <c:pt idx="2210">
                  <c:v>279.07499999999999</c:v>
                </c:pt>
                <c:pt idx="2211">
                  <c:v>279.32499999999993</c:v>
                </c:pt>
                <c:pt idx="2212">
                  <c:v>279.52499999999998</c:v>
                </c:pt>
                <c:pt idx="2213">
                  <c:v>279.72499999999997</c:v>
                </c:pt>
                <c:pt idx="2214">
                  <c:v>279.89999999999998</c:v>
                </c:pt>
                <c:pt idx="2215">
                  <c:v>280.14999999999998</c:v>
                </c:pt>
                <c:pt idx="2216">
                  <c:v>280.3</c:v>
                </c:pt>
                <c:pt idx="2217">
                  <c:v>280.54999999999995</c:v>
                </c:pt>
                <c:pt idx="2218">
                  <c:v>280.75</c:v>
                </c:pt>
                <c:pt idx="2219">
                  <c:v>280.97500000000002</c:v>
                </c:pt>
                <c:pt idx="2220">
                  <c:v>281.125</c:v>
                </c:pt>
                <c:pt idx="2221">
                  <c:v>281.375</c:v>
                </c:pt>
                <c:pt idx="2222">
                  <c:v>281.57500000000005</c:v>
                </c:pt>
                <c:pt idx="2223">
                  <c:v>281.77499999999998</c:v>
                </c:pt>
                <c:pt idx="2224">
                  <c:v>281.97500000000002</c:v>
                </c:pt>
                <c:pt idx="2225">
                  <c:v>282.25000000000006</c:v>
                </c:pt>
                <c:pt idx="2226">
                  <c:v>282.5</c:v>
                </c:pt>
                <c:pt idx="2227">
                  <c:v>282.70000000000005</c:v>
                </c:pt>
                <c:pt idx="2228">
                  <c:v>282.95000000000005</c:v>
                </c:pt>
                <c:pt idx="2229">
                  <c:v>283.25</c:v>
                </c:pt>
                <c:pt idx="2230">
                  <c:v>283.47500000000008</c:v>
                </c:pt>
                <c:pt idx="2231">
                  <c:v>283.67500000000007</c:v>
                </c:pt>
                <c:pt idx="2232">
                  <c:v>283.97500000000002</c:v>
                </c:pt>
                <c:pt idx="2233">
                  <c:v>284.22500000000008</c:v>
                </c:pt>
                <c:pt idx="2234">
                  <c:v>284.42500000000007</c:v>
                </c:pt>
                <c:pt idx="2235">
                  <c:v>284.7</c:v>
                </c:pt>
                <c:pt idx="2236">
                  <c:v>284.95</c:v>
                </c:pt>
                <c:pt idx="2237">
                  <c:v>285.19999999999993</c:v>
                </c:pt>
                <c:pt idx="2238">
                  <c:v>285.5</c:v>
                </c:pt>
                <c:pt idx="2239">
                  <c:v>285.75</c:v>
                </c:pt>
                <c:pt idx="2240">
                  <c:v>285.97499999999997</c:v>
                </c:pt>
                <c:pt idx="2241">
                  <c:v>286.22500000000002</c:v>
                </c:pt>
                <c:pt idx="2242">
                  <c:v>286.52499999999998</c:v>
                </c:pt>
                <c:pt idx="2243">
                  <c:v>286.77499999999998</c:v>
                </c:pt>
                <c:pt idx="2244">
                  <c:v>287.02500000000003</c:v>
                </c:pt>
                <c:pt idx="2245">
                  <c:v>287.3</c:v>
                </c:pt>
                <c:pt idx="2246">
                  <c:v>287.55</c:v>
                </c:pt>
                <c:pt idx="2247">
                  <c:v>287.85000000000002</c:v>
                </c:pt>
                <c:pt idx="2248">
                  <c:v>288.10000000000002</c:v>
                </c:pt>
                <c:pt idx="2249">
                  <c:v>288.40000000000003</c:v>
                </c:pt>
                <c:pt idx="2250">
                  <c:v>288.7</c:v>
                </c:pt>
                <c:pt idx="2251">
                  <c:v>288.97500000000002</c:v>
                </c:pt>
                <c:pt idx="2252">
                  <c:v>289.27499999999998</c:v>
                </c:pt>
                <c:pt idx="2253">
                  <c:v>289.57500000000005</c:v>
                </c:pt>
                <c:pt idx="2254">
                  <c:v>289.87500000000006</c:v>
                </c:pt>
                <c:pt idx="2255">
                  <c:v>290.17500000000001</c:v>
                </c:pt>
                <c:pt idx="2256">
                  <c:v>290.45000000000005</c:v>
                </c:pt>
                <c:pt idx="2257">
                  <c:v>290.75</c:v>
                </c:pt>
                <c:pt idx="2258">
                  <c:v>291.00000000000006</c:v>
                </c:pt>
                <c:pt idx="2259">
                  <c:v>291.30000000000007</c:v>
                </c:pt>
                <c:pt idx="2260">
                  <c:v>291.60000000000002</c:v>
                </c:pt>
                <c:pt idx="2261">
                  <c:v>291.875</c:v>
                </c:pt>
                <c:pt idx="2262">
                  <c:v>292.17499999999995</c:v>
                </c:pt>
                <c:pt idx="2263">
                  <c:v>292.47499999999997</c:v>
                </c:pt>
                <c:pt idx="2264">
                  <c:v>292.77499999999998</c:v>
                </c:pt>
                <c:pt idx="2265">
                  <c:v>293.07499999999999</c:v>
                </c:pt>
                <c:pt idx="2266">
                  <c:v>293.35000000000002</c:v>
                </c:pt>
                <c:pt idx="2267">
                  <c:v>293.64999999999998</c:v>
                </c:pt>
                <c:pt idx="2268">
                  <c:v>293.95</c:v>
                </c:pt>
                <c:pt idx="2269">
                  <c:v>294.25</c:v>
                </c:pt>
                <c:pt idx="2270">
                  <c:v>294.55</c:v>
                </c:pt>
                <c:pt idx="2271">
                  <c:v>294.875</c:v>
                </c:pt>
                <c:pt idx="2272">
                  <c:v>295.17499999999995</c:v>
                </c:pt>
                <c:pt idx="2273">
                  <c:v>295.47500000000002</c:v>
                </c:pt>
                <c:pt idx="2274">
                  <c:v>295.77500000000003</c:v>
                </c:pt>
                <c:pt idx="2275">
                  <c:v>296.07499999999999</c:v>
                </c:pt>
                <c:pt idx="2276">
                  <c:v>296.42500000000001</c:v>
                </c:pt>
                <c:pt idx="2277">
                  <c:v>296.75</c:v>
                </c:pt>
                <c:pt idx="2278">
                  <c:v>297.05</c:v>
                </c:pt>
                <c:pt idx="2279">
                  <c:v>297.35000000000002</c:v>
                </c:pt>
                <c:pt idx="2280">
                  <c:v>297.65000000000003</c:v>
                </c:pt>
                <c:pt idx="2281">
                  <c:v>297.95000000000005</c:v>
                </c:pt>
                <c:pt idx="2282">
                  <c:v>298.27500000000003</c:v>
                </c:pt>
                <c:pt idx="2283">
                  <c:v>298.57500000000005</c:v>
                </c:pt>
                <c:pt idx="2284">
                  <c:v>298.92500000000001</c:v>
                </c:pt>
                <c:pt idx="2285">
                  <c:v>299.27500000000003</c:v>
                </c:pt>
                <c:pt idx="2286">
                  <c:v>299.67500000000001</c:v>
                </c:pt>
                <c:pt idx="2287">
                  <c:v>300</c:v>
                </c:pt>
                <c:pt idx="2288">
                  <c:v>300.35000000000002</c:v>
                </c:pt>
                <c:pt idx="2289">
                  <c:v>300.7</c:v>
                </c:pt>
                <c:pt idx="2290">
                  <c:v>301</c:v>
                </c:pt>
                <c:pt idx="2291">
                  <c:v>301.34999999999997</c:v>
                </c:pt>
                <c:pt idx="2292">
                  <c:v>301.67500000000001</c:v>
                </c:pt>
                <c:pt idx="2293">
                  <c:v>302.02500000000003</c:v>
                </c:pt>
                <c:pt idx="2294">
                  <c:v>302.375</c:v>
                </c:pt>
                <c:pt idx="2295">
                  <c:v>302.77500000000003</c:v>
                </c:pt>
                <c:pt idx="2296">
                  <c:v>303.125</c:v>
                </c:pt>
                <c:pt idx="2297">
                  <c:v>303.45000000000005</c:v>
                </c:pt>
                <c:pt idx="2298">
                  <c:v>303.79999999999995</c:v>
                </c:pt>
                <c:pt idx="2299">
                  <c:v>304.14999999999998</c:v>
                </c:pt>
                <c:pt idx="2300">
                  <c:v>304.5</c:v>
                </c:pt>
                <c:pt idx="2301">
                  <c:v>304.85000000000002</c:v>
                </c:pt>
                <c:pt idx="2302">
                  <c:v>305.25</c:v>
                </c:pt>
                <c:pt idx="2303">
                  <c:v>305.57499999999999</c:v>
                </c:pt>
                <c:pt idx="2304">
                  <c:v>305.97500000000002</c:v>
                </c:pt>
                <c:pt idx="2305">
                  <c:v>306.32499999999999</c:v>
                </c:pt>
                <c:pt idx="2306">
                  <c:v>306.67500000000001</c:v>
                </c:pt>
                <c:pt idx="2307">
                  <c:v>307.02500000000003</c:v>
                </c:pt>
                <c:pt idx="2308">
                  <c:v>307.35000000000002</c:v>
                </c:pt>
                <c:pt idx="2309">
                  <c:v>307.70000000000005</c:v>
                </c:pt>
                <c:pt idx="2310">
                  <c:v>308.05</c:v>
                </c:pt>
                <c:pt idx="2311">
                  <c:v>308.40000000000003</c:v>
                </c:pt>
                <c:pt idx="2312">
                  <c:v>308.75000000000006</c:v>
                </c:pt>
                <c:pt idx="2313">
                  <c:v>309.12499999999994</c:v>
                </c:pt>
                <c:pt idx="2314">
                  <c:v>309.47499999999997</c:v>
                </c:pt>
                <c:pt idx="2315">
                  <c:v>309.82499999999993</c:v>
                </c:pt>
                <c:pt idx="2316">
                  <c:v>310.22499999999997</c:v>
                </c:pt>
                <c:pt idx="2317">
                  <c:v>310.57499999999999</c:v>
                </c:pt>
                <c:pt idx="2318">
                  <c:v>310.89999999999998</c:v>
                </c:pt>
                <c:pt idx="2319">
                  <c:v>311.3</c:v>
                </c:pt>
                <c:pt idx="2320">
                  <c:v>311.64999999999998</c:v>
                </c:pt>
                <c:pt idx="2321">
                  <c:v>312</c:v>
                </c:pt>
                <c:pt idx="2322">
                  <c:v>312.40000000000003</c:v>
                </c:pt>
                <c:pt idx="2323">
                  <c:v>312.72500000000002</c:v>
                </c:pt>
                <c:pt idx="2324">
                  <c:v>313.07500000000005</c:v>
                </c:pt>
                <c:pt idx="2325">
                  <c:v>313.47500000000002</c:v>
                </c:pt>
                <c:pt idx="2326">
                  <c:v>313.82500000000005</c:v>
                </c:pt>
                <c:pt idx="2327">
                  <c:v>314.22500000000002</c:v>
                </c:pt>
                <c:pt idx="2328">
                  <c:v>314.625</c:v>
                </c:pt>
                <c:pt idx="2329">
                  <c:v>315.00000000000006</c:v>
                </c:pt>
                <c:pt idx="2330">
                  <c:v>315.35000000000002</c:v>
                </c:pt>
                <c:pt idx="2331">
                  <c:v>315.75</c:v>
                </c:pt>
                <c:pt idx="2332">
                  <c:v>316.15000000000003</c:v>
                </c:pt>
                <c:pt idx="2333">
                  <c:v>316.55</c:v>
                </c:pt>
                <c:pt idx="2334">
                  <c:v>316.92500000000007</c:v>
                </c:pt>
                <c:pt idx="2335">
                  <c:v>317.27500000000003</c:v>
                </c:pt>
                <c:pt idx="2336">
                  <c:v>317.67500000000007</c:v>
                </c:pt>
                <c:pt idx="2337">
                  <c:v>318.07500000000005</c:v>
                </c:pt>
                <c:pt idx="2338">
                  <c:v>318.47500000000002</c:v>
                </c:pt>
                <c:pt idx="2339">
                  <c:v>318.89999999999998</c:v>
                </c:pt>
                <c:pt idx="2340">
                  <c:v>319.29999999999995</c:v>
                </c:pt>
                <c:pt idx="2341">
                  <c:v>319.7</c:v>
                </c:pt>
                <c:pt idx="2342">
                  <c:v>320.09999999999997</c:v>
                </c:pt>
                <c:pt idx="2343">
                  <c:v>320.5</c:v>
                </c:pt>
                <c:pt idx="2344">
                  <c:v>320.875</c:v>
                </c:pt>
                <c:pt idx="2345">
                  <c:v>321.27499999999998</c:v>
                </c:pt>
                <c:pt idx="2346">
                  <c:v>321.67500000000001</c:v>
                </c:pt>
                <c:pt idx="2347">
                  <c:v>322.07499999999999</c:v>
                </c:pt>
                <c:pt idx="2348">
                  <c:v>322.52500000000003</c:v>
                </c:pt>
                <c:pt idx="2349">
                  <c:v>322.89999999999998</c:v>
                </c:pt>
                <c:pt idx="2350">
                  <c:v>323.3</c:v>
                </c:pt>
                <c:pt idx="2351">
                  <c:v>323.70000000000005</c:v>
                </c:pt>
                <c:pt idx="2352">
                  <c:v>324.10000000000002</c:v>
                </c:pt>
                <c:pt idx="2353">
                  <c:v>324.60000000000002</c:v>
                </c:pt>
                <c:pt idx="2354">
                  <c:v>325</c:v>
                </c:pt>
                <c:pt idx="2355">
                  <c:v>325.42500000000001</c:v>
                </c:pt>
                <c:pt idx="2356">
                  <c:v>325.82499999999999</c:v>
                </c:pt>
                <c:pt idx="2357">
                  <c:v>326.22500000000002</c:v>
                </c:pt>
                <c:pt idx="2358">
                  <c:v>326.67500000000007</c:v>
                </c:pt>
                <c:pt idx="2359">
                  <c:v>327.125</c:v>
                </c:pt>
                <c:pt idx="2360">
                  <c:v>327.55000000000007</c:v>
                </c:pt>
                <c:pt idx="2361">
                  <c:v>327.95000000000005</c:v>
                </c:pt>
                <c:pt idx="2362">
                  <c:v>328.35000000000008</c:v>
                </c:pt>
                <c:pt idx="2363">
                  <c:v>328.8</c:v>
                </c:pt>
                <c:pt idx="2364">
                  <c:v>329.25000000000006</c:v>
                </c:pt>
                <c:pt idx="2365">
                  <c:v>329.62499999999994</c:v>
                </c:pt>
                <c:pt idx="2366">
                  <c:v>330.02499999999998</c:v>
                </c:pt>
                <c:pt idx="2367">
                  <c:v>330.42500000000001</c:v>
                </c:pt>
                <c:pt idx="2368">
                  <c:v>330.87499999999994</c:v>
                </c:pt>
                <c:pt idx="2369">
                  <c:v>331.32499999999999</c:v>
                </c:pt>
                <c:pt idx="2370">
                  <c:v>331.7</c:v>
                </c:pt>
                <c:pt idx="2371">
                  <c:v>332.1</c:v>
                </c:pt>
                <c:pt idx="2372">
                  <c:v>332.5</c:v>
                </c:pt>
                <c:pt idx="2373">
                  <c:v>332.95</c:v>
                </c:pt>
                <c:pt idx="2374">
                  <c:v>333.35</c:v>
                </c:pt>
                <c:pt idx="2375">
                  <c:v>333.77499999999998</c:v>
                </c:pt>
                <c:pt idx="2376">
                  <c:v>334.22500000000002</c:v>
                </c:pt>
                <c:pt idx="2377">
                  <c:v>334.625</c:v>
                </c:pt>
                <c:pt idx="2378">
                  <c:v>335.125</c:v>
                </c:pt>
                <c:pt idx="2379">
                  <c:v>335.52499999999998</c:v>
                </c:pt>
                <c:pt idx="2380">
                  <c:v>335.97500000000002</c:v>
                </c:pt>
                <c:pt idx="2381">
                  <c:v>336.40000000000003</c:v>
                </c:pt>
                <c:pt idx="2382">
                  <c:v>336.85</c:v>
                </c:pt>
                <c:pt idx="2383">
                  <c:v>337.25</c:v>
                </c:pt>
                <c:pt idx="2384">
                  <c:v>337.75000000000006</c:v>
                </c:pt>
                <c:pt idx="2385">
                  <c:v>338.15</c:v>
                </c:pt>
                <c:pt idx="2386">
                  <c:v>338.57500000000005</c:v>
                </c:pt>
                <c:pt idx="2387">
                  <c:v>339.07500000000005</c:v>
                </c:pt>
                <c:pt idx="2388">
                  <c:v>339.52500000000003</c:v>
                </c:pt>
                <c:pt idx="2389">
                  <c:v>339.97500000000008</c:v>
                </c:pt>
                <c:pt idx="2390">
                  <c:v>340.47500000000002</c:v>
                </c:pt>
                <c:pt idx="2391">
                  <c:v>340.95</c:v>
                </c:pt>
                <c:pt idx="2392">
                  <c:v>341.4</c:v>
                </c:pt>
                <c:pt idx="2393">
                  <c:v>341.9</c:v>
                </c:pt>
                <c:pt idx="2394">
                  <c:v>342.35</c:v>
                </c:pt>
                <c:pt idx="2395">
                  <c:v>342.8</c:v>
                </c:pt>
                <c:pt idx="2396">
                  <c:v>343.27499999999998</c:v>
                </c:pt>
                <c:pt idx="2397">
                  <c:v>343.67500000000001</c:v>
                </c:pt>
                <c:pt idx="2398">
                  <c:v>344.125</c:v>
                </c:pt>
                <c:pt idx="2399">
                  <c:v>344.57499999999999</c:v>
                </c:pt>
                <c:pt idx="2400">
                  <c:v>344.97499999999997</c:v>
                </c:pt>
                <c:pt idx="2401">
                  <c:v>345.4</c:v>
                </c:pt>
                <c:pt idx="2402">
                  <c:v>345.85</c:v>
                </c:pt>
                <c:pt idx="2403">
                  <c:v>346.25</c:v>
                </c:pt>
                <c:pt idx="2404">
                  <c:v>346.75</c:v>
                </c:pt>
                <c:pt idx="2405">
                  <c:v>347.15</c:v>
                </c:pt>
                <c:pt idx="2406">
                  <c:v>347.6</c:v>
                </c:pt>
                <c:pt idx="2407">
                  <c:v>348.02500000000003</c:v>
                </c:pt>
                <c:pt idx="2408">
                  <c:v>348.42500000000007</c:v>
                </c:pt>
                <c:pt idx="2409">
                  <c:v>348.82499999999999</c:v>
                </c:pt>
                <c:pt idx="2410">
                  <c:v>349.27500000000003</c:v>
                </c:pt>
                <c:pt idx="2411">
                  <c:v>349.67500000000001</c:v>
                </c:pt>
                <c:pt idx="2412">
                  <c:v>350.05000000000007</c:v>
                </c:pt>
                <c:pt idx="2413">
                  <c:v>350.45000000000005</c:v>
                </c:pt>
                <c:pt idx="2414">
                  <c:v>350.9</c:v>
                </c:pt>
                <c:pt idx="2415">
                  <c:v>351.35</c:v>
                </c:pt>
                <c:pt idx="2416">
                  <c:v>351.75</c:v>
                </c:pt>
                <c:pt idx="2417">
                  <c:v>352.125</c:v>
                </c:pt>
                <c:pt idx="2418">
                  <c:v>352.52499999999998</c:v>
                </c:pt>
                <c:pt idx="2419">
                  <c:v>352.97500000000002</c:v>
                </c:pt>
                <c:pt idx="2420">
                  <c:v>353.32500000000005</c:v>
                </c:pt>
                <c:pt idx="2421">
                  <c:v>353.72500000000002</c:v>
                </c:pt>
                <c:pt idx="2422">
                  <c:v>354.1</c:v>
                </c:pt>
                <c:pt idx="2423">
                  <c:v>354.55</c:v>
                </c:pt>
                <c:pt idx="2424">
                  <c:v>354.95</c:v>
                </c:pt>
                <c:pt idx="2425">
                  <c:v>355.34999999999997</c:v>
                </c:pt>
                <c:pt idx="2426">
                  <c:v>355.7</c:v>
                </c:pt>
                <c:pt idx="2427">
                  <c:v>356.07500000000005</c:v>
                </c:pt>
                <c:pt idx="2428">
                  <c:v>356.47500000000002</c:v>
                </c:pt>
                <c:pt idx="2429">
                  <c:v>356.875</c:v>
                </c:pt>
                <c:pt idx="2430">
                  <c:v>357.32499999999999</c:v>
                </c:pt>
                <c:pt idx="2431">
                  <c:v>357.72500000000002</c:v>
                </c:pt>
                <c:pt idx="2432">
                  <c:v>358.07499999999999</c:v>
                </c:pt>
                <c:pt idx="2433">
                  <c:v>358.45000000000005</c:v>
                </c:pt>
                <c:pt idx="2434">
                  <c:v>358.80000000000007</c:v>
                </c:pt>
                <c:pt idx="2435">
                  <c:v>359.15000000000003</c:v>
                </c:pt>
                <c:pt idx="2436">
                  <c:v>359.55</c:v>
                </c:pt>
                <c:pt idx="2437">
                  <c:v>359.9</c:v>
                </c:pt>
                <c:pt idx="2438">
                  <c:v>360.27500000000003</c:v>
                </c:pt>
                <c:pt idx="2439">
                  <c:v>360.67500000000001</c:v>
                </c:pt>
                <c:pt idx="2440">
                  <c:v>361.02500000000003</c:v>
                </c:pt>
                <c:pt idx="2441">
                  <c:v>361.37500000000006</c:v>
                </c:pt>
                <c:pt idx="2442">
                  <c:v>361.77499999999998</c:v>
                </c:pt>
                <c:pt idx="2443">
                  <c:v>362.15</c:v>
                </c:pt>
                <c:pt idx="2444">
                  <c:v>362.54999999999995</c:v>
                </c:pt>
                <c:pt idx="2445">
                  <c:v>362.9</c:v>
                </c:pt>
                <c:pt idx="2446">
                  <c:v>363.19999999999993</c:v>
                </c:pt>
                <c:pt idx="2447">
                  <c:v>363.6</c:v>
                </c:pt>
                <c:pt idx="2448">
                  <c:v>363.9</c:v>
                </c:pt>
                <c:pt idx="2449">
                  <c:v>364.25</c:v>
                </c:pt>
                <c:pt idx="2450">
                  <c:v>364.59999999999997</c:v>
                </c:pt>
                <c:pt idx="2451">
                  <c:v>364.95</c:v>
                </c:pt>
                <c:pt idx="2452">
                  <c:v>365.25</c:v>
                </c:pt>
                <c:pt idx="2453">
                  <c:v>365.6</c:v>
                </c:pt>
                <c:pt idx="2454">
                  <c:v>365.95000000000005</c:v>
                </c:pt>
                <c:pt idx="2455">
                  <c:v>366.25</c:v>
                </c:pt>
                <c:pt idx="2456">
                  <c:v>366.65</c:v>
                </c:pt>
                <c:pt idx="2457">
                  <c:v>366.95</c:v>
                </c:pt>
                <c:pt idx="2458">
                  <c:v>367.22500000000002</c:v>
                </c:pt>
                <c:pt idx="2459">
                  <c:v>367.625</c:v>
                </c:pt>
                <c:pt idx="2460">
                  <c:v>367.92500000000001</c:v>
                </c:pt>
                <c:pt idx="2461">
                  <c:v>368.27499999999998</c:v>
                </c:pt>
                <c:pt idx="2462">
                  <c:v>368.52500000000003</c:v>
                </c:pt>
                <c:pt idx="2463">
                  <c:v>368.67499999999995</c:v>
                </c:pt>
                <c:pt idx="2464">
                  <c:v>368.82499999999999</c:v>
                </c:pt>
                <c:pt idx="2465">
                  <c:v>368.92500000000001</c:v>
                </c:pt>
                <c:pt idx="2466">
                  <c:v>369.125</c:v>
                </c:pt>
                <c:pt idx="2467">
                  <c:v>369.27500000000003</c:v>
                </c:pt>
                <c:pt idx="2468">
                  <c:v>369.42500000000001</c:v>
                </c:pt>
                <c:pt idx="2469">
                  <c:v>369.57500000000005</c:v>
                </c:pt>
                <c:pt idx="2470">
                  <c:v>369.72499999999997</c:v>
                </c:pt>
                <c:pt idx="2471">
                  <c:v>369.875</c:v>
                </c:pt>
                <c:pt idx="2472">
                  <c:v>370.02499999999998</c:v>
                </c:pt>
                <c:pt idx="2473">
                  <c:v>370.17500000000001</c:v>
                </c:pt>
                <c:pt idx="2474">
                  <c:v>370.35</c:v>
                </c:pt>
                <c:pt idx="2475">
                  <c:v>370.5</c:v>
                </c:pt>
                <c:pt idx="2476">
                  <c:v>370.65</c:v>
                </c:pt>
                <c:pt idx="2477">
                  <c:v>370.8</c:v>
                </c:pt>
                <c:pt idx="2478">
                  <c:v>370.95</c:v>
                </c:pt>
                <c:pt idx="2479">
                  <c:v>371.1</c:v>
                </c:pt>
                <c:pt idx="2480">
                  <c:v>371.25</c:v>
                </c:pt>
                <c:pt idx="2481">
                  <c:v>371.45000000000005</c:v>
                </c:pt>
                <c:pt idx="2482">
                  <c:v>371.6</c:v>
                </c:pt>
                <c:pt idx="2483">
                  <c:v>371.75</c:v>
                </c:pt>
                <c:pt idx="2484">
                  <c:v>371.9</c:v>
                </c:pt>
                <c:pt idx="2485">
                  <c:v>372.1</c:v>
                </c:pt>
                <c:pt idx="2486">
                  <c:v>372.2</c:v>
                </c:pt>
                <c:pt idx="2487">
                  <c:v>372.40000000000003</c:v>
                </c:pt>
                <c:pt idx="2488">
                  <c:v>372.54999999999995</c:v>
                </c:pt>
                <c:pt idx="2489">
                  <c:v>372.72500000000002</c:v>
                </c:pt>
                <c:pt idx="2490">
                  <c:v>372.82499999999999</c:v>
                </c:pt>
                <c:pt idx="2491">
                  <c:v>373.02500000000003</c:v>
                </c:pt>
                <c:pt idx="2492">
                  <c:v>373.17500000000001</c:v>
                </c:pt>
                <c:pt idx="2493">
                  <c:v>373.32500000000005</c:v>
                </c:pt>
                <c:pt idx="2494">
                  <c:v>373.47500000000002</c:v>
                </c:pt>
                <c:pt idx="2495">
                  <c:v>373.625</c:v>
                </c:pt>
                <c:pt idx="2496">
                  <c:v>373.82499999999999</c:v>
                </c:pt>
                <c:pt idx="2497">
                  <c:v>373.92500000000001</c:v>
                </c:pt>
                <c:pt idx="2498">
                  <c:v>374.125</c:v>
                </c:pt>
                <c:pt idx="2499">
                  <c:v>374.27500000000003</c:v>
                </c:pt>
                <c:pt idx="2500">
                  <c:v>374.42500000000001</c:v>
                </c:pt>
                <c:pt idx="2501">
                  <c:v>374.57500000000005</c:v>
                </c:pt>
                <c:pt idx="2502">
                  <c:v>374.77499999999998</c:v>
                </c:pt>
                <c:pt idx="2503">
                  <c:v>374.92500000000001</c:v>
                </c:pt>
                <c:pt idx="2504">
                  <c:v>375.00000000000006</c:v>
                </c:pt>
                <c:pt idx="2505">
                  <c:v>375.20000000000005</c:v>
                </c:pt>
                <c:pt idx="2506">
                  <c:v>375.35</c:v>
                </c:pt>
                <c:pt idx="2507">
                  <c:v>375.45000000000005</c:v>
                </c:pt>
                <c:pt idx="2508">
                  <c:v>375.65000000000009</c:v>
                </c:pt>
                <c:pt idx="2509">
                  <c:v>375.8</c:v>
                </c:pt>
                <c:pt idx="2510">
                  <c:v>375.95000000000005</c:v>
                </c:pt>
                <c:pt idx="2511">
                  <c:v>376.05</c:v>
                </c:pt>
                <c:pt idx="2512">
                  <c:v>376.25</c:v>
                </c:pt>
                <c:pt idx="2513">
                  <c:v>376.4</c:v>
                </c:pt>
                <c:pt idx="2514">
                  <c:v>376.5</c:v>
                </c:pt>
                <c:pt idx="2515">
                  <c:v>376.70000000000005</c:v>
                </c:pt>
                <c:pt idx="2516">
                  <c:v>376.85</c:v>
                </c:pt>
                <c:pt idx="2517">
                  <c:v>377.00000000000006</c:v>
                </c:pt>
                <c:pt idx="2518">
                  <c:v>377.15000000000003</c:v>
                </c:pt>
                <c:pt idx="2519">
                  <c:v>377.27499999999998</c:v>
                </c:pt>
                <c:pt idx="2520">
                  <c:v>377.42499999999995</c:v>
                </c:pt>
                <c:pt idx="2521">
                  <c:v>377.52499999999998</c:v>
                </c:pt>
                <c:pt idx="2522">
                  <c:v>377.72500000000002</c:v>
                </c:pt>
                <c:pt idx="2523">
                  <c:v>377.875</c:v>
                </c:pt>
                <c:pt idx="2524">
                  <c:v>378.02499999999998</c:v>
                </c:pt>
                <c:pt idx="2525">
                  <c:v>378.17500000000001</c:v>
                </c:pt>
                <c:pt idx="2526">
                  <c:v>378.32499999999993</c:v>
                </c:pt>
                <c:pt idx="2527">
                  <c:v>378.47500000000002</c:v>
                </c:pt>
                <c:pt idx="2528">
                  <c:v>378.625</c:v>
                </c:pt>
                <c:pt idx="2529">
                  <c:v>378.77499999999998</c:v>
                </c:pt>
                <c:pt idx="2530">
                  <c:v>378.92500000000001</c:v>
                </c:pt>
                <c:pt idx="2531">
                  <c:v>379.07499999999999</c:v>
                </c:pt>
                <c:pt idx="2532">
                  <c:v>379.22500000000002</c:v>
                </c:pt>
                <c:pt idx="2533">
                  <c:v>379.375</c:v>
                </c:pt>
                <c:pt idx="2534">
                  <c:v>379.52499999999998</c:v>
                </c:pt>
                <c:pt idx="2535">
                  <c:v>379.65</c:v>
                </c:pt>
                <c:pt idx="2536">
                  <c:v>379.8</c:v>
                </c:pt>
                <c:pt idx="2537">
                  <c:v>380</c:v>
                </c:pt>
                <c:pt idx="2538">
                  <c:v>380.15000000000003</c:v>
                </c:pt>
                <c:pt idx="2539">
                  <c:v>380.3</c:v>
                </c:pt>
                <c:pt idx="2540">
                  <c:v>380.45</c:v>
                </c:pt>
                <c:pt idx="2541">
                  <c:v>380.65</c:v>
                </c:pt>
                <c:pt idx="2542">
                  <c:v>380.75</c:v>
                </c:pt>
                <c:pt idx="2543">
                  <c:v>380.95</c:v>
                </c:pt>
                <c:pt idx="2544">
                  <c:v>381.1</c:v>
                </c:pt>
                <c:pt idx="2545">
                  <c:v>381.25</c:v>
                </c:pt>
                <c:pt idx="2546">
                  <c:v>381.40000000000003</c:v>
                </c:pt>
                <c:pt idx="2547">
                  <c:v>381.59999999999997</c:v>
                </c:pt>
                <c:pt idx="2548">
                  <c:v>381.75</c:v>
                </c:pt>
                <c:pt idx="2549">
                  <c:v>381.9</c:v>
                </c:pt>
                <c:pt idx="2550">
                  <c:v>382.02500000000003</c:v>
                </c:pt>
                <c:pt idx="2551">
                  <c:v>382.22500000000002</c:v>
                </c:pt>
                <c:pt idx="2552">
                  <c:v>382.32500000000005</c:v>
                </c:pt>
                <c:pt idx="2553">
                  <c:v>382.52499999999998</c:v>
                </c:pt>
                <c:pt idx="2554">
                  <c:v>382.67500000000001</c:v>
                </c:pt>
                <c:pt idx="2555">
                  <c:v>382.82499999999999</c:v>
                </c:pt>
                <c:pt idx="2556">
                  <c:v>382.97500000000002</c:v>
                </c:pt>
                <c:pt idx="2557">
                  <c:v>383.125</c:v>
                </c:pt>
                <c:pt idx="2558">
                  <c:v>383.32500000000005</c:v>
                </c:pt>
                <c:pt idx="2559">
                  <c:v>383.42499999999995</c:v>
                </c:pt>
                <c:pt idx="2560">
                  <c:v>383.625</c:v>
                </c:pt>
                <c:pt idx="2561">
                  <c:v>383.77499999999998</c:v>
                </c:pt>
                <c:pt idx="2562">
                  <c:v>383.97500000000002</c:v>
                </c:pt>
                <c:pt idx="2563">
                  <c:v>384.07499999999999</c:v>
                </c:pt>
                <c:pt idx="2564">
                  <c:v>384.27500000000003</c:v>
                </c:pt>
                <c:pt idx="2565">
                  <c:v>384.4</c:v>
                </c:pt>
                <c:pt idx="2566">
                  <c:v>384.6</c:v>
                </c:pt>
                <c:pt idx="2567">
                  <c:v>384.75</c:v>
                </c:pt>
                <c:pt idx="2568">
                  <c:v>384.95000000000005</c:v>
                </c:pt>
                <c:pt idx="2569">
                  <c:v>385.15000000000003</c:v>
                </c:pt>
                <c:pt idx="2570">
                  <c:v>385.3</c:v>
                </c:pt>
                <c:pt idx="2571">
                  <c:v>385.55</c:v>
                </c:pt>
                <c:pt idx="2572">
                  <c:v>385.70000000000005</c:v>
                </c:pt>
                <c:pt idx="2573">
                  <c:v>385.90000000000003</c:v>
                </c:pt>
                <c:pt idx="2574">
                  <c:v>386.05</c:v>
                </c:pt>
                <c:pt idx="2575">
                  <c:v>386.25</c:v>
                </c:pt>
                <c:pt idx="2576">
                  <c:v>386.40000000000003</c:v>
                </c:pt>
                <c:pt idx="2577">
                  <c:v>386.6</c:v>
                </c:pt>
                <c:pt idx="2578">
                  <c:v>386.75000000000006</c:v>
                </c:pt>
                <c:pt idx="2579">
                  <c:v>386.95</c:v>
                </c:pt>
                <c:pt idx="2580">
                  <c:v>387.1</c:v>
                </c:pt>
                <c:pt idx="2581">
                  <c:v>387.27499999999998</c:v>
                </c:pt>
                <c:pt idx="2582">
                  <c:v>387.47500000000002</c:v>
                </c:pt>
                <c:pt idx="2583">
                  <c:v>387.625</c:v>
                </c:pt>
                <c:pt idx="2584">
                  <c:v>387.82500000000005</c:v>
                </c:pt>
                <c:pt idx="2585">
                  <c:v>387.97500000000002</c:v>
                </c:pt>
                <c:pt idx="2586">
                  <c:v>388.17500000000007</c:v>
                </c:pt>
                <c:pt idx="2587">
                  <c:v>388.32500000000005</c:v>
                </c:pt>
                <c:pt idx="2588">
                  <c:v>388.52500000000009</c:v>
                </c:pt>
                <c:pt idx="2589">
                  <c:v>388.67500000000001</c:v>
                </c:pt>
                <c:pt idx="2590">
                  <c:v>388.87500000000006</c:v>
                </c:pt>
                <c:pt idx="2591">
                  <c:v>389.02499999999998</c:v>
                </c:pt>
                <c:pt idx="2592">
                  <c:v>389.17500000000007</c:v>
                </c:pt>
                <c:pt idx="2593">
                  <c:v>389.32500000000005</c:v>
                </c:pt>
                <c:pt idx="2594">
                  <c:v>389.47500000000002</c:v>
                </c:pt>
                <c:pt idx="2595">
                  <c:v>389.62500000000006</c:v>
                </c:pt>
                <c:pt idx="2596">
                  <c:v>389.69999999999993</c:v>
                </c:pt>
                <c:pt idx="2597">
                  <c:v>389.85</c:v>
                </c:pt>
                <c:pt idx="2598">
                  <c:v>390</c:v>
                </c:pt>
                <c:pt idx="2599">
                  <c:v>390.15</c:v>
                </c:pt>
                <c:pt idx="2600">
                  <c:v>390.25</c:v>
                </c:pt>
                <c:pt idx="2601">
                  <c:v>390.45000000000005</c:v>
                </c:pt>
                <c:pt idx="2602">
                  <c:v>390.6</c:v>
                </c:pt>
                <c:pt idx="2603">
                  <c:v>390.75</c:v>
                </c:pt>
                <c:pt idx="2604">
                  <c:v>390.85</c:v>
                </c:pt>
                <c:pt idx="2605">
                  <c:v>391</c:v>
                </c:pt>
                <c:pt idx="2606">
                  <c:v>391.15</c:v>
                </c:pt>
                <c:pt idx="2607">
                  <c:v>391.29999999999995</c:v>
                </c:pt>
                <c:pt idx="2608">
                  <c:v>391.4</c:v>
                </c:pt>
                <c:pt idx="2609">
                  <c:v>391.55</c:v>
                </c:pt>
                <c:pt idx="2610">
                  <c:v>391.69999999999993</c:v>
                </c:pt>
                <c:pt idx="2611">
                  <c:v>391.82499999999999</c:v>
                </c:pt>
                <c:pt idx="2612">
                  <c:v>391.92500000000001</c:v>
                </c:pt>
                <c:pt idx="2613">
                  <c:v>392.07499999999999</c:v>
                </c:pt>
                <c:pt idx="2614">
                  <c:v>392.22500000000002</c:v>
                </c:pt>
                <c:pt idx="2615">
                  <c:v>392.375</c:v>
                </c:pt>
                <c:pt idx="2616">
                  <c:v>392.47499999999997</c:v>
                </c:pt>
                <c:pt idx="2617">
                  <c:v>392.625</c:v>
                </c:pt>
                <c:pt idx="2618">
                  <c:v>392.77500000000003</c:v>
                </c:pt>
                <c:pt idx="2619">
                  <c:v>392.92500000000001</c:v>
                </c:pt>
                <c:pt idx="2620">
                  <c:v>393.02499999999998</c:v>
                </c:pt>
                <c:pt idx="2621">
                  <c:v>393.17500000000001</c:v>
                </c:pt>
                <c:pt idx="2622">
                  <c:v>393.32499999999999</c:v>
                </c:pt>
                <c:pt idx="2623">
                  <c:v>393.47500000000002</c:v>
                </c:pt>
                <c:pt idx="2624">
                  <c:v>393.57500000000005</c:v>
                </c:pt>
                <c:pt idx="2625">
                  <c:v>393.72499999999997</c:v>
                </c:pt>
                <c:pt idx="2626">
                  <c:v>393.875</c:v>
                </c:pt>
                <c:pt idx="2627">
                  <c:v>394</c:v>
                </c:pt>
                <c:pt idx="2628">
                  <c:v>394.15</c:v>
                </c:pt>
                <c:pt idx="2629">
                  <c:v>394.25</c:v>
                </c:pt>
                <c:pt idx="2630">
                  <c:v>394.45</c:v>
                </c:pt>
                <c:pt idx="2631">
                  <c:v>394.6</c:v>
                </c:pt>
                <c:pt idx="2632">
                  <c:v>394.75</c:v>
                </c:pt>
                <c:pt idx="2633">
                  <c:v>394.85</c:v>
                </c:pt>
                <c:pt idx="2634">
                  <c:v>395.05</c:v>
                </c:pt>
                <c:pt idx="2635">
                  <c:v>395.2</c:v>
                </c:pt>
                <c:pt idx="2636">
                  <c:v>395.45000000000005</c:v>
                </c:pt>
                <c:pt idx="2637">
                  <c:v>395.70000000000005</c:v>
                </c:pt>
                <c:pt idx="2638">
                  <c:v>395.95000000000005</c:v>
                </c:pt>
                <c:pt idx="2639">
                  <c:v>396.20000000000005</c:v>
                </c:pt>
                <c:pt idx="2640">
                  <c:v>396.45</c:v>
                </c:pt>
                <c:pt idx="2641">
                  <c:v>396.70000000000005</c:v>
                </c:pt>
                <c:pt idx="2642">
                  <c:v>396.92500000000001</c:v>
                </c:pt>
                <c:pt idx="2643">
                  <c:v>397.12500000000006</c:v>
                </c:pt>
                <c:pt idx="2644">
                  <c:v>397.375</c:v>
                </c:pt>
                <c:pt idx="2645">
                  <c:v>397.67500000000001</c:v>
                </c:pt>
                <c:pt idx="2646">
                  <c:v>397.875</c:v>
                </c:pt>
                <c:pt idx="2647">
                  <c:v>398.125</c:v>
                </c:pt>
                <c:pt idx="2648">
                  <c:v>398.375</c:v>
                </c:pt>
                <c:pt idx="2649">
                  <c:v>398.625</c:v>
                </c:pt>
                <c:pt idx="2650">
                  <c:v>398.87500000000006</c:v>
                </c:pt>
                <c:pt idx="2651">
                  <c:v>399.07499999999999</c:v>
                </c:pt>
                <c:pt idx="2652">
                  <c:v>399.37500000000006</c:v>
                </c:pt>
                <c:pt idx="2653">
                  <c:v>399.625</c:v>
                </c:pt>
                <c:pt idx="2654">
                  <c:v>399.82500000000005</c:v>
                </c:pt>
                <c:pt idx="2655">
                  <c:v>400.07499999999999</c:v>
                </c:pt>
                <c:pt idx="2656">
                  <c:v>400.32500000000005</c:v>
                </c:pt>
                <c:pt idx="2657">
                  <c:v>400.55</c:v>
                </c:pt>
                <c:pt idx="2658">
                  <c:v>400.80000000000007</c:v>
                </c:pt>
                <c:pt idx="2659">
                  <c:v>401.05</c:v>
                </c:pt>
                <c:pt idx="2660">
                  <c:v>401.30000000000007</c:v>
                </c:pt>
                <c:pt idx="2661">
                  <c:v>401.55000000000007</c:v>
                </c:pt>
                <c:pt idx="2662">
                  <c:v>401.75</c:v>
                </c:pt>
                <c:pt idx="2663">
                  <c:v>402.05000000000007</c:v>
                </c:pt>
                <c:pt idx="2664">
                  <c:v>402.35</c:v>
                </c:pt>
                <c:pt idx="2665">
                  <c:v>402.6</c:v>
                </c:pt>
                <c:pt idx="2666">
                  <c:v>402.95000000000005</c:v>
                </c:pt>
                <c:pt idx="2667">
                  <c:v>403.20000000000005</c:v>
                </c:pt>
                <c:pt idx="2668">
                  <c:v>403.55</c:v>
                </c:pt>
                <c:pt idx="2669">
                  <c:v>403.85</c:v>
                </c:pt>
                <c:pt idx="2670">
                  <c:v>404.15</c:v>
                </c:pt>
                <c:pt idx="2671">
                  <c:v>404.45000000000005</c:v>
                </c:pt>
                <c:pt idx="2672">
                  <c:v>404.72500000000002</c:v>
                </c:pt>
                <c:pt idx="2673">
                  <c:v>405.02499999999998</c:v>
                </c:pt>
                <c:pt idx="2674">
                  <c:v>405.32499999999999</c:v>
                </c:pt>
                <c:pt idx="2675">
                  <c:v>405.625</c:v>
                </c:pt>
                <c:pt idx="2676">
                  <c:v>405.97500000000002</c:v>
                </c:pt>
                <c:pt idx="2677">
                  <c:v>406.22500000000002</c:v>
                </c:pt>
                <c:pt idx="2678">
                  <c:v>406.57499999999999</c:v>
                </c:pt>
                <c:pt idx="2679">
                  <c:v>406.82500000000005</c:v>
                </c:pt>
                <c:pt idx="2680">
                  <c:v>407.17499999999995</c:v>
                </c:pt>
                <c:pt idx="2681">
                  <c:v>407.47500000000002</c:v>
                </c:pt>
                <c:pt idx="2682">
                  <c:v>407.77499999999998</c:v>
                </c:pt>
                <c:pt idx="2683">
                  <c:v>408.07500000000005</c:v>
                </c:pt>
                <c:pt idx="2684">
                  <c:v>408.42499999999995</c:v>
                </c:pt>
                <c:pt idx="2685">
                  <c:v>408.72500000000002</c:v>
                </c:pt>
                <c:pt idx="2686">
                  <c:v>409.07499999999999</c:v>
                </c:pt>
                <c:pt idx="2687">
                  <c:v>409.42500000000001</c:v>
                </c:pt>
                <c:pt idx="2688">
                  <c:v>409.75</c:v>
                </c:pt>
                <c:pt idx="2689">
                  <c:v>410.05</c:v>
                </c:pt>
                <c:pt idx="2690">
                  <c:v>410.4</c:v>
                </c:pt>
                <c:pt idx="2691">
                  <c:v>410.75</c:v>
                </c:pt>
                <c:pt idx="2692">
                  <c:v>411.09999999999997</c:v>
                </c:pt>
                <c:pt idx="2693">
                  <c:v>411.40000000000003</c:v>
                </c:pt>
                <c:pt idx="2694">
                  <c:v>411.75</c:v>
                </c:pt>
                <c:pt idx="2695">
                  <c:v>412.1</c:v>
                </c:pt>
                <c:pt idx="2696">
                  <c:v>412.45</c:v>
                </c:pt>
                <c:pt idx="2697">
                  <c:v>412.75</c:v>
                </c:pt>
                <c:pt idx="2698">
                  <c:v>413.09999999999997</c:v>
                </c:pt>
                <c:pt idx="2699">
                  <c:v>413.45</c:v>
                </c:pt>
                <c:pt idx="2700">
                  <c:v>413.8</c:v>
                </c:pt>
                <c:pt idx="2701">
                  <c:v>414.1</c:v>
                </c:pt>
                <c:pt idx="2702">
                  <c:v>414.5</c:v>
                </c:pt>
                <c:pt idx="2703">
                  <c:v>414.82500000000005</c:v>
                </c:pt>
                <c:pt idx="2704">
                  <c:v>415.17500000000001</c:v>
                </c:pt>
                <c:pt idx="2705">
                  <c:v>415.57500000000005</c:v>
                </c:pt>
                <c:pt idx="2706">
                  <c:v>415.875</c:v>
                </c:pt>
                <c:pt idx="2707">
                  <c:v>416.27500000000003</c:v>
                </c:pt>
                <c:pt idx="2708">
                  <c:v>416.57499999999999</c:v>
                </c:pt>
                <c:pt idx="2709">
                  <c:v>416.97500000000002</c:v>
                </c:pt>
                <c:pt idx="2710">
                  <c:v>417.27499999999998</c:v>
                </c:pt>
                <c:pt idx="2711">
                  <c:v>417.67500000000007</c:v>
                </c:pt>
                <c:pt idx="2712">
                  <c:v>417.97500000000002</c:v>
                </c:pt>
                <c:pt idx="2713">
                  <c:v>418.375</c:v>
                </c:pt>
                <c:pt idx="2714">
                  <c:v>418.72500000000002</c:v>
                </c:pt>
                <c:pt idx="2715">
                  <c:v>419.07500000000005</c:v>
                </c:pt>
                <c:pt idx="2716">
                  <c:v>419.42500000000001</c:v>
                </c:pt>
                <c:pt idx="2717">
                  <c:v>419.77500000000003</c:v>
                </c:pt>
                <c:pt idx="2718">
                  <c:v>420.15000000000003</c:v>
                </c:pt>
                <c:pt idx="2719">
                  <c:v>420.55000000000007</c:v>
                </c:pt>
                <c:pt idx="2720">
                  <c:v>420.95</c:v>
                </c:pt>
                <c:pt idx="2721">
                  <c:v>421.35</c:v>
                </c:pt>
                <c:pt idx="2722">
                  <c:v>421.8</c:v>
                </c:pt>
                <c:pt idx="2723">
                  <c:v>422.15000000000003</c:v>
                </c:pt>
                <c:pt idx="2724">
                  <c:v>422.6</c:v>
                </c:pt>
                <c:pt idx="2725">
                  <c:v>422.95000000000005</c:v>
                </c:pt>
                <c:pt idx="2726">
                  <c:v>423.40000000000003</c:v>
                </c:pt>
                <c:pt idx="2727">
                  <c:v>423.75000000000006</c:v>
                </c:pt>
                <c:pt idx="2728">
                  <c:v>424.20000000000005</c:v>
                </c:pt>
                <c:pt idx="2729">
                  <c:v>424.55000000000007</c:v>
                </c:pt>
                <c:pt idx="2730">
                  <c:v>425</c:v>
                </c:pt>
                <c:pt idx="2731">
                  <c:v>425.35</c:v>
                </c:pt>
                <c:pt idx="2732">
                  <c:v>425.85</c:v>
                </c:pt>
                <c:pt idx="2733">
                  <c:v>426.25000000000006</c:v>
                </c:pt>
                <c:pt idx="2734">
                  <c:v>426.67500000000007</c:v>
                </c:pt>
                <c:pt idx="2735">
                  <c:v>427.07500000000005</c:v>
                </c:pt>
                <c:pt idx="2736">
                  <c:v>427.52500000000003</c:v>
                </c:pt>
                <c:pt idx="2737">
                  <c:v>427.92500000000007</c:v>
                </c:pt>
                <c:pt idx="2738">
                  <c:v>428.375</c:v>
                </c:pt>
                <c:pt idx="2739">
                  <c:v>428.77500000000009</c:v>
                </c:pt>
                <c:pt idx="2740">
                  <c:v>429.22500000000002</c:v>
                </c:pt>
                <c:pt idx="2741">
                  <c:v>429.62500000000006</c:v>
                </c:pt>
                <c:pt idx="2742">
                  <c:v>430.07500000000005</c:v>
                </c:pt>
                <c:pt idx="2743">
                  <c:v>430.47500000000002</c:v>
                </c:pt>
                <c:pt idx="2744">
                  <c:v>430.92500000000007</c:v>
                </c:pt>
                <c:pt idx="2745">
                  <c:v>431.37500000000006</c:v>
                </c:pt>
                <c:pt idx="2746">
                  <c:v>431.82500000000005</c:v>
                </c:pt>
                <c:pt idx="2747">
                  <c:v>432.22500000000002</c:v>
                </c:pt>
                <c:pt idx="2748">
                  <c:v>432.72500000000002</c:v>
                </c:pt>
                <c:pt idx="2749">
                  <c:v>433.1</c:v>
                </c:pt>
                <c:pt idx="2750">
                  <c:v>433.54999999999995</c:v>
                </c:pt>
                <c:pt idx="2751">
                  <c:v>434</c:v>
                </c:pt>
                <c:pt idx="2752">
                  <c:v>434.45</c:v>
                </c:pt>
                <c:pt idx="2753">
                  <c:v>434.85</c:v>
                </c:pt>
                <c:pt idx="2754">
                  <c:v>435.35</c:v>
                </c:pt>
                <c:pt idx="2755">
                  <c:v>435.84999999999997</c:v>
                </c:pt>
                <c:pt idx="2756">
                  <c:v>436.35</c:v>
                </c:pt>
                <c:pt idx="2757">
                  <c:v>436.9</c:v>
                </c:pt>
                <c:pt idx="2758">
                  <c:v>437.35</c:v>
                </c:pt>
                <c:pt idx="2759">
                  <c:v>437.85</c:v>
                </c:pt>
                <c:pt idx="2760">
                  <c:v>438.4</c:v>
                </c:pt>
                <c:pt idx="2761">
                  <c:v>438.9</c:v>
                </c:pt>
                <c:pt idx="2762">
                  <c:v>439.44999999999993</c:v>
                </c:pt>
                <c:pt idx="2763">
                  <c:v>439.9</c:v>
                </c:pt>
                <c:pt idx="2764">
                  <c:v>440.42499999999995</c:v>
                </c:pt>
                <c:pt idx="2765">
                  <c:v>440.92500000000001</c:v>
                </c:pt>
                <c:pt idx="2766">
                  <c:v>441.47499999999997</c:v>
                </c:pt>
                <c:pt idx="2767">
                  <c:v>442.02500000000003</c:v>
                </c:pt>
                <c:pt idx="2768">
                  <c:v>442.52499999999998</c:v>
                </c:pt>
                <c:pt idx="2769">
                  <c:v>443.07500000000005</c:v>
                </c:pt>
                <c:pt idx="2770">
                  <c:v>443.57499999999999</c:v>
                </c:pt>
                <c:pt idx="2771">
                  <c:v>444.125</c:v>
                </c:pt>
                <c:pt idx="2772">
                  <c:v>444.67500000000001</c:v>
                </c:pt>
                <c:pt idx="2773">
                  <c:v>445.17499999999995</c:v>
                </c:pt>
                <c:pt idx="2774">
                  <c:v>445.72500000000002</c:v>
                </c:pt>
                <c:pt idx="2775">
                  <c:v>446.32499999999999</c:v>
                </c:pt>
                <c:pt idx="2776">
                  <c:v>446.92500000000001</c:v>
                </c:pt>
                <c:pt idx="2777">
                  <c:v>447.47500000000002</c:v>
                </c:pt>
                <c:pt idx="2778">
                  <c:v>448.02500000000003</c:v>
                </c:pt>
                <c:pt idx="2779">
                  <c:v>448.6</c:v>
                </c:pt>
                <c:pt idx="2780">
                  <c:v>449.2</c:v>
                </c:pt>
                <c:pt idx="2781">
                  <c:v>449.8</c:v>
                </c:pt>
                <c:pt idx="2782">
                  <c:v>450.29999999999995</c:v>
                </c:pt>
                <c:pt idx="2783">
                  <c:v>450.90000000000003</c:v>
                </c:pt>
                <c:pt idx="2784">
                  <c:v>451.45</c:v>
                </c:pt>
                <c:pt idx="2785">
                  <c:v>452</c:v>
                </c:pt>
                <c:pt idx="2786">
                  <c:v>452.54999999999995</c:v>
                </c:pt>
                <c:pt idx="2787">
                  <c:v>453.15000000000003</c:v>
                </c:pt>
                <c:pt idx="2788">
                  <c:v>453.65</c:v>
                </c:pt>
                <c:pt idx="2789">
                  <c:v>454.25</c:v>
                </c:pt>
                <c:pt idx="2790">
                  <c:v>454.85</c:v>
                </c:pt>
                <c:pt idx="2791">
                  <c:v>455.40000000000003</c:v>
                </c:pt>
                <c:pt idx="2792">
                  <c:v>456</c:v>
                </c:pt>
                <c:pt idx="2793">
                  <c:v>456.6</c:v>
                </c:pt>
                <c:pt idx="2794">
                  <c:v>457.25</c:v>
                </c:pt>
                <c:pt idx="2795">
                  <c:v>457.82500000000005</c:v>
                </c:pt>
                <c:pt idx="2796">
                  <c:v>458.47500000000002</c:v>
                </c:pt>
                <c:pt idx="2797">
                  <c:v>459.07500000000005</c:v>
                </c:pt>
                <c:pt idx="2798">
                  <c:v>459.72500000000002</c:v>
                </c:pt>
                <c:pt idx="2799">
                  <c:v>460.32500000000005</c:v>
                </c:pt>
                <c:pt idx="2800">
                  <c:v>460.92500000000001</c:v>
                </c:pt>
                <c:pt idx="2801">
                  <c:v>461.52500000000009</c:v>
                </c:pt>
                <c:pt idx="2802">
                  <c:v>462.125</c:v>
                </c:pt>
                <c:pt idx="2803">
                  <c:v>462.72500000000002</c:v>
                </c:pt>
                <c:pt idx="2804">
                  <c:v>463.27500000000003</c:v>
                </c:pt>
                <c:pt idx="2805">
                  <c:v>463.92500000000007</c:v>
                </c:pt>
                <c:pt idx="2806">
                  <c:v>464.47500000000002</c:v>
                </c:pt>
                <c:pt idx="2807">
                  <c:v>465.12500000000006</c:v>
                </c:pt>
                <c:pt idx="2808">
                  <c:v>465.82500000000005</c:v>
                </c:pt>
                <c:pt idx="2809">
                  <c:v>466.42500000000007</c:v>
                </c:pt>
                <c:pt idx="2810">
                  <c:v>467.1</c:v>
                </c:pt>
                <c:pt idx="2811">
                  <c:v>467.75</c:v>
                </c:pt>
                <c:pt idx="2812">
                  <c:v>468.35</c:v>
                </c:pt>
                <c:pt idx="2813">
                  <c:v>469.05</c:v>
                </c:pt>
                <c:pt idx="2814">
                  <c:v>469.75</c:v>
                </c:pt>
                <c:pt idx="2815">
                  <c:v>470.4</c:v>
                </c:pt>
                <c:pt idx="2816">
                  <c:v>471.1</c:v>
                </c:pt>
                <c:pt idx="2817">
                  <c:v>471.75</c:v>
                </c:pt>
                <c:pt idx="2818">
                  <c:v>472.40000000000009</c:v>
                </c:pt>
                <c:pt idx="2819">
                  <c:v>473.1</c:v>
                </c:pt>
                <c:pt idx="2820">
                  <c:v>473.79999999999995</c:v>
                </c:pt>
                <c:pt idx="2821">
                  <c:v>474.45000000000005</c:v>
                </c:pt>
                <c:pt idx="2822">
                  <c:v>475.15</c:v>
                </c:pt>
                <c:pt idx="2823">
                  <c:v>475.85</c:v>
                </c:pt>
                <c:pt idx="2824">
                  <c:v>476.55000000000007</c:v>
                </c:pt>
                <c:pt idx="2825">
                  <c:v>477.22500000000002</c:v>
                </c:pt>
                <c:pt idx="2826">
                  <c:v>477.875</c:v>
                </c:pt>
                <c:pt idx="2827">
                  <c:v>478.625</c:v>
                </c:pt>
                <c:pt idx="2828">
                  <c:v>479.32500000000005</c:v>
                </c:pt>
                <c:pt idx="2829">
                  <c:v>480.02499999999998</c:v>
                </c:pt>
                <c:pt idx="2830">
                  <c:v>480.72500000000002</c:v>
                </c:pt>
                <c:pt idx="2831">
                  <c:v>481.42499999999995</c:v>
                </c:pt>
                <c:pt idx="2832">
                  <c:v>482.17499999999995</c:v>
                </c:pt>
                <c:pt idx="2833">
                  <c:v>482.875</c:v>
                </c:pt>
                <c:pt idx="2834">
                  <c:v>483.57500000000005</c:v>
                </c:pt>
                <c:pt idx="2835">
                  <c:v>484.32499999999993</c:v>
                </c:pt>
                <c:pt idx="2836">
                  <c:v>485.07500000000005</c:v>
                </c:pt>
                <c:pt idx="2837">
                  <c:v>485.72500000000002</c:v>
                </c:pt>
                <c:pt idx="2838">
                  <c:v>486.42499999999995</c:v>
                </c:pt>
                <c:pt idx="2839">
                  <c:v>487.17499999999995</c:v>
                </c:pt>
                <c:pt idx="2840">
                  <c:v>487.875</c:v>
                </c:pt>
                <c:pt idx="2841">
                  <c:v>488.49999999999994</c:v>
                </c:pt>
                <c:pt idx="2842">
                  <c:v>489.25</c:v>
                </c:pt>
                <c:pt idx="2843">
                  <c:v>489.95</c:v>
                </c:pt>
                <c:pt idx="2844">
                  <c:v>490.65</c:v>
                </c:pt>
                <c:pt idx="2845">
                  <c:v>491.34999999999997</c:v>
                </c:pt>
                <c:pt idx="2846">
                  <c:v>492.05</c:v>
                </c:pt>
                <c:pt idx="2847">
                  <c:v>492.8</c:v>
                </c:pt>
                <c:pt idx="2848">
                  <c:v>493.55</c:v>
                </c:pt>
                <c:pt idx="2849">
                  <c:v>494.25</c:v>
                </c:pt>
                <c:pt idx="2850">
                  <c:v>494.95</c:v>
                </c:pt>
                <c:pt idx="2851">
                  <c:v>495.75</c:v>
                </c:pt>
                <c:pt idx="2852">
                  <c:v>496.45</c:v>
                </c:pt>
                <c:pt idx="2853">
                  <c:v>497.25</c:v>
                </c:pt>
                <c:pt idx="2854">
                  <c:v>497.95</c:v>
                </c:pt>
                <c:pt idx="2855">
                  <c:v>498.7</c:v>
                </c:pt>
                <c:pt idx="2856">
                  <c:v>499.42500000000001</c:v>
                </c:pt>
                <c:pt idx="2857">
                  <c:v>500.17500000000001</c:v>
                </c:pt>
                <c:pt idx="2858">
                  <c:v>500.92500000000001</c:v>
                </c:pt>
                <c:pt idx="2859">
                  <c:v>501.67500000000001</c:v>
                </c:pt>
                <c:pt idx="2860">
                  <c:v>502.42500000000001</c:v>
                </c:pt>
                <c:pt idx="2861">
                  <c:v>503.17500000000001</c:v>
                </c:pt>
                <c:pt idx="2862">
                  <c:v>503.97499999999997</c:v>
                </c:pt>
                <c:pt idx="2863">
                  <c:v>504.72500000000002</c:v>
                </c:pt>
                <c:pt idx="2864">
                  <c:v>505.47500000000002</c:v>
                </c:pt>
                <c:pt idx="2865">
                  <c:v>506.27500000000003</c:v>
                </c:pt>
                <c:pt idx="2866">
                  <c:v>507.02500000000003</c:v>
                </c:pt>
                <c:pt idx="2867">
                  <c:v>507.77499999999998</c:v>
                </c:pt>
                <c:pt idx="2868">
                  <c:v>508.62500000000006</c:v>
                </c:pt>
                <c:pt idx="2869">
                  <c:v>509.375</c:v>
                </c:pt>
                <c:pt idx="2870">
                  <c:v>510.125</c:v>
                </c:pt>
                <c:pt idx="2871">
                  <c:v>510.95000000000005</c:v>
                </c:pt>
                <c:pt idx="2872">
                  <c:v>511.75000000000006</c:v>
                </c:pt>
                <c:pt idx="2873">
                  <c:v>512.5</c:v>
                </c:pt>
                <c:pt idx="2874">
                  <c:v>513.35</c:v>
                </c:pt>
                <c:pt idx="2875">
                  <c:v>514.1</c:v>
                </c:pt>
                <c:pt idx="2876">
                  <c:v>514.85</c:v>
                </c:pt>
                <c:pt idx="2877">
                  <c:v>515.65000000000009</c:v>
                </c:pt>
                <c:pt idx="2878">
                  <c:v>516.40000000000009</c:v>
                </c:pt>
                <c:pt idx="2879">
                  <c:v>517.15000000000009</c:v>
                </c:pt>
                <c:pt idx="2880">
                  <c:v>517.95000000000005</c:v>
                </c:pt>
                <c:pt idx="2881">
                  <c:v>518.70000000000005</c:v>
                </c:pt>
                <c:pt idx="2882">
                  <c:v>519.5</c:v>
                </c:pt>
                <c:pt idx="2883">
                  <c:v>520.25</c:v>
                </c:pt>
                <c:pt idx="2884">
                  <c:v>521.04999999999995</c:v>
                </c:pt>
                <c:pt idx="2885">
                  <c:v>521.80000000000007</c:v>
                </c:pt>
                <c:pt idx="2886">
                  <c:v>522.54999999999995</c:v>
                </c:pt>
                <c:pt idx="2887">
                  <c:v>523.27500000000009</c:v>
                </c:pt>
                <c:pt idx="2888">
                  <c:v>523.97500000000002</c:v>
                </c:pt>
                <c:pt idx="2889">
                  <c:v>524.72500000000002</c:v>
                </c:pt>
                <c:pt idx="2890">
                  <c:v>525.47500000000002</c:v>
                </c:pt>
                <c:pt idx="2891">
                  <c:v>526.17500000000007</c:v>
                </c:pt>
                <c:pt idx="2892">
                  <c:v>526.875</c:v>
                </c:pt>
                <c:pt idx="2893">
                  <c:v>527.625</c:v>
                </c:pt>
                <c:pt idx="2894">
                  <c:v>528.32500000000005</c:v>
                </c:pt>
                <c:pt idx="2895">
                  <c:v>528.97500000000002</c:v>
                </c:pt>
                <c:pt idx="2896">
                  <c:v>529.72500000000002</c:v>
                </c:pt>
                <c:pt idx="2897">
                  <c:v>530.42500000000007</c:v>
                </c:pt>
                <c:pt idx="2898">
                  <c:v>531.125</c:v>
                </c:pt>
                <c:pt idx="2899">
                  <c:v>531.82500000000005</c:v>
                </c:pt>
                <c:pt idx="2900">
                  <c:v>532.52500000000009</c:v>
                </c:pt>
                <c:pt idx="2901">
                  <c:v>533.22500000000002</c:v>
                </c:pt>
                <c:pt idx="2902">
                  <c:v>533.85</c:v>
                </c:pt>
                <c:pt idx="2903">
                  <c:v>534.55000000000007</c:v>
                </c:pt>
                <c:pt idx="2904">
                  <c:v>535.25</c:v>
                </c:pt>
                <c:pt idx="2905">
                  <c:v>535.9</c:v>
                </c:pt>
                <c:pt idx="2906">
                  <c:v>536.54999999999995</c:v>
                </c:pt>
                <c:pt idx="2907">
                  <c:v>537.20000000000005</c:v>
                </c:pt>
                <c:pt idx="2908">
                  <c:v>537.85</c:v>
                </c:pt>
                <c:pt idx="2909">
                  <c:v>538.54999999999995</c:v>
                </c:pt>
                <c:pt idx="2910">
                  <c:v>539.19999999999993</c:v>
                </c:pt>
                <c:pt idx="2911">
                  <c:v>539.85</c:v>
                </c:pt>
                <c:pt idx="2912">
                  <c:v>540.5</c:v>
                </c:pt>
                <c:pt idx="2913">
                  <c:v>541.1</c:v>
                </c:pt>
                <c:pt idx="2914">
                  <c:v>541.70000000000005</c:v>
                </c:pt>
                <c:pt idx="2915">
                  <c:v>542.4</c:v>
                </c:pt>
                <c:pt idx="2916">
                  <c:v>543</c:v>
                </c:pt>
                <c:pt idx="2917">
                  <c:v>543.57500000000005</c:v>
                </c:pt>
                <c:pt idx="2918">
                  <c:v>544.22499999999991</c:v>
                </c:pt>
                <c:pt idx="2919">
                  <c:v>544.77500000000009</c:v>
                </c:pt>
                <c:pt idx="2920">
                  <c:v>545.42499999999995</c:v>
                </c:pt>
                <c:pt idx="2921">
                  <c:v>545.97500000000002</c:v>
                </c:pt>
                <c:pt idx="2922">
                  <c:v>546.52499999999998</c:v>
                </c:pt>
                <c:pt idx="2923">
                  <c:v>547.125</c:v>
                </c:pt>
                <c:pt idx="2924">
                  <c:v>547.67499999999995</c:v>
                </c:pt>
                <c:pt idx="2925">
                  <c:v>548.32500000000005</c:v>
                </c:pt>
                <c:pt idx="2926">
                  <c:v>548.875</c:v>
                </c:pt>
                <c:pt idx="2927">
                  <c:v>549.375</c:v>
                </c:pt>
                <c:pt idx="2928">
                  <c:v>549.875</c:v>
                </c:pt>
                <c:pt idx="2929">
                  <c:v>550.42499999999995</c:v>
                </c:pt>
                <c:pt idx="2930">
                  <c:v>550.97500000000002</c:v>
                </c:pt>
                <c:pt idx="2931">
                  <c:v>551.47499999999991</c:v>
                </c:pt>
                <c:pt idx="2932">
                  <c:v>551.95000000000005</c:v>
                </c:pt>
                <c:pt idx="2933">
                  <c:v>552.45000000000005</c:v>
                </c:pt>
                <c:pt idx="2934">
                  <c:v>552.95000000000005</c:v>
                </c:pt>
                <c:pt idx="2935">
                  <c:v>553.45000000000005</c:v>
                </c:pt>
                <c:pt idx="2936">
                  <c:v>553.85</c:v>
                </c:pt>
                <c:pt idx="2937">
                  <c:v>554.25</c:v>
                </c:pt>
                <c:pt idx="2938">
                  <c:v>554.65</c:v>
                </c:pt>
                <c:pt idx="2939">
                  <c:v>555.04999999999995</c:v>
                </c:pt>
                <c:pt idx="2940">
                  <c:v>555.45000000000005</c:v>
                </c:pt>
                <c:pt idx="2941">
                  <c:v>555.90000000000009</c:v>
                </c:pt>
                <c:pt idx="2942">
                  <c:v>556.29999999999995</c:v>
                </c:pt>
                <c:pt idx="2943">
                  <c:v>556.70000000000005</c:v>
                </c:pt>
                <c:pt idx="2944">
                  <c:v>557.1</c:v>
                </c:pt>
                <c:pt idx="2945">
                  <c:v>557.5</c:v>
                </c:pt>
                <c:pt idx="2946">
                  <c:v>557.85</c:v>
                </c:pt>
                <c:pt idx="2947">
                  <c:v>558.25</c:v>
                </c:pt>
                <c:pt idx="2948">
                  <c:v>558.625</c:v>
                </c:pt>
                <c:pt idx="2949">
                  <c:v>558.92500000000007</c:v>
                </c:pt>
                <c:pt idx="2950">
                  <c:v>559.22500000000002</c:v>
                </c:pt>
                <c:pt idx="2951">
                  <c:v>559.52500000000009</c:v>
                </c:pt>
                <c:pt idx="2952">
                  <c:v>559.82500000000005</c:v>
                </c:pt>
                <c:pt idx="2953">
                  <c:v>560.17499999999995</c:v>
                </c:pt>
                <c:pt idx="2954">
                  <c:v>560.47500000000002</c:v>
                </c:pt>
                <c:pt idx="2955">
                  <c:v>560.77500000000009</c:v>
                </c:pt>
                <c:pt idx="2956">
                  <c:v>561.07500000000005</c:v>
                </c:pt>
                <c:pt idx="2957">
                  <c:v>561.375</c:v>
                </c:pt>
                <c:pt idx="2958">
                  <c:v>561.72500000000002</c:v>
                </c:pt>
                <c:pt idx="2959">
                  <c:v>562.02500000000009</c:v>
                </c:pt>
                <c:pt idx="2960">
                  <c:v>562.375</c:v>
                </c:pt>
                <c:pt idx="2961">
                  <c:v>562.67500000000007</c:v>
                </c:pt>
                <c:pt idx="2962">
                  <c:v>562.97500000000002</c:v>
                </c:pt>
                <c:pt idx="2963">
                  <c:v>563.25</c:v>
                </c:pt>
                <c:pt idx="2964">
                  <c:v>563.55000000000007</c:v>
                </c:pt>
                <c:pt idx="2965">
                  <c:v>563.85</c:v>
                </c:pt>
                <c:pt idx="2966">
                  <c:v>564.15000000000009</c:v>
                </c:pt>
                <c:pt idx="2967">
                  <c:v>564.4</c:v>
                </c:pt>
                <c:pt idx="2968">
                  <c:v>564.70000000000005</c:v>
                </c:pt>
                <c:pt idx="2969">
                  <c:v>564.95000000000005</c:v>
                </c:pt>
                <c:pt idx="2970">
                  <c:v>565.25</c:v>
                </c:pt>
                <c:pt idx="2971">
                  <c:v>565.5</c:v>
                </c:pt>
                <c:pt idx="2972">
                  <c:v>565.75</c:v>
                </c:pt>
                <c:pt idx="2973">
                  <c:v>566.05000000000007</c:v>
                </c:pt>
                <c:pt idx="2974">
                  <c:v>566.30000000000007</c:v>
                </c:pt>
                <c:pt idx="2975">
                  <c:v>566.6</c:v>
                </c:pt>
                <c:pt idx="2976">
                  <c:v>566.85</c:v>
                </c:pt>
                <c:pt idx="2977">
                  <c:v>567.1</c:v>
                </c:pt>
                <c:pt idx="2978">
                  <c:v>567.375</c:v>
                </c:pt>
                <c:pt idx="2979">
                  <c:v>567.625</c:v>
                </c:pt>
                <c:pt idx="2980">
                  <c:v>567.92499999999995</c:v>
                </c:pt>
                <c:pt idx="2981">
                  <c:v>568.22500000000002</c:v>
                </c:pt>
                <c:pt idx="2982">
                  <c:v>568.47500000000002</c:v>
                </c:pt>
                <c:pt idx="2983">
                  <c:v>568.77499999999998</c:v>
                </c:pt>
                <c:pt idx="2984">
                  <c:v>569.02499999999998</c:v>
                </c:pt>
                <c:pt idx="2985">
                  <c:v>569.27499999999998</c:v>
                </c:pt>
                <c:pt idx="2986">
                  <c:v>569.57500000000005</c:v>
                </c:pt>
                <c:pt idx="2987">
                  <c:v>569.82499999999993</c:v>
                </c:pt>
                <c:pt idx="2988">
                  <c:v>570.02499999999998</c:v>
                </c:pt>
                <c:pt idx="2989">
                  <c:v>570.22500000000002</c:v>
                </c:pt>
                <c:pt idx="2990">
                  <c:v>570.42499999999995</c:v>
                </c:pt>
                <c:pt idx="2991">
                  <c:v>570.625</c:v>
                </c:pt>
                <c:pt idx="2992">
                  <c:v>570.82499999999993</c:v>
                </c:pt>
                <c:pt idx="2993">
                  <c:v>571.02499999999998</c:v>
                </c:pt>
                <c:pt idx="2994">
                  <c:v>571.20000000000005</c:v>
                </c:pt>
                <c:pt idx="2995">
                  <c:v>571.4</c:v>
                </c:pt>
                <c:pt idx="2996">
                  <c:v>571.6</c:v>
                </c:pt>
                <c:pt idx="2997">
                  <c:v>571.79999999999995</c:v>
                </c:pt>
                <c:pt idx="2998">
                  <c:v>572</c:v>
                </c:pt>
                <c:pt idx="2999">
                  <c:v>572.20000000000005</c:v>
                </c:pt>
                <c:pt idx="3000">
                  <c:v>572.4</c:v>
                </c:pt>
                <c:pt idx="3001">
                  <c:v>572.6</c:v>
                </c:pt>
                <c:pt idx="3002">
                  <c:v>572.79999999999995</c:v>
                </c:pt>
                <c:pt idx="3003">
                  <c:v>573</c:v>
                </c:pt>
                <c:pt idx="3004">
                  <c:v>573.20000000000005</c:v>
                </c:pt>
                <c:pt idx="3005">
                  <c:v>573.4</c:v>
                </c:pt>
                <c:pt idx="3006">
                  <c:v>573.6</c:v>
                </c:pt>
                <c:pt idx="3007">
                  <c:v>573.79999999999995</c:v>
                </c:pt>
                <c:pt idx="3008">
                  <c:v>574</c:v>
                </c:pt>
                <c:pt idx="3009">
                  <c:v>574.17499999999995</c:v>
                </c:pt>
                <c:pt idx="3010">
                  <c:v>574.375</c:v>
                </c:pt>
                <c:pt idx="3011">
                  <c:v>574.52500000000009</c:v>
                </c:pt>
                <c:pt idx="3012">
                  <c:v>574.72500000000002</c:v>
                </c:pt>
                <c:pt idx="3013">
                  <c:v>574.875</c:v>
                </c:pt>
                <c:pt idx="3014">
                  <c:v>575.07500000000005</c:v>
                </c:pt>
                <c:pt idx="3015">
                  <c:v>575.27499999999998</c:v>
                </c:pt>
                <c:pt idx="3016">
                  <c:v>575.47500000000002</c:v>
                </c:pt>
                <c:pt idx="3017">
                  <c:v>575.67499999999995</c:v>
                </c:pt>
                <c:pt idx="3018">
                  <c:v>575.875</c:v>
                </c:pt>
                <c:pt idx="3019">
                  <c:v>576.07500000000005</c:v>
                </c:pt>
                <c:pt idx="3020">
                  <c:v>576.27499999999998</c:v>
                </c:pt>
                <c:pt idx="3021">
                  <c:v>576.47500000000002</c:v>
                </c:pt>
                <c:pt idx="3022">
                  <c:v>576.67499999999995</c:v>
                </c:pt>
                <c:pt idx="3023">
                  <c:v>576.875</c:v>
                </c:pt>
                <c:pt idx="3024">
                  <c:v>577</c:v>
                </c:pt>
                <c:pt idx="3025">
                  <c:v>577.20000000000005</c:v>
                </c:pt>
                <c:pt idx="3026">
                  <c:v>577.40000000000009</c:v>
                </c:pt>
                <c:pt idx="3027">
                  <c:v>577.55000000000007</c:v>
                </c:pt>
                <c:pt idx="3028">
                  <c:v>577.75</c:v>
                </c:pt>
                <c:pt idx="3029">
                  <c:v>577.90000000000009</c:v>
                </c:pt>
                <c:pt idx="3030">
                  <c:v>578.1</c:v>
                </c:pt>
                <c:pt idx="3031">
                  <c:v>578.29999999999995</c:v>
                </c:pt>
                <c:pt idx="3032">
                  <c:v>578.45000000000005</c:v>
                </c:pt>
                <c:pt idx="3033">
                  <c:v>578.65000000000009</c:v>
                </c:pt>
                <c:pt idx="3034">
                  <c:v>578.75</c:v>
                </c:pt>
                <c:pt idx="3035">
                  <c:v>578.95000000000005</c:v>
                </c:pt>
                <c:pt idx="3036">
                  <c:v>579.15000000000009</c:v>
                </c:pt>
                <c:pt idx="3037">
                  <c:v>579.30000000000007</c:v>
                </c:pt>
                <c:pt idx="3038">
                  <c:v>579.5</c:v>
                </c:pt>
                <c:pt idx="3039">
                  <c:v>579.625</c:v>
                </c:pt>
                <c:pt idx="3040">
                  <c:v>579.82500000000005</c:v>
                </c:pt>
                <c:pt idx="3041">
                  <c:v>580.02499999999998</c:v>
                </c:pt>
                <c:pt idx="3042">
                  <c:v>580.17500000000007</c:v>
                </c:pt>
                <c:pt idx="3043">
                  <c:v>580.375</c:v>
                </c:pt>
                <c:pt idx="3044">
                  <c:v>580.52499999999998</c:v>
                </c:pt>
                <c:pt idx="3045">
                  <c:v>580.72500000000002</c:v>
                </c:pt>
                <c:pt idx="3046">
                  <c:v>580.92500000000007</c:v>
                </c:pt>
                <c:pt idx="3047">
                  <c:v>581.125</c:v>
                </c:pt>
                <c:pt idx="3048">
                  <c:v>581.32500000000005</c:v>
                </c:pt>
                <c:pt idx="3049">
                  <c:v>581.47500000000002</c:v>
                </c:pt>
                <c:pt idx="3050">
                  <c:v>581.67499999999995</c:v>
                </c:pt>
                <c:pt idx="3051">
                  <c:v>581.875</c:v>
                </c:pt>
                <c:pt idx="3052">
                  <c:v>582.02500000000009</c:v>
                </c:pt>
                <c:pt idx="3053">
                  <c:v>582.27499999999998</c:v>
                </c:pt>
                <c:pt idx="3054">
                  <c:v>582.42500000000007</c:v>
                </c:pt>
                <c:pt idx="3055">
                  <c:v>582.6</c:v>
                </c:pt>
                <c:pt idx="3056">
                  <c:v>582.79999999999995</c:v>
                </c:pt>
                <c:pt idx="3057">
                  <c:v>582.94999999999993</c:v>
                </c:pt>
                <c:pt idx="3058">
                  <c:v>583.20000000000005</c:v>
                </c:pt>
                <c:pt idx="3059">
                  <c:v>583.35</c:v>
                </c:pt>
                <c:pt idx="3060">
                  <c:v>583.54999999999995</c:v>
                </c:pt>
                <c:pt idx="3061">
                  <c:v>583.75</c:v>
                </c:pt>
                <c:pt idx="3062">
                  <c:v>583.9</c:v>
                </c:pt>
                <c:pt idx="3063">
                  <c:v>584.15</c:v>
                </c:pt>
                <c:pt idx="3064">
                  <c:v>584.35</c:v>
                </c:pt>
                <c:pt idx="3065">
                  <c:v>584.5</c:v>
                </c:pt>
                <c:pt idx="3066">
                  <c:v>584.69999999999993</c:v>
                </c:pt>
                <c:pt idx="3067">
                  <c:v>584.85</c:v>
                </c:pt>
                <c:pt idx="3068">
                  <c:v>585.05000000000007</c:v>
                </c:pt>
                <c:pt idx="3069">
                  <c:v>585.29999999999995</c:v>
                </c:pt>
                <c:pt idx="3070">
                  <c:v>585.42499999999995</c:v>
                </c:pt>
                <c:pt idx="3071">
                  <c:v>585.625</c:v>
                </c:pt>
                <c:pt idx="3072">
                  <c:v>585.77499999999998</c:v>
                </c:pt>
                <c:pt idx="3073">
                  <c:v>585.97499999999991</c:v>
                </c:pt>
                <c:pt idx="3074">
                  <c:v>586.17499999999995</c:v>
                </c:pt>
                <c:pt idx="3075">
                  <c:v>586.375</c:v>
                </c:pt>
                <c:pt idx="3076">
                  <c:v>586.52499999999998</c:v>
                </c:pt>
                <c:pt idx="3077">
                  <c:v>586.72500000000002</c:v>
                </c:pt>
                <c:pt idx="3078">
                  <c:v>586.82500000000005</c:v>
                </c:pt>
                <c:pt idx="3079">
                  <c:v>587.02499999999998</c:v>
                </c:pt>
                <c:pt idx="3080">
                  <c:v>587.17499999999995</c:v>
                </c:pt>
                <c:pt idx="3081">
                  <c:v>587.32500000000005</c:v>
                </c:pt>
                <c:pt idx="3082">
                  <c:v>587.47499999999991</c:v>
                </c:pt>
                <c:pt idx="3083">
                  <c:v>587.67499999999995</c:v>
                </c:pt>
                <c:pt idx="3084">
                  <c:v>587.82500000000005</c:v>
                </c:pt>
                <c:pt idx="3085">
                  <c:v>587.95000000000005</c:v>
                </c:pt>
                <c:pt idx="3086">
                  <c:v>588.1</c:v>
                </c:pt>
                <c:pt idx="3087">
                  <c:v>588.25</c:v>
                </c:pt>
                <c:pt idx="3088">
                  <c:v>588.45000000000005</c:v>
                </c:pt>
                <c:pt idx="3089">
                  <c:v>588.54999999999995</c:v>
                </c:pt>
                <c:pt idx="3090">
                  <c:v>588.75</c:v>
                </c:pt>
                <c:pt idx="3091">
                  <c:v>588.90000000000009</c:v>
                </c:pt>
                <c:pt idx="3092">
                  <c:v>589.04999999999995</c:v>
                </c:pt>
                <c:pt idx="3093">
                  <c:v>589.20000000000005</c:v>
                </c:pt>
                <c:pt idx="3094">
                  <c:v>589.40000000000009</c:v>
                </c:pt>
                <c:pt idx="3095">
                  <c:v>589.54999999999995</c:v>
                </c:pt>
                <c:pt idx="3096">
                  <c:v>589.70000000000005</c:v>
                </c:pt>
                <c:pt idx="3097">
                  <c:v>589.85</c:v>
                </c:pt>
                <c:pt idx="3098">
                  <c:v>590.04999999999995</c:v>
                </c:pt>
                <c:pt idx="3099">
                  <c:v>590.15</c:v>
                </c:pt>
                <c:pt idx="3100">
                  <c:v>590.35</c:v>
                </c:pt>
                <c:pt idx="3101">
                  <c:v>590.47500000000002</c:v>
                </c:pt>
                <c:pt idx="3102">
                  <c:v>590.67499999999995</c:v>
                </c:pt>
                <c:pt idx="3103">
                  <c:v>590.77500000000009</c:v>
                </c:pt>
                <c:pt idx="3104">
                  <c:v>590.97500000000002</c:v>
                </c:pt>
                <c:pt idx="3105">
                  <c:v>591.125</c:v>
                </c:pt>
                <c:pt idx="3106">
                  <c:v>591.32500000000005</c:v>
                </c:pt>
                <c:pt idx="3107">
                  <c:v>591.42499999999995</c:v>
                </c:pt>
                <c:pt idx="3108">
                  <c:v>591.625</c:v>
                </c:pt>
                <c:pt idx="3109">
                  <c:v>591.77500000000009</c:v>
                </c:pt>
                <c:pt idx="3110">
                  <c:v>591.92499999999995</c:v>
                </c:pt>
                <c:pt idx="3111">
                  <c:v>592.07500000000005</c:v>
                </c:pt>
                <c:pt idx="3112">
                  <c:v>592.27500000000009</c:v>
                </c:pt>
                <c:pt idx="3113">
                  <c:v>592.42499999999995</c:v>
                </c:pt>
                <c:pt idx="3114">
                  <c:v>592.57500000000005</c:v>
                </c:pt>
                <c:pt idx="3115">
                  <c:v>592.72500000000014</c:v>
                </c:pt>
                <c:pt idx="3116">
                  <c:v>592.85</c:v>
                </c:pt>
                <c:pt idx="3117">
                  <c:v>593.05000000000007</c:v>
                </c:pt>
                <c:pt idx="3118">
                  <c:v>593.15000000000009</c:v>
                </c:pt>
                <c:pt idx="3119">
                  <c:v>593.35</c:v>
                </c:pt>
                <c:pt idx="3120">
                  <c:v>593.5</c:v>
                </c:pt>
                <c:pt idx="3121">
                  <c:v>593.70000000000005</c:v>
                </c:pt>
                <c:pt idx="3122">
                  <c:v>593.9</c:v>
                </c:pt>
                <c:pt idx="3123">
                  <c:v>594.1</c:v>
                </c:pt>
                <c:pt idx="3124">
                  <c:v>594.25</c:v>
                </c:pt>
                <c:pt idx="3125">
                  <c:v>594.45000000000005</c:v>
                </c:pt>
                <c:pt idx="3126">
                  <c:v>594.6</c:v>
                </c:pt>
                <c:pt idx="3127">
                  <c:v>594.80000000000007</c:v>
                </c:pt>
                <c:pt idx="3128">
                  <c:v>595</c:v>
                </c:pt>
                <c:pt idx="3129">
                  <c:v>595.15</c:v>
                </c:pt>
                <c:pt idx="3130">
                  <c:v>595.35</c:v>
                </c:pt>
                <c:pt idx="3131">
                  <c:v>595.52499999999998</c:v>
                </c:pt>
                <c:pt idx="3132">
                  <c:v>595.72500000000002</c:v>
                </c:pt>
                <c:pt idx="3133">
                  <c:v>595.875</c:v>
                </c:pt>
                <c:pt idx="3134">
                  <c:v>596.07499999999993</c:v>
                </c:pt>
                <c:pt idx="3135">
                  <c:v>596.27499999999998</c:v>
                </c:pt>
                <c:pt idx="3136">
                  <c:v>596.42499999999995</c:v>
                </c:pt>
                <c:pt idx="3137">
                  <c:v>596.625</c:v>
                </c:pt>
                <c:pt idx="3138">
                  <c:v>596.77499999999998</c:v>
                </c:pt>
                <c:pt idx="3139">
                  <c:v>596.97500000000002</c:v>
                </c:pt>
                <c:pt idx="3140">
                  <c:v>597.17499999999995</c:v>
                </c:pt>
                <c:pt idx="3141">
                  <c:v>597.375</c:v>
                </c:pt>
                <c:pt idx="3142">
                  <c:v>597.52499999999998</c:v>
                </c:pt>
                <c:pt idx="3143">
                  <c:v>597.72500000000002</c:v>
                </c:pt>
                <c:pt idx="3144">
                  <c:v>597.92500000000007</c:v>
                </c:pt>
                <c:pt idx="3145">
                  <c:v>598.125</c:v>
                </c:pt>
                <c:pt idx="3146">
                  <c:v>598.25</c:v>
                </c:pt>
                <c:pt idx="3147">
                  <c:v>598.40000000000009</c:v>
                </c:pt>
                <c:pt idx="3148">
                  <c:v>598.59999999999991</c:v>
                </c:pt>
                <c:pt idx="3149">
                  <c:v>598.79999999999995</c:v>
                </c:pt>
                <c:pt idx="3150">
                  <c:v>599</c:v>
                </c:pt>
                <c:pt idx="3151">
                  <c:v>599.15</c:v>
                </c:pt>
                <c:pt idx="3152">
                  <c:v>599.35</c:v>
                </c:pt>
                <c:pt idx="3153">
                  <c:v>599.54999999999995</c:v>
                </c:pt>
                <c:pt idx="3154">
                  <c:v>599.75</c:v>
                </c:pt>
                <c:pt idx="3155">
                  <c:v>599.95000000000005</c:v>
                </c:pt>
                <c:pt idx="3156">
                  <c:v>600.04999999999995</c:v>
                </c:pt>
                <c:pt idx="3157">
                  <c:v>600.25</c:v>
                </c:pt>
                <c:pt idx="3158">
                  <c:v>600.45000000000005</c:v>
                </c:pt>
                <c:pt idx="3159">
                  <c:v>600.65</c:v>
                </c:pt>
                <c:pt idx="3160">
                  <c:v>600.79999999999995</c:v>
                </c:pt>
                <c:pt idx="3161">
                  <c:v>601</c:v>
                </c:pt>
                <c:pt idx="3162">
                  <c:v>601.17499999999995</c:v>
                </c:pt>
                <c:pt idx="3163">
                  <c:v>601.32500000000005</c:v>
                </c:pt>
                <c:pt idx="3164">
                  <c:v>601.52499999999998</c:v>
                </c:pt>
                <c:pt idx="3165">
                  <c:v>601.72500000000002</c:v>
                </c:pt>
                <c:pt idx="3166">
                  <c:v>601.92499999999995</c:v>
                </c:pt>
                <c:pt idx="3167">
                  <c:v>602.125</c:v>
                </c:pt>
                <c:pt idx="3168">
                  <c:v>602.32500000000005</c:v>
                </c:pt>
                <c:pt idx="3169">
                  <c:v>602.47500000000002</c:v>
                </c:pt>
                <c:pt idx="3170">
                  <c:v>602.625</c:v>
                </c:pt>
                <c:pt idx="3171">
                  <c:v>602.82500000000005</c:v>
                </c:pt>
                <c:pt idx="3172">
                  <c:v>603.02499999999998</c:v>
                </c:pt>
                <c:pt idx="3173">
                  <c:v>603.22500000000002</c:v>
                </c:pt>
                <c:pt idx="3174">
                  <c:v>603.42499999999995</c:v>
                </c:pt>
                <c:pt idx="3175">
                  <c:v>603.625</c:v>
                </c:pt>
                <c:pt idx="3176">
                  <c:v>603.77500000000009</c:v>
                </c:pt>
                <c:pt idx="3177">
                  <c:v>603.95000000000005</c:v>
                </c:pt>
                <c:pt idx="3178">
                  <c:v>604.15000000000009</c:v>
                </c:pt>
                <c:pt idx="3179">
                  <c:v>604.35000000000014</c:v>
                </c:pt>
                <c:pt idx="3180">
                  <c:v>604.54999999999995</c:v>
                </c:pt>
                <c:pt idx="3181">
                  <c:v>604.75</c:v>
                </c:pt>
                <c:pt idx="3182">
                  <c:v>604.95000000000005</c:v>
                </c:pt>
                <c:pt idx="3183">
                  <c:v>605.04999999999995</c:v>
                </c:pt>
                <c:pt idx="3184">
                  <c:v>605.25</c:v>
                </c:pt>
                <c:pt idx="3185">
                  <c:v>605.45000000000005</c:v>
                </c:pt>
                <c:pt idx="3186">
                  <c:v>605.65000000000009</c:v>
                </c:pt>
                <c:pt idx="3187">
                  <c:v>605.85000000000014</c:v>
                </c:pt>
                <c:pt idx="3188">
                  <c:v>606.04999999999995</c:v>
                </c:pt>
                <c:pt idx="3189">
                  <c:v>606.20000000000005</c:v>
                </c:pt>
                <c:pt idx="3190">
                  <c:v>606.40000000000009</c:v>
                </c:pt>
                <c:pt idx="3191">
                  <c:v>606.6</c:v>
                </c:pt>
                <c:pt idx="3192">
                  <c:v>606.77500000000009</c:v>
                </c:pt>
                <c:pt idx="3193">
                  <c:v>606.97500000000002</c:v>
                </c:pt>
                <c:pt idx="3194">
                  <c:v>607.17500000000007</c:v>
                </c:pt>
                <c:pt idx="3195">
                  <c:v>607.375</c:v>
                </c:pt>
                <c:pt idx="3196">
                  <c:v>607.47500000000002</c:v>
                </c:pt>
                <c:pt idx="3197">
                  <c:v>607.67500000000007</c:v>
                </c:pt>
                <c:pt idx="3198">
                  <c:v>607.875</c:v>
                </c:pt>
                <c:pt idx="3199">
                  <c:v>608.07500000000005</c:v>
                </c:pt>
                <c:pt idx="3200">
                  <c:v>608.27500000000009</c:v>
                </c:pt>
                <c:pt idx="3201">
                  <c:v>608.52499999999998</c:v>
                </c:pt>
                <c:pt idx="3202">
                  <c:v>608.77499999999998</c:v>
                </c:pt>
                <c:pt idx="3203">
                  <c:v>608.97500000000002</c:v>
                </c:pt>
                <c:pt idx="3204">
                  <c:v>609.22500000000002</c:v>
                </c:pt>
                <c:pt idx="3205">
                  <c:v>609.47500000000002</c:v>
                </c:pt>
                <c:pt idx="3206">
                  <c:v>609.67499999999995</c:v>
                </c:pt>
                <c:pt idx="3207">
                  <c:v>609.92500000000007</c:v>
                </c:pt>
                <c:pt idx="3208">
                  <c:v>610.15</c:v>
                </c:pt>
                <c:pt idx="3209">
                  <c:v>610.4</c:v>
                </c:pt>
                <c:pt idx="3210">
                  <c:v>610.65</c:v>
                </c:pt>
                <c:pt idx="3211">
                  <c:v>610.9</c:v>
                </c:pt>
                <c:pt idx="3212">
                  <c:v>611.1</c:v>
                </c:pt>
                <c:pt idx="3213">
                  <c:v>611.35</c:v>
                </c:pt>
                <c:pt idx="3214">
                  <c:v>611.6</c:v>
                </c:pt>
                <c:pt idx="3215">
                  <c:v>611.80000000000007</c:v>
                </c:pt>
                <c:pt idx="3216">
                  <c:v>612.04999999999995</c:v>
                </c:pt>
                <c:pt idx="3217">
                  <c:v>612.29999999999995</c:v>
                </c:pt>
                <c:pt idx="3218">
                  <c:v>612.5</c:v>
                </c:pt>
                <c:pt idx="3219">
                  <c:v>612.75</c:v>
                </c:pt>
                <c:pt idx="3220">
                  <c:v>613</c:v>
                </c:pt>
                <c:pt idx="3221">
                  <c:v>613.19999999999993</c:v>
                </c:pt>
                <c:pt idx="3222">
                  <c:v>613.45000000000005</c:v>
                </c:pt>
                <c:pt idx="3223">
                  <c:v>613.67499999999995</c:v>
                </c:pt>
                <c:pt idx="3224">
                  <c:v>613.875</c:v>
                </c:pt>
                <c:pt idx="3225">
                  <c:v>614.125</c:v>
                </c:pt>
                <c:pt idx="3226">
                  <c:v>614.375</c:v>
                </c:pt>
                <c:pt idx="3227">
                  <c:v>614.57500000000005</c:v>
                </c:pt>
                <c:pt idx="3228">
                  <c:v>614.82500000000005</c:v>
                </c:pt>
                <c:pt idx="3229">
                  <c:v>615.07500000000005</c:v>
                </c:pt>
                <c:pt idx="3230">
                  <c:v>615.32500000000005</c:v>
                </c:pt>
                <c:pt idx="3231">
                  <c:v>615.57500000000005</c:v>
                </c:pt>
                <c:pt idx="3232">
                  <c:v>615.82500000000005</c:v>
                </c:pt>
                <c:pt idx="3233">
                  <c:v>616.07500000000005</c:v>
                </c:pt>
                <c:pt idx="3234">
                  <c:v>616.32500000000005</c:v>
                </c:pt>
                <c:pt idx="3235">
                  <c:v>616.57500000000005</c:v>
                </c:pt>
                <c:pt idx="3236">
                  <c:v>616.82500000000005</c:v>
                </c:pt>
                <c:pt idx="3237">
                  <c:v>617.07500000000005</c:v>
                </c:pt>
                <c:pt idx="3238">
                  <c:v>617.29999999999995</c:v>
                </c:pt>
                <c:pt idx="3239">
                  <c:v>617.5</c:v>
                </c:pt>
                <c:pt idx="3240">
                  <c:v>617.75</c:v>
                </c:pt>
                <c:pt idx="3241">
                  <c:v>618</c:v>
                </c:pt>
                <c:pt idx="3242">
                  <c:v>618.25</c:v>
                </c:pt>
                <c:pt idx="3243">
                  <c:v>618.45000000000005</c:v>
                </c:pt>
                <c:pt idx="3244">
                  <c:v>618.70000000000005</c:v>
                </c:pt>
                <c:pt idx="3245">
                  <c:v>618.95000000000005</c:v>
                </c:pt>
                <c:pt idx="3246">
                  <c:v>619.20000000000005</c:v>
                </c:pt>
                <c:pt idx="3247">
                  <c:v>619.45000000000005</c:v>
                </c:pt>
                <c:pt idx="3248">
                  <c:v>619.70000000000005</c:v>
                </c:pt>
                <c:pt idx="3249">
                  <c:v>619.95000000000005</c:v>
                </c:pt>
                <c:pt idx="3250">
                  <c:v>620.20000000000005</c:v>
                </c:pt>
                <c:pt idx="3251">
                  <c:v>620.45000000000005</c:v>
                </c:pt>
                <c:pt idx="3252">
                  <c:v>620.70000000000005</c:v>
                </c:pt>
                <c:pt idx="3253">
                  <c:v>620.95000000000005</c:v>
                </c:pt>
                <c:pt idx="3254">
                  <c:v>621.125</c:v>
                </c:pt>
                <c:pt idx="3255">
                  <c:v>621.375</c:v>
                </c:pt>
                <c:pt idx="3256">
                  <c:v>621.625</c:v>
                </c:pt>
                <c:pt idx="3257">
                  <c:v>621.82500000000005</c:v>
                </c:pt>
                <c:pt idx="3258">
                  <c:v>622.07500000000005</c:v>
                </c:pt>
                <c:pt idx="3259">
                  <c:v>622.32500000000005</c:v>
                </c:pt>
                <c:pt idx="3260">
                  <c:v>622.52500000000009</c:v>
                </c:pt>
                <c:pt idx="3261">
                  <c:v>622.77500000000009</c:v>
                </c:pt>
                <c:pt idx="3262">
                  <c:v>623.02500000000009</c:v>
                </c:pt>
                <c:pt idx="3263">
                  <c:v>623.22500000000014</c:v>
                </c:pt>
                <c:pt idx="3264">
                  <c:v>623.47500000000002</c:v>
                </c:pt>
                <c:pt idx="3265">
                  <c:v>623.72500000000002</c:v>
                </c:pt>
                <c:pt idx="3266">
                  <c:v>623.875</c:v>
                </c:pt>
                <c:pt idx="3267">
                  <c:v>624.125</c:v>
                </c:pt>
                <c:pt idx="3268">
                  <c:v>624.375</c:v>
                </c:pt>
                <c:pt idx="3269">
                  <c:v>624.54999999999995</c:v>
                </c:pt>
                <c:pt idx="3270">
                  <c:v>624.80000000000007</c:v>
                </c:pt>
                <c:pt idx="3271">
                  <c:v>625</c:v>
                </c:pt>
                <c:pt idx="3272">
                  <c:v>625.20000000000005</c:v>
                </c:pt>
                <c:pt idx="3273">
                  <c:v>625.4</c:v>
                </c:pt>
                <c:pt idx="3274">
                  <c:v>625.65000000000009</c:v>
                </c:pt>
                <c:pt idx="3275">
                  <c:v>625.80000000000007</c:v>
                </c:pt>
                <c:pt idx="3276">
                  <c:v>626.05000000000007</c:v>
                </c:pt>
                <c:pt idx="3277">
                  <c:v>626.25</c:v>
                </c:pt>
                <c:pt idx="3278">
                  <c:v>626.45000000000005</c:v>
                </c:pt>
                <c:pt idx="3279">
                  <c:v>626.65</c:v>
                </c:pt>
                <c:pt idx="3280">
                  <c:v>626.9</c:v>
                </c:pt>
                <c:pt idx="3281">
                  <c:v>627.1</c:v>
                </c:pt>
                <c:pt idx="3282">
                  <c:v>627.29999999999995</c:v>
                </c:pt>
                <c:pt idx="3283">
                  <c:v>627.5</c:v>
                </c:pt>
                <c:pt idx="3284">
                  <c:v>627.72500000000002</c:v>
                </c:pt>
                <c:pt idx="3285">
                  <c:v>627.875</c:v>
                </c:pt>
                <c:pt idx="3286">
                  <c:v>628.07499999999993</c:v>
                </c:pt>
                <c:pt idx="3287">
                  <c:v>628.32500000000005</c:v>
                </c:pt>
                <c:pt idx="3288">
                  <c:v>628.47500000000002</c:v>
                </c:pt>
                <c:pt idx="3289">
                  <c:v>628.72500000000002</c:v>
                </c:pt>
                <c:pt idx="3290">
                  <c:v>628.92499999999995</c:v>
                </c:pt>
                <c:pt idx="3291">
                  <c:v>629.17499999999995</c:v>
                </c:pt>
                <c:pt idx="3292">
                  <c:v>629.32500000000005</c:v>
                </c:pt>
                <c:pt idx="3293">
                  <c:v>629.57499999999993</c:v>
                </c:pt>
                <c:pt idx="3294">
                  <c:v>629.77499999999998</c:v>
                </c:pt>
                <c:pt idx="3295">
                  <c:v>629.97500000000002</c:v>
                </c:pt>
                <c:pt idx="3296">
                  <c:v>630.17499999999995</c:v>
                </c:pt>
                <c:pt idx="3297">
                  <c:v>630.42499999999995</c:v>
                </c:pt>
                <c:pt idx="3298">
                  <c:v>630.625</c:v>
                </c:pt>
                <c:pt idx="3299">
                  <c:v>630.79999999999995</c:v>
                </c:pt>
                <c:pt idx="3300">
                  <c:v>631</c:v>
                </c:pt>
                <c:pt idx="3301">
                  <c:v>631.25</c:v>
                </c:pt>
                <c:pt idx="3302">
                  <c:v>631.40000000000009</c:v>
                </c:pt>
                <c:pt idx="3303">
                  <c:v>631.65</c:v>
                </c:pt>
                <c:pt idx="3304">
                  <c:v>631.84999999999991</c:v>
                </c:pt>
                <c:pt idx="3305">
                  <c:v>632.1</c:v>
                </c:pt>
                <c:pt idx="3306">
                  <c:v>632.25</c:v>
                </c:pt>
                <c:pt idx="3307">
                  <c:v>632.45000000000005</c:v>
                </c:pt>
                <c:pt idx="3308">
                  <c:v>632.65</c:v>
                </c:pt>
                <c:pt idx="3309">
                  <c:v>632.85</c:v>
                </c:pt>
                <c:pt idx="3310">
                  <c:v>633.04999999999995</c:v>
                </c:pt>
                <c:pt idx="3311">
                  <c:v>633.25</c:v>
                </c:pt>
                <c:pt idx="3312">
                  <c:v>633.45000000000005</c:v>
                </c:pt>
                <c:pt idx="3313">
                  <c:v>633.65</c:v>
                </c:pt>
                <c:pt idx="3314">
                  <c:v>633.84999999999991</c:v>
                </c:pt>
                <c:pt idx="3315">
                  <c:v>633.97500000000002</c:v>
                </c:pt>
                <c:pt idx="3316">
                  <c:v>634.22499999999991</c:v>
                </c:pt>
                <c:pt idx="3317">
                  <c:v>634.375</c:v>
                </c:pt>
                <c:pt idx="3318">
                  <c:v>634.625</c:v>
                </c:pt>
                <c:pt idx="3319">
                  <c:v>634.77500000000009</c:v>
                </c:pt>
                <c:pt idx="3320">
                  <c:v>635.02499999999998</c:v>
                </c:pt>
                <c:pt idx="3321">
                  <c:v>635.17499999999995</c:v>
                </c:pt>
                <c:pt idx="3322">
                  <c:v>635.42499999999995</c:v>
                </c:pt>
                <c:pt idx="3323">
                  <c:v>635.57500000000005</c:v>
                </c:pt>
                <c:pt idx="3324">
                  <c:v>635.82500000000005</c:v>
                </c:pt>
                <c:pt idx="3325">
                  <c:v>635.97500000000002</c:v>
                </c:pt>
                <c:pt idx="3326">
                  <c:v>636.22499999999991</c:v>
                </c:pt>
                <c:pt idx="3327">
                  <c:v>636.375</c:v>
                </c:pt>
                <c:pt idx="3328">
                  <c:v>636.625</c:v>
                </c:pt>
                <c:pt idx="3329">
                  <c:v>636.82500000000005</c:v>
                </c:pt>
                <c:pt idx="3330">
                  <c:v>637</c:v>
                </c:pt>
                <c:pt idx="3331">
                  <c:v>637.20000000000005</c:v>
                </c:pt>
                <c:pt idx="3332">
                  <c:v>637.40000000000009</c:v>
                </c:pt>
                <c:pt idx="3333">
                  <c:v>637.6</c:v>
                </c:pt>
                <c:pt idx="3334">
                  <c:v>637.75</c:v>
                </c:pt>
                <c:pt idx="3335">
                  <c:v>638</c:v>
                </c:pt>
                <c:pt idx="3336">
                  <c:v>638.20000000000005</c:v>
                </c:pt>
                <c:pt idx="3337">
                  <c:v>638.40000000000009</c:v>
                </c:pt>
                <c:pt idx="3338">
                  <c:v>638.6</c:v>
                </c:pt>
                <c:pt idx="3339">
                  <c:v>638.79999999999995</c:v>
                </c:pt>
                <c:pt idx="3340">
                  <c:v>639.04999999999995</c:v>
                </c:pt>
                <c:pt idx="3341">
                  <c:v>639.25</c:v>
                </c:pt>
                <c:pt idx="3342">
                  <c:v>639.45000000000005</c:v>
                </c:pt>
                <c:pt idx="3343">
                  <c:v>639.65000000000009</c:v>
                </c:pt>
                <c:pt idx="3344">
                  <c:v>639.90000000000009</c:v>
                </c:pt>
                <c:pt idx="3345">
                  <c:v>640.02500000000009</c:v>
                </c:pt>
                <c:pt idx="3346">
                  <c:v>640.27500000000009</c:v>
                </c:pt>
                <c:pt idx="3347">
                  <c:v>640.42500000000007</c:v>
                </c:pt>
                <c:pt idx="3348">
                  <c:v>640.67500000000007</c:v>
                </c:pt>
                <c:pt idx="3349">
                  <c:v>640.875</c:v>
                </c:pt>
                <c:pt idx="3350">
                  <c:v>641.07500000000005</c:v>
                </c:pt>
                <c:pt idx="3351">
                  <c:v>641.27500000000009</c:v>
                </c:pt>
                <c:pt idx="3352">
                  <c:v>641.52500000000009</c:v>
                </c:pt>
                <c:pt idx="3353">
                  <c:v>641.72500000000014</c:v>
                </c:pt>
                <c:pt idx="3354">
                  <c:v>641.92500000000007</c:v>
                </c:pt>
                <c:pt idx="3355">
                  <c:v>642.125</c:v>
                </c:pt>
                <c:pt idx="3356">
                  <c:v>642.32500000000005</c:v>
                </c:pt>
                <c:pt idx="3357">
                  <c:v>642.57500000000005</c:v>
                </c:pt>
                <c:pt idx="3358">
                  <c:v>642.72500000000014</c:v>
                </c:pt>
                <c:pt idx="3359">
                  <c:v>642.97500000000002</c:v>
                </c:pt>
                <c:pt idx="3360">
                  <c:v>643.17500000000007</c:v>
                </c:pt>
                <c:pt idx="3361">
                  <c:v>643.34999999999991</c:v>
                </c:pt>
                <c:pt idx="3362">
                  <c:v>643.54999999999995</c:v>
                </c:pt>
                <c:pt idx="3363">
                  <c:v>643.75</c:v>
                </c:pt>
                <c:pt idx="3364">
                  <c:v>643.95000000000005</c:v>
                </c:pt>
                <c:pt idx="3365">
                  <c:v>644.14999999999986</c:v>
                </c:pt>
                <c:pt idx="3366">
                  <c:v>644.34999999999991</c:v>
                </c:pt>
                <c:pt idx="3367">
                  <c:v>644.54999999999995</c:v>
                </c:pt>
                <c:pt idx="3368">
                  <c:v>644.75</c:v>
                </c:pt>
                <c:pt idx="3369">
                  <c:v>644.89999999999986</c:v>
                </c:pt>
                <c:pt idx="3370">
                  <c:v>645.15</c:v>
                </c:pt>
                <c:pt idx="3371">
                  <c:v>645.29999999999995</c:v>
                </c:pt>
                <c:pt idx="3372">
                  <c:v>645.5</c:v>
                </c:pt>
                <c:pt idx="3373">
                  <c:v>645.64999999999986</c:v>
                </c:pt>
                <c:pt idx="3374">
                  <c:v>645.9</c:v>
                </c:pt>
                <c:pt idx="3375">
                  <c:v>646.04999999999995</c:v>
                </c:pt>
                <c:pt idx="3376">
                  <c:v>646.17499999999995</c:v>
                </c:pt>
                <c:pt idx="3377">
                  <c:v>646.42499999999995</c:v>
                </c:pt>
                <c:pt idx="3378">
                  <c:v>646.57500000000005</c:v>
                </c:pt>
                <c:pt idx="3379">
                  <c:v>646.77499999999998</c:v>
                </c:pt>
                <c:pt idx="3380">
                  <c:v>646.92499999999995</c:v>
                </c:pt>
                <c:pt idx="3381">
                  <c:v>647.17499999999995</c:v>
                </c:pt>
                <c:pt idx="3382">
                  <c:v>647.32500000000005</c:v>
                </c:pt>
                <c:pt idx="3383">
                  <c:v>647.52499999999998</c:v>
                </c:pt>
                <c:pt idx="3384">
                  <c:v>647.67499999999995</c:v>
                </c:pt>
                <c:pt idx="3385">
                  <c:v>647.92499999999995</c:v>
                </c:pt>
                <c:pt idx="3386">
                  <c:v>648.07500000000005</c:v>
                </c:pt>
                <c:pt idx="3387">
                  <c:v>648.27499999999998</c:v>
                </c:pt>
                <c:pt idx="3388">
                  <c:v>648.47499999999991</c:v>
                </c:pt>
                <c:pt idx="3389">
                  <c:v>648.67499999999995</c:v>
                </c:pt>
                <c:pt idx="3390">
                  <c:v>648.82500000000005</c:v>
                </c:pt>
                <c:pt idx="3391">
                  <c:v>648.95000000000005</c:v>
                </c:pt>
                <c:pt idx="3392">
                  <c:v>649.20000000000005</c:v>
                </c:pt>
                <c:pt idx="3393">
                  <c:v>649.4</c:v>
                </c:pt>
                <c:pt idx="3394">
                  <c:v>649.6</c:v>
                </c:pt>
                <c:pt idx="3395">
                  <c:v>649.85</c:v>
                </c:pt>
                <c:pt idx="3396">
                  <c:v>650.04999999999995</c:v>
                </c:pt>
                <c:pt idx="3397">
                  <c:v>650.25</c:v>
                </c:pt>
                <c:pt idx="3398">
                  <c:v>650.45000000000005</c:v>
                </c:pt>
                <c:pt idx="3399">
                  <c:v>650.70000000000005</c:v>
                </c:pt>
                <c:pt idx="3400">
                  <c:v>650.9</c:v>
                </c:pt>
                <c:pt idx="3401">
                  <c:v>651.1</c:v>
                </c:pt>
                <c:pt idx="3402">
                  <c:v>651.35</c:v>
                </c:pt>
                <c:pt idx="3403">
                  <c:v>651.54999999999995</c:v>
                </c:pt>
                <c:pt idx="3404">
                  <c:v>651.75</c:v>
                </c:pt>
                <c:pt idx="3405">
                  <c:v>651.95000000000005</c:v>
                </c:pt>
                <c:pt idx="3406">
                  <c:v>652.17500000000007</c:v>
                </c:pt>
                <c:pt idx="3407">
                  <c:v>652.375</c:v>
                </c:pt>
                <c:pt idx="3408">
                  <c:v>652.57500000000005</c:v>
                </c:pt>
                <c:pt idx="3409">
                  <c:v>652.82500000000005</c:v>
                </c:pt>
                <c:pt idx="3410">
                  <c:v>653.02500000000009</c:v>
                </c:pt>
                <c:pt idx="3411">
                  <c:v>653.22500000000014</c:v>
                </c:pt>
                <c:pt idx="3412">
                  <c:v>653.42499999999995</c:v>
                </c:pt>
                <c:pt idx="3413">
                  <c:v>653.67499999999995</c:v>
                </c:pt>
                <c:pt idx="3414">
                  <c:v>653.875</c:v>
                </c:pt>
                <c:pt idx="3415">
                  <c:v>654.07500000000005</c:v>
                </c:pt>
                <c:pt idx="3416">
                  <c:v>654.27500000000009</c:v>
                </c:pt>
                <c:pt idx="3417">
                  <c:v>654.52500000000009</c:v>
                </c:pt>
                <c:pt idx="3418">
                  <c:v>654.72500000000002</c:v>
                </c:pt>
                <c:pt idx="3419">
                  <c:v>654.92500000000007</c:v>
                </c:pt>
                <c:pt idx="3420">
                  <c:v>655.17499999999995</c:v>
                </c:pt>
                <c:pt idx="3421">
                  <c:v>655.32500000000005</c:v>
                </c:pt>
                <c:pt idx="3422">
                  <c:v>655.5</c:v>
                </c:pt>
                <c:pt idx="3423">
                  <c:v>655.75</c:v>
                </c:pt>
                <c:pt idx="3424">
                  <c:v>655.95</c:v>
                </c:pt>
                <c:pt idx="3425">
                  <c:v>656.2</c:v>
                </c:pt>
                <c:pt idx="3426">
                  <c:v>656.45</c:v>
                </c:pt>
                <c:pt idx="3427">
                  <c:v>656.65000000000009</c:v>
                </c:pt>
                <c:pt idx="3428">
                  <c:v>656.90000000000009</c:v>
                </c:pt>
                <c:pt idx="3429">
                  <c:v>657.1</c:v>
                </c:pt>
                <c:pt idx="3430">
                  <c:v>657.30000000000007</c:v>
                </c:pt>
                <c:pt idx="3431">
                  <c:v>657.55000000000007</c:v>
                </c:pt>
                <c:pt idx="3432">
                  <c:v>657.8</c:v>
                </c:pt>
                <c:pt idx="3433">
                  <c:v>658</c:v>
                </c:pt>
                <c:pt idx="3434">
                  <c:v>658.25</c:v>
                </c:pt>
                <c:pt idx="3435">
                  <c:v>658.5</c:v>
                </c:pt>
                <c:pt idx="3436">
                  <c:v>658.7</c:v>
                </c:pt>
                <c:pt idx="3437">
                  <c:v>658.875</c:v>
                </c:pt>
                <c:pt idx="3438">
                  <c:v>659.125</c:v>
                </c:pt>
                <c:pt idx="3439">
                  <c:v>659.32499999999993</c:v>
                </c:pt>
                <c:pt idx="3440">
                  <c:v>659.57500000000005</c:v>
                </c:pt>
                <c:pt idx="3441">
                  <c:v>659.82499999999993</c:v>
                </c:pt>
                <c:pt idx="3442">
                  <c:v>660.02499999999998</c:v>
                </c:pt>
                <c:pt idx="3443">
                  <c:v>660.27499999999998</c:v>
                </c:pt>
                <c:pt idx="3444">
                  <c:v>660.52499999999986</c:v>
                </c:pt>
                <c:pt idx="3445">
                  <c:v>660.72499999999991</c:v>
                </c:pt>
                <c:pt idx="3446">
                  <c:v>660.97499999999991</c:v>
                </c:pt>
                <c:pt idx="3447">
                  <c:v>661.27499999999986</c:v>
                </c:pt>
                <c:pt idx="3448">
                  <c:v>661.47499999999991</c:v>
                </c:pt>
                <c:pt idx="3449">
                  <c:v>661.72499999999991</c:v>
                </c:pt>
                <c:pt idx="3450">
                  <c:v>661.97499999999991</c:v>
                </c:pt>
                <c:pt idx="3451">
                  <c:v>662.17499999999995</c:v>
                </c:pt>
                <c:pt idx="3452">
                  <c:v>662.45</c:v>
                </c:pt>
                <c:pt idx="3453">
                  <c:v>662.7</c:v>
                </c:pt>
                <c:pt idx="3454">
                  <c:v>662.9</c:v>
                </c:pt>
                <c:pt idx="3455">
                  <c:v>663.15</c:v>
                </c:pt>
                <c:pt idx="3456">
                  <c:v>663.4</c:v>
                </c:pt>
                <c:pt idx="3457">
                  <c:v>663.7</c:v>
                </c:pt>
                <c:pt idx="3458">
                  <c:v>663.9</c:v>
                </c:pt>
                <c:pt idx="3459">
                  <c:v>664.15</c:v>
                </c:pt>
                <c:pt idx="3460">
                  <c:v>664.4</c:v>
                </c:pt>
                <c:pt idx="3461">
                  <c:v>664.6</c:v>
                </c:pt>
                <c:pt idx="3462">
                  <c:v>664.9</c:v>
                </c:pt>
                <c:pt idx="3463">
                  <c:v>665.15</c:v>
                </c:pt>
                <c:pt idx="3464">
                  <c:v>665.35</c:v>
                </c:pt>
                <c:pt idx="3465">
                  <c:v>665.59999999999991</c:v>
                </c:pt>
                <c:pt idx="3466">
                  <c:v>665.84999999999991</c:v>
                </c:pt>
                <c:pt idx="3467">
                  <c:v>666.05</c:v>
                </c:pt>
                <c:pt idx="3468">
                  <c:v>666.27499999999998</c:v>
                </c:pt>
                <c:pt idx="3469">
                  <c:v>666.52500000000009</c:v>
                </c:pt>
                <c:pt idx="3470">
                  <c:v>666.77500000000009</c:v>
                </c:pt>
                <c:pt idx="3471">
                  <c:v>667.02499999999998</c:v>
                </c:pt>
                <c:pt idx="3472">
                  <c:v>667.27500000000009</c:v>
                </c:pt>
                <c:pt idx="3473">
                  <c:v>667.47500000000002</c:v>
                </c:pt>
                <c:pt idx="3474">
                  <c:v>667.72500000000002</c:v>
                </c:pt>
                <c:pt idx="3475">
                  <c:v>667.97500000000002</c:v>
                </c:pt>
                <c:pt idx="3476">
                  <c:v>668.22499999999991</c:v>
                </c:pt>
                <c:pt idx="3477">
                  <c:v>668.47500000000002</c:v>
                </c:pt>
                <c:pt idx="3478">
                  <c:v>668.67499999999995</c:v>
                </c:pt>
                <c:pt idx="3479">
                  <c:v>668.92499999999995</c:v>
                </c:pt>
                <c:pt idx="3480">
                  <c:v>669.125</c:v>
                </c:pt>
                <c:pt idx="3481">
                  <c:v>669.375</c:v>
                </c:pt>
                <c:pt idx="3482">
                  <c:v>669.625</c:v>
                </c:pt>
                <c:pt idx="3483">
                  <c:v>669.85</c:v>
                </c:pt>
                <c:pt idx="3484">
                  <c:v>670.05000000000007</c:v>
                </c:pt>
                <c:pt idx="3485">
                  <c:v>670.3</c:v>
                </c:pt>
                <c:pt idx="3486">
                  <c:v>670.55000000000007</c:v>
                </c:pt>
                <c:pt idx="3487">
                  <c:v>670.8</c:v>
                </c:pt>
                <c:pt idx="3488">
                  <c:v>671.05</c:v>
                </c:pt>
                <c:pt idx="3489">
                  <c:v>671.30000000000007</c:v>
                </c:pt>
                <c:pt idx="3490">
                  <c:v>671.5</c:v>
                </c:pt>
                <c:pt idx="3491">
                  <c:v>671.75</c:v>
                </c:pt>
                <c:pt idx="3492">
                  <c:v>672</c:v>
                </c:pt>
                <c:pt idx="3493">
                  <c:v>672.25</c:v>
                </c:pt>
                <c:pt idx="3494">
                  <c:v>672.55000000000007</c:v>
                </c:pt>
                <c:pt idx="3495">
                  <c:v>672.8</c:v>
                </c:pt>
                <c:pt idx="3496">
                  <c:v>673</c:v>
                </c:pt>
                <c:pt idx="3497">
                  <c:v>673.30000000000007</c:v>
                </c:pt>
                <c:pt idx="3498">
                  <c:v>673.52500000000009</c:v>
                </c:pt>
                <c:pt idx="3499">
                  <c:v>673.77500000000009</c:v>
                </c:pt>
                <c:pt idx="3500">
                  <c:v>674.02500000000009</c:v>
                </c:pt>
                <c:pt idx="3501">
                  <c:v>674.32500000000005</c:v>
                </c:pt>
                <c:pt idx="3502">
                  <c:v>674.52500000000009</c:v>
                </c:pt>
                <c:pt idx="3503">
                  <c:v>674.77500000000009</c:v>
                </c:pt>
                <c:pt idx="3504">
                  <c:v>675.07500000000005</c:v>
                </c:pt>
                <c:pt idx="3505">
                  <c:v>675.32500000000005</c:v>
                </c:pt>
                <c:pt idx="3506">
                  <c:v>675.57500000000005</c:v>
                </c:pt>
                <c:pt idx="3507">
                  <c:v>675.875</c:v>
                </c:pt>
                <c:pt idx="3508">
                  <c:v>676.125</c:v>
                </c:pt>
                <c:pt idx="3509">
                  <c:v>676.375</c:v>
                </c:pt>
                <c:pt idx="3510">
                  <c:v>676.625</c:v>
                </c:pt>
                <c:pt idx="3511">
                  <c:v>676.92499999999995</c:v>
                </c:pt>
                <c:pt idx="3512">
                  <c:v>677.17500000000007</c:v>
                </c:pt>
                <c:pt idx="3513">
                  <c:v>677.42500000000007</c:v>
                </c:pt>
                <c:pt idx="3514">
                  <c:v>677.65</c:v>
                </c:pt>
                <c:pt idx="3515">
                  <c:v>677.9</c:v>
                </c:pt>
                <c:pt idx="3516">
                  <c:v>678.14999999999986</c:v>
                </c:pt>
                <c:pt idx="3517">
                  <c:v>678.45</c:v>
                </c:pt>
                <c:pt idx="3518">
                  <c:v>678.7</c:v>
                </c:pt>
                <c:pt idx="3519">
                  <c:v>678.94999999999993</c:v>
                </c:pt>
                <c:pt idx="3520">
                  <c:v>679.15</c:v>
                </c:pt>
                <c:pt idx="3521">
                  <c:v>679.4</c:v>
                </c:pt>
                <c:pt idx="3522">
                  <c:v>679.65</c:v>
                </c:pt>
                <c:pt idx="3523">
                  <c:v>679.9</c:v>
                </c:pt>
                <c:pt idx="3524">
                  <c:v>680.14999999999986</c:v>
                </c:pt>
                <c:pt idx="3525">
                  <c:v>680.4</c:v>
                </c:pt>
                <c:pt idx="3526">
                  <c:v>680.65</c:v>
                </c:pt>
                <c:pt idx="3527">
                  <c:v>680.9</c:v>
                </c:pt>
                <c:pt idx="3528">
                  <c:v>681.15</c:v>
                </c:pt>
                <c:pt idx="3529">
                  <c:v>681.375</c:v>
                </c:pt>
                <c:pt idx="3530">
                  <c:v>681.67499999999995</c:v>
                </c:pt>
                <c:pt idx="3531">
                  <c:v>681.92499999999995</c:v>
                </c:pt>
                <c:pt idx="3532">
                  <c:v>682.17499999999995</c:v>
                </c:pt>
                <c:pt idx="3533">
                  <c:v>682.42499999999995</c:v>
                </c:pt>
                <c:pt idx="3534">
                  <c:v>682.67499999999995</c:v>
                </c:pt>
                <c:pt idx="3535">
                  <c:v>682.92499999999995</c:v>
                </c:pt>
                <c:pt idx="3536">
                  <c:v>683.17499999999995</c:v>
                </c:pt>
                <c:pt idx="3537">
                  <c:v>683.42499999999995</c:v>
                </c:pt>
                <c:pt idx="3538">
                  <c:v>683.67499999999995</c:v>
                </c:pt>
                <c:pt idx="3539">
                  <c:v>683.92499999999995</c:v>
                </c:pt>
                <c:pt idx="3540">
                  <c:v>684.17499999999995</c:v>
                </c:pt>
                <c:pt idx="3541">
                  <c:v>684.42499999999995</c:v>
                </c:pt>
                <c:pt idx="3542">
                  <c:v>684.67499999999995</c:v>
                </c:pt>
                <c:pt idx="3543">
                  <c:v>684.92499999999995</c:v>
                </c:pt>
                <c:pt idx="3544">
                  <c:v>685.05</c:v>
                </c:pt>
                <c:pt idx="3545">
                  <c:v>685.3</c:v>
                </c:pt>
                <c:pt idx="3546">
                  <c:v>685.5</c:v>
                </c:pt>
                <c:pt idx="3547">
                  <c:v>685.75</c:v>
                </c:pt>
                <c:pt idx="3548">
                  <c:v>685.95</c:v>
                </c:pt>
                <c:pt idx="3549">
                  <c:v>686.2</c:v>
                </c:pt>
                <c:pt idx="3550">
                  <c:v>686.40000000000009</c:v>
                </c:pt>
                <c:pt idx="3551">
                  <c:v>686.65</c:v>
                </c:pt>
                <c:pt idx="3552">
                  <c:v>686.85</c:v>
                </c:pt>
                <c:pt idx="3553">
                  <c:v>687.1</c:v>
                </c:pt>
                <c:pt idx="3554">
                  <c:v>687.3</c:v>
                </c:pt>
                <c:pt idx="3555">
                  <c:v>687.55</c:v>
                </c:pt>
                <c:pt idx="3556">
                  <c:v>687.75</c:v>
                </c:pt>
                <c:pt idx="3557">
                  <c:v>688</c:v>
                </c:pt>
                <c:pt idx="3558">
                  <c:v>688.2</c:v>
                </c:pt>
                <c:pt idx="3559">
                  <c:v>688.40000000000009</c:v>
                </c:pt>
                <c:pt idx="3560">
                  <c:v>688.6</c:v>
                </c:pt>
                <c:pt idx="3561">
                  <c:v>688.84999999999991</c:v>
                </c:pt>
                <c:pt idx="3562">
                  <c:v>689.05</c:v>
                </c:pt>
                <c:pt idx="3563">
                  <c:v>689.25</c:v>
                </c:pt>
                <c:pt idx="3564">
                  <c:v>689.45</c:v>
                </c:pt>
                <c:pt idx="3565">
                  <c:v>689.65</c:v>
                </c:pt>
                <c:pt idx="3566">
                  <c:v>689.85</c:v>
                </c:pt>
                <c:pt idx="3567">
                  <c:v>690.05</c:v>
                </c:pt>
                <c:pt idx="3568">
                  <c:v>690.25</c:v>
                </c:pt>
                <c:pt idx="3569">
                  <c:v>690.45</c:v>
                </c:pt>
                <c:pt idx="3570">
                  <c:v>690.65000000000009</c:v>
                </c:pt>
                <c:pt idx="3571">
                  <c:v>690.85</c:v>
                </c:pt>
                <c:pt idx="3572">
                  <c:v>691.05</c:v>
                </c:pt>
                <c:pt idx="3573">
                  <c:v>691.25</c:v>
                </c:pt>
                <c:pt idx="3574">
                  <c:v>691.45</c:v>
                </c:pt>
                <c:pt idx="3575">
                  <c:v>691.65</c:v>
                </c:pt>
                <c:pt idx="3576">
                  <c:v>691.85</c:v>
                </c:pt>
                <c:pt idx="3577">
                  <c:v>692.05</c:v>
                </c:pt>
                <c:pt idx="3578">
                  <c:v>692.25</c:v>
                </c:pt>
                <c:pt idx="3579">
                  <c:v>692.45</c:v>
                </c:pt>
                <c:pt idx="3580">
                  <c:v>692.65000000000009</c:v>
                </c:pt>
                <c:pt idx="3581">
                  <c:v>692.85</c:v>
                </c:pt>
                <c:pt idx="3582">
                  <c:v>693.05</c:v>
                </c:pt>
                <c:pt idx="3583">
                  <c:v>693.25</c:v>
                </c:pt>
                <c:pt idx="3584">
                  <c:v>693.5</c:v>
                </c:pt>
                <c:pt idx="3585">
                  <c:v>693.65</c:v>
                </c:pt>
                <c:pt idx="3586">
                  <c:v>693.90000000000009</c:v>
                </c:pt>
                <c:pt idx="3587">
                  <c:v>694.05</c:v>
                </c:pt>
                <c:pt idx="3588">
                  <c:v>694.3</c:v>
                </c:pt>
                <c:pt idx="3589">
                  <c:v>694.45</c:v>
                </c:pt>
                <c:pt idx="3590">
                  <c:v>694.7</c:v>
                </c:pt>
                <c:pt idx="3591">
                  <c:v>694.85</c:v>
                </c:pt>
                <c:pt idx="3592">
                  <c:v>695</c:v>
                </c:pt>
                <c:pt idx="3593">
                  <c:v>695.2</c:v>
                </c:pt>
                <c:pt idx="3594">
                  <c:v>695.40000000000009</c:v>
                </c:pt>
                <c:pt idx="3595">
                  <c:v>695.55</c:v>
                </c:pt>
                <c:pt idx="3596">
                  <c:v>695.7</c:v>
                </c:pt>
                <c:pt idx="3597">
                  <c:v>695.90000000000009</c:v>
                </c:pt>
                <c:pt idx="3598">
                  <c:v>696.1</c:v>
                </c:pt>
                <c:pt idx="3599">
                  <c:v>696.25</c:v>
                </c:pt>
                <c:pt idx="3600">
                  <c:v>696.4</c:v>
                </c:pt>
                <c:pt idx="3601">
                  <c:v>696.6</c:v>
                </c:pt>
                <c:pt idx="3602">
                  <c:v>696.8</c:v>
                </c:pt>
                <c:pt idx="3603">
                  <c:v>696.95</c:v>
                </c:pt>
                <c:pt idx="3604">
                  <c:v>697.09999999999991</c:v>
                </c:pt>
                <c:pt idx="3605">
                  <c:v>697.25</c:v>
                </c:pt>
                <c:pt idx="3606">
                  <c:v>697.5</c:v>
                </c:pt>
                <c:pt idx="3607">
                  <c:v>697.65000000000009</c:v>
                </c:pt>
                <c:pt idx="3608">
                  <c:v>697.8</c:v>
                </c:pt>
                <c:pt idx="3609">
                  <c:v>697.95</c:v>
                </c:pt>
                <c:pt idx="3610">
                  <c:v>698.2</c:v>
                </c:pt>
                <c:pt idx="3611">
                  <c:v>698.35</c:v>
                </c:pt>
                <c:pt idx="3612">
                  <c:v>698.5</c:v>
                </c:pt>
                <c:pt idx="3613">
                  <c:v>698.65</c:v>
                </c:pt>
                <c:pt idx="3614">
                  <c:v>698.90000000000009</c:v>
                </c:pt>
                <c:pt idx="3615">
                  <c:v>699.05</c:v>
                </c:pt>
                <c:pt idx="3616">
                  <c:v>699.2</c:v>
                </c:pt>
                <c:pt idx="3617">
                  <c:v>699.35</c:v>
                </c:pt>
                <c:pt idx="3618">
                  <c:v>699.6</c:v>
                </c:pt>
                <c:pt idx="3619">
                  <c:v>699.75</c:v>
                </c:pt>
                <c:pt idx="3620">
                  <c:v>699.9</c:v>
                </c:pt>
                <c:pt idx="3621">
                  <c:v>700.05</c:v>
                </c:pt>
                <c:pt idx="3622">
                  <c:v>700.3</c:v>
                </c:pt>
                <c:pt idx="3623">
                  <c:v>700.45</c:v>
                </c:pt>
                <c:pt idx="3624">
                  <c:v>700.59999999999991</c:v>
                </c:pt>
                <c:pt idx="3625">
                  <c:v>700.75</c:v>
                </c:pt>
                <c:pt idx="3626">
                  <c:v>701</c:v>
                </c:pt>
                <c:pt idx="3627">
                  <c:v>701.15000000000009</c:v>
                </c:pt>
                <c:pt idx="3628">
                  <c:v>701.3</c:v>
                </c:pt>
                <c:pt idx="3629">
                  <c:v>701.45</c:v>
                </c:pt>
                <c:pt idx="3630">
                  <c:v>701.65000000000009</c:v>
                </c:pt>
                <c:pt idx="3631">
                  <c:v>701.85</c:v>
                </c:pt>
                <c:pt idx="3632">
                  <c:v>702</c:v>
                </c:pt>
                <c:pt idx="3633">
                  <c:v>702.15</c:v>
                </c:pt>
                <c:pt idx="3634">
                  <c:v>702.35</c:v>
                </c:pt>
                <c:pt idx="3635">
                  <c:v>702.55</c:v>
                </c:pt>
                <c:pt idx="3636">
                  <c:v>702.7</c:v>
                </c:pt>
                <c:pt idx="3637">
                  <c:v>702.85</c:v>
                </c:pt>
                <c:pt idx="3638">
                  <c:v>703.05</c:v>
                </c:pt>
                <c:pt idx="3639">
                  <c:v>703.25</c:v>
                </c:pt>
                <c:pt idx="3640">
                  <c:v>703.4</c:v>
                </c:pt>
                <c:pt idx="3641">
                  <c:v>703.55</c:v>
                </c:pt>
                <c:pt idx="3642">
                  <c:v>703.75</c:v>
                </c:pt>
                <c:pt idx="3643">
                  <c:v>703.95</c:v>
                </c:pt>
                <c:pt idx="3644">
                  <c:v>704.09999999999991</c:v>
                </c:pt>
                <c:pt idx="3645">
                  <c:v>704.25</c:v>
                </c:pt>
                <c:pt idx="3646">
                  <c:v>704.45</c:v>
                </c:pt>
                <c:pt idx="3647">
                  <c:v>704.65000000000009</c:v>
                </c:pt>
                <c:pt idx="3648">
                  <c:v>704.8</c:v>
                </c:pt>
                <c:pt idx="3649">
                  <c:v>704.95</c:v>
                </c:pt>
                <c:pt idx="3650">
                  <c:v>705.15000000000009</c:v>
                </c:pt>
                <c:pt idx="3651">
                  <c:v>705.3</c:v>
                </c:pt>
                <c:pt idx="3652">
                  <c:v>705.45</c:v>
                </c:pt>
                <c:pt idx="3653">
                  <c:v>705.59999999999991</c:v>
                </c:pt>
                <c:pt idx="3654">
                  <c:v>705.8</c:v>
                </c:pt>
                <c:pt idx="3655">
                  <c:v>705.95</c:v>
                </c:pt>
                <c:pt idx="3656">
                  <c:v>706.1</c:v>
                </c:pt>
                <c:pt idx="3657">
                  <c:v>706.25</c:v>
                </c:pt>
                <c:pt idx="3658">
                  <c:v>706.4</c:v>
                </c:pt>
                <c:pt idx="3659">
                  <c:v>706.55</c:v>
                </c:pt>
                <c:pt idx="3660">
                  <c:v>706.7</c:v>
                </c:pt>
                <c:pt idx="3661">
                  <c:v>706.85</c:v>
                </c:pt>
                <c:pt idx="3662">
                  <c:v>707</c:v>
                </c:pt>
                <c:pt idx="3663">
                  <c:v>707.09999999999991</c:v>
                </c:pt>
                <c:pt idx="3664">
                  <c:v>707.25</c:v>
                </c:pt>
                <c:pt idx="3665">
                  <c:v>707.40000000000009</c:v>
                </c:pt>
                <c:pt idx="3666">
                  <c:v>707.55</c:v>
                </c:pt>
                <c:pt idx="3667">
                  <c:v>707.7</c:v>
                </c:pt>
                <c:pt idx="3668">
                  <c:v>707.84999999999991</c:v>
                </c:pt>
                <c:pt idx="3669">
                  <c:v>708</c:v>
                </c:pt>
                <c:pt idx="3670">
                  <c:v>708.15000000000009</c:v>
                </c:pt>
                <c:pt idx="3671">
                  <c:v>708.3</c:v>
                </c:pt>
                <c:pt idx="3672">
                  <c:v>708.45</c:v>
                </c:pt>
                <c:pt idx="3673">
                  <c:v>708.59999999999991</c:v>
                </c:pt>
                <c:pt idx="3674">
                  <c:v>708.75</c:v>
                </c:pt>
                <c:pt idx="3675">
                  <c:v>708.90000000000009</c:v>
                </c:pt>
                <c:pt idx="3676">
                  <c:v>709.05</c:v>
                </c:pt>
                <c:pt idx="3677">
                  <c:v>709.2</c:v>
                </c:pt>
                <c:pt idx="3678">
                  <c:v>709.34999999999991</c:v>
                </c:pt>
                <c:pt idx="3679">
                  <c:v>709.5</c:v>
                </c:pt>
                <c:pt idx="3680">
                  <c:v>709.65000000000009</c:v>
                </c:pt>
                <c:pt idx="3681">
                  <c:v>709.8</c:v>
                </c:pt>
                <c:pt idx="3682">
                  <c:v>709.95</c:v>
                </c:pt>
                <c:pt idx="3683">
                  <c:v>710.09999999999991</c:v>
                </c:pt>
                <c:pt idx="3684">
                  <c:v>710.2</c:v>
                </c:pt>
                <c:pt idx="3685">
                  <c:v>710.35</c:v>
                </c:pt>
                <c:pt idx="3686">
                  <c:v>710.5</c:v>
                </c:pt>
                <c:pt idx="3687">
                  <c:v>710.65000000000009</c:v>
                </c:pt>
                <c:pt idx="3688">
                  <c:v>710.8</c:v>
                </c:pt>
                <c:pt idx="3689">
                  <c:v>710.95</c:v>
                </c:pt>
                <c:pt idx="3690">
                  <c:v>711.1</c:v>
                </c:pt>
                <c:pt idx="3691">
                  <c:v>711.25</c:v>
                </c:pt>
                <c:pt idx="3692">
                  <c:v>711.40000000000009</c:v>
                </c:pt>
                <c:pt idx="3693">
                  <c:v>711.55</c:v>
                </c:pt>
                <c:pt idx="3694">
                  <c:v>711.65</c:v>
                </c:pt>
                <c:pt idx="3695">
                  <c:v>711.8</c:v>
                </c:pt>
                <c:pt idx="3696">
                  <c:v>711.95</c:v>
                </c:pt>
                <c:pt idx="3697">
                  <c:v>712.05</c:v>
                </c:pt>
                <c:pt idx="3698">
                  <c:v>712.2</c:v>
                </c:pt>
                <c:pt idx="3699">
                  <c:v>712.34999999999991</c:v>
                </c:pt>
                <c:pt idx="3700">
                  <c:v>712.5</c:v>
                </c:pt>
                <c:pt idx="3701">
                  <c:v>712.6</c:v>
                </c:pt>
                <c:pt idx="3702">
                  <c:v>712.75</c:v>
                </c:pt>
                <c:pt idx="3703">
                  <c:v>712.90000000000009</c:v>
                </c:pt>
                <c:pt idx="3704">
                  <c:v>713</c:v>
                </c:pt>
                <c:pt idx="3705">
                  <c:v>713.15</c:v>
                </c:pt>
                <c:pt idx="3706">
                  <c:v>713.3</c:v>
                </c:pt>
                <c:pt idx="3707">
                  <c:v>713.45</c:v>
                </c:pt>
                <c:pt idx="3708">
                  <c:v>713.55</c:v>
                </c:pt>
                <c:pt idx="3709">
                  <c:v>713.7</c:v>
                </c:pt>
                <c:pt idx="3710">
                  <c:v>713.85</c:v>
                </c:pt>
                <c:pt idx="3711">
                  <c:v>713.95</c:v>
                </c:pt>
                <c:pt idx="3712">
                  <c:v>714.1</c:v>
                </c:pt>
                <c:pt idx="3713">
                  <c:v>714.25</c:v>
                </c:pt>
                <c:pt idx="3714">
                  <c:v>714.4</c:v>
                </c:pt>
                <c:pt idx="3715">
                  <c:v>714.5</c:v>
                </c:pt>
                <c:pt idx="3716">
                  <c:v>714.65000000000009</c:v>
                </c:pt>
                <c:pt idx="3717">
                  <c:v>714.8</c:v>
                </c:pt>
                <c:pt idx="3718">
                  <c:v>714.90000000000009</c:v>
                </c:pt>
                <c:pt idx="3719">
                  <c:v>715.05</c:v>
                </c:pt>
                <c:pt idx="3720">
                  <c:v>715.2</c:v>
                </c:pt>
                <c:pt idx="3721">
                  <c:v>715.35</c:v>
                </c:pt>
                <c:pt idx="3722">
                  <c:v>715.45</c:v>
                </c:pt>
                <c:pt idx="3723">
                  <c:v>715.6</c:v>
                </c:pt>
                <c:pt idx="3724">
                  <c:v>715.75</c:v>
                </c:pt>
                <c:pt idx="3725">
                  <c:v>715.85</c:v>
                </c:pt>
                <c:pt idx="3726">
                  <c:v>716</c:v>
                </c:pt>
                <c:pt idx="3727">
                  <c:v>716.15000000000009</c:v>
                </c:pt>
                <c:pt idx="3728">
                  <c:v>716.3</c:v>
                </c:pt>
                <c:pt idx="3729">
                  <c:v>716.45</c:v>
                </c:pt>
                <c:pt idx="3730">
                  <c:v>716.6</c:v>
                </c:pt>
                <c:pt idx="3731">
                  <c:v>716.75</c:v>
                </c:pt>
                <c:pt idx="3732">
                  <c:v>716.85</c:v>
                </c:pt>
                <c:pt idx="3733">
                  <c:v>717.05</c:v>
                </c:pt>
                <c:pt idx="3734">
                  <c:v>717.2</c:v>
                </c:pt>
                <c:pt idx="3735">
                  <c:v>717.35</c:v>
                </c:pt>
                <c:pt idx="3736">
                  <c:v>717.5</c:v>
                </c:pt>
                <c:pt idx="3737">
                  <c:v>717.65</c:v>
                </c:pt>
                <c:pt idx="3738">
                  <c:v>717.8</c:v>
                </c:pt>
                <c:pt idx="3739">
                  <c:v>718</c:v>
                </c:pt>
                <c:pt idx="3740">
                  <c:v>718.15</c:v>
                </c:pt>
                <c:pt idx="3741">
                  <c:v>718.3</c:v>
                </c:pt>
                <c:pt idx="3742">
                  <c:v>718.45</c:v>
                </c:pt>
                <c:pt idx="3743">
                  <c:v>718.6</c:v>
                </c:pt>
                <c:pt idx="3744">
                  <c:v>718.75</c:v>
                </c:pt>
                <c:pt idx="3745">
                  <c:v>718.9</c:v>
                </c:pt>
                <c:pt idx="3746">
                  <c:v>719.1</c:v>
                </c:pt>
                <c:pt idx="3747">
                  <c:v>719.25</c:v>
                </c:pt>
                <c:pt idx="3748">
                  <c:v>719.4</c:v>
                </c:pt>
                <c:pt idx="3749">
                  <c:v>719.55</c:v>
                </c:pt>
                <c:pt idx="3750">
                  <c:v>719.7</c:v>
                </c:pt>
                <c:pt idx="3751">
                  <c:v>719.85</c:v>
                </c:pt>
                <c:pt idx="3752">
                  <c:v>720</c:v>
                </c:pt>
                <c:pt idx="3753">
                  <c:v>720.2</c:v>
                </c:pt>
                <c:pt idx="3754">
                  <c:v>720.35</c:v>
                </c:pt>
                <c:pt idx="3755">
                  <c:v>720.5</c:v>
                </c:pt>
                <c:pt idx="3756">
                  <c:v>720.59999999999991</c:v>
                </c:pt>
                <c:pt idx="3757">
                  <c:v>720.8</c:v>
                </c:pt>
                <c:pt idx="3758">
                  <c:v>720.95</c:v>
                </c:pt>
                <c:pt idx="3759">
                  <c:v>721.1</c:v>
                </c:pt>
                <c:pt idx="3760">
                  <c:v>721.3</c:v>
                </c:pt>
                <c:pt idx="3761">
                  <c:v>721.45</c:v>
                </c:pt>
                <c:pt idx="3762">
                  <c:v>721.6</c:v>
                </c:pt>
                <c:pt idx="3763">
                  <c:v>721.7</c:v>
                </c:pt>
                <c:pt idx="3764">
                  <c:v>721.9</c:v>
                </c:pt>
                <c:pt idx="3765">
                  <c:v>722.05</c:v>
                </c:pt>
                <c:pt idx="3766">
                  <c:v>722.2</c:v>
                </c:pt>
                <c:pt idx="3767">
                  <c:v>722.4</c:v>
                </c:pt>
                <c:pt idx="3768">
                  <c:v>722.55</c:v>
                </c:pt>
                <c:pt idx="3769">
                  <c:v>722.65000000000009</c:v>
                </c:pt>
                <c:pt idx="3770">
                  <c:v>722.8</c:v>
                </c:pt>
                <c:pt idx="3771">
                  <c:v>723</c:v>
                </c:pt>
                <c:pt idx="3772">
                  <c:v>723.15</c:v>
                </c:pt>
                <c:pt idx="3773">
                  <c:v>723.3</c:v>
                </c:pt>
                <c:pt idx="3774">
                  <c:v>723.5</c:v>
                </c:pt>
                <c:pt idx="3775">
                  <c:v>723.65</c:v>
                </c:pt>
                <c:pt idx="3776">
                  <c:v>723.75</c:v>
                </c:pt>
                <c:pt idx="3777">
                  <c:v>723.95</c:v>
                </c:pt>
                <c:pt idx="3778">
                  <c:v>724.1</c:v>
                </c:pt>
                <c:pt idx="3779">
                  <c:v>724.25</c:v>
                </c:pt>
                <c:pt idx="3780">
                  <c:v>724.4</c:v>
                </c:pt>
                <c:pt idx="3781">
                  <c:v>724.6</c:v>
                </c:pt>
                <c:pt idx="3782">
                  <c:v>724.7</c:v>
                </c:pt>
                <c:pt idx="3783">
                  <c:v>724.84999999999991</c:v>
                </c:pt>
                <c:pt idx="3784">
                  <c:v>725</c:v>
                </c:pt>
                <c:pt idx="3785">
                  <c:v>725.1</c:v>
                </c:pt>
                <c:pt idx="3786">
                  <c:v>725.25</c:v>
                </c:pt>
                <c:pt idx="3787">
                  <c:v>725.40000000000009</c:v>
                </c:pt>
                <c:pt idx="3788">
                  <c:v>725.5</c:v>
                </c:pt>
                <c:pt idx="3789">
                  <c:v>725.65</c:v>
                </c:pt>
                <c:pt idx="3790">
                  <c:v>725.8</c:v>
                </c:pt>
                <c:pt idx="3791">
                  <c:v>725.9</c:v>
                </c:pt>
                <c:pt idx="3792">
                  <c:v>726.05</c:v>
                </c:pt>
                <c:pt idx="3793">
                  <c:v>726.2</c:v>
                </c:pt>
                <c:pt idx="3794">
                  <c:v>726.3</c:v>
                </c:pt>
                <c:pt idx="3795">
                  <c:v>726.45</c:v>
                </c:pt>
                <c:pt idx="3796">
                  <c:v>726.55</c:v>
                </c:pt>
                <c:pt idx="3797">
                  <c:v>726.7</c:v>
                </c:pt>
                <c:pt idx="3798">
                  <c:v>726.85</c:v>
                </c:pt>
                <c:pt idx="3799">
                  <c:v>727</c:v>
                </c:pt>
                <c:pt idx="3800">
                  <c:v>727.15000000000009</c:v>
                </c:pt>
                <c:pt idx="3801">
                  <c:v>727.2</c:v>
                </c:pt>
                <c:pt idx="3802">
                  <c:v>727.34999999999991</c:v>
                </c:pt>
                <c:pt idx="3803">
                  <c:v>727.5</c:v>
                </c:pt>
                <c:pt idx="3804">
                  <c:v>727.65000000000009</c:v>
                </c:pt>
                <c:pt idx="3805">
                  <c:v>727.8</c:v>
                </c:pt>
                <c:pt idx="3806">
                  <c:v>727.90000000000009</c:v>
                </c:pt>
                <c:pt idx="3807">
                  <c:v>728</c:v>
                </c:pt>
                <c:pt idx="3808">
                  <c:v>728.15</c:v>
                </c:pt>
                <c:pt idx="3809">
                  <c:v>728.3</c:v>
                </c:pt>
                <c:pt idx="3810">
                  <c:v>728.45</c:v>
                </c:pt>
                <c:pt idx="3811">
                  <c:v>728.6</c:v>
                </c:pt>
                <c:pt idx="3812">
                  <c:v>728.7</c:v>
                </c:pt>
                <c:pt idx="3813">
                  <c:v>728.8</c:v>
                </c:pt>
                <c:pt idx="3814">
                  <c:v>728.95</c:v>
                </c:pt>
                <c:pt idx="3815">
                  <c:v>729.1</c:v>
                </c:pt>
                <c:pt idx="3816">
                  <c:v>729.25</c:v>
                </c:pt>
                <c:pt idx="3817">
                  <c:v>729.35</c:v>
                </c:pt>
                <c:pt idx="3818">
                  <c:v>729.5</c:v>
                </c:pt>
                <c:pt idx="3819">
                  <c:v>729.6</c:v>
                </c:pt>
                <c:pt idx="3820">
                  <c:v>729.75</c:v>
                </c:pt>
                <c:pt idx="3821">
                  <c:v>729.9</c:v>
                </c:pt>
                <c:pt idx="3822">
                  <c:v>730</c:v>
                </c:pt>
                <c:pt idx="3823">
                  <c:v>730.15000000000009</c:v>
                </c:pt>
                <c:pt idx="3824">
                  <c:v>730.25</c:v>
                </c:pt>
                <c:pt idx="3825">
                  <c:v>730.40000000000009</c:v>
                </c:pt>
                <c:pt idx="3826">
                  <c:v>730.55</c:v>
                </c:pt>
                <c:pt idx="3827">
                  <c:v>730.65</c:v>
                </c:pt>
                <c:pt idx="3828">
                  <c:v>730.8</c:v>
                </c:pt>
                <c:pt idx="3829">
                  <c:v>730.95</c:v>
                </c:pt>
                <c:pt idx="3830">
                  <c:v>731.05</c:v>
                </c:pt>
                <c:pt idx="3831">
                  <c:v>731.2</c:v>
                </c:pt>
                <c:pt idx="3832">
                  <c:v>731.3</c:v>
                </c:pt>
                <c:pt idx="3833">
                  <c:v>731.45</c:v>
                </c:pt>
                <c:pt idx="3834">
                  <c:v>731.6</c:v>
                </c:pt>
                <c:pt idx="3835">
                  <c:v>731.7</c:v>
                </c:pt>
                <c:pt idx="3836">
                  <c:v>731.85</c:v>
                </c:pt>
                <c:pt idx="3837">
                  <c:v>732</c:v>
                </c:pt>
                <c:pt idx="3838">
                  <c:v>732.1</c:v>
                </c:pt>
                <c:pt idx="3839">
                  <c:v>732.25</c:v>
                </c:pt>
                <c:pt idx="3840">
                  <c:v>732.4</c:v>
                </c:pt>
                <c:pt idx="3841">
                  <c:v>732.5</c:v>
                </c:pt>
                <c:pt idx="3842">
                  <c:v>732.65000000000009</c:v>
                </c:pt>
                <c:pt idx="3843">
                  <c:v>732.75</c:v>
                </c:pt>
                <c:pt idx="3844">
                  <c:v>732.90000000000009</c:v>
                </c:pt>
                <c:pt idx="3845">
                  <c:v>733.05</c:v>
                </c:pt>
                <c:pt idx="3846">
                  <c:v>733.15</c:v>
                </c:pt>
                <c:pt idx="3847">
                  <c:v>733.3</c:v>
                </c:pt>
                <c:pt idx="3848">
                  <c:v>733.40000000000009</c:v>
                </c:pt>
                <c:pt idx="3849">
                  <c:v>733.55</c:v>
                </c:pt>
                <c:pt idx="3850">
                  <c:v>733.7</c:v>
                </c:pt>
                <c:pt idx="3851">
                  <c:v>733.84999999999991</c:v>
                </c:pt>
                <c:pt idx="3852">
                  <c:v>733.95</c:v>
                </c:pt>
                <c:pt idx="3853">
                  <c:v>734.05</c:v>
                </c:pt>
                <c:pt idx="3854">
                  <c:v>734.2</c:v>
                </c:pt>
                <c:pt idx="3855">
                  <c:v>734.35</c:v>
                </c:pt>
                <c:pt idx="3856">
                  <c:v>734.45</c:v>
                </c:pt>
                <c:pt idx="3857">
                  <c:v>734.59999999999991</c:v>
                </c:pt>
                <c:pt idx="3858">
                  <c:v>734.75</c:v>
                </c:pt>
                <c:pt idx="3859">
                  <c:v>734.8</c:v>
                </c:pt>
                <c:pt idx="3860">
                  <c:v>734.95</c:v>
                </c:pt>
                <c:pt idx="3861">
                  <c:v>735.1</c:v>
                </c:pt>
                <c:pt idx="3862">
                  <c:v>735.2</c:v>
                </c:pt>
                <c:pt idx="3863">
                  <c:v>735.34999999999991</c:v>
                </c:pt>
                <c:pt idx="3864">
                  <c:v>735.4</c:v>
                </c:pt>
                <c:pt idx="3865">
                  <c:v>735.55</c:v>
                </c:pt>
                <c:pt idx="3866">
                  <c:v>735.7</c:v>
                </c:pt>
                <c:pt idx="3867">
                  <c:v>735.8</c:v>
                </c:pt>
                <c:pt idx="3868">
                  <c:v>735.95</c:v>
                </c:pt>
                <c:pt idx="3869">
                  <c:v>736</c:v>
                </c:pt>
                <c:pt idx="3870">
                  <c:v>736.15</c:v>
                </c:pt>
                <c:pt idx="3871">
                  <c:v>736.3</c:v>
                </c:pt>
                <c:pt idx="3872">
                  <c:v>736.40000000000009</c:v>
                </c:pt>
                <c:pt idx="3873">
                  <c:v>736.55</c:v>
                </c:pt>
                <c:pt idx="3874">
                  <c:v>736.65000000000009</c:v>
                </c:pt>
                <c:pt idx="3875">
                  <c:v>736.75</c:v>
                </c:pt>
                <c:pt idx="3876">
                  <c:v>736.85</c:v>
                </c:pt>
                <c:pt idx="3877">
                  <c:v>736.95</c:v>
                </c:pt>
                <c:pt idx="3878">
                  <c:v>737.1</c:v>
                </c:pt>
                <c:pt idx="3879">
                  <c:v>737.2</c:v>
                </c:pt>
                <c:pt idx="3880">
                  <c:v>737.3</c:v>
                </c:pt>
                <c:pt idx="3881">
                  <c:v>737.40000000000009</c:v>
                </c:pt>
                <c:pt idx="3882">
                  <c:v>737.5</c:v>
                </c:pt>
                <c:pt idx="3883">
                  <c:v>737.65000000000009</c:v>
                </c:pt>
                <c:pt idx="3884">
                  <c:v>737.75</c:v>
                </c:pt>
                <c:pt idx="3885">
                  <c:v>737.84999999999991</c:v>
                </c:pt>
                <c:pt idx="3886">
                  <c:v>737.95</c:v>
                </c:pt>
                <c:pt idx="3887">
                  <c:v>738.1</c:v>
                </c:pt>
                <c:pt idx="3888">
                  <c:v>738.2</c:v>
                </c:pt>
                <c:pt idx="3889">
                  <c:v>738.3</c:v>
                </c:pt>
                <c:pt idx="3890">
                  <c:v>738.40000000000009</c:v>
                </c:pt>
                <c:pt idx="3891">
                  <c:v>738.5</c:v>
                </c:pt>
                <c:pt idx="3892">
                  <c:v>738.65000000000009</c:v>
                </c:pt>
                <c:pt idx="3893">
                  <c:v>738.75</c:v>
                </c:pt>
                <c:pt idx="3894">
                  <c:v>738.84999999999991</c:v>
                </c:pt>
                <c:pt idx="3895">
                  <c:v>738.95</c:v>
                </c:pt>
                <c:pt idx="3896">
                  <c:v>739.05</c:v>
                </c:pt>
                <c:pt idx="3897">
                  <c:v>739.2</c:v>
                </c:pt>
                <c:pt idx="3898">
                  <c:v>739.3</c:v>
                </c:pt>
                <c:pt idx="3899">
                  <c:v>739.40000000000009</c:v>
                </c:pt>
                <c:pt idx="3900">
                  <c:v>739.55</c:v>
                </c:pt>
                <c:pt idx="3901">
                  <c:v>739.6</c:v>
                </c:pt>
                <c:pt idx="3902">
                  <c:v>739.7</c:v>
                </c:pt>
                <c:pt idx="3903">
                  <c:v>739.85</c:v>
                </c:pt>
                <c:pt idx="3904">
                  <c:v>739.9</c:v>
                </c:pt>
                <c:pt idx="3905">
                  <c:v>740</c:v>
                </c:pt>
                <c:pt idx="3906">
                  <c:v>740.1</c:v>
                </c:pt>
                <c:pt idx="3907">
                  <c:v>740.2</c:v>
                </c:pt>
                <c:pt idx="3908">
                  <c:v>740.3</c:v>
                </c:pt>
                <c:pt idx="3909">
                  <c:v>740.40000000000009</c:v>
                </c:pt>
                <c:pt idx="3910">
                  <c:v>740.5</c:v>
                </c:pt>
                <c:pt idx="3911">
                  <c:v>740.55</c:v>
                </c:pt>
                <c:pt idx="3912">
                  <c:v>740.7</c:v>
                </c:pt>
                <c:pt idx="3913">
                  <c:v>740.8</c:v>
                </c:pt>
                <c:pt idx="3914">
                  <c:v>740.90000000000009</c:v>
                </c:pt>
                <c:pt idx="3915">
                  <c:v>741</c:v>
                </c:pt>
                <c:pt idx="3916">
                  <c:v>741.05</c:v>
                </c:pt>
                <c:pt idx="3917">
                  <c:v>741.2</c:v>
                </c:pt>
                <c:pt idx="3918">
                  <c:v>741.3</c:v>
                </c:pt>
                <c:pt idx="3919">
                  <c:v>741.34999999999991</c:v>
                </c:pt>
                <c:pt idx="3920">
                  <c:v>741.5</c:v>
                </c:pt>
                <c:pt idx="3921">
                  <c:v>741.55</c:v>
                </c:pt>
                <c:pt idx="3922">
                  <c:v>741.65000000000009</c:v>
                </c:pt>
                <c:pt idx="3923">
                  <c:v>741.8</c:v>
                </c:pt>
                <c:pt idx="3924">
                  <c:v>741.85</c:v>
                </c:pt>
                <c:pt idx="3925">
                  <c:v>742</c:v>
                </c:pt>
                <c:pt idx="3926">
                  <c:v>742.05</c:v>
                </c:pt>
                <c:pt idx="3927">
                  <c:v>742.15</c:v>
                </c:pt>
                <c:pt idx="3928">
                  <c:v>742.3</c:v>
                </c:pt>
                <c:pt idx="3929">
                  <c:v>742.35</c:v>
                </c:pt>
                <c:pt idx="3930">
                  <c:v>742.45</c:v>
                </c:pt>
                <c:pt idx="3931">
                  <c:v>742.55</c:v>
                </c:pt>
                <c:pt idx="3932">
                  <c:v>742.65000000000009</c:v>
                </c:pt>
                <c:pt idx="3933">
                  <c:v>742.75</c:v>
                </c:pt>
                <c:pt idx="3934">
                  <c:v>742.85</c:v>
                </c:pt>
                <c:pt idx="3935">
                  <c:v>742.95</c:v>
                </c:pt>
                <c:pt idx="3936">
                  <c:v>743</c:v>
                </c:pt>
                <c:pt idx="3937">
                  <c:v>743.15</c:v>
                </c:pt>
                <c:pt idx="3938">
                  <c:v>743.25</c:v>
                </c:pt>
                <c:pt idx="3939">
                  <c:v>743.35</c:v>
                </c:pt>
                <c:pt idx="3940">
                  <c:v>743.45</c:v>
                </c:pt>
                <c:pt idx="3941">
                  <c:v>743.5</c:v>
                </c:pt>
                <c:pt idx="3942">
                  <c:v>743.65000000000009</c:v>
                </c:pt>
                <c:pt idx="3943">
                  <c:v>743.75</c:v>
                </c:pt>
                <c:pt idx="3944">
                  <c:v>743.8</c:v>
                </c:pt>
                <c:pt idx="3945">
                  <c:v>743.95</c:v>
                </c:pt>
                <c:pt idx="3946">
                  <c:v>744</c:v>
                </c:pt>
                <c:pt idx="3947">
                  <c:v>744.1</c:v>
                </c:pt>
                <c:pt idx="3948">
                  <c:v>744.25</c:v>
                </c:pt>
                <c:pt idx="3949">
                  <c:v>744.3</c:v>
                </c:pt>
                <c:pt idx="3950">
                  <c:v>744.40000000000009</c:v>
                </c:pt>
                <c:pt idx="3951">
                  <c:v>744.5</c:v>
                </c:pt>
                <c:pt idx="3952">
                  <c:v>744.59999999999991</c:v>
                </c:pt>
                <c:pt idx="3953">
                  <c:v>744.75</c:v>
                </c:pt>
                <c:pt idx="3954">
                  <c:v>744.8</c:v>
                </c:pt>
                <c:pt idx="3955">
                  <c:v>744.90000000000009</c:v>
                </c:pt>
                <c:pt idx="3956">
                  <c:v>744.95</c:v>
                </c:pt>
                <c:pt idx="3957">
                  <c:v>745.1</c:v>
                </c:pt>
                <c:pt idx="3958">
                  <c:v>745.2</c:v>
                </c:pt>
                <c:pt idx="3959">
                  <c:v>745.25</c:v>
                </c:pt>
                <c:pt idx="3960">
                  <c:v>745.4</c:v>
                </c:pt>
                <c:pt idx="3961">
                  <c:v>745.5</c:v>
                </c:pt>
                <c:pt idx="3962">
                  <c:v>745.55</c:v>
                </c:pt>
                <c:pt idx="3963">
                  <c:v>745.7</c:v>
                </c:pt>
                <c:pt idx="3964">
                  <c:v>745.75</c:v>
                </c:pt>
                <c:pt idx="3965">
                  <c:v>745.85</c:v>
                </c:pt>
                <c:pt idx="3966">
                  <c:v>745.95</c:v>
                </c:pt>
                <c:pt idx="3967">
                  <c:v>746.05</c:v>
                </c:pt>
                <c:pt idx="3968">
                  <c:v>746.15</c:v>
                </c:pt>
                <c:pt idx="3969">
                  <c:v>746.2</c:v>
                </c:pt>
                <c:pt idx="3970">
                  <c:v>746.35</c:v>
                </c:pt>
                <c:pt idx="3971">
                  <c:v>746.45</c:v>
                </c:pt>
                <c:pt idx="3972">
                  <c:v>746.5</c:v>
                </c:pt>
                <c:pt idx="3973">
                  <c:v>746.6</c:v>
                </c:pt>
                <c:pt idx="3974">
                  <c:v>746.7</c:v>
                </c:pt>
                <c:pt idx="3975">
                  <c:v>746.8</c:v>
                </c:pt>
                <c:pt idx="3976">
                  <c:v>746.9</c:v>
                </c:pt>
                <c:pt idx="3977">
                  <c:v>747</c:v>
                </c:pt>
                <c:pt idx="3978">
                  <c:v>747.1</c:v>
                </c:pt>
                <c:pt idx="3979">
                  <c:v>747.15</c:v>
                </c:pt>
                <c:pt idx="3980">
                  <c:v>747.25</c:v>
                </c:pt>
                <c:pt idx="3981">
                  <c:v>747.40000000000009</c:v>
                </c:pt>
                <c:pt idx="3982">
                  <c:v>747.45</c:v>
                </c:pt>
                <c:pt idx="3983">
                  <c:v>747.55</c:v>
                </c:pt>
                <c:pt idx="3984">
                  <c:v>747.65000000000009</c:v>
                </c:pt>
                <c:pt idx="3985">
                  <c:v>747.75</c:v>
                </c:pt>
                <c:pt idx="3986">
                  <c:v>747.85</c:v>
                </c:pt>
                <c:pt idx="3987">
                  <c:v>747.95</c:v>
                </c:pt>
                <c:pt idx="3988">
                  <c:v>748.05</c:v>
                </c:pt>
                <c:pt idx="3989">
                  <c:v>748.1</c:v>
                </c:pt>
                <c:pt idx="3990">
                  <c:v>748.2</c:v>
                </c:pt>
                <c:pt idx="3991">
                  <c:v>748.35</c:v>
                </c:pt>
                <c:pt idx="3992">
                  <c:v>748.40000000000009</c:v>
                </c:pt>
                <c:pt idx="3993">
                  <c:v>748.5</c:v>
                </c:pt>
                <c:pt idx="3994">
                  <c:v>748.59999999999991</c:v>
                </c:pt>
                <c:pt idx="3995">
                  <c:v>748.7</c:v>
                </c:pt>
                <c:pt idx="3996">
                  <c:v>748.8</c:v>
                </c:pt>
                <c:pt idx="3997">
                  <c:v>748.85</c:v>
                </c:pt>
                <c:pt idx="3998">
                  <c:v>749</c:v>
                </c:pt>
                <c:pt idx="3999">
                  <c:v>749.1</c:v>
                </c:pt>
                <c:pt idx="4000">
                  <c:v>749.15000000000009</c:v>
                </c:pt>
                <c:pt idx="4001">
                  <c:v>749.3</c:v>
                </c:pt>
                <c:pt idx="4002">
                  <c:v>749.4</c:v>
                </c:pt>
                <c:pt idx="4003">
                  <c:v>749.45</c:v>
                </c:pt>
                <c:pt idx="4004">
                  <c:v>749.55</c:v>
                </c:pt>
                <c:pt idx="4005">
                  <c:v>749.7</c:v>
                </c:pt>
                <c:pt idx="4006">
                  <c:v>749.75</c:v>
                </c:pt>
                <c:pt idx="4007">
                  <c:v>749.85</c:v>
                </c:pt>
                <c:pt idx="4008">
                  <c:v>750</c:v>
                </c:pt>
                <c:pt idx="4009">
                  <c:v>750.05</c:v>
                </c:pt>
                <c:pt idx="4010">
                  <c:v>750.15</c:v>
                </c:pt>
                <c:pt idx="4011">
                  <c:v>750.25</c:v>
                </c:pt>
                <c:pt idx="4012">
                  <c:v>750.35</c:v>
                </c:pt>
                <c:pt idx="4013">
                  <c:v>750.45</c:v>
                </c:pt>
                <c:pt idx="4014">
                  <c:v>750.6</c:v>
                </c:pt>
                <c:pt idx="4015">
                  <c:v>750.65000000000009</c:v>
                </c:pt>
                <c:pt idx="4016">
                  <c:v>750.75</c:v>
                </c:pt>
                <c:pt idx="4017">
                  <c:v>750.9</c:v>
                </c:pt>
                <c:pt idx="4018">
                  <c:v>750.95</c:v>
                </c:pt>
                <c:pt idx="4019">
                  <c:v>751.1</c:v>
                </c:pt>
                <c:pt idx="4020">
                  <c:v>751.2</c:v>
                </c:pt>
                <c:pt idx="4021">
                  <c:v>751.3</c:v>
                </c:pt>
                <c:pt idx="4022">
                  <c:v>751.40000000000009</c:v>
                </c:pt>
                <c:pt idx="4023">
                  <c:v>751.5</c:v>
                </c:pt>
                <c:pt idx="4024">
                  <c:v>751.59999999999991</c:v>
                </c:pt>
                <c:pt idx="4025">
                  <c:v>751.7</c:v>
                </c:pt>
                <c:pt idx="4026">
                  <c:v>751.85</c:v>
                </c:pt>
                <c:pt idx="4027">
                  <c:v>751.90000000000009</c:v>
                </c:pt>
                <c:pt idx="4028">
                  <c:v>752</c:v>
                </c:pt>
                <c:pt idx="4029">
                  <c:v>752.15000000000009</c:v>
                </c:pt>
                <c:pt idx="4030">
                  <c:v>752.2</c:v>
                </c:pt>
                <c:pt idx="4031">
                  <c:v>752.34999999999991</c:v>
                </c:pt>
                <c:pt idx="4032">
                  <c:v>752.45</c:v>
                </c:pt>
                <c:pt idx="4033">
                  <c:v>752.5</c:v>
                </c:pt>
                <c:pt idx="4034">
                  <c:v>752.65000000000009</c:v>
                </c:pt>
                <c:pt idx="4035">
                  <c:v>752.75</c:v>
                </c:pt>
                <c:pt idx="4036">
                  <c:v>752.85</c:v>
                </c:pt>
                <c:pt idx="4037">
                  <c:v>752.95</c:v>
                </c:pt>
                <c:pt idx="4038">
                  <c:v>753.05</c:v>
                </c:pt>
                <c:pt idx="4039">
                  <c:v>753.15</c:v>
                </c:pt>
                <c:pt idx="4040">
                  <c:v>753.25</c:v>
                </c:pt>
                <c:pt idx="4041">
                  <c:v>753.40000000000009</c:v>
                </c:pt>
                <c:pt idx="4042">
                  <c:v>753.45</c:v>
                </c:pt>
                <c:pt idx="4043">
                  <c:v>753.55</c:v>
                </c:pt>
                <c:pt idx="4044">
                  <c:v>753.7</c:v>
                </c:pt>
                <c:pt idx="4045">
                  <c:v>753.75</c:v>
                </c:pt>
                <c:pt idx="4046">
                  <c:v>753.9</c:v>
                </c:pt>
                <c:pt idx="4047">
                  <c:v>754</c:v>
                </c:pt>
                <c:pt idx="4048">
                  <c:v>754.05</c:v>
                </c:pt>
                <c:pt idx="4049">
                  <c:v>754.2</c:v>
                </c:pt>
                <c:pt idx="4050">
                  <c:v>754.3</c:v>
                </c:pt>
                <c:pt idx="4051">
                  <c:v>754.45</c:v>
                </c:pt>
                <c:pt idx="4052">
                  <c:v>754.5</c:v>
                </c:pt>
                <c:pt idx="4053">
                  <c:v>754.59999999999991</c:v>
                </c:pt>
                <c:pt idx="4054">
                  <c:v>754.75</c:v>
                </c:pt>
                <c:pt idx="4055">
                  <c:v>754.8</c:v>
                </c:pt>
                <c:pt idx="4056">
                  <c:v>754.95</c:v>
                </c:pt>
                <c:pt idx="4057">
                  <c:v>755.05</c:v>
                </c:pt>
                <c:pt idx="4058">
                  <c:v>755.1</c:v>
                </c:pt>
                <c:pt idx="4059">
                  <c:v>755.25</c:v>
                </c:pt>
                <c:pt idx="4060">
                  <c:v>755.34999999999991</c:v>
                </c:pt>
                <c:pt idx="4061">
                  <c:v>755.45</c:v>
                </c:pt>
                <c:pt idx="4062">
                  <c:v>755.55</c:v>
                </c:pt>
                <c:pt idx="4063">
                  <c:v>755.65000000000009</c:v>
                </c:pt>
                <c:pt idx="4064">
                  <c:v>755.75</c:v>
                </c:pt>
                <c:pt idx="4065">
                  <c:v>755.85</c:v>
                </c:pt>
                <c:pt idx="4066">
                  <c:v>756</c:v>
                </c:pt>
                <c:pt idx="4067">
                  <c:v>756.05</c:v>
                </c:pt>
                <c:pt idx="4068">
                  <c:v>756.15</c:v>
                </c:pt>
                <c:pt idx="4069">
                  <c:v>756.3</c:v>
                </c:pt>
                <c:pt idx="4070">
                  <c:v>756.35</c:v>
                </c:pt>
                <c:pt idx="4071">
                  <c:v>756.5</c:v>
                </c:pt>
                <c:pt idx="4072">
                  <c:v>756.6</c:v>
                </c:pt>
                <c:pt idx="4073">
                  <c:v>756.65000000000009</c:v>
                </c:pt>
                <c:pt idx="4074">
                  <c:v>756.8</c:v>
                </c:pt>
                <c:pt idx="4075">
                  <c:v>756.9</c:v>
                </c:pt>
                <c:pt idx="4076">
                  <c:v>757</c:v>
                </c:pt>
                <c:pt idx="4077">
                  <c:v>757.1</c:v>
                </c:pt>
                <c:pt idx="4078">
                  <c:v>757.25</c:v>
                </c:pt>
                <c:pt idx="4079">
                  <c:v>757.3</c:v>
                </c:pt>
                <c:pt idx="4080">
                  <c:v>757.40000000000009</c:v>
                </c:pt>
                <c:pt idx="4081">
                  <c:v>757.55</c:v>
                </c:pt>
                <c:pt idx="4082">
                  <c:v>757.6</c:v>
                </c:pt>
                <c:pt idx="4083">
                  <c:v>757.75</c:v>
                </c:pt>
                <c:pt idx="4084">
                  <c:v>757.85</c:v>
                </c:pt>
                <c:pt idx="4085">
                  <c:v>757.9</c:v>
                </c:pt>
                <c:pt idx="4086">
                  <c:v>758.05</c:v>
                </c:pt>
                <c:pt idx="4087">
                  <c:v>758.15000000000009</c:v>
                </c:pt>
                <c:pt idx="4088">
                  <c:v>758.25</c:v>
                </c:pt>
                <c:pt idx="4089">
                  <c:v>758.35</c:v>
                </c:pt>
                <c:pt idx="4090">
                  <c:v>758.45</c:v>
                </c:pt>
                <c:pt idx="4091">
                  <c:v>758.55</c:v>
                </c:pt>
                <c:pt idx="4092">
                  <c:v>758.65</c:v>
                </c:pt>
                <c:pt idx="4093">
                  <c:v>758.8</c:v>
                </c:pt>
                <c:pt idx="4094">
                  <c:v>758.85</c:v>
                </c:pt>
                <c:pt idx="4095">
                  <c:v>758.95</c:v>
                </c:pt>
                <c:pt idx="4096">
                  <c:v>759.1</c:v>
                </c:pt>
                <c:pt idx="4097">
                  <c:v>759.15000000000009</c:v>
                </c:pt>
                <c:pt idx="4098">
                  <c:v>759.3</c:v>
                </c:pt>
                <c:pt idx="4099">
                  <c:v>759.4</c:v>
                </c:pt>
                <c:pt idx="4100">
                  <c:v>759.45</c:v>
                </c:pt>
                <c:pt idx="4101">
                  <c:v>759.6</c:v>
                </c:pt>
                <c:pt idx="4102">
                  <c:v>759.7</c:v>
                </c:pt>
                <c:pt idx="4103">
                  <c:v>759.8</c:v>
                </c:pt>
                <c:pt idx="4104">
                  <c:v>759.90000000000009</c:v>
                </c:pt>
                <c:pt idx="4105">
                  <c:v>760.1</c:v>
                </c:pt>
                <c:pt idx="4106">
                  <c:v>760.2</c:v>
                </c:pt>
                <c:pt idx="4107">
                  <c:v>760.3</c:v>
                </c:pt>
                <c:pt idx="4108">
                  <c:v>760.45</c:v>
                </c:pt>
                <c:pt idx="4109">
                  <c:v>760.55</c:v>
                </c:pt>
                <c:pt idx="4110">
                  <c:v>760.75</c:v>
                </c:pt>
                <c:pt idx="4111">
                  <c:v>760.85</c:v>
                </c:pt>
                <c:pt idx="4112">
                  <c:v>760.95</c:v>
                </c:pt>
                <c:pt idx="4113">
                  <c:v>761.09999999999991</c:v>
                </c:pt>
                <c:pt idx="4114">
                  <c:v>761.2</c:v>
                </c:pt>
                <c:pt idx="4115">
                  <c:v>761.40000000000009</c:v>
                </c:pt>
                <c:pt idx="4116">
                  <c:v>761.5</c:v>
                </c:pt>
                <c:pt idx="4117">
                  <c:v>761.59999999999991</c:v>
                </c:pt>
                <c:pt idx="4118">
                  <c:v>761.7</c:v>
                </c:pt>
                <c:pt idx="4119">
                  <c:v>761.90000000000009</c:v>
                </c:pt>
                <c:pt idx="4120">
                  <c:v>762</c:v>
                </c:pt>
                <c:pt idx="4121">
                  <c:v>762.09999999999991</c:v>
                </c:pt>
                <c:pt idx="4122">
                  <c:v>762.2</c:v>
                </c:pt>
                <c:pt idx="4123">
                  <c:v>762.35</c:v>
                </c:pt>
                <c:pt idx="4124">
                  <c:v>762.5</c:v>
                </c:pt>
                <c:pt idx="4125">
                  <c:v>762.59999999999991</c:v>
                </c:pt>
                <c:pt idx="4126">
                  <c:v>762.7</c:v>
                </c:pt>
                <c:pt idx="4127">
                  <c:v>762.85</c:v>
                </c:pt>
                <c:pt idx="4128">
                  <c:v>762.95</c:v>
                </c:pt>
                <c:pt idx="4129">
                  <c:v>763.09999999999991</c:v>
                </c:pt>
                <c:pt idx="4130">
                  <c:v>763.2</c:v>
                </c:pt>
                <c:pt idx="4131">
                  <c:v>763.35</c:v>
                </c:pt>
                <c:pt idx="4132">
                  <c:v>763.45</c:v>
                </c:pt>
                <c:pt idx="4133">
                  <c:v>763.55</c:v>
                </c:pt>
                <c:pt idx="4134">
                  <c:v>763.7</c:v>
                </c:pt>
                <c:pt idx="4135">
                  <c:v>763.8</c:v>
                </c:pt>
                <c:pt idx="4136">
                  <c:v>763.95</c:v>
                </c:pt>
                <c:pt idx="4137">
                  <c:v>764.05</c:v>
                </c:pt>
                <c:pt idx="4138">
                  <c:v>764.2</c:v>
                </c:pt>
                <c:pt idx="4139">
                  <c:v>764.3</c:v>
                </c:pt>
                <c:pt idx="4140">
                  <c:v>764.45</c:v>
                </c:pt>
                <c:pt idx="4141">
                  <c:v>764.55</c:v>
                </c:pt>
                <c:pt idx="4142">
                  <c:v>764.65</c:v>
                </c:pt>
                <c:pt idx="4143">
                  <c:v>764.8</c:v>
                </c:pt>
                <c:pt idx="4144">
                  <c:v>764.95</c:v>
                </c:pt>
                <c:pt idx="4145">
                  <c:v>765.05</c:v>
                </c:pt>
                <c:pt idx="4146">
                  <c:v>765.15</c:v>
                </c:pt>
                <c:pt idx="4147">
                  <c:v>765.25</c:v>
                </c:pt>
                <c:pt idx="4148">
                  <c:v>765.45</c:v>
                </c:pt>
                <c:pt idx="4149">
                  <c:v>765.55</c:v>
                </c:pt>
                <c:pt idx="4150">
                  <c:v>765.65</c:v>
                </c:pt>
                <c:pt idx="4151">
                  <c:v>765.75</c:v>
                </c:pt>
                <c:pt idx="4152">
                  <c:v>765.90000000000009</c:v>
                </c:pt>
                <c:pt idx="4153">
                  <c:v>766.05</c:v>
                </c:pt>
                <c:pt idx="4154">
                  <c:v>766.15</c:v>
                </c:pt>
                <c:pt idx="4155">
                  <c:v>766.25</c:v>
                </c:pt>
                <c:pt idx="4156">
                  <c:v>766.40000000000009</c:v>
                </c:pt>
                <c:pt idx="4157">
                  <c:v>766.55</c:v>
                </c:pt>
                <c:pt idx="4158">
                  <c:v>766.65</c:v>
                </c:pt>
                <c:pt idx="4159">
                  <c:v>766.75</c:v>
                </c:pt>
                <c:pt idx="4160">
                  <c:v>766.90000000000009</c:v>
                </c:pt>
                <c:pt idx="4161">
                  <c:v>767</c:v>
                </c:pt>
                <c:pt idx="4162">
                  <c:v>767.15</c:v>
                </c:pt>
                <c:pt idx="4163">
                  <c:v>767.25</c:v>
                </c:pt>
                <c:pt idx="4164">
                  <c:v>767.40000000000009</c:v>
                </c:pt>
                <c:pt idx="4165">
                  <c:v>767.5</c:v>
                </c:pt>
                <c:pt idx="4166">
                  <c:v>767.6</c:v>
                </c:pt>
                <c:pt idx="4167">
                  <c:v>767.7</c:v>
                </c:pt>
                <c:pt idx="4168">
                  <c:v>767.90000000000009</c:v>
                </c:pt>
                <c:pt idx="4169">
                  <c:v>768</c:v>
                </c:pt>
                <c:pt idx="4170">
                  <c:v>768.1</c:v>
                </c:pt>
                <c:pt idx="4171">
                  <c:v>768.2</c:v>
                </c:pt>
                <c:pt idx="4172">
                  <c:v>768.3</c:v>
                </c:pt>
                <c:pt idx="4173">
                  <c:v>768.5</c:v>
                </c:pt>
                <c:pt idx="4174">
                  <c:v>768.6</c:v>
                </c:pt>
                <c:pt idx="4175">
                  <c:v>768.7</c:v>
                </c:pt>
                <c:pt idx="4176">
                  <c:v>768.8</c:v>
                </c:pt>
                <c:pt idx="4177">
                  <c:v>768.95</c:v>
                </c:pt>
                <c:pt idx="4178">
                  <c:v>769.05</c:v>
                </c:pt>
                <c:pt idx="4179">
                  <c:v>769.2</c:v>
                </c:pt>
                <c:pt idx="4180">
                  <c:v>769.3</c:v>
                </c:pt>
                <c:pt idx="4181">
                  <c:v>769.45</c:v>
                </c:pt>
                <c:pt idx="4182">
                  <c:v>769.55</c:v>
                </c:pt>
                <c:pt idx="4183">
                  <c:v>769.65000000000009</c:v>
                </c:pt>
                <c:pt idx="4184">
                  <c:v>769.75</c:v>
                </c:pt>
                <c:pt idx="4185">
                  <c:v>769.90000000000009</c:v>
                </c:pt>
                <c:pt idx="4186">
                  <c:v>770.05</c:v>
                </c:pt>
                <c:pt idx="4187">
                  <c:v>770.15000000000009</c:v>
                </c:pt>
                <c:pt idx="4188">
                  <c:v>770.25</c:v>
                </c:pt>
                <c:pt idx="4189">
                  <c:v>770.35</c:v>
                </c:pt>
                <c:pt idx="4190">
                  <c:v>770.5</c:v>
                </c:pt>
                <c:pt idx="4191">
                  <c:v>770.65000000000009</c:v>
                </c:pt>
                <c:pt idx="4192">
                  <c:v>770.75</c:v>
                </c:pt>
                <c:pt idx="4193">
                  <c:v>770.85</c:v>
                </c:pt>
                <c:pt idx="4194">
                  <c:v>770.95</c:v>
                </c:pt>
                <c:pt idx="4195">
                  <c:v>771.1</c:v>
                </c:pt>
                <c:pt idx="4196">
                  <c:v>771.2</c:v>
                </c:pt>
                <c:pt idx="4197">
                  <c:v>771.35</c:v>
                </c:pt>
                <c:pt idx="4198">
                  <c:v>771.45</c:v>
                </c:pt>
                <c:pt idx="4199">
                  <c:v>771.6</c:v>
                </c:pt>
                <c:pt idx="4200">
                  <c:v>771.7</c:v>
                </c:pt>
                <c:pt idx="4201">
                  <c:v>771.8</c:v>
                </c:pt>
                <c:pt idx="4202">
                  <c:v>771.95</c:v>
                </c:pt>
                <c:pt idx="4203">
                  <c:v>772.1</c:v>
                </c:pt>
                <c:pt idx="4204">
                  <c:v>772.2</c:v>
                </c:pt>
                <c:pt idx="4205">
                  <c:v>772.3</c:v>
                </c:pt>
                <c:pt idx="4206">
                  <c:v>772.4</c:v>
                </c:pt>
                <c:pt idx="4207">
                  <c:v>772.5</c:v>
                </c:pt>
                <c:pt idx="4208">
                  <c:v>772.7</c:v>
                </c:pt>
                <c:pt idx="4209">
                  <c:v>772.8</c:v>
                </c:pt>
                <c:pt idx="4210">
                  <c:v>772.9</c:v>
                </c:pt>
                <c:pt idx="4211">
                  <c:v>773</c:v>
                </c:pt>
                <c:pt idx="4212">
                  <c:v>773.15000000000009</c:v>
                </c:pt>
                <c:pt idx="4213">
                  <c:v>773.25</c:v>
                </c:pt>
                <c:pt idx="4214">
                  <c:v>773.4</c:v>
                </c:pt>
                <c:pt idx="4215">
                  <c:v>773.5</c:v>
                </c:pt>
                <c:pt idx="4216">
                  <c:v>773.6</c:v>
                </c:pt>
                <c:pt idx="4217">
                  <c:v>773.75</c:v>
                </c:pt>
                <c:pt idx="4218">
                  <c:v>773.84999999999991</c:v>
                </c:pt>
                <c:pt idx="4219">
                  <c:v>773.95</c:v>
                </c:pt>
                <c:pt idx="4220">
                  <c:v>774.1</c:v>
                </c:pt>
                <c:pt idx="4221">
                  <c:v>774.25</c:v>
                </c:pt>
                <c:pt idx="4222">
                  <c:v>774.34999999999991</c:v>
                </c:pt>
                <c:pt idx="4223">
                  <c:v>774.45</c:v>
                </c:pt>
                <c:pt idx="4224">
                  <c:v>774.55</c:v>
                </c:pt>
                <c:pt idx="4225">
                  <c:v>774.65000000000009</c:v>
                </c:pt>
                <c:pt idx="4226">
                  <c:v>774.84999999999991</c:v>
                </c:pt>
                <c:pt idx="4227">
                  <c:v>774.95</c:v>
                </c:pt>
                <c:pt idx="4228">
                  <c:v>775.05</c:v>
                </c:pt>
                <c:pt idx="4229">
                  <c:v>775.15000000000009</c:v>
                </c:pt>
                <c:pt idx="4230">
                  <c:v>775.3</c:v>
                </c:pt>
                <c:pt idx="4231">
                  <c:v>775.4</c:v>
                </c:pt>
                <c:pt idx="4232">
                  <c:v>775.5</c:v>
                </c:pt>
                <c:pt idx="4233">
                  <c:v>775.6</c:v>
                </c:pt>
                <c:pt idx="4234">
                  <c:v>775.7</c:v>
                </c:pt>
                <c:pt idx="4235">
                  <c:v>775.85</c:v>
                </c:pt>
                <c:pt idx="4236">
                  <c:v>775.95</c:v>
                </c:pt>
                <c:pt idx="4237">
                  <c:v>776.1</c:v>
                </c:pt>
                <c:pt idx="4238">
                  <c:v>776.2</c:v>
                </c:pt>
                <c:pt idx="4239">
                  <c:v>776.3</c:v>
                </c:pt>
                <c:pt idx="4240">
                  <c:v>776.45</c:v>
                </c:pt>
                <c:pt idx="4241">
                  <c:v>776.55</c:v>
                </c:pt>
                <c:pt idx="4242">
                  <c:v>776.65000000000009</c:v>
                </c:pt>
                <c:pt idx="4243">
                  <c:v>776.75</c:v>
                </c:pt>
                <c:pt idx="4244">
                  <c:v>776.85</c:v>
                </c:pt>
                <c:pt idx="4245">
                  <c:v>777</c:v>
                </c:pt>
                <c:pt idx="4246">
                  <c:v>777.1</c:v>
                </c:pt>
                <c:pt idx="4247">
                  <c:v>777.2</c:v>
                </c:pt>
                <c:pt idx="4248">
                  <c:v>777.3</c:v>
                </c:pt>
                <c:pt idx="4249">
                  <c:v>777.45</c:v>
                </c:pt>
                <c:pt idx="4250">
                  <c:v>777.6</c:v>
                </c:pt>
                <c:pt idx="4251">
                  <c:v>777.7</c:v>
                </c:pt>
                <c:pt idx="4252">
                  <c:v>777.8</c:v>
                </c:pt>
                <c:pt idx="4253">
                  <c:v>777.90000000000009</c:v>
                </c:pt>
                <c:pt idx="4254">
                  <c:v>778</c:v>
                </c:pt>
                <c:pt idx="4255">
                  <c:v>778.15</c:v>
                </c:pt>
                <c:pt idx="4256">
                  <c:v>778.25</c:v>
                </c:pt>
                <c:pt idx="4257">
                  <c:v>778.35</c:v>
                </c:pt>
                <c:pt idx="4258">
                  <c:v>778.45</c:v>
                </c:pt>
                <c:pt idx="4259">
                  <c:v>778.55</c:v>
                </c:pt>
                <c:pt idx="4260">
                  <c:v>778.75</c:v>
                </c:pt>
                <c:pt idx="4261">
                  <c:v>778.85</c:v>
                </c:pt>
                <c:pt idx="4262">
                  <c:v>778.95</c:v>
                </c:pt>
                <c:pt idx="4263">
                  <c:v>779.05</c:v>
                </c:pt>
                <c:pt idx="4264">
                  <c:v>779.15</c:v>
                </c:pt>
                <c:pt idx="4265">
                  <c:v>779.3</c:v>
                </c:pt>
                <c:pt idx="4266">
                  <c:v>779.40000000000009</c:v>
                </c:pt>
                <c:pt idx="4267">
                  <c:v>779.5</c:v>
                </c:pt>
                <c:pt idx="4268">
                  <c:v>779.59999999999991</c:v>
                </c:pt>
                <c:pt idx="4269">
                  <c:v>779.7</c:v>
                </c:pt>
                <c:pt idx="4270">
                  <c:v>779.85</c:v>
                </c:pt>
                <c:pt idx="4271">
                  <c:v>780</c:v>
                </c:pt>
                <c:pt idx="4272">
                  <c:v>780.09999999999991</c:v>
                </c:pt>
                <c:pt idx="4273">
                  <c:v>780.2</c:v>
                </c:pt>
                <c:pt idx="4274">
                  <c:v>780.3</c:v>
                </c:pt>
                <c:pt idx="4275">
                  <c:v>780.45</c:v>
                </c:pt>
                <c:pt idx="4276">
                  <c:v>780.55</c:v>
                </c:pt>
                <c:pt idx="4277">
                  <c:v>780.65</c:v>
                </c:pt>
                <c:pt idx="4278">
                  <c:v>780.75</c:v>
                </c:pt>
                <c:pt idx="4279">
                  <c:v>780.85</c:v>
                </c:pt>
                <c:pt idx="4280">
                  <c:v>781</c:v>
                </c:pt>
                <c:pt idx="4281">
                  <c:v>781.1</c:v>
                </c:pt>
                <c:pt idx="4282">
                  <c:v>781.2</c:v>
                </c:pt>
                <c:pt idx="4283">
                  <c:v>781.35</c:v>
                </c:pt>
                <c:pt idx="4284">
                  <c:v>781.45</c:v>
                </c:pt>
                <c:pt idx="4285">
                  <c:v>781.6</c:v>
                </c:pt>
                <c:pt idx="4286">
                  <c:v>781.7</c:v>
                </c:pt>
                <c:pt idx="4287">
                  <c:v>781.8</c:v>
                </c:pt>
                <c:pt idx="4288">
                  <c:v>781.90000000000009</c:v>
                </c:pt>
                <c:pt idx="4289">
                  <c:v>782</c:v>
                </c:pt>
                <c:pt idx="4290">
                  <c:v>782.15000000000009</c:v>
                </c:pt>
                <c:pt idx="4291">
                  <c:v>782.25</c:v>
                </c:pt>
                <c:pt idx="4292">
                  <c:v>782.35</c:v>
                </c:pt>
                <c:pt idx="4293">
                  <c:v>782.45</c:v>
                </c:pt>
                <c:pt idx="4294">
                  <c:v>782.55</c:v>
                </c:pt>
                <c:pt idx="4295">
                  <c:v>782.7</c:v>
                </c:pt>
                <c:pt idx="4296">
                  <c:v>782.8</c:v>
                </c:pt>
                <c:pt idx="4297">
                  <c:v>782.9</c:v>
                </c:pt>
                <c:pt idx="4298">
                  <c:v>783</c:v>
                </c:pt>
                <c:pt idx="4299">
                  <c:v>783.1</c:v>
                </c:pt>
                <c:pt idx="4300">
                  <c:v>783.25</c:v>
                </c:pt>
                <c:pt idx="4301">
                  <c:v>783.34999999999991</c:v>
                </c:pt>
                <c:pt idx="4302">
                  <c:v>783.45</c:v>
                </c:pt>
                <c:pt idx="4303">
                  <c:v>783.55</c:v>
                </c:pt>
                <c:pt idx="4304">
                  <c:v>783.7</c:v>
                </c:pt>
                <c:pt idx="4305">
                  <c:v>783.8</c:v>
                </c:pt>
                <c:pt idx="4306">
                  <c:v>783.9</c:v>
                </c:pt>
                <c:pt idx="4307">
                  <c:v>784</c:v>
                </c:pt>
                <c:pt idx="4308">
                  <c:v>784.1</c:v>
                </c:pt>
                <c:pt idx="4309">
                  <c:v>784.25</c:v>
                </c:pt>
                <c:pt idx="4310">
                  <c:v>784.35</c:v>
                </c:pt>
                <c:pt idx="4311">
                  <c:v>784.45</c:v>
                </c:pt>
                <c:pt idx="4312">
                  <c:v>784.5</c:v>
                </c:pt>
                <c:pt idx="4313">
                  <c:v>784.6</c:v>
                </c:pt>
                <c:pt idx="4314">
                  <c:v>784.75</c:v>
                </c:pt>
                <c:pt idx="4315">
                  <c:v>784.85</c:v>
                </c:pt>
                <c:pt idx="4316">
                  <c:v>784.95</c:v>
                </c:pt>
                <c:pt idx="4317">
                  <c:v>785.05</c:v>
                </c:pt>
                <c:pt idx="4318">
                  <c:v>785.15</c:v>
                </c:pt>
                <c:pt idx="4319">
                  <c:v>785.3</c:v>
                </c:pt>
                <c:pt idx="4320">
                  <c:v>785.40000000000009</c:v>
                </c:pt>
                <c:pt idx="4321">
                  <c:v>785.5</c:v>
                </c:pt>
                <c:pt idx="4322">
                  <c:v>785.59999999999991</c:v>
                </c:pt>
                <c:pt idx="4323">
                  <c:v>785.7</c:v>
                </c:pt>
                <c:pt idx="4324">
                  <c:v>785.85</c:v>
                </c:pt>
                <c:pt idx="4325">
                  <c:v>785.95</c:v>
                </c:pt>
                <c:pt idx="4326">
                  <c:v>786.05</c:v>
                </c:pt>
                <c:pt idx="4327">
                  <c:v>786.15</c:v>
                </c:pt>
                <c:pt idx="4328">
                  <c:v>786.25</c:v>
                </c:pt>
                <c:pt idx="4329">
                  <c:v>786.40000000000009</c:v>
                </c:pt>
                <c:pt idx="4330">
                  <c:v>786.5</c:v>
                </c:pt>
                <c:pt idx="4331">
                  <c:v>786.6</c:v>
                </c:pt>
                <c:pt idx="4332">
                  <c:v>786.7</c:v>
                </c:pt>
                <c:pt idx="4333">
                  <c:v>786.8</c:v>
                </c:pt>
                <c:pt idx="4334">
                  <c:v>786.95</c:v>
                </c:pt>
                <c:pt idx="4335">
                  <c:v>787.05</c:v>
                </c:pt>
                <c:pt idx="4336">
                  <c:v>787.1</c:v>
                </c:pt>
                <c:pt idx="4337">
                  <c:v>787.2</c:v>
                </c:pt>
                <c:pt idx="4338">
                  <c:v>787.3</c:v>
                </c:pt>
                <c:pt idx="4339">
                  <c:v>787.45</c:v>
                </c:pt>
                <c:pt idx="4340">
                  <c:v>787.55</c:v>
                </c:pt>
                <c:pt idx="4341">
                  <c:v>787.65000000000009</c:v>
                </c:pt>
                <c:pt idx="4342">
                  <c:v>787.75</c:v>
                </c:pt>
                <c:pt idx="4343">
                  <c:v>787.84999999999991</c:v>
                </c:pt>
                <c:pt idx="4344">
                  <c:v>788</c:v>
                </c:pt>
                <c:pt idx="4345">
                  <c:v>788.1</c:v>
                </c:pt>
                <c:pt idx="4346">
                  <c:v>788.2</c:v>
                </c:pt>
                <c:pt idx="4347">
                  <c:v>788.3</c:v>
                </c:pt>
                <c:pt idx="4348">
                  <c:v>788.4</c:v>
                </c:pt>
                <c:pt idx="4349">
                  <c:v>788.55</c:v>
                </c:pt>
                <c:pt idx="4350">
                  <c:v>788.65000000000009</c:v>
                </c:pt>
                <c:pt idx="4351">
                  <c:v>788.75</c:v>
                </c:pt>
                <c:pt idx="4352">
                  <c:v>788.85</c:v>
                </c:pt>
                <c:pt idx="4353">
                  <c:v>788.95</c:v>
                </c:pt>
                <c:pt idx="4354">
                  <c:v>789.1</c:v>
                </c:pt>
                <c:pt idx="4355">
                  <c:v>789.2</c:v>
                </c:pt>
                <c:pt idx="4356">
                  <c:v>789.3</c:v>
                </c:pt>
                <c:pt idx="4357">
                  <c:v>789.40000000000009</c:v>
                </c:pt>
                <c:pt idx="4358">
                  <c:v>789.5</c:v>
                </c:pt>
                <c:pt idx="4359">
                  <c:v>789.55</c:v>
                </c:pt>
                <c:pt idx="4360">
                  <c:v>789.7</c:v>
                </c:pt>
                <c:pt idx="4361">
                  <c:v>789.8</c:v>
                </c:pt>
                <c:pt idx="4362">
                  <c:v>789.90000000000009</c:v>
                </c:pt>
                <c:pt idx="4363">
                  <c:v>790</c:v>
                </c:pt>
                <c:pt idx="4364">
                  <c:v>790.09999999999991</c:v>
                </c:pt>
                <c:pt idx="4365">
                  <c:v>790.2</c:v>
                </c:pt>
                <c:pt idx="4366">
                  <c:v>790.3</c:v>
                </c:pt>
                <c:pt idx="4367">
                  <c:v>790.45</c:v>
                </c:pt>
                <c:pt idx="4368">
                  <c:v>790.55</c:v>
                </c:pt>
                <c:pt idx="4369">
                  <c:v>790.65</c:v>
                </c:pt>
                <c:pt idx="4370">
                  <c:v>790.75</c:v>
                </c:pt>
                <c:pt idx="4371">
                  <c:v>790.8</c:v>
                </c:pt>
                <c:pt idx="4372">
                  <c:v>790.90000000000009</c:v>
                </c:pt>
                <c:pt idx="4373">
                  <c:v>791.05</c:v>
                </c:pt>
                <c:pt idx="4374">
                  <c:v>791.15000000000009</c:v>
                </c:pt>
                <c:pt idx="4375">
                  <c:v>791.2</c:v>
                </c:pt>
                <c:pt idx="4376">
                  <c:v>791.3</c:v>
                </c:pt>
                <c:pt idx="4377">
                  <c:v>791.4</c:v>
                </c:pt>
                <c:pt idx="4378">
                  <c:v>791.5</c:v>
                </c:pt>
                <c:pt idx="4379">
                  <c:v>791.6</c:v>
                </c:pt>
                <c:pt idx="4380">
                  <c:v>791.7</c:v>
                </c:pt>
                <c:pt idx="4381">
                  <c:v>791.8</c:v>
                </c:pt>
                <c:pt idx="4382">
                  <c:v>791.9</c:v>
                </c:pt>
                <c:pt idx="4383">
                  <c:v>792</c:v>
                </c:pt>
                <c:pt idx="4384">
                  <c:v>792.05</c:v>
                </c:pt>
                <c:pt idx="4385">
                  <c:v>792.15000000000009</c:v>
                </c:pt>
                <c:pt idx="4386">
                  <c:v>792.25</c:v>
                </c:pt>
                <c:pt idx="4387">
                  <c:v>792.40000000000009</c:v>
                </c:pt>
                <c:pt idx="4388">
                  <c:v>792.45</c:v>
                </c:pt>
                <c:pt idx="4389">
                  <c:v>792.55</c:v>
                </c:pt>
                <c:pt idx="4390">
                  <c:v>792.65</c:v>
                </c:pt>
                <c:pt idx="4391">
                  <c:v>792.75</c:v>
                </c:pt>
                <c:pt idx="4392">
                  <c:v>792.85</c:v>
                </c:pt>
                <c:pt idx="4393">
                  <c:v>792.95</c:v>
                </c:pt>
                <c:pt idx="4394">
                  <c:v>793.05</c:v>
                </c:pt>
                <c:pt idx="4395">
                  <c:v>793.15</c:v>
                </c:pt>
                <c:pt idx="4396">
                  <c:v>793.25</c:v>
                </c:pt>
                <c:pt idx="4397">
                  <c:v>793.3</c:v>
                </c:pt>
                <c:pt idx="4398">
                  <c:v>793.40000000000009</c:v>
                </c:pt>
                <c:pt idx="4399">
                  <c:v>793.5</c:v>
                </c:pt>
                <c:pt idx="4400">
                  <c:v>793.65000000000009</c:v>
                </c:pt>
                <c:pt idx="4401">
                  <c:v>793.75</c:v>
                </c:pt>
                <c:pt idx="4402">
                  <c:v>793.8</c:v>
                </c:pt>
                <c:pt idx="4403">
                  <c:v>793.9</c:v>
                </c:pt>
                <c:pt idx="4404">
                  <c:v>794</c:v>
                </c:pt>
                <c:pt idx="4405">
                  <c:v>794.1</c:v>
                </c:pt>
                <c:pt idx="4406">
                  <c:v>794.15000000000009</c:v>
                </c:pt>
                <c:pt idx="4407">
                  <c:v>794.3</c:v>
                </c:pt>
                <c:pt idx="4408">
                  <c:v>794.4</c:v>
                </c:pt>
                <c:pt idx="4409">
                  <c:v>794.5</c:v>
                </c:pt>
                <c:pt idx="4410">
                  <c:v>794.6</c:v>
                </c:pt>
                <c:pt idx="4411">
                  <c:v>794.65000000000009</c:v>
                </c:pt>
                <c:pt idx="4412">
                  <c:v>794.75</c:v>
                </c:pt>
                <c:pt idx="4413">
                  <c:v>794.90000000000009</c:v>
                </c:pt>
                <c:pt idx="4414">
                  <c:v>795</c:v>
                </c:pt>
                <c:pt idx="4415">
                  <c:v>795.05</c:v>
                </c:pt>
                <c:pt idx="4416">
                  <c:v>795.15</c:v>
                </c:pt>
                <c:pt idx="4417">
                  <c:v>795.25</c:v>
                </c:pt>
                <c:pt idx="4418">
                  <c:v>795.35</c:v>
                </c:pt>
                <c:pt idx="4419">
                  <c:v>795.45</c:v>
                </c:pt>
                <c:pt idx="4420">
                  <c:v>795.5</c:v>
                </c:pt>
                <c:pt idx="4421">
                  <c:v>795.59999999999991</c:v>
                </c:pt>
                <c:pt idx="4422">
                  <c:v>795.7</c:v>
                </c:pt>
                <c:pt idx="4423">
                  <c:v>795.8</c:v>
                </c:pt>
                <c:pt idx="4424">
                  <c:v>795.85</c:v>
                </c:pt>
                <c:pt idx="4425">
                  <c:v>795.95</c:v>
                </c:pt>
                <c:pt idx="4426">
                  <c:v>796.05</c:v>
                </c:pt>
                <c:pt idx="4427">
                  <c:v>796.15</c:v>
                </c:pt>
                <c:pt idx="4428">
                  <c:v>796.2</c:v>
                </c:pt>
                <c:pt idx="4429">
                  <c:v>796.3</c:v>
                </c:pt>
                <c:pt idx="4430">
                  <c:v>796.40000000000009</c:v>
                </c:pt>
                <c:pt idx="4431">
                  <c:v>796.5</c:v>
                </c:pt>
                <c:pt idx="4432">
                  <c:v>796.6</c:v>
                </c:pt>
                <c:pt idx="4433">
                  <c:v>796.65000000000009</c:v>
                </c:pt>
                <c:pt idx="4434">
                  <c:v>796.75</c:v>
                </c:pt>
                <c:pt idx="4435">
                  <c:v>796.85</c:v>
                </c:pt>
                <c:pt idx="4436">
                  <c:v>796.95</c:v>
                </c:pt>
                <c:pt idx="4437">
                  <c:v>797</c:v>
                </c:pt>
                <c:pt idx="4438">
                  <c:v>797.1</c:v>
                </c:pt>
                <c:pt idx="4439">
                  <c:v>797.2</c:v>
                </c:pt>
                <c:pt idx="4440">
                  <c:v>797.3</c:v>
                </c:pt>
                <c:pt idx="4441">
                  <c:v>797.4</c:v>
                </c:pt>
                <c:pt idx="4442">
                  <c:v>797.45</c:v>
                </c:pt>
                <c:pt idx="4443">
                  <c:v>797.55</c:v>
                </c:pt>
                <c:pt idx="4444">
                  <c:v>797.65000000000009</c:v>
                </c:pt>
                <c:pt idx="4445">
                  <c:v>797.75</c:v>
                </c:pt>
                <c:pt idx="4446">
                  <c:v>797.8</c:v>
                </c:pt>
                <c:pt idx="4447">
                  <c:v>797.9</c:v>
                </c:pt>
                <c:pt idx="4448">
                  <c:v>798</c:v>
                </c:pt>
                <c:pt idx="4449">
                  <c:v>798.1</c:v>
                </c:pt>
                <c:pt idx="4450">
                  <c:v>798.2</c:v>
                </c:pt>
                <c:pt idx="4451">
                  <c:v>798.25</c:v>
                </c:pt>
                <c:pt idx="4452">
                  <c:v>798.35</c:v>
                </c:pt>
                <c:pt idx="4453">
                  <c:v>798.45</c:v>
                </c:pt>
                <c:pt idx="4454">
                  <c:v>798.55</c:v>
                </c:pt>
                <c:pt idx="4455">
                  <c:v>798.6</c:v>
                </c:pt>
                <c:pt idx="4456">
                  <c:v>798.7</c:v>
                </c:pt>
                <c:pt idx="4457">
                  <c:v>798.8</c:v>
                </c:pt>
                <c:pt idx="4458">
                  <c:v>798.90000000000009</c:v>
                </c:pt>
                <c:pt idx="4459">
                  <c:v>799</c:v>
                </c:pt>
                <c:pt idx="4460">
                  <c:v>799.05</c:v>
                </c:pt>
                <c:pt idx="4461">
                  <c:v>799.15</c:v>
                </c:pt>
                <c:pt idx="4462">
                  <c:v>799.25</c:v>
                </c:pt>
                <c:pt idx="4463">
                  <c:v>799.3</c:v>
                </c:pt>
                <c:pt idx="4464">
                  <c:v>799.35</c:v>
                </c:pt>
                <c:pt idx="4465">
                  <c:v>799.40000000000009</c:v>
                </c:pt>
                <c:pt idx="4466">
                  <c:v>799.45</c:v>
                </c:pt>
                <c:pt idx="4467">
                  <c:v>799.5</c:v>
                </c:pt>
                <c:pt idx="4468">
                  <c:v>799.5</c:v>
                </c:pt>
                <c:pt idx="4469">
                  <c:v>799.55</c:v>
                </c:pt>
                <c:pt idx="4470">
                  <c:v>799.6</c:v>
                </c:pt>
                <c:pt idx="4471">
                  <c:v>799.65000000000009</c:v>
                </c:pt>
                <c:pt idx="4472">
                  <c:v>799.7</c:v>
                </c:pt>
                <c:pt idx="4473">
                  <c:v>799.75</c:v>
                </c:pt>
                <c:pt idx="4474">
                  <c:v>799.8</c:v>
                </c:pt>
                <c:pt idx="4475">
                  <c:v>799.85</c:v>
                </c:pt>
                <c:pt idx="4476">
                  <c:v>799.90000000000009</c:v>
                </c:pt>
                <c:pt idx="4477">
                  <c:v>799.95</c:v>
                </c:pt>
                <c:pt idx="4478">
                  <c:v>800</c:v>
                </c:pt>
                <c:pt idx="4479">
                  <c:v>800.05</c:v>
                </c:pt>
                <c:pt idx="4480">
                  <c:v>800.1</c:v>
                </c:pt>
                <c:pt idx="4481">
                  <c:v>800.15000000000009</c:v>
                </c:pt>
                <c:pt idx="4482">
                  <c:v>800.2</c:v>
                </c:pt>
                <c:pt idx="4483">
                  <c:v>800.25</c:v>
                </c:pt>
                <c:pt idx="4484">
                  <c:v>800.3</c:v>
                </c:pt>
                <c:pt idx="4485">
                  <c:v>800.35</c:v>
                </c:pt>
                <c:pt idx="4486">
                  <c:v>800.40000000000009</c:v>
                </c:pt>
                <c:pt idx="4487">
                  <c:v>800.45</c:v>
                </c:pt>
                <c:pt idx="4488">
                  <c:v>800.5</c:v>
                </c:pt>
                <c:pt idx="4489">
                  <c:v>800.55</c:v>
                </c:pt>
                <c:pt idx="4490">
                  <c:v>800.6</c:v>
                </c:pt>
                <c:pt idx="4491">
                  <c:v>800.65000000000009</c:v>
                </c:pt>
                <c:pt idx="4492">
                  <c:v>800.7</c:v>
                </c:pt>
                <c:pt idx="4493">
                  <c:v>800.7</c:v>
                </c:pt>
                <c:pt idx="4494">
                  <c:v>800.7</c:v>
                </c:pt>
                <c:pt idx="4495">
                  <c:v>800.7</c:v>
                </c:pt>
                <c:pt idx="4496">
                  <c:v>800.7</c:v>
                </c:pt>
                <c:pt idx="4497">
                  <c:v>800.7</c:v>
                </c:pt>
                <c:pt idx="4498">
                  <c:v>800.7</c:v>
                </c:pt>
                <c:pt idx="4499">
                  <c:v>800.7</c:v>
                </c:pt>
                <c:pt idx="4500">
                  <c:v>800.7</c:v>
                </c:pt>
                <c:pt idx="4501">
                  <c:v>800.7</c:v>
                </c:pt>
                <c:pt idx="4502">
                  <c:v>800.7</c:v>
                </c:pt>
                <c:pt idx="4503">
                  <c:v>800.7</c:v>
                </c:pt>
                <c:pt idx="4504">
                  <c:v>800.7</c:v>
                </c:pt>
                <c:pt idx="4505">
                  <c:v>800.7</c:v>
                </c:pt>
                <c:pt idx="4506">
                  <c:v>800.7</c:v>
                </c:pt>
                <c:pt idx="4507">
                  <c:v>800.7</c:v>
                </c:pt>
              </c:numCache>
            </c:numRef>
          </c:yVal>
          <c:smooth val="1"/>
          <c:extLst>
            <c:ext xmlns:c16="http://schemas.microsoft.com/office/drawing/2014/chart" uri="{C3380CC4-5D6E-409C-BE32-E72D297353CC}">
              <c16:uniqueId val="{00000002-0805-4B77-A913-90F611DBBE25}"/>
            </c:ext>
          </c:extLst>
        </c:ser>
        <c:ser>
          <c:idx val="4"/>
          <c:order val="3"/>
          <c:tx>
            <c:strRef>
              <c:f>'March 26 2024 ADreport_January '!$AE$107</c:f>
              <c:strCache>
                <c:ptCount val="1"/>
                <c:pt idx="0">
                  <c:v>5 g/L Biochar</c:v>
                </c:pt>
              </c:strCache>
            </c:strRef>
          </c:tx>
          <c:spPr>
            <a:ln w="25400" cap="rnd">
              <a:solidFill>
                <a:schemeClr val="accent1"/>
              </a:solidFill>
              <a:round/>
            </a:ln>
            <a:effectLst/>
          </c:spPr>
          <c:marker>
            <c:symbol val="none"/>
          </c:marker>
          <c:xVal>
            <c:numRef>
              <c:f>'March 26 2024 ADreport_January '!$AA$108:$AA$4615</c:f>
              <c:numCache>
                <c:formatCode>General</c:formatCode>
                <c:ptCount val="4508"/>
                <c:pt idx="0">
                  <c:v>0</c:v>
                </c:pt>
                <c:pt idx="1">
                  <c:v>1.0416667000000102E-2</c:v>
                </c:pt>
                <c:pt idx="2">
                  <c:v>2.0833332999999898E-2</c:v>
                </c:pt>
                <c:pt idx="3">
                  <c:v>3.125E-2</c:v>
                </c:pt>
                <c:pt idx="4">
                  <c:v>4.1666667000000102E-2</c:v>
                </c:pt>
                <c:pt idx="5">
                  <c:v>5.2083332999999898E-2</c:v>
                </c:pt>
                <c:pt idx="6">
                  <c:v>6.25E-2</c:v>
                </c:pt>
                <c:pt idx="7">
                  <c:v>7.2916667000000102E-2</c:v>
                </c:pt>
                <c:pt idx="8">
                  <c:v>8.3333332999999898E-2</c:v>
                </c:pt>
                <c:pt idx="9">
                  <c:v>9.375E-2</c:v>
                </c:pt>
                <c:pt idx="10">
                  <c:v>0.1041666670000001</c:v>
                </c:pt>
                <c:pt idx="11">
                  <c:v>0.1145833329999999</c:v>
                </c:pt>
                <c:pt idx="12">
                  <c:v>0.125</c:v>
                </c:pt>
                <c:pt idx="13">
                  <c:v>0.1354166670000001</c:v>
                </c:pt>
                <c:pt idx="14">
                  <c:v>0.1458333329999999</c:v>
                </c:pt>
                <c:pt idx="15">
                  <c:v>0.15625</c:v>
                </c:pt>
                <c:pt idx="16">
                  <c:v>0.1666666670000001</c:v>
                </c:pt>
                <c:pt idx="17">
                  <c:v>0.1770833329999999</c:v>
                </c:pt>
                <c:pt idx="18">
                  <c:v>0.1875</c:v>
                </c:pt>
                <c:pt idx="19">
                  <c:v>0.1979166670000001</c:v>
                </c:pt>
                <c:pt idx="20">
                  <c:v>0.2083333329999999</c:v>
                </c:pt>
                <c:pt idx="21">
                  <c:v>0.21875</c:v>
                </c:pt>
                <c:pt idx="22">
                  <c:v>0.2291666670000001</c:v>
                </c:pt>
                <c:pt idx="23">
                  <c:v>0.2395833329999999</c:v>
                </c:pt>
                <c:pt idx="24">
                  <c:v>0.25</c:v>
                </c:pt>
                <c:pt idx="25">
                  <c:v>0.2604166670000001</c:v>
                </c:pt>
                <c:pt idx="26">
                  <c:v>0.2708333329999999</c:v>
                </c:pt>
                <c:pt idx="27">
                  <c:v>0.28125</c:v>
                </c:pt>
                <c:pt idx="28">
                  <c:v>0.2916666670000001</c:v>
                </c:pt>
                <c:pt idx="29">
                  <c:v>0.3020833329999999</c:v>
                </c:pt>
                <c:pt idx="30">
                  <c:v>0.3125</c:v>
                </c:pt>
                <c:pt idx="31">
                  <c:v>0.3229166670000001</c:v>
                </c:pt>
                <c:pt idx="32">
                  <c:v>0.3333333329999999</c:v>
                </c:pt>
                <c:pt idx="33">
                  <c:v>0.34375</c:v>
                </c:pt>
                <c:pt idx="34">
                  <c:v>0.3541666670000001</c:v>
                </c:pt>
                <c:pt idx="35">
                  <c:v>0.3645833329999999</c:v>
                </c:pt>
                <c:pt idx="36">
                  <c:v>0.375</c:v>
                </c:pt>
                <c:pt idx="37">
                  <c:v>0.3854166670000001</c:v>
                </c:pt>
                <c:pt idx="38">
                  <c:v>0.3958333329999999</c:v>
                </c:pt>
                <c:pt idx="39">
                  <c:v>0.40625</c:v>
                </c:pt>
                <c:pt idx="40">
                  <c:v>0.4166666670000001</c:v>
                </c:pt>
                <c:pt idx="41">
                  <c:v>0.4270833329999999</c:v>
                </c:pt>
                <c:pt idx="42">
                  <c:v>0.4375</c:v>
                </c:pt>
                <c:pt idx="43">
                  <c:v>0.4479166670000001</c:v>
                </c:pt>
                <c:pt idx="44">
                  <c:v>0.4583333329999999</c:v>
                </c:pt>
                <c:pt idx="45">
                  <c:v>0.46875</c:v>
                </c:pt>
                <c:pt idx="46">
                  <c:v>0.4791666670000001</c:v>
                </c:pt>
                <c:pt idx="47">
                  <c:v>0.4895833329999999</c:v>
                </c:pt>
                <c:pt idx="48">
                  <c:v>0.5</c:v>
                </c:pt>
                <c:pt idx="49">
                  <c:v>0.5104166670000001</c:v>
                </c:pt>
                <c:pt idx="50">
                  <c:v>0.5208333329999999</c:v>
                </c:pt>
                <c:pt idx="51">
                  <c:v>0.53125</c:v>
                </c:pt>
                <c:pt idx="52">
                  <c:v>0.5416666670000001</c:v>
                </c:pt>
                <c:pt idx="53">
                  <c:v>0.5520833329999999</c:v>
                </c:pt>
                <c:pt idx="54">
                  <c:v>0.5625</c:v>
                </c:pt>
                <c:pt idx="55">
                  <c:v>0.5729166670000001</c:v>
                </c:pt>
                <c:pt idx="56">
                  <c:v>0.5833333329999999</c:v>
                </c:pt>
                <c:pt idx="57">
                  <c:v>0.59375</c:v>
                </c:pt>
                <c:pt idx="58">
                  <c:v>0.6041666670000001</c:v>
                </c:pt>
                <c:pt idx="59">
                  <c:v>0.6145833329999999</c:v>
                </c:pt>
                <c:pt idx="60">
                  <c:v>0.625</c:v>
                </c:pt>
                <c:pt idx="61">
                  <c:v>0.6354166670000001</c:v>
                </c:pt>
                <c:pt idx="62">
                  <c:v>0.6458333329999999</c:v>
                </c:pt>
                <c:pt idx="63">
                  <c:v>0.65625</c:v>
                </c:pt>
                <c:pt idx="64">
                  <c:v>0.6666666670000001</c:v>
                </c:pt>
                <c:pt idx="65">
                  <c:v>0.6770833329999999</c:v>
                </c:pt>
                <c:pt idx="66">
                  <c:v>0.6875</c:v>
                </c:pt>
                <c:pt idx="67">
                  <c:v>0.6979166670000001</c:v>
                </c:pt>
                <c:pt idx="68">
                  <c:v>0.7083333329999999</c:v>
                </c:pt>
                <c:pt idx="69">
                  <c:v>0.71875</c:v>
                </c:pt>
                <c:pt idx="70">
                  <c:v>0.7291666670000001</c:v>
                </c:pt>
                <c:pt idx="71">
                  <c:v>0.7395833329999999</c:v>
                </c:pt>
                <c:pt idx="72">
                  <c:v>0.75</c:v>
                </c:pt>
                <c:pt idx="73">
                  <c:v>0.7604166670000001</c:v>
                </c:pt>
                <c:pt idx="74">
                  <c:v>0.7708333329999999</c:v>
                </c:pt>
                <c:pt idx="75">
                  <c:v>0.78125</c:v>
                </c:pt>
                <c:pt idx="76">
                  <c:v>0.7916666670000001</c:v>
                </c:pt>
                <c:pt idx="77">
                  <c:v>0.8020833329999999</c:v>
                </c:pt>
                <c:pt idx="78">
                  <c:v>0.8125</c:v>
                </c:pt>
                <c:pt idx="79">
                  <c:v>0.8229166670000001</c:v>
                </c:pt>
                <c:pt idx="80">
                  <c:v>0.8333333329999999</c:v>
                </c:pt>
                <c:pt idx="81">
                  <c:v>0.84375</c:v>
                </c:pt>
                <c:pt idx="82">
                  <c:v>0.8541666670000001</c:v>
                </c:pt>
                <c:pt idx="83">
                  <c:v>0.8645833329999999</c:v>
                </c:pt>
                <c:pt idx="84">
                  <c:v>0.875</c:v>
                </c:pt>
                <c:pt idx="85">
                  <c:v>0.8854166670000001</c:v>
                </c:pt>
                <c:pt idx="86">
                  <c:v>0.8958333329999999</c:v>
                </c:pt>
                <c:pt idx="87">
                  <c:v>0.90625</c:v>
                </c:pt>
                <c:pt idx="88">
                  <c:v>0.9166666670000001</c:v>
                </c:pt>
                <c:pt idx="89">
                  <c:v>0.9270833329999999</c:v>
                </c:pt>
                <c:pt idx="90">
                  <c:v>0.9375</c:v>
                </c:pt>
                <c:pt idx="91">
                  <c:v>0.9479166670000001</c:v>
                </c:pt>
                <c:pt idx="92">
                  <c:v>0.9583333329999999</c:v>
                </c:pt>
                <c:pt idx="93">
                  <c:v>0.96875</c:v>
                </c:pt>
                <c:pt idx="94">
                  <c:v>0.9791666670000001</c:v>
                </c:pt>
                <c:pt idx="95">
                  <c:v>0.9895833329999999</c:v>
                </c:pt>
                <c:pt idx="96">
                  <c:v>1</c:v>
                </c:pt>
                <c:pt idx="97">
                  <c:v>1.0104166669999999</c:v>
                </c:pt>
                <c:pt idx="98">
                  <c:v>1.0208333330000001</c:v>
                </c:pt>
                <c:pt idx="99">
                  <c:v>1.03125</c:v>
                </c:pt>
                <c:pt idx="100">
                  <c:v>1.0416666669999999</c:v>
                </c:pt>
                <c:pt idx="101">
                  <c:v>1.0520833330000001</c:v>
                </c:pt>
                <c:pt idx="102">
                  <c:v>1.0625</c:v>
                </c:pt>
                <c:pt idx="103">
                  <c:v>1.0729166669999999</c:v>
                </c:pt>
                <c:pt idx="104">
                  <c:v>1.0833333330000001</c:v>
                </c:pt>
                <c:pt idx="105">
                  <c:v>1.09375</c:v>
                </c:pt>
                <c:pt idx="106">
                  <c:v>1.1041666669999999</c:v>
                </c:pt>
                <c:pt idx="107">
                  <c:v>1.1145833330000001</c:v>
                </c:pt>
                <c:pt idx="108">
                  <c:v>1.125</c:v>
                </c:pt>
                <c:pt idx="109">
                  <c:v>1.1354166669999999</c:v>
                </c:pt>
                <c:pt idx="110">
                  <c:v>1.1458333330000001</c:v>
                </c:pt>
                <c:pt idx="111">
                  <c:v>1.15625</c:v>
                </c:pt>
                <c:pt idx="112">
                  <c:v>1.1666666669999999</c:v>
                </c:pt>
                <c:pt idx="113">
                  <c:v>1.1770833330000001</c:v>
                </c:pt>
                <c:pt idx="114">
                  <c:v>1.1875</c:v>
                </c:pt>
                <c:pt idx="115">
                  <c:v>1.1979166669999999</c:v>
                </c:pt>
                <c:pt idx="116">
                  <c:v>1.2083333330000001</c:v>
                </c:pt>
                <c:pt idx="117">
                  <c:v>1.21875</c:v>
                </c:pt>
                <c:pt idx="118">
                  <c:v>1.2291666669999999</c:v>
                </c:pt>
                <c:pt idx="119">
                  <c:v>1.2395833330000001</c:v>
                </c:pt>
                <c:pt idx="120">
                  <c:v>1.25</c:v>
                </c:pt>
                <c:pt idx="121">
                  <c:v>1.2604166669999999</c:v>
                </c:pt>
                <c:pt idx="122">
                  <c:v>1.2708333330000001</c:v>
                </c:pt>
                <c:pt idx="123">
                  <c:v>1.28125</c:v>
                </c:pt>
                <c:pt idx="124">
                  <c:v>1.2916666669999999</c:v>
                </c:pt>
                <c:pt idx="125">
                  <c:v>1.3020833330000001</c:v>
                </c:pt>
                <c:pt idx="126">
                  <c:v>1.3125</c:v>
                </c:pt>
                <c:pt idx="127">
                  <c:v>1.3229166669999999</c:v>
                </c:pt>
                <c:pt idx="128">
                  <c:v>1.3333333330000001</c:v>
                </c:pt>
                <c:pt idx="129">
                  <c:v>1.34375</c:v>
                </c:pt>
                <c:pt idx="130">
                  <c:v>1.3541666669999999</c:v>
                </c:pt>
                <c:pt idx="131">
                  <c:v>1.3645833330000001</c:v>
                </c:pt>
                <c:pt idx="132">
                  <c:v>1.375</c:v>
                </c:pt>
                <c:pt idx="133">
                  <c:v>1.3854166669999999</c:v>
                </c:pt>
                <c:pt idx="134">
                  <c:v>1.3958333330000001</c:v>
                </c:pt>
                <c:pt idx="135">
                  <c:v>1.40625</c:v>
                </c:pt>
                <c:pt idx="136">
                  <c:v>1.4166666669999999</c:v>
                </c:pt>
                <c:pt idx="137">
                  <c:v>1.4270833330000001</c:v>
                </c:pt>
                <c:pt idx="138">
                  <c:v>1.4375</c:v>
                </c:pt>
                <c:pt idx="139">
                  <c:v>1.4479166669999999</c:v>
                </c:pt>
                <c:pt idx="140">
                  <c:v>1.4583333330000001</c:v>
                </c:pt>
                <c:pt idx="141">
                  <c:v>1.46875</c:v>
                </c:pt>
                <c:pt idx="142">
                  <c:v>1.4791666669999999</c:v>
                </c:pt>
                <c:pt idx="143">
                  <c:v>1.4895833330000001</c:v>
                </c:pt>
                <c:pt idx="144">
                  <c:v>1.5</c:v>
                </c:pt>
                <c:pt idx="145">
                  <c:v>1.5104166669999999</c:v>
                </c:pt>
                <c:pt idx="146">
                  <c:v>1.5208333330000001</c:v>
                </c:pt>
                <c:pt idx="147">
                  <c:v>1.53125</c:v>
                </c:pt>
                <c:pt idx="148">
                  <c:v>1.5416666669999999</c:v>
                </c:pt>
                <c:pt idx="149">
                  <c:v>1.5520833330000001</c:v>
                </c:pt>
                <c:pt idx="150">
                  <c:v>1.5625</c:v>
                </c:pt>
                <c:pt idx="151">
                  <c:v>1.5729166669999999</c:v>
                </c:pt>
                <c:pt idx="152">
                  <c:v>1.5833333330000001</c:v>
                </c:pt>
                <c:pt idx="153">
                  <c:v>1.59375</c:v>
                </c:pt>
                <c:pt idx="154">
                  <c:v>1.6041666669999999</c:v>
                </c:pt>
                <c:pt idx="155">
                  <c:v>1.6145833330000001</c:v>
                </c:pt>
                <c:pt idx="156">
                  <c:v>1.625</c:v>
                </c:pt>
                <c:pt idx="157">
                  <c:v>1.6354166669999999</c:v>
                </c:pt>
                <c:pt idx="158">
                  <c:v>1.6458333330000001</c:v>
                </c:pt>
                <c:pt idx="159">
                  <c:v>1.65625</c:v>
                </c:pt>
                <c:pt idx="160">
                  <c:v>1.6666666669999999</c:v>
                </c:pt>
                <c:pt idx="161">
                  <c:v>1.6770833330000001</c:v>
                </c:pt>
                <c:pt idx="162">
                  <c:v>1.6875</c:v>
                </c:pt>
                <c:pt idx="163">
                  <c:v>1.6979166669999999</c:v>
                </c:pt>
                <c:pt idx="164">
                  <c:v>1.7083333330000001</c:v>
                </c:pt>
                <c:pt idx="165">
                  <c:v>1.71875</c:v>
                </c:pt>
                <c:pt idx="166">
                  <c:v>1.7291666669999999</c:v>
                </c:pt>
                <c:pt idx="167">
                  <c:v>1.7395833330000001</c:v>
                </c:pt>
                <c:pt idx="168">
                  <c:v>1.75</c:v>
                </c:pt>
                <c:pt idx="169">
                  <c:v>1.7604166669999999</c:v>
                </c:pt>
                <c:pt idx="170">
                  <c:v>1.7708333330000001</c:v>
                </c:pt>
                <c:pt idx="171">
                  <c:v>1.78125</c:v>
                </c:pt>
                <c:pt idx="172">
                  <c:v>1.7916666669999999</c:v>
                </c:pt>
                <c:pt idx="173">
                  <c:v>1.8020833330000001</c:v>
                </c:pt>
                <c:pt idx="174">
                  <c:v>1.8125</c:v>
                </c:pt>
                <c:pt idx="175">
                  <c:v>1.8229166669999999</c:v>
                </c:pt>
                <c:pt idx="176">
                  <c:v>1.8333333330000001</c:v>
                </c:pt>
                <c:pt idx="177">
                  <c:v>1.84375</c:v>
                </c:pt>
                <c:pt idx="178">
                  <c:v>1.8541666669999999</c:v>
                </c:pt>
                <c:pt idx="179">
                  <c:v>1.8645833330000001</c:v>
                </c:pt>
                <c:pt idx="180">
                  <c:v>1.875</c:v>
                </c:pt>
                <c:pt idx="181">
                  <c:v>1.8854166669999999</c:v>
                </c:pt>
                <c:pt idx="182">
                  <c:v>1.8958333330000001</c:v>
                </c:pt>
                <c:pt idx="183">
                  <c:v>1.90625</c:v>
                </c:pt>
                <c:pt idx="184">
                  <c:v>1.9166666669999999</c:v>
                </c:pt>
                <c:pt idx="185">
                  <c:v>1.9270833330000001</c:v>
                </c:pt>
                <c:pt idx="186">
                  <c:v>1.9375</c:v>
                </c:pt>
                <c:pt idx="187">
                  <c:v>1.9479166669999999</c:v>
                </c:pt>
                <c:pt idx="188">
                  <c:v>1.9583333330000001</c:v>
                </c:pt>
                <c:pt idx="189">
                  <c:v>1.96875</c:v>
                </c:pt>
                <c:pt idx="190">
                  <c:v>1.9791666669999999</c:v>
                </c:pt>
                <c:pt idx="191">
                  <c:v>1.9895833330000001</c:v>
                </c:pt>
                <c:pt idx="192">
                  <c:v>2</c:v>
                </c:pt>
                <c:pt idx="193">
                  <c:v>2.0104166669999999</c:v>
                </c:pt>
                <c:pt idx="194">
                  <c:v>2.0208333330000001</c:v>
                </c:pt>
                <c:pt idx="195">
                  <c:v>2.03125</c:v>
                </c:pt>
                <c:pt idx="196">
                  <c:v>2.0416666669999999</c:v>
                </c:pt>
                <c:pt idx="197">
                  <c:v>2.0520833330000001</c:v>
                </c:pt>
                <c:pt idx="198">
                  <c:v>2.0625</c:v>
                </c:pt>
                <c:pt idx="199">
                  <c:v>2.0729166669999999</c:v>
                </c:pt>
                <c:pt idx="200">
                  <c:v>2.0833333330000001</c:v>
                </c:pt>
                <c:pt idx="201">
                  <c:v>2.09375</c:v>
                </c:pt>
                <c:pt idx="202">
                  <c:v>2.1041666669999999</c:v>
                </c:pt>
                <c:pt idx="203">
                  <c:v>2.1145833330000001</c:v>
                </c:pt>
                <c:pt idx="204">
                  <c:v>2.125</c:v>
                </c:pt>
                <c:pt idx="205">
                  <c:v>2.1354166669999999</c:v>
                </c:pt>
                <c:pt idx="206">
                  <c:v>2.1458333330000001</c:v>
                </c:pt>
                <c:pt idx="207">
                  <c:v>2.15625</c:v>
                </c:pt>
                <c:pt idx="208">
                  <c:v>2.1666666669999999</c:v>
                </c:pt>
                <c:pt idx="209">
                  <c:v>2.1770833330000001</c:v>
                </c:pt>
                <c:pt idx="210">
                  <c:v>2.1875</c:v>
                </c:pt>
                <c:pt idx="211">
                  <c:v>2.1979166669999999</c:v>
                </c:pt>
                <c:pt idx="212">
                  <c:v>2.2083333330000001</c:v>
                </c:pt>
                <c:pt idx="213">
                  <c:v>2.21875</c:v>
                </c:pt>
                <c:pt idx="214">
                  <c:v>2.2291666669999999</c:v>
                </c:pt>
                <c:pt idx="215">
                  <c:v>2.2395833330000001</c:v>
                </c:pt>
                <c:pt idx="216">
                  <c:v>2.25</c:v>
                </c:pt>
                <c:pt idx="217">
                  <c:v>2.2604166669999999</c:v>
                </c:pt>
                <c:pt idx="218">
                  <c:v>2.2708333330000001</c:v>
                </c:pt>
                <c:pt idx="219">
                  <c:v>2.28125</c:v>
                </c:pt>
                <c:pt idx="220">
                  <c:v>2.2916666669999999</c:v>
                </c:pt>
                <c:pt idx="221">
                  <c:v>2.3020833330000001</c:v>
                </c:pt>
                <c:pt idx="222">
                  <c:v>2.3125</c:v>
                </c:pt>
                <c:pt idx="223">
                  <c:v>2.3229166669999999</c:v>
                </c:pt>
                <c:pt idx="224">
                  <c:v>2.3333333330000001</c:v>
                </c:pt>
                <c:pt idx="225">
                  <c:v>2.34375</c:v>
                </c:pt>
                <c:pt idx="226">
                  <c:v>2.3541666669999999</c:v>
                </c:pt>
                <c:pt idx="227">
                  <c:v>2.3645833330000001</c:v>
                </c:pt>
                <c:pt idx="228">
                  <c:v>2.375</c:v>
                </c:pt>
                <c:pt idx="229">
                  <c:v>2.3854166669999999</c:v>
                </c:pt>
                <c:pt idx="230">
                  <c:v>2.3958333330000001</c:v>
                </c:pt>
                <c:pt idx="231">
                  <c:v>2.40625</c:v>
                </c:pt>
                <c:pt idx="232">
                  <c:v>2.4166666669999999</c:v>
                </c:pt>
                <c:pt idx="233">
                  <c:v>2.4270833330000001</c:v>
                </c:pt>
                <c:pt idx="234">
                  <c:v>2.4375</c:v>
                </c:pt>
                <c:pt idx="235">
                  <c:v>2.4479166669999999</c:v>
                </c:pt>
                <c:pt idx="236">
                  <c:v>2.4583333330000001</c:v>
                </c:pt>
                <c:pt idx="237">
                  <c:v>2.46875</c:v>
                </c:pt>
                <c:pt idx="238">
                  <c:v>2.4791666669999999</c:v>
                </c:pt>
                <c:pt idx="239">
                  <c:v>2.4895833330000001</c:v>
                </c:pt>
                <c:pt idx="240">
                  <c:v>2.5</c:v>
                </c:pt>
                <c:pt idx="241">
                  <c:v>2.5104166669999999</c:v>
                </c:pt>
                <c:pt idx="242">
                  <c:v>2.5208333330000001</c:v>
                </c:pt>
                <c:pt idx="243">
                  <c:v>2.53125</c:v>
                </c:pt>
                <c:pt idx="244">
                  <c:v>2.5416666669999999</c:v>
                </c:pt>
                <c:pt idx="245">
                  <c:v>2.5520833330000001</c:v>
                </c:pt>
                <c:pt idx="246">
                  <c:v>2.5625</c:v>
                </c:pt>
                <c:pt idx="247">
                  <c:v>2.5729166669999999</c:v>
                </c:pt>
                <c:pt idx="248">
                  <c:v>2.5833333330000001</c:v>
                </c:pt>
                <c:pt idx="249">
                  <c:v>2.59375</c:v>
                </c:pt>
                <c:pt idx="250">
                  <c:v>2.6041666669999999</c:v>
                </c:pt>
                <c:pt idx="251">
                  <c:v>2.6145833330000001</c:v>
                </c:pt>
                <c:pt idx="252">
                  <c:v>2.625</c:v>
                </c:pt>
                <c:pt idx="253">
                  <c:v>2.6354166669999999</c:v>
                </c:pt>
                <c:pt idx="254">
                  <c:v>2.6458333330000001</c:v>
                </c:pt>
                <c:pt idx="255">
                  <c:v>2.65625</c:v>
                </c:pt>
                <c:pt idx="256">
                  <c:v>2.6666666669999999</c:v>
                </c:pt>
                <c:pt idx="257">
                  <c:v>2.6770833330000001</c:v>
                </c:pt>
                <c:pt idx="258">
                  <c:v>2.6875</c:v>
                </c:pt>
                <c:pt idx="259">
                  <c:v>2.6979166669999999</c:v>
                </c:pt>
                <c:pt idx="260">
                  <c:v>2.7083333330000001</c:v>
                </c:pt>
                <c:pt idx="261">
                  <c:v>2.71875</c:v>
                </c:pt>
                <c:pt idx="262">
                  <c:v>2.7291666669999999</c:v>
                </c:pt>
                <c:pt idx="263">
                  <c:v>2.7395833330000001</c:v>
                </c:pt>
                <c:pt idx="264">
                  <c:v>2.75</c:v>
                </c:pt>
                <c:pt idx="265">
                  <c:v>2.7604166669999999</c:v>
                </c:pt>
                <c:pt idx="266">
                  <c:v>2.7708333330000001</c:v>
                </c:pt>
                <c:pt idx="267">
                  <c:v>2.78125</c:v>
                </c:pt>
                <c:pt idx="268">
                  <c:v>2.7916666669999999</c:v>
                </c:pt>
                <c:pt idx="269">
                  <c:v>2.8020833330000001</c:v>
                </c:pt>
                <c:pt idx="270">
                  <c:v>2.8125</c:v>
                </c:pt>
                <c:pt idx="271">
                  <c:v>2.8229166669999999</c:v>
                </c:pt>
                <c:pt idx="272">
                  <c:v>2.8333333330000001</c:v>
                </c:pt>
                <c:pt idx="273">
                  <c:v>2.84375</c:v>
                </c:pt>
                <c:pt idx="274">
                  <c:v>2.8541666669999999</c:v>
                </c:pt>
                <c:pt idx="275">
                  <c:v>2.8645833330000001</c:v>
                </c:pt>
                <c:pt idx="276">
                  <c:v>2.875</c:v>
                </c:pt>
                <c:pt idx="277">
                  <c:v>2.8854166669999999</c:v>
                </c:pt>
                <c:pt idx="278">
                  <c:v>2.8958333330000001</c:v>
                </c:pt>
                <c:pt idx="279">
                  <c:v>2.90625</c:v>
                </c:pt>
                <c:pt idx="280">
                  <c:v>2.9166666669999999</c:v>
                </c:pt>
                <c:pt idx="281">
                  <c:v>2.9270833330000001</c:v>
                </c:pt>
                <c:pt idx="282">
                  <c:v>2.9375</c:v>
                </c:pt>
                <c:pt idx="283">
                  <c:v>2.9479166669999999</c:v>
                </c:pt>
                <c:pt idx="284">
                  <c:v>2.9583333330000001</c:v>
                </c:pt>
                <c:pt idx="285">
                  <c:v>2.96875</c:v>
                </c:pt>
                <c:pt idx="286">
                  <c:v>2.9791666669999999</c:v>
                </c:pt>
                <c:pt idx="287">
                  <c:v>2.9895833330000001</c:v>
                </c:pt>
                <c:pt idx="288">
                  <c:v>3</c:v>
                </c:pt>
                <c:pt idx="289">
                  <c:v>3.0104166670000003</c:v>
                </c:pt>
                <c:pt idx="290">
                  <c:v>3.0208333329999997</c:v>
                </c:pt>
                <c:pt idx="291">
                  <c:v>3.03125</c:v>
                </c:pt>
                <c:pt idx="292">
                  <c:v>3.0416666670000003</c:v>
                </c:pt>
                <c:pt idx="293">
                  <c:v>3.0520833329999997</c:v>
                </c:pt>
                <c:pt idx="294">
                  <c:v>3.0625</c:v>
                </c:pt>
                <c:pt idx="295">
                  <c:v>3.0729166670000003</c:v>
                </c:pt>
                <c:pt idx="296">
                  <c:v>3.0833333329999997</c:v>
                </c:pt>
                <c:pt idx="297">
                  <c:v>3.09375</c:v>
                </c:pt>
                <c:pt idx="298">
                  <c:v>3.1041666670000003</c:v>
                </c:pt>
                <c:pt idx="299">
                  <c:v>3.1145833329999997</c:v>
                </c:pt>
                <c:pt idx="300">
                  <c:v>3.125</c:v>
                </c:pt>
                <c:pt idx="301">
                  <c:v>3.1354166670000003</c:v>
                </c:pt>
                <c:pt idx="302">
                  <c:v>3.1458333329999997</c:v>
                </c:pt>
                <c:pt idx="303">
                  <c:v>3.15625</c:v>
                </c:pt>
                <c:pt idx="304">
                  <c:v>3.1666666670000003</c:v>
                </c:pt>
                <c:pt idx="305">
                  <c:v>3.1770833329999997</c:v>
                </c:pt>
                <c:pt idx="306">
                  <c:v>3.1875</c:v>
                </c:pt>
                <c:pt idx="307">
                  <c:v>3.1979166670000003</c:v>
                </c:pt>
                <c:pt idx="308">
                  <c:v>3.2083333329999997</c:v>
                </c:pt>
                <c:pt idx="309">
                  <c:v>3.21875</c:v>
                </c:pt>
                <c:pt idx="310">
                  <c:v>3.2291666670000003</c:v>
                </c:pt>
                <c:pt idx="311">
                  <c:v>3.2395833329999997</c:v>
                </c:pt>
                <c:pt idx="312">
                  <c:v>3.25</c:v>
                </c:pt>
                <c:pt idx="313">
                  <c:v>3.2604166670000003</c:v>
                </c:pt>
                <c:pt idx="314">
                  <c:v>3.2708333329999997</c:v>
                </c:pt>
                <c:pt idx="315">
                  <c:v>3.28125</c:v>
                </c:pt>
                <c:pt idx="316">
                  <c:v>3.2916666670000003</c:v>
                </c:pt>
                <c:pt idx="317">
                  <c:v>3.3020833329999997</c:v>
                </c:pt>
                <c:pt idx="318">
                  <c:v>3.3125</c:v>
                </c:pt>
                <c:pt idx="319">
                  <c:v>3.3229166670000003</c:v>
                </c:pt>
                <c:pt idx="320">
                  <c:v>3.3333333329999997</c:v>
                </c:pt>
                <c:pt idx="321">
                  <c:v>3.34375</c:v>
                </c:pt>
                <c:pt idx="322">
                  <c:v>3.3541666670000003</c:v>
                </c:pt>
                <c:pt idx="323">
                  <c:v>3.3645833329999997</c:v>
                </c:pt>
                <c:pt idx="324">
                  <c:v>3.375</c:v>
                </c:pt>
                <c:pt idx="325">
                  <c:v>3.3854166670000003</c:v>
                </c:pt>
                <c:pt idx="326">
                  <c:v>3.3958333329999997</c:v>
                </c:pt>
                <c:pt idx="327">
                  <c:v>3.40625</c:v>
                </c:pt>
                <c:pt idx="328">
                  <c:v>3.4166666670000003</c:v>
                </c:pt>
                <c:pt idx="329">
                  <c:v>3.4270833329999997</c:v>
                </c:pt>
                <c:pt idx="330">
                  <c:v>3.4375</c:v>
                </c:pt>
                <c:pt idx="331">
                  <c:v>3.4479166670000003</c:v>
                </c:pt>
                <c:pt idx="332">
                  <c:v>3.4583333329999997</c:v>
                </c:pt>
                <c:pt idx="333">
                  <c:v>3.46875</c:v>
                </c:pt>
                <c:pt idx="334">
                  <c:v>3.4791666670000003</c:v>
                </c:pt>
                <c:pt idx="335">
                  <c:v>3.4895833329999997</c:v>
                </c:pt>
                <c:pt idx="336">
                  <c:v>3.5</c:v>
                </c:pt>
                <c:pt idx="337">
                  <c:v>3.5104166670000003</c:v>
                </c:pt>
                <c:pt idx="338">
                  <c:v>3.5208333329999997</c:v>
                </c:pt>
                <c:pt idx="339">
                  <c:v>3.53125</c:v>
                </c:pt>
                <c:pt idx="340">
                  <c:v>3.5416666670000003</c:v>
                </c:pt>
                <c:pt idx="341">
                  <c:v>3.5520833329999997</c:v>
                </c:pt>
                <c:pt idx="342">
                  <c:v>3.5625</c:v>
                </c:pt>
                <c:pt idx="343">
                  <c:v>3.5729166670000003</c:v>
                </c:pt>
                <c:pt idx="344">
                  <c:v>3.5833333329999997</c:v>
                </c:pt>
                <c:pt idx="345">
                  <c:v>3.59375</c:v>
                </c:pt>
                <c:pt idx="346">
                  <c:v>3.6041666670000003</c:v>
                </c:pt>
                <c:pt idx="347">
                  <c:v>3.6145833329999997</c:v>
                </c:pt>
                <c:pt idx="348">
                  <c:v>3.625</c:v>
                </c:pt>
                <c:pt idx="349">
                  <c:v>3.6354166670000003</c:v>
                </c:pt>
                <c:pt idx="350">
                  <c:v>3.6458333329999997</c:v>
                </c:pt>
                <c:pt idx="351">
                  <c:v>3.65625</c:v>
                </c:pt>
                <c:pt idx="352">
                  <c:v>3.6666666670000003</c:v>
                </c:pt>
                <c:pt idx="353">
                  <c:v>3.6770833329999997</c:v>
                </c:pt>
                <c:pt idx="354">
                  <c:v>3.6875</c:v>
                </c:pt>
                <c:pt idx="355">
                  <c:v>3.6979166670000003</c:v>
                </c:pt>
                <c:pt idx="356">
                  <c:v>3.7083333329999997</c:v>
                </c:pt>
                <c:pt idx="357">
                  <c:v>3.71875</c:v>
                </c:pt>
                <c:pt idx="358">
                  <c:v>3.7291666670000003</c:v>
                </c:pt>
                <c:pt idx="359">
                  <c:v>3.7395833329999997</c:v>
                </c:pt>
                <c:pt idx="360">
                  <c:v>3.75</c:v>
                </c:pt>
                <c:pt idx="361">
                  <c:v>3.7604166670000003</c:v>
                </c:pt>
                <c:pt idx="362">
                  <c:v>3.7708333329999997</c:v>
                </c:pt>
                <c:pt idx="363">
                  <c:v>3.78125</c:v>
                </c:pt>
                <c:pt idx="364">
                  <c:v>3.7916666670000003</c:v>
                </c:pt>
                <c:pt idx="365">
                  <c:v>3.8020833329999997</c:v>
                </c:pt>
                <c:pt idx="366">
                  <c:v>3.8125</c:v>
                </c:pt>
                <c:pt idx="367">
                  <c:v>3.8229166670000003</c:v>
                </c:pt>
                <c:pt idx="368">
                  <c:v>3.8333333329999997</c:v>
                </c:pt>
                <c:pt idx="369">
                  <c:v>3.84375</c:v>
                </c:pt>
                <c:pt idx="370">
                  <c:v>3.8541666670000003</c:v>
                </c:pt>
                <c:pt idx="371">
                  <c:v>3.8645833329999997</c:v>
                </c:pt>
                <c:pt idx="372">
                  <c:v>3.875</c:v>
                </c:pt>
                <c:pt idx="373">
                  <c:v>3.8854166670000003</c:v>
                </c:pt>
                <c:pt idx="374">
                  <c:v>3.8958333329999997</c:v>
                </c:pt>
                <c:pt idx="375">
                  <c:v>3.90625</c:v>
                </c:pt>
                <c:pt idx="376">
                  <c:v>3.9166666670000003</c:v>
                </c:pt>
                <c:pt idx="377">
                  <c:v>3.9270833329999997</c:v>
                </c:pt>
                <c:pt idx="378">
                  <c:v>3.9375</c:v>
                </c:pt>
                <c:pt idx="379">
                  <c:v>3.9479166670000003</c:v>
                </c:pt>
                <c:pt idx="380">
                  <c:v>3.9583333329999997</c:v>
                </c:pt>
                <c:pt idx="381">
                  <c:v>3.96875</c:v>
                </c:pt>
                <c:pt idx="382">
                  <c:v>3.9791666670000003</c:v>
                </c:pt>
                <c:pt idx="383">
                  <c:v>3.9895833329999997</c:v>
                </c:pt>
                <c:pt idx="384">
                  <c:v>4</c:v>
                </c:pt>
                <c:pt idx="385">
                  <c:v>4.0104166670000003</c:v>
                </c:pt>
                <c:pt idx="386">
                  <c:v>4.0208333329999997</c:v>
                </c:pt>
                <c:pt idx="387">
                  <c:v>4.03125</c:v>
                </c:pt>
                <c:pt idx="388">
                  <c:v>4.0416666670000003</c:v>
                </c:pt>
                <c:pt idx="389">
                  <c:v>4.0520833329999997</c:v>
                </c:pt>
                <c:pt idx="390">
                  <c:v>4.0625</c:v>
                </c:pt>
                <c:pt idx="391">
                  <c:v>4.0729166670000003</c:v>
                </c:pt>
                <c:pt idx="392">
                  <c:v>4.0833333329999997</c:v>
                </c:pt>
                <c:pt idx="393">
                  <c:v>4.09375</c:v>
                </c:pt>
                <c:pt idx="394">
                  <c:v>4.1041666670000003</c:v>
                </c:pt>
                <c:pt idx="395">
                  <c:v>4.1145833329999997</c:v>
                </c:pt>
                <c:pt idx="396">
                  <c:v>4.125</c:v>
                </c:pt>
                <c:pt idx="397">
                  <c:v>4.1354166670000003</c:v>
                </c:pt>
                <c:pt idx="398">
                  <c:v>4.1458333329999997</c:v>
                </c:pt>
                <c:pt idx="399">
                  <c:v>4.15625</c:v>
                </c:pt>
                <c:pt idx="400">
                  <c:v>4.1666666670000003</c:v>
                </c:pt>
                <c:pt idx="401">
                  <c:v>4.1770833329999997</c:v>
                </c:pt>
                <c:pt idx="402">
                  <c:v>4.1875</c:v>
                </c:pt>
                <c:pt idx="403">
                  <c:v>4.1979166670000003</c:v>
                </c:pt>
                <c:pt idx="404">
                  <c:v>4.2083333329999997</c:v>
                </c:pt>
                <c:pt idx="405">
                  <c:v>4.21875</c:v>
                </c:pt>
                <c:pt idx="406">
                  <c:v>4.2291666670000003</c:v>
                </c:pt>
                <c:pt idx="407">
                  <c:v>4.2395833329999997</c:v>
                </c:pt>
                <c:pt idx="408">
                  <c:v>4.25</c:v>
                </c:pt>
                <c:pt idx="409">
                  <c:v>4.2604166670000003</c:v>
                </c:pt>
                <c:pt idx="410">
                  <c:v>4.2708333329999997</c:v>
                </c:pt>
                <c:pt idx="411">
                  <c:v>4.28125</c:v>
                </c:pt>
                <c:pt idx="412">
                  <c:v>4.2916666670000003</c:v>
                </c:pt>
                <c:pt idx="413">
                  <c:v>4.3020833329999997</c:v>
                </c:pt>
                <c:pt idx="414">
                  <c:v>4.3125</c:v>
                </c:pt>
                <c:pt idx="415">
                  <c:v>4.3229166670000003</c:v>
                </c:pt>
                <c:pt idx="416">
                  <c:v>4.3333333329999997</c:v>
                </c:pt>
                <c:pt idx="417">
                  <c:v>4.34375</c:v>
                </c:pt>
                <c:pt idx="418">
                  <c:v>4.3541666670000003</c:v>
                </c:pt>
                <c:pt idx="419">
                  <c:v>4.3645833329999997</c:v>
                </c:pt>
                <c:pt idx="420">
                  <c:v>4.375</c:v>
                </c:pt>
                <c:pt idx="421">
                  <c:v>4.3854166670000003</c:v>
                </c:pt>
                <c:pt idx="422">
                  <c:v>4.3958333329999997</c:v>
                </c:pt>
                <c:pt idx="423">
                  <c:v>4.40625</c:v>
                </c:pt>
                <c:pt idx="424">
                  <c:v>4.4166666670000003</c:v>
                </c:pt>
                <c:pt idx="425">
                  <c:v>4.4270833329999997</c:v>
                </c:pt>
                <c:pt idx="426">
                  <c:v>4.4375</c:v>
                </c:pt>
                <c:pt idx="427">
                  <c:v>4.4479166670000003</c:v>
                </c:pt>
                <c:pt idx="428">
                  <c:v>4.4583333329999997</c:v>
                </c:pt>
                <c:pt idx="429">
                  <c:v>4.46875</c:v>
                </c:pt>
                <c:pt idx="430">
                  <c:v>4.4791666670000003</c:v>
                </c:pt>
                <c:pt idx="431">
                  <c:v>4.4895833329999997</c:v>
                </c:pt>
                <c:pt idx="432">
                  <c:v>4.5</c:v>
                </c:pt>
                <c:pt idx="433">
                  <c:v>4.5104166670000003</c:v>
                </c:pt>
                <c:pt idx="434">
                  <c:v>4.5208333329999997</c:v>
                </c:pt>
                <c:pt idx="435">
                  <c:v>4.53125</c:v>
                </c:pt>
                <c:pt idx="436">
                  <c:v>4.5416666670000003</c:v>
                </c:pt>
                <c:pt idx="437">
                  <c:v>4.5520833329999997</c:v>
                </c:pt>
                <c:pt idx="438">
                  <c:v>4.5625</c:v>
                </c:pt>
                <c:pt idx="439">
                  <c:v>4.5729166670000003</c:v>
                </c:pt>
                <c:pt idx="440">
                  <c:v>4.5833333329999997</c:v>
                </c:pt>
                <c:pt idx="441">
                  <c:v>4.59375</c:v>
                </c:pt>
                <c:pt idx="442">
                  <c:v>4.6041666670000003</c:v>
                </c:pt>
                <c:pt idx="443">
                  <c:v>4.6145833329999997</c:v>
                </c:pt>
                <c:pt idx="444">
                  <c:v>4.625</c:v>
                </c:pt>
                <c:pt idx="445">
                  <c:v>4.6354166670000003</c:v>
                </c:pt>
                <c:pt idx="446">
                  <c:v>4.6458333329999997</c:v>
                </c:pt>
                <c:pt idx="447">
                  <c:v>4.65625</c:v>
                </c:pt>
                <c:pt idx="448">
                  <c:v>4.6666666670000003</c:v>
                </c:pt>
                <c:pt idx="449">
                  <c:v>4.6770833329999997</c:v>
                </c:pt>
                <c:pt idx="450">
                  <c:v>4.6875</c:v>
                </c:pt>
                <c:pt idx="451">
                  <c:v>4.6979166670000003</c:v>
                </c:pt>
                <c:pt idx="452">
                  <c:v>4.7083333329999997</c:v>
                </c:pt>
                <c:pt idx="453">
                  <c:v>4.71875</c:v>
                </c:pt>
                <c:pt idx="454">
                  <c:v>4.7291666670000003</c:v>
                </c:pt>
                <c:pt idx="455">
                  <c:v>4.7395833329999997</c:v>
                </c:pt>
                <c:pt idx="456">
                  <c:v>4.75</c:v>
                </c:pt>
                <c:pt idx="457">
                  <c:v>4.7604166670000003</c:v>
                </c:pt>
                <c:pt idx="458">
                  <c:v>4.7708333329999997</c:v>
                </c:pt>
                <c:pt idx="459">
                  <c:v>4.78125</c:v>
                </c:pt>
                <c:pt idx="460">
                  <c:v>4.7916666670000003</c:v>
                </c:pt>
                <c:pt idx="461">
                  <c:v>4.8020833329999997</c:v>
                </c:pt>
                <c:pt idx="462">
                  <c:v>4.8125</c:v>
                </c:pt>
                <c:pt idx="463">
                  <c:v>4.8229166670000003</c:v>
                </c:pt>
                <c:pt idx="464">
                  <c:v>4.8333333329999997</c:v>
                </c:pt>
                <c:pt idx="465">
                  <c:v>4.84375</c:v>
                </c:pt>
                <c:pt idx="466">
                  <c:v>4.8541666670000003</c:v>
                </c:pt>
                <c:pt idx="467">
                  <c:v>4.8645833329999997</c:v>
                </c:pt>
                <c:pt idx="468">
                  <c:v>4.875</c:v>
                </c:pt>
                <c:pt idx="469">
                  <c:v>4.8854166670000003</c:v>
                </c:pt>
                <c:pt idx="470">
                  <c:v>4.8958333329999997</c:v>
                </c:pt>
                <c:pt idx="471">
                  <c:v>4.90625</c:v>
                </c:pt>
                <c:pt idx="472">
                  <c:v>4.9166666670000003</c:v>
                </c:pt>
                <c:pt idx="473">
                  <c:v>4.9270833329999997</c:v>
                </c:pt>
                <c:pt idx="474">
                  <c:v>4.9375</c:v>
                </c:pt>
                <c:pt idx="475">
                  <c:v>4.9479166670000003</c:v>
                </c:pt>
                <c:pt idx="476">
                  <c:v>4.9583333329999997</c:v>
                </c:pt>
                <c:pt idx="477">
                  <c:v>4.96875</c:v>
                </c:pt>
                <c:pt idx="478">
                  <c:v>4.9791666670000003</c:v>
                </c:pt>
                <c:pt idx="479">
                  <c:v>4.9895833329999997</c:v>
                </c:pt>
                <c:pt idx="480">
                  <c:v>5</c:v>
                </c:pt>
                <c:pt idx="481">
                  <c:v>5.0104166670000003</c:v>
                </c:pt>
                <c:pt idx="482">
                  <c:v>5.0208333329999997</c:v>
                </c:pt>
                <c:pt idx="483">
                  <c:v>5.03125</c:v>
                </c:pt>
                <c:pt idx="484">
                  <c:v>5.0416666670000003</c:v>
                </c:pt>
                <c:pt idx="485">
                  <c:v>5.0520833329999997</c:v>
                </c:pt>
                <c:pt idx="486">
                  <c:v>5.0625</c:v>
                </c:pt>
                <c:pt idx="487">
                  <c:v>5.0729166670000003</c:v>
                </c:pt>
                <c:pt idx="488">
                  <c:v>5.0833333329999997</c:v>
                </c:pt>
                <c:pt idx="489">
                  <c:v>5.09375</c:v>
                </c:pt>
                <c:pt idx="490">
                  <c:v>5.1041666670000003</c:v>
                </c:pt>
                <c:pt idx="491">
                  <c:v>5.1145833329999997</c:v>
                </c:pt>
                <c:pt idx="492">
                  <c:v>5.125</c:v>
                </c:pt>
                <c:pt idx="493">
                  <c:v>5.1354166670000003</c:v>
                </c:pt>
                <c:pt idx="494">
                  <c:v>5.1458333329999997</c:v>
                </c:pt>
                <c:pt idx="495">
                  <c:v>5.15625</c:v>
                </c:pt>
                <c:pt idx="496">
                  <c:v>5.1666666670000003</c:v>
                </c:pt>
                <c:pt idx="497">
                  <c:v>5.1770833329999997</c:v>
                </c:pt>
                <c:pt idx="498">
                  <c:v>5.1875</c:v>
                </c:pt>
                <c:pt idx="499">
                  <c:v>5.1979166670000003</c:v>
                </c:pt>
                <c:pt idx="500">
                  <c:v>5.2083333329999997</c:v>
                </c:pt>
                <c:pt idx="501">
                  <c:v>5.21875</c:v>
                </c:pt>
                <c:pt idx="502">
                  <c:v>5.2291666670000003</c:v>
                </c:pt>
                <c:pt idx="503">
                  <c:v>5.2395833329999997</c:v>
                </c:pt>
                <c:pt idx="504">
                  <c:v>5.25</c:v>
                </c:pt>
                <c:pt idx="505">
                  <c:v>5.2604166670000003</c:v>
                </c:pt>
                <c:pt idx="506">
                  <c:v>5.2708333329999997</c:v>
                </c:pt>
                <c:pt idx="507">
                  <c:v>5.28125</c:v>
                </c:pt>
                <c:pt idx="508">
                  <c:v>5.2916666670000003</c:v>
                </c:pt>
                <c:pt idx="509">
                  <c:v>5.3020833329999997</c:v>
                </c:pt>
                <c:pt idx="510">
                  <c:v>5.3125</c:v>
                </c:pt>
                <c:pt idx="511">
                  <c:v>5.3229166670000003</c:v>
                </c:pt>
                <c:pt idx="512">
                  <c:v>5.3333333329999997</c:v>
                </c:pt>
                <c:pt idx="513">
                  <c:v>5.34375</c:v>
                </c:pt>
                <c:pt idx="514">
                  <c:v>5.3541666670000003</c:v>
                </c:pt>
                <c:pt idx="515">
                  <c:v>5.3645833329999997</c:v>
                </c:pt>
                <c:pt idx="516">
                  <c:v>5.375</c:v>
                </c:pt>
                <c:pt idx="517">
                  <c:v>5.3854166670000003</c:v>
                </c:pt>
                <c:pt idx="518">
                  <c:v>5.3958333329999997</c:v>
                </c:pt>
                <c:pt idx="519">
                  <c:v>5.40625</c:v>
                </c:pt>
                <c:pt idx="520">
                  <c:v>5.4166666670000003</c:v>
                </c:pt>
                <c:pt idx="521">
                  <c:v>5.4270833329999997</c:v>
                </c:pt>
                <c:pt idx="522">
                  <c:v>5.4375</c:v>
                </c:pt>
                <c:pt idx="523">
                  <c:v>5.4479166670000003</c:v>
                </c:pt>
                <c:pt idx="524">
                  <c:v>5.4583333329999997</c:v>
                </c:pt>
                <c:pt idx="525">
                  <c:v>5.46875</c:v>
                </c:pt>
                <c:pt idx="526">
                  <c:v>5.4791666670000003</c:v>
                </c:pt>
                <c:pt idx="527">
                  <c:v>5.4895833329999997</c:v>
                </c:pt>
                <c:pt idx="528">
                  <c:v>5.5</c:v>
                </c:pt>
                <c:pt idx="529">
                  <c:v>5.5104166670000003</c:v>
                </c:pt>
                <c:pt idx="530">
                  <c:v>5.5208333329999997</c:v>
                </c:pt>
                <c:pt idx="531">
                  <c:v>5.53125</c:v>
                </c:pt>
                <c:pt idx="532">
                  <c:v>5.5416666670000003</c:v>
                </c:pt>
                <c:pt idx="533">
                  <c:v>5.5520833329999997</c:v>
                </c:pt>
                <c:pt idx="534">
                  <c:v>5.5625</c:v>
                </c:pt>
                <c:pt idx="535">
                  <c:v>5.5729166670000003</c:v>
                </c:pt>
                <c:pt idx="536">
                  <c:v>5.5833333329999997</c:v>
                </c:pt>
                <c:pt idx="537">
                  <c:v>5.59375</c:v>
                </c:pt>
                <c:pt idx="538">
                  <c:v>5.6041666670000003</c:v>
                </c:pt>
                <c:pt idx="539">
                  <c:v>5.6145833329999997</c:v>
                </c:pt>
                <c:pt idx="540">
                  <c:v>5.625</c:v>
                </c:pt>
                <c:pt idx="541">
                  <c:v>5.6354166670000003</c:v>
                </c:pt>
                <c:pt idx="542">
                  <c:v>5.6458333329999997</c:v>
                </c:pt>
                <c:pt idx="543">
                  <c:v>5.65625</c:v>
                </c:pt>
                <c:pt idx="544">
                  <c:v>5.6666666670000003</c:v>
                </c:pt>
                <c:pt idx="545">
                  <c:v>5.6770833329999997</c:v>
                </c:pt>
                <c:pt idx="546">
                  <c:v>5.6875</c:v>
                </c:pt>
                <c:pt idx="547">
                  <c:v>5.6979166670000003</c:v>
                </c:pt>
                <c:pt idx="548">
                  <c:v>5.7083333329999997</c:v>
                </c:pt>
                <c:pt idx="549">
                  <c:v>5.71875</c:v>
                </c:pt>
                <c:pt idx="550">
                  <c:v>5.7291666670000003</c:v>
                </c:pt>
                <c:pt idx="551">
                  <c:v>5.7395833329999997</c:v>
                </c:pt>
                <c:pt idx="552">
                  <c:v>5.75</c:v>
                </c:pt>
                <c:pt idx="553">
                  <c:v>5.7604166670000003</c:v>
                </c:pt>
                <c:pt idx="554">
                  <c:v>5.7708333329999997</c:v>
                </c:pt>
                <c:pt idx="555">
                  <c:v>5.78125</c:v>
                </c:pt>
                <c:pt idx="556">
                  <c:v>5.7916666670000003</c:v>
                </c:pt>
                <c:pt idx="557">
                  <c:v>5.8020833329999997</c:v>
                </c:pt>
                <c:pt idx="558">
                  <c:v>5.8125</c:v>
                </c:pt>
                <c:pt idx="559">
                  <c:v>5.8229166670000003</c:v>
                </c:pt>
                <c:pt idx="560">
                  <c:v>5.8333333329999997</c:v>
                </c:pt>
                <c:pt idx="561">
                  <c:v>5.84375</c:v>
                </c:pt>
                <c:pt idx="562">
                  <c:v>5.8541666670000003</c:v>
                </c:pt>
                <c:pt idx="563">
                  <c:v>5.8645833329999997</c:v>
                </c:pt>
                <c:pt idx="564">
                  <c:v>5.875</c:v>
                </c:pt>
                <c:pt idx="565">
                  <c:v>5.8854166670000003</c:v>
                </c:pt>
                <c:pt idx="566">
                  <c:v>5.8958333329999997</c:v>
                </c:pt>
                <c:pt idx="567">
                  <c:v>5.90625</c:v>
                </c:pt>
                <c:pt idx="568">
                  <c:v>5.9166666670000003</c:v>
                </c:pt>
                <c:pt idx="569">
                  <c:v>5.9270833329999997</c:v>
                </c:pt>
                <c:pt idx="570">
                  <c:v>5.9375</c:v>
                </c:pt>
                <c:pt idx="571">
                  <c:v>5.9479166670000003</c:v>
                </c:pt>
                <c:pt idx="572">
                  <c:v>5.9583333329999997</c:v>
                </c:pt>
                <c:pt idx="573">
                  <c:v>5.96875</c:v>
                </c:pt>
                <c:pt idx="574">
                  <c:v>5.9791666670000003</c:v>
                </c:pt>
                <c:pt idx="575">
                  <c:v>5.9895833329999997</c:v>
                </c:pt>
                <c:pt idx="576">
                  <c:v>6</c:v>
                </c:pt>
                <c:pt idx="577">
                  <c:v>6.0104166670000003</c:v>
                </c:pt>
                <c:pt idx="578">
                  <c:v>6.0208333329999997</c:v>
                </c:pt>
                <c:pt idx="579">
                  <c:v>6.03125</c:v>
                </c:pt>
                <c:pt idx="580">
                  <c:v>6.0416666670000003</c:v>
                </c:pt>
                <c:pt idx="581">
                  <c:v>6.0520833329999997</c:v>
                </c:pt>
                <c:pt idx="582">
                  <c:v>6.0625</c:v>
                </c:pt>
                <c:pt idx="583">
                  <c:v>6.0729166670000003</c:v>
                </c:pt>
                <c:pt idx="584">
                  <c:v>6.0833333329999997</c:v>
                </c:pt>
                <c:pt idx="585">
                  <c:v>6.09375</c:v>
                </c:pt>
                <c:pt idx="586">
                  <c:v>6.1041666670000003</c:v>
                </c:pt>
                <c:pt idx="587">
                  <c:v>6.1145833329999997</c:v>
                </c:pt>
                <c:pt idx="588">
                  <c:v>6.125</c:v>
                </c:pt>
                <c:pt idx="589">
                  <c:v>6.1354166670000003</c:v>
                </c:pt>
                <c:pt idx="590">
                  <c:v>6.1458333329999997</c:v>
                </c:pt>
                <c:pt idx="591">
                  <c:v>6.15625</c:v>
                </c:pt>
                <c:pt idx="592">
                  <c:v>6.1666666670000003</c:v>
                </c:pt>
                <c:pt idx="593">
                  <c:v>6.1770833329999997</c:v>
                </c:pt>
                <c:pt idx="594">
                  <c:v>6.1875</c:v>
                </c:pt>
                <c:pt idx="595">
                  <c:v>6.1979166670000003</c:v>
                </c:pt>
                <c:pt idx="596">
                  <c:v>6.2083333329999997</c:v>
                </c:pt>
                <c:pt idx="597">
                  <c:v>6.21875</c:v>
                </c:pt>
                <c:pt idx="598">
                  <c:v>6.2291666670000003</c:v>
                </c:pt>
                <c:pt idx="599">
                  <c:v>6.2395833329999997</c:v>
                </c:pt>
                <c:pt idx="600">
                  <c:v>6.25</c:v>
                </c:pt>
                <c:pt idx="601">
                  <c:v>6.2604166670000003</c:v>
                </c:pt>
                <c:pt idx="602">
                  <c:v>6.2708333329999997</c:v>
                </c:pt>
                <c:pt idx="603">
                  <c:v>6.28125</c:v>
                </c:pt>
                <c:pt idx="604">
                  <c:v>6.2916666670000003</c:v>
                </c:pt>
                <c:pt idx="605">
                  <c:v>6.3020833329999997</c:v>
                </c:pt>
                <c:pt idx="606">
                  <c:v>6.3125</c:v>
                </c:pt>
                <c:pt idx="607">
                  <c:v>6.3229166670000003</c:v>
                </c:pt>
                <c:pt idx="608">
                  <c:v>6.3333333329999997</c:v>
                </c:pt>
                <c:pt idx="609">
                  <c:v>6.34375</c:v>
                </c:pt>
                <c:pt idx="610">
                  <c:v>6.3541666670000003</c:v>
                </c:pt>
                <c:pt idx="611">
                  <c:v>6.3645833329999997</c:v>
                </c:pt>
                <c:pt idx="612">
                  <c:v>6.375</c:v>
                </c:pt>
                <c:pt idx="613">
                  <c:v>6.3854166670000003</c:v>
                </c:pt>
                <c:pt idx="614">
                  <c:v>6.3958333329999997</c:v>
                </c:pt>
                <c:pt idx="615">
                  <c:v>6.40625</c:v>
                </c:pt>
                <c:pt idx="616">
                  <c:v>6.4166666670000003</c:v>
                </c:pt>
                <c:pt idx="617">
                  <c:v>6.4270833329999997</c:v>
                </c:pt>
                <c:pt idx="618">
                  <c:v>6.4375</c:v>
                </c:pt>
                <c:pt idx="619">
                  <c:v>6.4479166670000003</c:v>
                </c:pt>
                <c:pt idx="620">
                  <c:v>6.4583333329999997</c:v>
                </c:pt>
                <c:pt idx="621">
                  <c:v>6.46875</c:v>
                </c:pt>
                <c:pt idx="622">
                  <c:v>6.4791666670000003</c:v>
                </c:pt>
                <c:pt idx="623">
                  <c:v>6.4895833329999997</c:v>
                </c:pt>
                <c:pt idx="624">
                  <c:v>6.5</c:v>
                </c:pt>
                <c:pt idx="625">
                  <c:v>6.5104166670000003</c:v>
                </c:pt>
                <c:pt idx="626">
                  <c:v>6.5208333329999997</c:v>
                </c:pt>
                <c:pt idx="627">
                  <c:v>6.53125</c:v>
                </c:pt>
                <c:pt idx="628">
                  <c:v>6.5416666670000003</c:v>
                </c:pt>
                <c:pt idx="629">
                  <c:v>6.5520833329999997</c:v>
                </c:pt>
                <c:pt idx="630">
                  <c:v>6.5625</c:v>
                </c:pt>
                <c:pt idx="631">
                  <c:v>6.5729166670000003</c:v>
                </c:pt>
                <c:pt idx="632">
                  <c:v>6.5833333329999997</c:v>
                </c:pt>
                <c:pt idx="633">
                  <c:v>6.59375</c:v>
                </c:pt>
                <c:pt idx="634">
                  <c:v>6.6041666670000003</c:v>
                </c:pt>
                <c:pt idx="635">
                  <c:v>6.6145833329999997</c:v>
                </c:pt>
                <c:pt idx="636">
                  <c:v>6.625</c:v>
                </c:pt>
                <c:pt idx="637">
                  <c:v>6.6354166670000003</c:v>
                </c:pt>
                <c:pt idx="638">
                  <c:v>6.6458333329999997</c:v>
                </c:pt>
                <c:pt idx="639">
                  <c:v>6.65625</c:v>
                </c:pt>
                <c:pt idx="640">
                  <c:v>6.6666666670000003</c:v>
                </c:pt>
                <c:pt idx="641">
                  <c:v>6.6770833329999997</c:v>
                </c:pt>
                <c:pt idx="642">
                  <c:v>6.6875</c:v>
                </c:pt>
                <c:pt idx="643">
                  <c:v>6.6979166670000003</c:v>
                </c:pt>
                <c:pt idx="644">
                  <c:v>6.7083333329999997</c:v>
                </c:pt>
                <c:pt idx="645">
                  <c:v>6.71875</c:v>
                </c:pt>
                <c:pt idx="646">
                  <c:v>6.7291666670000003</c:v>
                </c:pt>
                <c:pt idx="647">
                  <c:v>6.7395833329999997</c:v>
                </c:pt>
                <c:pt idx="648">
                  <c:v>6.75</c:v>
                </c:pt>
                <c:pt idx="649">
                  <c:v>6.7604166670000003</c:v>
                </c:pt>
                <c:pt idx="650">
                  <c:v>6.7708333329999997</c:v>
                </c:pt>
                <c:pt idx="651">
                  <c:v>6.78125</c:v>
                </c:pt>
                <c:pt idx="652">
                  <c:v>6.7916666670000003</c:v>
                </c:pt>
                <c:pt idx="653">
                  <c:v>6.8020833329999997</c:v>
                </c:pt>
                <c:pt idx="654">
                  <c:v>6.8125</c:v>
                </c:pt>
                <c:pt idx="655">
                  <c:v>6.8229166670000003</c:v>
                </c:pt>
                <c:pt idx="656">
                  <c:v>6.8333333329999997</c:v>
                </c:pt>
                <c:pt idx="657">
                  <c:v>6.84375</c:v>
                </c:pt>
                <c:pt idx="658">
                  <c:v>6.8541666670000003</c:v>
                </c:pt>
                <c:pt idx="659">
                  <c:v>6.8645833329999997</c:v>
                </c:pt>
                <c:pt idx="660">
                  <c:v>6.875</c:v>
                </c:pt>
                <c:pt idx="661">
                  <c:v>6.8854166670000003</c:v>
                </c:pt>
                <c:pt idx="662">
                  <c:v>6.8958333329999997</c:v>
                </c:pt>
                <c:pt idx="663">
                  <c:v>6.90625</c:v>
                </c:pt>
                <c:pt idx="664">
                  <c:v>6.9166666670000003</c:v>
                </c:pt>
                <c:pt idx="665">
                  <c:v>6.9270833329999997</c:v>
                </c:pt>
                <c:pt idx="666">
                  <c:v>6.9375</c:v>
                </c:pt>
                <c:pt idx="667">
                  <c:v>6.9479166670000003</c:v>
                </c:pt>
                <c:pt idx="668">
                  <c:v>6.9583333329999997</c:v>
                </c:pt>
                <c:pt idx="669">
                  <c:v>6.96875</c:v>
                </c:pt>
                <c:pt idx="670">
                  <c:v>6.9791666670000003</c:v>
                </c:pt>
                <c:pt idx="671">
                  <c:v>6.9895833329999997</c:v>
                </c:pt>
                <c:pt idx="672">
                  <c:v>7</c:v>
                </c:pt>
                <c:pt idx="673">
                  <c:v>7.0104166669999994</c:v>
                </c:pt>
                <c:pt idx="674">
                  <c:v>7.0208333330000006</c:v>
                </c:pt>
                <c:pt idx="675">
                  <c:v>7.03125</c:v>
                </c:pt>
                <c:pt idx="676">
                  <c:v>7.0416666669999994</c:v>
                </c:pt>
                <c:pt idx="677">
                  <c:v>7.0520833330000006</c:v>
                </c:pt>
                <c:pt idx="678">
                  <c:v>7.0625</c:v>
                </c:pt>
                <c:pt idx="679">
                  <c:v>7.0729166669999994</c:v>
                </c:pt>
                <c:pt idx="680">
                  <c:v>7.0833333330000006</c:v>
                </c:pt>
                <c:pt idx="681">
                  <c:v>7.09375</c:v>
                </c:pt>
                <c:pt idx="682">
                  <c:v>7.1041666669999994</c:v>
                </c:pt>
                <c:pt idx="683">
                  <c:v>7.1145833330000006</c:v>
                </c:pt>
                <c:pt idx="684">
                  <c:v>7.125</c:v>
                </c:pt>
                <c:pt idx="685">
                  <c:v>7.1354166669999994</c:v>
                </c:pt>
                <c:pt idx="686">
                  <c:v>7.1458333330000006</c:v>
                </c:pt>
                <c:pt idx="687">
                  <c:v>7.15625</c:v>
                </c:pt>
                <c:pt idx="688">
                  <c:v>7.1666666669999994</c:v>
                </c:pt>
                <c:pt idx="689">
                  <c:v>7.1770833330000006</c:v>
                </c:pt>
                <c:pt idx="690">
                  <c:v>7.1875</c:v>
                </c:pt>
                <c:pt idx="691">
                  <c:v>7.1979166669999994</c:v>
                </c:pt>
                <c:pt idx="692">
                  <c:v>7.2083333330000006</c:v>
                </c:pt>
                <c:pt idx="693">
                  <c:v>7.21875</c:v>
                </c:pt>
                <c:pt idx="694">
                  <c:v>7.2291666669999994</c:v>
                </c:pt>
                <c:pt idx="695">
                  <c:v>7.2395833330000006</c:v>
                </c:pt>
                <c:pt idx="696">
                  <c:v>7.25</c:v>
                </c:pt>
                <c:pt idx="697">
                  <c:v>7.2604166669999994</c:v>
                </c:pt>
                <c:pt idx="698">
                  <c:v>7.2708333330000006</c:v>
                </c:pt>
                <c:pt idx="699">
                  <c:v>7.28125</c:v>
                </c:pt>
                <c:pt idx="700">
                  <c:v>7.2916666669999994</c:v>
                </c:pt>
                <c:pt idx="701">
                  <c:v>7.3020833330000006</c:v>
                </c:pt>
                <c:pt idx="702">
                  <c:v>7.3125</c:v>
                </c:pt>
                <c:pt idx="703">
                  <c:v>7.3229166669999994</c:v>
                </c:pt>
                <c:pt idx="704">
                  <c:v>7.3333333330000006</c:v>
                </c:pt>
                <c:pt idx="705">
                  <c:v>7.34375</c:v>
                </c:pt>
                <c:pt idx="706">
                  <c:v>7.3541666669999994</c:v>
                </c:pt>
                <c:pt idx="707">
                  <c:v>7.3645833330000006</c:v>
                </c:pt>
                <c:pt idx="708">
                  <c:v>7.375</c:v>
                </c:pt>
                <c:pt idx="709">
                  <c:v>7.3854166669999994</c:v>
                </c:pt>
                <c:pt idx="710">
                  <c:v>7.3958333330000006</c:v>
                </c:pt>
                <c:pt idx="711">
                  <c:v>7.40625</c:v>
                </c:pt>
                <c:pt idx="712">
                  <c:v>7.4166666669999994</c:v>
                </c:pt>
                <c:pt idx="713">
                  <c:v>7.4270833330000006</c:v>
                </c:pt>
                <c:pt idx="714">
                  <c:v>7.4375</c:v>
                </c:pt>
                <c:pt idx="715">
                  <c:v>7.4479166669999994</c:v>
                </c:pt>
                <c:pt idx="716">
                  <c:v>7.4583333330000006</c:v>
                </c:pt>
                <c:pt idx="717">
                  <c:v>7.46875</c:v>
                </c:pt>
                <c:pt idx="718">
                  <c:v>7.4791666669999994</c:v>
                </c:pt>
                <c:pt idx="719">
                  <c:v>7.4895833330000006</c:v>
                </c:pt>
                <c:pt idx="720">
                  <c:v>7.5</c:v>
                </c:pt>
                <c:pt idx="721">
                  <c:v>7.5104166669999994</c:v>
                </c:pt>
                <c:pt idx="722">
                  <c:v>7.5208333330000006</c:v>
                </c:pt>
                <c:pt idx="723">
                  <c:v>7.53125</c:v>
                </c:pt>
                <c:pt idx="724">
                  <c:v>7.5416666669999994</c:v>
                </c:pt>
                <c:pt idx="725">
                  <c:v>7.5520833330000006</c:v>
                </c:pt>
                <c:pt idx="726">
                  <c:v>7.5625</c:v>
                </c:pt>
                <c:pt idx="727">
                  <c:v>7.5729166669999994</c:v>
                </c:pt>
                <c:pt idx="728">
                  <c:v>7.5833333330000006</c:v>
                </c:pt>
                <c:pt idx="729">
                  <c:v>7.59375</c:v>
                </c:pt>
                <c:pt idx="730">
                  <c:v>7.6041666669999994</c:v>
                </c:pt>
                <c:pt idx="731">
                  <c:v>7.6145833330000006</c:v>
                </c:pt>
                <c:pt idx="732">
                  <c:v>7.625</c:v>
                </c:pt>
                <c:pt idx="733">
                  <c:v>7.6354166669999994</c:v>
                </c:pt>
                <c:pt idx="734">
                  <c:v>7.6458333330000006</c:v>
                </c:pt>
                <c:pt idx="735">
                  <c:v>7.65625</c:v>
                </c:pt>
                <c:pt idx="736">
                  <c:v>7.6666666669999994</c:v>
                </c:pt>
                <c:pt idx="737">
                  <c:v>7.6770833330000006</c:v>
                </c:pt>
                <c:pt idx="738">
                  <c:v>7.6875</c:v>
                </c:pt>
                <c:pt idx="739">
                  <c:v>7.6979166669999994</c:v>
                </c:pt>
                <c:pt idx="740">
                  <c:v>7.7083333330000006</c:v>
                </c:pt>
                <c:pt idx="741">
                  <c:v>7.71875</c:v>
                </c:pt>
                <c:pt idx="742">
                  <c:v>7.7291666669999994</c:v>
                </c:pt>
                <c:pt idx="743">
                  <c:v>7.7395833330000006</c:v>
                </c:pt>
                <c:pt idx="744">
                  <c:v>7.75</c:v>
                </c:pt>
                <c:pt idx="745">
                  <c:v>7.7604166669999994</c:v>
                </c:pt>
                <c:pt idx="746">
                  <c:v>7.7708333330000006</c:v>
                </c:pt>
                <c:pt idx="747">
                  <c:v>7.78125</c:v>
                </c:pt>
                <c:pt idx="748">
                  <c:v>7.7916666669999994</c:v>
                </c:pt>
                <c:pt idx="749">
                  <c:v>7.8020833330000006</c:v>
                </c:pt>
                <c:pt idx="750">
                  <c:v>7.8125</c:v>
                </c:pt>
                <c:pt idx="751">
                  <c:v>7.8229166669999994</c:v>
                </c:pt>
                <c:pt idx="752">
                  <c:v>7.8333333330000006</c:v>
                </c:pt>
                <c:pt idx="753">
                  <c:v>7.84375</c:v>
                </c:pt>
                <c:pt idx="754">
                  <c:v>7.8541666669999994</c:v>
                </c:pt>
                <c:pt idx="755">
                  <c:v>7.8645833330000006</c:v>
                </c:pt>
                <c:pt idx="756">
                  <c:v>7.875</c:v>
                </c:pt>
                <c:pt idx="757">
                  <c:v>7.8854166669999994</c:v>
                </c:pt>
                <c:pt idx="758">
                  <c:v>7.8958333330000006</c:v>
                </c:pt>
                <c:pt idx="759">
                  <c:v>7.90625</c:v>
                </c:pt>
                <c:pt idx="760">
                  <c:v>7.9166666669999994</c:v>
                </c:pt>
                <c:pt idx="761">
                  <c:v>7.9270833330000006</c:v>
                </c:pt>
                <c:pt idx="762">
                  <c:v>7.9375</c:v>
                </c:pt>
                <c:pt idx="763">
                  <c:v>7.9479166669999994</c:v>
                </c:pt>
                <c:pt idx="764">
                  <c:v>7.9583333330000006</c:v>
                </c:pt>
                <c:pt idx="765">
                  <c:v>7.96875</c:v>
                </c:pt>
                <c:pt idx="766">
                  <c:v>7.9791666669999994</c:v>
                </c:pt>
                <c:pt idx="767">
                  <c:v>7.9895833330000006</c:v>
                </c:pt>
                <c:pt idx="768">
                  <c:v>8</c:v>
                </c:pt>
                <c:pt idx="769">
                  <c:v>8.0104166669999994</c:v>
                </c:pt>
                <c:pt idx="770">
                  <c:v>8.0208333330000006</c:v>
                </c:pt>
                <c:pt idx="771">
                  <c:v>8.03125</c:v>
                </c:pt>
                <c:pt idx="772">
                  <c:v>8.0416666669999994</c:v>
                </c:pt>
                <c:pt idx="773">
                  <c:v>8.0520833330000006</c:v>
                </c:pt>
                <c:pt idx="774">
                  <c:v>8.0625</c:v>
                </c:pt>
                <c:pt idx="775">
                  <c:v>8.0729166669999994</c:v>
                </c:pt>
                <c:pt idx="776">
                  <c:v>8.0833333330000006</c:v>
                </c:pt>
                <c:pt idx="777">
                  <c:v>8.09375</c:v>
                </c:pt>
                <c:pt idx="778">
                  <c:v>8.1041666669999994</c:v>
                </c:pt>
                <c:pt idx="779">
                  <c:v>8.1145833330000006</c:v>
                </c:pt>
                <c:pt idx="780">
                  <c:v>8.125</c:v>
                </c:pt>
                <c:pt idx="781">
                  <c:v>8.1354166669999994</c:v>
                </c:pt>
                <c:pt idx="782">
                  <c:v>8.1458333330000006</c:v>
                </c:pt>
                <c:pt idx="783">
                  <c:v>8.15625</c:v>
                </c:pt>
                <c:pt idx="784">
                  <c:v>8.1666666669999994</c:v>
                </c:pt>
                <c:pt idx="785">
                  <c:v>8.1770833330000006</c:v>
                </c:pt>
                <c:pt idx="786">
                  <c:v>8.1875</c:v>
                </c:pt>
                <c:pt idx="787">
                  <c:v>8.1979166669999994</c:v>
                </c:pt>
                <c:pt idx="788">
                  <c:v>8.2083333330000006</c:v>
                </c:pt>
                <c:pt idx="789">
                  <c:v>8.21875</c:v>
                </c:pt>
                <c:pt idx="790">
                  <c:v>8.2291666669999994</c:v>
                </c:pt>
                <c:pt idx="791">
                  <c:v>8.2395833330000006</c:v>
                </c:pt>
                <c:pt idx="792">
                  <c:v>8.25</c:v>
                </c:pt>
                <c:pt idx="793">
                  <c:v>8.2604166669999994</c:v>
                </c:pt>
                <c:pt idx="794">
                  <c:v>8.2708333330000006</c:v>
                </c:pt>
                <c:pt idx="795">
                  <c:v>8.28125</c:v>
                </c:pt>
                <c:pt idx="796">
                  <c:v>8.2916666669999994</c:v>
                </c:pt>
                <c:pt idx="797">
                  <c:v>8.3020833330000006</c:v>
                </c:pt>
                <c:pt idx="798">
                  <c:v>8.3125</c:v>
                </c:pt>
                <c:pt idx="799">
                  <c:v>8.3229166669999994</c:v>
                </c:pt>
                <c:pt idx="800">
                  <c:v>8.3333333330000006</c:v>
                </c:pt>
                <c:pt idx="801">
                  <c:v>8.34375</c:v>
                </c:pt>
                <c:pt idx="802">
                  <c:v>8.3541666669999994</c:v>
                </c:pt>
                <c:pt idx="803">
                  <c:v>8.3645833330000006</c:v>
                </c:pt>
                <c:pt idx="804">
                  <c:v>8.375</c:v>
                </c:pt>
                <c:pt idx="805">
                  <c:v>8.3854166669999994</c:v>
                </c:pt>
                <c:pt idx="806">
                  <c:v>8.3958333330000006</c:v>
                </c:pt>
                <c:pt idx="807">
                  <c:v>8.40625</c:v>
                </c:pt>
                <c:pt idx="808">
                  <c:v>8.4166666669999994</c:v>
                </c:pt>
                <c:pt idx="809">
                  <c:v>8.4270833330000006</c:v>
                </c:pt>
                <c:pt idx="810">
                  <c:v>8.4375</c:v>
                </c:pt>
                <c:pt idx="811">
                  <c:v>8.4479166669999994</c:v>
                </c:pt>
                <c:pt idx="812">
                  <c:v>8.4583333330000006</c:v>
                </c:pt>
                <c:pt idx="813">
                  <c:v>8.46875</c:v>
                </c:pt>
                <c:pt idx="814">
                  <c:v>8.4791666669999994</c:v>
                </c:pt>
                <c:pt idx="815">
                  <c:v>8.4895833330000006</c:v>
                </c:pt>
                <c:pt idx="816">
                  <c:v>8.5</c:v>
                </c:pt>
                <c:pt idx="817">
                  <c:v>8.5104166669999994</c:v>
                </c:pt>
                <c:pt idx="818">
                  <c:v>8.5208333330000006</c:v>
                </c:pt>
                <c:pt idx="819">
                  <c:v>8.53125</c:v>
                </c:pt>
                <c:pt idx="820">
                  <c:v>8.5416666669999994</c:v>
                </c:pt>
                <c:pt idx="821">
                  <c:v>8.5520833330000006</c:v>
                </c:pt>
                <c:pt idx="822">
                  <c:v>8.5625</c:v>
                </c:pt>
                <c:pt idx="823">
                  <c:v>8.5729166669999994</c:v>
                </c:pt>
                <c:pt idx="824">
                  <c:v>8.5833333330000006</c:v>
                </c:pt>
                <c:pt idx="825">
                  <c:v>8.59375</c:v>
                </c:pt>
                <c:pt idx="826">
                  <c:v>8.6041666669999994</c:v>
                </c:pt>
                <c:pt idx="827">
                  <c:v>8.6145833330000006</c:v>
                </c:pt>
                <c:pt idx="828">
                  <c:v>8.625</c:v>
                </c:pt>
                <c:pt idx="829">
                  <c:v>8.6354166669999994</c:v>
                </c:pt>
                <c:pt idx="830">
                  <c:v>8.6458333330000006</c:v>
                </c:pt>
                <c:pt idx="831">
                  <c:v>8.65625</c:v>
                </c:pt>
                <c:pt idx="832">
                  <c:v>8.6666666669999994</c:v>
                </c:pt>
                <c:pt idx="833">
                  <c:v>8.6770833330000006</c:v>
                </c:pt>
                <c:pt idx="834">
                  <c:v>8.6875</c:v>
                </c:pt>
                <c:pt idx="835">
                  <c:v>8.6979166669999994</c:v>
                </c:pt>
                <c:pt idx="836">
                  <c:v>8.7083333330000006</c:v>
                </c:pt>
                <c:pt idx="837">
                  <c:v>8.71875</c:v>
                </c:pt>
                <c:pt idx="838">
                  <c:v>8.7291666669999994</c:v>
                </c:pt>
                <c:pt idx="839">
                  <c:v>8.7395833330000006</c:v>
                </c:pt>
                <c:pt idx="840">
                  <c:v>8.75</c:v>
                </c:pt>
                <c:pt idx="841">
                  <c:v>8.7604166669999994</c:v>
                </c:pt>
                <c:pt idx="842">
                  <c:v>8.7708333330000006</c:v>
                </c:pt>
                <c:pt idx="843">
                  <c:v>8.78125</c:v>
                </c:pt>
                <c:pt idx="844">
                  <c:v>8.7916666669999994</c:v>
                </c:pt>
                <c:pt idx="845">
                  <c:v>8.8020833330000006</c:v>
                </c:pt>
                <c:pt idx="846">
                  <c:v>8.8125</c:v>
                </c:pt>
                <c:pt idx="847">
                  <c:v>8.8229166669999994</c:v>
                </c:pt>
                <c:pt idx="848">
                  <c:v>8.8333333330000006</c:v>
                </c:pt>
                <c:pt idx="849">
                  <c:v>8.84375</c:v>
                </c:pt>
                <c:pt idx="850">
                  <c:v>8.8541666669999994</c:v>
                </c:pt>
                <c:pt idx="851">
                  <c:v>8.8645833330000006</c:v>
                </c:pt>
                <c:pt idx="852">
                  <c:v>8.875</c:v>
                </c:pt>
                <c:pt idx="853">
                  <c:v>8.8854166669999994</c:v>
                </c:pt>
                <c:pt idx="854">
                  <c:v>8.8958333330000006</c:v>
                </c:pt>
                <c:pt idx="855">
                  <c:v>8.90625</c:v>
                </c:pt>
                <c:pt idx="856">
                  <c:v>8.9166666669999994</c:v>
                </c:pt>
                <c:pt idx="857">
                  <c:v>8.9270833330000006</c:v>
                </c:pt>
                <c:pt idx="858">
                  <c:v>8.9375</c:v>
                </c:pt>
                <c:pt idx="859">
                  <c:v>8.9479166669999994</c:v>
                </c:pt>
                <c:pt idx="860">
                  <c:v>8.9583333330000006</c:v>
                </c:pt>
                <c:pt idx="861">
                  <c:v>8.96875</c:v>
                </c:pt>
                <c:pt idx="862">
                  <c:v>8.9791666669999994</c:v>
                </c:pt>
                <c:pt idx="863">
                  <c:v>8.9895833330000006</c:v>
                </c:pt>
                <c:pt idx="864">
                  <c:v>9</c:v>
                </c:pt>
                <c:pt idx="865">
                  <c:v>9.0104166699999997</c:v>
                </c:pt>
                <c:pt idx="866">
                  <c:v>9.0208333300000003</c:v>
                </c:pt>
                <c:pt idx="867">
                  <c:v>9.03125</c:v>
                </c:pt>
                <c:pt idx="868">
                  <c:v>9.0416666699999997</c:v>
                </c:pt>
                <c:pt idx="869">
                  <c:v>9.0520833300000003</c:v>
                </c:pt>
                <c:pt idx="870">
                  <c:v>9.0625</c:v>
                </c:pt>
                <c:pt idx="871">
                  <c:v>9.0729166699999997</c:v>
                </c:pt>
                <c:pt idx="872">
                  <c:v>9.0833333300000003</c:v>
                </c:pt>
                <c:pt idx="873">
                  <c:v>9.09375</c:v>
                </c:pt>
                <c:pt idx="874">
                  <c:v>9.1041666699999997</c:v>
                </c:pt>
                <c:pt idx="875">
                  <c:v>9.1145833300000003</c:v>
                </c:pt>
                <c:pt idx="876">
                  <c:v>9.125</c:v>
                </c:pt>
                <c:pt idx="877">
                  <c:v>9.1354166699999997</c:v>
                </c:pt>
                <c:pt idx="878">
                  <c:v>9.1458333300000003</c:v>
                </c:pt>
                <c:pt idx="879">
                  <c:v>9.15625</c:v>
                </c:pt>
                <c:pt idx="880">
                  <c:v>9.1666666699999997</c:v>
                </c:pt>
                <c:pt idx="881">
                  <c:v>9.1770833300000003</c:v>
                </c:pt>
                <c:pt idx="882">
                  <c:v>9.1875</c:v>
                </c:pt>
                <c:pt idx="883">
                  <c:v>9.1979166699999997</c:v>
                </c:pt>
                <c:pt idx="884">
                  <c:v>9.2083333300000003</c:v>
                </c:pt>
                <c:pt idx="885">
                  <c:v>9.21875</c:v>
                </c:pt>
                <c:pt idx="886">
                  <c:v>9.2291666699999997</c:v>
                </c:pt>
                <c:pt idx="887">
                  <c:v>9.2395833300000003</c:v>
                </c:pt>
                <c:pt idx="888">
                  <c:v>9.25</c:v>
                </c:pt>
                <c:pt idx="889">
                  <c:v>9.2604166699999997</c:v>
                </c:pt>
                <c:pt idx="890">
                  <c:v>9.2708333300000003</c:v>
                </c:pt>
                <c:pt idx="891">
                  <c:v>9.28125</c:v>
                </c:pt>
                <c:pt idx="892">
                  <c:v>9.2916666699999997</c:v>
                </c:pt>
                <c:pt idx="893">
                  <c:v>9.3020833300000003</c:v>
                </c:pt>
                <c:pt idx="894">
                  <c:v>9.3125</c:v>
                </c:pt>
                <c:pt idx="895">
                  <c:v>9.3229166699999997</c:v>
                </c:pt>
                <c:pt idx="896">
                  <c:v>9.3333333300000003</c:v>
                </c:pt>
                <c:pt idx="897">
                  <c:v>9.34375</c:v>
                </c:pt>
                <c:pt idx="898">
                  <c:v>9.3541666699999997</c:v>
                </c:pt>
                <c:pt idx="899">
                  <c:v>9.3645833300000003</c:v>
                </c:pt>
                <c:pt idx="900">
                  <c:v>9.375</c:v>
                </c:pt>
                <c:pt idx="901">
                  <c:v>9.3854166699999997</c:v>
                </c:pt>
                <c:pt idx="902">
                  <c:v>9.3958333300000003</c:v>
                </c:pt>
                <c:pt idx="903">
                  <c:v>9.40625</c:v>
                </c:pt>
                <c:pt idx="904">
                  <c:v>9.4166666699999997</c:v>
                </c:pt>
                <c:pt idx="905">
                  <c:v>9.4270833300000003</c:v>
                </c:pt>
                <c:pt idx="906">
                  <c:v>9.4375</c:v>
                </c:pt>
                <c:pt idx="907">
                  <c:v>9.4479166699999997</c:v>
                </c:pt>
                <c:pt idx="908">
                  <c:v>9.4583333300000003</c:v>
                </c:pt>
                <c:pt idx="909">
                  <c:v>9.46875</c:v>
                </c:pt>
                <c:pt idx="910">
                  <c:v>9.4791666699999997</c:v>
                </c:pt>
                <c:pt idx="911">
                  <c:v>9.4895833300000003</c:v>
                </c:pt>
                <c:pt idx="912">
                  <c:v>9.5</c:v>
                </c:pt>
                <c:pt idx="913">
                  <c:v>9.5104166699999997</c:v>
                </c:pt>
                <c:pt idx="914">
                  <c:v>9.5208333300000003</c:v>
                </c:pt>
                <c:pt idx="915">
                  <c:v>9.53125</c:v>
                </c:pt>
                <c:pt idx="916">
                  <c:v>9.5416666699999997</c:v>
                </c:pt>
                <c:pt idx="917">
                  <c:v>9.5520833300000003</c:v>
                </c:pt>
                <c:pt idx="918">
                  <c:v>9.5625</c:v>
                </c:pt>
                <c:pt idx="919">
                  <c:v>9.5729166699999997</c:v>
                </c:pt>
                <c:pt idx="920">
                  <c:v>9.5833333300000003</c:v>
                </c:pt>
                <c:pt idx="921">
                  <c:v>9.59375</c:v>
                </c:pt>
                <c:pt idx="922">
                  <c:v>9.6041666699999997</c:v>
                </c:pt>
                <c:pt idx="923">
                  <c:v>9.6145833300000003</c:v>
                </c:pt>
                <c:pt idx="924">
                  <c:v>9.625</c:v>
                </c:pt>
                <c:pt idx="925">
                  <c:v>9.6354166699999997</c:v>
                </c:pt>
                <c:pt idx="926">
                  <c:v>9.6458333300000003</c:v>
                </c:pt>
                <c:pt idx="927">
                  <c:v>9.65625</c:v>
                </c:pt>
                <c:pt idx="928">
                  <c:v>9.6666666699999997</c:v>
                </c:pt>
                <c:pt idx="929">
                  <c:v>9.6770833300000003</c:v>
                </c:pt>
                <c:pt idx="930">
                  <c:v>9.6875</c:v>
                </c:pt>
                <c:pt idx="931">
                  <c:v>9.6979166699999997</c:v>
                </c:pt>
                <c:pt idx="932">
                  <c:v>9.7083333300000003</c:v>
                </c:pt>
                <c:pt idx="933">
                  <c:v>9.71875</c:v>
                </c:pt>
                <c:pt idx="934">
                  <c:v>9.7291666699999997</c:v>
                </c:pt>
                <c:pt idx="935">
                  <c:v>9.7395833300000003</c:v>
                </c:pt>
                <c:pt idx="936">
                  <c:v>9.75</c:v>
                </c:pt>
                <c:pt idx="937">
                  <c:v>9.7604166699999997</c:v>
                </c:pt>
                <c:pt idx="938">
                  <c:v>9.7708333300000003</c:v>
                </c:pt>
                <c:pt idx="939">
                  <c:v>9.78125</c:v>
                </c:pt>
                <c:pt idx="940">
                  <c:v>9.7916666699999997</c:v>
                </c:pt>
                <c:pt idx="941">
                  <c:v>9.8020833300000003</c:v>
                </c:pt>
                <c:pt idx="942">
                  <c:v>9.8125</c:v>
                </c:pt>
                <c:pt idx="943">
                  <c:v>9.8229166699999997</c:v>
                </c:pt>
                <c:pt idx="944">
                  <c:v>9.8333333300000003</c:v>
                </c:pt>
                <c:pt idx="945">
                  <c:v>9.84375</c:v>
                </c:pt>
                <c:pt idx="946">
                  <c:v>9.8541666699999997</c:v>
                </c:pt>
                <c:pt idx="947">
                  <c:v>9.8645833300000003</c:v>
                </c:pt>
                <c:pt idx="948">
                  <c:v>9.875</c:v>
                </c:pt>
                <c:pt idx="949">
                  <c:v>9.8854166699999997</c:v>
                </c:pt>
                <c:pt idx="950">
                  <c:v>9.8958333300000003</c:v>
                </c:pt>
                <c:pt idx="951">
                  <c:v>9.90625</c:v>
                </c:pt>
                <c:pt idx="952">
                  <c:v>9.9166666699999997</c:v>
                </c:pt>
                <c:pt idx="953">
                  <c:v>9.9270833300000003</c:v>
                </c:pt>
                <c:pt idx="954">
                  <c:v>9.9375</c:v>
                </c:pt>
                <c:pt idx="955">
                  <c:v>9.9479166699999997</c:v>
                </c:pt>
                <c:pt idx="956">
                  <c:v>9.9583333300000003</c:v>
                </c:pt>
                <c:pt idx="957">
                  <c:v>9.96875</c:v>
                </c:pt>
                <c:pt idx="958">
                  <c:v>9.9791666699999997</c:v>
                </c:pt>
                <c:pt idx="959">
                  <c:v>9.9895833300000003</c:v>
                </c:pt>
                <c:pt idx="960">
                  <c:v>10</c:v>
                </c:pt>
                <c:pt idx="961">
                  <c:v>10.01041667</c:v>
                </c:pt>
                <c:pt idx="962">
                  <c:v>10.02083333</c:v>
                </c:pt>
                <c:pt idx="963">
                  <c:v>10.03125</c:v>
                </c:pt>
                <c:pt idx="964">
                  <c:v>10.04166667</c:v>
                </c:pt>
                <c:pt idx="965">
                  <c:v>10.05208333</c:v>
                </c:pt>
                <c:pt idx="966">
                  <c:v>10.0625</c:v>
                </c:pt>
                <c:pt idx="967">
                  <c:v>10.07291667</c:v>
                </c:pt>
                <c:pt idx="968">
                  <c:v>10.08333333</c:v>
                </c:pt>
                <c:pt idx="969">
                  <c:v>10.09375</c:v>
                </c:pt>
                <c:pt idx="970">
                  <c:v>10.10416667</c:v>
                </c:pt>
                <c:pt idx="971">
                  <c:v>10.11458333</c:v>
                </c:pt>
                <c:pt idx="972">
                  <c:v>10.125</c:v>
                </c:pt>
                <c:pt idx="973">
                  <c:v>10.13541667</c:v>
                </c:pt>
                <c:pt idx="974">
                  <c:v>10.14583333</c:v>
                </c:pt>
                <c:pt idx="975">
                  <c:v>10.15625</c:v>
                </c:pt>
                <c:pt idx="976">
                  <c:v>10.16666667</c:v>
                </c:pt>
                <c:pt idx="977">
                  <c:v>10.17708333</c:v>
                </c:pt>
                <c:pt idx="978">
                  <c:v>10.1875</c:v>
                </c:pt>
                <c:pt idx="979">
                  <c:v>10.19791667</c:v>
                </c:pt>
                <c:pt idx="980">
                  <c:v>10.20833333</c:v>
                </c:pt>
                <c:pt idx="981">
                  <c:v>10.21875</c:v>
                </c:pt>
                <c:pt idx="982">
                  <c:v>10.22916667</c:v>
                </c:pt>
                <c:pt idx="983">
                  <c:v>10.23958333</c:v>
                </c:pt>
                <c:pt idx="984">
                  <c:v>10.25</c:v>
                </c:pt>
                <c:pt idx="985">
                  <c:v>10.26041667</c:v>
                </c:pt>
                <c:pt idx="986">
                  <c:v>10.27083333</c:v>
                </c:pt>
                <c:pt idx="987">
                  <c:v>10.28125</c:v>
                </c:pt>
                <c:pt idx="988">
                  <c:v>10.29166667</c:v>
                </c:pt>
                <c:pt idx="989">
                  <c:v>10.30208333</c:v>
                </c:pt>
                <c:pt idx="990">
                  <c:v>10.3125</c:v>
                </c:pt>
                <c:pt idx="991">
                  <c:v>10.32291667</c:v>
                </c:pt>
                <c:pt idx="992">
                  <c:v>10.33333333</c:v>
                </c:pt>
                <c:pt idx="993">
                  <c:v>10.34375</c:v>
                </c:pt>
                <c:pt idx="994">
                  <c:v>10.35416667</c:v>
                </c:pt>
                <c:pt idx="995">
                  <c:v>10.36458333</c:v>
                </c:pt>
                <c:pt idx="996">
                  <c:v>10.375</c:v>
                </c:pt>
                <c:pt idx="997">
                  <c:v>10.38541667</c:v>
                </c:pt>
                <c:pt idx="998">
                  <c:v>10.39583333</c:v>
                </c:pt>
                <c:pt idx="999">
                  <c:v>10.40625</c:v>
                </c:pt>
                <c:pt idx="1000">
                  <c:v>10.41666667</c:v>
                </c:pt>
                <c:pt idx="1001">
                  <c:v>10.42708333</c:v>
                </c:pt>
                <c:pt idx="1002">
                  <c:v>10.4375</c:v>
                </c:pt>
                <c:pt idx="1003">
                  <c:v>10.44791667</c:v>
                </c:pt>
                <c:pt idx="1004">
                  <c:v>10.45833333</c:v>
                </c:pt>
                <c:pt idx="1005">
                  <c:v>10.46875</c:v>
                </c:pt>
                <c:pt idx="1006">
                  <c:v>10.47916667</c:v>
                </c:pt>
                <c:pt idx="1007">
                  <c:v>10.48958333</c:v>
                </c:pt>
                <c:pt idx="1008">
                  <c:v>10.5</c:v>
                </c:pt>
                <c:pt idx="1009">
                  <c:v>10.51041667</c:v>
                </c:pt>
                <c:pt idx="1010">
                  <c:v>10.52083333</c:v>
                </c:pt>
                <c:pt idx="1011">
                  <c:v>10.53125</c:v>
                </c:pt>
                <c:pt idx="1012">
                  <c:v>10.54166667</c:v>
                </c:pt>
                <c:pt idx="1013">
                  <c:v>10.55208333</c:v>
                </c:pt>
                <c:pt idx="1014">
                  <c:v>10.5625</c:v>
                </c:pt>
                <c:pt idx="1015">
                  <c:v>10.57291667</c:v>
                </c:pt>
                <c:pt idx="1016">
                  <c:v>10.58333333</c:v>
                </c:pt>
                <c:pt idx="1017">
                  <c:v>10.59375</c:v>
                </c:pt>
                <c:pt idx="1018">
                  <c:v>10.60416667</c:v>
                </c:pt>
                <c:pt idx="1019">
                  <c:v>10.61458333</c:v>
                </c:pt>
                <c:pt idx="1020">
                  <c:v>10.625</c:v>
                </c:pt>
                <c:pt idx="1021">
                  <c:v>10.63541667</c:v>
                </c:pt>
                <c:pt idx="1022">
                  <c:v>10.64583333</c:v>
                </c:pt>
                <c:pt idx="1023">
                  <c:v>10.65625</c:v>
                </c:pt>
                <c:pt idx="1024">
                  <c:v>10.66666667</c:v>
                </c:pt>
                <c:pt idx="1025">
                  <c:v>10.67708333</c:v>
                </c:pt>
                <c:pt idx="1026">
                  <c:v>10.6875</c:v>
                </c:pt>
                <c:pt idx="1027">
                  <c:v>10.69791667</c:v>
                </c:pt>
                <c:pt idx="1028">
                  <c:v>10.70833333</c:v>
                </c:pt>
                <c:pt idx="1029">
                  <c:v>10.71875</c:v>
                </c:pt>
                <c:pt idx="1030">
                  <c:v>10.72916667</c:v>
                </c:pt>
                <c:pt idx="1031">
                  <c:v>10.73958333</c:v>
                </c:pt>
                <c:pt idx="1032">
                  <c:v>10.75</c:v>
                </c:pt>
                <c:pt idx="1033">
                  <c:v>10.76041667</c:v>
                </c:pt>
                <c:pt idx="1034">
                  <c:v>10.77083333</c:v>
                </c:pt>
                <c:pt idx="1035">
                  <c:v>10.78125</c:v>
                </c:pt>
                <c:pt idx="1036">
                  <c:v>10.79166667</c:v>
                </c:pt>
                <c:pt idx="1037">
                  <c:v>10.80208333</c:v>
                </c:pt>
                <c:pt idx="1038">
                  <c:v>10.8125</c:v>
                </c:pt>
                <c:pt idx="1039">
                  <c:v>10.82291667</c:v>
                </c:pt>
                <c:pt idx="1040">
                  <c:v>10.83333333</c:v>
                </c:pt>
                <c:pt idx="1041">
                  <c:v>10.84375</c:v>
                </c:pt>
                <c:pt idx="1042">
                  <c:v>10.85416667</c:v>
                </c:pt>
                <c:pt idx="1043">
                  <c:v>10.86458333</c:v>
                </c:pt>
                <c:pt idx="1044">
                  <c:v>10.875</c:v>
                </c:pt>
                <c:pt idx="1045">
                  <c:v>10.88541667</c:v>
                </c:pt>
                <c:pt idx="1046">
                  <c:v>10.89583333</c:v>
                </c:pt>
                <c:pt idx="1047">
                  <c:v>10.90625</c:v>
                </c:pt>
                <c:pt idx="1048">
                  <c:v>10.91666667</c:v>
                </c:pt>
                <c:pt idx="1049">
                  <c:v>10.92708333</c:v>
                </c:pt>
                <c:pt idx="1050">
                  <c:v>10.9375</c:v>
                </c:pt>
                <c:pt idx="1051">
                  <c:v>10.94791667</c:v>
                </c:pt>
                <c:pt idx="1052">
                  <c:v>10.95833333</c:v>
                </c:pt>
                <c:pt idx="1053">
                  <c:v>10.96875</c:v>
                </c:pt>
                <c:pt idx="1054">
                  <c:v>10.97916667</c:v>
                </c:pt>
                <c:pt idx="1055">
                  <c:v>10.98958333</c:v>
                </c:pt>
                <c:pt idx="1056">
                  <c:v>11</c:v>
                </c:pt>
                <c:pt idx="1057">
                  <c:v>11.01041667</c:v>
                </c:pt>
                <c:pt idx="1058">
                  <c:v>11.02083333</c:v>
                </c:pt>
                <c:pt idx="1059">
                  <c:v>11.03125</c:v>
                </c:pt>
                <c:pt idx="1060">
                  <c:v>11.04166667</c:v>
                </c:pt>
                <c:pt idx="1061">
                  <c:v>11.05208333</c:v>
                </c:pt>
                <c:pt idx="1062">
                  <c:v>11.0625</c:v>
                </c:pt>
                <c:pt idx="1063">
                  <c:v>11.07291667</c:v>
                </c:pt>
                <c:pt idx="1064">
                  <c:v>11.08333333</c:v>
                </c:pt>
                <c:pt idx="1065">
                  <c:v>11.09375</c:v>
                </c:pt>
                <c:pt idx="1066">
                  <c:v>11.10416667</c:v>
                </c:pt>
                <c:pt idx="1067">
                  <c:v>11.11458333</c:v>
                </c:pt>
                <c:pt idx="1068">
                  <c:v>11.125</c:v>
                </c:pt>
                <c:pt idx="1069">
                  <c:v>11.13541667</c:v>
                </c:pt>
                <c:pt idx="1070">
                  <c:v>11.14583333</c:v>
                </c:pt>
                <c:pt idx="1071">
                  <c:v>11.15625</c:v>
                </c:pt>
                <c:pt idx="1072">
                  <c:v>11.16666667</c:v>
                </c:pt>
                <c:pt idx="1073">
                  <c:v>11.17708333</c:v>
                </c:pt>
                <c:pt idx="1074">
                  <c:v>11.1875</c:v>
                </c:pt>
                <c:pt idx="1075">
                  <c:v>11.19791667</c:v>
                </c:pt>
                <c:pt idx="1076">
                  <c:v>11.20833333</c:v>
                </c:pt>
                <c:pt idx="1077">
                  <c:v>11.21875</c:v>
                </c:pt>
                <c:pt idx="1078">
                  <c:v>11.22916667</c:v>
                </c:pt>
                <c:pt idx="1079">
                  <c:v>11.23958333</c:v>
                </c:pt>
                <c:pt idx="1080">
                  <c:v>11.25</c:v>
                </c:pt>
                <c:pt idx="1081">
                  <c:v>11.26041667</c:v>
                </c:pt>
                <c:pt idx="1082">
                  <c:v>11.27083333</c:v>
                </c:pt>
                <c:pt idx="1083">
                  <c:v>11.28125</c:v>
                </c:pt>
                <c:pt idx="1084">
                  <c:v>11.29166667</c:v>
                </c:pt>
                <c:pt idx="1085">
                  <c:v>11.30208333</c:v>
                </c:pt>
                <c:pt idx="1086">
                  <c:v>11.3125</c:v>
                </c:pt>
                <c:pt idx="1087">
                  <c:v>11.32291667</c:v>
                </c:pt>
                <c:pt idx="1088">
                  <c:v>11.33333333</c:v>
                </c:pt>
                <c:pt idx="1089">
                  <c:v>11.34375</c:v>
                </c:pt>
                <c:pt idx="1090">
                  <c:v>11.35416667</c:v>
                </c:pt>
                <c:pt idx="1091">
                  <c:v>11.36458333</c:v>
                </c:pt>
                <c:pt idx="1092">
                  <c:v>11.375</c:v>
                </c:pt>
                <c:pt idx="1093">
                  <c:v>11.38541667</c:v>
                </c:pt>
                <c:pt idx="1094">
                  <c:v>11.39583333</c:v>
                </c:pt>
                <c:pt idx="1095">
                  <c:v>11.40625</c:v>
                </c:pt>
                <c:pt idx="1096">
                  <c:v>11.41666667</c:v>
                </c:pt>
                <c:pt idx="1097">
                  <c:v>11.42708333</c:v>
                </c:pt>
                <c:pt idx="1098">
                  <c:v>11.4375</c:v>
                </c:pt>
                <c:pt idx="1099">
                  <c:v>11.44791667</c:v>
                </c:pt>
                <c:pt idx="1100">
                  <c:v>11.45833333</c:v>
                </c:pt>
                <c:pt idx="1101">
                  <c:v>11.46875</c:v>
                </c:pt>
                <c:pt idx="1102">
                  <c:v>11.47916667</c:v>
                </c:pt>
                <c:pt idx="1103">
                  <c:v>11.48958333</c:v>
                </c:pt>
                <c:pt idx="1104">
                  <c:v>11.5</c:v>
                </c:pt>
                <c:pt idx="1105">
                  <c:v>11.51041667</c:v>
                </c:pt>
                <c:pt idx="1106">
                  <c:v>11.52083333</c:v>
                </c:pt>
                <c:pt idx="1107">
                  <c:v>11.53125</c:v>
                </c:pt>
                <c:pt idx="1108">
                  <c:v>11.54166667</c:v>
                </c:pt>
                <c:pt idx="1109">
                  <c:v>11.55208333</c:v>
                </c:pt>
                <c:pt idx="1110">
                  <c:v>11.5625</c:v>
                </c:pt>
                <c:pt idx="1111">
                  <c:v>11.57291667</c:v>
                </c:pt>
                <c:pt idx="1112">
                  <c:v>11.58333333</c:v>
                </c:pt>
                <c:pt idx="1113">
                  <c:v>11.59375</c:v>
                </c:pt>
                <c:pt idx="1114">
                  <c:v>11.60416667</c:v>
                </c:pt>
                <c:pt idx="1115">
                  <c:v>11.61458333</c:v>
                </c:pt>
                <c:pt idx="1116">
                  <c:v>11.625</c:v>
                </c:pt>
                <c:pt idx="1117">
                  <c:v>11.63541667</c:v>
                </c:pt>
                <c:pt idx="1118">
                  <c:v>11.64583333</c:v>
                </c:pt>
                <c:pt idx="1119">
                  <c:v>11.65625</c:v>
                </c:pt>
                <c:pt idx="1120">
                  <c:v>11.66666667</c:v>
                </c:pt>
                <c:pt idx="1121">
                  <c:v>11.67708333</c:v>
                </c:pt>
                <c:pt idx="1122">
                  <c:v>11.6875</c:v>
                </c:pt>
                <c:pt idx="1123">
                  <c:v>11.69791667</c:v>
                </c:pt>
                <c:pt idx="1124">
                  <c:v>11.70833333</c:v>
                </c:pt>
                <c:pt idx="1125">
                  <c:v>11.71875</c:v>
                </c:pt>
                <c:pt idx="1126">
                  <c:v>11.72916667</c:v>
                </c:pt>
                <c:pt idx="1127">
                  <c:v>11.73958333</c:v>
                </c:pt>
                <c:pt idx="1128">
                  <c:v>11.75</c:v>
                </c:pt>
                <c:pt idx="1129">
                  <c:v>11.76041667</c:v>
                </c:pt>
                <c:pt idx="1130">
                  <c:v>11.77083333</c:v>
                </c:pt>
                <c:pt idx="1131">
                  <c:v>11.78125</c:v>
                </c:pt>
                <c:pt idx="1132">
                  <c:v>11.79166667</c:v>
                </c:pt>
                <c:pt idx="1133">
                  <c:v>11.80208333</c:v>
                </c:pt>
                <c:pt idx="1134">
                  <c:v>11.8125</c:v>
                </c:pt>
                <c:pt idx="1135">
                  <c:v>11.82291667</c:v>
                </c:pt>
                <c:pt idx="1136">
                  <c:v>11.83333333</c:v>
                </c:pt>
                <c:pt idx="1137">
                  <c:v>11.84375</c:v>
                </c:pt>
                <c:pt idx="1138">
                  <c:v>11.85416667</c:v>
                </c:pt>
                <c:pt idx="1139">
                  <c:v>11.86458333</c:v>
                </c:pt>
                <c:pt idx="1140">
                  <c:v>11.875</c:v>
                </c:pt>
                <c:pt idx="1141">
                  <c:v>11.88541667</c:v>
                </c:pt>
                <c:pt idx="1142">
                  <c:v>11.89583333</c:v>
                </c:pt>
                <c:pt idx="1143">
                  <c:v>11.90625</c:v>
                </c:pt>
                <c:pt idx="1144">
                  <c:v>11.91666667</c:v>
                </c:pt>
                <c:pt idx="1145">
                  <c:v>11.92708333</c:v>
                </c:pt>
                <c:pt idx="1146">
                  <c:v>11.9375</c:v>
                </c:pt>
                <c:pt idx="1147">
                  <c:v>11.94791667</c:v>
                </c:pt>
                <c:pt idx="1148">
                  <c:v>11.95833333</c:v>
                </c:pt>
                <c:pt idx="1149">
                  <c:v>11.96875</c:v>
                </c:pt>
                <c:pt idx="1150">
                  <c:v>11.97916667</c:v>
                </c:pt>
                <c:pt idx="1151">
                  <c:v>11.98958333</c:v>
                </c:pt>
                <c:pt idx="1152">
                  <c:v>12</c:v>
                </c:pt>
                <c:pt idx="1153">
                  <c:v>12.01041667</c:v>
                </c:pt>
                <c:pt idx="1154">
                  <c:v>12.02083333</c:v>
                </c:pt>
                <c:pt idx="1155">
                  <c:v>12.03125</c:v>
                </c:pt>
                <c:pt idx="1156">
                  <c:v>12.04166667</c:v>
                </c:pt>
                <c:pt idx="1157">
                  <c:v>12.05208333</c:v>
                </c:pt>
                <c:pt idx="1158">
                  <c:v>12.0625</c:v>
                </c:pt>
                <c:pt idx="1159">
                  <c:v>12.07291667</c:v>
                </c:pt>
                <c:pt idx="1160">
                  <c:v>12.08333333</c:v>
                </c:pt>
                <c:pt idx="1161">
                  <c:v>12.09375</c:v>
                </c:pt>
                <c:pt idx="1162">
                  <c:v>12.10416667</c:v>
                </c:pt>
                <c:pt idx="1163">
                  <c:v>12.11458333</c:v>
                </c:pt>
                <c:pt idx="1164">
                  <c:v>12.125</c:v>
                </c:pt>
                <c:pt idx="1165">
                  <c:v>12.13541667</c:v>
                </c:pt>
                <c:pt idx="1166">
                  <c:v>12.14583333</c:v>
                </c:pt>
                <c:pt idx="1167">
                  <c:v>12.15625</c:v>
                </c:pt>
                <c:pt idx="1168">
                  <c:v>12.16666667</c:v>
                </c:pt>
                <c:pt idx="1169">
                  <c:v>12.17708333</c:v>
                </c:pt>
                <c:pt idx="1170">
                  <c:v>12.1875</c:v>
                </c:pt>
                <c:pt idx="1171">
                  <c:v>12.19791667</c:v>
                </c:pt>
                <c:pt idx="1172">
                  <c:v>12.20833333</c:v>
                </c:pt>
                <c:pt idx="1173">
                  <c:v>12.21875</c:v>
                </c:pt>
                <c:pt idx="1174">
                  <c:v>12.22916667</c:v>
                </c:pt>
                <c:pt idx="1175">
                  <c:v>12.23958333</c:v>
                </c:pt>
                <c:pt idx="1176">
                  <c:v>12.25</c:v>
                </c:pt>
                <c:pt idx="1177">
                  <c:v>12.26041667</c:v>
                </c:pt>
                <c:pt idx="1178">
                  <c:v>12.27083333</c:v>
                </c:pt>
                <c:pt idx="1179">
                  <c:v>12.28125</c:v>
                </c:pt>
                <c:pt idx="1180">
                  <c:v>12.29166667</c:v>
                </c:pt>
                <c:pt idx="1181">
                  <c:v>12.30208333</c:v>
                </c:pt>
                <c:pt idx="1182">
                  <c:v>12.3125</c:v>
                </c:pt>
                <c:pt idx="1183">
                  <c:v>12.32291667</c:v>
                </c:pt>
                <c:pt idx="1184">
                  <c:v>12.33333333</c:v>
                </c:pt>
                <c:pt idx="1185">
                  <c:v>12.34375</c:v>
                </c:pt>
                <c:pt idx="1186">
                  <c:v>12.35416667</c:v>
                </c:pt>
                <c:pt idx="1187">
                  <c:v>12.36458333</c:v>
                </c:pt>
                <c:pt idx="1188">
                  <c:v>12.375</c:v>
                </c:pt>
                <c:pt idx="1189">
                  <c:v>12.38541667</c:v>
                </c:pt>
                <c:pt idx="1190">
                  <c:v>12.39583333</c:v>
                </c:pt>
                <c:pt idx="1191">
                  <c:v>12.40625</c:v>
                </c:pt>
                <c:pt idx="1192">
                  <c:v>12.41666667</c:v>
                </c:pt>
                <c:pt idx="1193">
                  <c:v>12.42708333</c:v>
                </c:pt>
                <c:pt idx="1194">
                  <c:v>12.4375</c:v>
                </c:pt>
                <c:pt idx="1195">
                  <c:v>12.44791667</c:v>
                </c:pt>
                <c:pt idx="1196">
                  <c:v>12.45833333</c:v>
                </c:pt>
                <c:pt idx="1197">
                  <c:v>12.46875</c:v>
                </c:pt>
                <c:pt idx="1198">
                  <c:v>12.47916667</c:v>
                </c:pt>
                <c:pt idx="1199">
                  <c:v>12.48958333</c:v>
                </c:pt>
                <c:pt idx="1200">
                  <c:v>12.5</c:v>
                </c:pt>
                <c:pt idx="1201">
                  <c:v>12.51041667</c:v>
                </c:pt>
                <c:pt idx="1202">
                  <c:v>12.52083333</c:v>
                </c:pt>
                <c:pt idx="1203">
                  <c:v>12.53125</c:v>
                </c:pt>
                <c:pt idx="1204">
                  <c:v>12.54166667</c:v>
                </c:pt>
                <c:pt idx="1205">
                  <c:v>12.55208333</c:v>
                </c:pt>
                <c:pt idx="1206">
                  <c:v>12.5625</c:v>
                </c:pt>
                <c:pt idx="1207">
                  <c:v>12.57291667</c:v>
                </c:pt>
                <c:pt idx="1208">
                  <c:v>12.58333333</c:v>
                </c:pt>
                <c:pt idx="1209">
                  <c:v>12.59375</c:v>
                </c:pt>
                <c:pt idx="1210">
                  <c:v>12.60416667</c:v>
                </c:pt>
                <c:pt idx="1211">
                  <c:v>12.61458333</c:v>
                </c:pt>
                <c:pt idx="1212">
                  <c:v>12.625</c:v>
                </c:pt>
                <c:pt idx="1213">
                  <c:v>12.63541667</c:v>
                </c:pt>
                <c:pt idx="1214">
                  <c:v>12.64583333</c:v>
                </c:pt>
                <c:pt idx="1215">
                  <c:v>12.65625</c:v>
                </c:pt>
                <c:pt idx="1216">
                  <c:v>12.66666667</c:v>
                </c:pt>
                <c:pt idx="1217">
                  <c:v>12.67708333</c:v>
                </c:pt>
                <c:pt idx="1218">
                  <c:v>12.6875</c:v>
                </c:pt>
                <c:pt idx="1219">
                  <c:v>12.69791667</c:v>
                </c:pt>
                <c:pt idx="1220">
                  <c:v>12.70833333</c:v>
                </c:pt>
                <c:pt idx="1221">
                  <c:v>12.71875</c:v>
                </c:pt>
                <c:pt idx="1222">
                  <c:v>12.72916667</c:v>
                </c:pt>
                <c:pt idx="1223">
                  <c:v>12.73958333</c:v>
                </c:pt>
                <c:pt idx="1224">
                  <c:v>12.75</c:v>
                </c:pt>
                <c:pt idx="1225">
                  <c:v>12.76041667</c:v>
                </c:pt>
                <c:pt idx="1226">
                  <c:v>12.77083333</c:v>
                </c:pt>
                <c:pt idx="1227">
                  <c:v>12.78125</c:v>
                </c:pt>
                <c:pt idx="1228">
                  <c:v>12.79166667</c:v>
                </c:pt>
                <c:pt idx="1229">
                  <c:v>12.80208333</c:v>
                </c:pt>
                <c:pt idx="1230">
                  <c:v>12.8125</c:v>
                </c:pt>
                <c:pt idx="1231">
                  <c:v>12.82291667</c:v>
                </c:pt>
                <c:pt idx="1232">
                  <c:v>12.83333333</c:v>
                </c:pt>
                <c:pt idx="1233">
                  <c:v>12.84375</c:v>
                </c:pt>
                <c:pt idx="1234">
                  <c:v>12.85416667</c:v>
                </c:pt>
                <c:pt idx="1235">
                  <c:v>12.86458333</c:v>
                </c:pt>
                <c:pt idx="1236">
                  <c:v>12.875</c:v>
                </c:pt>
                <c:pt idx="1237">
                  <c:v>12.88541667</c:v>
                </c:pt>
                <c:pt idx="1238">
                  <c:v>12.89583333</c:v>
                </c:pt>
                <c:pt idx="1239">
                  <c:v>12.90625</c:v>
                </c:pt>
                <c:pt idx="1240">
                  <c:v>12.91666667</c:v>
                </c:pt>
                <c:pt idx="1241">
                  <c:v>12.92708333</c:v>
                </c:pt>
                <c:pt idx="1242">
                  <c:v>12.9375</c:v>
                </c:pt>
                <c:pt idx="1243">
                  <c:v>12.94791667</c:v>
                </c:pt>
                <c:pt idx="1244">
                  <c:v>12.95833333</c:v>
                </c:pt>
                <c:pt idx="1245">
                  <c:v>12.96875</c:v>
                </c:pt>
                <c:pt idx="1246">
                  <c:v>12.97916667</c:v>
                </c:pt>
                <c:pt idx="1247">
                  <c:v>12.98958333</c:v>
                </c:pt>
                <c:pt idx="1248">
                  <c:v>13</c:v>
                </c:pt>
                <c:pt idx="1249">
                  <c:v>13.01041667</c:v>
                </c:pt>
                <c:pt idx="1250">
                  <c:v>13.02083333</c:v>
                </c:pt>
                <c:pt idx="1251">
                  <c:v>13.03125</c:v>
                </c:pt>
                <c:pt idx="1252">
                  <c:v>13.04166667</c:v>
                </c:pt>
                <c:pt idx="1253">
                  <c:v>13.05208333</c:v>
                </c:pt>
                <c:pt idx="1254">
                  <c:v>13.0625</c:v>
                </c:pt>
                <c:pt idx="1255">
                  <c:v>13.07291667</c:v>
                </c:pt>
                <c:pt idx="1256">
                  <c:v>13.08333333</c:v>
                </c:pt>
                <c:pt idx="1257">
                  <c:v>13.09375</c:v>
                </c:pt>
                <c:pt idx="1258">
                  <c:v>13.10416667</c:v>
                </c:pt>
                <c:pt idx="1259">
                  <c:v>13.11458333</c:v>
                </c:pt>
                <c:pt idx="1260">
                  <c:v>13.125</c:v>
                </c:pt>
                <c:pt idx="1261">
                  <c:v>13.13541667</c:v>
                </c:pt>
                <c:pt idx="1262">
                  <c:v>13.14583333</c:v>
                </c:pt>
                <c:pt idx="1263">
                  <c:v>13.15625</c:v>
                </c:pt>
                <c:pt idx="1264">
                  <c:v>13.16666667</c:v>
                </c:pt>
                <c:pt idx="1265">
                  <c:v>13.17708333</c:v>
                </c:pt>
                <c:pt idx="1266">
                  <c:v>13.1875</c:v>
                </c:pt>
                <c:pt idx="1267">
                  <c:v>13.19791667</c:v>
                </c:pt>
                <c:pt idx="1268">
                  <c:v>13.20833333</c:v>
                </c:pt>
                <c:pt idx="1269">
                  <c:v>13.21875</c:v>
                </c:pt>
                <c:pt idx="1270">
                  <c:v>13.22916667</c:v>
                </c:pt>
                <c:pt idx="1271">
                  <c:v>13.23958333</c:v>
                </c:pt>
                <c:pt idx="1272">
                  <c:v>13.25</c:v>
                </c:pt>
                <c:pt idx="1273">
                  <c:v>13.26041667</c:v>
                </c:pt>
                <c:pt idx="1274">
                  <c:v>13.27083333</c:v>
                </c:pt>
                <c:pt idx="1275">
                  <c:v>13.28125</c:v>
                </c:pt>
                <c:pt idx="1276">
                  <c:v>13.29166667</c:v>
                </c:pt>
                <c:pt idx="1277">
                  <c:v>13.30208333</c:v>
                </c:pt>
                <c:pt idx="1278">
                  <c:v>13.3125</c:v>
                </c:pt>
                <c:pt idx="1279">
                  <c:v>13.32291667</c:v>
                </c:pt>
                <c:pt idx="1280">
                  <c:v>13.33333333</c:v>
                </c:pt>
                <c:pt idx="1281">
                  <c:v>13.34375</c:v>
                </c:pt>
                <c:pt idx="1282">
                  <c:v>13.35416667</c:v>
                </c:pt>
                <c:pt idx="1283">
                  <c:v>13.36458333</c:v>
                </c:pt>
                <c:pt idx="1284">
                  <c:v>13.375</c:v>
                </c:pt>
                <c:pt idx="1285">
                  <c:v>13.38541667</c:v>
                </c:pt>
                <c:pt idx="1286">
                  <c:v>13.39583333</c:v>
                </c:pt>
                <c:pt idx="1287">
                  <c:v>13.40625</c:v>
                </c:pt>
                <c:pt idx="1288">
                  <c:v>13.41666667</c:v>
                </c:pt>
                <c:pt idx="1289">
                  <c:v>13.42708333</c:v>
                </c:pt>
                <c:pt idx="1290">
                  <c:v>13.4375</c:v>
                </c:pt>
                <c:pt idx="1291">
                  <c:v>13.44791667</c:v>
                </c:pt>
                <c:pt idx="1292">
                  <c:v>13.45833333</c:v>
                </c:pt>
                <c:pt idx="1293">
                  <c:v>13.46875</c:v>
                </c:pt>
                <c:pt idx="1294">
                  <c:v>13.47916667</c:v>
                </c:pt>
                <c:pt idx="1295">
                  <c:v>13.48958333</c:v>
                </c:pt>
                <c:pt idx="1296">
                  <c:v>13.5</c:v>
                </c:pt>
                <c:pt idx="1297">
                  <c:v>13.51041667</c:v>
                </c:pt>
                <c:pt idx="1298">
                  <c:v>13.52083333</c:v>
                </c:pt>
                <c:pt idx="1299">
                  <c:v>13.53125</c:v>
                </c:pt>
                <c:pt idx="1300">
                  <c:v>13.54166667</c:v>
                </c:pt>
                <c:pt idx="1301">
                  <c:v>13.55208333</c:v>
                </c:pt>
                <c:pt idx="1302">
                  <c:v>13.5625</c:v>
                </c:pt>
                <c:pt idx="1303">
                  <c:v>13.57291667</c:v>
                </c:pt>
                <c:pt idx="1304">
                  <c:v>13.58333333</c:v>
                </c:pt>
                <c:pt idx="1305">
                  <c:v>13.59375</c:v>
                </c:pt>
                <c:pt idx="1306">
                  <c:v>13.60416667</c:v>
                </c:pt>
                <c:pt idx="1307">
                  <c:v>13.61458333</c:v>
                </c:pt>
                <c:pt idx="1308">
                  <c:v>13.625</c:v>
                </c:pt>
                <c:pt idx="1309">
                  <c:v>13.63541667</c:v>
                </c:pt>
                <c:pt idx="1310">
                  <c:v>13.64583333</c:v>
                </c:pt>
                <c:pt idx="1311">
                  <c:v>13.65625</c:v>
                </c:pt>
                <c:pt idx="1312">
                  <c:v>13.66666667</c:v>
                </c:pt>
                <c:pt idx="1313">
                  <c:v>13.67708333</c:v>
                </c:pt>
                <c:pt idx="1314">
                  <c:v>13.6875</c:v>
                </c:pt>
                <c:pt idx="1315">
                  <c:v>13.69791667</c:v>
                </c:pt>
                <c:pt idx="1316">
                  <c:v>13.70833333</c:v>
                </c:pt>
                <c:pt idx="1317">
                  <c:v>13.71875</c:v>
                </c:pt>
                <c:pt idx="1318">
                  <c:v>13.72916667</c:v>
                </c:pt>
                <c:pt idx="1319">
                  <c:v>13.73958333</c:v>
                </c:pt>
                <c:pt idx="1320">
                  <c:v>13.75</c:v>
                </c:pt>
                <c:pt idx="1321">
                  <c:v>13.76041667</c:v>
                </c:pt>
                <c:pt idx="1322">
                  <c:v>13.77083333</c:v>
                </c:pt>
                <c:pt idx="1323">
                  <c:v>13.78125</c:v>
                </c:pt>
                <c:pt idx="1324">
                  <c:v>13.79166667</c:v>
                </c:pt>
                <c:pt idx="1325">
                  <c:v>13.80208333</c:v>
                </c:pt>
                <c:pt idx="1326">
                  <c:v>13.8125</c:v>
                </c:pt>
                <c:pt idx="1327">
                  <c:v>13.82291667</c:v>
                </c:pt>
                <c:pt idx="1328">
                  <c:v>13.83333333</c:v>
                </c:pt>
                <c:pt idx="1329">
                  <c:v>13.84375</c:v>
                </c:pt>
                <c:pt idx="1330">
                  <c:v>13.85416667</c:v>
                </c:pt>
                <c:pt idx="1331">
                  <c:v>13.86458333</c:v>
                </c:pt>
                <c:pt idx="1332">
                  <c:v>13.875</c:v>
                </c:pt>
                <c:pt idx="1333">
                  <c:v>13.88541667</c:v>
                </c:pt>
                <c:pt idx="1334">
                  <c:v>13.89583333</c:v>
                </c:pt>
                <c:pt idx="1335">
                  <c:v>13.90625</c:v>
                </c:pt>
                <c:pt idx="1336">
                  <c:v>13.91666667</c:v>
                </c:pt>
                <c:pt idx="1337">
                  <c:v>13.92708333</c:v>
                </c:pt>
                <c:pt idx="1338">
                  <c:v>13.9375</c:v>
                </c:pt>
                <c:pt idx="1339">
                  <c:v>13.94791667</c:v>
                </c:pt>
                <c:pt idx="1340">
                  <c:v>13.95833333</c:v>
                </c:pt>
                <c:pt idx="1341">
                  <c:v>13.96875</c:v>
                </c:pt>
                <c:pt idx="1342">
                  <c:v>13.97916667</c:v>
                </c:pt>
                <c:pt idx="1343">
                  <c:v>13.98958333</c:v>
                </c:pt>
                <c:pt idx="1344">
                  <c:v>14</c:v>
                </c:pt>
                <c:pt idx="1345">
                  <c:v>14.01041667</c:v>
                </c:pt>
                <c:pt idx="1346">
                  <c:v>14.02083333</c:v>
                </c:pt>
                <c:pt idx="1347">
                  <c:v>14.03125</c:v>
                </c:pt>
                <c:pt idx="1348">
                  <c:v>14.04166667</c:v>
                </c:pt>
                <c:pt idx="1349">
                  <c:v>14.05208333</c:v>
                </c:pt>
                <c:pt idx="1350">
                  <c:v>14.0625</c:v>
                </c:pt>
                <c:pt idx="1351">
                  <c:v>14.07291667</c:v>
                </c:pt>
                <c:pt idx="1352">
                  <c:v>14.08333333</c:v>
                </c:pt>
                <c:pt idx="1353">
                  <c:v>14.09375</c:v>
                </c:pt>
                <c:pt idx="1354">
                  <c:v>14.10416667</c:v>
                </c:pt>
                <c:pt idx="1355">
                  <c:v>14.11458333</c:v>
                </c:pt>
                <c:pt idx="1356">
                  <c:v>14.125</c:v>
                </c:pt>
                <c:pt idx="1357">
                  <c:v>14.13541667</c:v>
                </c:pt>
                <c:pt idx="1358">
                  <c:v>14.14583333</c:v>
                </c:pt>
                <c:pt idx="1359">
                  <c:v>14.15625</c:v>
                </c:pt>
                <c:pt idx="1360">
                  <c:v>14.16666667</c:v>
                </c:pt>
                <c:pt idx="1361">
                  <c:v>14.17708333</c:v>
                </c:pt>
                <c:pt idx="1362">
                  <c:v>14.1875</c:v>
                </c:pt>
                <c:pt idx="1363">
                  <c:v>14.19791667</c:v>
                </c:pt>
                <c:pt idx="1364">
                  <c:v>14.20833333</c:v>
                </c:pt>
                <c:pt idx="1365">
                  <c:v>14.21875</c:v>
                </c:pt>
                <c:pt idx="1366">
                  <c:v>14.22916667</c:v>
                </c:pt>
                <c:pt idx="1367">
                  <c:v>14.23958333</c:v>
                </c:pt>
                <c:pt idx="1368">
                  <c:v>14.25</c:v>
                </c:pt>
                <c:pt idx="1369">
                  <c:v>14.26041667</c:v>
                </c:pt>
                <c:pt idx="1370">
                  <c:v>14.27083333</c:v>
                </c:pt>
                <c:pt idx="1371">
                  <c:v>14.28125</c:v>
                </c:pt>
                <c:pt idx="1372">
                  <c:v>14.29166667</c:v>
                </c:pt>
                <c:pt idx="1373">
                  <c:v>14.30208333</c:v>
                </c:pt>
                <c:pt idx="1374">
                  <c:v>14.3125</c:v>
                </c:pt>
                <c:pt idx="1375">
                  <c:v>14.32291667</c:v>
                </c:pt>
                <c:pt idx="1376">
                  <c:v>14.33333333</c:v>
                </c:pt>
                <c:pt idx="1377">
                  <c:v>14.34375</c:v>
                </c:pt>
                <c:pt idx="1378">
                  <c:v>14.35416667</c:v>
                </c:pt>
                <c:pt idx="1379">
                  <c:v>14.36458333</c:v>
                </c:pt>
                <c:pt idx="1380">
                  <c:v>14.375</c:v>
                </c:pt>
                <c:pt idx="1381">
                  <c:v>14.38541667</c:v>
                </c:pt>
                <c:pt idx="1382">
                  <c:v>14.39583333</c:v>
                </c:pt>
                <c:pt idx="1383">
                  <c:v>14.40625</c:v>
                </c:pt>
                <c:pt idx="1384">
                  <c:v>14.41666667</c:v>
                </c:pt>
                <c:pt idx="1385">
                  <c:v>14.42708333</c:v>
                </c:pt>
                <c:pt idx="1386">
                  <c:v>14.4375</c:v>
                </c:pt>
                <c:pt idx="1387">
                  <c:v>14.44791667</c:v>
                </c:pt>
                <c:pt idx="1388">
                  <c:v>14.45833333</c:v>
                </c:pt>
                <c:pt idx="1389">
                  <c:v>14.46875</c:v>
                </c:pt>
                <c:pt idx="1390">
                  <c:v>14.47916667</c:v>
                </c:pt>
                <c:pt idx="1391">
                  <c:v>14.48958333</c:v>
                </c:pt>
                <c:pt idx="1392">
                  <c:v>14.5</c:v>
                </c:pt>
                <c:pt idx="1393">
                  <c:v>14.51041667</c:v>
                </c:pt>
                <c:pt idx="1394">
                  <c:v>14.52083333</c:v>
                </c:pt>
                <c:pt idx="1395">
                  <c:v>14.53125</c:v>
                </c:pt>
                <c:pt idx="1396">
                  <c:v>14.54166667</c:v>
                </c:pt>
                <c:pt idx="1397">
                  <c:v>14.55208333</c:v>
                </c:pt>
                <c:pt idx="1398">
                  <c:v>14.5625</c:v>
                </c:pt>
                <c:pt idx="1399">
                  <c:v>14.57291667</c:v>
                </c:pt>
                <c:pt idx="1400">
                  <c:v>14.58333333</c:v>
                </c:pt>
                <c:pt idx="1401">
                  <c:v>14.59375</c:v>
                </c:pt>
                <c:pt idx="1402">
                  <c:v>14.60416667</c:v>
                </c:pt>
                <c:pt idx="1403">
                  <c:v>14.61458333</c:v>
                </c:pt>
                <c:pt idx="1404">
                  <c:v>14.625</c:v>
                </c:pt>
                <c:pt idx="1405">
                  <c:v>14.63541667</c:v>
                </c:pt>
                <c:pt idx="1406">
                  <c:v>14.64583333</c:v>
                </c:pt>
                <c:pt idx="1407">
                  <c:v>14.65625</c:v>
                </c:pt>
                <c:pt idx="1408">
                  <c:v>14.66666667</c:v>
                </c:pt>
                <c:pt idx="1409">
                  <c:v>14.67708333</c:v>
                </c:pt>
                <c:pt idx="1410">
                  <c:v>14.6875</c:v>
                </c:pt>
                <c:pt idx="1411">
                  <c:v>14.69791667</c:v>
                </c:pt>
                <c:pt idx="1412">
                  <c:v>14.70833333</c:v>
                </c:pt>
                <c:pt idx="1413">
                  <c:v>14.71875</c:v>
                </c:pt>
                <c:pt idx="1414">
                  <c:v>14.72916667</c:v>
                </c:pt>
                <c:pt idx="1415">
                  <c:v>14.73958333</c:v>
                </c:pt>
                <c:pt idx="1416">
                  <c:v>14.75</c:v>
                </c:pt>
                <c:pt idx="1417">
                  <c:v>14.76041667</c:v>
                </c:pt>
                <c:pt idx="1418">
                  <c:v>14.77083333</c:v>
                </c:pt>
                <c:pt idx="1419">
                  <c:v>14.78125</c:v>
                </c:pt>
                <c:pt idx="1420">
                  <c:v>14.79166667</c:v>
                </c:pt>
                <c:pt idx="1421">
                  <c:v>14.80208333</c:v>
                </c:pt>
                <c:pt idx="1422">
                  <c:v>14.8125</c:v>
                </c:pt>
                <c:pt idx="1423">
                  <c:v>14.82291667</c:v>
                </c:pt>
                <c:pt idx="1424">
                  <c:v>14.83333333</c:v>
                </c:pt>
                <c:pt idx="1425">
                  <c:v>14.84375</c:v>
                </c:pt>
                <c:pt idx="1426">
                  <c:v>14.85416667</c:v>
                </c:pt>
                <c:pt idx="1427">
                  <c:v>14.86458333</c:v>
                </c:pt>
                <c:pt idx="1428">
                  <c:v>14.875</c:v>
                </c:pt>
                <c:pt idx="1429">
                  <c:v>14.88541667</c:v>
                </c:pt>
                <c:pt idx="1430">
                  <c:v>14.89583333</c:v>
                </c:pt>
                <c:pt idx="1431">
                  <c:v>14.90625</c:v>
                </c:pt>
                <c:pt idx="1432">
                  <c:v>14.91666667</c:v>
                </c:pt>
                <c:pt idx="1433">
                  <c:v>14.92708333</c:v>
                </c:pt>
                <c:pt idx="1434">
                  <c:v>14.9375</c:v>
                </c:pt>
                <c:pt idx="1435">
                  <c:v>14.94791667</c:v>
                </c:pt>
                <c:pt idx="1436">
                  <c:v>14.95833333</c:v>
                </c:pt>
                <c:pt idx="1437">
                  <c:v>14.96875</c:v>
                </c:pt>
                <c:pt idx="1438">
                  <c:v>14.97916667</c:v>
                </c:pt>
                <c:pt idx="1439">
                  <c:v>14.98958333</c:v>
                </c:pt>
                <c:pt idx="1440">
                  <c:v>15</c:v>
                </c:pt>
                <c:pt idx="1441">
                  <c:v>15.010416670000001</c:v>
                </c:pt>
                <c:pt idx="1442">
                  <c:v>15.020833329999999</c:v>
                </c:pt>
                <c:pt idx="1443">
                  <c:v>15.03125</c:v>
                </c:pt>
                <c:pt idx="1444">
                  <c:v>15.041666670000001</c:v>
                </c:pt>
                <c:pt idx="1445">
                  <c:v>15.052083329999999</c:v>
                </c:pt>
                <c:pt idx="1446">
                  <c:v>15.0625</c:v>
                </c:pt>
                <c:pt idx="1447">
                  <c:v>15.072916670000001</c:v>
                </c:pt>
                <c:pt idx="1448">
                  <c:v>15.083333329999999</c:v>
                </c:pt>
                <c:pt idx="1449">
                  <c:v>15.09375</c:v>
                </c:pt>
                <c:pt idx="1450">
                  <c:v>15.104166670000001</c:v>
                </c:pt>
                <c:pt idx="1451">
                  <c:v>15.114583329999999</c:v>
                </c:pt>
                <c:pt idx="1452">
                  <c:v>15.125</c:v>
                </c:pt>
                <c:pt idx="1453">
                  <c:v>15.135416670000001</c:v>
                </c:pt>
                <c:pt idx="1454">
                  <c:v>15.145833329999999</c:v>
                </c:pt>
                <c:pt idx="1455">
                  <c:v>15.15625</c:v>
                </c:pt>
                <c:pt idx="1456">
                  <c:v>15.166666670000001</c:v>
                </c:pt>
                <c:pt idx="1457">
                  <c:v>15.177083329999999</c:v>
                </c:pt>
                <c:pt idx="1458">
                  <c:v>15.1875</c:v>
                </c:pt>
                <c:pt idx="1459">
                  <c:v>15.197916670000001</c:v>
                </c:pt>
                <c:pt idx="1460">
                  <c:v>15.208333329999999</c:v>
                </c:pt>
                <c:pt idx="1461">
                  <c:v>15.21875</c:v>
                </c:pt>
                <c:pt idx="1462">
                  <c:v>15.229166670000001</c:v>
                </c:pt>
                <c:pt idx="1463">
                  <c:v>15.239583329999999</c:v>
                </c:pt>
                <c:pt idx="1464">
                  <c:v>15.25</c:v>
                </c:pt>
                <c:pt idx="1465">
                  <c:v>15.260416670000001</c:v>
                </c:pt>
                <c:pt idx="1466">
                  <c:v>15.270833329999999</c:v>
                </c:pt>
                <c:pt idx="1467">
                  <c:v>15.28125</c:v>
                </c:pt>
                <c:pt idx="1468">
                  <c:v>15.291666670000001</c:v>
                </c:pt>
                <c:pt idx="1469">
                  <c:v>15.302083329999999</c:v>
                </c:pt>
                <c:pt idx="1470">
                  <c:v>15.3125</c:v>
                </c:pt>
                <c:pt idx="1471">
                  <c:v>15.322916670000001</c:v>
                </c:pt>
                <c:pt idx="1472">
                  <c:v>15.333333329999999</c:v>
                </c:pt>
                <c:pt idx="1473">
                  <c:v>15.34375</c:v>
                </c:pt>
                <c:pt idx="1474">
                  <c:v>15.354166670000001</c:v>
                </c:pt>
                <c:pt idx="1475">
                  <c:v>15.364583329999999</c:v>
                </c:pt>
                <c:pt idx="1476">
                  <c:v>15.375</c:v>
                </c:pt>
                <c:pt idx="1477">
                  <c:v>15.385416670000001</c:v>
                </c:pt>
                <c:pt idx="1478">
                  <c:v>15.395833329999999</c:v>
                </c:pt>
                <c:pt idx="1479">
                  <c:v>15.40625</c:v>
                </c:pt>
                <c:pt idx="1480">
                  <c:v>15.416666670000001</c:v>
                </c:pt>
                <c:pt idx="1481">
                  <c:v>15.427083329999999</c:v>
                </c:pt>
                <c:pt idx="1482">
                  <c:v>15.4375</c:v>
                </c:pt>
                <c:pt idx="1483">
                  <c:v>15.447916670000001</c:v>
                </c:pt>
                <c:pt idx="1484">
                  <c:v>15.458333329999999</c:v>
                </c:pt>
                <c:pt idx="1485">
                  <c:v>15.46875</c:v>
                </c:pt>
                <c:pt idx="1486">
                  <c:v>15.479166670000001</c:v>
                </c:pt>
                <c:pt idx="1487">
                  <c:v>15.489583329999999</c:v>
                </c:pt>
                <c:pt idx="1488">
                  <c:v>15.5</c:v>
                </c:pt>
                <c:pt idx="1489">
                  <c:v>15.510416670000001</c:v>
                </c:pt>
                <c:pt idx="1490">
                  <c:v>15.520833329999999</c:v>
                </c:pt>
                <c:pt idx="1491">
                  <c:v>15.53125</c:v>
                </c:pt>
                <c:pt idx="1492">
                  <c:v>15.541666670000001</c:v>
                </c:pt>
                <c:pt idx="1493">
                  <c:v>15.552083329999999</c:v>
                </c:pt>
                <c:pt idx="1494">
                  <c:v>15.5625</c:v>
                </c:pt>
                <c:pt idx="1495">
                  <c:v>15.572916670000001</c:v>
                </c:pt>
                <c:pt idx="1496">
                  <c:v>15.583333329999999</c:v>
                </c:pt>
                <c:pt idx="1497">
                  <c:v>15.59375</c:v>
                </c:pt>
                <c:pt idx="1498">
                  <c:v>15.604166670000001</c:v>
                </c:pt>
                <c:pt idx="1499">
                  <c:v>15.614583329999999</c:v>
                </c:pt>
                <c:pt idx="1500">
                  <c:v>15.625</c:v>
                </c:pt>
                <c:pt idx="1501">
                  <c:v>15.635416670000001</c:v>
                </c:pt>
                <c:pt idx="1502">
                  <c:v>15.645833329999999</c:v>
                </c:pt>
                <c:pt idx="1503">
                  <c:v>15.65625</c:v>
                </c:pt>
                <c:pt idx="1504">
                  <c:v>15.666666670000001</c:v>
                </c:pt>
                <c:pt idx="1505">
                  <c:v>15.677083329999999</c:v>
                </c:pt>
                <c:pt idx="1506">
                  <c:v>15.6875</c:v>
                </c:pt>
                <c:pt idx="1507">
                  <c:v>15.697916670000001</c:v>
                </c:pt>
                <c:pt idx="1508">
                  <c:v>15.708333329999999</c:v>
                </c:pt>
                <c:pt idx="1509">
                  <c:v>15.71875</c:v>
                </c:pt>
                <c:pt idx="1510">
                  <c:v>15.729166670000001</c:v>
                </c:pt>
                <c:pt idx="1511">
                  <c:v>15.739583329999999</c:v>
                </c:pt>
                <c:pt idx="1512">
                  <c:v>15.75</c:v>
                </c:pt>
                <c:pt idx="1513">
                  <c:v>15.760416670000001</c:v>
                </c:pt>
                <c:pt idx="1514">
                  <c:v>15.770833329999999</c:v>
                </c:pt>
                <c:pt idx="1515">
                  <c:v>15.78125</c:v>
                </c:pt>
                <c:pt idx="1516">
                  <c:v>15.791666670000001</c:v>
                </c:pt>
                <c:pt idx="1517">
                  <c:v>15.802083329999999</c:v>
                </c:pt>
                <c:pt idx="1518">
                  <c:v>15.8125</c:v>
                </c:pt>
                <c:pt idx="1519">
                  <c:v>15.822916670000001</c:v>
                </c:pt>
                <c:pt idx="1520">
                  <c:v>15.833333329999999</c:v>
                </c:pt>
                <c:pt idx="1521">
                  <c:v>15.84375</c:v>
                </c:pt>
                <c:pt idx="1522">
                  <c:v>15.854166670000001</c:v>
                </c:pt>
                <c:pt idx="1523">
                  <c:v>15.864583329999999</c:v>
                </c:pt>
                <c:pt idx="1524">
                  <c:v>15.875</c:v>
                </c:pt>
                <c:pt idx="1525">
                  <c:v>15.885416670000001</c:v>
                </c:pt>
                <c:pt idx="1526">
                  <c:v>15.895833329999999</c:v>
                </c:pt>
                <c:pt idx="1527">
                  <c:v>15.90625</c:v>
                </c:pt>
                <c:pt idx="1528">
                  <c:v>15.916666670000001</c:v>
                </c:pt>
                <c:pt idx="1529">
                  <c:v>15.927083329999999</c:v>
                </c:pt>
                <c:pt idx="1530">
                  <c:v>15.9375</c:v>
                </c:pt>
                <c:pt idx="1531">
                  <c:v>15.947916670000001</c:v>
                </c:pt>
                <c:pt idx="1532">
                  <c:v>15.958333329999999</c:v>
                </c:pt>
                <c:pt idx="1533">
                  <c:v>15.96875</c:v>
                </c:pt>
                <c:pt idx="1534">
                  <c:v>15.979166670000001</c:v>
                </c:pt>
                <c:pt idx="1535">
                  <c:v>15.989583329999999</c:v>
                </c:pt>
                <c:pt idx="1536">
                  <c:v>16</c:v>
                </c:pt>
                <c:pt idx="1537">
                  <c:v>16.010416670000001</c:v>
                </c:pt>
                <c:pt idx="1538">
                  <c:v>16.020833329999999</c:v>
                </c:pt>
                <c:pt idx="1539">
                  <c:v>16.03125</c:v>
                </c:pt>
                <c:pt idx="1540">
                  <c:v>16.041666670000001</c:v>
                </c:pt>
                <c:pt idx="1541">
                  <c:v>16.052083329999999</c:v>
                </c:pt>
                <c:pt idx="1542">
                  <c:v>16.0625</c:v>
                </c:pt>
                <c:pt idx="1543">
                  <c:v>16.072916670000001</c:v>
                </c:pt>
                <c:pt idx="1544">
                  <c:v>16.083333329999999</c:v>
                </c:pt>
                <c:pt idx="1545">
                  <c:v>16.09375</c:v>
                </c:pt>
                <c:pt idx="1546">
                  <c:v>16.104166670000001</c:v>
                </c:pt>
                <c:pt idx="1547">
                  <c:v>16.114583329999999</c:v>
                </c:pt>
                <c:pt idx="1548">
                  <c:v>16.125</c:v>
                </c:pt>
                <c:pt idx="1549">
                  <c:v>16.135416670000001</c:v>
                </c:pt>
                <c:pt idx="1550">
                  <c:v>16.145833329999999</c:v>
                </c:pt>
                <c:pt idx="1551">
                  <c:v>16.15625</c:v>
                </c:pt>
                <c:pt idx="1552">
                  <c:v>16.166666670000001</c:v>
                </c:pt>
                <c:pt idx="1553">
                  <c:v>16.177083329999999</c:v>
                </c:pt>
                <c:pt idx="1554">
                  <c:v>16.1875</c:v>
                </c:pt>
                <c:pt idx="1555">
                  <c:v>16.197916670000001</c:v>
                </c:pt>
                <c:pt idx="1556">
                  <c:v>16.208333329999999</c:v>
                </c:pt>
                <c:pt idx="1557">
                  <c:v>16.21875</c:v>
                </c:pt>
                <c:pt idx="1558">
                  <c:v>16.229166670000001</c:v>
                </c:pt>
                <c:pt idx="1559">
                  <c:v>16.239583329999999</c:v>
                </c:pt>
                <c:pt idx="1560">
                  <c:v>16.25</c:v>
                </c:pt>
                <c:pt idx="1561">
                  <c:v>16.260416670000001</c:v>
                </c:pt>
                <c:pt idx="1562">
                  <c:v>16.270833329999999</c:v>
                </c:pt>
                <c:pt idx="1563">
                  <c:v>16.28125</c:v>
                </c:pt>
                <c:pt idx="1564">
                  <c:v>16.291666670000001</c:v>
                </c:pt>
                <c:pt idx="1565">
                  <c:v>16.302083329999999</c:v>
                </c:pt>
                <c:pt idx="1566">
                  <c:v>16.3125</c:v>
                </c:pt>
                <c:pt idx="1567">
                  <c:v>16.322916670000001</c:v>
                </c:pt>
                <c:pt idx="1568">
                  <c:v>16.333333329999999</c:v>
                </c:pt>
                <c:pt idx="1569">
                  <c:v>16.34375</c:v>
                </c:pt>
                <c:pt idx="1570">
                  <c:v>16.354166670000001</c:v>
                </c:pt>
                <c:pt idx="1571">
                  <c:v>16.364583329999999</c:v>
                </c:pt>
                <c:pt idx="1572">
                  <c:v>16.375</c:v>
                </c:pt>
                <c:pt idx="1573">
                  <c:v>16.385416670000001</c:v>
                </c:pt>
                <c:pt idx="1574">
                  <c:v>16.395833329999999</c:v>
                </c:pt>
                <c:pt idx="1575">
                  <c:v>16.40625</c:v>
                </c:pt>
                <c:pt idx="1576">
                  <c:v>16.416666670000001</c:v>
                </c:pt>
                <c:pt idx="1577">
                  <c:v>16.427083329999999</c:v>
                </c:pt>
                <c:pt idx="1578">
                  <c:v>16.4375</c:v>
                </c:pt>
                <c:pt idx="1579">
                  <c:v>16.447916670000001</c:v>
                </c:pt>
                <c:pt idx="1580">
                  <c:v>16.458333329999999</c:v>
                </c:pt>
                <c:pt idx="1581">
                  <c:v>16.46875</c:v>
                </c:pt>
                <c:pt idx="1582">
                  <c:v>16.479166670000001</c:v>
                </c:pt>
                <c:pt idx="1583">
                  <c:v>16.489583329999999</c:v>
                </c:pt>
                <c:pt idx="1584">
                  <c:v>16.5</c:v>
                </c:pt>
                <c:pt idx="1585">
                  <c:v>16.510416670000001</c:v>
                </c:pt>
                <c:pt idx="1586">
                  <c:v>16.520833329999999</c:v>
                </c:pt>
                <c:pt idx="1587">
                  <c:v>16.53125</c:v>
                </c:pt>
                <c:pt idx="1588">
                  <c:v>16.541666670000001</c:v>
                </c:pt>
                <c:pt idx="1589">
                  <c:v>16.552083329999999</c:v>
                </c:pt>
                <c:pt idx="1590">
                  <c:v>16.5625</c:v>
                </c:pt>
                <c:pt idx="1591">
                  <c:v>16.572916670000001</c:v>
                </c:pt>
                <c:pt idx="1592">
                  <c:v>16.583333329999999</c:v>
                </c:pt>
                <c:pt idx="1593">
                  <c:v>16.59375</c:v>
                </c:pt>
                <c:pt idx="1594">
                  <c:v>16.604166670000001</c:v>
                </c:pt>
                <c:pt idx="1595">
                  <c:v>16.614583329999999</c:v>
                </c:pt>
                <c:pt idx="1596">
                  <c:v>16.625</c:v>
                </c:pt>
                <c:pt idx="1597">
                  <c:v>16.635416670000001</c:v>
                </c:pt>
                <c:pt idx="1598">
                  <c:v>16.645833329999999</c:v>
                </c:pt>
                <c:pt idx="1599">
                  <c:v>16.65625</c:v>
                </c:pt>
                <c:pt idx="1600">
                  <c:v>16.666666670000001</c:v>
                </c:pt>
                <c:pt idx="1601">
                  <c:v>16.677083329999999</c:v>
                </c:pt>
                <c:pt idx="1602">
                  <c:v>16.6875</c:v>
                </c:pt>
                <c:pt idx="1603">
                  <c:v>16.697916670000001</c:v>
                </c:pt>
                <c:pt idx="1604">
                  <c:v>16.708333329999999</c:v>
                </c:pt>
                <c:pt idx="1605">
                  <c:v>16.71875</c:v>
                </c:pt>
                <c:pt idx="1606">
                  <c:v>16.729166670000001</c:v>
                </c:pt>
                <c:pt idx="1607">
                  <c:v>16.739583329999999</c:v>
                </c:pt>
                <c:pt idx="1608">
                  <c:v>16.75</c:v>
                </c:pt>
                <c:pt idx="1609">
                  <c:v>16.760416670000001</c:v>
                </c:pt>
                <c:pt idx="1610">
                  <c:v>16.770833329999999</c:v>
                </c:pt>
                <c:pt idx="1611">
                  <c:v>16.78125</c:v>
                </c:pt>
                <c:pt idx="1612">
                  <c:v>16.791666670000001</c:v>
                </c:pt>
                <c:pt idx="1613">
                  <c:v>16.802083329999999</c:v>
                </c:pt>
                <c:pt idx="1614">
                  <c:v>16.8125</c:v>
                </c:pt>
                <c:pt idx="1615">
                  <c:v>16.822916670000001</c:v>
                </c:pt>
                <c:pt idx="1616">
                  <c:v>16.833333329999999</c:v>
                </c:pt>
                <c:pt idx="1617">
                  <c:v>16.84375</c:v>
                </c:pt>
                <c:pt idx="1618">
                  <c:v>16.854166670000001</c:v>
                </c:pt>
                <c:pt idx="1619">
                  <c:v>16.864583329999999</c:v>
                </c:pt>
                <c:pt idx="1620">
                  <c:v>16.875</c:v>
                </c:pt>
                <c:pt idx="1621">
                  <c:v>16.885416670000001</c:v>
                </c:pt>
                <c:pt idx="1622">
                  <c:v>16.895833329999999</c:v>
                </c:pt>
                <c:pt idx="1623">
                  <c:v>16.90625</c:v>
                </c:pt>
                <c:pt idx="1624">
                  <c:v>16.916666670000001</c:v>
                </c:pt>
                <c:pt idx="1625">
                  <c:v>16.927083329999999</c:v>
                </c:pt>
                <c:pt idx="1626">
                  <c:v>16.9375</c:v>
                </c:pt>
                <c:pt idx="1627">
                  <c:v>16.947916670000001</c:v>
                </c:pt>
                <c:pt idx="1628">
                  <c:v>16.958333329999999</c:v>
                </c:pt>
                <c:pt idx="1629">
                  <c:v>16.96875</c:v>
                </c:pt>
                <c:pt idx="1630">
                  <c:v>16.979166670000001</c:v>
                </c:pt>
                <c:pt idx="1631">
                  <c:v>16.989583329999999</c:v>
                </c:pt>
                <c:pt idx="1632">
                  <c:v>17</c:v>
                </c:pt>
                <c:pt idx="1633">
                  <c:v>17.010416670000001</c:v>
                </c:pt>
                <c:pt idx="1634">
                  <c:v>17.020833329999999</c:v>
                </c:pt>
                <c:pt idx="1635">
                  <c:v>17.03125</c:v>
                </c:pt>
                <c:pt idx="1636">
                  <c:v>17.041666670000001</c:v>
                </c:pt>
                <c:pt idx="1637">
                  <c:v>17.052083329999999</c:v>
                </c:pt>
                <c:pt idx="1638">
                  <c:v>17.0625</c:v>
                </c:pt>
                <c:pt idx="1639">
                  <c:v>17.072916670000001</c:v>
                </c:pt>
                <c:pt idx="1640">
                  <c:v>17.083333329999999</c:v>
                </c:pt>
                <c:pt idx="1641">
                  <c:v>17.09375</c:v>
                </c:pt>
                <c:pt idx="1642">
                  <c:v>17.104166670000001</c:v>
                </c:pt>
                <c:pt idx="1643">
                  <c:v>17.114583329999999</c:v>
                </c:pt>
                <c:pt idx="1644">
                  <c:v>17.125</c:v>
                </c:pt>
                <c:pt idx="1645">
                  <c:v>17.135416670000001</c:v>
                </c:pt>
                <c:pt idx="1646">
                  <c:v>17.145833329999999</c:v>
                </c:pt>
                <c:pt idx="1647">
                  <c:v>17.15625</c:v>
                </c:pt>
                <c:pt idx="1648">
                  <c:v>17.166666670000001</c:v>
                </c:pt>
                <c:pt idx="1649">
                  <c:v>17.177083329999999</c:v>
                </c:pt>
                <c:pt idx="1650">
                  <c:v>17.1875</c:v>
                </c:pt>
                <c:pt idx="1651">
                  <c:v>17.197916670000001</c:v>
                </c:pt>
                <c:pt idx="1652">
                  <c:v>17.208333329999999</c:v>
                </c:pt>
                <c:pt idx="1653">
                  <c:v>17.21875</c:v>
                </c:pt>
                <c:pt idx="1654">
                  <c:v>17.229166670000001</c:v>
                </c:pt>
                <c:pt idx="1655">
                  <c:v>17.239583329999999</c:v>
                </c:pt>
                <c:pt idx="1656">
                  <c:v>17.25</c:v>
                </c:pt>
                <c:pt idx="1657">
                  <c:v>17.260416670000001</c:v>
                </c:pt>
                <c:pt idx="1658">
                  <c:v>17.270833329999999</c:v>
                </c:pt>
                <c:pt idx="1659">
                  <c:v>17.28125</c:v>
                </c:pt>
                <c:pt idx="1660">
                  <c:v>17.291666670000001</c:v>
                </c:pt>
                <c:pt idx="1661">
                  <c:v>17.302083329999999</c:v>
                </c:pt>
                <c:pt idx="1662">
                  <c:v>17.3125</c:v>
                </c:pt>
                <c:pt idx="1663">
                  <c:v>17.322916670000001</c:v>
                </c:pt>
                <c:pt idx="1664">
                  <c:v>17.333333329999999</c:v>
                </c:pt>
                <c:pt idx="1665">
                  <c:v>17.34375</c:v>
                </c:pt>
                <c:pt idx="1666">
                  <c:v>17.354166670000001</c:v>
                </c:pt>
                <c:pt idx="1667">
                  <c:v>17.364583329999999</c:v>
                </c:pt>
                <c:pt idx="1668">
                  <c:v>17.375</c:v>
                </c:pt>
                <c:pt idx="1669">
                  <c:v>17.385416670000001</c:v>
                </c:pt>
                <c:pt idx="1670">
                  <c:v>17.395833329999999</c:v>
                </c:pt>
                <c:pt idx="1671">
                  <c:v>17.40625</c:v>
                </c:pt>
                <c:pt idx="1672">
                  <c:v>17.416666670000001</c:v>
                </c:pt>
                <c:pt idx="1673">
                  <c:v>17.427083329999999</c:v>
                </c:pt>
                <c:pt idx="1674">
                  <c:v>17.4375</c:v>
                </c:pt>
                <c:pt idx="1675">
                  <c:v>17.447916670000001</c:v>
                </c:pt>
                <c:pt idx="1676">
                  <c:v>17.458333329999999</c:v>
                </c:pt>
                <c:pt idx="1677">
                  <c:v>17.46875</c:v>
                </c:pt>
                <c:pt idx="1678">
                  <c:v>17.479166670000001</c:v>
                </c:pt>
                <c:pt idx="1679">
                  <c:v>17.489583329999999</c:v>
                </c:pt>
                <c:pt idx="1680">
                  <c:v>17.5</c:v>
                </c:pt>
                <c:pt idx="1681">
                  <c:v>17.510416670000001</c:v>
                </c:pt>
                <c:pt idx="1682">
                  <c:v>17.520833329999999</c:v>
                </c:pt>
                <c:pt idx="1683">
                  <c:v>17.53125</c:v>
                </c:pt>
                <c:pt idx="1684">
                  <c:v>17.541666670000001</c:v>
                </c:pt>
                <c:pt idx="1685">
                  <c:v>17.552083329999999</c:v>
                </c:pt>
                <c:pt idx="1686">
                  <c:v>17.5625</c:v>
                </c:pt>
                <c:pt idx="1687">
                  <c:v>17.572916670000001</c:v>
                </c:pt>
                <c:pt idx="1688">
                  <c:v>17.583333329999999</c:v>
                </c:pt>
                <c:pt idx="1689">
                  <c:v>17.59375</c:v>
                </c:pt>
                <c:pt idx="1690">
                  <c:v>17.604166670000001</c:v>
                </c:pt>
                <c:pt idx="1691">
                  <c:v>17.614583329999999</c:v>
                </c:pt>
                <c:pt idx="1692">
                  <c:v>17.625</c:v>
                </c:pt>
                <c:pt idx="1693">
                  <c:v>17.635416670000001</c:v>
                </c:pt>
                <c:pt idx="1694">
                  <c:v>17.645833329999999</c:v>
                </c:pt>
                <c:pt idx="1695">
                  <c:v>17.65625</c:v>
                </c:pt>
                <c:pt idx="1696">
                  <c:v>17.666666670000001</c:v>
                </c:pt>
                <c:pt idx="1697">
                  <c:v>17.677083329999999</c:v>
                </c:pt>
                <c:pt idx="1698">
                  <c:v>17.6875</c:v>
                </c:pt>
                <c:pt idx="1699">
                  <c:v>17.697916670000001</c:v>
                </c:pt>
                <c:pt idx="1700">
                  <c:v>17.708333329999999</c:v>
                </c:pt>
                <c:pt idx="1701">
                  <c:v>17.71875</c:v>
                </c:pt>
                <c:pt idx="1702">
                  <c:v>17.729166670000001</c:v>
                </c:pt>
                <c:pt idx="1703">
                  <c:v>17.739583329999999</c:v>
                </c:pt>
                <c:pt idx="1704">
                  <c:v>17.75</c:v>
                </c:pt>
                <c:pt idx="1705">
                  <c:v>17.760416670000001</c:v>
                </c:pt>
                <c:pt idx="1706">
                  <c:v>17.770833329999999</c:v>
                </c:pt>
                <c:pt idx="1707">
                  <c:v>17.78125</c:v>
                </c:pt>
                <c:pt idx="1708">
                  <c:v>17.791666670000001</c:v>
                </c:pt>
                <c:pt idx="1709">
                  <c:v>17.802083329999999</c:v>
                </c:pt>
                <c:pt idx="1710">
                  <c:v>17.8125</c:v>
                </c:pt>
                <c:pt idx="1711">
                  <c:v>17.822916670000001</c:v>
                </c:pt>
                <c:pt idx="1712">
                  <c:v>17.833333329999999</c:v>
                </c:pt>
                <c:pt idx="1713">
                  <c:v>17.84375</c:v>
                </c:pt>
                <c:pt idx="1714">
                  <c:v>17.854166670000001</c:v>
                </c:pt>
                <c:pt idx="1715">
                  <c:v>17.864583329999999</c:v>
                </c:pt>
                <c:pt idx="1716">
                  <c:v>17.875</c:v>
                </c:pt>
                <c:pt idx="1717">
                  <c:v>17.885416670000001</c:v>
                </c:pt>
                <c:pt idx="1718">
                  <c:v>17.895833329999999</c:v>
                </c:pt>
                <c:pt idx="1719">
                  <c:v>17.90625</c:v>
                </c:pt>
                <c:pt idx="1720">
                  <c:v>17.916666670000001</c:v>
                </c:pt>
                <c:pt idx="1721">
                  <c:v>17.927083329999999</c:v>
                </c:pt>
                <c:pt idx="1722">
                  <c:v>17.9375</c:v>
                </c:pt>
                <c:pt idx="1723">
                  <c:v>17.947916670000001</c:v>
                </c:pt>
                <c:pt idx="1724">
                  <c:v>17.958333329999999</c:v>
                </c:pt>
                <c:pt idx="1725">
                  <c:v>17.96875</c:v>
                </c:pt>
                <c:pt idx="1726">
                  <c:v>17.979166670000001</c:v>
                </c:pt>
                <c:pt idx="1727">
                  <c:v>17.989583329999999</c:v>
                </c:pt>
                <c:pt idx="1728">
                  <c:v>18</c:v>
                </c:pt>
                <c:pt idx="1729">
                  <c:v>18.010416670000001</c:v>
                </c:pt>
                <c:pt idx="1730">
                  <c:v>18.020833329999999</c:v>
                </c:pt>
                <c:pt idx="1731">
                  <c:v>18.03125</c:v>
                </c:pt>
                <c:pt idx="1732">
                  <c:v>18.041666670000001</c:v>
                </c:pt>
                <c:pt idx="1733">
                  <c:v>18.052083329999999</c:v>
                </c:pt>
                <c:pt idx="1734">
                  <c:v>18.0625</c:v>
                </c:pt>
                <c:pt idx="1735">
                  <c:v>18.072916670000001</c:v>
                </c:pt>
                <c:pt idx="1736">
                  <c:v>18.083333329999999</c:v>
                </c:pt>
                <c:pt idx="1737">
                  <c:v>18.09375</c:v>
                </c:pt>
                <c:pt idx="1738">
                  <c:v>18.104166670000001</c:v>
                </c:pt>
                <c:pt idx="1739">
                  <c:v>18.114583329999999</c:v>
                </c:pt>
                <c:pt idx="1740">
                  <c:v>18.125</c:v>
                </c:pt>
                <c:pt idx="1741">
                  <c:v>18.135416670000001</c:v>
                </c:pt>
                <c:pt idx="1742">
                  <c:v>18.145833329999999</c:v>
                </c:pt>
                <c:pt idx="1743">
                  <c:v>18.15625</c:v>
                </c:pt>
                <c:pt idx="1744">
                  <c:v>18.166666670000001</c:v>
                </c:pt>
                <c:pt idx="1745">
                  <c:v>18.177083329999999</c:v>
                </c:pt>
                <c:pt idx="1746">
                  <c:v>18.1875</c:v>
                </c:pt>
                <c:pt idx="1747">
                  <c:v>18.197916670000001</c:v>
                </c:pt>
                <c:pt idx="1748">
                  <c:v>18.208333329999999</c:v>
                </c:pt>
                <c:pt idx="1749">
                  <c:v>18.21875</c:v>
                </c:pt>
                <c:pt idx="1750">
                  <c:v>18.229166670000001</c:v>
                </c:pt>
                <c:pt idx="1751">
                  <c:v>18.239583329999999</c:v>
                </c:pt>
                <c:pt idx="1752">
                  <c:v>18.25</c:v>
                </c:pt>
                <c:pt idx="1753">
                  <c:v>18.260416670000001</c:v>
                </c:pt>
                <c:pt idx="1754">
                  <c:v>18.270833329999999</c:v>
                </c:pt>
                <c:pt idx="1755">
                  <c:v>18.28125</c:v>
                </c:pt>
                <c:pt idx="1756">
                  <c:v>18.291666670000001</c:v>
                </c:pt>
                <c:pt idx="1757">
                  <c:v>18.302083329999999</c:v>
                </c:pt>
                <c:pt idx="1758">
                  <c:v>18.3125</c:v>
                </c:pt>
                <c:pt idx="1759">
                  <c:v>18.322916670000001</c:v>
                </c:pt>
                <c:pt idx="1760">
                  <c:v>18.333333329999999</c:v>
                </c:pt>
                <c:pt idx="1761">
                  <c:v>18.34375</c:v>
                </c:pt>
                <c:pt idx="1762">
                  <c:v>18.354166670000001</c:v>
                </c:pt>
                <c:pt idx="1763">
                  <c:v>18.364583329999999</c:v>
                </c:pt>
                <c:pt idx="1764">
                  <c:v>18.375</c:v>
                </c:pt>
                <c:pt idx="1765">
                  <c:v>18.385416670000001</c:v>
                </c:pt>
                <c:pt idx="1766">
                  <c:v>18.395833329999999</c:v>
                </c:pt>
                <c:pt idx="1767">
                  <c:v>18.40625</c:v>
                </c:pt>
                <c:pt idx="1768">
                  <c:v>18.416666670000001</c:v>
                </c:pt>
                <c:pt idx="1769">
                  <c:v>18.427083329999999</c:v>
                </c:pt>
                <c:pt idx="1770">
                  <c:v>18.4375</c:v>
                </c:pt>
                <c:pt idx="1771">
                  <c:v>18.447916670000001</c:v>
                </c:pt>
                <c:pt idx="1772">
                  <c:v>18.458333329999999</c:v>
                </c:pt>
                <c:pt idx="1773">
                  <c:v>18.46875</c:v>
                </c:pt>
                <c:pt idx="1774">
                  <c:v>18.479166670000001</c:v>
                </c:pt>
                <c:pt idx="1775">
                  <c:v>18.489583329999999</c:v>
                </c:pt>
                <c:pt idx="1776">
                  <c:v>18.5</c:v>
                </c:pt>
                <c:pt idx="1777">
                  <c:v>18.510416670000001</c:v>
                </c:pt>
                <c:pt idx="1778">
                  <c:v>18.520833329999999</c:v>
                </c:pt>
                <c:pt idx="1779">
                  <c:v>18.53125</c:v>
                </c:pt>
                <c:pt idx="1780">
                  <c:v>18.541666670000001</c:v>
                </c:pt>
                <c:pt idx="1781">
                  <c:v>18.552083329999999</c:v>
                </c:pt>
                <c:pt idx="1782">
                  <c:v>18.5625</c:v>
                </c:pt>
                <c:pt idx="1783">
                  <c:v>18.572916670000001</c:v>
                </c:pt>
                <c:pt idx="1784">
                  <c:v>18.583333329999999</c:v>
                </c:pt>
                <c:pt idx="1785">
                  <c:v>18.59375</c:v>
                </c:pt>
                <c:pt idx="1786">
                  <c:v>18.604166670000001</c:v>
                </c:pt>
                <c:pt idx="1787">
                  <c:v>18.614583329999999</c:v>
                </c:pt>
                <c:pt idx="1788">
                  <c:v>18.625</c:v>
                </c:pt>
                <c:pt idx="1789">
                  <c:v>18.635416670000001</c:v>
                </c:pt>
                <c:pt idx="1790">
                  <c:v>18.645833329999999</c:v>
                </c:pt>
                <c:pt idx="1791">
                  <c:v>18.65625</c:v>
                </c:pt>
                <c:pt idx="1792">
                  <c:v>18.666666670000001</c:v>
                </c:pt>
                <c:pt idx="1793">
                  <c:v>18.677083329999999</c:v>
                </c:pt>
                <c:pt idx="1794">
                  <c:v>18.6875</c:v>
                </c:pt>
                <c:pt idx="1795">
                  <c:v>18.697916670000001</c:v>
                </c:pt>
                <c:pt idx="1796">
                  <c:v>18.708333329999999</c:v>
                </c:pt>
                <c:pt idx="1797">
                  <c:v>18.71875</c:v>
                </c:pt>
                <c:pt idx="1798">
                  <c:v>18.729166670000001</c:v>
                </c:pt>
                <c:pt idx="1799">
                  <c:v>18.739583329999999</c:v>
                </c:pt>
                <c:pt idx="1800">
                  <c:v>18.75</c:v>
                </c:pt>
                <c:pt idx="1801">
                  <c:v>18.760416670000001</c:v>
                </c:pt>
                <c:pt idx="1802">
                  <c:v>18.770833329999999</c:v>
                </c:pt>
                <c:pt idx="1803">
                  <c:v>18.78125</c:v>
                </c:pt>
                <c:pt idx="1804">
                  <c:v>18.791666670000001</c:v>
                </c:pt>
                <c:pt idx="1805">
                  <c:v>18.802083329999999</c:v>
                </c:pt>
                <c:pt idx="1806">
                  <c:v>18.8125</c:v>
                </c:pt>
                <c:pt idx="1807">
                  <c:v>18.822916670000001</c:v>
                </c:pt>
                <c:pt idx="1808">
                  <c:v>18.833333329999999</c:v>
                </c:pt>
                <c:pt idx="1809">
                  <c:v>18.84375</c:v>
                </c:pt>
                <c:pt idx="1810">
                  <c:v>18.854166670000001</c:v>
                </c:pt>
                <c:pt idx="1811">
                  <c:v>18.864583329999999</c:v>
                </c:pt>
                <c:pt idx="1812">
                  <c:v>18.875</c:v>
                </c:pt>
                <c:pt idx="1813">
                  <c:v>18.885416670000001</c:v>
                </c:pt>
                <c:pt idx="1814">
                  <c:v>18.895833329999999</c:v>
                </c:pt>
                <c:pt idx="1815">
                  <c:v>18.90625</c:v>
                </c:pt>
                <c:pt idx="1816">
                  <c:v>18.916666670000001</c:v>
                </c:pt>
                <c:pt idx="1817">
                  <c:v>18.927083329999999</c:v>
                </c:pt>
                <c:pt idx="1818">
                  <c:v>18.9375</c:v>
                </c:pt>
                <c:pt idx="1819">
                  <c:v>18.947916670000001</c:v>
                </c:pt>
                <c:pt idx="1820">
                  <c:v>18.958333329999999</c:v>
                </c:pt>
                <c:pt idx="1821">
                  <c:v>18.96875</c:v>
                </c:pt>
                <c:pt idx="1822">
                  <c:v>18.979166670000001</c:v>
                </c:pt>
                <c:pt idx="1823">
                  <c:v>18.989583329999999</c:v>
                </c:pt>
                <c:pt idx="1824">
                  <c:v>19</c:v>
                </c:pt>
                <c:pt idx="1825">
                  <c:v>19.010416670000001</c:v>
                </c:pt>
                <c:pt idx="1826">
                  <c:v>19.020833329999999</c:v>
                </c:pt>
                <c:pt idx="1827">
                  <c:v>19.03125</c:v>
                </c:pt>
                <c:pt idx="1828">
                  <c:v>19.041666670000001</c:v>
                </c:pt>
                <c:pt idx="1829">
                  <c:v>19.052083329999999</c:v>
                </c:pt>
                <c:pt idx="1830">
                  <c:v>19.0625</c:v>
                </c:pt>
                <c:pt idx="1831">
                  <c:v>19.072916670000001</c:v>
                </c:pt>
                <c:pt idx="1832">
                  <c:v>19.083333329999999</c:v>
                </c:pt>
                <c:pt idx="1833">
                  <c:v>19.09375</c:v>
                </c:pt>
                <c:pt idx="1834">
                  <c:v>19.104166670000001</c:v>
                </c:pt>
                <c:pt idx="1835">
                  <c:v>19.114583329999999</c:v>
                </c:pt>
                <c:pt idx="1836">
                  <c:v>19.125</c:v>
                </c:pt>
                <c:pt idx="1837">
                  <c:v>19.135416670000001</c:v>
                </c:pt>
                <c:pt idx="1838">
                  <c:v>19.145833329999999</c:v>
                </c:pt>
                <c:pt idx="1839">
                  <c:v>19.15625</c:v>
                </c:pt>
                <c:pt idx="1840">
                  <c:v>19.166666670000001</c:v>
                </c:pt>
                <c:pt idx="1841">
                  <c:v>19.177083329999999</c:v>
                </c:pt>
                <c:pt idx="1842">
                  <c:v>19.1875</c:v>
                </c:pt>
                <c:pt idx="1843">
                  <c:v>19.197916670000001</c:v>
                </c:pt>
                <c:pt idx="1844">
                  <c:v>19.208333329999999</c:v>
                </c:pt>
                <c:pt idx="1845">
                  <c:v>19.21875</c:v>
                </c:pt>
                <c:pt idx="1846">
                  <c:v>19.229166670000001</c:v>
                </c:pt>
                <c:pt idx="1847">
                  <c:v>19.239583329999999</c:v>
                </c:pt>
                <c:pt idx="1848">
                  <c:v>19.25</c:v>
                </c:pt>
                <c:pt idx="1849">
                  <c:v>19.260416670000001</c:v>
                </c:pt>
                <c:pt idx="1850">
                  <c:v>19.270833329999999</c:v>
                </c:pt>
                <c:pt idx="1851">
                  <c:v>19.28125</c:v>
                </c:pt>
                <c:pt idx="1852">
                  <c:v>19.291666670000001</c:v>
                </c:pt>
                <c:pt idx="1853">
                  <c:v>19.302083329999999</c:v>
                </c:pt>
                <c:pt idx="1854">
                  <c:v>19.3125</c:v>
                </c:pt>
                <c:pt idx="1855">
                  <c:v>19.322916670000001</c:v>
                </c:pt>
                <c:pt idx="1856">
                  <c:v>19.333333329999999</c:v>
                </c:pt>
                <c:pt idx="1857">
                  <c:v>19.34375</c:v>
                </c:pt>
                <c:pt idx="1858">
                  <c:v>19.354166670000001</c:v>
                </c:pt>
                <c:pt idx="1859">
                  <c:v>19.364583329999999</c:v>
                </c:pt>
                <c:pt idx="1860">
                  <c:v>19.375</c:v>
                </c:pt>
                <c:pt idx="1861">
                  <c:v>19.385416670000001</c:v>
                </c:pt>
                <c:pt idx="1862">
                  <c:v>19.395833329999999</c:v>
                </c:pt>
                <c:pt idx="1863">
                  <c:v>19.40625</c:v>
                </c:pt>
                <c:pt idx="1864">
                  <c:v>19.416666670000001</c:v>
                </c:pt>
                <c:pt idx="1865">
                  <c:v>19.427083329999999</c:v>
                </c:pt>
                <c:pt idx="1866">
                  <c:v>19.4375</c:v>
                </c:pt>
                <c:pt idx="1867">
                  <c:v>19.447916670000001</c:v>
                </c:pt>
                <c:pt idx="1868">
                  <c:v>19.458333329999999</c:v>
                </c:pt>
                <c:pt idx="1869">
                  <c:v>19.46875</c:v>
                </c:pt>
                <c:pt idx="1870">
                  <c:v>19.479166670000001</c:v>
                </c:pt>
                <c:pt idx="1871">
                  <c:v>19.489583329999999</c:v>
                </c:pt>
                <c:pt idx="1872">
                  <c:v>19.5</c:v>
                </c:pt>
                <c:pt idx="1873">
                  <c:v>19.510416670000001</c:v>
                </c:pt>
                <c:pt idx="1874">
                  <c:v>19.520833329999999</c:v>
                </c:pt>
                <c:pt idx="1875">
                  <c:v>19.53125</c:v>
                </c:pt>
                <c:pt idx="1876">
                  <c:v>19.541666670000001</c:v>
                </c:pt>
                <c:pt idx="1877">
                  <c:v>19.552083329999999</c:v>
                </c:pt>
                <c:pt idx="1878">
                  <c:v>19.5625</c:v>
                </c:pt>
                <c:pt idx="1879">
                  <c:v>19.572916670000001</c:v>
                </c:pt>
                <c:pt idx="1880">
                  <c:v>19.583333329999999</c:v>
                </c:pt>
                <c:pt idx="1881">
                  <c:v>19.59375</c:v>
                </c:pt>
                <c:pt idx="1882">
                  <c:v>19.604166670000001</c:v>
                </c:pt>
                <c:pt idx="1883">
                  <c:v>19.614583329999999</c:v>
                </c:pt>
                <c:pt idx="1884">
                  <c:v>19.625</c:v>
                </c:pt>
                <c:pt idx="1885">
                  <c:v>19.635416670000001</c:v>
                </c:pt>
                <c:pt idx="1886">
                  <c:v>19.645833329999999</c:v>
                </c:pt>
                <c:pt idx="1887">
                  <c:v>19.65625</c:v>
                </c:pt>
                <c:pt idx="1888">
                  <c:v>19.666666670000001</c:v>
                </c:pt>
                <c:pt idx="1889">
                  <c:v>19.677083329999999</c:v>
                </c:pt>
                <c:pt idx="1890">
                  <c:v>19.6875</c:v>
                </c:pt>
                <c:pt idx="1891">
                  <c:v>19.697916670000001</c:v>
                </c:pt>
                <c:pt idx="1892">
                  <c:v>19.708333329999999</c:v>
                </c:pt>
                <c:pt idx="1893">
                  <c:v>19.71875</c:v>
                </c:pt>
                <c:pt idx="1894">
                  <c:v>19.729166670000001</c:v>
                </c:pt>
                <c:pt idx="1895">
                  <c:v>19.739583329999999</c:v>
                </c:pt>
                <c:pt idx="1896">
                  <c:v>19.75</c:v>
                </c:pt>
                <c:pt idx="1897">
                  <c:v>19.760416670000001</c:v>
                </c:pt>
                <c:pt idx="1898">
                  <c:v>19.770833329999999</c:v>
                </c:pt>
                <c:pt idx="1899">
                  <c:v>19.78125</c:v>
                </c:pt>
                <c:pt idx="1900">
                  <c:v>19.791666670000001</c:v>
                </c:pt>
                <c:pt idx="1901">
                  <c:v>19.802083329999999</c:v>
                </c:pt>
                <c:pt idx="1902">
                  <c:v>19.8125</c:v>
                </c:pt>
                <c:pt idx="1903">
                  <c:v>19.822916670000001</c:v>
                </c:pt>
                <c:pt idx="1904">
                  <c:v>19.833333329999999</c:v>
                </c:pt>
                <c:pt idx="1905">
                  <c:v>19.84375</c:v>
                </c:pt>
                <c:pt idx="1906">
                  <c:v>19.854166670000001</c:v>
                </c:pt>
                <c:pt idx="1907">
                  <c:v>19.864583329999999</c:v>
                </c:pt>
                <c:pt idx="1908">
                  <c:v>19.875</c:v>
                </c:pt>
                <c:pt idx="1909">
                  <c:v>19.885416670000001</c:v>
                </c:pt>
                <c:pt idx="1910">
                  <c:v>19.895833329999999</c:v>
                </c:pt>
                <c:pt idx="1911">
                  <c:v>19.90625</c:v>
                </c:pt>
                <c:pt idx="1912">
                  <c:v>19.916666670000001</c:v>
                </c:pt>
                <c:pt idx="1913">
                  <c:v>19.927083329999999</c:v>
                </c:pt>
                <c:pt idx="1914">
                  <c:v>19.9375</c:v>
                </c:pt>
                <c:pt idx="1915">
                  <c:v>19.947916670000001</c:v>
                </c:pt>
                <c:pt idx="1916">
                  <c:v>19.958333329999999</c:v>
                </c:pt>
                <c:pt idx="1917">
                  <c:v>19.96875</c:v>
                </c:pt>
                <c:pt idx="1918">
                  <c:v>19.979166670000001</c:v>
                </c:pt>
                <c:pt idx="1919">
                  <c:v>19.989583329999999</c:v>
                </c:pt>
                <c:pt idx="1920">
                  <c:v>20</c:v>
                </c:pt>
                <c:pt idx="1921">
                  <c:v>20.010416670000001</c:v>
                </c:pt>
                <c:pt idx="1922">
                  <c:v>20.020833329999999</c:v>
                </c:pt>
                <c:pt idx="1923">
                  <c:v>20.03125</c:v>
                </c:pt>
                <c:pt idx="1924">
                  <c:v>20.041666670000001</c:v>
                </c:pt>
                <c:pt idx="1925">
                  <c:v>20.052083329999999</c:v>
                </c:pt>
                <c:pt idx="1926">
                  <c:v>20.0625</c:v>
                </c:pt>
                <c:pt idx="1927">
                  <c:v>20.072916670000001</c:v>
                </c:pt>
                <c:pt idx="1928">
                  <c:v>20.083333329999999</c:v>
                </c:pt>
                <c:pt idx="1929">
                  <c:v>20.09375</c:v>
                </c:pt>
                <c:pt idx="1930">
                  <c:v>20.104166670000001</c:v>
                </c:pt>
                <c:pt idx="1931">
                  <c:v>20.114583329999999</c:v>
                </c:pt>
                <c:pt idx="1932">
                  <c:v>20.125</c:v>
                </c:pt>
                <c:pt idx="1933">
                  <c:v>20.135416670000001</c:v>
                </c:pt>
                <c:pt idx="1934">
                  <c:v>20.145833329999999</c:v>
                </c:pt>
                <c:pt idx="1935">
                  <c:v>20.15625</c:v>
                </c:pt>
                <c:pt idx="1936">
                  <c:v>20.166666670000001</c:v>
                </c:pt>
                <c:pt idx="1937">
                  <c:v>20.177083329999999</c:v>
                </c:pt>
                <c:pt idx="1938">
                  <c:v>20.1875</c:v>
                </c:pt>
                <c:pt idx="1939">
                  <c:v>20.197916670000001</c:v>
                </c:pt>
                <c:pt idx="1940">
                  <c:v>20.208333329999999</c:v>
                </c:pt>
                <c:pt idx="1941">
                  <c:v>20.21875</c:v>
                </c:pt>
                <c:pt idx="1942">
                  <c:v>20.229166670000001</c:v>
                </c:pt>
                <c:pt idx="1943">
                  <c:v>20.239583329999999</c:v>
                </c:pt>
                <c:pt idx="1944">
                  <c:v>20.25</c:v>
                </c:pt>
                <c:pt idx="1945">
                  <c:v>20.260416670000001</c:v>
                </c:pt>
                <c:pt idx="1946">
                  <c:v>20.270833329999999</c:v>
                </c:pt>
                <c:pt idx="1947">
                  <c:v>20.28125</c:v>
                </c:pt>
                <c:pt idx="1948">
                  <c:v>20.291666670000001</c:v>
                </c:pt>
                <c:pt idx="1949">
                  <c:v>20.302083329999999</c:v>
                </c:pt>
                <c:pt idx="1950">
                  <c:v>20.3125</c:v>
                </c:pt>
                <c:pt idx="1951">
                  <c:v>20.322916670000001</c:v>
                </c:pt>
                <c:pt idx="1952">
                  <c:v>20.333333329999999</c:v>
                </c:pt>
                <c:pt idx="1953">
                  <c:v>20.34375</c:v>
                </c:pt>
                <c:pt idx="1954">
                  <c:v>20.354166670000001</c:v>
                </c:pt>
                <c:pt idx="1955">
                  <c:v>20.364583329999999</c:v>
                </c:pt>
                <c:pt idx="1956">
                  <c:v>20.375</c:v>
                </c:pt>
                <c:pt idx="1957">
                  <c:v>20.385416670000001</c:v>
                </c:pt>
                <c:pt idx="1958">
                  <c:v>20.395833329999999</c:v>
                </c:pt>
                <c:pt idx="1959">
                  <c:v>20.40625</c:v>
                </c:pt>
                <c:pt idx="1960">
                  <c:v>20.416666670000001</c:v>
                </c:pt>
                <c:pt idx="1961">
                  <c:v>20.427083329999999</c:v>
                </c:pt>
                <c:pt idx="1962">
                  <c:v>20.4375</c:v>
                </c:pt>
                <c:pt idx="1963">
                  <c:v>20.447916670000001</c:v>
                </c:pt>
                <c:pt idx="1964">
                  <c:v>20.458333329999999</c:v>
                </c:pt>
                <c:pt idx="1965">
                  <c:v>20.46875</c:v>
                </c:pt>
                <c:pt idx="1966">
                  <c:v>20.479166670000001</c:v>
                </c:pt>
                <c:pt idx="1967">
                  <c:v>20.489583329999999</c:v>
                </c:pt>
                <c:pt idx="1968">
                  <c:v>20.5</c:v>
                </c:pt>
                <c:pt idx="1969">
                  <c:v>20.510416670000001</c:v>
                </c:pt>
                <c:pt idx="1970">
                  <c:v>20.520833329999999</c:v>
                </c:pt>
                <c:pt idx="1971">
                  <c:v>20.53125</c:v>
                </c:pt>
                <c:pt idx="1972">
                  <c:v>20.541666670000001</c:v>
                </c:pt>
                <c:pt idx="1973">
                  <c:v>20.552083329999999</c:v>
                </c:pt>
                <c:pt idx="1974">
                  <c:v>20.5625</c:v>
                </c:pt>
                <c:pt idx="1975">
                  <c:v>20.572916670000001</c:v>
                </c:pt>
                <c:pt idx="1976">
                  <c:v>20.583333329999999</c:v>
                </c:pt>
                <c:pt idx="1977">
                  <c:v>20.59375</c:v>
                </c:pt>
                <c:pt idx="1978">
                  <c:v>20.604166670000001</c:v>
                </c:pt>
                <c:pt idx="1979">
                  <c:v>20.614583329999999</c:v>
                </c:pt>
                <c:pt idx="1980">
                  <c:v>20.625</c:v>
                </c:pt>
                <c:pt idx="1981">
                  <c:v>20.635416670000001</c:v>
                </c:pt>
                <c:pt idx="1982">
                  <c:v>20.645833329999999</c:v>
                </c:pt>
                <c:pt idx="1983">
                  <c:v>20.65625</c:v>
                </c:pt>
                <c:pt idx="1984">
                  <c:v>20.666666670000001</c:v>
                </c:pt>
                <c:pt idx="1985">
                  <c:v>20.677083329999999</c:v>
                </c:pt>
                <c:pt idx="1986">
                  <c:v>20.6875</c:v>
                </c:pt>
                <c:pt idx="1987">
                  <c:v>20.697916670000001</c:v>
                </c:pt>
                <c:pt idx="1988">
                  <c:v>20.708333329999999</c:v>
                </c:pt>
                <c:pt idx="1989">
                  <c:v>20.71875</c:v>
                </c:pt>
                <c:pt idx="1990">
                  <c:v>20.729166670000001</c:v>
                </c:pt>
                <c:pt idx="1991">
                  <c:v>20.739583329999999</c:v>
                </c:pt>
                <c:pt idx="1992">
                  <c:v>20.75</c:v>
                </c:pt>
                <c:pt idx="1993">
                  <c:v>20.760416670000001</c:v>
                </c:pt>
                <c:pt idx="1994">
                  <c:v>20.770833329999999</c:v>
                </c:pt>
                <c:pt idx="1995">
                  <c:v>20.78125</c:v>
                </c:pt>
                <c:pt idx="1996">
                  <c:v>20.791666670000001</c:v>
                </c:pt>
                <c:pt idx="1997">
                  <c:v>20.802083329999999</c:v>
                </c:pt>
                <c:pt idx="1998">
                  <c:v>20.8125</c:v>
                </c:pt>
                <c:pt idx="1999">
                  <c:v>20.822916670000001</c:v>
                </c:pt>
                <c:pt idx="2000">
                  <c:v>20.833333329999999</c:v>
                </c:pt>
                <c:pt idx="2001">
                  <c:v>20.84375</c:v>
                </c:pt>
                <c:pt idx="2002">
                  <c:v>20.854166670000001</c:v>
                </c:pt>
                <c:pt idx="2003">
                  <c:v>20.864583329999999</c:v>
                </c:pt>
                <c:pt idx="2004">
                  <c:v>20.875</c:v>
                </c:pt>
                <c:pt idx="2005">
                  <c:v>20.885416670000001</c:v>
                </c:pt>
                <c:pt idx="2006">
                  <c:v>20.895833329999999</c:v>
                </c:pt>
                <c:pt idx="2007">
                  <c:v>20.90625</c:v>
                </c:pt>
                <c:pt idx="2008">
                  <c:v>20.916666670000001</c:v>
                </c:pt>
                <c:pt idx="2009">
                  <c:v>20.927083329999999</c:v>
                </c:pt>
                <c:pt idx="2010">
                  <c:v>20.9375</c:v>
                </c:pt>
                <c:pt idx="2011">
                  <c:v>20.947916670000001</c:v>
                </c:pt>
                <c:pt idx="2012">
                  <c:v>20.958333329999999</c:v>
                </c:pt>
                <c:pt idx="2013">
                  <c:v>20.96875</c:v>
                </c:pt>
                <c:pt idx="2014">
                  <c:v>20.979166670000001</c:v>
                </c:pt>
                <c:pt idx="2015">
                  <c:v>20.989583329999999</c:v>
                </c:pt>
                <c:pt idx="2016">
                  <c:v>21</c:v>
                </c:pt>
                <c:pt idx="2017">
                  <c:v>21.010416670000001</c:v>
                </c:pt>
                <c:pt idx="2018">
                  <c:v>21.020833329999999</c:v>
                </c:pt>
                <c:pt idx="2019">
                  <c:v>21.03125</c:v>
                </c:pt>
                <c:pt idx="2020">
                  <c:v>21.041666670000001</c:v>
                </c:pt>
                <c:pt idx="2021">
                  <c:v>21.052083329999999</c:v>
                </c:pt>
                <c:pt idx="2022">
                  <c:v>21.0625</c:v>
                </c:pt>
                <c:pt idx="2023">
                  <c:v>21.072916670000001</c:v>
                </c:pt>
                <c:pt idx="2024">
                  <c:v>21.083333329999999</c:v>
                </c:pt>
                <c:pt idx="2025">
                  <c:v>21.09375</c:v>
                </c:pt>
                <c:pt idx="2026">
                  <c:v>21.104166670000001</c:v>
                </c:pt>
                <c:pt idx="2027">
                  <c:v>21.114583329999999</c:v>
                </c:pt>
                <c:pt idx="2028">
                  <c:v>21.125</c:v>
                </c:pt>
                <c:pt idx="2029">
                  <c:v>21.135416670000001</c:v>
                </c:pt>
                <c:pt idx="2030">
                  <c:v>21.145833329999999</c:v>
                </c:pt>
                <c:pt idx="2031">
                  <c:v>21.15625</c:v>
                </c:pt>
                <c:pt idx="2032">
                  <c:v>21.166666670000001</c:v>
                </c:pt>
                <c:pt idx="2033">
                  <c:v>21.177083329999999</c:v>
                </c:pt>
                <c:pt idx="2034">
                  <c:v>21.1875</c:v>
                </c:pt>
                <c:pt idx="2035">
                  <c:v>21.197916670000001</c:v>
                </c:pt>
                <c:pt idx="2036">
                  <c:v>21.208333329999999</c:v>
                </c:pt>
                <c:pt idx="2037">
                  <c:v>21.21875</c:v>
                </c:pt>
                <c:pt idx="2038">
                  <c:v>21.229166670000001</c:v>
                </c:pt>
                <c:pt idx="2039">
                  <c:v>21.239583329999999</c:v>
                </c:pt>
                <c:pt idx="2040">
                  <c:v>21.25</c:v>
                </c:pt>
                <c:pt idx="2041">
                  <c:v>21.260416670000001</c:v>
                </c:pt>
                <c:pt idx="2042">
                  <c:v>21.270833329999999</c:v>
                </c:pt>
                <c:pt idx="2043">
                  <c:v>21.28125</c:v>
                </c:pt>
                <c:pt idx="2044">
                  <c:v>21.291666670000001</c:v>
                </c:pt>
                <c:pt idx="2045">
                  <c:v>21.302083329999999</c:v>
                </c:pt>
                <c:pt idx="2046">
                  <c:v>21.3125</c:v>
                </c:pt>
                <c:pt idx="2047">
                  <c:v>21.322916670000001</c:v>
                </c:pt>
                <c:pt idx="2048">
                  <c:v>21.333333329999999</c:v>
                </c:pt>
                <c:pt idx="2049">
                  <c:v>21.34375</c:v>
                </c:pt>
                <c:pt idx="2050">
                  <c:v>21.354166670000001</c:v>
                </c:pt>
                <c:pt idx="2051">
                  <c:v>21.364583329999999</c:v>
                </c:pt>
                <c:pt idx="2052">
                  <c:v>21.375</c:v>
                </c:pt>
                <c:pt idx="2053">
                  <c:v>21.385416670000001</c:v>
                </c:pt>
                <c:pt idx="2054">
                  <c:v>21.395833329999999</c:v>
                </c:pt>
                <c:pt idx="2055">
                  <c:v>21.40625</c:v>
                </c:pt>
                <c:pt idx="2056">
                  <c:v>21.416666670000001</c:v>
                </c:pt>
                <c:pt idx="2057">
                  <c:v>21.427083329999999</c:v>
                </c:pt>
                <c:pt idx="2058">
                  <c:v>21.4375</c:v>
                </c:pt>
                <c:pt idx="2059">
                  <c:v>21.447916670000001</c:v>
                </c:pt>
                <c:pt idx="2060">
                  <c:v>21.458333329999999</c:v>
                </c:pt>
                <c:pt idx="2061">
                  <c:v>21.46875</c:v>
                </c:pt>
                <c:pt idx="2062">
                  <c:v>21.479166670000001</c:v>
                </c:pt>
                <c:pt idx="2063">
                  <c:v>21.489583329999999</c:v>
                </c:pt>
                <c:pt idx="2064">
                  <c:v>21.5</c:v>
                </c:pt>
                <c:pt idx="2065">
                  <c:v>21.510416670000001</c:v>
                </c:pt>
                <c:pt idx="2066">
                  <c:v>21.520833329999999</c:v>
                </c:pt>
                <c:pt idx="2067">
                  <c:v>21.53125</c:v>
                </c:pt>
                <c:pt idx="2068">
                  <c:v>21.541666670000001</c:v>
                </c:pt>
                <c:pt idx="2069">
                  <c:v>21.552083329999999</c:v>
                </c:pt>
                <c:pt idx="2070">
                  <c:v>21.5625</c:v>
                </c:pt>
                <c:pt idx="2071">
                  <c:v>21.572916670000001</c:v>
                </c:pt>
                <c:pt idx="2072">
                  <c:v>21.583333329999999</c:v>
                </c:pt>
                <c:pt idx="2073">
                  <c:v>21.59375</c:v>
                </c:pt>
                <c:pt idx="2074">
                  <c:v>21.604166670000001</c:v>
                </c:pt>
                <c:pt idx="2075">
                  <c:v>21.614583329999999</c:v>
                </c:pt>
                <c:pt idx="2076">
                  <c:v>21.625</c:v>
                </c:pt>
                <c:pt idx="2077">
                  <c:v>21.635416670000001</c:v>
                </c:pt>
                <c:pt idx="2078">
                  <c:v>21.645833329999999</c:v>
                </c:pt>
                <c:pt idx="2079">
                  <c:v>21.65625</c:v>
                </c:pt>
                <c:pt idx="2080">
                  <c:v>21.666666670000001</c:v>
                </c:pt>
                <c:pt idx="2081">
                  <c:v>21.677083329999999</c:v>
                </c:pt>
                <c:pt idx="2082">
                  <c:v>21.6875</c:v>
                </c:pt>
                <c:pt idx="2083">
                  <c:v>21.697916670000001</c:v>
                </c:pt>
                <c:pt idx="2084">
                  <c:v>21.708333329999999</c:v>
                </c:pt>
                <c:pt idx="2085">
                  <c:v>21.71875</c:v>
                </c:pt>
                <c:pt idx="2086">
                  <c:v>21.729166670000001</c:v>
                </c:pt>
                <c:pt idx="2087">
                  <c:v>21.739583329999999</c:v>
                </c:pt>
                <c:pt idx="2088">
                  <c:v>21.75</c:v>
                </c:pt>
                <c:pt idx="2089">
                  <c:v>21.760416670000001</c:v>
                </c:pt>
                <c:pt idx="2090">
                  <c:v>21.770833329999999</c:v>
                </c:pt>
                <c:pt idx="2091">
                  <c:v>21.78125</c:v>
                </c:pt>
                <c:pt idx="2092">
                  <c:v>21.791666670000001</c:v>
                </c:pt>
                <c:pt idx="2093">
                  <c:v>21.802083329999999</c:v>
                </c:pt>
                <c:pt idx="2094">
                  <c:v>21.8125</c:v>
                </c:pt>
                <c:pt idx="2095">
                  <c:v>21.822916670000001</c:v>
                </c:pt>
                <c:pt idx="2096">
                  <c:v>21.833333329999999</c:v>
                </c:pt>
                <c:pt idx="2097">
                  <c:v>21.84375</c:v>
                </c:pt>
                <c:pt idx="2098">
                  <c:v>21.854166670000001</c:v>
                </c:pt>
                <c:pt idx="2099">
                  <c:v>21.864583329999999</c:v>
                </c:pt>
                <c:pt idx="2100">
                  <c:v>21.875</c:v>
                </c:pt>
                <c:pt idx="2101">
                  <c:v>21.885416670000001</c:v>
                </c:pt>
                <c:pt idx="2102">
                  <c:v>21.895833329999999</c:v>
                </c:pt>
                <c:pt idx="2103">
                  <c:v>21.90625</c:v>
                </c:pt>
                <c:pt idx="2104">
                  <c:v>21.916666670000001</c:v>
                </c:pt>
                <c:pt idx="2105">
                  <c:v>21.927083329999999</c:v>
                </c:pt>
                <c:pt idx="2106">
                  <c:v>21.9375</c:v>
                </c:pt>
                <c:pt idx="2107">
                  <c:v>21.947916670000001</c:v>
                </c:pt>
                <c:pt idx="2108">
                  <c:v>21.958333329999999</c:v>
                </c:pt>
                <c:pt idx="2109">
                  <c:v>21.96875</c:v>
                </c:pt>
                <c:pt idx="2110">
                  <c:v>21.979166670000001</c:v>
                </c:pt>
                <c:pt idx="2111">
                  <c:v>21.989583329999999</c:v>
                </c:pt>
                <c:pt idx="2112">
                  <c:v>22</c:v>
                </c:pt>
                <c:pt idx="2113">
                  <c:v>22.010416670000001</c:v>
                </c:pt>
                <c:pt idx="2114">
                  <c:v>22.020833329999999</c:v>
                </c:pt>
                <c:pt idx="2115">
                  <c:v>22.03125</c:v>
                </c:pt>
                <c:pt idx="2116">
                  <c:v>22.041666670000001</c:v>
                </c:pt>
                <c:pt idx="2117">
                  <c:v>22.052083329999999</c:v>
                </c:pt>
                <c:pt idx="2118">
                  <c:v>22.0625</c:v>
                </c:pt>
                <c:pt idx="2119">
                  <c:v>22.072916670000001</c:v>
                </c:pt>
                <c:pt idx="2120">
                  <c:v>22.083333329999999</c:v>
                </c:pt>
                <c:pt idx="2121">
                  <c:v>22.09375</c:v>
                </c:pt>
                <c:pt idx="2122">
                  <c:v>22.104166670000001</c:v>
                </c:pt>
                <c:pt idx="2123">
                  <c:v>22.114583329999999</c:v>
                </c:pt>
                <c:pt idx="2124">
                  <c:v>22.125</c:v>
                </c:pt>
                <c:pt idx="2125">
                  <c:v>22.135416670000001</c:v>
                </c:pt>
                <c:pt idx="2126">
                  <c:v>22.145833329999999</c:v>
                </c:pt>
                <c:pt idx="2127">
                  <c:v>22.15625</c:v>
                </c:pt>
                <c:pt idx="2128">
                  <c:v>22.166666670000001</c:v>
                </c:pt>
                <c:pt idx="2129">
                  <c:v>22.177083329999999</c:v>
                </c:pt>
                <c:pt idx="2130">
                  <c:v>22.1875</c:v>
                </c:pt>
                <c:pt idx="2131">
                  <c:v>22.197916670000001</c:v>
                </c:pt>
                <c:pt idx="2132">
                  <c:v>22.208333329999999</c:v>
                </c:pt>
                <c:pt idx="2133">
                  <c:v>22.21875</c:v>
                </c:pt>
                <c:pt idx="2134">
                  <c:v>22.229166670000001</c:v>
                </c:pt>
                <c:pt idx="2135">
                  <c:v>22.239583329999999</c:v>
                </c:pt>
                <c:pt idx="2136">
                  <c:v>22.25</c:v>
                </c:pt>
                <c:pt idx="2137">
                  <c:v>22.260416670000001</c:v>
                </c:pt>
                <c:pt idx="2138">
                  <c:v>22.270833329999999</c:v>
                </c:pt>
                <c:pt idx="2139">
                  <c:v>22.28125</c:v>
                </c:pt>
                <c:pt idx="2140">
                  <c:v>22.291666670000001</c:v>
                </c:pt>
                <c:pt idx="2141">
                  <c:v>22.302083329999999</c:v>
                </c:pt>
                <c:pt idx="2142">
                  <c:v>22.3125</c:v>
                </c:pt>
                <c:pt idx="2143">
                  <c:v>22.322916670000001</c:v>
                </c:pt>
                <c:pt idx="2144">
                  <c:v>22.333333329999999</c:v>
                </c:pt>
                <c:pt idx="2145">
                  <c:v>22.34375</c:v>
                </c:pt>
                <c:pt idx="2146">
                  <c:v>22.354166670000001</c:v>
                </c:pt>
                <c:pt idx="2147">
                  <c:v>22.364583329999999</c:v>
                </c:pt>
                <c:pt idx="2148">
                  <c:v>22.375</c:v>
                </c:pt>
                <c:pt idx="2149">
                  <c:v>22.385416670000001</c:v>
                </c:pt>
                <c:pt idx="2150">
                  <c:v>22.395833329999999</c:v>
                </c:pt>
                <c:pt idx="2151">
                  <c:v>22.40625</c:v>
                </c:pt>
                <c:pt idx="2152">
                  <c:v>22.416666670000001</c:v>
                </c:pt>
                <c:pt idx="2153">
                  <c:v>22.427083329999999</c:v>
                </c:pt>
                <c:pt idx="2154">
                  <c:v>22.4375</c:v>
                </c:pt>
                <c:pt idx="2155">
                  <c:v>22.447916670000001</c:v>
                </c:pt>
                <c:pt idx="2156">
                  <c:v>22.458333329999999</c:v>
                </c:pt>
                <c:pt idx="2157">
                  <c:v>22.46875</c:v>
                </c:pt>
                <c:pt idx="2158">
                  <c:v>22.479166670000001</c:v>
                </c:pt>
                <c:pt idx="2159">
                  <c:v>22.489583329999999</c:v>
                </c:pt>
                <c:pt idx="2160">
                  <c:v>22.5</c:v>
                </c:pt>
                <c:pt idx="2161">
                  <c:v>22.510416670000001</c:v>
                </c:pt>
                <c:pt idx="2162">
                  <c:v>22.520833329999999</c:v>
                </c:pt>
                <c:pt idx="2163">
                  <c:v>22.53125</c:v>
                </c:pt>
                <c:pt idx="2164">
                  <c:v>22.541666670000001</c:v>
                </c:pt>
                <c:pt idx="2165">
                  <c:v>22.552083329999999</c:v>
                </c:pt>
                <c:pt idx="2166">
                  <c:v>22.5625</c:v>
                </c:pt>
                <c:pt idx="2167">
                  <c:v>22.572916670000001</c:v>
                </c:pt>
                <c:pt idx="2168">
                  <c:v>22.583333329999999</c:v>
                </c:pt>
                <c:pt idx="2169">
                  <c:v>22.59375</c:v>
                </c:pt>
                <c:pt idx="2170">
                  <c:v>22.604166670000001</c:v>
                </c:pt>
                <c:pt idx="2171">
                  <c:v>22.614583329999999</c:v>
                </c:pt>
                <c:pt idx="2172">
                  <c:v>22.625</c:v>
                </c:pt>
                <c:pt idx="2173">
                  <c:v>22.635416670000001</c:v>
                </c:pt>
                <c:pt idx="2174">
                  <c:v>22.645833329999999</c:v>
                </c:pt>
                <c:pt idx="2175">
                  <c:v>22.65625</c:v>
                </c:pt>
                <c:pt idx="2176">
                  <c:v>22.666666670000001</c:v>
                </c:pt>
                <c:pt idx="2177">
                  <c:v>22.677083329999999</c:v>
                </c:pt>
                <c:pt idx="2178">
                  <c:v>22.6875</c:v>
                </c:pt>
                <c:pt idx="2179">
                  <c:v>22.697916670000001</c:v>
                </c:pt>
                <c:pt idx="2180">
                  <c:v>22.708333329999999</c:v>
                </c:pt>
                <c:pt idx="2181">
                  <c:v>22.71875</c:v>
                </c:pt>
                <c:pt idx="2182">
                  <c:v>22.729166670000001</c:v>
                </c:pt>
                <c:pt idx="2183">
                  <c:v>22.739583329999999</c:v>
                </c:pt>
                <c:pt idx="2184">
                  <c:v>22.75</c:v>
                </c:pt>
                <c:pt idx="2185">
                  <c:v>22.760416670000001</c:v>
                </c:pt>
                <c:pt idx="2186">
                  <c:v>22.770833329999999</c:v>
                </c:pt>
                <c:pt idx="2187">
                  <c:v>22.78125</c:v>
                </c:pt>
                <c:pt idx="2188">
                  <c:v>22.791666670000001</c:v>
                </c:pt>
                <c:pt idx="2189">
                  <c:v>22.802083329999999</c:v>
                </c:pt>
                <c:pt idx="2190">
                  <c:v>22.8125</c:v>
                </c:pt>
                <c:pt idx="2191">
                  <c:v>22.822916670000001</c:v>
                </c:pt>
                <c:pt idx="2192">
                  <c:v>22.833333329999999</c:v>
                </c:pt>
                <c:pt idx="2193">
                  <c:v>22.84375</c:v>
                </c:pt>
                <c:pt idx="2194">
                  <c:v>22.854166670000001</c:v>
                </c:pt>
                <c:pt idx="2195">
                  <c:v>22.864583329999999</c:v>
                </c:pt>
                <c:pt idx="2196">
                  <c:v>22.875</c:v>
                </c:pt>
                <c:pt idx="2197">
                  <c:v>22.885416670000001</c:v>
                </c:pt>
                <c:pt idx="2198">
                  <c:v>22.895833329999999</c:v>
                </c:pt>
                <c:pt idx="2199">
                  <c:v>22.90625</c:v>
                </c:pt>
                <c:pt idx="2200">
                  <c:v>22.916666670000001</c:v>
                </c:pt>
                <c:pt idx="2201">
                  <c:v>22.927083329999999</c:v>
                </c:pt>
                <c:pt idx="2202">
                  <c:v>22.9375</c:v>
                </c:pt>
                <c:pt idx="2203">
                  <c:v>22.947916670000001</c:v>
                </c:pt>
                <c:pt idx="2204">
                  <c:v>22.958333329999999</c:v>
                </c:pt>
                <c:pt idx="2205">
                  <c:v>22.96875</c:v>
                </c:pt>
                <c:pt idx="2206">
                  <c:v>22.979166670000001</c:v>
                </c:pt>
                <c:pt idx="2207">
                  <c:v>22.989583329999999</c:v>
                </c:pt>
                <c:pt idx="2208">
                  <c:v>23</c:v>
                </c:pt>
                <c:pt idx="2209">
                  <c:v>23.010416670000001</c:v>
                </c:pt>
                <c:pt idx="2210">
                  <c:v>23.020833329999999</c:v>
                </c:pt>
                <c:pt idx="2211">
                  <c:v>23.03125</c:v>
                </c:pt>
                <c:pt idx="2212">
                  <c:v>23.041666670000001</c:v>
                </c:pt>
                <c:pt idx="2213">
                  <c:v>23.052083329999999</c:v>
                </c:pt>
                <c:pt idx="2214">
                  <c:v>23.0625</c:v>
                </c:pt>
                <c:pt idx="2215">
                  <c:v>23.072916670000001</c:v>
                </c:pt>
                <c:pt idx="2216">
                  <c:v>23.083333329999999</c:v>
                </c:pt>
                <c:pt idx="2217">
                  <c:v>23.09375</c:v>
                </c:pt>
                <c:pt idx="2218">
                  <c:v>23.104166670000001</c:v>
                </c:pt>
                <c:pt idx="2219">
                  <c:v>23.114583329999999</c:v>
                </c:pt>
                <c:pt idx="2220">
                  <c:v>23.125</c:v>
                </c:pt>
                <c:pt idx="2221">
                  <c:v>23.135416670000001</c:v>
                </c:pt>
                <c:pt idx="2222">
                  <c:v>23.145833329999999</c:v>
                </c:pt>
                <c:pt idx="2223">
                  <c:v>23.15625</c:v>
                </c:pt>
                <c:pt idx="2224">
                  <c:v>23.166666670000001</c:v>
                </c:pt>
                <c:pt idx="2225">
                  <c:v>23.177083329999999</c:v>
                </c:pt>
                <c:pt idx="2226">
                  <c:v>23.1875</c:v>
                </c:pt>
                <c:pt idx="2227">
                  <c:v>23.197916670000001</c:v>
                </c:pt>
                <c:pt idx="2228">
                  <c:v>23.208333329999999</c:v>
                </c:pt>
                <c:pt idx="2229">
                  <c:v>23.21875</c:v>
                </c:pt>
                <c:pt idx="2230">
                  <c:v>23.229166670000001</c:v>
                </c:pt>
                <c:pt idx="2231">
                  <c:v>23.239583329999999</c:v>
                </c:pt>
                <c:pt idx="2232">
                  <c:v>23.25</c:v>
                </c:pt>
                <c:pt idx="2233">
                  <c:v>23.260416670000001</c:v>
                </c:pt>
                <c:pt idx="2234">
                  <c:v>23.270833329999999</c:v>
                </c:pt>
                <c:pt idx="2235">
                  <c:v>23.28125</c:v>
                </c:pt>
                <c:pt idx="2236">
                  <c:v>23.291666670000001</c:v>
                </c:pt>
                <c:pt idx="2237">
                  <c:v>23.302083329999999</c:v>
                </c:pt>
                <c:pt idx="2238">
                  <c:v>23.3125</c:v>
                </c:pt>
                <c:pt idx="2239">
                  <c:v>23.322916670000001</c:v>
                </c:pt>
                <c:pt idx="2240">
                  <c:v>23.333333329999999</c:v>
                </c:pt>
                <c:pt idx="2241">
                  <c:v>23.34375</c:v>
                </c:pt>
                <c:pt idx="2242">
                  <c:v>23.354166670000001</c:v>
                </c:pt>
                <c:pt idx="2243">
                  <c:v>23.364583329999999</c:v>
                </c:pt>
                <c:pt idx="2244">
                  <c:v>23.375</c:v>
                </c:pt>
                <c:pt idx="2245">
                  <c:v>23.385416670000001</c:v>
                </c:pt>
                <c:pt idx="2246">
                  <c:v>23.395833329999999</c:v>
                </c:pt>
                <c:pt idx="2247">
                  <c:v>23.40625</c:v>
                </c:pt>
                <c:pt idx="2248">
                  <c:v>23.416666670000001</c:v>
                </c:pt>
                <c:pt idx="2249">
                  <c:v>23.427083329999999</c:v>
                </c:pt>
                <c:pt idx="2250">
                  <c:v>23.4375</c:v>
                </c:pt>
                <c:pt idx="2251">
                  <c:v>23.447916670000001</c:v>
                </c:pt>
                <c:pt idx="2252">
                  <c:v>23.458333329999999</c:v>
                </c:pt>
                <c:pt idx="2253">
                  <c:v>23.46875</c:v>
                </c:pt>
                <c:pt idx="2254">
                  <c:v>23.479166670000001</c:v>
                </c:pt>
                <c:pt idx="2255">
                  <c:v>23.489583329999999</c:v>
                </c:pt>
                <c:pt idx="2256">
                  <c:v>23.5</c:v>
                </c:pt>
                <c:pt idx="2257">
                  <c:v>23.510416670000001</c:v>
                </c:pt>
                <c:pt idx="2258">
                  <c:v>23.520833329999999</c:v>
                </c:pt>
                <c:pt idx="2259">
                  <c:v>23.53125</c:v>
                </c:pt>
                <c:pt idx="2260">
                  <c:v>23.541666670000001</c:v>
                </c:pt>
                <c:pt idx="2261">
                  <c:v>23.552083329999999</c:v>
                </c:pt>
                <c:pt idx="2262">
                  <c:v>23.5625</c:v>
                </c:pt>
                <c:pt idx="2263">
                  <c:v>23.572916670000001</c:v>
                </c:pt>
                <c:pt idx="2264">
                  <c:v>23.583333329999999</c:v>
                </c:pt>
                <c:pt idx="2265">
                  <c:v>23.59375</c:v>
                </c:pt>
                <c:pt idx="2266">
                  <c:v>23.604166670000001</c:v>
                </c:pt>
                <c:pt idx="2267">
                  <c:v>23.614583329999999</c:v>
                </c:pt>
                <c:pt idx="2268">
                  <c:v>23.625</c:v>
                </c:pt>
                <c:pt idx="2269">
                  <c:v>23.635416670000001</c:v>
                </c:pt>
                <c:pt idx="2270">
                  <c:v>23.645833329999999</c:v>
                </c:pt>
                <c:pt idx="2271">
                  <c:v>23.65625</c:v>
                </c:pt>
                <c:pt idx="2272">
                  <c:v>23.666666670000001</c:v>
                </c:pt>
                <c:pt idx="2273">
                  <c:v>23.677083329999999</c:v>
                </c:pt>
                <c:pt idx="2274">
                  <c:v>23.6875</c:v>
                </c:pt>
                <c:pt idx="2275">
                  <c:v>23.697916670000001</c:v>
                </c:pt>
                <c:pt idx="2276">
                  <c:v>23.708333329999999</c:v>
                </c:pt>
                <c:pt idx="2277">
                  <c:v>23.71875</c:v>
                </c:pt>
                <c:pt idx="2278">
                  <c:v>23.729166670000001</c:v>
                </c:pt>
                <c:pt idx="2279">
                  <c:v>23.739583329999999</c:v>
                </c:pt>
                <c:pt idx="2280">
                  <c:v>23.75</c:v>
                </c:pt>
                <c:pt idx="2281">
                  <c:v>23.760416670000001</c:v>
                </c:pt>
                <c:pt idx="2282">
                  <c:v>23.770833329999999</c:v>
                </c:pt>
                <c:pt idx="2283">
                  <c:v>23.78125</c:v>
                </c:pt>
                <c:pt idx="2284">
                  <c:v>23.791666670000001</c:v>
                </c:pt>
                <c:pt idx="2285">
                  <c:v>23.802083329999999</c:v>
                </c:pt>
                <c:pt idx="2286">
                  <c:v>23.8125</c:v>
                </c:pt>
                <c:pt idx="2287">
                  <c:v>23.822916670000001</c:v>
                </c:pt>
                <c:pt idx="2288">
                  <c:v>23.833333329999999</c:v>
                </c:pt>
                <c:pt idx="2289">
                  <c:v>23.84375</c:v>
                </c:pt>
                <c:pt idx="2290">
                  <c:v>23.854166670000001</c:v>
                </c:pt>
                <c:pt idx="2291">
                  <c:v>23.864583329999999</c:v>
                </c:pt>
                <c:pt idx="2292">
                  <c:v>23.875</c:v>
                </c:pt>
                <c:pt idx="2293">
                  <c:v>23.885416670000001</c:v>
                </c:pt>
                <c:pt idx="2294">
                  <c:v>23.895833329999999</c:v>
                </c:pt>
                <c:pt idx="2295">
                  <c:v>23.90625</c:v>
                </c:pt>
                <c:pt idx="2296">
                  <c:v>23.916666670000001</c:v>
                </c:pt>
                <c:pt idx="2297">
                  <c:v>23.927083329999999</c:v>
                </c:pt>
                <c:pt idx="2298">
                  <c:v>23.9375</c:v>
                </c:pt>
                <c:pt idx="2299">
                  <c:v>23.947916670000001</c:v>
                </c:pt>
                <c:pt idx="2300">
                  <c:v>23.958333329999999</c:v>
                </c:pt>
                <c:pt idx="2301">
                  <c:v>23.96875</c:v>
                </c:pt>
                <c:pt idx="2302">
                  <c:v>23.979166670000001</c:v>
                </c:pt>
                <c:pt idx="2303">
                  <c:v>23.989583329999999</c:v>
                </c:pt>
                <c:pt idx="2304">
                  <c:v>24</c:v>
                </c:pt>
                <c:pt idx="2305">
                  <c:v>24.010416670000001</c:v>
                </c:pt>
                <c:pt idx="2306">
                  <c:v>24.020833329999999</c:v>
                </c:pt>
                <c:pt idx="2307">
                  <c:v>24.03125</c:v>
                </c:pt>
                <c:pt idx="2308">
                  <c:v>24.041666670000001</c:v>
                </c:pt>
                <c:pt idx="2309">
                  <c:v>24.052083329999999</c:v>
                </c:pt>
                <c:pt idx="2310">
                  <c:v>24.0625</c:v>
                </c:pt>
                <c:pt idx="2311">
                  <c:v>24.072916670000001</c:v>
                </c:pt>
                <c:pt idx="2312">
                  <c:v>24.083333329999999</c:v>
                </c:pt>
                <c:pt idx="2313">
                  <c:v>24.09375</c:v>
                </c:pt>
                <c:pt idx="2314">
                  <c:v>24.104166670000001</c:v>
                </c:pt>
                <c:pt idx="2315">
                  <c:v>24.114583329999999</c:v>
                </c:pt>
                <c:pt idx="2316">
                  <c:v>24.125</c:v>
                </c:pt>
                <c:pt idx="2317">
                  <c:v>24.135416670000001</c:v>
                </c:pt>
                <c:pt idx="2318">
                  <c:v>24.145833329999999</c:v>
                </c:pt>
                <c:pt idx="2319">
                  <c:v>24.15625</c:v>
                </c:pt>
                <c:pt idx="2320">
                  <c:v>24.166666670000001</c:v>
                </c:pt>
                <c:pt idx="2321">
                  <c:v>24.177083329999999</c:v>
                </c:pt>
                <c:pt idx="2322">
                  <c:v>24.1875</c:v>
                </c:pt>
                <c:pt idx="2323">
                  <c:v>24.197916670000001</c:v>
                </c:pt>
                <c:pt idx="2324">
                  <c:v>24.208333329999999</c:v>
                </c:pt>
                <c:pt idx="2325">
                  <c:v>24.21875</c:v>
                </c:pt>
                <c:pt idx="2326">
                  <c:v>24.229166670000001</c:v>
                </c:pt>
                <c:pt idx="2327">
                  <c:v>24.239583329999999</c:v>
                </c:pt>
                <c:pt idx="2328">
                  <c:v>24.25</c:v>
                </c:pt>
                <c:pt idx="2329">
                  <c:v>24.260416670000001</c:v>
                </c:pt>
                <c:pt idx="2330">
                  <c:v>24.270833329999999</c:v>
                </c:pt>
                <c:pt idx="2331">
                  <c:v>24.28125</c:v>
                </c:pt>
                <c:pt idx="2332">
                  <c:v>24.291666670000001</c:v>
                </c:pt>
                <c:pt idx="2333">
                  <c:v>24.302083329999999</c:v>
                </c:pt>
                <c:pt idx="2334">
                  <c:v>24.3125</c:v>
                </c:pt>
                <c:pt idx="2335">
                  <c:v>24.322916670000001</c:v>
                </c:pt>
                <c:pt idx="2336">
                  <c:v>24.333333329999999</c:v>
                </c:pt>
                <c:pt idx="2337">
                  <c:v>24.34375</c:v>
                </c:pt>
                <c:pt idx="2338">
                  <c:v>24.354166670000001</c:v>
                </c:pt>
                <c:pt idx="2339">
                  <c:v>24.364583329999999</c:v>
                </c:pt>
                <c:pt idx="2340">
                  <c:v>24.375</c:v>
                </c:pt>
                <c:pt idx="2341">
                  <c:v>24.385416670000001</c:v>
                </c:pt>
                <c:pt idx="2342">
                  <c:v>24.395833329999999</c:v>
                </c:pt>
                <c:pt idx="2343">
                  <c:v>24.40625</c:v>
                </c:pt>
                <c:pt idx="2344">
                  <c:v>24.416666670000001</c:v>
                </c:pt>
                <c:pt idx="2345">
                  <c:v>24.427083329999999</c:v>
                </c:pt>
                <c:pt idx="2346">
                  <c:v>24.4375</c:v>
                </c:pt>
                <c:pt idx="2347">
                  <c:v>24.447916670000001</c:v>
                </c:pt>
                <c:pt idx="2348">
                  <c:v>24.458333329999999</c:v>
                </c:pt>
                <c:pt idx="2349">
                  <c:v>24.46875</c:v>
                </c:pt>
                <c:pt idx="2350">
                  <c:v>24.479166670000001</c:v>
                </c:pt>
                <c:pt idx="2351">
                  <c:v>24.489583329999999</c:v>
                </c:pt>
                <c:pt idx="2352">
                  <c:v>24.5</c:v>
                </c:pt>
                <c:pt idx="2353">
                  <c:v>24.510416670000001</c:v>
                </c:pt>
                <c:pt idx="2354">
                  <c:v>24.520833329999999</c:v>
                </c:pt>
                <c:pt idx="2355">
                  <c:v>24.53125</c:v>
                </c:pt>
                <c:pt idx="2356">
                  <c:v>24.541666670000001</c:v>
                </c:pt>
                <c:pt idx="2357">
                  <c:v>24.552083329999999</c:v>
                </c:pt>
                <c:pt idx="2358">
                  <c:v>24.5625</c:v>
                </c:pt>
                <c:pt idx="2359">
                  <c:v>24.572916670000001</c:v>
                </c:pt>
                <c:pt idx="2360">
                  <c:v>24.583333329999999</c:v>
                </c:pt>
                <c:pt idx="2361">
                  <c:v>24.59375</c:v>
                </c:pt>
                <c:pt idx="2362">
                  <c:v>24.604166670000001</c:v>
                </c:pt>
                <c:pt idx="2363">
                  <c:v>24.614583329999999</c:v>
                </c:pt>
                <c:pt idx="2364">
                  <c:v>24.625</c:v>
                </c:pt>
                <c:pt idx="2365">
                  <c:v>24.635416670000001</c:v>
                </c:pt>
                <c:pt idx="2366">
                  <c:v>24.645833329999999</c:v>
                </c:pt>
                <c:pt idx="2367">
                  <c:v>24.65625</c:v>
                </c:pt>
                <c:pt idx="2368">
                  <c:v>24.666666670000001</c:v>
                </c:pt>
                <c:pt idx="2369">
                  <c:v>24.677083329999999</c:v>
                </c:pt>
                <c:pt idx="2370">
                  <c:v>24.6875</c:v>
                </c:pt>
                <c:pt idx="2371">
                  <c:v>24.697916670000001</c:v>
                </c:pt>
                <c:pt idx="2372">
                  <c:v>24.708333329999999</c:v>
                </c:pt>
                <c:pt idx="2373">
                  <c:v>24.71875</c:v>
                </c:pt>
                <c:pt idx="2374">
                  <c:v>24.729166670000001</c:v>
                </c:pt>
                <c:pt idx="2375">
                  <c:v>24.739583329999999</c:v>
                </c:pt>
                <c:pt idx="2376">
                  <c:v>24.75</c:v>
                </c:pt>
                <c:pt idx="2377">
                  <c:v>24.760416670000001</c:v>
                </c:pt>
                <c:pt idx="2378">
                  <c:v>24.770833329999999</c:v>
                </c:pt>
                <c:pt idx="2379">
                  <c:v>24.78125</c:v>
                </c:pt>
                <c:pt idx="2380">
                  <c:v>24.791666670000001</c:v>
                </c:pt>
                <c:pt idx="2381">
                  <c:v>24.802083329999999</c:v>
                </c:pt>
                <c:pt idx="2382">
                  <c:v>24.8125</c:v>
                </c:pt>
                <c:pt idx="2383">
                  <c:v>24.822916670000001</c:v>
                </c:pt>
                <c:pt idx="2384">
                  <c:v>24.833333329999999</c:v>
                </c:pt>
                <c:pt idx="2385">
                  <c:v>24.84375</c:v>
                </c:pt>
                <c:pt idx="2386">
                  <c:v>24.854166670000001</c:v>
                </c:pt>
                <c:pt idx="2387">
                  <c:v>24.864583329999999</c:v>
                </c:pt>
                <c:pt idx="2388">
                  <c:v>24.875</c:v>
                </c:pt>
                <c:pt idx="2389">
                  <c:v>24.885416670000001</c:v>
                </c:pt>
                <c:pt idx="2390">
                  <c:v>24.895833329999999</c:v>
                </c:pt>
                <c:pt idx="2391">
                  <c:v>24.90625</c:v>
                </c:pt>
                <c:pt idx="2392">
                  <c:v>24.916666670000001</c:v>
                </c:pt>
                <c:pt idx="2393">
                  <c:v>24.927083329999999</c:v>
                </c:pt>
                <c:pt idx="2394">
                  <c:v>24.9375</c:v>
                </c:pt>
                <c:pt idx="2395">
                  <c:v>24.947916670000001</c:v>
                </c:pt>
                <c:pt idx="2396">
                  <c:v>24.958333329999999</c:v>
                </c:pt>
                <c:pt idx="2397">
                  <c:v>24.96875</c:v>
                </c:pt>
                <c:pt idx="2398">
                  <c:v>24.979166670000001</c:v>
                </c:pt>
                <c:pt idx="2399">
                  <c:v>24.989583329999999</c:v>
                </c:pt>
                <c:pt idx="2400">
                  <c:v>25</c:v>
                </c:pt>
                <c:pt idx="2401">
                  <c:v>25.010416670000001</c:v>
                </c:pt>
                <c:pt idx="2402">
                  <c:v>25.020833329999999</c:v>
                </c:pt>
                <c:pt idx="2403">
                  <c:v>25.03125</c:v>
                </c:pt>
                <c:pt idx="2404">
                  <c:v>25.041666670000001</c:v>
                </c:pt>
                <c:pt idx="2405">
                  <c:v>25.052083329999999</c:v>
                </c:pt>
                <c:pt idx="2406">
                  <c:v>25.0625</c:v>
                </c:pt>
                <c:pt idx="2407">
                  <c:v>25.072916670000001</c:v>
                </c:pt>
                <c:pt idx="2408">
                  <c:v>25.083333329999999</c:v>
                </c:pt>
                <c:pt idx="2409">
                  <c:v>25.09375</c:v>
                </c:pt>
                <c:pt idx="2410">
                  <c:v>25.104166670000001</c:v>
                </c:pt>
                <c:pt idx="2411">
                  <c:v>25.114583329999999</c:v>
                </c:pt>
                <c:pt idx="2412">
                  <c:v>25.125</c:v>
                </c:pt>
                <c:pt idx="2413">
                  <c:v>25.135416670000001</c:v>
                </c:pt>
                <c:pt idx="2414">
                  <c:v>25.145833329999999</c:v>
                </c:pt>
                <c:pt idx="2415">
                  <c:v>25.15625</c:v>
                </c:pt>
                <c:pt idx="2416">
                  <c:v>25.166666670000001</c:v>
                </c:pt>
                <c:pt idx="2417">
                  <c:v>25.177083329999999</c:v>
                </c:pt>
                <c:pt idx="2418">
                  <c:v>25.1875</c:v>
                </c:pt>
                <c:pt idx="2419">
                  <c:v>25.197916670000001</c:v>
                </c:pt>
                <c:pt idx="2420">
                  <c:v>25.208333329999999</c:v>
                </c:pt>
                <c:pt idx="2421">
                  <c:v>25.21875</c:v>
                </c:pt>
                <c:pt idx="2422">
                  <c:v>25.229166670000001</c:v>
                </c:pt>
                <c:pt idx="2423">
                  <c:v>25.239583329999999</c:v>
                </c:pt>
                <c:pt idx="2424">
                  <c:v>25.25</c:v>
                </c:pt>
                <c:pt idx="2425">
                  <c:v>25.260416670000001</c:v>
                </c:pt>
                <c:pt idx="2426">
                  <c:v>25.270833329999999</c:v>
                </c:pt>
                <c:pt idx="2427">
                  <c:v>25.28125</c:v>
                </c:pt>
                <c:pt idx="2428">
                  <c:v>25.291666670000001</c:v>
                </c:pt>
                <c:pt idx="2429">
                  <c:v>25.302083329999999</c:v>
                </c:pt>
                <c:pt idx="2430">
                  <c:v>25.3125</c:v>
                </c:pt>
                <c:pt idx="2431">
                  <c:v>25.322916670000001</c:v>
                </c:pt>
                <c:pt idx="2432">
                  <c:v>25.333333329999999</c:v>
                </c:pt>
                <c:pt idx="2433">
                  <c:v>25.34375</c:v>
                </c:pt>
                <c:pt idx="2434">
                  <c:v>25.354166670000001</c:v>
                </c:pt>
                <c:pt idx="2435">
                  <c:v>25.364583329999999</c:v>
                </c:pt>
                <c:pt idx="2436">
                  <c:v>25.375</c:v>
                </c:pt>
                <c:pt idx="2437">
                  <c:v>25.385416670000001</c:v>
                </c:pt>
                <c:pt idx="2438">
                  <c:v>25.395833329999999</c:v>
                </c:pt>
                <c:pt idx="2439">
                  <c:v>25.40625</c:v>
                </c:pt>
                <c:pt idx="2440">
                  <c:v>25.416666670000001</c:v>
                </c:pt>
                <c:pt idx="2441">
                  <c:v>25.427083329999999</c:v>
                </c:pt>
                <c:pt idx="2442">
                  <c:v>25.4375</c:v>
                </c:pt>
                <c:pt idx="2443">
                  <c:v>25.447916670000001</c:v>
                </c:pt>
                <c:pt idx="2444">
                  <c:v>25.458333329999999</c:v>
                </c:pt>
                <c:pt idx="2445">
                  <c:v>25.46875</c:v>
                </c:pt>
                <c:pt idx="2446">
                  <c:v>25.479166670000001</c:v>
                </c:pt>
                <c:pt idx="2447">
                  <c:v>25.489583329999999</c:v>
                </c:pt>
                <c:pt idx="2448">
                  <c:v>25.5</c:v>
                </c:pt>
                <c:pt idx="2449">
                  <c:v>25.510416670000001</c:v>
                </c:pt>
                <c:pt idx="2450">
                  <c:v>25.520833329999999</c:v>
                </c:pt>
                <c:pt idx="2451">
                  <c:v>25.53125</c:v>
                </c:pt>
                <c:pt idx="2452">
                  <c:v>25.541666670000001</c:v>
                </c:pt>
                <c:pt idx="2453">
                  <c:v>25.552083329999999</c:v>
                </c:pt>
                <c:pt idx="2454">
                  <c:v>25.5625</c:v>
                </c:pt>
                <c:pt idx="2455">
                  <c:v>25.572916670000001</c:v>
                </c:pt>
                <c:pt idx="2456">
                  <c:v>25.583333329999999</c:v>
                </c:pt>
                <c:pt idx="2457">
                  <c:v>25.59375</c:v>
                </c:pt>
                <c:pt idx="2458">
                  <c:v>25.604166670000001</c:v>
                </c:pt>
                <c:pt idx="2459">
                  <c:v>25.614583329999999</c:v>
                </c:pt>
                <c:pt idx="2460">
                  <c:v>25.625</c:v>
                </c:pt>
                <c:pt idx="2461">
                  <c:v>25.635416670000001</c:v>
                </c:pt>
                <c:pt idx="2462">
                  <c:v>25.645833329999999</c:v>
                </c:pt>
                <c:pt idx="2463">
                  <c:v>25.65625</c:v>
                </c:pt>
                <c:pt idx="2464">
                  <c:v>25.666666670000001</c:v>
                </c:pt>
                <c:pt idx="2465">
                  <c:v>25.677083329999999</c:v>
                </c:pt>
                <c:pt idx="2466">
                  <c:v>25.6875</c:v>
                </c:pt>
                <c:pt idx="2467">
                  <c:v>25.697916670000001</c:v>
                </c:pt>
                <c:pt idx="2468">
                  <c:v>25.708333329999999</c:v>
                </c:pt>
                <c:pt idx="2469">
                  <c:v>25.71875</c:v>
                </c:pt>
                <c:pt idx="2470">
                  <c:v>25.729166670000001</c:v>
                </c:pt>
                <c:pt idx="2471">
                  <c:v>25.739583329999999</c:v>
                </c:pt>
                <c:pt idx="2472">
                  <c:v>25.75</c:v>
                </c:pt>
                <c:pt idx="2473">
                  <c:v>25.760416670000001</c:v>
                </c:pt>
                <c:pt idx="2474">
                  <c:v>25.770833329999999</c:v>
                </c:pt>
                <c:pt idx="2475">
                  <c:v>25.78125</c:v>
                </c:pt>
                <c:pt idx="2476">
                  <c:v>25.791666670000001</c:v>
                </c:pt>
                <c:pt idx="2477">
                  <c:v>25.802083329999999</c:v>
                </c:pt>
                <c:pt idx="2478">
                  <c:v>25.8125</c:v>
                </c:pt>
                <c:pt idx="2479">
                  <c:v>25.822916670000001</c:v>
                </c:pt>
                <c:pt idx="2480">
                  <c:v>25.833333329999999</c:v>
                </c:pt>
                <c:pt idx="2481">
                  <c:v>25.84375</c:v>
                </c:pt>
                <c:pt idx="2482">
                  <c:v>25.854166670000001</c:v>
                </c:pt>
                <c:pt idx="2483">
                  <c:v>25.864583329999999</c:v>
                </c:pt>
                <c:pt idx="2484">
                  <c:v>25.875</c:v>
                </c:pt>
                <c:pt idx="2485">
                  <c:v>25.885416670000001</c:v>
                </c:pt>
                <c:pt idx="2486">
                  <c:v>25.895833329999999</c:v>
                </c:pt>
                <c:pt idx="2487">
                  <c:v>25.90625</c:v>
                </c:pt>
                <c:pt idx="2488">
                  <c:v>25.916666670000001</c:v>
                </c:pt>
                <c:pt idx="2489">
                  <c:v>25.927083329999999</c:v>
                </c:pt>
                <c:pt idx="2490">
                  <c:v>25.9375</c:v>
                </c:pt>
                <c:pt idx="2491">
                  <c:v>25.947916670000001</c:v>
                </c:pt>
                <c:pt idx="2492">
                  <c:v>25.958333329999999</c:v>
                </c:pt>
                <c:pt idx="2493">
                  <c:v>25.96875</c:v>
                </c:pt>
                <c:pt idx="2494">
                  <c:v>25.979166670000001</c:v>
                </c:pt>
                <c:pt idx="2495">
                  <c:v>25.989583329999999</c:v>
                </c:pt>
                <c:pt idx="2496">
                  <c:v>26</c:v>
                </c:pt>
                <c:pt idx="2497">
                  <c:v>26.010416670000001</c:v>
                </c:pt>
                <c:pt idx="2498">
                  <c:v>26.020833329999999</c:v>
                </c:pt>
                <c:pt idx="2499">
                  <c:v>26.03125</c:v>
                </c:pt>
                <c:pt idx="2500">
                  <c:v>26.041666670000001</c:v>
                </c:pt>
                <c:pt idx="2501">
                  <c:v>26.052083329999999</c:v>
                </c:pt>
                <c:pt idx="2502">
                  <c:v>26.0625</c:v>
                </c:pt>
                <c:pt idx="2503">
                  <c:v>26.072916670000001</c:v>
                </c:pt>
                <c:pt idx="2504">
                  <c:v>26.083333329999999</c:v>
                </c:pt>
                <c:pt idx="2505">
                  <c:v>26.09375</c:v>
                </c:pt>
                <c:pt idx="2506">
                  <c:v>26.104166670000001</c:v>
                </c:pt>
                <c:pt idx="2507">
                  <c:v>26.114583329999999</c:v>
                </c:pt>
                <c:pt idx="2508">
                  <c:v>26.125</c:v>
                </c:pt>
                <c:pt idx="2509">
                  <c:v>26.135416670000001</c:v>
                </c:pt>
                <c:pt idx="2510">
                  <c:v>26.145833329999999</c:v>
                </c:pt>
                <c:pt idx="2511">
                  <c:v>26.15625</c:v>
                </c:pt>
                <c:pt idx="2512">
                  <c:v>26.166666670000001</c:v>
                </c:pt>
                <c:pt idx="2513">
                  <c:v>26.177083329999999</c:v>
                </c:pt>
                <c:pt idx="2514">
                  <c:v>26.1875</c:v>
                </c:pt>
                <c:pt idx="2515">
                  <c:v>26.197916670000001</c:v>
                </c:pt>
                <c:pt idx="2516">
                  <c:v>26.208333329999999</c:v>
                </c:pt>
                <c:pt idx="2517">
                  <c:v>26.21875</c:v>
                </c:pt>
                <c:pt idx="2518">
                  <c:v>26.229166670000001</c:v>
                </c:pt>
                <c:pt idx="2519">
                  <c:v>26.239583329999999</c:v>
                </c:pt>
                <c:pt idx="2520">
                  <c:v>26.25</c:v>
                </c:pt>
                <c:pt idx="2521">
                  <c:v>26.260416670000001</c:v>
                </c:pt>
                <c:pt idx="2522">
                  <c:v>26.270833329999999</c:v>
                </c:pt>
                <c:pt idx="2523">
                  <c:v>26.28125</c:v>
                </c:pt>
                <c:pt idx="2524">
                  <c:v>26.291666670000001</c:v>
                </c:pt>
                <c:pt idx="2525">
                  <c:v>26.302083329999999</c:v>
                </c:pt>
                <c:pt idx="2526">
                  <c:v>26.3125</c:v>
                </c:pt>
                <c:pt idx="2527">
                  <c:v>26.322916670000001</c:v>
                </c:pt>
                <c:pt idx="2528">
                  <c:v>26.333333329999999</c:v>
                </c:pt>
                <c:pt idx="2529">
                  <c:v>26.34375</c:v>
                </c:pt>
                <c:pt idx="2530">
                  <c:v>26.354166670000001</c:v>
                </c:pt>
                <c:pt idx="2531">
                  <c:v>26.364583329999999</c:v>
                </c:pt>
                <c:pt idx="2532">
                  <c:v>26.375</c:v>
                </c:pt>
                <c:pt idx="2533">
                  <c:v>26.385416670000001</c:v>
                </c:pt>
                <c:pt idx="2534">
                  <c:v>26.395833329999999</c:v>
                </c:pt>
                <c:pt idx="2535">
                  <c:v>26.40625</c:v>
                </c:pt>
                <c:pt idx="2536">
                  <c:v>26.416666670000001</c:v>
                </c:pt>
                <c:pt idx="2537">
                  <c:v>26.427083329999999</c:v>
                </c:pt>
                <c:pt idx="2538">
                  <c:v>26.4375</c:v>
                </c:pt>
                <c:pt idx="2539">
                  <c:v>26.447916670000001</c:v>
                </c:pt>
                <c:pt idx="2540">
                  <c:v>26.458333329999999</c:v>
                </c:pt>
                <c:pt idx="2541">
                  <c:v>26.46875</c:v>
                </c:pt>
                <c:pt idx="2542">
                  <c:v>26.479166670000001</c:v>
                </c:pt>
                <c:pt idx="2543">
                  <c:v>26.489583329999999</c:v>
                </c:pt>
                <c:pt idx="2544">
                  <c:v>26.5</c:v>
                </c:pt>
                <c:pt idx="2545">
                  <c:v>26.510416670000001</c:v>
                </c:pt>
                <c:pt idx="2546">
                  <c:v>26.520833329999999</c:v>
                </c:pt>
                <c:pt idx="2547">
                  <c:v>26.53125</c:v>
                </c:pt>
                <c:pt idx="2548">
                  <c:v>26.541666670000001</c:v>
                </c:pt>
                <c:pt idx="2549">
                  <c:v>26.552083329999999</c:v>
                </c:pt>
                <c:pt idx="2550">
                  <c:v>26.5625</c:v>
                </c:pt>
                <c:pt idx="2551">
                  <c:v>26.572916670000001</c:v>
                </c:pt>
                <c:pt idx="2552">
                  <c:v>26.583333329999999</c:v>
                </c:pt>
                <c:pt idx="2553">
                  <c:v>26.59375</c:v>
                </c:pt>
                <c:pt idx="2554">
                  <c:v>26.604166670000001</c:v>
                </c:pt>
                <c:pt idx="2555">
                  <c:v>26.614583329999999</c:v>
                </c:pt>
                <c:pt idx="2556">
                  <c:v>26.625</c:v>
                </c:pt>
                <c:pt idx="2557">
                  <c:v>26.635416670000001</c:v>
                </c:pt>
                <c:pt idx="2558">
                  <c:v>26.645833329999999</c:v>
                </c:pt>
                <c:pt idx="2559">
                  <c:v>26.65625</c:v>
                </c:pt>
                <c:pt idx="2560">
                  <c:v>26.666666670000001</c:v>
                </c:pt>
                <c:pt idx="2561">
                  <c:v>26.677083329999999</c:v>
                </c:pt>
                <c:pt idx="2562">
                  <c:v>26.6875</c:v>
                </c:pt>
                <c:pt idx="2563">
                  <c:v>26.697916670000001</c:v>
                </c:pt>
                <c:pt idx="2564">
                  <c:v>26.708333329999999</c:v>
                </c:pt>
                <c:pt idx="2565">
                  <c:v>26.71875</c:v>
                </c:pt>
                <c:pt idx="2566">
                  <c:v>26.729166670000001</c:v>
                </c:pt>
                <c:pt idx="2567">
                  <c:v>26.739583329999999</c:v>
                </c:pt>
                <c:pt idx="2568">
                  <c:v>26.75</c:v>
                </c:pt>
                <c:pt idx="2569">
                  <c:v>26.760416670000001</c:v>
                </c:pt>
                <c:pt idx="2570">
                  <c:v>26.770833329999999</c:v>
                </c:pt>
                <c:pt idx="2571">
                  <c:v>26.78125</c:v>
                </c:pt>
                <c:pt idx="2572">
                  <c:v>26.791666670000001</c:v>
                </c:pt>
                <c:pt idx="2573">
                  <c:v>26.802083329999999</c:v>
                </c:pt>
                <c:pt idx="2574">
                  <c:v>26.8125</c:v>
                </c:pt>
                <c:pt idx="2575">
                  <c:v>26.822916670000001</c:v>
                </c:pt>
                <c:pt idx="2576">
                  <c:v>26.833333329999999</c:v>
                </c:pt>
                <c:pt idx="2577">
                  <c:v>26.84375</c:v>
                </c:pt>
                <c:pt idx="2578">
                  <c:v>26.854166670000001</c:v>
                </c:pt>
                <c:pt idx="2579">
                  <c:v>26.864583329999999</c:v>
                </c:pt>
                <c:pt idx="2580">
                  <c:v>26.875</c:v>
                </c:pt>
                <c:pt idx="2581">
                  <c:v>26.885416670000001</c:v>
                </c:pt>
                <c:pt idx="2582">
                  <c:v>26.895833329999999</c:v>
                </c:pt>
                <c:pt idx="2583">
                  <c:v>26.90625</c:v>
                </c:pt>
                <c:pt idx="2584">
                  <c:v>26.916666670000001</c:v>
                </c:pt>
                <c:pt idx="2585">
                  <c:v>26.927083329999999</c:v>
                </c:pt>
                <c:pt idx="2586">
                  <c:v>26.9375</c:v>
                </c:pt>
                <c:pt idx="2587">
                  <c:v>26.947916670000001</c:v>
                </c:pt>
                <c:pt idx="2588">
                  <c:v>26.958333329999999</c:v>
                </c:pt>
                <c:pt idx="2589">
                  <c:v>26.96875</c:v>
                </c:pt>
                <c:pt idx="2590">
                  <c:v>26.979166670000001</c:v>
                </c:pt>
                <c:pt idx="2591">
                  <c:v>26.989583329999999</c:v>
                </c:pt>
                <c:pt idx="2592">
                  <c:v>27</c:v>
                </c:pt>
                <c:pt idx="2593">
                  <c:v>27.010416670000001</c:v>
                </c:pt>
                <c:pt idx="2594">
                  <c:v>27.020833329999999</c:v>
                </c:pt>
                <c:pt idx="2595">
                  <c:v>27.03125</c:v>
                </c:pt>
                <c:pt idx="2596">
                  <c:v>27.041666670000001</c:v>
                </c:pt>
                <c:pt idx="2597">
                  <c:v>27.052083329999999</c:v>
                </c:pt>
                <c:pt idx="2598">
                  <c:v>27.0625</c:v>
                </c:pt>
                <c:pt idx="2599">
                  <c:v>27.072916670000001</c:v>
                </c:pt>
                <c:pt idx="2600">
                  <c:v>27.083333329999999</c:v>
                </c:pt>
                <c:pt idx="2601">
                  <c:v>27.09375</c:v>
                </c:pt>
                <c:pt idx="2602">
                  <c:v>27.104166670000001</c:v>
                </c:pt>
                <c:pt idx="2603">
                  <c:v>27.114583329999999</c:v>
                </c:pt>
                <c:pt idx="2604">
                  <c:v>27.125</c:v>
                </c:pt>
                <c:pt idx="2605">
                  <c:v>27.135416670000001</c:v>
                </c:pt>
                <c:pt idx="2606">
                  <c:v>27.145833329999999</c:v>
                </c:pt>
                <c:pt idx="2607">
                  <c:v>27.15625</c:v>
                </c:pt>
                <c:pt idx="2608">
                  <c:v>27.166666670000001</c:v>
                </c:pt>
                <c:pt idx="2609">
                  <c:v>27.177083329999999</c:v>
                </c:pt>
                <c:pt idx="2610">
                  <c:v>27.1875</c:v>
                </c:pt>
                <c:pt idx="2611">
                  <c:v>27.197916670000001</c:v>
                </c:pt>
                <c:pt idx="2612">
                  <c:v>27.208333329999999</c:v>
                </c:pt>
                <c:pt idx="2613">
                  <c:v>27.21875</c:v>
                </c:pt>
                <c:pt idx="2614">
                  <c:v>27.229166670000001</c:v>
                </c:pt>
                <c:pt idx="2615">
                  <c:v>27.239583329999999</c:v>
                </c:pt>
                <c:pt idx="2616">
                  <c:v>27.25</c:v>
                </c:pt>
                <c:pt idx="2617">
                  <c:v>27.260416670000001</c:v>
                </c:pt>
                <c:pt idx="2618">
                  <c:v>27.270833329999999</c:v>
                </c:pt>
                <c:pt idx="2619">
                  <c:v>27.28125</c:v>
                </c:pt>
                <c:pt idx="2620">
                  <c:v>27.291666670000001</c:v>
                </c:pt>
                <c:pt idx="2621">
                  <c:v>27.302083329999999</c:v>
                </c:pt>
                <c:pt idx="2622">
                  <c:v>27.3125</c:v>
                </c:pt>
                <c:pt idx="2623">
                  <c:v>27.322916670000001</c:v>
                </c:pt>
                <c:pt idx="2624">
                  <c:v>27.333333329999999</c:v>
                </c:pt>
                <c:pt idx="2625">
                  <c:v>27.34375</c:v>
                </c:pt>
                <c:pt idx="2626">
                  <c:v>27.354166670000001</c:v>
                </c:pt>
                <c:pt idx="2627">
                  <c:v>27.364583329999999</c:v>
                </c:pt>
                <c:pt idx="2628">
                  <c:v>27.375</c:v>
                </c:pt>
                <c:pt idx="2629">
                  <c:v>27.385416670000001</c:v>
                </c:pt>
                <c:pt idx="2630">
                  <c:v>27.395833329999999</c:v>
                </c:pt>
                <c:pt idx="2631">
                  <c:v>27.40625</c:v>
                </c:pt>
                <c:pt idx="2632">
                  <c:v>27.416666670000001</c:v>
                </c:pt>
                <c:pt idx="2633">
                  <c:v>27.427083329999999</c:v>
                </c:pt>
                <c:pt idx="2634">
                  <c:v>27.4375</c:v>
                </c:pt>
                <c:pt idx="2635">
                  <c:v>27.447916670000001</c:v>
                </c:pt>
                <c:pt idx="2636">
                  <c:v>27.458333329999999</c:v>
                </c:pt>
                <c:pt idx="2637">
                  <c:v>27.46875</c:v>
                </c:pt>
                <c:pt idx="2638">
                  <c:v>27.479166670000001</c:v>
                </c:pt>
                <c:pt idx="2639">
                  <c:v>27.489583329999999</c:v>
                </c:pt>
                <c:pt idx="2640">
                  <c:v>27.5</c:v>
                </c:pt>
                <c:pt idx="2641">
                  <c:v>27.510416670000001</c:v>
                </c:pt>
                <c:pt idx="2642">
                  <c:v>27.520833329999999</c:v>
                </c:pt>
                <c:pt idx="2643">
                  <c:v>27.53125</c:v>
                </c:pt>
                <c:pt idx="2644">
                  <c:v>27.541666670000001</c:v>
                </c:pt>
                <c:pt idx="2645">
                  <c:v>27.552083329999999</c:v>
                </c:pt>
                <c:pt idx="2646">
                  <c:v>27.5625</c:v>
                </c:pt>
                <c:pt idx="2647">
                  <c:v>27.572916670000001</c:v>
                </c:pt>
                <c:pt idx="2648">
                  <c:v>27.583333329999999</c:v>
                </c:pt>
                <c:pt idx="2649">
                  <c:v>27.59375</c:v>
                </c:pt>
                <c:pt idx="2650">
                  <c:v>27.604166670000001</c:v>
                </c:pt>
                <c:pt idx="2651">
                  <c:v>27.614583329999999</c:v>
                </c:pt>
                <c:pt idx="2652">
                  <c:v>27.625</c:v>
                </c:pt>
                <c:pt idx="2653">
                  <c:v>27.635416670000001</c:v>
                </c:pt>
                <c:pt idx="2654">
                  <c:v>27.645833329999999</c:v>
                </c:pt>
                <c:pt idx="2655">
                  <c:v>27.65625</c:v>
                </c:pt>
                <c:pt idx="2656">
                  <c:v>27.666666670000001</c:v>
                </c:pt>
                <c:pt idx="2657">
                  <c:v>27.677083329999999</c:v>
                </c:pt>
                <c:pt idx="2658">
                  <c:v>27.6875</c:v>
                </c:pt>
                <c:pt idx="2659">
                  <c:v>27.697916670000001</c:v>
                </c:pt>
                <c:pt idx="2660">
                  <c:v>27.708333329999999</c:v>
                </c:pt>
                <c:pt idx="2661">
                  <c:v>27.71875</c:v>
                </c:pt>
                <c:pt idx="2662">
                  <c:v>27.729166670000001</c:v>
                </c:pt>
                <c:pt idx="2663">
                  <c:v>27.739583329999999</c:v>
                </c:pt>
                <c:pt idx="2664">
                  <c:v>27.75</c:v>
                </c:pt>
                <c:pt idx="2665">
                  <c:v>27.760416670000001</c:v>
                </c:pt>
                <c:pt idx="2666">
                  <c:v>27.770833329999999</c:v>
                </c:pt>
                <c:pt idx="2667">
                  <c:v>27.78125</c:v>
                </c:pt>
                <c:pt idx="2668">
                  <c:v>27.791666670000001</c:v>
                </c:pt>
                <c:pt idx="2669">
                  <c:v>27.802083329999999</c:v>
                </c:pt>
                <c:pt idx="2670">
                  <c:v>27.8125</c:v>
                </c:pt>
                <c:pt idx="2671">
                  <c:v>27.822916670000001</c:v>
                </c:pt>
                <c:pt idx="2672">
                  <c:v>27.833333329999999</c:v>
                </c:pt>
                <c:pt idx="2673">
                  <c:v>27.84375</c:v>
                </c:pt>
                <c:pt idx="2674">
                  <c:v>27.854166670000001</c:v>
                </c:pt>
                <c:pt idx="2675">
                  <c:v>27.864583329999999</c:v>
                </c:pt>
                <c:pt idx="2676">
                  <c:v>27.875</c:v>
                </c:pt>
                <c:pt idx="2677">
                  <c:v>27.885416670000001</c:v>
                </c:pt>
                <c:pt idx="2678">
                  <c:v>27.895833329999999</c:v>
                </c:pt>
                <c:pt idx="2679">
                  <c:v>27.90625</c:v>
                </c:pt>
                <c:pt idx="2680">
                  <c:v>27.916666670000001</c:v>
                </c:pt>
                <c:pt idx="2681">
                  <c:v>27.927083329999999</c:v>
                </c:pt>
                <c:pt idx="2682">
                  <c:v>27.9375</c:v>
                </c:pt>
                <c:pt idx="2683">
                  <c:v>27.947916670000001</c:v>
                </c:pt>
                <c:pt idx="2684">
                  <c:v>27.958333329999999</c:v>
                </c:pt>
                <c:pt idx="2685">
                  <c:v>27.96875</c:v>
                </c:pt>
                <c:pt idx="2686">
                  <c:v>27.979166670000001</c:v>
                </c:pt>
                <c:pt idx="2687">
                  <c:v>27.989583329999999</c:v>
                </c:pt>
                <c:pt idx="2688">
                  <c:v>28</c:v>
                </c:pt>
                <c:pt idx="2689">
                  <c:v>28.010416670000001</c:v>
                </c:pt>
                <c:pt idx="2690">
                  <c:v>28.020833329999999</c:v>
                </c:pt>
                <c:pt idx="2691">
                  <c:v>28.03125</c:v>
                </c:pt>
                <c:pt idx="2692">
                  <c:v>28.041666670000001</c:v>
                </c:pt>
                <c:pt idx="2693">
                  <c:v>28.052083329999999</c:v>
                </c:pt>
                <c:pt idx="2694">
                  <c:v>28.0625</c:v>
                </c:pt>
                <c:pt idx="2695">
                  <c:v>28.072916670000001</c:v>
                </c:pt>
                <c:pt idx="2696">
                  <c:v>28.083333329999999</c:v>
                </c:pt>
                <c:pt idx="2697">
                  <c:v>28.09375</c:v>
                </c:pt>
                <c:pt idx="2698">
                  <c:v>28.104166670000001</c:v>
                </c:pt>
                <c:pt idx="2699">
                  <c:v>28.114583329999999</c:v>
                </c:pt>
                <c:pt idx="2700">
                  <c:v>28.125</c:v>
                </c:pt>
                <c:pt idx="2701">
                  <c:v>28.135416670000001</c:v>
                </c:pt>
                <c:pt idx="2702">
                  <c:v>28.145833329999999</c:v>
                </c:pt>
                <c:pt idx="2703">
                  <c:v>28.15625</c:v>
                </c:pt>
                <c:pt idx="2704">
                  <c:v>28.166666670000001</c:v>
                </c:pt>
                <c:pt idx="2705">
                  <c:v>28.177083329999999</c:v>
                </c:pt>
                <c:pt idx="2706">
                  <c:v>28.1875</c:v>
                </c:pt>
                <c:pt idx="2707">
                  <c:v>28.197916670000001</c:v>
                </c:pt>
                <c:pt idx="2708">
                  <c:v>28.208333329999999</c:v>
                </c:pt>
                <c:pt idx="2709">
                  <c:v>28.21875</c:v>
                </c:pt>
                <c:pt idx="2710">
                  <c:v>28.229166670000001</c:v>
                </c:pt>
                <c:pt idx="2711">
                  <c:v>28.239583329999999</c:v>
                </c:pt>
                <c:pt idx="2712">
                  <c:v>28.25</c:v>
                </c:pt>
                <c:pt idx="2713">
                  <c:v>28.260416670000001</c:v>
                </c:pt>
                <c:pt idx="2714">
                  <c:v>28.270833329999999</c:v>
                </c:pt>
                <c:pt idx="2715">
                  <c:v>28.28125</c:v>
                </c:pt>
                <c:pt idx="2716">
                  <c:v>28.291666670000001</c:v>
                </c:pt>
                <c:pt idx="2717">
                  <c:v>28.302083329999999</c:v>
                </c:pt>
                <c:pt idx="2718">
                  <c:v>28.3125</c:v>
                </c:pt>
                <c:pt idx="2719">
                  <c:v>28.322916670000001</c:v>
                </c:pt>
                <c:pt idx="2720">
                  <c:v>28.333333329999999</c:v>
                </c:pt>
                <c:pt idx="2721">
                  <c:v>28.34375</c:v>
                </c:pt>
                <c:pt idx="2722">
                  <c:v>28.354166670000001</c:v>
                </c:pt>
                <c:pt idx="2723">
                  <c:v>28.364583329999999</c:v>
                </c:pt>
                <c:pt idx="2724">
                  <c:v>28.375</c:v>
                </c:pt>
                <c:pt idx="2725">
                  <c:v>28.385416670000001</c:v>
                </c:pt>
                <c:pt idx="2726">
                  <c:v>28.395833329999999</c:v>
                </c:pt>
                <c:pt idx="2727">
                  <c:v>28.40625</c:v>
                </c:pt>
                <c:pt idx="2728">
                  <c:v>28.416666670000001</c:v>
                </c:pt>
                <c:pt idx="2729">
                  <c:v>28.427083329999999</c:v>
                </c:pt>
                <c:pt idx="2730">
                  <c:v>28.4375</c:v>
                </c:pt>
                <c:pt idx="2731">
                  <c:v>28.447916670000001</c:v>
                </c:pt>
                <c:pt idx="2732">
                  <c:v>28.458333329999999</c:v>
                </c:pt>
                <c:pt idx="2733">
                  <c:v>28.46875</c:v>
                </c:pt>
                <c:pt idx="2734">
                  <c:v>28.479166670000001</c:v>
                </c:pt>
                <c:pt idx="2735">
                  <c:v>28.489583329999999</c:v>
                </c:pt>
                <c:pt idx="2736">
                  <c:v>28.5</c:v>
                </c:pt>
                <c:pt idx="2737">
                  <c:v>28.510416670000001</c:v>
                </c:pt>
                <c:pt idx="2738">
                  <c:v>28.520833329999999</c:v>
                </c:pt>
                <c:pt idx="2739">
                  <c:v>28.53125</c:v>
                </c:pt>
                <c:pt idx="2740">
                  <c:v>28.541666670000001</c:v>
                </c:pt>
                <c:pt idx="2741">
                  <c:v>28.552083329999999</c:v>
                </c:pt>
                <c:pt idx="2742">
                  <c:v>28.5625</c:v>
                </c:pt>
                <c:pt idx="2743">
                  <c:v>28.572916670000001</c:v>
                </c:pt>
                <c:pt idx="2744">
                  <c:v>28.583333329999999</c:v>
                </c:pt>
                <c:pt idx="2745">
                  <c:v>28.59375</c:v>
                </c:pt>
                <c:pt idx="2746">
                  <c:v>28.604166670000001</c:v>
                </c:pt>
                <c:pt idx="2747">
                  <c:v>28.614583329999999</c:v>
                </c:pt>
                <c:pt idx="2748">
                  <c:v>28.625</c:v>
                </c:pt>
                <c:pt idx="2749">
                  <c:v>28.635416670000001</c:v>
                </c:pt>
                <c:pt idx="2750">
                  <c:v>28.645833329999999</c:v>
                </c:pt>
                <c:pt idx="2751">
                  <c:v>28.65625</c:v>
                </c:pt>
                <c:pt idx="2752">
                  <c:v>28.666666670000001</c:v>
                </c:pt>
                <c:pt idx="2753">
                  <c:v>28.677083329999999</c:v>
                </c:pt>
                <c:pt idx="2754">
                  <c:v>28.6875</c:v>
                </c:pt>
                <c:pt idx="2755">
                  <c:v>28.697916670000001</c:v>
                </c:pt>
                <c:pt idx="2756">
                  <c:v>28.708333329999999</c:v>
                </c:pt>
                <c:pt idx="2757">
                  <c:v>28.71875</c:v>
                </c:pt>
                <c:pt idx="2758">
                  <c:v>28.729166670000001</c:v>
                </c:pt>
                <c:pt idx="2759">
                  <c:v>28.739583329999999</c:v>
                </c:pt>
                <c:pt idx="2760">
                  <c:v>28.75</c:v>
                </c:pt>
                <c:pt idx="2761">
                  <c:v>28.760416670000001</c:v>
                </c:pt>
                <c:pt idx="2762">
                  <c:v>28.770833329999999</c:v>
                </c:pt>
                <c:pt idx="2763">
                  <c:v>28.78125</c:v>
                </c:pt>
                <c:pt idx="2764">
                  <c:v>28.791666670000001</c:v>
                </c:pt>
                <c:pt idx="2765">
                  <c:v>28.802083329999999</c:v>
                </c:pt>
                <c:pt idx="2766">
                  <c:v>28.8125</c:v>
                </c:pt>
                <c:pt idx="2767">
                  <c:v>28.822916670000001</c:v>
                </c:pt>
                <c:pt idx="2768">
                  <c:v>28.833333329999999</c:v>
                </c:pt>
                <c:pt idx="2769">
                  <c:v>28.84375</c:v>
                </c:pt>
                <c:pt idx="2770">
                  <c:v>28.854166670000001</c:v>
                </c:pt>
                <c:pt idx="2771">
                  <c:v>28.864583329999999</c:v>
                </c:pt>
                <c:pt idx="2772">
                  <c:v>28.875</c:v>
                </c:pt>
                <c:pt idx="2773">
                  <c:v>28.885416670000001</c:v>
                </c:pt>
                <c:pt idx="2774">
                  <c:v>28.895833329999999</c:v>
                </c:pt>
                <c:pt idx="2775">
                  <c:v>28.90625</c:v>
                </c:pt>
                <c:pt idx="2776">
                  <c:v>28.916666670000001</c:v>
                </c:pt>
                <c:pt idx="2777">
                  <c:v>28.927083329999999</c:v>
                </c:pt>
                <c:pt idx="2778">
                  <c:v>28.9375</c:v>
                </c:pt>
                <c:pt idx="2779">
                  <c:v>28.947916670000001</c:v>
                </c:pt>
                <c:pt idx="2780">
                  <c:v>28.958333329999999</c:v>
                </c:pt>
                <c:pt idx="2781">
                  <c:v>28.96875</c:v>
                </c:pt>
                <c:pt idx="2782">
                  <c:v>28.979166670000001</c:v>
                </c:pt>
                <c:pt idx="2783">
                  <c:v>28.989583329999999</c:v>
                </c:pt>
                <c:pt idx="2784">
                  <c:v>29</c:v>
                </c:pt>
                <c:pt idx="2785">
                  <c:v>29.010416670000001</c:v>
                </c:pt>
                <c:pt idx="2786">
                  <c:v>29.020833329999999</c:v>
                </c:pt>
                <c:pt idx="2787">
                  <c:v>29.03125</c:v>
                </c:pt>
                <c:pt idx="2788">
                  <c:v>29.041666670000001</c:v>
                </c:pt>
                <c:pt idx="2789">
                  <c:v>29.052083329999999</c:v>
                </c:pt>
                <c:pt idx="2790">
                  <c:v>29.0625</c:v>
                </c:pt>
                <c:pt idx="2791">
                  <c:v>29.072916670000001</c:v>
                </c:pt>
                <c:pt idx="2792">
                  <c:v>29.083333329999999</c:v>
                </c:pt>
                <c:pt idx="2793">
                  <c:v>29.09375</c:v>
                </c:pt>
                <c:pt idx="2794">
                  <c:v>29.104166670000001</c:v>
                </c:pt>
                <c:pt idx="2795">
                  <c:v>29.114583329999999</c:v>
                </c:pt>
                <c:pt idx="2796">
                  <c:v>29.125</c:v>
                </c:pt>
                <c:pt idx="2797">
                  <c:v>29.135416670000001</c:v>
                </c:pt>
                <c:pt idx="2798">
                  <c:v>29.145833329999999</c:v>
                </c:pt>
                <c:pt idx="2799">
                  <c:v>29.15625</c:v>
                </c:pt>
                <c:pt idx="2800">
                  <c:v>29.166666670000001</c:v>
                </c:pt>
                <c:pt idx="2801">
                  <c:v>29.177083329999999</c:v>
                </c:pt>
                <c:pt idx="2802">
                  <c:v>29.1875</c:v>
                </c:pt>
                <c:pt idx="2803">
                  <c:v>29.197916670000001</c:v>
                </c:pt>
                <c:pt idx="2804">
                  <c:v>29.208333329999999</c:v>
                </c:pt>
                <c:pt idx="2805">
                  <c:v>29.21875</c:v>
                </c:pt>
                <c:pt idx="2806">
                  <c:v>29.229166670000001</c:v>
                </c:pt>
                <c:pt idx="2807">
                  <c:v>29.239583329999999</c:v>
                </c:pt>
                <c:pt idx="2808">
                  <c:v>29.25</c:v>
                </c:pt>
                <c:pt idx="2809">
                  <c:v>29.260416670000001</c:v>
                </c:pt>
                <c:pt idx="2810">
                  <c:v>29.270833329999999</c:v>
                </c:pt>
                <c:pt idx="2811">
                  <c:v>29.28125</c:v>
                </c:pt>
                <c:pt idx="2812">
                  <c:v>29.291666670000001</c:v>
                </c:pt>
                <c:pt idx="2813">
                  <c:v>29.302083329999999</c:v>
                </c:pt>
                <c:pt idx="2814">
                  <c:v>29.3125</c:v>
                </c:pt>
                <c:pt idx="2815">
                  <c:v>29.322916670000001</c:v>
                </c:pt>
                <c:pt idx="2816">
                  <c:v>29.333333329999999</c:v>
                </c:pt>
                <c:pt idx="2817">
                  <c:v>29.34375</c:v>
                </c:pt>
                <c:pt idx="2818">
                  <c:v>29.354166670000001</c:v>
                </c:pt>
                <c:pt idx="2819">
                  <c:v>29.364583329999999</c:v>
                </c:pt>
                <c:pt idx="2820">
                  <c:v>29.375</c:v>
                </c:pt>
                <c:pt idx="2821">
                  <c:v>29.385416670000001</c:v>
                </c:pt>
                <c:pt idx="2822">
                  <c:v>29.395833329999999</c:v>
                </c:pt>
                <c:pt idx="2823">
                  <c:v>29.40625</c:v>
                </c:pt>
                <c:pt idx="2824">
                  <c:v>29.416666670000001</c:v>
                </c:pt>
                <c:pt idx="2825">
                  <c:v>29.427083329999999</c:v>
                </c:pt>
                <c:pt idx="2826">
                  <c:v>29.4375</c:v>
                </c:pt>
                <c:pt idx="2827">
                  <c:v>29.447916670000001</c:v>
                </c:pt>
                <c:pt idx="2828">
                  <c:v>29.458333329999999</c:v>
                </c:pt>
                <c:pt idx="2829">
                  <c:v>29.46875</c:v>
                </c:pt>
                <c:pt idx="2830">
                  <c:v>29.479166670000001</c:v>
                </c:pt>
                <c:pt idx="2831">
                  <c:v>29.489583329999999</c:v>
                </c:pt>
                <c:pt idx="2832">
                  <c:v>29.5</c:v>
                </c:pt>
                <c:pt idx="2833">
                  <c:v>29.510416670000001</c:v>
                </c:pt>
                <c:pt idx="2834">
                  <c:v>29.520833329999999</c:v>
                </c:pt>
                <c:pt idx="2835">
                  <c:v>29.53125</c:v>
                </c:pt>
                <c:pt idx="2836">
                  <c:v>29.541666670000001</c:v>
                </c:pt>
                <c:pt idx="2837">
                  <c:v>29.552083329999999</c:v>
                </c:pt>
                <c:pt idx="2838">
                  <c:v>29.5625</c:v>
                </c:pt>
                <c:pt idx="2839">
                  <c:v>29.572916670000001</c:v>
                </c:pt>
                <c:pt idx="2840">
                  <c:v>29.583333329999999</c:v>
                </c:pt>
                <c:pt idx="2841">
                  <c:v>29.59375</c:v>
                </c:pt>
                <c:pt idx="2842">
                  <c:v>29.604166670000001</c:v>
                </c:pt>
                <c:pt idx="2843">
                  <c:v>29.614583329999999</c:v>
                </c:pt>
                <c:pt idx="2844">
                  <c:v>29.625</c:v>
                </c:pt>
                <c:pt idx="2845">
                  <c:v>29.635416670000001</c:v>
                </c:pt>
                <c:pt idx="2846">
                  <c:v>29.645833329999999</c:v>
                </c:pt>
                <c:pt idx="2847">
                  <c:v>29.65625</c:v>
                </c:pt>
                <c:pt idx="2848">
                  <c:v>29.666666670000001</c:v>
                </c:pt>
                <c:pt idx="2849">
                  <c:v>29.677083329999999</c:v>
                </c:pt>
                <c:pt idx="2850">
                  <c:v>29.6875</c:v>
                </c:pt>
                <c:pt idx="2851">
                  <c:v>29.697916670000001</c:v>
                </c:pt>
                <c:pt idx="2852">
                  <c:v>29.708333329999999</c:v>
                </c:pt>
                <c:pt idx="2853">
                  <c:v>29.71875</c:v>
                </c:pt>
                <c:pt idx="2854">
                  <c:v>29.729166670000001</c:v>
                </c:pt>
                <c:pt idx="2855">
                  <c:v>29.739583329999999</c:v>
                </c:pt>
                <c:pt idx="2856">
                  <c:v>29.75</c:v>
                </c:pt>
                <c:pt idx="2857">
                  <c:v>29.760416670000001</c:v>
                </c:pt>
                <c:pt idx="2858">
                  <c:v>29.770833329999999</c:v>
                </c:pt>
                <c:pt idx="2859">
                  <c:v>29.78125</c:v>
                </c:pt>
                <c:pt idx="2860">
                  <c:v>29.791666670000001</c:v>
                </c:pt>
                <c:pt idx="2861">
                  <c:v>29.802083329999999</c:v>
                </c:pt>
                <c:pt idx="2862">
                  <c:v>29.8125</c:v>
                </c:pt>
                <c:pt idx="2863">
                  <c:v>29.822916670000001</c:v>
                </c:pt>
                <c:pt idx="2864">
                  <c:v>29.833333329999999</c:v>
                </c:pt>
                <c:pt idx="2865">
                  <c:v>29.84375</c:v>
                </c:pt>
                <c:pt idx="2866">
                  <c:v>29.854166670000001</c:v>
                </c:pt>
                <c:pt idx="2867">
                  <c:v>29.864583329999999</c:v>
                </c:pt>
                <c:pt idx="2868">
                  <c:v>29.875</c:v>
                </c:pt>
                <c:pt idx="2869">
                  <c:v>29.885416670000001</c:v>
                </c:pt>
                <c:pt idx="2870">
                  <c:v>29.895833329999999</c:v>
                </c:pt>
                <c:pt idx="2871">
                  <c:v>29.90625</c:v>
                </c:pt>
                <c:pt idx="2872">
                  <c:v>29.916666670000001</c:v>
                </c:pt>
                <c:pt idx="2873">
                  <c:v>29.927083329999999</c:v>
                </c:pt>
                <c:pt idx="2874">
                  <c:v>29.9375</c:v>
                </c:pt>
                <c:pt idx="2875">
                  <c:v>29.947916670000001</c:v>
                </c:pt>
                <c:pt idx="2876">
                  <c:v>29.958333329999999</c:v>
                </c:pt>
                <c:pt idx="2877">
                  <c:v>29.96875</c:v>
                </c:pt>
                <c:pt idx="2878">
                  <c:v>29.979166670000001</c:v>
                </c:pt>
                <c:pt idx="2879">
                  <c:v>29.989583329999999</c:v>
                </c:pt>
                <c:pt idx="2880">
                  <c:v>30</c:v>
                </c:pt>
                <c:pt idx="2881">
                  <c:v>30.010416670000001</c:v>
                </c:pt>
                <c:pt idx="2882">
                  <c:v>30.020833329999999</c:v>
                </c:pt>
                <c:pt idx="2883">
                  <c:v>30.03125</c:v>
                </c:pt>
                <c:pt idx="2884">
                  <c:v>30.041666670000001</c:v>
                </c:pt>
                <c:pt idx="2885">
                  <c:v>30.052083329999999</c:v>
                </c:pt>
                <c:pt idx="2886">
                  <c:v>30.0625</c:v>
                </c:pt>
                <c:pt idx="2887">
                  <c:v>30.072916670000001</c:v>
                </c:pt>
                <c:pt idx="2888">
                  <c:v>30.083333329999999</c:v>
                </c:pt>
                <c:pt idx="2889">
                  <c:v>30.09375</c:v>
                </c:pt>
                <c:pt idx="2890">
                  <c:v>30.104166670000001</c:v>
                </c:pt>
                <c:pt idx="2891">
                  <c:v>30.114583329999999</c:v>
                </c:pt>
                <c:pt idx="2892">
                  <c:v>30.125</c:v>
                </c:pt>
                <c:pt idx="2893">
                  <c:v>30.135416670000001</c:v>
                </c:pt>
                <c:pt idx="2894">
                  <c:v>30.145833329999999</c:v>
                </c:pt>
                <c:pt idx="2895">
                  <c:v>30.15625</c:v>
                </c:pt>
                <c:pt idx="2896">
                  <c:v>30.166666670000001</c:v>
                </c:pt>
                <c:pt idx="2897">
                  <c:v>30.177083329999999</c:v>
                </c:pt>
                <c:pt idx="2898">
                  <c:v>30.1875</c:v>
                </c:pt>
                <c:pt idx="2899">
                  <c:v>30.197916670000001</c:v>
                </c:pt>
                <c:pt idx="2900">
                  <c:v>30.208333329999999</c:v>
                </c:pt>
                <c:pt idx="2901">
                  <c:v>30.21875</c:v>
                </c:pt>
                <c:pt idx="2902">
                  <c:v>30.229166670000001</c:v>
                </c:pt>
                <c:pt idx="2903">
                  <c:v>30.239583329999999</c:v>
                </c:pt>
                <c:pt idx="2904">
                  <c:v>30.25</c:v>
                </c:pt>
                <c:pt idx="2905">
                  <c:v>30.260416670000001</c:v>
                </c:pt>
                <c:pt idx="2906">
                  <c:v>30.270833329999999</c:v>
                </c:pt>
                <c:pt idx="2907">
                  <c:v>30.28125</c:v>
                </c:pt>
                <c:pt idx="2908">
                  <c:v>30.291666670000001</c:v>
                </c:pt>
                <c:pt idx="2909">
                  <c:v>30.302083329999999</c:v>
                </c:pt>
                <c:pt idx="2910">
                  <c:v>30.3125</c:v>
                </c:pt>
                <c:pt idx="2911">
                  <c:v>30.322916670000001</c:v>
                </c:pt>
                <c:pt idx="2912">
                  <c:v>30.333333329999999</c:v>
                </c:pt>
                <c:pt idx="2913">
                  <c:v>30.34375</c:v>
                </c:pt>
                <c:pt idx="2914">
                  <c:v>30.354166670000001</c:v>
                </c:pt>
                <c:pt idx="2915">
                  <c:v>30.364583329999999</c:v>
                </c:pt>
                <c:pt idx="2916">
                  <c:v>30.375</c:v>
                </c:pt>
                <c:pt idx="2917">
                  <c:v>30.385416670000001</c:v>
                </c:pt>
                <c:pt idx="2918">
                  <c:v>30.395833329999999</c:v>
                </c:pt>
                <c:pt idx="2919">
                  <c:v>30.40625</c:v>
                </c:pt>
                <c:pt idx="2920">
                  <c:v>30.416666670000001</c:v>
                </c:pt>
                <c:pt idx="2921">
                  <c:v>30.427083329999999</c:v>
                </c:pt>
                <c:pt idx="2922">
                  <c:v>30.4375</c:v>
                </c:pt>
                <c:pt idx="2923">
                  <c:v>30.447916670000001</c:v>
                </c:pt>
                <c:pt idx="2924">
                  <c:v>30.458333329999999</c:v>
                </c:pt>
                <c:pt idx="2925">
                  <c:v>30.46875</c:v>
                </c:pt>
                <c:pt idx="2926">
                  <c:v>30.479166670000001</c:v>
                </c:pt>
                <c:pt idx="2927">
                  <c:v>30.489583329999999</c:v>
                </c:pt>
                <c:pt idx="2928">
                  <c:v>30.5</c:v>
                </c:pt>
                <c:pt idx="2929">
                  <c:v>30.510416670000001</c:v>
                </c:pt>
                <c:pt idx="2930">
                  <c:v>30.520833329999999</c:v>
                </c:pt>
                <c:pt idx="2931">
                  <c:v>30.53125</c:v>
                </c:pt>
                <c:pt idx="2932">
                  <c:v>30.541666670000001</c:v>
                </c:pt>
                <c:pt idx="2933">
                  <c:v>30.552083329999999</c:v>
                </c:pt>
                <c:pt idx="2934">
                  <c:v>30.5625</c:v>
                </c:pt>
                <c:pt idx="2935">
                  <c:v>30.572916670000001</c:v>
                </c:pt>
                <c:pt idx="2936">
                  <c:v>30.583333329999999</c:v>
                </c:pt>
                <c:pt idx="2937">
                  <c:v>30.59375</c:v>
                </c:pt>
                <c:pt idx="2938">
                  <c:v>30.604166670000001</c:v>
                </c:pt>
                <c:pt idx="2939">
                  <c:v>30.614583329999999</c:v>
                </c:pt>
                <c:pt idx="2940">
                  <c:v>30.625</c:v>
                </c:pt>
                <c:pt idx="2941">
                  <c:v>30.635416670000001</c:v>
                </c:pt>
                <c:pt idx="2942">
                  <c:v>30.645833329999999</c:v>
                </c:pt>
                <c:pt idx="2943">
                  <c:v>30.65625</c:v>
                </c:pt>
                <c:pt idx="2944">
                  <c:v>30.666666670000001</c:v>
                </c:pt>
                <c:pt idx="2945">
                  <c:v>30.677083329999999</c:v>
                </c:pt>
                <c:pt idx="2946">
                  <c:v>30.6875</c:v>
                </c:pt>
                <c:pt idx="2947">
                  <c:v>30.697916670000001</c:v>
                </c:pt>
                <c:pt idx="2948">
                  <c:v>30.708333329999999</c:v>
                </c:pt>
                <c:pt idx="2949">
                  <c:v>30.71875</c:v>
                </c:pt>
                <c:pt idx="2950">
                  <c:v>30.729166670000001</c:v>
                </c:pt>
                <c:pt idx="2951">
                  <c:v>30.739583329999999</c:v>
                </c:pt>
                <c:pt idx="2952">
                  <c:v>30.75</c:v>
                </c:pt>
                <c:pt idx="2953">
                  <c:v>30.760416670000001</c:v>
                </c:pt>
                <c:pt idx="2954">
                  <c:v>30.770833329999999</c:v>
                </c:pt>
                <c:pt idx="2955">
                  <c:v>30.78125</c:v>
                </c:pt>
                <c:pt idx="2956">
                  <c:v>30.791666670000001</c:v>
                </c:pt>
                <c:pt idx="2957">
                  <c:v>30.802083329999999</c:v>
                </c:pt>
                <c:pt idx="2958">
                  <c:v>30.8125</c:v>
                </c:pt>
                <c:pt idx="2959">
                  <c:v>30.822916670000001</c:v>
                </c:pt>
                <c:pt idx="2960">
                  <c:v>30.833333329999999</c:v>
                </c:pt>
                <c:pt idx="2961">
                  <c:v>30.84375</c:v>
                </c:pt>
                <c:pt idx="2962">
                  <c:v>30.854166670000001</c:v>
                </c:pt>
                <c:pt idx="2963">
                  <c:v>30.864583329999999</c:v>
                </c:pt>
                <c:pt idx="2964">
                  <c:v>30.875</c:v>
                </c:pt>
                <c:pt idx="2965">
                  <c:v>30.885416670000001</c:v>
                </c:pt>
                <c:pt idx="2966">
                  <c:v>30.895833329999999</c:v>
                </c:pt>
                <c:pt idx="2967">
                  <c:v>30.90625</c:v>
                </c:pt>
                <c:pt idx="2968">
                  <c:v>30.916666670000001</c:v>
                </c:pt>
                <c:pt idx="2969">
                  <c:v>30.927083329999999</c:v>
                </c:pt>
                <c:pt idx="2970">
                  <c:v>30.9375</c:v>
                </c:pt>
                <c:pt idx="2971">
                  <c:v>30.947916670000001</c:v>
                </c:pt>
                <c:pt idx="2972">
                  <c:v>30.958333329999999</c:v>
                </c:pt>
                <c:pt idx="2973">
                  <c:v>30.96875</c:v>
                </c:pt>
                <c:pt idx="2974">
                  <c:v>30.979166670000001</c:v>
                </c:pt>
                <c:pt idx="2975">
                  <c:v>30.989583329999999</c:v>
                </c:pt>
                <c:pt idx="2976">
                  <c:v>31</c:v>
                </c:pt>
                <c:pt idx="2977">
                  <c:v>31.010416669999998</c:v>
                </c:pt>
                <c:pt idx="2978">
                  <c:v>31.020833330000002</c:v>
                </c:pt>
                <c:pt idx="2979">
                  <c:v>31.03125</c:v>
                </c:pt>
                <c:pt idx="2980">
                  <c:v>31.041666669999998</c:v>
                </c:pt>
                <c:pt idx="2981">
                  <c:v>31.052083330000002</c:v>
                </c:pt>
                <c:pt idx="2982">
                  <c:v>31.0625</c:v>
                </c:pt>
                <c:pt idx="2983">
                  <c:v>31.072916669999998</c:v>
                </c:pt>
                <c:pt idx="2984">
                  <c:v>31.083333330000002</c:v>
                </c:pt>
                <c:pt idx="2985">
                  <c:v>31.09375</c:v>
                </c:pt>
                <c:pt idx="2986">
                  <c:v>31.104166669999998</c:v>
                </c:pt>
                <c:pt idx="2987">
                  <c:v>31.114583330000002</c:v>
                </c:pt>
                <c:pt idx="2988">
                  <c:v>31.125</c:v>
                </c:pt>
                <c:pt idx="2989">
                  <c:v>31.135416669999998</c:v>
                </c:pt>
                <c:pt idx="2990">
                  <c:v>31.145833330000002</c:v>
                </c:pt>
                <c:pt idx="2991">
                  <c:v>31.15625</c:v>
                </c:pt>
                <c:pt idx="2992">
                  <c:v>31.166666669999998</c:v>
                </c:pt>
                <c:pt idx="2993">
                  <c:v>31.177083330000002</c:v>
                </c:pt>
                <c:pt idx="2994">
                  <c:v>31.1875</c:v>
                </c:pt>
                <c:pt idx="2995">
                  <c:v>31.197916669999998</c:v>
                </c:pt>
                <c:pt idx="2996">
                  <c:v>31.208333330000002</c:v>
                </c:pt>
                <c:pt idx="2997">
                  <c:v>31.21875</c:v>
                </c:pt>
                <c:pt idx="2998">
                  <c:v>31.229166669999998</c:v>
                </c:pt>
                <c:pt idx="2999">
                  <c:v>31.239583330000002</c:v>
                </c:pt>
                <c:pt idx="3000">
                  <c:v>31.25</c:v>
                </c:pt>
                <c:pt idx="3001">
                  <c:v>31.260416669999998</c:v>
                </c:pt>
                <c:pt idx="3002">
                  <c:v>31.270833330000002</c:v>
                </c:pt>
                <c:pt idx="3003">
                  <c:v>31.28125</c:v>
                </c:pt>
                <c:pt idx="3004">
                  <c:v>31.291666669999998</c:v>
                </c:pt>
                <c:pt idx="3005">
                  <c:v>31.302083330000002</c:v>
                </c:pt>
                <c:pt idx="3006">
                  <c:v>31.3125</c:v>
                </c:pt>
                <c:pt idx="3007">
                  <c:v>31.322916669999998</c:v>
                </c:pt>
                <c:pt idx="3008">
                  <c:v>31.333333330000002</c:v>
                </c:pt>
                <c:pt idx="3009">
                  <c:v>31.34375</c:v>
                </c:pt>
                <c:pt idx="3010">
                  <c:v>31.354166669999998</c:v>
                </c:pt>
                <c:pt idx="3011">
                  <c:v>31.364583330000002</c:v>
                </c:pt>
                <c:pt idx="3012">
                  <c:v>31.375</c:v>
                </c:pt>
                <c:pt idx="3013">
                  <c:v>31.385416669999998</c:v>
                </c:pt>
                <c:pt idx="3014">
                  <c:v>31.395833330000002</c:v>
                </c:pt>
                <c:pt idx="3015">
                  <c:v>31.40625</c:v>
                </c:pt>
                <c:pt idx="3016">
                  <c:v>31.416666669999998</c:v>
                </c:pt>
                <c:pt idx="3017">
                  <c:v>31.427083330000002</c:v>
                </c:pt>
                <c:pt idx="3018">
                  <c:v>31.4375</c:v>
                </c:pt>
                <c:pt idx="3019">
                  <c:v>31.447916669999998</c:v>
                </c:pt>
                <c:pt idx="3020">
                  <c:v>31.458333330000002</c:v>
                </c:pt>
                <c:pt idx="3021">
                  <c:v>31.46875</c:v>
                </c:pt>
                <c:pt idx="3022">
                  <c:v>31.479166669999998</c:v>
                </c:pt>
                <c:pt idx="3023">
                  <c:v>31.489583330000002</c:v>
                </c:pt>
                <c:pt idx="3024">
                  <c:v>31.5</c:v>
                </c:pt>
                <c:pt idx="3025">
                  <c:v>31.510416669999998</c:v>
                </c:pt>
                <c:pt idx="3026">
                  <c:v>31.520833330000002</c:v>
                </c:pt>
                <c:pt idx="3027">
                  <c:v>31.53125</c:v>
                </c:pt>
                <c:pt idx="3028">
                  <c:v>31.541666669999998</c:v>
                </c:pt>
                <c:pt idx="3029">
                  <c:v>31.552083330000002</c:v>
                </c:pt>
                <c:pt idx="3030">
                  <c:v>31.5625</c:v>
                </c:pt>
                <c:pt idx="3031">
                  <c:v>31.572916669999998</c:v>
                </c:pt>
                <c:pt idx="3032">
                  <c:v>31.583333330000002</c:v>
                </c:pt>
                <c:pt idx="3033">
                  <c:v>31.59375</c:v>
                </c:pt>
                <c:pt idx="3034">
                  <c:v>31.604166669999998</c:v>
                </c:pt>
                <c:pt idx="3035">
                  <c:v>31.614583330000002</c:v>
                </c:pt>
                <c:pt idx="3036">
                  <c:v>31.625</c:v>
                </c:pt>
                <c:pt idx="3037">
                  <c:v>31.635416669999998</c:v>
                </c:pt>
                <c:pt idx="3038">
                  <c:v>31.645833330000002</c:v>
                </c:pt>
                <c:pt idx="3039">
                  <c:v>31.65625</c:v>
                </c:pt>
                <c:pt idx="3040">
                  <c:v>31.666666669999998</c:v>
                </c:pt>
                <c:pt idx="3041">
                  <c:v>31.677083330000002</c:v>
                </c:pt>
                <c:pt idx="3042">
                  <c:v>31.6875</c:v>
                </c:pt>
                <c:pt idx="3043">
                  <c:v>31.697916669999998</c:v>
                </c:pt>
                <c:pt idx="3044">
                  <c:v>31.708333330000002</c:v>
                </c:pt>
                <c:pt idx="3045">
                  <c:v>31.71875</c:v>
                </c:pt>
                <c:pt idx="3046">
                  <c:v>31.729166669999998</c:v>
                </c:pt>
                <c:pt idx="3047">
                  <c:v>31.739583330000002</c:v>
                </c:pt>
                <c:pt idx="3048">
                  <c:v>31.75</c:v>
                </c:pt>
                <c:pt idx="3049">
                  <c:v>31.760416669999998</c:v>
                </c:pt>
                <c:pt idx="3050">
                  <c:v>31.770833330000002</c:v>
                </c:pt>
                <c:pt idx="3051">
                  <c:v>31.78125</c:v>
                </c:pt>
                <c:pt idx="3052">
                  <c:v>31.791666669999998</c:v>
                </c:pt>
                <c:pt idx="3053">
                  <c:v>31.802083330000002</c:v>
                </c:pt>
                <c:pt idx="3054">
                  <c:v>31.8125</c:v>
                </c:pt>
                <c:pt idx="3055">
                  <c:v>31.822916669999998</c:v>
                </c:pt>
                <c:pt idx="3056">
                  <c:v>31.833333330000002</c:v>
                </c:pt>
                <c:pt idx="3057">
                  <c:v>31.84375</c:v>
                </c:pt>
                <c:pt idx="3058">
                  <c:v>31.854166669999998</c:v>
                </c:pt>
                <c:pt idx="3059">
                  <c:v>31.864583330000002</c:v>
                </c:pt>
                <c:pt idx="3060">
                  <c:v>31.875</c:v>
                </c:pt>
                <c:pt idx="3061">
                  <c:v>31.885416669999998</c:v>
                </c:pt>
                <c:pt idx="3062">
                  <c:v>31.895833330000002</c:v>
                </c:pt>
                <c:pt idx="3063">
                  <c:v>31.90625</c:v>
                </c:pt>
                <c:pt idx="3064">
                  <c:v>31.916666669999998</c:v>
                </c:pt>
                <c:pt idx="3065">
                  <c:v>31.927083330000002</c:v>
                </c:pt>
                <c:pt idx="3066">
                  <c:v>31.9375</c:v>
                </c:pt>
                <c:pt idx="3067">
                  <c:v>31.947916669999998</c:v>
                </c:pt>
                <c:pt idx="3068">
                  <c:v>31.958333330000002</c:v>
                </c:pt>
                <c:pt idx="3069">
                  <c:v>31.96875</c:v>
                </c:pt>
                <c:pt idx="3070">
                  <c:v>31.979166669999998</c:v>
                </c:pt>
                <c:pt idx="3071">
                  <c:v>31.989583330000002</c:v>
                </c:pt>
                <c:pt idx="3072">
                  <c:v>32</c:v>
                </c:pt>
                <c:pt idx="3073">
                  <c:v>32.010416669999998</c:v>
                </c:pt>
                <c:pt idx="3074">
                  <c:v>32.020833330000002</c:v>
                </c:pt>
                <c:pt idx="3075">
                  <c:v>32.03125</c:v>
                </c:pt>
                <c:pt idx="3076">
                  <c:v>32.041666669999998</c:v>
                </c:pt>
                <c:pt idx="3077">
                  <c:v>32.052083330000002</c:v>
                </c:pt>
                <c:pt idx="3078">
                  <c:v>32.0625</c:v>
                </c:pt>
                <c:pt idx="3079">
                  <c:v>32.072916669999998</c:v>
                </c:pt>
                <c:pt idx="3080">
                  <c:v>32.083333330000002</c:v>
                </c:pt>
                <c:pt idx="3081">
                  <c:v>32.09375</c:v>
                </c:pt>
                <c:pt idx="3082">
                  <c:v>32.104166669999998</c:v>
                </c:pt>
                <c:pt idx="3083">
                  <c:v>32.114583330000002</c:v>
                </c:pt>
                <c:pt idx="3084">
                  <c:v>32.125</c:v>
                </c:pt>
                <c:pt idx="3085">
                  <c:v>32.135416669999998</c:v>
                </c:pt>
                <c:pt idx="3086">
                  <c:v>32.145833330000002</c:v>
                </c:pt>
                <c:pt idx="3087">
                  <c:v>32.15625</c:v>
                </c:pt>
                <c:pt idx="3088">
                  <c:v>32.166666669999998</c:v>
                </c:pt>
                <c:pt idx="3089">
                  <c:v>32.177083330000002</c:v>
                </c:pt>
                <c:pt idx="3090">
                  <c:v>32.1875</c:v>
                </c:pt>
                <c:pt idx="3091">
                  <c:v>32.197916669999998</c:v>
                </c:pt>
                <c:pt idx="3092">
                  <c:v>32.208333330000002</c:v>
                </c:pt>
                <c:pt idx="3093">
                  <c:v>32.21875</c:v>
                </c:pt>
                <c:pt idx="3094">
                  <c:v>32.229166669999998</c:v>
                </c:pt>
                <c:pt idx="3095">
                  <c:v>32.239583330000002</c:v>
                </c:pt>
                <c:pt idx="3096">
                  <c:v>32.25</c:v>
                </c:pt>
                <c:pt idx="3097">
                  <c:v>32.260416669999998</c:v>
                </c:pt>
                <c:pt idx="3098">
                  <c:v>32.270833330000002</c:v>
                </c:pt>
                <c:pt idx="3099">
                  <c:v>32.28125</c:v>
                </c:pt>
                <c:pt idx="3100">
                  <c:v>32.291666669999998</c:v>
                </c:pt>
                <c:pt idx="3101">
                  <c:v>32.302083330000002</c:v>
                </c:pt>
                <c:pt idx="3102">
                  <c:v>32.3125</c:v>
                </c:pt>
                <c:pt idx="3103">
                  <c:v>32.322916669999998</c:v>
                </c:pt>
                <c:pt idx="3104">
                  <c:v>32.333333330000002</c:v>
                </c:pt>
                <c:pt idx="3105">
                  <c:v>32.34375</c:v>
                </c:pt>
                <c:pt idx="3106">
                  <c:v>32.354166669999998</c:v>
                </c:pt>
                <c:pt idx="3107">
                  <c:v>32.364583330000002</c:v>
                </c:pt>
                <c:pt idx="3108">
                  <c:v>32.375</c:v>
                </c:pt>
                <c:pt idx="3109">
                  <c:v>32.385416669999998</c:v>
                </c:pt>
                <c:pt idx="3110">
                  <c:v>32.395833330000002</c:v>
                </c:pt>
                <c:pt idx="3111">
                  <c:v>32.40625</c:v>
                </c:pt>
                <c:pt idx="3112">
                  <c:v>32.416666669999998</c:v>
                </c:pt>
                <c:pt idx="3113">
                  <c:v>32.427083330000002</c:v>
                </c:pt>
                <c:pt idx="3114">
                  <c:v>32.4375</c:v>
                </c:pt>
                <c:pt idx="3115">
                  <c:v>32.447916669999998</c:v>
                </c:pt>
                <c:pt idx="3116">
                  <c:v>32.458333330000002</c:v>
                </c:pt>
                <c:pt idx="3117">
                  <c:v>32.46875</c:v>
                </c:pt>
                <c:pt idx="3118">
                  <c:v>32.479166669999998</c:v>
                </c:pt>
                <c:pt idx="3119">
                  <c:v>32.489583330000002</c:v>
                </c:pt>
                <c:pt idx="3120">
                  <c:v>32.5</c:v>
                </c:pt>
                <c:pt idx="3121">
                  <c:v>32.510416669999998</c:v>
                </c:pt>
                <c:pt idx="3122">
                  <c:v>32.520833330000002</c:v>
                </c:pt>
                <c:pt idx="3123">
                  <c:v>32.53125</c:v>
                </c:pt>
                <c:pt idx="3124">
                  <c:v>32.541666669999998</c:v>
                </c:pt>
                <c:pt idx="3125">
                  <c:v>32.552083330000002</c:v>
                </c:pt>
                <c:pt idx="3126">
                  <c:v>32.5625</c:v>
                </c:pt>
                <c:pt idx="3127">
                  <c:v>32.572916669999998</c:v>
                </c:pt>
                <c:pt idx="3128">
                  <c:v>32.583333330000002</c:v>
                </c:pt>
                <c:pt idx="3129">
                  <c:v>32.59375</c:v>
                </c:pt>
                <c:pt idx="3130">
                  <c:v>32.604166669999998</c:v>
                </c:pt>
                <c:pt idx="3131">
                  <c:v>32.614583330000002</c:v>
                </c:pt>
                <c:pt idx="3132">
                  <c:v>32.625</c:v>
                </c:pt>
                <c:pt idx="3133">
                  <c:v>32.635416669999998</c:v>
                </c:pt>
                <c:pt idx="3134">
                  <c:v>32.645833330000002</c:v>
                </c:pt>
                <c:pt idx="3135">
                  <c:v>32.65625</c:v>
                </c:pt>
                <c:pt idx="3136">
                  <c:v>32.666666669999998</c:v>
                </c:pt>
                <c:pt idx="3137">
                  <c:v>32.677083330000002</c:v>
                </c:pt>
                <c:pt idx="3138">
                  <c:v>32.6875</c:v>
                </c:pt>
                <c:pt idx="3139">
                  <c:v>32.697916669999998</c:v>
                </c:pt>
                <c:pt idx="3140">
                  <c:v>32.708333330000002</c:v>
                </c:pt>
                <c:pt idx="3141">
                  <c:v>32.71875</c:v>
                </c:pt>
                <c:pt idx="3142">
                  <c:v>32.729166669999998</c:v>
                </c:pt>
                <c:pt idx="3143">
                  <c:v>32.739583330000002</c:v>
                </c:pt>
                <c:pt idx="3144">
                  <c:v>32.75</c:v>
                </c:pt>
                <c:pt idx="3145">
                  <c:v>32.760416669999998</c:v>
                </c:pt>
                <c:pt idx="3146">
                  <c:v>32.770833330000002</c:v>
                </c:pt>
                <c:pt idx="3147">
                  <c:v>32.78125</c:v>
                </c:pt>
                <c:pt idx="3148">
                  <c:v>32.791666669999998</c:v>
                </c:pt>
                <c:pt idx="3149">
                  <c:v>32.802083330000002</c:v>
                </c:pt>
                <c:pt idx="3150">
                  <c:v>32.8125</c:v>
                </c:pt>
                <c:pt idx="3151">
                  <c:v>32.822916669999998</c:v>
                </c:pt>
                <c:pt idx="3152">
                  <c:v>32.833333330000002</c:v>
                </c:pt>
                <c:pt idx="3153">
                  <c:v>32.84375</c:v>
                </c:pt>
                <c:pt idx="3154">
                  <c:v>32.854166669999998</c:v>
                </c:pt>
                <c:pt idx="3155">
                  <c:v>32.864583330000002</c:v>
                </c:pt>
                <c:pt idx="3156">
                  <c:v>32.875</c:v>
                </c:pt>
                <c:pt idx="3157">
                  <c:v>32.885416669999998</c:v>
                </c:pt>
                <c:pt idx="3158">
                  <c:v>32.895833330000002</c:v>
                </c:pt>
                <c:pt idx="3159">
                  <c:v>32.90625</c:v>
                </c:pt>
                <c:pt idx="3160">
                  <c:v>32.916666669999998</c:v>
                </c:pt>
                <c:pt idx="3161">
                  <c:v>32.927083330000002</c:v>
                </c:pt>
                <c:pt idx="3162">
                  <c:v>32.9375</c:v>
                </c:pt>
                <c:pt idx="3163">
                  <c:v>32.947916669999998</c:v>
                </c:pt>
                <c:pt idx="3164">
                  <c:v>32.958333330000002</c:v>
                </c:pt>
                <c:pt idx="3165">
                  <c:v>32.96875</c:v>
                </c:pt>
                <c:pt idx="3166">
                  <c:v>32.979166669999998</c:v>
                </c:pt>
                <c:pt idx="3167">
                  <c:v>32.989583330000002</c:v>
                </c:pt>
                <c:pt idx="3168">
                  <c:v>33</c:v>
                </c:pt>
                <c:pt idx="3169">
                  <c:v>33.010416669999998</c:v>
                </c:pt>
                <c:pt idx="3170">
                  <c:v>33.020833330000002</c:v>
                </c:pt>
                <c:pt idx="3171">
                  <c:v>33.03125</c:v>
                </c:pt>
                <c:pt idx="3172">
                  <c:v>33.041666669999998</c:v>
                </c:pt>
                <c:pt idx="3173">
                  <c:v>33.052083330000002</c:v>
                </c:pt>
                <c:pt idx="3174">
                  <c:v>33.0625</c:v>
                </c:pt>
                <c:pt idx="3175">
                  <c:v>33.072916669999998</c:v>
                </c:pt>
                <c:pt idx="3176">
                  <c:v>33.083333330000002</c:v>
                </c:pt>
                <c:pt idx="3177">
                  <c:v>33.09375</c:v>
                </c:pt>
                <c:pt idx="3178">
                  <c:v>33.104166669999998</c:v>
                </c:pt>
                <c:pt idx="3179">
                  <c:v>33.114583330000002</c:v>
                </c:pt>
                <c:pt idx="3180">
                  <c:v>33.125</c:v>
                </c:pt>
                <c:pt idx="3181">
                  <c:v>33.135416669999998</c:v>
                </c:pt>
                <c:pt idx="3182">
                  <c:v>33.145833330000002</c:v>
                </c:pt>
                <c:pt idx="3183">
                  <c:v>33.15625</c:v>
                </c:pt>
                <c:pt idx="3184">
                  <c:v>33.166666669999998</c:v>
                </c:pt>
                <c:pt idx="3185">
                  <c:v>33.177083330000002</c:v>
                </c:pt>
                <c:pt idx="3186">
                  <c:v>33.1875</c:v>
                </c:pt>
                <c:pt idx="3187">
                  <c:v>33.197916669999998</c:v>
                </c:pt>
                <c:pt idx="3188">
                  <c:v>33.208333330000002</c:v>
                </c:pt>
                <c:pt idx="3189">
                  <c:v>33.21875</c:v>
                </c:pt>
                <c:pt idx="3190">
                  <c:v>33.229166669999998</c:v>
                </c:pt>
                <c:pt idx="3191">
                  <c:v>33.239583330000002</c:v>
                </c:pt>
                <c:pt idx="3192">
                  <c:v>33.25</c:v>
                </c:pt>
                <c:pt idx="3193">
                  <c:v>33.260416669999998</c:v>
                </c:pt>
                <c:pt idx="3194">
                  <c:v>33.270833330000002</c:v>
                </c:pt>
                <c:pt idx="3195">
                  <c:v>33.28125</c:v>
                </c:pt>
                <c:pt idx="3196">
                  <c:v>33.291666669999998</c:v>
                </c:pt>
                <c:pt idx="3197">
                  <c:v>33.302083330000002</c:v>
                </c:pt>
                <c:pt idx="3198">
                  <c:v>33.3125</c:v>
                </c:pt>
                <c:pt idx="3199">
                  <c:v>33.322916669999998</c:v>
                </c:pt>
                <c:pt idx="3200">
                  <c:v>33.333333330000002</c:v>
                </c:pt>
                <c:pt idx="3201">
                  <c:v>33.34375</c:v>
                </c:pt>
                <c:pt idx="3202">
                  <c:v>33.354166669999998</c:v>
                </c:pt>
                <c:pt idx="3203">
                  <c:v>33.364583330000002</c:v>
                </c:pt>
                <c:pt idx="3204">
                  <c:v>33.375</c:v>
                </c:pt>
                <c:pt idx="3205">
                  <c:v>33.385416669999998</c:v>
                </c:pt>
                <c:pt idx="3206">
                  <c:v>33.395833330000002</c:v>
                </c:pt>
                <c:pt idx="3207">
                  <c:v>33.40625</c:v>
                </c:pt>
                <c:pt idx="3208">
                  <c:v>33.416666669999998</c:v>
                </c:pt>
                <c:pt idx="3209">
                  <c:v>33.427083330000002</c:v>
                </c:pt>
                <c:pt idx="3210">
                  <c:v>33.4375</c:v>
                </c:pt>
                <c:pt idx="3211">
                  <c:v>33.447916669999998</c:v>
                </c:pt>
                <c:pt idx="3212">
                  <c:v>33.458333330000002</c:v>
                </c:pt>
                <c:pt idx="3213">
                  <c:v>33.46875</c:v>
                </c:pt>
                <c:pt idx="3214">
                  <c:v>33.479166669999998</c:v>
                </c:pt>
                <c:pt idx="3215">
                  <c:v>33.489583330000002</c:v>
                </c:pt>
                <c:pt idx="3216">
                  <c:v>33.5</c:v>
                </c:pt>
                <c:pt idx="3217">
                  <c:v>33.510416669999998</c:v>
                </c:pt>
                <c:pt idx="3218">
                  <c:v>33.520833330000002</c:v>
                </c:pt>
                <c:pt idx="3219">
                  <c:v>33.53125</c:v>
                </c:pt>
                <c:pt idx="3220">
                  <c:v>33.541666669999998</c:v>
                </c:pt>
                <c:pt idx="3221">
                  <c:v>33.552083330000002</c:v>
                </c:pt>
                <c:pt idx="3222">
                  <c:v>33.5625</c:v>
                </c:pt>
                <c:pt idx="3223">
                  <c:v>33.572916669999998</c:v>
                </c:pt>
                <c:pt idx="3224">
                  <c:v>33.583333330000002</c:v>
                </c:pt>
                <c:pt idx="3225">
                  <c:v>33.59375</c:v>
                </c:pt>
                <c:pt idx="3226">
                  <c:v>33.604166669999998</c:v>
                </c:pt>
                <c:pt idx="3227">
                  <c:v>33.614583330000002</c:v>
                </c:pt>
                <c:pt idx="3228">
                  <c:v>33.625</c:v>
                </c:pt>
                <c:pt idx="3229">
                  <c:v>33.635416669999998</c:v>
                </c:pt>
                <c:pt idx="3230">
                  <c:v>33.645833330000002</c:v>
                </c:pt>
                <c:pt idx="3231">
                  <c:v>33.65625</c:v>
                </c:pt>
                <c:pt idx="3232">
                  <c:v>33.666666669999998</c:v>
                </c:pt>
                <c:pt idx="3233">
                  <c:v>33.677083330000002</c:v>
                </c:pt>
                <c:pt idx="3234">
                  <c:v>33.6875</c:v>
                </c:pt>
                <c:pt idx="3235">
                  <c:v>33.697916669999998</c:v>
                </c:pt>
                <c:pt idx="3236">
                  <c:v>33.708333330000002</c:v>
                </c:pt>
                <c:pt idx="3237">
                  <c:v>33.71875</c:v>
                </c:pt>
                <c:pt idx="3238">
                  <c:v>33.729166669999998</c:v>
                </c:pt>
                <c:pt idx="3239">
                  <c:v>33.739583330000002</c:v>
                </c:pt>
                <c:pt idx="3240">
                  <c:v>33.75</c:v>
                </c:pt>
                <c:pt idx="3241">
                  <c:v>33.760416669999998</c:v>
                </c:pt>
                <c:pt idx="3242">
                  <c:v>33.770833330000002</c:v>
                </c:pt>
                <c:pt idx="3243">
                  <c:v>33.78125</c:v>
                </c:pt>
                <c:pt idx="3244">
                  <c:v>33.791666669999998</c:v>
                </c:pt>
                <c:pt idx="3245">
                  <c:v>33.802083330000002</c:v>
                </c:pt>
                <c:pt idx="3246">
                  <c:v>33.8125</c:v>
                </c:pt>
                <c:pt idx="3247">
                  <c:v>33.822916669999998</c:v>
                </c:pt>
                <c:pt idx="3248">
                  <c:v>33.833333330000002</c:v>
                </c:pt>
                <c:pt idx="3249">
                  <c:v>33.84375</c:v>
                </c:pt>
                <c:pt idx="3250">
                  <c:v>33.854166669999998</c:v>
                </c:pt>
                <c:pt idx="3251">
                  <c:v>33.864583330000002</c:v>
                </c:pt>
                <c:pt idx="3252">
                  <c:v>33.875</c:v>
                </c:pt>
                <c:pt idx="3253">
                  <c:v>33.885416669999998</c:v>
                </c:pt>
                <c:pt idx="3254">
                  <c:v>33.895833330000002</c:v>
                </c:pt>
                <c:pt idx="3255">
                  <c:v>33.90625</c:v>
                </c:pt>
                <c:pt idx="3256">
                  <c:v>33.916666669999998</c:v>
                </c:pt>
                <c:pt idx="3257">
                  <c:v>33.927083330000002</c:v>
                </c:pt>
                <c:pt idx="3258">
                  <c:v>33.9375</c:v>
                </c:pt>
                <c:pt idx="3259">
                  <c:v>33.947916669999998</c:v>
                </c:pt>
                <c:pt idx="3260">
                  <c:v>33.958333330000002</c:v>
                </c:pt>
                <c:pt idx="3261">
                  <c:v>33.96875</c:v>
                </c:pt>
                <c:pt idx="3262">
                  <c:v>33.979166669999998</c:v>
                </c:pt>
                <c:pt idx="3263">
                  <c:v>33.989583330000002</c:v>
                </c:pt>
                <c:pt idx="3264">
                  <c:v>34</c:v>
                </c:pt>
                <c:pt idx="3265">
                  <c:v>34.010416669999998</c:v>
                </c:pt>
                <c:pt idx="3266">
                  <c:v>34.020833330000002</c:v>
                </c:pt>
                <c:pt idx="3267">
                  <c:v>34.03125</c:v>
                </c:pt>
                <c:pt idx="3268">
                  <c:v>34.041666669999998</c:v>
                </c:pt>
                <c:pt idx="3269">
                  <c:v>34.052083330000002</c:v>
                </c:pt>
                <c:pt idx="3270">
                  <c:v>34.0625</c:v>
                </c:pt>
                <c:pt idx="3271">
                  <c:v>34.072916669999998</c:v>
                </c:pt>
                <c:pt idx="3272">
                  <c:v>34.083333330000002</c:v>
                </c:pt>
                <c:pt idx="3273">
                  <c:v>34.09375</c:v>
                </c:pt>
                <c:pt idx="3274">
                  <c:v>34.104166669999998</c:v>
                </c:pt>
                <c:pt idx="3275">
                  <c:v>34.114583330000002</c:v>
                </c:pt>
                <c:pt idx="3276">
                  <c:v>34.125</c:v>
                </c:pt>
                <c:pt idx="3277">
                  <c:v>34.135416669999998</c:v>
                </c:pt>
                <c:pt idx="3278">
                  <c:v>34.145833330000002</c:v>
                </c:pt>
                <c:pt idx="3279">
                  <c:v>34.15625</c:v>
                </c:pt>
                <c:pt idx="3280">
                  <c:v>34.166666669999998</c:v>
                </c:pt>
                <c:pt idx="3281">
                  <c:v>34.177083330000002</c:v>
                </c:pt>
                <c:pt idx="3282">
                  <c:v>34.1875</c:v>
                </c:pt>
                <c:pt idx="3283">
                  <c:v>34.197916669999998</c:v>
                </c:pt>
                <c:pt idx="3284">
                  <c:v>34.208333330000002</c:v>
                </c:pt>
                <c:pt idx="3285">
                  <c:v>34.21875</c:v>
                </c:pt>
                <c:pt idx="3286">
                  <c:v>34.229166669999998</c:v>
                </c:pt>
                <c:pt idx="3287">
                  <c:v>34.239583330000002</c:v>
                </c:pt>
                <c:pt idx="3288">
                  <c:v>34.25</c:v>
                </c:pt>
                <c:pt idx="3289">
                  <c:v>34.260416669999998</c:v>
                </c:pt>
                <c:pt idx="3290">
                  <c:v>34.270833330000002</c:v>
                </c:pt>
                <c:pt idx="3291">
                  <c:v>34.28125</c:v>
                </c:pt>
                <c:pt idx="3292">
                  <c:v>34.291666669999998</c:v>
                </c:pt>
                <c:pt idx="3293">
                  <c:v>34.302083330000002</c:v>
                </c:pt>
                <c:pt idx="3294">
                  <c:v>34.3125</c:v>
                </c:pt>
                <c:pt idx="3295">
                  <c:v>34.322916669999998</c:v>
                </c:pt>
                <c:pt idx="3296">
                  <c:v>34.333333330000002</c:v>
                </c:pt>
                <c:pt idx="3297">
                  <c:v>34.34375</c:v>
                </c:pt>
                <c:pt idx="3298">
                  <c:v>34.354166669999998</c:v>
                </c:pt>
                <c:pt idx="3299">
                  <c:v>34.364583330000002</c:v>
                </c:pt>
                <c:pt idx="3300">
                  <c:v>34.375</c:v>
                </c:pt>
                <c:pt idx="3301">
                  <c:v>34.385416669999998</c:v>
                </c:pt>
                <c:pt idx="3302">
                  <c:v>34.395833330000002</c:v>
                </c:pt>
                <c:pt idx="3303">
                  <c:v>34.40625</c:v>
                </c:pt>
                <c:pt idx="3304">
                  <c:v>34.416666669999998</c:v>
                </c:pt>
                <c:pt idx="3305">
                  <c:v>34.427083330000002</c:v>
                </c:pt>
                <c:pt idx="3306">
                  <c:v>34.4375</c:v>
                </c:pt>
                <c:pt idx="3307">
                  <c:v>34.447916669999998</c:v>
                </c:pt>
                <c:pt idx="3308">
                  <c:v>34.458333330000002</c:v>
                </c:pt>
                <c:pt idx="3309">
                  <c:v>34.46875</c:v>
                </c:pt>
                <c:pt idx="3310">
                  <c:v>34.479166669999998</c:v>
                </c:pt>
                <c:pt idx="3311">
                  <c:v>34.489583330000002</c:v>
                </c:pt>
                <c:pt idx="3312">
                  <c:v>34.5</c:v>
                </c:pt>
                <c:pt idx="3313">
                  <c:v>34.510416669999998</c:v>
                </c:pt>
                <c:pt idx="3314">
                  <c:v>34.520833330000002</c:v>
                </c:pt>
                <c:pt idx="3315">
                  <c:v>34.53125</c:v>
                </c:pt>
                <c:pt idx="3316">
                  <c:v>34.541666669999998</c:v>
                </c:pt>
                <c:pt idx="3317">
                  <c:v>34.552083330000002</c:v>
                </c:pt>
                <c:pt idx="3318">
                  <c:v>34.5625</c:v>
                </c:pt>
                <c:pt idx="3319">
                  <c:v>34.572916669999998</c:v>
                </c:pt>
                <c:pt idx="3320">
                  <c:v>34.583333330000002</c:v>
                </c:pt>
                <c:pt idx="3321">
                  <c:v>34.59375</c:v>
                </c:pt>
                <c:pt idx="3322">
                  <c:v>34.604166669999998</c:v>
                </c:pt>
                <c:pt idx="3323">
                  <c:v>34.614583330000002</c:v>
                </c:pt>
                <c:pt idx="3324">
                  <c:v>34.625</c:v>
                </c:pt>
                <c:pt idx="3325">
                  <c:v>34.635416669999998</c:v>
                </c:pt>
                <c:pt idx="3326">
                  <c:v>34.645833330000002</c:v>
                </c:pt>
                <c:pt idx="3327">
                  <c:v>34.65625</c:v>
                </c:pt>
                <c:pt idx="3328">
                  <c:v>34.666666669999998</c:v>
                </c:pt>
                <c:pt idx="3329">
                  <c:v>34.677083330000002</c:v>
                </c:pt>
                <c:pt idx="3330">
                  <c:v>34.6875</c:v>
                </c:pt>
                <c:pt idx="3331">
                  <c:v>34.697916669999998</c:v>
                </c:pt>
                <c:pt idx="3332">
                  <c:v>34.708333330000002</c:v>
                </c:pt>
                <c:pt idx="3333">
                  <c:v>34.71875</c:v>
                </c:pt>
                <c:pt idx="3334">
                  <c:v>34.729166669999998</c:v>
                </c:pt>
                <c:pt idx="3335">
                  <c:v>34.739583330000002</c:v>
                </c:pt>
                <c:pt idx="3336">
                  <c:v>34.75</c:v>
                </c:pt>
                <c:pt idx="3337">
                  <c:v>34.760416669999998</c:v>
                </c:pt>
                <c:pt idx="3338">
                  <c:v>34.770833330000002</c:v>
                </c:pt>
                <c:pt idx="3339">
                  <c:v>34.78125</c:v>
                </c:pt>
                <c:pt idx="3340">
                  <c:v>34.791666669999998</c:v>
                </c:pt>
                <c:pt idx="3341">
                  <c:v>34.802083330000002</c:v>
                </c:pt>
                <c:pt idx="3342">
                  <c:v>34.8125</c:v>
                </c:pt>
                <c:pt idx="3343">
                  <c:v>34.822916669999998</c:v>
                </c:pt>
                <c:pt idx="3344">
                  <c:v>34.833333330000002</c:v>
                </c:pt>
                <c:pt idx="3345">
                  <c:v>34.84375</c:v>
                </c:pt>
                <c:pt idx="3346">
                  <c:v>34.854166669999998</c:v>
                </c:pt>
                <c:pt idx="3347">
                  <c:v>34.864583330000002</c:v>
                </c:pt>
                <c:pt idx="3348">
                  <c:v>34.875</c:v>
                </c:pt>
                <c:pt idx="3349">
                  <c:v>34.885416669999998</c:v>
                </c:pt>
                <c:pt idx="3350">
                  <c:v>34.895833330000002</c:v>
                </c:pt>
                <c:pt idx="3351">
                  <c:v>34.90625</c:v>
                </c:pt>
                <c:pt idx="3352">
                  <c:v>34.916666669999998</c:v>
                </c:pt>
                <c:pt idx="3353">
                  <c:v>34.927083330000002</c:v>
                </c:pt>
                <c:pt idx="3354">
                  <c:v>34.9375</c:v>
                </c:pt>
                <c:pt idx="3355">
                  <c:v>34.947916669999998</c:v>
                </c:pt>
                <c:pt idx="3356">
                  <c:v>34.958333330000002</c:v>
                </c:pt>
                <c:pt idx="3357">
                  <c:v>34.96875</c:v>
                </c:pt>
                <c:pt idx="3358">
                  <c:v>34.979166669999998</c:v>
                </c:pt>
                <c:pt idx="3359">
                  <c:v>34.989583330000002</c:v>
                </c:pt>
                <c:pt idx="3360">
                  <c:v>35</c:v>
                </c:pt>
                <c:pt idx="3361">
                  <c:v>35.010416669999998</c:v>
                </c:pt>
                <c:pt idx="3362">
                  <c:v>35.020833330000002</c:v>
                </c:pt>
                <c:pt idx="3363">
                  <c:v>35.03125</c:v>
                </c:pt>
                <c:pt idx="3364">
                  <c:v>35.041666669999998</c:v>
                </c:pt>
                <c:pt idx="3365">
                  <c:v>35.052083330000002</c:v>
                </c:pt>
                <c:pt idx="3366">
                  <c:v>35.0625</c:v>
                </c:pt>
                <c:pt idx="3367">
                  <c:v>35.072916669999998</c:v>
                </c:pt>
                <c:pt idx="3368">
                  <c:v>35.083333330000002</c:v>
                </c:pt>
                <c:pt idx="3369">
                  <c:v>35.09375</c:v>
                </c:pt>
                <c:pt idx="3370">
                  <c:v>35.104166669999998</c:v>
                </c:pt>
                <c:pt idx="3371">
                  <c:v>35.114583330000002</c:v>
                </c:pt>
                <c:pt idx="3372">
                  <c:v>35.125</c:v>
                </c:pt>
                <c:pt idx="3373">
                  <c:v>35.135416669999998</c:v>
                </c:pt>
                <c:pt idx="3374">
                  <c:v>35.145833330000002</c:v>
                </c:pt>
                <c:pt idx="3375">
                  <c:v>35.15625</c:v>
                </c:pt>
                <c:pt idx="3376">
                  <c:v>35.166666669999998</c:v>
                </c:pt>
                <c:pt idx="3377">
                  <c:v>35.177083330000002</c:v>
                </c:pt>
                <c:pt idx="3378">
                  <c:v>35.1875</c:v>
                </c:pt>
                <c:pt idx="3379">
                  <c:v>35.197916669999998</c:v>
                </c:pt>
                <c:pt idx="3380">
                  <c:v>35.208333330000002</c:v>
                </c:pt>
                <c:pt idx="3381">
                  <c:v>35.21875</c:v>
                </c:pt>
                <c:pt idx="3382">
                  <c:v>35.229166669999998</c:v>
                </c:pt>
                <c:pt idx="3383">
                  <c:v>35.239583330000002</c:v>
                </c:pt>
                <c:pt idx="3384">
                  <c:v>35.25</c:v>
                </c:pt>
                <c:pt idx="3385">
                  <c:v>35.260416669999998</c:v>
                </c:pt>
                <c:pt idx="3386">
                  <c:v>35.270833330000002</c:v>
                </c:pt>
                <c:pt idx="3387">
                  <c:v>35.28125</c:v>
                </c:pt>
                <c:pt idx="3388">
                  <c:v>35.291666669999998</c:v>
                </c:pt>
                <c:pt idx="3389">
                  <c:v>35.302083330000002</c:v>
                </c:pt>
                <c:pt idx="3390">
                  <c:v>35.3125</c:v>
                </c:pt>
                <c:pt idx="3391">
                  <c:v>35.322916669999998</c:v>
                </c:pt>
                <c:pt idx="3392">
                  <c:v>35.333333330000002</c:v>
                </c:pt>
                <c:pt idx="3393">
                  <c:v>35.34375</c:v>
                </c:pt>
                <c:pt idx="3394">
                  <c:v>35.354166669999998</c:v>
                </c:pt>
                <c:pt idx="3395">
                  <c:v>35.364583330000002</c:v>
                </c:pt>
                <c:pt idx="3396">
                  <c:v>35.375</c:v>
                </c:pt>
                <c:pt idx="3397">
                  <c:v>35.385416669999998</c:v>
                </c:pt>
                <c:pt idx="3398">
                  <c:v>35.395833330000002</c:v>
                </c:pt>
                <c:pt idx="3399">
                  <c:v>35.40625</c:v>
                </c:pt>
                <c:pt idx="3400">
                  <c:v>35.416666669999998</c:v>
                </c:pt>
                <c:pt idx="3401">
                  <c:v>35.427083330000002</c:v>
                </c:pt>
                <c:pt idx="3402">
                  <c:v>35.4375</c:v>
                </c:pt>
                <c:pt idx="3403">
                  <c:v>35.447916669999998</c:v>
                </c:pt>
                <c:pt idx="3404">
                  <c:v>35.458333330000002</c:v>
                </c:pt>
                <c:pt idx="3405">
                  <c:v>35.46875</c:v>
                </c:pt>
                <c:pt idx="3406">
                  <c:v>35.479166669999998</c:v>
                </c:pt>
                <c:pt idx="3407">
                  <c:v>35.489583330000002</c:v>
                </c:pt>
                <c:pt idx="3408">
                  <c:v>35.5</c:v>
                </c:pt>
                <c:pt idx="3409">
                  <c:v>35.510416669999998</c:v>
                </c:pt>
                <c:pt idx="3410">
                  <c:v>35.520833330000002</c:v>
                </c:pt>
                <c:pt idx="3411">
                  <c:v>35.53125</c:v>
                </c:pt>
                <c:pt idx="3412">
                  <c:v>35.541666669999998</c:v>
                </c:pt>
                <c:pt idx="3413">
                  <c:v>35.552083330000002</c:v>
                </c:pt>
                <c:pt idx="3414">
                  <c:v>35.5625</c:v>
                </c:pt>
                <c:pt idx="3415">
                  <c:v>35.572916669999998</c:v>
                </c:pt>
                <c:pt idx="3416">
                  <c:v>35.583333330000002</c:v>
                </c:pt>
                <c:pt idx="3417">
                  <c:v>35.59375</c:v>
                </c:pt>
                <c:pt idx="3418">
                  <c:v>35.604166669999998</c:v>
                </c:pt>
                <c:pt idx="3419">
                  <c:v>35.614583330000002</c:v>
                </c:pt>
                <c:pt idx="3420">
                  <c:v>35.625</c:v>
                </c:pt>
                <c:pt idx="3421">
                  <c:v>35.635416669999998</c:v>
                </c:pt>
                <c:pt idx="3422">
                  <c:v>35.645833330000002</c:v>
                </c:pt>
                <c:pt idx="3423">
                  <c:v>35.65625</c:v>
                </c:pt>
                <c:pt idx="3424">
                  <c:v>35.666666669999998</c:v>
                </c:pt>
                <c:pt idx="3425">
                  <c:v>35.677083330000002</c:v>
                </c:pt>
                <c:pt idx="3426">
                  <c:v>35.6875</c:v>
                </c:pt>
                <c:pt idx="3427">
                  <c:v>35.697916669999998</c:v>
                </c:pt>
                <c:pt idx="3428">
                  <c:v>35.708333330000002</c:v>
                </c:pt>
                <c:pt idx="3429">
                  <c:v>35.71875</c:v>
                </c:pt>
                <c:pt idx="3430">
                  <c:v>35.729166669999998</c:v>
                </c:pt>
                <c:pt idx="3431">
                  <c:v>35.739583330000002</c:v>
                </c:pt>
                <c:pt idx="3432">
                  <c:v>35.75</c:v>
                </c:pt>
                <c:pt idx="3433">
                  <c:v>35.760416669999998</c:v>
                </c:pt>
                <c:pt idx="3434">
                  <c:v>35.770833330000002</c:v>
                </c:pt>
                <c:pt idx="3435">
                  <c:v>35.78125</c:v>
                </c:pt>
                <c:pt idx="3436">
                  <c:v>35.791666669999998</c:v>
                </c:pt>
                <c:pt idx="3437">
                  <c:v>35.802083330000002</c:v>
                </c:pt>
                <c:pt idx="3438">
                  <c:v>35.8125</c:v>
                </c:pt>
                <c:pt idx="3439">
                  <c:v>35.822916669999998</c:v>
                </c:pt>
                <c:pt idx="3440">
                  <c:v>35.833333330000002</c:v>
                </c:pt>
                <c:pt idx="3441">
                  <c:v>35.84375</c:v>
                </c:pt>
                <c:pt idx="3442">
                  <c:v>35.854166669999998</c:v>
                </c:pt>
                <c:pt idx="3443">
                  <c:v>35.864583330000002</c:v>
                </c:pt>
                <c:pt idx="3444">
                  <c:v>35.875</c:v>
                </c:pt>
                <c:pt idx="3445">
                  <c:v>35.885416669999998</c:v>
                </c:pt>
                <c:pt idx="3446">
                  <c:v>35.895833330000002</c:v>
                </c:pt>
                <c:pt idx="3447">
                  <c:v>35.90625</c:v>
                </c:pt>
                <c:pt idx="3448">
                  <c:v>35.916666669999998</c:v>
                </c:pt>
                <c:pt idx="3449">
                  <c:v>35.927083330000002</c:v>
                </c:pt>
                <c:pt idx="3450">
                  <c:v>35.9375</c:v>
                </c:pt>
                <c:pt idx="3451">
                  <c:v>35.947916669999998</c:v>
                </c:pt>
                <c:pt idx="3452">
                  <c:v>35.958333330000002</c:v>
                </c:pt>
                <c:pt idx="3453">
                  <c:v>35.96875</c:v>
                </c:pt>
                <c:pt idx="3454">
                  <c:v>35.979166669999998</c:v>
                </c:pt>
                <c:pt idx="3455">
                  <c:v>35.989583330000002</c:v>
                </c:pt>
                <c:pt idx="3456">
                  <c:v>36</c:v>
                </c:pt>
                <c:pt idx="3457">
                  <c:v>36.010416669999998</c:v>
                </c:pt>
                <c:pt idx="3458">
                  <c:v>36.020833330000002</c:v>
                </c:pt>
                <c:pt idx="3459">
                  <c:v>36.03125</c:v>
                </c:pt>
                <c:pt idx="3460">
                  <c:v>36.041666669999998</c:v>
                </c:pt>
                <c:pt idx="3461">
                  <c:v>36.052083330000002</c:v>
                </c:pt>
                <c:pt idx="3462">
                  <c:v>36.0625</c:v>
                </c:pt>
                <c:pt idx="3463">
                  <c:v>36.072916669999998</c:v>
                </c:pt>
                <c:pt idx="3464">
                  <c:v>36.083333330000002</c:v>
                </c:pt>
                <c:pt idx="3465">
                  <c:v>36.09375</c:v>
                </c:pt>
                <c:pt idx="3466">
                  <c:v>36.104166669999998</c:v>
                </c:pt>
                <c:pt idx="3467">
                  <c:v>36.114583330000002</c:v>
                </c:pt>
                <c:pt idx="3468">
                  <c:v>36.125</c:v>
                </c:pt>
                <c:pt idx="3469">
                  <c:v>36.135416669999998</c:v>
                </c:pt>
                <c:pt idx="3470">
                  <c:v>36.145833330000002</c:v>
                </c:pt>
                <c:pt idx="3471">
                  <c:v>36.15625</c:v>
                </c:pt>
                <c:pt idx="3472">
                  <c:v>36.166666669999998</c:v>
                </c:pt>
                <c:pt idx="3473">
                  <c:v>36.177083330000002</c:v>
                </c:pt>
                <c:pt idx="3474">
                  <c:v>36.1875</c:v>
                </c:pt>
                <c:pt idx="3475">
                  <c:v>36.197916669999998</c:v>
                </c:pt>
                <c:pt idx="3476">
                  <c:v>36.208333330000002</c:v>
                </c:pt>
                <c:pt idx="3477">
                  <c:v>36.21875</c:v>
                </c:pt>
                <c:pt idx="3478">
                  <c:v>36.229166669999998</c:v>
                </c:pt>
                <c:pt idx="3479">
                  <c:v>36.239583330000002</c:v>
                </c:pt>
                <c:pt idx="3480">
                  <c:v>36.25</c:v>
                </c:pt>
                <c:pt idx="3481">
                  <c:v>36.260416669999998</c:v>
                </c:pt>
                <c:pt idx="3482">
                  <c:v>36.270833330000002</c:v>
                </c:pt>
                <c:pt idx="3483">
                  <c:v>36.28125</c:v>
                </c:pt>
                <c:pt idx="3484">
                  <c:v>36.291666669999998</c:v>
                </c:pt>
                <c:pt idx="3485">
                  <c:v>36.302083330000002</c:v>
                </c:pt>
                <c:pt idx="3486">
                  <c:v>36.3125</c:v>
                </c:pt>
                <c:pt idx="3487">
                  <c:v>36.322916669999998</c:v>
                </c:pt>
                <c:pt idx="3488">
                  <c:v>36.333333330000002</c:v>
                </c:pt>
                <c:pt idx="3489">
                  <c:v>36.34375</c:v>
                </c:pt>
                <c:pt idx="3490">
                  <c:v>36.354166669999998</c:v>
                </c:pt>
                <c:pt idx="3491">
                  <c:v>36.364583330000002</c:v>
                </c:pt>
                <c:pt idx="3492">
                  <c:v>36.375</c:v>
                </c:pt>
                <c:pt idx="3493">
                  <c:v>36.385416669999998</c:v>
                </c:pt>
                <c:pt idx="3494">
                  <c:v>36.395833330000002</c:v>
                </c:pt>
                <c:pt idx="3495">
                  <c:v>36.40625</c:v>
                </c:pt>
                <c:pt idx="3496">
                  <c:v>36.416666669999998</c:v>
                </c:pt>
                <c:pt idx="3497">
                  <c:v>36.427083330000002</c:v>
                </c:pt>
                <c:pt idx="3498">
                  <c:v>36.4375</c:v>
                </c:pt>
                <c:pt idx="3499">
                  <c:v>36.447916669999998</c:v>
                </c:pt>
                <c:pt idx="3500">
                  <c:v>36.458333330000002</c:v>
                </c:pt>
                <c:pt idx="3501">
                  <c:v>36.46875</c:v>
                </c:pt>
                <c:pt idx="3502">
                  <c:v>36.479166669999998</c:v>
                </c:pt>
                <c:pt idx="3503">
                  <c:v>36.489583330000002</c:v>
                </c:pt>
                <c:pt idx="3504">
                  <c:v>36.5</c:v>
                </c:pt>
                <c:pt idx="3505">
                  <c:v>36.510416669999998</c:v>
                </c:pt>
                <c:pt idx="3506">
                  <c:v>36.520833330000002</c:v>
                </c:pt>
                <c:pt idx="3507">
                  <c:v>36.53125</c:v>
                </c:pt>
                <c:pt idx="3508">
                  <c:v>36.541666669999998</c:v>
                </c:pt>
                <c:pt idx="3509">
                  <c:v>36.552083330000002</c:v>
                </c:pt>
                <c:pt idx="3510">
                  <c:v>36.5625</c:v>
                </c:pt>
                <c:pt idx="3511">
                  <c:v>36.572916669999998</c:v>
                </c:pt>
                <c:pt idx="3512">
                  <c:v>36.583333330000002</c:v>
                </c:pt>
                <c:pt idx="3513">
                  <c:v>36.59375</c:v>
                </c:pt>
                <c:pt idx="3514">
                  <c:v>36.604166669999998</c:v>
                </c:pt>
                <c:pt idx="3515">
                  <c:v>36.614583330000002</c:v>
                </c:pt>
                <c:pt idx="3516">
                  <c:v>36.625</c:v>
                </c:pt>
                <c:pt idx="3517">
                  <c:v>36.635416669999998</c:v>
                </c:pt>
                <c:pt idx="3518">
                  <c:v>36.645833330000002</c:v>
                </c:pt>
                <c:pt idx="3519">
                  <c:v>36.65625</c:v>
                </c:pt>
                <c:pt idx="3520">
                  <c:v>36.666666669999998</c:v>
                </c:pt>
                <c:pt idx="3521">
                  <c:v>36.677083330000002</c:v>
                </c:pt>
                <c:pt idx="3522">
                  <c:v>36.6875</c:v>
                </c:pt>
                <c:pt idx="3523">
                  <c:v>36.697916669999998</c:v>
                </c:pt>
                <c:pt idx="3524">
                  <c:v>36.708333330000002</c:v>
                </c:pt>
                <c:pt idx="3525">
                  <c:v>36.71875</c:v>
                </c:pt>
                <c:pt idx="3526">
                  <c:v>36.729166669999998</c:v>
                </c:pt>
                <c:pt idx="3527">
                  <c:v>36.739583330000002</c:v>
                </c:pt>
                <c:pt idx="3528">
                  <c:v>36.75</c:v>
                </c:pt>
                <c:pt idx="3529">
                  <c:v>36.760416669999998</c:v>
                </c:pt>
                <c:pt idx="3530">
                  <c:v>36.770833330000002</c:v>
                </c:pt>
                <c:pt idx="3531">
                  <c:v>36.78125</c:v>
                </c:pt>
                <c:pt idx="3532">
                  <c:v>36.791666669999998</c:v>
                </c:pt>
                <c:pt idx="3533">
                  <c:v>36.802083330000002</c:v>
                </c:pt>
                <c:pt idx="3534">
                  <c:v>36.8125</c:v>
                </c:pt>
                <c:pt idx="3535">
                  <c:v>36.822916669999998</c:v>
                </c:pt>
                <c:pt idx="3536">
                  <c:v>36.833333330000002</c:v>
                </c:pt>
                <c:pt idx="3537">
                  <c:v>36.84375</c:v>
                </c:pt>
                <c:pt idx="3538">
                  <c:v>36.854166669999998</c:v>
                </c:pt>
                <c:pt idx="3539">
                  <c:v>36.864583330000002</c:v>
                </c:pt>
                <c:pt idx="3540">
                  <c:v>36.875</c:v>
                </c:pt>
                <c:pt idx="3541">
                  <c:v>36.885416669999998</c:v>
                </c:pt>
                <c:pt idx="3542">
                  <c:v>36.895833330000002</c:v>
                </c:pt>
                <c:pt idx="3543">
                  <c:v>36.90625</c:v>
                </c:pt>
                <c:pt idx="3544">
                  <c:v>36.916666669999998</c:v>
                </c:pt>
                <c:pt idx="3545">
                  <c:v>36.927083330000002</c:v>
                </c:pt>
                <c:pt idx="3546">
                  <c:v>36.9375</c:v>
                </c:pt>
                <c:pt idx="3547">
                  <c:v>36.947916669999998</c:v>
                </c:pt>
                <c:pt idx="3548">
                  <c:v>36.958333330000002</c:v>
                </c:pt>
                <c:pt idx="3549">
                  <c:v>36.96875</c:v>
                </c:pt>
                <c:pt idx="3550">
                  <c:v>36.979166669999998</c:v>
                </c:pt>
                <c:pt idx="3551">
                  <c:v>36.989583330000002</c:v>
                </c:pt>
                <c:pt idx="3552">
                  <c:v>37</c:v>
                </c:pt>
                <c:pt idx="3553">
                  <c:v>37.010416669999998</c:v>
                </c:pt>
                <c:pt idx="3554">
                  <c:v>37.020833330000002</c:v>
                </c:pt>
                <c:pt idx="3555">
                  <c:v>37.03125</c:v>
                </c:pt>
                <c:pt idx="3556">
                  <c:v>37.041666669999998</c:v>
                </c:pt>
                <c:pt idx="3557">
                  <c:v>37.052083330000002</c:v>
                </c:pt>
                <c:pt idx="3558">
                  <c:v>37.0625</c:v>
                </c:pt>
                <c:pt idx="3559">
                  <c:v>37.072916669999998</c:v>
                </c:pt>
                <c:pt idx="3560">
                  <c:v>37.083333330000002</c:v>
                </c:pt>
                <c:pt idx="3561">
                  <c:v>37.09375</c:v>
                </c:pt>
                <c:pt idx="3562">
                  <c:v>37.104166669999998</c:v>
                </c:pt>
                <c:pt idx="3563">
                  <c:v>37.114583330000002</c:v>
                </c:pt>
                <c:pt idx="3564">
                  <c:v>37.125</c:v>
                </c:pt>
                <c:pt idx="3565">
                  <c:v>37.135416669999998</c:v>
                </c:pt>
                <c:pt idx="3566">
                  <c:v>37.145833330000002</c:v>
                </c:pt>
                <c:pt idx="3567">
                  <c:v>37.15625</c:v>
                </c:pt>
                <c:pt idx="3568">
                  <c:v>37.166666669999998</c:v>
                </c:pt>
                <c:pt idx="3569">
                  <c:v>37.177083330000002</c:v>
                </c:pt>
                <c:pt idx="3570">
                  <c:v>37.1875</c:v>
                </c:pt>
                <c:pt idx="3571">
                  <c:v>37.197916669999998</c:v>
                </c:pt>
                <c:pt idx="3572">
                  <c:v>37.208333330000002</c:v>
                </c:pt>
                <c:pt idx="3573">
                  <c:v>37.21875</c:v>
                </c:pt>
                <c:pt idx="3574">
                  <c:v>37.229166669999998</c:v>
                </c:pt>
                <c:pt idx="3575">
                  <c:v>37.239583330000002</c:v>
                </c:pt>
                <c:pt idx="3576">
                  <c:v>37.25</c:v>
                </c:pt>
                <c:pt idx="3577">
                  <c:v>37.260416669999998</c:v>
                </c:pt>
                <c:pt idx="3578">
                  <c:v>37.270833330000002</c:v>
                </c:pt>
                <c:pt idx="3579">
                  <c:v>37.28125</c:v>
                </c:pt>
                <c:pt idx="3580">
                  <c:v>37.291666669999998</c:v>
                </c:pt>
                <c:pt idx="3581">
                  <c:v>37.302083330000002</c:v>
                </c:pt>
                <c:pt idx="3582">
                  <c:v>37.3125</c:v>
                </c:pt>
                <c:pt idx="3583">
                  <c:v>37.322916669999998</c:v>
                </c:pt>
                <c:pt idx="3584">
                  <c:v>37.333333330000002</c:v>
                </c:pt>
                <c:pt idx="3585">
                  <c:v>37.34375</c:v>
                </c:pt>
                <c:pt idx="3586">
                  <c:v>37.354166669999998</c:v>
                </c:pt>
                <c:pt idx="3587">
                  <c:v>37.364583330000002</c:v>
                </c:pt>
                <c:pt idx="3588">
                  <c:v>37.375</c:v>
                </c:pt>
                <c:pt idx="3589">
                  <c:v>37.385416669999998</c:v>
                </c:pt>
                <c:pt idx="3590">
                  <c:v>37.395833330000002</c:v>
                </c:pt>
                <c:pt idx="3591">
                  <c:v>37.40625</c:v>
                </c:pt>
                <c:pt idx="3592">
                  <c:v>37.416666669999998</c:v>
                </c:pt>
                <c:pt idx="3593">
                  <c:v>37.427083330000002</c:v>
                </c:pt>
                <c:pt idx="3594">
                  <c:v>37.4375</c:v>
                </c:pt>
                <c:pt idx="3595">
                  <c:v>37.447916669999998</c:v>
                </c:pt>
                <c:pt idx="3596">
                  <c:v>37.458333330000002</c:v>
                </c:pt>
                <c:pt idx="3597">
                  <c:v>37.46875</c:v>
                </c:pt>
                <c:pt idx="3598">
                  <c:v>37.479166669999998</c:v>
                </c:pt>
                <c:pt idx="3599">
                  <c:v>37.489583330000002</c:v>
                </c:pt>
                <c:pt idx="3600">
                  <c:v>37.5</c:v>
                </c:pt>
                <c:pt idx="3601">
                  <c:v>37.510416669999998</c:v>
                </c:pt>
                <c:pt idx="3602">
                  <c:v>37.520833330000002</c:v>
                </c:pt>
                <c:pt idx="3603">
                  <c:v>37.53125</c:v>
                </c:pt>
                <c:pt idx="3604">
                  <c:v>37.541666669999998</c:v>
                </c:pt>
                <c:pt idx="3605">
                  <c:v>37.552083330000002</c:v>
                </c:pt>
                <c:pt idx="3606">
                  <c:v>37.5625</c:v>
                </c:pt>
                <c:pt idx="3607">
                  <c:v>37.572916669999998</c:v>
                </c:pt>
                <c:pt idx="3608">
                  <c:v>37.583333330000002</c:v>
                </c:pt>
                <c:pt idx="3609">
                  <c:v>37.59375</c:v>
                </c:pt>
                <c:pt idx="3610">
                  <c:v>37.604166669999998</c:v>
                </c:pt>
                <c:pt idx="3611">
                  <c:v>37.614583330000002</c:v>
                </c:pt>
                <c:pt idx="3612">
                  <c:v>37.625</c:v>
                </c:pt>
                <c:pt idx="3613">
                  <c:v>37.635416669999998</c:v>
                </c:pt>
                <c:pt idx="3614">
                  <c:v>37.645833330000002</c:v>
                </c:pt>
                <c:pt idx="3615">
                  <c:v>37.65625</c:v>
                </c:pt>
                <c:pt idx="3616">
                  <c:v>37.666666669999998</c:v>
                </c:pt>
                <c:pt idx="3617">
                  <c:v>37.677083330000002</c:v>
                </c:pt>
                <c:pt idx="3618">
                  <c:v>37.6875</c:v>
                </c:pt>
                <c:pt idx="3619">
                  <c:v>37.697916669999998</c:v>
                </c:pt>
                <c:pt idx="3620">
                  <c:v>37.708333330000002</c:v>
                </c:pt>
                <c:pt idx="3621">
                  <c:v>37.71875</c:v>
                </c:pt>
                <c:pt idx="3622">
                  <c:v>37.729166669999998</c:v>
                </c:pt>
                <c:pt idx="3623">
                  <c:v>37.739583330000002</c:v>
                </c:pt>
                <c:pt idx="3624">
                  <c:v>37.75</c:v>
                </c:pt>
                <c:pt idx="3625">
                  <c:v>37.760416669999998</c:v>
                </c:pt>
                <c:pt idx="3626">
                  <c:v>37.770833330000002</c:v>
                </c:pt>
                <c:pt idx="3627">
                  <c:v>37.78125</c:v>
                </c:pt>
                <c:pt idx="3628">
                  <c:v>37.791666669999998</c:v>
                </c:pt>
                <c:pt idx="3629">
                  <c:v>37.802083330000002</c:v>
                </c:pt>
                <c:pt idx="3630">
                  <c:v>37.8125</c:v>
                </c:pt>
                <c:pt idx="3631">
                  <c:v>37.822916669999998</c:v>
                </c:pt>
                <c:pt idx="3632">
                  <c:v>37.833333330000002</c:v>
                </c:pt>
                <c:pt idx="3633">
                  <c:v>37.84375</c:v>
                </c:pt>
                <c:pt idx="3634">
                  <c:v>37.854166669999998</c:v>
                </c:pt>
                <c:pt idx="3635">
                  <c:v>37.864583330000002</c:v>
                </c:pt>
                <c:pt idx="3636">
                  <c:v>37.875</c:v>
                </c:pt>
                <c:pt idx="3637">
                  <c:v>37.885416669999998</c:v>
                </c:pt>
                <c:pt idx="3638">
                  <c:v>37.895833330000002</c:v>
                </c:pt>
                <c:pt idx="3639">
                  <c:v>37.90625</c:v>
                </c:pt>
                <c:pt idx="3640">
                  <c:v>37.916666669999998</c:v>
                </c:pt>
                <c:pt idx="3641">
                  <c:v>37.927083330000002</c:v>
                </c:pt>
                <c:pt idx="3642">
                  <c:v>37.9375</c:v>
                </c:pt>
                <c:pt idx="3643">
                  <c:v>37.947916669999998</c:v>
                </c:pt>
                <c:pt idx="3644">
                  <c:v>37.958333330000002</c:v>
                </c:pt>
                <c:pt idx="3645">
                  <c:v>37.96875</c:v>
                </c:pt>
                <c:pt idx="3646">
                  <c:v>37.979166669999998</c:v>
                </c:pt>
                <c:pt idx="3647">
                  <c:v>37.989583330000002</c:v>
                </c:pt>
                <c:pt idx="3648">
                  <c:v>38</c:v>
                </c:pt>
                <c:pt idx="3649">
                  <c:v>38.010416669999998</c:v>
                </c:pt>
                <c:pt idx="3650">
                  <c:v>38.020833330000002</c:v>
                </c:pt>
                <c:pt idx="3651">
                  <c:v>38.03125</c:v>
                </c:pt>
                <c:pt idx="3652">
                  <c:v>38.041666669999998</c:v>
                </c:pt>
                <c:pt idx="3653">
                  <c:v>38.052083330000002</c:v>
                </c:pt>
                <c:pt idx="3654">
                  <c:v>38.0625</c:v>
                </c:pt>
                <c:pt idx="3655">
                  <c:v>38.072916669999998</c:v>
                </c:pt>
                <c:pt idx="3656">
                  <c:v>38.083333330000002</c:v>
                </c:pt>
                <c:pt idx="3657">
                  <c:v>38.09375</c:v>
                </c:pt>
                <c:pt idx="3658">
                  <c:v>38.104166669999998</c:v>
                </c:pt>
                <c:pt idx="3659">
                  <c:v>38.114583330000002</c:v>
                </c:pt>
                <c:pt idx="3660">
                  <c:v>38.125</c:v>
                </c:pt>
                <c:pt idx="3661">
                  <c:v>38.135416669999998</c:v>
                </c:pt>
                <c:pt idx="3662">
                  <c:v>38.145833330000002</c:v>
                </c:pt>
                <c:pt idx="3663">
                  <c:v>38.15625</c:v>
                </c:pt>
                <c:pt idx="3664">
                  <c:v>38.166666669999998</c:v>
                </c:pt>
                <c:pt idx="3665">
                  <c:v>38.177083330000002</c:v>
                </c:pt>
                <c:pt idx="3666">
                  <c:v>38.1875</c:v>
                </c:pt>
                <c:pt idx="3667">
                  <c:v>38.197916669999998</c:v>
                </c:pt>
                <c:pt idx="3668">
                  <c:v>38.208333330000002</c:v>
                </c:pt>
                <c:pt idx="3669">
                  <c:v>38.21875</c:v>
                </c:pt>
                <c:pt idx="3670">
                  <c:v>38.229166669999998</c:v>
                </c:pt>
                <c:pt idx="3671">
                  <c:v>38.239583330000002</c:v>
                </c:pt>
                <c:pt idx="3672">
                  <c:v>38.25</c:v>
                </c:pt>
                <c:pt idx="3673">
                  <c:v>38.260416669999998</c:v>
                </c:pt>
                <c:pt idx="3674">
                  <c:v>38.270833330000002</c:v>
                </c:pt>
                <c:pt idx="3675">
                  <c:v>38.28125</c:v>
                </c:pt>
                <c:pt idx="3676">
                  <c:v>38.291666669999998</c:v>
                </c:pt>
                <c:pt idx="3677">
                  <c:v>38.302083330000002</c:v>
                </c:pt>
                <c:pt idx="3678">
                  <c:v>38.3125</c:v>
                </c:pt>
                <c:pt idx="3679">
                  <c:v>38.322916669999998</c:v>
                </c:pt>
                <c:pt idx="3680">
                  <c:v>38.333333330000002</c:v>
                </c:pt>
                <c:pt idx="3681">
                  <c:v>38.34375</c:v>
                </c:pt>
                <c:pt idx="3682">
                  <c:v>38.354166669999998</c:v>
                </c:pt>
                <c:pt idx="3683">
                  <c:v>38.364583330000002</c:v>
                </c:pt>
                <c:pt idx="3684">
                  <c:v>38.375</c:v>
                </c:pt>
                <c:pt idx="3685">
                  <c:v>38.385416669999998</c:v>
                </c:pt>
                <c:pt idx="3686">
                  <c:v>38.395833330000002</c:v>
                </c:pt>
                <c:pt idx="3687">
                  <c:v>38.40625</c:v>
                </c:pt>
                <c:pt idx="3688">
                  <c:v>38.416666669999998</c:v>
                </c:pt>
                <c:pt idx="3689">
                  <c:v>38.427083330000002</c:v>
                </c:pt>
                <c:pt idx="3690">
                  <c:v>38.4375</c:v>
                </c:pt>
                <c:pt idx="3691">
                  <c:v>38.447916669999998</c:v>
                </c:pt>
                <c:pt idx="3692">
                  <c:v>38.458333330000002</c:v>
                </c:pt>
                <c:pt idx="3693">
                  <c:v>38.46875</c:v>
                </c:pt>
                <c:pt idx="3694">
                  <c:v>38.479166669999998</c:v>
                </c:pt>
                <c:pt idx="3695">
                  <c:v>38.489583330000002</c:v>
                </c:pt>
                <c:pt idx="3696">
                  <c:v>38.5</c:v>
                </c:pt>
                <c:pt idx="3697">
                  <c:v>38.510416669999998</c:v>
                </c:pt>
                <c:pt idx="3698">
                  <c:v>38.520833330000002</c:v>
                </c:pt>
                <c:pt idx="3699">
                  <c:v>38.53125</c:v>
                </c:pt>
                <c:pt idx="3700">
                  <c:v>38.541666669999998</c:v>
                </c:pt>
                <c:pt idx="3701">
                  <c:v>38.552083330000002</c:v>
                </c:pt>
                <c:pt idx="3702">
                  <c:v>38.5625</c:v>
                </c:pt>
                <c:pt idx="3703">
                  <c:v>38.572916669999998</c:v>
                </c:pt>
                <c:pt idx="3704">
                  <c:v>38.583333330000002</c:v>
                </c:pt>
                <c:pt idx="3705">
                  <c:v>38.59375</c:v>
                </c:pt>
                <c:pt idx="3706">
                  <c:v>38.604166669999998</c:v>
                </c:pt>
                <c:pt idx="3707">
                  <c:v>38.614583330000002</c:v>
                </c:pt>
                <c:pt idx="3708">
                  <c:v>38.625</c:v>
                </c:pt>
                <c:pt idx="3709">
                  <c:v>38.635416669999998</c:v>
                </c:pt>
                <c:pt idx="3710">
                  <c:v>38.645833330000002</c:v>
                </c:pt>
                <c:pt idx="3711">
                  <c:v>38.65625</c:v>
                </c:pt>
                <c:pt idx="3712">
                  <c:v>38.666666669999998</c:v>
                </c:pt>
                <c:pt idx="3713">
                  <c:v>38.677083330000002</c:v>
                </c:pt>
                <c:pt idx="3714">
                  <c:v>38.6875</c:v>
                </c:pt>
                <c:pt idx="3715">
                  <c:v>38.697916669999998</c:v>
                </c:pt>
                <c:pt idx="3716">
                  <c:v>38.708333330000002</c:v>
                </c:pt>
                <c:pt idx="3717">
                  <c:v>38.71875</c:v>
                </c:pt>
                <c:pt idx="3718">
                  <c:v>38.729166669999998</c:v>
                </c:pt>
                <c:pt idx="3719">
                  <c:v>38.739583330000002</c:v>
                </c:pt>
                <c:pt idx="3720">
                  <c:v>38.75</c:v>
                </c:pt>
                <c:pt idx="3721">
                  <c:v>38.760416669999998</c:v>
                </c:pt>
                <c:pt idx="3722">
                  <c:v>38.770833330000002</c:v>
                </c:pt>
                <c:pt idx="3723">
                  <c:v>38.78125</c:v>
                </c:pt>
                <c:pt idx="3724">
                  <c:v>38.791666669999998</c:v>
                </c:pt>
                <c:pt idx="3725">
                  <c:v>38.802083330000002</c:v>
                </c:pt>
                <c:pt idx="3726">
                  <c:v>38.8125</c:v>
                </c:pt>
                <c:pt idx="3727">
                  <c:v>38.822916669999998</c:v>
                </c:pt>
                <c:pt idx="3728">
                  <c:v>38.833333330000002</c:v>
                </c:pt>
                <c:pt idx="3729">
                  <c:v>38.84375</c:v>
                </c:pt>
                <c:pt idx="3730">
                  <c:v>38.854166669999998</c:v>
                </c:pt>
                <c:pt idx="3731">
                  <c:v>38.864583330000002</c:v>
                </c:pt>
                <c:pt idx="3732">
                  <c:v>38.875</c:v>
                </c:pt>
                <c:pt idx="3733">
                  <c:v>38.885416669999998</c:v>
                </c:pt>
                <c:pt idx="3734">
                  <c:v>38.895833330000002</c:v>
                </c:pt>
                <c:pt idx="3735">
                  <c:v>38.90625</c:v>
                </c:pt>
                <c:pt idx="3736">
                  <c:v>38.916666669999998</c:v>
                </c:pt>
                <c:pt idx="3737">
                  <c:v>38.927083330000002</c:v>
                </c:pt>
                <c:pt idx="3738">
                  <c:v>38.9375</c:v>
                </c:pt>
                <c:pt idx="3739">
                  <c:v>38.947916669999998</c:v>
                </c:pt>
                <c:pt idx="3740">
                  <c:v>38.958333330000002</c:v>
                </c:pt>
                <c:pt idx="3741">
                  <c:v>38.96875</c:v>
                </c:pt>
                <c:pt idx="3742">
                  <c:v>38.979166669999998</c:v>
                </c:pt>
                <c:pt idx="3743">
                  <c:v>38.989583330000002</c:v>
                </c:pt>
                <c:pt idx="3744">
                  <c:v>39</c:v>
                </c:pt>
                <c:pt idx="3745">
                  <c:v>39.010416669999998</c:v>
                </c:pt>
                <c:pt idx="3746">
                  <c:v>39.020833330000002</c:v>
                </c:pt>
                <c:pt idx="3747">
                  <c:v>39.03125</c:v>
                </c:pt>
                <c:pt idx="3748">
                  <c:v>39.041666669999998</c:v>
                </c:pt>
                <c:pt idx="3749">
                  <c:v>39.052083330000002</c:v>
                </c:pt>
                <c:pt idx="3750">
                  <c:v>39.0625</c:v>
                </c:pt>
                <c:pt idx="3751">
                  <c:v>39.072916669999998</c:v>
                </c:pt>
                <c:pt idx="3752">
                  <c:v>39.083333330000002</c:v>
                </c:pt>
                <c:pt idx="3753">
                  <c:v>39.09375</c:v>
                </c:pt>
                <c:pt idx="3754">
                  <c:v>39.104166669999998</c:v>
                </c:pt>
                <c:pt idx="3755">
                  <c:v>39.114583330000002</c:v>
                </c:pt>
                <c:pt idx="3756">
                  <c:v>39.125</c:v>
                </c:pt>
                <c:pt idx="3757">
                  <c:v>39.135416669999998</c:v>
                </c:pt>
                <c:pt idx="3758">
                  <c:v>39.145833330000002</c:v>
                </c:pt>
                <c:pt idx="3759">
                  <c:v>39.15625</c:v>
                </c:pt>
                <c:pt idx="3760">
                  <c:v>39.166666669999998</c:v>
                </c:pt>
                <c:pt idx="3761">
                  <c:v>39.177083330000002</c:v>
                </c:pt>
                <c:pt idx="3762">
                  <c:v>39.1875</c:v>
                </c:pt>
                <c:pt idx="3763">
                  <c:v>39.197916669999998</c:v>
                </c:pt>
                <c:pt idx="3764">
                  <c:v>39.208333330000002</c:v>
                </c:pt>
                <c:pt idx="3765">
                  <c:v>39.21875</c:v>
                </c:pt>
                <c:pt idx="3766">
                  <c:v>39.229166669999998</c:v>
                </c:pt>
                <c:pt idx="3767">
                  <c:v>39.239583330000002</c:v>
                </c:pt>
                <c:pt idx="3768">
                  <c:v>39.25</c:v>
                </c:pt>
                <c:pt idx="3769">
                  <c:v>39.260416669999998</c:v>
                </c:pt>
                <c:pt idx="3770">
                  <c:v>39.270833330000002</c:v>
                </c:pt>
                <c:pt idx="3771">
                  <c:v>39.28125</c:v>
                </c:pt>
                <c:pt idx="3772">
                  <c:v>39.291666669999998</c:v>
                </c:pt>
                <c:pt idx="3773">
                  <c:v>39.302083330000002</c:v>
                </c:pt>
                <c:pt idx="3774">
                  <c:v>39.3125</c:v>
                </c:pt>
                <c:pt idx="3775">
                  <c:v>39.322916669999998</c:v>
                </c:pt>
                <c:pt idx="3776">
                  <c:v>39.333333330000002</c:v>
                </c:pt>
                <c:pt idx="3777">
                  <c:v>39.34375</c:v>
                </c:pt>
                <c:pt idx="3778">
                  <c:v>39.354166669999998</c:v>
                </c:pt>
                <c:pt idx="3779">
                  <c:v>39.364583330000002</c:v>
                </c:pt>
                <c:pt idx="3780">
                  <c:v>39.375</c:v>
                </c:pt>
                <c:pt idx="3781">
                  <c:v>39.385416669999998</c:v>
                </c:pt>
                <c:pt idx="3782">
                  <c:v>39.395833330000002</c:v>
                </c:pt>
                <c:pt idx="3783">
                  <c:v>39.40625</c:v>
                </c:pt>
                <c:pt idx="3784">
                  <c:v>39.416666669999998</c:v>
                </c:pt>
                <c:pt idx="3785">
                  <c:v>39.427083330000002</c:v>
                </c:pt>
                <c:pt idx="3786">
                  <c:v>39.4375</c:v>
                </c:pt>
                <c:pt idx="3787">
                  <c:v>39.447916669999998</c:v>
                </c:pt>
                <c:pt idx="3788">
                  <c:v>39.458333330000002</c:v>
                </c:pt>
                <c:pt idx="3789">
                  <c:v>39.46875</c:v>
                </c:pt>
                <c:pt idx="3790">
                  <c:v>39.479166669999998</c:v>
                </c:pt>
                <c:pt idx="3791">
                  <c:v>39.489583330000002</c:v>
                </c:pt>
                <c:pt idx="3792">
                  <c:v>39.5</c:v>
                </c:pt>
                <c:pt idx="3793">
                  <c:v>39.510416669999998</c:v>
                </c:pt>
                <c:pt idx="3794">
                  <c:v>39.520833330000002</c:v>
                </c:pt>
                <c:pt idx="3795">
                  <c:v>39.53125</c:v>
                </c:pt>
                <c:pt idx="3796">
                  <c:v>39.541666669999998</c:v>
                </c:pt>
                <c:pt idx="3797">
                  <c:v>39.552083330000002</c:v>
                </c:pt>
                <c:pt idx="3798">
                  <c:v>39.5625</c:v>
                </c:pt>
                <c:pt idx="3799">
                  <c:v>39.572916669999998</c:v>
                </c:pt>
                <c:pt idx="3800">
                  <c:v>39.583333330000002</c:v>
                </c:pt>
                <c:pt idx="3801">
                  <c:v>39.59375</c:v>
                </c:pt>
                <c:pt idx="3802">
                  <c:v>39.604166669999998</c:v>
                </c:pt>
                <c:pt idx="3803">
                  <c:v>39.614583330000002</c:v>
                </c:pt>
                <c:pt idx="3804">
                  <c:v>39.625</c:v>
                </c:pt>
                <c:pt idx="3805">
                  <c:v>39.635416669999998</c:v>
                </c:pt>
                <c:pt idx="3806">
                  <c:v>39.645833330000002</c:v>
                </c:pt>
                <c:pt idx="3807">
                  <c:v>39.65625</c:v>
                </c:pt>
                <c:pt idx="3808">
                  <c:v>39.666666669999998</c:v>
                </c:pt>
                <c:pt idx="3809">
                  <c:v>39.677083330000002</c:v>
                </c:pt>
                <c:pt idx="3810">
                  <c:v>39.6875</c:v>
                </c:pt>
                <c:pt idx="3811">
                  <c:v>39.697916669999998</c:v>
                </c:pt>
                <c:pt idx="3812">
                  <c:v>39.708333330000002</c:v>
                </c:pt>
                <c:pt idx="3813">
                  <c:v>39.71875</c:v>
                </c:pt>
                <c:pt idx="3814">
                  <c:v>39.729166669999998</c:v>
                </c:pt>
                <c:pt idx="3815">
                  <c:v>39.739583330000002</c:v>
                </c:pt>
                <c:pt idx="3816">
                  <c:v>39.75</c:v>
                </c:pt>
                <c:pt idx="3817">
                  <c:v>39.760416669999998</c:v>
                </c:pt>
                <c:pt idx="3818">
                  <c:v>39.770833330000002</c:v>
                </c:pt>
                <c:pt idx="3819">
                  <c:v>39.78125</c:v>
                </c:pt>
                <c:pt idx="3820">
                  <c:v>39.791666669999998</c:v>
                </c:pt>
                <c:pt idx="3821">
                  <c:v>39.802083330000002</c:v>
                </c:pt>
                <c:pt idx="3822">
                  <c:v>39.8125</c:v>
                </c:pt>
                <c:pt idx="3823">
                  <c:v>39.822916669999998</c:v>
                </c:pt>
                <c:pt idx="3824">
                  <c:v>39.833333330000002</c:v>
                </c:pt>
                <c:pt idx="3825">
                  <c:v>39.84375</c:v>
                </c:pt>
                <c:pt idx="3826">
                  <c:v>39.854166669999998</c:v>
                </c:pt>
                <c:pt idx="3827">
                  <c:v>39.864583330000002</c:v>
                </c:pt>
                <c:pt idx="3828">
                  <c:v>39.875</c:v>
                </c:pt>
                <c:pt idx="3829">
                  <c:v>39.885416669999998</c:v>
                </c:pt>
                <c:pt idx="3830">
                  <c:v>39.895833330000002</c:v>
                </c:pt>
                <c:pt idx="3831">
                  <c:v>39.90625</c:v>
                </c:pt>
                <c:pt idx="3832">
                  <c:v>39.916666669999998</c:v>
                </c:pt>
                <c:pt idx="3833">
                  <c:v>39.927083330000002</c:v>
                </c:pt>
                <c:pt idx="3834">
                  <c:v>39.9375</c:v>
                </c:pt>
                <c:pt idx="3835">
                  <c:v>39.947916669999998</c:v>
                </c:pt>
                <c:pt idx="3836">
                  <c:v>39.958333330000002</c:v>
                </c:pt>
                <c:pt idx="3837">
                  <c:v>39.96875</c:v>
                </c:pt>
                <c:pt idx="3838">
                  <c:v>39.979166669999998</c:v>
                </c:pt>
                <c:pt idx="3839">
                  <c:v>39.989583330000002</c:v>
                </c:pt>
                <c:pt idx="3840">
                  <c:v>40</c:v>
                </c:pt>
                <c:pt idx="3841">
                  <c:v>40.010416669999998</c:v>
                </c:pt>
                <c:pt idx="3842">
                  <c:v>40.020833330000002</c:v>
                </c:pt>
                <c:pt idx="3843">
                  <c:v>40.03125</c:v>
                </c:pt>
                <c:pt idx="3844">
                  <c:v>40.041666669999998</c:v>
                </c:pt>
                <c:pt idx="3845">
                  <c:v>40.052083330000002</c:v>
                </c:pt>
                <c:pt idx="3846">
                  <c:v>40.0625</c:v>
                </c:pt>
                <c:pt idx="3847">
                  <c:v>40.072916669999998</c:v>
                </c:pt>
                <c:pt idx="3848">
                  <c:v>40.083333330000002</c:v>
                </c:pt>
                <c:pt idx="3849">
                  <c:v>40.09375</c:v>
                </c:pt>
                <c:pt idx="3850">
                  <c:v>40.104166669999998</c:v>
                </c:pt>
                <c:pt idx="3851">
                  <c:v>40.114583330000002</c:v>
                </c:pt>
                <c:pt idx="3852">
                  <c:v>40.125</c:v>
                </c:pt>
                <c:pt idx="3853">
                  <c:v>40.135416669999998</c:v>
                </c:pt>
                <c:pt idx="3854">
                  <c:v>40.145833330000002</c:v>
                </c:pt>
                <c:pt idx="3855">
                  <c:v>40.15625</c:v>
                </c:pt>
                <c:pt idx="3856">
                  <c:v>40.166666669999998</c:v>
                </c:pt>
                <c:pt idx="3857">
                  <c:v>40.177083330000002</c:v>
                </c:pt>
                <c:pt idx="3858">
                  <c:v>40.1875</c:v>
                </c:pt>
                <c:pt idx="3859">
                  <c:v>40.197916669999998</c:v>
                </c:pt>
                <c:pt idx="3860">
                  <c:v>40.208333330000002</c:v>
                </c:pt>
                <c:pt idx="3861">
                  <c:v>40.21875</c:v>
                </c:pt>
                <c:pt idx="3862">
                  <c:v>40.229166669999998</c:v>
                </c:pt>
                <c:pt idx="3863">
                  <c:v>40.239583330000002</c:v>
                </c:pt>
                <c:pt idx="3864">
                  <c:v>40.25</c:v>
                </c:pt>
                <c:pt idx="3865">
                  <c:v>40.260416669999998</c:v>
                </c:pt>
                <c:pt idx="3866">
                  <c:v>40.270833330000002</c:v>
                </c:pt>
                <c:pt idx="3867">
                  <c:v>40.28125</c:v>
                </c:pt>
                <c:pt idx="3868">
                  <c:v>40.291666669999998</c:v>
                </c:pt>
                <c:pt idx="3869">
                  <c:v>40.302083330000002</c:v>
                </c:pt>
                <c:pt idx="3870">
                  <c:v>40.3125</c:v>
                </c:pt>
                <c:pt idx="3871">
                  <c:v>40.322916669999998</c:v>
                </c:pt>
                <c:pt idx="3872">
                  <c:v>40.333333330000002</c:v>
                </c:pt>
                <c:pt idx="3873">
                  <c:v>40.34375</c:v>
                </c:pt>
                <c:pt idx="3874">
                  <c:v>40.354166669999998</c:v>
                </c:pt>
                <c:pt idx="3875">
                  <c:v>40.364583330000002</c:v>
                </c:pt>
                <c:pt idx="3876">
                  <c:v>40.375</c:v>
                </c:pt>
                <c:pt idx="3877">
                  <c:v>40.385416669999998</c:v>
                </c:pt>
                <c:pt idx="3878">
                  <c:v>40.395833330000002</c:v>
                </c:pt>
                <c:pt idx="3879">
                  <c:v>40.40625</c:v>
                </c:pt>
                <c:pt idx="3880">
                  <c:v>40.416666669999998</c:v>
                </c:pt>
                <c:pt idx="3881">
                  <c:v>40.427083330000002</c:v>
                </c:pt>
                <c:pt idx="3882">
                  <c:v>40.4375</c:v>
                </c:pt>
                <c:pt idx="3883">
                  <c:v>40.447916669999998</c:v>
                </c:pt>
                <c:pt idx="3884">
                  <c:v>40.458333330000002</c:v>
                </c:pt>
                <c:pt idx="3885">
                  <c:v>40.46875</c:v>
                </c:pt>
                <c:pt idx="3886">
                  <c:v>40.479166669999998</c:v>
                </c:pt>
                <c:pt idx="3887">
                  <c:v>40.489583330000002</c:v>
                </c:pt>
                <c:pt idx="3888">
                  <c:v>40.5</c:v>
                </c:pt>
                <c:pt idx="3889">
                  <c:v>40.510416669999998</c:v>
                </c:pt>
                <c:pt idx="3890">
                  <c:v>40.520833330000002</c:v>
                </c:pt>
                <c:pt idx="3891">
                  <c:v>40.53125</c:v>
                </c:pt>
                <c:pt idx="3892">
                  <c:v>40.541666669999998</c:v>
                </c:pt>
                <c:pt idx="3893">
                  <c:v>40.552083330000002</c:v>
                </c:pt>
                <c:pt idx="3894">
                  <c:v>40.5625</c:v>
                </c:pt>
                <c:pt idx="3895">
                  <c:v>40.572916669999998</c:v>
                </c:pt>
                <c:pt idx="3896">
                  <c:v>40.583333330000002</c:v>
                </c:pt>
                <c:pt idx="3897">
                  <c:v>40.59375</c:v>
                </c:pt>
                <c:pt idx="3898">
                  <c:v>40.604166669999998</c:v>
                </c:pt>
                <c:pt idx="3899">
                  <c:v>40.614583330000002</c:v>
                </c:pt>
                <c:pt idx="3900">
                  <c:v>40.625</c:v>
                </c:pt>
                <c:pt idx="3901">
                  <c:v>40.635416669999998</c:v>
                </c:pt>
                <c:pt idx="3902">
                  <c:v>40.645833330000002</c:v>
                </c:pt>
                <c:pt idx="3903">
                  <c:v>40.65625</c:v>
                </c:pt>
                <c:pt idx="3904">
                  <c:v>40.666666669999998</c:v>
                </c:pt>
                <c:pt idx="3905">
                  <c:v>40.677083330000002</c:v>
                </c:pt>
                <c:pt idx="3906">
                  <c:v>40.6875</c:v>
                </c:pt>
                <c:pt idx="3907">
                  <c:v>40.697916669999998</c:v>
                </c:pt>
                <c:pt idx="3908">
                  <c:v>40.708333330000002</c:v>
                </c:pt>
                <c:pt idx="3909">
                  <c:v>40.71875</c:v>
                </c:pt>
                <c:pt idx="3910">
                  <c:v>40.729166669999998</c:v>
                </c:pt>
                <c:pt idx="3911">
                  <c:v>40.739583330000002</c:v>
                </c:pt>
                <c:pt idx="3912">
                  <c:v>40.75</c:v>
                </c:pt>
                <c:pt idx="3913">
                  <c:v>40.760416669999998</c:v>
                </c:pt>
                <c:pt idx="3914">
                  <c:v>40.770833330000002</c:v>
                </c:pt>
                <c:pt idx="3915">
                  <c:v>40.78125</c:v>
                </c:pt>
                <c:pt idx="3916">
                  <c:v>40.791666669999998</c:v>
                </c:pt>
                <c:pt idx="3917">
                  <c:v>40.802083330000002</c:v>
                </c:pt>
                <c:pt idx="3918">
                  <c:v>40.8125</c:v>
                </c:pt>
                <c:pt idx="3919">
                  <c:v>40.822916669999998</c:v>
                </c:pt>
                <c:pt idx="3920">
                  <c:v>40.833333330000002</c:v>
                </c:pt>
                <c:pt idx="3921">
                  <c:v>40.84375</c:v>
                </c:pt>
                <c:pt idx="3922">
                  <c:v>40.854166669999998</c:v>
                </c:pt>
                <c:pt idx="3923">
                  <c:v>40.864583330000002</c:v>
                </c:pt>
                <c:pt idx="3924">
                  <c:v>40.875</c:v>
                </c:pt>
                <c:pt idx="3925">
                  <c:v>40.885416669999998</c:v>
                </c:pt>
                <c:pt idx="3926">
                  <c:v>40.895833330000002</c:v>
                </c:pt>
                <c:pt idx="3927">
                  <c:v>40.90625</c:v>
                </c:pt>
                <c:pt idx="3928">
                  <c:v>40.916666669999998</c:v>
                </c:pt>
                <c:pt idx="3929">
                  <c:v>40.927083330000002</c:v>
                </c:pt>
                <c:pt idx="3930">
                  <c:v>40.9375</c:v>
                </c:pt>
                <c:pt idx="3931">
                  <c:v>40.947916669999998</c:v>
                </c:pt>
                <c:pt idx="3932">
                  <c:v>40.958333330000002</c:v>
                </c:pt>
                <c:pt idx="3933">
                  <c:v>40.96875</c:v>
                </c:pt>
                <c:pt idx="3934">
                  <c:v>40.979166669999998</c:v>
                </c:pt>
                <c:pt idx="3935">
                  <c:v>40.989583330000002</c:v>
                </c:pt>
                <c:pt idx="3936">
                  <c:v>41</c:v>
                </c:pt>
                <c:pt idx="3937">
                  <c:v>41.010416669999998</c:v>
                </c:pt>
                <c:pt idx="3938">
                  <c:v>41.020833330000002</c:v>
                </c:pt>
                <c:pt idx="3939">
                  <c:v>41.03125</c:v>
                </c:pt>
                <c:pt idx="3940">
                  <c:v>41.041666669999998</c:v>
                </c:pt>
                <c:pt idx="3941">
                  <c:v>41.052083330000002</c:v>
                </c:pt>
                <c:pt idx="3942">
                  <c:v>41.0625</c:v>
                </c:pt>
                <c:pt idx="3943">
                  <c:v>41.072916669999998</c:v>
                </c:pt>
                <c:pt idx="3944">
                  <c:v>41.083333330000002</c:v>
                </c:pt>
                <c:pt idx="3945">
                  <c:v>41.09375</c:v>
                </c:pt>
                <c:pt idx="3946">
                  <c:v>41.104166669999998</c:v>
                </c:pt>
                <c:pt idx="3947">
                  <c:v>41.114583330000002</c:v>
                </c:pt>
                <c:pt idx="3948">
                  <c:v>41.125</c:v>
                </c:pt>
                <c:pt idx="3949">
                  <c:v>41.135416669999998</c:v>
                </c:pt>
                <c:pt idx="3950">
                  <c:v>41.145833330000002</c:v>
                </c:pt>
                <c:pt idx="3951">
                  <c:v>41.15625</c:v>
                </c:pt>
                <c:pt idx="3952">
                  <c:v>41.166666669999998</c:v>
                </c:pt>
                <c:pt idx="3953">
                  <c:v>41.177083330000002</c:v>
                </c:pt>
                <c:pt idx="3954">
                  <c:v>41.1875</c:v>
                </c:pt>
                <c:pt idx="3955">
                  <c:v>41.197916669999998</c:v>
                </c:pt>
                <c:pt idx="3956">
                  <c:v>41.208333330000002</c:v>
                </c:pt>
                <c:pt idx="3957">
                  <c:v>41.21875</c:v>
                </c:pt>
                <c:pt idx="3958">
                  <c:v>41.229166669999998</c:v>
                </c:pt>
                <c:pt idx="3959">
                  <c:v>41.239583330000002</c:v>
                </c:pt>
                <c:pt idx="3960">
                  <c:v>41.25</c:v>
                </c:pt>
                <c:pt idx="3961">
                  <c:v>41.260416669999998</c:v>
                </c:pt>
                <c:pt idx="3962">
                  <c:v>41.270833330000002</c:v>
                </c:pt>
                <c:pt idx="3963">
                  <c:v>41.28125</c:v>
                </c:pt>
                <c:pt idx="3964">
                  <c:v>41.291666669999998</c:v>
                </c:pt>
                <c:pt idx="3965">
                  <c:v>41.302083330000002</c:v>
                </c:pt>
                <c:pt idx="3966">
                  <c:v>41.3125</c:v>
                </c:pt>
                <c:pt idx="3967">
                  <c:v>41.322916669999998</c:v>
                </c:pt>
                <c:pt idx="3968">
                  <c:v>41.333333330000002</c:v>
                </c:pt>
                <c:pt idx="3969">
                  <c:v>41.34375</c:v>
                </c:pt>
                <c:pt idx="3970">
                  <c:v>41.354166669999998</c:v>
                </c:pt>
                <c:pt idx="3971">
                  <c:v>41.364583330000002</c:v>
                </c:pt>
                <c:pt idx="3972">
                  <c:v>41.375</c:v>
                </c:pt>
                <c:pt idx="3973">
                  <c:v>41.385416669999998</c:v>
                </c:pt>
                <c:pt idx="3974">
                  <c:v>41.395833330000002</c:v>
                </c:pt>
                <c:pt idx="3975">
                  <c:v>41.40625</c:v>
                </c:pt>
                <c:pt idx="3976">
                  <c:v>41.416666669999998</c:v>
                </c:pt>
                <c:pt idx="3977">
                  <c:v>41.427083330000002</c:v>
                </c:pt>
                <c:pt idx="3978">
                  <c:v>41.4375</c:v>
                </c:pt>
                <c:pt idx="3979">
                  <c:v>41.447916669999998</c:v>
                </c:pt>
                <c:pt idx="3980">
                  <c:v>41.458333330000002</c:v>
                </c:pt>
                <c:pt idx="3981">
                  <c:v>41.46875</c:v>
                </c:pt>
                <c:pt idx="3982">
                  <c:v>41.479166669999998</c:v>
                </c:pt>
                <c:pt idx="3983">
                  <c:v>41.489583330000002</c:v>
                </c:pt>
                <c:pt idx="3984">
                  <c:v>41.5</c:v>
                </c:pt>
                <c:pt idx="3985">
                  <c:v>41.510416669999998</c:v>
                </c:pt>
                <c:pt idx="3986">
                  <c:v>41.520833330000002</c:v>
                </c:pt>
                <c:pt idx="3987">
                  <c:v>41.53125</c:v>
                </c:pt>
                <c:pt idx="3988">
                  <c:v>41.541666669999998</c:v>
                </c:pt>
                <c:pt idx="3989">
                  <c:v>41.552083330000002</c:v>
                </c:pt>
                <c:pt idx="3990">
                  <c:v>41.5625</c:v>
                </c:pt>
                <c:pt idx="3991">
                  <c:v>41.572916669999998</c:v>
                </c:pt>
                <c:pt idx="3992">
                  <c:v>41.583333330000002</c:v>
                </c:pt>
                <c:pt idx="3993">
                  <c:v>41.59375</c:v>
                </c:pt>
                <c:pt idx="3994">
                  <c:v>41.604166669999998</c:v>
                </c:pt>
                <c:pt idx="3995">
                  <c:v>41.614583330000002</c:v>
                </c:pt>
                <c:pt idx="3996">
                  <c:v>41.625</c:v>
                </c:pt>
                <c:pt idx="3997">
                  <c:v>41.635416669999998</c:v>
                </c:pt>
                <c:pt idx="3998">
                  <c:v>41.645833330000002</c:v>
                </c:pt>
                <c:pt idx="3999">
                  <c:v>41.65625</c:v>
                </c:pt>
                <c:pt idx="4000">
                  <c:v>41.666666669999998</c:v>
                </c:pt>
                <c:pt idx="4001">
                  <c:v>41.677083330000002</c:v>
                </c:pt>
                <c:pt idx="4002">
                  <c:v>41.6875</c:v>
                </c:pt>
                <c:pt idx="4003">
                  <c:v>41.697916669999998</c:v>
                </c:pt>
                <c:pt idx="4004">
                  <c:v>41.708333330000002</c:v>
                </c:pt>
                <c:pt idx="4005">
                  <c:v>41.71875</c:v>
                </c:pt>
                <c:pt idx="4006">
                  <c:v>41.729166669999998</c:v>
                </c:pt>
                <c:pt idx="4007">
                  <c:v>41.739583330000002</c:v>
                </c:pt>
                <c:pt idx="4008">
                  <c:v>41.75</c:v>
                </c:pt>
                <c:pt idx="4009">
                  <c:v>41.760416669999998</c:v>
                </c:pt>
                <c:pt idx="4010">
                  <c:v>41.770833330000002</c:v>
                </c:pt>
                <c:pt idx="4011">
                  <c:v>41.78125</c:v>
                </c:pt>
                <c:pt idx="4012">
                  <c:v>41.791666669999998</c:v>
                </c:pt>
                <c:pt idx="4013">
                  <c:v>41.802083330000002</c:v>
                </c:pt>
                <c:pt idx="4014">
                  <c:v>41.8125</c:v>
                </c:pt>
                <c:pt idx="4015">
                  <c:v>41.822916669999998</c:v>
                </c:pt>
                <c:pt idx="4016">
                  <c:v>41.833333330000002</c:v>
                </c:pt>
                <c:pt idx="4017">
                  <c:v>41.84375</c:v>
                </c:pt>
                <c:pt idx="4018">
                  <c:v>41.854166669999998</c:v>
                </c:pt>
                <c:pt idx="4019">
                  <c:v>41.864583330000002</c:v>
                </c:pt>
                <c:pt idx="4020">
                  <c:v>41.875</c:v>
                </c:pt>
                <c:pt idx="4021">
                  <c:v>41.885416669999998</c:v>
                </c:pt>
                <c:pt idx="4022">
                  <c:v>41.895833330000002</c:v>
                </c:pt>
                <c:pt idx="4023">
                  <c:v>41.90625</c:v>
                </c:pt>
                <c:pt idx="4024">
                  <c:v>41.916666669999998</c:v>
                </c:pt>
                <c:pt idx="4025">
                  <c:v>41.927083330000002</c:v>
                </c:pt>
                <c:pt idx="4026">
                  <c:v>41.9375</c:v>
                </c:pt>
                <c:pt idx="4027">
                  <c:v>41.947916669999998</c:v>
                </c:pt>
                <c:pt idx="4028">
                  <c:v>41.958333330000002</c:v>
                </c:pt>
                <c:pt idx="4029">
                  <c:v>41.96875</c:v>
                </c:pt>
                <c:pt idx="4030">
                  <c:v>41.979166669999998</c:v>
                </c:pt>
                <c:pt idx="4031">
                  <c:v>41.989583330000002</c:v>
                </c:pt>
                <c:pt idx="4032">
                  <c:v>42</c:v>
                </c:pt>
                <c:pt idx="4033">
                  <c:v>42.010416669999998</c:v>
                </c:pt>
                <c:pt idx="4034">
                  <c:v>42.020833330000002</c:v>
                </c:pt>
                <c:pt idx="4035">
                  <c:v>42.03125</c:v>
                </c:pt>
                <c:pt idx="4036">
                  <c:v>42.041666669999998</c:v>
                </c:pt>
                <c:pt idx="4037">
                  <c:v>42.052083330000002</c:v>
                </c:pt>
                <c:pt idx="4038">
                  <c:v>42.0625</c:v>
                </c:pt>
                <c:pt idx="4039">
                  <c:v>42.072916669999998</c:v>
                </c:pt>
                <c:pt idx="4040">
                  <c:v>42.083333330000002</c:v>
                </c:pt>
                <c:pt idx="4041">
                  <c:v>42.09375</c:v>
                </c:pt>
                <c:pt idx="4042">
                  <c:v>42.104166669999998</c:v>
                </c:pt>
                <c:pt idx="4043">
                  <c:v>42.114583330000002</c:v>
                </c:pt>
                <c:pt idx="4044">
                  <c:v>42.125</c:v>
                </c:pt>
                <c:pt idx="4045">
                  <c:v>42.135416669999998</c:v>
                </c:pt>
                <c:pt idx="4046">
                  <c:v>42.145833330000002</c:v>
                </c:pt>
                <c:pt idx="4047">
                  <c:v>42.15625</c:v>
                </c:pt>
                <c:pt idx="4048">
                  <c:v>42.166666669999998</c:v>
                </c:pt>
                <c:pt idx="4049">
                  <c:v>42.177083330000002</c:v>
                </c:pt>
                <c:pt idx="4050">
                  <c:v>42.1875</c:v>
                </c:pt>
                <c:pt idx="4051">
                  <c:v>42.197916669999998</c:v>
                </c:pt>
                <c:pt idx="4052">
                  <c:v>42.208333330000002</c:v>
                </c:pt>
                <c:pt idx="4053">
                  <c:v>42.21875</c:v>
                </c:pt>
                <c:pt idx="4054">
                  <c:v>42.229166669999998</c:v>
                </c:pt>
                <c:pt idx="4055">
                  <c:v>42.239583330000002</c:v>
                </c:pt>
                <c:pt idx="4056">
                  <c:v>42.25</c:v>
                </c:pt>
                <c:pt idx="4057">
                  <c:v>42.260416669999998</c:v>
                </c:pt>
                <c:pt idx="4058">
                  <c:v>42.270833330000002</c:v>
                </c:pt>
                <c:pt idx="4059">
                  <c:v>42.28125</c:v>
                </c:pt>
                <c:pt idx="4060">
                  <c:v>42.291666669999998</c:v>
                </c:pt>
                <c:pt idx="4061">
                  <c:v>42.302083330000002</c:v>
                </c:pt>
                <c:pt idx="4062">
                  <c:v>42.3125</c:v>
                </c:pt>
                <c:pt idx="4063">
                  <c:v>42.322916669999998</c:v>
                </c:pt>
                <c:pt idx="4064">
                  <c:v>42.333333330000002</c:v>
                </c:pt>
                <c:pt idx="4065">
                  <c:v>42.34375</c:v>
                </c:pt>
                <c:pt idx="4066">
                  <c:v>42.354166669999998</c:v>
                </c:pt>
                <c:pt idx="4067">
                  <c:v>42.364583330000002</c:v>
                </c:pt>
                <c:pt idx="4068">
                  <c:v>42.375</c:v>
                </c:pt>
                <c:pt idx="4069">
                  <c:v>42.385416669999998</c:v>
                </c:pt>
                <c:pt idx="4070">
                  <c:v>42.395833330000002</c:v>
                </c:pt>
                <c:pt idx="4071">
                  <c:v>42.40625</c:v>
                </c:pt>
                <c:pt idx="4072">
                  <c:v>42.416666669999998</c:v>
                </c:pt>
                <c:pt idx="4073">
                  <c:v>42.427083330000002</c:v>
                </c:pt>
                <c:pt idx="4074">
                  <c:v>42.4375</c:v>
                </c:pt>
                <c:pt idx="4075">
                  <c:v>42.447916669999998</c:v>
                </c:pt>
                <c:pt idx="4076">
                  <c:v>42.458333330000002</c:v>
                </c:pt>
                <c:pt idx="4077">
                  <c:v>42.46875</c:v>
                </c:pt>
                <c:pt idx="4078">
                  <c:v>42.479166669999998</c:v>
                </c:pt>
                <c:pt idx="4079">
                  <c:v>42.489583330000002</c:v>
                </c:pt>
                <c:pt idx="4080">
                  <c:v>42.5</c:v>
                </c:pt>
                <c:pt idx="4081">
                  <c:v>42.510416669999998</c:v>
                </c:pt>
                <c:pt idx="4082">
                  <c:v>42.520833330000002</c:v>
                </c:pt>
                <c:pt idx="4083">
                  <c:v>42.53125</c:v>
                </c:pt>
                <c:pt idx="4084">
                  <c:v>42.541666669999998</c:v>
                </c:pt>
                <c:pt idx="4085">
                  <c:v>42.552083330000002</c:v>
                </c:pt>
                <c:pt idx="4086">
                  <c:v>42.5625</c:v>
                </c:pt>
                <c:pt idx="4087">
                  <c:v>42.572916669999998</c:v>
                </c:pt>
                <c:pt idx="4088">
                  <c:v>42.583333330000002</c:v>
                </c:pt>
                <c:pt idx="4089">
                  <c:v>42.59375</c:v>
                </c:pt>
                <c:pt idx="4090">
                  <c:v>42.604166669999998</c:v>
                </c:pt>
                <c:pt idx="4091">
                  <c:v>42.614583330000002</c:v>
                </c:pt>
                <c:pt idx="4092">
                  <c:v>42.625</c:v>
                </c:pt>
                <c:pt idx="4093">
                  <c:v>42.635416669999998</c:v>
                </c:pt>
                <c:pt idx="4094">
                  <c:v>42.645833330000002</c:v>
                </c:pt>
                <c:pt idx="4095">
                  <c:v>42.65625</c:v>
                </c:pt>
                <c:pt idx="4096">
                  <c:v>42.666666669999998</c:v>
                </c:pt>
                <c:pt idx="4097">
                  <c:v>42.677083330000002</c:v>
                </c:pt>
                <c:pt idx="4098">
                  <c:v>42.6875</c:v>
                </c:pt>
                <c:pt idx="4099">
                  <c:v>42.697916669999998</c:v>
                </c:pt>
                <c:pt idx="4100">
                  <c:v>42.708333330000002</c:v>
                </c:pt>
                <c:pt idx="4101">
                  <c:v>42.71875</c:v>
                </c:pt>
                <c:pt idx="4102">
                  <c:v>42.729166669999998</c:v>
                </c:pt>
                <c:pt idx="4103">
                  <c:v>42.739583330000002</c:v>
                </c:pt>
                <c:pt idx="4104">
                  <c:v>42.75</c:v>
                </c:pt>
                <c:pt idx="4105">
                  <c:v>42.760416669999998</c:v>
                </c:pt>
                <c:pt idx="4106">
                  <c:v>42.770833330000002</c:v>
                </c:pt>
                <c:pt idx="4107">
                  <c:v>42.78125</c:v>
                </c:pt>
                <c:pt idx="4108">
                  <c:v>42.791666669999998</c:v>
                </c:pt>
                <c:pt idx="4109">
                  <c:v>42.802083330000002</c:v>
                </c:pt>
                <c:pt idx="4110">
                  <c:v>42.8125</c:v>
                </c:pt>
                <c:pt idx="4111">
                  <c:v>42.822916669999998</c:v>
                </c:pt>
                <c:pt idx="4112">
                  <c:v>42.833333330000002</c:v>
                </c:pt>
                <c:pt idx="4113">
                  <c:v>42.84375</c:v>
                </c:pt>
                <c:pt idx="4114">
                  <c:v>42.854166669999998</c:v>
                </c:pt>
                <c:pt idx="4115">
                  <c:v>42.864583330000002</c:v>
                </c:pt>
                <c:pt idx="4116">
                  <c:v>42.875</c:v>
                </c:pt>
                <c:pt idx="4117">
                  <c:v>42.885416669999998</c:v>
                </c:pt>
                <c:pt idx="4118">
                  <c:v>42.895833330000002</c:v>
                </c:pt>
                <c:pt idx="4119">
                  <c:v>42.90625</c:v>
                </c:pt>
                <c:pt idx="4120">
                  <c:v>42.916666669999998</c:v>
                </c:pt>
                <c:pt idx="4121">
                  <c:v>42.927083330000002</c:v>
                </c:pt>
                <c:pt idx="4122">
                  <c:v>42.9375</c:v>
                </c:pt>
                <c:pt idx="4123">
                  <c:v>42.947916669999998</c:v>
                </c:pt>
                <c:pt idx="4124">
                  <c:v>42.958333330000002</c:v>
                </c:pt>
                <c:pt idx="4125">
                  <c:v>42.96875</c:v>
                </c:pt>
                <c:pt idx="4126">
                  <c:v>42.979166669999998</c:v>
                </c:pt>
                <c:pt idx="4127">
                  <c:v>42.989583330000002</c:v>
                </c:pt>
                <c:pt idx="4128">
                  <c:v>43</c:v>
                </c:pt>
                <c:pt idx="4129">
                  <c:v>43.010416669999998</c:v>
                </c:pt>
                <c:pt idx="4130">
                  <c:v>43.020833330000002</c:v>
                </c:pt>
                <c:pt idx="4131">
                  <c:v>43.03125</c:v>
                </c:pt>
                <c:pt idx="4132">
                  <c:v>43.041666669999998</c:v>
                </c:pt>
                <c:pt idx="4133">
                  <c:v>43.052083330000002</c:v>
                </c:pt>
                <c:pt idx="4134">
                  <c:v>43.0625</c:v>
                </c:pt>
                <c:pt idx="4135">
                  <c:v>43.072916669999998</c:v>
                </c:pt>
                <c:pt idx="4136">
                  <c:v>43.083333330000002</c:v>
                </c:pt>
                <c:pt idx="4137">
                  <c:v>43.09375</c:v>
                </c:pt>
                <c:pt idx="4138">
                  <c:v>43.104166669999998</c:v>
                </c:pt>
                <c:pt idx="4139">
                  <c:v>43.114583330000002</c:v>
                </c:pt>
                <c:pt idx="4140">
                  <c:v>43.125</c:v>
                </c:pt>
                <c:pt idx="4141">
                  <c:v>43.135416669999998</c:v>
                </c:pt>
                <c:pt idx="4142">
                  <c:v>43.145833330000002</c:v>
                </c:pt>
                <c:pt idx="4143">
                  <c:v>43.15625</c:v>
                </c:pt>
                <c:pt idx="4144">
                  <c:v>43.166666669999998</c:v>
                </c:pt>
                <c:pt idx="4145">
                  <c:v>43.177083330000002</c:v>
                </c:pt>
                <c:pt idx="4146">
                  <c:v>43.1875</c:v>
                </c:pt>
                <c:pt idx="4147">
                  <c:v>43.197916669999998</c:v>
                </c:pt>
                <c:pt idx="4148">
                  <c:v>43.208333330000002</c:v>
                </c:pt>
                <c:pt idx="4149">
                  <c:v>43.21875</c:v>
                </c:pt>
                <c:pt idx="4150">
                  <c:v>43.229166669999998</c:v>
                </c:pt>
                <c:pt idx="4151">
                  <c:v>43.239583330000002</c:v>
                </c:pt>
                <c:pt idx="4152">
                  <c:v>43.25</c:v>
                </c:pt>
                <c:pt idx="4153">
                  <c:v>43.260416669999998</c:v>
                </c:pt>
                <c:pt idx="4154">
                  <c:v>43.270833330000002</c:v>
                </c:pt>
                <c:pt idx="4155">
                  <c:v>43.28125</c:v>
                </c:pt>
                <c:pt idx="4156">
                  <c:v>43.291666669999998</c:v>
                </c:pt>
                <c:pt idx="4157">
                  <c:v>43.302083330000002</c:v>
                </c:pt>
                <c:pt idx="4158">
                  <c:v>43.3125</c:v>
                </c:pt>
                <c:pt idx="4159">
                  <c:v>43.322916669999998</c:v>
                </c:pt>
                <c:pt idx="4160">
                  <c:v>43.333333330000002</c:v>
                </c:pt>
                <c:pt idx="4161">
                  <c:v>43.34375</c:v>
                </c:pt>
                <c:pt idx="4162">
                  <c:v>43.354166669999998</c:v>
                </c:pt>
                <c:pt idx="4163">
                  <c:v>43.364583330000002</c:v>
                </c:pt>
                <c:pt idx="4164">
                  <c:v>43.375</c:v>
                </c:pt>
                <c:pt idx="4165">
                  <c:v>43.385416669999998</c:v>
                </c:pt>
                <c:pt idx="4166">
                  <c:v>43.395833330000002</c:v>
                </c:pt>
                <c:pt idx="4167">
                  <c:v>43.40625</c:v>
                </c:pt>
                <c:pt idx="4168">
                  <c:v>43.416666669999998</c:v>
                </c:pt>
                <c:pt idx="4169">
                  <c:v>43.427083330000002</c:v>
                </c:pt>
                <c:pt idx="4170">
                  <c:v>43.4375</c:v>
                </c:pt>
                <c:pt idx="4171">
                  <c:v>43.447916669999998</c:v>
                </c:pt>
                <c:pt idx="4172">
                  <c:v>43.458333330000002</c:v>
                </c:pt>
                <c:pt idx="4173">
                  <c:v>43.46875</c:v>
                </c:pt>
                <c:pt idx="4174">
                  <c:v>43.479166669999998</c:v>
                </c:pt>
                <c:pt idx="4175">
                  <c:v>43.489583330000002</c:v>
                </c:pt>
                <c:pt idx="4176">
                  <c:v>43.5</c:v>
                </c:pt>
                <c:pt idx="4177">
                  <c:v>43.510416669999998</c:v>
                </c:pt>
                <c:pt idx="4178">
                  <c:v>43.520833330000002</c:v>
                </c:pt>
                <c:pt idx="4179">
                  <c:v>43.53125</c:v>
                </c:pt>
                <c:pt idx="4180">
                  <c:v>43.541666669999998</c:v>
                </c:pt>
                <c:pt idx="4181">
                  <c:v>43.552083330000002</c:v>
                </c:pt>
                <c:pt idx="4182">
                  <c:v>43.5625</c:v>
                </c:pt>
                <c:pt idx="4183">
                  <c:v>43.572916669999998</c:v>
                </c:pt>
                <c:pt idx="4184">
                  <c:v>43.583333330000002</c:v>
                </c:pt>
                <c:pt idx="4185">
                  <c:v>43.59375</c:v>
                </c:pt>
                <c:pt idx="4186">
                  <c:v>43.604166669999998</c:v>
                </c:pt>
                <c:pt idx="4187">
                  <c:v>43.614583330000002</c:v>
                </c:pt>
                <c:pt idx="4188">
                  <c:v>43.625</c:v>
                </c:pt>
                <c:pt idx="4189">
                  <c:v>43.635416669999998</c:v>
                </c:pt>
                <c:pt idx="4190">
                  <c:v>43.645833330000002</c:v>
                </c:pt>
                <c:pt idx="4191">
                  <c:v>43.65625</c:v>
                </c:pt>
                <c:pt idx="4192">
                  <c:v>43.666666669999998</c:v>
                </c:pt>
                <c:pt idx="4193">
                  <c:v>43.677083330000002</c:v>
                </c:pt>
                <c:pt idx="4194">
                  <c:v>43.6875</c:v>
                </c:pt>
                <c:pt idx="4195">
                  <c:v>43.697916669999998</c:v>
                </c:pt>
                <c:pt idx="4196">
                  <c:v>43.708333330000002</c:v>
                </c:pt>
                <c:pt idx="4197">
                  <c:v>43.71875</c:v>
                </c:pt>
                <c:pt idx="4198">
                  <c:v>43.729166669999998</c:v>
                </c:pt>
                <c:pt idx="4199">
                  <c:v>43.739583330000002</c:v>
                </c:pt>
                <c:pt idx="4200">
                  <c:v>43.75</c:v>
                </c:pt>
                <c:pt idx="4201">
                  <c:v>43.760416669999998</c:v>
                </c:pt>
                <c:pt idx="4202">
                  <c:v>43.770833330000002</c:v>
                </c:pt>
                <c:pt idx="4203">
                  <c:v>43.78125</c:v>
                </c:pt>
                <c:pt idx="4204">
                  <c:v>43.791666669999998</c:v>
                </c:pt>
                <c:pt idx="4205">
                  <c:v>43.802083330000002</c:v>
                </c:pt>
                <c:pt idx="4206">
                  <c:v>43.8125</c:v>
                </c:pt>
                <c:pt idx="4207">
                  <c:v>43.822916669999998</c:v>
                </c:pt>
                <c:pt idx="4208">
                  <c:v>43.833333330000002</c:v>
                </c:pt>
                <c:pt idx="4209">
                  <c:v>43.84375</c:v>
                </c:pt>
                <c:pt idx="4210">
                  <c:v>43.854166669999998</c:v>
                </c:pt>
                <c:pt idx="4211">
                  <c:v>43.864583330000002</c:v>
                </c:pt>
                <c:pt idx="4212">
                  <c:v>43.875</c:v>
                </c:pt>
                <c:pt idx="4213">
                  <c:v>43.885416669999998</c:v>
                </c:pt>
                <c:pt idx="4214">
                  <c:v>43.895833330000002</c:v>
                </c:pt>
                <c:pt idx="4215">
                  <c:v>43.90625</c:v>
                </c:pt>
                <c:pt idx="4216">
                  <c:v>43.916666669999998</c:v>
                </c:pt>
                <c:pt idx="4217">
                  <c:v>43.927083330000002</c:v>
                </c:pt>
                <c:pt idx="4218">
                  <c:v>43.9375</c:v>
                </c:pt>
                <c:pt idx="4219">
                  <c:v>43.947916669999998</c:v>
                </c:pt>
                <c:pt idx="4220">
                  <c:v>43.958333330000002</c:v>
                </c:pt>
                <c:pt idx="4221">
                  <c:v>43.96875</c:v>
                </c:pt>
                <c:pt idx="4222">
                  <c:v>43.979166669999998</c:v>
                </c:pt>
                <c:pt idx="4223">
                  <c:v>43.989583330000002</c:v>
                </c:pt>
                <c:pt idx="4224">
                  <c:v>44</c:v>
                </c:pt>
                <c:pt idx="4225">
                  <c:v>44.010416669999998</c:v>
                </c:pt>
                <c:pt idx="4226">
                  <c:v>44.020833330000002</c:v>
                </c:pt>
                <c:pt idx="4227">
                  <c:v>44.03125</c:v>
                </c:pt>
                <c:pt idx="4228">
                  <c:v>44.041666669999998</c:v>
                </c:pt>
                <c:pt idx="4229">
                  <c:v>44.052083330000002</c:v>
                </c:pt>
                <c:pt idx="4230">
                  <c:v>44.0625</c:v>
                </c:pt>
                <c:pt idx="4231">
                  <c:v>44.072916669999998</c:v>
                </c:pt>
                <c:pt idx="4232">
                  <c:v>44.083333330000002</c:v>
                </c:pt>
                <c:pt idx="4233">
                  <c:v>44.09375</c:v>
                </c:pt>
                <c:pt idx="4234">
                  <c:v>44.104166669999998</c:v>
                </c:pt>
                <c:pt idx="4235">
                  <c:v>44.114583330000002</c:v>
                </c:pt>
                <c:pt idx="4236">
                  <c:v>44.125</c:v>
                </c:pt>
                <c:pt idx="4237">
                  <c:v>44.135416669999998</c:v>
                </c:pt>
                <c:pt idx="4238">
                  <c:v>44.145833330000002</c:v>
                </c:pt>
                <c:pt idx="4239">
                  <c:v>44.15625</c:v>
                </c:pt>
                <c:pt idx="4240">
                  <c:v>44.166666669999998</c:v>
                </c:pt>
                <c:pt idx="4241">
                  <c:v>44.177083330000002</c:v>
                </c:pt>
                <c:pt idx="4242">
                  <c:v>44.1875</c:v>
                </c:pt>
                <c:pt idx="4243">
                  <c:v>44.197916669999998</c:v>
                </c:pt>
                <c:pt idx="4244">
                  <c:v>44.208333330000002</c:v>
                </c:pt>
                <c:pt idx="4245">
                  <c:v>44.21875</c:v>
                </c:pt>
                <c:pt idx="4246">
                  <c:v>44.229166669999998</c:v>
                </c:pt>
                <c:pt idx="4247">
                  <c:v>44.239583330000002</c:v>
                </c:pt>
                <c:pt idx="4248">
                  <c:v>44.25</c:v>
                </c:pt>
                <c:pt idx="4249">
                  <c:v>44.260416669999998</c:v>
                </c:pt>
                <c:pt idx="4250">
                  <c:v>44.270833330000002</c:v>
                </c:pt>
                <c:pt idx="4251">
                  <c:v>44.28125</c:v>
                </c:pt>
                <c:pt idx="4252">
                  <c:v>44.291666669999998</c:v>
                </c:pt>
                <c:pt idx="4253">
                  <c:v>44.302083330000002</c:v>
                </c:pt>
                <c:pt idx="4254">
                  <c:v>44.3125</c:v>
                </c:pt>
                <c:pt idx="4255">
                  <c:v>44.322916669999998</c:v>
                </c:pt>
                <c:pt idx="4256">
                  <c:v>44.333333330000002</c:v>
                </c:pt>
                <c:pt idx="4257">
                  <c:v>44.34375</c:v>
                </c:pt>
                <c:pt idx="4258">
                  <c:v>44.354166669999998</c:v>
                </c:pt>
                <c:pt idx="4259">
                  <c:v>44.364583330000002</c:v>
                </c:pt>
                <c:pt idx="4260">
                  <c:v>44.375</c:v>
                </c:pt>
                <c:pt idx="4261">
                  <c:v>44.385416669999998</c:v>
                </c:pt>
                <c:pt idx="4262">
                  <c:v>44.395833330000002</c:v>
                </c:pt>
                <c:pt idx="4263">
                  <c:v>44.40625</c:v>
                </c:pt>
                <c:pt idx="4264">
                  <c:v>44.416666669999998</c:v>
                </c:pt>
                <c:pt idx="4265">
                  <c:v>44.427083330000002</c:v>
                </c:pt>
                <c:pt idx="4266">
                  <c:v>44.4375</c:v>
                </c:pt>
                <c:pt idx="4267">
                  <c:v>44.447916669999998</c:v>
                </c:pt>
                <c:pt idx="4268">
                  <c:v>44.458333330000002</c:v>
                </c:pt>
                <c:pt idx="4269">
                  <c:v>44.46875</c:v>
                </c:pt>
                <c:pt idx="4270">
                  <c:v>44.479166669999998</c:v>
                </c:pt>
                <c:pt idx="4271">
                  <c:v>44.489583330000002</c:v>
                </c:pt>
                <c:pt idx="4272">
                  <c:v>44.5</c:v>
                </c:pt>
                <c:pt idx="4273">
                  <c:v>44.510416669999998</c:v>
                </c:pt>
                <c:pt idx="4274">
                  <c:v>44.520833330000002</c:v>
                </c:pt>
                <c:pt idx="4275">
                  <c:v>44.53125</c:v>
                </c:pt>
                <c:pt idx="4276">
                  <c:v>44.541666669999998</c:v>
                </c:pt>
                <c:pt idx="4277">
                  <c:v>44.552083330000002</c:v>
                </c:pt>
                <c:pt idx="4278">
                  <c:v>44.5625</c:v>
                </c:pt>
                <c:pt idx="4279">
                  <c:v>44.572916669999998</c:v>
                </c:pt>
                <c:pt idx="4280">
                  <c:v>44.583333330000002</c:v>
                </c:pt>
                <c:pt idx="4281">
                  <c:v>44.59375</c:v>
                </c:pt>
                <c:pt idx="4282">
                  <c:v>44.604166669999998</c:v>
                </c:pt>
                <c:pt idx="4283">
                  <c:v>44.614583330000002</c:v>
                </c:pt>
                <c:pt idx="4284">
                  <c:v>44.625</c:v>
                </c:pt>
                <c:pt idx="4285">
                  <c:v>44.635416669999998</c:v>
                </c:pt>
                <c:pt idx="4286">
                  <c:v>44.645833330000002</c:v>
                </c:pt>
                <c:pt idx="4287">
                  <c:v>44.65625</c:v>
                </c:pt>
                <c:pt idx="4288">
                  <c:v>44.666666669999998</c:v>
                </c:pt>
                <c:pt idx="4289">
                  <c:v>44.677083330000002</c:v>
                </c:pt>
                <c:pt idx="4290">
                  <c:v>44.6875</c:v>
                </c:pt>
                <c:pt idx="4291">
                  <c:v>44.697916669999998</c:v>
                </c:pt>
                <c:pt idx="4292">
                  <c:v>44.708333330000002</c:v>
                </c:pt>
                <c:pt idx="4293">
                  <c:v>44.71875</c:v>
                </c:pt>
                <c:pt idx="4294">
                  <c:v>44.729166669999998</c:v>
                </c:pt>
                <c:pt idx="4295">
                  <c:v>44.739583330000002</c:v>
                </c:pt>
                <c:pt idx="4296">
                  <c:v>44.75</c:v>
                </c:pt>
                <c:pt idx="4297">
                  <c:v>44.760416669999998</c:v>
                </c:pt>
                <c:pt idx="4298">
                  <c:v>44.770833330000002</c:v>
                </c:pt>
                <c:pt idx="4299">
                  <c:v>44.78125</c:v>
                </c:pt>
                <c:pt idx="4300">
                  <c:v>44.791666669999998</c:v>
                </c:pt>
                <c:pt idx="4301">
                  <c:v>44.802083330000002</c:v>
                </c:pt>
                <c:pt idx="4302">
                  <c:v>44.8125</c:v>
                </c:pt>
                <c:pt idx="4303">
                  <c:v>44.822916669999998</c:v>
                </c:pt>
                <c:pt idx="4304">
                  <c:v>44.833333330000002</c:v>
                </c:pt>
                <c:pt idx="4305">
                  <c:v>44.84375</c:v>
                </c:pt>
                <c:pt idx="4306">
                  <c:v>44.854166669999998</c:v>
                </c:pt>
                <c:pt idx="4307">
                  <c:v>44.864583330000002</c:v>
                </c:pt>
                <c:pt idx="4308">
                  <c:v>44.875</c:v>
                </c:pt>
                <c:pt idx="4309">
                  <c:v>44.885416669999998</c:v>
                </c:pt>
                <c:pt idx="4310">
                  <c:v>44.895833330000002</c:v>
                </c:pt>
                <c:pt idx="4311">
                  <c:v>44.90625</c:v>
                </c:pt>
                <c:pt idx="4312">
                  <c:v>44.916666669999998</c:v>
                </c:pt>
                <c:pt idx="4313">
                  <c:v>44.927083330000002</c:v>
                </c:pt>
                <c:pt idx="4314">
                  <c:v>44.9375</c:v>
                </c:pt>
                <c:pt idx="4315">
                  <c:v>44.947916669999998</c:v>
                </c:pt>
                <c:pt idx="4316">
                  <c:v>44.958333330000002</c:v>
                </c:pt>
                <c:pt idx="4317">
                  <c:v>44.96875</c:v>
                </c:pt>
                <c:pt idx="4318">
                  <c:v>44.979166669999998</c:v>
                </c:pt>
                <c:pt idx="4319">
                  <c:v>44.989583330000002</c:v>
                </c:pt>
                <c:pt idx="4320">
                  <c:v>45</c:v>
                </c:pt>
                <c:pt idx="4321">
                  <c:v>45.010416669999998</c:v>
                </c:pt>
                <c:pt idx="4322">
                  <c:v>45.020833330000002</c:v>
                </c:pt>
                <c:pt idx="4323">
                  <c:v>45.03125</c:v>
                </c:pt>
                <c:pt idx="4324">
                  <c:v>45.041666669999998</c:v>
                </c:pt>
                <c:pt idx="4325">
                  <c:v>45.052083330000002</c:v>
                </c:pt>
                <c:pt idx="4326">
                  <c:v>45.0625</c:v>
                </c:pt>
                <c:pt idx="4327">
                  <c:v>45.072916669999998</c:v>
                </c:pt>
                <c:pt idx="4328">
                  <c:v>45.083333330000002</c:v>
                </c:pt>
                <c:pt idx="4329">
                  <c:v>45.09375</c:v>
                </c:pt>
                <c:pt idx="4330">
                  <c:v>45.104166669999998</c:v>
                </c:pt>
                <c:pt idx="4331">
                  <c:v>45.114583330000002</c:v>
                </c:pt>
                <c:pt idx="4332">
                  <c:v>45.125</c:v>
                </c:pt>
                <c:pt idx="4333">
                  <c:v>45.135416669999998</c:v>
                </c:pt>
                <c:pt idx="4334">
                  <c:v>45.145833330000002</c:v>
                </c:pt>
                <c:pt idx="4335">
                  <c:v>45.15625</c:v>
                </c:pt>
                <c:pt idx="4336">
                  <c:v>45.166666669999998</c:v>
                </c:pt>
                <c:pt idx="4337">
                  <c:v>45.177083330000002</c:v>
                </c:pt>
                <c:pt idx="4338">
                  <c:v>45.1875</c:v>
                </c:pt>
                <c:pt idx="4339">
                  <c:v>45.197916669999998</c:v>
                </c:pt>
                <c:pt idx="4340">
                  <c:v>45.208333330000002</c:v>
                </c:pt>
                <c:pt idx="4341">
                  <c:v>45.21875</c:v>
                </c:pt>
                <c:pt idx="4342">
                  <c:v>45.229166669999998</c:v>
                </c:pt>
                <c:pt idx="4343">
                  <c:v>45.239583330000002</c:v>
                </c:pt>
                <c:pt idx="4344">
                  <c:v>45.25</c:v>
                </c:pt>
                <c:pt idx="4345">
                  <c:v>45.260416669999998</c:v>
                </c:pt>
                <c:pt idx="4346">
                  <c:v>45.270833330000002</c:v>
                </c:pt>
                <c:pt idx="4347">
                  <c:v>45.28125</c:v>
                </c:pt>
                <c:pt idx="4348">
                  <c:v>45.291666669999998</c:v>
                </c:pt>
                <c:pt idx="4349">
                  <c:v>45.302083330000002</c:v>
                </c:pt>
                <c:pt idx="4350">
                  <c:v>45.3125</c:v>
                </c:pt>
                <c:pt idx="4351">
                  <c:v>45.322916669999998</c:v>
                </c:pt>
                <c:pt idx="4352">
                  <c:v>45.333333330000002</c:v>
                </c:pt>
                <c:pt idx="4353">
                  <c:v>45.34375</c:v>
                </c:pt>
                <c:pt idx="4354">
                  <c:v>45.354166669999998</c:v>
                </c:pt>
                <c:pt idx="4355">
                  <c:v>45.364583330000002</c:v>
                </c:pt>
                <c:pt idx="4356">
                  <c:v>45.375</c:v>
                </c:pt>
                <c:pt idx="4357">
                  <c:v>45.385416669999998</c:v>
                </c:pt>
                <c:pt idx="4358">
                  <c:v>45.395833330000002</c:v>
                </c:pt>
                <c:pt idx="4359">
                  <c:v>45.40625</c:v>
                </c:pt>
                <c:pt idx="4360">
                  <c:v>45.416666669999998</c:v>
                </c:pt>
                <c:pt idx="4361">
                  <c:v>45.427083330000002</c:v>
                </c:pt>
                <c:pt idx="4362">
                  <c:v>45.4375</c:v>
                </c:pt>
                <c:pt idx="4363">
                  <c:v>45.447916669999998</c:v>
                </c:pt>
                <c:pt idx="4364">
                  <c:v>45.458333330000002</c:v>
                </c:pt>
                <c:pt idx="4365">
                  <c:v>45.46875</c:v>
                </c:pt>
                <c:pt idx="4366">
                  <c:v>45.479166669999998</c:v>
                </c:pt>
                <c:pt idx="4367">
                  <c:v>45.489583330000002</c:v>
                </c:pt>
                <c:pt idx="4368">
                  <c:v>45.5</c:v>
                </c:pt>
                <c:pt idx="4369">
                  <c:v>45.510416669999998</c:v>
                </c:pt>
                <c:pt idx="4370">
                  <c:v>45.520833330000002</c:v>
                </c:pt>
                <c:pt idx="4371">
                  <c:v>45.53125</c:v>
                </c:pt>
                <c:pt idx="4372">
                  <c:v>45.541666669999998</c:v>
                </c:pt>
                <c:pt idx="4373">
                  <c:v>45.552083330000002</c:v>
                </c:pt>
                <c:pt idx="4374">
                  <c:v>45.5625</c:v>
                </c:pt>
                <c:pt idx="4375">
                  <c:v>45.572916669999998</c:v>
                </c:pt>
                <c:pt idx="4376">
                  <c:v>45.583333330000002</c:v>
                </c:pt>
                <c:pt idx="4377">
                  <c:v>45.59375</c:v>
                </c:pt>
                <c:pt idx="4378">
                  <c:v>45.604166669999998</c:v>
                </c:pt>
                <c:pt idx="4379">
                  <c:v>45.614583330000002</c:v>
                </c:pt>
                <c:pt idx="4380">
                  <c:v>45.625</c:v>
                </c:pt>
                <c:pt idx="4381">
                  <c:v>45.635416669999998</c:v>
                </c:pt>
                <c:pt idx="4382">
                  <c:v>45.645833330000002</c:v>
                </c:pt>
                <c:pt idx="4383">
                  <c:v>45.65625</c:v>
                </c:pt>
                <c:pt idx="4384">
                  <c:v>45.666666669999998</c:v>
                </c:pt>
                <c:pt idx="4385">
                  <c:v>45.677083330000002</c:v>
                </c:pt>
                <c:pt idx="4386">
                  <c:v>45.6875</c:v>
                </c:pt>
                <c:pt idx="4387">
                  <c:v>45.697916669999998</c:v>
                </c:pt>
                <c:pt idx="4388">
                  <c:v>45.708333330000002</c:v>
                </c:pt>
                <c:pt idx="4389">
                  <c:v>45.71875</c:v>
                </c:pt>
                <c:pt idx="4390">
                  <c:v>45.729166669999998</c:v>
                </c:pt>
                <c:pt idx="4391">
                  <c:v>45.739583330000002</c:v>
                </c:pt>
                <c:pt idx="4392">
                  <c:v>45.75</c:v>
                </c:pt>
                <c:pt idx="4393">
                  <c:v>45.760416669999998</c:v>
                </c:pt>
                <c:pt idx="4394">
                  <c:v>45.770833330000002</c:v>
                </c:pt>
                <c:pt idx="4395">
                  <c:v>45.78125</c:v>
                </c:pt>
                <c:pt idx="4396">
                  <c:v>45.791666669999998</c:v>
                </c:pt>
                <c:pt idx="4397">
                  <c:v>45.802083330000002</c:v>
                </c:pt>
                <c:pt idx="4398">
                  <c:v>45.8125</c:v>
                </c:pt>
                <c:pt idx="4399">
                  <c:v>45.822916669999998</c:v>
                </c:pt>
                <c:pt idx="4400">
                  <c:v>45.833333330000002</c:v>
                </c:pt>
                <c:pt idx="4401">
                  <c:v>45.84375</c:v>
                </c:pt>
                <c:pt idx="4402">
                  <c:v>45.854166669999998</c:v>
                </c:pt>
                <c:pt idx="4403">
                  <c:v>45.864583330000002</c:v>
                </c:pt>
                <c:pt idx="4404">
                  <c:v>45.875</c:v>
                </c:pt>
                <c:pt idx="4405">
                  <c:v>45.885416669999998</c:v>
                </c:pt>
                <c:pt idx="4406">
                  <c:v>45.895833330000002</c:v>
                </c:pt>
                <c:pt idx="4407">
                  <c:v>45.90625</c:v>
                </c:pt>
                <c:pt idx="4408">
                  <c:v>45.916666669999998</c:v>
                </c:pt>
                <c:pt idx="4409">
                  <c:v>45.927083330000002</c:v>
                </c:pt>
                <c:pt idx="4410">
                  <c:v>45.9375</c:v>
                </c:pt>
                <c:pt idx="4411">
                  <c:v>45.947916669999998</c:v>
                </c:pt>
                <c:pt idx="4412">
                  <c:v>45.958333330000002</c:v>
                </c:pt>
                <c:pt idx="4413">
                  <c:v>45.96875</c:v>
                </c:pt>
                <c:pt idx="4414">
                  <c:v>45.979166669999998</c:v>
                </c:pt>
                <c:pt idx="4415">
                  <c:v>45.989583330000002</c:v>
                </c:pt>
                <c:pt idx="4416">
                  <c:v>46</c:v>
                </c:pt>
                <c:pt idx="4417">
                  <c:v>46.010416669999998</c:v>
                </c:pt>
                <c:pt idx="4418">
                  <c:v>46.020833330000002</c:v>
                </c:pt>
                <c:pt idx="4419">
                  <c:v>46.03125</c:v>
                </c:pt>
                <c:pt idx="4420">
                  <c:v>46.041666669999998</c:v>
                </c:pt>
                <c:pt idx="4421">
                  <c:v>46.052083330000002</c:v>
                </c:pt>
                <c:pt idx="4422">
                  <c:v>46.0625</c:v>
                </c:pt>
                <c:pt idx="4423">
                  <c:v>46.072916669999998</c:v>
                </c:pt>
                <c:pt idx="4424">
                  <c:v>46.083333330000002</c:v>
                </c:pt>
                <c:pt idx="4425">
                  <c:v>46.09375</c:v>
                </c:pt>
                <c:pt idx="4426">
                  <c:v>46.104166669999998</c:v>
                </c:pt>
                <c:pt idx="4427">
                  <c:v>46.114583330000002</c:v>
                </c:pt>
                <c:pt idx="4428">
                  <c:v>46.125</c:v>
                </c:pt>
                <c:pt idx="4429">
                  <c:v>46.135416669999998</c:v>
                </c:pt>
                <c:pt idx="4430">
                  <c:v>46.145833330000002</c:v>
                </c:pt>
                <c:pt idx="4431">
                  <c:v>46.15625</c:v>
                </c:pt>
                <c:pt idx="4432">
                  <c:v>46.166666669999998</c:v>
                </c:pt>
                <c:pt idx="4433">
                  <c:v>46.177083330000002</c:v>
                </c:pt>
                <c:pt idx="4434">
                  <c:v>46.1875</c:v>
                </c:pt>
                <c:pt idx="4435">
                  <c:v>46.197916669999998</c:v>
                </c:pt>
                <c:pt idx="4436">
                  <c:v>46.208333330000002</c:v>
                </c:pt>
                <c:pt idx="4437">
                  <c:v>46.21875</c:v>
                </c:pt>
                <c:pt idx="4438">
                  <c:v>46.229166669999998</c:v>
                </c:pt>
                <c:pt idx="4439">
                  <c:v>46.239583330000002</c:v>
                </c:pt>
                <c:pt idx="4440">
                  <c:v>46.25</c:v>
                </c:pt>
                <c:pt idx="4441">
                  <c:v>46.260416669999998</c:v>
                </c:pt>
                <c:pt idx="4442">
                  <c:v>46.270833330000002</c:v>
                </c:pt>
                <c:pt idx="4443">
                  <c:v>46.28125</c:v>
                </c:pt>
                <c:pt idx="4444">
                  <c:v>46.291666669999998</c:v>
                </c:pt>
                <c:pt idx="4445">
                  <c:v>46.302083330000002</c:v>
                </c:pt>
                <c:pt idx="4446">
                  <c:v>46.3125</c:v>
                </c:pt>
                <c:pt idx="4447">
                  <c:v>46.322916669999998</c:v>
                </c:pt>
                <c:pt idx="4448">
                  <c:v>46.333333330000002</c:v>
                </c:pt>
                <c:pt idx="4449">
                  <c:v>46.34375</c:v>
                </c:pt>
                <c:pt idx="4450">
                  <c:v>46.354166669999998</c:v>
                </c:pt>
                <c:pt idx="4451">
                  <c:v>46.364583330000002</c:v>
                </c:pt>
                <c:pt idx="4452">
                  <c:v>46.375</c:v>
                </c:pt>
                <c:pt idx="4453">
                  <c:v>46.385416669999998</c:v>
                </c:pt>
                <c:pt idx="4454">
                  <c:v>46.395833330000002</c:v>
                </c:pt>
                <c:pt idx="4455">
                  <c:v>46.40625</c:v>
                </c:pt>
                <c:pt idx="4456">
                  <c:v>46.416666669999998</c:v>
                </c:pt>
                <c:pt idx="4457">
                  <c:v>46.427083330000002</c:v>
                </c:pt>
                <c:pt idx="4458">
                  <c:v>46.4375</c:v>
                </c:pt>
                <c:pt idx="4459">
                  <c:v>46.447916669999998</c:v>
                </c:pt>
                <c:pt idx="4460">
                  <c:v>46.458333330000002</c:v>
                </c:pt>
                <c:pt idx="4461">
                  <c:v>46.46875</c:v>
                </c:pt>
                <c:pt idx="4462">
                  <c:v>46.479166669999998</c:v>
                </c:pt>
                <c:pt idx="4463">
                  <c:v>46.489583330000002</c:v>
                </c:pt>
                <c:pt idx="4464">
                  <c:v>46.5</c:v>
                </c:pt>
                <c:pt idx="4465">
                  <c:v>46.510416669999998</c:v>
                </c:pt>
                <c:pt idx="4466">
                  <c:v>46.520833330000002</c:v>
                </c:pt>
                <c:pt idx="4467">
                  <c:v>46.53125</c:v>
                </c:pt>
                <c:pt idx="4468">
                  <c:v>46.541666669999998</c:v>
                </c:pt>
                <c:pt idx="4469">
                  <c:v>46.552083330000002</c:v>
                </c:pt>
                <c:pt idx="4470">
                  <c:v>46.5625</c:v>
                </c:pt>
                <c:pt idx="4471">
                  <c:v>46.572916669999998</c:v>
                </c:pt>
                <c:pt idx="4472">
                  <c:v>46.583333330000002</c:v>
                </c:pt>
                <c:pt idx="4473">
                  <c:v>46.59375</c:v>
                </c:pt>
                <c:pt idx="4474">
                  <c:v>46.604166669999998</c:v>
                </c:pt>
                <c:pt idx="4475">
                  <c:v>46.614583330000002</c:v>
                </c:pt>
                <c:pt idx="4476">
                  <c:v>46.625</c:v>
                </c:pt>
                <c:pt idx="4477">
                  <c:v>46.635416669999998</c:v>
                </c:pt>
                <c:pt idx="4478">
                  <c:v>46.645833330000002</c:v>
                </c:pt>
                <c:pt idx="4479">
                  <c:v>46.65625</c:v>
                </c:pt>
                <c:pt idx="4480">
                  <c:v>46.666666669999998</c:v>
                </c:pt>
                <c:pt idx="4481">
                  <c:v>46.677083330000002</c:v>
                </c:pt>
                <c:pt idx="4482">
                  <c:v>46.6875</c:v>
                </c:pt>
                <c:pt idx="4483">
                  <c:v>46.697916669999998</c:v>
                </c:pt>
                <c:pt idx="4484">
                  <c:v>46.708333330000002</c:v>
                </c:pt>
                <c:pt idx="4485">
                  <c:v>46.71875</c:v>
                </c:pt>
                <c:pt idx="4486">
                  <c:v>46.729166669999998</c:v>
                </c:pt>
                <c:pt idx="4487">
                  <c:v>46.739583330000002</c:v>
                </c:pt>
                <c:pt idx="4488">
                  <c:v>46.75</c:v>
                </c:pt>
                <c:pt idx="4489">
                  <c:v>46.760416669999998</c:v>
                </c:pt>
                <c:pt idx="4490">
                  <c:v>46.770833330000002</c:v>
                </c:pt>
                <c:pt idx="4491">
                  <c:v>46.78125</c:v>
                </c:pt>
                <c:pt idx="4492">
                  <c:v>46.791666669999998</c:v>
                </c:pt>
                <c:pt idx="4493">
                  <c:v>46.802083330000002</c:v>
                </c:pt>
                <c:pt idx="4494">
                  <c:v>46.8125</c:v>
                </c:pt>
                <c:pt idx="4495">
                  <c:v>46.822916669999998</c:v>
                </c:pt>
                <c:pt idx="4496">
                  <c:v>46.833333330000002</c:v>
                </c:pt>
                <c:pt idx="4497">
                  <c:v>46.84375</c:v>
                </c:pt>
                <c:pt idx="4498">
                  <c:v>46.854166669999998</c:v>
                </c:pt>
                <c:pt idx="4499">
                  <c:v>46.864583330000002</c:v>
                </c:pt>
                <c:pt idx="4500">
                  <c:v>46.875</c:v>
                </c:pt>
                <c:pt idx="4501">
                  <c:v>46.885416669999998</c:v>
                </c:pt>
                <c:pt idx="4502">
                  <c:v>46.895833330000002</c:v>
                </c:pt>
                <c:pt idx="4503">
                  <c:v>46.90625</c:v>
                </c:pt>
                <c:pt idx="4504">
                  <c:v>46.916666669999998</c:v>
                </c:pt>
                <c:pt idx="4505">
                  <c:v>46.927083330000002</c:v>
                </c:pt>
                <c:pt idx="4506">
                  <c:v>46.9375</c:v>
                </c:pt>
                <c:pt idx="4507">
                  <c:v>46.947916669999998</c:v>
                </c:pt>
              </c:numCache>
            </c:numRef>
          </c:xVal>
          <c:yVal>
            <c:numRef>
              <c:f>'March 26 2024 ADreport_January '!$AE$108:$AE$4615</c:f>
              <c:numCache>
                <c:formatCode>General</c:formatCode>
                <c:ptCount val="4508"/>
                <c:pt idx="0">
                  <c:v>0</c:v>
                </c:pt>
                <c:pt idx="1">
                  <c:v>0</c:v>
                </c:pt>
                <c:pt idx="2">
                  <c:v>0</c:v>
                </c:pt>
                <c:pt idx="3">
                  <c:v>0</c:v>
                </c:pt>
                <c:pt idx="4">
                  <c:v>0</c:v>
                </c:pt>
                <c:pt idx="5">
                  <c:v>0</c:v>
                </c:pt>
                <c:pt idx="6">
                  <c:v>0</c:v>
                </c:pt>
                <c:pt idx="7">
                  <c:v>4.9999999999997158E-2</c:v>
                </c:pt>
                <c:pt idx="8">
                  <c:v>9.9999999999994316E-2</c:v>
                </c:pt>
                <c:pt idx="9">
                  <c:v>9.9999999999994316E-2</c:v>
                </c:pt>
                <c:pt idx="10">
                  <c:v>9.9999999999994316E-2</c:v>
                </c:pt>
                <c:pt idx="11">
                  <c:v>9.9999999999994316E-2</c:v>
                </c:pt>
                <c:pt idx="12">
                  <c:v>9.9999999999994316E-2</c:v>
                </c:pt>
                <c:pt idx="13">
                  <c:v>9.9999999999994316E-2</c:v>
                </c:pt>
                <c:pt idx="14">
                  <c:v>9.9999999999994316E-2</c:v>
                </c:pt>
                <c:pt idx="15">
                  <c:v>0.14999999999999147</c:v>
                </c:pt>
                <c:pt idx="16">
                  <c:v>0.14999999999999147</c:v>
                </c:pt>
                <c:pt idx="17">
                  <c:v>0.14999999999999147</c:v>
                </c:pt>
                <c:pt idx="18">
                  <c:v>0.19999999999998863</c:v>
                </c:pt>
                <c:pt idx="19">
                  <c:v>0.19999999999998863</c:v>
                </c:pt>
                <c:pt idx="20">
                  <c:v>0.14999999999998864</c:v>
                </c:pt>
                <c:pt idx="21">
                  <c:v>0.14999999999998864</c:v>
                </c:pt>
                <c:pt idx="22">
                  <c:v>0.14999999999998864</c:v>
                </c:pt>
                <c:pt idx="23">
                  <c:v>0.14999999999998864</c:v>
                </c:pt>
                <c:pt idx="24">
                  <c:v>0.1999999999999858</c:v>
                </c:pt>
                <c:pt idx="25">
                  <c:v>0.1999999999999858</c:v>
                </c:pt>
                <c:pt idx="26">
                  <c:v>0.1999999999999858</c:v>
                </c:pt>
                <c:pt idx="27">
                  <c:v>0.1999999999999858</c:v>
                </c:pt>
                <c:pt idx="28">
                  <c:v>0.1999999999999858</c:v>
                </c:pt>
                <c:pt idx="29">
                  <c:v>0.24999999999998296</c:v>
                </c:pt>
                <c:pt idx="30">
                  <c:v>0.24999999999998296</c:v>
                </c:pt>
                <c:pt idx="31">
                  <c:v>0.24999999999998296</c:v>
                </c:pt>
                <c:pt idx="32">
                  <c:v>0.29999999999999433</c:v>
                </c:pt>
                <c:pt idx="33">
                  <c:v>0.29999999999999433</c:v>
                </c:pt>
                <c:pt idx="34">
                  <c:v>0.29999999999999433</c:v>
                </c:pt>
                <c:pt idx="35">
                  <c:v>0.29999999999999433</c:v>
                </c:pt>
                <c:pt idx="36">
                  <c:v>0.29999999999999433</c:v>
                </c:pt>
                <c:pt idx="37">
                  <c:v>0.29999999999999433</c:v>
                </c:pt>
                <c:pt idx="38">
                  <c:v>0.29999999999999433</c:v>
                </c:pt>
                <c:pt idx="39">
                  <c:v>0.29999999999999433</c:v>
                </c:pt>
                <c:pt idx="40">
                  <c:v>0.40000000000000285</c:v>
                </c:pt>
                <c:pt idx="41">
                  <c:v>0.35000000000000286</c:v>
                </c:pt>
                <c:pt idx="42">
                  <c:v>0.35000000000000286</c:v>
                </c:pt>
                <c:pt idx="43">
                  <c:v>0.35000000000000286</c:v>
                </c:pt>
                <c:pt idx="44">
                  <c:v>0.35000000000000286</c:v>
                </c:pt>
                <c:pt idx="45">
                  <c:v>0.35000000000000286</c:v>
                </c:pt>
                <c:pt idx="46">
                  <c:v>0.35000000000000286</c:v>
                </c:pt>
                <c:pt idx="47">
                  <c:v>0.35000000000000286</c:v>
                </c:pt>
                <c:pt idx="48">
                  <c:v>0.35000000000000286</c:v>
                </c:pt>
                <c:pt idx="49">
                  <c:v>0.4</c:v>
                </c:pt>
                <c:pt idx="50">
                  <c:v>0.44999999999999718</c:v>
                </c:pt>
                <c:pt idx="51">
                  <c:v>0.44999999999999718</c:v>
                </c:pt>
                <c:pt idx="52">
                  <c:v>0.44999999999999718</c:v>
                </c:pt>
                <c:pt idx="53">
                  <c:v>0.44999999999999718</c:v>
                </c:pt>
                <c:pt idx="54">
                  <c:v>0.44999999999999718</c:v>
                </c:pt>
                <c:pt idx="55">
                  <c:v>0.44999999999999718</c:v>
                </c:pt>
                <c:pt idx="56">
                  <c:v>0.44999999999999718</c:v>
                </c:pt>
                <c:pt idx="57">
                  <c:v>0.49999999999999434</c:v>
                </c:pt>
                <c:pt idx="58">
                  <c:v>0.49999999999999434</c:v>
                </c:pt>
                <c:pt idx="59">
                  <c:v>0.49999999999999434</c:v>
                </c:pt>
                <c:pt idx="60">
                  <c:v>0.49999999999999434</c:v>
                </c:pt>
                <c:pt idx="61">
                  <c:v>0.5499999999999915</c:v>
                </c:pt>
                <c:pt idx="62">
                  <c:v>0.5499999999999915</c:v>
                </c:pt>
                <c:pt idx="63">
                  <c:v>0.49999999999999145</c:v>
                </c:pt>
                <c:pt idx="64">
                  <c:v>0.49999999999999145</c:v>
                </c:pt>
                <c:pt idx="65">
                  <c:v>0.54999999999998861</c:v>
                </c:pt>
                <c:pt idx="66">
                  <c:v>0.54999999999998861</c:v>
                </c:pt>
                <c:pt idx="67">
                  <c:v>0.54999999999998861</c:v>
                </c:pt>
                <c:pt idx="68">
                  <c:v>0.54999999999998861</c:v>
                </c:pt>
                <c:pt idx="69">
                  <c:v>0.54999999999998861</c:v>
                </c:pt>
                <c:pt idx="70">
                  <c:v>0.54999999999998861</c:v>
                </c:pt>
                <c:pt idx="71">
                  <c:v>0.54999999999998861</c:v>
                </c:pt>
                <c:pt idx="72">
                  <c:v>0.59999999999998577</c:v>
                </c:pt>
                <c:pt idx="73">
                  <c:v>0.59999999999998577</c:v>
                </c:pt>
                <c:pt idx="74">
                  <c:v>0.64999999999999714</c:v>
                </c:pt>
                <c:pt idx="75">
                  <c:v>0.64999999999999714</c:v>
                </c:pt>
                <c:pt idx="76">
                  <c:v>0.64999999999999714</c:v>
                </c:pt>
                <c:pt idx="77">
                  <c:v>0.64999999999999714</c:v>
                </c:pt>
                <c:pt idx="78">
                  <c:v>0.64999999999999714</c:v>
                </c:pt>
                <c:pt idx="79">
                  <c:v>0.64999999999999714</c:v>
                </c:pt>
                <c:pt idx="80">
                  <c:v>0.64999999999999714</c:v>
                </c:pt>
                <c:pt idx="81">
                  <c:v>0.64999999999999714</c:v>
                </c:pt>
                <c:pt idx="82">
                  <c:v>0.69999999999999429</c:v>
                </c:pt>
                <c:pt idx="83">
                  <c:v>0.74999999999999145</c:v>
                </c:pt>
                <c:pt idx="84">
                  <c:v>0.69999999999999152</c:v>
                </c:pt>
                <c:pt idx="85">
                  <c:v>0.69999999999999152</c:v>
                </c:pt>
                <c:pt idx="86">
                  <c:v>0.69999999999999152</c:v>
                </c:pt>
                <c:pt idx="87">
                  <c:v>0.69999999999999152</c:v>
                </c:pt>
                <c:pt idx="88">
                  <c:v>0.69999999999999152</c:v>
                </c:pt>
                <c:pt idx="89">
                  <c:v>0.69999999999999152</c:v>
                </c:pt>
                <c:pt idx="90">
                  <c:v>0.74999999999998868</c:v>
                </c:pt>
                <c:pt idx="91">
                  <c:v>0.74999999999998868</c:v>
                </c:pt>
                <c:pt idx="92">
                  <c:v>0.74999999999998868</c:v>
                </c:pt>
                <c:pt idx="93">
                  <c:v>0.8</c:v>
                </c:pt>
                <c:pt idx="94">
                  <c:v>0.8</c:v>
                </c:pt>
                <c:pt idx="95">
                  <c:v>0.8</c:v>
                </c:pt>
                <c:pt idx="96">
                  <c:v>0.8</c:v>
                </c:pt>
                <c:pt idx="97">
                  <c:v>0.8</c:v>
                </c:pt>
                <c:pt idx="98">
                  <c:v>0.8</c:v>
                </c:pt>
                <c:pt idx="99">
                  <c:v>0.8499999999999972</c:v>
                </c:pt>
                <c:pt idx="100">
                  <c:v>0.8499999999999972</c:v>
                </c:pt>
                <c:pt idx="101">
                  <c:v>0.8499999999999972</c:v>
                </c:pt>
                <c:pt idx="102">
                  <c:v>0.8499999999999972</c:v>
                </c:pt>
                <c:pt idx="103">
                  <c:v>0.8499999999999972</c:v>
                </c:pt>
                <c:pt idx="104">
                  <c:v>0.89999999999999436</c:v>
                </c:pt>
                <c:pt idx="105">
                  <c:v>0.84999999999999432</c:v>
                </c:pt>
                <c:pt idx="106">
                  <c:v>0.84999999999999432</c:v>
                </c:pt>
                <c:pt idx="107">
                  <c:v>0.89999999999999147</c:v>
                </c:pt>
                <c:pt idx="108">
                  <c:v>0.89999999999999147</c:v>
                </c:pt>
                <c:pt idx="109">
                  <c:v>0.89999999999999147</c:v>
                </c:pt>
                <c:pt idx="110">
                  <c:v>0.89999999999999147</c:v>
                </c:pt>
                <c:pt idx="111">
                  <c:v>0.89999999999999147</c:v>
                </c:pt>
                <c:pt idx="112">
                  <c:v>0.89999999999999147</c:v>
                </c:pt>
                <c:pt idx="113">
                  <c:v>0.89999999999999147</c:v>
                </c:pt>
                <c:pt idx="114">
                  <c:v>0.89999999999999147</c:v>
                </c:pt>
                <c:pt idx="115">
                  <c:v>1</c:v>
                </c:pt>
                <c:pt idx="116">
                  <c:v>1</c:v>
                </c:pt>
                <c:pt idx="117">
                  <c:v>1</c:v>
                </c:pt>
                <c:pt idx="118">
                  <c:v>1</c:v>
                </c:pt>
                <c:pt idx="119">
                  <c:v>1</c:v>
                </c:pt>
                <c:pt idx="120">
                  <c:v>1</c:v>
                </c:pt>
                <c:pt idx="121">
                  <c:v>1</c:v>
                </c:pt>
                <c:pt idx="122">
                  <c:v>1</c:v>
                </c:pt>
                <c:pt idx="123">
                  <c:v>1</c:v>
                </c:pt>
                <c:pt idx="124">
                  <c:v>1.0499999999999972</c:v>
                </c:pt>
                <c:pt idx="125">
                  <c:v>1.0999999999999943</c:v>
                </c:pt>
                <c:pt idx="126">
                  <c:v>1.0499999999999943</c:v>
                </c:pt>
                <c:pt idx="127">
                  <c:v>1.0499999999999943</c:v>
                </c:pt>
                <c:pt idx="128">
                  <c:v>1.0499999999999943</c:v>
                </c:pt>
                <c:pt idx="129">
                  <c:v>1.0499999999999943</c:v>
                </c:pt>
                <c:pt idx="130">
                  <c:v>1.0499999999999943</c:v>
                </c:pt>
                <c:pt idx="131">
                  <c:v>1.0499999999999943</c:v>
                </c:pt>
                <c:pt idx="132">
                  <c:v>1.0999999999999914</c:v>
                </c:pt>
                <c:pt idx="133">
                  <c:v>1.0999999999999914</c:v>
                </c:pt>
                <c:pt idx="134">
                  <c:v>1.0999999999999914</c:v>
                </c:pt>
                <c:pt idx="135">
                  <c:v>1.0999999999999914</c:v>
                </c:pt>
                <c:pt idx="136">
                  <c:v>1.1499999999999886</c:v>
                </c:pt>
                <c:pt idx="137">
                  <c:v>1.1499999999999886</c:v>
                </c:pt>
                <c:pt idx="138">
                  <c:v>1.1499999999999886</c:v>
                </c:pt>
                <c:pt idx="139">
                  <c:v>1.1499999999999886</c:v>
                </c:pt>
                <c:pt idx="140">
                  <c:v>1.1999999999999857</c:v>
                </c:pt>
                <c:pt idx="141">
                  <c:v>1.1999999999999857</c:v>
                </c:pt>
                <c:pt idx="142">
                  <c:v>1.1999999999999857</c:v>
                </c:pt>
                <c:pt idx="143">
                  <c:v>1.1999999999999857</c:v>
                </c:pt>
                <c:pt idx="144">
                  <c:v>1.1999999999999857</c:v>
                </c:pt>
                <c:pt idx="145">
                  <c:v>1.1999999999999857</c:v>
                </c:pt>
                <c:pt idx="146">
                  <c:v>1.1999999999999857</c:v>
                </c:pt>
                <c:pt idx="147">
                  <c:v>1.1999999999999971</c:v>
                </c:pt>
                <c:pt idx="148">
                  <c:v>1.1999999999999971</c:v>
                </c:pt>
                <c:pt idx="149">
                  <c:v>1.2499999999999942</c:v>
                </c:pt>
                <c:pt idx="150">
                  <c:v>1.2499999999999942</c:v>
                </c:pt>
                <c:pt idx="151">
                  <c:v>1.2499999999999942</c:v>
                </c:pt>
                <c:pt idx="152">
                  <c:v>1.2499999999999942</c:v>
                </c:pt>
                <c:pt idx="153">
                  <c:v>1.2499999999999942</c:v>
                </c:pt>
                <c:pt idx="154">
                  <c:v>1.2499999999999942</c:v>
                </c:pt>
                <c:pt idx="155">
                  <c:v>1.2499999999999942</c:v>
                </c:pt>
                <c:pt idx="156">
                  <c:v>1.2499999999999942</c:v>
                </c:pt>
                <c:pt idx="157">
                  <c:v>1.3000000000000056</c:v>
                </c:pt>
                <c:pt idx="158">
                  <c:v>1.3500000000000028</c:v>
                </c:pt>
                <c:pt idx="159">
                  <c:v>1.3500000000000028</c:v>
                </c:pt>
                <c:pt idx="160">
                  <c:v>1.3500000000000028</c:v>
                </c:pt>
                <c:pt idx="161">
                  <c:v>1.3500000000000028</c:v>
                </c:pt>
                <c:pt idx="162">
                  <c:v>1.3500000000000028</c:v>
                </c:pt>
                <c:pt idx="163">
                  <c:v>1.3500000000000028</c:v>
                </c:pt>
                <c:pt idx="164">
                  <c:v>1.3500000000000028</c:v>
                </c:pt>
                <c:pt idx="165">
                  <c:v>1.4</c:v>
                </c:pt>
                <c:pt idx="166">
                  <c:v>1.4</c:v>
                </c:pt>
                <c:pt idx="167">
                  <c:v>1.4</c:v>
                </c:pt>
                <c:pt idx="168">
                  <c:v>1.3999999999999972</c:v>
                </c:pt>
                <c:pt idx="169">
                  <c:v>1.3999999999999972</c:v>
                </c:pt>
                <c:pt idx="170">
                  <c:v>1.3999999999999972</c:v>
                </c:pt>
                <c:pt idx="171">
                  <c:v>1.3999999999999972</c:v>
                </c:pt>
                <c:pt idx="172">
                  <c:v>1.3999999999999972</c:v>
                </c:pt>
                <c:pt idx="173">
                  <c:v>1.3999999999999972</c:v>
                </c:pt>
                <c:pt idx="174">
                  <c:v>1.4499999999999944</c:v>
                </c:pt>
                <c:pt idx="175">
                  <c:v>1.4499999999999944</c:v>
                </c:pt>
                <c:pt idx="176">
                  <c:v>1.4499999999999944</c:v>
                </c:pt>
                <c:pt idx="177">
                  <c:v>1.4499999999999944</c:v>
                </c:pt>
                <c:pt idx="178">
                  <c:v>1.4499999999999944</c:v>
                </c:pt>
                <c:pt idx="179">
                  <c:v>1.4999999999999916</c:v>
                </c:pt>
                <c:pt idx="180">
                  <c:v>1.4999999999999916</c:v>
                </c:pt>
                <c:pt idx="181">
                  <c:v>1.4999999999999916</c:v>
                </c:pt>
                <c:pt idx="182">
                  <c:v>1.5499999999999887</c:v>
                </c:pt>
                <c:pt idx="183">
                  <c:v>1.5499999999999887</c:v>
                </c:pt>
                <c:pt idx="184">
                  <c:v>1.5499999999999887</c:v>
                </c:pt>
                <c:pt idx="185">
                  <c:v>1.5499999999999887</c:v>
                </c:pt>
                <c:pt idx="186">
                  <c:v>1.5499999999999887</c:v>
                </c:pt>
                <c:pt idx="187">
                  <c:v>1.5499999999999887</c:v>
                </c:pt>
                <c:pt idx="188">
                  <c:v>1.5499999999999887</c:v>
                </c:pt>
                <c:pt idx="189">
                  <c:v>1.4999999999999887</c:v>
                </c:pt>
                <c:pt idx="190">
                  <c:v>1.599999999999983</c:v>
                </c:pt>
                <c:pt idx="191">
                  <c:v>1.599999999999983</c:v>
                </c:pt>
                <c:pt idx="192">
                  <c:v>1.599999999999983</c:v>
                </c:pt>
                <c:pt idx="193">
                  <c:v>1.599999999999983</c:v>
                </c:pt>
                <c:pt idx="194">
                  <c:v>1.599999999999983</c:v>
                </c:pt>
                <c:pt idx="195">
                  <c:v>1.599999999999983</c:v>
                </c:pt>
                <c:pt idx="196">
                  <c:v>1.599999999999983</c:v>
                </c:pt>
                <c:pt idx="197">
                  <c:v>1.599999999999983</c:v>
                </c:pt>
                <c:pt idx="198">
                  <c:v>1.599999999999983</c:v>
                </c:pt>
                <c:pt idx="199">
                  <c:v>1.6499999999999944</c:v>
                </c:pt>
                <c:pt idx="200">
                  <c:v>1.7000000000000057</c:v>
                </c:pt>
                <c:pt idx="201">
                  <c:v>1.7000000000000057</c:v>
                </c:pt>
                <c:pt idx="202">
                  <c:v>1.7000000000000057</c:v>
                </c:pt>
                <c:pt idx="203">
                  <c:v>1.7000000000000057</c:v>
                </c:pt>
                <c:pt idx="204">
                  <c:v>1.7000000000000057</c:v>
                </c:pt>
                <c:pt idx="205">
                  <c:v>1.7000000000000057</c:v>
                </c:pt>
                <c:pt idx="206">
                  <c:v>1.7000000000000057</c:v>
                </c:pt>
                <c:pt idx="207">
                  <c:v>1.7500000000000027</c:v>
                </c:pt>
                <c:pt idx="208">
                  <c:v>1.7500000000000027</c:v>
                </c:pt>
                <c:pt idx="209">
                  <c:v>1.7500000000000027</c:v>
                </c:pt>
                <c:pt idx="210">
                  <c:v>1.7000000000000028</c:v>
                </c:pt>
                <c:pt idx="211">
                  <c:v>1.75</c:v>
                </c:pt>
                <c:pt idx="212">
                  <c:v>1.75</c:v>
                </c:pt>
                <c:pt idx="213">
                  <c:v>1.75</c:v>
                </c:pt>
                <c:pt idx="214">
                  <c:v>1.75</c:v>
                </c:pt>
                <c:pt idx="215">
                  <c:v>1.7999999999999972</c:v>
                </c:pt>
                <c:pt idx="216">
                  <c:v>1.7999999999999972</c:v>
                </c:pt>
                <c:pt idx="217">
                  <c:v>1.7999999999999972</c:v>
                </c:pt>
                <c:pt idx="218">
                  <c:v>1.7999999999999972</c:v>
                </c:pt>
                <c:pt idx="219">
                  <c:v>1.7999999999999972</c:v>
                </c:pt>
                <c:pt idx="220">
                  <c:v>1.7999999999999972</c:v>
                </c:pt>
                <c:pt idx="221">
                  <c:v>1.7999999999999972</c:v>
                </c:pt>
                <c:pt idx="222">
                  <c:v>1.8499999999999943</c:v>
                </c:pt>
                <c:pt idx="223">
                  <c:v>1.8499999999999943</c:v>
                </c:pt>
                <c:pt idx="224">
                  <c:v>1.8999999999999915</c:v>
                </c:pt>
                <c:pt idx="225">
                  <c:v>1.8999999999999915</c:v>
                </c:pt>
                <c:pt idx="226">
                  <c:v>1.8999999999999915</c:v>
                </c:pt>
                <c:pt idx="227">
                  <c:v>1.8999999999999915</c:v>
                </c:pt>
                <c:pt idx="228">
                  <c:v>1.8999999999999915</c:v>
                </c:pt>
                <c:pt idx="229">
                  <c:v>1.8999999999999915</c:v>
                </c:pt>
                <c:pt idx="230">
                  <c:v>1.8999999999999915</c:v>
                </c:pt>
                <c:pt idx="231">
                  <c:v>1.8499999999999917</c:v>
                </c:pt>
                <c:pt idx="232">
                  <c:v>1.8999999999999888</c:v>
                </c:pt>
                <c:pt idx="233">
                  <c:v>1.949999999999986</c:v>
                </c:pt>
                <c:pt idx="234">
                  <c:v>1.949999999999986</c:v>
                </c:pt>
                <c:pt idx="235">
                  <c:v>1.949999999999986</c:v>
                </c:pt>
                <c:pt idx="236">
                  <c:v>1.949999999999986</c:v>
                </c:pt>
                <c:pt idx="237">
                  <c:v>1.949999999999986</c:v>
                </c:pt>
                <c:pt idx="238">
                  <c:v>1.949999999999986</c:v>
                </c:pt>
                <c:pt idx="239">
                  <c:v>1.949999999999986</c:v>
                </c:pt>
                <c:pt idx="240">
                  <c:v>1.9999999999999973</c:v>
                </c:pt>
                <c:pt idx="241">
                  <c:v>1.9999999999999973</c:v>
                </c:pt>
                <c:pt idx="242">
                  <c:v>1.9999999999999973</c:v>
                </c:pt>
                <c:pt idx="243">
                  <c:v>2.0499999999999945</c:v>
                </c:pt>
                <c:pt idx="244">
                  <c:v>2.0499999999999945</c:v>
                </c:pt>
                <c:pt idx="245">
                  <c:v>2.0499999999999945</c:v>
                </c:pt>
                <c:pt idx="246">
                  <c:v>2.0499999999999945</c:v>
                </c:pt>
                <c:pt idx="247">
                  <c:v>2.0499999999999945</c:v>
                </c:pt>
                <c:pt idx="248">
                  <c:v>2.0499999999999945</c:v>
                </c:pt>
                <c:pt idx="249">
                  <c:v>2.0999999999999917</c:v>
                </c:pt>
                <c:pt idx="250">
                  <c:v>2.0999999999999917</c:v>
                </c:pt>
                <c:pt idx="251">
                  <c:v>2.0999999999999917</c:v>
                </c:pt>
                <c:pt idx="252">
                  <c:v>2.0499999999999914</c:v>
                </c:pt>
                <c:pt idx="253">
                  <c:v>2.0499999999999914</c:v>
                </c:pt>
                <c:pt idx="254">
                  <c:v>2.1000000000000028</c:v>
                </c:pt>
                <c:pt idx="255">
                  <c:v>2.1000000000000028</c:v>
                </c:pt>
                <c:pt idx="256">
                  <c:v>2.1000000000000028</c:v>
                </c:pt>
                <c:pt idx="257">
                  <c:v>2.15</c:v>
                </c:pt>
                <c:pt idx="258">
                  <c:v>2.15</c:v>
                </c:pt>
                <c:pt idx="259">
                  <c:v>2.15</c:v>
                </c:pt>
                <c:pt idx="260">
                  <c:v>2.15</c:v>
                </c:pt>
                <c:pt idx="261">
                  <c:v>2.15</c:v>
                </c:pt>
                <c:pt idx="262">
                  <c:v>2.15</c:v>
                </c:pt>
                <c:pt idx="263">
                  <c:v>2.15</c:v>
                </c:pt>
                <c:pt idx="264">
                  <c:v>2.15</c:v>
                </c:pt>
                <c:pt idx="265">
                  <c:v>2.2499999999999942</c:v>
                </c:pt>
                <c:pt idx="266">
                  <c:v>2.2499999999999942</c:v>
                </c:pt>
                <c:pt idx="267">
                  <c:v>2.2499999999999942</c:v>
                </c:pt>
                <c:pt idx="268">
                  <c:v>2.2499999999999942</c:v>
                </c:pt>
                <c:pt idx="269">
                  <c:v>2.2499999999999942</c:v>
                </c:pt>
                <c:pt idx="270">
                  <c:v>2.2499999999999942</c:v>
                </c:pt>
                <c:pt idx="271">
                  <c:v>2.2499999999999942</c:v>
                </c:pt>
                <c:pt idx="272">
                  <c:v>2.2499999999999942</c:v>
                </c:pt>
                <c:pt idx="273">
                  <c:v>2.1999999999999944</c:v>
                </c:pt>
                <c:pt idx="274">
                  <c:v>2.2499999999999916</c:v>
                </c:pt>
                <c:pt idx="275">
                  <c:v>2.2999999999999887</c:v>
                </c:pt>
                <c:pt idx="276">
                  <c:v>2.2999999999999887</c:v>
                </c:pt>
                <c:pt idx="277">
                  <c:v>2.2999999999999887</c:v>
                </c:pt>
                <c:pt idx="278">
                  <c:v>2.2999999999999887</c:v>
                </c:pt>
                <c:pt idx="279">
                  <c:v>2.2999999999999887</c:v>
                </c:pt>
                <c:pt idx="280">
                  <c:v>2.2999999999999887</c:v>
                </c:pt>
                <c:pt idx="281">
                  <c:v>2.2999999999999887</c:v>
                </c:pt>
                <c:pt idx="282">
                  <c:v>2.35</c:v>
                </c:pt>
                <c:pt idx="283">
                  <c:v>2.35</c:v>
                </c:pt>
                <c:pt idx="284">
                  <c:v>2.35</c:v>
                </c:pt>
                <c:pt idx="285">
                  <c:v>2.35</c:v>
                </c:pt>
                <c:pt idx="286">
                  <c:v>2.3999999999999972</c:v>
                </c:pt>
                <c:pt idx="287">
                  <c:v>2.3999999999999972</c:v>
                </c:pt>
                <c:pt idx="288">
                  <c:v>2.3999999999999972</c:v>
                </c:pt>
                <c:pt idx="289">
                  <c:v>2.3999999999999972</c:v>
                </c:pt>
                <c:pt idx="290">
                  <c:v>2.4499999999999944</c:v>
                </c:pt>
                <c:pt idx="291">
                  <c:v>2.4499999999999944</c:v>
                </c:pt>
                <c:pt idx="292">
                  <c:v>2.4499999999999944</c:v>
                </c:pt>
                <c:pt idx="293">
                  <c:v>2.4499999999999944</c:v>
                </c:pt>
                <c:pt idx="294">
                  <c:v>2.3999999999999941</c:v>
                </c:pt>
                <c:pt idx="295">
                  <c:v>2.3999999999999941</c:v>
                </c:pt>
                <c:pt idx="296">
                  <c:v>2.3999999999999941</c:v>
                </c:pt>
                <c:pt idx="297">
                  <c:v>2.4499999999999913</c:v>
                </c:pt>
                <c:pt idx="298">
                  <c:v>2.4499999999999913</c:v>
                </c:pt>
                <c:pt idx="299">
                  <c:v>2.4999999999999885</c:v>
                </c:pt>
                <c:pt idx="300">
                  <c:v>2.4999999999999885</c:v>
                </c:pt>
                <c:pt idx="301">
                  <c:v>2.4999999999999885</c:v>
                </c:pt>
                <c:pt idx="302">
                  <c:v>2.4999999999999885</c:v>
                </c:pt>
                <c:pt idx="303">
                  <c:v>2.4999999999999885</c:v>
                </c:pt>
                <c:pt idx="304">
                  <c:v>2.4999999999999885</c:v>
                </c:pt>
                <c:pt idx="305">
                  <c:v>2.4999999999999885</c:v>
                </c:pt>
                <c:pt idx="306">
                  <c:v>2.4999999999999885</c:v>
                </c:pt>
                <c:pt idx="307">
                  <c:v>2.599999999999997</c:v>
                </c:pt>
                <c:pt idx="308">
                  <c:v>2.599999999999997</c:v>
                </c:pt>
                <c:pt idx="309">
                  <c:v>2.599999999999997</c:v>
                </c:pt>
                <c:pt idx="310">
                  <c:v>2.599999999999997</c:v>
                </c:pt>
                <c:pt idx="311">
                  <c:v>2.599999999999997</c:v>
                </c:pt>
                <c:pt idx="312">
                  <c:v>2.599999999999997</c:v>
                </c:pt>
                <c:pt idx="313">
                  <c:v>2.599999999999997</c:v>
                </c:pt>
                <c:pt idx="314">
                  <c:v>2.599999999999997</c:v>
                </c:pt>
                <c:pt idx="315">
                  <c:v>2.5999999999999943</c:v>
                </c:pt>
                <c:pt idx="316">
                  <c:v>2.5999999999999943</c:v>
                </c:pt>
                <c:pt idx="317">
                  <c:v>2.5999999999999943</c:v>
                </c:pt>
                <c:pt idx="318">
                  <c:v>2.6499999999999915</c:v>
                </c:pt>
                <c:pt idx="319">
                  <c:v>2.6499999999999915</c:v>
                </c:pt>
                <c:pt idx="320">
                  <c:v>2.6499999999999915</c:v>
                </c:pt>
                <c:pt idx="321">
                  <c:v>2.6499999999999915</c:v>
                </c:pt>
                <c:pt idx="322">
                  <c:v>2.6499999999999915</c:v>
                </c:pt>
                <c:pt idx="323">
                  <c:v>2.6499999999999915</c:v>
                </c:pt>
                <c:pt idx="324">
                  <c:v>2.7000000000000028</c:v>
                </c:pt>
                <c:pt idx="325">
                  <c:v>2.7000000000000028</c:v>
                </c:pt>
                <c:pt idx="326">
                  <c:v>2.7000000000000028</c:v>
                </c:pt>
                <c:pt idx="327">
                  <c:v>2.7000000000000028</c:v>
                </c:pt>
                <c:pt idx="328">
                  <c:v>2.7000000000000028</c:v>
                </c:pt>
                <c:pt idx="329">
                  <c:v>2.75</c:v>
                </c:pt>
                <c:pt idx="330">
                  <c:v>2.75</c:v>
                </c:pt>
                <c:pt idx="331">
                  <c:v>2.75</c:v>
                </c:pt>
                <c:pt idx="332">
                  <c:v>2.7999999999999972</c:v>
                </c:pt>
                <c:pt idx="333">
                  <c:v>2.7999999999999972</c:v>
                </c:pt>
                <c:pt idx="334">
                  <c:v>2.7999999999999972</c:v>
                </c:pt>
                <c:pt idx="335">
                  <c:v>2.7999999999999972</c:v>
                </c:pt>
                <c:pt idx="336">
                  <c:v>2.7999999999999972</c:v>
                </c:pt>
                <c:pt idx="337">
                  <c:v>2.7499999999999973</c:v>
                </c:pt>
                <c:pt idx="338">
                  <c:v>2.7499999999999973</c:v>
                </c:pt>
                <c:pt idx="339">
                  <c:v>2.7499999999999973</c:v>
                </c:pt>
                <c:pt idx="340">
                  <c:v>2.8499999999999917</c:v>
                </c:pt>
                <c:pt idx="341">
                  <c:v>2.8499999999999917</c:v>
                </c:pt>
                <c:pt idx="342">
                  <c:v>2.8499999999999917</c:v>
                </c:pt>
                <c:pt idx="343">
                  <c:v>2.8499999999999917</c:v>
                </c:pt>
                <c:pt idx="344">
                  <c:v>2.8499999999999917</c:v>
                </c:pt>
                <c:pt idx="345">
                  <c:v>2.8499999999999917</c:v>
                </c:pt>
                <c:pt idx="346">
                  <c:v>2.8499999999999917</c:v>
                </c:pt>
                <c:pt idx="347">
                  <c:v>2.8499999999999917</c:v>
                </c:pt>
                <c:pt idx="348">
                  <c:v>2.8499999999999917</c:v>
                </c:pt>
                <c:pt idx="349">
                  <c:v>2.8999999999999888</c:v>
                </c:pt>
                <c:pt idx="350">
                  <c:v>2.949999999999986</c:v>
                </c:pt>
                <c:pt idx="351">
                  <c:v>2.949999999999986</c:v>
                </c:pt>
                <c:pt idx="352">
                  <c:v>2.949999999999986</c:v>
                </c:pt>
                <c:pt idx="353">
                  <c:v>2.949999999999986</c:v>
                </c:pt>
                <c:pt idx="354">
                  <c:v>2.949999999999986</c:v>
                </c:pt>
                <c:pt idx="355">
                  <c:v>2.949999999999986</c:v>
                </c:pt>
                <c:pt idx="356">
                  <c:v>2.949999999999986</c:v>
                </c:pt>
                <c:pt idx="357">
                  <c:v>2.9999999999999831</c:v>
                </c:pt>
                <c:pt idx="358">
                  <c:v>2.9499999999999829</c:v>
                </c:pt>
                <c:pt idx="359">
                  <c:v>2.9499999999999829</c:v>
                </c:pt>
                <c:pt idx="360">
                  <c:v>2.9499999999999829</c:v>
                </c:pt>
                <c:pt idx="361">
                  <c:v>2.9999999999999942</c:v>
                </c:pt>
                <c:pt idx="362">
                  <c:v>2.9999999999999942</c:v>
                </c:pt>
                <c:pt idx="363">
                  <c:v>2.9999999999999942</c:v>
                </c:pt>
                <c:pt idx="364">
                  <c:v>2.9999999999999942</c:v>
                </c:pt>
                <c:pt idx="365">
                  <c:v>3.0500000000000056</c:v>
                </c:pt>
                <c:pt idx="366">
                  <c:v>3.0500000000000056</c:v>
                </c:pt>
                <c:pt idx="367">
                  <c:v>3.0500000000000056</c:v>
                </c:pt>
                <c:pt idx="368">
                  <c:v>3.0500000000000056</c:v>
                </c:pt>
                <c:pt idx="369">
                  <c:v>3.0500000000000056</c:v>
                </c:pt>
                <c:pt idx="370">
                  <c:v>3.0500000000000056</c:v>
                </c:pt>
                <c:pt idx="371">
                  <c:v>3.0500000000000056</c:v>
                </c:pt>
                <c:pt idx="372">
                  <c:v>3.1000000000000028</c:v>
                </c:pt>
                <c:pt idx="373">
                  <c:v>3.1000000000000028</c:v>
                </c:pt>
                <c:pt idx="374">
                  <c:v>3.15</c:v>
                </c:pt>
                <c:pt idx="375">
                  <c:v>3.15</c:v>
                </c:pt>
                <c:pt idx="376">
                  <c:v>3.15</c:v>
                </c:pt>
                <c:pt idx="377">
                  <c:v>3.15</c:v>
                </c:pt>
                <c:pt idx="378">
                  <c:v>3.15</c:v>
                </c:pt>
                <c:pt idx="379">
                  <c:v>3.1</c:v>
                </c:pt>
                <c:pt idx="380">
                  <c:v>3.1</c:v>
                </c:pt>
                <c:pt idx="381">
                  <c:v>3.1</c:v>
                </c:pt>
                <c:pt idx="382">
                  <c:v>3.1999999999999944</c:v>
                </c:pt>
                <c:pt idx="383">
                  <c:v>3.1999999999999944</c:v>
                </c:pt>
                <c:pt idx="384">
                  <c:v>3.1999999999999944</c:v>
                </c:pt>
                <c:pt idx="385">
                  <c:v>3.1999999999999944</c:v>
                </c:pt>
                <c:pt idx="386">
                  <c:v>3.1999999999999944</c:v>
                </c:pt>
                <c:pt idx="387">
                  <c:v>3.1999999999999944</c:v>
                </c:pt>
                <c:pt idx="388">
                  <c:v>3.1999999999999944</c:v>
                </c:pt>
                <c:pt idx="389">
                  <c:v>3.1999999999999944</c:v>
                </c:pt>
                <c:pt idx="390">
                  <c:v>3.2499999999999916</c:v>
                </c:pt>
                <c:pt idx="391">
                  <c:v>3.2499999999999916</c:v>
                </c:pt>
                <c:pt idx="392">
                  <c:v>3.2499999999999916</c:v>
                </c:pt>
                <c:pt idx="393">
                  <c:v>3.2999999999999887</c:v>
                </c:pt>
                <c:pt idx="394">
                  <c:v>3.2999999999999887</c:v>
                </c:pt>
                <c:pt idx="395">
                  <c:v>3.2999999999999887</c:v>
                </c:pt>
                <c:pt idx="396">
                  <c:v>3.2999999999999887</c:v>
                </c:pt>
                <c:pt idx="397">
                  <c:v>3.2999999999999887</c:v>
                </c:pt>
                <c:pt idx="398">
                  <c:v>3.2999999999999887</c:v>
                </c:pt>
                <c:pt idx="399">
                  <c:v>3.3499999999999859</c:v>
                </c:pt>
                <c:pt idx="400">
                  <c:v>3.2999999999999856</c:v>
                </c:pt>
                <c:pt idx="401">
                  <c:v>3.2999999999999856</c:v>
                </c:pt>
                <c:pt idx="402">
                  <c:v>3.2999999999999856</c:v>
                </c:pt>
                <c:pt idx="403">
                  <c:v>3.2999999999999856</c:v>
                </c:pt>
                <c:pt idx="404">
                  <c:v>3.3499999999999828</c:v>
                </c:pt>
                <c:pt idx="405">
                  <c:v>3.3499999999999828</c:v>
                </c:pt>
                <c:pt idx="406">
                  <c:v>3.3499999999999828</c:v>
                </c:pt>
                <c:pt idx="407">
                  <c:v>3.3999999999999941</c:v>
                </c:pt>
                <c:pt idx="408">
                  <c:v>3.3999999999999941</c:v>
                </c:pt>
                <c:pt idx="409">
                  <c:v>3.3999999999999941</c:v>
                </c:pt>
                <c:pt idx="410">
                  <c:v>3.3999999999999941</c:v>
                </c:pt>
                <c:pt idx="411">
                  <c:v>3.3999999999999941</c:v>
                </c:pt>
                <c:pt idx="412">
                  <c:v>3.3999999999999941</c:v>
                </c:pt>
                <c:pt idx="413">
                  <c:v>3.3999999999999941</c:v>
                </c:pt>
                <c:pt idx="414">
                  <c:v>3.3999999999999941</c:v>
                </c:pt>
                <c:pt idx="415">
                  <c:v>3.5000000000000027</c:v>
                </c:pt>
                <c:pt idx="416">
                  <c:v>3.5000000000000027</c:v>
                </c:pt>
                <c:pt idx="417">
                  <c:v>3.5000000000000027</c:v>
                </c:pt>
                <c:pt idx="418">
                  <c:v>3.5000000000000027</c:v>
                </c:pt>
                <c:pt idx="419">
                  <c:v>3.5000000000000027</c:v>
                </c:pt>
                <c:pt idx="420">
                  <c:v>3.5000000000000027</c:v>
                </c:pt>
                <c:pt idx="421">
                  <c:v>3.4500000000000028</c:v>
                </c:pt>
                <c:pt idx="422">
                  <c:v>3.4500000000000028</c:v>
                </c:pt>
                <c:pt idx="423">
                  <c:v>3.4500000000000028</c:v>
                </c:pt>
                <c:pt idx="424">
                  <c:v>3.5</c:v>
                </c:pt>
                <c:pt idx="425">
                  <c:v>3.5499999999999972</c:v>
                </c:pt>
                <c:pt idx="426">
                  <c:v>3.5499999999999972</c:v>
                </c:pt>
                <c:pt idx="427">
                  <c:v>3.5499999999999972</c:v>
                </c:pt>
                <c:pt idx="428">
                  <c:v>3.5499999999999972</c:v>
                </c:pt>
                <c:pt idx="429">
                  <c:v>3.5499999999999972</c:v>
                </c:pt>
                <c:pt idx="430">
                  <c:v>3.5499999999999972</c:v>
                </c:pt>
                <c:pt idx="431">
                  <c:v>3.5499999999999972</c:v>
                </c:pt>
                <c:pt idx="432">
                  <c:v>3.5999999999999943</c:v>
                </c:pt>
                <c:pt idx="433">
                  <c:v>3.5999999999999943</c:v>
                </c:pt>
                <c:pt idx="434">
                  <c:v>3.5999999999999943</c:v>
                </c:pt>
                <c:pt idx="435">
                  <c:v>3.5999999999999943</c:v>
                </c:pt>
                <c:pt idx="436">
                  <c:v>3.6499999999999915</c:v>
                </c:pt>
                <c:pt idx="437">
                  <c:v>3.6499999999999915</c:v>
                </c:pt>
                <c:pt idx="438">
                  <c:v>3.6499999999999915</c:v>
                </c:pt>
                <c:pt idx="439">
                  <c:v>3.6499999999999915</c:v>
                </c:pt>
                <c:pt idx="440">
                  <c:v>3.6999999999999886</c:v>
                </c:pt>
                <c:pt idx="441">
                  <c:v>3.6999999999999886</c:v>
                </c:pt>
                <c:pt idx="442">
                  <c:v>3.6499999999999888</c:v>
                </c:pt>
                <c:pt idx="443">
                  <c:v>3.6499999999999888</c:v>
                </c:pt>
                <c:pt idx="444">
                  <c:v>3.6499999999999888</c:v>
                </c:pt>
                <c:pt idx="445">
                  <c:v>3.6499999999999888</c:v>
                </c:pt>
                <c:pt idx="446">
                  <c:v>3.6499999999999888</c:v>
                </c:pt>
                <c:pt idx="447">
                  <c:v>3.699999999999986</c:v>
                </c:pt>
                <c:pt idx="448">
                  <c:v>3.699999999999986</c:v>
                </c:pt>
                <c:pt idx="449">
                  <c:v>3.7499999999999973</c:v>
                </c:pt>
                <c:pt idx="450">
                  <c:v>3.7499999999999973</c:v>
                </c:pt>
                <c:pt idx="451">
                  <c:v>3.7499999999999973</c:v>
                </c:pt>
                <c:pt idx="452">
                  <c:v>3.7499999999999973</c:v>
                </c:pt>
                <c:pt idx="453">
                  <c:v>3.7499999999999973</c:v>
                </c:pt>
                <c:pt idx="454">
                  <c:v>3.7499999999999973</c:v>
                </c:pt>
                <c:pt idx="455">
                  <c:v>3.7499999999999973</c:v>
                </c:pt>
                <c:pt idx="456">
                  <c:v>3.7499999999999973</c:v>
                </c:pt>
                <c:pt idx="457">
                  <c:v>3.8499999999999917</c:v>
                </c:pt>
                <c:pt idx="458">
                  <c:v>3.8499999999999917</c:v>
                </c:pt>
                <c:pt idx="459">
                  <c:v>3.8499999999999917</c:v>
                </c:pt>
                <c:pt idx="460">
                  <c:v>3.8499999999999917</c:v>
                </c:pt>
                <c:pt idx="461">
                  <c:v>3.8499999999999917</c:v>
                </c:pt>
                <c:pt idx="462">
                  <c:v>3.8499999999999917</c:v>
                </c:pt>
                <c:pt idx="463">
                  <c:v>3.7999999999999918</c:v>
                </c:pt>
                <c:pt idx="464">
                  <c:v>3.7999999999999918</c:v>
                </c:pt>
                <c:pt idx="465">
                  <c:v>3.7999999999999918</c:v>
                </c:pt>
                <c:pt idx="466">
                  <c:v>3.849999999999989</c:v>
                </c:pt>
                <c:pt idx="467">
                  <c:v>3.849999999999989</c:v>
                </c:pt>
                <c:pt idx="468">
                  <c:v>3.9000000000000004</c:v>
                </c:pt>
                <c:pt idx="469">
                  <c:v>3.9000000000000004</c:v>
                </c:pt>
                <c:pt idx="470">
                  <c:v>3.9000000000000004</c:v>
                </c:pt>
                <c:pt idx="471">
                  <c:v>3.9000000000000004</c:v>
                </c:pt>
                <c:pt idx="472">
                  <c:v>3.9000000000000004</c:v>
                </c:pt>
                <c:pt idx="473">
                  <c:v>3.9000000000000004</c:v>
                </c:pt>
                <c:pt idx="474">
                  <c:v>3.9499999999999975</c:v>
                </c:pt>
                <c:pt idx="475">
                  <c:v>3.9499999999999975</c:v>
                </c:pt>
                <c:pt idx="476">
                  <c:v>3.9499999999999975</c:v>
                </c:pt>
                <c:pt idx="477">
                  <c:v>3.9499999999999975</c:v>
                </c:pt>
                <c:pt idx="478">
                  <c:v>3.9499999999999975</c:v>
                </c:pt>
                <c:pt idx="479">
                  <c:v>3.9999999999999947</c:v>
                </c:pt>
                <c:pt idx="480">
                  <c:v>3.9999999999999947</c:v>
                </c:pt>
                <c:pt idx="481">
                  <c:v>3.9999999999999947</c:v>
                </c:pt>
                <c:pt idx="482">
                  <c:v>4.0499999999999918</c:v>
                </c:pt>
                <c:pt idx="483">
                  <c:v>4.0499999999999918</c:v>
                </c:pt>
                <c:pt idx="484">
                  <c:v>3.9999999999999911</c:v>
                </c:pt>
                <c:pt idx="485">
                  <c:v>3.9999999999999911</c:v>
                </c:pt>
                <c:pt idx="486">
                  <c:v>3.9999999999999911</c:v>
                </c:pt>
                <c:pt idx="487">
                  <c:v>3.9999999999999911</c:v>
                </c:pt>
                <c:pt idx="488">
                  <c:v>3.9999999999999911</c:v>
                </c:pt>
                <c:pt idx="489">
                  <c:v>3.9999999999999911</c:v>
                </c:pt>
                <c:pt idx="490">
                  <c:v>4.0499999999999883</c:v>
                </c:pt>
                <c:pt idx="491">
                  <c:v>4.0999999999999996</c:v>
                </c:pt>
                <c:pt idx="492">
                  <c:v>4.0999999999999996</c:v>
                </c:pt>
                <c:pt idx="493">
                  <c:v>4.0999999999999996</c:v>
                </c:pt>
                <c:pt idx="494">
                  <c:v>4.0999999999999996</c:v>
                </c:pt>
                <c:pt idx="495">
                  <c:v>4.0999999999999996</c:v>
                </c:pt>
                <c:pt idx="496">
                  <c:v>4.0999999999999996</c:v>
                </c:pt>
                <c:pt idx="497">
                  <c:v>4.0999999999999996</c:v>
                </c:pt>
                <c:pt idx="498">
                  <c:v>4.0999999999999996</c:v>
                </c:pt>
                <c:pt idx="499">
                  <c:v>4.1499999999999968</c:v>
                </c:pt>
                <c:pt idx="500">
                  <c:v>4.199999999999994</c:v>
                </c:pt>
                <c:pt idx="501">
                  <c:v>4.199999999999994</c:v>
                </c:pt>
                <c:pt idx="502">
                  <c:v>4.199999999999994</c:v>
                </c:pt>
                <c:pt idx="503">
                  <c:v>4.199999999999994</c:v>
                </c:pt>
                <c:pt idx="504">
                  <c:v>4.199999999999994</c:v>
                </c:pt>
                <c:pt idx="505">
                  <c:v>4.1499999999999941</c:v>
                </c:pt>
                <c:pt idx="506">
                  <c:v>4.1499999999999941</c:v>
                </c:pt>
                <c:pt idx="507">
                  <c:v>4.1999999999999913</c:v>
                </c:pt>
                <c:pt idx="508">
                  <c:v>4.1999999999999913</c:v>
                </c:pt>
                <c:pt idx="509">
                  <c:v>4.1999999999999913</c:v>
                </c:pt>
                <c:pt idx="510">
                  <c:v>4.1999999999999913</c:v>
                </c:pt>
                <c:pt idx="511">
                  <c:v>4.2499999999999885</c:v>
                </c:pt>
                <c:pt idx="512">
                  <c:v>4.2499999999999885</c:v>
                </c:pt>
                <c:pt idx="513">
                  <c:v>4.2499999999999885</c:v>
                </c:pt>
                <c:pt idx="514">
                  <c:v>4.2499999999999885</c:v>
                </c:pt>
                <c:pt idx="515">
                  <c:v>4.2499999999999885</c:v>
                </c:pt>
                <c:pt idx="516">
                  <c:v>4.2999999999999856</c:v>
                </c:pt>
                <c:pt idx="517">
                  <c:v>4.2999999999999856</c:v>
                </c:pt>
                <c:pt idx="518">
                  <c:v>4.2999999999999856</c:v>
                </c:pt>
                <c:pt idx="519">
                  <c:v>4.2999999999999856</c:v>
                </c:pt>
                <c:pt idx="520">
                  <c:v>4.2999999999999856</c:v>
                </c:pt>
                <c:pt idx="521">
                  <c:v>4.2999999999999856</c:v>
                </c:pt>
                <c:pt idx="522">
                  <c:v>4.349999999999997</c:v>
                </c:pt>
                <c:pt idx="523">
                  <c:v>4.349999999999997</c:v>
                </c:pt>
                <c:pt idx="524">
                  <c:v>4.3999999999999941</c:v>
                </c:pt>
                <c:pt idx="525">
                  <c:v>4.3999999999999941</c:v>
                </c:pt>
                <c:pt idx="526">
                  <c:v>4.3499999999999943</c:v>
                </c:pt>
                <c:pt idx="527">
                  <c:v>4.3499999999999943</c:v>
                </c:pt>
                <c:pt idx="528">
                  <c:v>4.3499999999999943</c:v>
                </c:pt>
                <c:pt idx="529">
                  <c:v>4.3499999999999943</c:v>
                </c:pt>
                <c:pt idx="530">
                  <c:v>4.3499999999999943</c:v>
                </c:pt>
                <c:pt idx="531">
                  <c:v>4.3499999999999943</c:v>
                </c:pt>
                <c:pt idx="532">
                  <c:v>4.4500000000000028</c:v>
                </c:pt>
                <c:pt idx="533">
                  <c:v>4.4500000000000028</c:v>
                </c:pt>
                <c:pt idx="534">
                  <c:v>4.4500000000000028</c:v>
                </c:pt>
                <c:pt idx="535">
                  <c:v>4.4500000000000028</c:v>
                </c:pt>
                <c:pt idx="536">
                  <c:v>4.4500000000000028</c:v>
                </c:pt>
                <c:pt idx="537">
                  <c:v>4.4500000000000028</c:v>
                </c:pt>
                <c:pt idx="538">
                  <c:v>4.4500000000000028</c:v>
                </c:pt>
                <c:pt idx="539">
                  <c:v>4.4500000000000028</c:v>
                </c:pt>
                <c:pt idx="540">
                  <c:v>4.4500000000000028</c:v>
                </c:pt>
                <c:pt idx="541">
                  <c:v>4.5</c:v>
                </c:pt>
                <c:pt idx="542">
                  <c:v>4.5</c:v>
                </c:pt>
                <c:pt idx="543">
                  <c:v>4.5499999999999972</c:v>
                </c:pt>
                <c:pt idx="544">
                  <c:v>4.5499999999999972</c:v>
                </c:pt>
                <c:pt idx="545">
                  <c:v>4.5499999999999972</c:v>
                </c:pt>
                <c:pt idx="546">
                  <c:v>4.5499999999999972</c:v>
                </c:pt>
                <c:pt idx="547">
                  <c:v>4.4999999999999973</c:v>
                </c:pt>
                <c:pt idx="548">
                  <c:v>4.4999999999999973</c:v>
                </c:pt>
                <c:pt idx="549">
                  <c:v>4.5499999999999945</c:v>
                </c:pt>
                <c:pt idx="550">
                  <c:v>4.5499999999999945</c:v>
                </c:pt>
                <c:pt idx="551">
                  <c:v>4.5499999999999945</c:v>
                </c:pt>
                <c:pt idx="552">
                  <c:v>4.5499999999999945</c:v>
                </c:pt>
                <c:pt idx="553">
                  <c:v>4.5499999999999945</c:v>
                </c:pt>
                <c:pt idx="554">
                  <c:v>4.5999999999999917</c:v>
                </c:pt>
                <c:pt idx="555">
                  <c:v>4.5999999999999917</c:v>
                </c:pt>
                <c:pt idx="556">
                  <c:v>4.5999999999999917</c:v>
                </c:pt>
                <c:pt idx="557">
                  <c:v>4.6499999999999888</c:v>
                </c:pt>
                <c:pt idx="558">
                  <c:v>4.6499999999999888</c:v>
                </c:pt>
                <c:pt idx="559">
                  <c:v>4.6499999999999888</c:v>
                </c:pt>
                <c:pt idx="560">
                  <c:v>4.6499999999999888</c:v>
                </c:pt>
                <c:pt idx="561">
                  <c:v>4.6499999999999888</c:v>
                </c:pt>
                <c:pt idx="562">
                  <c:v>4.6499999999999888</c:v>
                </c:pt>
                <c:pt idx="563">
                  <c:v>4.6499999999999888</c:v>
                </c:pt>
                <c:pt idx="564">
                  <c:v>4.699999999999986</c:v>
                </c:pt>
                <c:pt idx="565">
                  <c:v>4.699999999999986</c:v>
                </c:pt>
                <c:pt idx="566">
                  <c:v>4.7499999999999831</c:v>
                </c:pt>
                <c:pt idx="567">
                  <c:v>4.7499999999999831</c:v>
                </c:pt>
                <c:pt idx="568">
                  <c:v>4.6999999999999833</c:v>
                </c:pt>
                <c:pt idx="569">
                  <c:v>4.6999999999999833</c:v>
                </c:pt>
                <c:pt idx="570">
                  <c:v>4.6999999999999833</c:v>
                </c:pt>
                <c:pt idx="571">
                  <c:v>4.6999999999999833</c:v>
                </c:pt>
                <c:pt idx="572">
                  <c:v>4.6999999999999833</c:v>
                </c:pt>
                <c:pt idx="573">
                  <c:v>4.6999999999999833</c:v>
                </c:pt>
                <c:pt idx="574">
                  <c:v>4.7499999999999947</c:v>
                </c:pt>
                <c:pt idx="575">
                  <c:v>4.800000000000006</c:v>
                </c:pt>
                <c:pt idx="576">
                  <c:v>4.800000000000006</c:v>
                </c:pt>
                <c:pt idx="577">
                  <c:v>4.800000000000006</c:v>
                </c:pt>
                <c:pt idx="578">
                  <c:v>4.800000000000006</c:v>
                </c:pt>
                <c:pt idx="579">
                  <c:v>4.800000000000006</c:v>
                </c:pt>
                <c:pt idx="580">
                  <c:v>4.800000000000006</c:v>
                </c:pt>
                <c:pt idx="581">
                  <c:v>4.800000000000006</c:v>
                </c:pt>
                <c:pt idx="582">
                  <c:v>4.8500000000000032</c:v>
                </c:pt>
                <c:pt idx="583">
                  <c:v>4.8500000000000032</c:v>
                </c:pt>
                <c:pt idx="584">
                  <c:v>4.8500000000000032</c:v>
                </c:pt>
                <c:pt idx="585">
                  <c:v>4.8500000000000032</c:v>
                </c:pt>
                <c:pt idx="586">
                  <c:v>4.9000000000000004</c:v>
                </c:pt>
                <c:pt idx="587">
                  <c:v>4.9000000000000004</c:v>
                </c:pt>
                <c:pt idx="588">
                  <c:v>4.9000000000000004</c:v>
                </c:pt>
                <c:pt idx="589">
                  <c:v>4.8499999999999996</c:v>
                </c:pt>
                <c:pt idx="590">
                  <c:v>4.8499999999999996</c:v>
                </c:pt>
                <c:pt idx="591">
                  <c:v>4.8999999999999968</c:v>
                </c:pt>
                <c:pt idx="592">
                  <c:v>4.8999999999999968</c:v>
                </c:pt>
                <c:pt idx="593">
                  <c:v>4.8999999999999968</c:v>
                </c:pt>
                <c:pt idx="594">
                  <c:v>4.8999999999999968</c:v>
                </c:pt>
                <c:pt idx="595">
                  <c:v>4.8999999999999968</c:v>
                </c:pt>
                <c:pt idx="596">
                  <c:v>4.8999999999999968</c:v>
                </c:pt>
                <c:pt idx="597">
                  <c:v>4.9999999999999911</c:v>
                </c:pt>
                <c:pt idx="598">
                  <c:v>5.0999999999999996</c:v>
                </c:pt>
                <c:pt idx="599">
                  <c:v>5.1499999999999968</c:v>
                </c:pt>
                <c:pt idx="600">
                  <c:v>5.199999999999994</c:v>
                </c:pt>
                <c:pt idx="601">
                  <c:v>5.2999999999999883</c:v>
                </c:pt>
                <c:pt idx="602">
                  <c:v>5.35</c:v>
                </c:pt>
                <c:pt idx="603">
                  <c:v>5.449999999999994</c:v>
                </c:pt>
                <c:pt idx="604">
                  <c:v>5.4999999999999911</c:v>
                </c:pt>
                <c:pt idx="605">
                  <c:v>5.6</c:v>
                </c:pt>
                <c:pt idx="606">
                  <c:v>5.6499999999999968</c:v>
                </c:pt>
                <c:pt idx="607">
                  <c:v>5.7499999999999911</c:v>
                </c:pt>
                <c:pt idx="608">
                  <c:v>5.8499999999999854</c:v>
                </c:pt>
                <c:pt idx="609">
                  <c:v>5.8999999999999968</c:v>
                </c:pt>
                <c:pt idx="610">
                  <c:v>5.9999999999999911</c:v>
                </c:pt>
                <c:pt idx="611">
                  <c:v>5.9999999999999885</c:v>
                </c:pt>
                <c:pt idx="612">
                  <c:v>6.099999999999997</c:v>
                </c:pt>
                <c:pt idx="613">
                  <c:v>6.149999999999995</c:v>
                </c:pt>
                <c:pt idx="614">
                  <c:v>6.1999999999999922</c:v>
                </c:pt>
                <c:pt idx="615">
                  <c:v>6.2999999999999865</c:v>
                </c:pt>
                <c:pt idx="616">
                  <c:v>6.3499999999999979</c:v>
                </c:pt>
                <c:pt idx="617">
                  <c:v>6.4499999999999922</c:v>
                </c:pt>
                <c:pt idx="618">
                  <c:v>6.5499999999999865</c:v>
                </c:pt>
                <c:pt idx="619">
                  <c:v>6.5999999999999837</c:v>
                </c:pt>
                <c:pt idx="620">
                  <c:v>6.6999999999999922</c:v>
                </c:pt>
                <c:pt idx="621">
                  <c:v>6.7499999999999893</c:v>
                </c:pt>
                <c:pt idx="622">
                  <c:v>6.8499999999999837</c:v>
                </c:pt>
                <c:pt idx="623">
                  <c:v>6.899999999999995</c:v>
                </c:pt>
                <c:pt idx="624">
                  <c:v>6.9999999999999893</c:v>
                </c:pt>
                <c:pt idx="625">
                  <c:v>7.0499999999999865</c:v>
                </c:pt>
                <c:pt idx="626">
                  <c:v>7.0999999999999837</c:v>
                </c:pt>
                <c:pt idx="627">
                  <c:v>7.1999999999999922</c:v>
                </c:pt>
                <c:pt idx="628">
                  <c:v>7.2499999999999893</c:v>
                </c:pt>
                <c:pt idx="629">
                  <c:v>7.399999999999995</c:v>
                </c:pt>
                <c:pt idx="630">
                  <c:v>7.4500000000000064</c:v>
                </c:pt>
                <c:pt idx="631">
                  <c:v>7.5500000000000007</c:v>
                </c:pt>
                <c:pt idx="632">
                  <c:v>7.5499999999999972</c:v>
                </c:pt>
                <c:pt idx="633">
                  <c:v>7.5999999999999943</c:v>
                </c:pt>
                <c:pt idx="634">
                  <c:v>7.7000000000000028</c:v>
                </c:pt>
                <c:pt idx="635">
                  <c:v>7.75</c:v>
                </c:pt>
                <c:pt idx="636">
                  <c:v>7.8499999999999943</c:v>
                </c:pt>
                <c:pt idx="637">
                  <c:v>7.9000000000000057</c:v>
                </c:pt>
                <c:pt idx="638">
                  <c:v>7.9500000000000028</c:v>
                </c:pt>
                <c:pt idx="639">
                  <c:v>8.0999999999999943</c:v>
                </c:pt>
                <c:pt idx="640">
                  <c:v>8.1499999999999915</c:v>
                </c:pt>
                <c:pt idx="641">
                  <c:v>8.25</c:v>
                </c:pt>
                <c:pt idx="642">
                  <c:v>8.2999999999999972</c:v>
                </c:pt>
                <c:pt idx="643">
                  <c:v>8.3999999999999915</c:v>
                </c:pt>
                <c:pt idx="644">
                  <c:v>8.4500000000000028</c:v>
                </c:pt>
                <c:pt idx="645">
                  <c:v>8.5</c:v>
                </c:pt>
                <c:pt idx="646">
                  <c:v>8.5999999999999943</c:v>
                </c:pt>
                <c:pt idx="647">
                  <c:v>8.6499999999999915</c:v>
                </c:pt>
                <c:pt idx="648">
                  <c:v>8.75</c:v>
                </c:pt>
                <c:pt idx="649">
                  <c:v>8.8499999999999943</c:v>
                </c:pt>
                <c:pt idx="650">
                  <c:v>8.9499999999999886</c:v>
                </c:pt>
                <c:pt idx="651">
                  <c:v>9.0499999999999972</c:v>
                </c:pt>
                <c:pt idx="652">
                  <c:v>9.1499999999999915</c:v>
                </c:pt>
                <c:pt idx="653">
                  <c:v>9.1999999999999993</c:v>
                </c:pt>
                <c:pt idx="654">
                  <c:v>9.2999999999999936</c:v>
                </c:pt>
                <c:pt idx="655">
                  <c:v>9.3999999999999879</c:v>
                </c:pt>
                <c:pt idx="656">
                  <c:v>9.4999999999999964</c:v>
                </c:pt>
                <c:pt idx="657">
                  <c:v>9.5999999999999908</c:v>
                </c:pt>
                <c:pt idx="658">
                  <c:v>9.6999999999999993</c:v>
                </c:pt>
                <c:pt idx="659">
                  <c:v>9.7999999999999936</c:v>
                </c:pt>
                <c:pt idx="660">
                  <c:v>9.8999999999999879</c:v>
                </c:pt>
                <c:pt idx="661">
                  <c:v>10.049999999999994</c:v>
                </c:pt>
                <c:pt idx="662">
                  <c:v>10.149999999999988</c:v>
                </c:pt>
                <c:pt idx="663">
                  <c:v>10.199999999999985</c:v>
                </c:pt>
                <c:pt idx="664">
                  <c:v>10.299999999999994</c:v>
                </c:pt>
                <c:pt idx="665">
                  <c:v>10.399999999999988</c:v>
                </c:pt>
                <c:pt idx="666">
                  <c:v>10.499999999999996</c:v>
                </c:pt>
                <c:pt idx="667">
                  <c:v>10.599999999999991</c:v>
                </c:pt>
                <c:pt idx="668">
                  <c:v>10.699999999999985</c:v>
                </c:pt>
                <c:pt idx="669">
                  <c:v>10.799999999999994</c:v>
                </c:pt>
                <c:pt idx="670">
                  <c:v>10.899999999999988</c:v>
                </c:pt>
                <c:pt idx="671">
                  <c:v>10.999999999999996</c:v>
                </c:pt>
                <c:pt idx="672">
                  <c:v>11.149999999999988</c:v>
                </c:pt>
                <c:pt idx="673">
                  <c:v>11.249999999999982</c:v>
                </c:pt>
                <c:pt idx="674">
                  <c:v>11.29999999999999</c:v>
                </c:pt>
                <c:pt idx="675">
                  <c:v>11.399999999999984</c:v>
                </c:pt>
                <c:pt idx="676">
                  <c:v>11.449999999999982</c:v>
                </c:pt>
                <c:pt idx="677">
                  <c:v>11.54999999999999</c:v>
                </c:pt>
                <c:pt idx="678">
                  <c:v>11.649999999999984</c:v>
                </c:pt>
                <c:pt idx="679">
                  <c:v>11.749999999999993</c:v>
                </c:pt>
                <c:pt idx="680">
                  <c:v>11.849999999999987</c:v>
                </c:pt>
                <c:pt idx="681">
                  <c:v>11.949999999999982</c:v>
                </c:pt>
                <c:pt idx="682">
                  <c:v>12.100000000000001</c:v>
                </c:pt>
                <c:pt idx="683">
                  <c:v>12.199999999999996</c:v>
                </c:pt>
                <c:pt idx="684">
                  <c:v>12.300000000000004</c:v>
                </c:pt>
                <c:pt idx="685">
                  <c:v>12.399999999999999</c:v>
                </c:pt>
                <c:pt idx="686">
                  <c:v>12.499999999999993</c:v>
                </c:pt>
                <c:pt idx="687">
                  <c:v>12.600000000000001</c:v>
                </c:pt>
                <c:pt idx="688">
                  <c:v>12.749999999999993</c:v>
                </c:pt>
                <c:pt idx="689">
                  <c:v>12.850000000000001</c:v>
                </c:pt>
                <c:pt idx="690">
                  <c:v>12.999999999999993</c:v>
                </c:pt>
                <c:pt idx="691">
                  <c:v>13.100000000000001</c:v>
                </c:pt>
                <c:pt idx="692">
                  <c:v>13.249999999999993</c:v>
                </c:pt>
                <c:pt idx="693">
                  <c:v>13.399999999999999</c:v>
                </c:pt>
                <c:pt idx="694">
                  <c:v>13.54999999999999</c:v>
                </c:pt>
                <c:pt idx="695">
                  <c:v>13.600000000000001</c:v>
                </c:pt>
                <c:pt idx="696">
                  <c:v>13.749999999999993</c:v>
                </c:pt>
                <c:pt idx="697">
                  <c:v>13.850000000000001</c:v>
                </c:pt>
                <c:pt idx="698">
                  <c:v>13.999999999999993</c:v>
                </c:pt>
                <c:pt idx="699">
                  <c:v>14.149999999999999</c:v>
                </c:pt>
                <c:pt idx="700">
                  <c:v>14.249999999999993</c:v>
                </c:pt>
                <c:pt idx="701">
                  <c:v>14.399999999999999</c:v>
                </c:pt>
                <c:pt idx="702">
                  <c:v>14.499999999999993</c:v>
                </c:pt>
                <c:pt idx="703">
                  <c:v>14.649999999999999</c:v>
                </c:pt>
                <c:pt idx="704">
                  <c:v>14.79999999999999</c:v>
                </c:pt>
                <c:pt idx="705">
                  <c:v>14.949999999999996</c:v>
                </c:pt>
                <c:pt idx="706">
                  <c:v>15.04999999999999</c:v>
                </c:pt>
                <c:pt idx="707">
                  <c:v>15.199999999999996</c:v>
                </c:pt>
                <c:pt idx="708">
                  <c:v>15.29999999999999</c:v>
                </c:pt>
                <c:pt idx="709">
                  <c:v>15.449999999999996</c:v>
                </c:pt>
                <c:pt idx="710">
                  <c:v>15.54999999999999</c:v>
                </c:pt>
                <c:pt idx="711">
                  <c:v>15.699999999999996</c:v>
                </c:pt>
                <c:pt idx="712">
                  <c:v>15.850000000000001</c:v>
                </c:pt>
                <c:pt idx="713">
                  <c:v>15.949999999999996</c:v>
                </c:pt>
                <c:pt idx="714">
                  <c:v>16.149999999999999</c:v>
                </c:pt>
                <c:pt idx="715">
                  <c:v>16.249999999999993</c:v>
                </c:pt>
                <c:pt idx="716">
                  <c:v>16.349999999999998</c:v>
                </c:pt>
                <c:pt idx="717">
                  <c:v>16.500000000000004</c:v>
                </c:pt>
                <c:pt idx="718">
                  <c:v>16.649999999999981</c:v>
                </c:pt>
                <c:pt idx="719">
                  <c:v>16.799999999999986</c:v>
                </c:pt>
                <c:pt idx="720">
                  <c:v>16.949999999999992</c:v>
                </c:pt>
                <c:pt idx="721">
                  <c:v>17.099999999999998</c:v>
                </c:pt>
                <c:pt idx="722">
                  <c:v>17.250000000000004</c:v>
                </c:pt>
                <c:pt idx="723">
                  <c:v>17.399999999999981</c:v>
                </c:pt>
                <c:pt idx="724">
                  <c:v>17.549999999999986</c:v>
                </c:pt>
                <c:pt idx="725">
                  <c:v>17.749999999999989</c:v>
                </c:pt>
                <c:pt idx="726">
                  <c:v>17.849999999999984</c:v>
                </c:pt>
                <c:pt idx="727">
                  <c:v>17.999999999999989</c:v>
                </c:pt>
                <c:pt idx="728">
                  <c:v>18.149999999999995</c:v>
                </c:pt>
                <c:pt idx="729">
                  <c:v>18.3</c:v>
                </c:pt>
                <c:pt idx="730">
                  <c:v>18.449999999999978</c:v>
                </c:pt>
                <c:pt idx="731">
                  <c:v>18.59999999999998</c:v>
                </c:pt>
                <c:pt idx="732">
                  <c:v>18.749999999999986</c:v>
                </c:pt>
                <c:pt idx="733">
                  <c:v>18.899999999999991</c:v>
                </c:pt>
                <c:pt idx="734">
                  <c:v>19.049999999999997</c:v>
                </c:pt>
                <c:pt idx="735">
                  <c:v>19.199999999999974</c:v>
                </c:pt>
                <c:pt idx="736">
                  <c:v>19.399999999999991</c:v>
                </c:pt>
                <c:pt idx="737">
                  <c:v>19.5</c:v>
                </c:pt>
                <c:pt idx="738">
                  <c:v>19.650000000000006</c:v>
                </c:pt>
                <c:pt idx="739">
                  <c:v>19.800000000000011</c:v>
                </c:pt>
                <c:pt idx="740">
                  <c:v>19.949999999999989</c:v>
                </c:pt>
                <c:pt idx="741">
                  <c:v>20.099999999999994</c:v>
                </c:pt>
                <c:pt idx="742">
                  <c:v>20.300000000000011</c:v>
                </c:pt>
                <c:pt idx="743">
                  <c:v>20.5</c:v>
                </c:pt>
                <c:pt idx="744">
                  <c:v>20.699999999999989</c:v>
                </c:pt>
                <c:pt idx="745">
                  <c:v>20.849999999999994</c:v>
                </c:pt>
                <c:pt idx="746">
                  <c:v>21.050000000000011</c:v>
                </c:pt>
                <c:pt idx="747">
                  <c:v>21.299999999999997</c:v>
                </c:pt>
                <c:pt idx="748">
                  <c:v>21.450000000000003</c:v>
                </c:pt>
                <c:pt idx="749">
                  <c:v>21.649999999999991</c:v>
                </c:pt>
                <c:pt idx="750">
                  <c:v>21.850000000000009</c:v>
                </c:pt>
                <c:pt idx="751">
                  <c:v>22.049999999999997</c:v>
                </c:pt>
                <c:pt idx="752">
                  <c:v>22.200000000000003</c:v>
                </c:pt>
                <c:pt idx="753">
                  <c:v>22.399999999999991</c:v>
                </c:pt>
                <c:pt idx="754">
                  <c:v>22.600000000000009</c:v>
                </c:pt>
                <c:pt idx="755">
                  <c:v>22.749999999999986</c:v>
                </c:pt>
                <c:pt idx="756">
                  <c:v>22.950000000000003</c:v>
                </c:pt>
                <c:pt idx="757">
                  <c:v>23.199999999999989</c:v>
                </c:pt>
                <c:pt idx="758">
                  <c:v>23.350000000000009</c:v>
                </c:pt>
                <c:pt idx="759">
                  <c:v>23.499999999999986</c:v>
                </c:pt>
                <c:pt idx="760">
                  <c:v>23.700000000000003</c:v>
                </c:pt>
                <c:pt idx="761">
                  <c:v>23.899999999999991</c:v>
                </c:pt>
                <c:pt idx="762">
                  <c:v>24.100000000000009</c:v>
                </c:pt>
                <c:pt idx="763">
                  <c:v>24.299999999999997</c:v>
                </c:pt>
                <c:pt idx="764">
                  <c:v>24.549999999999983</c:v>
                </c:pt>
                <c:pt idx="765">
                  <c:v>24.799999999999997</c:v>
                </c:pt>
                <c:pt idx="766">
                  <c:v>24.999999999999986</c:v>
                </c:pt>
                <c:pt idx="767">
                  <c:v>25.299999999999997</c:v>
                </c:pt>
                <c:pt idx="768">
                  <c:v>25.550000000000011</c:v>
                </c:pt>
                <c:pt idx="769">
                  <c:v>25.799999999999997</c:v>
                </c:pt>
                <c:pt idx="770">
                  <c:v>26.049999999999983</c:v>
                </c:pt>
                <c:pt idx="771">
                  <c:v>26.299999999999997</c:v>
                </c:pt>
                <c:pt idx="772">
                  <c:v>26.549999999999997</c:v>
                </c:pt>
                <c:pt idx="773">
                  <c:v>26.800000000000011</c:v>
                </c:pt>
                <c:pt idx="774">
                  <c:v>27</c:v>
                </c:pt>
                <c:pt idx="775">
                  <c:v>27.249999999999986</c:v>
                </c:pt>
                <c:pt idx="776">
                  <c:v>27.5</c:v>
                </c:pt>
                <c:pt idx="777">
                  <c:v>27.749999999999986</c:v>
                </c:pt>
                <c:pt idx="778">
                  <c:v>28.000000000000014</c:v>
                </c:pt>
                <c:pt idx="779">
                  <c:v>28.250000000000007</c:v>
                </c:pt>
                <c:pt idx="780">
                  <c:v>28.550000000000004</c:v>
                </c:pt>
                <c:pt idx="781">
                  <c:v>28.79999999999999</c:v>
                </c:pt>
                <c:pt idx="782">
                  <c:v>29.04999999999999</c:v>
                </c:pt>
                <c:pt idx="783">
                  <c:v>29.299999999999976</c:v>
                </c:pt>
                <c:pt idx="784">
                  <c:v>29.599999999999987</c:v>
                </c:pt>
                <c:pt idx="785">
                  <c:v>29.85</c:v>
                </c:pt>
                <c:pt idx="786">
                  <c:v>30.15</c:v>
                </c:pt>
                <c:pt idx="787">
                  <c:v>30.449999999999996</c:v>
                </c:pt>
                <c:pt idx="788">
                  <c:v>30.699999999999982</c:v>
                </c:pt>
                <c:pt idx="789">
                  <c:v>30.949999999999982</c:v>
                </c:pt>
                <c:pt idx="790">
                  <c:v>31.20000000000001</c:v>
                </c:pt>
                <c:pt idx="791">
                  <c:v>31.500000000000007</c:v>
                </c:pt>
                <c:pt idx="792">
                  <c:v>31.749999999999993</c:v>
                </c:pt>
                <c:pt idx="793">
                  <c:v>32.04999999999999</c:v>
                </c:pt>
                <c:pt idx="794">
                  <c:v>32.349999999999987</c:v>
                </c:pt>
                <c:pt idx="795">
                  <c:v>32.65</c:v>
                </c:pt>
                <c:pt idx="796">
                  <c:v>32.949999999999996</c:v>
                </c:pt>
                <c:pt idx="797">
                  <c:v>33.199999999999996</c:v>
                </c:pt>
                <c:pt idx="798">
                  <c:v>33.499999999999993</c:v>
                </c:pt>
                <c:pt idx="799">
                  <c:v>33.79999999999999</c:v>
                </c:pt>
                <c:pt idx="800">
                  <c:v>34.1</c:v>
                </c:pt>
                <c:pt idx="801">
                  <c:v>34.400000000000013</c:v>
                </c:pt>
                <c:pt idx="802">
                  <c:v>34.70000000000001</c:v>
                </c:pt>
                <c:pt idx="803">
                  <c:v>35.000000000000007</c:v>
                </c:pt>
                <c:pt idx="804">
                  <c:v>35.300000000000004</c:v>
                </c:pt>
                <c:pt idx="805">
                  <c:v>35.550000000000004</c:v>
                </c:pt>
                <c:pt idx="806">
                  <c:v>35.899999999999984</c:v>
                </c:pt>
                <c:pt idx="807">
                  <c:v>36.199999999999996</c:v>
                </c:pt>
                <c:pt idx="808">
                  <c:v>36.499999999999993</c:v>
                </c:pt>
                <c:pt idx="809">
                  <c:v>36.849999999999994</c:v>
                </c:pt>
                <c:pt idx="810">
                  <c:v>37.149999999999991</c:v>
                </c:pt>
                <c:pt idx="811">
                  <c:v>37.499999999999972</c:v>
                </c:pt>
                <c:pt idx="812">
                  <c:v>37.799999999999983</c:v>
                </c:pt>
                <c:pt idx="813">
                  <c:v>38.150000000000006</c:v>
                </c:pt>
                <c:pt idx="814">
                  <c:v>38.499999999999986</c:v>
                </c:pt>
                <c:pt idx="815">
                  <c:v>38.799999999999983</c:v>
                </c:pt>
                <c:pt idx="816">
                  <c:v>39.149999999999991</c:v>
                </c:pt>
                <c:pt idx="817">
                  <c:v>39.499999999999972</c:v>
                </c:pt>
                <c:pt idx="818">
                  <c:v>39.849999999999994</c:v>
                </c:pt>
                <c:pt idx="819">
                  <c:v>40.149999999999991</c:v>
                </c:pt>
                <c:pt idx="820">
                  <c:v>40.450000000000003</c:v>
                </c:pt>
                <c:pt idx="821">
                  <c:v>40.749999999999986</c:v>
                </c:pt>
                <c:pt idx="822">
                  <c:v>41.099999999999994</c:v>
                </c:pt>
                <c:pt idx="823">
                  <c:v>41.449999999999974</c:v>
                </c:pt>
                <c:pt idx="824">
                  <c:v>41.8</c:v>
                </c:pt>
                <c:pt idx="825">
                  <c:v>42.150000000000006</c:v>
                </c:pt>
                <c:pt idx="826">
                  <c:v>42.499999999999986</c:v>
                </c:pt>
                <c:pt idx="827">
                  <c:v>42.849999999999994</c:v>
                </c:pt>
                <c:pt idx="828">
                  <c:v>43.149999999999977</c:v>
                </c:pt>
                <c:pt idx="829">
                  <c:v>43.449999999999974</c:v>
                </c:pt>
                <c:pt idx="830">
                  <c:v>43.8</c:v>
                </c:pt>
                <c:pt idx="831">
                  <c:v>44.150000000000006</c:v>
                </c:pt>
                <c:pt idx="832">
                  <c:v>44.499999999999986</c:v>
                </c:pt>
                <c:pt idx="833">
                  <c:v>44.849999999999994</c:v>
                </c:pt>
                <c:pt idx="834">
                  <c:v>45.249999999999986</c:v>
                </c:pt>
                <c:pt idx="835">
                  <c:v>45.55</c:v>
                </c:pt>
                <c:pt idx="836">
                  <c:v>45.899999999999991</c:v>
                </c:pt>
                <c:pt idx="837">
                  <c:v>46.299999999999983</c:v>
                </c:pt>
                <c:pt idx="838">
                  <c:v>46.649999999999991</c:v>
                </c:pt>
                <c:pt idx="839">
                  <c:v>47.049999999999983</c:v>
                </c:pt>
                <c:pt idx="840">
                  <c:v>47.399999999999991</c:v>
                </c:pt>
                <c:pt idx="841">
                  <c:v>47.749999999999986</c:v>
                </c:pt>
                <c:pt idx="842">
                  <c:v>48.100000000000009</c:v>
                </c:pt>
                <c:pt idx="843">
                  <c:v>48.399999999999991</c:v>
                </c:pt>
                <c:pt idx="844">
                  <c:v>48.75</c:v>
                </c:pt>
                <c:pt idx="845">
                  <c:v>49.149999999999991</c:v>
                </c:pt>
                <c:pt idx="846">
                  <c:v>49.549999999999983</c:v>
                </c:pt>
                <c:pt idx="847">
                  <c:v>49.949999999999989</c:v>
                </c:pt>
                <c:pt idx="848">
                  <c:v>50.400000000000006</c:v>
                </c:pt>
                <c:pt idx="849">
                  <c:v>50.749999999999986</c:v>
                </c:pt>
                <c:pt idx="850">
                  <c:v>51.199999999999989</c:v>
                </c:pt>
                <c:pt idx="851">
                  <c:v>51.650000000000006</c:v>
                </c:pt>
                <c:pt idx="852">
                  <c:v>52.099999999999994</c:v>
                </c:pt>
                <c:pt idx="853">
                  <c:v>52.55</c:v>
                </c:pt>
                <c:pt idx="854">
                  <c:v>52.949999999999989</c:v>
                </c:pt>
                <c:pt idx="855">
                  <c:v>53.399999999999977</c:v>
                </c:pt>
                <c:pt idx="856">
                  <c:v>53.850000000000009</c:v>
                </c:pt>
                <c:pt idx="857">
                  <c:v>54.3</c:v>
                </c:pt>
                <c:pt idx="858">
                  <c:v>54.699999999999989</c:v>
                </c:pt>
                <c:pt idx="859">
                  <c:v>55.2</c:v>
                </c:pt>
                <c:pt idx="860">
                  <c:v>55.649999999999991</c:v>
                </c:pt>
                <c:pt idx="861">
                  <c:v>56.099999999999994</c:v>
                </c:pt>
                <c:pt idx="862">
                  <c:v>56.499999999999986</c:v>
                </c:pt>
                <c:pt idx="863">
                  <c:v>56.949999999999989</c:v>
                </c:pt>
                <c:pt idx="864">
                  <c:v>57.399999999999991</c:v>
                </c:pt>
                <c:pt idx="865">
                  <c:v>57.850000000000009</c:v>
                </c:pt>
                <c:pt idx="866">
                  <c:v>58.299999999999983</c:v>
                </c:pt>
                <c:pt idx="867">
                  <c:v>58.750000000000014</c:v>
                </c:pt>
                <c:pt idx="868">
                  <c:v>59.249999999999986</c:v>
                </c:pt>
                <c:pt idx="869">
                  <c:v>59.7</c:v>
                </c:pt>
                <c:pt idx="870">
                  <c:v>60.199999999999989</c:v>
                </c:pt>
                <c:pt idx="871">
                  <c:v>60.600000000000009</c:v>
                </c:pt>
                <c:pt idx="872">
                  <c:v>61.09999999999998</c:v>
                </c:pt>
                <c:pt idx="873">
                  <c:v>61.550000000000011</c:v>
                </c:pt>
                <c:pt idx="874">
                  <c:v>62.049999999999983</c:v>
                </c:pt>
                <c:pt idx="875">
                  <c:v>62.45</c:v>
                </c:pt>
                <c:pt idx="876">
                  <c:v>62.949999999999989</c:v>
                </c:pt>
                <c:pt idx="877">
                  <c:v>63.449999999999989</c:v>
                </c:pt>
                <c:pt idx="878">
                  <c:v>63.899999999999991</c:v>
                </c:pt>
                <c:pt idx="879">
                  <c:v>64.349999999999994</c:v>
                </c:pt>
                <c:pt idx="880">
                  <c:v>64.849999999999994</c:v>
                </c:pt>
                <c:pt idx="881">
                  <c:v>65.350000000000009</c:v>
                </c:pt>
                <c:pt idx="882">
                  <c:v>65.8</c:v>
                </c:pt>
                <c:pt idx="883">
                  <c:v>66.25</c:v>
                </c:pt>
                <c:pt idx="884">
                  <c:v>66.750000000000014</c:v>
                </c:pt>
                <c:pt idx="885">
                  <c:v>67.199999999999989</c:v>
                </c:pt>
                <c:pt idx="886">
                  <c:v>67.699999999999989</c:v>
                </c:pt>
                <c:pt idx="887">
                  <c:v>68.2</c:v>
                </c:pt>
                <c:pt idx="888">
                  <c:v>68.650000000000006</c:v>
                </c:pt>
                <c:pt idx="889">
                  <c:v>69.150000000000006</c:v>
                </c:pt>
                <c:pt idx="890">
                  <c:v>69.699999999999989</c:v>
                </c:pt>
                <c:pt idx="891">
                  <c:v>70.199999999999989</c:v>
                </c:pt>
                <c:pt idx="892">
                  <c:v>70.7</c:v>
                </c:pt>
                <c:pt idx="893">
                  <c:v>71.2</c:v>
                </c:pt>
                <c:pt idx="894">
                  <c:v>71.750000000000014</c:v>
                </c:pt>
                <c:pt idx="895">
                  <c:v>72.3</c:v>
                </c:pt>
                <c:pt idx="896">
                  <c:v>72.800000000000011</c:v>
                </c:pt>
                <c:pt idx="897">
                  <c:v>73.300000000000011</c:v>
                </c:pt>
                <c:pt idx="898">
                  <c:v>73.799999999999983</c:v>
                </c:pt>
                <c:pt idx="899">
                  <c:v>74.400000000000006</c:v>
                </c:pt>
                <c:pt idx="900">
                  <c:v>74.900000000000006</c:v>
                </c:pt>
                <c:pt idx="901">
                  <c:v>75.399999999999991</c:v>
                </c:pt>
                <c:pt idx="902">
                  <c:v>75.95</c:v>
                </c:pt>
                <c:pt idx="903">
                  <c:v>76.500000000000014</c:v>
                </c:pt>
                <c:pt idx="904">
                  <c:v>77.05</c:v>
                </c:pt>
                <c:pt idx="905">
                  <c:v>77.550000000000011</c:v>
                </c:pt>
                <c:pt idx="906">
                  <c:v>78.049999999999983</c:v>
                </c:pt>
                <c:pt idx="907">
                  <c:v>78.599999999999994</c:v>
                </c:pt>
                <c:pt idx="908">
                  <c:v>79.149999999999977</c:v>
                </c:pt>
                <c:pt idx="909">
                  <c:v>79.649999999999977</c:v>
                </c:pt>
                <c:pt idx="910">
                  <c:v>80.2</c:v>
                </c:pt>
                <c:pt idx="911">
                  <c:v>80.749999999999972</c:v>
                </c:pt>
                <c:pt idx="912">
                  <c:v>81.249999999999986</c:v>
                </c:pt>
                <c:pt idx="913">
                  <c:v>81.8</c:v>
                </c:pt>
                <c:pt idx="914">
                  <c:v>82.299999999999983</c:v>
                </c:pt>
                <c:pt idx="915">
                  <c:v>82.85</c:v>
                </c:pt>
                <c:pt idx="916">
                  <c:v>83.4</c:v>
                </c:pt>
                <c:pt idx="917">
                  <c:v>83.899999999999977</c:v>
                </c:pt>
                <c:pt idx="918">
                  <c:v>84.449999999999989</c:v>
                </c:pt>
                <c:pt idx="919">
                  <c:v>84.95</c:v>
                </c:pt>
                <c:pt idx="920">
                  <c:v>85.499999999999972</c:v>
                </c:pt>
                <c:pt idx="921">
                  <c:v>86.05</c:v>
                </c:pt>
                <c:pt idx="922">
                  <c:v>86.55</c:v>
                </c:pt>
                <c:pt idx="923">
                  <c:v>87.09999999999998</c:v>
                </c:pt>
                <c:pt idx="924">
                  <c:v>87.649999999999991</c:v>
                </c:pt>
                <c:pt idx="925">
                  <c:v>88.2</c:v>
                </c:pt>
                <c:pt idx="926">
                  <c:v>88.699999999999974</c:v>
                </c:pt>
                <c:pt idx="927">
                  <c:v>89.2</c:v>
                </c:pt>
                <c:pt idx="928">
                  <c:v>89.750000000000014</c:v>
                </c:pt>
                <c:pt idx="929">
                  <c:v>90.25</c:v>
                </c:pt>
                <c:pt idx="930">
                  <c:v>90.8</c:v>
                </c:pt>
                <c:pt idx="931">
                  <c:v>91.350000000000023</c:v>
                </c:pt>
                <c:pt idx="932">
                  <c:v>91.899999999999991</c:v>
                </c:pt>
                <c:pt idx="933">
                  <c:v>92.450000000000017</c:v>
                </c:pt>
                <c:pt idx="934">
                  <c:v>93.000000000000014</c:v>
                </c:pt>
                <c:pt idx="935">
                  <c:v>93.550000000000011</c:v>
                </c:pt>
                <c:pt idx="936">
                  <c:v>94.100000000000009</c:v>
                </c:pt>
                <c:pt idx="937">
                  <c:v>94.65</c:v>
                </c:pt>
                <c:pt idx="938">
                  <c:v>95.15</c:v>
                </c:pt>
                <c:pt idx="939">
                  <c:v>95.700000000000017</c:v>
                </c:pt>
                <c:pt idx="940">
                  <c:v>96.200000000000017</c:v>
                </c:pt>
                <c:pt idx="941">
                  <c:v>96.75</c:v>
                </c:pt>
                <c:pt idx="942">
                  <c:v>97.25</c:v>
                </c:pt>
                <c:pt idx="943">
                  <c:v>97.800000000000011</c:v>
                </c:pt>
                <c:pt idx="944">
                  <c:v>98.300000000000011</c:v>
                </c:pt>
                <c:pt idx="945">
                  <c:v>98.850000000000023</c:v>
                </c:pt>
                <c:pt idx="946">
                  <c:v>99.35</c:v>
                </c:pt>
                <c:pt idx="947">
                  <c:v>99.85</c:v>
                </c:pt>
                <c:pt idx="948">
                  <c:v>100.35</c:v>
                </c:pt>
                <c:pt idx="949">
                  <c:v>100.85</c:v>
                </c:pt>
                <c:pt idx="950">
                  <c:v>101.4</c:v>
                </c:pt>
                <c:pt idx="951">
                  <c:v>101.94999999999999</c:v>
                </c:pt>
                <c:pt idx="952">
                  <c:v>102.49999999999999</c:v>
                </c:pt>
                <c:pt idx="953">
                  <c:v>102.99999999999999</c:v>
                </c:pt>
                <c:pt idx="954">
                  <c:v>103.54999999999998</c:v>
                </c:pt>
                <c:pt idx="955">
                  <c:v>104.1</c:v>
                </c:pt>
                <c:pt idx="956">
                  <c:v>104.6</c:v>
                </c:pt>
                <c:pt idx="957">
                  <c:v>105.09999999999998</c:v>
                </c:pt>
                <c:pt idx="958">
                  <c:v>105.64999999999999</c:v>
                </c:pt>
                <c:pt idx="959">
                  <c:v>106.14999999999998</c:v>
                </c:pt>
                <c:pt idx="960">
                  <c:v>106.65</c:v>
                </c:pt>
                <c:pt idx="961">
                  <c:v>107.2</c:v>
                </c:pt>
                <c:pt idx="962">
                  <c:v>107.69999999999999</c:v>
                </c:pt>
                <c:pt idx="963">
                  <c:v>108.19999999999999</c:v>
                </c:pt>
                <c:pt idx="964">
                  <c:v>108.69999999999999</c:v>
                </c:pt>
                <c:pt idx="965">
                  <c:v>109.24999999999999</c:v>
                </c:pt>
                <c:pt idx="966">
                  <c:v>109.64999999999999</c:v>
                </c:pt>
                <c:pt idx="967">
                  <c:v>110.1</c:v>
                </c:pt>
                <c:pt idx="968">
                  <c:v>110.54999999999998</c:v>
                </c:pt>
                <c:pt idx="969">
                  <c:v>110.94999999999999</c:v>
                </c:pt>
                <c:pt idx="970">
                  <c:v>111.4</c:v>
                </c:pt>
                <c:pt idx="971">
                  <c:v>111.85</c:v>
                </c:pt>
                <c:pt idx="972">
                  <c:v>112.24999999999997</c:v>
                </c:pt>
                <c:pt idx="973">
                  <c:v>112.75</c:v>
                </c:pt>
                <c:pt idx="974">
                  <c:v>113.14999999999998</c:v>
                </c:pt>
                <c:pt idx="975">
                  <c:v>113.5</c:v>
                </c:pt>
                <c:pt idx="976">
                  <c:v>113.80000000000001</c:v>
                </c:pt>
                <c:pt idx="977">
                  <c:v>114.1</c:v>
                </c:pt>
                <c:pt idx="978">
                  <c:v>114.29999999999998</c:v>
                </c:pt>
                <c:pt idx="979">
                  <c:v>114.35</c:v>
                </c:pt>
                <c:pt idx="980">
                  <c:v>114.4</c:v>
                </c:pt>
                <c:pt idx="981">
                  <c:v>114.44999999999999</c:v>
                </c:pt>
                <c:pt idx="982">
                  <c:v>114.49999999999997</c:v>
                </c:pt>
                <c:pt idx="983">
                  <c:v>114.49999999999997</c:v>
                </c:pt>
                <c:pt idx="984">
                  <c:v>114.54999999999998</c:v>
                </c:pt>
                <c:pt idx="985">
                  <c:v>114.6</c:v>
                </c:pt>
                <c:pt idx="986">
                  <c:v>114.64999999999998</c:v>
                </c:pt>
                <c:pt idx="987">
                  <c:v>114.69999999999999</c:v>
                </c:pt>
                <c:pt idx="988">
                  <c:v>114.75</c:v>
                </c:pt>
                <c:pt idx="989">
                  <c:v>114.75</c:v>
                </c:pt>
                <c:pt idx="990">
                  <c:v>114.75</c:v>
                </c:pt>
                <c:pt idx="991">
                  <c:v>114.80000000000001</c:v>
                </c:pt>
                <c:pt idx="992">
                  <c:v>114.85000000000001</c:v>
                </c:pt>
                <c:pt idx="993">
                  <c:v>114.89999999999999</c:v>
                </c:pt>
                <c:pt idx="994">
                  <c:v>114.89999999999999</c:v>
                </c:pt>
                <c:pt idx="995">
                  <c:v>114.94999999999999</c:v>
                </c:pt>
                <c:pt idx="996">
                  <c:v>115</c:v>
                </c:pt>
                <c:pt idx="997">
                  <c:v>115.05000000000001</c:v>
                </c:pt>
                <c:pt idx="998">
                  <c:v>115.1</c:v>
                </c:pt>
                <c:pt idx="999">
                  <c:v>115.1</c:v>
                </c:pt>
                <c:pt idx="1000">
                  <c:v>115.2</c:v>
                </c:pt>
                <c:pt idx="1001">
                  <c:v>115.2</c:v>
                </c:pt>
                <c:pt idx="1002">
                  <c:v>115.25</c:v>
                </c:pt>
                <c:pt idx="1003">
                  <c:v>115.30000000000001</c:v>
                </c:pt>
                <c:pt idx="1004">
                  <c:v>115.30000000000001</c:v>
                </c:pt>
                <c:pt idx="1005">
                  <c:v>115.39999999999999</c:v>
                </c:pt>
                <c:pt idx="1006">
                  <c:v>115.39999999999999</c:v>
                </c:pt>
                <c:pt idx="1007">
                  <c:v>115.5</c:v>
                </c:pt>
                <c:pt idx="1008">
                  <c:v>115.5</c:v>
                </c:pt>
                <c:pt idx="1009">
                  <c:v>115.5</c:v>
                </c:pt>
                <c:pt idx="1010">
                  <c:v>115.6</c:v>
                </c:pt>
                <c:pt idx="1011">
                  <c:v>115.54999999999998</c:v>
                </c:pt>
                <c:pt idx="1012">
                  <c:v>115.64999999999999</c:v>
                </c:pt>
                <c:pt idx="1013">
                  <c:v>115.64999999999999</c:v>
                </c:pt>
                <c:pt idx="1014">
                  <c:v>115.64999999999999</c:v>
                </c:pt>
                <c:pt idx="1015">
                  <c:v>115.75</c:v>
                </c:pt>
                <c:pt idx="1016">
                  <c:v>115.75</c:v>
                </c:pt>
                <c:pt idx="1017">
                  <c:v>115.84999999999998</c:v>
                </c:pt>
                <c:pt idx="1018">
                  <c:v>115.84999999999998</c:v>
                </c:pt>
                <c:pt idx="1019">
                  <c:v>115.89999999999999</c:v>
                </c:pt>
                <c:pt idx="1020">
                  <c:v>115.94999999999999</c:v>
                </c:pt>
                <c:pt idx="1021">
                  <c:v>115.94999999999999</c:v>
                </c:pt>
                <c:pt idx="1022">
                  <c:v>116.04999999999998</c:v>
                </c:pt>
                <c:pt idx="1023">
                  <c:v>116.04999999999998</c:v>
                </c:pt>
                <c:pt idx="1024">
                  <c:v>116.1</c:v>
                </c:pt>
                <c:pt idx="1025">
                  <c:v>116.14999999999999</c:v>
                </c:pt>
                <c:pt idx="1026">
                  <c:v>116.2</c:v>
                </c:pt>
                <c:pt idx="1027">
                  <c:v>116.25</c:v>
                </c:pt>
                <c:pt idx="1028">
                  <c:v>116.25</c:v>
                </c:pt>
                <c:pt idx="1029">
                  <c:v>116.29999999999998</c:v>
                </c:pt>
                <c:pt idx="1030">
                  <c:v>116.34999999999998</c:v>
                </c:pt>
                <c:pt idx="1031">
                  <c:v>116.39999999999999</c:v>
                </c:pt>
                <c:pt idx="1032">
                  <c:v>116.4</c:v>
                </c:pt>
                <c:pt idx="1033">
                  <c:v>116.44999999999999</c:v>
                </c:pt>
                <c:pt idx="1034">
                  <c:v>116.5</c:v>
                </c:pt>
                <c:pt idx="1035">
                  <c:v>116.5</c:v>
                </c:pt>
                <c:pt idx="1036">
                  <c:v>116.55000000000001</c:v>
                </c:pt>
                <c:pt idx="1037">
                  <c:v>116.6</c:v>
                </c:pt>
                <c:pt idx="1038">
                  <c:v>116.65</c:v>
                </c:pt>
                <c:pt idx="1039">
                  <c:v>116.70000000000002</c:v>
                </c:pt>
                <c:pt idx="1040">
                  <c:v>116.70000000000002</c:v>
                </c:pt>
                <c:pt idx="1041">
                  <c:v>116.75</c:v>
                </c:pt>
                <c:pt idx="1042">
                  <c:v>116.79999999999998</c:v>
                </c:pt>
                <c:pt idx="1043">
                  <c:v>116.85</c:v>
                </c:pt>
                <c:pt idx="1044">
                  <c:v>116.9</c:v>
                </c:pt>
                <c:pt idx="1045">
                  <c:v>116.94999999999999</c:v>
                </c:pt>
                <c:pt idx="1046">
                  <c:v>116.94999999999999</c:v>
                </c:pt>
                <c:pt idx="1047">
                  <c:v>117</c:v>
                </c:pt>
                <c:pt idx="1048">
                  <c:v>117.05000000000001</c:v>
                </c:pt>
                <c:pt idx="1049">
                  <c:v>117.1</c:v>
                </c:pt>
                <c:pt idx="1050">
                  <c:v>117.15</c:v>
                </c:pt>
                <c:pt idx="1051">
                  <c:v>117.15</c:v>
                </c:pt>
                <c:pt idx="1052">
                  <c:v>117.25</c:v>
                </c:pt>
                <c:pt idx="1053">
                  <c:v>117.19999999999999</c:v>
                </c:pt>
                <c:pt idx="1054">
                  <c:v>117.24999999999999</c:v>
                </c:pt>
                <c:pt idx="1055">
                  <c:v>117.3</c:v>
                </c:pt>
                <c:pt idx="1056">
                  <c:v>117.3</c:v>
                </c:pt>
                <c:pt idx="1057">
                  <c:v>117.39999999999998</c:v>
                </c:pt>
                <c:pt idx="1058">
                  <c:v>117.39999999999998</c:v>
                </c:pt>
                <c:pt idx="1059">
                  <c:v>117.44999999999999</c:v>
                </c:pt>
                <c:pt idx="1060">
                  <c:v>117.5</c:v>
                </c:pt>
                <c:pt idx="1061">
                  <c:v>117.5</c:v>
                </c:pt>
                <c:pt idx="1062">
                  <c:v>117.60000000000001</c:v>
                </c:pt>
                <c:pt idx="1063">
                  <c:v>117.60000000000001</c:v>
                </c:pt>
                <c:pt idx="1064">
                  <c:v>117.69999999999999</c:v>
                </c:pt>
                <c:pt idx="1065">
                  <c:v>117.69999999999999</c:v>
                </c:pt>
                <c:pt idx="1066">
                  <c:v>117.69999999999999</c:v>
                </c:pt>
                <c:pt idx="1067">
                  <c:v>117.8</c:v>
                </c:pt>
                <c:pt idx="1068">
                  <c:v>117.8</c:v>
                </c:pt>
                <c:pt idx="1069">
                  <c:v>117.89999999999998</c:v>
                </c:pt>
                <c:pt idx="1070">
                  <c:v>117.89999999999998</c:v>
                </c:pt>
                <c:pt idx="1071">
                  <c:v>117.94999999999999</c:v>
                </c:pt>
                <c:pt idx="1072">
                  <c:v>118</c:v>
                </c:pt>
                <c:pt idx="1073">
                  <c:v>118</c:v>
                </c:pt>
                <c:pt idx="1074">
                  <c:v>118.05000000000001</c:v>
                </c:pt>
                <c:pt idx="1075">
                  <c:v>118.05000000000001</c:v>
                </c:pt>
                <c:pt idx="1076">
                  <c:v>118.1</c:v>
                </c:pt>
                <c:pt idx="1077">
                  <c:v>118.14999999999998</c:v>
                </c:pt>
                <c:pt idx="1078">
                  <c:v>118.19999999999999</c:v>
                </c:pt>
                <c:pt idx="1079">
                  <c:v>118.25</c:v>
                </c:pt>
                <c:pt idx="1080">
                  <c:v>118.25</c:v>
                </c:pt>
                <c:pt idx="1081">
                  <c:v>118.29999999999998</c:v>
                </c:pt>
                <c:pt idx="1082">
                  <c:v>118.34999999999997</c:v>
                </c:pt>
                <c:pt idx="1083">
                  <c:v>118.39999999999998</c:v>
                </c:pt>
                <c:pt idx="1084">
                  <c:v>118.44999999999999</c:v>
                </c:pt>
                <c:pt idx="1085">
                  <c:v>118.44999999999999</c:v>
                </c:pt>
                <c:pt idx="1086">
                  <c:v>118.55000000000001</c:v>
                </c:pt>
                <c:pt idx="1087">
                  <c:v>118.55000000000001</c:v>
                </c:pt>
                <c:pt idx="1088">
                  <c:v>118.6</c:v>
                </c:pt>
                <c:pt idx="1089">
                  <c:v>118.64999999999998</c:v>
                </c:pt>
                <c:pt idx="1090">
                  <c:v>118.69999999999999</c:v>
                </c:pt>
                <c:pt idx="1091">
                  <c:v>118.75</c:v>
                </c:pt>
                <c:pt idx="1092">
                  <c:v>118.75</c:v>
                </c:pt>
                <c:pt idx="1093">
                  <c:v>118.79999999999998</c:v>
                </c:pt>
                <c:pt idx="1094">
                  <c:v>118.84999999999997</c:v>
                </c:pt>
                <c:pt idx="1095">
                  <c:v>118.85</c:v>
                </c:pt>
                <c:pt idx="1096">
                  <c:v>118.9</c:v>
                </c:pt>
                <c:pt idx="1097">
                  <c:v>118.95000000000002</c:v>
                </c:pt>
                <c:pt idx="1098">
                  <c:v>118.95000000000002</c:v>
                </c:pt>
                <c:pt idx="1099">
                  <c:v>119.00000000000001</c:v>
                </c:pt>
                <c:pt idx="1100">
                  <c:v>119.05</c:v>
                </c:pt>
                <c:pt idx="1101">
                  <c:v>119.1</c:v>
                </c:pt>
                <c:pt idx="1102">
                  <c:v>119.15</c:v>
                </c:pt>
                <c:pt idx="1103">
                  <c:v>119.15</c:v>
                </c:pt>
                <c:pt idx="1104">
                  <c:v>119.2</c:v>
                </c:pt>
                <c:pt idx="1105">
                  <c:v>119.24999999999999</c:v>
                </c:pt>
                <c:pt idx="1106">
                  <c:v>119.29999999999998</c:v>
                </c:pt>
                <c:pt idx="1107">
                  <c:v>119.35</c:v>
                </c:pt>
                <c:pt idx="1108">
                  <c:v>119.35</c:v>
                </c:pt>
                <c:pt idx="1109">
                  <c:v>119.45000000000002</c:v>
                </c:pt>
                <c:pt idx="1110">
                  <c:v>119.45000000000002</c:v>
                </c:pt>
                <c:pt idx="1111">
                  <c:v>119.50000000000001</c:v>
                </c:pt>
                <c:pt idx="1112">
                  <c:v>119.55</c:v>
                </c:pt>
                <c:pt idx="1113">
                  <c:v>119.55</c:v>
                </c:pt>
                <c:pt idx="1114">
                  <c:v>119.65</c:v>
                </c:pt>
                <c:pt idx="1115">
                  <c:v>119.65</c:v>
                </c:pt>
                <c:pt idx="1116">
                  <c:v>119.69999999999997</c:v>
                </c:pt>
                <c:pt idx="1117">
                  <c:v>119.69999999999997</c:v>
                </c:pt>
                <c:pt idx="1118">
                  <c:v>119.69999999999997</c:v>
                </c:pt>
                <c:pt idx="1119">
                  <c:v>119.79999999999998</c:v>
                </c:pt>
                <c:pt idx="1120">
                  <c:v>119.79999999999998</c:v>
                </c:pt>
                <c:pt idx="1121">
                  <c:v>119.9</c:v>
                </c:pt>
                <c:pt idx="1122">
                  <c:v>119.9</c:v>
                </c:pt>
                <c:pt idx="1123">
                  <c:v>119.94999999999999</c:v>
                </c:pt>
                <c:pt idx="1124">
                  <c:v>119.99999999999999</c:v>
                </c:pt>
                <c:pt idx="1125">
                  <c:v>119.99999999999999</c:v>
                </c:pt>
                <c:pt idx="1126">
                  <c:v>120.1</c:v>
                </c:pt>
                <c:pt idx="1127">
                  <c:v>120.1</c:v>
                </c:pt>
                <c:pt idx="1128">
                  <c:v>120.14999999999998</c:v>
                </c:pt>
                <c:pt idx="1129">
                  <c:v>120.19999999999997</c:v>
                </c:pt>
                <c:pt idx="1130">
                  <c:v>120.19999999999997</c:v>
                </c:pt>
                <c:pt idx="1131">
                  <c:v>120.29999999999998</c:v>
                </c:pt>
                <c:pt idx="1132">
                  <c:v>120.29999999999998</c:v>
                </c:pt>
                <c:pt idx="1133">
                  <c:v>120.35</c:v>
                </c:pt>
                <c:pt idx="1134">
                  <c:v>120.4</c:v>
                </c:pt>
                <c:pt idx="1135">
                  <c:v>120.44999999999999</c:v>
                </c:pt>
                <c:pt idx="1136">
                  <c:v>120.49999999999999</c:v>
                </c:pt>
                <c:pt idx="1137">
                  <c:v>120.44999999999999</c:v>
                </c:pt>
                <c:pt idx="1138">
                  <c:v>120.55000000000001</c:v>
                </c:pt>
                <c:pt idx="1139">
                  <c:v>120.55000000000001</c:v>
                </c:pt>
                <c:pt idx="1140">
                  <c:v>120.6</c:v>
                </c:pt>
                <c:pt idx="1141">
                  <c:v>120.64999999999998</c:v>
                </c:pt>
                <c:pt idx="1142">
                  <c:v>120.69999999999999</c:v>
                </c:pt>
                <c:pt idx="1143">
                  <c:v>120.75</c:v>
                </c:pt>
                <c:pt idx="1144">
                  <c:v>120.75</c:v>
                </c:pt>
                <c:pt idx="1145">
                  <c:v>120.80000000000001</c:v>
                </c:pt>
                <c:pt idx="1146">
                  <c:v>120.85000000000002</c:v>
                </c:pt>
                <c:pt idx="1147">
                  <c:v>120.9</c:v>
                </c:pt>
                <c:pt idx="1148">
                  <c:v>120.94999999999999</c:v>
                </c:pt>
                <c:pt idx="1149">
                  <c:v>120.94999999999999</c:v>
                </c:pt>
                <c:pt idx="1150">
                  <c:v>121.35</c:v>
                </c:pt>
                <c:pt idx="1151">
                  <c:v>121.95000000000002</c:v>
                </c:pt>
                <c:pt idx="1152">
                  <c:v>122.45000000000002</c:v>
                </c:pt>
                <c:pt idx="1153">
                  <c:v>123</c:v>
                </c:pt>
                <c:pt idx="1154">
                  <c:v>123.80000000000001</c:v>
                </c:pt>
                <c:pt idx="1155">
                  <c:v>124.69999999999999</c:v>
                </c:pt>
                <c:pt idx="1156">
                  <c:v>125.54999999999998</c:v>
                </c:pt>
                <c:pt idx="1157">
                  <c:v>126.45000000000002</c:v>
                </c:pt>
                <c:pt idx="1158">
                  <c:v>127.29999999999998</c:v>
                </c:pt>
                <c:pt idx="1159">
                  <c:v>128.14999999999998</c:v>
                </c:pt>
                <c:pt idx="1160">
                  <c:v>129.05000000000001</c:v>
                </c:pt>
                <c:pt idx="1161">
                  <c:v>129.94999999999999</c:v>
                </c:pt>
                <c:pt idx="1162">
                  <c:v>130.85</c:v>
                </c:pt>
                <c:pt idx="1163">
                  <c:v>131.75</c:v>
                </c:pt>
                <c:pt idx="1164">
                  <c:v>132.64999999999998</c:v>
                </c:pt>
                <c:pt idx="1165">
                  <c:v>133.6</c:v>
                </c:pt>
                <c:pt idx="1166">
                  <c:v>134.5</c:v>
                </c:pt>
                <c:pt idx="1167">
                  <c:v>135.44999999999999</c:v>
                </c:pt>
                <c:pt idx="1168">
                  <c:v>136.35</c:v>
                </c:pt>
                <c:pt idx="1169">
                  <c:v>137.25</c:v>
                </c:pt>
                <c:pt idx="1170">
                  <c:v>138.19999999999999</c:v>
                </c:pt>
                <c:pt idx="1171">
                  <c:v>139.10000000000002</c:v>
                </c:pt>
                <c:pt idx="1172">
                  <c:v>140.05000000000001</c:v>
                </c:pt>
                <c:pt idx="1173">
                  <c:v>141</c:v>
                </c:pt>
                <c:pt idx="1174">
                  <c:v>141.89999999999998</c:v>
                </c:pt>
                <c:pt idx="1175">
                  <c:v>142.85</c:v>
                </c:pt>
                <c:pt idx="1176">
                  <c:v>143.75</c:v>
                </c:pt>
                <c:pt idx="1177">
                  <c:v>144.69999999999999</c:v>
                </c:pt>
                <c:pt idx="1178">
                  <c:v>145.64999999999998</c:v>
                </c:pt>
                <c:pt idx="1179">
                  <c:v>146.6</c:v>
                </c:pt>
                <c:pt idx="1180">
                  <c:v>147.54999999999998</c:v>
                </c:pt>
                <c:pt idx="1181">
                  <c:v>148.5</c:v>
                </c:pt>
                <c:pt idx="1182">
                  <c:v>149.44999999999999</c:v>
                </c:pt>
                <c:pt idx="1183">
                  <c:v>150.39999999999998</c:v>
                </c:pt>
                <c:pt idx="1184">
                  <c:v>151.34999999999997</c:v>
                </c:pt>
                <c:pt idx="1185">
                  <c:v>152.35</c:v>
                </c:pt>
                <c:pt idx="1186">
                  <c:v>153.29999999999998</c:v>
                </c:pt>
                <c:pt idx="1187">
                  <c:v>154.29999999999998</c:v>
                </c:pt>
                <c:pt idx="1188">
                  <c:v>155.29999999999998</c:v>
                </c:pt>
                <c:pt idx="1189">
                  <c:v>156.24999999999997</c:v>
                </c:pt>
                <c:pt idx="1190">
                  <c:v>157.29999999999998</c:v>
                </c:pt>
                <c:pt idx="1191">
                  <c:v>158.24999999999997</c:v>
                </c:pt>
                <c:pt idx="1192">
                  <c:v>159.29999999999998</c:v>
                </c:pt>
                <c:pt idx="1193">
                  <c:v>160.29999999999998</c:v>
                </c:pt>
                <c:pt idx="1194">
                  <c:v>161.29999999999998</c:v>
                </c:pt>
                <c:pt idx="1195">
                  <c:v>162.29999999999998</c:v>
                </c:pt>
                <c:pt idx="1196">
                  <c:v>163.29999999999998</c:v>
                </c:pt>
                <c:pt idx="1197">
                  <c:v>164.29999999999998</c:v>
                </c:pt>
                <c:pt idx="1198">
                  <c:v>165.24999999999997</c:v>
                </c:pt>
                <c:pt idx="1199">
                  <c:v>166.29999999999998</c:v>
                </c:pt>
                <c:pt idx="1200">
                  <c:v>167.29999999999998</c:v>
                </c:pt>
                <c:pt idx="1201">
                  <c:v>168.25</c:v>
                </c:pt>
                <c:pt idx="1202">
                  <c:v>169.2</c:v>
                </c:pt>
                <c:pt idx="1203">
                  <c:v>170.24999999999997</c:v>
                </c:pt>
                <c:pt idx="1204">
                  <c:v>171.25</c:v>
                </c:pt>
                <c:pt idx="1205">
                  <c:v>172.2</c:v>
                </c:pt>
                <c:pt idx="1206">
                  <c:v>173.19999999999996</c:v>
                </c:pt>
                <c:pt idx="1207">
                  <c:v>174.2</c:v>
                </c:pt>
                <c:pt idx="1208">
                  <c:v>175.25</c:v>
                </c:pt>
                <c:pt idx="1209">
                  <c:v>176.24999999999997</c:v>
                </c:pt>
                <c:pt idx="1210">
                  <c:v>177.25</c:v>
                </c:pt>
                <c:pt idx="1211">
                  <c:v>178.29999999999998</c:v>
                </c:pt>
                <c:pt idx="1212">
                  <c:v>179.29999999999995</c:v>
                </c:pt>
                <c:pt idx="1213">
                  <c:v>180.3</c:v>
                </c:pt>
                <c:pt idx="1214">
                  <c:v>181.29999999999998</c:v>
                </c:pt>
                <c:pt idx="1215">
                  <c:v>182.29999999999995</c:v>
                </c:pt>
                <c:pt idx="1216">
                  <c:v>183.3</c:v>
                </c:pt>
                <c:pt idx="1217">
                  <c:v>184.29999999999998</c:v>
                </c:pt>
                <c:pt idx="1218">
                  <c:v>185.34999999999997</c:v>
                </c:pt>
                <c:pt idx="1219">
                  <c:v>186.39999999999998</c:v>
                </c:pt>
                <c:pt idx="1220">
                  <c:v>187.4</c:v>
                </c:pt>
                <c:pt idx="1221">
                  <c:v>188.5</c:v>
                </c:pt>
                <c:pt idx="1222">
                  <c:v>189.50000000000003</c:v>
                </c:pt>
                <c:pt idx="1223">
                  <c:v>190.5</c:v>
                </c:pt>
                <c:pt idx="1224">
                  <c:v>191.54999999999998</c:v>
                </c:pt>
                <c:pt idx="1225">
                  <c:v>192.60000000000005</c:v>
                </c:pt>
                <c:pt idx="1226">
                  <c:v>193.50000000000003</c:v>
                </c:pt>
                <c:pt idx="1227">
                  <c:v>194.40000000000003</c:v>
                </c:pt>
                <c:pt idx="1228">
                  <c:v>195.35000000000002</c:v>
                </c:pt>
                <c:pt idx="1229">
                  <c:v>196.30000000000004</c:v>
                </c:pt>
                <c:pt idx="1230">
                  <c:v>197.25000000000003</c:v>
                </c:pt>
                <c:pt idx="1231">
                  <c:v>198.20000000000002</c:v>
                </c:pt>
                <c:pt idx="1232">
                  <c:v>199.15000000000003</c:v>
                </c:pt>
                <c:pt idx="1233">
                  <c:v>200.10000000000002</c:v>
                </c:pt>
                <c:pt idx="1234">
                  <c:v>201.00000000000003</c:v>
                </c:pt>
                <c:pt idx="1235">
                  <c:v>201.95000000000002</c:v>
                </c:pt>
                <c:pt idx="1236">
                  <c:v>202.95000000000005</c:v>
                </c:pt>
                <c:pt idx="1237">
                  <c:v>203.85000000000002</c:v>
                </c:pt>
                <c:pt idx="1238">
                  <c:v>204.80000000000004</c:v>
                </c:pt>
                <c:pt idx="1239">
                  <c:v>205.75000000000003</c:v>
                </c:pt>
                <c:pt idx="1240">
                  <c:v>206.70000000000002</c:v>
                </c:pt>
                <c:pt idx="1241">
                  <c:v>207.60000000000002</c:v>
                </c:pt>
                <c:pt idx="1242">
                  <c:v>208.55000000000004</c:v>
                </c:pt>
                <c:pt idx="1243">
                  <c:v>209.4</c:v>
                </c:pt>
                <c:pt idx="1244">
                  <c:v>210.35</c:v>
                </c:pt>
                <c:pt idx="1245">
                  <c:v>211.4</c:v>
                </c:pt>
                <c:pt idx="1246">
                  <c:v>212.45</c:v>
                </c:pt>
                <c:pt idx="1247">
                  <c:v>213.45000000000002</c:v>
                </c:pt>
                <c:pt idx="1248">
                  <c:v>214.50000000000003</c:v>
                </c:pt>
                <c:pt idx="1249">
                  <c:v>215.45</c:v>
                </c:pt>
                <c:pt idx="1250">
                  <c:v>216.45000000000002</c:v>
                </c:pt>
                <c:pt idx="1251">
                  <c:v>217.4</c:v>
                </c:pt>
                <c:pt idx="1252">
                  <c:v>218.45</c:v>
                </c:pt>
                <c:pt idx="1253">
                  <c:v>219.4</c:v>
                </c:pt>
                <c:pt idx="1254">
                  <c:v>220.29999999999998</c:v>
                </c:pt>
                <c:pt idx="1255">
                  <c:v>221.3</c:v>
                </c:pt>
                <c:pt idx="1256">
                  <c:v>221.95</c:v>
                </c:pt>
                <c:pt idx="1257">
                  <c:v>222.65</c:v>
                </c:pt>
                <c:pt idx="1258">
                  <c:v>223.39999999999998</c:v>
                </c:pt>
                <c:pt idx="1259">
                  <c:v>224.04999999999998</c:v>
                </c:pt>
                <c:pt idx="1260">
                  <c:v>224.70000000000002</c:v>
                </c:pt>
                <c:pt idx="1261">
                  <c:v>225.39999999999998</c:v>
                </c:pt>
                <c:pt idx="1262">
                  <c:v>226.1</c:v>
                </c:pt>
                <c:pt idx="1263">
                  <c:v>226.75000000000003</c:v>
                </c:pt>
                <c:pt idx="1264">
                  <c:v>227.39999999999998</c:v>
                </c:pt>
                <c:pt idx="1265">
                  <c:v>228.05</c:v>
                </c:pt>
                <c:pt idx="1266">
                  <c:v>228.60000000000002</c:v>
                </c:pt>
                <c:pt idx="1267">
                  <c:v>229.25</c:v>
                </c:pt>
                <c:pt idx="1268">
                  <c:v>229.90000000000003</c:v>
                </c:pt>
                <c:pt idx="1269">
                  <c:v>230.45000000000005</c:v>
                </c:pt>
                <c:pt idx="1270">
                  <c:v>231.09999999999997</c:v>
                </c:pt>
                <c:pt idx="1271">
                  <c:v>231.75</c:v>
                </c:pt>
                <c:pt idx="1272">
                  <c:v>232.3</c:v>
                </c:pt>
                <c:pt idx="1273">
                  <c:v>232.84999999999997</c:v>
                </c:pt>
                <c:pt idx="1274">
                  <c:v>233.40000000000003</c:v>
                </c:pt>
                <c:pt idx="1275">
                  <c:v>234.00000000000006</c:v>
                </c:pt>
                <c:pt idx="1276">
                  <c:v>234.5</c:v>
                </c:pt>
                <c:pt idx="1277">
                  <c:v>235.10000000000002</c:v>
                </c:pt>
                <c:pt idx="1278">
                  <c:v>235.65000000000003</c:v>
                </c:pt>
                <c:pt idx="1279">
                  <c:v>236.14999999999998</c:v>
                </c:pt>
                <c:pt idx="1280">
                  <c:v>236.60000000000002</c:v>
                </c:pt>
                <c:pt idx="1281">
                  <c:v>237.10000000000002</c:v>
                </c:pt>
                <c:pt idx="1282">
                  <c:v>237.5</c:v>
                </c:pt>
                <c:pt idx="1283">
                  <c:v>237.95</c:v>
                </c:pt>
                <c:pt idx="1284">
                  <c:v>238.45000000000005</c:v>
                </c:pt>
                <c:pt idx="1285">
                  <c:v>238.79999999999998</c:v>
                </c:pt>
                <c:pt idx="1286">
                  <c:v>239.25</c:v>
                </c:pt>
                <c:pt idx="1287">
                  <c:v>239.75</c:v>
                </c:pt>
                <c:pt idx="1288">
                  <c:v>240.20000000000002</c:v>
                </c:pt>
                <c:pt idx="1289">
                  <c:v>240.55</c:v>
                </c:pt>
                <c:pt idx="1290">
                  <c:v>240.85000000000002</c:v>
                </c:pt>
                <c:pt idx="1291">
                  <c:v>241.1</c:v>
                </c:pt>
                <c:pt idx="1292">
                  <c:v>241.35000000000002</c:v>
                </c:pt>
                <c:pt idx="1293">
                  <c:v>241.60000000000002</c:v>
                </c:pt>
                <c:pt idx="1294">
                  <c:v>241.85</c:v>
                </c:pt>
                <c:pt idx="1295">
                  <c:v>242.10000000000002</c:v>
                </c:pt>
                <c:pt idx="1296">
                  <c:v>242.35000000000002</c:v>
                </c:pt>
                <c:pt idx="1297">
                  <c:v>242.65</c:v>
                </c:pt>
                <c:pt idx="1298">
                  <c:v>242.85000000000002</c:v>
                </c:pt>
                <c:pt idx="1299">
                  <c:v>243.15000000000003</c:v>
                </c:pt>
                <c:pt idx="1300">
                  <c:v>243.4</c:v>
                </c:pt>
                <c:pt idx="1301">
                  <c:v>243.64999999999998</c:v>
                </c:pt>
                <c:pt idx="1302">
                  <c:v>243.90000000000003</c:v>
                </c:pt>
                <c:pt idx="1303">
                  <c:v>244.20000000000002</c:v>
                </c:pt>
                <c:pt idx="1304">
                  <c:v>244.39999999999998</c:v>
                </c:pt>
                <c:pt idx="1305">
                  <c:v>244.70000000000005</c:v>
                </c:pt>
                <c:pt idx="1306">
                  <c:v>244.9</c:v>
                </c:pt>
                <c:pt idx="1307">
                  <c:v>245.09999999999997</c:v>
                </c:pt>
                <c:pt idx="1308">
                  <c:v>245.40000000000003</c:v>
                </c:pt>
                <c:pt idx="1309">
                  <c:v>245.65</c:v>
                </c:pt>
                <c:pt idx="1310">
                  <c:v>245.89999999999998</c:v>
                </c:pt>
                <c:pt idx="1311">
                  <c:v>246.15000000000003</c:v>
                </c:pt>
                <c:pt idx="1312">
                  <c:v>246.4</c:v>
                </c:pt>
                <c:pt idx="1313">
                  <c:v>246.59999999999997</c:v>
                </c:pt>
                <c:pt idx="1314">
                  <c:v>246.85000000000002</c:v>
                </c:pt>
                <c:pt idx="1315">
                  <c:v>246.99999999999997</c:v>
                </c:pt>
                <c:pt idx="1316">
                  <c:v>247.25</c:v>
                </c:pt>
                <c:pt idx="1317">
                  <c:v>247.5</c:v>
                </c:pt>
                <c:pt idx="1318">
                  <c:v>247.70000000000002</c:v>
                </c:pt>
                <c:pt idx="1319">
                  <c:v>247.95</c:v>
                </c:pt>
                <c:pt idx="1320">
                  <c:v>248.2</c:v>
                </c:pt>
                <c:pt idx="1321">
                  <c:v>248.4</c:v>
                </c:pt>
                <c:pt idx="1322">
                  <c:v>248.64999999999998</c:v>
                </c:pt>
                <c:pt idx="1323">
                  <c:v>248.90000000000003</c:v>
                </c:pt>
                <c:pt idx="1324">
                  <c:v>249.1</c:v>
                </c:pt>
                <c:pt idx="1325">
                  <c:v>249.34999999999997</c:v>
                </c:pt>
                <c:pt idx="1326">
                  <c:v>249.60000000000002</c:v>
                </c:pt>
                <c:pt idx="1327">
                  <c:v>249.7</c:v>
                </c:pt>
                <c:pt idx="1328">
                  <c:v>249.95000000000002</c:v>
                </c:pt>
                <c:pt idx="1329">
                  <c:v>250.20000000000002</c:v>
                </c:pt>
                <c:pt idx="1330">
                  <c:v>250.40000000000003</c:v>
                </c:pt>
                <c:pt idx="1331">
                  <c:v>250.65</c:v>
                </c:pt>
                <c:pt idx="1332">
                  <c:v>250.85</c:v>
                </c:pt>
                <c:pt idx="1333">
                  <c:v>251.10000000000002</c:v>
                </c:pt>
                <c:pt idx="1334">
                  <c:v>251.35</c:v>
                </c:pt>
                <c:pt idx="1335">
                  <c:v>251.55000000000004</c:v>
                </c:pt>
                <c:pt idx="1336">
                  <c:v>251.8</c:v>
                </c:pt>
                <c:pt idx="1337">
                  <c:v>252.04999999999998</c:v>
                </c:pt>
                <c:pt idx="1338">
                  <c:v>252.25000000000003</c:v>
                </c:pt>
                <c:pt idx="1339">
                  <c:v>252.5</c:v>
                </c:pt>
                <c:pt idx="1340">
                  <c:v>252.75000000000003</c:v>
                </c:pt>
                <c:pt idx="1341">
                  <c:v>252.95000000000002</c:v>
                </c:pt>
                <c:pt idx="1342">
                  <c:v>253.2</c:v>
                </c:pt>
                <c:pt idx="1343">
                  <c:v>253.45000000000002</c:v>
                </c:pt>
                <c:pt idx="1344">
                  <c:v>253.75000000000003</c:v>
                </c:pt>
                <c:pt idx="1345">
                  <c:v>254.04999999999998</c:v>
                </c:pt>
                <c:pt idx="1346">
                  <c:v>254.30000000000004</c:v>
                </c:pt>
                <c:pt idx="1347">
                  <c:v>254.55</c:v>
                </c:pt>
                <c:pt idx="1348">
                  <c:v>254.80000000000007</c:v>
                </c:pt>
                <c:pt idx="1349">
                  <c:v>255.05</c:v>
                </c:pt>
                <c:pt idx="1350">
                  <c:v>255.3</c:v>
                </c:pt>
                <c:pt idx="1351">
                  <c:v>255.60000000000002</c:v>
                </c:pt>
                <c:pt idx="1352">
                  <c:v>255.85000000000002</c:v>
                </c:pt>
                <c:pt idx="1353">
                  <c:v>256.15000000000003</c:v>
                </c:pt>
                <c:pt idx="1354">
                  <c:v>256.40000000000003</c:v>
                </c:pt>
                <c:pt idx="1355">
                  <c:v>256.7</c:v>
                </c:pt>
                <c:pt idx="1356">
                  <c:v>257.00000000000006</c:v>
                </c:pt>
                <c:pt idx="1357">
                  <c:v>257.25</c:v>
                </c:pt>
                <c:pt idx="1358">
                  <c:v>257.5</c:v>
                </c:pt>
                <c:pt idx="1359">
                  <c:v>257.8</c:v>
                </c:pt>
                <c:pt idx="1360">
                  <c:v>258.05</c:v>
                </c:pt>
                <c:pt idx="1361">
                  <c:v>258.30000000000007</c:v>
                </c:pt>
                <c:pt idx="1362">
                  <c:v>258.60000000000002</c:v>
                </c:pt>
                <c:pt idx="1363">
                  <c:v>258.85000000000002</c:v>
                </c:pt>
                <c:pt idx="1364">
                  <c:v>259.05</c:v>
                </c:pt>
                <c:pt idx="1365">
                  <c:v>259.35000000000002</c:v>
                </c:pt>
                <c:pt idx="1366">
                  <c:v>259.60000000000002</c:v>
                </c:pt>
                <c:pt idx="1367">
                  <c:v>259.90000000000003</c:v>
                </c:pt>
                <c:pt idx="1368">
                  <c:v>260.15000000000003</c:v>
                </c:pt>
                <c:pt idx="1369">
                  <c:v>260.35000000000002</c:v>
                </c:pt>
                <c:pt idx="1370">
                  <c:v>260.64999999999998</c:v>
                </c:pt>
                <c:pt idx="1371">
                  <c:v>260.90000000000003</c:v>
                </c:pt>
                <c:pt idx="1372">
                  <c:v>261.14999999999998</c:v>
                </c:pt>
                <c:pt idx="1373">
                  <c:v>261.45000000000005</c:v>
                </c:pt>
                <c:pt idx="1374">
                  <c:v>261.75</c:v>
                </c:pt>
                <c:pt idx="1375">
                  <c:v>262.05</c:v>
                </c:pt>
                <c:pt idx="1376">
                  <c:v>262.35000000000002</c:v>
                </c:pt>
                <c:pt idx="1377">
                  <c:v>262.7</c:v>
                </c:pt>
                <c:pt idx="1378">
                  <c:v>262.95000000000005</c:v>
                </c:pt>
                <c:pt idx="1379">
                  <c:v>263.25</c:v>
                </c:pt>
                <c:pt idx="1380">
                  <c:v>263.60000000000002</c:v>
                </c:pt>
                <c:pt idx="1381">
                  <c:v>263.90000000000003</c:v>
                </c:pt>
                <c:pt idx="1382">
                  <c:v>264.2</c:v>
                </c:pt>
                <c:pt idx="1383">
                  <c:v>264.55</c:v>
                </c:pt>
                <c:pt idx="1384">
                  <c:v>264.85000000000002</c:v>
                </c:pt>
                <c:pt idx="1385">
                  <c:v>265.15000000000003</c:v>
                </c:pt>
                <c:pt idx="1386">
                  <c:v>265.5</c:v>
                </c:pt>
                <c:pt idx="1387">
                  <c:v>265.8</c:v>
                </c:pt>
                <c:pt idx="1388">
                  <c:v>266.05</c:v>
                </c:pt>
                <c:pt idx="1389">
                  <c:v>266.39999999999998</c:v>
                </c:pt>
                <c:pt idx="1390">
                  <c:v>266.65000000000003</c:v>
                </c:pt>
                <c:pt idx="1391">
                  <c:v>267</c:v>
                </c:pt>
                <c:pt idx="1392">
                  <c:v>267.3</c:v>
                </c:pt>
                <c:pt idx="1393">
                  <c:v>267.55</c:v>
                </c:pt>
                <c:pt idx="1394">
                  <c:v>267.90000000000003</c:v>
                </c:pt>
                <c:pt idx="1395">
                  <c:v>268.2</c:v>
                </c:pt>
                <c:pt idx="1396">
                  <c:v>268.54999999999995</c:v>
                </c:pt>
                <c:pt idx="1397">
                  <c:v>268.90000000000003</c:v>
                </c:pt>
                <c:pt idx="1398">
                  <c:v>269.25</c:v>
                </c:pt>
                <c:pt idx="1399">
                  <c:v>269.55</c:v>
                </c:pt>
                <c:pt idx="1400">
                  <c:v>269.89999999999998</c:v>
                </c:pt>
                <c:pt idx="1401">
                  <c:v>270.25</c:v>
                </c:pt>
                <c:pt idx="1402">
                  <c:v>270.60000000000002</c:v>
                </c:pt>
                <c:pt idx="1403">
                  <c:v>270.95</c:v>
                </c:pt>
                <c:pt idx="1404">
                  <c:v>271.3</c:v>
                </c:pt>
                <c:pt idx="1405">
                  <c:v>271.59999999999997</c:v>
                </c:pt>
                <c:pt idx="1406">
                  <c:v>271.95</c:v>
                </c:pt>
                <c:pt idx="1407">
                  <c:v>272.3</c:v>
                </c:pt>
                <c:pt idx="1408">
                  <c:v>272.65000000000003</c:v>
                </c:pt>
                <c:pt idx="1409">
                  <c:v>273</c:v>
                </c:pt>
                <c:pt idx="1410">
                  <c:v>273.34999999999997</c:v>
                </c:pt>
                <c:pt idx="1411">
                  <c:v>273.64999999999998</c:v>
                </c:pt>
                <c:pt idx="1412">
                  <c:v>274</c:v>
                </c:pt>
                <c:pt idx="1413">
                  <c:v>274.35000000000002</c:v>
                </c:pt>
                <c:pt idx="1414">
                  <c:v>274.75</c:v>
                </c:pt>
                <c:pt idx="1415">
                  <c:v>275.14999999999998</c:v>
                </c:pt>
                <c:pt idx="1416">
                  <c:v>275.55</c:v>
                </c:pt>
                <c:pt idx="1417">
                  <c:v>276</c:v>
                </c:pt>
                <c:pt idx="1418">
                  <c:v>276.39999999999998</c:v>
                </c:pt>
                <c:pt idx="1419">
                  <c:v>276.8</c:v>
                </c:pt>
                <c:pt idx="1420">
                  <c:v>277.2</c:v>
                </c:pt>
                <c:pt idx="1421">
                  <c:v>277.60000000000002</c:v>
                </c:pt>
                <c:pt idx="1422">
                  <c:v>278</c:v>
                </c:pt>
                <c:pt idx="1423">
                  <c:v>278.39999999999998</c:v>
                </c:pt>
                <c:pt idx="1424">
                  <c:v>278.8</c:v>
                </c:pt>
                <c:pt idx="1425">
                  <c:v>279.2</c:v>
                </c:pt>
                <c:pt idx="1426">
                  <c:v>279.60000000000002</c:v>
                </c:pt>
                <c:pt idx="1427">
                  <c:v>280.05</c:v>
                </c:pt>
                <c:pt idx="1428">
                  <c:v>280.45</c:v>
                </c:pt>
                <c:pt idx="1429">
                  <c:v>280.90000000000003</c:v>
                </c:pt>
                <c:pt idx="1430">
                  <c:v>281.35000000000002</c:v>
                </c:pt>
                <c:pt idx="1431">
                  <c:v>281.79999999999995</c:v>
                </c:pt>
                <c:pt idx="1432">
                  <c:v>282.15000000000003</c:v>
                </c:pt>
                <c:pt idx="1433">
                  <c:v>282.60000000000002</c:v>
                </c:pt>
                <c:pt idx="1434">
                  <c:v>283.05000000000007</c:v>
                </c:pt>
                <c:pt idx="1435">
                  <c:v>283.55000000000007</c:v>
                </c:pt>
                <c:pt idx="1436">
                  <c:v>284</c:v>
                </c:pt>
                <c:pt idx="1437">
                  <c:v>284.45000000000005</c:v>
                </c:pt>
                <c:pt idx="1438">
                  <c:v>284.85000000000002</c:v>
                </c:pt>
                <c:pt idx="1439">
                  <c:v>285.35000000000002</c:v>
                </c:pt>
                <c:pt idx="1440">
                  <c:v>285.80000000000007</c:v>
                </c:pt>
                <c:pt idx="1441">
                  <c:v>286.25</c:v>
                </c:pt>
                <c:pt idx="1442">
                  <c:v>286.7</c:v>
                </c:pt>
                <c:pt idx="1443">
                  <c:v>287.20000000000005</c:v>
                </c:pt>
                <c:pt idx="1444">
                  <c:v>287.60000000000002</c:v>
                </c:pt>
                <c:pt idx="1445">
                  <c:v>288.05</c:v>
                </c:pt>
                <c:pt idx="1446">
                  <c:v>288.5</c:v>
                </c:pt>
                <c:pt idx="1447">
                  <c:v>289</c:v>
                </c:pt>
                <c:pt idx="1448">
                  <c:v>289.45</c:v>
                </c:pt>
                <c:pt idx="1449">
                  <c:v>289.85000000000002</c:v>
                </c:pt>
                <c:pt idx="1450">
                  <c:v>290.34999999999997</c:v>
                </c:pt>
                <c:pt idx="1451">
                  <c:v>290.84999999999997</c:v>
                </c:pt>
                <c:pt idx="1452">
                  <c:v>291.3</c:v>
                </c:pt>
                <c:pt idx="1453">
                  <c:v>291.75</c:v>
                </c:pt>
                <c:pt idx="1454">
                  <c:v>292.20000000000005</c:v>
                </c:pt>
                <c:pt idx="1455">
                  <c:v>292.70000000000005</c:v>
                </c:pt>
                <c:pt idx="1456">
                  <c:v>293.2</c:v>
                </c:pt>
                <c:pt idx="1457">
                  <c:v>293.75</c:v>
                </c:pt>
                <c:pt idx="1458">
                  <c:v>294.25</c:v>
                </c:pt>
                <c:pt idx="1459">
                  <c:v>294.75</c:v>
                </c:pt>
                <c:pt idx="1460">
                  <c:v>295.20000000000005</c:v>
                </c:pt>
                <c:pt idx="1461">
                  <c:v>295.75</c:v>
                </c:pt>
                <c:pt idx="1462">
                  <c:v>296.20000000000005</c:v>
                </c:pt>
                <c:pt idx="1463">
                  <c:v>296.75</c:v>
                </c:pt>
                <c:pt idx="1464">
                  <c:v>297.25</c:v>
                </c:pt>
                <c:pt idx="1465">
                  <c:v>297.80000000000007</c:v>
                </c:pt>
                <c:pt idx="1466">
                  <c:v>298.35000000000002</c:v>
                </c:pt>
                <c:pt idx="1467">
                  <c:v>298.90000000000003</c:v>
                </c:pt>
                <c:pt idx="1468">
                  <c:v>299.45</c:v>
                </c:pt>
                <c:pt idx="1469">
                  <c:v>300.00000000000006</c:v>
                </c:pt>
                <c:pt idx="1470">
                  <c:v>300.5</c:v>
                </c:pt>
                <c:pt idx="1471">
                  <c:v>301.05</c:v>
                </c:pt>
                <c:pt idx="1472">
                  <c:v>301.64999999999998</c:v>
                </c:pt>
                <c:pt idx="1473">
                  <c:v>302.15000000000003</c:v>
                </c:pt>
                <c:pt idx="1474">
                  <c:v>302.7</c:v>
                </c:pt>
                <c:pt idx="1475">
                  <c:v>303.3</c:v>
                </c:pt>
                <c:pt idx="1476">
                  <c:v>303.75</c:v>
                </c:pt>
                <c:pt idx="1477">
                  <c:v>304.3</c:v>
                </c:pt>
                <c:pt idx="1478">
                  <c:v>304.84999999999997</c:v>
                </c:pt>
                <c:pt idx="1479">
                  <c:v>305.35000000000002</c:v>
                </c:pt>
                <c:pt idx="1480">
                  <c:v>305.89999999999998</c:v>
                </c:pt>
                <c:pt idx="1481">
                  <c:v>306.39999999999998</c:v>
                </c:pt>
                <c:pt idx="1482">
                  <c:v>306.90000000000003</c:v>
                </c:pt>
                <c:pt idx="1483">
                  <c:v>307.5</c:v>
                </c:pt>
                <c:pt idx="1484">
                  <c:v>308.04999999999995</c:v>
                </c:pt>
                <c:pt idx="1485">
                  <c:v>308.55</c:v>
                </c:pt>
                <c:pt idx="1486">
                  <c:v>309.14999999999998</c:v>
                </c:pt>
                <c:pt idx="1487">
                  <c:v>309.64999999999998</c:v>
                </c:pt>
                <c:pt idx="1488">
                  <c:v>310.15000000000003</c:v>
                </c:pt>
                <c:pt idx="1489">
                  <c:v>310.75</c:v>
                </c:pt>
                <c:pt idx="1490">
                  <c:v>311.25</c:v>
                </c:pt>
                <c:pt idx="1491">
                  <c:v>311.80000000000007</c:v>
                </c:pt>
                <c:pt idx="1492">
                  <c:v>312.35000000000002</c:v>
                </c:pt>
                <c:pt idx="1493">
                  <c:v>312.90000000000003</c:v>
                </c:pt>
                <c:pt idx="1494">
                  <c:v>313.5</c:v>
                </c:pt>
                <c:pt idx="1495">
                  <c:v>314.00000000000006</c:v>
                </c:pt>
                <c:pt idx="1496">
                  <c:v>314.55</c:v>
                </c:pt>
                <c:pt idx="1497">
                  <c:v>315.09999999999997</c:v>
                </c:pt>
                <c:pt idx="1498">
                  <c:v>315.65000000000003</c:v>
                </c:pt>
                <c:pt idx="1499">
                  <c:v>316.25</c:v>
                </c:pt>
                <c:pt idx="1500">
                  <c:v>316.8</c:v>
                </c:pt>
                <c:pt idx="1501">
                  <c:v>317.35000000000002</c:v>
                </c:pt>
                <c:pt idx="1502">
                  <c:v>317.95</c:v>
                </c:pt>
                <c:pt idx="1503">
                  <c:v>318.45</c:v>
                </c:pt>
                <c:pt idx="1504">
                  <c:v>319.05</c:v>
                </c:pt>
                <c:pt idx="1505">
                  <c:v>319.64999999999998</c:v>
                </c:pt>
                <c:pt idx="1506">
                  <c:v>320.25</c:v>
                </c:pt>
                <c:pt idx="1507">
                  <c:v>320.8</c:v>
                </c:pt>
                <c:pt idx="1508">
                  <c:v>321.35000000000002</c:v>
                </c:pt>
                <c:pt idx="1509">
                  <c:v>321.95</c:v>
                </c:pt>
                <c:pt idx="1510">
                  <c:v>322.5</c:v>
                </c:pt>
                <c:pt idx="1511">
                  <c:v>323.14999999999998</c:v>
                </c:pt>
                <c:pt idx="1512">
                  <c:v>323.75</c:v>
                </c:pt>
                <c:pt idx="1513">
                  <c:v>324.29999999999995</c:v>
                </c:pt>
                <c:pt idx="1514">
                  <c:v>324.90000000000003</c:v>
                </c:pt>
                <c:pt idx="1515">
                  <c:v>325.55</c:v>
                </c:pt>
                <c:pt idx="1516">
                  <c:v>326.14999999999998</c:v>
                </c:pt>
                <c:pt idx="1517">
                  <c:v>326.75</c:v>
                </c:pt>
                <c:pt idx="1518">
                  <c:v>327.39999999999998</c:v>
                </c:pt>
                <c:pt idx="1519">
                  <c:v>328</c:v>
                </c:pt>
                <c:pt idx="1520">
                  <c:v>328.7</c:v>
                </c:pt>
                <c:pt idx="1521">
                  <c:v>329.35</c:v>
                </c:pt>
                <c:pt idx="1522">
                  <c:v>330.05</c:v>
                </c:pt>
                <c:pt idx="1523">
                  <c:v>330.70000000000005</c:v>
                </c:pt>
                <c:pt idx="1524">
                  <c:v>331.35</c:v>
                </c:pt>
                <c:pt idx="1525">
                  <c:v>332</c:v>
                </c:pt>
                <c:pt idx="1526">
                  <c:v>332.70000000000005</c:v>
                </c:pt>
                <c:pt idx="1527">
                  <c:v>333.40000000000003</c:v>
                </c:pt>
                <c:pt idx="1528">
                  <c:v>334.05</c:v>
                </c:pt>
                <c:pt idx="1529">
                  <c:v>334.65</c:v>
                </c:pt>
                <c:pt idx="1530">
                  <c:v>335.35</c:v>
                </c:pt>
                <c:pt idx="1531">
                  <c:v>336.05</c:v>
                </c:pt>
                <c:pt idx="1532">
                  <c:v>336.75</c:v>
                </c:pt>
                <c:pt idx="1533">
                  <c:v>337.45</c:v>
                </c:pt>
                <c:pt idx="1534">
                  <c:v>338.15</c:v>
                </c:pt>
                <c:pt idx="1535">
                  <c:v>338.8</c:v>
                </c:pt>
                <c:pt idx="1536">
                  <c:v>339.5</c:v>
                </c:pt>
                <c:pt idx="1537">
                  <c:v>340.2</c:v>
                </c:pt>
                <c:pt idx="1538">
                  <c:v>340.95</c:v>
                </c:pt>
                <c:pt idx="1539">
                  <c:v>341.6</c:v>
                </c:pt>
                <c:pt idx="1540">
                  <c:v>342.25</c:v>
                </c:pt>
                <c:pt idx="1541">
                  <c:v>342.95000000000005</c:v>
                </c:pt>
                <c:pt idx="1542">
                  <c:v>343.65</c:v>
                </c:pt>
                <c:pt idx="1543">
                  <c:v>344.4</c:v>
                </c:pt>
                <c:pt idx="1544">
                  <c:v>345.1</c:v>
                </c:pt>
                <c:pt idx="1545">
                  <c:v>345.70000000000005</c:v>
                </c:pt>
                <c:pt idx="1546">
                  <c:v>346.45</c:v>
                </c:pt>
                <c:pt idx="1547">
                  <c:v>347.15</c:v>
                </c:pt>
                <c:pt idx="1548">
                  <c:v>347.90000000000003</c:v>
                </c:pt>
                <c:pt idx="1549">
                  <c:v>348.6</c:v>
                </c:pt>
                <c:pt idx="1550">
                  <c:v>349.35</c:v>
                </c:pt>
                <c:pt idx="1551">
                  <c:v>350</c:v>
                </c:pt>
                <c:pt idx="1552">
                  <c:v>350.70000000000005</c:v>
                </c:pt>
                <c:pt idx="1553">
                  <c:v>351.45000000000005</c:v>
                </c:pt>
                <c:pt idx="1554">
                  <c:v>352.2</c:v>
                </c:pt>
                <c:pt idx="1555">
                  <c:v>352.95</c:v>
                </c:pt>
                <c:pt idx="1556">
                  <c:v>353.65</c:v>
                </c:pt>
                <c:pt idx="1557">
                  <c:v>354.35</c:v>
                </c:pt>
                <c:pt idx="1558">
                  <c:v>355.1</c:v>
                </c:pt>
                <c:pt idx="1559">
                  <c:v>355.84999999999997</c:v>
                </c:pt>
                <c:pt idx="1560">
                  <c:v>356.65</c:v>
                </c:pt>
                <c:pt idx="1561">
                  <c:v>357.40000000000003</c:v>
                </c:pt>
                <c:pt idx="1562">
                  <c:v>358.1</c:v>
                </c:pt>
                <c:pt idx="1563">
                  <c:v>358.9</c:v>
                </c:pt>
                <c:pt idx="1564">
                  <c:v>359.65</c:v>
                </c:pt>
                <c:pt idx="1565">
                  <c:v>360.4</c:v>
                </c:pt>
                <c:pt idx="1566">
                  <c:v>361.15</c:v>
                </c:pt>
                <c:pt idx="1567">
                  <c:v>361.85</c:v>
                </c:pt>
                <c:pt idx="1568">
                  <c:v>362.65000000000003</c:v>
                </c:pt>
                <c:pt idx="1569">
                  <c:v>363.45</c:v>
                </c:pt>
                <c:pt idx="1570">
                  <c:v>364.25000000000006</c:v>
                </c:pt>
                <c:pt idx="1571">
                  <c:v>365.05000000000007</c:v>
                </c:pt>
                <c:pt idx="1572">
                  <c:v>365.75</c:v>
                </c:pt>
                <c:pt idx="1573">
                  <c:v>366.55</c:v>
                </c:pt>
                <c:pt idx="1574">
                  <c:v>367.35</c:v>
                </c:pt>
                <c:pt idx="1575">
                  <c:v>368.15000000000003</c:v>
                </c:pt>
                <c:pt idx="1576">
                  <c:v>368.95000000000005</c:v>
                </c:pt>
                <c:pt idx="1577">
                  <c:v>369.75</c:v>
                </c:pt>
                <c:pt idx="1578">
                  <c:v>370.5</c:v>
                </c:pt>
                <c:pt idx="1579">
                  <c:v>371.3</c:v>
                </c:pt>
                <c:pt idx="1580">
                  <c:v>372.1</c:v>
                </c:pt>
                <c:pt idx="1581">
                  <c:v>372.95</c:v>
                </c:pt>
                <c:pt idx="1582">
                  <c:v>373.75</c:v>
                </c:pt>
                <c:pt idx="1583">
                  <c:v>374.54999999999995</c:v>
                </c:pt>
                <c:pt idx="1584">
                  <c:v>375.3</c:v>
                </c:pt>
                <c:pt idx="1585">
                  <c:v>376.1</c:v>
                </c:pt>
                <c:pt idx="1586">
                  <c:v>376.95</c:v>
                </c:pt>
                <c:pt idx="1587">
                  <c:v>377.75</c:v>
                </c:pt>
                <c:pt idx="1588">
                  <c:v>378.5</c:v>
                </c:pt>
                <c:pt idx="1589">
                  <c:v>379.35</c:v>
                </c:pt>
                <c:pt idx="1590">
                  <c:v>380.15</c:v>
                </c:pt>
                <c:pt idx="1591">
                  <c:v>380.95</c:v>
                </c:pt>
                <c:pt idx="1592">
                  <c:v>381.74999999999994</c:v>
                </c:pt>
                <c:pt idx="1593">
                  <c:v>382.5</c:v>
                </c:pt>
                <c:pt idx="1594">
                  <c:v>383.3</c:v>
                </c:pt>
                <c:pt idx="1595">
                  <c:v>384.1</c:v>
                </c:pt>
                <c:pt idx="1596">
                  <c:v>384.90000000000003</c:v>
                </c:pt>
                <c:pt idx="1597">
                  <c:v>385.70000000000005</c:v>
                </c:pt>
                <c:pt idx="1598">
                  <c:v>386.45000000000005</c:v>
                </c:pt>
                <c:pt idx="1599">
                  <c:v>387.20000000000005</c:v>
                </c:pt>
                <c:pt idx="1600">
                  <c:v>387.95</c:v>
                </c:pt>
                <c:pt idx="1601">
                  <c:v>388.70000000000005</c:v>
                </c:pt>
                <c:pt idx="1602">
                  <c:v>389.45000000000005</c:v>
                </c:pt>
                <c:pt idx="1603">
                  <c:v>390.20000000000005</c:v>
                </c:pt>
                <c:pt idx="1604">
                  <c:v>390.9</c:v>
                </c:pt>
                <c:pt idx="1605">
                  <c:v>391.65</c:v>
                </c:pt>
                <c:pt idx="1606">
                  <c:v>392.40000000000003</c:v>
                </c:pt>
                <c:pt idx="1607">
                  <c:v>393.1</c:v>
                </c:pt>
                <c:pt idx="1608">
                  <c:v>393.8</c:v>
                </c:pt>
                <c:pt idx="1609">
                  <c:v>394.5</c:v>
                </c:pt>
                <c:pt idx="1610">
                  <c:v>395.20000000000005</c:v>
                </c:pt>
                <c:pt idx="1611">
                  <c:v>395.90000000000003</c:v>
                </c:pt>
                <c:pt idx="1612">
                  <c:v>396.6</c:v>
                </c:pt>
                <c:pt idx="1613">
                  <c:v>397.25</c:v>
                </c:pt>
                <c:pt idx="1614">
                  <c:v>397.95</c:v>
                </c:pt>
                <c:pt idx="1615">
                  <c:v>398.6</c:v>
                </c:pt>
                <c:pt idx="1616">
                  <c:v>399.35</c:v>
                </c:pt>
                <c:pt idx="1617">
                  <c:v>400</c:v>
                </c:pt>
                <c:pt idx="1618">
                  <c:v>400.7</c:v>
                </c:pt>
                <c:pt idx="1619">
                  <c:v>401.4</c:v>
                </c:pt>
                <c:pt idx="1620">
                  <c:v>402</c:v>
                </c:pt>
                <c:pt idx="1621">
                  <c:v>402.65000000000009</c:v>
                </c:pt>
                <c:pt idx="1622">
                  <c:v>403.30000000000007</c:v>
                </c:pt>
                <c:pt idx="1623">
                  <c:v>404.00000000000006</c:v>
                </c:pt>
                <c:pt idx="1624">
                  <c:v>404.70000000000005</c:v>
                </c:pt>
                <c:pt idx="1625">
                  <c:v>405.35</c:v>
                </c:pt>
                <c:pt idx="1626">
                  <c:v>405.95</c:v>
                </c:pt>
                <c:pt idx="1627">
                  <c:v>406.60000000000008</c:v>
                </c:pt>
                <c:pt idx="1628">
                  <c:v>407.20000000000005</c:v>
                </c:pt>
                <c:pt idx="1629">
                  <c:v>407.85</c:v>
                </c:pt>
                <c:pt idx="1630">
                  <c:v>408.45000000000005</c:v>
                </c:pt>
                <c:pt idx="1631">
                  <c:v>409</c:v>
                </c:pt>
                <c:pt idx="1632">
                  <c:v>409.65000000000003</c:v>
                </c:pt>
                <c:pt idx="1633">
                  <c:v>410.25000000000006</c:v>
                </c:pt>
                <c:pt idx="1634">
                  <c:v>410.85</c:v>
                </c:pt>
                <c:pt idx="1635">
                  <c:v>411.45</c:v>
                </c:pt>
                <c:pt idx="1636">
                  <c:v>411.95</c:v>
                </c:pt>
                <c:pt idx="1637">
                  <c:v>412.55</c:v>
                </c:pt>
                <c:pt idx="1638">
                  <c:v>413.05</c:v>
                </c:pt>
                <c:pt idx="1639">
                  <c:v>413.6</c:v>
                </c:pt>
                <c:pt idx="1640">
                  <c:v>414.15</c:v>
                </c:pt>
                <c:pt idx="1641">
                  <c:v>414.70000000000005</c:v>
                </c:pt>
                <c:pt idx="1642">
                  <c:v>415.2</c:v>
                </c:pt>
                <c:pt idx="1643">
                  <c:v>415.75</c:v>
                </c:pt>
                <c:pt idx="1644">
                  <c:v>416.34999999999997</c:v>
                </c:pt>
                <c:pt idx="1645">
                  <c:v>416.84999999999997</c:v>
                </c:pt>
                <c:pt idx="1646">
                  <c:v>417.35</c:v>
                </c:pt>
                <c:pt idx="1647">
                  <c:v>417.75000000000006</c:v>
                </c:pt>
                <c:pt idx="1648">
                  <c:v>418.25000000000006</c:v>
                </c:pt>
                <c:pt idx="1649">
                  <c:v>418.65000000000003</c:v>
                </c:pt>
                <c:pt idx="1650">
                  <c:v>419.15000000000009</c:v>
                </c:pt>
                <c:pt idx="1651">
                  <c:v>419.60000000000008</c:v>
                </c:pt>
                <c:pt idx="1652">
                  <c:v>420.1</c:v>
                </c:pt>
                <c:pt idx="1653">
                  <c:v>420.5</c:v>
                </c:pt>
                <c:pt idx="1654">
                  <c:v>420.95000000000005</c:v>
                </c:pt>
                <c:pt idx="1655">
                  <c:v>421.45000000000005</c:v>
                </c:pt>
                <c:pt idx="1656">
                  <c:v>421.90000000000003</c:v>
                </c:pt>
                <c:pt idx="1657">
                  <c:v>422.40000000000003</c:v>
                </c:pt>
                <c:pt idx="1658">
                  <c:v>422.75000000000006</c:v>
                </c:pt>
                <c:pt idx="1659">
                  <c:v>423.1</c:v>
                </c:pt>
                <c:pt idx="1660">
                  <c:v>423.45000000000005</c:v>
                </c:pt>
                <c:pt idx="1661">
                  <c:v>423.85</c:v>
                </c:pt>
                <c:pt idx="1662">
                  <c:v>424.2</c:v>
                </c:pt>
                <c:pt idx="1663">
                  <c:v>424.45000000000005</c:v>
                </c:pt>
                <c:pt idx="1664">
                  <c:v>424.85</c:v>
                </c:pt>
                <c:pt idx="1665">
                  <c:v>425.2</c:v>
                </c:pt>
                <c:pt idx="1666">
                  <c:v>425.55</c:v>
                </c:pt>
                <c:pt idx="1667">
                  <c:v>425.95000000000005</c:v>
                </c:pt>
                <c:pt idx="1668">
                  <c:v>426.25</c:v>
                </c:pt>
                <c:pt idx="1669">
                  <c:v>426.55</c:v>
                </c:pt>
                <c:pt idx="1670">
                  <c:v>426.95</c:v>
                </c:pt>
                <c:pt idx="1671">
                  <c:v>427.3</c:v>
                </c:pt>
                <c:pt idx="1672">
                  <c:v>427.65000000000003</c:v>
                </c:pt>
                <c:pt idx="1673">
                  <c:v>428</c:v>
                </c:pt>
                <c:pt idx="1674">
                  <c:v>428.3</c:v>
                </c:pt>
                <c:pt idx="1675">
                  <c:v>428.65000000000009</c:v>
                </c:pt>
                <c:pt idx="1676">
                  <c:v>429.05000000000007</c:v>
                </c:pt>
                <c:pt idx="1677">
                  <c:v>429.35</c:v>
                </c:pt>
                <c:pt idx="1678">
                  <c:v>429.70000000000005</c:v>
                </c:pt>
                <c:pt idx="1679">
                  <c:v>430.05000000000007</c:v>
                </c:pt>
                <c:pt idx="1680">
                  <c:v>430.40000000000003</c:v>
                </c:pt>
                <c:pt idx="1681">
                  <c:v>430.70000000000005</c:v>
                </c:pt>
                <c:pt idx="1682">
                  <c:v>431</c:v>
                </c:pt>
                <c:pt idx="1683">
                  <c:v>431.35000000000008</c:v>
                </c:pt>
                <c:pt idx="1684">
                  <c:v>431.65000000000003</c:v>
                </c:pt>
                <c:pt idx="1685">
                  <c:v>431.95000000000005</c:v>
                </c:pt>
                <c:pt idx="1686">
                  <c:v>432.3</c:v>
                </c:pt>
                <c:pt idx="1687">
                  <c:v>432.55000000000007</c:v>
                </c:pt>
                <c:pt idx="1688">
                  <c:v>432.90000000000003</c:v>
                </c:pt>
                <c:pt idx="1689">
                  <c:v>433.25</c:v>
                </c:pt>
                <c:pt idx="1690">
                  <c:v>433.45</c:v>
                </c:pt>
                <c:pt idx="1691">
                  <c:v>433.8</c:v>
                </c:pt>
                <c:pt idx="1692">
                  <c:v>434.15000000000003</c:v>
                </c:pt>
                <c:pt idx="1693">
                  <c:v>434.4</c:v>
                </c:pt>
                <c:pt idx="1694">
                  <c:v>434.75</c:v>
                </c:pt>
                <c:pt idx="1695">
                  <c:v>435</c:v>
                </c:pt>
                <c:pt idx="1696">
                  <c:v>435.3</c:v>
                </c:pt>
                <c:pt idx="1697">
                  <c:v>435.65</c:v>
                </c:pt>
                <c:pt idx="1698">
                  <c:v>435.95</c:v>
                </c:pt>
                <c:pt idx="1699">
                  <c:v>436.25</c:v>
                </c:pt>
                <c:pt idx="1700">
                  <c:v>436.6</c:v>
                </c:pt>
                <c:pt idx="1701">
                  <c:v>436.85</c:v>
                </c:pt>
                <c:pt idx="1702">
                  <c:v>437.15000000000009</c:v>
                </c:pt>
                <c:pt idx="1703">
                  <c:v>437.50000000000006</c:v>
                </c:pt>
                <c:pt idx="1704">
                  <c:v>437.80000000000007</c:v>
                </c:pt>
                <c:pt idx="1705">
                  <c:v>438.1</c:v>
                </c:pt>
                <c:pt idx="1706">
                  <c:v>438.35000000000008</c:v>
                </c:pt>
                <c:pt idx="1707">
                  <c:v>438.70000000000005</c:v>
                </c:pt>
                <c:pt idx="1708">
                  <c:v>439.05</c:v>
                </c:pt>
                <c:pt idx="1709">
                  <c:v>439.40000000000003</c:v>
                </c:pt>
                <c:pt idx="1710">
                  <c:v>439.65000000000003</c:v>
                </c:pt>
                <c:pt idx="1711">
                  <c:v>439.95000000000005</c:v>
                </c:pt>
                <c:pt idx="1712">
                  <c:v>440.3</c:v>
                </c:pt>
                <c:pt idx="1713">
                  <c:v>440.65000000000003</c:v>
                </c:pt>
                <c:pt idx="1714">
                  <c:v>441</c:v>
                </c:pt>
                <c:pt idx="1715">
                  <c:v>441.35</c:v>
                </c:pt>
                <c:pt idx="1716">
                  <c:v>441.65000000000003</c:v>
                </c:pt>
                <c:pt idx="1717">
                  <c:v>441.95</c:v>
                </c:pt>
                <c:pt idx="1718">
                  <c:v>442.3</c:v>
                </c:pt>
                <c:pt idx="1719">
                  <c:v>442.6</c:v>
                </c:pt>
                <c:pt idx="1720">
                  <c:v>442.95000000000005</c:v>
                </c:pt>
                <c:pt idx="1721">
                  <c:v>443.25</c:v>
                </c:pt>
                <c:pt idx="1722">
                  <c:v>443.55</c:v>
                </c:pt>
                <c:pt idx="1723">
                  <c:v>443.9</c:v>
                </c:pt>
                <c:pt idx="1724">
                  <c:v>444.25</c:v>
                </c:pt>
                <c:pt idx="1725">
                  <c:v>444.6</c:v>
                </c:pt>
                <c:pt idx="1726">
                  <c:v>444.9</c:v>
                </c:pt>
                <c:pt idx="1727">
                  <c:v>445.15000000000003</c:v>
                </c:pt>
                <c:pt idx="1728">
                  <c:v>445.40000000000003</c:v>
                </c:pt>
                <c:pt idx="1729">
                  <c:v>445.75000000000006</c:v>
                </c:pt>
                <c:pt idx="1730">
                  <c:v>446.05000000000007</c:v>
                </c:pt>
                <c:pt idx="1731">
                  <c:v>446.35</c:v>
                </c:pt>
                <c:pt idx="1732">
                  <c:v>446.6</c:v>
                </c:pt>
                <c:pt idx="1733">
                  <c:v>446.85</c:v>
                </c:pt>
                <c:pt idx="1734">
                  <c:v>447.15</c:v>
                </c:pt>
                <c:pt idx="1735">
                  <c:v>447.4</c:v>
                </c:pt>
                <c:pt idx="1736">
                  <c:v>447.65</c:v>
                </c:pt>
                <c:pt idx="1737">
                  <c:v>447.9</c:v>
                </c:pt>
                <c:pt idx="1738">
                  <c:v>448.1</c:v>
                </c:pt>
                <c:pt idx="1739">
                  <c:v>448.40000000000003</c:v>
                </c:pt>
                <c:pt idx="1740">
                  <c:v>448.7</c:v>
                </c:pt>
                <c:pt idx="1741">
                  <c:v>448.95000000000005</c:v>
                </c:pt>
                <c:pt idx="1742">
                  <c:v>449.2</c:v>
                </c:pt>
                <c:pt idx="1743">
                  <c:v>449.45000000000005</c:v>
                </c:pt>
                <c:pt idx="1744">
                  <c:v>449.65000000000009</c:v>
                </c:pt>
                <c:pt idx="1745">
                  <c:v>449.9</c:v>
                </c:pt>
                <c:pt idx="1746">
                  <c:v>450.20000000000005</c:v>
                </c:pt>
                <c:pt idx="1747">
                  <c:v>450.45000000000005</c:v>
                </c:pt>
                <c:pt idx="1748">
                  <c:v>450.70000000000005</c:v>
                </c:pt>
                <c:pt idx="1749">
                  <c:v>450.9</c:v>
                </c:pt>
                <c:pt idx="1750">
                  <c:v>451.2</c:v>
                </c:pt>
                <c:pt idx="1751">
                  <c:v>451.45000000000005</c:v>
                </c:pt>
                <c:pt idx="1752">
                  <c:v>451.75</c:v>
                </c:pt>
                <c:pt idx="1753">
                  <c:v>452</c:v>
                </c:pt>
                <c:pt idx="1754">
                  <c:v>452.20000000000005</c:v>
                </c:pt>
                <c:pt idx="1755">
                  <c:v>452.50000000000006</c:v>
                </c:pt>
                <c:pt idx="1756">
                  <c:v>452.75</c:v>
                </c:pt>
                <c:pt idx="1757">
                  <c:v>453.00000000000006</c:v>
                </c:pt>
                <c:pt idx="1758">
                  <c:v>453.3</c:v>
                </c:pt>
                <c:pt idx="1759">
                  <c:v>453.6</c:v>
                </c:pt>
                <c:pt idx="1760">
                  <c:v>453.80000000000007</c:v>
                </c:pt>
                <c:pt idx="1761">
                  <c:v>454.04999999999995</c:v>
                </c:pt>
                <c:pt idx="1762">
                  <c:v>454.30000000000007</c:v>
                </c:pt>
                <c:pt idx="1763">
                  <c:v>454.6</c:v>
                </c:pt>
                <c:pt idx="1764">
                  <c:v>454.85</c:v>
                </c:pt>
                <c:pt idx="1765">
                  <c:v>455.1</c:v>
                </c:pt>
                <c:pt idx="1766">
                  <c:v>455.35</c:v>
                </c:pt>
                <c:pt idx="1767">
                  <c:v>455.65000000000003</c:v>
                </c:pt>
                <c:pt idx="1768">
                  <c:v>455.90000000000003</c:v>
                </c:pt>
                <c:pt idx="1769">
                  <c:v>456.15000000000003</c:v>
                </c:pt>
                <c:pt idx="1770">
                  <c:v>456.35</c:v>
                </c:pt>
                <c:pt idx="1771">
                  <c:v>456.65000000000009</c:v>
                </c:pt>
                <c:pt idx="1772">
                  <c:v>456.95000000000005</c:v>
                </c:pt>
                <c:pt idx="1773">
                  <c:v>457.20000000000005</c:v>
                </c:pt>
                <c:pt idx="1774">
                  <c:v>457.45000000000005</c:v>
                </c:pt>
                <c:pt idx="1775">
                  <c:v>457.70000000000005</c:v>
                </c:pt>
                <c:pt idx="1776">
                  <c:v>457.90000000000003</c:v>
                </c:pt>
                <c:pt idx="1777">
                  <c:v>458.2</c:v>
                </c:pt>
                <c:pt idx="1778">
                  <c:v>458.45</c:v>
                </c:pt>
                <c:pt idx="1779">
                  <c:v>458.7</c:v>
                </c:pt>
                <c:pt idx="1780">
                  <c:v>458.95</c:v>
                </c:pt>
                <c:pt idx="1781">
                  <c:v>459.15000000000009</c:v>
                </c:pt>
                <c:pt idx="1782">
                  <c:v>459.40000000000003</c:v>
                </c:pt>
                <c:pt idx="1783">
                  <c:v>459.70000000000005</c:v>
                </c:pt>
                <c:pt idx="1784">
                  <c:v>459.95000000000005</c:v>
                </c:pt>
                <c:pt idx="1785">
                  <c:v>460.20000000000005</c:v>
                </c:pt>
                <c:pt idx="1786">
                  <c:v>460.4</c:v>
                </c:pt>
                <c:pt idx="1787">
                  <c:v>460.65</c:v>
                </c:pt>
                <c:pt idx="1788">
                  <c:v>460.9</c:v>
                </c:pt>
                <c:pt idx="1789">
                  <c:v>461.20000000000005</c:v>
                </c:pt>
                <c:pt idx="1790">
                  <c:v>461.45000000000005</c:v>
                </c:pt>
                <c:pt idx="1791">
                  <c:v>461.70000000000005</c:v>
                </c:pt>
                <c:pt idx="1792">
                  <c:v>461.90000000000003</c:v>
                </c:pt>
                <c:pt idx="1793">
                  <c:v>462.15</c:v>
                </c:pt>
                <c:pt idx="1794">
                  <c:v>462.40000000000003</c:v>
                </c:pt>
                <c:pt idx="1795">
                  <c:v>462.7</c:v>
                </c:pt>
                <c:pt idx="1796">
                  <c:v>462.95000000000005</c:v>
                </c:pt>
                <c:pt idx="1797">
                  <c:v>463.15000000000009</c:v>
                </c:pt>
                <c:pt idx="1798">
                  <c:v>463.4</c:v>
                </c:pt>
                <c:pt idx="1799">
                  <c:v>463.65000000000009</c:v>
                </c:pt>
                <c:pt idx="1800">
                  <c:v>463.9</c:v>
                </c:pt>
                <c:pt idx="1801">
                  <c:v>464.20000000000005</c:v>
                </c:pt>
                <c:pt idx="1802">
                  <c:v>464.45</c:v>
                </c:pt>
                <c:pt idx="1803">
                  <c:v>464.75</c:v>
                </c:pt>
                <c:pt idx="1804">
                  <c:v>465</c:v>
                </c:pt>
                <c:pt idx="1805">
                  <c:v>465.3</c:v>
                </c:pt>
                <c:pt idx="1806">
                  <c:v>465.54999999999995</c:v>
                </c:pt>
                <c:pt idx="1807">
                  <c:v>465.85</c:v>
                </c:pt>
                <c:pt idx="1808">
                  <c:v>466.05</c:v>
                </c:pt>
                <c:pt idx="1809">
                  <c:v>466.40000000000003</c:v>
                </c:pt>
                <c:pt idx="1810">
                  <c:v>466.65000000000003</c:v>
                </c:pt>
                <c:pt idx="1811">
                  <c:v>466.95000000000005</c:v>
                </c:pt>
                <c:pt idx="1812">
                  <c:v>467.20000000000005</c:v>
                </c:pt>
                <c:pt idx="1813">
                  <c:v>467.4</c:v>
                </c:pt>
                <c:pt idx="1814">
                  <c:v>467.69999999999993</c:v>
                </c:pt>
                <c:pt idx="1815">
                  <c:v>467.95000000000005</c:v>
                </c:pt>
                <c:pt idx="1816">
                  <c:v>468.29999999999995</c:v>
                </c:pt>
                <c:pt idx="1817">
                  <c:v>468.54999999999995</c:v>
                </c:pt>
                <c:pt idx="1818">
                  <c:v>468.85</c:v>
                </c:pt>
                <c:pt idx="1819">
                  <c:v>469.05</c:v>
                </c:pt>
                <c:pt idx="1820">
                  <c:v>469.35</c:v>
                </c:pt>
                <c:pt idx="1821">
                  <c:v>469.6</c:v>
                </c:pt>
                <c:pt idx="1822">
                  <c:v>469.85</c:v>
                </c:pt>
                <c:pt idx="1823">
                  <c:v>470.1</c:v>
                </c:pt>
                <c:pt idx="1824">
                  <c:v>470.30000000000007</c:v>
                </c:pt>
                <c:pt idx="1825">
                  <c:v>470.55000000000007</c:v>
                </c:pt>
                <c:pt idx="1826">
                  <c:v>470.75</c:v>
                </c:pt>
                <c:pt idx="1827">
                  <c:v>471</c:v>
                </c:pt>
                <c:pt idx="1828">
                  <c:v>471.29999999999995</c:v>
                </c:pt>
                <c:pt idx="1829">
                  <c:v>471.45000000000005</c:v>
                </c:pt>
                <c:pt idx="1830">
                  <c:v>471.75</c:v>
                </c:pt>
                <c:pt idx="1831">
                  <c:v>471.9</c:v>
                </c:pt>
                <c:pt idx="1832">
                  <c:v>472.19999999999993</c:v>
                </c:pt>
                <c:pt idx="1833">
                  <c:v>472.40000000000003</c:v>
                </c:pt>
                <c:pt idx="1834">
                  <c:v>472.65</c:v>
                </c:pt>
                <c:pt idx="1835">
                  <c:v>472.85</c:v>
                </c:pt>
                <c:pt idx="1836">
                  <c:v>473.1</c:v>
                </c:pt>
                <c:pt idx="1837">
                  <c:v>473.35</c:v>
                </c:pt>
                <c:pt idx="1838">
                  <c:v>473.54999999999995</c:v>
                </c:pt>
                <c:pt idx="1839">
                  <c:v>473.8</c:v>
                </c:pt>
                <c:pt idx="1840">
                  <c:v>474.05</c:v>
                </c:pt>
                <c:pt idx="1841">
                  <c:v>474.25000000000006</c:v>
                </c:pt>
                <c:pt idx="1842">
                  <c:v>474.5</c:v>
                </c:pt>
                <c:pt idx="1843">
                  <c:v>474.70000000000005</c:v>
                </c:pt>
                <c:pt idx="1844">
                  <c:v>474.95</c:v>
                </c:pt>
                <c:pt idx="1845">
                  <c:v>475.15000000000003</c:v>
                </c:pt>
                <c:pt idx="1846">
                  <c:v>475.4</c:v>
                </c:pt>
                <c:pt idx="1847">
                  <c:v>475.65000000000009</c:v>
                </c:pt>
                <c:pt idx="1848">
                  <c:v>475.9</c:v>
                </c:pt>
                <c:pt idx="1849">
                  <c:v>476.15000000000003</c:v>
                </c:pt>
                <c:pt idx="1850">
                  <c:v>476.4</c:v>
                </c:pt>
                <c:pt idx="1851">
                  <c:v>476.60000000000008</c:v>
                </c:pt>
                <c:pt idx="1852">
                  <c:v>476.85</c:v>
                </c:pt>
                <c:pt idx="1853">
                  <c:v>477.1</c:v>
                </c:pt>
                <c:pt idx="1854">
                  <c:v>477.35</c:v>
                </c:pt>
                <c:pt idx="1855">
                  <c:v>477.55</c:v>
                </c:pt>
                <c:pt idx="1856">
                  <c:v>477.8</c:v>
                </c:pt>
                <c:pt idx="1857">
                  <c:v>478.1</c:v>
                </c:pt>
                <c:pt idx="1858">
                  <c:v>478.30000000000007</c:v>
                </c:pt>
                <c:pt idx="1859">
                  <c:v>478.6</c:v>
                </c:pt>
                <c:pt idx="1860">
                  <c:v>478.75</c:v>
                </c:pt>
                <c:pt idx="1861">
                  <c:v>479.05</c:v>
                </c:pt>
                <c:pt idx="1862">
                  <c:v>479.3</c:v>
                </c:pt>
                <c:pt idx="1863">
                  <c:v>479.60000000000008</c:v>
                </c:pt>
                <c:pt idx="1864">
                  <c:v>479.79999999999995</c:v>
                </c:pt>
                <c:pt idx="1865">
                  <c:v>480.05000000000007</c:v>
                </c:pt>
                <c:pt idx="1866">
                  <c:v>480.3</c:v>
                </c:pt>
                <c:pt idx="1867">
                  <c:v>480.6</c:v>
                </c:pt>
                <c:pt idx="1868">
                  <c:v>480.90000000000003</c:v>
                </c:pt>
                <c:pt idx="1869">
                  <c:v>481.1</c:v>
                </c:pt>
                <c:pt idx="1870">
                  <c:v>481.35</c:v>
                </c:pt>
                <c:pt idx="1871">
                  <c:v>481.59999999999997</c:v>
                </c:pt>
                <c:pt idx="1872">
                  <c:v>481.90000000000003</c:v>
                </c:pt>
                <c:pt idx="1873">
                  <c:v>482.15000000000003</c:v>
                </c:pt>
                <c:pt idx="1874">
                  <c:v>482.40000000000003</c:v>
                </c:pt>
                <c:pt idx="1875">
                  <c:v>482.6</c:v>
                </c:pt>
                <c:pt idx="1876">
                  <c:v>482.9</c:v>
                </c:pt>
                <c:pt idx="1877">
                  <c:v>483.15</c:v>
                </c:pt>
                <c:pt idx="1878">
                  <c:v>483.40000000000003</c:v>
                </c:pt>
                <c:pt idx="1879">
                  <c:v>483.65000000000003</c:v>
                </c:pt>
                <c:pt idx="1880">
                  <c:v>483.90000000000009</c:v>
                </c:pt>
                <c:pt idx="1881">
                  <c:v>484.1</c:v>
                </c:pt>
                <c:pt idx="1882">
                  <c:v>484.35</c:v>
                </c:pt>
                <c:pt idx="1883">
                  <c:v>484.59999999999997</c:v>
                </c:pt>
                <c:pt idx="1884">
                  <c:v>484.85000000000008</c:v>
                </c:pt>
                <c:pt idx="1885">
                  <c:v>485.1</c:v>
                </c:pt>
                <c:pt idx="1886">
                  <c:v>485.35</c:v>
                </c:pt>
                <c:pt idx="1887">
                  <c:v>485.6</c:v>
                </c:pt>
                <c:pt idx="1888">
                  <c:v>485.9</c:v>
                </c:pt>
                <c:pt idx="1889">
                  <c:v>486.15000000000003</c:v>
                </c:pt>
                <c:pt idx="1890">
                  <c:v>486.40000000000003</c:v>
                </c:pt>
                <c:pt idx="1891">
                  <c:v>486.65000000000009</c:v>
                </c:pt>
                <c:pt idx="1892">
                  <c:v>486.95000000000005</c:v>
                </c:pt>
                <c:pt idx="1893">
                  <c:v>487.2</c:v>
                </c:pt>
                <c:pt idx="1894">
                  <c:v>487.45000000000005</c:v>
                </c:pt>
                <c:pt idx="1895">
                  <c:v>487.70000000000005</c:v>
                </c:pt>
                <c:pt idx="1896">
                  <c:v>487.95000000000005</c:v>
                </c:pt>
                <c:pt idx="1897">
                  <c:v>488.30000000000007</c:v>
                </c:pt>
                <c:pt idx="1898">
                  <c:v>488.5</c:v>
                </c:pt>
                <c:pt idx="1899">
                  <c:v>488.79999999999995</c:v>
                </c:pt>
                <c:pt idx="1900">
                  <c:v>489.00000000000006</c:v>
                </c:pt>
                <c:pt idx="1901">
                  <c:v>489.3</c:v>
                </c:pt>
                <c:pt idx="1902">
                  <c:v>489.55000000000007</c:v>
                </c:pt>
                <c:pt idx="1903">
                  <c:v>489.85</c:v>
                </c:pt>
                <c:pt idx="1904">
                  <c:v>490.09999999999997</c:v>
                </c:pt>
                <c:pt idx="1905">
                  <c:v>490.35</c:v>
                </c:pt>
                <c:pt idx="1906">
                  <c:v>490.6</c:v>
                </c:pt>
                <c:pt idx="1907">
                  <c:v>490.85</c:v>
                </c:pt>
                <c:pt idx="1908">
                  <c:v>491.15000000000003</c:v>
                </c:pt>
                <c:pt idx="1909">
                  <c:v>491.4</c:v>
                </c:pt>
                <c:pt idx="1910">
                  <c:v>491.69999999999993</c:v>
                </c:pt>
                <c:pt idx="1911">
                  <c:v>491.90000000000003</c:v>
                </c:pt>
                <c:pt idx="1912">
                  <c:v>492.2</c:v>
                </c:pt>
                <c:pt idx="1913">
                  <c:v>492.40000000000009</c:v>
                </c:pt>
                <c:pt idx="1914">
                  <c:v>492.75</c:v>
                </c:pt>
                <c:pt idx="1915">
                  <c:v>492.95</c:v>
                </c:pt>
                <c:pt idx="1916">
                  <c:v>493.25</c:v>
                </c:pt>
                <c:pt idx="1917">
                  <c:v>493.45000000000005</c:v>
                </c:pt>
                <c:pt idx="1918">
                  <c:v>493.75</c:v>
                </c:pt>
                <c:pt idx="1919">
                  <c:v>494.05000000000007</c:v>
                </c:pt>
                <c:pt idx="1920">
                  <c:v>494.29999999999995</c:v>
                </c:pt>
                <c:pt idx="1921">
                  <c:v>494.6</c:v>
                </c:pt>
                <c:pt idx="1922">
                  <c:v>494.8</c:v>
                </c:pt>
                <c:pt idx="1923">
                  <c:v>495.1</c:v>
                </c:pt>
                <c:pt idx="1924">
                  <c:v>495.30000000000007</c:v>
                </c:pt>
                <c:pt idx="1925">
                  <c:v>495.6</c:v>
                </c:pt>
                <c:pt idx="1926">
                  <c:v>495.84999999999997</c:v>
                </c:pt>
                <c:pt idx="1927">
                  <c:v>496.15000000000003</c:v>
                </c:pt>
                <c:pt idx="1928">
                  <c:v>496.4</c:v>
                </c:pt>
                <c:pt idx="1929">
                  <c:v>496.65000000000003</c:v>
                </c:pt>
                <c:pt idx="1930">
                  <c:v>496.90000000000003</c:v>
                </c:pt>
                <c:pt idx="1931">
                  <c:v>497.15</c:v>
                </c:pt>
                <c:pt idx="1932">
                  <c:v>497.44999999999993</c:v>
                </c:pt>
                <c:pt idx="1933">
                  <c:v>497.70000000000005</c:v>
                </c:pt>
                <c:pt idx="1934">
                  <c:v>497.95</c:v>
                </c:pt>
                <c:pt idx="1935">
                  <c:v>498.20000000000005</c:v>
                </c:pt>
                <c:pt idx="1936">
                  <c:v>498.5</c:v>
                </c:pt>
                <c:pt idx="1937">
                  <c:v>498.7</c:v>
                </c:pt>
                <c:pt idx="1938">
                  <c:v>499</c:v>
                </c:pt>
                <c:pt idx="1939">
                  <c:v>499.25</c:v>
                </c:pt>
                <c:pt idx="1940">
                  <c:v>499.55</c:v>
                </c:pt>
                <c:pt idx="1941">
                  <c:v>499.80000000000007</c:v>
                </c:pt>
                <c:pt idx="1942">
                  <c:v>500</c:v>
                </c:pt>
                <c:pt idx="1943">
                  <c:v>500.29999999999995</c:v>
                </c:pt>
                <c:pt idx="1944">
                  <c:v>500.55000000000007</c:v>
                </c:pt>
                <c:pt idx="1945">
                  <c:v>500.85</c:v>
                </c:pt>
                <c:pt idx="1946">
                  <c:v>501.05000000000007</c:v>
                </c:pt>
                <c:pt idx="1947">
                  <c:v>501.30000000000007</c:v>
                </c:pt>
                <c:pt idx="1948">
                  <c:v>501.65000000000009</c:v>
                </c:pt>
                <c:pt idx="1949">
                  <c:v>501.84999999999997</c:v>
                </c:pt>
                <c:pt idx="1950">
                  <c:v>502.1</c:v>
                </c:pt>
                <c:pt idx="1951">
                  <c:v>502.35</c:v>
                </c:pt>
                <c:pt idx="1952">
                  <c:v>502.65000000000003</c:v>
                </c:pt>
                <c:pt idx="1953">
                  <c:v>502.9</c:v>
                </c:pt>
                <c:pt idx="1954">
                  <c:v>503.15</c:v>
                </c:pt>
                <c:pt idx="1955">
                  <c:v>503.4</c:v>
                </c:pt>
                <c:pt idx="1956">
                  <c:v>503.70000000000005</c:v>
                </c:pt>
                <c:pt idx="1957">
                  <c:v>503.9</c:v>
                </c:pt>
                <c:pt idx="1958">
                  <c:v>504.20000000000005</c:v>
                </c:pt>
                <c:pt idx="1959">
                  <c:v>504.5</c:v>
                </c:pt>
                <c:pt idx="1960">
                  <c:v>504.7</c:v>
                </c:pt>
                <c:pt idx="1961">
                  <c:v>505</c:v>
                </c:pt>
                <c:pt idx="1962">
                  <c:v>505.20000000000005</c:v>
                </c:pt>
                <c:pt idx="1963">
                  <c:v>505.50000000000006</c:v>
                </c:pt>
                <c:pt idx="1964">
                  <c:v>505.75</c:v>
                </c:pt>
                <c:pt idx="1965">
                  <c:v>506</c:v>
                </c:pt>
                <c:pt idx="1966">
                  <c:v>506.25</c:v>
                </c:pt>
                <c:pt idx="1967">
                  <c:v>506.55000000000007</c:v>
                </c:pt>
                <c:pt idx="1968">
                  <c:v>506.8</c:v>
                </c:pt>
                <c:pt idx="1969">
                  <c:v>507</c:v>
                </c:pt>
                <c:pt idx="1970">
                  <c:v>507.35</c:v>
                </c:pt>
                <c:pt idx="1971">
                  <c:v>507.55</c:v>
                </c:pt>
                <c:pt idx="1972">
                  <c:v>507.79999999999995</c:v>
                </c:pt>
                <c:pt idx="1973">
                  <c:v>508.05000000000007</c:v>
                </c:pt>
                <c:pt idx="1974">
                  <c:v>508.35</c:v>
                </c:pt>
                <c:pt idx="1975">
                  <c:v>508.54999999999995</c:v>
                </c:pt>
                <c:pt idx="1976">
                  <c:v>508.85</c:v>
                </c:pt>
                <c:pt idx="1977">
                  <c:v>509.1</c:v>
                </c:pt>
                <c:pt idx="1978">
                  <c:v>509.35</c:v>
                </c:pt>
                <c:pt idx="1979">
                  <c:v>509.65000000000003</c:v>
                </c:pt>
                <c:pt idx="1980">
                  <c:v>509.90000000000009</c:v>
                </c:pt>
                <c:pt idx="1981">
                  <c:v>510.20000000000005</c:v>
                </c:pt>
                <c:pt idx="1982">
                  <c:v>510.40000000000003</c:v>
                </c:pt>
                <c:pt idx="1983">
                  <c:v>510.75</c:v>
                </c:pt>
                <c:pt idx="1984">
                  <c:v>510.95000000000005</c:v>
                </c:pt>
                <c:pt idx="1985">
                  <c:v>511.25</c:v>
                </c:pt>
                <c:pt idx="1986">
                  <c:v>511.5</c:v>
                </c:pt>
                <c:pt idx="1987">
                  <c:v>511.75</c:v>
                </c:pt>
                <c:pt idx="1988">
                  <c:v>511.95000000000005</c:v>
                </c:pt>
                <c:pt idx="1989">
                  <c:v>512.25</c:v>
                </c:pt>
                <c:pt idx="1990">
                  <c:v>512.5</c:v>
                </c:pt>
                <c:pt idx="1991">
                  <c:v>512.75</c:v>
                </c:pt>
                <c:pt idx="1992">
                  <c:v>513.04999999999995</c:v>
                </c:pt>
                <c:pt idx="1993">
                  <c:v>513.25</c:v>
                </c:pt>
                <c:pt idx="1994">
                  <c:v>513.5</c:v>
                </c:pt>
                <c:pt idx="1995">
                  <c:v>513.75</c:v>
                </c:pt>
                <c:pt idx="1996">
                  <c:v>514</c:v>
                </c:pt>
                <c:pt idx="1997">
                  <c:v>514.20000000000005</c:v>
                </c:pt>
                <c:pt idx="1998">
                  <c:v>514.5</c:v>
                </c:pt>
                <c:pt idx="1999">
                  <c:v>514.75</c:v>
                </c:pt>
                <c:pt idx="2000">
                  <c:v>514.95000000000005</c:v>
                </c:pt>
                <c:pt idx="2001">
                  <c:v>515.29999999999995</c:v>
                </c:pt>
                <c:pt idx="2002">
                  <c:v>515.54999999999995</c:v>
                </c:pt>
                <c:pt idx="2003">
                  <c:v>515.79999999999995</c:v>
                </c:pt>
                <c:pt idx="2004">
                  <c:v>516.05000000000007</c:v>
                </c:pt>
                <c:pt idx="2005">
                  <c:v>516.30000000000007</c:v>
                </c:pt>
                <c:pt idx="2006">
                  <c:v>516.54999999999995</c:v>
                </c:pt>
                <c:pt idx="2007">
                  <c:v>516.79999999999995</c:v>
                </c:pt>
                <c:pt idx="2008">
                  <c:v>517.1</c:v>
                </c:pt>
                <c:pt idx="2009">
                  <c:v>517.29999999999995</c:v>
                </c:pt>
                <c:pt idx="2010">
                  <c:v>517.55000000000007</c:v>
                </c:pt>
                <c:pt idx="2011">
                  <c:v>517.9</c:v>
                </c:pt>
                <c:pt idx="2012">
                  <c:v>518.15000000000009</c:v>
                </c:pt>
                <c:pt idx="2013">
                  <c:v>518.35</c:v>
                </c:pt>
                <c:pt idx="2014">
                  <c:v>518.65</c:v>
                </c:pt>
                <c:pt idx="2015">
                  <c:v>518.9</c:v>
                </c:pt>
                <c:pt idx="2016">
                  <c:v>519.15000000000009</c:v>
                </c:pt>
                <c:pt idx="2017">
                  <c:v>519.4</c:v>
                </c:pt>
                <c:pt idx="2018">
                  <c:v>519.65000000000009</c:v>
                </c:pt>
                <c:pt idx="2019">
                  <c:v>519.85</c:v>
                </c:pt>
                <c:pt idx="2020">
                  <c:v>520.1</c:v>
                </c:pt>
                <c:pt idx="2021">
                  <c:v>520.40000000000009</c:v>
                </c:pt>
                <c:pt idx="2022">
                  <c:v>520.6</c:v>
                </c:pt>
                <c:pt idx="2023">
                  <c:v>520.85</c:v>
                </c:pt>
                <c:pt idx="2024">
                  <c:v>521.1</c:v>
                </c:pt>
                <c:pt idx="2025">
                  <c:v>521.30000000000007</c:v>
                </c:pt>
                <c:pt idx="2026">
                  <c:v>521.54999999999995</c:v>
                </c:pt>
                <c:pt idx="2027">
                  <c:v>521.80000000000007</c:v>
                </c:pt>
                <c:pt idx="2028">
                  <c:v>522</c:v>
                </c:pt>
                <c:pt idx="2029">
                  <c:v>522.25</c:v>
                </c:pt>
                <c:pt idx="2030">
                  <c:v>522.54999999999995</c:v>
                </c:pt>
                <c:pt idx="2031">
                  <c:v>522.75</c:v>
                </c:pt>
                <c:pt idx="2032">
                  <c:v>523</c:v>
                </c:pt>
                <c:pt idx="2033">
                  <c:v>523.20000000000005</c:v>
                </c:pt>
                <c:pt idx="2034">
                  <c:v>523.40000000000009</c:v>
                </c:pt>
                <c:pt idx="2035">
                  <c:v>523.70000000000005</c:v>
                </c:pt>
                <c:pt idx="2036">
                  <c:v>523.9</c:v>
                </c:pt>
                <c:pt idx="2037">
                  <c:v>524.15</c:v>
                </c:pt>
                <c:pt idx="2038">
                  <c:v>524.35</c:v>
                </c:pt>
                <c:pt idx="2039">
                  <c:v>524.59999999999991</c:v>
                </c:pt>
                <c:pt idx="2040">
                  <c:v>524.9</c:v>
                </c:pt>
                <c:pt idx="2041">
                  <c:v>525.10000000000014</c:v>
                </c:pt>
                <c:pt idx="2042">
                  <c:v>525.35</c:v>
                </c:pt>
                <c:pt idx="2043">
                  <c:v>525.54999999999995</c:v>
                </c:pt>
                <c:pt idx="2044">
                  <c:v>525.85</c:v>
                </c:pt>
                <c:pt idx="2045">
                  <c:v>526.04999999999995</c:v>
                </c:pt>
                <c:pt idx="2046">
                  <c:v>526.29999999999995</c:v>
                </c:pt>
                <c:pt idx="2047">
                  <c:v>526.5</c:v>
                </c:pt>
                <c:pt idx="2048">
                  <c:v>526.79999999999995</c:v>
                </c:pt>
                <c:pt idx="2049">
                  <c:v>527</c:v>
                </c:pt>
                <c:pt idx="2050">
                  <c:v>527.30000000000007</c:v>
                </c:pt>
                <c:pt idx="2051">
                  <c:v>527.5</c:v>
                </c:pt>
                <c:pt idx="2052">
                  <c:v>527.75</c:v>
                </c:pt>
                <c:pt idx="2053">
                  <c:v>528</c:v>
                </c:pt>
                <c:pt idx="2054">
                  <c:v>528.25</c:v>
                </c:pt>
                <c:pt idx="2055">
                  <c:v>528.45000000000005</c:v>
                </c:pt>
                <c:pt idx="2056">
                  <c:v>528.70000000000005</c:v>
                </c:pt>
                <c:pt idx="2057">
                  <c:v>528.90000000000009</c:v>
                </c:pt>
                <c:pt idx="2058">
                  <c:v>529.20000000000005</c:v>
                </c:pt>
                <c:pt idx="2059">
                  <c:v>529.40000000000009</c:v>
                </c:pt>
                <c:pt idx="2060">
                  <c:v>529.65000000000009</c:v>
                </c:pt>
                <c:pt idx="2061">
                  <c:v>529.90000000000009</c:v>
                </c:pt>
                <c:pt idx="2062">
                  <c:v>530.09999999999991</c:v>
                </c:pt>
                <c:pt idx="2063">
                  <c:v>530.30000000000007</c:v>
                </c:pt>
                <c:pt idx="2064">
                  <c:v>530.5</c:v>
                </c:pt>
                <c:pt idx="2065">
                  <c:v>530.75</c:v>
                </c:pt>
                <c:pt idx="2066">
                  <c:v>531</c:v>
                </c:pt>
                <c:pt idx="2067">
                  <c:v>531.25</c:v>
                </c:pt>
                <c:pt idx="2068">
                  <c:v>531.5</c:v>
                </c:pt>
                <c:pt idx="2069">
                  <c:v>531.80000000000007</c:v>
                </c:pt>
                <c:pt idx="2070">
                  <c:v>532.05000000000007</c:v>
                </c:pt>
                <c:pt idx="2071">
                  <c:v>532.30000000000007</c:v>
                </c:pt>
                <c:pt idx="2072">
                  <c:v>532.6</c:v>
                </c:pt>
                <c:pt idx="2073">
                  <c:v>532.85</c:v>
                </c:pt>
                <c:pt idx="2074">
                  <c:v>533.04999999999995</c:v>
                </c:pt>
                <c:pt idx="2075">
                  <c:v>533.29999999999995</c:v>
                </c:pt>
                <c:pt idx="2076">
                  <c:v>533.6</c:v>
                </c:pt>
                <c:pt idx="2077">
                  <c:v>533.84999999999991</c:v>
                </c:pt>
                <c:pt idx="2078">
                  <c:v>534.1</c:v>
                </c:pt>
                <c:pt idx="2079">
                  <c:v>534.29999999999995</c:v>
                </c:pt>
                <c:pt idx="2080">
                  <c:v>534.6</c:v>
                </c:pt>
                <c:pt idx="2081">
                  <c:v>534.85000000000014</c:v>
                </c:pt>
                <c:pt idx="2082">
                  <c:v>535.1</c:v>
                </c:pt>
                <c:pt idx="2083">
                  <c:v>535.35000000000014</c:v>
                </c:pt>
                <c:pt idx="2084">
                  <c:v>535.54999999999995</c:v>
                </c:pt>
                <c:pt idx="2085">
                  <c:v>535.80000000000007</c:v>
                </c:pt>
                <c:pt idx="2086">
                  <c:v>536.04999999999995</c:v>
                </c:pt>
                <c:pt idx="2087">
                  <c:v>536.29999999999995</c:v>
                </c:pt>
                <c:pt idx="2088">
                  <c:v>536.55000000000007</c:v>
                </c:pt>
                <c:pt idx="2089">
                  <c:v>536.70000000000005</c:v>
                </c:pt>
                <c:pt idx="2090">
                  <c:v>536.95000000000005</c:v>
                </c:pt>
                <c:pt idx="2091">
                  <c:v>537.20000000000005</c:v>
                </c:pt>
                <c:pt idx="2092">
                  <c:v>537.45000000000005</c:v>
                </c:pt>
                <c:pt idx="2093">
                  <c:v>537.70000000000005</c:v>
                </c:pt>
                <c:pt idx="2094">
                  <c:v>537.95000000000005</c:v>
                </c:pt>
                <c:pt idx="2095">
                  <c:v>538.15000000000009</c:v>
                </c:pt>
                <c:pt idx="2096">
                  <c:v>538.35</c:v>
                </c:pt>
                <c:pt idx="2097">
                  <c:v>538.6</c:v>
                </c:pt>
                <c:pt idx="2098">
                  <c:v>538.85</c:v>
                </c:pt>
                <c:pt idx="2099">
                  <c:v>539.05000000000007</c:v>
                </c:pt>
                <c:pt idx="2100">
                  <c:v>539.25</c:v>
                </c:pt>
                <c:pt idx="2101">
                  <c:v>539.5</c:v>
                </c:pt>
                <c:pt idx="2102">
                  <c:v>539.70000000000005</c:v>
                </c:pt>
                <c:pt idx="2103">
                  <c:v>539.95000000000005</c:v>
                </c:pt>
                <c:pt idx="2104">
                  <c:v>540.20000000000005</c:v>
                </c:pt>
                <c:pt idx="2105">
                  <c:v>540.40000000000009</c:v>
                </c:pt>
                <c:pt idx="2106">
                  <c:v>540.65000000000009</c:v>
                </c:pt>
                <c:pt idx="2107">
                  <c:v>540.79999999999995</c:v>
                </c:pt>
                <c:pt idx="2108">
                  <c:v>541.05000000000007</c:v>
                </c:pt>
                <c:pt idx="2109">
                  <c:v>541.25</c:v>
                </c:pt>
                <c:pt idx="2110">
                  <c:v>541.45000000000005</c:v>
                </c:pt>
                <c:pt idx="2111">
                  <c:v>541.65</c:v>
                </c:pt>
                <c:pt idx="2112">
                  <c:v>541.9</c:v>
                </c:pt>
                <c:pt idx="2113">
                  <c:v>542.1</c:v>
                </c:pt>
                <c:pt idx="2114">
                  <c:v>542.30000000000007</c:v>
                </c:pt>
                <c:pt idx="2115">
                  <c:v>542.45000000000005</c:v>
                </c:pt>
                <c:pt idx="2116">
                  <c:v>542.70000000000005</c:v>
                </c:pt>
                <c:pt idx="2117">
                  <c:v>542.90000000000009</c:v>
                </c:pt>
                <c:pt idx="2118">
                  <c:v>543.15000000000009</c:v>
                </c:pt>
                <c:pt idx="2119">
                  <c:v>543.35</c:v>
                </c:pt>
                <c:pt idx="2120">
                  <c:v>543.6</c:v>
                </c:pt>
                <c:pt idx="2121">
                  <c:v>543.75</c:v>
                </c:pt>
                <c:pt idx="2122">
                  <c:v>543.95000000000005</c:v>
                </c:pt>
                <c:pt idx="2123">
                  <c:v>544.20000000000005</c:v>
                </c:pt>
                <c:pt idx="2124">
                  <c:v>544.40000000000009</c:v>
                </c:pt>
                <c:pt idx="2125">
                  <c:v>544.65000000000009</c:v>
                </c:pt>
                <c:pt idx="2126">
                  <c:v>544.79999999999995</c:v>
                </c:pt>
                <c:pt idx="2127">
                  <c:v>545.04999999999995</c:v>
                </c:pt>
                <c:pt idx="2128">
                  <c:v>545.20000000000005</c:v>
                </c:pt>
                <c:pt idx="2129">
                  <c:v>545.45000000000005</c:v>
                </c:pt>
                <c:pt idx="2130">
                  <c:v>545.65000000000009</c:v>
                </c:pt>
                <c:pt idx="2131">
                  <c:v>545.85</c:v>
                </c:pt>
                <c:pt idx="2132">
                  <c:v>546.05000000000007</c:v>
                </c:pt>
                <c:pt idx="2133">
                  <c:v>546.30000000000007</c:v>
                </c:pt>
                <c:pt idx="2134">
                  <c:v>546.5</c:v>
                </c:pt>
                <c:pt idx="2135">
                  <c:v>546.75</c:v>
                </c:pt>
                <c:pt idx="2136">
                  <c:v>546.94999999999993</c:v>
                </c:pt>
                <c:pt idx="2137">
                  <c:v>547.15</c:v>
                </c:pt>
                <c:pt idx="2138">
                  <c:v>547.4</c:v>
                </c:pt>
                <c:pt idx="2139">
                  <c:v>547.65</c:v>
                </c:pt>
                <c:pt idx="2140">
                  <c:v>547.9</c:v>
                </c:pt>
                <c:pt idx="2141">
                  <c:v>548.04999999999995</c:v>
                </c:pt>
                <c:pt idx="2142">
                  <c:v>548.29999999999995</c:v>
                </c:pt>
                <c:pt idx="2143">
                  <c:v>548.55000000000007</c:v>
                </c:pt>
                <c:pt idx="2144">
                  <c:v>548.79999999999995</c:v>
                </c:pt>
                <c:pt idx="2145">
                  <c:v>549</c:v>
                </c:pt>
                <c:pt idx="2146">
                  <c:v>549.25</c:v>
                </c:pt>
                <c:pt idx="2147">
                  <c:v>549.45000000000005</c:v>
                </c:pt>
                <c:pt idx="2148">
                  <c:v>549.65000000000009</c:v>
                </c:pt>
                <c:pt idx="2149">
                  <c:v>549.9</c:v>
                </c:pt>
                <c:pt idx="2150">
                  <c:v>550.15000000000009</c:v>
                </c:pt>
                <c:pt idx="2151">
                  <c:v>550.4</c:v>
                </c:pt>
                <c:pt idx="2152">
                  <c:v>550.54999999999995</c:v>
                </c:pt>
                <c:pt idx="2153">
                  <c:v>550.79999999999995</c:v>
                </c:pt>
                <c:pt idx="2154">
                  <c:v>551.04999999999995</c:v>
                </c:pt>
                <c:pt idx="2155">
                  <c:v>551.29999999999995</c:v>
                </c:pt>
                <c:pt idx="2156">
                  <c:v>551.5</c:v>
                </c:pt>
                <c:pt idx="2157">
                  <c:v>551.70000000000005</c:v>
                </c:pt>
                <c:pt idx="2158">
                  <c:v>551.95000000000005</c:v>
                </c:pt>
                <c:pt idx="2159">
                  <c:v>552.15000000000009</c:v>
                </c:pt>
                <c:pt idx="2160">
                  <c:v>552.40000000000009</c:v>
                </c:pt>
                <c:pt idx="2161">
                  <c:v>552.65000000000009</c:v>
                </c:pt>
                <c:pt idx="2162">
                  <c:v>552.79999999999995</c:v>
                </c:pt>
                <c:pt idx="2163">
                  <c:v>553.05000000000007</c:v>
                </c:pt>
                <c:pt idx="2164">
                  <c:v>553.25</c:v>
                </c:pt>
                <c:pt idx="2165">
                  <c:v>553.5</c:v>
                </c:pt>
                <c:pt idx="2166">
                  <c:v>553.75</c:v>
                </c:pt>
                <c:pt idx="2167">
                  <c:v>553.90000000000009</c:v>
                </c:pt>
                <c:pt idx="2168">
                  <c:v>554.15000000000009</c:v>
                </c:pt>
                <c:pt idx="2169">
                  <c:v>554.35</c:v>
                </c:pt>
                <c:pt idx="2170">
                  <c:v>554.6</c:v>
                </c:pt>
                <c:pt idx="2171">
                  <c:v>554.79999999999995</c:v>
                </c:pt>
                <c:pt idx="2172">
                  <c:v>555.04999999999995</c:v>
                </c:pt>
                <c:pt idx="2173">
                  <c:v>555.20000000000005</c:v>
                </c:pt>
                <c:pt idx="2174">
                  <c:v>555.45000000000005</c:v>
                </c:pt>
                <c:pt idx="2175">
                  <c:v>555.70000000000005</c:v>
                </c:pt>
                <c:pt idx="2176">
                  <c:v>555.95000000000005</c:v>
                </c:pt>
                <c:pt idx="2177">
                  <c:v>556.20000000000005</c:v>
                </c:pt>
                <c:pt idx="2178">
                  <c:v>556.34999999999991</c:v>
                </c:pt>
                <c:pt idx="2179">
                  <c:v>556.6</c:v>
                </c:pt>
                <c:pt idx="2180">
                  <c:v>556.79999999999995</c:v>
                </c:pt>
                <c:pt idx="2181">
                  <c:v>557.04999999999995</c:v>
                </c:pt>
                <c:pt idx="2182">
                  <c:v>557.25</c:v>
                </c:pt>
                <c:pt idx="2183">
                  <c:v>557.45000000000005</c:v>
                </c:pt>
                <c:pt idx="2184">
                  <c:v>557.65000000000009</c:v>
                </c:pt>
                <c:pt idx="2185">
                  <c:v>557.95000000000005</c:v>
                </c:pt>
                <c:pt idx="2186">
                  <c:v>558.15000000000009</c:v>
                </c:pt>
                <c:pt idx="2187">
                  <c:v>558.40000000000009</c:v>
                </c:pt>
                <c:pt idx="2188">
                  <c:v>558.6</c:v>
                </c:pt>
                <c:pt idx="2189">
                  <c:v>558.80000000000007</c:v>
                </c:pt>
                <c:pt idx="2190">
                  <c:v>559</c:v>
                </c:pt>
                <c:pt idx="2191">
                  <c:v>559.25</c:v>
                </c:pt>
                <c:pt idx="2192">
                  <c:v>559.45000000000005</c:v>
                </c:pt>
                <c:pt idx="2193">
                  <c:v>559.65000000000009</c:v>
                </c:pt>
                <c:pt idx="2194">
                  <c:v>559.85</c:v>
                </c:pt>
                <c:pt idx="2195">
                  <c:v>560.1</c:v>
                </c:pt>
                <c:pt idx="2196">
                  <c:v>560.35</c:v>
                </c:pt>
                <c:pt idx="2197">
                  <c:v>560.54999999999995</c:v>
                </c:pt>
                <c:pt idx="2198">
                  <c:v>560.79999999999995</c:v>
                </c:pt>
                <c:pt idx="2199">
                  <c:v>560.95000000000005</c:v>
                </c:pt>
                <c:pt idx="2200">
                  <c:v>561.20000000000005</c:v>
                </c:pt>
                <c:pt idx="2201">
                  <c:v>561.40000000000009</c:v>
                </c:pt>
                <c:pt idx="2202">
                  <c:v>561.6</c:v>
                </c:pt>
                <c:pt idx="2203">
                  <c:v>561.85</c:v>
                </c:pt>
                <c:pt idx="2204">
                  <c:v>562</c:v>
                </c:pt>
                <c:pt idx="2205">
                  <c:v>562.25</c:v>
                </c:pt>
                <c:pt idx="2206">
                  <c:v>562.45000000000005</c:v>
                </c:pt>
                <c:pt idx="2207">
                  <c:v>562.70000000000005</c:v>
                </c:pt>
                <c:pt idx="2208">
                  <c:v>562.9</c:v>
                </c:pt>
                <c:pt idx="2209">
                  <c:v>563.05000000000007</c:v>
                </c:pt>
                <c:pt idx="2210">
                  <c:v>563.29999999999995</c:v>
                </c:pt>
                <c:pt idx="2211">
                  <c:v>563.45000000000005</c:v>
                </c:pt>
                <c:pt idx="2212">
                  <c:v>563.70000000000005</c:v>
                </c:pt>
                <c:pt idx="2213">
                  <c:v>563.90000000000009</c:v>
                </c:pt>
                <c:pt idx="2214">
                  <c:v>564.05000000000007</c:v>
                </c:pt>
                <c:pt idx="2215">
                  <c:v>564.29999999999995</c:v>
                </c:pt>
                <c:pt idx="2216">
                  <c:v>564.5</c:v>
                </c:pt>
                <c:pt idx="2217">
                  <c:v>564.75</c:v>
                </c:pt>
                <c:pt idx="2218">
                  <c:v>564.95000000000005</c:v>
                </c:pt>
                <c:pt idx="2219">
                  <c:v>565.15000000000009</c:v>
                </c:pt>
                <c:pt idx="2220">
                  <c:v>565.35</c:v>
                </c:pt>
                <c:pt idx="2221">
                  <c:v>565.54999999999995</c:v>
                </c:pt>
                <c:pt idx="2222">
                  <c:v>565.75</c:v>
                </c:pt>
                <c:pt idx="2223">
                  <c:v>565.95000000000005</c:v>
                </c:pt>
                <c:pt idx="2224">
                  <c:v>566.15000000000009</c:v>
                </c:pt>
                <c:pt idx="2225">
                  <c:v>566.30000000000007</c:v>
                </c:pt>
                <c:pt idx="2226">
                  <c:v>566.55000000000007</c:v>
                </c:pt>
                <c:pt idx="2227">
                  <c:v>566.75</c:v>
                </c:pt>
                <c:pt idx="2228">
                  <c:v>566.95000000000005</c:v>
                </c:pt>
                <c:pt idx="2229">
                  <c:v>567.15000000000009</c:v>
                </c:pt>
                <c:pt idx="2230">
                  <c:v>567.35</c:v>
                </c:pt>
                <c:pt idx="2231">
                  <c:v>567.54999999999995</c:v>
                </c:pt>
                <c:pt idx="2232">
                  <c:v>567.75</c:v>
                </c:pt>
                <c:pt idx="2233">
                  <c:v>568</c:v>
                </c:pt>
                <c:pt idx="2234">
                  <c:v>568.15</c:v>
                </c:pt>
                <c:pt idx="2235">
                  <c:v>568.30000000000007</c:v>
                </c:pt>
                <c:pt idx="2236">
                  <c:v>568.54999999999995</c:v>
                </c:pt>
                <c:pt idx="2237">
                  <c:v>568.75</c:v>
                </c:pt>
                <c:pt idx="2238">
                  <c:v>568.95000000000005</c:v>
                </c:pt>
                <c:pt idx="2239">
                  <c:v>569.15000000000009</c:v>
                </c:pt>
                <c:pt idx="2240">
                  <c:v>569.34999999999991</c:v>
                </c:pt>
                <c:pt idx="2241">
                  <c:v>569.54999999999995</c:v>
                </c:pt>
                <c:pt idx="2242">
                  <c:v>569.75</c:v>
                </c:pt>
                <c:pt idx="2243">
                  <c:v>570.04999999999995</c:v>
                </c:pt>
                <c:pt idx="2244">
                  <c:v>570.25</c:v>
                </c:pt>
                <c:pt idx="2245">
                  <c:v>570.40000000000009</c:v>
                </c:pt>
                <c:pt idx="2246">
                  <c:v>570.65000000000009</c:v>
                </c:pt>
                <c:pt idx="2247">
                  <c:v>570.90000000000009</c:v>
                </c:pt>
                <c:pt idx="2248">
                  <c:v>571.15000000000009</c:v>
                </c:pt>
                <c:pt idx="2249">
                  <c:v>571.35</c:v>
                </c:pt>
                <c:pt idx="2250">
                  <c:v>571.6</c:v>
                </c:pt>
                <c:pt idx="2251">
                  <c:v>571.80000000000007</c:v>
                </c:pt>
                <c:pt idx="2252">
                  <c:v>572</c:v>
                </c:pt>
                <c:pt idx="2253">
                  <c:v>572.25</c:v>
                </c:pt>
                <c:pt idx="2254">
                  <c:v>572.5</c:v>
                </c:pt>
                <c:pt idx="2255">
                  <c:v>572.70000000000005</c:v>
                </c:pt>
                <c:pt idx="2256">
                  <c:v>572.9</c:v>
                </c:pt>
                <c:pt idx="2257">
                  <c:v>573.15000000000009</c:v>
                </c:pt>
                <c:pt idx="2258">
                  <c:v>573.4</c:v>
                </c:pt>
                <c:pt idx="2259">
                  <c:v>573.6</c:v>
                </c:pt>
                <c:pt idx="2260">
                  <c:v>573.84999999999991</c:v>
                </c:pt>
                <c:pt idx="2261">
                  <c:v>574.05000000000007</c:v>
                </c:pt>
                <c:pt idx="2262">
                  <c:v>574.25</c:v>
                </c:pt>
                <c:pt idx="2263">
                  <c:v>574.5</c:v>
                </c:pt>
                <c:pt idx="2264">
                  <c:v>574.75</c:v>
                </c:pt>
                <c:pt idx="2265">
                  <c:v>575</c:v>
                </c:pt>
                <c:pt idx="2266">
                  <c:v>575.15</c:v>
                </c:pt>
                <c:pt idx="2267">
                  <c:v>575.4</c:v>
                </c:pt>
                <c:pt idx="2268">
                  <c:v>575.65</c:v>
                </c:pt>
                <c:pt idx="2269">
                  <c:v>575.9</c:v>
                </c:pt>
                <c:pt idx="2270">
                  <c:v>576.09999999999991</c:v>
                </c:pt>
                <c:pt idx="2271">
                  <c:v>576.29999999999995</c:v>
                </c:pt>
                <c:pt idx="2272">
                  <c:v>576.54999999999995</c:v>
                </c:pt>
                <c:pt idx="2273">
                  <c:v>576.79999999999995</c:v>
                </c:pt>
                <c:pt idx="2274">
                  <c:v>577</c:v>
                </c:pt>
                <c:pt idx="2275">
                  <c:v>577.29999999999995</c:v>
                </c:pt>
                <c:pt idx="2276">
                  <c:v>577.5</c:v>
                </c:pt>
                <c:pt idx="2277">
                  <c:v>577.70000000000005</c:v>
                </c:pt>
                <c:pt idx="2278">
                  <c:v>577.95000000000005</c:v>
                </c:pt>
                <c:pt idx="2279">
                  <c:v>578.20000000000005</c:v>
                </c:pt>
                <c:pt idx="2280">
                  <c:v>578.45000000000005</c:v>
                </c:pt>
                <c:pt idx="2281">
                  <c:v>578.70000000000005</c:v>
                </c:pt>
                <c:pt idx="2282">
                  <c:v>578.85</c:v>
                </c:pt>
                <c:pt idx="2283">
                  <c:v>579.15</c:v>
                </c:pt>
                <c:pt idx="2284">
                  <c:v>579.35</c:v>
                </c:pt>
                <c:pt idx="2285">
                  <c:v>579.65</c:v>
                </c:pt>
                <c:pt idx="2286">
                  <c:v>579.85</c:v>
                </c:pt>
                <c:pt idx="2287">
                  <c:v>580.04999999999995</c:v>
                </c:pt>
                <c:pt idx="2288">
                  <c:v>580.30000000000007</c:v>
                </c:pt>
                <c:pt idx="2289">
                  <c:v>580.54999999999995</c:v>
                </c:pt>
                <c:pt idx="2290">
                  <c:v>580.80000000000007</c:v>
                </c:pt>
                <c:pt idx="2291">
                  <c:v>581.04999999999995</c:v>
                </c:pt>
                <c:pt idx="2292">
                  <c:v>581.25</c:v>
                </c:pt>
                <c:pt idx="2293">
                  <c:v>581.5</c:v>
                </c:pt>
                <c:pt idx="2294">
                  <c:v>581.75</c:v>
                </c:pt>
                <c:pt idx="2295">
                  <c:v>582</c:v>
                </c:pt>
                <c:pt idx="2296">
                  <c:v>582.20000000000005</c:v>
                </c:pt>
                <c:pt idx="2297">
                  <c:v>582.45000000000005</c:v>
                </c:pt>
                <c:pt idx="2298">
                  <c:v>582.65000000000009</c:v>
                </c:pt>
                <c:pt idx="2299">
                  <c:v>582.95000000000005</c:v>
                </c:pt>
                <c:pt idx="2300">
                  <c:v>583.15000000000009</c:v>
                </c:pt>
                <c:pt idx="2301">
                  <c:v>583.45000000000005</c:v>
                </c:pt>
                <c:pt idx="2302">
                  <c:v>583.65000000000009</c:v>
                </c:pt>
                <c:pt idx="2303">
                  <c:v>583.85000000000014</c:v>
                </c:pt>
                <c:pt idx="2304">
                  <c:v>584.10000000000014</c:v>
                </c:pt>
                <c:pt idx="2305">
                  <c:v>584.35000000000014</c:v>
                </c:pt>
                <c:pt idx="2306">
                  <c:v>584.60000000000014</c:v>
                </c:pt>
                <c:pt idx="2307">
                  <c:v>584.85000000000014</c:v>
                </c:pt>
                <c:pt idx="2308">
                  <c:v>585.04999999999995</c:v>
                </c:pt>
                <c:pt idx="2309">
                  <c:v>585.29999999999995</c:v>
                </c:pt>
                <c:pt idx="2310">
                  <c:v>585.5</c:v>
                </c:pt>
                <c:pt idx="2311">
                  <c:v>585.79999999999995</c:v>
                </c:pt>
                <c:pt idx="2312">
                  <c:v>586</c:v>
                </c:pt>
                <c:pt idx="2313">
                  <c:v>586.25</c:v>
                </c:pt>
                <c:pt idx="2314">
                  <c:v>586.5</c:v>
                </c:pt>
                <c:pt idx="2315">
                  <c:v>586.70000000000005</c:v>
                </c:pt>
                <c:pt idx="2316">
                  <c:v>587</c:v>
                </c:pt>
                <c:pt idx="2317">
                  <c:v>587.20000000000005</c:v>
                </c:pt>
                <c:pt idx="2318">
                  <c:v>587.4</c:v>
                </c:pt>
                <c:pt idx="2319">
                  <c:v>587.65</c:v>
                </c:pt>
                <c:pt idx="2320">
                  <c:v>587.9</c:v>
                </c:pt>
                <c:pt idx="2321">
                  <c:v>588.15</c:v>
                </c:pt>
                <c:pt idx="2322">
                  <c:v>588.4</c:v>
                </c:pt>
                <c:pt idx="2323">
                  <c:v>588.54999999999995</c:v>
                </c:pt>
                <c:pt idx="2324">
                  <c:v>588.85</c:v>
                </c:pt>
                <c:pt idx="2325">
                  <c:v>589.04999999999995</c:v>
                </c:pt>
                <c:pt idx="2326">
                  <c:v>589.30000000000007</c:v>
                </c:pt>
                <c:pt idx="2327">
                  <c:v>589.54999999999995</c:v>
                </c:pt>
                <c:pt idx="2328">
                  <c:v>589.80000000000007</c:v>
                </c:pt>
                <c:pt idx="2329">
                  <c:v>589.95000000000005</c:v>
                </c:pt>
                <c:pt idx="2330">
                  <c:v>590.25000000000011</c:v>
                </c:pt>
                <c:pt idx="2331">
                  <c:v>590.5</c:v>
                </c:pt>
                <c:pt idx="2332">
                  <c:v>590.80000000000007</c:v>
                </c:pt>
                <c:pt idx="2333">
                  <c:v>591.05000000000007</c:v>
                </c:pt>
                <c:pt idx="2334">
                  <c:v>591.20000000000005</c:v>
                </c:pt>
                <c:pt idx="2335">
                  <c:v>591.5</c:v>
                </c:pt>
                <c:pt idx="2336">
                  <c:v>591.75</c:v>
                </c:pt>
                <c:pt idx="2337">
                  <c:v>592</c:v>
                </c:pt>
                <c:pt idx="2338">
                  <c:v>592.29999999999995</c:v>
                </c:pt>
                <c:pt idx="2339">
                  <c:v>592.5</c:v>
                </c:pt>
                <c:pt idx="2340">
                  <c:v>592.75</c:v>
                </c:pt>
                <c:pt idx="2341">
                  <c:v>593.04999999999995</c:v>
                </c:pt>
                <c:pt idx="2342">
                  <c:v>593.25</c:v>
                </c:pt>
                <c:pt idx="2343">
                  <c:v>593.54999999999995</c:v>
                </c:pt>
                <c:pt idx="2344">
                  <c:v>593.75</c:v>
                </c:pt>
                <c:pt idx="2345">
                  <c:v>594</c:v>
                </c:pt>
                <c:pt idx="2346">
                  <c:v>594.25</c:v>
                </c:pt>
                <c:pt idx="2347">
                  <c:v>594.54999999999995</c:v>
                </c:pt>
                <c:pt idx="2348">
                  <c:v>594.79999999999995</c:v>
                </c:pt>
                <c:pt idx="2349">
                  <c:v>595</c:v>
                </c:pt>
                <c:pt idx="2350">
                  <c:v>595.25</c:v>
                </c:pt>
                <c:pt idx="2351">
                  <c:v>595.5</c:v>
                </c:pt>
                <c:pt idx="2352">
                  <c:v>595.75</c:v>
                </c:pt>
                <c:pt idx="2353">
                  <c:v>596.04999999999995</c:v>
                </c:pt>
                <c:pt idx="2354">
                  <c:v>596.29999999999995</c:v>
                </c:pt>
                <c:pt idx="2355">
                  <c:v>596.5</c:v>
                </c:pt>
                <c:pt idx="2356">
                  <c:v>596.80000000000007</c:v>
                </c:pt>
                <c:pt idx="2357">
                  <c:v>597.05000000000007</c:v>
                </c:pt>
                <c:pt idx="2358">
                  <c:v>597.30000000000007</c:v>
                </c:pt>
                <c:pt idx="2359">
                  <c:v>597.60000000000014</c:v>
                </c:pt>
                <c:pt idx="2360">
                  <c:v>597.79999999999995</c:v>
                </c:pt>
                <c:pt idx="2361">
                  <c:v>598</c:v>
                </c:pt>
                <c:pt idx="2362">
                  <c:v>598.25</c:v>
                </c:pt>
                <c:pt idx="2363">
                  <c:v>598.54999999999995</c:v>
                </c:pt>
                <c:pt idx="2364">
                  <c:v>598.79999999999995</c:v>
                </c:pt>
                <c:pt idx="2365">
                  <c:v>599</c:v>
                </c:pt>
                <c:pt idx="2366">
                  <c:v>599.30000000000007</c:v>
                </c:pt>
                <c:pt idx="2367">
                  <c:v>599.54999999999995</c:v>
                </c:pt>
                <c:pt idx="2368">
                  <c:v>599.80000000000007</c:v>
                </c:pt>
                <c:pt idx="2369">
                  <c:v>600.1</c:v>
                </c:pt>
                <c:pt idx="2370">
                  <c:v>600.29999999999995</c:v>
                </c:pt>
                <c:pt idx="2371">
                  <c:v>600.54999999999995</c:v>
                </c:pt>
                <c:pt idx="2372">
                  <c:v>600.84999999999991</c:v>
                </c:pt>
                <c:pt idx="2373">
                  <c:v>601.1</c:v>
                </c:pt>
                <c:pt idx="2374">
                  <c:v>601.34999999999991</c:v>
                </c:pt>
                <c:pt idx="2375">
                  <c:v>601.6</c:v>
                </c:pt>
                <c:pt idx="2376">
                  <c:v>601.79999999999995</c:v>
                </c:pt>
                <c:pt idx="2377">
                  <c:v>602.04999999999995</c:v>
                </c:pt>
                <c:pt idx="2378">
                  <c:v>602.35</c:v>
                </c:pt>
                <c:pt idx="2379">
                  <c:v>602.6</c:v>
                </c:pt>
                <c:pt idx="2380">
                  <c:v>602.85</c:v>
                </c:pt>
                <c:pt idx="2381">
                  <c:v>603.10000000000014</c:v>
                </c:pt>
                <c:pt idx="2382">
                  <c:v>603.35</c:v>
                </c:pt>
                <c:pt idx="2383">
                  <c:v>603.65000000000009</c:v>
                </c:pt>
                <c:pt idx="2384">
                  <c:v>603.95000000000005</c:v>
                </c:pt>
                <c:pt idx="2385">
                  <c:v>604.20000000000005</c:v>
                </c:pt>
                <c:pt idx="2386">
                  <c:v>604.45000000000005</c:v>
                </c:pt>
                <c:pt idx="2387">
                  <c:v>604.70000000000005</c:v>
                </c:pt>
                <c:pt idx="2388">
                  <c:v>604.95000000000005</c:v>
                </c:pt>
                <c:pt idx="2389">
                  <c:v>605.29999999999995</c:v>
                </c:pt>
                <c:pt idx="2390">
                  <c:v>605.54999999999995</c:v>
                </c:pt>
                <c:pt idx="2391">
                  <c:v>605.75</c:v>
                </c:pt>
                <c:pt idx="2392">
                  <c:v>606.05000000000007</c:v>
                </c:pt>
                <c:pt idx="2393">
                  <c:v>606.29999999999995</c:v>
                </c:pt>
                <c:pt idx="2394">
                  <c:v>606.55000000000007</c:v>
                </c:pt>
                <c:pt idx="2395">
                  <c:v>606.90000000000009</c:v>
                </c:pt>
                <c:pt idx="2396">
                  <c:v>607.09999999999991</c:v>
                </c:pt>
                <c:pt idx="2397">
                  <c:v>607.4</c:v>
                </c:pt>
                <c:pt idx="2398">
                  <c:v>607.65</c:v>
                </c:pt>
                <c:pt idx="2399">
                  <c:v>607.9</c:v>
                </c:pt>
                <c:pt idx="2400">
                  <c:v>608.20000000000005</c:v>
                </c:pt>
                <c:pt idx="2401">
                  <c:v>608.4</c:v>
                </c:pt>
                <c:pt idx="2402">
                  <c:v>608.70000000000005</c:v>
                </c:pt>
                <c:pt idx="2403">
                  <c:v>609</c:v>
                </c:pt>
                <c:pt idx="2404">
                  <c:v>609.25</c:v>
                </c:pt>
                <c:pt idx="2405">
                  <c:v>609.5</c:v>
                </c:pt>
                <c:pt idx="2406">
                  <c:v>609.79999999999995</c:v>
                </c:pt>
                <c:pt idx="2407">
                  <c:v>610.00000000000011</c:v>
                </c:pt>
                <c:pt idx="2408">
                  <c:v>610.25</c:v>
                </c:pt>
                <c:pt idx="2409">
                  <c:v>610.5</c:v>
                </c:pt>
                <c:pt idx="2410">
                  <c:v>610.80000000000007</c:v>
                </c:pt>
                <c:pt idx="2411">
                  <c:v>611.05000000000007</c:v>
                </c:pt>
                <c:pt idx="2412">
                  <c:v>611.25</c:v>
                </c:pt>
                <c:pt idx="2413">
                  <c:v>611.5</c:v>
                </c:pt>
                <c:pt idx="2414">
                  <c:v>611.79999999999995</c:v>
                </c:pt>
                <c:pt idx="2415">
                  <c:v>612.04999999999995</c:v>
                </c:pt>
                <c:pt idx="2416">
                  <c:v>612.29999999999995</c:v>
                </c:pt>
                <c:pt idx="2417">
                  <c:v>612.5</c:v>
                </c:pt>
                <c:pt idx="2418">
                  <c:v>612.80000000000007</c:v>
                </c:pt>
                <c:pt idx="2419">
                  <c:v>613.04999999999995</c:v>
                </c:pt>
                <c:pt idx="2420">
                  <c:v>613.25</c:v>
                </c:pt>
                <c:pt idx="2421">
                  <c:v>613.5</c:v>
                </c:pt>
                <c:pt idx="2422">
                  <c:v>613.75</c:v>
                </c:pt>
                <c:pt idx="2423">
                  <c:v>614</c:v>
                </c:pt>
                <c:pt idx="2424">
                  <c:v>614.25</c:v>
                </c:pt>
                <c:pt idx="2425">
                  <c:v>614.5</c:v>
                </c:pt>
                <c:pt idx="2426">
                  <c:v>614.79999999999995</c:v>
                </c:pt>
                <c:pt idx="2427">
                  <c:v>615</c:v>
                </c:pt>
                <c:pt idx="2428">
                  <c:v>615.25</c:v>
                </c:pt>
                <c:pt idx="2429">
                  <c:v>615.5</c:v>
                </c:pt>
                <c:pt idx="2430">
                  <c:v>615.79999999999995</c:v>
                </c:pt>
                <c:pt idx="2431">
                  <c:v>616.04999999999995</c:v>
                </c:pt>
                <c:pt idx="2432">
                  <c:v>616.29999999999995</c:v>
                </c:pt>
                <c:pt idx="2433">
                  <c:v>616.45000000000005</c:v>
                </c:pt>
                <c:pt idx="2434">
                  <c:v>616.75</c:v>
                </c:pt>
                <c:pt idx="2435">
                  <c:v>617</c:v>
                </c:pt>
                <c:pt idx="2436">
                  <c:v>617.25000000000011</c:v>
                </c:pt>
                <c:pt idx="2437">
                  <c:v>617.5</c:v>
                </c:pt>
                <c:pt idx="2438">
                  <c:v>617.75</c:v>
                </c:pt>
                <c:pt idx="2439">
                  <c:v>617.95000000000005</c:v>
                </c:pt>
                <c:pt idx="2440">
                  <c:v>618.20000000000005</c:v>
                </c:pt>
                <c:pt idx="2441">
                  <c:v>618.5</c:v>
                </c:pt>
                <c:pt idx="2442">
                  <c:v>618.75</c:v>
                </c:pt>
                <c:pt idx="2443">
                  <c:v>619</c:v>
                </c:pt>
                <c:pt idx="2444">
                  <c:v>619.25</c:v>
                </c:pt>
                <c:pt idx="2445">
                  <c:v>619.5</c:v>
                </c:pt>
                <c:pt idx="2446">
                  <c:v>619.75</c:v>
                </c:pt>
                <c:pt idx="2447">
                  <c:v>620</c:v>
                </c:pt>
                <c:pt idx="2448">
                  <c:v>620.30000000000007</c:v>
                </c:pt>
                <c:pt idx="2449">
                  <c:v>620.54999999999995</c:v>
                </c:pt>
                <c:pt idx="2450">
                  <c:v>620.85000000000014</c:v>
                </c:pt>
                <c:pt idx="2451">
                  <c:v>621.04999999999995</c:v>
                </c:pt>
                <c:pt idx="2452">
                  <c:v>621.35000000000014</c:v>
                </c:pt>
                <c:pt idx="2453">
                  <c:v>621.6</c:v>
                </c:pt>
                <c:pt idx="2454">
                  <c:v>621.85</c:v>
                </c:pt>
                <c:pt idx="2455">
                  <c:v>622.1</c:v>
                </c:pt>
                <c:pt idx="2456">
                  <c:v>622.35</c:v>
                </c:pt>
                <c:pt idx="2457">
                  <c:v>622.65000000000009</c:v>
                </c:pt>
                <c:pt idx="2458">
                  <c:v>622.79999999999995</c:v>
                </c:pt>
                <c:pt idx="2459">
                  <c:v>623.04999999999995</c:v>
                </c:pt>
                <c:pt idx="2460">
                  <c:v>623.29999999999995</c:v>
                </c:pt>
                <c:pt idx="2461">
                  <c:v>623.54999999999995</c:v>
                </c:pt>
                <c:pt idx="2462">
                  <c:v>623.84999999999991</c:v>
                </c:pt>
                <c:pt idx="2463">
                  <c:v>624.04999999999995</c:v>
                </c:pt>
                <c:pt idx="2464">
                  <c:v>624.34999999999991</c:v>
                </c:pt>
                <c:pt idx="2465">
                  <c:v>624.54999999999995</c:v>
                </c:pt>
                <c:pt idx="2466">
                  <c:v>624.79999999999995</c:v>
                </c:pt>
                <c:pt idx="2467">
                  <c:v>625.1</c:v>
                </c:pt>
                <c:pt idx="2468">
                  <c:v>625.29999999999995</c:v>
                </c:pt>
                <c:pt idx="2469">
                  <c:v>625.6</c:v>
                </c:pt>
                <c:pt idx="2470">
                  <c:v>625.79999999999995</c:v>
                </c:pt>
                <c:pt idx="2471">
                  <c:v>626.04999999999995</c:v>
                </c:pt>
                <c:pt idx="2472">
                  <c:v>626.34999999999991</c:v>
                </c:pt>
                <c:pt idx="2473">
                  <c:v>626.54999999999995</c:v>
                </c:pt>
                <c:pt idx="2474">
                  <c:v>626.79999999999995</c:v>
                </c:pt>
                <c:pt idx="2475">
                  <c:v>627</c:v>
                </c:pt>
                <c:pt idx="2476">
                  <c:v>627.25</c:v>
                </c:pt>
                <c:pt idx="2477">
                  <c:v>627.54999999999995</c:v>
                </c:pt>
                <c:pt idx="2478">
                  <c:v>627.75</c:v>
                </c:pt>
                <c:pt idx="2479">
                  <c:v>628.04999999999995</c:v>
                </c:pt>
                <c:pt idx="2480">
                  <c:v>628.25</c:v>
                </c:pt>
                <c:pt idx="2481">
                  <c:v>628.5</c:v>
                </c:pt>
                <c:pt idx="2482">
                  <c:v>628.79999999999995</c:v>
                </c:pt>
                <c:pt idx="2483">
                  <c:v>629</c:v>
                </c:pt>
                <c:pt idx="2484">
                  <c:v>629.29999999999995</c:v>
                </c:pt>
                <c:pt idx="2485">
                  <c:v>629.5</c:v>
                </c:pt>
                <c:pt idx="2486">
                  <c:v>629.75</c:v>
                </c:pt>
                <c:pt idx="2487">
                  <c:v>630</c:v>
                </c:pt>
                <c:pt idx="2488">
                  <c:v>630.20000000000005</c:v>
                </c:pt>
                <c:pt idx="2489">
                  <c:v>630.45000000000005</c:v>
                </c:pt>
                <c:pt idx="2490">
                  <c:v>630.65000000000009</c:v>
                </c:pt>
                <c:pt idx="2491">
                  <c:v>630.95000000000005</c:v>
                </c:pt>
                <c:pt idx="2492">
                  <c:v>631.15000000000009</c:v>
                </c:pt>
                <c:pt idx="2493">
                  <c:v>631.40000000000009</c:v>
                </c:pt>
                <c:pt idx="2494">
                  <c:v>631.65000000000009</c:v>
                </c:pt>
                <c:pt idx="2495">
                  <c:v>631.90000000000009</c:v>
                </c:pt>
                <c:pt idx="2496">
                  <c:v>632.15000000000009</c:v>
                </c:pt>
                <c:pt idx="2497">
                  <c:v>632.40000000000009</c:v>
                </c:pt>
                <c:pt idx="2498">
                  <c:v>632.60000000000014</c:v>
                </c:pt>
                <c:pt idx="2499">
                  <c:v>632.90000000000009</c:v>
                </c:pt>
                <c:pt idx="2500">
                  <c:v>633.10000000000014</c:v>
                </c:pt>
                <c:pt idx="2501">
                  <c:v>633.35</c:v>
                </c:pt>
                <c:pt idx="2502">
                  <c:v>633.55000000000007</c:v>
                </c:pt>
                <c:pt idx="2503">
                  <c:v>633.75000000000011</c:v>
                </c:pt>
                <c:pt idx="2504">
                  <c:v>634</c:v>
                </c:pt>
                <c:pt idx="2505">
                  <c:v>634.20000000000005</c:v>
                </c:pt>
                <c:pt idx="2506">
                  <c:v>634.45000000000005</c:v>
                </c:pt>
                <c:pt idx="2507">
                  <c:v>634.65000000000009</c:v>
                </c:pt>
                <c:pt idx="2508">
                  <c:v>634.95000000000005</c:v>
                </c:pt>
                <c:pt idx="2509">
                  <c:v>635.15000000000009</c:v>
                </c:pt>
                <c:pt idx="2510">
                  <c:v>635.4</c:v>
                </c:pt>
                <c:pt idx="2511">
                  <c:v>635.6</c:v>
                </c:pt>
                <c:pt idx="2512">
                  <c:v>635.84999999999991</c:v>
                </c:pt>
                <c:pt idx="2513">
                  <c:v>636.04999999999995</c:v>
                </c:pt>
                <c:pt idx="2514">
                  <c:v>636.29999999999995</c:v>
                </c:pt>
                <c:pt idx="2515">
                  <c:v>636.5</c:v>
                </c:pt>
                <c:pt idx="2516">
                  <c:v>636.70000000000005</c:v>
                </c:pt>
                <c:pt idx="2517">
                  <c:v>636.95000000000005</c:v>
                </c:pt>
                <c:pt idx="2518">
                  <c:v>637.15000000000009</c:v>
                </c:pt>
                <c:pt idx="2519">
                  <c:v>637.29999999999995</c:v>
                </c:pt>
                <c:pt idx="2520">
                  <c:v>637.5</c:v>
                </c:pt>
                <c:pt idx="2521">
                  <c:v>637.75</c:v>
                </c:pt>
                <c:pt idx="2522">
                  <c:v>637.95000000000005</c:v>
                </c:pt>
                <c:pt idx="2523">
                  <c:v>638.20000000000005</c:v>
                </c:pt>
                <c:pt idx="2524">
                  <c:v>638.40000000000009</c:v>
                </c:pt>
                <c:pt idx="2525">
                  <c:v>638.65000000000009</c:v>
                </c:pt>
                <c:pt idx="2526">
                  <c:v>638.85</c:v>
                </c:pt>
                <c:pt idx="2527">
                  <c:v>639.05000000000007</c:v>
                </c:pt>
                <c:pt idx="2528">
                  <c:v>639.25</c:v>
                </c:pt>
                <c:pt idx="2529">
                  <c:v>639.5</c:v>
                </c:pt>
                <c:pt idx="2530">
                  <c:v>639.70000000000005</c:v>
                </c:pt>
                <c:pt idx="2531">
                  <c:v>639.90000000000009</c:v>
                </c:pt>
                <c:pt idx="2532">
                  <c:v>640.10000000000014</c:v>
                </c:pt>
                <c:pt idx="2533">
                  <c:v>640.40000000000009</c:v>
                </c:pt>
                <c:pt idx="2534">
                  <c:v>640.60000000000014</c:v>
                </c:pt>
                <c:pt idx="2535">
                  <c:v>640.79999999999995</c:v>
                </c:pt>
                <c:pt idx="2536">
                  <c:v>641</c:v>
                </c:pt>
                <c:pt idx="2537">
                  <c:v>641.20000000000005</c:v>
                </c:pt>
                <c:pt idx="2538">
                  <c:v>641.45000000000005</c:v>
                </c:pt>
                <c:pt idx="2539">
                  <c:v>641.65</c:v>
                </c:pt>
                <c:pt idx="2540">
                  <c:v>641.84999999999991</c:v>
                </c:pt>
                <c:pt idx="2541">
                  <c:v>642.09999999999991</c:v>
                </c:pt>
                <c:pt idx="2542">
                  <c:v>642.34999999999991</c:v>
                </c:pt>
                <c:pt idx="2543">
                  <c:v>642.54999999999995</c:v>
                </c:pt>
                <c:pt idx="2544">
                  <c:v>642.79999999999995</c:v>
                </c:pt>
                <c:pt idx="2545">
                  <c:v>643</c:v>
                </c:pt>
                <c:pt idx="2546">
                  <c:v>643.15</c:v>
                </c:pt>
                <c:pt idx="2547">
                  <c:v>643.4</c:v>
                </c:pt>
                <c:pt idx="2548">
                  <c:v>643.54999999999995</c:v>
                </c:pt>
                <c:pt idx="2549">
                  <c:v>643.75</c:v>
                </c:pt>
                <c:pt idx="2550">
                  <c:v>643.85</c:v>
                </c:pt>
                <c:pt idx="2551">
                  <c:v>644.05000000000007</c:v>
                </c:pt>
                <c:pt idx="2552">
                  <c:v>644.25</c:v>
                </c:pt>
                <c:pt idx="2553">
                  <c:v>644.40000000000009</c:v>
                </c:pt>
                <c:pt idx="2554">
                  <c:v>644.54999999999995</c:v>
                </c:pt>
                <c:pt idx="2555">
                  <c:v>644.75</c:v>
                </c:pt>
                <c:pt idx="2556">
                  <c:v>644.95000000000005</c:v>
                </c:pt>
                <c:pt idx="2557">
                  <c:v>645.1</c:v>
                </c:pt>
                <c:pt idx="2558">
                  <c:v>645.29999999999995</c:v>
                </c:pt>
                <c:pt idx="2559">
                  <c:v>645.45000000000005</c:v>
                </c:pt>
                <c:pt idx="2560">
                  <c:v>645.65000000000009</c:v>
                </c:pt>
                <c:pt idx="2561">
                  <c:v>645.85</c:v>
                </c:pt>
                <c:pt idx="2562">
                  <c:v>646</c:v>
                </c:pt>
                <c:pt idx="2563">
                  <c:v>646.20000000000005</c:v>
                </c:pt>
                <c:pt idx="2564">
                  <c:v>646.35</c:v>
                </c:pt>
                <c:pt idx="2565">
                  <c:v>646.5</c:v>
                </c:pt>
                <c:pt idx="2566">
                  <c:v>646.70000000000005</c:v>
                </c:pt>
                <c:pt idx="2567">
                  <c:v>646.85000000000014</c:v>
                </c:pt>
                <c:pt idx="2568">
                  <c:v>647.00000000000011</c:v>
                </c:pt>
                <c:pt idx="2569">
                  <c:v>647.20000000000005</c:v>
                </c:pt>
                <c:pt idx="2570">
                  <c:v>647.40000000000009</c:v>
                </c:pt>
                <c:pt idx="2571">
                  <c:v>647.55000000000007</c:v>
                </c:pt>
                <c:pt idx="2572">
                  <c:v>647.75000000000011</c:v>
                </c:pt>
                <c:pt idx="2573">
                  <c:v>647.90000000000009</c:v>
                </c:pt>
                <c:pt idx="2574">
                  <c:v>648.05000000000007</c:v>
                </c:pt>
                <c:pt idx="2575">
                  <c:v>648.30000000000007</c:v>
                </c:pt>
                <c:pt idx="2576">
                  <c:v>648.45000000000005</c:v>
                </c:pt>
                <c:pt idx="2577">
                  <c:v>648.6</c:v>
                </c:pt>
                <c:pt idx="2578">
                  <c:v>648.80000000000007</c:v>
                </c:pt>
                <c:pt idx="2579">
                  <c:v>649</c:v>
                </c:pt>
                <c:pt idx="2580">
                  <c:v>649.15000000000009</c:v>
                </c:pt>
                <c:pt idx="2581">
                  <c:v>649.29999999999995</c:v>
                </c:pt>
                <c:pt idx="2582">
                  <c:v>649.45000000000005</c:v>
                </c:pt>
                <c:pt idx="2583">
                  <c:v>649.6</c:v>
                </c:pt>
                <c:pt idx="2584">
                  <c:v>649.85</c:v>
                </c:pt>
                <c:pt idx="2585">
                  <c:v>650</c:v>
                </c:pt>
                <c:pt idx="2586">
                  <c:v>650.15</c:v>
                </c:pt>
                <c:pt idx="2587">
                  <c:v>650.35</c:v>
                </c:pt>
                <c:pt idx="2588">
                  <c:v>650.5</c:v>
                </c:pt>
                <c:pt idx="2589">
                  <c:v>650.70000000000005</c:v>
                </c:pt>
                <c:pt idx="2590">
                  <c:v>650.9</c:v>
                </c:pt>
                <c:pt idx="2591">
                  <c:v>651.04999999999995</c:v>
                </c:pt>
                <c:pt idx="2592">
                  <c:v>651.20000000000005</c:v>
                </c:pt>
                <c:pt idx="2593">
                  <c:v>651.4</c:v>
                </c:pt>
                <c:pt idx="2594">
                  <c:v>651.54999999999995</c:v>
                </c:pt>
                <c:pt idx="2595">
                  <c:v>651.65</c:v>
                </c:pt>
                <c:pt idx="2596">
                  <c:v>651.75</c:v>
                </c:pt>
                <c:pt idx="2597">
                  <c:v>651.90000000000009</c:v>
                </c:pt>
                <c:pt idx="2598">
                  <c:v>652.1</c:v>
                </c:pt>
                <c:pt idx="2599">
                  <c:v>652.25</c:v>
                </c:pt>
                <c:pt idx="2600">
                  <c:v>652.35000000000014</c:v>
                </c:pt>
                <c:pt idx="2601">
                  <c:v>652.5</c:v>
                </c:pt>
                <c:pt idx="2602">
                  <c:v>652.70000000000005</c:v>
                </c:pt>
                <c:pt idx="2603">
                  <c:v>652.85</c:v>
                </c:pt>
                <c:pt idx="2604">
                  <c:v>653</c:v>
                </c:pt>
                <c:pt idx="2605">
                  <c:v>653.15000000000009</c:v>
                </c:pt>
                <c:pt idx="2606">
                  <c:v>653.25</c:v>
                </c:pt>
                <c:pt idx="2607">
                  <c:v>653.40000000000009</c:v>
                </c:pt>
                <c:pt idx="2608">
                  <c:v>653.55000000000007</c:v>
                </c:pt>
                <c:pt idx="2609">
                  <c:v>653.70000000000005</c:v>
                </c:pt>
                <c:pt idx="2610">
                  <c:v>653.85000000000014</c:v>
                </c:pt>
                <c:pt idx="2611">
                  <c:v>653.9</c:v>
                </c:pt>
                <c:pt idx="2612">
                  <c:v>654.04999999999995</c:v>
                </c:pt>
                <c:pt idx="2613">
                  <c:v>654.20000000000005</c:v>
                </c:pt>
                <c:pt idx="2614">
                  <c:v>654.34999999999991</c:v>
                </c:pt>
                <c:pt idx="2615">
                  <c:v>654.5</c:v>
                </c:pt>
                <c:pt idx="2616">
                  <c:v>654.65</c:v>
                </c:pt>
                <c:pt idx="2617">
                  <c:v>654.75</c:v>
                </c:pt>
                <c:pt idx="2618">
                  <c:v>654.9</c:v>
                </c:pt>
                <c:pt idx="2619">
                  <c:v>655.04999999999995</c:v>
                </c:pt>
                <c:pt idx="2620">
                  <c:v>655.20000000000005</c:v>
                </c:pt>
                <c:pt idx="2621">
                  <c:v>655.34999999999991</c:v>
                </c:pt>
                <c:pt idx="2622">
                  <c:v>655.5</c:v>
                </c:pt>
                <c:pt idx="2623">
                  <c:v>655.59999999999991</c:v>
                </c:pt>
                <c:pt idx="2624">
                  <c:v>655.75</c:v>
                </c:pt>
                <c:pt idx="2625">
                  <c:v>655.9</c:v>
                </c:pt>
                <c:pt idx="2626">
                  <c:v>656.05</c:v>
                </c:pt>
                <c:pt idx="2627">
                  <c:v>656.15000000000009</c:v>
                </c:pt>
                <c:pt idx="2628">
                  <c:v>656.25</c:v>
                </c:pt>
                <c:pt idx="2629">
                  <c:v>656.40000000000009</c:v>
                </c:pt>
                <c:pt idx="2630">
                  <c:v>656.55000000000007</c:v>
                </c:pt>
                <c:pt idx="2631">
                  <c:v>656.7</c:v>
                </c:pt>
                <c:pt idx="2632">
                  <c:v>656.85</c:v>
                </c:pt>
                <c:pt idx="2633">
                  <c:v>657</c:v>
                </c:pt>
                <c:pt idx="2634">
                  <c:v>657.15000000000009</c:v>
                </c:pt>
                <c:pt idx="2635">
                  <c:v>657.35</c:v>
                </c:pt>
                <c:pt idx="2636">
                  <c:v>657.5</c:v>
                </c:pt>
                <c:pt idx="2637">
                  <c:v>657.65000000000009</c:v>
                </c:pt>
                <c:pt idx="2638">
                  <c:v>657.8</c:v>
                </c:pt>
                <c:pt idx="2639">
                  <c:v>658</c:v>
                </c:pt>
                <c:pt idx="2640">
                  <c:v>658.15000000000009</c:v>
                </c:pt>
                <c:pt idx="2641">
                  <c:v>658.25</c:v>
                </c:pt>
                <c:pt idx="2642">
                  <c:v>658.35</c:v>
                </c:pt>
                <c:pt idx="2643">
                  <c:v>658.55000000000007</c:v>
                </c:pt>
                <c:pt idx="2644">
                  <c:v>658.7</c:v>
                </c:pt>
                <c:pt idx="2645">
                  <c:v>658.85000000000014</c:v>
                </c:pt>
                <c:pt idx="2646">
                  <c:v>659.00000000000011</c:v>
                </c:pt>
                <c:pt idx="2647">
                  <c:v>659.2</c:v>
                </c:pt>
                <c:pt idx="2648">
                  <c:v>659.35000000000014</c:v>
                </c:pt>
                <c:pt idx="2649">
                  <c:v>659.5</c:v>
                </c:pt>
                <c:pt idx="2650">
                  <c:v>659.65000000000009</c:v>
                </c:pt>
                <c:pt idx="2651">
                  <c:v>659.85000000000014</c:v>
                </c:pt>
                <c:pt idx="2652">
                  <c:v>660</c:v>
                </c:pt>
                <c:pt idx="2653">
                  <c:v>660.15000000000009</c:v>
                </c:pt>
                <c:pt idx="2654">
                  <c:v>660.30000000000007</c:v>
                </c:pt>
                <c:pt idx="2655">
                  <c:v>660.5</c:v>
                </c:pt>
                <c:pt idx="2656">
                  <c:v>660.65000000000009</c:v>
                </c:pt>
                <c:pt idx="2657">
                  <c:v>660.75</c:v>
                </c:pt>
                <c:pt idx="2658">
                  <c:v>660.9</c:v>
                </c:pt>
                <c:pt idx="2659">
                  <c:v>661.1</c:v>
                </c:pt>
                <c:pt idx="2660">
                  <c:v>661.25</c:v>
                </c:pt>
                <c:pt idx="2661">
                  <c:v>661.40000000000009</c:v>
                </c:pt>
                <c:pt idx="2662">
                  <c:v>661.55</c:v>
                </c:pt>
                <c:pt idx="2663">
                  <c:v>661.75</c:v>
                </c:pt>
                <c:pt idx="2664">
                  <c:v>661.9</c:v>
                </c:pt>
                <c:pt idx="2665">
                  <c:v>662.05</c:v>
                </c:pt>
                <c:pt idx="2666">
                  <c:v>662.25</c:v>
                </c:pt>
                <c:pt idx="2667">
                  <c:v>662.4</c:v>
                </c:pt>
                <c:pt idx="2668">
                  <c:v>662.59999999999991</c:v>
                </c:pt>
                <c:pt idx="2669">
                  <c:v>662.75</c:v>
                </c:pt>
                <c:pt idx="2670">
                  <c:v>662.95</c:v>
                </c:pt>
                <c:pt idx="2671">
                  <c:v>663.1</c:v>
                </c:pt>
                <c:pt idx="2672">
                  <c:v>663.25</c:v>
                </c:pt>
                <c:pt idx="2673">
                  <c:v>663.40000000000009</c:v>
                </c:pt>
                <c:pt idx="2674">
                  <c:v>663.6</c:v>
                </c:pt>
                <c:pt idx="2675">
                  <c:v>663.75</c:v>
                </c:pt>
                <c:pt idx="2676">
                  <c:v>663.95</c:v>
                </c:pt>
                <c:pt idx="2677">
                  <c:v>664.1</c:v>
                </c:pt>
                <c:pt idx="2678">
                  <c:v>664.3</c:v>
                </c:pt>
                <c:pt idx="2679">
                  <c:v>664.5</c:v>
                </c:pt>
                <c:pt idx="2680">
                  <c:v>664.65000000000009</c:v>
                </c:pt>
                <c:pt idx="2681">
                  <c:v>664.85000000000014</c:v>
                </c:pt>
                <c:pt idx="2682">
                  <c:v>665</c:v>
                </c:pt>
                <c:pt idx="2683">
                  <c:v>665.2</c:v>
                </c:pt>
                <c:pt idx="2684">
                  <c:v>665.35</c:v>
                </c:pt>
                <c:pt idx="2685">
                  <c:v>665.55000000000007</c:v>
                </c:pt>
                <c:pt idx="2686">
                  <c:v>665.7</c:v>
                </c:pt>
                <c:pt idx="2687">
                  <c:v>665.90000000000009</c:v>
                </c:pt>
                <c:pt idx="2688">
                  <c:v>666</c:v>
                </c:pt>
                <c:pt idx="2689">
                  <c:v>666.2</c:v>
                </c:pt>
                <c:pt idx="2690">
                  <c:v>666.34999999999991</c:v>
                </c:pt>
                <c:pt idx="2691">
                  <c:v>666.55</c:v>
                </c:pt>
                <c:pt idx="2692">
                  <c:v>666.69999999999993</c:v>
                </c:pt>
                <c:pt idx="2693">
                  <c:v>666.9</c:v>
                </c:pt>
                <c:pt idx="2694">
                  <c:v>667.05</c:v>
                </c:pt>
                <c:pt idx="2695">
                  <c:v>667.2</c:v>
                </c:pt>
                <c:pt idx="2696">
                  <c:v>667.35</c:v>
                </c:pt>
                <c:pt idx="2697">
                  <c:v>667.5</c:v>
                </c:pt>
                <c:pt idx="2698">
                  <c:v>667.65</c:v>
                </c:pt>
                <c:pt idx="2699">
                  <c:v>667.8</c:v>
                </c:pt>
                <c:pt idx="2700">
                  <c:v>667.95</c:v>
                </c:pt>
                <c:pt idx="2701">
                  <c:v>668.1</c:v>
                </c:pt>
                <c:pt idx="2702">
                  <c:v>668.25</c:v>
                </c:pt>
                <c:pt idx="2703">
                  <c:v>668.35</c:v>
                </c:pt>
                <c:pt idx="2704">
                  <c:v>668.5</c:v>
                </c:pt>
                <c:pt idx="2705">
                  <c:v>668.7</c:v>
                </c:pt>
                <c:pt idx="2706">
                  <c:v>668.85</c:v>
                </c:pt>
                <c:pt idx="2707">
                  <c:v>669</c:v>
                </c:pt>
                <c:pt idx="2708">
                  <c:v>669.15000000000009</c:v>
                </c:pt>
                <c:pt idx="2709">
                  <c:v>669.3</c:v>
                </c:pt>
                <c:pt idx="2710">
                  <c:v>669.45</c:v>
                </c:pt>
                <c:pt idx="2711">
                  <c:v>669.6</c:v>
                </c:pt>
                <c:pt idx="2712">
                  <c:v>669.75</c:v>
                </c:pt>
                <c:pt idx="2713">
                  <c:v>669.90000000000009</c:v>
                </c:pt>
                <c:pt idx="2714">
                  <c:v>670.05</c:v>
                </c:pt>
                <c:pt idx="2715">
                  <c:v>670.2</c:v>
                </c:pt>
                <c:pt idx="2716">
                  <c:v>670.35</c:v>
                </c:pt>
                <c:pt idx="2717">
                  <c:v>670.5</c:v>
                </c:pt>
                <c:pt idx="2718">
                  <c:v>670.60000000000014</c:v>
                </c:pt>
                <c:pt idx="2719">
                  <c:v>670.75</c:v>
                </c:pt>
                <c:pt idx="2720">
                  <c:v>670.90000000000009</c:v>
                </c:pt>
                <c:pt idx="2721">
                  <c:v>671.05000000000007</c:v>
                </c:pt>
                <c:pt idx="2722">
                  <c:v>671.2</c:v>
                </c:pt>
                <c:pt idx="2723">
                  <c:v>671.35000000000014</c:v>
                </c:pt>
                <c:pt idx="2724">
                  <c:v>671.5</c:v>
                </c:pt>
                <c:pt idx="2725">
                  <c:v>671.65000000000009</c:v>
                </c:pt>
                <c:pt idx="2726">
                  <c:v>671.80000000000007</c:v>
                </c:pt>
                <c:pt idx="2727">
                  <c:v>671.95</c:v>
                </c:pt>
                <c:pt idx="2728">
                  <c:v>672.10000000000014</c:v>
                </c:pt>
                <c:pt idx="2729">
                  <c:v>672.25</c:v>
                </c:pt>
                <c:pt idx="2730">
                  <c:v>672.40000000000009</c:v>
                </c:pt>
                <c:pt idx="2731">
                  <c:v>672.55000000000007</c:v>
                </c:pt>
                <c:pt idx="2732">
                  <c:v>672.80000000000007</c:v>
                </c:pt>
                <c:pt idx="2733">
                  <c:v>673</c:v>
                </c:pt>
                <c:pt idx="2734">
                  <c:v>673.15000000000009</c:v>
                </c:pt>
                <c:pt idx="2735">
                  <c:v>673.34999999999991</c:v>
                </c:pt>
                <c:pt idx="2736">
                  <c:v>673.55</c:v>
                </c:pt>
                <c:pt idx="2737">
                  <c:v>673.75</c:v>
                </c:pt>
                <c:pt idx="2738">
                  <c:v>673.95</c:v>
                </c:pt>
                <c:pt idx="2739">
                  <c:v>674.15000000000009</c:v>
                </c:pt>
                <c:pt idx="2740">
                  <c:v>674.34999999999991</c:v>
                </c:pt>
                <c:pt idx="2741">
                  <c:v>674.59999999999991</c:v>
                </c:pt>
                <c:pt idx="2742">
                  <c:v>674.8</c:v>
                </c:pt>
                <c:pt idx="2743">
                  <c:v>675</c:v>
                </c:pt>
                <c:pt idx="2744">
                  <c:v>675.2</c:v>
                </c:pt>
                <c:pt idx="2745">
                  <c:v>675.4</c:v>
                </c:pt>
                <c:pt idx="2746">
                  <c:v>675.59999999999991</c:v>
                </c:pt>
                <c:pt idx="2747">
                  <c:v>675.8</c:v>
                </c:pt>
                <c:pt idx="2748">
                  <c:v>676</c:v>
                </c:pt>
                <c:pt idx="2749">
                  <c:v>676.15000000000009</c:v>
                </c:pt>
                <c:pt idx="2750">
                  <c:v>676.35</c:v>
                </c:pt>
                <c:pt idx="2751">
                  <c:v>676.55</c:v>
                </c:pt>
                <c:pt idx="2752">
                  <c:v>676.75</c:v>
                </c:pt>
                <c:pt idx="2753">
                  <c:v>677</c:v>
                </c:pt>
                <c:pt idx="2754">
                  <c:v>677.25</c:v>
                </c:pt>
                <c:pt idx="2755">
                  <c:v>677.45</c:v>
                </c:pt>
                <c:pt idx="2756">
                  <c:v>677.6</c:v>
                </c:pt>
                <c:pt idx="2757">
                  <c:v>677.85000000000014</c:v>
                </c:pt>
                <c:pt idx="2758">
                  <c:v>678</c:v>
                </c:pt>
                <c:pt idx="2759">
                  <c:v>678.25</c:v>
                </c:pt>
                <c:pt idx="2760">
                  <c:v>678.40000000000009</c:v>
                </c:pt>
                <c:pt idx="2761">
                  <c:v>678.60000000000014</c:v>
                </c:pt>
                <c:pt idx="2762">
                  <c:v>678.8</c:v>
                </c:pt>
                <c:pt idx="2763">
                  <c:v>679</c:v>
                </c:pt>
                <c:pt idx="2764">
                  <c:v>679.09999999999991</c:v>
                </c:pt>
                <c:pt idx="2765">
                  <c:v>679.34999999999991</c:v>
                </c:pt>
                <c:pt idx="2766">
                  <c:v>679.5</c:v>
                </c:pt>
                <c:pt idx="2767">
                  <c:v>679.7</c:v>
                </c:pt>
                <c:pt idx="2768">
                  <c:v>679.9</c:v>
                </c:pt>
                <c:pt idx="2769">
                  <c:v>680.09999999999991</c:v>
                </c:pt>
                <c:pt idx="2770">
                  <c:v>680.25</c:v>
                </c:pt>
                <c:pt idx="2771">
                  <c:v>680.5</c:v>
                </c:pt>
                <c:pt idx="2772">
                  <c:v>680.65</c:v>
                </c:pt>
                <c:pt idx="2773">
                  <c:v>680.84999999999991</c:v>
                </c:pt>
                <c:pt idx="2774">
                  <c:v>681.05</c:v>
                </c:pt>
                <c:pt idx="2775">
                  <c:v>681.25</c:v>
                </c:pt>
                <c:pt idx="2776">
                  <c:v>681.4</c:v>
                </c:pt>
                <c:pt idx="2777">
                  <c:v>681.65</c:v>
                </c:pt>
                <c:pt idx="2778">
                  <c:v>681.84999999999991</c:v>
                </c:pt>
                <c:pt idx="2779">
                  <c:v>681.95</c:v>
                </c:pt>
                <c:pt idx="2780">
                  <c:v>682.2</c:v>
                </c:pt>
                <c:pt idx="2781">
                  <c:v>682.35</c:v>
                </c:pt>
                <c:pt idx="2782">
                  <c:v>682.6</c:v>
                </c:pt>
                <c:pt idx="2783">
                  <c:v>682.75</c:v>
                </c:pt>
                <c:pt idx="2784">
                  <c:v>682.95</c:v>
                </c:pt>
                <c:pt idx="2785">
                  <c:v>683.15000000000009</c:v>
                </c:pt>
                <c:pt idx="2786">
                  <c:v>683.3</c:v>
                </c:pt>
                <c:pt idx="2787">
                  <c:v>683.45</c:v>
                </c:pt>
                <c:pt idx="2788">
                  <c:v>683.65000000000009</c:v>
                </c:pt>
                <c:pt idx="2789">
                  <c:v>683.8</c:v>
                </c:pt>
                <c:pt idx="2790">
                  <c:v>683.95</c:v>
                </c:pt>
                <c:pt idx="2791">
                  <c:v>684.1</c:v>
                </c:pt>
                <c:pt idx="2792">
                  <c:v>684.25</c:v>
                </c:pt>
                <c:pt idx="2793">
                  <c:v>684.40000000000009</c:v>
                </c:pt>
                <c:pt idx="2794">
                  <c:v>684.6</c:v>
                </c:pt>
                <c:pt idx="2795">
                  <c:v>684.7</c:v>
                </c:pt>
                <c:pt idx="2796">
                  <c:v>684.85000000000014</c:v>
                </c:pt>
                <c:pt idx="2797">
                  <c:v>685.05000000000007</c:v>
                </c:pt>
                <c:pt idx="2798">
                  <c:v>685.2</c:v>
                </c:pt>
                <c:pt idx="2799">
                  <c:v>685.35</c:v>
                </c:pt>
                <c:pt idx="2800">
                  <c:v>685.55000000000007</c:v>
                </c:pt>
                <c:pt idx="2801">
                  <c:v>685.7</c:v>
                </c:pt>
                <c:pt idx="2802">
                  <c:v>685.85000000000014</c:v>
                </c:pt>
                <c:pt idx="2803">
                  <c:v>686.05000000000007</c:v>
                </c:pt>
                <c:pt idx="2804">
                  <c:v>686.2</c:v>
                </c:pt>
                <c:pt idx="2805">
                  <c:v>686.35000000000014</c:v>
                </c:pt>
                <c:pt idx="2806">
                  <c:v>686.55000000000007</c:v>
                </c:pt>
                <c:pt idx="2807">
                  <c:v>686.7</c:v>
                </c:pt>
                <c:pt idx="2808">
                  <c:v>686.90000000000009</c:v>
                </c:pt>
                <c:pt idx="2809">
                  <c:v>687.05000000000007</c:v>
                </c:pt>
                <c:pt idx="2810">
                  <c:v>687.2</c:v>
                </c:pt>
                <c:pt idx="2811">
                  <c:v>687.35</c:v>
                </c:pt>
                <c:pt idx="2812">
                  <c:v>687.5</c:v>
                </c:pt>
                <c:pt idx="2813">
                  <c:v>687.7</c:v>
                </c:pt>
                <c:pt idx="2814">
                  <c:v>687.84999999999991</c:v>
                </c:pt>
                <c:pt idx="2815">
                  <c:v>688.05</c:v>
                </c:pt>
                <c:pt idx="2816">
                  <c:v>688.2</c:v>
                </c:pt>
                <c:pt idx="2817">
                  <c:v>688.4</c:v>
                </c:pt>
                <c:pt idx="2818">
                  <c:v>688.55</c:v>
                </c:pt>
                <c:pt idx="2819">
                  <c:v>688.75</c:v>
                </c:pt>
                <c:pt idx="2820">
                  <c:v>688.9</c:v>
                </c:pt>
                <c:pt idx="2821">
                  <c:v>689.1</c:v>
                </c:pt>
                <c:pt idx="2822">
                  <c:v>689.2</c:v>
                </c:pt>
                <c:pt idx="2823">
                  <c:v>689.35</c:v>
                </c:pt>
                <c:pt idx="2824">
                  <c:v>689.55</c:v>
                </c:pt>
                <c:pt idx="2825">
                  <c:v>689.65000000000009</c:v>
                </c:pt>
                <c:pt idx="2826">
                  <c:v>689.85000000000014</c:v>
                </c:pt>
                <c:pt idx="2827">
                  <c:v>689.95</c:v>
                </c:pt>
                <c:pt idx="2828">
                  <c:v>690.15000000000009</c:v>
                </c:pt>
                <c:pt idx="2829">
                  <c:v>690.30000000000007</c:v>
                </c:pt>
                <c:pt idx="2830">
                  <c:v>690.5</c:v>
                </c:pt>
                <c:pt idx="2831">
                  <c:v>690.6</c:v>
                </c:pt>
                <c:pt idx="2832">
                  <c:v>690.80000000000007</c:v>
                </c:pt>
                <c:pt idx="2833">
                  <c:v>690.95</c:v>
                </c:pt>
                <c:pt idx="2834">
                  <c:v>691.15000000000009</c:v>
                </c:pt>
                <c:pt idx="2835">
                  <c:v>691.25</c:v>
                </c:pt>
                <c:pt idx="2836">
                  <c:v>691.40000000000009</c:v>
                </c:pt>
                <c:pt idx="2837">
                  <c:v>691.6</c:v>
                </c:pt>
                <c:pt idx="2838">
                  <c:v>691.75</c:v>
                </c:pt>
                <c:pt idx="2839">
                  <c:v>691.90000000000009</c:v>
                </c:pt>
                <c:pt idx="2840">
                  <c:v>692.05000000000007</c:v>
                </c:pt>
                <c:pt idx="2841">
                  <c:v>692.2</c:v>
                </c:pt>
                <c:pt idx="2842">
                  <c:v>692.34999999999991</c:v>
                </c:pt>
                <c:pt idx="2843">
                  <c:v>692.55</c:v>
                </c:pt>
                <c:pt idx="2844">
                  <c:v>692.65</c:v>
                </c:pt>
                <c:pt idx="2845">
                  <c:v>692.84999999999991</c:v>
                </c:pt>
                <c:pt idx="2846">
                  <c:v>693</c:v>
                </c:pt>
                <c:pt idx="2847">
                  <c:v>693.15</c:v>
                </c:pt>
                <c:pt idx="2848">
                  <c:v>693.3</c:v>
                </c:pt>
                <c:pt idx="2849">
                  <c:v>693.45</c:v>
                </c:pt>
                <c:pt idx="2850">
                  <c:v>693.65</c:v>
                </c:pt>
                <c:pt idx="2851">
                  <c:v>693.8</c:v>
                </c:pt>
                <c:pt idx="2852">
                  <c:v>693.95</c:v>
                </c:pt>
                <c:pt idx="2853">
                  <c:v>694.09999999999991</c:v>
                </c:pt>
                <c:pt idx="2854">
                  <c:v>694.3</c:v>
                </c:pt>
                <c:pt idx="2855">
                  <c:v>694.45</c:v>
                </c:pt>
                <c:pt idx="2856">
                  <c:v>694.6</c:v>
                </c:pt>
                <c:pt idx="2857">
                  <c:v>694.7</c:v>
                </c:pt>
                <c:pt idx="2858">
                  <c:v>694.85</c:v>
                </c:pt>
                <c:pt idx="2859">
                  <c:v>695.05</c:v>
                </c:pt>
                <c:pt idx="2860">
                  <c:v>695.2</c:v>
                </c:pt>
                <c:pt idx="2861">
                  <c:v>695.30000000000007</c:v>
                </c:pt>
                <c:pt idx="2862">
                  <c:v>695.45</c:v>
                </c:pt>
                <c:pt idx="2863">
                  <c:v>695.6</c:v>
                </c:pt>
                <c:pt idx="2864">
                  <c:v>695.75</c:v>
                </c:pt>
                <c:pt idx="2865">
                  <c:v>695.85</c:v>
                </c:pt>
                <c:pt idx="2866">
                  <c:v>696</c:v>
                </c:pt>
                <c:pt idx="2867">
                  <c:v>696.1</c:v>
                </c:pt>
                <c:pt idx="2868">
                  <c:v>696.25</c:v>
                </c:pt>
                <c:pt idx="2869">
                  <c:v>696.40000000000009</c:v>
                </c:pt>
                <c:pt idx="2870">
                  <c:v>696.55000000000007</c:v>
                </c:pt>
                <c:pt idx="2871">
                  <c:v>696.65000000000009</c:v>
                </c:pt>
                <c:pt idx="2872">
                  <c:v>696.80000000000007</c:v>
                </c:pt>
                <c:pt idx="2873">
                  <c:v>696.90000000000009</c:v>
                </c:pt>
                <c:pt idx="2874">
                  <c:v>697.05000000000007</c:v>
                </c:pt>
                <c:pt idx="2875">
                  <c:v>697.2</c:v>
                </c:pt>
                <c:pt idx="2876">
                  <c:v>697.30000000000007</c:v>
                </c:pt>
                <c:pt idx="2877">
                  <c:v>697.45</c:v>
                </c:pt>
                <c:pt idx="2878">
                  <c:v>697.60000000000014</c:v>
                </c:pt>
                <c:pt idx="2879">
                  <c:v>697.7</c:v>
                </c:pt>
                <c:pt idx="2880">
                  <c:v>697.90000000000009</c:v>
                </c:pt>
                <c:pt idx="2881">
                  <c:v>698</c:v>
                </c:pt>
                <c:pt idx="2882">
                  <c:v>698.15000000000009</c:v>
                </c:pt>
                <c:pt idx="2883">
                  <c:v>698.30000000000007</c:v>
                </c:pt>
                <c:pt idx="2884">
                  <c:v>698.40000000000009</c:v>
                </c:pt>
                <c:pt idx="2885">
                  <c:v>698.55000000000007</c:v>
                </c:pt>
                <c:pt idx="2886">
                  <c:v>698.7</c:v>
                </c:pt>
                <c:pt idx="2887">
                  <c:v>698.75</c:v>
                </c:pt>
                <c:pt idx="2888">
                  <c:v>698.90000000000009</c:v>
                </c:pt>
                <c:pt idx="2889">
                  <c:v>699.05</c:v>
                </c:pt>
                <c:pt idx="2890">
                  <c:v>699.2</c:v>
                </c:pt>
                <c:pt idx="2891">
                  <c:v>699.35</c:v>
                </c:pt>
                <c:pt idx="2892">
                  <c:v>699.5</c:v>
                </c:pt>
                <c:pt idx="2893">
                  <c:v>699.6</c:v>
                </c:pt>
                <c:pt idx="2894">
                  <c:v>699.75</c:v>
                </c:pt>
                <c:pt idx="2895">
                  <c:v>699.9</c:v>
                </c:pt>
                <c:pt idx="2896">
                  <c:v>700</c:v>
                </c:pt>
                <c:pt idx="2897">
                  <c:v>700.15000000000009</c:v>
                </c:pt>
                <c:pt idx="2898">
                  <c:v>700.25</c:v>
                </c:pt>
                <c:pt idx="2899">
                  <c:v>700.4</c:v>
                </c:pt>
                <c:pt idx="2900">
                  <c:v>700.6</c:v>
                </c:pt>
                <c:pt idx="2901">
                  <c:v>700.7</c:v>
                </c:pt>
                <c:pt idx="2902">
                  <c:v>700.80000000000007</c:v>
                </c:pt>
                <c:pt idx="2903">
                  <c:v>700.95</c:v>
                </c:pt>
                <c:pt idx="2904">
                  <c:v>701.05</c:v>
                </c:pt>
                <c:pt idx="2905">
                  <c:v>701.2</c:v>
                </c:pt>
                <c:pt idx="2906">
                  <c:v>701.35000000000014</c:v>
                </c:pt>
                <c:pt idx="2907">
                  <c:v>701.45</c:v>
                </c:pt>
                <c:pt idx="2908">
                  <c:v>701.6</c:v>
                </c:pt>
                <c:pt idx="2909">
                  <c:v>701.7</c:v>
                </c:pt>
                <c:pt idx="2910">
                  <c:v>701.85</c:v>
                </c:pt>
                <c:pt idx="2911">
                  <c:v>702</c:v>
                </c:pt>
                <c:pt idx="2912">
                  <c:v>702.15000000000009</c:v>
                </c:pt>
                <c:pt idx="2913">
                  <c:v>702.25</c:v>
                </c:pt>
                <c:pt idx="2914">
                  <c:v>702.40000000000009</c:v>
                </c:pt>
                <c:pt idx="2915">
                  <c:v>702.5</c:v>
                </c:pt>
                <c:pt idx="2916">
                  <c:v>702.65000000000009</c:v>
                </c:pt>
                <c:pt idx="2917">
                  <c:v>702.69999999999993</c:v>
                </c:pt>
                <c:pt idx="2918">
                  <c:v>702.84999999999991</c:v>
                </c:pt>
                <c:pt idx="2919">
                  <c:v>702.95</c:v>
                </c:pt>
                <c:pt idx="2920">
                  <c:v>703.09999999999991</c:v>
                </c:pt>
                <c:pt idx="2921">
                  <c:v>703.3</c:v>
                </c:pt>
                <c:pt idx="2922">
                  <c:v>703.4</c:v>
                </c:pt>
                <c:pt idx="2923">
                  <c:v>703.55</c:v>
                </c:pt>
                <c:pt idx="2924">
                  <c:v>703.65</c:v>
                </c:pt>
                <c:pt idx="2925">
                  <c:v>703.8</c:v>
                </c:pt>
                <c:pt idx="2926">
                  <c:v>703.9</c:v>
                </c:pt>
                <c:pt idx="2927">
                  <c:v>704.05</c:v>
                </c:pt>
                <c:pt idx="2928">
                  <c:v>704.15</c:v>
                </c:pt>
                <c:pt idx="2929">
                  <c:v>704.35</c:v>
                </c:pt>
                <c:pt idx="2930">
                  <c:v>704.44999999999993</c:v>
                </c:pt>
                <c:pt idx="2931">
                  <c:v>704.59999999999991</c:v>
                </c:pt>
                <c:pt idx="2932">
                  <c:v>704.65000000000009</c:v>
                </c:pt>
                <c:pt idx="2933">
                  <c:v>704.8</c:v>
                </c:pt>
                <c:pt idx="2934">
                  <c:v>704.95</c:v>
                </c:pt>
                <c:pt idx="2935">
                  <c:v>705.1</c:v>
                </c:pt>
                <c:pt idx="2936">
                  <c:v>705.2</c:v>
                </c:pt>
                <c:pt idx="2937">
                  <c:v>705.35</c:v>
                </c:pt>
                <c:pt idx="2938">
                  <c:v>705.45</c:v>
                </c:pt>
                <c:pt idx="2939">
                  <c:v>705.6</c:v>
                </c:pt>
                <c:pt idx="2940">
                  <c:v>705.75</c:v>
                </c:pt>
                <c:pt idx="2941">
                  <c:v>705.90000000000009</c:v>
                </c:pt>
                <c:pt idx="2942">
                  <c:v>706</c:v>
                </c:pt>
                <c:pt idx="2943">
                  <c:v>706.15</c:v>
                </c:pt>
                <c:pt idx="2944">
                  <c:v>706.25</c:v>
                </c:pt>
                <c:pt idx="2945">
                  <c:v>706.45</c:v>
                </c:pt>
                <c:pt idx="2946">
                  <c:v>706.55000000000007</c:v>
                </c:pt>
                <c:pt idx="2947">
                  <c:v>706.7</c:v>
                </c:pt>
                <c:pt idx="2948">
                  <c:v>706.75</c:v>
                </c:pt>
                <c:pt idx="2949">
                  <c:v>706.90000000000009</c:v>
                </c:pt>
                <c:pt idx="2950">
                  <c:v>707</c:v>
                </c:pt>
                <c:pt idx="2951">
                  <c:v>707.2</c:v>
                </c:pt>
                <c:pt idx="2952">
                  <c:v>707.30000000000007</c:v>
                </c:pt>
                <c:pt idx="2953">
                  <c:v>707.45</c:v>
                </c:pt>
                <c:pt idx="2954">
                  <c:v>707.55000000000007</c:v>
                </c:pt>
                <c:pt idx="2955">
                  <c:v>707.7</c:v>
                </c:pt>
                <c:pt idx="2956">
                  <c:v>707.80000000000007</c:v>
                </c:pt>
                <c:pt idx="2957">
                  <c:v>708</c:v>
                </c:pt>
                <c:pt idx="2958">
                  <c:v>708.15000000000009</c:v>
                </c:pt>
                <c:pt idx="2959">
                  <c:v>708.25000000000011</c:v>
                </c:pt>
                <c:pt idx="2960">
                  <c:v>708.40000000000009</c:v>
                </c:pt>
                <c:pt idx="2961">
                  <c:v>708.5</c:v>
                </c:pt>
                <c:pt idx="2962">
                  <c:v>708.7</c:v>
                </c:pt>
                <c:pt idx="2963">
                  <c:v>708.8</c:v>
                </c:pt>
                <c:pt idx="2964">
                  <c:v>708.9</c:v>
                </c:pt>
                <c:pt idx="2965">
                  <c:v>709.05</c:v>
                </c:pt>
                <c:pt idx="2966">
                  <c:v>709.15</c:v>
                </c:pt>
                <c:pt idx="2967">
                  <c:v>709.3</c:v>
                </c:pt>
                <c:pt idx="2968">
                  <c:v>709.45</c:v>
                </c:pt>
                <c:pt idx="2969">
                  <c:v>709.59999999999991</c:v>
                </c:pt>
                <c:pt idx="2970">
                  <c:v>709.75</c:v>
                </c:pt>
                <c:pt idx="2971">
                  <c:v>709.85</c:v>
                </c:pt>
                <c:pt idx="2972">
                  <c:v>710</c:v>
                </c:pt>
                <c:pt idx="2973">
                  <c:v>710.09999999999991</c:v>
                </c:pt>
                <c:pt idx="2974">
                  <c:v>710.3</c:v>
                </c:pt>
                <c:pt idx="2975">
                  <c:v>710.45</c:v>
                </c:pt>
                <c:pt idx="2976">
                  <c:v>710.55</c:v>
                </c:pt>
                <c:pt idx="2977">
                  <c:v>710.7</c:v>
                </c:pt>
                <c:pt idx="2978">
                  <c:v>710.75</c:v>
                </c:pt>
                <c:pt idx="2979">
                  <c:v>710.95</c:v>
                </c:pt>
                <c:pt idx="2980">
                  <c:v>711.05000000000007</c:v>
                </c:pt>
                <c:pt idx="2981">
                  <c:v>711.2</c:v>
                </c:pt>
                <c:pt idx="2982">
                  <c:v>711.35</c:v>
                </c:pt>
                <c:pt idx="2983">
                  <c:v>711.45</c:v>
                </c:pt>
                <c:pt idx="2984">
                  <c:v>711.60000000000014</c:v>
                </c:pt>
                <c:pt idx="2985">
                  <c:v>711.75</c:v>
                </c:pt>
                <c:pt idx="2986">
                  <c:v>711.90000000000009</c:v>
                </c:pt>
                <c:pt idx="2987">
                  <c:v>712.05000000000007</c:v>
                </c:pt>
                <c:pt idx="2988">
                  <c:v>712.15000000000009</c:v>
                </c:pt>
                <c:pt idx="2989">
                  <c:v>712.30000000000007</c:v>
                </c:pt>
                <c:pt idx="2990">
                  <c:v>712.45</c:v>
                </c:pt>
                <c:pt idx="2991">
                  <c:v>712.6</c:v>
                </c:pt>
                <c:pt idx="2992">
                  <c:v>712.7</c:v>
                </c:pt>
                <c:pt idx="2993">
                  <c:v>712.85000000000014</c:v>
                </c:pt>
                <c:pt idx="2994">
                  <c:v>713</c:v>
                </c:pt>
                <c:pt idx="2995">
                  <c:v>713.09999999999991</c:v>
                </c:pt>
                <c:pt idx="2996">
                  <c:v>713.25</c:v>
                </c:pt>
                <c:pt idx="2997">
                  <c:v>713.4</c:v>
                </c:pt>
                <c:pt idx="2998">
                  <c:v>713.55</c:v>
                </c:pt>
                <c:pt idx="2999">
                  <c:v>713.7</c:v>
                </c:pt>
                <c:pt idx="3000">
                  <c:v>713.8</c:v>
                </c:pt>
                <c:pt idx="3001">
                  <c:v>714</c:v>
                </c:pt>
                <c:pt idx="3002">
                  <c:v>714.09999999999991</c:v>
                </c:pt>
                <c:pt idx="3003">
                  <c:v>714.25</c:v>
                </c:pt>
                <c:pt idx="3004">
                  <c:v>714.34999999999991</c:v>
                </c:pt>
                <c:pt idx="3005">
                  <c:v>714.55</c:v>
                </c:pt>
                <c:pt idx="3006">
                  <c:v>714.7</c:v>
                </c:pt>
                <c:pt idx="3007">
                  <c:v>714.8</c:v>
                </c:pt>
                <c:pt idx="3008">
                  <c:v>714.95</c:v>
                </c:pt>
                <c:pt idx="3009">
                  <c:v>715.05</c:v>
                </c:pt>
                <c:pt idx="3010">
                  <c:v>715.2</c:v>
                </c:pt>
                <c:pt idx="3011">
                  <c:v>715.3</c:v>
                </c:pt>
                <c:pt idx="3012">
                  <c:v>715.45</c:v>
                </c:pt>
                <c:pt idx="3013">
                  <c:v>715.65</c:v>
                </c:pt>
                <c:pt idx="3014">
                  <c:v>715.75</c:v>
                </c:pt>
                <c:pt idx="3015">
                  <c:v>715.90000000000009</c:v>
                </c:pt>
                <c:pt idx="3016">
                  <c:v>716</c:v>
                </c:pt>
                <c:pt idx="3017">
                  <c:v>716.2</c:v>
                </c:pt>
                <c:pt idx="3018">
                  <c:v>716.3</c:v>
                </c:pt>
                <c:pt idx="3019">
                  <c:v>716.45</c:v>
                </c:pt>
                <c:pt idx="3020">
                  <c:v>716.55</c:v>
                </c:pt>
                <c:pt idx="3021">
                  <c:v>716.75</c:v>
                </c:pt>
                <c:pt idx="3022">
                  <c:v>716.90000000000009</c:v>
                </c:pt>
                <c:pt idx="3023">
                  <c:v>717</c:v>
                </c:pt>
                <c:pt idx="3024">
                  <c:v>717.10000000000014</c:v>
                </c:pt>
                <c:pt idx="3025">
                  <c:v>717.25</c:v>
                </c:pt>
                <c:pt idx="3026">
                  <c:v>717.40000000000009</c:v>
                </c:pt>
                <c:pt idx="3027">
                  <c:v>717.5</c:v>
                </c:pt>
                <c:pt idx="3028">
                  <c:v>717.65000000000009</c:v>
                </c:pt>
                <c:pt idx="3029">
                  <c:v>717.85</c:v>
                </c:pt>
                <c:pt idx="3030">
                  <c:v>717.95</c:v>
                </c:pt>
                <c:pt idx="3031">
                  <c:v>718.10000000000014</c:v>
                </c:pt>
                <c:pt idx="3032">
                  <c:v>718.2</c:v>
                </c:pt>
                <c:pt idx="3033">
                  <c:v>718.40000000000009</c:v>
                </c:pt>
                <c:pt idx="3034">
                  <c:v>718.5</c:v>
                </c:pt>
                <c:pt idx="3035">
                  <c:v>718.65000000000009</c:v>
                </c:pt>
                <c:pt idx="3036">
                  <c:v>718.80000000000007</c:v>
                </c:pt>
                <c:pt idx="3037">
                  <c:v>718.95</c:v>
                </c:pt>
                <c:pt idx="3038">
                  <c:v>719.10000000000014</c:v>
                </c:pt>
                <c:pt idx="3039">
                  <c:v>719.15</c:v>
                </c:pt>
                <c:pt idx="3040">
                  <c:v>719.3</c:v>
                </c:pt>
                <c:pt idx="3041">
                  <c:v>719.45</c:v>
                </c:pt>
                <c:pt idx="3042">
                  <c:v>719.59999999999991</c:v>
                </c:pt>
                <c:pt idx="3043">
                  <c:v>719.7</c:v>
                </c:pt>
                <c:pt idx="3044">
                  <c:v>719.85</c:v>
                </c:pt>
                <c:pt idx="3045">
                  <c:v>720.05</c:v>
                </c:pt>
                <c:pt idx="3046">
                  <c:v>720.15</c:v>
                </c:pt>
                <c:pt idx="3047">
                  <c:v>720.3</c:v>
                </c:pt>
                <c:pt idx="3048">
                  <c:v>720.45</c:v>
                </c:pt>
                <c:pt idx="3049">
                  <c:v>720.65</c:v>
                </c:pt>
                <c:pt idx="3050">
                  <c:v>720.75</c:v>
                </c:pt>
                <c:pt idx="3051">
                  <c:v>720.95</c:v>
                </c:pt>
                <c:pt idx="3052">
                  <c:v>721.09999999999991</c:v>
                </c:pt>
                <c:pt idx="3053">
                  <c:v>721.25</c:v>
                </c:pt>
                <c:pt idx="3054">
                  <c:v>721.40000000000009</c:v>
                </c:pt>
                <c:pt idx="3055">
                  <c:v>721.5</c:v>
                </c:pt>
                <c:pt idx="3056">
                  <c:v>721.65000000000009</c:v>
                </c:pt>
                <c:pt idx="3057">
                  <c:v>721.80000000000007</c:v>
                </c:pt>
                <c:pt idx="3058">
                  <c:v>721.95</c:v>
                </c:pt>
                <c:pt idx="3059">
                  <c:v>722.15000000000009</c:v>
                </c:pt>
                <c:pt idx="3060">
                  <c:v>722.30000000000007</c:v>
                </c:pt>
                <c:pt idx="3061">
                  <c:v>722.45</c:v>
                </c:pt>
                <c:pt idx="3062">
                  <c:v>722.6</c:v>
                </c:pt>
                <c:pt idx="3063">
                  <c:v>722.75</c:v>
                </c:pt>
                <c:pt idx="3064">
                  <c:v>722.95</c:v>
                </c:pt>
                <c:pt idx="3065">
                  <c:v>723.05</c:v>
                </c:pt>
                <c:pt idx="3066">
                  <c:v>723.25</c:v>
                </c:pt>
                <c:pt idx="3067">
                  <c:v>723.35000000000014</c:v>
                </c:pt>
                <c:pt idx="3068">
                  <c:v>723.55</c:v>
                </c:pt>
                <c:pt idx="3069">
                  <c:v>723.75</c:v>
                </c:pt>
                <c:pt idx="3070">
                  <c:v>723.8</c:v>
                </c:pt>
                <c:pt idx="3071">
                  <c:v>724</c:v>
                </c:pt>
                <c:pt idx="3072">
                  <c:v>724.09999999999991</c:v>
                </c:pt>
                <c:pt idx="3073">
                  <c:v>724.3</c:v>
                </c:pt>
                <c:pt idx="3074">
                  <c:v>724.4</c:v>
                </c:pt>
                <c:pt idx="3075">
                  <c:v>724.59999999999991</c:v>
                </c:pt>
                <c:pt idx="3076">
                  <c:v>724.75</c:v>
                </c:pt>
                <c:pt idx="3077">
                  <c:v>724.9</c:v>
                </c:pt>
                <c:pt idx="3078">
                  <c:v>725.05</c:v>
                </c:pt>
                <c:pt idx="3079">
                  <c:v>725.2</c:v>
                </c:pt>
                <c:pt idx="3080">
                  <c:v>725.4</c:v>
                </c:pt>
                <c:pt idx="3081">
                  <c:v>725.55</c:v>
                </c:pt>
                <c:pt idx="3082">
                  <c:v>725.7</c:v>
                </c:pt>
                <c:pt idx="3083">
                  <c:v>725.84999999999991</c:v>
                </c:pt>
                <c:pt idx="3084">
                  <c:v>726</c:v>
                </c:pt>
                <c:pt idx="3085">
                  <c:v>726.1</c:v>
                </c:pt>
                <c:pt idx="3086">
                  <c:v>726.25</c:v>
                </c:pt>
                <c:pt idx="3087">
                  <c:v>726.40000000000009</c:v>
                </c:pt>
                <c:pt idx="3088">
                  <c:v>726.6</c:v>
                </c:pt>
                <c:pt idx="3089">
                  <c:v>726.75</c:v>
                </c:pt>
                <c:pt idx="3090">
                  <c:v>726.90000000000009</c:v>
                </c:pt>
                <c:pt idx="3091">
                  <c:v>727.05</c:v>
                </c:pt>
                <c:pt idx="3092">
                  <c:v>727.2</c:v>
                </c:pt>
                <c:pt idx="3093">
                  <c:v>727.40000000000009</c:v>
                </c:pt>
                <c:pt idx="3094">
                  <c:v>727.5</c:v>
                </c:pt>
                <c:pt idx="3095">
                  <c:v>727.7</c:v>
                </c:pt>
                <c:pt idx="3096">
                  <c:v>727.85</c:v>
                </c:pt>
                <c:pt idx="3097">
                  <c:v>728.05</c:v>
                </c:pt>
                <c:pt idx="3098">
                  <c:v>728.15000000000009</c:v>
                </c:pt>
                <c:pt idx="3099">
                  <c:v>728.35</c:v>
                </c:pt>
                <c:pt idx="3100">
                  <c:v>728.5</c:v>
                </c:pt>
                <c:pt idx="3101">
                  <c:v>728.65000000000009</c:v>
                </c:pt>
                <c:pt idx="3102">
                  <c:v>728.75000000000011</c:v>
                </c:pt>
                <c:pt idx="3103">
                  <c:v>728.95</c:v>
                </c:pt>
                <c:pt idx="3104">
                  <c:v>729.10000000000014</c:v>
                </c:pt>
                <c:pt idx="3105">
                  <c:v>729.30000000000007</c:v>
                </c:pt>
                <c:pt idx="3106">
                  <c:v>729.5</c:v>
                </c:pt>
                <c:pt idx="3107">
                  <c:v>729.60000000000014</c:v>
                </c:pt>
                <c:pt idx="3108">
                  <c:v>729.80000000000007</c:v>
                </c:pt>
                <c:pt idx="3109">
                  <c:v>729.95</c:v>
                </c:pt>
                <c:pt idx="3110">
                  <c:v>730.15000000000009</c:v>
                </c:pt>
                <c:pt idx="3111">
                  <c:v>730.25</c:v>
                </c:pt>
                <c:pt idx="3112">
                  <c:v>730.45</c:v>
                </c:pt>
                <c:pt idx="3113">
                  <c:v>730.60000000000014</c:v>
                </c:pt>
                <c:pt idx="3114">
                  <c:v>730.80000000000007</c:v>
                </c:pt>
                <c:pt idx="3115">
                  <c:v>730.90000000000009</c:v>
                </c:pt>
                <c:pt idx="3116">
                  <c:v>731.05</c:v>
                </c:pt>
                <c:pt idx="3117">
                  <c:v>731.2</c:v>
                </c:pt>
                <c:pt idx="3118">
                  <c:v>731.40000000000009</c:v>
                </c:pt>
                <c:pt idx="3119">
                  <c:v>731.5</c:v>
                </c:pt>
                <c:pt idx="3120">
                  <c:v>731.7</c:v>
                </c:pt>
                <c:pt idx="3121">
                  <c:v>731.85</c:v>
                </c:pt>
                <c:pt idx="3122">
                  <c:v>732.05</c:v>
                </c:pt>
                <c:pt idx="3123">
                  <c:v>732.2</c:v>
                </c:pt>
                <c:pt idx="3124">
                  <c:v>732.35</c:v>
                </c:pt>
                <c:pt idx="3125">
                  <c:v>732.5</c:v>
                </c:pt>
                <c:pt idx="3126">
                  <c:v>732.7</c:v>
                </c:pt>
                <c:pt idx="3127">
                  <c:v>732.90000000000009</c:v>
                </c:pt>
                <c:pt idx="3128">
                  <c:v>733</c:v>
                </c:pt>
                <c:pt idx="3129">
                  <c:v>733.2</c:v>
                </c:pt>
                <c:pt idx="3130">
                  <c:v>733.35</c:v>
                </c:pt>
                <c:pt idx="3131">
                  <c:v>733.5</c:v>
                </c:pt>
                <c:pt idx="3132">
                  <c:v>733.6</c:v>
                </c:pt>
                <c:pt idx="3133">
                  <c:v>733.80000000000007</c:v>
                </c:pt>
                <c:pt idx="3134">
                  <c:v>733.95</c:v>
                </c:pt>
                <c:pt idx="3135">
                  <c:v>734.15000000000009</c:v>
                </c:pt>
                <c:pt idx="3136">
                  <c:v>734.3</c:v>
                </c:pt>
                <c:pt idx="3137">
                  <c:v>734.5</c:v>
                </c:pt>
                <c:pt idx="3138">
                  <c:v>734.65000000000009</c:v>
                </c:pt>
                <c:pt idx="3139">
                  <c:v>734.85</c:v>
                </c:pt>
                <c:pt idx="3140">
                  <c:v>735</c:v>
                </c:pt>
                <c:pt idx="3141">
                  <c:v>735.15000000000009</c:v>
                </c:pt>
                <c:pt idx="3142">
                  <c:v>735.30000000000007</c:v>
                </c:pt>
                <c:pt idx="3143">
                  <c:v>735.5</c:v>
                </c:pt>
                <c:pt idx="3144">
                  <c:v>735.65000000000009</c:v>
                </c:pt>
                <c:pt idx="3145">
                  <c:v>735.85</c:v>
                </c:pt>
                <c:pt idx="3146">
                  <c:v>736</c:v>
                </c:pt>
                <c:pt idx="3147">
                  <c:v>736.15000000000009</c:v>
                </c:pt>
                <c:pt idx="3148">
                  <c:v>736.34999999999991</c:v>
                </c:pt>
                <c:pt idx="3149">
                  <c:v>736.5</c:v>
                </c:pt>
                <c:pt idx="3150">
                  <c:v>736.7</c:v>
                </c:pt>
                <c:pt idx="3151">
                  <c:v>736.85</c:v>
                </c:pt>
                <c:pt idx="3152">
                  <c:v>737.05</c:v>
                </c:pt>
                <c:pt idx="3153">
                  <c:v>737.19999999999993</c:v>
                </c:pt>
                <c:pt idx="3154">
                  <c:v>737.4</c:v>
                </c:pt>
                <c:pt idx="3155">
                  <c:v>737.55</c:v>
                </c:pt>
                <c:pt idx="3156">
                  <c:v>737.75</c:v>
                </c:pt>
                <c:pt idx="3157">
                  <c:v>737.90000000000009</c:v>
                </c:pt>
                <c:pt idx="3158">
                  <c:v>738.09999999999991</c:v>
                </c:pt>
                <c:pt idx="3159">
                  <c:v>738.3</c:v>
                </c:pt>
                <c:pt idx="3160">
                  <c:v>738.45</c:v>
                </c:pt>
                <c:pt idx="3161">
                  <c:v>738.65</c:v>
                </c:pt>
                <c:pt idx="3162">
                  <c:v>738.75</c:v>
                </c:pt>
                <c:pt idx="3163">
                  <c:v>738.95</c:v>
                </c:pt>
                <c:pt idx="3164">
                  <c:v>739.1</c:v>
                </c:pt>
                <c:pt idx="3165">
                  <c:v>739.25</c:v>
                </c:pt>
                <c:pt idx="3166">
                  <c:v>739.4</c:v>
                </c:pt>
                <c:pt idx="3167">
                  <c:v>739.6</c:v>
                </c:pt>
                <c:pt idx="3168">
                  <c:v>739.75</c:v>
                </c:pt>
                <c:pt idx="3169">
                  <c:v>739.95</c:v>
                </c:pt>
                <c:pt idx="3170">
                  <c:v>740.15000000000009</c:v>
                </c:pt>
                <c:pt idx="3171">
                  <c:v>740.3</c:v>
                </c:pt>
                <c:pt idx="3172">
                  <c:v>740.5</c:v>
                </c:pt>
                <c:pt idx="3173">
                  <c:v>740.65000000000009</c:v>
                </c:pt>
                <c:pt idx="3174">
                  <c:v>740.85</c:v>
                </c:pt>
                <c:pt idx="3175">
                  <c:v>741</c:v>
                </c:pt>
                <c:pt idx="3176">
                  <c:v>741.2</c:v>
                </c:pt>
                <c:pt idx="3177">
                  <c:v>741.30000000000007</c:v>
                </c:pt>
                <c:pt idx="3178">
                  <c:v>741.45</c:v>
                </c:pt>
                <c:pt idx="3179">
                  <c:v>741.6</c:v>
                </c:pt>
                <c:pt idx="3180">
                  <c:v>741.80000000000007</c:v>
                </c:pt>
                <c:pt idx="3181">
                  <c:v>741.95</c:v>
                </c:pt>
                <c:pt idx="3182">
                  <c:v>742.15000000000009</c:v>
                </c:pt>
                <c:pt idx="3183">
                  <c:v>742.35000000000014</c:v>
                </c:pt>
                <c:pt idx="3184">
                  <c:v>742.5</c:v>
                </c:pt>
                <c:pt idx="3185">
                  <c:v>742.65000000000009</c:v>
                </c:pt>
                <c:pt idx="3186">
                  <c:v>742.80000000000018</c:v>
                </c:pt>
                <c:pt idx="3187">
                  <c:v>743</c:v>
                </c:pt>
                <c:pt idx="3188">
                  <c:v>743.15000000000009</c:v>
                </c:pt>
                <c:pt idx="3189">
                  <c:v>743.35000000000014</c:v>
                </c:pt>
                <c:pt idx="3190">
                  <c:v>743.50000000000011</c:v>
                </c:pt>
                <c:pt idx="3191">
                  <c:v>743.7</c:v>
                </c:pt>
                <c:pt idx="3192">
                  <c:v>743.84999999999991</c:v>
                </c:pt>
                <c:pt idx="3193">
                  <c:v>743.95</c:v>
                </c:pt>
                <c:pt idx="3194">
                  <c:v>744.15000000000009</c:v>
                </c:pt>
                <c:pt idx="3195">
                  <c:v>744.34999999999991</c:v>
                </c:pt>
                <c:pt idx="3196">
                  <c:v>744.5</c:v>
                </c:pt>
                <c:pt idx="3197">
                  <c:v>744.7</c:v>
                </c:pt>
                <c:pt idx="3198">
                  <c:v>744.90000000000009</c:v>
                </c:pt>
                <c:pt idx="3199">
                  <c:v>745.05000000000007</c:v>
                </c:pt>
                <c:pt idx="3200">
                  <c:v>745.25</c:v>
                </c:pt>
                <c:pt idx="3201">
                  <c:v>745.40000000000009</c:v>
                </c:pt>
                <c:pt idx="3202">
                  <c:v>745.55000000000007</c:v>
                </c:pt>
                <c:pt idx="3203">
                  <c:v>745.75</c:v>
                </c:pt>
                <c:pt idx="3204">
                  <c:v>745.95</c:v>
                </c:pt>
                <c:pt idx="3205">
                  <c:v>746.1</c:v>
                </c:pt>
                <c:pt idx="3206">
                  <c:v>746.3</c:v>
                </c:pt>
                <c:pt idx="3207">
                  <c:v>746.5</c:v>
                </c:pt>
                <c:pt idx="3208">
                  <c:v>746.55000000000007</c:v>
                </c:pt>
                <c:pt idx="3209">
                  <c:v>746.75</c:v>
                </c:pt>
                <c:pt idx="3210">
                  <c:v>746.95</c:v>
                </c:pt>
                <c:pt idx="3211">
                  <c:v>747.1</c:v>
                </c:pt>
                <c:pt idx="3212">
                  <c:v>747.3</c:v>
                </c:pt>
                <c:pt idx="3213">
                  <c:v>747.5</c:v>
                </c:pt>
                <c:pt idx="3214">
                  <c:v>747.65000000000009</c:v>
                </c:pt>
                <c:pt idx="3215">
                  <c:v>747.85000000000014</c:v>
                </c:pt>
                <c:pt idx="3216">
                  <c:v>748.05</c:v>
                </c:pt>
                <c:pt idx="3217">
                  <c:v>748.2</c:v>
                </c:pt>
                <c:pt idx="3218">
                  <c:v>748.40000000000009</c:v>
                </c:pt>
                <c:pt idx="3219">
                  <c:v>748.60000000000014</c:v>
                </c:pt>
                <c:pt idx="3220">
                  <c:v>748.75000000000011</c:v>
                </c:pt>
                <c:pt idx="3221">
                  <c:v>748.95</c:v>
                </c:pt>
                <c:pt idx="3222">
                  <c:v>749.15000000000009</c:v>
                </c:pt>
                <c:pt idx="3223">
                  <c:v>749.25</c:v>
                </c:pt>
                <c:pt idx="3224">
                  <c:v>749.45</c:v>
                </c:pt>
                <c:pt idx="3225">
                  <c:v>749.65000000000009</c:v>
                </c:pt>
                <c:pt idx="3226">
                  <c:v>749.8</c:v>
                </c:pt>
                <c:pt idx="3227">
                  <c:v>750</c:v>
                </c:pt>
                <c:pt idx="3228">
                  <c:v>750.2</c:v>
                </c:pt>
                <c:pt idx="3229">
                  <c:v>750.35</c:v>
                </c:pt>
                <c:pt idx="3230">
                  <c:v>750.55</c:v>
                </c:pt>
                <c:pt idx="3231">
                  <c:v>750.75</c:v>
                </c:pt>
                <c:pt idx="3232">
                  <c:v>750.9</c:v>
                </c:pt>
                <c:pt idx="3233">
                  <c:v>751.09999999999991</c:v>
                </c:pt>
                <c:pt idx="3234">
                  <c:v>751.3</c:v>
                </c:pt>
                <c:pt idx="3235">
                  <c:v>751.45</c:v>
                </c:pt>
                <c:pt idx="3236">
                  <c:v>751.59999999999991</c:v>
                </c:pt>
                <c:pt idx="3237">
                  <c:v>751.8</c:v>
                </c:pt>
                <c:pt idx="3238">
                  <c:v>751.90000000000009</c:v>
                </c:pt>
                <c:pt idx="3239">
                  <c:v>752.05000000000007</c:v>
                </c:pt>
                <c:pt idx="3240">
                  <c:v>752.2</c:v>
                </c:pt>
                <c:pt idx="3241">
                  <c:v>752.34999999999991</c:v>
                </c:pt>
                <c:pt idx="3242">
                  <c:v>752.5</c:v>
                </c:pt>
                <c:pt idx="3243">
                  <c:v>752.65000000000009</c:v>
                </c:pt>
                <c:pt idx="3244">
                  <c:v>752.80000000000007</c:v>
                </c:pt>
                <c:pt idx="3245">
                  <c:v>752.95</c:v>
                </c:pt>
                <c:pt idx="3246">
                  <c:v>753.09999999999991</c:v>
                </c:pt>
                <c:pt idx="3247">
                  <c:v>753.3</c:v>
                </c:pt>
                <c:pt idx="3248">
                  <c:v>753.45</c:v>
                </c:pt>
                <c:pt idx="3249">
                  <c:v>753.6</c:v>
                </c:pt>
                <c:pt idx="3250">
                  <c:v>753.75</c:v>
                </c:pt>
                <c:pt idx="3251">
                  <c:v>753.9</c:v>
                </c:pt>
                <c:pt idx="3252">
                  <c:v>754.05</c:v>
                </c:pt>
                <c:pt idx="3253">
                  <c:v>754.2</c:v>
                </c:pt>
                <c:pt idx="3254">
                  <c:v>754.30000000000007</c:v>
                </c:pt>
                <c:pt idx="3255">
                  <c:v>754.45</c:v>
                </c:pt>
                <c:pt idx="3256">
                  <c:v>754.6</c:v>
                </c:pt>
                <c:pt idx="3257">
                  <c:v>754.80000000000007</c:v>
                </c:pt>
                <c:pt idx="3258">
                  <c:v>754.95</c:v>
                </c:pt>
                <c:pt idx="3259">
                  <c:v>755.10000000000014</c:v>
                </c:pt>
                <c:pt idx="3260">
                  <c:v>755.25000000000011</c:v>
                </c:pt>
                <c:pt idx="3261">
                  <c:v>755.40000000000009</c:v>
                </c:pt>
                <c:pt idx="3262">
                  <c:v>755.55000000000007</c:v>
                </c:pt>
                <c:pt idx="3263">
                  <c:v>755.7</c:v>
                </c:pt>
                <c:pt idx="3264">
                  <c:v>755.85000000000014</c:v>
                </c:pt>
                <c:pt idx="3265">
                  <c:v>756.00000000000011</c:v>
                </c:pt>
                <c:pt idx="3266">
                  <c:v>756.2</c:v>
                </c:pt>
                <c:pt idx="3267">
                  <c:v>756.35</c:v>
                </c:pt>
                <c:pt idx="3268">
                  <c:v>756.45</c:v>
                </c:pt>
                <c:pt idx="3269">
                  <c:v>756.55</c:v>
                </c:pt>
                <c:pt idx="3270">
                  <c:v>756.7</c:v>
                </c:pt>
                <c:pt idx="3271">
                  <c:v>756.85</c:v>
                </c:pt>
                <c:pt idx="3272">
                  <c:v>757</c:v>
                </c:pt>
                <c:pt idx="3273">
                  <c:v>757.15000000000009</c:v>
                </c:pt>
                <c:pt idx="3274">
                  <c:v>757.3</c:v>
                </c:pt>
                <c:pt idx="3275">
                  <c:v>757.45</c:v>
                </c:pt>
                <c:pt idx="3276">
                  <c:v>757.65</c:v>
                </c:pt>
                <c:pt idx="3277">
                  <c:v>757.8</c:v>
                </c:pt>
                <c:pt idx="3278">
                  <c:v>757.95</c:v>
                </c:pt>
                <c:pt idx="3279">
                  <c:v>758.09999999999991</c:v>
                </c:pt>
                <c:pt idx="3280">
                  <c:v>758.25</c:v>
                </c:pt>
                <c:pt idx="3281">
                  <c:v>758.4</c:v>
                </c:pt>
                <c:pt idx="3282">
                  <c:v>758.55</c:v>
                </c:pt>
                <c:pt idx="3283">
                  <c:v>758.7</c:v>
                </c:pt>
                <c:pt idx="3284">
                  <c:v>758.8</c:v>
                </c:pt>
                <c:pt idx="3285">
                  <c:v>758.95</c:v>
                </c:pt>
                <c:pt idx="3286">
                  <c:v>759.10000000000014</c:v>
                </c:pt>
                <c:pt idx="3287">
                  <c:v>759.25</c:v>
                </c:pt>
                <c:pt idx="3288">
                  <c:v>759.40000000000009</c:v>
                </c:pt>
                <c:pt idx="3289">
                  <c:v>759.55000000000007</c:v>
                </c:pt>
                <c:pt idx="3290">
                  <c:v>759.65</c:v>
                </c:pt>
                <c:pt idx="3291">
                  <c:v>759.8</c:v>
                </c:pt>
                <c:pt idx="3292">
                  <c:v>759.95</c:v>
                </c:pt>
                <c:pt idx="3293">
                  <c:v>760.10000000000014</c:v>
                </c:pt>
                <c:pt idx="3294">
                  <c:v>760.2</c:v>
                </c:pt>
                <c:pt idx="3295">
                  <c:v>760.35</c:v>
                </c:pt>
                <c:pt idx="3296">
                  <c:v>760.55000000000007</c:v>
                </c:pt>
                <c:pt idx="3297">
                  <c:v>760.7</c:v>
                </c:pt>
                <c:pt idx="3298">
                  <c:v>760.80000000000007</c:v>
                </c:pt>
                <c:pt idx="3299">
                  <c:v>760.9</c:v>
                </c:pt>
                <c:pt idx="3300">
                  <c:v>761.05</c:v>
                </c:pt>
                <c:pt idx="3301">
                  <c:v>761.19999999999993</c:v>
                </c:pt>
                <c:pt idx="3302">
                  <c:v>761.3</c:v>
                </c:pt>
                <c:pt idx="3303">
                  <c:v>761.40000000000009</c:v>
                </c:pt>
                <c:pt idx="3304">
                  <c:v>761.55</c:v>
                </c:pt>
                <c:pt idx="3305">
                  <c:v>761.65</c:v>
                </c:pt>
                <c:pt idx="3306">
                  <c:v>761.8</c:v>
                </c:pt>
                <c:pt idx="3307">
                  <c:v>761.84999999999991</c:v>
                </c:pt>
                <c:pt idx="3308">
                  <c:v>762</c:v>
                </c:pt>
                <c:pt idx="3309">
                  <c:v>762.09999999999991</c:v>
                </c:pt>
                <c:pt idx="3310">
                  <c:v>762.25</c:v>
                </c:pt>
                <c:pt idx="3311">
                  <c:v>762.3</c:v>
                </c:pt>
                <c:pt idx="3312">
                  <c:v>762.45</c:v>
                </c:pt>
                <c:pt idx="3313">
                  <c:v>762.6</c:v>
                </c:pt>
                <c:pt idx="3314">
                  <c:v>762.7</c:v>
                </c:pt>
                <c:pt idx="3315">
                  <c:v>762.75</c:v>
                </c:pt>
                <c:pt idx="3316">
                  <c:v>762.85</c:v>
                </c:pt>
                <c:pt idx="3317">
                  <c:v>763</c:v>
                </c:pt>
                <c:pt idx="3318">
                  <c:v>763.09999999999991</c:v>
                </c:pt>
                <c:pt idx="3319">
                  <c:v>763.2</c:v>
                </c:pt>
                <c:pt idx="3320">
                  <c:v>763.30000000000007</c:v>
                </c:pt>
                <c:pt idx="3321">
                  <c:v>763.45</c:v>
                </c:pt>
                <c:pt idx="3322">
                  <c:v>763.6</c:v>
                </c:pt>
                <c:pt idx="3323">
                  <c:v>763.65000000000009</c:v>
                </c:pt>
                <c:pt idx="3324">
                  <c:v>763.8</c:v>
                </c:pt>
                <c:pt idx="3325">
                  <c:v>763.9</c:v>
                </c:pt>
                <c:pt idx="3326">
                  <c:v>764.05</c:v>
                </c:pt>
                <c:pt idx="3327">
                  <c:v>764.09999999999991</c:v>
                </c:pt>
                <c:pt idx="3328">
                  <c:v>764.25</c:v>
                </c:pt>
                <c:pt idx="3329">
                  <c:v>764.35</c:v>
                </c:pt>
                <c:pt idx="3330">
                  <c:v>764.45</c:v>
                </c:pt>
                <c:pt idx="3331">
                  <c:v>764.60000000000014</c:v>
                </c:pt>
                <c:pt idx="3332">
                  <c:v>764.7</c:v>
                </c:pt>
                <c:pt idx="3333">
                  <c:v>764.85</c:v>
                </c:pt>
                <c:pt idx="3334">
                  <c:v>764.95</c:v>
                </c:pt>
                <c:pt idx="3335">
                  <c:v>765.10000000000014</c:v>
                </c:pt>
                <c:pt idx="3336">
                  <c:v>765.2</c:v>
                </c:pt>
                <c:pt idx="3337">
                  <c:v>765.30000000000007</c:v>
                </c:pt>
                <c:pt idx="3338">
                  <c:v>765.45</c:v>
                </c:pt>
                <c:pt idx="3339">
                  <c:v>765.55000000000018</c:v>
                </c:pt>
                <c:pt idx="3340">
                  <c:v>765.7</c:v>
                </c:pt>
                <c:pt idx="3341">
                  <c:v>765.80000000000007</c:v>
                </c:pt>
                <c:pt idx="3342">
                  <c:v>765.95</c:v>
                </c:pt>
                <c:pt idx="3343">
                  <c:v>766.05000000000007</c:v>
                </c:pt>
                <c:pt idx="3344">
                  <c:v>766.2</c:v>
                </c:pt>
                <c:pt idx="3345">
                  <c:v>766.25</c:v>
                </c:pt>
                <c:pt idx="3346">
                  <c:v>766.4</c:v>
                </c:pt>
                <c:pt idx="3347">
                  <c:v>766.55</c:v>
                </c:pt>
                <c:pt idx="3348">
                  <c:v>766.59999999999991</c:v>
                </c:pt>
                <c:pt idx="3349">
                  <c:v>766.75</c:v>
                </c:pt>
                <c:pt idx="3350">
                  <c:v>766.85</c:v>
                </c:pt>
                <c:pt idx="3351">
                  <c:v>767</c:v>
                </c:pt>
                <c:pt idx="3352">
                  <c:v>767.1</c:v>
                </c:pt>
                <c:pt idx="3353">
                  <c:v>767.25</c:v>
                </c:pt>
                <c:pt idx="3354">
                  <c:v>767.34999999999991</c:v>
                </c:pt>
                <c:pt idx="3355">
                  <c:v>767.5</c:v>
                </c:pt>
                <c:pt idx="3356">
                  <c:v>767.65000000000009</c:v>
                </c:pt>
                <c:pt idx="3357">
                  <c:v>767.75</c:v>
                </c:pt>
                <c:pt idx="3358">
                  <c:v>767.85</c:v>
                </c:pt>
                <c:pt idx="3359">
                  <c:v>767.95</c:v>
                </c:pt>
                <c:pt idx="3360">
                  <c:v>768.1</c:v>
                </c:pt>
                <c:pt idx="3361">
                  <c:v>768.15</c:v>
                </c:pt>
                <c:pt idx="3362">
                  <c:v>768.3</c:v>
                </c:pt>
                <c:pt idx="3363">
                  <c:v>768.40000000000009</c:v>
                </c:pt>
                <c:pt idx="3364">
                  <c:v>768.55000000000007</c:v>
                </c:pt>
                <c:pt idx="3365">
                  <c:v>768.65000000000009</c:v>
                </c:pt>
                <c:pt idx="3366">
                  <c:v>768.75</c:v>
                </c:pt>
                <c:pt idx="3367">
                  <c:v>768.85</c:v>
                </c:pt>
                <c:pt idx="3368">
                  <c:v>768.95</c:v>
                </c:pt>
                <c:pt idx="3369">
                  <c:v>769.05000000000007</c:v>
                </c:pt>
                <c:pt idx="3370">
                  <c:v>769.15</c:v>
                </c:pt>
                <c:pt idx="3371">
                  <c:v>769.25</c:v>
                </c:pt>
                <c:pt idx="3372">
                  <c:v>769.3</c:v>
                </c:pt>
                <c:pt idx="3373">
                  <c:v>769.45</c:v>
                </c:pt>
                <c:pt idx="3374">
                  <c:v>769.55</c:v>
                </c:pt>
                <c:pt idx="3375">
                  <c:v>769.65000000000009</c:v>
                </c:pt>
                <c:pt idx="3376">
                  <c:v>769.7</c:v>
                </c:pt>
                <c:pt idx="3377">
                  <c:v>769.8</c:v>
                </c:pt>
                <c:pt idx="3378">
                  <c:v>769.9</c:v>
                </c:pt>
                <c:pt idx="3379">
                  <c:v>769.94999999999993</c:v>
                </c:pt>
                <c:pt idx="3380">
                  <c:v>770.09999999999991</c:v>
                </c:pt>
                <c:pt idx="3381">
                  <c:v>770.19999999999993</c:v>
                </c:pt>
                <c:pt idx="3382">
                  <c:v>770.3</c:v>
                </c:pt>
                <c:pt idx="3383">
                  <c:v>770.40000000000009</c:v>
                </c:pt>
                <c:pt idx="3384">
                  <c:v>770.5</c:v>
                </c:pt>
                <c:pt idx="3385">
                  <c:v>770.6</c:v>
                </c:pt>
                <c:pt idx="3386">
                  <c:v>770.65</c:v>
                </c:pt>
                <c:pt idx="3387">
                  <c:v>770.8</c:v>
                </c:pt>
                <c:pt idx="3388">
                  <c:v>770.84999999999991</c:v>
                </c:pt>
                <c:pt idx="3389">
                  <c:v>771</c:v>
                </c:pt>
                <c:pt idx="3390">
                  <c:v>771.1</c:v>
                </c:pt>
                <c:pt idx="3391">
                  <c:v>771.15</c:v>
                </c:pt>
                <c:pt idx="3392">
                  <c:v>771.25</c:v>
                </c:pt>
                <c:pt idx="3393">
                  <c:v>771.35000000000014</c:v>
                </c:pt>
                <c:pt idx="3394">
                  <c:v>771.45</c:v>
                </c:pt>
                <c:pt idx="3395">
                  <c:v>771.5</c:v>
                </c:pt>
                <c:pt idx="3396">
                  <c:v>771.65</c:v>
                </c:pt>
                <c:pt idx="3397">
                  <c:v>771.7</c:v>
                </c:pt>
                <c:pt idx="3398">
                  <c:v>771.84999999999991</c:v>
                </c:pt>
                <c:pt idx="3399">
                  <c:v>771.95</c:v>
                </c:pt>
                <c:pt idx="3400">
                  <c:v>772.05000000000007</c:v>
                </c:pt>
                <c:pt idx="3401">
                  <c:v>772.15000000000009</c:v>
                </c:pt>
                <c:pt idx="3402">
                  <c:v>772.2</c:v>
                </c:pt>
                <c:pt idx="3403">
                  <c:v>772.35</c:v>
                </c:pt>
                <c:pt idx="3404">
                  <c:v>772.40000000000009</c:v>
                </c:pt>
                <c:pt idx="3405">
                  <c:v>772.55</c:v>
                </c:pt>
                <c:pt idx="3406">
                  <c:v>772.55000000000007</c:v>
                </c:pt>
                <c:pt idx="3407">
                  <c:v>772.7</c:v>
                </c:pt>
                <c:pt idx="3408">
                  <c:v>772.80000000000007</c:v>
                </c:pt>
                <c:pt idx="3409">
                  <c:v>772.85</c:v>
                </c:pt>
                <c:pt idx="3410">
                  <c:v>773</c:v>
                </c:pt>
                <c:pt idx="3411">
                  <c:v>773.05000000000018</c:v>
                </c:pt>
                <c:pt idx="3412">
                  <c:v>773.2</c:v>
                </c:pt>
                <c:pt idx="3413">
                  <c:v>773.25000000000011</c:v>
                </c:pt>
                <c:pt idx="3414">
                  <c:v>773.40000000000009</c:v>
                </c:pt>
                <c:pt idx="3415">
                  <c:v>773.5</c:v>
                </c:pt>
                <c:pt idx="3416">
                  <c:v>773.55</c:v>
                </c:pt>
                <c:pt idx="3417">
                  <c:v>773.7</c:v>
                </c:pt>
                <c:pt idx="3418">
                  <c:v>773.80000000000007</c:v>
                </c:pt>
                <c:pt idx="3419">
                  <c:v>773.90000000000009</c:v>
                </c:pt>
                <c:pt idx="3420">
                  <c:v>774</c:v>
                </c:pt>
                <c:pt idx="3421">
                  <c:v>774.10000000000014</c:v>
                </c:pt>
                <c:pt idx="3422">
                  <c:v>774.15</c:v>
                </c:pt>
                <c:pt idx="3423">
                  <c:v>774.25</c:v>
                </c:pt>
                <c:pt idx="3424">
                  <c:v>774.40000000000009</c:v>
                </c:pt>
                <c:pt idx="3425">
                  <c:v>774.45</c:v>
                </c:pt>
                <c:pt idx="3426">
                  <c:v>774.6</c:v>
                </c:pt>
                <c:pt idx="3427">
                  <c:v>774.65</c:v>
                </c:pt>
                <c:pt idx="3428">
                  <c:v>774.8</c:v>
                </c:pt>
                <c:pt idx="3429">
                  <c:v>774.84999999999991</c:v>
                </c:pt>
                <c:pt idx="3430">
                  <c:v>775</c:v>
                </c:pt>
                <c:pt idx="3431">
                  <c:v>775.1</c:v>
                </c:pt>
                <c:pt idx="3432">
                  <c:v>775.19999999999993</c:v>
                </c:pt>
                <c:pt idx="3433">
                  <c:v>775.34999999999991</c:v>
                </c:pt>
                <c:pt idx="3434">
                  <c:v>775.45</c:v>
                </c:pt>
                <c:pt idx="3435">
                  <c:v>775.59999999999991</c:v>
                </c:pt>
                <c:pt idx="3436">
                  <c:v>775.7</c:v>
                </c:pt>
                <c:pt idx="3437">
                  <c:v>775.80000000000007</c:v>
                </c:pt>
                <c:pt idx="3438">
                  <c:v>775.90000000000009</c:v>
                </c:pt>
                <c:pt idx="3439">
                  <c:v>776.05000000000007</c:v>
                </c:pt>
                <c:pt idx="3440">
                  <c:v>776.15000000000009</c:v>
                </c:pt>
                <c:pt idx="3441">
                  <c:v>776.30000000000007</c:v>
                </c:pt>
                <c:pt idx="3442">
                  <c:v>776.4</c:v>
                </c:pt>
                <c:pt idx="3443">
                  <c:v>776.55</c:v>
                </c:pt>
                <c:pt idx="3444">
                  <c:v>776.7</c:v>
                </c:pt>
                <c:pt idx="3445">
                  <c:v>776.8</c:v>
                </c:pt>
                <c:pt idx="3446">
                  <c:v>776.95</c:v>
                </c:pt>
                <c:pt idx="3447">
                  <c:v>777.05000000000007</c:v>
                </c:pt>
                <c:pt idx="3448">
                  <c:v>777.2</c:v>
                </c:pt>
                <c:pt idx="3449">
                  <c:v>777.30000000000007</c:v>
                </c:pt>
                <c:pt idx="3450">
                  <c:v>777.45</c:v>
                </c:pt>
                <c:pt idx="3451">
                  <c:v>777.55000000000007</c:v>
                </c:pt>
                <c:pt idx="3452">
                  <c:v>777.65</c:v>
                </c:pt>
                <c:pt idx="3453">
                  <c:v>777.75</c:v>
                </c:pt>
                <c:pt idx="3454">
                  <c:v>777.95</c:v>
                </c:pt>
                <c:pt idx="3455">
                  <c:v>778.1</c:v>
                </c:pt>
                <c:pt idx="3456">
                  <c:v>778.19999999999993</c:v>
                </c:pt>
                <c:pt idx="3457">
                  <c:v>778.34999999999991</c:v>
                </c:pt>
                <c:pt idx="3458">
                  <c:v>778.44999999999993</c:v>
                </c:pt>
                <c:pt idx="3459">
                  <c:v>778.59999999999991</c:v>
                </c:pt>
                <c:pt idx="3460">
                  <c:v>778.7</c:v>
                </c:pt>
                <c:pt idx="3461">
                  <c:v>778.84999999999991</c:v>
                </c:pt>
                <c:pt idx="3462">
                  <c:v>778.95</c:v>
                </c:pt>
                <c:pt idx="3463">
                  <c:v>779.1</c:v>
                </c:pt>
                <c:pt idx="3464">
                  <c:v>779.2</c:v>
                </c:pt>
                <c:pt idx="3465">
                  <c:v>779.35</c:v>
                </c:pt>
                <c:pt idx="3466">
                  <c:v>779.44999999999993</c:v>
                </c:pt>
                <c:pt idx="3467">
                  <c:v>779.59999999999991</c:v>
                </c:pt>
                <c:pt idx="3468">
                  <c:v>779.7</c:v>
                </c:pt>
                <c:pt idx="3469">
                  <c:v>779.8</c:v>
                </c:pt>
                <c:pt idx="3470">
                  <c:v>779.95</c:v>
                </c:pt>
                <c:pt idx="3471">
                  <c:v>780.05</c:v>
                </c:pt>
                <c:pt idx="3472">
                  <c:v>780.2</c:v>
                </c:pt>
                <c:pt idx="3473">
                  <c:v>780.30000000000007</c:v>
                </c:pt>
                <c:pt idx="3474">
                  <c:v>780.45</c:v>
                </c:pt>
                <c:pt idx="3475">
                  <c:v>780.55000000000007</c:v>
                </c:pt>
                <c:pt idx="3476">
                  <c:v>780.7</c:v>
                </c:pt>
                <c:pt idx="3477">
                  <c:v>780.8</c:v>
                </c:pt>
                <c:pt idx="3478">
                  <c:v>780.95</c:v>
                </c:pt>
                <c:pt idx="3479">
                  <c:v>781.05</c:v>
                </c:pt>
                <c:pt idx="3480">
                  <c:v>781.2</c:v>
                </c:pt>
                <c:pt idx="3481">
                  <c:v>781.35</c:v>
                </c:pt>
                <c:pt idx="3482">
                  <c:v>781.45</c:v>
                </c:pt>
                <c:pt idx="3483">
                  <c:v>781.55000000000007</c:v>
                </c:pt>
                <c:pt idx="3484">
                  <c:v>781.65000000000009</c:v>
                </c:pt>
                <c:pt idx="3485">
                  <c:v>781.80000000000007</c:v>
                </c:pt>
                <c:pt idx="3486">
                  <c:v>781.90000000000009</c:v>
                </c:pt>
                <c:pt idx="3487">
                  <c:v>782.05</c:v>
                </c:pt>
                <c:pt idx="3488">
                  <c:v>782.15000000000009</c:v>
                </c:pt>
                <c:pt idx="3489">
                  <c:v>782.30000000000018</c:v>
                </c:pt>
                <c:pt idx="3490">
                  <c:v>782.40000000000009</c:v>
                </c:pt>
                <c:pt idx="3491">
                  <c:v>782.55000000000007</c:v>
                </c:pt>
                <c:pt idx="3492">
                  <c:v>782.65000000000009</c:v>
                </c:pt>
                <c:pt idx="3493">
                  <c:v>782.80000000000007</c:v>
                </c:pt>
                <c:pt idx="3494">
                  <c:v>782.95</c:v>
                </c:pt>
                <c:pt idx="3495">
                  <c:v>783.05000000000007</c:v>
                </c:pt>
                <c:pt idx="3496">
                  <c:v>783.2</c:v>
                </c:pt>
                <c:pt idx="3497">
                  <c:v>783.3</c:v>
                </c:pt>
                <c:pt idx="3498">
                  <c:v>783.4</c:v>
                </c:pt>
                <c:pt idx="3499">
                  <c:v>783.5</c:v>
                </c:pt>
                <c:pt idx="3500">
                  <c:v>783.65</c:v>
                </c:pt>
                <c:pt idx="3501">
                  <c:v>783.75</c:v>
                </c:pt>
                <c:pt idx="3502">
                  <c:v>783.90000000000009</c:v>
                </c:pt>
                <c:pt idx="3503">
                  <c:v>784</c:v>
                </c:pt>
                <c:pt idx="3504">
                  <c:v>784.15000000000009</c:v>
                </c:pt>
                <c:pt idx="3505">
                  <c:v>784.25</c:v>
                </c:pt>
                <c:pt idx="3506">
                  <c:v>784.4</c:v>
                </c:pt>
                <c:pt idx="3507">
                  <c:v>784.55</c:v>
                </c:pt>
                <c:pt idx="3508">
                  <c:v>784.65</c:v>
                </c:pt>
                <c:pt idx="3509">
                  <c:v>784.8</c:v>
                </c:pt>
                <c:pt idx="3510">
                  <c:v>784.9</c:v>
                </c:pt>
                <c:pt idx="3511">
                  <c:v>785.05</c:v>
                </c:pt>
                <c:pt idx="3512">
                  <c:v>785.15000000000009</c:v>
                </c:pt>
                <c:pt idx="3513">
                  <c:v>785.3</c:v>
                </c:pt>
                <c:pt idx="3514">
                  <c:v>785.40000000000009</c:v>
                </c:pt>
                <c:pt idx="3515">
                  <c:v>785.50000000000011</c:v>
                </c:pt>
                <c:pt idx="3516">
                  <c:v>785.65</c:v>
                </c:pt>
                <c:pt idx="3517">
                  <c:v>785.75</c:v>
                </c:pt>
                <c:pt idx="3518">
                  <c:v>785.90000000000009</c:v>
                </c:pt>
                <c:pt idx="3519">
                  <c:v>786.05</c:v>
                </c:pt>
                <c:pt idx="3520">
                  <c:v>786.15000000000009</c:v>
                </c:pt>
                <c:pt idx="3521">
                  <c:v>786.30000000000007</c:v>
                </c:pt>
                <c:pt idx="3522">
                  <c:v>786.40000000000009</c:v>
                </c:pt>
                <c:pt idx="3523">
                  <c:v>786.55000000000007</c:v>
                </c:pt>
                <c:pt idx="3524">
                  <c:v>786.7</c:v>
                </c:pt>
                <c:pt idx="3525">
                  <c:v>786.80000000000007</c:v>
                </c:pt>
                <c:pt idx="3526">
                  <c:v>786.95</c:v>
                </c:pt>
                <c:pt idx="3527">
                  <c:v>787.05</c:v>
                </c:pt>
                <c:pt idx="3528">
                  <c:v>787.2</c:v>
                </c:pt>
                <c:pt idx="3529">
                  <c:v>787.3</c:v>
                </c:pt>
                <c:pt idx="3530">
                  <c:v>787.4</c:v>
                </c:pt>
                <c:pt idx="3531">
                  <c:v>787.55</c:v>
                </c:pt>
                <c:pt idx="3532">
                  <c:v>787.64999999999986</c:v>
                </c:pt>
                <c:pt idx="3533">
                  <c:v>787.75</c:v>
                </c:pt>
                <c:pt idx="3534">
                  <c:v>787.9</c:v>
                </c:pt>
                <c:pt idx="3535">
                  <c:v>788</c:v>
                </c:pt>
                <c:pt idx="3536">
                  <c:v>788.15</c:v>
                </c:pt>
                <c:pt idx="3537">
                  <c:v>788.3</c:v>
                </c:pt>
                <c:pt idx="3538">
                  <c:v>788.39999999999986</c:v>
                </c:pt>
                <c:pt idx="3539">
                  <c:v>788.55</c:v>
                </c:pt>
                <c:pt idx="3540">
                  <c:v>788.65000000000009</c:v>
                </c:pt>
                <c:pt idx="3541">
                  <c:v>788.8</c:v>
                </c:pt>
                <c:pt idx="3542">
                  <c:v>788.94999999999993</c:v>
                </c:pt>
                <c:pt idx="3543">
                  <c:v>789.05</c:v>
                </c:pt>
                <c:pt idx="3544">
                  <c:v>789.15</c:v>
                </c:pt>
                <c:pt idx="3545">
                  <c:v>789.25</c:v>
                </c:pt>
                <c:pt idx="3546">
                  <c:v>789.40000000000009</c:v>
                </c:pt>
                <c:pt idx="3547">
                  <c:v>789.55</c:v>
                </c:pt>
                <c:pt idx="3548">
                  <c:v>789.65000000000009</c:v>
                </c:pt>
                <c:pt idx="3549">
                  <c:v>789.80000000000007</c:v>
                </c:pt>
                <c:pt idx="3550">
                  <c:v>789.90000000000009</c:v>
                </c:pt>
                <c:pt idx="3551">
                  <c:v>790.05000000000007</c:v>
                </c:pt>
                <c:pt idx="3552">
                  <c:v>790.2</c:v>
                </c:pt>
                <c:pt idx="3553">
                  <c:v>790.3</c:v>
                </c:pt>
                <c:pt idx="3554">
                  <c:v>790.45</c:v>
                </c:pt>
                <c:pt idx="3555">
                  <c:v>790.55</c:v>
                </c:pt>
                <c:pt idx="3556">
                  <c:v>790.7</c:v>
                </c:pt>
                <c:pt idx="3557">
                  <c:v>790.8</c:v>
                </c:pt>
                <c:pt idx="3558">
                  <c:v>790.84999999999991</c:v>
                </c:pt>
                <c:pt idx="3559">
                  <c:v>790.95</c:v>
                </c:pt>
                <c:pt idx="3560">
                  <c:v>791.05</c:v>
                </c:pt>
                <c:pt idx="3561">
                  <c:v>791.15000000000009</c:v>
                </c:pt>
                <c:pt idx="3562">
                  <c:v>791.2</c:v>
                </c:pt>
                <c:pt idx="3563">
                  <c:v>791.3</c:v>
                </c:pt>
                <c:pt idx="3564">
                  <c:v>791.40000000000009</c:v>
                </c:pt>
                <c:pt idx="3565">
                  <c:v>791.5</c:v>
                </c:pt>
                <c:pt idx="3566">
                  <c:v>791.60000000000014</c:v>
                </c:pt>
                <c:pt idx="3567">
                  <c:v>791.7</c:v>
                </c:pt>
                <c:pt idx="3568">
                  <c:v>791.8</c:v>
                </c:pt>
                <c:pt idx="3569">
                  <c:v>791.90000000000009</c:v>
                </c:pt>
                <c:pt idx="3570">
                  <c:v>792</c:v>
                </c:pt>
                <c:pt idx="3571">
                  <c:v>792.10000000000014</c:v>
                </c:pt>
                <c:pt idx="3572">
                  <c:v>792.2</c:v>
                </c:pt>
                <c:pt idx="3573">
                  <c:v>792.3</c:v>
                </c:pt>
                <c:pt idx="3574">
                  <c:v>792.40000000000009</c:v>
                </c:pt>
                <c:pt idx="3575">
                  <c:v>792.5</c:v>
                </c:pt>
                <c:pt idx="3576">
                  <c:v>792.60000000000014</c:v>
                </c:pt>
                <c:pt idx="3577">
                  <c:v>792.7</c:v>
                </c:pt>
                <c:pt idx="3578">
                  <c:v>792.8</c:v>
                </c:pt>
                <c:pt idx="3579">
                  <c:v>792.84999999999991</c:v>
                </c:pt>
                <c:pt idx="3580">
                  <c:v>793</c:v>
                </c:pt>
                <c:pt idx="3581">
                  <c:v>793.1</c:v>
                </c:pt>
                <c:pt idx="3582">
                  <c:v>793.2</c:v>
                </c:pt>
                <c:pt idx="3583">
                  <c:v>793.35</c:v>
                </c:pt>
                <c:pt idx="3584">
                  <c:v>793.45</c:v>
                </c:pt>
                <c:pt idx="3585">
                  <c:v>793.55000000000007</c:v>
                </c:pt>
                <c:pt idx="3586">
                  <c:v>793.7</c:v>
                </c:pt>
                <c:pt idx="3587">
                  <c:v>793.80000000000007</c:v>
                </c:pt>
                <c:pt idx="3588">
                  <c:v>793.90000000000009</c:v>
                </c:pt>
                <c:pt idx="3589">
                  <c:v>794.05</c:v>
                </c:pt>
                <c:pt idx="3590">
                  <c:v>794.15000000000009</c:v>
                </c:pt>
                <c:pt idx="3591">
                  <c:v>794.3</c:v>
                </c:pt>
                <c:pt idx="3592">
                  <c:v>794.40000000000009</c:v>
                </c:pt>
                <c:pt idx="3593">
                  <c:v>794.5</c:v>
                </c:pt>
                <c:pt idx="3594">
                  <c:v>794.65</c:v>
                </c:pt>
                <c:pt idx="3595">
                  <c:v>794.75</c:v>
                </c:pt>
                <c:pt idx="3596">
                  <c:v>794.85</c:v>
                </c:pt>
                <c:pt idx="3597">
                  <c:v>795</c:v>
                </c:pt>
                <c:pt idx="3598">
                  <c:v>795.1</c:v>
                </c:pt>
                <c:pt idx="3599">
                  <c:v>795.2</c:v>
                </c:pt>
                <c:pt idx="3600">
                  <c:v>795.3</c:v>
                </c:pt>
                <c:pt idx="3601">
                  <c:v>795.40000000000009</c:v>
                </c:pt>
                <c:pt idx="3602">
                  <c:v>795.5</c:v>
                </c:pt>
                <c:pt idx="3603">
                  <c:v>795.65000000000009</c:v>
                </c:pt>
                <c:pt idx="3604">
                  <c:v>795.75</c:v>
                </c:pt>
                <c:pt idx="3605">
                  <c:v>795.84999999999991</c:v>
                </c:pt>
                <c:pt idx="3606">
                  <c:v>796</c:v>
                </c:pt>
                <c:pt idx="3607">
                  <c:v>796.1</c:v>
                </c:pt>
                <c:pt idx="3608">
                  <c:v>796.2</c:v>
                </c:pt>
                <c:pt idx="3609">
                  <c:v>796.35</c:v>
                </c:pt>
                <c:pt idx="3610">
                  <c:v>796.45</c:v>
                </c:pt>
                <c:pt idx="3611">
                  <c:v>796.55000000000007</c:v>
                </c:pt>
                <c:pt idx="3612">
                  <c:v>796.7</c:v>
                </c:pt>
                <c:pt idx="3613">
                  <c:v>796.80000000000007</c:v>
                </c:pt>
                <c:pt idx="3614">
                  <c:v>796.95</c:v>
                </c:pt>
                <c:pt idx="3615">
                  <c:v>797.05</c:v>
                </c:pt>
                <c:pt idx="3616">
                  <c:v>797.15000000000009</c:v>
                </c:pt>
                <c:pt idx="3617">
                  <c:v>797.3</c:v>
                </c:pt>
                <c:pt idx="3618">
                  <c:v>797.40000000000009</c:v>
                </c:pt>
                <c:pt idx="3619">
                  <c:v>797.5</c:v>
                </c:pt>
                <c:pt idx="3620">
                  <c:v>797.6</c:v>
                </c:pt>
                <c:pt idx="3621">
                  <c:v>797.7</c:v>
                </c:pt>
                <c:pt idx="3622">
                  <c:v>797.80000000000007</c:v>
                </c:pt>
                <c:pt idx="3623">
                  <c:v>797.95</c:v>
                </c:pt>
                <c:pt idx="3624">
                  <c:v>798.05000000000007</c:v>
                </c:pt>
                <c:pt idx="3625">
                  <c:v>798.15000000000009</c:v>
                </c:pt>
                <c:pt idx="3626">
                  <c:v>798.3</c:v>
                </c:pt>
                <c:pt idx="3627">
                  <c:v>798.40000000000009</c:v>
                </c:pt>
                <c:pt idx="3628">
                  <c:v>798.5</c:v>
                </c:pt>
                <c:pt idx="3629">
                  <c:v>798.65000000000009</c:v>
                </c:pt>
                <c:pt idx="3630">
                  <c:v>798.75</c:v>
                </c:pt>
                <c:pt idx="3631">
                  <c:v>798.84999999999991</c:v>
                </c:pt>
                <c:pt idx="3632">
                  <c:v>799</c:v>
                </c:pt>
                <c:pt idx="3633">
                  <c:v>799.15</c:v>
                </c:pt>
                <c:pt idx="3634">
                  <c:v>799.25</c:v>
                </c:pt>
                <c:pt idx="3635">
                  <c:v>799.40000000000009</c:v>
                </c:pt>
                <c:pt idx="3636">
                  <c:v>799.55</c:v>
                </c:pt>
                <c:pt idx="3637">
                  <c:v>799.7</c:v>
                </c:pt>
                <c:pt idx="3638">
                  <c:v>799.8</c:v>
                </c:pt>
                <c:pt idx="3639">
                  <c:v>799.95</c:v>
                </c:pt>
                <c:pt idx="3640">
                  <c:v>800.1</c:v>
                </c:pt>
                <c:pt idx="3641">
                  <c:v>800.25</c:v>
                </c:pt>
                <c:pt idx="3642">
                  <c:v>800.35000000000014</c:v>
                </c:pt>
                <c:pt idx="3643">
                  <c:v>800.5</c:v>
                </c:pt>
                <c:pt idx="3644">
                  <c:v>800.65</c:v>
                </c:pt>
                <c:pt idx="3645">
                  <c:v>800.80000000000007</c:v>
                </c:pt>
                <c:pt idx="3646">
                  <c:v>800.90000000000009</c:v>
                </c:pt>
                <c:pt idx="3647">
                  <c:v>801.05</c:v>
                </c:pt>
                <c:pt idx="3648">
                  <c:v>801.2</c:v>
                </c:pt>
                <c:pt idx="3649">
                  <c:v>801.35</c:v>
                </c:pt>
                <c:pt idx="3650">
                  <c:v>801.45</c:v>
                </c:pt>
                <c:pt idx="3651">
                  <c:v>801.59999999999991</c:v>
                </c:pt>
                <c:pt idx="3652">
                  <c:v>801.75</c:v>
                </c:pt>
                <c:pt idx="3653">
                  <c:v>801.85</c:v>
                </c:pt>
                <c:pt idx="3654">
                  <c:v>802</c:v>
                </c:pt>
                <c:pt idx="3655">
                  <c:v>802.15000000000009</c:v>
                </c:pt>
                <c:pt idx="3656">
                  <c:v>802.3</c:v>
                </c:pt>
                <c:pt idx="3657">
                  <c:v>802.40000000000009</c:v>
                </c:pt>
                <c:pt idx="3658">
                  <c:v>802.55</c:v>
                </c:pt>
                <c:pt idx="3659">
                  <c:v>802.7</c:v>
                </c:pt>
                <c:pt idx="3660">
                  <c:v>802.85</c:v>
                </c:pt>
                <c:pt idx="3661">
                  <c:v>802.95</c:v>
                </c:pt>
                <c:pt idx="3662">
                  <c:v>803.10000000000014</c:v>
                </c:pt>
                <c:pt idx="3663">
                  <c:v>803.25</c:v>
                </c:pt>
                <c:pt idx="3664">
                  <c:v>803.4</c:v>
                </c:pt>
                <c:pt idx="3665">
                  <c:v>803.5</c:v>
                </c:pt>
                <c:pt idx="3666">
                  <c:v>803.65000000000009</c:v>
                </c:pt>
                <c:pt idx="3667">
                  <c:v>803.8</c:v>
                </c:pt>
                <c:pt idx="3668">
                  <c:v>803.95</c:v>
                </c:pt>
                <c:pt idx="3669">
                  <c:v>804.05000000000007</c:v>
                </c:pt>
                <c:pt idx="3670">
                  <c:v>804.15000000000009</c:v>
                </c:pt>
                <c:pt idx="3671">
                  <c:v>804.3</c:v>
                </c:pt>
                <c:pt idx="3672">
                  <c:v>804.45</c:v>
                </c:pt>
                <c:pt idx="3673">
                  <c:v>804.5</c:v>
                </c:pt>
                <c:pt idx="3674">
                  <c:v>804.65</c:v>
                </c:pt>
                <c:pt idx="3675">
                  <c:v>804.80000000000007</c:v>
                </c:pt>
                <c:pt idx="3676">
                  <c:v>804.90000000000009</c:v>
                </c:pt>
                <c:pt idx="3677">
                  <c:v>805</c:v>
                </c:pt>
                <c:pt idx="3678">
                  <c:v>805.15</c:v>
                </c:pt>
                <c:pt idx="3679">
                  <c:v>805.25</c:v>
                </c:pt>
                <c:pt idx="3680">
                  <c:v>805.4</c:v>
                </c:pt>
                <c:pt idx="3681">
                  <c:v>805.5</c:v>
                </c:pt>
                <c:pt idx="3682">
                  <c:v>805.65000000000009</c:v>
                </c:pt>
                <c:pt idx="3683">
                  <c:v>805.75</c:v>
                </c:pt>
                <c:pt idx="3684">
                  <c:v>805.9</c:v>
                </c:pt>
                <c:pt idx="3685">
                  <c:v>806</c:v>
                </c:pt>
                <c:pt idx="3686">
                  <c:v>806.1</c:v>
                </c:pt>
                <c:pt idx="3687">
                  <c:v>806.25</c:v>
                </c:pt>
                <c:pt idx="3688">
                  <c:v>806.40000000000009</c:v>
                </c:pt>
                <c:pt idx="3689">
                  <c:v>806.45</c:v>
                </c:pt>
                <c:pt idx="3690">
                  <c:v>806.6</c:v>
                </c:pt>
                <c:pt idx="3691">
                  <c:v>806.75</c:v>
                </c:pt>
                <c:pt idx="3692">
                  <c:v>806.85</c:v>
                </c:pt>
                <c:pt idx="3693">
                  <c:v>806.95</c:v>
                </c:pt>
                <c:pt idx="3694">
                  <c:v>807.1</c:v>
                </c:pt>
                <c:pt idx="3695">
                  <c:v>807.2</c:v>
                </c:pt>
                <c:pt idx="3696">
                  <c:v>807.35</c:v>
                </c:pt>
                <c:pt idx="3697">
                  <c:v>807.45</c:v>
                </c:pt>
                <c:pt idx="3698">
                  <c:v>807.59999999999991</c:v>
                </c:pt>
                <c:pt idx="3699">
                  <c:v>807.7</c:v>
                </c:pt>
                <c:pt idx="3700">
                  <c:v>807.85</c:v>
                </c:pt>
                <c:pt idx="3701">
                  <c:v>807.95</c:v>
                </c:pt>
                <c:pt idx="3702">
                  <c:v>808.05000000000007</c:v>
                </c:pt>
                <c:pt idx="3703">
                  <c:v>808.2</c:v>
                </c:pt>
                <c:pt idx="3704">
                  <c:v>808.3</c:v>
                </c:pt>
                <c:pt idx="3705">
                  <c:v>808.4</c:v>
                </c:pt>
                <c:pt idx="3706">
                  <c:v>808.55000000000007</c:v>
                </c:pt>
                <c:pt idx="3707">
                  <c:v>808.7</c:v>
                </c:pt>
                <c:pt idx="3708">
                  <c:v>808.75</c:v>
                </c:pt>
                <c:pt idx="3709">
                  <c:v>808.90000000000009</c:v>
                </c:pt>
                <c:pt idx="3710">
                  <c:v>809.05</c:v>
                </c:pt>
                <c:pt idx="3711">
                  <c:v>809.15</c:v>
                </c:pt>
                <c:pt idx="3712">
                  <c:v>809.25</c:v>
                </c:pt>
                <c:pt idx="3713">
                  <c:v>809.40000000000009</c:v>
                </c:pt>
                <c:pt idx="3714">
                  <c:v>809.55</c:v>
                </c:pt>
                <c:pt idx="3715">
                  <c:v>809.65000000000009</c:v>
                </c:pt>
                <c:pt idx="3716">
                  <c:v>809.75</c:v>
                </c:pt>
                <c:pt idx="3717">
                  <c:v>809.90000000000009</c:v>
                </c:pt>
                <c:pt idx="3718">
                  <c:v>810</c:v>
                </c:pt>
                <c:pt idx="3719">
                  <c:v>810.15000000000009</c:v>
                </c:pt>
                <c:pt idx="3720">
                  <c:v>810.25</c:v>
                </c:pt>
                <c:pt idx="3721">
                  <c:v>810.35</c:v>
                </c:pt>
                <c:pt idx="3722">
                  <c:v>810.5</c:v>
                </c:pt>
                <c:pt idx="3723">
                  <c:v>810.65000000000009</c:v>
                </c:pt>
                <c:pt idx="3724">
                  <c:v>810.7</c:v>
                </c:pt>
                <c:pt idx="3725">
                  <c:v>810.84999999999991</c:v>
                </c:pt>
                <c:pt idx="3726">
                  <c:v>811</c:v>
                </c:pt>
                <c:pt idx="3727">
                  <c:v>811.1</c:v>
                </c:pt>
                <c:pt idx="3728">
                  <c:v>811.2</c:v>
                </c:pt>
                <c:pt idx="3729">
                  <c:v>811.35000000000014</c:v>
                </c:pt>
                <c:pt idx="3730">
                  <c:v>811.5</c:v>
                </c:pt>
                <c:pt idx="3731">
                  <c:v>811.59999999999991</c:v>
                </c:pt>
                <c:pt idx="3732">
                  <c:v>811.7</c:v>
                </c:pt>
                <c:pt idx="3733">
                  <c:v>811.85</c:v>
                </c:pt>
                <c:pt idx="3734">
                  <c:v>811.95</c:v>
                </c:pt>
                <c:pt idx="3735">
                  <c:v>812.10000000000014</c:v>
                </c:pt>
                <c:pt idx="3736">
                  <c:v>812.2</c:v>
                </c:pt>
                <c:pt idx="3737">
                  <c:v>812.3</c:v>
                </c:pt>
                <c:pt idx="3738">
                  <c:v>812.45</c:v>
                </c:pt>
                <c:pt idx="3739">
                  <c:v>812.6</c:v>
                </c:pt>
                <c:pt idx="3740">
                  <c:v>812.65000000000009</c:v>
                </c:pt>
                <c:pt idx="3741">
                  <c:v>812.8</c:v>
                </c:pt>
                <c:pt idx="3742">
                  <c:v>812.95</c:v>
                </c:pt>
                <c:pt idx="3743">
                  <c:v>813.05</c:v>
                </c:pt>
                <c:pt idx="3744">
                  <c:v>813.15000000000009</c:v>
                </c:pt>
                <c:pt idx="3745">
                  <c:v>813.3</c:v>
                </c:pt>
                <c:pt idx="3746">
                  <c:v>813.45</c:v>
                </c:pt>
                <c:pt idx="3747">
                  <c:v>813.5</c:v>
                </c:pt>
                <c:pt idx="3748">
                  <c:v>813.65</c:v>
                </c:pt>
                <c:pt idx="3749">
                  <c:v>813.80000000000007</c:v>
                </c:pt>
                <c:pt idx="3750">
                  <c:v>813.90000000000009</c:v>
                </c:pt>
                <c:pt idx="3751">
                  <c:v>814</c:v>
                </c:pt>
                <c:pt idx="3752">
                  <c:v>814.15</c:v>
                </c:pt>
                <c:pt idx="3753">
                  <c:v>814.25</c:v>
                </c:pt>
                <c:pt idx="3754">
                  <c:v>814.4</c:v>
                </c:pt>
                <c:pt idx="3755">
                  <c:v>814.5</c:v>
                </c:pt>
                <c:pt idx="3756">
                  <c:v>814.65000000000009</c:v>
                </c:pt>
                <c:pt idx="3757">
                  <c:v>814.8</c:v>
                </c:pt>
                <c:pt idx="3758">
                  <c:v>814.95</c:v>
                </c:pt>
                <c:pt idx="3759">
                  <c:v>815.05</c:v>
                </c:pt>
                <c:pt idx="3760">
                  <c:v>815.2</c:v>
                </c:pt>
                <c:pt idx="3761">
                  <c:v>815.35</c:v>
                </c:pt>
                <c:pt idx="3762">
                  <c:v>815.5</c:v>
                </c:pt>
                <c:pt idx="3763">
                  <c:v>815.60000000000014</c:v>
                </c:pt>
                <c:pt idx="3764">
                  <c:v>815.75</c:v>
                </c:pt>
                <c:pt idx="3765">
                  <c:v>815.9</c:v>
                </c:pt>
                <c:pt idx="3766">
                  <c:v>816.05000000000007</c:v>
                </c:pt>
                <c:pt idx="3767">
                  <c:v>816.15000000000009</c:v>
                </c:pt>
                <c:pt idx="3768">
                  <c:v>816.3</c:v>
                </c:pt>
                <c:pt idx="3769">
                  <c:v>816.45</c:v>
                </c:pt>
                <c:pt idx="3770">
                  <c:v>816.6</c:v>
                </c:pt>
                <c:pt idx="3771">
                  <c:v>816.75</c:v>
                </c:pt>
                <c:pt idx="3772">
                  <c:v>816.9</c:v>
                </c:pt>
                <c:pt idx="3773">
                  <c:v>817.05000000000007</c:v>
                </c:pt>
                <c:pt idx="3774">
                  <c:v>817.15000000000009</c:v>
                </c:pt>
                <c:pt idx="3775">
                  <c:v>817.3</c:v>
                </c:pt>
                <c:pt idx="3776">
                  <c:v>817.45</c:v>
                </c:pt>
                <c:pt idx="3777">
                  <c:v>817.6</c:v>
                </c:pt>
                <c:pt idx="3778">
                  <c:v>817.7</c:v>
                </c:pt>
                <c:pt idx="3779">
                  <c:v>817.84999999999991</c:v>
                </c:pt>
                <c:pt idx="3780">
                  <c:v>818</c:v>
                </c:pt>
                <c:pt idx="3781">
                  <c:v>818.15</c:v>
                </c:pt>
                <c:pt idx="3782">
                  <c:v>818.25</c:v>
                </c:pt>
                <c:pt idx="3783">
                  <c:v>818.40000000000009</c:v>
                </c:pt>
                <c:pt idx="3784">
                  <c:v>818.55</c:v>
                </c:pt>
                <c:pt idx="3785">
                  <c:v>818.7</c:v>
                </c:pt>
                <c:pt idx="3786">
                  <c:v>818.8</c:v>
                </c:pt>
                <c:pt idx="3787">
                  <c:v>818.95</c:v>
                </c:pt>
                <c:pt idx="3788">
                  <c:v>819.1</c:v>
                </c:pt>
                <c:pt idx="3789">
                  <c:v>819.25</c:v>
                </c:pt>
                <c:pt idx="3790">
                  <c:v>819.40000000000009</c:v>
                </c:pt>
                <c:pt idx="3791">
                  <c:v>819.55</c:v>
                </c:pt>
                <c:pt idx="3792">
                  <c:v>819.7</c:v>
                </c:pt>
                <c:pt idx="3793">
                  <c:v>819.85</c:v>
                </c:pt>
                <c:pt idx="3794">
                  <c:v>819.95</c:v>
                </c:pt>
                <c:pt idx="3795">
                  <c:v>820.1</c:v>
                </c:pt>
                <c:pt idx="3796">
                  <c:v>820.25</c:v>
                </c:pt>
                <c:pt idx="3797">
                  <c:v>820.40000000000009</c:v>
                </c:pt>
                <c:pt idx="3798">
                  <c:v>820.5</c:v>
                </c:pt>
                <c:pt idx="3799">
                  <c:v>820.65</c:v>
                </c:pt>
                <c:pt idx="3800">
                  <c:v>820.80000000000007</c:v>
                </c:pt>
                <c:pt idx="3801">
                  <c:v>820.95</c:v>
                </c:pt>
                <c:pt idx="3802">
                  <c:v>821.05</c:v>
                </c:pt>
                <c:pt idx="3803">
                  <c:v>821.2</c:v>
                </c:pt>
                <c:pt idx="3804">
                  <c:v>821.35</c:v>
                </c:pt>
                <c:pt idx="3805">
                  <c:v>821.45</c:v>
                </c:pt>
                <c:pt idx="3806">
                  <c:v>821.59999999999991</c:v>
                </c:pt>
                <c:pt idx="3807">
                  <c:v>821.75</c:v>
                </c:pt>
                <c:pt idx="3808">
                  <c:v>821.9</c:v>
                </c:pt>
                <c:pt idx="3809">
                  <c:v>822</c:v>
                </c:pt>
                <c:pt idx="3810">
                  <c:v>822.15000000000009</c:v>
                </c:pt>
                <c:pt idx="3811">
                  <c:v>822.3</c:v>
                </c:pt>
                <c:pt idx="3812">
                  <c:v>822.45</c:v>
                </c:pt>
                <c:pt idx="3813">
                  <c:v>822.55</c:v>
                </c:pt>
                <c:pt idx="3814">
                  <c:v>822.7</c:v>
                </c:pt>
                <c:pt idx="3815">
                  <c:v>822.85</c:v>
                </c:pt>
                <c:pt idx="3816">
                  <c:v>823</c:v>
                </c:pt>
                <c:pt idx="3817">
                  <c:v>823.10000000000014</c:v>
                </c:pt>
                <c:pt idx="3818">
                  <c:v>823.25</c:v>
                </c:pt>
                <c:pt idx="3819">
                  <c:v>823.4</c:v>
                </c:pt>
                <c:pt idx="3820">
                  <c:v>823.55000000000007</c:v>
                </c:pt>
                <c:pt idx="3821">
                  <c:v>823.65000000000009</c:v>
                </c:pt>
                <c:pt idx="3822">
                  <c:v>823.8</c:v>
                </c:pt>
                <c:pt idx="3823">
                  <c:v>823.95</c:v>
                </c:pt>
                <c:pt idx="3824">
                  <c:v>824.1</c:v>
                </c:pt>
                <c:pt idx="3825">
                  <c:v>824.2</c:v>
                </c:pt>
                <c:pt idx="3826">
                  <c:v>824.4</c:v>
                </c:pt>
                <c:pt idx="3827">
                  <c:v>824.55000000000007</c:v>
                </c:pt>
                <c:pt idx="3828">
                  <c:v>824.7</c:v>
                </c:pt>
                <c:pt idx="3829">
                  <c:v>824.8</c:v>
                </c:pt>
                <c:pt idx="3830">
                  <c:v>824.95</c:v>
                </c:pt>
                <c:pt idx="3831">
                  <c:v>825.05000000000007</c:v>
                </c:pt>
                <c:pt idx="3832">
                  <c:v>825.2</c:v>
                </c:pt>
                <c:pt idx="3833">
                  <c:v>825.3</c:v>
                </c:pt>
                <c:pt idx="3834">
                  <c:v>825.45</c:v>
                </c:pt>
                <c:pt idx="3835">
                  <c:v>825.59999999999991</c:v>
                </c:pt>
                <c:pt idx="3836">
                  <c:v>825.75</c:v>
                </c:pt>
                <c:pt idx="3837">
                  <c:v>825.85</c:v>
                </c:pt>
                <c:pt idx="3838">
                  <c:v>826</c:v>
                </c:pt>
                <c:pt idx="3839">
                  <c:v>826.1</c:v>
                </c:pt>
                <c:pt idx="3840">
                  <c:v>826.25</c:v>
                </c:pt>
                <c:pt idx="3841">
                  <c:v>826.35000000000014</c:v>
                </c:pt>
                <c:pt idx="3842">
                  <c:v>826.55</c:v>
                </c:pt>
                <c:pt idx="3843">
                  <c:v>826.65000000000009</c:v>
                </c:pt>
                <c:pt idx="3844">
                  <c:v>826.8</c:v>
                </c:pt>
                <c:pt idx="3845">
                  <c:v>826.9</c:v>
                </c:pt>
                <c:pt idx="3846">
                  <c:v>827</c:v>
                </c:pt>
                <c:pt idx="3847">
                  <c:v>827.15000000000009</c:v>
                </c:pt>
                <c:pt idx="3848">
                  <c:v>827.25</c:v>
                </c:pt>
                <c:pt idx="3849">
                  <c:v>827.4</c:v>
                </c:pt>
                <c:pt idx="3850">
                  <c:v>827.55</c:v>
                </c:pt>
                <c:pt idx="3851">
                  <c:v>827.7</c:v>
                </c:pt>
                <c:pt idx="3852">
                  <c:v>827.80000000000007</c:v>
                </c:pt>
                <c:pt idx="3853">
                  <c:v>827.95</c:v>
                </c:pt>
                <c:pt idx="3854">
                  <c:v>828.05</c:v>
                </c:pt>
                <c:pt idx="3855">
                  <c:v>828.2</c:v>
                </c:pt>
                <c:pt idx="3856">
                  <c:v>828.3</c:v>
                </c:pt>
                <c:pt idx="3857">
                  <c:v>828.45</c:v>
                </c:pt>
                <c:pt idx="3858">
                  <c:v>828.6</c:v>
                </c:pt>
                <c:pt idx="3859">
                  <c:v>828.75</c:v>
                </c:pt>
                <c:pt idx="3860">
                  <c:v>828.85</c:v>
                </c:pt>
                <c:pt idx="3861">
                  <c:v>829</c:v>
                </c:pt>
                <c:pt idx="3862">
                  <c:v>829.10000000000014</c:v>
                </c:pt>
                <c:pt idx="3863">
                  <c:v>829.25</c:v>
                </c:pt>
                <c:pt idx="3864">
                  <c:v>829.35</c:v>
                </c:pt>
                <c:pt idx="3865">
                  <c:v>829.5</c:v>
                </c:pt>
                <c:pt idx="3866">
                  <c:v>829.59999999999991</c:v>
                </c:pt>
                <c:pt idx="3867">
                  <c:v>829.80000000000007</c:v>
                </c:pt>
                <c:pt idx="3868">
                  <c:v>829.90000000000009</c:v>
                </c:pt>
                <c:pt idx="3869">
                  <c:v>830</c:v>
                </c:pt>
                <c:pt idx="3870">
                  <c:v>830.15</c:v>
                </c:pt>
                <c:pt idx="3871">
                  <c:v>830.25</c:v>
                </c:pt>
                <c:pt idx="3872">
                  <c:v>830.40000000000009</c:v>
                </c:pt>
                <c:pt idx="3873">
                  <c:v>830.5</c:v>
                </c:pt>
                <c:pt idx="3874">
                  <c:v>830.65000000000009</c:v>
                </c:pt>
                <c:pt idx="3875">
                  <c:v>830.75</c:v>
                </c:pt>
                <c:pt idx="3876">
                  <c:v>830.9</c:v>
                </c:pt>
                <c:pt idx="3877">
                  <c:v>831.05</c:v>
                </c:pt>
                <c:pt idx="3878">
                  <c:v>831.2</c:v>
                </c:pt>
                <c:pt idx="3879">
                  <c:v>831.30000000000007</c:v>
                </c:pt>
                <c:pt idx="3880">
                  <c:v>831.45</c:v>
                </c:pt>
                <c:pt idx="3881">
                  <c:v>831.55</c:v>
                </c:pt>
                <c:pt idx="3882">
                  <c:v>831.7</c:v>
                </c:pt>
                <c:pt idx="3883">
                  <c:v>831.80000000000007</c:v>
                </c:pt>
                <c:pt idx="3884">
                  <c:v>831.95</c:v>
                </c:pt>
                <c:pt idx="3885">
                  <c:v>832.05</c:v>
                </c:pt>
                <c:pt idx="3886">
                  <c:v>832.2</c:v>
                </c:pt>
                <c:pt idx="3887">
                  <c:v>832.34999999999991</c:v>
                </c:pt>
                <c:pt idx="3888">
                  <c:v>832.5</c:v>
                </c:pt>
                <c:pt idx="3889">
                  <c:v>832.6</c:v>
                </c:pt>
                <c:pt idx="3890">
                  <c:v>832.7</c:v>
                </c:pt>
                <c:pt idx="3891">
                  <c:v>832.85</c:v>
                </c:pt>
                <c:pt idx="3892">
                  <c:v>832.95</c:v>
                </c:pt>
                <c:pt idx="3893">
                  <c:v>833.10000000000014</c:v>
                </c:pt>
                <c:pt idx="3894">
                  <c:v>833.2</c:v>
                </c:pt>
                <c:pt idx="3895">
                  <c:v>833.35</c:v>
                </c:pt>
                <c:pt idx="3896">
                  <c:v>833.45</c:v>
                </c:pt>
                <c:pt idx="3897">
                  <c:v>833.59999999999991</c:v>
                </c:pt>
                <c:pt idx="3898">
                  <c:v>833.7</c:v>
                </c:pt>
                <c:pt idx="3899">
                  <c:v>833.85</c:v>
                </c:pt>
                <c:pt idx="3900">
                  <c:v>834</c:v>
                </c:pt>
                <c:pt idx="3901">
                  <c:v>834.15</c:v>
                </c:pt>
                <c:pt idx="3902">
                  <c:v>834.25</c:v>
                </c:pt>
                <c:pt idx="3903">
                  <c:v>834.40000000000009</c:v>
                </c:pt>
                <c:pt idx="3904">
                  <c:v>834.5</c:v>
                </c:pt>
                <c:pt idx="3905">
                  <c:v>834.65000000000009</c:v>
                </c:pt>
                <c:pt idx="3906">
                  <c:v>834.75</c:v>
                </c:pt>
                <c:pt idx="3907">
                  <c:v>834.9</c:v>
                </c:pt>
                <c:pt idx="3908">
                  <c:v>835</c:v>
                </c:pt>
                <c:pt idx="3909">
                  <c:v>835.15000000000009</c:v>
                </c:pt>
                <c:pt idx="3910">
                  <c:v>835.25</c:v>
                </c:pt>
                <c:pt idx="3911">
                  <c:v>835.35</c:v>
                </c:pt>
                <c:pt idx="3912">
                  <c:v>835.5</c:v>
                </c:pt>
                <c:pt idx="3913">
                  <c:v>835.6</c:v>
                </c:pt>
                <c:pt idx="3914">
                  <c:v>835.75</c:v>
                </c:pt>
                <c:pt idx="3915">
                  <c:v>835.85000000000014</c:v>
                </c:pt>
                <c:pt idx="3916">
                  <c:v>836</c:v>
                </c:pt>
                <c:pt idx="3917">
                  <c:v>836.1</c:v>
                </c:pt>
                <c:pt idx="3918">
                  <c:v>836.25</c:v>
                </c:pt>
                <c:pt idx="3919">
                  <c:v>836.34999999999991</c:v>
                </c:pt>
                <c:pt idx="3920">
                  <c:v>836.5</c:v>
                </c:pt>
                <c:pt idx="3921">
                  <c:v>836.6</c:v>
                </c:pt>
                <c:pt idx="3922">
                  <c:v>836.75</c:v>
                </c:pt>
                <c:pt idx="3923">
                  <c:v>836.85</c:v>
                </c:pt>
                <c:pt idx="3924">
                  <c:v>837</c:v>
                </c:pt>
                <c:pt idx="3925">
                  <c:v>837.10000000000014</c:v>
                </c:pt>
                <c:pt idx="3926">
                  <c:v>837.25</c:v>
                </c:pt>
                <c:pt idx="3927">
                  <c:v>837.35</c:v>
                </c:pt>
                <c:pt idx="3928">
                  <c:v>837.5</c:v>
                </c:pt>
                <c:pt idx="3929">
                  <c:v>837.59999999999991</c:v>
                </c:pt>
                <c:pt idx="3930">
                  <c:v>837.75</c:v>
                </c:pt>
                <c:pt idx="3931">
                  <c:v>837.85</c:v>
                </c:pt>
                <c:pt idx="3932">
                  <c:v>837.95</c:v>
                </c:pt>
                <c:pt idx="3933">
                  <c:v>838.1</c:v>
                </c:pt>
                <c:pt idx="3934">
                  <c:v>838.15</c:v>
                </c:pt>
                <c:pt idx="3935">
                  <c:v>838.30000000000007</c:v>
                </c:pt>
                <c:pt idx="3936">
                  <c:v>838.35000000000014</c:v>
                </c:pt>
                <c:pt idx="3937">
                  <c:v>838.5</c:v>
                </c:pt>
                <c:pt idx="3938">
                  <c:v>838.6</c:v>
                </c:pt>
                <c:pt idx="3939">
                  <c:v>838.7</c:v>
                </c:pt>
                <c:pt idx="3940">
                  <c:v>838.8</c:v>
                </c:pt>
                <c:pt idx="3941">
                  <c:v>838.90000000000009</c:v>
                </c:pt>
                <c:pt idx="3942">
                  <c:v>839</c:v>
                </c:pt>
                <c:pt idx="3943">
                  <c:v>839.1</c:v>
                </c:pt>
                <c:pt idx="3944">
                  <c:v>839.2</c:v>
                </c:pt>
                <c:pt idx="3945">
                  <c:v>839.35000000000014</c:v>
                </c:pt>
                <c:pt idx="3946">
                  <c:v>839.40000000000009</c:v>
                </c:pt>
                <c:pt idx="3947">
                  <c:v>839.55</c:v>
                </c:pt>
                <c:pt idx="3948">
                  <c:v>839.6</c:v>
                </c:pt>
                <c:pt idx="3949">
                  <c:v>839.75</c:v>
                </c:pt>
                <c:pt idx="3950">
                  <c:v>839.8</c:v>
                </c:pt>
                <c:pt idx="3951">
                  <c:v>839.95</c:v>
                </c:pt>
                <c:pt idx="3952">
                  <c:v>840.05000000000007</c:v>
                </c:pt>
                <c:pt idx="3953">
                  <c:v>840.1</c:v>
                </c:pt>
                <c:pt idx="3954">
                  <c:v>840.25</c:v>
                </c:pt>
                <c:pt idx="3955">
                  <c:v>840.3</c:v>
                </c:pt>
                <c:pt idx="3956">
                  <c:v>840.45</c:v>
                </c:pt>
                <c:pt idx="3957">
                  <c:v>840.5</c:v>
                </c:pt>
                <c:pt idx="3958">
                  <c:v>840.65000000000009</c:v>
                </c:pt>
                <c:pt idx="3959">
                  <c:v>840.75</c:v>
                </c:pt>
                <c:pt idx="3960">
                  <c:v>840.84999999999991</c:v>
                </c:pt>
                <c:pt idx="3961">
                  <c:v>840.95</c:v>
                </c:pt>
                <c:pt idx="3962">
                  <c:v>841.05000000000007</c:v>
                </c:pt>
                <c:pt idx="3963">
                  <c:v>841.15000000000009</c:v>
                </c:pt>
                <c:pt idx="3964">
                  <c:v>841.25</c:v>
                </c:pt>
                <c:pt idx="3965">
                  <c:v>841.35</c:v>
                </c:pt>
                <c:pt idx="3966">
                  <c:v>841.5</c:v>
                </c:pt>
                <c:pt idx="3967">
                  <c:v>841.55000000000007</c:v>
                </c:pt>
                <c:pt idx="3968">
                  <c:v>841.7</c:v>
                </c:pt>
                <c:pt idx="3969">
                  <c:v>841.75</c:v>
                </c:pt>
                <c:pt idx="3970">
                  <c:v>841.9</c:v>
                </c:pt>
                <c:pt idx="3971">
                  <c:v>841.95</c:v>
                </c:pt>
                <c:pt idx="3972">
                  <c:v>842.1</c:v>
                </c:pt>
                <c:pt idx="3973">
                  <c:v>842.2</c:v>
                </c:pt>
                <c:pt idx="3974">
                  <c:v>842.25</c:v>
                </c:pt>
                <c:pt idx="3975">
                  <c:v>842.4</c:v>
                </c:pt>
                <c:pt idx="3976">
                  <c:v>842.45</c:v>
                </c:pt>
                <c:pt idx="3977">
                  <c:v>842.60000000000014</c:v>
                </c:pt>
                <c:pt idx="3978">
                  <c:v>842.65000000000009</c:v>
                </c:pt>
                <c:pt idx="3979">
                  <c:v>842.8</c:v>
                </c:pt>
                <c:pt idx="3980">
                  <c:v>842.90000000000009</c:v>
                </c:pt>
                <c:pt idx="3981">
                  <c:v>843</c:v>
                </c:pt>
                <c:pt idx="3982">
                  <c:v>843.09999999999991</c:v>
                </c:pt>
                <c:pt idx="3983">
                  <c:v>843.2</c:v>
                </c:pt>
                <c:pt idx="3984">
                  <c:v>843.30000000000007</c:v>
                </c:pt>
                <c:pt idx="3985">
                  <c:v>843.45</c:v>
                </c:pt>
                <c:pt idx="3986">
                  <c:v>843.5</c:v>
                </c:pt>
                <c:pt idx="3987">
                  <c:v>843.6</c:v>
                </c:pt>
                <c:pt idx="3988">
                  <c:v>843.7</c:v>
                </c:pt>
                <c:pt idx="3989">
                  <c:v>843.80000000000007</c:v>
                </c:pt>
                <c:pt idx="3990">
                  <c:v>843.95</c:v>
                </c:pt>
                <c:pt idx="3991">
                  <c:v>844</c:v>
                </c:pt>
                <c:pt idx="3992">
                  <c:v>844.1</c:v>
                </c:pt>
                <c:pt idx="3993">
                  <c:v>844.25</c:v>
                </c:pt>
                <c:pt idx="3994">
                  <c:v>844.3</c:v>
                </c:pt>
                <c:pt idx="3995">
                  <c:v>844.45</c:v>
                </c:pt>
                <c:pt idx="3996">
                  <c:v>844.5</c:v>
                </c:pt>
                <c:pt idx="3997">
                  <c:v>844.65</c:v>
                </c:pt>
                <c:pt idx="3998">
                  <c:v>844.75</c:v>
                </c:pt>
                <c:pt idx="3999">
                  <c:v>844.8</c:v>
                </c:pt>
                <c:pt idx="4000">
                  <c:v>844.95</c:v>
                </c:pt>
                <c:pt idx="4001">
                  <c:v>845</c:v>
                </c:pt>
                <c:pt idx="4002">
                  <c:v>845.15</c:v>
                </c:pt>
                <c:pt idx="4003">
                  <c:v>845.25</c:v>
                </c:pt>
                <c:pt idx="4004">
                  <c:v>845.30000000000007</c:v>
                </c:pt>
                <c:pt idx="4005">
                  <c:v>845.44999999999993</c:v>
                </c:pt>
                <c:pt idx="4006">
                  <c:v>845.5</c:v>
                </c:pt>
                <c:pt idx="4007">
                  <c:v>845.65000000000009</c:v>
                </c:pt>
                <c:pt idx="4008">
                  <c:v>845.75</c:v>
                </c:pt>
                <c:pt idx="4009">
                  <c:v>845.80000000000007</c:v>
                </c:pt>
                <c:pt idx="4010">
                  <c:v>845.95</c:v>
                </c:pt>
                <c:pt idx="4011">
                  <c:v>846</c:v>
                </c:pt>
                <c:pt idx="4012">
                  <c:v>846.15000000000009</c:v>
                </c:pt>
                <c:pt idx="4013">
                  <c:v>846.25000000000011</c:v>
                </c:pt>
                <c:pt idx="4014">
                  <c:v>846.30000000000007</c:v>
                </c:pt>
                <c:pt idx="4015">
                  <c:v>846.45</c:v>
                </c:pt>
                <c:pt idx="4016">
                  <c:v>846.5</c:v>
                </c:pt>
                <c:pt idx="4017">
                  <c:v>846.65</c:v>
                </c:pt>
                <c:pt idx="4018">
                  <c:v>846.75</c:v>
                </c:pt>
                <c:pt idx="4019">
                  <c:v>846.8</c:v>
                </c:pt>
                <c:pt idx="4020">
                  <c:v>846.95</c:v>
                </c:pt>
                <c:pt idx="4021">
                  <c:v>847</c:v>
                </c:pt>
                <c:pt idx="4022">
                  <c:v>847.15</c:v>
                </c:pt>
                <c:pt idx="4023">
                  <c:v>847.25</c:v>
                </c:pt>
                <c:pt idx="4024">
                  <c:v>847.35</c:v>
                </c:pt>
                <c:pt idx="4025">
                  <c:v>847.45</c:v>
                </c:pt>
                <c:pt idx="4026">
                  <c:v>847.50000000000011</c:v>
                </c:pt>
                <c:pt idx="4027">
                  <c:v>847.65</c:v>
                </c:pt>
                <c:pt idx="4028">
                  <c:v>847.7</c:v>
                </c:pt>
                <c:pt idx="4029">
                  <c:v>847.8</c:v>
                </c:pt>
                <c:pt idx="4030">
                  <c:v>847.9</c:v>
                </c:pt>
                <c:pt idx="4031">
                  <c:v>847.94999999999993</c:v>
                </c:pt>
                <c:pt idx="4032">
                  <c:v>848.05000000000007</c:v>
                </c:pt>
                <c:pt idx="4033">
                  <c:v>848.15000000000009</c:v>
                </c:pt>
                <c:pt idx="4034">
                  <c:v>848.25</c:v>
                </c:pt>
                <c:pt idx="4035">
                  <c:v>848.35</c:v>
                </c:pt>
                <c:pt idx="4036">
                  <c:v>848.4</c:v>
                </c:pt>
                <c:pt idx="4037">
                  <c:v>848.50000000000011</c:v>
                </c:pt>
                <c:pt idx="4038">
                  <c:v>848.6</c:v>
                </c:pt>
                <c:pt idx="4039">
                  <c:v>848.7</c:v>
                </c:pt>
                <c:pt idx="4040">
                  <c:v>848.80000000000007</c:v>
                </c:pt>
                <c:pt idx="4041">
                  <c:v>848.85</c:v>
                </c:pt>
                <c:pt idx="4042">
                  <c:v>848.94999999999993</c:v>
                </c:pt>
                <c:pt idx="4043">
                  <c:v>849.05</c:v>
                </c:pt>
                <c:pt idx="4044">
                  <c:v>849.15000000000009</c:v>
                </c:pt>
                <c:pt idx="4045">
                  <c:v>849.25</c:v>
                </c:pt>
                <c:pt idx="4046">
                  <c:v>849.35</c:v>
                </c:pt>
                <c:pt idx="4047">
                  <c:v>849.4</c:v>
                </c:pt>
                <c:pt idx="4048">
                  <c:v>849.5</c:v>
                </c:pt>
                <c:pt idx="4049">
                  <c:v>849.6</c:v>
                </c:pt>
                <c:pt idx="4050">
                  <c:v>849.7</c:v>
                </c:pt>
                <c:pt idx="4051">
                  <c:v>849.80000000000007</c:v>
                </c:pt>
                <c:pt idx="4052">
                  <c:v>849.85</c:v>
                </c:pt>
                <c:pt idx="4053">
                  <c:v>849.95</c:v>
                </c:pt>
                <c:pt idx="4054">
                  <c:v>850.05</c:v>
                </c:pt>
                <c:pt idx="4055">
                  <c:v>850.1</c:v>
                </c:pt>
                <c:pt idx="4056">
                  <c:v>850.25</c:v>
                </c:pt>
                <c:pt idx="4057">
                  <c:v>850.30000000000007</c:v>
                </c:pt>
                <c:pt idx="4058">
                  <c:v>850.40000000000009</c:v>
                </c:pt>
                <c:pt idx="4059">
                  <c:v>850.5</c:v>
                </c:pt>
                <c:pt idx="4060">
                  <c:v>850.55</c:v>
                </c:pt>
                <c:pt idx="4061">
                  <c:v>850.7</c:v>
                </c:pt>
                <c:pt idx="4062">
                  <c:v>850.75000000000011</c:v>
                </c:pt>
                <c:pt idx="4063">
                  <c:v>850.85</c:v>
                </c:pt>
                <c:pt idx="4064">
                  <c:v>850.95</c:v>
                </c:pt>
                <c:pt idx="4065">
                  <c:v>851</c:v>
                </c:pt>
                <c:pt idx="4066">
                  <c:v>851.15</c:v>
                </c:pt>
                <c:pt idx="4067">
                  <c:v>851.19999999999993</c:v>
                </c:pt>
                <c:pt idx="4068">
                  <c:v>851.3</c:v>
                </c:pt>
                <c:pt idx="4069">
                  <c:v>851.40000000000009</c:v>
                </c:pt>
                <c:pt idx="4070">
                  <c:v>851.45</c:v>
                </c:pt>
                <c:pt idx="4071">
                  <c:v>851.6</c:v>
                </c:pt>
                <c:pt idx="4072">
                  <c:v>851.65</c:v>
                </c:pt>
                <c:pt idx="4073">
                  <c:v>851.80000000000007</c:v>
                </c:pt>
                <c:pt idx="4074">
                  <c:v>851.85</c:v>
                </c:pt>
                <c:pt idx="4075">
                  <c:v>851.90000000000009</c:v>
                </c:pt>
                <c:pt idx="4076">
                  <c:v>852.05000000000007</c:v>
                </c:pt>
                <c:pt idx="4077">
                  <c:v>852.1</c:v>
                </c:pt>
                <c:pt idx="4078">
                  <c:v>852.19999999999993</c:v>
                </c:pt>
                <c:pt idx="4079">
                  <c:v>852.3</c:v>
                </c:pt>
                <c:pt idx="4080">
                  <c:v>852.35</c:v>
                </c:pt>
                <c:pt idx="4081">
                  <c:v>852.45</c:v>
                </c:pt>
                <c:pt idx="4082">
                  <c:v>852.55000000000007</c:v>
                </c:pt>
                <c:pt idx="4083">
                  <c:v>852.65</c:v>
                </c:pt>
                <c:pt idx="4084">
                  <c:v>852.75</c:v>
                </c:pt>
                <c:pt idx="4085">
                  <c:v>852.8</c:v>
                </c:pt>
                <c:pt idx="4086">
                  <c:v>852.90000000000009</c:v>
                </c:pt>
                <c:pt idx="4087">
                  <c:v>853.00000000000011</c:v>
                </c:pt>
                <c:pt idx="4088">
                  <c:v>853.1</c:v>
                </c:pt>
                <c:pt idx="4089">
                  <c:v>853.15</c:v>
                </c:pt>
                <c:pt idx="4090">
                  <c:v>853.25</c:v>
                </c:pt>
                <c:pt idx="4091">
                  <c:v>853.35</c:v>
                </c:pt>
                <c:pt idx="4092">
                  <c:v>853.4</c:v>
                </c:pt>
                <c:pt idx="4093">
                  <c:v>853.55000000000007</c:v>
                </c:pt>
                <c:pt idx="4094">
                  <c:v>853.6</c:v>
                </c:pt>
                <c:pt idx="4095">
                  <c:v>853.7</c:v>
                </c:pt>
                <c:pt idx="4096">
                  <c:v>853.8</c:v>
                </c:pt>
                <c:pt idx="4097">
                  <c:v>853.85</c:v>
                </c:pt>
                <c:pt idx="4098">
                  <c:v>853.95</c:v>
                </c:pt>
                <c:pt idx="4099">
                  <c:v>854.05000000000007</c:v>
                </c:pt>
                <c:pt idx="4100">
                  <c:v>854.15</c:v>
                </c:pt>
                <c:pt idx="4101">
                  <c:v>854.25</c:v>
                </c:pt>
                <c:pt idx="4102">
                  <c:v>854.30000000000007</c:v>
                </c:pt>
                <c:pt idx="4103">
                  <c:v>854.4</c:v>
                </c:pt>
                <c:pt idx="4104">
                  <c:v>854.5</c:v>
                </c:pt>
                <c:pt idx="4105">
                  <c:v>854.6</c:v>
                </c:pt>
                <c:pt idx="4106">
                  <c:v>854.65000000000009</c:v>
                </c:pt>
                <c:pt idx="4107">
                  <c:v>854.75</c:v>
                </c:pt>
                <c:pt idx="4108">
                  <c:v>854.85</c:v>
                </c:pt>
                <c:pt idx="4109">
                  <c:v>854.9</c:v>
                </c:pt>
                <c:pt idx="4110">
                  <c:v>855.05000000000007</c:v>
                </c:pt>
                <c:pt idx="4111">
                  <c:v>855.1</c:v>
                </c:pt>
                <c:pt idx="4112">
                  <c:v>855.15000000000009</c:v>
                </c:pt>
                <c:pt idx="4113">
                  <c:v>855.30000000000007</c:v>
                </c:pt>
                <c:pt idx="4114">
                  <c:v>855.35</c:v>
                </c:pt>
                <c:pt idx="4115">
                  <c:v>855.44999999999993</c:v>
                </c:pt>
                <c:pt idx="4116">
                  <c:v>855.55</c:v>
                </c:pt>
                <c:pt idx="4117">
                  <c:v>855.6</c:v>
                </c:pt>
                <c:pt idx="4118">
                  <c:v>855.75</c:v>
                </c:pt>
                <c:pt idx="4119">
                  <c:v>855.80000000000007</c:v>
                </c:pt>
                <c:pt idx="4120">
                  <c:v>855.9</c:v>
                </c:pt>
                <c:pt idx="4121">
                  <c:v>856</c:v>
                </c:pt>
                <c:pt idx="4122">
                  <c:v>856.1</c:v>
                </c:pt>
                <c:pt idx="4123">
                  <c:v>856.15000000000009</c:v>
                </c:pt>
                <c:pt idx="4124">
                  <c:v>856.25000000000011</c:v>
                </c:pt>
                <c:pt idx="4125">
                  <c:v>856.35</c:v>
                </c:pt>
                <c:pt idx="4126">
                  <c:v>856.4</c:v>
                </c:pt>
                <c:pt idx="4127">
                  <c:v>856.55</c:v>
                </c:pt>
                <c:pt idx="4128">
                  <c:v>856.6</c:v>
                </c:pt>
                <c:pt idx="4129">
                  <c:v>856.65</c:v>
                </c:pt>
                <c:pt idx="4130">
                  <c:v>856.80000000000007</c:v>
                </c:pt>
                <c:pt idx="4131">
                  <c:v>856.85</c:v>
                </c:pt>
                <c:pt idx="4132">
                  <c:v>856.95</c:v>
                </c:pt>
                <c:pt idx="4133">
                  <c:v>857</c:v>
                </c:pt>
                <c:pt idx="4134">
                  <c:v>857.05</c:v>
                </c:pt>
                <c:pt idx="4135">
                  <c:v>857.1</c:v>
                </c:pt>
                <c:pt idx="4136">
                  <c:v>857.15000000000009</c:v>
                </c:pt>
                <c:pt idx="4137">
                  <c:v>857.25</c:v>
                </c:pt>
                <c:pt idx="4138">
                  <c:v>857.30000000000007</c:v>
                </c:pt>
                <c:pt idx="4139">
                  <c:v>857.35</c:v>
                </c:pt>
                <c:pt idx="4140">
                  <c:v>857.44999999999993</c:v>
                </c:pt>
                <c:pt idx="4141">
                  <c:v>857.5</c:v>
                </c:pt>
                <c:pt idx="4142">
                  <c:v>857.6</c:v>
                </c:pt>
                <c:pt idx="4143">
                  <c:v>857.65000000000009</c:v>
                </c:pt>
                <c:pt idx="4144">
                  <c:v>857.75</c:v>
                </c:pt>
                <c:pt idx="4145">
                  <c:v>857.8</c:v>
                </c:pt>
                <c:pt idx="4146">
                  <c:v>857.85</c:v>
                </c:pt>
                <c:pt idx="4147">
                  <c:v>857.95</c:v>
                </c:pt>
                <c:pt idx="4148">
                  <c:v>858.00000000000011</c:v>
                </c:pt>
                <c:pt idx="4149">
                  <c:v>858.1</c:v>
                </c:pt>
                <c:pt idx="4150">
                  <c:v>858.1</c:v>
                </c:pt>
                <c:pt idx="4151">
                  <c:v>858.15</c:v>
                </c:pt>
                <c:pt idx="4152">
                  <c:v>858.25</c:v>
                </c:pt>
                <c:pt idx="4153">
                  <c:v>858.3</c:v>
                </c:pt>
                <c:pt idx="4154">
                  <c:v>858.40000000000009</c:v>
                </c:pt>
                <c:pt idx="4155">
                  <c:v>858.45</c:v>
                </c:pt>
                <c:pt idx="4156">
                  <c:v>858.5</c:v>
                </c:pt>
                <c:pt idx="4157">
                  <c:v>858.6</c:v>
                </c:pt>
                <c:pt idx="4158">
                  <c:v>858.65</c:v>
                </c:pt>
                <c:pt idx="4159">
                  <c:v>858.75000000000011</c:v>
                </c:pt>
                <c:pt idx="4160">
                  <c:v>858.80000000000007</c:v>
                </c:pt>
                <c:pt idx="4161">
                  <c:v>858.85</c:v>
                </c:pt>
                <c:pt idx="4162">
                  <c:v>858.95</c:v>
                </c:pt>
                <c:pt idx="4163">
                  <c:v>859</c:v>
                </c:pt>
                <c:pt idx="4164">
                  <c:v>859.1</c:v>
                </c:pt>
                <c:pt idx="4165">
                  <c:v>859.1</c:v>
                </c:pt>
                <c:pt idx="4166">
                  <c:v>859.15</c:v>
                </c:pt>
                <c:pt idx="4167">
                  <c:v>859.25</c:v>
                </c:pt>
                <c:pt idx="4168">
                  <c:v>859.30000000000007</c:v>
                </c:pt>
                <c:pt idx="4169">
                  <c:v>859.35</c:v>
                </c:pt>
                <c:pt idx="4170">
                  <c:v>859.45</c:v>
                </c:pt>
                <c:pt idx="4171">
                  <c:v>859.5</c:v>
                </c:pt>
                <c:pt idx="4172">
                  <c:v>859.55</c:v>
                </c:pt>
                <c:pt idx="4173">
                  <c:v>859.65000000000009</c:v>
                </c:pt>
                <c:pt idx="4174">
                  <c:v>859.7</c:v>
                </c:pt>
                <c:pt idx="4175">
                  <c:v>859.75000000000011</c:v>
                </c:pt>
                <c:pt idx="4176">
                  <c:v>859.85</c:v>
                </c:pt>
                <c:pt idx="4177">
                  <c:v>859.9</c:v>
                </c:pt>
                <c:pt idx="4178">
                  <c:v>859.95</c:v>
                </c:pt>
                <c:pt idx="4179">
                  <c:v>860.05</c:v>
                </c:pt>
                <c:pt idx="4180">
                  <c:v>860.05</c:v>
                </c:pt>
                <c:pt idx="4181">
                  <c:v>860.1</c:v>
                </c:pt>
                <c:pt idx="4182">
                  <c:v>860.2</c:v>
                </c:pt>
                <c:pt idx="4183">
                  <c:v>860.25</c:v>
                </c:pt>
                <c:pt idx="4184">
                  <c:v>860.30000000000007</c:v>
                </c:pt>
                <c:pt idx="4185">
                  <c:v>860.4</c:v>
                </c:pt>
                <c:pt idx="4186">
                  <c:v>860.45</c:v>
                </c:pt>
                <c:pt idx="4187">
                  <c:v>860.5</c:v>
                </c:pt>
                <c:pt idx="4188">
                  <c:v>860.6</c:v>
                </c:pt>
                <c:pt idx="4189">
                  <c:v>860.65000000000009</c:v>
                </c:pt>
                <c:pt idx="4190">
                  <c:v>860.7</c:v>
                </c:pt>
                <c:pt idx="4191">
                  <c:v>860.80000000000007</c:v>
                </c:pt>
                <c:pt idx="4192">
                  <c:v>860.85</c:v>
                </c:pt>
                <c:pt idx="4193">
                  <c:v>860.9</c:v>
                </c:pt>
                <c:pt idx="4194">
                  <c:v>861</c:v>
                </c:pt>
                <c:pt idx="4195">
                  <c:v>861</c:v>
                </c:pt>
                <c:pt idx="4196">
                  <c:v>861.05</c:v>
                </c:pt>
                <c:pt idx="4197">
                  <c:v>861.15000000000009</c:v>
                </c:pt>
                <c:pt idx="4198">
                  <c:v>861.2</c:v>
                </c:pt>
                <c:pt idx="4199">
                  <c:v>861.25</c:v>
                </c:pt>
                <c:pt idx="4200">
                  <c:v>861.35</c:v>
                </c:pt>
                <c:pt idx="4201">
                  <c:v>861.4</c:v>
                </c:pt>
                <c:pt idx="4202">
                  <c:v>861.45</c:v>
                </c:pt>
                <c:pt idx="4203">
                  <c:v>861.55000000000007</c:v>
                </c:pt>
                <c:pt idx="4204">
                  <c:v>861.6</c:v>
                </c:pt>
                <c:pt idx="4205">
                  <c:v>861.65000000000009</c:v>
                </c:pt>
                <c:pt idx="4206">
                  <c:v>861.75</c:v>
                </c:pt>
                <c:pt idx="4207">
                  <c:v>861.80000000000007</c:v>
                </c:pt>
                <c:pt idx="4208">
                  <c:v>861.85</c:v>
                </c:pt>
                <c:pt idx="4209">
                  <c:v>861.9</c:v>
                </c:pt>
                <c:pt idx="4210">
                  <c:v>861.94999999999993</c:v>
                </c:pt>
                <c:pt idx="4211">
                  <c:v>862</c:v>
                </c:pt>
                <c:pt idx="4212">
                  <c:v>862.1</c:v>
                </c:pt>
                <c:pt idx="4213">
                  <c:v>862.15000000000009</c:v>
                </c:pt>
                <c:pt idx="4214">
                  <c:v>862.2</c:v>
                </c:pt>
                <c:pt idx="4215">
                  <c:v>862.3</c:v>
                </c:pt>
                <c:pt idx="4216">
                  <c:v>862.3</c:v>
                </c:pt>
                <c:pt idx="4217">
                  <c:v>862.40000000000009</c:v>
                </c:pt>
                <c:pt idx="4218">
                  <c:v>862.45</c:v>
                </c:pt>
                <c:pt idx="4219">
                  <c:v>862.50000000000011</c:v>
                </c:pt>
                <c:pt idx="4220">
                  <c:v>862.6</c:v>
                </c:pt>
                <c:pt idx="4221">
                  <c:v>862.65</c:v>
                </c:pt>
                <c:pt idx="4222">
                  <c:v>862.7</c:v>
                </c:pt>
                <c:pt idx="4223">
                  <c:v>862.75</c:v>
                </c:pt>
                <c:pt idx="4224">
                  <c:v>862.8</c:v>
                </c:pt>
                <c:pt idx="4225">
                  <c:v>862.85</c:v>
                </c:pt>
                <c:pt idx="4226">
                  <c:v>862.95</c:v>
                </c:pt>
                <c:pt idx="4227">
                  <c:v>863</c:v>
                </c:pt>
                <c:pt idx="4228">
                  <c:v>863.05000000000007</c:v>
                </c:pt>
                <c:pt idx="4229">
                  <c:v>863.15</c:v>
                </c:pt>
                <c:pt idx="4230">
                  <c:v>863.15</c:v>
                </c:pt>
                <c:pt idx="4231">
                  <c:v>863.2</c:v>
                </c:pt>
                <c:pt idx="4232">
                  <c:v>863.30000000000007</c:v>
                </c:pt>
                <c:pt idx="4233">
                  <c:v>863.35</c:v>
                </c:pt>
                <c:pt idx="4234">
                  <c:v>863.40000000000009</c:v>
                </c:pt>
                <c:pt idx="4235">
                  <c:v>863.5</c:v>
                </c:pt>
                <c:pt idx="4236">
                  <c:v>863.55000000000007</c:v>
                </c:pt>
                <c:pt idx="4237">
                  <c:v>863.55000000000007</c:v>
                </c:pt>
                <c:pt idx="4238">
                  <c:v>863.65</c:v>
                </c:pt>
                <c:pt idx="4239">
                  <c:v>863.69999999999993</c:v>
                </c:pt>
                <c:pt idx="4240">
                  <c:v>863.75</c:v>
                </c:pt>
                <c:pt idx="4241">
                  <c:v>863.85</c:v>
                </c:pt>
                <c:pt idx="4242">
                  <c:v>863.90000000000009</c:v>
                </c:pt>
                <c:pt idx="4243">
                  <c:v>863.95</c:v>
                </c:pt>
                <c:pt idx="4244">
                  <c:v>864</c:v>
                </c:pt>
                <c:pt idx="4245">
                  <c:v>864.05</c:v>
                </c:pt>
                <c:pt idx="4246">
                  <c:v>864.1</c:v>
                </c:pt>
                <c:pt idx="4247">
                  <c:v>864.2</c:v>
                </c:pt>
                <c:pt idx="4248">
                  <c:v>864.25000000000011</c:v>
                </c:pt>
                <c:pt idx="4249">
                  <c:v>864.30000000000007</c:v>
                </c:pt>
                <c:pt idx="4250">
                  <c:v>864.4</c:v>
                </c:pt>
                <c:pt idx="4251">
                  <c:v>864.4</c:v>
                </c:pt>
                <c:pt idx="4252">
                  <c:v>864.45</c:v>
                </c:pt>
                <c:pt idx="4253">
                  <c:v>864.55</c:v>
                </c:pt>
                <c:pt idx="4254">
                  <c:v>864.6</c:v>
                </c:pt>
                <c:pt idx="4255">
                  <c:v>864.65</c:v>
                </c:pt>
                <c:pt idx="4256">
                  <c:v>864.75</c:v>
                </c:pt>
                <c:pt idx="4257">
                  <c:v>864.80000000000007</c:v>
                </c:pt>
                <c:pt idx="4258">
                  <c:v>864.80000000000007</c:v>
                </c:pt>
                <c:pt idx="4259">
                  <c:v>864.9</c:v>
                </c:pt>
                <c:pt idx="4260">
                  <c:v>864.95</c:v>
                </c:pt>
                <c:pt idx="4261">
                  <c:v>865</c:v>
                </c:pt>
                <c:pt idx="4262">
                  <c:v>865.1</c:v>
                </c:pt>
                <c:pt idx="4263">
                  <c:v>865.15000000000009</c:v>
                </c:pt>
                <c:pt idx="4264">
                  <c:v>865.15000000000009</c:v>
                </c:pt>
                <c:pt idx="4265">
                  <c:v>865.25</c:v>
                </c:pt>
                <c:pt idx="4266">
                  <c:v>865.30000000000007</c:v>
                </c:pt>
                <c:pt idx="4267">
                  <c:v>865.35</c:v>
                </c:pt>
                <c:pt idx="4268">
                  <c:v>865.44999999999993</c:v>
                </c:pt>
                <c:pt idx="4269">
                  <c:v>865.5</c:v>
                </c:pt>
                <c:pt idx="4270">
                  <c:v>865.6</c:v>
                </c:pt>
                <c:pt idx="4271">
                  <c:v>865.6</c:v>
                </c:pt>
                <c:pt idx="4272">
                  <c:v>865.65000000000009</c:v>
                </c:pt>
                <c:pt idx="4273">
                  <c:v>865.75</c:v>
                </c:pt>
                <c:pt idx="4274">
                  <c:v>865.8</c:v>
                </c:pt>
                <c:pt idx="4275">
                  <c:v>865.85</c:v>
                </c:pt>
                <c:pt idx="4276">
                  <c:v>865.95</c:v>
                </c:pt>
                <c:pt idx="4277">
                  <c:v>866.00000000000011</c:v>
                </c:pt>
                <c:pt idx="4278">
                  <c:v>866.00000000000011</c:v>
                </c:pt>
                <c:pt idx="4279">
                  <c:v>866.1</c:v>
                </c:pt>
                <c:pt idx="4280">
                  <c:v>866.15</c:v>
                </c:pt>
                <c:pt idx="4281">
                  <c:v>866.2</c:v>
                </c:pt>
                <c:pt idx="4282">
                  <c:v>866.3</c:v>
                </c:pt>
                <c:pt idx="4283">
                  <c:v>866.35</c:v>
                </c:pt>
                <c:pt idx="4284">
                  <c:v>866.4</c:v>
                </c:pt>
                <c:pt idx="4285">
                  <c:v>866.45</c:v>
                </c:pt>
                <c:pt idx="4286">
                  <c:v>866.5</c:v>
                </c:pt>
                <c:pt idx="4287">
                  <c:v>866.55000000000007</c:v>
                </c:pt>
                <c:pt idx="4288">
                  <c:v>866.65</c:v>
                </c:pt>
                <c:pt idx="4289">
                  <c:v>866.7</c:v>
                </c:pt>
                <c:pt idx="4290">
                  <c:v>866.75</c:v>
                </c:pt>
                <c:pt idx="4291">
                  <c:v>866.85</c:v>
                </c:pt>
                <c:pt idx="4292">
                  <c:v>866.85</c:v>
                </c:pt>
                <c:pt idx="4293">
                  <c:v>866.90000000000009</c:v>
                </c:pt>
                <c:pt idx="4294">
                  <c:v>867</c:v>
                </c:pt>
                <c:pt idx="4295">
                  <c:v>867</c:v>
                </c:pt>
                <c:pt idx="4296">
                  <c:v>867</c:v>
                </c:pt>
                <c:pt idx="4297">
                  <c:v>867.1</c:v>
                </c:pt>
                <c:pt idx="4298">
                  <c:v>867.1</c:v>
                </c:pt>
                <c:pt idx="4299">
                  <c:v>867.1</c:v>
                </c:pt>
                <c:pt idx="4300">
                  <c:v>867.2</c:v>
                </c:pt>
                <c:pt idx="4301">
                  <c:v>867.2</c:v>
                </c:pt>
                <c:pt idx="4302">
                  <c:v>867.2</c:v>
                </c:pt>
                <c:pt idx="4303">
                  <c:v>867.3</c:v>
                </c:pt>
                <c:pt idx="4304">
                  <c:v>867.3</c:v>
                </c:pt>
                <c:pt idx="4305">
                  <c:v>867.3</c:v>
                </c:pt>
                <c:pt idx="4306">
                  <c:v>867.40000000000009</c:v>
                </c:pt>
                <c:pt idx="4307">
                  <c:v>867.40000000000009</c:v>
                </c:pt>
                <c:pt idx="4308">
                  <c:v>867.45</c:v>
                </c:pt>
                <c:pt idx="4309">
                  <c:v>867.5</c:v>
                </c:pt>
                <c:pt idx="4310">
                  <c:v>867.5</c:v>
                </c:pt>
                <c:pt idx="4311">
                  <c:v>867.55000000000007</c:v>
                </c:pt>
                <c:pt idx="4312">
                  <c:v>867.6</c:v>
                </c:pt>
                <c:pt idx="4313">
                  <c:v>867.6</c:v>
                </c:pt>
                <c:pt idx="4314">
                  <c:v>867.65</c:v>
                </c:pt>
                <c:pt idx="4315">
                  <c:v>867.7</c:v>
                </c:pt>
                <c:pt idx="4316">
                  <c:v>867.7</c:v>
                </c:pt>
                <c:pt idx="4317">
                  <c:v>867.75</c:v>
                </c:pt>
                <c:pt idx="4318">
                  <c:v>867.8</c:v>
                </c:pt>
                <c:pt idx="4319">
                  <c:v>867.8</c:v>
                </c:pt>
                <c:pt idx="4320">
                  <c:v>867.85</c:v>
                </c:pt>
                <c:pt idx="4321">
                  <c:v>867.90000000000009</c:v>
                </c:pt>
                <c:pt idx="4322">
                  <c:v>867.95</c:v>
                </c:pt>
                <c:pt idx="4323">
                  <c:v>868</c:v>
                </c:pt>
                <c:pt idx="4324">
                  <c:v>868</c:v>
                </c:pt>
                <c:pt idx="4325">
                  <c:v>868.05000000000007</c:v>
                </c:pt>
                <c:pt idx="4326">
                  <c:v>868.1</c:v>
                </c:pt>
                <c:pt idx="4327">
                  <c:v>868.1</c:v>
                </c:pt>
                <c:pt idx="4328">
                  <c:v>868.15</c:v>
                </c:pt>
                <c:pt idx="4329">
                  <c:v>868.2</c:v>
                </c:pt>
                <c:pt idx="4330">
                  <c:v>868.2</c:v>
                </c:pt>
                <c:pt idx="4331">
                  <c:v>868.25</c:v>
                </c:pt>
                <c:pt idx="4332">
                  <c:v>868.3</c:v>
                </c:pt>
                <c:pt idx="4333">
                  <c:v>868.3</c:v>
                </c:pt>
                <c:pt idx="4334">
                  <c:v>868.35</c:v>
                </c:pt>
                <c:pt idx="4335">
                  <c:v>868.40000000000009</c:v>
                </c:pt>
                <c:pt idx="4336">
                  <c:v>868.45</c:v>
                </c:pt>
                <c:pt idx="4337">
                  <c:v>868.45</c:v>
                </c:pt>
                <c:pt idx="4338">
                  <c:v>868.5</c:v>
                </c:pt>
                <c:pt idx="4339">
                  <c:v>868.55000000000007</c:v>
                </c:pt>
                <c:pt idx="4340">
                  <c:v>868.55000000000007</c:v>
                </c:pt>
                <c:pt idx="4341">
                  <c:v>868.6</c:v>
                </c:pt>
                <c:pt idx="4342">
                  <c:v>868.65</c:v>
                </c:pt>
                <c:pt idx="4343">
                  <c:v>868.65</c:v>
                </c:pt>
                <c:pt idx="4344">
                  <c:v>868.7</c:v>
                </c:pt>
                <c:pt idx="4345">
                  <c:v>868.75</c:v>
                </c:pt>
                <c:pt idx="4346">
                  <c:v>868.75</c:v>
                </c:pt>
                <c:pt idx="4347">
                  <c:v>868.8</c:v>
                </c:pt>
                <c:pt idx="4348">
                  <c:v>868.85</c:v>
                </c:pt>
                <c:pt idx="4349">
                  <c:v>868.85</c:v>
                </c:pt>
                <c:pt idx="4350">
                  <c:v>868.95</c:v>
                </c:pt>
                <c:pt idx="4351">
                  <c:v>868.95</c:v>
                </c:pt>
                <c:pt idx="4352">
                  <c:v>868.95</c:v>
                </c:pt>
                <c:pt idx="4353">
                  <c:v>869.05000000000007</c:v>
                </c:pt>
                <c:pt idx="4354">
                  <c:v>869.05000000000007</c:v>
                </c:pt>
                <c:pt idx="4355">
                  <c:v>869.05000000000007</c:v>
                </c:pt>
                <c:pt idx="4356">
                  <c:v>869.15</c:v>
                </c:pt>
                <c:pt idx="4357">
                  <c:v>869.15</c:v>
                </c:pt>
                <c:pt idx="4358">
                  <c:v>869.15</c:v>
                </c:pt>
                <c:pt idx="4359">
                  <c:v>869.25</c:v>
                </c:pt>
                <c:pt idx="4360">
                  <c:v>869.25</c:v>
                </c:pt>
                <c:pt idx="4361">
                  <c:v>869.25</c:v>
                </c:pt>
                <c:pt idx="4362">
                  <c:v>869.35</c:v>
                </c:pt>
                <c:pt idx="4363">
                  <c:v>869.35</c:v>
                </c:pt>
                <c:pt idx="4364">
                  <c:v>869.4</c:v>
                </c:pt>
                <c:pt idx="4365">
                  <c:v>869.45</c:v>
                </c:pt>
                <c:pt idx="4366">
                  <c:v>869.45</c:v>
                </c:pt>
                <c:pt idx="4367">
                  <c:v>869.50000000000011</c:v>
                </c:pt>
                <c:pt idx="4368">
                  <c:v>869.55000000000007</c:v>
                </c:pt>
                <c:pt idx="4369">
                  <c:v>869.55000000000007</c:v>
                </c:pt>
                <c:pt idx="4370">
                  <c:v>869.6</c:v>
                </c:pt>
                <c:pt idx="4371">
                  <c:v>869.65</c:v>
                </c:pt>
                <c:pt idx="4372">
                  <c:v>869.65</c:v>
                </c:pt>
                <c:pt idx="4373">
                  <c:v>869.75</c:v>
                </c:pt>
                <c:pt idx="4374">
                  <c:v>869.75</c:v>
                </c:pt>
                <c:pt idx="4375">
                  <c:v>869.75</c:v>
                </c:pt>
                <c:pt idx="4376">
                  <c:v>869.80000000000007</c:v>
                </c:pt>
                <c:pt idx="4377">
                  <c:v>869.80000000000007</c:v>
                </c:pt>
                <c:pt idx="4378">
                  <c:v>869.85</c:v>
                </c:pt>
                <c:pt idx="4379">
                  <c:v>869.85</c:v>
                </c:pt>
                <c:pt idx="4380">
                  <c:v>869.85</c:v>
                </c:pt>
                <c:pt idx="4381">
                  <c:v>869.90000000000009</c:v>
                </c:pt>
                <c:pt idx="4382">
                  <c:v>869.90000000000009</c:v>
                </c:pt>
                <c:pt idx="4383">
                  <c:v>869.90000000000009</c:v>
                </c:pt>
                <c:pt idx="4384">
                  <c:v>869.95</c:v>
                </c:pt>
                <c:pt idx="4385">
                  <c:v>869.95</c:v>
                </c:pt>
                <c:pt idx="4386">
                  <c:v>869.95</c:v>
                </c:pt>
                <c:pt idx="4387">
                  <c:v>870</c:v>
                </c:pt>
                <c:pt idx="4388">
                  <c:v>870</c:v>
                </c:pt>
                <c:pt idx="4389">
                  <c:v>870</c:v>
                </c:pt>
                <c:pt idx="4390">
                  <c:v>870.05000000000007</c:v>
                </c:pt>
                <c:pt idx="4391">
                  <c:v>870.05000000000007</c:v>
                </c:pt>
                <c:pt idx="4392">
                  <c:v>870.1</c:v>
                </c:pt>
                <c:pt idx="4393">
                  <c:v>870.1</c:v>
                </c:pt>
                <c:pt idx="4394">
                  <c:v>870.1</c:v>
                </c:pt>
                <c:pt idx="4395">
                  <c:v>870.15000000000009</c:v>
                </c:pt>
                <c:pt idx="4396">
                  <c:v>870.15000000000009</c:v>
                </c:pt>
                <c:pt idx="4397">
                  <c:v>870.15000000000009</c:v>
                </c:pt>
                <c:pt idx="4398">
                  <c:v>870.2</c:v>
                </c:pt>
                <c:pt idx="4399">
                  <c:v>870.2</c:v>
                </c:pt>
                <c:pt idx="4400">
                  <c:v>870.2</c:v>
                </c:pt>
                <c:pt idx="4401">
                  <c:v>870.25</c:v>
                </c:pt>
                <c:pt idx="4402">
                  <c:v>870.25</c:v>
                </c:pt>
                <c:pt idx="4403">
                  <c:v>870.25</c:v>
                </c:pt>
                <c:pt idx="4404">
                  <c:v>870.30000000000007</c:v>
                </c:pt>
                <c:pt idx="4405">
                  <c:v>870.30000000000007</c:v>
                </c:pt>
                <c:pt idx="4406">
                  <c:v>870.35</c:v>
                </c:pt>
                <c:pt idx="4407">
                  <c:v>870.35</c:v>
                </c:pt>
                <c:pt idx="4408">
                  <c:v>870.35</c:v>
                </c:pt>
                <c:pt idx="4409">
                  <c:v>870.40000000000009</c:v>
                </c:pt>
                <c:pt idx="4410">
                  <c:v>870.40000000000009</c:v>
                </c:pt>
                <c:pt idx="4411">
                  <c:v>870.40000000000009</c:v>
                </c:pt>
                <c:pt idx="4412">
                  <c:v>870.45</c:v>
                </c:pt>
                <c:pt idx="4413">
                  <c:v>870.45</c:v>
                </c:pt>
                <c:pt idx="4414">
                  <c:v>870.45</c:v>
                </c:pt>
                <c:pt idx="4415">
                  <c:v>870.5</c:v>
                </c:pt>
                <c:pt idx="4416">
                  <c:v>870.5</c:v>
                </c:pt>
                <c:pt idx="4417">
                  <c:v>870.5</c:v>
                </c:pt>
                <c:pt idx="4418">
                  <c:v>870.55000000000007</c:v>
                </c:pt>
                <c:pt idx="4419">
                  <c:v>870.55000000000007</c:v>
                </c:pt>
                <c:pt idx="4420">
                  <c:v>870.6</c:v>
                </c:pt>
                <c:pt idx="4421">
                  <c:v>870.6</c:v>
                </c:pt>
                <c:pt idx="4422">
                  <c:v>870.6</c:v>
                </c:pt>
                <c:pt idx="4423">
                  <c:v>870.65000000000009</c:v>
                </c:pt>
                <c:pt idx="4424">
                  <c:v>870.65000000000009</c:v>
                </c:pt>
                <c:pt idx="4425">
                  <c:v>870.65000000000009</c:v>
                </c:pt>
                <c:pt idx="4426">
                  <c:v>870.7</c:v>
                </c:pt>
                <c:pt idx="4427">
                  <c:v>870.7</c:v>
                </c:pt>
                <c:pt idx="4428">
                  <c:v>870.7</c:v>
                </c:pt>
                <c:pt idx="4429">
                  <c:v>870.75</c:v>
                </c:pt>
                <c:pt idx="4430">
                  <c:v>870.75</c:v>
                </c:pt>
                <c:pt idx="4431">
                  <c:v>870.75</c:v>
                </c:pt>
                <c:pt idx="4432">
                  <c:v>870.80000000000007</c:v>
                </c:pt>
                <c:pt idx="4433">
                  <c:v>870.80000000000007</c:v>
                </c:pt>
                <c:pt idx="4434">
                  <c:v>870.80000000000007</c:v>
                </c:pt>
                <c:pt idx="4435">
                  <c:v>870.85</c:v>
                </c:pt>
                <c:pt idx="4436">
                  <c:v>870.85</c:v>
                </c:pt>
                <c:pt idx="4437">
                  <c:v>870.90000000000009</c:v>
                </c:pt>
                <c:pt idx="4438">
                  <c:v>870.90000000000009</c:v>
                </c:pt>
                <c:pt idx="4439">
                  <c:v>870.90000000000009</c:v>
                </c:pt>
                <c:pt idx="4440">
                  <c:v>870.95</c:v>
                </c:pt>
                <c:pt idx="4441">
                  <c:v>870.95</c:v>
                </c:pt>
                <c:pt idx="4442">
                  <c:v>870.95</c:v>
                </c:pt>
                <c:pt idx="4443">
                  <c:v>871</c:v>
                </c:pt>
                <c:pt idx="4444">
                  <c:v>871</c:v>
                </c:pt>
                <c:pt idx="4445">
                  <c:v>871</c:v>
                </c:pt>
                <c:pt idx="4446">
                  <c:v>871.05000000000007</c:v>
                </c:pt>
                <c:pt idx="4447">
                  <c:v>871.05000000000007</c:v>
                </c:pt>
                <c:pt idx="4448">
                  <c:v>871.05000000000007</c:v>
                </c:pt>
                <c:pt idx="4449">
                  <c:v>871.1</c:v>
                </c:pt>
                <c:pt idx="4450">
                  <c:v>871.1</c:v>
                </c:pt>
                <c:pt idx="4451">
                  <c:v>871.15000000000009</c:v>
                </c:pt>
                <c:pt idx="4452">
                  <c:v>871.15000000000009</c:v>
                </c:pt>
                <c:pt idx="4453">
                  <c:v>871.15000000000009</c:v>
                </c:pt>
                <c:pt idx="4454">
                  <c:v>871.2</c:v>
                </c:pt>
                <c:pt idx="4455">
                  <c:v>871.2</c:v>
                </c:pt>
                <c:pt idx="4456">
                  <c:v>871.2</c:v>
                </c:pt>
                <c:pt idx="4457">
                  <c:v>871.25</c:v>
                </c:pt>
                <c:pt idx="4458">
                  <c:v>871.25</c:v>
                </c:pt>
                <c:pt idx="4459">
                  <c:v>871.25</c:v>
                </c:pt>
                <c:pt idx="4460">
                  <c:v>871.30000000000007</c:v>
                </c:pt>
                <c:pt idx="4461">
                  <c:v>871.30000000000007</c:v>
                </c:pt>
                <c:pt idx="4462">
                  <c:v>871.30000000000007</c:v>
                </c:pt>
                <c:pt idx="4463">
                  <c:v>871.35</c:v>
                </c:pt>
                <c:pt idx="4464">
                  <c:v>871.35</c:v>
                </c:pt>
                <c:pt idx="4465">
                  <c:v>871.40000000000009</c:v>
                </c:pt>
                <c:pt idx="4466">
                  <c:v>871.40000000000009</c:v>
                </c:pt>
                <c:pt idx="4467">
                  <c:v>871.40000000000009</c:v>
                </c:pt>
                <c:pt idx="4468">
                  <c:v>871.45</c:v>
                </c:pt>
                <c:pt idx="4469">
                  <c:v>871.45</c:v>
                </c:pt>
                <c:pt idx="4470">
                  <c:v>871.45</c:v>
                </c:pt>
                <c:pt idx="4471">
                  <c:v>871.5</c:v>
                </c:pt>
                <c:pt idx="4472">
                  <c:v>871.5</c:v>
                </c:pt>
                <c:pt idx="4473">
                  <c:v>871.5</c:v>
                </c:pt>
                <c:pt idx="4474">
                  <c:v>871.55000000000007</c:v>
                </c:pt>
                <c:pt idx="4475">
                  <c:v>871.55000000000007</c:v>
                </c:pt>
                <c:pt idx="4476">
                  <c:v>871.55000000000007</c:v>
                </c:pt>
                <c:pt idx="4477">
                  <c:v>871.6</c:v>
                </c:pt>
                <c:pt idx="4478">
                  <c:v>871.6</c:v>
                </c:pt>
                <c:pt idx="4479">
                  <c:v>871.65000000000009</c:v>
                </c:pt>
                <c:pt idx="4480">
                  <c:v>871.65000000000009</c:v>
                </c:pt>
                <c:pt idx="4481">
                  <c:v>871.65000000000009</c:v>
                </c:pt>
                <c:pt idx="4482">
                  <c:v>871.7</c:v>
                </c:pt>
                <c:pt idx="4483">
                  <c:v>871.7</c:v>
                </c:pt>
                <c:pt idx="4484">
                  <c:v>871.7</c:v>
                </c:pt>
                <c:pt idx="4485">
                  <c:v>871.75</c:v>
                </c:pt>
                <c:pt idx="4486">
                  <c:v>871.75</c:v>
                </c:pt>
                <c:pt idx="4487">
                  <c:v>871.75</c:v>
                </c:pt>
                <c:pt idx="4488">
                  <c:v>871.80000000000007</c:v>
                </c:pt>
                <c:pt idx="4489">
                  <c:v>871.80000000000007</c:v>
                </c:pt>
                <c:pt idx="4490">
                  <c:v>871.80000000000007</c:v>
                </c:pt>
                <c:pt idx="4491">
                  <c:v>871.85</c:v>
                </c:pt>
                <c:pt idx="4492">
                  <c:v>871.85</c:v>
                </c:pt>
                <c:pt idx="4493">
                  <c:v>871.90000000000009</c:v>
                </c:pt>
                <c:pt idx="4494">
                  <c:v>871.90000000000009</c:v>
                </c:pt>
                <c:pt idx="4495">
                  <c:v>871.90000000000009</c:v>
                </c:pt>
                <c:pt idx="4496">
                  <c:v>871.95</c:v>
                </c:pt>
                <c:pt idx="4497">
                  <c:v>871.95</c:v>
                </c:pt>
                <c:pt idx="4498">
                  <c:v>871.95</c:v>
                </c:pt>
                <c:pt idx="4499">
                  <c:v>871.95</c:v>
                </c:pt>
                <c:pt idx="4500">
                  <c:v>871.95</c:v>
                </c:pt>
                <c:pt idx="4501">
                  <c:v>871.95</c:v>
                </c:pt>
                <c:pt idx="4502">
                  <c:v>871.95</c:v>
                </c:pt>
                <c:pt idx="4503">
                  <c:v>871.95</c:v>
                </c:pt>
                <c:pt idx="4504">
                  <c:v>871.95</c:v>
                </c:pt>
                <c:pt idx="4505">
                  <c:v>871.95</c:v>
                </c:pt>
                <c:pt idx="4506">
                  <c:v>871.95</c:v>
                </c:pt>
                <c:pt idx="4507">
                  <c:v>871.95</c:v>
                </c:pt>
              </c:numCache>
            </c:numRef>
          </c:yVal>
          <c:smooth val="1"/>
          <c:extLst>
            <c:ext xmlns:c16="http://schemas.microsoft.com/office/drawing/2014/chart" uri="{C3380CC4-5D6E-409C-BE32-E72D297353CC}">
              <c16:uniqueId val="{00000003-0805-4B77-A913-90F611DBBE25}"/>
            </c:ext>
          </c:extLst>
        </c:ser>
        <c:ser>
          <c:idx val="5"/>
          <c:order val="4"/>
          <c:tx>
            <c:strRef>
              <c:f>'March 26 2024 ADreport_January '!$AF$107</c:f>
              <c:strCache>
                <c:ptCount val="1"/>
                <c:pt idx="0">
                  <c:v>10 g/L Biochar</c:v>
                </c:pt>
              </c:strCache>
            </c:strRef>
          </c:tx>
          <c:spPr>
            <a:ln w="25400" cap="rnd">
              <a:solidFill>
                <a:srgbClr val="7030A0"/>
              </a:solidFill>
              <a:round/>
            </a:ln>
            <a:effectLst/>
          </c:spPr>
          <c:marker>
            <c:symbol val="none"/>
          </c:marker>
          <c:xVal>
            <c:numRef>
              <c:f>'March 26 2024 ADreport_January '!$AA$108:$AA$4615</c:f>
              <c:numCache>
                <c:formatCode>General</c:formatCode>
                <c:ptCount val="4508"/>
                <c:pt idx="0">
                  <c:v>0</c:v>
                </c:pt>
                <c:pt idx="1">
                  <c:v>1.0416667000000102E-2</c:v>
                </c:pt>
                <c:pt idx="2">
                  <c:v>2.0833332999999898E-2</c:v>
                </c:pt>
                <c:pt idx="3">
                  <c:v>3.125E-2</c:v>
                </c:pt>
                <c:pt idx="4">
                  <c:v>4.1666667000000102E-2</c:v>
                </c:pt>
                <c:pt idx="5">
                  <c:v>5.2083332999999898E-2</c:v>
                </c:pt>
                <c:pt idx="6">
                  <c:v>6.25E-2</c:v>
                </c:pt>
                <c:pt idx="7">
                  <c:v>7.2916667000000102E-2</c:v>
                </c:pt>
                <c:pt idx="8">
                  <c:v>8.3333332999999898E-2</c:v>
                </c:pt>
                <c:pt idx="9">
                  <c:v>9.375E-2</c:v>
                </c:pt>
                <c:pt idx="10">
                  <c:v>0.1041666670000001</c:v>
                </c:pt>
                <c:pt idx="11">
                  <c:v>0.1145833329999999</c:v>
                </c:pt>
                <c:pt idx="12">
                  <c:v>0.125</c:v>
                </c:pt>
                <c:pt idx="13">
                  <c:v>0.1354166670000001</c:v>
                </c:pt>
                <c:pt idx="14">
                  <c:v>0.1458333329999999</c:v>
                </c:pt>
                <c:pt idx="15">
                  <c:v>0.15625</c:v>
                </c:pt>
                <c:pt idx="16">
                  <c:v>0.1666666670000001</c:v>
                </c:pt>
                <c:pt idx="17">
                  <c:v>0.1770833329999999</c:v>
                </c:pt>
                <c:pt idx="18">
                  <c:v>0.1875</c:v>
                </c:pt>
                <c:pt idx="19">
                  <c:v>0.1979166670000001</c:v>
                </c:pt>
                <c:pt idx="20">
                  <c:v>0.2083333329999999</c:v>
                </c:pt>
                <c:pt idx="21">
                  <c:v>0.21875</c:v>
                </c:pt>
                <c:pt idx="22">
                  <c:v>0.2291666670000001</c:v>
                </c:pt>
                <c:pt idx="23">
                  <c:v>0.2395833329999999</c:v>
                </c:pt>
                <c:pt idx="24">
                  <c:v>0.25</c:v>
                </c:pt>
                <c:pt idx="25">
                  <c:v>0.2604166670000001</c:v>
                </c:pt>
                <c:pt idx="26">
                  <c:v>0.2708333329999999</c:v>
                </c:pt>
                <c:pt idx="27">
                  <c:v>0.28125</c:v>
                </c:pt>
                <c:pt idx="28">
                  <c:v>0.2916666670000001</c:v>
                </c:pt>
                <c:pt idx="29">
                  <c:v>0.3020833329999999</c:v>
                </c:pt>
                <c:pt idx="30">
                  <c:v>0.3125</c:v>
                </c:pt>
                <c:pt idx="31">
                  <c:v>0.3229166670000001</c:v>
                </c:pt>
                <c:pt idx="32">
                  <c:v>0.3333333329999999</c:v>
                </c:pt>
                <c:pt idx="33">
                  <c:v>0.34375</c:v>
                </c:pt>
                <c:pt idx="34">
                  <c:v>0.3541666670000001</c:v>
                </c:pt>
                <c:pt idx="35">
                  <c:v>0.3645833329999999</c:v>
                </c:pt>
                <c:pt idx="36">
                  <c:v>0.375</c:v>
                </c:pt>
                <c:pt idx="37">
                  <c:v>0.3854166670000001</c:v>
                </c:pt>
                <c:pt idx="38">
                  <c:v>0.3958333329999999</c:v>
                </c:pt>
                <c:pt idx="39">
                  <c:v>0.40625</c:v>
                </c:pt>
                <c:pt idx="40">
                  <c:v>0.4166666670000001</c:v>
                </c:pt>
                <c:pt idx="41">
                  <c:v>0.4270833329999999</c:v>
                </c:pt>
                <c:pt idx="42">
                  <c:v>0.4375</c:v>
                </c:pt>
                <c:pt idx="43">
                  <c:v>0.4479166670000001</c:v>
                </c:pt>
                <c:pt idx="44">
                  <c:v>0.4583333329999999</c:v>
                </c:pt>
                <c:pt idx="45">
                  <c:v>0.46875</c:v>
                </c:pt>
                <c:pt idx="46">
                  <c:v>0.4791666670000001</c:v>
                </c:pt>
                <c:pt idx="47">
                  <c:v>0.4895833329999999</c:v>
                </c:pt>
                <c:pt idx="48">
                  <c:v>0.5</c:v>
                </c:pt>
                <c:pt idx="49">
                  <c:v>0.5104166670000001</c:v>
                </c:pt>
                <c:pt idx="50">
                  <c:v>0.5208333329999999</c:v>
                </c:pt>
                <c:pt idx="51">
                  <c:v>0.53125</c:v>
                </c:pt>
                <c:pt idx="52">
                  <c:v>0.5416666670000001</c:v>
                </c:pt>
                <c:pt idx="53">
                  <c:v>0.5520833329999999</c:v>
                </c:pt>
                <c:pt idx="54">
                  <c:v>0.5625</c:v>
                </c:pt>
                <c:pt idx="55">
                  <c:v>0.5729166670000001</c:v>
                </c:pt>
                <c:pt idx="56">
                  <c:v>0.5833333329999999</c:v>
                </c:pt>
                <c:pt idx="57">
                  <c:v>0.59375</c:v>
                </c:pt>
                <c:pt idx="58">
                  <c:v>0.6041666670000001</c:v>
                </c:pt>
                <c:pt idx="59">
                  <c:v>0.6145833329999999</c:v>
                </c:pt>
                <c:pt idx="60">
                  <c:v>0.625</c:v>
                </c:pt>
                <c:pt idx="61">
                  <c:v>0.6354166670000001</c:v>
                </c:pt>
                <c:pt idx="62">
                  <c:v>0.6458333329999999</c:v>
                </c:pt>
                <c:pt idx="63">
                  <c:v>0.65625</c:v>
                </c:pt>
                <c:pt idx="64">
                  <c:v>0.6666666670000001</c:v>
                </c:pt>
                <c:pt idx="65">
                  <c:v>0.6770833329999999</c:v>
                </c:pt>
                <c:pt idx="66">
                  <c:v>0.6875</c:v>
                </c:pt>
                <c:pt idx="67">
                  <c:v>0.6979166670000001</c:v>
                </c:pt>
                <c:pt idx="68">
                  <c:v>0.7083333329999999</c:v>
                </c:pt>
                <c:pt idx="69">
                  <c:v>0.71875</c:v>
                </c:pt>
                <c:pt idx="70">
                  <c:v>0.7291666670000001</c:v>
                </c:pt>
                <c:pt idx="71">
                  <c:v>0.7395833329999999</c:v>
                </c:pt>
                <c:pt idx="72">
                  <c:v>0.75</c:v>
                </c:pt>
                <c:pt idx="73">
                  <c:v>0.7604166670000001</c:v>
                </c:pt>
                <c:pt idx="74">
                  <c:v>0.7708333329999999</c:v>
                </c:pt>
                <c:pt idx="75">
                  <c:v>0.78125</c:v>
                </c:pt>
                <c:pt idx="76">
                  <c:v>0.7916666670000001</c:v>
                </c:pt>
                <c:pt idx="77">
                  <c:v>0.8020833329999999</c:v>
                </c:pt>
                <c:pt idx="78">
                  <c:v>0.8125</c:v>
                </c:pt>
                <c:pt idx="79">
                  <c:v>0.8229166670000001</c:v>
                </c:pt>
                <c:pt idx="80">
                  <c:v>0.8333333329999999</c:v>
                </c:pt>
                <c:pt idx="81">
                  <c:v>0.84375</c:v>
                </c:pt>
                <c:pt idx="82">
                  <c:v>0.8541666670000001</c:v>
                </c:pt>
                <c:pt idx="83">
                  <c:v>0.8645833329999999</c:v>
                </c:pt>
                <c:pt idx="84">
                  <c:v>0.875</c:v>
                </c:pt>
                <c:pt idx="85">
                  <c:v>0.8854166670000001</c:v>
                </c:pt>
                <c:pt idx="86">
                  <c:v>0.8958333329999999</c:v>
                </c:pt>
                <c:pt idx="87">
                  <c:v>0.90625</c:v>
                </c:pt>
                <c:pt idx="88">
                  <c:v>0.9166666670000001</c:v>
                </c:pt>
                <c:pt idx="89">
                  <c:v>0.9270833329999999</c:v>
                </c:pt>
                <c:pt idx="90">
                  <c:v>0.9375</c:v>
                </c:pt>
                <c:pt idx="91">
                  <c:v>0.9479166670000001</c:v>
                </c:pt>
                <c:pt idx="92">
                  <c:v>0.9583333329999999</c:v>
                </c:pt>
                <c:pt idx="93">
                  <c:v>0.96875</c:v>
                </c:pt>
                <c:pt idx="94">
                  <c:v>0.9791666670000001</c:v>
                </c:pt>
                <c:pt idx="95">
                  <c:v>0.9895833329999999</c:v>
                </c:pt>
                <c:pt idx="96">
                  <c:v>1</c:v>
                </c:pt>
                <c:pt idx="97">
                  <c:v>1.0104166669999999</c:v>
                </c:pt>
                <c:pt idx="98">
                  <c:v>1.0208333330000001</c:v>
                </c:pt>
                <c:pt idx="99">
                  <c:v>1.03125</c:v>
                </c:pt>
                <c:pt idx="100">
                  <c:v>1.0416666669999999</c:v>
                </c:pt>
                <c:pt idx="101">
                  <c:v>1.0520833330000001</c:v>
                </c:pt>
                <c:pt idx="102">
                  <c:v>1.0625</c:v>
                </c:pt>
                <c:pt idx="103">
                  <c:v>1.0729166669999999</c:v>
                </c:pt>
                <c:pt idx="104">
                  <c:v>1.0833333330000001</c:v>
                </c:pt>
                <c:pt idx="105">
                  <c:v>1.09375</c:v>
                </c:pt>
                <c:pt idx="106">
                  <c:v>1.1041666669999999</c:v>
                </c:pt>
                <c:pt idx="107">
                  <c:v>1.1145833330000001</c:v>
                </c:pt>
                <c:pt idx="108">
                  <c:v>1.125</c:v>
                </c:pt>
                <c:pt idx="109">
                  <c:v>1.1354166669999999</c:v>
                </c:pt>
                <c:pt idx="110">
                  <c:v>1.1458333330000001</c:v>
                </c:pt>
                <c:pt idx="111">
                  <c:v>1.15625</c:v>
                </c:pt>
                <c:pt idx="112">
                  <c:v>1.1666666669999999</c:v>
                </c:pt>
                <c:pt idx="113">
                  <c:v>1.1770833330000001</c:v>
                </c:pt>
                <c:pt idx="114">
                  <c:v>1.1875</c:v>
                </c:pt>
                <c:pt idx="115">
                  <c:v>1.1979166669999999</c:v>
                </c:pt>
                <c:pt idx="116">
                  <c:v>1.2083333330000001</c:v>
                </c:pt>
                <c:pt idx="117">
                  <c:v>1.21875</c:v>
                </c:pt>
                <c:pt idx="118">
                  <c:v>1.2291666669999999</c:v>
                </c:pt>
                <c:pt idx="119">
                  <c:v>1.2395833330000001</c:v>
                </c:pt>
                <c:pt idx="120">
                  <c:v>1.25</c:v>
                </c:pt>
                <c:pt idx="121">
                  <c:v>1.2604166669999999</c:v>
                </c:pt>
                <c:pt idx="122">
                  <c:v>1.2708333330000001</c:v>
                </c:pt>
                <c:pt idx="123">
                  <c:v>1.28125</c:v>
                </c:pt>
                <c:pt idx="124">
                  <c:v>1.2916666669999999</c:v>
                </c:pt>
                <c:pt idx="125">
                  <c:v>1.3020833330000001</c:v>
                </c:pt>
                <c:pt idx="126">
                  <c:v>1.3125</c:v>
                </c:pt>
                <c:pt idx="127">
                  <c:v>1.3229166669999999</c:v>
                </c:pt>
                <c:pt idx="128">
                  <c:v>1.3333333330000001</c:v>
                </c:pt>
                <c:pt idx="129">
                  <c:v>1.34375</c:v>
                </c:pt>
                <c:pt idx="130">
                  <c:v>1.3541666669999999</c:v>
                </c:pt>
                <c:pt idx="131">
                  <c:v>1.3645833330000001</c:v>
                </c:pt>
                <c:pt idx="132">
                  <c:v>1.375</c:v>
                </c:pt>
                <c:pt idx="133">
                  <c:v>1.3854166669999999</c:v>
                </c:pt>
                <c:pt idx="134">
                  <c:v>1.3958333330000001</c:v>
                </c:pt>
                <c:pt idx="135">
                  <c:v>1.40625</c:v>
                </c:pt>
                <c:pt idx="136">
                  <c:v>1.4166666669999999</c:v>
                </c:pt>
                <c:pt idx="137">
                  <c:v>1.4270833330000001</c:v>
                </c:pt>
                <c:pt idx="138">
                  <c:v>1.4375</c:v>
                </c:pt>
                <c:pt idx="139">
                  <c:v>1.4479166669999999</c:v>
                </c:pt>
                <c:pt idx="140">
                  <c:v>1.4583333330000001</c:v>
                </c:pt>
                <c:pt idx="141">
                  <c:v>1.46875</c:v>
                </c:pt>
                <c:pt idx="142">
                  <c:v>1.4791666669999999</c:v>
                </c:pt>
                <c:pt idx="143">
                  <c:v>1.4895833330000001</c:v>
                </c:pt>
                <c:pt idx="144">
                  <c:v>1.5</c:v>
                </c:pt>
                <c:pt idx="145">
                  <c:v>1.5104166669999999</c:v>
                </c:pt>
                <c:pt idx="146">
                  <c:v>1.5208333330000001</c:v>
                </c:pt>
                <c:pt idx="147">
                  <c:v>1.53125</c:v>
                </c:pt>
                <c:pt idx="148">
                  <c:v>1.5416666669999999</c:v>
                </c:pt>
                <c:pt idx="149">
                  <c:v>1.5520833330000001</c:v>
                </c:pt>
                <c:pt idx="150">
                  <c:v>1.5625</c:v>
                </c:pt>
                <c:pt idx="151">
                  <c:v>1.5729166669999999</c:v>
                </c:pt>
                <c:pt idx="152">
                  <c:v>1.5833333330000001</c:v>
                </c:pt>
                <c:pt idx="153">
                  <c:v>1.59375</c:v>
                </c:pt>
                <c:pt idx="154">
                  <c:v>1.6041666669999999</c:v>
                </c:pt>
                <c:pt idx="155">
                  <c:v>1.6145833330000001</c:v>
                </c:pt>
                <c:pt idx="156">
                  <c:v>1.625</c:v>
                </c:pt>
                <c:pt idx="157">
                  <c:v>1.6354166669999999</c:v>
                </c:pt>
                <c:pt idx="158">
                  <c:v>1.6458333330000001</c:v>
                </c:pt>
                <c:pt idx="159">
                  <c:v>1.65625</c:v>
                </c:pt>
                <c:pt idx="160">
                  <c:v>1.6666666669999999</c:v>
                </c:pt>
                <c:pt idx="161">
                  <c:v>1.6770833330000001</c:v>
                </c:pt>
                <c:pt idx="162">
                  <c:v>1.6875</c:v>
                </c:pt>
                <c:pt idx="163">
                  <c:v>1.6979166669999999</c:v>
                </c:pt>
                <c:pt idx="164">
                  <c:v>1.7083333330000001</c:v>
                </c:pt>
                <c:pt idx="165">
                  <c:v>1.71875</c:v>
                </c:pt>
                <c:pt idx="166">
                  <c:v>1.7291666669999999</c:v>
                </c:pt>
                <c:pt idx="167">
                  <c:v>1.7395833330000001</c:v>
                </c:pt>
                <c:pt idx="168">
                  <c:v>1.75</c:v>
                </c:pt>
                <c:pt idx="169">
                  <c:v>1.7604166669999999</c:v>
                </c:pt>
                <c:pt idx="170">
                  <c:v>1.7708333330000001</c:v>
                </c:pt>
                <c:pt idx="171">
                  <c:v>1.78125</c:v>
                </c:pt>
                <c:pt idx="172">
                  <c:v>1.7916666669999999</c:v>
                </c:pt>
                <c:pt idx="173">
                  <c:v>1.8020833330000001</c:v>
                </c:pt>
                <c:pt idx="174">
                  <c:v>1.8125</c:v>
                </c:pt>
                <c:pt idx="175">
                  <c:v>1.8229166669999999</c:v>
                </c:pt>
                <c:pt idx="176">
                  <c:v>1.8333333330000001</c:v>
                </c:pt>
                <c:pt idx="177">
                  <c:v>1.84375</c:v>
                </c:pt>
                <c:pt idx="178">
                  <c:v>1.8541666669999999</c:v>
                </c:pt>
                <c:pt idx="179">
                  <c:v>1.8645833330000001</c:v>
                </c:pt>
                <c:pt idx="180">
                  <c:v>1.875</c:v>
                </c:pt>
                <c:pt idx="181">
                  <c:v>1.8854166669999999</c:v>
                </c:pt>
                <c:pt idx="182">
                  <c:v>1.8958333330000001</c:v>
                </c:pt>
                <c:pt idx="183">
                  <c:v>1.90625</c:v>
                </c:pt>
                <c:pt idx="184">
                  <c:v>1.9166666669999999</c:v>
                </c:pt>
                <c:pt idx="185">
                  <c:v>1.9270833330000001</c:v>
                </c:pt>
                <c:pt idx="186">
                  <c:v>1.9375</c:v>
                </c:pt>
                <c:pt idx="187">
                  <c:v>1.9479166669999999</c:v>
                </c:pt>
                <c:pt idx="188">
                  <c:v>1.9583333330000001</c:v>
                </c:pt>
                <c:pt idx="189">
                  <c:v>1.96875</c:v>
                </c:pt>
                <c:pt idx="190">
                  <c:v>1.9791666669999999</c:v>
                </c:pt>
                <c:pt idx="191">
                  <c:v>1.9895833330000001</c:v>
                </c:pt>
                <c:pt idx="192">
                  <c:v>2</c:v>
                </c:pt>
                <c:pt idx="193">
                  <c:v>2.0104166669999999</c:v>
                </c:pt>
                <c:pt idx="194">
                  <c:v>2.0208333330000001</c:v>
                </c:pt>
                <c:pt idx="195">
                  <c:v>2.03125</c:v>
                </c:pt>
                <c:pt idx="196">
                  <c:v>2.0416666669999999</c:v>
                </c:pt>
                <c:pt idx="197">
                  <c:v>2.0520833330000001</c:v>
                </c:pt>
                <c:pt idx="198">
                  <c:v>2.0625</c:v>
                </c:pt>
                <c:pt idx="199">
                  <c:v>2.0729166669999999</c:v>
                </c:pt>
                <c:pt idx="200">
                  <c:v>2.0833333330000001</c:v>
                </c:pt>
                <c:pt idx="201">
                  <c:v>2.09375</c:v>
                </c:pt>
                <c:pt idx="202">
                  <c:v>2.1041666669999999</c:v>
                </c:pt>
                <c:pt idx="203">
                  <c:v>2.1145833330000001</c:v>
                </c:pt>
                <c:pt idx="204">
                  <c:v>2.125</c:v>
                </c:pt>
                <c:pt idx="205">
                  <c:v>2.1354166669999999</c:v>
                </c:pt>
                <c:pt idx="206">
                  <c:v>2.1458333330000001</c:v>
                </c:pt>
                <c:pt idx="207">
                  <c:v>2.15625</c:v>
                </c:pt>
                <c:pt idx="208">
                  <c:v>2.1666666669999999</c:v>
                </c:pt>
                <c:pt idx="209">
                  <c:v>2.1770833330000001</c:v>
                </c:pt>
                <c:pt idx="210">
                  <c:v>2.1875</c:v>
                </c:pt>
                <c:pt idx="211">
                  <c:v>2.1979166669999999</c:v>
                </c:pt>
                <c:pt idx="212">
                  <c:v>2.2083333330000001</c:v>
                </c:pt>
                <c:pt idx="213">
                  <c:v>2.21875</c:v>
                </c:pt>
                <c:pt idx="214">
                  <c:v>2.2291666669999999</c:v>
                </c:pt>
                <c:pt idx="215">
                  <c:v>2.2395833330000001</c:v>
                </c:pt>
                <c:pt idx="216">
                  <c:v>2.25</c:v>
                </c:pt>
                <c:pt idx="217">
                  <c:v>2.2604166669999999</c:v>
                </c:pt>
                <c:pt idx="218">
                  <c:v>2.2708333330000001</c:v>
                </c:pt>
                <c:pt idx="219">
                  <c:v>2.28125</c:v>
                </c:pt>
                <c:pt idx="220">
                  <c:v>2.2916666669999999</c:v>
                </c:pt>
                <c:pt idx="221">
                  <c:v>2.3020833330000001</c:v>
                </c:pt>
                <c:pt idx="222">
                  <c:v>2.3125</c:v>
                </c:pt>
                <c:pt idx="223">
                  <c:v>2.3229166669999999</c:v>
                </c:pt>
                <c:pt idx="224">
                  <c:v>2.3333333330000001</c:v>
                </c:pt>
                <c:pt idx="225">
                  <c:v>2.34375</c:v>
                </c:pt>
                <c:pt idx="226">
                  <c:v>2.3541666669999999</c:v>
                </c:pt>
                <c:pt idx="227">
                  <c:v>2.3645833330000001</c:v>
                </c:pt>
                <c:pt idx="228">
                  <c:v>2.375</c:v>
                </c:pt>
                <c:pt idx="229">
                  <c:v>2.3854166669999999</c:v>
                </c:pt>
                <c:pt idx="230">
                  <c:v>2.3958333330000001</c:v>
                </c:pt>
                <c:pt idx="231">
                  <c:v>2.40625</c:v>
                </c:pt>
                <c:pt idx="232">
                  <c:v>2.4166666669999999</c:v>
                </c:pt>
                <c:pt idx="233">
                  <c:v>2.4270833330000001</c:v>
                </c:pt>
                <c:pt idx="234">
                  <c:v>2.4375</c:v>
                </c:pt>
                <c:pt idx="235">
                  <c:v>2.4479166669999999</c:v>
                </c:pt>
                <c:pt idx="236">
                  <c:v>2.4583333330000001</c:v>
                </c:pt>
                <c:pt idx="237">
                  <c:v>2.46875</c:v>
                </c:pt>
                <c:pt idx="238">
                  <c:v>2.4791666669999999</c:v>
                </c:pt>
                <c:pt idx="239">
                  <c:v>2.4895833330000001</c:v>
                </c:pt>
                <c:pt idx="240">
                  <c:v>2.5</c:v>
                </c:pt>
                <c:pt idx="241">
                  <c:v>2.5104166669999999</c:v>
                </c:pt>
                <c:pt idx="242">
                  <c:v>2.5208333330000001</c:v>
                </c:pt>
                <c:pt idx="243">
                  <c:v>2.53125</c:v>
                </c:pt>
                <c:pt idx="244">
                  <c:v>2.5416666669999999</c:v>
                </c:pt>
                <c:pt idx="245">
                  <c:v>2.5520833330000001</c:v>
                </c:pt>
                <c:pt idx="246">
                  <c:v>2.5625</c:v>
                </c:pt>
                <c:pt idx="247">
                  <c:v>2.5729166669999999</c:v>
                </c:pt>
                <c:pt idx="248">
                  <c:v>2.5833333330000001</c:v>
                </c:pt>
                <c:pt idx="249">
                  <c:v>2.59375</c:v>
                </c:pt>
                <c:pt idx="250">
                  <c:v>2.6041666669999999</c:v>
                </c:pt>
                <c:pt idx="251">
                  <c:v>2.6145833330000001</c:v>
                </c:pt>
                <c:pt idx="252">
                  <c:v>2.625</c:v>
                </c:pt>
                <c:pt idx="253">
                  <c:v>2.6354166669999999</c:v>
                </c:pt>
                <c:pt idx="254">
                  <c:v>2.6458333330000001</c:v>
                </c:pt>
                <c:pt idx="255">
                  <c:v>2.65625</c:v>
                </c:pt>
                <c:pt idx="256">
                  <c:v>2.6666666669999999</c:v>
                </c:pt>
                <c:pt idx="257">
                  <c:v>2.6770833330000001</c:v>
                </c:pt>
                <c:pt idx="258">
                  <c:v>2.6875</c:v>
                </c:pt>
                <c:pt idx="259">
                  <c:v>2.6979166669999999</c:v>
                </c:pt>
                <c:pt idx="260">
                  <c:v>2.7083333330000001</c:v>
                </c:pt>
                <c:pt idx="261">
                  <c:v>2.71875</c:v>
                </c:pt>
                <c:pt idx="262">
                  <c:v>2.7291666669999999</c:v>
                </c:pt>
                <c:pt idx="263">
                  <c:v>2.7395833330000001</c:v>
                </c:pt>
                <c:pt idx="264">
                  <c:v>2.75</c:v>
                </c:pt>
                <c:pt idx="265">
                  <c:v>2.7604166669999999</c:v>
                </c:pt>
                <c:pt idx="266">
                  <c:v>2.7708333330000001</c:v>
                </c:pt>
                <c:pt idx="267">
                  <c:v>2.78125</c:v>
                </c:pt>
                <c:pt idx="268">
                  <c:v>2.7916666669999999</c:v>
                </c:pt>
                <c:pt idx="269">
                  <c:v>2.8020833330000001</c:v>
                </c:pt>
                <c:pt idx="270">
                  <c:v>2.8125</c:v>
                </c:pt>
                <c:pt idx="271">
                  <c:v>2.8229166669999999</c:v>
                </c:pt>
                <c:pt idx="272">
                  <c:v>2.8333333330000001</c:v>
                </c:pt>
                <c:pt idx="273">
                  <c:v>2.84375</c:v>
                </c:pt>
                <c:pt idx="274">
                  <c:v>2.8541666669999999</c:v>
                </c:pt>
                <c:pt idx="275">
                  <c:v>2.8645833330000001</c:v>
                </c:pt>
                <c:pt idx="276">
                  <c:v>2.875</c:v>
                </c:pt>
                <c:pt idx="277">
                  <c:v>2.8854166669999999</c:v>
                </c:pt>
                <c:pt idx="278">
                  <c:v>2.8958333330000001</c:v>
                </c:pt>
                <c:pt idx="279">
                  <c:v>2.90625</c:v>
                </c:pt>
                <c:pt idx="280">
                  <c:v>2.9166666669999999</c:v>
                </c:pt>
                <c:pt idx="281">
                  <c:v>2.9270833330000001</c:v>
                </c:pt>
                <c:pt idx="282">
                  <c:v>2.9375</c:v>
                </c:pt>
                <c:pt idx="283">
                  <c:v>2.9479166669999999</c:v>
                </c:pt>
                <c:pt idx="284">
                  <c:v>2.9583333330000001</c:v>
                </c:pt>
                <c:pt idx="285">
                  <c:v>2.96875</c:v>
                </c:pt>
                <c:pt idx="286">
                  <c:v>2.9791666669999999</c:v>
                </c:pt>
                <c:pt idx="287">
                  <c:v>2.9895833330000001</c:v>
                </c:pt>
                <c:pt idx="288">
                  <c:v>3</c:v>
                </c:pt>
                <c:pt idx="289">
                  <c:v>3.0104166670000003</c:v>
                </c:pt>
                <c:pt idx="290">
                  <c:v>3.0208333329999997</c:v>
                </c:pt>
                <c:pt idx="291">
                  <c:v>3.03125</c:v>
                </c:pt>
                <c:pt idx="292">
                  <c:v>3.0416666670000003</c:v>
                </c:pt>
                <c:pt idx="293">
                  <c:v>3.0520833329999997</c:v>
                </c:pt>
                <c:pt idx="294">
                  <c:v>3.0625</c:v>
                </c:pt>
                <c:pt idx="295">
                  <c:v>3.0729166670000003</c:v>
                </c:pt>
                <c:pt idx="296">
                  <c:v>3.0833333329999997</c:v>
                </c:pt>
                <c:pt idx="297">
                  <c:v>3.09375</c:v>
                </c:pt>
                <c:pt idx="298">
                  <c:v>3.1041666670000003</c:v>
                </c:pt>
                <c:pt idx="299">
                  <c:v>3.1145833329999997</c:v>
                </c:pt>
                <c:pt idx="300">
                  <c:v>3.125</c:v>
                </c:pt>
                <c:pt idx="301">
                  <c:v>3.1354166670000003</c:v>
                </c:pt>
                <c:pt idx="302">
                  <c:v>3.1458333329999997</c:v>
                </c:pt>
                <c:pt idx="303">
                  <c:v>3.15625</c:v>
                </c:pt>
                <c:pt idx="304">
                  <c:v>3.1666666670000003</c:v>
                </c:pt>
                <c:pt idx="305">
                  <c:v>3.1770833329999997</c:v>
                </c:pt>
                <c:pt idx="306">
                  <c:v>3.1875</c:v>
                </c:pt>
                <c:pt idx="307">
                  <c:v>3.1979166670000003</c:v>
                </c:pt>
                <c:pt idx="308">
                  <c:v>3.2083333329999997</c:v>
                </c:pt>
                <c:pt idx="309">
                  <c:v>3.21875</c:v>
                </c:pt>
                <c:pt idx="310">
                  <c:v>3.2291666670000003</c:v>
                </c:pt>
                <c:pt idx="311">
                  <c:v>3.2395833329999997</c:v>
                </c:pt>
                <c:pt idx="312">
                  <c:v>3.25</c:v>
                </c:pt>
                <c:pt idx="313">
                  <c:v>3.2604166670000003</c:v>
                </c:pt>
                <c:pt idx="314">
                  <c:v>3.2708333329999997</c:v>
                </c:pt>
                <c:pt idx="315">
                  <c:v>3.28125</c:v>
                </c:pt>
                <c:pt idx="316">
                  <c:v>3.2916666670000003</c:v>
                </c:pt>
                <c:pt idx="317">
                  <c:v>3.3020833329999997</c:v>
                </c:pt>
                <c:pt idx="318">
                  <c:v>3.3125</c:v>
                </c:pt>
                <c:pt idx="319">
                  <c:v>3.3229166670000003</c:v>
                </c:pt>
                <c:pt idx="320">
                  <c:v>3.3333333329999997</c:v>
                </c:pt>
                <c:pt idx="321">
                  <c:v>3.34375</c:v>
                </c:pt>
                <c:pt idx="322">
                  <c:v>3.3541666670000003</c:v>
                </c:pt>
                <c:pt idx="323">
                  <c:v>3.3645833329999997</c:v>
                </c:pt>
                <c:pt idx="324">
                  <c:v>3.375</c:v>
                </c:pt>
                <c:pt idx="325">
                  <c:v>3.3854166670000003</c:v>
                </c:pt>
                <c:pt idx="326">
                  <c:v>3.3958333329999997</c:v>
                </c:pt>
                <c:pt idx="327">
                  <c:v>3.40625</c:v>
                </c:pt>
                <c:pt idx="328">
                  <c:v>3.4166666670000003</c:v>
                </c:pt>
                <c:pt idx="329">
                  <c:v>3.4270833329999997</c:v>
                </c:pt>
                <c:pt idx="330">
                  <c:v>3.4375</c:v>
                </c:pt>
                <c:pt idx="331">
                  <c:v>3.4479166670000003</c:v>
                </c:pt>
                <c:pt idx="332">
                  <c:v>3.4583333329999997</c:v>
                </c:pt>
                <c:pt idx="333">
                  <c:v>3.46875</c:v>
                </c:pt>
                <c:pt idx="334">
                  <c:v>3.4791666670000003</c:v>
                </c:pt>
                <c:pt idx="335">
                  <c:v>3.4895833329999997</c:v>
                </c:pt>
                <c:pt idx="336">
                  <c:v>3.5</c:v>
                </c:pt>
                <c:pt idx="337">
                  <c:v>3.5104166670000003</c:v>
                </c:pt>
                <c:pt idx="338">
                  <c:v>3.5208333329999997</c:v>
                </c:pt>
                <c:pt idx="339">
                  <c:v>3.53125</c:v>
                </c:pt>
                <c:pt idx="340">
                  <c:v>3.5416666670000003</c:v>
                </c:pt>
                <c:pt idx="341">
                  <c:v>3.5520833329999997</c:v>
                </c:pt>
                <c:pt idx="342">
                  <c:v>3.5625</c:v>
                </c:pt>
                <c:pt idx="343">
                  <c:v>3.5729166670000003</c:v>
                </c:pt>
                <c:pt idx="344">
                  <c:v>3.5833333329999997</c:v>
                </c:pt>
                <c:pt idx="345">
                  <c:v>3.59375</c:v>
                </c:pt>
                <c:pt idx="346">
                  <c:v>3.6041666670000003</c:v>
                </c:pt>
                <c:pt idx="347">
                  <c:v>3.6145833329999997</c:v>
                </c:pt>
                <c:pt idx="348">
                  <c:v>3.625</c:v>
                </c:pt>
                <c:pt idx="349">
                  <c:v>3.6354166670000003</c:v>
                </c:pt>
                <c:pt idx="350">
                  <c:v>3.6458333329999997</c:v>
                </c:pt>
                <c:pt idx="351">
                  <c:v>3.65625</c:v>
                </c:pt>
                <c:pt idx="352">
                  <c:v>3.6666666670000003</c:v>
                </c:pt>
                <c:pt idx="353">
                  <c:v>3.6770833329999997</c:v>
                </c:pt>
                <c:pt idx="354">
                  <c:v>3.6875</c:v>
                </c:pt>
                <c:pt idx="355">
                  <c:v>3.6979166670000003</c:v>
                </c:pt>
                <c:pt idx="356">
                  <c:v>3.7083333329999997</c:v>
                </c:pt>
                <c:pt idx="357">
                  <c:v>3.71875</c:v>
                </c:pt>
                <c:pt idx="358">
                  <c:v>3.7291666670000003</c:v>
                </c:pt>
                <c:pt idx="359">
                  <c:v>3.7395833329999997</c:v>
                </c:pt>
                <c:pt idx="360">
                  <c:v>3.75</c:v>
                </c:pt>
                <c:pt idx="361">
                  <c:v>3.7604166670000003</c:v>
                </c:pt>
                <c:pt idx="362">
                  <c:v>3.7708333329999997</c:v>
                </c:pt>
                <c:pt idx="363">
                  <c:v>3.78125</c:v>
                </c:pt>
                <c:pt idx="364">
                  <c:v>3.7916666670000003</c:v>
                </c:pt>
                <c:pt idx="365">
                  <c:v>3.8020833329999997</c:v>
                </c:pt>
                <c:pt idx="366">
                  <c:v>3.8125</c:v>
                </c:pt>
                <c:pt idx="367">
                  <c:v>3.8229166670000003</c:v>
                </c:pt>
                <c:pt idx="368">
                  <c:v>3.8333333329999997</c:v>
                </c:pt>
                <c:pt idx="369">
                  <c:v>3.84375</c:v>
                </c:pt>
                <c:pt idx="370">
                  <c:v>3.8541666670000003</c:v>
                </c:pt>
                <c:pt idx="371">
                  <c:v>3.8645833329999997</c:v>
                </c:pt>
                <c:pt idx="372">
                  <c:v>3.875</c:v>
                </c:pt>
                <c:pt idx="373">
                  <c:v>3.8854166670000003</c:v>
                </c:pt>
                <c:pt idx="374">
                  <c:v>3.8958333329999997</c:v>
                </c:pt>
                <c:pt idx="375">
                  <c:v>3.90625</c:v>
                </c:pt>
                <c:pt idx="376">
                  <c:v>3.9166666670000003</c:v>
                </c:pt>
                <c:pt idx="377">
                  <c:v>3.9270833329999997</c:v>
                </c:pt>
                <c:pt idx="378">
                  <c:v>3.9375</c:v>
                </c:pt>
                <c:pt idx="379">
                  <c:v>3.9479166670000003</c:v>
                </c:pt>
                <c:pt idx="380">
                  <c:v>3.9583333329999997</c:v>
                </c:pt>
                <c:pt idx="381">
                  <c:v>3.96875</c:v>
                </c:pt>
                <c:pt idx="382">
                  <c:v>3.9791666670000003</c:v>
                </c:pt>
                <c:pt idx="383">
                  <c:v>3.9895833329999997</c:v>
                </c:pt>
                <c:pt idx="384">
                  <c:v>4</c:v>
                </c:pt>
                <c:pt idx="385">
                  <c:v>4.0104166670000003</c:v>
                </c:pt>
                <c:pt idx="386">
                  <c:v>4.0208333329999997</c:v>
                </c:pt>
                <c:pt idx="387">
                  <c:v>4.03125</c:v>
                </c:pt>
                <c:pt idx="388">
                  <c:v>4.0416666670000003</c:v>
                </c:pt>
                <c:pt idx="389">
                  <c:v>4.0520833329999997</c:v>
                </c:pt>
                <c:pt idx="390">
                  <c:v>4.0625</c:v>
                </c:pt>
                <c:pt idx="391">
                  <c:v>4.0729166670000003</c:v>
                </c:pt>
                <c:pt idx="392">
                  <c:v>4.0833333329999997</c:v>
                </c:pt>
                <c:pt idx="393">
                  <c:v>4.09375</c:v>
                </c:pt>
                <c:pt idx="394">
                  <c:v>4.1041666670000003</c:v>
                </c:pt>
                <c:pt idx="395">
                  <c:v>4.1145833329999997</c:v>
                </c:pt>
                <c:pt idx="396">
                  <c:v>4.125</c:v>
                </c:pt>
                <c:pt idx="397">
                  <c:v>4.1354166670000003</c:v>
                </c:pt>
                <c:pt idx="398">
                  <c:v>4.1458333329999997</c:v>
                </c:pt>
                <c:pt idx="399">
                  <c:v>4.15625</c:v>
                </c:pt>
                <c:pt idx="400">
                  <c:v>4.1666666670000003</c:v>
                </c:pt>
                <c:pt idx="401">
                  <c:v>4.1770833329999997</c:v>
                </c:pt>
                <c:pt idx="402">
                  <c:v>4.1875</c:v>
                </c:pt>
                <c:pt idx="403">
                  <c:v>4.1979166670000003</c:v>
                </c:pt>
                <c:pt idx="404">
                  <c:v>4.2083333329999997</c:v>
                </c:pt>
                <c:pt idx="405">
                  <c:v>4.21875</c:v>
                </c:pt>
                <c:pt idx="406">
                  <c:v>4.2291666670000003</c:v>
                </c:pt>
                <c:pt idx="407">
                  <c:v>4.2395833329999997</c:v>
                </c:pt>
                <c:pt idx="408">
                  <c:v>4.25</c:v>
                </c:pt>
                <c:pt idx="409">
                  <c:v>4.2604166670000003</c:v>
                </c:pt>
                <c:pt idx="410">
                  <c:v>4.2708333329999997</c:v>
                </c:pt>
                <c:pt idx="411">
                  <c:v>4.28125</c:v>
                </c:pt>
                <c:pt idx="412">
                  <c:v>4.2916666670000003</c:v>
                </c:pt>
                <c:pt idx="413">
                  <c:v>4.3020833329999997</c:v>
                </c:pt>
                <c:pt idx="414">
                  <c:v>4.3125</c:v>
                </c:pt>
                <c:pt idx="415">
                  <c:v>4.3229166670000003</c:v>
                </c:pt>
                <c:pt idx="416">
                  <c:v>4.3333333329999997</c:v>
                </c:pt>
                <c:pt idx="417">
                  <c:v>4.34375</c:v>
                </c:pt>
                <c:pt idx="418">
                  <c:v>4.3541666670000003</c:v>
                </c:pt>
                <c:pt idx="419">
                  <c:v>4.3645833329999997</c:v>
                </c:pt>
                <c:pt idx="420">
                  <c:v>4.375</c:v>
                </c:pt>
                <c:pt idx="421">
                  <c:v>4.3854166670000003</c:v>
                </c:pt>
                <c:pt idx="422">
                  <c:v>4.3958333329999997</c:v>
                </c:pt>
                <c:pt idx="423">
                  <c:v>4.40625</c:v>
                </c:pt>
                <c:pt idx="424">
                  <c:v>4.4166666670000003</c:v>
                </c:pt>
                <c:pt idx="425">
                  <c:v>4.4270833329999997</c:v>
                </c:pt>
                <c:pt idx="426">
                  <c:v>4.4375</c:v>
                </c:pt>
                <c:pt idx="427">
                  <c:v>4.4479166670000003</c:v>
                </c:pt>
                <c:pt idx="428">
                  <c:v>4.4583333329999997</c:v>
                </c:pt>
                <c:pt idx="429">
                  <c:v>4.46875</c:v>
                </c:pt>
                <c:pt idx="430">
                  <c:v>4.4791666670000003</c:v>
                </c:pt>
                <c:pt idx="431">
                  <c:v>4.4895833329999997</c:v>
                </c:pt>
                <c:pt idx="432">
                  <c:v>4.5</c:v>
                </c:pt>
                <c:pt idx="433">
                  <c:v>4.5104166670000003</c:v>
                </c:pt>
                <c:pt idx="434">
                  <c:v>4.5208333329999997</c:v>
                </c:pt>
                <c:pt idx="435">
                  <c:v>4.53125</c:v>
                </c:pt>
                <c:pt idx="436">
                  <c:v>4.5416666670000003</c:v>
                </c:pt>
                <c:pt idx="437">
                  <c:v>4.5520833329999997</c:v>
                </c:pt>
                <c:pt idx="438">
                  <c:v>4.5625</c:v>
                </c:pt>
                <c:pt idx="439">
                  <c:v>4.5729166670000003</c:v>
                </c:pt>
                <c:pt idx="440">
                  <c:v>4.5833333329999997</c:v>
                </c:pt>
                <c:pt idx="441">
                  <c:v>4.59375</c:v>
                </c:pt>
                <c:pt idx="442">
                  <c:v>4.6041666670000003</c:v>
                </c:pt>
                <c:pt idx="443">
                  <c:v>4.6145833329999997</c:v>
                </c:pt>
                <c:pt idx="444">
                  <c:v>4.625</c:v>
                </c:pt>
                <c:pt idx="445">
                  <c:v>4.6354166670000003</c:v>
                </c:pt>
                <c:pt idx="446">
                  <c:v>4.6458333329999997</c:v>
                </c:pt>
                <c:pt idx="447">
                  <c:v>4.65625</c:v>
                </c:pt>
                <c:pt idx="448">
                  <c:v>4.6666666670000003</c:v>
                </c:pt>
                <c:pt idx="449">
                  <c:v>4.6770833329999997</c:v>
                </c:pt>
                <c:pt idx="450">
                  <c:v>4.6875</c:v>
                </c:pt>
                <c:pt idx="451">
                  <c:v>4.6979166670000003</c:v>
                </c:pt>
                <c:pt idx="452">
                  <c:v>4.7083333329999997</c:v>
                </c:pt>
                <c:pt idx="453">
                  <c:v>4.71875</c:v>
                </c:pt>
                <c:pt idx="454">
                  <c:v>4.7291666670000003</c:v>
                </c:pt>
                <c:pt idx="455">
                  <c:v>4.7395833329999997</c:v>
                </c:pt>
                <c:pt idx="456">
                  <c:v>4.75</c:v>
                </c:pt>
                <c:pt idx="457">
                  <c:v>4.7604166670000003</c:v>
                </c:pt>
                <c:pt idx="458">
                  <c:v>4.7708333329999997</c:v>
                </c:pt>
                <c:pt idx="459">
                  <c:v>4.78125</c:v>
                </c:pt>
                <c:pt idx="460">
                  <c:v>4.7916666670000003</c:v>
                </c:pt>
                <c:pt idx="461">
                  <c:v>4.8020833329999997</c:v>
                </c:pt>
                <c:pt idx="462">
                  <c:v>4.8125</c:v>
                </c:pt>
                <c:pt idx="463">
                  <c:v>4.8229166670000003</c:v>
                </c:pt>
                <c:pt idx="464">
                  <c:v>4.8333333329999997</c:v>
                </c:pt>
                <c:pt idx="465">
                  <c:v>4.84375</c:v>
                </c:pt>
                <c:pt idx="466">
                  <c:v>4.8541666670000003</c:v>
                </c:pt>
                <c:pt idx="467">
                  <c:v>4.8645833329999997</c:v>
                </c:pt>
                <c:pt idx="468">
                  <c:v>4.875</c:v>
                </c:pt>
                <c:pt idx="469">
                  <c:v>4.8854166670000003</c:v>
                </c:pt>
                <c:pt idx="470">
                  <c:v>4.8958333329999997</c:v>
                </c:pt>
                <c:pt idx="471">
                  <c:v>4.90625</c:v>
                </c:pt>
                <c:pt idx="472">
                  <c:v>4.9166666670000003</c:v>
                </c:pt>
                <c:pt idx="473">
                  <c:v>4.9270833329999997</c:v>
                </c:pt>
                <c:pt idx="474">
                  <c:v>4.9375</c:v>
                </c:pt>
                <c:pt idx="475">
                  <c:v>4.9479166670000003</c:v>
                </c:pt>
                <c:pt idx="476">
                  <c:v>4.9583333329999997</c:v>
                </c:pt>
                <c:pt idx="477">
                  <c:v>4.96875</c:v>
                </c:pt>
                <c:pt idx="478">
                  <c:v>4.9791666670000003</c:v>
                </c:pt>
                <c:pt idx="479">
                  <c:v>4.9895833329999997</c:v>
                </c:pt>
                <c:pt idx="480">
                  <c:v>5</c:v>
                </c:pt>
                <c:pt idx="481">
                  <c:v>5.0104166670000003</c:v>
                </c:pt>
                <c:pt idx="482">
                  <c:v>5.0208333329999997</c:v>
                </c:pt>
                <c:pt idx="483">
                  <c:v>5.03125</c:v>
                </c:pt>
                <c:pt idx="484">
                  <c:v>5.0416666670000003</c:v>
                </c:pt>
                <c:pt idx="485">
                  <c:v>5.0520833329999997</c:v>
                </c:pt>
                <c:pt idx="486">
                  <c:v>5.0625</c:v>
                </c:pt>
                <c:pt idx="487">
                  <c:v>5.0729166670000003</c:v>
                </c:pt>
                <c:pt idx="488">
                  <c:v>5.0833333329999997</c:v>
                </c:pt>
                <c:pt idx="489">
                  <c:v>5.09375</c:v>
                </c:pt>
                <c:pt idx="490">
                  <c:v>5.1041666670000003</c:v>
                </c:pt>
                <c:pt idx="491">
                  <c:v>5.1145833329999997</c:v>
                </c:pt>
                <c:pt idx="492">
                  <c:v>5.125</c:v>
                </c:pt>
                <c:pt idx="493">
                  <c:v>5.1354166670000003</c:v>
                </c:pt>
                <c:pt idx="494">
                  <c:v>5.1458333329999997</c:v>
                </c:pt>
                <c:pt idx="495">
                  <c:v>5.15625</c:v>
                </c:pt>
                <c:pt idx="496">
                  <c:v>5.1666666670000003</c:v>
                </c:pt>
                <c:pt idx="497">
                  <c:v>5.1770833329999997</c:v>
                </c:pt>
                <c:pt idx="498">
                  <c:v>5.1875</c:v>
                </c:pt>
                <c:pt idx="499">
                  <c:v>5.1979166670000003</c:v>
                </c:pt>
                <c:pt idx="500">
                  <c:v>5.2083333329999997</c:v>
                </c:pt>
                <c:pt idx="501">
                  <c:v>5.21875</c:v>
                </c:pt>
                <c:pt idx="502">
                  <c:v>5.2291666670000003</c:v>
                </c:pt>
                <c:pt idx="503">
                  <c:v>5.2395833329999997</c:v>
                </c:pt>
                <c:pt idx="504">
                  <c:v>5.25</c:v>
                </c:pt>
                <c:pt idx="505">
                  <c:v>5.2604166670000003</c:v>
                </c:pt>
                <c:pt idx="506">
                  <c:v>5.2708333329999997</c:v>
                </c:pt>
                <c:pt idx="507">
                  <c:v>5.28125</c:v>
                </c:pt>
                <c:pt idx="508">
                  <c:v>5.2916666670000003</c:v>
                </c:pt>
                <c:pt idx="509">
                  <c:v>5.3020833329999997</c:v>
                </c:pt>
                <c:pt idx="510">
                  <c:v>5.3125</c:v>
                </c:pt>
                <c:pt idx="511">
                  <c:v>5.3229166670000003</c:v>
                </c:pt>
                <c:pt idx="512">
                  <c:v>5.3333333329999997</c:v>
                </c:pt>
                <c:pt idx="513">
                  <c:v>5.34375</c:v>
                </c:pt>
                <c:pt idx="514">
                  <c:v>5.3541666670000003</c:v>
                </c:pt>
                <c:pt idx="515">
                  <c:v>5.3645833329999997</c:v>
                </c:pt>
                <c:pt idx="516">
                  <c:v>5.375</c:v>
                </c:pt>
                <c:pt idx="517">
                  <c:v>5.3854166670000003</c:v>
                </c:pt>
                <c:pt idx="518">
                  <c:v>5.3958333329999997</c:v>
                </c:pt>
                <c:pt idx="519">
                  <c:v>5.40625</c:v>
                </c:pt>
                <c:pt idx="520">
                  <c:v>5.4166666670000003</c:v>
                </c:pt>
                <c:pt idx="521">
                  <c:v>5.4270833329999997</c:v>
                </c:pt>
                <c:pt idx="522">
                  <c:v>5.4375</c:v>
                </c:pt>
                <c:pt idx="523">
                  <c:v>5.4479166670000003</c:v>
                </c:pt>
                <c:pt idx="524">
                  <c:v>5.4583333329999997</c:v>
                </c:pt>
                <c:pt idx="525">
                  <c:v>5.46875</c:v>
                </c:pt>
                <c:pt idx="526">
                  <c:v>5.4791666670000003</c:v>
                </c:pt>
                <c:pt idx="527">
                  <c:v>5.4895833329999997</c:v>
                </c:pt>
                <c:pt idx="528">
                  <c:v>5.5</c:v>
                </c:pt>
                <c:pt idx="529">
                  <c:v>5.5104166670000003</c:v>
                </c:pt>
                <c:pt idx="530">
                  <c:v>5.5208333329999997</c:v>
                </c:pt>
                <c:pt idx="531">
                  <c:v>5.53125</c:v>
                </c:pt>
                <c:pt idx="532">
                  <c:v>5.5416666670000003</c:v>
                </c:pt>
                <c:pt idx="533">
                  <c:v>5.5520833329999997</c:v>
                </c:pt>
                <c:pt idx="534">
                  <c:v>5.5625</c:v>
                </c:pt>
                <c:pt idx="535">
                  <c:v>5.5729166670000003</c:v>
                </c:pt>
                <c:pt idx="536">
                  <c:v>5.5833333329999997</c:v>
                </c:pt>
                <c:pt idx="537">
                  <c:v>5.59375</c:v>
                </c:pt>
                <c:pt idx="538">
                  <c:v>5.6041666670000003</c:v>
                </c:pt>
                <c:pt idx="539">
                  <c:v>5.6145833329999997</c:v>
                </c:pt>
                <c:pt idx="540">
                  <c:v>5.625</c:v>
                </c:pt>
                <c:pt idx="541">
                  <c:v>5.6354166670000003</c:v>
                </c:pt>
                <c:pt idx="542">
                  <c:v>5.6458333329999997</c:v>
                </c:pt>
                <c:pt idx="543">
                  <c:v>5.65625</c:v>
                </c:pt>
                <c:pt idx="544">
                  <c:v>5.6666666670000003</c:v>
                </c:pt>
                <c:pt idx="545">
                  <c:v>5.6770833329999997</c:v>
                </c:pt>
                <c:pt idx="546">
                  <c:v>5.6875</c:v>
                </c:pt>
                <c:pt idx="547">
                  <c:v>5.6979166670000003</c:v>
                </c:pt>
                <c:pt idx="548">
                  <c:v>5.7083333329999997</c:v>
                </c:pt>
                <c:pt idx="549">
                  <c:v>5.71875</c:v>
                </c:pt>
                <c:pt idx="550">
                  <c:v>5.7291666670000003</c:v>
                </c:pt>
                <c:pt idx="551">
                  <c:v>5.7395833329999997</c:v>
                </c:pt>
                <c:pt idx="552">
                  <c:v>5.75</c:v>
                </c:pt>
                <c:pt idx="553">
                  <c:v>5.7604166670000003</c:v>
                </c:pt>
                <c:pt idx="554">
                  <c:v>5.7708333329999997</c:v>
                </c:pt>
                <c:pt idx="555">
                  <c:v>5.78125</c:v>
                </c:pt>
                <c:pt idx="556">
                  <c:v>5.7916666670000003</c:v>
                </c:pt>
                <c:pt idx="557">
                  <c:v>5.8020833329999997</c:v>
                </c:pt>
                <c:pt idx="558">
                  <c:v>5.8125</c:v>
                </c:pt>
                <c:pt idx="559">
                  <c:v>5.8229166670000003</c:v>
                </c:pt>
                <c:pt idx="560">
                  <c:v>5.8333333329999997</c:v>
                </c:pt>
                <c:pt idx="561">
                  <c:v>5.84375</c:v>
                </c:pt>
                <c:pt idx="562">
                  <c:v>5.8541666670000003</c:v>
                </c:pt>
                <c:pt idx="563">
                  <c:v>5.8645833329999997</c:v>
                </c:pt>
                <c:pt idx="564">
                  <c:v>5.875</c:v>
                </c:pt>
                <c:pt idx="565">
                  <c:v>5.8854166670000003</c:v>
                </c:pt>
                <c:pt idx="566">
                  <c:v>5.8958333329999997</c:v>
                </c:pt>
                <c:pt idx="567">
                  <c:v>5.90625</c:v>
                </c:pt>
                <c:pt idx="568">
                  <c:v>5.9166666670000003</c:v>
                </c:pt>
                <c:pt idx="569">
                  <c:v>5.9270833329999997</c:v>
                </c:pt>
                <c:pt idx="570">
                  <c:v>5.9375</c:v>
                </c:pt>
                <c:pt idx="571">
                  <c:v>5.9479166670000003</c:v>
                </c:pt>
                <c:pt idx="572">
                  <c:v>5.9583333329999997</c:v>
                </c:pt>
                <c:pt idx="573">
                  <c:v>5.96875</c:v>
                </c:pt>
                <c:pt idx="574">
                  <c:v>5.9791666670000003</c:v>
                </c:pt>
                <c:pt idx="575">
                  <c:v>5.9895833329999997</c:v>
                </c:pt>
                <c:pt idx="576">
                  <c:v>6</c:v>
                </c:pt>
                <c:pt idx="577">
                  <c:v>6.0104166670000003</c:v>
                </c:pt>
                <c:pt idx="578">
                  <c:v>6.0208333329999997</c:v>
                </c:pt>
                <c:pt idx="579">
                  <c:v>6.03125</c:v>
                </c:pt>
                <c:pt idx="580">
                  <c:v>6.0416666670000003</c:v>
                </c:pt>
                <c:pt idx="581">
                  <c:v>6.0520833329999997</c:v>
                </c:pt>
                <c:pt idx="582">
                  <c:v>6.0625</c:v>
                </c:pt>
                <c:pt idx="583">
                  <c:v>6.0729166670000003</c:v>
                </c:pt>
                <c:pt idx="584">
                  <c:v>6.0833333329999997</c:v>
                </c:pt>
                <c:pt idx="585">
                  <c:v>6.09375</c:v>
                </c:pt>
                <c:pt idx="586">
                  <c:v>6.1041666670000003</c:v>
                </c:pt>
                <c:pt idx="587">
                  <c:v>6.1145833329999997</c:v>
                </c:pt>
                <c:pt idx="588">
                  <c:v>6.125</c:v>
                </c:pt>
                <c:pt idx="589">
                  <c:v>6.1354166670000003</c:v>
                </c:pt>
                <c:pt idx="590">
                  <c:v>6.1458333329999997</c:v>
                </c:pt>
                <c:pt idx="591">
                  <c:v>6.15625</c:v>
                </c:pt>
                <c:pt idx="592">
                  <c:v>6.1666666670000003</c:v>
                </c:pt>
                <c:pt idx="593">
                  <c:v>6.1770833329999997</c:v>
                </c:pt>
                <c:pt idx="594">
                  <c:v>6.1875</c:v>
                </c:pt>
                <c:pt idx="595">
                  <c:v>6.1979166670000003</c:v>
                </c:pt>
                <c:pt idx="596">
                  <c:v>6.2083333329999997</c:v>
                </c:pt>
                <c:pt idx="597">
                  <c:v>6.21875</c:v>
                </c:pt>
                <c:pt idx="598">
                  <c:v>6.2291666670000003</c:v>
                </c:pt>
                <c:pt idx="599">
                  <c:v>6.2395833329999997</c:v>
                </c:pt>
                <c:pt idx="600">
                  <c:v>6.25</c:v>
                </c:pt>
                <c:pt idx="601">
                  <c:v>6.2604166670000003</c:v>
                </c:pt>
                <c:pt idx="602">
                  <c:v>6.2708333329999997</c:v>
                </c:pt>
                <c:pt idx="603">
                  <c:v>6.28125</c:v>
                </c:pt>
                <c:pt idx="604">
                  <c:v>6.2916666670000003</c:v>
                </c:pt>
                <c:pt idx="605">
                  <c:v>6.3020833329999997</c:v>
                </c:pt>
                <c:pt idx="606">
                  <c:v>6.3125</c:v>
                </c:pt>
                <c:pt idx="607">
                  <c:v>6.3229166670000003</c:v>
                </c:pt>
                <c:pt idx="608">
                  <c:v>6.3333333329999997</c:v>
                </c:pt>
                <c:pt idx="609">
                  <c:v>6.34375</c:v>
                </c:pt>
                <c:pt idx="610">
                  <c:v>6.3541666670000003</c:v>
                </c:pt>
                <c:pt idx="611">
                  <c:v>6.3645833329999997</c:v>
                </c:pt>
                <c:pt idx="612">
                  <c:v>6.375</c:v>
                </c:pt>
                <c:pt idx="613">
                  <c:v>6.3854166670000003</c:v>
                </c:pt>
                <c:pt idx="614">
                  <c:v>6.3958333329999997</c:v>
                </c:pt>
                <c:pt idx="615">
                  <c:v>6.40625</c:v>
                </c:pt>
                <c:pt idx="616">
                  <c:v>6.4166666670000003</c:v>
                </c:pt>
                <c:pt idx="617">
                  <c:v>6.4270833329999997</c:v>
                </c:pt>
                <c:pt idx="618">
                  <c:v>6.4375</c:v>
                </c:pt>
                <c:pt idx="619">
                  <c:v>6.4479166670000003</c:v>
                </c:pt>
                <c:pt idx="620">
                  <c:v>6.4583333329999997</c:v>
                </c:pt>
                <c:pt idx="621">
                  <c:v>6.46875</c:v>
                </c:pt>
                <c:pt idx="622">
                  <c:v>6.4791666670000003</c:v>
                </c:pt>
                <c:pt idx="623">
                  <c:v>6.4895833329999997</c:v>
                </c:pt>
                <c:pt idx="624">
                  <c:v>6.5</c:v>
                </c:pt>
                <c:pt idx="625">
                  <c:v>6.5104166670000003</c:v>
                </c:pt>
                <c:pt idx="626">
                  <c:v>6.5208333329999997</c:v>
                </c:pt>
                <c:pt idx="627">
                  <c:v>6.53125</c:v>
                </c:pt>
                <c:pt idx="628">
                  <c:v>6.5416666670000003</c:v>
                </c:pt>
                <c:pt idx="629">
                  <c:v>6.5520833329999997</c:v>
                </c:pt>
                <c:pt idx="630">
                  <c:v>6.5625</c:v>
                </c:pt>
                <c:pt idx="631">
                  <c:v>6.5729166670000003</c:v>
                </c:pt>
                <c:pt idx="632">
                  <c:v>6.5833333329999997</c:v>
                </c:pt>
                <c:pt idx="633">
                  <c:v>6.59375</c:v>
                </c:pt>
                <c:pt idx="634">
                  <c:v>6.6041666670000003</c:v>
                </c:pt>
                <c:pt idx="635">
                  <c:v>6.6145833329999997</c:v>
                </c:pt>
                <c:pt idx="636">
                  <c:v>6.625</c:v>
                </c:pt>
                <c:pt idx="637">
                  <c:v>6.6354166670000003</c:v>
                </c:pt>
                <c:pt idx="638">
                  <c:v>6.6458333329999997</c:v>
                </c:pt>
                <c:pt idx="639">
                  <c:v>6.65625</c:v>
                </c:pt>
                <c:pt idx="640">
                  <c:v>6.6666666670000003</c:v>
                </c:pt>
                <c:pt idx="641">
                  <c:v>6.6770833329999997</c:v>
                </c:pt>
                <c:pt idx="642">
                  <c:v>6.6875</c:v>
                </c:pt>
                <c:pt idx="643">
                  <c:v>6.6979166670000003</c:v>
                </c:pt>
                <c:pt idx="644">
                  <c:v>6.7083333329999997</c:v>
                </c:pt>
                <c:pt idx="645">
                  <c:v>6.71875</c:v>
                </c:pt>
                <c:pt idx="646">
                  <c:v>6.7291666670000003</c:v>
                </c:pt>
                <c:pt idx="647">
                  <c:v>6.7395833329999997</c:v>
                </c:pt>
                <c:pt idx="648">
                  <c:v>6.75</c:v>
                </c:pt>
                <c:pt idx="649">
                  <c:v>6.7604166670000003</c:v>
                </c:pt>
                <c:pt idx="650">
                  <c:v>6.7708333329999997</c:v>
                </c:pt>
                <c:pt idx="651">
                  <c:v>6.78125</c:v>
                </c:pt>
                <c:pt idx="652">
                  <c:v>6.7916666670000003</c:v>
                </c:pt>
                <c:pt idx="653">
                  <c:v>6.8020833329999997</c:v>
                </c:pt>
                <c:pt idx="654">
                  <c:v>6.8125</c:v>
                </c:pt>
                <c:pt idx="655">
                  <c:v>6.8229166670000003</c:v>
                </c:pt>
                <c:pt idx="656">
                  <c:v>6.8333333329999997</c:v>
                </c:pt>
                <c:pt idx="657">
                  <c:v>6.84375</c:v>
                </c:pt>
                <c:pt idx="658">
                  <c:v>6.8541666670000003</c:v>
                </c:pt>
                <c:pt idx="659">
                  <c:v>6.8645833329999997</c:v>
                </c:pt>
                <c:pt idx="660">
                  <c:v>6.875</c:v>
                </c:pt>
                <c:pt idx="661">
                  <c:v>6.8854166670000003</c:v>
                </c:pt>
                <c:pt idx="662">
                  <c:v>6.8958333329999997</c:v>
                </c:pt>
                <c:pt idx="663">
                  <c:v>6.90625</c:v>
                </c:pt>
                <c:pt idx="664">
                  <c:v>6.9166666670000003</c:v>
                </c:pt>
                <c:pt idx="665">
                  <c:v>6.9270833329999997</c:v>
                </c:pt>
                <c:pt idx="666">
                  <c:v>6.9375</c:v>
                </c:pt>
                <c:pt idx="667">
                  <c:v>6.9479166670000003</c:v>
                </c:pt>
                <c:pt idx="668">
                  <c:v>6.9583333329999997</c:v>
                </c:pt>
                <c:pt idx="669">
                  <c:v>6.96875</c:v>
                </c:pt>
                <c:pt idx="670">
                  <c:v>6.9791666670000003</c:v>
                </c:pt>
                <c:pt idx="671">
                  <c:v>6.9895833329999997</c:v>
                </c:pt>
                <c:pt idx="672">
                  <c:v>7</c:v>
                </c:pt>
                <c:pt idx="673">
                  <c:v>7.0104166669999994</c:v>
                </c:pt>
                <c:pt idx="674">
                  <c:v>7.0208333330000006</c:v>
                </c:pt>
                <c:pt idx="675">
                  <c:v>7.03125</c:v>
                </c:pt>
                <c:pt idx="676">
                  <c:v>7.0416666669999994</c:v>
                </c:pt>
                <c:pt idx="677">
                  <c:v>7.0520833330000006</c:v>
                </c:pt>
                <c:pt idx="678">
                  <c:v>7.0625</c:v>
                </c:pt>
                <c:pt idx="679">
                  <c:v>7.0729166669999994</c:v>
                </c:pt>
                <c:pt idx="680">
                  <c:v>7.0833333330000006</c:v>
                </c:pt>
                <c:pt idx="681">
                  <c:v>7.09375</c:v>
                </c:pt>
                <c:pt idx="682">
                  <c:v>7.1041666669999994</c:v>
                </c:pt>
                <c:pt idx="683">
                  <c:v>7.1145833330000006</c:v>
                </c:pt>
                <c:pt idx="684">
                  <c:v>7.125</c:v>
                </c:pt>
                <c:pt idx="685">
                  <c:v>7.1354166669999994</c:v>
                </c:pt>
                <c:pt idx="686">
                  <c:v>7.1458333330000006</c:v>
                </c:pt>
                <c:pt idx="687">
                  <c:v>7.15625</c:v>
                </c:pt>
                <c:pt idx="688">
                  <c:v>7.1666666669999994</c:v>
                </c:pt>
                <c:pt idx="689">
                  <c:v>7.1770833330000006</c:v>
                </c:pt>
                <c:pt idx="690">
                  <c:v>7.1875</c:v>
                </c:pt>
                <c:pt idx="691">
                  <c:v>7.1979166669999994</c:v>
                </c:pt>
                <c:pt idx="692">
                  <c:v>7.2083333330000006</c:v>
                </c:pt>
                <c:pt idx="693">
                  <c:v>7.21875</c:v>
                </c:pt>
                <c:pt idx="694">
                  <c:v>7.2291666669999994</c:v>
                </c:pt>
                <c:pt idx="695">
                  <c:v>7.2395833330000006</c:v>
                </c:pt>
                <c:pt idx="696">
                  <c:v>7.25</c:v>
                </c:pt>
                <c:pt idx="697">
                  <c:v>7.2604166669999994</c:v>
                </c:pt>
                <c:pt idx="698">
                  <c:v>7.2708333330000006</c:v>
                </c:pt>
                <c:pt idx="699">
                  <c:v>7.28125</c:v>
                </c:pt>
                <c:pt idx="700">
                  <c:v>7.2916666669999994</c:v>
                </c:pt>
                <c:pt idx="701">
                  <c:v>7.3020833330000006</c:v>
                </c:pt>
                <c:pt idx="702">
                  <c:v>7.3125</c:v>
                </c:pt>
                <c:pt idx="703">
                  <c:v>7.3229166669999994</c:v>
                </c:pt>
                <c:pt idx="704">
                  <c:v>7.3333333330000006</c:v>
                </c:pt>
                <c:pt idx="705">
                  <c:v>7.34375</c:v>
                </c:pt>
                <c:pt idx="706">
                  <c:v>7.3541666669999994</c:v>
                </c:pt>
                <c:pt idx="707">
                  <c:v>7.3645833330000006</c:v>
                </c:pt>
                <c:pt idx="708">
                  <c:v>7.375</c:v>
                </c:pt>
                <c:pt idx="709">
                  <c:v>7.3854166669999994</c:v>
                </c:pt>
                <c:pt idx="710">
                  <c:v>7.3958333330000006</c:v>
                </c:pt>
                <c:pt idx="711">
                  <c:v>7.40625</c:v>
                </c:pt>
                <c:pt idx="712">
                  <c:v>7.4166666669999994</c:v>
                </c:pt>
                <c:pt idx="713">
                  <c:v>7.4270833330000006</c:v>
                </c:pt>
                <c:pt idx="714">
                  <c:v>7.4375</c:v>
                </c:pt>
                <c:pt idx="715">
                  <c:v>7.4479166669999994</c:v>
                </c:pt>
                <c:pt idx="716">
                  <c:v>7.4583333330000006</c:v>
                </c:pt>
                <c:pt idx="717">
                  <c:v>7.46875</c:v>
                </c:pt>
                <c:pt idx="718">
                  <c:v>7.4791666669999994</c:v>
                </c:pt>
                <c:pt idx="719">
                  <c:v>7.4895833330000006</c:v>
                </c:pt>
                <c:pt idx="720">
                  <c:v>7.5</c:v>
                </c:pt>
                <c:pt idx="721">
                  <c:v>7.5104166669999994</c:v>
                </c:pt>
                <c:pt idx="722">
                  <c:v>7.5208333330000006</c:v>
                </c:pt>
                <c:pt idx="723">
                  <c:v>7.53125</c:v>
                </c:pt>
                <c:pt idx="724">
                  <c:v>7.5416666669999994</c:v>
                </c:pt>
                <c:pt idx="725">
                  <c:v>7.5520833330000006</c:v>
                </c:pt>
                <c:pt idx="726">
                  <c:v>7.5625</c:v>
                </c:pt>
                <c:pt idx="727">
                  <c:v>7.5729166669999994</c:v>
                </c:pt>
                <c:pt idx="728">
                  <c:v>7.5833333330000006</c:v>
                </c:pt>
                <c:pt idx="729">
                  <c:v>7.59375</c:v>
                </c:pt>
                <c:pt idx="730">
                  <c:v>7.6041666669999994</c:v>
                </c:pt>
                <c:pt idx="731">
                  <c:v>7.6145833330000006</c:v>
                </c:pt>
                <c:pt idx="732">
                  <c:v>7.625</c:v>
                </c:pt>
                <c:pt idx="733">
                  <c:v>7.6354166669999994</c:v>
                </c:pt>
                <c:pt idx="734">
                  <c:v>7.6458333330000006</c:v>
                </c:pt>
                <c:pt idx="735">
                  <c:v>7.65625</c:v>
                </c:pt>
                <c:pt idx="736">
                  <c:v>7.6666666669999994</c:v>
                </c:pt>
                <c:pt idx="737">
                  <c:v>7.6770833330000006</c:v>
                </c:pt>
                <c:pt idx="738">
                  <c:v>7.6875</c:v>
                </c:pt>
                <c:pt idx="739">
                  <c:v>7.6979166669999994</c:v>
                </c:pt>
                <c:pt idx="740">
                  <c:v>7.7083333330000006</c:v>
                </c:pt>
                <c:pt idx="741">
                  <c:v>7.71875</c:v>
                </c:pt>
                <c:pt idx="742">
                  <c:v>7.7291666669999994</c:v>
                </c:pt>
                <c:pt idx="743">
                  <c:v>7.7395833330000006</c:v>
                </c:pt>
                <c:pt idx="744">
                  <c:v>7.75</c:v>
                </c:pt>
                <c:pt idx="745">
                  <c:v>7.7604166669999994</c:v>
                </c:pt>
                <c:pt idx="746">
                  <c:v>7.7708333330000006</c:v>
                </c:pt>
                <c:pt idx="747">
                  <c:v>7.78125</c:v>
                </c:pt>
                <c:pt idx="748">
                  <c:v>7.7916666669999994</c:v>
                </c:pt>
                <c:pt idx="749">
                  <c:v>7.8020833330000006</c:v>
                </c:pt>
                <c:pt idx="750">
                  <c:v>7.8125</c:v>
                </c:pt>
                <c:pt idx="751">
                  <c:v>7.8229166669999994</c:v>
                </c:pt>
                <c:pt idx="752">
                  <c:v>7.8333333330000006</c:v>
                </c:pt>
                <c:pt idx="753">
                  <c:v>7.84375</c:v>
                </c:pt>
                <c:pt idx="754">
                  <c:v>7.8541666669999994</c:v>
                </c:pt>
                <c:pt idx="755">
                  <c:v>7.8645833330000006</c:v>
                </c:pt>
                <c:pt idx="756">
                  <c:v>7.875</c:v>
                </c:pt>
                <c:pt idx="757">
                  <c:v>7.8854166669999994</c:v>
                </c:pt>
                <c:pt idx="758">
                  <c:v>7.8958333330000006</c:v>
                </c:pt>
                <c:pt idx="759">
                  <c:v>7.90625</c:v>
                </c:pt>
                <c:pt idx="760">
                  <c:v>7.9166666669999994</c:v>
                </c:pt>
                <c:pt idx="761">
                  <c:v>7.9270833330000006</c:v>
                </c:pt>
                <c:pt idx="762">
                  <c:v>7.9375</c:v>
                </c:pt>
                <c:pt idx="763">
                  <c:v>7.9479166669999994</c:v>
                </c:pt>
                <c:pt idx="764">
                  <c:v>7.9583333330000006</c:v>
                </c:pt>
                <c:pt idx="765">
                  <c:v>7.96875</c:v>
                </c:pt>
                <c:pt idx="766">
                  <c:v>7.9791666669999994</c:v>
                </c:pt>
                <c:pt idx="767">
                  <c:v>7.9895833330000006</c:v>
                </c:pt>
                <c:pt idx="768">
                  <c:v>8</c:v>
                </c:pt>
                <c:pt idx="769">
                  <c:v>8.0104166669999994</c:v>
                </c:pt>
                <c:pt idx="770">
                  <c:v>8.0208333330000006</c:v>
                </c:pt>
                <c:pt idx="771">
                  <c:v>8.03125</c:v>
                </c:pt>
                <c:pt idx="772">
                  <c:v>8.0416666669999994</c:v>
                </c:pt>
                <c:pt idx="773">
                  <c:v>8.0520833330000006</c:v>
                </c:pt>
                <c:pt idx="774">
                  <c:v>8.0625</c:v>
                </c:pt>
                <c:pt idx="775">
                  <c:v>8.0729166669999994</c:v>
                </c:pt>
                <c:pt idx="776">
                  <c:v>8.0833333330000006</c:v>
                </c:pt>
                <c:pt idx="777">
                  <c:v>8.09375</c:v>
                </c:pt>
                <c:pt idx="778">
                  <c:v>8.1041666669999994</c:v>
                </c:pt>
                <c:pt idx="779">
                  <c:v>8.1145833330000006</c:v>
                </c:pt>
                <c:pt idx="780">
                  <c:v>8.125</c:v>
                </c:pt>
                <c:pt idx="781">
                  <c:v>8.1354166669999994</c:v>
                </c:pt>
                <c:pt idx="782">
                  <c:v>8.1458333330000006</c:v>
                </c:pt>
                <c:pt idx="783">
                  <c:v>8.15625</c:v>
                </c:pt>
                <c:pt idx="784">
                  <c:v>8.1666666669999994</c:v>
                </c:pt>
                <c:pt idx="785">
                  <c:v>8.1770833330000006</c:v>
                </c:pt>
                <c:pt idx="786">
                  <c:v>8.1875</c:v>
                </c:pt>
                <c:pt idx="787">
                  <c:v>8.1979166669999994</c:v>
                </c:pt>
                <c:pt idx="788">
                  <c:v>8.2083333330000006</c:v>
                </c:pt>
                <c:pt idx="789">
                  <c:v>8.21875</c:v>
                </c:pt>
                <c:pt idx="790">
                  <c:v>8.2291666669999994</c:v>
                </c:pt>
                <c:pt idx="791">
                  <c:v>8.2395833330000006</c:v>
                </c:pt>
                <c:pt idx="792">
                  <c:v>8.25</c:v>
                </c:pt>
                <c:pt idx="793">
                  <c:v>8.2604166669999994</c:v>
                </c:pt>
                <c:pt idx="794">
                  <c:v>8.2708333330000006</c:v>
                </c:pt>
                <c:pt idx="795">
                  <c:v>8.28125</c:v>
                </c:pt>
                <c:pt idx="796">
                  <c:v>8.2916666669999994</c:v>
                </c:pt>
                <c:pt idx="797">
                  <c:v>8.3020833330000006</c:v>
                </c:pt>
                <c:pt idx="798">
                  <c:v>8.3125</c:v>
                </c:pt>
                <c:pt idx="799">
                  <c:v>8.3229166669999994</c:v>
                </c:pt>
                <c:pt idx="800">
                  <c:v>8.3333333330000006</c:v>
                </c:pt>
                <c:pt idx="801">
                  <c:v>8.34375</c:v>
                </c:pt>
                <c:pt idx="802">
                  <c:v>8.3541666669999994</c:v>
                </c:pt>
                <c:pt idx="803">
                  <c:v>8.3645833330000006</c:v>
                </c:pt>
                <c:pt idx="804">
                  <c:v>8.375</c:v>
                </c:pt>
                <c:pt idx="805">
                  <c:v>8.3854166669999994</c:v>
                </c:pt>
                <c:pt idx="806">
                  <c:v>8.3958333330000006</c:v>
                </c:pt>
                <c:pt idx="807">
                  <c:v>8.40625</c:v>
                </c:pt>
                <c:pt idx="808">
                  <c:v>8.4166666669999994</c:v>
                </c:pt>
                <c:pt idx="809">
                  <c:v>8.4270833330000006</c:v>
                </c:pt>
                <c:pt idx="810">
                  <c:v>8.4375</c:v>
                </c:pt>
                <c:pt idx="811">
                  <c:v>8.4479166669999994</c:v>
                </c:pt>
                <c:pt idx="812">
                  <c:v>8.4583333330000006</c:v>
                </c:pt>
                <c:pt idx="813">
                  <c:v>8.46875</c:v>
                </c:pt>
                <c:pt idx="814">
                  <c:v>8.4791666669999994</c:v>
                </c:pt>
                <c:pt idx="815">
                  <c:v>8.4895833330000006</c:v>
                </c:pt>
                <c:pt idx="816">
                  <c:v>8.5</c:v>
                </c:pt>
                <c:pt idx="817">
                  <c:v>8.5104166669999994</c:v>
                </c:pt>
                <c:pt idx="818">
                  <c:v>8.5208333330000006</c:v>
                </c:pt>
                <c:pt idx="819">
                  <c:v>8.53125</c:v>
                </c:pt>
                <c:pt idx="820">
                  <c:v>8.5416666669999994</c:v>
                </c:pt>
                <c:pt idx="821">
                  <c:v>8.5520833330000006</c:v>
                </c:pt>
                <c:pt idx="822">
                  <c:v>8.5625</c:v>
                </c:pt>
                <c:pt idx="823">
                  <c:v>8.5729166669999994</c:v>
                </c:pt>
                <c:pt idx="824">
                  <c:v>8.5833333330000006</c:v>
                </c:pt>
                <c:pt idx="825">
                  <c:v>8.59375</c:v>
                </c:pt>
                <c:pt idx="826">
                  <c:v>8.6041666669999994</c:v>
                </c:pt>
                <c:pt idx="827">
                  <c:v>8.6145833330000006</c:v>
                </c:pt>
                <c:pt idx="828">
                  <c:v>8.625</c:v>
                </c:pt>
                <c:pt idx="829">
                  <c:v>8.6354166669999994</c:v>
                </c:pt>
                <c:pt idx="830">
                  <c:v>8.6458333330000006</c:v>
                </c:pt>
                <c:pt idx="831">
                  <c:v>8.65625</c:v>
                </c:pt>
                <c:pt idx="832">
                  <c:v>8.6666666669999994</c:v>
                </c:pt>
                <c:pt idx="833">
                  <c:v>8.6770833330000006</c:v>
                </c:pt>
                <c:pt idx="834">
                  <c:v>8.6875</c:v>
                </c:pt>
                <c:pt idx="835">
                  <c:v>8.6979166669999994</c:v>
                </c:pt>
                <c:pt idx="836">
                  <c:v>8.7083333330000006</c:v>
                </c:pt>
                <c:pt idx="837">
                  <c:v>8.71875</c:v>
                </c:pt>
                <c:pt idx="838">
                  <c:v>8.7291666669999994</c:v>
                </c:pt>
                <c:pt idx="839">
                  <c:v>8.7395833330000006</c:v>
                </c:pt>
                <c:pt idx="840">
                  <c:v>8.75</c:v>
                </c:pt>
                <c:pt idx="841">
                  <c:v>8.7604166669999994</c:v>
                </c:pt>
                <c:pt idx="842">
                  <c:v>8.7708333330000006</c:v>
                </c:pt>
                <c:pt idx="843">
                  <c:v>8.78125</c:v>
                </c:pt>
                <c:pt idx="844">
                  <c:v>8.7916666669999994</c:v>
                </c:pt>
                <c:pt idx="845">
                  <c:v>8.8020833330000006</c:v>
                </c:pt>
                <c:pt idx="846">
                  <c:v>8.8125</c:v>
                </c:pt>
                <c:pt idx="847">
                  <c:v>8.8229166669999994</c:v>
                </c:pt>
                <c:pt idx="848">
                  <c:v>8.8333333330000006</c:v>
                </c:pt>
                <c:pt idx="849">
                  <c:v>8.84375</c:v>
                </c:pt>
                <c:pt idx="850">
                  <c:v>8.8541666669999994</c:v>
                </c:pt>
                <c:pt idx="851">
                  <c:v>8.8645833330000006</c:v>
                </c:pt>
                <c:pt idx="852">
                  <c:v>8.875</c:v>
                </c:pt>
                <c:pt idx="853">
                  <c:v>8.8854166669999994</c:v>
                </c:pt>
                <c:pt idx="854">
                  <c:v>8.8958333330000006</c:v>
                </c:pt>
                <c:pt idx="855">
                  <c:v>8.90625</c:v>
                </c:pt>
                <c:pt idx="856">
                  <c:v>8.9166666669999994</c:v>
                </c:pt>
                <c:pt idx="857">
                  <c:v>8.9270833330000006</c:v>
                </c:pt>
                <c:pt idx="858">
                  <c:v>8.9375</c:v>
                </c:pt>
                <c:pt idx="859">
                  <c:v>8.9479166669999994</c:v>
                </c:pt>
                <c:pt idx="860">
                  <c:v>8.9583333330000006</c:v>
                </c:pt>
                <c:pt idx="861">
                  <c:v>8.96875</c:v>
                </c:pt>
                <c:pt idx="862">
                  <c:v>8.9791666669999994</c:v>
                </c:pt>
                <c:pt idx="863">
                  <c:v>8.9895833330000006</c:v>
                </c:pt>
                <c:pt idx="864">
                  <c:v>9</c:v>
                </c:pt>
                <c:pt idx="865">
                  <c:v>9.0104166699999997</c:v>
                </c:pt>
                <c:pt idx="866">
                  <c:v>9.0208333300000003</c:v>
                </c:pt>
                <c:pt idx="867">
                  <c:v>9.03125</c:v>
                </c:pt>
                <c:pt idx="868">
                  <c:v>9.0416666699999997</c:v>
                </c:pt>
                <c:pt idx="869">
                  <c:v>9.0520833300000003</c:v>
                </c:pt>
                <c:pt idx="870">
                  <c:v>9.0625</c:v>
                </c:pt>
                <c:pt idx="871">
                  <c:v>9.0729166699999997</c:v>
                </c:pt>
                <c:pt idx="872">
                  <c:v>9.0833333300000003</c:v>
                </c:pt>
                <c:pt idx="873">
                  <c:v>9.09375</c:v>
                </c:pt>
                <c:pt idx="874">
                  <c:v>9.1041666699999997</c:v>
                </c:pt>
                <c:pt idx="875">
                  <c:v>9.1145833300000003</c:v>
                </c:pt>
                <c:pt idx="876">
                  <c:v>9.125</c:v>
                </c:pt>
                <c:pt idx="877">
                  <c:v>9.1354166699999997</c:v>
                </c:pt>
                <c:pt idx="878">
                  <c:v>9.1458333300000003</c:v>
                </c:pt>
                <c:pt idx="879">
                  <c:v>9.15625</c:v>
                </c:pt>
                <c:pt idx="880">
                  <c:v>9.1666666699999997</c:v>
                </c:pt>
                <c:pt idx="881">
                  <c:v>9.1770833300000003</c:v>
                </c:pt>
                <c:pt idx="882">
                  <c:v>9.1875</c:v>
                </c:pt>
                <c:pt idx="883">
                  <c:v>9.1979166699999997</c:v>
                </c:pt>
                <c:pt idx="884">
                  <c:v>9.2083333300000003</c:v>
                </c:pt>
                <c:pt idx="885">
                  <c:v>9.21875</c:v>
                </c:pt>
                <c:pt idx="886">
                  <c:v>9.2291666699999997</c:v>
                </c:pt>
                <c:pt idx="887">
                  <c:v>9.2395833300000003</c:v>
                </c:pt>
                <c:pt idx="888">
                  <c:v>9.25</c:v>
                </c:pt>
                <c:pt idx="889">
                  <c:v>9.2604166699999997</c:v>
                </c:pt>
                <c:pt idx="890">
                  <c:v>9.2708333300000003</c:v>
                </c:pt>
                <c:pt idx="891">
                  <c:v>9.28125</c:v>
                </c:pt>
                <c:pt idx="892">
                  <c:v>9.2916666699999997</c:v>
                </c:pt>
                <c:pt idx="893">
                  <c:v>9.3020833300000003</c:v>
                </c:pt>
                <c:pt idx="894">
                  <c:v>9.3125</c:v>
                </c:pt>
                <c:pt idx="895">
                  <c:v>9.3229166699999997</c:v>
                </c:pt>
                <c:pt idx="896">
                  <c:v>9.3333333300000003</c:v>
                </c:pt>
                <c:pt idx="897">
                  <c:v>9.34375</c:v>
                </c:pt>
                <c:pt idx="898">
                  <c:v>9.3541666699999997</c:v>
                </c:pt>
                <c:pt idx="899">
                  <c:v>9.3645833300000003</c:v>
                </c:pt>
                <c:pt idx="900">
                  <c:v>9.375</c:v>
                </c:pt>
                <c:pt idx="901">
                  <c:v>9.3854166699999997</c:v>
                </c:pt>
                <c:pt idx="902">
                  <c:v>9.3958333300000003</c:v>
                </c:pt>
                <c:pt idx="903">
                  <c:v>9.40625</c:v>
                </c:pt>
                <c:pt idx="904">
                  <c:v>9.4166666699999997</c:v>
                </c:pt>
                <c:pt idx="905">
                  <c:v>9.4270833300000003</c:v>
                </c:pt>
                <c:pt idx="906">
                  <c:v>9.4375</c:v>
                </c:pt>
                <c:pt idx="907">
                  <c:v>9.4479166699999997</c:v>
                </c:pt>
                <c:pt idx="908">
                  <c:v>9.4583333300000003</c:v>
                </c:pt>
                <c:pt idx="909">
                  <c:v>9.46875</c:v>
                </c:pt>
                <c:pt idx="910">
                  <c:v>9.4791666699999997</c:v>
                </c:pt>
                <c:pt idx="911">
                  <c:v>9.4895833300000003</c:v>
                </c:pt>
                <c:pt idx="912">
                  <c:v>9.5</c:v>
                </c:pt>
                <c:pt idx="913">
                  <c:v>9.5104166699999997</c:v>
                </c:pt>
                <c:pt idx="914">
                  <c:v>9.5208333300000003</c:v>
                </c:pt>
                <c:pt idx="915">
                  <c:v>9.53125</c:v>
                </c:pt>
                <c:pt idx="916">
                  <c:v>9.5416666699999997</c:v>
                </c:pt>
                <c:pt idx="917">
                  <c:v>9.5520833300000003</c:v>
                </c:pt>
                <c:pt idx="918">
                  <c:v>9.5625</c:v>
                </c:pt>
                <c:pt idx="919">
                  <c:v>9.5729166699999997</c:v>
                </c:pt>
                <c:pt idx="920">
                  <c:v>9.5833333300000003</c:v>
                </c:pt>
                <c:pt idx="921">
                  <c:v>9.59375</c:v>
                </c:pt>
                <c:pt idx="922">
                  <c:v>9.6041666699999997</c:v>
                </c:pt>
                <c:pt idx="923">
                  <c:v>9.6145833300000003</c:v>
                </c:pt>
                <c:pt idx="924">
                  <c:v>9.625</c:v>
                </c:pt>
                <c:pt idx="925">
                  <c:v>9.6354166699999997</c:v>
                </c:pt>
                <c:pt idx="926">
                  <c:v>9.6458333300000003</c:v>
                </c:pt>
                <c:pt idx="927">
                  <c:v>9.65625</c:v>
                </c:pt>
                <c:pt idx="928">
                  <c:v>9.6666666699999997</c:v>
                </c:pt>
                <c:pt idx="929">
                  <c:v>9.6770833300000003</c:v>
                </c:pt>
                <c:pt idx="930">
                  <c:v>9.6875</c:v>
                </c:pt>
                <c:pt idx="931">
                  <c:v>9.6979166699999997</c:v>
                </c:pt>
                <c:pt idx="932">
                  <c:v>9.7083333300000003</c:v>
                </c:pt>
                <c:pt idx="933">
                  <c:v>9.71875</c:v>
                </c:pt>
                <c:pt idx="934">
                  <c:v>9.7291666699999997</c:v>
                </c:pt>
                <c:pt idx="935">
                  <c:v>9.7395833300000003</c:v>
                </c:pt>
                <c:pt idx="936">
                  <c:v>9.75</c:v>
                </c:pt>
                <c:pt idx="937">
                  <c:v>9.7604166699999997</c:v>
                </c:pt>
                <c:pt idx="938">
                  <c:v>9.7708333300000003</c:v>
                </c:pt>
                <c:pt idx="939">
                  <c:v>9.78125</c:v>
                </c:pt>
                <c:pt idx="940">
                  <c:v>9.7916666699999997</c:v>
                </c:pt>
                <c:pt idx="941">
                  <c:v>9.8020833300000003</c:v>
                </c:pt>
                <c:pt idx="942">
                  <c:v>9.8125</c:v>
                </c:pt>
                <c:pt idx="943">
                  <c:v>9.8229166699999997</c:v>
                </c:pt>
                <c:pt idx="944">
                  <c:v>9.8333333300000003</c:v>
                </c:pt>
                <c:pt idx="945">
                  <c:v>9.84375</c:v>
                </c:pt>
                <c:pt idx="946">
                  <c:v>9.8541666699999997</c:v>
                </c:pt>
                <c:pt idx="947">
                  <c:v>9.8645833300000003</c:v>
                </c:pt>
                <c:pt idx="948">
                  <c:v>9.875</c:v>
                </c:pt>
                <c:pt idx="949">
                  <c:v>9.8854166699999997</c:v>
                </c:pt>
                <c:pt idx="950">
                  <c:v>9.8958333300000003</c:v>
                </c:pt>
                <c:pt idx="951">
                  <c:v>9.90625</c:v>
                </c:pt>
                <c:pt idx="952">
                  <c:v>9.9166666699999997</c:v>
                </c:pt>
                <c:pt idx="953">
                  <c:v>9.9270833300000003</c:v>
                </c:pt>
                <c:pt idx="954">
                  <c:v>9.9375</c:v>
                </c:pt>
                <c:pt idx="955">
                  <c:v>9.9479166699999997</c:v>
                </c:pt>
                <c:pt idx="956">
                  <c:v>9.9583333300000003</c:v>
                </c:pt>
                <c:pt idx="957">
                  <c:v>9.96875</c:v>
                </c:pt>
                <c:pt idx="958">
                  <c:v>9.9791666699999997</c:v>
                </c:pt>
                <c:pt idx="959">
                  <c:v>9.9895833300000003</c:v>
                </c:pt>
                <c:pt idx="960">
                  <c:v>10</c:v>
                </c:pt>
                <c:pt idx="961">
                  <c:v>10.01041667</c:v>
                </c:pt>
                <c:pt idx="962">
                  <c:v>10.02083333</c:v>
                </c:pt>
                <c:pt idx="963">
                  <c:v>10.03125</c:v>
                </c:pt>
                <c:pt idx="964">
                  <c:v>10.04166667</c:v>
                </c:pt>
                <c:pt idx="965">
                  <c:v>10.05208333</c:v>
                </c:pt>
                <c:pt idx="966">
                  <c:v>10.0625</c:v>
                </c:pt>
                <c:pt idx="967">
                  <c:v>10.07291667</c:v>
                </c:pt>
                <c:pt idx="968">
                  <c:v>10.08333333</c:v>
                </c:pt>
                <c:pt idx="969">
                  <c:v>10.09375</c:v>
                </c:pt>
                <c:pt idx="970">
                  <c:v>10.10416667</c:v>
                </c:pt>
                <c:pt idx="971">
                  <c:v>10.11458333</c:v>
                </c:pt>
                <c:pt idx="972">
                  <c:v>10.125</c:v>
                </c:pt>
                <c:pt idx="973">
                  <c:v>10.13541667</c:v>
                </c:pt>
                <c:pt idx="974">
                  <c:v>10.14583333</c:v>
                </c:pt>
                <c:pt idx="975">
                  <c:v>10.15625</c:v>
                </c:pt>
                <c:pt idx="976">
                  <c:v>10.16666667</c:v>
                </c:pt>
                <c:pt idx="977">
                  <c:v>10.17708333</c:v>
                </c:pt>
                <c:pt idx="978">
                  <c:v>10.1875</c:v>
                </c:pt>
                <c:pt idx="979">
                  <c:v>10.19791667</c:v>
                </c:pt>
                <c:pt idx="980">
                  <c:v>10.20833333</c:v>
                </c:pt>
                <c:pt idx="981">
                  <c:v>10.21875</c:v>
                </c:pt>
                <c:pt idx="982">
                  <c:v>10.22916667</c:v>
                </c:pt>
                <c:pt idx="983">
                  <c:v>10.23958333</c:v>
                </c:pt>
                <c:pt idx="984">
                  <c:v>10.25</c:v>
                </c:pt>
                <c:pt idx="985">
                  <c:v>10.26041667</c:v>
                </c:pt>
                <c:pt idx="986">
                  <c:v>10.27083333</c:v>
                </c:pt>
                <c:pt idx="987">
                  <c:v>10.28125</c:v>
                </c:pt>
                <c:pt idx="988">
                  <c:v>10.29166667</c:v>
                </c:pt>
                <c:pt idx="989">
                  <c:v>10.30208333</c:v>
                </c:pt>
                <c:pt idx="990">
                  <c:v>10.3125</c:v>
                </c:pt>
                <c:pt idx="991">
                  <c:v>10.32291667</c:v>
                </c:pt>
                <c:pt idx="992">
                  <c:v>10.33333333</c:v>
                </c:pt>
                <c:pt idx="993">
                  <c:v>10.34375</c:v>
                </c:pt>
                <c:pt idx="994">
                  <c:v>10.35416667</c:v>
                </c:pt>
                <c:pt idx="995">
                  <c:v>10.36458333</c:v>
                </c:pt>
                <c:pt idx="996">
                  <c:v>10.375</c:v>
                </c:pt>
                <c:pt idx="997">
                  <c:v>10.38541667</c:v>
                </c:pt>
                <c:pt idx="998">
                  <c:v>10.39583333</c:v>
                </c:pt>
                <c:pt idx="999">
                  <c:v>10.40625</c:v>
                </c:pt>
                <c:pt idx="1000">
                  <c:v>10.41666667</c:v>
                </c:pt>
                <c:pt idx="1001">
                  <c:v>10.42708333</c:v>
                </c:pt>
                <c:pt idx="1002">
                  <c:v>10.4375</c:v>
                </c:pt>
                <c:pt idx="1003">
                  <c:v>10.44791667</c:v>
                </c:pt>
                <c:pt idx="1004">
                  <c:v>10.45833333</c:v>
                </c:pt>
                <c:pt idx="1005">
                  <c:v>10.46875</c:v>
                </c:pt>
                <c:pt idx="1006">
                  <c:v>10.47916667</c:v>
                </c:pt>
                <c:pt idx="1007">
                  <c:v>10.48958333</c:v>
                </c:pt>
                <c:pt idx="1008">
                  <c:v>10.5</c:v>
                </c:pt>
                <c:pt idx="1009">
                  <c:v>10.51041667</c:v>
                </c:pt>
                <c:pt idx="1010">
                  <c:v>10.52083333</c:v>
                </c:pt>
                <c:pt idx="1011">
                  <c:v>10.53125</c:v>
                </c:pt>
                <c:pt idx="1012">
                  <c:v>10.54166667</c:v>
                </c:pt>
                <c:pt idx="1013">
                  <c:v>10.55208333</c:v>
                </c:pt>
                <c:pt idx="1014">
                  <c:v>10.5625</c:v>
                </c:pt>
                <c:pt idx="1015">
                  <c:v>10.57291667</c:v>
                </c:pt>
                <c:pt idx="1016">
                  <c:v>10.58333333</c:v>
                </c:pt>
                <c:pt idx="1017">
                  <c:v>10.59375</c:v>
                </c:pt>
                <c:pt idx="1018">
                  <c:v>10.60416667</c:v>
                </c:pt>
                <c:pt idx="1019">
                  <c:v>10.61458333</c:v>
                </c:pt>
                <c:pt idx="1020">
                  <c:v>10.625</c:v>
                </c:pt>
                <c:pt idx="1021">
                  <c:v>10.63541667</c:v>
                </c:pt>
                <c:pt idx="1022">
                  <c:v>10.64583333</c:v>
                </c:pt>
                <c:pt idx="1023">
                  <c:v>10.65625</c:v>
                </c:pt>
                <c:pt idx="1024">
                  <c:v>10.66666667</c:v>
                </c:pt>
                <c:pt idx="1025">
                  <c:v>10.67708333</c:v>
                </c:pt>
                <c:pt idx="1026">
                  <c:v>10.6875</c:v>
                </c:pt>
                <c:pt idx="1027">
                  <c:v>10.69791667</c:v>
                </c:pt>
                <c:pt idx="1028">
                  <c:v>10.70833333</c:v>
                </c:pt>
                <c:pt idx="1029">
                  <c:v>10.71875</c:v>
                </c:pt>
                <c:pt idx="1030">
                  <c:v>10.72916667</c:v>
                </c:pt>
                <c:pt idx="1031">
                  <c:v>10.73958333</c:v>
                </c:pt>
                <c:pt idx="1032">
                  <c:v>10.75</c:v>
                </c:pt>
                <c:pt idx="1033">
                  <c:v>10.76041667</c:v>
                </c:pt>
                <c:pt idx="1034">
                  <c:v>10.77083333</c:v>
                </c:pt>
                <c:pt idx="1035">
                  <c:v>10.78125</c:v>
                </c:pt>
                <c:pt idx="1036">
                  <c:v>10.79166667</c:v>
                </c:pt>
                <c:pt idx="1037">
                  <c:v>10.80208333</c:v>
                </c:pt>
                <c:pt idx="1038">
                  <c:v>10.8125</c:v>
                </c:pt>
                <c:pt idx="1039">
                  <c:v>10.82291667</c:v>
                </c:pt>
                <c:pt idx="1040">
                  <c:v>10.83333333</c:v>
                </c:pt>
                <c:pt idx="1041">
                  <c:v>10.84375</c:v>
                </c:pt>
                <c:pt idx="1042">
                  <c:v>10.85416667</c:v>
                </c:pt>
                <c:pt idx="1043">
                  <c:v>10.86458333</c:v>
                </c:pt>
                <c:pt idx="1044">
                  <c:v>10.875</c:v>
                </c:pt>
                <c:pt idx="1045">
                  <c:v>10.88541667</c:v>
                </c:pt>
                <c:pt idx="1046">
                  <c:v>10.89583333</c:v>
                </c:pt>
                <c:pt idx="1047">
                  <c:v>10.90625</c:v>
                </c:pt>
                <c:pt idx="1048">
                  <c:v>10.91666667</c:v>
                </c:pt>
                <c:pt idx="1049">
                  <c:v>10.92708333</c:v>
                </c:pt>
                <c:pt idx="1050">
                  <c:v>10.9375</c:v>
                </c:pt>
                <c:pt idx="1051">
                  <c:v>10.94791667</c:v>
                </c:pt>
                <c:pt idx="1052">
                  <c:v>10.95833333</c:v>
                </c:pt>
                <c:pt idx="1053">
                  <c:v>10.96875</c:v>
                </c:pt>
                <c:pt idx="1054">
                  <c:v>10.97916667</c:v>
                </c:pt>
                <c:pt idx="1055">
                  <c:v>10.98958333</c:v>
                </c:pt>
                <c:pt idx="1056">
                  <c:v>11</c:v>
                </c:pt>
                <c:pt idx="1057">
                  <c:v>11.01041667</c:v>
                </c:pt>
                <c:pt idx="1058">
                  <c:v>11.02083333</c:v>
                </c:pt>
                <c:pt idx="1059">
                  <c:v>11.03125</c:v>
                </c:pt>
                <c:pt idx="1060">
                  <c:v>11.04166667</c:v>
                </c:pt>
                <c:pt idx="1061">
                  <c:v>11.05208333</c:v>
                </c:pt>
                <c:pt idx="1062">
                  <c:v>11.0625</c:v>
                </c:pt>
                <c:pt idx="1063">
                  <c:v>11.07291667</c:v>
                </c:pt>
                <c:pt idx="1064">
                  <c:v>11.08333333</c:v>
                </c:pt>
                <c:pt idx="1065">
                  <c:v>11.09375</c:v>
                </c:pt>
                <c:pt idx="1066">
                  <c:v>11.10416667</c:v>
                </c:pt>
                <c:pt idx="1067">
                  <c:v>11.11458333</c:v>
                </c:pt>
                <c:pt idx="1068">
                  <c:v>11.125</c:v>
                </c:pt>
                <c:pt idx="1069">
                  <c:v>11.13541667</c:v>
                </c:pt>
                <c:pt idx="1070">
                  <c:v>11.14583333</c:v>
                </c:pt>
                <c:pt idx="1071">
                  <c:v>11.15625</c:v>
                </c:pt>
                <c:pt idx="1072">
                  <c:v>11.16666667</c:v>
                </c:pt>
                <c:pt idx="1073">
                  <c:v>11.17708333</c:v>
                </c:pt>
                <c:pt idx="1074">
                  <c:v>11.1875</c:v>
                </c:pt>
                <c:pt idx="1075">
                  <c:v>11.19791667</c:v>
                </c:pt>
                <c:pt idx="1076">
                  <c:v>11.20833333</c:v>
                </c:pt>
                <c:pt idx="1077">
                  <c:v>11.21875</c:v>
                </c:pt>
                <c:pt idx="1078">
                  <c:v>11.22916667</c:v>
                </c:pt>
                <c:pt idx="1079">
                  <c:v>11.23958333</c:v>
                </c:pt>
                <c:pt idx="1080">
                  <c:v>11.25</c:v>
                </c:pt>
                <c:pt idx="1081">
                  <c:v>11.26041667</c:v>
                </c:pt>
                <c:pt idx="1082">
                  <c:v>11.27083333</c:v>
                </c:pt>
                <c:pt idx="1083">
                  <c:v>11.28125</c:v>
                </c:pt>
                <c:pt idx="1084">
                  <c:v>11.29166667</c:v>
                </c:pt>
                <c:pt idx="1085">
                  <c:v>11.30208333</c:v>
                </c:pt>
                <c:pt idx="1086">
                  <c:v>11.3125</c:v>
                </c:pt>
                <c:pt idx="1087">
                  <c:v>11.32291667</c:v>
                </c:pt>
                <c:pt idx="1088">
                  <c:v>11.33333333</c:v>
                </c:pt>
                <c:pt idx="1089">
                  <c:v>11.34375</c:v>
                </c:pt>
                <c:pt idx="1090">
                  <c:v>11.35416667</c:v>
                </c:pt>
                <c:pt idx="1091">
                  <c:v>11.36458333</c:v>
                </c:pt>
                <c:pt idx="1092">
                  <c:v>11.375</c:v>
                </c:pt>
                <c:pt idx="1093">
                  <c:v>11.38541667</c:v>
                </c:pt>
                <c:pt idx="1094">
                  <c:v>11.39583333</c:v>
                </c:pt>
                <c:pt idx="1095">
                  <c:v>11.40625</c:v>
                </c:pt>
                <c:pt idx="1096">
                  <c:v>11.41666667</c:v>
                </c:pt>
                <c:pt idx="1097">
                  <c:v>11.42708333</c:v>
                </c:pt>
                <c:pt idx="1098">
                  <c:v>11.4375</c:v>
                </c:pt>
                <c:pt idx="1099">
                  <c:v>11.44791667</c:v>
                </c:pt>
                <c:pt idx="1100">
                  <c:v>11.45833333</c:v>
                </c:pt>
                <c:pt idx="1101">
                  <c:v>11.46875</c:v>
                </c:pt>
                <c:pt idx="1102">
                  <c:v>11.47916667</c:v>
                </c:pt>
                <c:pt idx="1103">
                  <c:v>11.48958333</c:v>
                </c:pt>
                <c:pt idx="1104">
                  <c:v>11.5</c:v>
                </c:pt>
                <c:pt idx="1105">
                  <c:v>11.51041667</c:v>
                </c:pt>
                <c:pt idx="1106">
                  <c:v>11.52083333</c:v>
                </c:pt>
                <c:pt idx="1107">
                  <c:v>11.53125</c:v>
                </c:pt>
                <c:pt idx="1108">
                  <c:v>11.54166667</c:v>
                </c:pt>
                <c:pt idx="1109">
                  <c:v>11.55208333</c:v>
                </c:pt>
                <c:pt idx="1110">
                  <c:v>11.5625</c:v>
                </c:pt>
                <c:pt idx="1111">
                  <c:v>11.57291667</c:v>
                </c:pt>
                <c:pt idx="1112">
                  <c:v>11.58333333</c:v>
                </c:pt>
                <c:pt idx="1113">
                  <c:v>11.59375</c:v>
                </c:pt>
                <c:pt idx="1114">
                  <c:v>11.60416667</c:v>
                </c:pt>
                <c:pt idx="1115">
                  <c:v>11.61458333</c:v>
                </c:pt>
                <c:pt idx="1116">
                  <c:v>11.625</c:v>
                </c:pt>
                <c:pt idx="1117">
                  <c:v>11.63541667</c:v>
                </c:pt>
                <c:pt idx="1118">
                  <c:v>11.64583333</c:v>
                </c:pt>
                <c:pt idx="1119">
                  <c:v>11.65625</c:v>
                </c:pt>
                <c:pt idx="1120">
                  <c:v>11.66666667</c:v>
                </c:pt>
                <c:pt idx="1121">
                  <c:v>11.67708333</c:v>
                </c:pt>
                <c:pt idx="1122">
                  <c:v>11.6875</c:v>
                </c:pt>
                <c:pt idx="1123">
                  <c:v>11.69791667</c:v>
                </c:pt>
                <c:pt idx="1124">
                  <c:v>11.70833333</c:v>
                </c:pt>
                <c:pt idx="1125">
                  <c:v>11.71875</c:v>
                </c:pt>
                <c:pt idx="1126">
                  <c:v>11.72916667</c:v>
                </c:pt>
                <c:pt idx="1127">
                  <c:v>11.73958333</c:v>
                </c:pt>
                <c:pt idx="1128">
                  <c:v>11.75</c:v>
                </c:pt>
                <c:pt idx="1129">
                  <c:v>11.76041667</c:v>
                </c:pt>
                <c:pt idx="1130">
                  <c:v>11.77083333</c:v>
                </c:pt>
                <c:pt idx="1131">
                  <c:v>11.78125</c:v>
                </c:pt>
                <c:pt idx="1132">
                  <c:v>11.79166667</c:v>
                </c:pt>
                <c:pt idx="1133">
                  <c:v>11.80208333</c:v>
                </c:pt>
                <c:pt idx="1134">
                  <c:v>11.8125</c:v>
                </c:pt>
                <c:pt idx="1135">
                  <c:v>11.82291667</c:v>
                </c:pt>
                <c:pt idx="1136">
                  <c:v>11.83333333</c:v>
                </c:pt>
                <c:pt idx="1137">
                  <c:v>11.84375</c:v>
                </c:pt>
                <c:pt idx="1138">
                  <c:v>11.85416667</c:v>
                </c:pt>
                <c:pt idx="1139">
                  <c:v>11.86458333</c:v>
                </c:pt>
                <c:pt idx="1140">
                  <c:v>11.875</c:v>
                </c:pt>
                <c:pt idx="1141">
                  <c:v>11.88541667</c:v>
                </c:pt>
                <c:pt idx="1142">
                  <c:v>11.89583333</c:v>
                </c:pt>
                <c:pt idx="1143">
                  <c:v>11.90625</c:v>
                </c:pt>
                <c:pt idx="1144">
                  <c:v>11.91666667</c:v>
                </c:pt>
                <c:pt idx="1145">
                  <c:v>11.92708333</c:v>
                </c:pt>
                <c:pt idx="1146">
                  <c:v>11.9375</c:v>
                </c:pt>
                <c:pt idx="1147">
                  <c:v>11.94791667</c:v>
                </c:pt>
                <c:pt idx="1148">
                  <c:v>11.95833333</c:v>
                </c:pt>
                <c:pt idx="1149">
                  <c:v>11.96875</c:v>
                </c:pt>
                <c:pt idx="1150">
                  <c:v>11.97916667</c:v>
                </c:pt>
                <c:pt idx="1151">
                  <c:v>11.98958333</c:v>
                </c:pt>
                <c:pt idx="1152">
                  <c:v>12</c:v>
                </c:pt>
                <c:pt idx="1153">
                  <c:v>12.01041667</c:v>
                </c:pt>
                <c:pt idx="1154">
                  <c:v>12.02083333</c:v>
                </c:pt>
                <c:pt idx="1155">
                  <c:v>12.03125</c:v>
                </c:pt>
                <c:pt idx="1156">
                  <c:v>12.04166667</c:v>
                </c:pt>
                <c:pt idx="1157">
                  <c:v>12.05208333</c:v>
                </c:pt>
                <c:pt idx="1158">
                  <c:v>12.0625</c:v>
                </c:pt>
                <c:pt idx="1159">
                  <c:v>12.07291667</c:v>
                </c:pt>
                <c:pt idx="1160">
                  <c:v>12.08333333</c:v>
                </c:pt>
                <c:pt idx="1161">
                  <c:v>12.09375</c:v>
                </c:pt>
                <c:pt idx="1162">
                  <c:v>12.10416667</c:v>
                </c:pt>
                <c:pt idx="1163">
                  <c:v>12.11458333</c:v>
                </c:pt>
                <c:pt idx="1164">
                  <c:v>12.125</c:v>
                </c:pt>
                <c:pt idx="1165">
                  <c:v>12.13541667</c:v>
                </c:pt>
                <c:pt idx="1166">
                  <c:v>12.14583333</c:v>
                </c:pt>
                <c:pt idx="1167">
                  <c:v>12.15625</c:v>
                </c:pt>
                <c:pt idx="1168">
                  <c:v>12.16666667</c:v>
                </c:pt>
                <c:pt idx="1169">
                  <c:v>12.17708333</c:v>
                </c:pt>
                <c:pt idx="1170">
                  <c:v>12.1875</c:v>
                </c:pt>
                <c:pt idx="1171">
                  <c:v>12.19791667</c:v>
                </c:pt>
                <c:pt idx="1172">
                  <c:v>12.20833333</c:v>
                </c:pt>
                <c:pt idx="1173">
                  <c:v>12.21875</c:v>
                </c:pt>
                <c:pt idx="1174">
                  <c:v>12.22916667</c:v>
                </c:pt>
                <c:pt idx="1175">
                  <c:v>12.23958333</c:v>
                </c:pt>
                <c:pt idx="1176">
                  <c:v>12.25</c:v>
                </c:pt>
                <c:pt idx="1177">
                  <c:v>12.26041667</c:v>
                </c:pt>
                <c:pt idx="1178">
                  <c:v>12.27083333</c:v>
                </c:pt>
                <c:pt idx="1179">
                  <c:v>12.28125</c:v>
                </c:pt>
                <c:pt idx="1180">
                  <c:v>12.29166667</c:v>
                </c:pt>
                <c:pt idx="1181">
                  <c:v>12.30208333</c:v>
                </c:pt>
                <c:pt idx="1182">
                  <c:v>12.3125</c:v>
                </c:pt>
                <c:pt idx="1183">
                  <c:v>12.32291667</c:v>
                </c:pt>
                <c:pt idx="1184">
                  <c:v>12.33333333</c:v>
                </c:pt>
                <c:pt idx="1185">
                  <c:v>12.34375</c:v>
                </c:pt>
                <c:pt idx="1186">
                  <c:v>12.35416667</c:v>
                </c:pt>
                <c:pt idx="1187">
                  <c:v>12.36458333</c:v>
                </c:pt>
                <c:pt idx="1188">
                  <c:v>12.375</c:v>
                </c:pt>
                <c:pt idx="1189">
                  <c:v>12.38541667</c:v>
                </c:pt>
                <c:pt idx="1190">
                  <c:v>12.39583333</c:v>
                </c:pt>
                <c:pt idx="1191">
                  <c:v>12.40625</c:v>
                </c:pt>
                <c:pt idx="1192">
                  <c:v>12.41666667</c:v>
                </c:pt>
                <c:pt idx="1193">
                  <c:v>12.42708333</c:v>
                </c:pt>
                <c:pt idx="1194">
                  <c:v>12.4375</c:v>
                </c:pt>
                <c:pt idx="1195">
                  <c:v>12.44791667</c:v>
                </c:pt>
                <c:pt idx="1196">
                  <c:v>12.45833333</c:v>
                </c:pt>
                <c:pt idx="1197">
                  <c:v>12.46875</c:v>
                </c:pt>
                <c:pt idx="1198">
                  <c:v>12.47916667</c:v>
                </c:pt>
                <c:pt idx="1199">
                  <c:v>12.48958333</c:v>
                </c:pt>
                <c:pt idx="1200">
                  <c:v>12.5</c:v>
                </c:pt>
                <c:pt idx="1201">
                  <c:v>12.51041667</c:v>
                </c:pt>
                <c:pt idx="1202">
                  <c:v>12.52083333</c:v>
                </c:pt>
                <c:pt idx="1203">
                  <c:v>12.53125</c:v>
                </c:pt>
                <c:pt idx="1204">
                  <c:v>12.54166667</c:v>
                </c:pt>
                <c:pt idx="1205">
                  <c:v>12.55208333</c:v>
                </c:pt>
                <c:pt idx="1206">
                  <c:v>12.5625</c:v>
                </c:pt>
                <c:pt idx="1207">
                  <c:v>12.57291667</c:v>
                </c:pt>
                <c:pt idx="1208">
                  <c:v>12.58333333</c:v>
                </c:pt>
                <c:pt idx="1209">
                  <c:v>12.59375</c:v>
                </c:pt>
                <c:pt idx="1210">
                  <c:v>12.60416667</c:v>
                </c:pt>
                <c:pt idx="1211">
                  <c:v>12.61458333</c:v>
                </c:pt>
                <c:pt idx="1212">
                  <c:v>12.625</c:v>
                </c:pt>
                <c:pt idx="1213">
                  <c:v>12.63541667</c:v>
                </c:pt>
                <c:pt idx="1214">
                  <c:v>12.64583333</c:v>
                </c:pt>
                <c:pt idx="1215">
                  <c:v>12.65625</c:v>
                </c:pt>
                <c:pt idx="1216">
                  <c:v>12.66666667</c:v>
                </c:pt>
                <c:pt idx="1217">
                  <c:v>12.67708333</c:v>
                </c:pt>
                <c:pt idx="1218">
                  <c:v>12.6875</c:v>
                </c:pt>
                <c:pt idx="1219">
                  <c:v>12.69791667</c:v>
                </c:pt>
                <c:pt idx="1220">
                  <c:v>12.70833333</c:v>
                </c:pt>
                <c:pt idx="1221">
                  <c:v>12.71875</c:v>
                </c:pt>
                <c:pt idx="1222">
                  <c:v>12.72916667</c:v>
                </c:pt>
                <c:pt idx="1223">
                  <c:v>12.73958333</c:v>
                </c:pt>
                <c:pt idx="1224">
                  <c:v>12.75</c:v>
                </c:pt>
                <c:pt idx="1225">
                  <c:v>12.76041667</c:v>
                </c:pt>
                <c:pt idx="1226">
                  <c:v>12.77083333</c:v>
                </c:pt>
                <c:pt idx="1227">
                  <c:v>12.78125</c:v>
                </c:pt>
                <c:pt idx="1228">
                  <c:v>12.79166667</c:v>
                </c:pt>
                <c:pt idx="1229">
                  <c:v>12.80208333</c:v>
                </c:pt>
                <c:pt idx="1230">
                  <c:v>12.8125</c:v>
                </c:pt>
                <c:pt idx="1231">
                  <c:v>12.82291667</c:v>
                </c:pt>
                <c:pt idx="1232">
                  <c:v>12.83333333</c:v>
                </c:pt>
                <c:pt idx="1233">
                  <c:v>12.84375</c:v>
                </c:pt>
                <c:pt idx="1234">
                  <c:v>12.85416667</c:v>
                </c:pt>
                <c:pt idx="1235">
                  <c:v>12.86458333</c:v>
                </c:pt>
                <c:pt idx="1236">
                  <c:v>12.875</c:v>
                </c:pt>
                <c:pt idx="1237">
                  <c:v>12.88541667</c:v>
                </c:pt>
                <c:pt idx="1238">
                  <c:v>12.89583333</c:v>
                </c:pt>
                <c:pt idx="1239">
                  <c:v>12.90625</c:v>
                </c:pt>
                <c:pt idx="1240">
                  <c:v>12.91666667</c:v>
                </c:pt>
                <c:pt idx="1241">
                  <c:v>12.92708333</c:v>
                </c:pt>
                <c:pt idx="1242">
                  <c:v>12.9375</c:v>
                </c:pt>
                <c:pt idx="1243">
                  <c:v>12.94791667</c:v>
                </c:pt>
                <c:pt idx="1244">
                  <c:v>12.95833333</c:v>
                </c:pt>
                <c:pt idx="1245">
                  <c:v>12.96875</c:v>
                </c:pt>
                <c:pt idx="1246">
                  <c:v>12.97916667</c:v>
                </c:pt>
                <c:pt idx="1247">
                  <c:v>12.98958333</c:v>
                </c:pt>
                <c:pt idx="1248">
                  <c:v>13</c:v>
                </c:pt>
                <c:pt idx="1249">
                  <c:v>13.01041667</c:v>
                </c:pt>
                <c:pt idx="1250">
                  <c:v>13.02083333</c:v>
                </c:pt>
                <c:pt idx="1251">
                  <c:v>13.03125</c:v>
                </c:pt>
                <c:pt idx="1252">
                  <c:v>13.04166667</c:v>
                </c:pt>
                <c:pt idx="1253">
                  <c:v>13.05208333</c:v>
                </c:pt>
                <c:pt idx="1254">
                  <c:v>13.0625</c:v>
                </c:pt>
                <c:pt idx="1255">
                  <c:v>13.07291667</c:v>
                </c:pt>
                <c:pt idx="1256">
                  <c:v>13.08333333</c:v>
                </c:pt>
                <c:pt idx="1257">
                  <c:v>13.09375</c:v>
                </c:pt>
                <c:pt idx="1258">
                  <c:v>13.10416667</c:v>
                </c:pt>
                <c:pt idx="1259">
                  <c:v>13.11458333</c:v>
                </c:pt>
                <c:pt idx="1260">
                  <c:v>13.125</c:v>
                </c:pt>
                <c:pt idx="1261">
                  <c:v>13.13541667</c:v>
                </c:pt>
                <c:pt idx="1262">
                  <c:v>13.14583333</c:v>
                </c:pt>
                <c:pt idx="1263">
                  <c:v>13.15625</c:v>
                </c:pt>
                <c:pt idx="1264">
                  <c:v>13.16666667</c:v>
                </c:pt>
                <c:pt idx="1265">
                  <c:v>13.17708333</c:v>
                </c:pt>
                <c:pt idx="1266">
                  <c:v>13.1875</c:v>
                </c:pt>
                <c:pt idx="1267">
                  <c:v>13.19791667</c:v>
                </c:pt>
                <c:pt idx="1268">
                  <c:v>13.20833333</c:v>
                </c:pt>
                <c:pt idx="1269">
                  <c:v>13.21875</c:v>
                </c:pt>
                <c:pt idx="1270">
                  <c:v>13.22916667</c:v>
                </c:pt>
                <c:pt idx="1271">
                  <c:v>13.23958333</c:v>
                </c:pt>
                <c:pt idx="1272">
                  <c:v>13.25</c:v>
                </c:pt>
                <c:pt idx="1273">
                  <c:v>13.26041667</c:v>
                </c:pt>
                <c:pt idx="1274">
                  <c:v>13.27083333</c:v>
                </c:pt>
                <c:pt idx="1275">
                  <c:v>13.28125</c:v>
                </c:pt>
                <c:pt idx="1276">
                  <c:v>13.29166667</c:v>
                </c:pt>
                <c:pt idx="1277">
                  <c:v>13.30208333</c:v>
                </c:pt>
                <c:pt idx="1278">
                  <c:v>13.3125</c:v>
                </c:pt>
                <c:pt idx="1279">
                  <c:v>13.32291667</c:v>
                </c:pt>
                <c:pt idx="1280">
                  <c:v>13.33333333</c:v>
                </c:pt>
                <c:pt idx="1281">
                  <c:v>13.34375</c:v>
                </c:pt>
                <c:pt idx="1282">
                  <c:v>13.35416667</c:v>
                </c:pt>
                <c:pt idx="1283">
                  <c:v>13.36458333</c:v>
                </c:pt>
                <c:pt idx="1284">
                  <c:v>13.375</c:v>
                </c:pt>
                <c:pt idx="1285">
                  <c:v>13.38541667</c:v>
                </c:pt>
                <c:pt idx="1286">
                  <c:v>13.39583333</c:v>
                </c:pt>
                <c:pt idx="1287">
                  <c:v>13.40625</c:v>
                </c:pt>
                <c:pt idx="1288">
                  <c:v>13.41666667</c:v>
                </c:pt>
                <c:pt idx="1289">
                  <c:v>13.42708333</c:v>
                </c:pt>
                <c:pt idx="1290">
                  <c:v>13.4375</c:v>
                </c:pt>
                <c:pt idx="1291">
                  <c:v>13.44791667</c:v>
                </c:pt>
                <c:pt idx="1292">
                  <c:v>13.45833333</c:v>
                </c:pt>
                <c:pt idx="1293">
                  <c:v>13.46875</c:v>
                </c:pt>
                <c:pt idx="1294">
                  <c:v>13.47916667</c:v>
                </c:pt>
                <c:pt idx="1295">
                  <c:v>13.48958333</c:v>
                </c:pt>
                <c:pt idx="1296">
                  <c:v>13.5</c:v>
                </c:pt>
                <c:pt idx="1297">
                  <c:v>13.51041667</c:v>
                </c:pt>
                <c:pt idx="1298">
                  <c:v>13.52083333</c:v>
                </c:pt>
                <c:pt idx="1299">
                  <c:v>13.53125</c:v>
                </c:pt>
                <c:pt idx="1300">
                  <c:v>13.54166667</c:v>
                </c:pt>
                <c:pt idx="1301">
                  <c:v>13.55208333</c:v>
                </c:pt>
                <c:pt idx="1302">
                  <c:v>13.5625</c:v>
                </c:pt>
                <c:pt idx="1303">
                  <c:v>13.57291667</c:v>
                </c:pt>
                <c:pt idx="1304">
                  <c:v>13.58333333</c:v>
                </c:pt>
                <c:pt idx="1305">
                  <c:v>13.59375</c:v>
                </c:pt>
                <c:pt idx="1306">
                  <c:v>13.60416667</c:v>
                </c:pt>
                <c:pt idx="1307">
                  <c:v>13.61458333</c:v>
                </c:pt>
                <c:pt idx="1308">
                  <c:v>13.625</c:v>
                </c:pt>
                <c:pt idx="1309">
                  <c:v>13.63541667</c:v>
                </c:pt>
                <c:pt idx="1310">
                  <c:v>13.64583333</c:v>
                </c:pt>
                <c:pt idx="1311">
                  <c:v>13.65625</c:v>
                </c:pt>
                <c:pt idx="1312">
                  <c:v>13.66666667</c:v>
                </c:pt>
                <c:pt idx="1313">
                  <c:v>13.67708333</c:v>
                </c:pt>
                <c:pt idx="1314">
                  <c:v>13.6875</c:v>
                </c:pt>
                <c:pt idx="1315">
                  <c:v>13.69791667</c:v>
                </c:pt>
                <c:pt idx="1316">
                  <c:v>13.70833333</c:v>
                </c:pt>
                <c:pt idx="1317">
                  <c:v>13.71875</c:v>
                </c:pt>
                <c:pt idx="1318">
                  <c:v>13.72916667</c:v>
                </c:pt>
                <c:pt idx="1319">
                  <c:v>13.73958333</c:v>
                </c:pt>
                <c:pt idx="1320">
                  <c:v>13.75</c:v>
                </c:pt>
                <c:pt idx="1321">
                  <c:v>13.76041667</c:v>
                </c:pt>
                <c:pt idx="1322">
                  <c:v>13.77083333</c:v>
                </c:pt>
                <c:pt idx="1323">
                  <c:v>13.78125</c:v>
                </c:pt>
                <c:pt idx="1324">
                  <c:v>13.79166667</c:v>
                </c:pt>
                <c:pt idx="1325">
                  <c:v>13.80208333</c:v>
                </c:pt>
                <c:pt idx="1326">
                  <c:v>13.8125</c:v>
                </c:pt>
                <c:pt idx="1327">
                  <c:v>13.82291667</c:v>
                </c:pt>
                <c:pt idx="1328">
                  <c:v>13.83333333</c:v>
                </c:pt>
                <c:pt idx="1329">
                  <c:v>13.84375</c:v>
                </c:pt>
                <c:pt idx="1330">
                  <c:v>13.85416667</c:v>
                </c:pt>
                <c:pt idx="1331">
                  <c:v>13.86458333</c:v>
                </c:pt>
                <c:pt idx="1332">
                  <c:v>13.875</c:v>
                </c:pt>
                <c:pt idx="1333">
                  <c:v>13.88541667</c:v>
                </c:pt>
                <c:pt idx="1334">
                  <c:v>13.89583333</c:v>
                </c:pt>
                <c:pt idx="1335">
                  <c:v>13.90625</c:v>
                </c:pt>
                <c:pt idx="1336">
                  <c:v>13.91666667</c:v>
                </c:pt>
                <c:pt idx="1337">
                  <c:v>13.92708333</c:v>
                </c:pt>
                <c:pt idx="1338">
                  <c:v>13.9375</c:v>
                </c:pt>
                <c:pt idx="1339">
                  <c:v>13.94791667</c:v>
                </c:pt>
                <c:pt idx="1340">
                  <c:v>13.95833333</c:v>
                </c:pt>
                <c:pt idx="1341">
                  <c:v>13.96875</c:v>
                </c:pt>
                <c:pt idx="1342">
                  <c:v>13.97916667</c:v>
                </c:pt>
                <c:pt idx="1343">
                  <c:v>13.98958333</c:v>
                </c:pt>
                <c:pt idx="1344">
                  <c:v>14</c:v>
                </c:pt>
                <c:pt idx="1345">
                  <c:v>14.01041667</c:v>
                </c:pt>
                <c:pt idx="1346">
                  <c:v>14.02083333</c:v>
                </c:pt>
                <c:pt idx="1347">
                  <c:v>14.03125</c:v>
                </c:pt>
                <c:pt idx="1348">
                  <c:v>14.04166667</c:v>
                </c:pt>
                <c:pt idx="1349">
                  <c:v>14.05208333</c:v>
                </c:pt>
                <c:pt idx="1350">
                  <c:v>14.0625</c:v>
                </c:pt>
                <c:pt idx="1351">
                  <c:v>14.07291667</c:v>
                </c:pt>
                <c:pt idx="1352">
                  <c:v>14.08333333</c:v>
                </c:pt>
                <c:pt idx="1353">
                  <c:v>14.09375</c:v>
                </c:pt>
                <c:pt idx="1354">
                  <c:v>14.10416667</c:v>
                </c:pt>
                <c:pt idx="1355">
                  <c:v>14.11458333</c:v>
                </c:pt>
                <c:pt idx="1356">
                  <c:v>14.125</c:v>
                </c:pt>
                <c:pt idx="1357">
                  <c:v>14.13541667</c:v>
                </c:pt>
                <c:pt idx="1358">
                  <c:v>14.14583333</c:v>
                </c:pt>
                <c:pt idx="1359">
                  <c:v>14.15625</c:v>
                </c:pt>
                <c:pt idx="1360">
                  <c:v>14.16666667</c:v>
                </c:pt>
                <c:pt idx="1361">
                  <c:v>14.17708333</c:v>
                </c:pt>
                <c:pt idx="1362">
                  <c:v>14.1875</c:v>
                </c:pt>
                <c:pt idx="1363">
                  <c:v>14.19791667</c:v>
                </c:pt>
                <c:pt idx="1364">
                  <c:v>14.20833333</c:v>
                </c:pt>
                <c:pt idx="1365">
                  <c:v>14.21875</c:v>
                </c:pt>
                <c:pt idx="1366">
                  <c:v>14.22916667</c:v>
                </c:pt>
                <c:pt idx="1367">
                  <c:v>14.23958333</c:v>
                </c:pt>
                <c:pt idx="1368">
                  <c:v>14.25</c:v>
                </c:pt>
                <c:pt idx="1369">
                  <c:v>14.26041667</c:v>
                </c:pt>
                <c:pt idx="1370">
                  <c:v>14.27083333</c:v>
                </c:pt>
                <c:pt idx="1371">
                  <c:v>14.28125</c:v>
                </c:pt>
                <c:pt idx="1372">
                  <c:v>14.29166667</c:v>
                </c:pt>
                <c:pt idx="1373">
                  <c:v>14.30208333</c:v>
                </c:pt>
                <c:pt idx="1374">
                  <c:v>14.3125</c:v>
                </c:pt>
                <c:pt idx="1375">
                  <c:v>14.32291667</c:v>
                </c:pt>
                <c:pt idx="1376">
                  <c:v>14.33333333</c:v>
                </c:pt>
                <c:pt idx="1377">
                  <c:v>14.34375</c:v>
                </c:pt>
                <c:pt idx="1378">
                  <c:v>14.35416667</c:v>
                </c:pt>
                <c:pt idx="1379">
                  <c:v>14.36458333</c:v>
                </c:pt>
                <c:pt idx="1380">
                  <c:v>14.375</c:v>
                </c:pt>
                <c:pt idx="1381">
                  <c:v>14.38541667</c:v>
                </c:pt>
                <c:pt idx="1382">
                  <c:v>14.39583333</c:v>
                </c:pt>
                <c:pt idx="1383">
                  <c:v>14.40625</c:v>
                </c:pt>
                <c:pt idx="1384">
                  <c:v>14.41666667</c:v>
                </c:pt>
                <c:pt idx="1385">
                  <c:v>14.42708333</c:v>
                </c:pt>
                <c:pt idx="1386">
                  <c:v>14.4375</c:v>
                </c:pt>
                <c:pt idx="1387">
                  <c:v>14.44791667</c:v>
                </c:pt>
                <c:pt idx="1388">
                  <c:v>14.45833333</c:v>
                </c:pt>
                <c:pt idx="1389">
                  <c:v>14.46875</c:v>
                </c:pt>
                <c:pt idx="1390">
                  <c:v>14.47916667</c:v>
                </c:pt>
                <c:pt idx="1391">
                  <c:v>14.48958333</c:v>
                </c:pt>
                <c:pt idx="1392">
                  <c:v>14.5</c:v>
                </c:pt>
                <c:pt idx="1393">
                  <c:v>14.51041667</c:v>
                </c:pt>
                <c:pt idx="1394">
                  <c:v>14.52083333</c:v>
                </c:pt>
                <c:pt idx="1395">
                  <c:v>14.53125</c:v>
                </c:pt>
                <c:pt idx="1396">
                  <c:v>14.54166667</c:v>
                </c:pt>
                <c:pt idx="1397">
                  <c:v>14.55208333</c:v>
                </c:pt>
                <c:pt idx="1398">
                  <c:v>14.5625</c:v>
                </c:pt>
                <c:pt idx="1399">
                  <c:v>14.57291667</c:v>
                </c:pt>
                <c:pt idx="1400">
                  <c:v>14.58333333</c:v>
                </c:pt>
                <c:pt idx="1401">
                  <c:v>14.59375</c:v>
                </c:pt>
                <c:pt idx="1402">
                  <c:v>14.60416667</c:v>
                </c:pt>
                <c:pt idx="1403">
                  <c:v>14.61458333</c:v>
                </c:pt>
                <c:pt idx="1404">
                  <c:v>14.625</c:v>
                </c:pt>
                <c:pt idx="1405">
                  <c:v>14.63541667</c:v>
                </c:pt>
                <c:pt idx="1406">
                  <c:v>14.64583333</c:v>
                </c:pt>
                <c:pt idx="1407">
                  <c:v>14.65625</c:v>
                </c:pt>
                <c:pt idx="1408">
                  <c:v>14.66666667</c:v>
                </c:pt>
                <c:pt idx="1409">
                  <c:v>14.67708333</c:v>
                </c:pt>
                <c:pt idx="1410">
                  <c:v>14.6875</c:v>
                </c:pt>
                <c:pt idx="1411">
                  <c:v>14.69791667</c:v>
                </c:pt>
                <c:pt idx="1412">
                  <c:v>14.70833333</c:v>
                </c:pt>
                <c:pt idx="1413">
                  <c:v>14.71875</c:v>
                </c:pt>
                <c:pt idx="1414">
                  <c:v>14.72916667</c:v>
                </c:pt>
                <c:pt idx="1415">
                  <c:v>14.73958333</c:v>
                </c:pt>
                <c:pt idx="1416">
                  <c:v>14.75</c:v>
                </c:pt>
                <c:pt idx="1417">
                  <c:v>14.76041667</c:v>
                </c:pt>
                <c:pt idx="1418">
                  <c:v>14.77083333</c:v>
                </c:pt>
                <c:pt idx="1419">
                  <c:v>14.78125</c:v>
                </c:pt>
                <c:pt idx="1420">
                  <c:v>14.79166667</c:v>
                </c:pt>
                <c:pt idx="1421">
                  <c:v>14.80208333</c:v>
                </c:pt>
                <c:pt idx="1422">
                  <c:v>14.8125</c:v>
                </c:pt>
                <c:pt idx="1423">
                  <c:v>14.82291667</c:v>
                </c:pt>
                <c:pt idx="1424">
                  <c:v>14.83333333</c:v>
                </c:pt>
                <c:pt idx="1425">
                  <c:v>14.84375</c:v>
                </c:pt>
                <c:pt idx="1426">
                  <c:v>14.85416667</c:v>
                </c:pt>
                <c:pt idx="1427">
                  <c:v>14.86458333</c:v>
                </c:pt>
                <c:pt idx="1428">
                  <c:v>14.875</c:v>
                </c:pt>
                <c:pt idx="1429">
                  <c:v>14.88541667</c:v>
                </c:pt>
                <c:pt idx="1430">
                  <c:v>14.89583333</c:v>
                </c:pt>
                <c:pt idx="1431">
                  <c:v>14.90625</c:v>
                </c:pt>
                <c:pt idx="1432">
                  <c:v>14.91666667</c:v>
                </c:pt>
                <c:pt idx="1433">
                  <c:v>14.92708333</c:v>
                </c:pt>
                <c:pt idx="1434">
                  <c:v>14.9375</c:v>
                </c:pt>
                <c:pt idx="1435">
                  <c:v>14.94791667</c:v>
                </c:pt>
                <c:pt idx="1436">
                  <c:v>14.95833333</c:v>
                </c:pt>
                <c:pt idx="1437">
                  <c:v>14.96875</c:v>
                </c:pt>
                <c:pt idx="1438">
                  <c:v>14.97916667</c:v>
                </c:pt>
                <c:pt idx="1439">
                  <c:v>14.98958333</c:v>
                </c:pt>
                <c:pt idx="1440">
                  <c:v>15</c:v>
                </c:pt>
                <c:pt idx="1441">
                  <c:v>15.010416670000001</c:v>
                </c:pt>
                <c:pt idx="1442">
                  <c:v>15.020833329999999</c:v>
                </c:pt>
                <c:pt idx="1443">
                  <c:v>15.03125</c:v>
                </c:pt>
                <c:pt idx="1444">
                  <c:v>15.041666670000001</c:v>
                </c:pt>
                <c:pt idx="1445">
                  <c:v>15.052083329999999</c:v>
                </c:pt>
                <c:pt idx="1446">
                  <c:v>15.0625</c:v>
                </c:pt>
                <c:pt idx="1447">
                  <c:v>15.072916670000001</c:v>
                </c:pt>
                <c:pt idx="1448">
                  <c:v>15.083333329999999</c:v>
                </c:pt>
                <c:pt idx="1449">
                  <c:v>15.09375</c:v>
                </c:pt>
                <c:pt idx="1450">
                  <c:v>15.104166670000001</c:v>
                </c:pt>
                <c:pt idx="1451">
                  <c:v>15.114583329999999</c:v>
                </c:pt>
                <c:pt idx="1452">
                  <c:v>15.125</c:v>
                </c:pt>
                <c:pt idx="1453">
                  <c:v>15.135416670000001</c:v>
                </c:pt>
                <c:pt idx="1454">
                  <c:v>15.145833329999999</c:v>
                </c:pt>
                <c:pt idx="1455">
                  <c:v>15.15625</c:v>
                </c:pt>
                <c:pt idx="1456">
                  <c:v>15.166666670000001</c:v>
                </c:pt>
                <c:pt idx="1457">
                  <c:v>15.177083329999999</c:v>
                </c:pt>
                <c:pt idx="1458">
                  <c:v>15.1875</c:v>
                </c:pt>
                <c:pt idx="1459">
                  <c:v>15.197916670000001</c:v>
                </c:pt>
                <c:pt idx="1460">
                  <c:v>15.208333329999999</c:v>
                </c:pt>
                <c:pt idx="1461">
                  <c:v>15.21875</c:v>
                </c:pt>
                <c:pt idx="1462">
                  <c:v>15.229166670000001</c:v>
                </c:pt>
                <c:pt idx="1463">
                  <c:v>15.239583329999999</c:v>
                </c:pt>
                <c:pt idx="1464">
                  <c:v>15.25</c:v>
                </c:pt>
                <c:pt idx="1465">
                  <c:v>15.260416670000001</c:v>
                </c:pt>
                <c:pt idx="1466">
                  <c:v>15.270833329999999</c:v>
                </c:pt>
                <c:pt idx="1467">
                  <c:v>15.28125</c:v>
                </c:pt>
                <c:pt idx="1468">
                  <c:v>15.291666670000001</c:v>
                </c:pt>
                <c:pt idx="1469">
                  <c:v>15.302083329999999</c:v>
                </c:pt>
                <c:pt idx="1470">
                  <c:v>15.3125</c:v>
                </c:pt>
                <c:pt idx="1471">
                  <c:v>15.322916670000001</c:v>
                </c:pt>
                <c:pt idx="1472">
                  <c:v>15.333333329999999</c:v>
                </c:pt>
                <c:pt idx="1473">
                  <c:v>15.34375</c:v>
                </c:pt>
                <c:pt idx="1474">
                  <c:v>15.354166670000001</c:v>
                </c:pt>
                <c:pt idx="1475">
                  <c:v>15.364583329999999</c:v>
                </c:pt>
                <c:pt idx="1476">
                  <c:v>15.375</c:v>
                </c:pt>
                <c:pt idx="1477">
                  <c:v>15.385416670000001</c:v>
                </c:pt>
                <c:pt idx="1478">
                  <c:v>15.395833329999999</c:v>
                </c:pt>
                <c:pt idx="1479">
                  <c:v>15.40625</c:v>
                </c:pt>
                <c:pt idx="1480">
                  <c:v>15.416666670000001</c:v>
                </c:pt>
                <c:pt idx="1481">
                  <c:v>15.427083329999999</c:v>
                </c:pt>
                <c:pt idx="1482">
                  <c:v>15.4375</c:v>
                </c:pt>
                <c:pt idx="1483">
                  <c:v>15.447916670000001</c:v>
                </c:pt>
                <c:pt idx="1484">
                  <c:v>15.458333329999999</c:v>
                </c:pt>
                <c:pt idx="1485">
                  <c:v>15.46875</c:v>
                </c:pt>
                <c:pt idx="1486">
                  <c:v>15.479166670000001</c:v>
                </c:pt>
                <c:pt idx="1487">
                  <c:v>15.489583329999999</c:v>
                </c:pt>
                <c:pt idx="1488">
                  <c:v>15.5</c:v>
                </c:pt>
                <c:pt idx="1489">
                  <c:v>15.510416670000001</c:v>
                </c:pt>
                <c:pt idx="1490">
                  <c:v>15.520833329999999</c:v>
                </c:pt>
                <c:pt idx="1491">
                  <c:v>15.53125</c:v>
                </c:pt>
                <c:pt idx="1492">
                  <c:v>15.541666670000001</c:v>
                </c:pt>
                <c:pt idx="1493">
                  <c:v>15.552083329999999</c:v>
                </c:pt>
                <c:pt idx="1494">
                  <c:v>15.5625</c:v>
                </c:pt>
                <c:pt idx="1495">
                  <c:v>15.572916670000001</c:v>
                </c:pt>
                <c:pt idx="1496">
                  <c:v>15.583333329999999</c:v>
                </c:pt>
                <c:pt idx="1497">
                  <c:v>15.59375</c:v>
                </c:pt>
                <c:pt idx="1498">
                  <c:v>15.604166670000001</c:v>
                </c:pt>
                <c:pt idx="1499">
                  <c:v>15.614583329999999</c:v>
                </c:pt>
                <c:pt idx="1500">
                  <c:v>15.625</c:v>
                </c:pt>
                <c:pt idx="1501">
                  <c:v>15.635416670000001</c:v>
                </c:pt>
                <c:pt idx="1502">
                  <c:v>15.645833329999999</c:v>
                </c:pt>
                <c:pt idx="1503">
                  <c:v>15.65625</c:v>
                </c:pt>
                <c:pt idx="1504">
                  <c:v>15.666666670000001</c:v>
                </c:pt>
                <c:pt idx="1505">
                  <c:v>15.677083329999999</c:v>
                </c:pt>
                <c:pt idx="1506">
                  <c:v>15.6875</c:v>
                </c:pt>
                <c:pt idx="1507">
                  <c:v>15.697916670000001</c:v>
                </c:pt>
                <c:pt idx="1508">
                  <c:v>15.708333329999999</c:v>
                </c:pt>
                <c:pt idx="1509">
                  <c:v>15.71875</c:v>
                </c:pt>
                <c:pt idx="1510">
                  <c:v>15.729166670000001</c:v>
                </c:pt>
                <c:pt idx="1511">
                  <c:v>15.739583329999999</c:v>
                </c:pt>
                <c:pt idx="1512">
                  <c:v>15.75</c:v>
                </c:pt>
                <c:pt idx="1513">
                  <c:v>15.760416670000001</c:v>
                </c:pt>
                <c:pt idx="1514">
                  <c:v>15.770833329999999</c:v>
                </c:pt>
                <c:pt idx="1515">
                  <c:v>15.78125</c:v>
                </c:pt>
                <c:pt idx="1516">
                  <c:v>15.791666670000001</c:v>
                </c:pt>
                <c:pt idx="1517">
                  <c:v>15.802083329999999</c:v>
                </c:pt>
                <c:pt idx="1518">
                  <c:v>15.8125</c:v>
                </c:pt>
                <c:pt idx="1519">
                  <c:v>15.822916670000001</c:v>
                </c:pt>
                <c:pt idx="1520">
                  <c:v>15.833333329999999</c:v>
                </c:pt>
                <c:pt idx="1521">
                  <c:v>15.84375</c:v>
                </c:pt>
                <c:pt idx="1522">
                  <c:v>15.854166670000001</c:v>
                </c:pt>
                <c:pt idx="1523">
                  <c:v>15.864583329999999</c:v>
                </c:pt>
                <c:pt idx="1524">
                  <c:v>15.875</c:v>
                </c:pt>
                <c:pt idx="1525">
                  <c:v>15.885416670000001</c:v>
                </c:pt>
                <c:pt idx="1526">
                  <c:v>15.895833329999999</c:v>
                </c:pt>
                <c:pt idx="1527">
                  <c:v>15.90625</c:v>
                </c:pt>
                <c:pt idx="1528">
                  <c:v>15.916666670000001</c:v>
                </c:pt>
                <c:pt idx="1529">
                  <c:v>15.927083329999999</c:v>
                </c:pt>
                <c:pt idx="1530">
                  <c:v>15.9375</c:v>
                </c:pt>
                <c:pt idx="1531">
                  <c:v>15.947916670000001</c:v>
                </c:pt>
                <c:pt idx="1532">
                  <c:v>15.958333329999999</c:v>
                </c:pt>
                <c:pt idx="1533">
                  <c:v>15.96875</c:v>
                </c:pt>
                <c:pt idx="1534">
                  <c:v>15.979166670000001</c:v>
                </c:pt>
                <c:pt idx="1535">
                  <c:v>15.989583329999999</c:v>
                </c:pt>
                <c:pt idx="1536">
                  <c:v>16</c:v>
                </c:pt>
                <c:pt idx="1537">
                  <c:v>16.010416670000001</c:v>
                </c:pt>
                <c:pt idx="1538">
                  <c:v>16.020833329999999</c:v>
                </c:pt>
                <c:pt idx="1539">
                  <c:v>16.03125</c:v>
                </c:pt>
                <c:pt idx="1540">
                  <c:v>16.041666670000001</c:v>
                </c:pt>
                <c:pt idx="1541">
                  <c:v>16.052083329999999</c:v>
                </c:pt>
                <c:pt idx="1542">
                  <c:v>16.0625</c:v>
                </c:pt>
                <c:pt idx="1543">
                  <c:v>16.072916670000001</c:v>
                </c:pt>
                <c:pt idx="1544">
                  <c:v>16.083333329999999</c:v>
                </c:pt>
                <c:pt idx="1545">
                  <c:v>16.09375</c:v>
                </c:pt>
                <c:pt idx="1546">
                  <c:v>16.104166670000001</c:v>
                </c:pt>
                <c:pt idx="1547">
                  <c:v>16.114583329999999</c:v>
                </c:pt>
                <c:pt idx="1548">
                  <c:v>16.125</c:v>
                </c:pt>
                <c:pt idx="1549">
                  <c:v>16.135416670000001</c:v>
                </c:pt>
                <c:pt idx="1550">
                  <c:v>16.145833329999999</c:v>
                </c:pt>
                <c:pt idx="1551">
                  <c:v>16.15625</c:v>
                </c:pt>
                <c:pt idx="1552">
                  <c:v>16.166666670000001</c:v>
                </c:pt>
                <c:pt idx="1553">
                  <c:v>16.177083329999999</c:v>
                </c:pt>
                <c:pt idx="1554">
                  <c:v>16.1875</c:v>
                </c:pt>
                <c:pt idx="1555">
                  <c:v>16.197916670000001</c:v>
                </c:pt>
                <c:pt idx="1556">
                  <c:v>16.208333329999999</c:v>
                </c:pt>
                <c:pt idx="1557">
                  <c:v>16.21875</c:v>
                </c:pt>
                <c:pt idx="1558">
                  <c:v>16.229166670000001</c:v>
                </c:pt>
                <c:pt idx="1559">
                  <c:v>16.239583329999999</c:v>
                </c:pt>
                <c:pt idx="1560">
                  <c:v>16.25</c:v>
                </c:pt>
                <c:pt idx="1561">
                  <c:v>16.260416670000001</c:v>
                </c:pt>
                <c:pt idx="1562">
                  <c:v>16.270833329999999</c:v>
                </c:pt>
                <c:pt idx="1563">
                  <c:v>16.28125</c:v>
                </c:pt>
                <c:pt idx="1564">
                  <c:v>16.291666670000001</c:v>
                </c:pt>
                <c:pt idx="1565">
                  <c:v>16.302083329999999</c:v>
                </c:pt>
                <c:pt idx="1566">
                  <c:v>16.3125</c:v>
                </c:pt>
                <c:pt idx="1567">
                  <c:v>16.322916670000001</c:v>
                </c:pt>
                <c:pt idx="1568">
                  <c:v>16.333333329999999</c:v>
                </c:pt>
                <c:pt idx="1569">
                  <c:v>16.34375</c:v>
                </c:pt>
                <c:pt idx="1570">
                  <c:v>16.354166670000001</c:v>
                </c:pt>
                <c:pt idx="1571">
                  <c:v>16.364583329999999</c:v>
                </c:pt>
                <c:pt idx="1572">
                  <c:v>16.375</c:v>
                </c:pt>
                <c:pt idx="1573">
                  <c:v>16.385416670000001</c:v>
                </c:pt>
                <c:pt idx="1574">
                  <c:v>16.395833329999999</c:v>
                </c:pt>
                <c:pt idx="1575">
                  <c:v>16.40625</c:v>
                </c:pt>
                <c:pt idx="1576">
                  <c:v>16.416666670000001</c:v>
                </c:pt>
                <c:pt idx="1577">
                  <c:v>16.427083329999999</c:v>
                </c:pt>
                <c:pt idx="1578">
                  <c:v>16.4375</c:v>
                </c:pt>
                <c:pt idx="1579">
                  <c:v>16.447916670000001</c:v>
                </c:pt>
                <c:pt idx="1580">
                  <c:v>16.458333329999999</c:v>
                </c:pt>
                <c:pt idx="1581">
                  <c:v>16.46875</c:v>
                </c:pt>
                <c:pt idx="1582">
                  <c:v>16.479166670000001</c:v>
                </c:pt>
                <c:pt idx="1583">
                  <c:v>16.489583329999999</c:v>
                </c:pt>
                <c:pt idx="1584">
                  <c:v>16.5</c:v>
                </c:pt>
                <c:pt idx="1585">
                  <c:v>16.510416670000001</c:v>
                </c:pt>
                <c:pt idx="1586">
                  <c:v>16.520833329999999</c:v>
                </c:pt>
                <c:pt idx="1587">
                  <c:v>16.53125</c:v>
                </c:pt>
                <c:pt idx="1588">
                  <c:v>16.541666670000001</c:v>
                </c:pt>
                <c:pt idx="1589">
                  <c:v>16.552083329999999</c:v>
                </c:pt>
                <c:pt idx="1590">
                  <c:v>16.5625</c:v>
                </c:pt>
                <c:pt idx="1591">
                  <c:v>16.572916670000001</c:v>
                </c:pt>
                <c:pt idx="1592">
                  <c:v>16.583333329999999</c:v>
                </c:pt>
                <c:pt idx="1593">
                  <c:v>16.59375</c:v>
                </c:pt>
                <c:pt idx="1594">
                  <c:v>16.604166670000001</c:v>
                </c:pt>
                <c:pt idx="1595">
                  <c:v>16.614583329999999</c:v>
                </c:pt>
                <c:pt idx="1596">
                  <c:v>16.625</c:v>
                </c:pt>
                <c:pt idx="1597">
                  <c:v>16.635416670000001</c:v>
                </c:pt>
                <c:pt idx="1598">
                  <c:v>16.645833329999999</c:v>
                </c:pt>
                <c:pt idx="1599">
                  <c:v>16.65625</c:v>
                </c:pt>
                <c:pt idx="1600">
                  <c:v>16.666666670000001</c:v>
                </c:pt>
                <c:pt idx="1601">
                  <c:v>16.677083329999999</c:v>
                </c:pt>
                <c:pt idx="1602">
                  <c:v>16.6875</c:v>
                </c:pt>
                <c:pt idx="1603">
                  <c:v>16.697916670000001</c:v>
                </c:pt>
                <c:pt idx="1604">
                  <c:v>16.708333329999999</c:v>
                </c:pt>
                <c:pt idx="1605">
                  <c:v>16.71875</c:v>
                </c:pt>
                <c:pt idx="1606">
                  <c:v>16.729166670000001</c:v>
                </c:pt>
                <c:pt idx="1607">
                  <c:v>16.739583329999999</c:v>
                </c:pt>
                <c:pt idx="1608">
                  <c:v>16.75</c:v>
                </c:pt>
                <c:pt idx="1609">
                  <c:v>16.760416670000001</c:v>
                </c:pt>
                <c:pt idx="1610">
                  <c:v>16.770833329999999</c:v>
                </c:pt>
                <c:pt idx="1611">
                  <c:v>16.78125</c:v>
                </c:pt>
                <c:pt idx="1612">
                  <c:v>16.791666670000001</c:v>
                </c:pt>
                <c:pt idx="1613">
                  <c:v>16.802083329999999</c:v>
                </c:pt>
                <c:pt idx="1614">
                  <c:v>16.8125</c:v>
                </c:pt>
                <c:pt idx="1615">
                  <c:v>16.822916670000001</c:v>
                </c:pt>
                <c:pt idx="1616">
                  <c:v>16.833333329999999</c:v>
                </c:pt>
                <c:pt idx="1617">
                  <c:v>16.84375</c:v>
                </c:pt>
                <c:pt idx="1618">
                  <c:v>16.854166670000001</c:v>
                </c:pt>
                <c:pt idx="1619">
                  <c:v>16.864583329999999</c:v>
                </c:pt>
                <c:pt idx="1620">
                  <c:v>16.875</c:v>
                </c:pt>
                <c:pt idx="1621">
                  <c:v>16.885416670000001</c:v>
                </c:pt>
                <c:pt idx="1622">
                  <c:v>16.895833329999999</c:v>
                </c:pt>
                <c:pt idx="1623">
                  <c:v>16.90625</c:v>
                </c:pt>
                <c:pt idx="1624">
                  <c:v>16.916666670000001</c:v>
                </c:pt>
                <c:pt idx="1625">
                  <c:v>16.927083329999999</c:v>
                </c:pt>
                <c:pt idx="1626">
                  <c:v>16.9375</c:v>
                </c:pt>
                <c:pt idx="1627">
                  <c:v>16.947916670000001</c:v>
                </c:pt>
                <c:pt idx="1628">
                  <c:v>16.958333329999999</c:v>
                </c:pt>
                <c:pt idx="1629">
                  <c:v>16.96875</c:v>
                </c:pt>
                <c:pt idx="1630">
                  <c:v>16.979166670000001</c:v>
                </c:pt>
                <c:pt idx="1631">
                  <c:v>16.989583329999999</c:v>
                </c:pt>
                <c:pt idx="1632">
                  <c:v>17</c:v>
                </c:pt>
                <c:pt idx="1633">
                  <c:v>17.010416670000001</c:v>
                </c:pt>
                <c:pt idx="1634">
                  <c:v>17.020833329999999</c:v>
                </c:pt>
                <c:pt idx="1635">
                  <c:v>17.03125</c:v>
                </c:pt>
                <c:pt idx="1636">
                  <c:v>17.041666670000001</c:v>
                </c:pt>
                <c:pt idx="1637">
                  <c:v>17.052083329999999</c:v>
                </c:pt>
                <c:pt idx="1638">
                  <c:v>17.0625</c:v>
                </c:pt>
                <c:pt idx="1639">
                  <c:v>17.072916670000001</c:v>
                </c:pt>
                <c:pt idx="1640">
                  <c:v>17.083333329999999</c:v>
                </c:pt>
                <c:pt idx="1641">
                  <c:v>17.09375</c:v>
                </c:pt>
                <c:pt idx="1642">
                  <c:v>17.104166670000001</c:v>
                </c:pt>
                <c:pt idx="1643">
                  <c:v>17.114583329999999</c:v>
                </c:pt>
                <c:pt idx="1644">
                  <c:v>17.125</c:v>
                </c:pt>
                <c:pt idx="1645">
                  <c:v>17.135416670000001</c:v>
                </c:pt>
                <c:pt idx="1646">
                  <c:v>17.145833329999999</c:v>
                </c:pt>
                <c:pt idx="1647">
                  <c:v>17.15625</c:v>
                </c:pt>
                <c:pt idx="1648">
                  <c:v>17.166666670000001</c:v>
                </c:pt>
                <c:pt idx="1649">
                  <c:v>17.177083329999999</c:v>
                </c:pt>
                <c:pt idx="1650">
                  <c:v>17.1875</c:v>
                </c:pt>
                <c:pt idx="1651">
                  <c:v>17.197916670000001</c:v>
                </c:pt>
                <c:pt idx="1652">
                  <c:v>17.208333329999999</c:v>
                </c:pt>
                <c:pt idx="1653">
                  <c:v>17.21875</c:v>
                </c:pt>
                <c:pt idx="1654">
                  <c:v>17.229166670000001</c:v>
                </c:pt>
                <c:pt idx="1655">
                  <c:v>17.239583329999999</c:v>
                </c:pt>
                <c:pt idx="1656">
                  <c:v>17.25</c:v>
                </c:pt>
                <c:pt idx="1657">
                  <c:v>17.260416670000001</c:v>
                </c:pt>
                <c:pt idx="1658">
                  <c:v>17.270833329999999</c:v>
                </c:pt>
                <c:pt idx="1659">
                  <c:v>17.28125</c:v>
                </c:pt>
                <c:pt idx="1660">
                  <c:v>17.291666670000001</c:v>
                </c:pt>
                <c:pt idx="1661">
                  <c:v>17.302083329999999</c:v>
                </c:pt>
                <c:pt idx="1662">
                  <c:v>17.3125</c:v>
                </c:pt>
                <c:pt idx="1663">
                  <c:v>17.322916670000001</c:v>
                </c:pt>
                <c:pt idx="1664">
                  <c:v>17.333333329999999</c:v>
                </c:pt>
                <c:pt idx="1665">
                  <c:v>17.34375</c:v>
                </c:pt>
                <c:pt idx="1666">
                  <c:v>17.354166670000001</c:v>
                </c:pt>
                <c:pt idx="1667">
                  <c:v>17.364583329999999</c:v>
                </c:pt>
                <c:pt idx="1668">
                  <c:v>17.375</c:v>
                </c:pt>
                <c:pt idx="1669">
                  <c:v>17.385416670000001</c:v>
                </c:pt>
                <c:pt idx="1670">
                  <c:v>17.395833329999999</c:v>
                </c:pt>
                <c:pt idx="1671">
                  <c:v>17.40625</c:v>
                </c:pt>
                <c:pt idx="1672">
                  <c:v>17.416666670000001</c:v>
                </c:pt>
                <c:pt idx="1673">
                  <c:v>17.427083329999999</c:v>
                </c:pt>
                <c:pt idx="1674">
                  <c:v>17.4375</c:v>
                </c:pt>
                <c:pt idx="1675">
                  <c:v>17.447916670000001</c:v>
                </c:pt>
                <c:pt idx="1676">
                  <c:v>17.458333329999999</c:v>
                </c:pt>
                <c:pt idx="1677">
                  <c:v>17.46875</c:v>
                </c:pt>
                <c:pt idx="1678">
                  <c:v>17.479166670000001</c:v>
                </c:pt>
                <c:pt idx="1679">
                  <c:v>17.489583329999999</c:v>
                </c:pt>
                <c:pt idx="1680">
                  <c:v>17.5</c:v>
                </c:pt>
                <c:pt idx="1681">
                  <c:v>17.510416670000001</c:v>
                </c:pt>
                <c:pt idx="1682">
                  <c:v>17.520833329999999</c:v>
                </c:pt>
                <c:pt idx="1683">
                  <c:v>17.53125</c:v>
                </c:pt>
                <c:pt idx="1684">
                  <c:v>17.541666670000001</c:v>
                </c:pt>
                <c:pt idx="1685">
                  <c:v>17.552083329999999</c:v>
                </c:pt>
                <c:pt idx="1686">
                  <c:v>17.5625</c:v>
                </c:pt>
                <c:pt idx="1687">
                  <c:v>17.572916670000001</c:v>
                </c:pt>
                <c:pt idx="1688">
                  <c:v>17.583333329999999</c:v>
                </c:pt>
                <c:pt idx="1689">
                  <c:v>17.59375</c:v>
                </c:pt>
                <c:pt idx="1690">
                  <c:v>17.604166670000001</c:v>
                </c:pt>
                <c:pt idx="1691">
                  <c:v>17.614583329999999</c:v>
                </c:pt>
                <c:pt idx="1692">
                  <c:v>17.625</c:v>
                </c:pt>
                <c:pt idx="1693">
                  <c:v>17.635416670000001</c:v>
                </c:pt>
                <c:pt idx="1694">
                  <c:v>17.645833329999999</c:v>
                </c:pt>
                <c:pt idx="1695">
                  <c:v>17.65625</c:v>
                </c:pt>
                <c:pt idx="1696">
                  <c:v>17.666666670000001</c:v>
                </c:pt>
                <c:pt idx="1697">
                  <c:v>17.677083329999999</c:v>
                </c:pt>
                <c:pt idx="1698">
                  <c:v>17.6875</c:v>
                </c:pt>
                <c:pt idx="1699">
                  <c:v>17.697916670000001</c:v>
                </c:pt>
                <c:pt idx="1700">
                  <c:v>17.708333329999999</c:v>
                </c:pt>
                <c:pt idx="1701">
                  <c:v>17.71875</c:v>
                </c:pt>
                <c:pt idx="1702">
                  <c:v>17.729166670000001</c:v>
                </c:pt>
                <c:pt idx="1703">
                  <c:v>17.739583329999999</c:v>
                </c:pt>
                <c:pt idx="1704">
                  <c:v>17.75</c:v>
                </c:pt>
                <c:pt idx="1705">
                  <c:v>17.760416670000001</c:v>
                </c:pt>
                <c:pt idx="1706">
                  <c:v>17.770833329999999</c:v>
                </c:pt>
                <c:pt idx="1707">
                  <c:v>17.78125</c:v>
                </c:pt>
                <c:pt idx="1708">
                  <c:v>17.791666670000001</c:v>
                </c:pt>
                <c:pt idx="1709">
                  <c:v>17.802083329999999</c:v>
                </c:pt>
                <c:pt idx="1710">
                  <c:v>17.8125</c:v>
                </c:pt>
                <c:pt idx="1711">
                  <c:v>17.822916670000001</c:v>
                </c:pt>
                <c:pt idx="1712">
                  <c:v>17.833333329999999</c:v>
                </c:pt>
                <c:pt idx="1713">
                  <c:v>17.84375</c:v>
                </c:pt>
                <c:pt idx="1714">
                  <c:v>17.854166670000001</c:v>
                </c:pt>
                <c:pt idx="1715">
                  <c:v>17.864583329999999</c:v>
                </c:pt>
                <c:pt idx="1716">
                  <c:v>17.875</c:v>
                </c:pt>
                <c:pt idx="1717">
                  <c:v>17.885416670000001</c:v>
                </c:pt>
                <c:pt idx="1718">
                  <c:v>17.895833329999999</c:v>
                </c:pt>
                <c:pt idx="1719">
                  <c:v>17.90625</c:v>
                </c:pt>
                <c:pt idx="1720">
                  <c:v>17.916666670000001</c:v>
                </c:pt>
                <c:pt idx="1721">
                  <c:v>17.927083329999999</c:v>
                </c:pt>
                <c:pt idx="1722">
                  <c:v>17.9375</c:v>
                </c:pt>
                <c:pt idx="1723">
                  <c:v>17.947916670000001</c:v>
                </c:pt>
                <c:pt idx="1724">
                  <c:v>17.958333329999999</c:v>
                </c:pt>
                <c:pt idx="1725">
                  <c:v>17.96875</c:v>
                </c:pt>
                <c:pt idx="1726">
                  <c:v>17.979166670000001</c:v>
                </c:pt>
                <c:pt idx="1727">
                  <c:v>17.989583329999999</c:v>
                </c:pt>
                <c:pt idx="1728">
                  <c:v>18</c:v>
                </c:pt>
                <c:pt idx="1729">
                  <c:v>18.010416670000001</c:v>
                </c:pt>
                <c:pt idx="1730">
                  <c:v>18.020833329999999</c:v>
                </c:pt>
                <c:pt idx="1731">
                  <c:v>18.03125</c:v>
                </c:pt>
                <c:pt idx="1732">
                  <c:v>18.041666670000001</c:v>
                </c:pt>
                <c:pt idx="1733">
                  <c:v>18.052083329999999</c:v>
                </c:pt>
                <c:pt idx="1734">
                  <c:v>18.0625</c:v>
                </c:pt>
                <c:pt idx="1735">
                  <c:v>18.072916670000001</c:v>
                </c:pt>
                <c:pt idx="1736">
                  <c:v>18.083333329999999</c:v>
                </c:pt>
                <c:pt idx="1737">
                  <c:v>18.09375</c:v>
                </c:pt>
                <c:pt idx="1738">
                  <c:v>18.104166670000001</c:v>
                </c:pt>
                <c:pt idx="1739">
                  <c:v>18.114583329999999</c:v>
                </c:pt>
                <c:pt idx="1740">
                  <c:v>18.125</c:v>
                </c:pt>
                <c:pt idx="1741">
                  <c:v>18.135416670000001</c:v>
                </c:pt>
                <c:pt idx="1742">
                  <c:v>18.145833329999999</c:v>
                </c:pt>
                <c:pt idx="1743">
                  <c:v>18.15625</c:v>
                </c:pt>
                <c:pt idx="1744">
                  <c:v>18.166666670000001</c:v>
                </c:pt>
                <c:pt idx="1745">
                  <c:v>18.177083329999999</c:v>
                </c:pt>
                <c:pt idx="1746">
                  <c:v>18.1875</c:v>
                </c:pt>
                <c:pt idx="1747">
                  <c:v>18.197916670000001</c:v>
                </c:pt>
                <c:pt idx="1748">
                  <c:v>18.208333329999999</c:v>
                </c:pt>
                <c:pt idx="1749">
                  <c:v>18.21875</c:v>
                </c:pt>
                <c:pt idx="1750">
                  <c:v>18.229166670000001</c:v>
                </c:pt>
                <c:pt idx="1751">
                  <c:v>18.239583329999999</c:v>
                </c:pt>
                <c:pt idx="1752">
                  <c:v>18.25</c:v>
                </c:pt>
                <c:pt idx="1753">
                  <c:v>18.260416670000001</c:v>
                </c:pt>
                <c:pt idx="1754">
                  <c:v>18.270833329999999</c:v>
                </c:pt>
                <c:pt idx="1755">
                  <c:v>18.28125</c:v>
                </c:pt>
                <c:pt idx="1756">
                  <c:v>18.291666670000001</c:v>
                </c:pt>
                <c:pt idx="1757">
                  <c:v>18.302083329999999</c:v>
                </c:pt>
                <c:pt idx="1758">
                  <c:v>18.3125</c:v>
                </c:pt>
                <c:pt idx="1759">
                  <c:v>18.322916670000001</c:v>
                </c:pt>
                <c:pt idx="1760">
                  <c:v>18.333333329999999</c:v>
                </c:pt>
                <c:pt idx="1761">
                  <c:v>18.34375</c:v>
                </c:pt>
                <c:pt idx="1762">
                  <c:v>18.354166670000001</c:v>
                </c:pt>
                <c:pt idx="1763">
                  <c:v>18.364583329999999</c:v>
                </c:pt>
                <c:pt idx="1764">
                  <c:v>18.375</c:v>
                </c:pt>
                <c:pt idx="1765">
                  <c:v>18.385416670000001</c:v>
                </c:pt>
                <c:pt idx="1766">
                  <c:v>18.395833329999999</c:v>
                </c:pt>
                <c:pt idx="1767">
                  <c:v>18.40625</c:v>
                </c:pt>
                <c:pt idx="1768">
                  <c:v>18.416666670000001</c:v>
                </c:pt>
                <c:pt idx="1769">
                  <c:v>18.427083329999999</c:v>
                </c:pt>
                <c:pt idx="1770">
                  <c:v>18.4375</c:v>
                </c:pt>
                <c:pt idx="1771">
                  <c:v>18.447916670000001</c:v>
                </c:pt>
                <c:pt idx="1772">
                  <c:v>18.458333329999999</c:v>
                </c:pt>
                <c:pt idx="1773">
                  <c:v>18.46875</c:v>
                </c:pt>
                <c:pt idx="1774">
                  <c:v>18.479166670000001</c:v>
                </c:pt>
                <c:pt idx="1775">
                  <c:v>18.489583329999999</c:v>
                </c:pt>
                <c:pt idx="1776">
                  <c:v>18.5</c:v>
                </c:pt>
                <c:pt idx="1777">
                  <c:v>18.510416670000001</c:v>
                </c:pt>
                <c:pt idx="1778">
                  <c:v>18.520833329999999</c:v>
                </c:pt>
                <c:pt idx="1779">
                  <c:v>18.53125</c:v>
                </c:pt>
                <c:pt idx="1780">
                  <c:v>18.541666670000001</c:v>
                </c:pt>
                <c:pt idx="1781">
                  <c:v>18.552083329999999</c:v>
                </c:pt>
                <c:pt idx="1782">
                  <c:v>18.5625</c:v>
                </c:pt>
                <c:pt idx="1783">
                  <c:v>18.572916670000001</c:v>
                </c:pt>
                <c:pt idx="1784">
                  <c:v>18.583333329999999</c:v>
                </c:pt>
                <c:pt idx="1785">
                  <c:v>18.59375</c:v>
                </c:pt>
                <c:pt idx="1786">
                  <c:v>18.604166670000001</c:v>
                </c:pt>
                <c:pt idx="1787">
                  <c:v>18.614583329999999</c:v>
                </c:pt>
                <c:pt idx="1788">
                  <c:v>18.625</c:v>
                </c:pt>
                <c:pt idx="1789">
                  <c:v>18.635416670000001</c:v>
                </c:pt>
                <c:pt idx="1790">
                  <c:v>18.645833329999999</c:v>
                </c:pt>
                <c:pt idx="1791">
                  <c:v>18.65625</c:v>
                </c:pt>
                <c:pt idx="1792">
                  <c:v>18.666666670000001</c:v>
                </c:pt>
                <c:pt idx="1793">
                  <c:v>18.677083329999999</c:v>
                </c:pt>
                <c:pt idx="1794">
                  <c:v>18.6875</c:v>
                </c:pt>
                <c:pt idx="1795">
                  <c:v>18.697916670000001</c:v>
                </c:pt>
                <c:pt idx="1796">
                  <c:v>18.708333329999999</c:v>
                </c:pt>
                <c:pt idx="1797">
                  <c:v>18.71875</c:v>
                </c:pt>
                <c:pt idx="1798">
                  <c:v>18.729166670000001</c:v>
                </c:pt>
                <c:pt idx="1799">
                  <c:v>18.739583329999999</c:v>
                </c:pt>
                <c:pt idx="1800">
                  <c:v>18.75</c:v>
                </c:pt>
                <c:pt idx="1801">
                  <c:v>18.760416670000001</c:v>
                </c:pt>
                <c:pt idx="1802">
                  <c:v>18.770833329999999</c:v>
                </c:pt>
                <c:pt idx="1803">
                  <c:v>18.78125</c:v>
                </c:pt>
                <c:pt idx="1804">
                  <c:v>18.791666670000001</c:v>
                </c:pt>
                <c:pt idx="1805">
                  <c:v>18.802083329999999</c:v>
                </c:pt>
                <c:pt idx="1806">
                  <c:v>18.8125</c:v>
                </c:pt>
                <c:pt idx="1807">
                  <c:v>18.822916670000001</c:v>
                </c:pt>
                <c:pt idx="1808">
                  <c:v>18.833333329999999</c:v>
                </c:pt>
                <c:pt idx="1809">
                  <c:v>18.84375</c:v>
                </c:pt>
                <c:pt idx="1810">
                  <c:v>18.854166670000001</c:v>
                </c:pt>
                <c:pt idx="1811">
                  <c:v>18.864583329999999</c:v>
                </c:pt>
                <c:pt idx="1812">
                  <c:v>18.875</c:v>
                </c:pt>
                <c:pt idx="1813">
                  <c:v>18.885416670000001</c:v>
                </c:pt>
                <c:pt idx="1814">
                  <c:v>18.895833329999999</c:v>
                </c:pt>
                <c:pt idx="1815">
                  <c:v>18.90625</c:v>
                </c:pt>
                <c:pt idx="1816">
                  <c:v>18.916666670000001</c:v>
                </c:pt>
                <c:pt idx="1817">
                  <c:v>18.927083329999999</c:v>
                </c:pt>
                <c:pt idx="1818">
                  <c:v>18.9375</c:v>
                </c:pt>
                <c:pt idx="1819">
                  <c:v>18.947916670000001</c:v>
                </c:pt>
                <c:pt idx="1820">
                  <c:v>18.958333329999999</c:v>
                </c:pt>
                <c:pt idx="1821">
                  <c:v>18.96875</c:v>
                </c:pt>
                <c:pt idx="1822">
                  <c:v>18.979166670000001</c:v>
                </c:pt>
                <c:pt idx="1823">
                  <c:v>18.989583329999999</c:v>
                </c:pt>
                <c:pt idx="1824">
                  <c:v>19</c:v>
                </c:pt>
                <c:pt idx="1825">
                  <c:v>19.010416670000001</c:v>
                </c:pt>
                <c:pt idx="1826">
                  <c:v>19.020833329999999</c:v>
                </c:pt>
                <c:pt idx="1827">
                  <c:v>19.03125</c:v>
                </c:pt>
                <c:pt idx="1828">
                  <c:v>19.041666670000001</c:v>
                </c:pt>
                <c:pt idx="1829">
                  <c:v>19.052083329999999</c:v>
                </c:pt>
                <c:pt idx="1830">
                  <c:v>19.0625</c:v>
                </c:pt>
                <c:pt idx="1831">
                  <c:v>19.072916670000001</c:v>
                </c:pt>
                <c:pt idx="1832">
                  <c:v>19.083333329999999</c:v>
                </c:pt>
                <c:pt idx="1833">
                  <c:v>19.09375</c:v>
                </c:pt>
                <c:pt idx="1834">
                  <c:v>19.104166670000001</c:v>
                </c:pt>
                <c:pt idx="1835">
                  <c:v>19.114583329999999</c:v>
                </c:pt>
                <c:pt idx="1836">
                  <c:v>19.125</c:v>
                </c:pt>
                <c:pt idx="1837">
                  <c:v>19.135416670000001</c:v>
                </c:pt>
                <c:pt idx="1838">
                  <c:v>19.145833329999999</c:v>
                </c:pt>
                <c:pt idx="1839">
                  <c:v>19.15625</c:v>
                </c:pt>
                <c:pt idx="1840">
                  <c:v>19.166666670000001</c:v>
                </c:pt>
                <c:pt idx="1841">
                  <c:v>19.177083329999999</c:v>
                </c:pt>
                <c:pt idx="1842">
                  <c:v>19.1875</c:v>
                </c:pt>
                <c:pt idx="1843">
                  <c:v>19.197916670000001</c:v>
                </c:pt>
                <c:pt idx="1844">
                  <c:v>19.208333329999999</c:v>
                </c:pt>
                <c:pt idx="1845">
                  <c:v>19.21875</c:v>
                </c:pt>
                <c:pt idx="1846">
                  <c:v>19.229166670000001</c:v>
                </c:pt>
                <c:pt idx="1847">
                  <c:v>19.239583329999999</c:v>
                </c:pt>
                <c:pt idx="1848">
                  <c:v>19.25</c:v>
                </c:pt>
                <c:pt idx="1849">
                  <c:v>19.260416670000001</c:v>
                </c:pt>
                <c:pt idx="1850">
                  <c:v>19.270833329999999</c:v>
                </c:pt>
                <c:pt idx="1851">
                  <c:v>19.28125</c:v>
                </c:pt>
                <c:pt idx="1852">
                  <c:v>19.291666670000001</c:v>
                </c:pt>
                <c:pt idx="1853">
                  <c:v>19.302083329999999</c:v>
                </c:pt>
                <c:pt idx="1854">
                  <c:v>19.3125</c:v>
                </c:pt>
                <c:pt idx="1855">
                  <c:v>19.322916670000001</c:v>
                </c:pt>
                <c:pt idx="1856">
                  <c:v>19.333333329999999</c:v>
                </c:pt>
                <c:pt idx="1857">
                  <c:v>19.34375</c:v>
                </c:pt>
                <c:pt idx="1858">
                  <c:v>19.354166670000001</c:v>
                </c:pt>
                <c:pt idx="1859">
                  <c:v>19.364583329999999</c:v>
                </c:pt>
                <c:pt idx="1860">
                  <c:v>19.375</c:v>
                </c:pt>
                <c:pt idx="1861">
                  <c:v>19.385416670000001</c:v>
                </c:pt>
                <c:pt idx="1862">
                  <c:v>19.395833329999999</c:v>
                </c:pt>
                <c:pt idx="1863">
                  <c:v>19.40625</c:v>
                </c:pt>
                <c:pt idx="1864">
                  <c:v>19.416666670000001</c:v>
                </c:pt>
                <c:pt idx="1865">
                  <c:v>19.427083329999999</c:v>
                </c:pt>
                <c:pt idx="1866">
                  <c:v>19.4375</c:v>
                </c:pt>
                <c:pt idx="1867">
                  <c:v>19.447916670000001</c:v>
                </c:pt>
                <c:pt idx="1868">
                  <c:v>19.458333329999999</c:v>
                </c:pt>
                <c:pt idx="1869">
                  <c:v>19.46875</c:v>
                </c:pt>
                <c:pt idx="1870">
                  <c:v>19.479166670000001</c:v>
                </c:pt>
                <c:pt idx="1871">
                  <c:v>19.489583329999999</c:v>
                </c:pt>
                <c:pt idx="1872">
                  <c:v>19.5</c:v>
                </c:pt>
                <c:pt idx="1873">
                  <c:v>19.510416670000001</c:v>
                </c:pt>
                <c:pt idx="1874">
                  <c:v>19.520833329999999</c:v>
                </c:pt>
                <c:pt idx="1875">
                  <c:v>19.53125</c:v>
                </c:pt>
                <c:pt idx="1876">
                  <c:v>19.541666670000001</c:v>
                </c:pt>
                <c:pt idx="1877">
                  <c:v>19.552083329999999</c:v>
                </c:pt>
                <c:pt idx="1878">
                  <c:v>19.5625</c:v>
                </c:pt>
                <c:pt idx="1879">
                  <c:v>19.572916670000001</c:v>
                </c:pt>
                <c:pt idx="1880">
                  <c:v>19.583333329999999</c:v>
                </c:pt>
                <c:pt idx="1881">
                  <c:v>19.59375</c:v>
                </c:pt>
                <c:pt idx="1882">
                  <c:v>19.604166670000001</c:v>
                </c:pt>
                <c:pt idx="1883">
                  <c:v>19.614583329999999</c:v>
                </c:pt>
                <c:pt idx="1884">
                  <c:v>19.625</c:v>
                </c:pt>
                <c:pt idx="1885">
                  <c:v>19.635416670000001</c:v>
                </c:pt>
                <c:pt idx="1886">
                  <c:v>19.645833329999999</c:v>
                </c:pt>
                <c:pt idx="1887">
                  <c:v>19.65625</c:v>
                </c:pt>
                <c:pt idx="1888">
                  <c:v>19.666666670000001</c:v>
                </c:pt>
                <c:pt idx="1889">
                  <c:v>19.677083329999999</c:v>
                </c:pt>
                <c:pt idx="1890">
                  <c:v>19.6875</c:v>
                </c:pt>
                <c:pt idx="1891">
                  <c:v>19.697916670000001</c:v>
                </c:pt>
                <c:pt idx="1892">
                  <c:v>19.708333329999999</c:v>
                </c:pt>
                <c:pt idx="1893">
                  <c:v>19.71875</c:v>
                </c:pt>
                <c:pt idx="1894">
                  <c:v>19.729166670000001</c:v>
                </c:pt>
                <c:pt idx="1895">
                  <c:v>19.739583329999999</c:v>
                </c:pt>
                <c:pt idx="1896">
                  <c:v>19.75</c:v>
                </c:pt>
                <c:pt idx="1897">
                  <c:v>19.760416670000001</c:v>
                </c:pt>
                <c:pt idx="1898">
                  <c:v>19.770833329999999</c:v>
                </c:pt>
                <c:pt idx="1899">
                  <c:v>19.78125</c:v>
                </c:pt>
                <c:pt idx="1900">
                  <c:v>19.791666670000001</c:v>
                </c:pt>
                <c:pt idx="1901">
                  <c:v>19.802083329999999</c:v>
                </c:pt>
                <c:pt idx="1902">
                  <c:v>19.8125</c:v>
                </c:pt>
                <c:pt idx="1903">
                  <c:v>19.822916670000001</c:v>
                </c:pt>
                <c:pt idx="1904">
                  <c:v>19.833333329999999</c:v>
                </c:pt>
                <c:pt idx="1905">
                  <c:v>19.84375</c:v>
                </c:pt>
                <c:pt idx="1906">
                  <c:v>19.854166670000001</c:v>
                </c:pt>
                <c:pt idx="1907">
                  <c:v>19.864583329999999</c:v>
                </c:pt>
                <c:pt idx="1908">
                  <c:v>19.875</c:v>
                </c:pt>
                <c:pt idx="1909">
                  <c:v>19.885416670000001</c:v>
                </c:pt>
                <c:pt idx="1910">
                  <c:v>19.895833329999999</c:v>
                </c:pt>
                <c:pt idx="1911">
                  <c:v>19.90625</c:v>
                </c:pt>
                <c:pt idx="1912">
                  <c:v>19.916666670000001</c:v>
                </c:pt>
                <c:pt idx="1913">
                  <c:v>19.927083329999999</c:v>
                </c:pt>
                <c:pt idx="1914">
                  <c:v>19.9375</c:v>
                </c:pt>
                <c:pt idx="1915">
                  <c:v>19.947916670000001</c:v>
                </c:pt>
                <c:pt idx="1916">
                  <c:v>19.958333329999999</c:v>
                </c:pt>
                <c:pt idx="1917">
                  <c:v>19.96875</c:v>
                </c:pt>
                <c:pt idx="1918">
                  <c:v>19.979166670000001</c:v>
                </c:pt>
                <c:pt idx="1919">
                  <c:v>19.989583329999999</c:v>
                </c:pt>
                <c:pt idx="1920">
                  <c:v>20</c:v>
                </c:pt>
                <c:pt idx="1921">
                  <c:v>20.010416670000001</c:v>
                </c:pt>
                <c:pt idx="1922">
                  <c:v>20.020833329999999</c:v>
                </c:pt>
                <c:pt idx="1923">
                  <c:v>20.03125</c:v>
                </c:pt>
                <c:pt idx="1924">
                  <c:v>20.041666670000001</c:v>
                </c:pt>
                <c:pt idx="1925">
                  <c:v>20.052083329999999</c:v>
                </c:pt>
                <c:pt idx="1926">
                  <c:v>20.0625</c:v>
                </c:pt>
                <c:pt idx="1927">
                  <c:v>20.072916670000001</c:v>
                </c:pt>
                <c:pt idx="1928">
                  <c:v>20.083333329999999</c:v>
                </c:pt>
                <c:pt idx="1929">
                  <c:v>20.09375</c:v>
                </c:pt>
                <c:pt idx="1930">
                  <c:v>20.104166670000001</c:v>
                </c:pt>
                <c:pt idx="1931">
                  <c:v>20.114583329999999</c:v>
                </c:pt>
                <c:pt idx="1932">
                  <c:v>20.125</c:v>
                </c:pt>
                <c:pt idx="1933">
                  <c:v>20.135416670000001</c:v>
                </c:pt>
                <c:pt idx="1934">
                  <c:v>20.145833329999999</c:v>
                </c:pt>
                <c:pt idx="1935">
                  <c:v>20.15625</c:v>
                </c:pt>
                <c:pt idx="1936">
                  <c:v>20.166666670000001</c:v>
                </c:pt>
                <c:pt idx="1937">
                  <c:v>20.177083329999999</c:v>
                </c:pt>
                <c:pt idx="1938">
                  <c:v>20.1875</c:v>
                </c:pt>
                <c:pt idx="1939">
                  <c:v>20.197916670000001</c:v>
                </c:pt>
                <c:pt idx="1940">
                  <c:v>20.208333329999999</c:v>
                </c:pt>
                <c:pt idx="1941">
                  <c:v>20.21875</c:v>
                </c:pt>
                <c:pt idx="1942">
                  <c:v>20.229166670000001</c:v>
                </c:pt>
                <c:pt idx="1943">
                  <c:v>20.239583329999999</c:v>
                </c:pt>
                <c:pt idx="1944">
                  <c:v>20.25</c:v>
                </c:pt>
                <c:pt idx="1945">
                  <c:v>20.260416670000001</c:v>
                </c:pt>
                <c:pt idx="1946">
                  <c:v>20.270833329999999</c:v>
                </c:pt>
                <c:pt idx="1947">
                  <c:v>20.28125</c:v>
                </c:pt>
                <c:pt idx="1948">
                  <c:v>20.291666670000001</c:v>
                </c:pt>
                <c:pt idx="1949">
                  <c:v>20.302083329999999</c:v>
                </c:pt>
                <c:pt idx="1950">
                  <c:v>20.3125</c:v>
                </c:pt>
                <c:pt idx="1951">
                  <c:v>20.322916670000001</c:v>
                </c:pt>
                <c:pt idx="1952">
                  <c:v>20.333333329999999</c:v>
                </c:pt>
                <c:pt idx="1953">
                  <c:v>20.34375</c:v>
                </c:pt>
                <c:pt idx="1954">
                  <c:v>20.354166670000001</c:v>
                </c:pt>
                <c:pt idx="1955">
                  <c:v>20.364583329999999</c:v>
                </c:pt>
                <c:pt idx="1956">
                  <c:v>20.375</c:v>
                </c:pt>
                <c:pt idx="1957">
                  <c:v>20.385416670000001</c:v>
                </c:pt>
                <c:pt idx="1958">
                  <c:v>20.395833329999999</c:v>
                </c:pt>
                <c:pt idx="1959">
                  <c:v>20.40625</c:v>
                </c:pt>
                <c:pt idx="1960">
                  <c:v>20.416666670000001</c:v>
                </c:pt>
                <c:pt idx="1961">
                  <c:v>20.427083329999999</c:v>
                </c:pt>
                <c:pt idx="1962">
                  <c:v>20.4375</c:v>
                </c:pt>
                <c:pt idx="1963">
                  <c:v>20.447916670000001</c:v>
                </c:pt>
                <c:pt idx="1964">
                  <c:v>20.458333329999999</c:v>
                </c:pt>
                <c:pt idx="1965">
                  <c:v>20.46875</c:v>
                </c:pt>
                <c:pt idx="1966">
                  <c:v>20.479166670000001</c:v>
                </c:pt>
                <c:pt idx="1967">
                  <c:v>20.489583329999999</c:v>
                </c:pt>
                <c:pt idx="1968">
                  <c:v>20.5</c:v>
                </c:pt>
                <c:pt idx="1969">
                  <c:v>20.510416670000001</c:v>
                </c:pt>
                <c:pt idx="1970">
                  <c:v>20.520833329999999</c:v>
                </c:pt>
                <c:pt idx="1971">
                  <c:v>20.53125</c:v>
                </c:pt>
                <c:pt idx="1972">
                  <c:v>20.541666670000001</c:v>
                </c:pt>
                <c:pt idx="1973">
                  <c:v>20.552083329999999</c:v>
                </c:pt>
                <c:pt idx="1974">
                  <c:v>20.5625</c:v>
                </c:pt>
                <c:pt idx="1975">
                  <c:v>20.572916670000001</c:v>
                </c:pt>
                <c:pt idx="1976">
                  <c:v>20.583333329999999</c:v>
                </c:pt>
                <c:pt idx="1977">
                  <c:v>20.59375</c:v>
                </c:pt>
                <c:pt idx="1978">
                  <c:v>20.604166670000001</c:v>
                </c:pt>
                <c:pt idx="1979">
                  <c:v>20.614583329999999</c:v>
                </c:pt>
                <c:pt idx="1980">
                  <c:v>20.625</c:v>
                </c:pt>
                <c:pt idx="1981">
                  <c:v>20.635416670000001</c:v>
                </c:pt>
                <c:pt idx="1982">
                  <c:v>20.645833329999999</c:v>
                </c:pt>
                <c:pt idx="1983">
                  <c:v>20.65625</c:v>
                </c:pt>
                <c:pt idx="1984">
                  <c:v>20.666666670000001</c:v>
                </c:pt>
                <c:pt idx="1985">
                  <c:v>20.677083329999999</c:v>
                </c:pt>
                <c:pt idx="1986">
                  <c:v>20.6875</c:v>
                </c:pt>
                <c:pt idx="1987">
                  <c:v>20.697916670000001</c:v>
                </c:pt>
                <c:pt idx="1988">
                  <c:v>20.708333329999999</c:v>
                </c:pt>
                <c:pt idx="1989">
                  <c:v>20.71875</c:v>
                </c:pt>
                <c:pt idx="1990">
                  <c:v>20.729166670000001</c:v>
                </c:pt>
                <c:pt idx="1991">
                  <c:v>20.739583329999999</c:v>
                </c:pt>
                <c:pt idx="1992">
                  <c:v>20.75</c:v>
                </c:pt>
                <c:pt idx="1993">
                  <c:v>20.760416670000001</c:v>
                </c:pt>
                <c:pt idx="1994">
                  <c:v>20.770833329999999</c:v>
                </c:pt>
                <c:pt idx="1995">
                  <c:v>20.78125</c:v>
                </c:pt>
                <c:pt idx="1996">
                  <c:v>20.791666670000001</c:v>
                </c:pt>
                <c:pt idx="1997">
                  <c:v>20.802083329999999</c:v>
                </c:pt>
                <c:pt idx="1998">
                  <c:v>20.8125</c:v>
                </c:pt>
                <c:pt idx="1999">
                  <c:v>20.822916670000001</c:v>
                </c:pt>
                <c:pt idx="2000">
                  <c:v>20.833333329999999</c:v>
                </c:pt>
                <c:pt idx="2001">
                  <c:v>20.84375</c:v>
                </c:pt>
                <c:pt idx="2002">
                  <c:v>20.854166670000001</c:v>
                </c:pt>
                <c:pt idx="2003">
                  <c:v>20.864583329999999</c:v>
                </c:pt>
                <c:pt idx="2004">
                  <c:v>20.875</c:v>
                </c:pt>
                <c:pt idx="2005">
                  <c:v>20.885416670000001</c:v>
                </c:pt>
                <c:pt idx="2006">
                  <c:v>20.895833329999999</c:v>
                </c:pt>
                <c:pt idx="2007">
                  <c:v>20.90625</c:v>
                </c:pt>
                <c:pt idx="2008">
                  <c:v>20.916666670000001</c:v>
                </c:pt>
                <c:pt idx="2009">
                  <c:v>20.927083329999999</c:v>
                </c:pt>
                <c:pt idx="2010">
                  <c:v>20.9375</c:v>
                </c:pt>
                <c:pt idx="2011">
                  <c:v>20.947916670000001</c:v>
                </c:pt>
                <c:pt idx="2012">
                  <c:v>20.958333329999999</c:v>
                </c:pt>
                <c:pt idx="2013">
                  <c:v>20.96875</c:v>
                </c:pt>
                <c:pt idx="2014">
                  <c:v>20.979166670000001</c:v>
                </c:pt>
                <c:pt idx="2015">
                  <c:v>20.989583329999999</c:v>
                </c:pt>
                <c:pt idx="2016">
                  <c:v>21</c:v>
                </c:pt>
                <c:pt idx="2017">
                  <c:v>21.010416670000001</c:v>
                </c:pt>
                <c:pt idx="2018">
                  <c:v>21.020833329999999</c:v>
                </c:pt>
                <c:pt idx="2019">
                  <c:v>21.03125</c:v>
                </c:pt>
                <c:pt idx="2020">
                  <c:v>21.041666670000001</c:v>
                </c:pt>
                <c:pt idx="2021">
                  <c:v>21.052083329999999</c:v>
                </c:pt>
                <c:pt idx="2022">
                  <c:v>21.0625</c:v>
                </c:pt>
                <c:pt idx="2023">
                  <c:v>21.072916670000001</c:v>
                </c:pt>
                <c:pt idx="2024">
                  <c:v>21.083333329999999</c:v>
                </c:pt>
                <c:pt idx="2025">
                  <c:v>21.09375</c:v>
                </c:pt>
                <c:pt idx="2026">
                  <c:v>21.104166670000001</c:v>
                </c:pt>
                <c:pt idx="2027">
                  <c:v>21.114583329999999</c:v>
                </c:pt>
                <c:pt idx="2028">
                  <c:v>21.125</c:v>
                </c:pt>
                <c:pt idx="2029">
                  <c:v>21.135416670000001</c:v>
                </c:pt>
                <c:pt idx="2030">
                  <c:v>21.145833329999999</c:v>
                </c:pt>
                <c:pt idx="2031">
                  <c:v>21.15625</c:v>
                </c:pt>
                <c:pt idx="2032">
                  <c:v>21.166666670000001</c:v>
                </c:pt>
                <c:pt idx="2033">
                  <c:v>21.177083329999999</c:v>
                </c:pt>
                <c:pt idx="2034">
                  <c:v>21.1875</c:v>
                </c:pt>
                <c:pt idx="2035">
                  <c:v>21.197916670000001</c:v>
                </c:pt>
                <c:pt idx="2036">
                  <c:v>21.208333329999999</c:v>
                </c:pt>
                <c:pt idx="2037">
                  <c:v>21.21875</c:v>
                </c:pt>
                <c:pt idx="2038">
                  <c:v>21.229166670000001</c:v>
                </c:pt>
                <c:pt idx="2039">
                  <c:v>21.239583329999999</c:v>
                </c:pt>
                <c:pt idx="2040">
                  <c:v>21.25</c:v>
                </c:pt>
                <c:pt idx="2041">
                  <c:v>21.260416670000001</c:v>
                </c:pt>
                <c:pt idx="2042">
                  <c:v>21.270833329999999</c:v>
                </c:pt>
                <c:pt idx="2043">
                  <c:v>21.28125</c:v>
                </c:pt>
                <c:pt idx="2044">
                  <c:v>21.291666670000001</c:v>
                </c:pt>
                <c:pt idx="2045">
                  <c:v>21.302083329999999</c:v>
                </c:pt>
                <c:pt idx="2046">
                  <c:v>21.3125</c:v>
                </c:pt>
                <c:pt idx="2047">
                  <c:v>21.322916670000001</c:v>
                </c:pt>
                <c:pt idx="2048">
                  <c:v>21.333333329999999</c:v>
                </c:pt>
                <c:pt idx="2049">
                  <c:v>21.34375</c:v>
                </c:pt>
                <c:pt idx="2050">
                  <c:v>21.354166670000001</c:v>
                </c:pt>
                <c:pt idx="2051">
                  <c:v>21.364583329999999</c:v>
                </c:pt>
                <c:pt idx="2052">
                  <c:v>21.375</c:v>
                </c:pt>
                <c:pt idx="2053">
                  <c:v>21.385416670000001</c:v>
                </c:pt>
                <c:pt idx="2054">
                  <c:v>21.395833329999999</c:v>
                </c:pt>
                <c:pt idx="2055">
                  <c:v>21.40625</c:v>
                </c:pt>
                <c:pt idx="2056">
                  <c:v>21.416666670000001</c:v>
                </c:pt>
                <c:pt idx="2057">
                  <c:v>21.427083329999999</c:v>
                </c:pt>
                <c:pt idx="2058">
                  <c:v>21.4375</c:v>
                </c:pt>
                <c:pt idx="2059">
                  <c:v>21.447916670000001</c:v>
                </c:pt>
                <c:pt idx="2060">
                  <c:v>21.458333329999999</c:v>
                </c:pt>
                <c:pt idx="2061">
                  <c:v>21.46875</c:v>
                </c:pt>
                <c:pt idx="2062">
                  <c:v>21.479166670000001</c:v>
                </c:pt>
                <c:pt idx="2063">
                  <c:v>21.489583329999999</c:v>
                </c:pt>
                <c:pt idx="2064">
                  <c:v>21.5</c:v>
                </c:pt>
                <c:pt idx="2065">
                  <c:v>21.510416670000001</c:v>
                </c:pt>
                <c:pt idx="2066">
                  <c:v>21.520833329999999</c:v>
                </c:pt>
                <c:pt idx="2067">
                  <c:v>21.53125</c:v>
                </c:pt>
                <c:pt idx="2068">
                  <c:v>21.541666670000001</c:v>
                </c:pt>
                <c:pt idx="2069">
                  <c:v>21.552083329999999</c:v>
                </c:pt>
                <c:pt idx="2070">
                  <c:v>21.5625</c:v>
                </c:pt>
                <c:pt idx="2071">
                  <c:v>21.572916670000001</c:v>
                </c:pt>
                <c:pt idx="2072">
                  <c:v>21.583333329999999</c:v>
                </c:pt>
                <c:pt idx="2073">
                  <c:v>21.59375</c:v>
                </c:pt>
                <c:pt idx="2074">
                  <c:v>21.604166670000001</c:v>
                </c:pt>
                <c:pt idx="2075">
                  <c:v>21.614583329999999</c:v>
                </c:pt>
                <c:pt idx="2076">
                  <c:v>21.625</c:v>
                </c:pt>
                <c:pt idx="2077">
                  <c:v>21.635416670000001</c:v>
                </c:pt>
                <c:pt idx="2078">
                  <c:v>21.645833329999999</c:v>
                </c:pt>
                <c:pt idx="2079">
                  <c:v>21.65625</c:v>
                </c:pt>
                <c:pt idx="2080">
                  <c:v>21.666666670000001</c:v>
                </c:pt>
                <c:pt idx="2081">
                  <c:v>21.677083329999999</c:v>
                </c:pt>
                <c:pt idx="2082">
                  <c:v>21.6875</c:v>
                </c:pt>
                <c:pt idx="2083">
                  <c:v>21.697916670000001</c:v>
                </c:pt>
                <c:pt idx="2084">
                  <c:v>21.708333329999999</c:v>
                </c:pt>
                <c:pt idx="2085">
                  <c:v>21.71875</c:v>
                </c:pt>
                <c:pt idx="2086">
                  <c:v>21.729166670000001</c:v>
                </c:pt>
                <c:pt idx="2087">
                  <c:v>21.739583329999999</c:v>
                </c:pt>
                <c:pt idx="2088">
                  <c:v>21.75</c:v>
                </c:pt>
                <c:pt idx="2089">
                  <c:v>21.760416670000001</c:v>
                </c:pt>
                <c:pt idx="2090">
                  <c:v>21.770833329999999</c:v>
                </c:pt>
                <c:pt idx="2091">
                  <c:v>21.78125</c:v>
                </c:pt>
                <c:pt idx="2092">
                  <c:v>21.791666670000001</c:v>
                </c:pt>
                <c:pt idx="2093">
                  <c:v>21.802083329999999</c:v>
                </c:pt>
                <c:pt idx="2094">
                  <c:v>21.8125</c:v>
                </c:pt>
                <c:pt idx="2095">
                  <c:v>21.822916670000001</c:v>
                </c:pt>
                <c:pt idx="2096">
                  <c:v>21.833333329999999</c:v>
                </c:pt>
                <c:pt idx="2097">
                  <c:v>21.84375</c:v>
                </c:pt>
                <c:pt idx="2098">
                  <c:v>21.854166670000001</c:v>
                </c:pt>
                <c:pt idx="2099">
                  <c:v>21.864583329999999</c:v>
                </c:pt>
                <c:pt idx="2100">
                  <c:v>21.875</c:v>
                </c:pt>
                <c:pt idx="2101">
                  <c:v>21.885416670000001</c:v>
                </c:pt>
                <c:pt idx="2102">
                  <c:v>21.895833329999999</c:v>
                </c:pt>
                <c:pt idx="2103">
                  <c:v>21.90625</c:v>
                </c:pt>
                <c:pt idx="2104">
                  <c:v>21.916666670000001</c:v>
                </c:pt>
                <c:pt idx="2105">
                  <c:v>21.927083329999999</c:v>
                </c:pt>
                <c:pt idx="2106">
                  <c:v>21.9375</c:v>
                </c:pt>
                <c:pt idx="2107">
                  <c:v>21.947916670000001</c:v>
                </c:pt>
                <c:pt idx="2108">
                  <c:v>21.958333329999999</c:v>
                </c:pt>
                <c:pt idx="2109">
                  <c:v>21.96875</c:v>
                </c:pt>
                <c:pt idx="2110">
                  <c:v>21.979166670000001</c:v>
                </c:pt>
                <c:pt idx="2111">
                  <c:v>21.989583329999999</c:v>
                </c:pt>
                <c:pt idx="2112">
                  <c:v>22</c:v>
                </c:pt>
                <c:pt idx="2113">
                  <c:v>22.010416670000001</c:v>
                </c:pt>
                <c:pt idx="2114">
                  <c:v>22.020833329999999</c:v>
                </c:pt>
                <c:pt idx="2115">
                  <c:v>22.03125</c:v>
                </c:pt>
                <c:pt idx="2116">
                  <c:v>22.041666670000001</c:v>
                </c:pt>
                <c:pt idx="2117">
                  <c:v>22.052083329999999</c:v>
                </c:pt>
                <c:pt idx="2118">
                  <c:v>22.0625</c:v>
                </c:pt>
                <c:pt idx="2119">
                  <c:v>22.072916670000001</c:v>
                </c:pt>
                <c:pt idx="2120">
                  <c:v>22.083333329999999</c:v>
                </c:pt>
                <c:pt idx="2121">
                  <c:v>22.09375</c:v>
                </c:pt>
                <c:pt idx="2122">
                  <c:v>22.104166670000001</c:v>
                </c:pt>
                <c:pt idx="2123">
                  <c:v>22.114583329999999</c:v>
                </c:pt>
                <c:pt idx="2124">
                  <c:v>22.125</c:v>
                </c:pt>
                <c:pt idx="2125">
                  <c:v>22.135416670000001</c:v>
                </c:pt>
                <c:pt idx="2126">
                  <c:v>22.145833329999999</c:v>
                </c:pt>
                <c:pt idx="2127">
                  <c:v>22.15625</c:v>
                </c:pt>
                <c:pt idx="2128">
                  <c:v>22.166666670000001</c:v>
                </c:pt>
                <c:pt idx="2129">
                  <c:v>22.177083329999999</c:v>
                </c:pt>
                <c:pt idx="2130">
                  <c:v>22.1875</c:v>
                </c:pt>
                <c:pt idx="2131">
                  <c:v>22.197916670000001</c:v>
                </c:pt>
                <c:pt idx="2132">
                  <c:v>22.208333329999999</c:v>
                </c:pt>
                <c:pt idx="2133">
                  <c:v>22.21875</c:v>
                </c:pt>
                <c:pt idx="2134">
                  <c:v>22.229166670000001</c:v>
                </c:pt>
                <c:pt idx="2135">
                  <c:v>22.239583329999999</c:v>
                </c:pt>
                <c:pt idx="2136">
                  <c:v>22.25</c:v>
                </c:pt>
                <c:pt idx="2137">
                  <c:v>22.260416670000001</c:v>
                </c:pt>
                <c:pt idx="2138">
                  <c:v>22.270833329999999</c:v>
                </c:pt>
                <c:pt idx="2139">
                  <c:v>22.28125</c:v>
                </c:pt>
                <c:pt idx="2140">
                  <c:v>22.291666670000001</c:v>
                </c:pt>
                <c:pt idx="2141">
                  <c:v>22.302083329999999</c:v>
                </c:pt>
                <c:pt idx="2142">
                  <c:v>22.3125</c:v>
                </c:pt>
                <c:pt idx="2143">
                  <c:v>22.322916670000001</c:v>
                </c:pt>
                <c:pt idx="2144">
                  <c:v>22.333333329999999</c:v>
                </c:pt>
                <c:pt idx="2145">
                  <c:v>22.34375</c:v>
                </c:pt>
                <c:pt idx="2146">
                  <c:v>22.354166670000001</c:v>
                </c:pt>
                <c:pt idx="2147">
                  <c:v>22.364583329999999</c:v>
                </c:pt>
                <c:pt idx="2148">
                  <c:v>22.375</c:v>
                </c:pt>
                <c:pt idx="2149">
                  <c:v>22.385416670000001</c:v>
                </c:pt>
                <c:pt idx="2150">
                  <c:v>22.395833329999999</c:v>
                </c:pt>
                <c:pt idx="2151">
                  <c:v>22.40625</c:v>
                </c:pt>
                <c:pt idx="2152">
                  <c:v>22.416666670000001</c:v>
                </c:pt>
                <c:pt idx="2153">
                  <c:v>22.427083329999999</c:v>
                </c:pt>
                <c:pt idx="2154">
                  <c:v>22.4375</c:v>
                </c:pt>
                <c:pt idx="2155">
                  <c:v>22.447916670000001</c:v>
                </c:pt>
                <c:pt idx="2156">
                  <c:v>22.458333329999999</c:v>
                </c:pt>
                <c:pt idx="2157">
                  <c:v>22.46875</c:v>
                </c:pt>
                <c:pt idx="2158">
                  <c:v>22.479166670000001</c:v>
                </c:pt>
                <c:pt idx="2159">
                  <c:v>22.489583329999999</c:v>
                </c:pt>
                <c:pt idx="2160">
                  <c:v>22.5</c:v>
                </c:pt>
                <c:pt idx="2161">
                  <c:v>22.510416670000001</c:v>
                </c:pt>
                <c:pt idx="2162">
                  <c:v>22.520833329999999</c:v>
                </c:pt>
                <c:pt idx="2163">
                  <c:v>22.53125</c:v>
                </c:pt>
                <c:pt idx="2164">
                  <c:v>22.541666670000001</c:v>
                </c:pt>
                <c:pt idx="2165">
                  <c:v>22.552083329999999</c:v>
                </c:pt>
                <c:pt idx="2166">
                  <c:v>22.5625</c:v>
                </c:pt>
                <c:pt idx="2167">
                  <c:v>22.572916670000001</c:v>
                </c:pt>
                <c:pt idx="2168">
                  <c:v>22.583333329999999</c:v>
                </c:pt>
                <c:pt idx="2169">
                  <c:v>22.59375</c:v>
                </c:pt>
                <c:pt idx="2170">
                  <c:v>22.604166670000001</c:v>
                </c:pt>
                <c:pt idx="2171">
                  <c:v>22.614583329999999</c:v>
                </c:pt>
                <c:pt idx="2172">
                  <c:v>22.625</c:v>
                </c:pt>
                <c:pt idx="2173">
                  <c:v>22.635416670000001</c:v>
                </c:pt>
                <c:pt idx="2174">
                  <c:v>22.645833329999999</c:v>
                </c:pt>
                <c:pt idx="2175">
                  <c:v>22.65625</c:v>
                </c:pt>
                <c:pt idx="2176">
                  <c:v>22.666666670000001</c:v>
                </c:pt>
                <c:pt idx="2177">
                  <c:v>22.677083329999999</c:v>
                </c:pt>
                <c:pt idx="2178">
                  <c:v>22.6875</c:v>
                </c:pt>
                <c:pt idx="2179">
                  <c:v>22.697916670000001</c:v>
                </c:pt>
                <c:pt idx="2180">
                  <c:v>22.708333329999999</c:v>
                </c:pt>
                <c:pt idx="2181">
                  <c:v>22.71875</c:v>
                </c:pt>
                <c:pt idx="2182">
                  <c:v>22.729166670000001</c:v>
                </c:pt>
                <c:pt idx="2183">
                  <c:v>22.739583329999999</c:v>
                </c:pt>
                <c:pt idx="2184">
                  <c:v>22.75</c:v>
                </c:pt>
                <c:pt idx="2185">
                  <c:v>22.760416670000001</c:v>
                </c:pt>
                <c:pt idx="2186">
                  <c:v>22.770833329999999</c:v>
                </c:pt>
                <c:pt idx="2187">
                  <c:v>22.78125</c:v>
                </c:pt>
                <c:pt idx="2188">
                  <c:v>22.791666670000001</c:v>
                </c:pt>
                <c:pt idx="2189">
                  <c:v>22.802083329999999</c:v>
                </c:pt>
                <c:pt idx="2190">
                  <c:v>22.8125</c:v>
                </c:pt>
                <c:pt idx="2191">
                  <c:v>22.822916670000001</c:v>
                </c:pt>
                <c:pt idx="2192">
                  <c:v>22.833333329999999</c:v>
                </c:pt>
                <c:pt idx="2193">
                  <c:v>22.84375</c:v>
                </c:pt>
                <c:pt idx="2194">
                  <c:v>22.854166670000001</c:v>
                </c:pt>
                <c:pt idx="2195">
                  <c:v>22.864583329999999</c:v>
                </c:pt>
                <c:pt idx="2196">
                  <c:v>22.875</c:v>
                </c:pt>
                <c:pt idx="2197">
                  <c:v>22.885416670000001</c:v>
                </c:pt>
                <c:pt idx="2198">
                  <c:v>22.895833329999999</c:v>
                </c:pt>
                <c:pt idx="2199">
                  <c:v>22.90625</c:v>
                </c:pt>
                <c:pt idx="2200">
                  <c:v>22.916666670000001</c:v>
                </c:pt>
                <c:pt idx="2201">
                  <c:v>22.927083329999999</c:v>
                </c:pt>
                <c:pt idx="2202">
                  <c:v>22.9375</c:v>
                </c:pt>
                <c:pt idx="2203">
                  <c:v>22.947916670000001</c:v>
                </c:pt>
                <c:pt idx="2204">
                  <c:v>22.958333329999999</c:v>
                </c:pt>
                <c:pt idx="2205">
                  <c:v>22.96875</c:v>
                </c:pt>
                <c:pt idx="2206">
                  <c:v>22.979166670000001</c:v>
                </c:pt>
                <c:pt idx="2207">
                  <c:v>22.989583329999999</c:v>
                </c:pt>
                <c:pt idx="2208">
                  <c:v>23</c:v>
                </c:pt>
                <c:pt idx="2209">
                  <c:v>23.010416670000001</c:v>
                </c:pt>
                <c:pt idx="2210">
                  <c:v>23.020833329999999</c:v>
                </c:pt>
                <c:pt idx="2211">
                  <c:v>23.03125</c:v>
                </c:pt>
                <c:pt idx="2212">
                  <c:v>23.041666670000001</c:v>
                </c:pt>
                <c:pt idx="2213">
                  <c:v>23.052083329999999</c:v>
                </c:pt>
                <c:pt idx="2214">
                  <c:v>23.0625</c:v>
                </c:pt>
                <c:pt idx="2215">
                  <c:v>23.072916670000001</c:v>
                </c:pt>
                <c:pt idx="2216">
                  <c:v>23.083333329999999</c:v>
                </c:pt>
                <c:pt idx="2217">
                  <c:v>23.09375</c:v>
                </c:pt>
                <c:pt idx="2218">
                  <c:v>23.104166670000001</c:v>
                </c:pt>
                <c:pt idx="2219">
                  <c:v>23.114583329999999</c:v>
                </c:pt>
                <c:pt idx="2220">
                  <c:v>23.125</c:v>
                </c:pt>
                <c:pt idx="2221">
                  <c:v>23.135416670000001</c:v>
                </c:pt>
                <c:pt idx="2222">
                  <c:v>23.145833329999999</c:v>
                </c:pt>
                <c:pt idx="2223">
                  <c:v>23.15625</c:v>
                </c:pt>
                <c:pt idx="2224">
                  <c:v>23.166666670000001</c:v>
                </c:pt>
                <c:pt idx="2225">
                  <c:v>23.177083329999999</c:v>
                </c:pt>
                <c:pt idx="2226">
                  <c:v>23.1875</c:v>
                </c:pt>
                <c:pt idx="2227">
                  <c:v>23.197916670000001</c:v>
                </c:pt>
                <c:pt idx="2228">
                  <c:v>23.208333329999999</c:v>
                </c:pt>
                <c:pt idx="2229">
                  <c:v>23.21875</c:v>
                </c:pt>
                <c:pt idx="2230">
                  <c:v>23.229166670000001</c:v>
                </c:pt>
                <c:pt idx="2231">
                  <c:v>23.239583329999999</c:v>
                </c:pt>
                <c:pt idx="2232">
                  <c:v>23.25</c:v>
                </c:pt>
                <c:pt idx="2233">
                  <c:v>23.260416670000001</c:v>
                </c:pt>
                <c:pt idx="2234">
                  <c:v>23.270833329999999</c:v>
                </c:pt>
                <c:pt idx="2235">
                  <c:v>23.28125</c:v>
                </c:pt>
                <c:pt idx="2236">
                  <c:v>23.291666670000001</c:v>
                </c:pt>
                <c:pt idx="2237">
                  <c:v>23.302083329999999</c:v>
                </c:pt>
                <c:pt idx="2238">
                  <c:v>23.3125</c:v>
                </c:pt>
                <c:pt idx="2239">
                  <c:v>23.322916670000001</c:v>
                </c:pt>
                <c:pt idx="2240">
                  <c:v>23.333333329999999</c:v>
                </c:pt>
                <c:pt idx="2241">
                  <c:v>23.34375</c:v>
                </c:pt>
                <c:pt idx="2242">
                  <c:v>23.354166670000001</c:v>
                </c:pt>
                <c:pt idx="2243">
                  <c:v>23.364583329999999</c:v>
                </c:pt>
                <c:pt idx="2244">
                  <c:v>23.375</c:v>
                </c:pt>
                <c:pt idx="2245">
                  <c:v>23.385416670000001</c:v>
                </c:pt>
                <c:pt idx="2246">
                  <c:v>23.395833329999999</c:v>
                </c:pt>
                <c:pt idx="2247">
                  <c:v>23.40625</c:v>
                </c:pt>
                <c:pt idx="2248">
                  <c:v>23.416666670000001</c:v>
                </c:pt>
                <c:pt idx="2249">
                  <c:v>23.427083329999999</c:v>
                </c:pt>
                <c:pt idx="2250">
                  <c:v>23.4375</c:v>
                </c:pt>
                <c:pt idx="2251">
                  <c:v>23.447916670000001</c:v>
                </c:pt>
                <c:pt idx="2252">
                  <c:v>23.458333329999999</c:v>
                </c:pt>
                <c:pt idx="2253">
                  <c:v>23.46875</c:v>
                </c:pt>
                <c:pt idx="2254">
                  <c:v>23.479166670000001</c:v>
                </c:pt>
                <c:pt idx="2255">
                  <c:v>23.489583329999999</c:v>
                </c:pt>
                <c:pt idx="2256">
                  <c:v>23.5</c:v>
                </c:pt>
                <c:pt idx="2257">
                  <c:v>23.510416670000001</c:v>
                </c:pt>
                <c:pt idx="2258">
                  <c:v>23.520833329999999</c:v>
                </c:pt>
                <c:pt idx="2259">
                  <c:v>23.53125</c:v>
                </c:pt>
                <c:pt idx="2260">
                  <c:v>23.541666670000001</c:v>
                </c:pt>
                <c:pt idx="2261">
                  <c:v>23.552083329999999</c:v>
                </c:pt>
                <c:pt idx="2262">
                  <c:v>23.5625</c:v>
                </c:pt>
                <c:pt idx="2263">
                  <c:v>23.572916670000001</c:v>
                </c:pt>
                <c:pt idx="2264">
                  <c:v>23.583333329999999</c:v>
                </c:pt>
                <c:pt idx="2265">
                  <c:v>23.59375</c:v>
                </c:pt>
                <c:pt idx="2266">
                  <c:v>23.604166670000001</c:v>
                </c:pt>
                <c:pt idx="2267">
                  <c:v>23.614583329999999</c:v>
                </c:pt>
                <c:pt idx="2268">
                  <c:v>23.625</c:v>
                </c:pt>
                <c:pt idx="2269">
                  <c:v>23.635416670000001</c:v>
                </c:pt>
                <c:pt idx="2270">
                  <c:v>23.645833329999999</c:v>
                </c:pt>
                <c:pt idx="2271">
                  <c:v>23.65625</c:v>
                </c:pt>
                <c:pt idx="2272">
                  <c:v>23.666666670000001</c:v>
                </c:pt>
                <c:pt idx="2273">
                  <c:v>23.677083329999999</c:v>
                </c:pt>
                <c:pt idx="2274">
                  <c:v>23.6875</c:v>
                </c:pt>
                <c:pt idx="2275">
                  <c:v>23.697916670000001</c:v>
                </c:pt>
                <c:pt idx="2276">
                  <c:v>23.708333329999999</c:v>
                </c:pt>
                <c:pt idx="2277">
                  <c:v>23.71875</c:v>
                </c:pt>
                <c:pt idx="2278">
                  <c:v>23.729166670000001</c:v>
                </c:pt>
                <c:pt idx="2279">
                  <c:v>23.739583329999999</c:v>
                </c:pt>
                <c:pt idx="2280">
                  <c:v>23.75</c:v>
                </c:pt>
                <c:pt idx="2281">
                  <c:v>23.760416670000001</c:v>
                </c:pt>
                <c:pt idx="2282">
                  <c:v>23.770833329999999</c:v>
                </c:pt>
                <c:pt idx="2283">
                  <c:v>23.78125</c:v>
                </c:pt>
                <c:pt idx="2284">
                  <c:v>23.791666670000001</c:v>
                </c:pt>
                <c:pt idx="2285">
                  <c:v>23.802083329999999</c:v>
                </c:pt>
                <c:pt idx="2286">
                  <c:v>23.8125</c:v>
                </c:pt>
                <c:pt idx="2287">
                  <c:v>23.822916670000001</c:v>
                </c:pt>
                <c:pt idx="2288">
                  <c:v>23.833333329999999</c:v>
                </c:pt>
                <c:pt idx="2289">
                  <c:v>23.84375</c:v>
                </c:pt>
                <c:pt idx="2290">
                  <c:v>23.854166670000001</c:v>
                </c:pt>
                <c:pt idx="2291">
                  <c:v>23.864583329999999</c:v>
                </c:pt>
                <c:pt idx="2292">
                  <c:v>23.875</c:v>
                </c:pt>
                <c:pt idx="2293">
                  <c:v>23.885416670000001</c:v>
                </c:pt>
                <c:pt idx="2294">
                  <c:v>23.895833329999999</c:v>
                </c:pt>
                <c:pt idx="2295">
                  <c:v>23.90625</c:v>
                </c:pt>
                <c:pt idx="2296">
                  <c:v>23.916666670000001</c:v>
                </c:pt>
                <c:pt idx="2297">
                  <c:v>23.927083329999999</c:v>
                </c:pt>
                <c:pt idx="2298">
                  <c:v>23.9375</c:v>
                </c:pt>
                <c:pt idx="2299">
                  <c:v>23.947916670000001</c:v>
                </c:pt>
                <c:pt idx="2300">
                  <c:v>23.958333329999999</c:v>
                </c:pt>
                <c:pt idx="2301">
                  <c:v>23.96875</c:v>
                </c:pt>
                <c:pt idx="2302">
                  <c:v>23.979166670000001</c:v>
                </c:pt>
                <c:pt idx="2303">
                  <c:v>23.989583329999999</c:v>
                </c:pt>
                <c:pt idx="2304">
                  <c:v>24</c:v>
                </c:pt>
                <c:pt idx="2305">
                  <c:v>24.010416670000001</c:v>
                </c:pt>
                <c:pt idx="2306">
                  <c:v>24.020833329999999</c:v>
                </c:pt>
                <c:pt idx="2307">
                  <c:v>24.03125</c:v>
                </c:pt>
                <c:pt idx="2308">
                  <c:v>24.041666670000001</c:v>
                </c:pt>
                <c:pt idx="2309">
                  <c:v>24.052083329999999</c:v>
                </c:pt>
                <c:pt idx="2310">
                  <c:v>24.0625</c:v>
                </c:pt>
                <c:pt idx="2311">
                  <c:v>24.072916670000001</c:v>
                </c:pt>
                <c:pt idx="2312">
                  <c:v>24.083333329999999</c:v>
                </c:pt>
                <c:pt idx="2313">
                  <c:v>24.09375</c:v>
                </c:pt>
                <c:pt idx="2314">
                  <c:v>24.104166670000001</c:v>
                </c:pt>
                <c:pt idx="2315">
                  <c:v>24.114583329999999</c:v>
                </c:pt>
                <c:pt idx="2316">
                  <c:v>24.125</c:v>
                </c:pt>
                <c:pt idx="2317">
                  <c:v>24.135416670000001</c:v>
                </c:pt>
                <c:pt idx="2318">
                  <c:v>24.145833329999999</c:v>
                </c:pt>
                <c:pt idx="2319">
                  <c:v>24.15625</c:v>
                </c:pt>
                <c:pt idx="2320">
                  <c:v>24.166666670000001</c:v>
                </c:pt>
                <c:pt idx="2321">
                  <c:v>24.177083329999999</c:v>
                </c:pt>
                <c:pt idx="2322">
                  <c:v>24.1875</c:v>
                </c:pt>
                <c:pt idx="2323">
                  <c:v>24.197916670000001</c:v>
                </c:pt>
                <c:pt idx="2324">
                  <c:v>24.208333329999999</c:v>
                </c:pt>
                <c:pt idx="2325">
                  <c:v>24.21875</c:v>
                </c:pt>
                <c:pt idx="2326">
                  <c:v>24.229166670000001</c:v>
                </c:pt>
                <c:pt idx="2327">
                  <c:v>24.239583329999999</c:v>
                </c:pt>
                <c:pt idx="2328">
                  <c:v>24.25</c:v>
                </c:pt>
                <c:pt idx="2329">
                  <c:v>24.260416670000001</c:v>
                </c:pt>
                <c:pt idx="2330">
                  <c:v>24.270833329999999</c:v>
                </c:pt>
                <c:pt idx="2331">
                  <c:v>24.28125</c:v>
                </c:pt>
                <c:pt idx="2332">
                  <c:v>24.291666670000001</c:v>
                </c:pt>
                <c:pt idx="2333">
                  <c:v>24.302083329999999</c:v>
                </c:pt>
                <c:pt idx="2334">
                  <c:v>24.3125</c:v>
                </c:pt>
                <c:pt idx="2335">
                  <c:v>24.322916670000001</c:v>
                </c:pt>
                <c:pt idx="2336">
                  <c:v>24.333333329999999</c:v>
                </c:pt>
                <c:pt idx="2337">
                  <c:v>24.34375</c:v>
                </c:pt>
                <c:pt idx="2338">
                  <c:v>24.354166670000001</c:v>
                </c:pt>
                <c:pt idx="2339">
                  <c:v>24.364583329999999</c:v>
                </c:pt>
                <c:pt idx="2340">
                  <c:v>24.375</c:v>
                </c:pt>
                <c:pt idx="2341">
                  <c:v>24.385416670000001</c:v>
                </c:pt>
                <c:pt idx="2342">
                  <c:v>24.395833329999999</c:v>
                </c:pt>
                <c:pt idx="2343">
                  <c:v>24.40625</c:v>
                </c:pt>
                <c:pt idx="2344">
                  <c:v>24.416666670000001</c:v>
                </c:pt>
                <c:pt idx="2345">
                  <c:v>24.427083329999999</c:v>
                </c:pt>
                <c:pt idx="2346">
                  <c:v>24.4375</c:v>
                </c:pt>
                <c:pt idx="2347">
                  <c:v>24.447916670000001</c:v>
                </c:pt>
                <c:pt idx="2348">
                  <c:v>24.458333329999999</c:v>
                </c:pt>
                <c:pt idx="2349">
                  <c:v>24.46875</c:v>
                </c:pt>
                <c:pt idx="2350">
                  <c:v>24.479166670000001</c:v>
                </c:pt>
                <c:pt idx="2351">
                  <c:v>24.489583329999999</c:v>
                </c:pt>
                <c:pt idx="2352">
                  <c:v>24.5</c:v>
                </c:pt>
                <c:pt idx="2353">
                  <c:v>24.510416670000001</c:v>
                </c:pt>
                <c:pt idx="2354">
                  <c:v>24.520833329999999</c:v>
                </c:pt>
                <c:pt idx="2355">
                  <c:v>24.53125</c:v>
                </c:pt>
                <c:pt idx="2356">
                  <c:v>24.541666670000001</c:v>
                </c:pt>
                <c:pt idx="2357">
                  <c:v>24.552083329999999</c:v>
                </c:pt>
                <c:pt idx="2358">
                  <c:v>24.5625</c:v>
                </c:pt>
                <c:pt idx="2359">
                  <c:v>24.572916670000001</c:v>
                </c:pt>
                <c:pt idx="2360">
                  <c:v>24.583333329999999</c:v>
                </c:pt>
                <c:pt idx="2361">
                  <c:v>24.59375</c:v>
                </c:pt>
                <c:pt idx="2362">
                  <c:v>24.604166670000001</c:v>
                </c:pt>
                <c:pt idx="2363">
                  <c:v>24.614583329999999</c:v>
                </c:pt>
                <c:pt idx="2364">
                  <c:v>24.625</c:v>
                </c:pt>
                <c:pt idx="2365">
                  <c:v>24.635416670000001</c:v>
                </c:pt>
                <c:pt idx="2366">
                  <c:v>24.645833329999999</c:v>
                </c:pt>
                <c:pt idx="2367">
                  <c:v>24.65625</c:v>
                </c:pt>
                <c:pt idx="2368">
                  <c:v>24.666666670000001</c:v>
                </c:pt>
                <c:pt idx="2369">
                  <c:v>24.677083329999999</c:v>
                </c:pt>
                <c:pt idx="2370">
                  <c:v>24.6875</c:v>
                </c:pt>
                <c:pt idx="2371">
                  <c:v>24.697916670000001</c:v>
                </c:pt>
                <c:pt idx="2372">
                  <c:v>24.708333329999999</c:v>
                </c:pt>
                <c:pt idx="2373">
                  <c:v>24.71875</c:v>
                </c:pt>
                <c:pt idx="2374">
                  <c:v>24.729166670000001</c:v>
                </c:pt>
                <c:pt idx="2375">
                  <c:v>24.739583329999999</c:v>
                </c:pt>
                <c:pt idx="2376">
                  <c:v>24.75</c:v>
                </c:pt>
                <c:pt idx="2377">
                  <c:v>24.760416670000001</c:v>
                </c:pt>
                <c:pt idx="2378">
                  <c:v>24.770833329999999</c:v>
                </c:pt>
                <c:pt idx="2379">
                  <c:v>24.78125</c:v>
                </c:pt>
                <c:pt idx="2380">
                  <c:v>24.791666670000001</c:v>
                </c:pt>
                <c:pt idx="2381">
                  <c:v>24.802083329999999</c:v>
                </c:pt>
                <c:pt idx="2382">
                  <c:v>24.8125</c:v>
                </c:pt>
                <c:pt idx="2383">
                  <c:v>24.822916670000001</c:v>
                </c:pt>
                <c:pt idx="2384">
                  <c:v>24.833333329999999</c:v>
                </c:pt>
                <c:pt idx="2385">
                  <c:v>24.84375</c:v>
                </c:pt>
                <c:pt idx="2386">
                  <c:v>24.854166670000001</c:v>
                </c:pt>
                <c:pt idx="2387">
                  <c:v>24.864583329999999</c:v>
                </c:pt>
                <c:pt idx="2388">
                  <c:v>24.875</c:v>
                </c:pt>
                <c:pt idx="2389">
                  <c:v>24.885416670000001</c:v>
                </c:pt>
                <c:pt idx="2390">
                  <c:v>24.895833329999999</c:v>
                </c:pt>
                <c:pt idx="2391">
                  <c:v>24.90625</c:v>
                </c:pt>
                <c:pt idx="2392">
                  <c:v>24.916666670000001</c:v>
                </c:pt>
                <c:pt idx="2393">
                  <c:v>24.927083329999999</c:v>
                </c:pt>
                <c:pt idx="2394">
                  <c:v>24.9375</c:v>
                </c:pt>
                <c:pt idx="2395">
                  <c:v>24.947916670000001</c:v>
                </c:pt>
                <c:pt idx="2396">
                  <c:v>24.958333329999999</c:v>
                </c:pt>
                <c:pt idx="2397">
                  <c:v>24.96875</c:v>
                </c:pt>
                <c:pt idx="2398">
                  <c:v>24.979166670000001</c:v>
                </c:pt>
                <c:pt idx="2399">
                  <c:v>24.989583329999999</c:v>
                </c:pt>
                <c:pt idx="2400">
                  <c:v>25</c:v>
                </c:pt>
                <c:pt idx="2401">
                  <c:v>25.010416670000001</c:v>
                </c:pt>
                <c:pt idx="2402">
                  <c:v>25.020833329999999</c:v>
                </c:pt>
                <c:pt idx="2403">
                  <c:v>25.03125</c:v>
                </c:pt>
                <c:pt idx="2404">
                  <c:v>25.041666670000001</c:v>
                </c:pt>
                <c:pt idx="2405">
                  <c:v>25.052083329999999</c:v>
                </c:pt>
                <c:pt idx="2406">
                  <c:v>25.0625</c:v>
                </c:pt>
                <c:pt idx="2407">
                  <c:v>25.072916670000001</c:v>
                </c:pt>
                <c:pt idx="2408">
                  <c:v>25.083333329999999</c:v>
                </c:pt>
                <c:pt idx="2409">
                  <c:v>25.09375</c:v>
                </c:pt>
                <c:pt idx="2410">
                  <c:v>25.104166670000001</c:v>
                </c:pt>
                <c:pt idx="2411">
                  <c:v>25.114583329999999</c:v>
                </c:pt>
                <c:pt idx="2412">
                  <c:v>25.125</c:v>
                </c:pt>
                <c:pt idx="2413">
                  <c:v>25.135416670000001</c:v>
                </c:pt>
                <c:pt idx="2414">
                  <c:v>25.145833329999999</c:v>
                </c:pt>
                <c:pt idx="2415">
                  <c:v>25.15625</c:v>
                </c:pt>
                <c:pt idx="2416">
                  <c:v>25.166666670000001</c:v>
                </c:pt>
                <c:pt idx="2417">
                  <c:v>25.177083329999999</c:v>
                </c:pt>
                <c:pt idx="2418">
                  <c:v>25.1875</c:v>
                </c:pt>
                <c:pt idx="2419">
                  <c:v>25.197916670000001</c:v>
                </c:pt>
                <c:pt idx="2420">
                  <c:v>25.208333329999999</c:v>
                </c:pt>
                <c:pt idx="2421">
                  <c:v>25.21875</c:v>
                </c:pt>
                <c:pt idx="2422">
                  <c:v>25.229166670000001</c:v>
                </c:pt>
                <c:pt idx="2423">
                  <c:v>25.239583329999999</c:v>
                </c:pt>
                <c:pt idx="2424">
                  <c:v>25.25</c:v>
                </c:pt>
                <c:pt idx="2425">
                  <c:v>25.260416670000001</c:v>
                </c:pt>
                <c:pt idx="2426">
                  <c:v>25.270833329999999</c:v>
                </c:pt>
                <c:pt idx="2427">
                  <c:v>25.28125</c:v>
                </c:pt>
                <c:pt idx="2428">
                  <c:v>25.291666670000001</c:v>
                </c:pt>
                <c:pt idx="2429">
                  <c:v>25.302083329999999</c:v>
                </c:pt>
                <c:pt idx="2430">
                  <c:v>25.3125</c:v>
                </c:pt>
                <c:pt idx="2431">
                  <c:v>25.322916670000001</c:v>
                </c:pt>
                <c:pt idx="2432">
                  <c:v>25.333333329999999</c:v>
                </c:pt>
                <c:pt idx="2433">
                  <c:v>25.34375</c:v>
                </c:pt>
                <c:pt idx="2434">
                  <c:v>25.354166670000001</c:v>
                </c:pt>
                <c:pt idx="2435">
                  <c:v>25.364583329999999</c:v>
                </c:pt>
                <c:pt idx="2436">
                  <c:v>25.375</c:v>
                </c:pt>
                <c:pt idx="2437">
                  <c:v>25.385416670000001</c:v>
                </c:pt>
                <c:pt idx="2438">
                  <c:v>25.395833329999999</c:v>
                </c:pt>
                <c:pt idx="2439">
                  <c:v>25.40625</c:v>
                </c:pt>
                <c:pt idx="2440">
                  <c:v>25.416666670000001</c:v>
                </c:pt>
                <c:pt idx="2441">
                  <c:v>25.427083329999999</c:v>
                </c:pt>
                <c:pt idx="2442">
                  <c:v>25.4375</c:v>
                </c:pt>
                <c:pt idx="2443">
                  <c:v>25.447916670000001</c:v>
                </c:pt>
                <c:pt idx="2444">
                  <c:v>25.458333329999999</c:v>
                </c:pt>
                <c:pt idx="2445">
                  <c:v>25.46875</c:v>
                </c:pt>
                <c:pt idx="2446">
                  <c:v>25.479166670000001</c:v>
                </c:pt>
                <c:pt idx="2447">
                  <c:v>25.489583329999999</c:v>
                </c:pt>
                <c:pt idx="2448">
                  <c:v>25.5</c:v>
                </c:pt>
                <c:pt idx="2449">
                  <c:v>25.510416670000001</c:v>
                </c:pt>
                <c:pt idx="2450">
                  <c:v>25.520833329999999</c:v>
                </c:pt>
                <c:pt idx="2451">
                  <c:v>25.53125</c:v>
                </c:pt>
                <c:pt idx="2452">
                  <c:v>25.541666670000001</c:v>
                </c:pt>
                <c:pt idx="2453">
                  <c:v>25.552083329999999</c:v>
                </c:pt>
                <c:pt idx="2454">
                  <c:v>25.5625</c:v>
                </c:pt>
                <c:pt idx="2455">
                  <c:v>25.572916670000001</c:v>
                </c:pt>
                <c:pt idx="2456">
                  <c:v>25.583333329999999</c:v>
                </c:pt>
                <c:pt idx="2457">
                  <c:v>25.59375</c:v>
                </c:pt>
                <c:pt idx="2458">
                  <c:v>25.604166670000001</c:v>
                </c:pt>
                <c:pt idx="2459">
                  <c:v>25.614583329999999</c:v>
                </c:pt>
                <c:pt idx="2460">
                  <c:v>25.625</c:v>
                </c:pt>
                <c:pt idx="2461">
                  <c:v>25.635416670000001</c:v>
                </c:pt>
                <c:pt idx="2462">
                  <c:v>25.645833329999999</c:v>
                </c:pt>
                <c:pt idx="2463">
                  <c:v>25.65625</c:v>
                </c:pt>
                <c:pt idx="2464">
                  <c:v>25.666666670000001</c:v>
                </c:pt>
                <c:pt idx="2465">
                  <c:v>25.677083329999999</c:v>
                </c:pt>
                <c:pt idx="2466">
                  <c:v>25.6875</c:v>
                </c:pt>
                <c:pt idx="2467">
                  <c:v>25.697916670000001</c:v>
                </c:pt>
                <c:pt idx="2468">
                  <c:v>25.708333329999999</c:v>
                </c:pt>
                <c:pt idx="2469">
                  <c:v>25.71875</c:v>
                </c:pt>
                <c:pt idx="2470">
                  <c:v>25.729166670000001</c:v>
                </c:pt>
                <c:pt idx="2471">
                  <c:v>25.739583329999999</c:v>
                </c:pt>
                <c:pt idx="2472">
                  <c:v>25.75</c:v>
                </c:pt>
                <c:pt idx="2473">
                  <c:v>25.760416670000001</c:v>
                </c:pt>
                <c:pt idx="2474">
                  <c:v>25.770833329999999</c:v>
                </c:pt>
                <c:pt idx="2475">
                  <c:v>25.78125</c:v>
                </c:pt>
                <c:pt idx="2476">
                  <c:v>25.791666670000001</c:v>
                </c:pt>
                <c:pt idx="2477">
                  <c:v>25.802083329999999</c:v>
                </c:pt>
                <c:pt idx="2478">
                  <c:v>25.8125</c:v>
                </c:pt>
                <c:pt idx="2479">
                  <c:v>25.822916670000001</c:v>
                </c:pt>
                <c:pt idx="2480">
                  <c:v>25.833333329999999</c:v>
                </c:pt>
                <c:pt idx="2481">
                  <c:v>25.84375</c:v>
                </c:pt>
                <c:pt idx="2482">
                  <c:v>25.854166670000001</c:v>
                </c:pt>
                <c:pt idx="2483">
                  <c:v>25.864583329999999</c:v>
                </c:pt>
                <c:pt idx="2484">
                  <c:v>25.875</c:v>
                </c:pt>
                <c:pt idx="2485">
                  <c:v>25.885416670000001</c:v>
                </c:pt>
                <c:pt idx="2486">
                  <c:v>25.895833329999999</c:v>
                </c:pt>
                <c:pt idx="2487">
                  <c:v>25.90625</c:v>
                </c:pt>
                <c:pt idx="2488">
                  <c:v>25.916666670000001</c:v>
                </c:pt>
                <c:pt idx="2489">
                  <c:v>25.927083329999999</c:v>
                </c:pt>
                <c:pt idx="2490">
                  <c:v>25.9375</c:v>
                </c:pt>
                <c:pt idx="2491">
                  <c:v>25.947916670000001</c:v>
                </c:pt>
                <c:pt idx="2492">
                  <c:v>25.958333329999999</c:v>
                </c:pt>
                <c:pt idx="2493">
                  <c:v>25.96875</c:v>
                </c:pt>
                <c:pt idx="2494">
                  <c:v>25.979166670000001</c:v>
                </c:pt>
                <c:pt idx="2495">
                  <c:v>25.989583329999999</c:v>
                </c:pt>
                <c:pt idx="2496">
                  <c:v>26</c:v>
                </c:pt>
                <c:pt idx="2497">
                  <c:v>26.010416670000001</c:v>
                </c:pt>
                <c:pt idx="2498">
                  <c:v>26.020833329999999</c:v>
                </c:pt>
                <c:pt idx="2499">
                  <c:v>26.03125</c:v>
                </c:pt>
                <c:pt idx="2500">
                  <c:v>26.041666670000001</c:v>
                </c:pt>
                <c:pt idx="2501">
                  <c:v>26.052083329999999</c:v>
                </c:pt>
                <c:pt idx="2502">
                  <c:v>26.0625</c:v>
                </c:pt>
                <c:pt idx="2503">
                  <c:v>26.072916670000001</c:v>
                </c:pt>
                <c:pt idx="2504">
                  <c:v>26.083333329999999</c:v>
                </c:pt>
                <c:pt idx="2505">
                  <c:v>26.09375</c:v>
                </c:pt>
                <c:pt idx="2506">
                  <c:v>26.104166670000001</c:v>
                </c:pt>
                <c:pt idx="2507">
                  <c:v>26.114583329999999</c:v>
                </c:pt>
                <c:pt idx="2508">
                  <c:v>26.125</c:v>
                </c:pt>
                <c:pt idx="2509">
                  <c:v>26.135416670000001</c:v>
                </c:pt>
                <c:pt idx="2510">
                  <c:v>26.145833329999999</c:v>
                </c:pt>
                <c:pt idx="2511">
                  <c:v>26.15625</c:v>
                </c:pt>
                <c:pt idx="2512">
                  <c:v>26.166666670000001</c:v>
                </c:pt>
                <c:pt idx="2513">
                  <c:v>26.177083329999999</c:v>
                </c:pt>
                <c:pt idx="2514">
                  <c:v>26.1875</c:v>
                </c:pt>
                <c:pt idx="2515">
                  <c:v>26.197916670000001</c:v>
                </c:pt>
                <c:pt idx="2516">
                  <c:v>26.208333329999999</c:v>
                </c:pt>
                <c:pt idx="2517">
                  <c:v>26.21875</c:v>
                </c:pt>
                <c:pt idx="2518">
                  <c:v>26.229166670000001</c:v>
                </c:pt>
                <c:pt idx="2519">
                  <c:v>26.239583329999999</c:v>
                </c:pt>
                <c:pt idx="2520">
                  <c:v>26.25</c:v>
                </c:pt>
                <c:pt idx="2521">
                  <c:v>26.260416670000001</c:v>
                </c:pt>
                <c:pt idx="2522">
                  <c:v>26.270833329999999</c:v>
                </c:pt>
                <c:pt idx="2523">
                  <c:v>26.28125</c:v>
                </c:pt>
                <c:pt idx="2524">
                  <c:v>26.291666670000001</c:v>
                </c:pt>
                <c:pt idx="2525">
                  <c:v>26.302083329999999</c:v>
                </c:pt>
                <c:pt idx="2526">
                  <c:v>26.3125</c:v>
                </c:pt>
                <c:pt idx="2527">
                  <c:v>26.322916670000001</c:v>
                </c:pt>
                <c:pt idx="2528">
                  <c:v>26.333333329999999</c:v>
                </c:pt>
                <c:pt idx="2529">
                  <c:v>26.34375</c:v>
                </c:pt>
                <c:pt idx="2530">
                  <c:v>26.354166670000001</c:v>
                </c:pt>
                <c:pt idx="2531">
                  <c:v>26.364583329999999</c:v>
                </c:pt>
                <c:pt idx="2532">
                  <c:v>26.375</c:v>
                </c:pt>
                <c:pt idx="2533">
                  <c:v>26.385416670000001</c:v>
                </c:pt>
                <c:pt idx="2534">
                  <c:v>26.395833329999999</c:v>
                </c:pt>
                <c:pt idx="2535">
                  <c:v>26.40625</c:v>
                </c:pt>
                <c:pt idx="2536">
                  <c:v>26.416666670000001</c:v>
                </c:pt>
                <c:pt idx="2537">
                  <c:v>26.427083329999999</c:v>
                </c:pt>
                <c:pt idx="2538">
                  <c:v>26.4375</c:v>
                </c:pt>
                <c:pt idx="2539">
                  <c:v>26.447916670000001</c:v>
                </c:pt>
                <c:pt idx="2540">
                  <c:v>26.458333329999999</c:v>
                </c:pt>
                <c:pt idx="2541">
                  <c:v>26.46875</c:v>
                </c:pt>
                <c:pt idx="2542">
                  <c:v>26.479166670000001</c:v>
                </c:pt>
                <c:pt idx="2543">
                  <c:v>26.489583329999999</c:v>
                </c:pt>
                <c:pt idx="2544">
                  <c:v>26.5</c:v>
                </c:pt>
                <c:pt idx="2545">
                  <c:v>26.510416670000001</c:v>
                </c:pt>
                <c:pt idx="2546">
                  <c:v>26.520833329999999</c:v>
                </c:pt>
                <c:pt idx="2547">
                  <c:v>26.53125</c:v>
                </c:pt>
                <c:pt idx="2548">
                  <c:v>26.541666670000001</c:v>
                </c:pt>
                <c:pt idx="2549">
                  <c:v>26.552083329999999</c:v>
                </c:pt>
                <c:pt idx="2550">
                  <c:v>26.5625</c:v>
                </c:pt>
                <c:pt idx="2551">
                  <c:v>26.572916670000001</c:v>
                </c:pt>
                <c:pt idx="2552">
                  <c:v>26.583333329999999</c:v>
                </c:pt>
                <c:pt idx="2553">
                  <c:v>26.59375</c:v>
                </c:pt>
                <c:pt idx="2554">
                  <c:v>26.604166670000001</c:v>
                </c:pt>
                <c:pt idx="2555">
                  <c:v>26.614583329999999</c:v>
                </c:pt>
                <c:pt idx="2556">
                  <c:v>26.625</c:v>
                </c:pt>
                <c:pt idx="2557">
                  <c:v>26.635416670000001</c:v>
                </c:pt>
                <c:pt idx="2558">
                  <c:v>26.645833329999999</c:v>
                </c:pt>
                <c:pt idx="2559">
                  <c:v>26.65625</c:v>
                </c:pt>
                <c:pt idx="2560">
                  <c:v>26.666666670000001</c:v>
                </c:pt>
                <c:pt idx="2561">
                  <c:v>26.677083329999999</c:v>
                </c:pt>
                <c:pt idx="2562">
                  <c:v>26.6875</c:v>
                </c:pt>
                <c:pt idx="2563">
                  <c:v>26.697916670000001</c:v>
                </c:pt>
                <c:pt idx="2564">
                  <c:v>26.708333329999999</c:v>
                </c:pt>
                <c:pt idx="2565">
                  <c:v>26.71875</c:v>
                </c:pt>
                <c:pt idx="2566">
                  <c:v>26.729166670000001</c:v>
                </c:pt>
                <c:pt idx="2567">
                  <c:v>26.739583329999999</c:v>
                </c:pt>
                <c:pt idx="2568">
                  <c:v>26.75</c:v>
                </c:pt>
                <c:pt idx="2569">
                  <c:v>26.760416670000001</c:v>
                </c:pt>
                <c:pt idx="2570">
                  <c:v>26.770833329999999</c:v>
                </c:pt>
                <c:pt idx="2571">
                  <c:v>26.78125</c:v>
                </c:pt>
                <c:pt idx="2572">
                  <c:v>26.791666670000001</c:v>
                </c:pt>
                <c:pt idx="2573">
                  <c:v>26.802083329999999</c:v>
                </c:pt>
                <c:pt idx="2574">
                  <c:v>26.8125</c:v>
                </c:pt>
                <c:pt idx="2575">
                  <c:v>26.822916670000001</c:v>
                </c:pt>
                <c:pt idx="2576">
                  <c:v>26.833333329999999</c:v>
                </c:pt>
                <c:pt idx="2577">
                  <c:v>26.84375</c:v>
                </c:pt>
                <c:pt idx="2578">
                  <c:v>26.854166670000001</c:v>
                </c:pt>
                <c:pt idx="2579">
                  <c:v>26.864583329999999</c:v>
                </c:pt>
                <c:pt idx="2580">
                  <c:v>26.875</c:v>
                </c:pt>
                <c:pt idx="2581">
                  <c:v>26.885416670000001</c:v>
                </c:pt>
                <c:pt idx="2582">
                  <c:v>26.895833329999999</c:v>
                </c:pt>
                <c:pt idx="2583">
                  <c:v>26.90625</c:v>
                </c:pt>
                <c:pt idx="2584">
                  <c:v>26.916666670000001</c:v>
                </c:pt>
                <c:pt idx="2585">
                  <c:v>26.927083329999999</c:v>
                </c:pt>
                <c:pt idx="2586">
                  <c:v>26.9375</c:v>
                </c:pt>
                <c:pt idx="2587">
                  <c:v>26.947916670000001</c:v>
                </c:pt>
                <c:pt idx="2588">
                  <c:v>26.958333329999999</c:v>
                </c:pt>
                <c:pt idx="2589">
                  <c:v>26.96875</c:v>
                </c:pt>
                <c:pt idx="2590">
                  <c:v>26.979166670000001</c:v>
                </c:pt>
                <c:pt idx="2591">
                  <c:v>26.989583329999999</c:v>
                </c:pt>
                <c:pt idx="2592">
                  <c:v>27</c:v>
                </c:pt>
                <c:pt idx="2593">
                  <c:v>27.010416670000001</c:v>
                </c:pt>
                <c:pt idx="2594">
                  <c:v>27.020833329999999</c:v>
                </c:pt>
                <c:pt idx="2595">
                  <c:v>27.03125</c:v>
                </c:pt>
                <c:pt idx="2596">
                  <c:v>27.041666670000001</c:v>
                </c:pt>
                <c:pt idx="2597">
                  <c:v>27.052083329999999</c:v>
                </c:pt>
                <c:pt idx="2598">
                  <c:v>27.0625</c:v>
                </c:pt>
                <c:pt idx="2599">
                  <c:v>27.072916670000001</c:v>
                </c:pt>
                <c:pt idx="2600">
                  <c:v>27.083333329999999</c:v>
                </c:pt>
                <c:pt idx="2601">
                  <c:v>27.09375</c:v>
                </c:pt>
                <c:pt idx="2602">
                  <c:v>27.104166670000001</c:v>
                </c:pt>
                <c:pt idx="2603">
                  <c:v>27.114583329999999</c:v>
                </c:pt>
                <c:pt idx="2604">
                  <c:v>27.125</c:v>
                </c:pt>
                <c:pt idx="2605">
                  <c:v>27.135416670000001</c:v>
                </c:pt>
                <c:pt idx="2606">
                  <c:v>27.145833329999999</c:v>
                </c:pt>
                <c:pt idx="2607">
                  <c:v>27.15625</c:v>
                </c:pt>
                <c:pt idx="2608">
                  <c:v>27.166666670000001</c:v>
                </c:pt>
                <c:pt idx="2609">
                  <c:v>27.177083329999999</c:v>
                </c:pt>
                <c:pt idx="2610">
                  <c:v>27.1875</c:v>
                </c:pt>
                <c:pt idx="2611">
                  <c:v>27.197916670000001</c:v>
                </c:pt>
                <c:pt idx="2612">
                  <c:v>27.208333329999999</c:v>
                </c:pt>
                <c:pt idx="2613">
                  <c:v>27.21875</c:v>
                </c:pt>
                <c:pt idx="2614">
                  <c:v>27.229166670000001</c:v>
                </c:pt>
                <c:pt idx="2615">
                  <c:v>27.239583329999999</c:v>
                </c:pt>
                <c:pt idx="2616">
                  <c:v>27.25</c:v>
                </c:pt>
                <c:pt idx="2617">
                  <c:v>27.260416670000001</c:v>
                </c:pt>
                <c:pt idx="2618">
                  <c:v>27.270833329999999</c:v>
                </c:pt>
                <c:pt idx="2619">
                  <c:v>27.28125</c:v>
                </c:pt>
                <c:pt idx="2620">
                  <c:v>27.291666670000001</c:v>
                </c:pt>
                <c:pt idx="2621">
                  <c:v>27.302083329999999</c:v>
                </c:pt>
                <c:pt idx="2622">
                  <c:v>27.3125</c:v>
                </c:pt>
                <c:pt idx="2623">
                  <c:v>27.322916670000001</c:v>
                </c:pt>
                <c:pt idx="2624">
                  <c:v>27.333333329999999</c:v>
                </c:pt>
                <c:pt idx="2625">
                  <c:v>27.34375</c:v>
                </c:pt>
                <c:pt idx="2626">
                  <c:v>27.354166670000001</c:v>
                </c:pt>
                <c:pt idx="2627">
                  <c:v>27.364583329999999</c:v>
                </c:pt>
                <c:pt idx="2628">
                  <c:v>27.375</c:v>
                </c:pt>
                <c:pt idx="2629">
                  <c:v>27.385416670000001</c:v>
                </c:pt>
                <c:pt idx="2630">
                  <c:v>27.395833329999999</c:v>
                </c:pt>
                <c:pt idx="2631">
                  <c:v>27.40625</c:v>
                </c:pt>
                <c:pt idx="2632">
                  <c:v>27.416666670000001</c:v>
                </c:pt>
                <c:pt idx="2633">
                  <c:v>27.427083329999999</c:v>
                </c:pt>
                <c:pt idx="2634">
                  <c:v>27.4375</c:v>
                </c:pt>
                <c:pt idx="2635">
                  <c:v>27.447916670000001</c:v>
                </c:pt>
                <c:pt idx="2636">
                  <c:v>27.458333329999999</c:v>
                </c:pt>
                <c:pt idx="2637">
                  <c:v>27.46875</c:v>
                </c:pt>
                <c:pt idx="2638">
                  <c:v>27.479166670000001</c:v>
                </c:pt>
                <c:pt idx="2639">
                  <c:v>27.489583329999999</c:v>
                </c:pt>
                <c:pt idx="2640">
                  <c:v>27.5</c:v>
                </c:pt>
                <c:pt idx="2641">
                  <c:v>27.510416670000001</c:v>
                </c:pt>
                <c:pt idx="2642">
                  <c:v>27.520833329999999</c:v>
                </c:pt>
                <c:pt idx="2643">
                  <c:v>27.53125</c:v>
                </c:pt>
                <c:pt idx="2644">
                  <c:v>27.541666670000001</c:v>
                </c:pt>
                <c:pt idx="2645">
                  <c:v>27.552083329999999</c:v>
                </c:pt>
                <c:pt idx="2646">
                  <c:v>27.5625</c:v>
                </c:pt>
                <c:pt idx="2647">
                  <c:v>27.572916670000001</c:v>
                </c:pt>
                <c:pt idx="2648">
                  <c:v>27.583333329999999</c:v>
                </c:pt>
                <c:pt idx="2649">
                  <c:v>27.59375</c:v>
                </c:pt>
                <c:pt idx="2650">
                  <c:v>27.604166670000001</c:v>
                </c:pt>
                <c:pt idx="2651">
                  <c:v>27.614583329999999</c:v>
                </c:pt>
                <c:pt idx="2652">
                  <c:v>27.625</c:v>
                </c:pt>
                <c:pt idx="2653">
                  <c:v>27.635416670000001</c:v>
                </c:pt>
                <c:pt idx="2654">
                  <c:v>27.645833329999999</c:v>
                </c:pt>
                <c:pt idx="2655">
                  <c:v>27.65625</c:v>
                </c:pt>
                <c:pt idx="2656">
                  <c:v>27.666666670000001</c:v>
                </c:pt>
                <c:pt idx="2657">
                  <c:v>27.677083329999999</c:v>
                </c:pt>
                <c:pt idx="2658">
                  <c:v>27.6875</c:v>
                </c:pt>
                <c:pt idx="2659">
                  <c:v>27.697916670000001</c:v>
                </c:pt>
                <c:pt idx="2660">
                  <c:v>27.708333329999999</c:v>
                </c:pt>
                <c:pt idx="2661">
                  <c:v>27.71875</c:v>
                </c:pt>
                <c:pt idx="2662">
                  <c:v>27.729166670000001</c:v>
                </c:pt>
                <c:pt idx="2663">
                  <c:v>27.739583329999999</c:v>
                </c:pt>
                <c:pt idx="2664">
                  <c:v>27.75</c:v>
                </c:pt>
                <c:pt idx="2665">
                  <c:v>27.760416670000001</c:v>
                </c:pt>
                <c:pt idx="2666">
                  <c:v>27.770833329999999</c:v>
                </c:pt>
                <c:pt idx="2667">
                  <c:v>27.78125</c:v>
                </c:pt>
                <c:pt idx="2668">
                  <c:v>27.791666670000001</c:v>
                </c:pt>
                <c:pt idx="2669">
                  <c:v>27.802083329999999</c:v>
                </c:pt>
                <c:pt idx="2670">
                  <c:v>27.8125</c:v>
                </c:pt>
                <c:pt idx="2671">
                  <c:v>27.822916670000001</c:v>
                </c:pt>
                <c:pt idx="2672">
                  <c:v>27.833333329999999</c:v>
                </c:pt>
                <c:pt idx="2673">
                  <c:v>27.84375</c:v>
                </c:pt>
                <c:pt idx="2674">
                  <c:v>27.854166670000001</c:v>
                </c:pt>
                <c:pt idx="2675">
                  <c:v>27.864583329999999</c:v>
                </c:pt>
                <c:pt idx="2676">
                  <c:v>27.875</c:v>
                </c:pt>
                <c:pt idx="2677">
                  <c:v>27.885416670000001</c:v>
                </c:pt>
                <c:pt idx="2678">
                  <c:v>27.895833329999999</c:v>
                </c:pt>
                <c:pt idx="2679">
                  <c:v>27.90625</c:v>
                </c:pt>
                <c:pt idx="2680">
                  <c:v>27.916666670000001</c:v>
                </c:pt>
                <c:pt idx="2681">
                  <c:v>27.927083329999999</c:v>
                </c:pt>
                <c:pt idx="2682">
                  <c:v>27.9375</c:v>
                </c:pt>
                <c:pt idx="2683">
                  <c:v>27.947916670000001</c:v>
                </c:pt>
                <c:pt idx="2684">
                  <c:v>27.958333329999999</c:v>
                </c:pt>
                <c:pt idx="2685">
                  <c:v>27.96875</c:v>
                </c:pt>
                <c:pt idx="2686">
                  <c:v>27.979166670000001</c:v>
                </c:pt>
                <c:pt idx="2687">
                  <c:v>27.989583329999999</c:v>
                </c:pt>
                <c:pt idx="2688">
                  <c:v>28</c:v>
                </c:pt>
                <c:pt idx="2689">
                  <c:v>28.010416670000001</c:v>
                </c:pt>
                <c:pt idx="2690">
                  <c:v>28.020833329999999</c:v>
                </c:pt>
                <c:pt idx="2691">
                  <c:v>28.03125</c:v>
                </c:pt>
                <c:pt idx="2692">
                  <c:v>28.041666670000001</c:v>
                </c:pt>
                <c:pt idx="2693">
                  <c:v>28.052083329999999</c:v>
                </c:pt>
                <c:pt idx="2694">
                  <c:v>28.0625</c:v>
                </c:pt>
                <c:pt idx="2695">
                  <c:v>28.072916670000001</c:v>
                </c:pt>
                <c:pt idx="2696">
                  <c:v>28.083333329999999</c:v>
                </c:pt>
                <c:pt idx="2697">
                  <c:v>28.09375</c:v>
                </c:pt>
                <c:pt idx="2698">
                  <c:v>28.104166670000001</c:v>
                </c:pt>
                <c:pt idx="2699">
                  <c:v>28.114583329999999</c:v>
                </c:pt>
                <c:pt idx="2700">
                  <c:v>28.125</c:v>
                </c:pt>
                <c:pt idx="2701">
                  <c:v>28.135416670000001</c:v>
                </c:pt>
                <c:pt idx="2702">
                  <c:v>28.145833329999999</c:v>
                </c:pt>
                <c:pt idx="2703">
                  <c:v>28.15625</c:v>
                </c:pt>
                <c:pt idx="2704">
                  <c:v>28.166666670000001</c:v>
                </c:pt>
                <c:pt idx="2705">
                  <c:v>28.177083329999999</c:v>
                </c:pt>
                <c:pt idx="2706">
                  <c:v>28.1875</c:v>
                </c:pt>
                <c:pt idx="2707">
                  <c:v>28.197916670000001</c:v>
                </c:pt>
                <c:pt idx="2708">
                  <c:v>28.208333329999999</c:v>
                </c:pt>
                <c:pt idx="2709">
                  <c:v>28.21875</c:v>
                </c:pt>
                <c:pt idx="2710">
                  <c:v>28.229166670000001</c:v>
                </c:pt>
                <c:pt idx="2711">
                  <c:v>28.239583329999999</c:v>
                </c:pt>
                <c:pt idx="2712">
                  <c:v>28.25</c:v>
                </c:pt>
                <c:pt idx="2713">
                  <c:v>28.260416670000001</c:v>
                </c:pt>
                <c:pt idx="2714">
                  <c:v>28.270833329999999</c:v>
                </c:pt>
                <c:pt idx="2715">
                  <c:v>28.28125</c:v>
                </c:pt>
                <c:pt idx="2716">
                  <c:v>28.291666670000001</c:v>
                </c:pt>
                <c:pt idx="2717">
                  <c:v>28.302083329999999</c:v>
                </c:pt>
                <c:pt idx="2718">
                  <c:v>28.3125</c:v>
                </c:pt>
                <c:pt idx="2719">
                  <c:v>28.322916670000001</c:v>
                </c:pt>
                <c:pt idx="2720">
                  <c:v>28.333333329999999</c:v>
                </c:pt>
                <c:pt idx="2721">
                  <c:v>28.34375</c:v>
                </c:pt>
                <c:pt idx="2722">
                  <c:v>28.354166670000001</c:v>
                </c:pt>
                <c:pt idx="2723">
                  <c:v>28.364583329999999</c:v>
                </c:pt>
                <c:pt idx="2724">
                  <c:v>28.375</c:v>
                </c:pt>
                <c:pt idx="2725">
                  <c:v>28.385416670000001</c:v>
                </c:pt>
                <c:pt idx="2726">
                  <c:v>28.395833329999999</c:v>
                </c:pt>
                <c:pt idx="2727">
                  <c:v>28.40625</c:v>
                </c:pt>
                <c:pt idx="2728">
                  <c:v>28.416666670000001</c:v>
                </c:pt>
                <c:pt idx="2729">
                  <c:v>28.427083329999999</c:v>
                </c:pt>
                <c:pt idx="2730">
                  <c:v>28.4375</c:v>
                </c:pt>
                <c:pt idx="2731">
                  <c:v>28.447916670000001</c:v>
                </c:pt>
                <c:pt idx="2732">
                  <c:v>28.458333329999999</c:v>
                </c:pt>
                <c:pt idx="2733">
                  <c:v>28.46875</c:v>
                </c:pt>
                <c:pt idx="2734">
                  <c:v>28.479166670000001</c:v>
                </c:pt>
                <c:pt idx="2735">
                  <c:v>28.489583329999999</c:v>
                </c:pt>
                <c:pt idx="2736">
                  <c:v>28.5</c:v>
                </c:pt>
                <c:pt idx="2737">
                  <c:v>28.510416670000001</c:v>
                </c:pt>
                <c:pt idx="2738">
                  <c:v>28.520833329999999</c:v>
                </c:pt>
                <c:pt idx="2739">
                  <c:v>28.53125</c:v>
                </c:pt>
                <c:pt idx="2740">
                  <c:v>28.541666670000001</c:v>
                </c:pt>
                <c:pt idx="2741">
                  <c:v>28.552083329999999</c:v>
                </c:pt>
                <c:pt idx="2742">
                  <c:v>28.5625</c:v>
                </c:pt>
                <c:pt idx="2743">
                  <c:v>28.572916670000001</c:v>
                </c:pt>
                <c:pt idx="2744">
                  <c:v>28.583333329999999</c:v>
                </c:pt>
                <c:pt idx="2745">
                  <c:v>28.59375</c:v>
                </c:pt>
                <c:pt idx="2746">
                  <c:v>28.604166670000001</c:v>
                </c:pt>
                <c:pt idx="2747">
                  <c:v>28.614583329999999</c:v>
                </c:pt>
                <c:pt idx="2748">
                  <c:v>28.625</c:v>
                </c:pt>
                <c:pt idx="2749">
                  <c:v>28.635416670000001</c:v>
                </c:pt>
                <c:pt idx="2750">
                  <c:v>28.645833329999999</c:v>
                </c:pt>
                <c:pt idx="2751">
                  <c:v>28.65625</c:v>
                </c:pt>
                <c:pt idx="2752">
                  <c:v>28.666666670000001</c:v>
                </c:pt>
                <c:pt idx="2753">
                  <c:v>28.677083329999999</c:v>
                </c:pt>
                <c:pt idx="2754">
                  <c:v>28.6875</c:v>
                </c:pt>
                <c:pt idx="2755">
                  <c:v>28.697916670000001</c:v>
                </c:pt>
                <c:pt idx="2756">
                  <c:v>28.708333329999999</c:v>
                </c:pt>
                <c:pt idx="2757">
                  <c:v>28.71875</c:v>
                </c:pt>
                <c:pt idx="2758">
                  <c:v>28.729166670000001</c:v>
                </c:pt>
                <c:pt idx="2759">
                  <c:v>28.739583329999999</c:v>
                </c:pt>
                <c:pt idx="2760">
                  <c:v>28.75</c:v>
                </c:pt>
                <c:pt idx="2761">
                  <c:v>28.760416670000001</c:v>
                </c:pt>
                <c:pt idx="2762">
                  <c:v>28.770833329999999</c:v>
                </c:pt>
                <c:pt idx="2763">
                  <c:v>28.78125</c:v>
                </c:pt>
                <c:pt idx="2764">
                  <c:v>28.791666670000001</c:v>
                </c:pt>
                <c:pt idx="2765">
                  <c:v>28.802083329999999</c:v>
                </c:pt>
                <c:pt idx="2766">
                  <c:v>28.8125</c:v>
                </c:pt>
                <c:pt idx="2767">
                  <c:v>28.822916670000001</c:v>
                </c:pt>
                <c:pt idx="2768">
                  <c:v>28.833333329999999</c:v>
                </c:pt>
                <c:pt idx="2769">
                  <c:v>28.84375</c:v>
                </c:pt>
                <c:pt idx="2770">
                  <c:v>28.854166670000001</c:v>
                </c:pt>
                <c:pt idx="2771">
                  <c:v>28.864583329999999</c:v>
                </c:pt>
                <c:pt idx="2772">
                  <c:v>28.875</c:v>
                </c:pt>
                <c:pt idx="2773">
                  <c:v>28.885416670000001</c:v>
                </c:pt>
                <c:pt idx="2774">
                  <c:v>28.895833329999999</c:v>
                </c:pt>
                <c:pt idx="2775">
                  <c:v>28.90625</c:v>
                </c:pt>
                <c:pt idx="2776">
                  <c:v>28.916666670000001</c:v>
                </c:pt>
                <c:pt idx="2777">
                  <c:v>28.927083329999999</c:v>
                </c:pt>
                <c:pt idx="2778">
                  <c:v>28.9375</c:v>
                </c:pt>
                <c:pt idx="2779">
                  <c:v>28.947916670000001</c:v>
                </c:pt>
                <c:pt idx="2780">
                  <c:v>28.958333329999999</c:v>
                </c:pt>
                <c:pt idx="2781">
                  <c:v>28.96875</c:v>
                </c:pt>
                <c:pt idx="2782">
                  <c:v>28.979166670000001</c:v>
                </c:pt>
                <c:pt idx="2783">
                  <c:v>28.989583329999999</c:v>
                </c:pt>
                <c:pt idx="2784">
                  <c:v>29</c:v>
                </c:pt>
                <c:pt idx="2785">
                  <c:v>29.010416670000001</c:v>
                </c:pt>
                <c:pt idx="2786">
                  <c:v>29.020833329999999</c:v>
                </c:pt>
                <c:pt idx="2787">
                  <c:v>29.03125</c:v>
                </c:pt>
                <c:pt idx="2788">
                  <c:v>29.041666670000001</c:v>
                </c:pt>
                <c:pt idx="2789">
                  <c:v>29.052083329999999</c:v>
                </c:pt>
                <c:pt idx="2790">
                  <c:v>29.0625</c:v>
                </c:pt>
                <c:pt idx="2791">
                  <c:v>29.072916670000001</c:v>
                </c:pt>
                <c:pt idx="2792">
                  <c:v>29.083333329999999</c:v>
                </c:pt>
                <c:pt idx="2793">
                  <c:v>29.09375</c:v>
                </c:pt>
                <c:pt idx="2794">
                  <c:v>29.104166670000001</c:v>
                </c:pt>
                <c:pt idx="2795">
                  <c:v>29.114583329999999</c:v>
                </c:pt>
                <c:pt idx="2796">
                  <c:v>29.125</c:v>
                </c:pt>
                <c:pt idx="2797">
                  <c:v>29.135416670000001</c:v>
                </c:pt>
                <c:pt idx="2798">
                  <c:v>29.145833329999999</c:v>
                </c:pt>
                <c:pt idx="2799">
                  <c:v>29.15625</c:v>
                </c:pt>
                <c:pt idx="2800">
                  <c:v>29.166666670000001</c:v>
                </c:pt>
                <c:pt idx="2801">
                  <c:v>29.177083329999999</c:v>
                </c:pt>
                <c:pt idx="2802">
                  <c:v>29.1875</c:v>
                </c:pt>
                <c:pt idx="2803">
                  <c:v>29.197916670000001</c:v>
                </c:pt>
                <c:pt idx="2804">
                  <c:v>29.208333329999999</c:v>
                </c:pt>
                <c:pt idx="2805">
                  <c:v>29.21875</c:v>
                </c:pt>
                <c:pt idx="2806">
                  <c:v>29.229166670000001</c:v>
                </c:pt>
                <c:pt idx="2807">
                  <c:v>29.239583329999999</c:v>
                </c:pt>
                <c:pt idx="2808">
                  <c:v>29.25</c:v>
                </c:pt>
                <c:pt idx="2809">
                  <c:v>29.260416670000001</c:v>
                </c:pt>
                <c:pt idx="2810">
                  <c:v>29.270833329999999</c:v>
                </c:pt>
                <c:pt idx="2811">
                  <c:v>29.28125</c:v>
                </c:pt>
                <c:pt idx="2812">
                  <c:v>29.291666670000001</c:v>
                </c:pt>
                <c:pt idx="2813">
                  <c:v>29.302083329999999</c:v>
                </c:pt>
                <c:pt idx="2814">
                  <c:v>29.3125</c:v>
                </c:pt>
                <c:pt idx="2815">
                  <c:v>29.322916670000001</c:v>
                </c:pt>
                <c:pt idx="2816">
                  <c:v>29.333333329999999</c:v>
                </c:pt>
                <c:pt idx="2817">
                  <c:v>29.34375</c:v>
                </c:pt>
                <c:pt idx="2818">
                  <c:v>29.354166670000001</c:v>
                </c:pt>
                <c:pt idx="2819">
                  <c:v>29.364583329999999</c:v>
                </c:pt>
                <c:pt idx="2820">
                  <c:v>29.375</c:v>
                </c:pt>
                <c:pt idx="2821">
                  <c:v>29.385416670000001</c:v>
                </c:pt>
                <c:pt idx="2822">
                  <c:v>29.395833329999999</c:v>
                </c:pt>
                <c:pt idx="2823">
                  <c:v>29.40625</c:v>
                </c:pt>
                <c:pt idx="2824">
                  <c:v>29.416666670000001</c:v>
                </c:pt>
                <c:pt idx="2825">
                  <c:v>29.427083329999999</c:v>
                </c:pt>
                <c:pt idx="2826">
                  <c:v>29.4375</c:v>
                </c:pt>
                <c:pt idx="2827">
                  <c:v>29.447916670000001</c:v>
                </c:pt>
                <c:pt idx="2828">
                  <c:v>29.458333329999999</c:v>
                </c:pt>
                <c:pt idx="2829">
                  <c:v>29.46875</c:v>
                </c:pt>
                <c:pt idx="2830">
                  <c:v>29.479166670000001</c:v>
                </c:pt>
                <c:pt idx="2831">
                  <c:v>29.489583329999999</c:v>
                </c:pt>
                <c:pt idx="2832">
                  <c:v>29.5</c:v>
                </c:pt>
                <c:pt idx="2833">
                  <c:v>29.510416670000001</c:v>
                </c:pt>
                <c:pt idx="2834">
                  <c:v>29.520833329999999</c:v>
                </c:pt>
                <c:pt idx="2835">
                  <c:v>29.53125</c:v>
                </c:pt>
                <c:pt idx="2836">
                  <c:v>29.541666670000001</c:v>
                </c:pt>
                <c:pt idx="2837">
                  <c:v>29.552083329999999</c:v>
                </c:pt>
                <c:pt idx="2838">
                  <c:v>29.5625</c:v>
                </c:pt>
                <c:pt idx="2839">
                  <c:v>29.572916670000001</c:v>
                </c:pt>
                <c:pt idx="2840">
                  <c:v>29.583333329999999</c:v>
                </c:pt>
                <c:pt idx="2841">
                  <c:v>29.59375</c:v>
                </c:pt>
                <c:pt idx="2842">
                  <c:v>29.604166670000001</c:v>
                </c:pt>
                <c:pt idx="2843">
                  <c:v>29.614583329999999</c:v>
                </c:pt>
                <c:pt idx="2844">
                  <c:v>29.625</c:v>
                </c:pt>
                <c:pt idx="2845">
                  <c:v>29.635416670000001</c:v>
                </c:pt>
                <c:pt idx="2846">
                  <c:v>29.645833329999999</c:v>
                </c:pt>
                <c:pt idx="2847">
                  <c:v>29.65625</c:v>
                </c:pt>
                <c:pt idx="2848">
                  <c:v>29.666666670000001</c:v>
                </c:pt>
                <c:pt idx="2849">
                  <c:v>29.677083329999999</c:v>
                </c:pt>
                <c:pt idx="2850">
                  <c:v>29.6875</c:v>
                </c:pt>
                <c:pt idx="2851">
                  <c:v>29.697916670000001</c:v>
                </c:pt>
                <c:pt idx="2852">
                  <c:v>29.708333329999999</c:v>
                </c:pt>
                <c:pt idx="2853">
                  <c:v>29.71875</c:v>
                </c:pt>
                <c:pt idx="2854">
                  <c:v>29.729166670000001</c:v>
                </c:pt>
                <c:pt idx="2855">
                  <c:v>29.739583329999999</c:v>
                </c:pt>
                <c:pt idx="2856">
                  <c:v>29.75</c:v>
                </c:pt>
                <c:pt idx="2857">
                  <c:v>29.760416670000001</c:v>
                </c:pt>
                <c:pt idx="2858">
                  <c:v>29.770833329999999</c:v>
                </c:pt>
                <c:pt idx="2859">
                  <c:v>29.78125</c:v>
                </c:pt>
                <c:pt idx="2860">
                  <c:v>29.791666670000001</c:v>
                </c:pt>
                <c:pt idx="2861">
                  <c:v>29.802083329999999</c:v>
                </c:pt>
                <c:pt idx="2862">
                  <c:v>29.8125</c:v>
                </c:pt>
                <c:pt idx="2863">
                  <c:v>29.822916670000001</c:v>
                </c:pt>
                <c:pt idx="2864">
                  <c:v>29.833333329999999</c:v>
                </c:pt>
                <c:pt idx="2865">
                  <c:v>29.84375</c:v>
                </c:pt>
                <c:pt idx="2866">
                  <c:v>29.854166670000001</c:v>
                </c:pt>
                <c:pt idx="2867">
                  <c:v>29.864583329999999</c:v>
                </c:pt>
                <c:pt idx="2868">
                  <c:v>29.875</c:v>
                </c:pt>
                <c:pt idx="2869">
                  <c:v>29.885416670000001</c:v>
                </c:pt>
                <c:pt idx="2870">
                  <c:v>29.895833329999999</c:v>
                </c:pt>
                <c:pt idx="2871">
                  <c:v>29.90625</c:v>
                </c:pt>
                <c:pt idx="2872">
                  <c:v>29.916666670000001</c:v>
                </c:pt>
                <c:pt idx="2873">
                  <c:v>29.927083329999999</c:v>
                </c:pt>
                <c:pt idx="2874">
                  <c:v>29.9375</c:v>
                </c:pt>
                <c:pt idx="2875">
                  <c:v>29.947916670000001</c:v>
                </c:pt>
                <c:pt idx="2876">
                  <c:v>29.958333329999999</c:v>
                </c:pt>
                <c:pt idx="2877">
                  <c:v>29.96875</c:v>
                </c:pt>
                <c:pt idx="2878">
                  <c:v>29.979166670000001</c:v>
                </c:pt>
                <c:pt idx="2879">
                  <c:v>29.989583329999999</c:v>
                </c:pt>
                <c:pt idx="2880">
                  <c:v>30</c:v>
                </c:pt>
                <c:pt idx="2881">
                  <c:v>30.010416670000001</c:v>
                </c:pt>
                <c:pt idx="2882">
                  <c:v>30.020833329999999</c:v>
                </c:pt>
                <c:pt idx="2883">
                  <c:v>30.03125</c:v>
                </c:pt>
                <c:pt idx="2884">
                  <c:v>30.041666670000001</c:v>
                </c:pt>
                <c:pt idx="2885">
                  <c:v>30.052083329999999</c:v>
                </c:pt>
                <c:pt idx="2886">
                  <c:v>30.0625</c:v>
                </c:pt>
                <c:pt idx="2887">
                  <c:v>30.072916670000001</c:v>
                </c:pt>
                <c:pt idx="2888">
                  <c:v>30.083333329999999</c:v>
                </c:pt>
                <c:pt idx="2889">
                  <c:v>30.09375</c:v>
                </c:pt>
                <c:pt idx="2890">
                  <c:v>30.104166670000001</c:v>
                </c:pt>
                <c:pt idx="2891">
                  <c:v>30.114583329999999</c:v>
                </c:pt>
                <c:pt idx="2892">
                  <c:v>30.125</c:v>
                </c:pt>
                <c:pt idx="2893">
                  <c:v>30.135416670000001</c:v>
                </c:pt>
                <c:pt idx="2894">
                  <c:v>30.145833329999999</c:v>
                </c:pt>
                <c:pt idx="2895">
                  <c:v>30.15625</c:v>
                </c:pt>
                <c:pt idx="2896">
                  <c:v>30.166666670000001</c:v>
                </c:pt>
                <c:pt idx="2897">
                  <c:v>30.177083329999999</c:v>
                </c:pt>
                <c:pt idx="2898">
                  <c:v>30.1875</c:v>
                </c:pt>
                <c:pt idx="2899">
                  <c:v>30.197916670000001</c:v>
                </c:pt>
                <c:pt idx="2900">
                  <c:v>30.208333329999999</c:v>
                </c:pt>
                <c:pt idx="2901">
                  <c:v>30.21875</c:v>
                </c:pt>
                <c:pt idx="2902">
                  <c:v>30.229166670000001</c:v>
                </c:pt>
                <c:pt idx="2903">
                  <c:v>30.239583329999999</c:v>
                </c:pt>
                <c:pt idx="2904">
                  <c:v>30.25</c:v>
                </c:pt>
                <c:pt idx="2905">
                  <c:v>30.260416670000001</c:v>
                </c:pt>
                <c:pt idx="2906">
                  <c:v>30.270833329999999</c:v>
                </c:pt>
                <c:pt idx="2907">
                  <c:v>30.28125</c:v>
                </c:pt>
                <c:pt idx="2908">
                  <c:v>30.291666670000001</c:v>
                </c:pt>
                <c:pt idx="2909">
                  <c:v>30.302083329999999</c:v>
                </c:pt>
                <c:pt idx="2910">
                  <c:v>30.3125</c:v>
                </c:pt>
                <c:pt idx="2911">
                  <c:v>30.322916670000001</c:v>
                </c:pt>
                <c:pt idx="2912">
                  <c:v>30.333333329999999</c:v>
                </c:pt>
                <c:pt idx="2913">
                  <c:v>30.34375</c:v>
                </c:pt>
                <c:pt idx="2914">
                  <c:v>30.354166670000001</c:v>
                </c:pt>
                <c:pt idx="2915">
                  <c:v>30.364583329999999</c:v>
                </c:pt>
                <c:pt idx="2916">
                  <c:v>30.375</c:v>
                </c:pt>
                <c:pt idx="2917">
                  <c:v>30.385416670000001</c:v>
                </c:pt>
                <c:pt idx="2918">
                  <c:v>30.395833329999999</c:v>
                </c:pt>
                <c:pt idx="2919">
                  <c:v>30.40625</c:v>
                </c:pt>
                <c:pt idx="2920">
                  <c:v>30.416666670000001</c:v>
                </c:pt>
                <c:pt idx="2921">
                  <c:v>30.427083329999999</c:v>
                </c:pt>
                <c:pt idx="2922">
                  <c:v>30.4375</c:v>
                </c:pt>
                <c:pt idx="2923">
                  <c:v>30.447916670000001</c:v>
                </c:pt>
                <c:pt idx="2924">
                  <c:v>30.458333329999999</c:v>
                </c:pt>
                <c:pt idx="2925">
                  <c:v>30.46875</c:v>
                </c:pt>
                <c:pt idx="2926">
                  <c:v>30.479166670000001</c:v>
                </c:pt>
                <c:pt idx="2927">
                  <c:v>30.489583329999999</c:v>
                </c:pt>
                <c:pt idx="2928">
                  <c:v>30.5</c:v>
                </c:pt>
                <c:pt idx="2929">
                  <c:v>30.510416670000001</c:v>
                </c:pt>
                <c:pt idx="2930">
                  <c:v>30.520833329999999</c:v>
                </c:pt>
                <c:pt idx="2931">
                  <c:v>30.53125</c:v>
                </c:pt>
                <c:pt idx="2932">
                  <c:v>30.541666670000001</c:v>
                </c:pt>
                <c:pt idx="2933">
                  <c:v>30.552083329999999</c:v>
                </c:pt>
                <c:pt idx="2934">
                  <c:v>30.5625</c:v>
                </c:pt>
                <c:pt idx="2935">
                  <c:v>30.572916670000001</c:v>
                </c:pt>
                <c:pt idx="2936">
                  <c:v>30.583333329999999</c:v>
                </c:pt>
                <c:pt idx="2937">
                  <c:v>30.59375</c:v>
                </c:pt>
                <c:pt idx="2938">
                  <c:v>30.604166670000001</c:v>
                </c:pt>
                <c:pt idx="2939">
                  <c:v>30.614583329999999</c:v>
                </c:pt>
                <c:pt idx="2940">
                  <c:v>30.625</c:v>
                </c:pt>
                <c:pt idx="2941">
                  <c:v>30.635416670000001</c:v>
                </c:pt>
                <c:pt idx="2942">
                  <c:v>30.645833329999999</c:v>
                </c:pt>
                <c:pt idx="2943">
                  <c:v>30.65625</c:v>
                </c:pt>
                <c:pt idx="2944">
                  <c:v>30.666666670000001</c:v>
                </c:pt>
                <c:pt idx="2945">
                  <c:v>30.677083329999999</c:v>
                </c:pt>
                <c:pt idx="2946">
                  <c:v>30.6875</c:v>
                </c:pt>
                <c:pt idx="2947">
                  <c:v>30.697916670000001</c:v>
                </c:pt>
                <c:pt idx="2948">
                  <c:v>30.708333329999999</c:v>
                </c:pt>
                <c:pt idx="2949">
                  <c:v>30.71875</c:v>
                </c:pt>
                <c:pt idx="2950">
                  <c:v>30.729166670000001</c:v>
                </c:pt>
                <c:pt idx="2951">
                  <c:v>30.739583329999999</c:v>
                </c:pt>
                <c:pt idx="2952">
                  <c:v>30.75</c:v>
                </c:pt>
                <c:pt idx="2953">
                  <c:v>30.760416670000001</c:v>
                </c:pt>
                <c:pt idx="2954">
                  <c:v>30.770833329999999</c:v>
                </c:pt>
                <c:pt idx="2955">
                  <c:v>30.78125</c:v>
                </c:pt>
                <c:pt idx="2956">
                  <c:v>30.791666670000001</c:v>
                </c:pt>
                <c:pt idx="2957">
                  <c:v>30.802083329999999</c:v>
                </c:pt>
                <c:pt idx="2958">
                  <c:v>30.8125</c:v>
                </c:pt>
                <c:pt idx="2959">
                  <c:v>30.822916670000001</c:v>
                </c:pt>
                <c:pt idx="2960">
                  <c:v>30.833333329999999</c:v>
                </c:pt>
                <c:pt idx="2961">
                  <c:v>30.84375</c:v>
                </c:pt>
                <c:pt idx="2962">
                  <c:v>30.854166670000001</c:v>
                </c:pt>
                <c:pt idx="2963">
                  <c:v>30.864583329999999</c:v>
                </c:pt>
                <c:pt idx="2964">
                  <c:v>30.875</c:v>
                </c:pt>
                <c:pt idx="2965">
                  <c:v>30.885416670000001</c:v>
                </c:pt>
                <c:pt idx="2966">
                  <c:v>30.895833329999999</c:v>
                </c:pt>
                <c:pt idx="2967">
                  <c:v>30.90625</c:v>
                </c:pt>
                <c:pt idx="2968">
                  <c:v>30.916666670000001</c:v>
                </c:pt>
                <c:pt idx="2969">
                  <c:v>30.927083329999999</c:v>
                </c:pt>
                <c:pt idx="2970">
                  <c:v>30.9375</c:v>
                </c:pt>
                <c:pt idx="2971">
                  <c:v>30.947916670000001</c:v>
                </c:pt>
                <c:pt idx="2972">
                  <c:v>30.958333329999999</c:v>
                </c:pt>
                <c:pt idx="2973">
                  <c:v>30.96875</c:v>
                </c:pt>
                <c:pt idx="2974">
                  <c:v>30.979166670000001</c:v>
                </c:pt>
                <c:pt idx="2975">
                  <c:v>30.989583329999999</c:v>
                </c:pt>
                <c:pt idx="2976">
                  <c:v>31</c:v>
                </c:pt>
                <c:pt idx="2977">
                  <c:v>31.010416669999998</c:v>
                </c:pt>
                <c:pt idx="2978">
                  <c:v>31.020833330000002</c:v>
                </c:pt>
                <c:pt idx="2979">
                  <c:v>31.03125</c:v>
                </c:pt>
                <c:pt idx="2980">
                  <c:v>31.041666669999998</c:v>
                </c:pt>
                <c:pt idx="2981">
                  <c:v>31.052083330000002</c:v>
                </c:pt>
                <c:pt idx="2982">
                  <c:v>31.0625</c:v>
                </c:pt>
                <c:pt idx="2983">
                  <c:v>31.072916669999998</c:v>
                </c:pt>
                <c:pt idx="2984">
                  <c:v>31.083333330000002</c:v>
                </c:pt>
                <c:pt idx="2985">
                  <c:v>31.09375</c:v>
                </c:pt>
                <c:pt idx="2986">
                  <c:v>31.104166669999998</c:v>
                </c:pt>
                <c:pt idx="2987">
                  <c:v>31.114583330000002</c:v>
                </c:pt>
                <c:pt idx="2988">
                  <c:v>31.125</c:v>
                </c:pt>
                <c:pt idx="2989">
                  <c:v>31.135416669999998</c:v>
                </c:pt>
                <c:pt idx="2990">
                  <c:v>31.145833330000002</c:v>
                </c:pt>
                <c:pt idx="2991">
                  <c:v>31.15625</c:v>
                </c:pt>
                <c:pt idx="2992">
                  <c:v>31.166666669999998</c:v>
                </c:pt>
                <c:pt idx="2993">
                  <c:v>31.177083330000002</c:v>
                </c:pt>
                <c:pt idx="2994">
                  <c:v>31.1875</c:v>
                </c:pt>
                <c:pt idx="2995">
                  <c:v>31.197916669999998</c:v>
                </c:pt>
                <c:pt idx="2996">
                  <c:v>31.208333330000002</c:v>
                </c:pt>
                <c:pt idx="2997">
                  <c:v>31.21875</c:v>
                </c:pt>
                <c:pt idx="2998">
                  <c:v>31.229166669999998</c:v>
                </c:pt>
                <c:pt idx="2999">
                  <c:v>31.239583330000002</c:v>
                </c:pt>
                <c:pt idx="3000">
                  <c:v>31.25</c:v>
                </c:pt>
                <c:pt idx="3001">
                  <c:v>31.260416669999998</c:v>
                </c:pt>
                <c:pt idx="3002">
                  <c:v>31.270833330000002</c:v>
                </c:pt>
                <c:pt idx="3003">
                  <c:v>31.28125</c:v>
                </c:pt>
                <c:pt idx="3004">
                  <c:v>31.291666669999998</c:v>
                </c:pt>
                <c:pt idx="3005">
                  <c:v>31.302083330000002</c:v>
                </c:pt>
                <c:pt idx="3006">
                  <c:v>31.3125</c:v>
                </c:pt>
                <c:pt idx="3007">
                  <c:v>31.322916669999998</c:v>
                </c:pt>
                <c:pt idx="3008">
                  <c:v>31.333333330000002</c:v>
                </c:pt>
                <c:pt idx="3009">
                  <c:v>31.34375</c:v>
                </c:pt>
                <c:pt idx="3010">
                  <c:v>31.354166669999998</c:v>
                </c:pt>
                <c:pt idx="3011">
                  <c:v>31.364583330000002</c:v>
                </c:pt>
                <c:pt idx="3012">
                  <c:v>31.375</c:v>
                </c:pt>
                <c:pt idx="3013">
                  <c:v>31.385416669999998</c:v>
                </c:pt>
                <c:pt idx="3014">
                  <c:v>31.395833330000002</c:v>
                </c:pt>
                <c:pt idx="3015">
                  <c:v>31.40625</c:v>
                </c:pt>
                <c:pt idx="3016">
                  <c:v>31.416666669999998</c:v>
                </c:pt>
                <c:pt idx="3017">
                  <c:v>31.427083330000002</c:v>
                </c:pt>
                <c:pt idx="3018">
                  <c:v>31.4375</c:v>
                </c:pt>
                <c:pt idx="3019">
                  <c:v>31.447916669999998</c:v>
                </c:pt>
                <c:pt idx="3020">
                  <c:v>31.458333330000002</c:v>
                </c:pt>
                <c:pt idx="3021">
                  <c:v>31.46875</c:v>
                </c:pt>
                <c:pt idx="3022">
                  <c:v>31.479166669999998</c:v>
                </c:pt>
                <c:pt idx="3023">
                  <c:v>31.489583330000002</c:v>
                </c:pt>
                <c:pt idx="3024">
                  <c:v>31.5</c:v>
                </c:pt>
                <c:pt idx="3025">
                  <c:v>31.510416669999998</c:v>
                </c:pt>
                <c:pt idx="3026">
                  <c:v>31.520833330000002</c:v>
                </c:pt>
                <c:pt idx="3027">
                  <c:v>31.53125</c:v>
                </c:pt>
                <c:pt idx="3028">
                  <c:v>31.541666669999998</c:v>
                </c:pt>
                <c:pt idx="3029">
                  <c:v>31.552083330000002</c:v>
                </c:pt>
                <c:pt idx="3030">
                  <c:v>31.5625</c:v>
                </c:pt>
                <c:pt idx="3031">
                  <c:v>31.572916669999998</c:v>
                </c:pt>
                <c:pt idx="3032">
                  <c:v>31.583333330000002</c:v>
                </c:pt>
                <c:pt idx="3033">
                  <c:v>31.59375</c:v>
                </c:pt>
                <c:pt idx="3034">
                  <c:v>31.604166669999998</c:v>
                </c:pt>
                <c:pt idx="3035">
                  <c:v>31.614583330000002</c:v>
                </c:pt>
                <c:pt idx="3036">
                  <c:v>31.625</c:v>
                </c:pt>
                <c:pt idx="3037">
                  <c:v>31.635416669999998</c:v>
                </c:pt>
                <c:pt idx="3038">
                  <c:v>31.645833330000002</c:v>
                </c:pt>
                <c:pt idx="3039">
                  <c:v>31.65625</c:v>
                </c:pt>
                <c:pt idx="3040">
                  <c:v>31.666666669999998</c:v>
                </c:pt>
                <c:pt idx="3041">
                  <c:v>31.677083330000002</c:v>
                </c:pt>
                <c:pt idx="3042">
                  <c:v>31.6875</c:v>
                </c:pt>
                <c:pt idx="3043">
                  <c:v>31.697916669999998</c:v>
                </c:pt>
                <c:pt idx="3044">
                  <c:v>31.708333330000002</c:v>
                </c:pt>
                <c:pt idx="3045">
                  <c:v>31.71875</c:v>
                </c:pt>
                <c:pt idx="3046">
                  <c:v>31.729166669999998</c:v>
                </c:pt>
                <c:pt idx="3047">
                  <c:v>31.739583330000002</c:v>
                </c:pt>
                <c:pt idx="3048">
                  <c:v>31.75</c:v>
                </c:pt>
                <c:pt idx="3049">
                  <c:v>31.760416669999998</c:v>
                </c:pt>
                <c:pt idx="3050">
                  <c:v>31.770833330000002</c:v>
                </c:pt>
                <c:pt idx="3051">
                  <c:v>31.78125</c:v>
                </c:pt>
                <c:pt idx="3052">
                  <c:v>31.791666669999998</c:v>
                </c:pt>
                <c:pt idx="3053">
                  <c:v>31.802083330000002</c:v>
                </c:pt>
                <c:pt idx="3054">
                  <c:v>31.8125</c:v>
                </c:pt>
                <c:pt idx="3055">
                  <c:v>31.822916669999998</c:v>
                </c:pt>
                <c:pt idx="3056">
                  <c:v>31.833333330000002</c:v>
                </c:pt>
                <c:pt idx="3057">
                  <c:v>31.84375</c:v>
                </c:pt>
                <c:pt idx="3058">
                  <c:v>31.854166669999998</c:v>
                </c:pt>
                <c:pt idx="3059">
                  <c:v>31.864583330000002</c:v>
                </c:pt>
                <c:pt idx="3060">
                  <c:v>31.875</c:v>
                </c:pt>
                <c:pt idx="3061">
                  <c:v>31.885416669999998</c:v>
                </c:pt>
                <c:pt idx="3062">
                  <c:v>31.895833330000002</c:v>
                </c:pt>
                <c:pt idx="3063">
                  <c:v>31.90625</c:v>
                </c:pt>
                <c:pt idx="3064">
                  <c:v>31.916666669999998</c:v>
                </c:pt>
                <c:pt idx="3065">
                  <c:v>31.927083330000002</c:v>
                </c:pt>
                <c:pt idx="3066">
                  <c:v>31.9375</c:v>
                </c:pt>
                <c:pt idx="3067">
                  <c:v>31.947916669999998</c:v>
                </c:pt>
                <c:pt idx="3068">
                  <c:v>31.958333330000002</c:v>
                </c:pt>
                <c:pt idx="3069">
                  <c:v>31.96875</c:v>
                </c:pt>
                <c:pt idx="3070">
                  <c:v>31.979166669999998</c:v>
                </c:pt>
                <c:pt idx="3071">
                  <c:v>31.989583330000002</c:v>
                </c:pt>
                <c:pt idx="3072">
                  <c:v>32</c:v>
                </c:pt>
                <c:pt idx="3073">
                  <c:v>32.010416669999998</c:v>
                </c:pt>
                <c:pt idx="3074">
                  <c:v>32.020833330000002</c:v>
                </c:pt>
                <c:pt idx="3075">
                  <c:v>32.03125</c:v>
                </c:pt>
                <c:pt idx="3076">
                  <c:v>32.041666669999998</c:v>
                </c:pt>
                <c:pt idx="3077">
                  <c:v>32.052083330000002</c:v>
                </c:pt>
                <c:pt idx="3078">
                  <c:v>32.0625</c:v>
                </c:pt>
                <c:pt idx="3079">
                  <c:v>32.072916669999998</c:v>
                </c:pt>
                <c:pt idx="3080">
                  <c:v>32.083333330000002</c:v>
                </c:pt>
                <c:pt idx="3081">
                  <c:v>32.09375</c:v>
                </c:pt>
                <c:pt idx="3082">
                  <c:v>32.104166669999998</c:v>
                </c:pt>
                <c:pt idx="3083">
                  <c:v>32.114583330000002</c:v>
                </c:pt>
                <c:pt idx="3084">
                  <c:v>32.125</c:v>
                </c:pt>
                <c:pt idx="3085">
                  <c:v>32.135416669999998</c:v>
                </c:pt>
                <c:pt idx="3086">
                  <c:v>32.145833330000002</c:v>
                </c:pt>
                <c:pt idx="3087">
                  <c:v>32.15625</c:v>
                </c:pt>
                <c:pt idx="3088">
                  <c:v>32.166666669999998</c:v>
                </c:pt>
                <c:pt idx="3089">
                  <c:v>32.177083330000002</c:v>
                </c:pt>
                <c:pt idx="3090">
                  <c:v>32.1875</c:v>
                </c:pt>
                <c:pt idx="3091">
                  <c:v>32.197916669999998</c:v>
                </c:pt>
                <c:pt idx="3092">
                  <c:v>32.208333330000002</c:v>
                </c:pt>
                <c:pt idx="3093">
                  <c:v>32.21875</c:v>
                </c:pt>
                <c:pt idx="3094">
                  <c:v>32.229166669999998</c:v>
                </c:pt>
                <c:pt idx="3095">
                  <c:v>32.239583330000002</c:v>
                </c:pt>
                <c:pt idx="3096">
                  <c:v>32.25</c:v>
                </c:pt>
                <c:pt idx="3097">
                  <c:v>32.260416669999998</c:v>
                </c:pt>
                <c:pt idx="3098">
                  <c:v>32.270833330000002</c:v>
                </c:pt>
                <c:pt idx="3099">
                  <c:v>32.28125</c:v>
                </c:pt>
                <c:pt idx="3100">
                  <c:v>32.291666669999998</c:v>
                </c:pt>
                <c:pt idx="3101">
                  <c:v>32.302083330000002</c:v>
                </c:pt>
                <c:pt idx="3102">
                  <c:v>32.3125</c:v>
                </c:pt>
                <c:pt idx="3103">
                  <c:v>32.322916669999998</c:v>
                </c:pt>
                <c:pt idx="3104">
                  <c:v>32.333333330000002</c:v>
                </c:pt>
                <c:pt idx="3105">
                  <c:v>32.34375</c:v>
                </c:pt>
                <c:pt idx="3106">
                  <c:v>32.354166669999998</c:v>
                </c:pt>
                <c:pt idx="3107">
                  <c:v>32.364583330000002</c:v>
                </c:pt>
                <c:pt idx="3108">
                  <c:v>32.375</c:v>
                </c:pt>
                <c:pt idx="3109">
                  <c:v>32.385416669999998</c:v>
                </c:pt>
                <c:pt idx="3110">
                  <c:v>32.395833330000002</c:v>
                </c:pt>
                <c:pt idx="3111">
                  <c:v>32.40625</c:v>
                </c:pt>
                <c:pt idx="3112">
                  <c:v>32.416666669999998</c:v>
                </c:pt>
                <c:pt idx="3113">
                  <c:v>32.427083330000002</c:v>
                </c:pt>
                <c:pt idx="3114">
                  <c:v>32.4375</c:v>
                </c:pt>
                <c:pt idx="3115">
                  <c:v>32.447916669999998</c:v>
                </c:pt>
                <c:pt idx="3116">
                  <c:v>32.458333330000002</c:v>
                </c:pt>
                <c:pt idx="3117">
                  <c:v>32.46875</c:v>
                </c:pt>
                <c:pt idx="3118">
                  <c:v>32.479166669999998</c:v>
                </c:pt>
                <c:pt idx="3119">
                  <c:v>32.489583330000002</c:v>
                </c:pt>
                <c:pt idx="3120">
                  <c:v>32.5</c:v>
                </c:pt>
                <c:pt idx="3121">
                  <c:v>32.510416669999998</c:v>
                </c:pt>
                <c:pt idx="3122">
                  <c:v>32.520833330000002</c:v>
                </c:pt>
                <c:pt idx="3123">
                  <c:v>32.53125</c:v>
                </c:pt>
                <c:pt idx="3124">
                  <c:v>32.541666669999998</c:v>
                </c:pt>
                <c:pt idx="3125">
                  <c:v>32.552083330000002</c:v>
                </c:pt>
                <c:pt idx="3126">
                  <c:v>32.5625</c:v>
                </c:pt>
                <c:pt idx="3127">
                  <c:v>32.572916669999998</c:v>
                </c:pt>
                <c:pt idx="3128">
                  <c:v>32.583333330000002</c:v>
                </c:pt>
                <c:pt idx="3129">
                  <c:v>32.59375</c:v>
                </c:pt>
                <c:pt idx="3130">
                  <c:v>32.604166669999998</c:v>
                </c:pt>
                <c:pt idx="3131">
                  <c:v>32.614583330000002</c:v>
                </c:pt>
                <c:pt idx="3132">
                  <c:v>32.625</c:v>
                </c:pt>
                <c:pt idx="3133">
                  <c:v>32.635416669999998</c:v>
                </c:pt>
                <c:pt idx="3134">
                  <c:v>32.645833330000002</c:v>
                </c:pt>
                <c:pt idx="3135">
                  <c:v>32.65625</c:v>
                </c:pt>
                <c:pt idx="3136">
                  <c:v>32.666666669999998</c:v>
                </c:pt>
                <c:pt idx="3137">
                  <c:v>32.677083330000002</c:v>
                </c:pt>
                <c:pt idx="3138">
                  <c:v>32.6875</c:v>
                </c:pt>
                <c:pt idx="3139">
                  <c:v>32.697916669999998</c:v>
                </c:pt>
                <c:pt idx="3140">
                  <c:v>32.708333330000002</c:v>
                </c:pt>
                <c:pt idx="3141">
                  <c:v>32.71875</c:v>
                </c:pt>
                <c:pt idx="3142">
                  <c:v>32.729166669999998</c:v>
                </c:pt>
                <c:pt idx="3143">
                  <c:v>32.739583330000002</c:v>
                </c:pt>
                <c:pt idx="3144">
                  <c:v>32.75</c:v>
                </c:pt>
                <c:pt idx="3145">
                  <c:v>32.760416669999998</c:v>
                </c:pt>
                <c:pt idx="3146">
                  <c:v>32.770833330000002</c:v>
                </c:pt>
                <c:pt idx="3147">
                  <c:v>32.78125</c:v>
                </c:pt>
                <c:pt idx="3148">
                  <c:v>32.791666669999998</c:v>
                </c:pt>
                <c:pt idx="3149">
                  <c:v>32.802083330000002</c:v>
                </c:pt>
                <c:pt idx="3150">
                  <c:v>32.8125</c:v>
                </c:pt>
                <c:pt idx="3151">
                  <c:v>32.822916669999998</c:v>
                </c:pt>
                <c:pt idx="3152">
                  <c:v>32.833333330000002</c:v>
                </c:pt>
                <c:pt idx="3153">
                  <c:v>32.84375</c:v>
                </c:pt>
                <c:pt idx="3154">
                  <c:v>32.854166669999998</c:v>
                </c:pt>
                <c:pt idx="3155">
                  <c:v>32.864583330000002</c:v>
                </c:pt>
                <c:pt idx="3156">
                  <c:v>32.875</c:v>
                </c:pt>
                <c:pt idx="3157">
                  <c:v>32.885416669999998</c:v>
                </c:pt>
                <c:pt idx="3158">
                  <c:v>32.895833330000002</c:v>
                </c:pt>
                <c:pt idx="3159">
                  <c:v>32.90625</c:v>
                </c:pt>
                <c:pt idx="3160">
                  <c:v>32.916666669999998</c:v>
                </c:pt>
                <c:pt idx="3161">
                  <c:v>32.927083330000002</c:v>
                </c:pt>
                <c:pt idx="3162">
                  <c:v>32.9375</c:v>
                </c:pt>
                <c:pt idx="3163">
                  <c:v>32.947916669999998</c:v>
                </c:pt>
                <c:pt idx="3164">
                  <c:v>32.958333330000002</c:v>
                </c:pt>
                <c:pt idx="3165">
                  <c:v>32.96875</c:v>
                </c:pt>
                <c:pt idx="3166">
                  <c:v>32.979166669999998</c:v>
                </c:pt>
                <c:pt idx="3167">
                  <c:v>32.989583330000002</c:v>
                </c:pt>
                <c:pt idx="3168">
                  <c:v>33</c:v>
                </c:pt>
                <c:pt idx="3169">
                  <c:v>33.010416669999998</c:v>
                </c:pt>
                <c:pt idx="3170">
                  <c:v>33.020833330000002</c:v>
                </c:pt>
                <c:pt idx="3171">
                  <c:v>33.03125</c:v>
                </c:pt>
                <c:pt idx="3172">
                  <c:v>33.041666669999998</c:v>
                </c:pt>
                <c:pt idx="3173">
                  <c:v>33.052083330000002</c:v>
                </c:pt>
                <c:pt idx="3174">
                  <c:v>33.0625</c:v>
                </c:pt>
                <c:pt idx="3175">
                  <c:v>33.072916669999998</c:v>
                </c:pt>
                <c:pt idx="3176">
                  <c:v>33.083333330000002</c:v>
                </c:pt>
                <c:pt idx="3177">
                  <c:v>33.09375</c:v>
                </c:pt>
                <c:pt idx="3178">
                  <c:v>33.104166669999998</c:v>
                </c:pt>
                <c:pt idx="3179">
                  <c:v>33.114583330000002</c:v>
                </c:pt>
                <c:pt idx="3180">
                  <c:v>33.125</c:v>
                </c:pt>
                <c:pt idx="3181">
                  <c:v>33.135416669999998</c:v>
                </c:pt>
                <c:pt idx="3182">
                  <c:v>33.145833330000002</c:v>
                </c:pt>
                <c:pt idx="3183">
                  <c:v>33.15625</c:v>
                </c:pt>
                <c:pt idx="3184">
                  <c:v>33.166666669999998</c:v>
                </c:pt>
                <c:pt idx="3185">
                  <c:v>33.177083330000002</c:v>
                </c:pt>
                <c:pt idx="3186">
                  <c:v>33.1875</c:v>
                </c:pt>
                <c:pt idx="3187">
                  <c:v>33.197916669999998</c:v>
                </c:pt>
                <c:pt idx="3188">
                  <c:v>33.208333330000002</c:v>
                </c:pt>
                <c:pt idx="3189">
                  <c:v>33.21875</c:v>
                </c:pt>
                <c:pt idx="3190">
                  <c:v>33.229166669999998</c:v>
                </c:pt>
                <c:pt idx="3191">
                  <c:v>33.239583330000002</c:v>
                </c:pt>
                <c:pt idx="3192">
                  <c:v>33.25</c:v>
                </c:pt>
                <c:pt idx="3193">
                  <c:v>33.260416669999998</c:v>
                </c:pt>
                <c:pt idx="3194">
                  <c:v>33.270833330000002</c:v>
                </c:pt>
                <c:pt idx="3195">
                  <c:v>33.28125</c:v>
                </c:pt>
                <c:pt idx="3196">
                  <c:v>33.291666669999998</c:v>
                </c:pt>
                <c:pt idx="3197">
                  <c:v>33.302083330000002</c:v>
                </c:pt>
                <c:pt idx="3198">
                  <c:v>33.3125</c:v>
                </c:pt>
                <c:pt idx="3199">
                  <c:v>33.322916669999998</c:v>
                </c:pt>
                <c:pt idx="3200">
                  <c:v>33.333333330000002</c:v>
                </c:pt>
                <c:pt idx="3201">
                  <c:v>33.34375</c:v>
                </c:pt>
                <c:pt idx="3202">
                  <c:v>33.354166669999998</c:v>
                </c:pt>
                <c:pt idx="3203">
                  <c:v>33.364583330000002</c:v>
                </c:pt>
                <c:pt idx="3204">
                  <c:v>33.375</c:v>
                </c:pt>
                <c:pt idx="3205">
                  <c:v>33.385416669999998</c:v>
                </c:pt>
                <c:pt idx="3206">
                  <c:v>33.395833330000002</c:v>
                </c:pt>
                <c:pt idx="3207">
                  <c:v>33.40625</c:v>
                </c:pt>
                <c:pt idx="3208">
                  <c:v>33.416666669999998</c:v>
                </c:pt>
                <c:pt idx="3209">
                  <c:v>33.427083330000002</c:v>
                </c:pt>
                <c:pt idx="3210">
                  <c:v>33.4375</c:v>
                </c:pt>
                <c:pt idx="3211">
                  <c:v>33.447916669999998</c:v>
                </c:pt>
                <c:pt idx="3212">
                  <c:v>33.458333330000002</c:v>
                </c:pt>
                <c:pt idx="3213">
                  <c:v>33.46875</c:v>
                </c:pt>
                <c:pt idx="3214">
                  <c:v>33.479166669999998</c:v>
                </c:pt>
                <c:pt idx="3215">
                  <c:v>33.489583330000002</c:v>
                </c:pt>
                <c:pt idx="3216">
                  <c:v>33.5</c:v>
                </c:pt>
                <c:pt idx="3217">
                  <c:v>33.510416669999998</c:v>
                </c:pt>
                <c:pt idx="3218">
                  <c:v>33.520833330000002</c:v>
                </c:pt>
                <c:pt idx="3219">
                  <c:v>33.53125</c:v>
                </c:pt>
                <c:pt idx="3220">
                  <c:v>33.541666669999998</c:v>
                </c:pt>
                <c:pt idx="3221">
                  <c:v>33.552083330000002</c:v>
                </c:pt>
                <c:pt idx="3222">
                  <c:v>33.5625</c:v>
                </c:pt>
                <c:pt idx="3223">
                  <c:v>33.572916669999998</c:v>
                </c:pt>
                <c:pt idx="3224">
                  <c:v>33.583333330000002</c:v>
                </c:pt>
                <c:pt idx="3225">
                  <c:v>33.59375</c:v>
                </c:pt>
                <c:pt idx="3226">
                  <c:v>33.604166669999998</c:v>
                </c:pt>
                <c:pt idx="3227">
                  <c:v>33.614583330000002</c:v>
                </c:pt>
                <c:pt idx="3228">
                  <c:v>33.625</c:v>
                </c:pt>
                <c:pt idx="3229">
                  <c:v>33.635416669999998</c:v>
                </c:pt>
                <c:pt idx="3230">
                  <c:v>33.645833330000002</c:v>
                </c:pt>
                <c:pt idx="3231">
                  <c:v>33.65625</c:v>
                </c:pt>
                <c:pt idx="3232">
                  <c:v>33.666666669999998</c:v>
                </c:pt>
                <c:pt idx="3233">
                  <c:v>33.677083330000002</c:v>
                </c:pt>
                <c:pt idx="3234">
                  <c:v>33.6875</c:v>
                </c:pt>
                <c:pt idx="3235">
                  <c:v>33.697916669999998</c:v>
                </c:pt>
                <c:pt idx="3236">
                  <c:v>33.708333330000002</c:v>
                </c:pt>
                <c:pt idx="3237">
                  <c:v>33.71875</c:v>
                </c:pt>
                <c:pt idx="3238">
                  <c:v>33.729166669999998</c:v>
                </c:pt>
                <c:pt idx="3239">
                  <c:v>33.739583330000002</c:v>
                </c:pt>
                <c:pt idx="3240">
                  <c:v>33.75</c:v>
                </c:pt>
                <c:pt idx="3241">
                  <c:v>33.760416669999998</c:v>
                </c:pt>
                <c:pt idx="3242">
                  <c:v>33.770833330000002</c:v>
                </c:pt>
                <c:pt idx="3243">
                  <c:v>33.78125</c:v>
                </c:pt>
                <c:pt idx="3244">
                  <c:v>33.791666669999998</c:v>
                </c:pt>
                <c:pt idx="3245">
                  <c:v>33.802083330000002</c:v>
                </c:pt>
                <c:pt idx="3246">
                  <c:v>33.8125</c:v>
                </c:pt>
                <c:pt idx="3247">
                  <c:v>33.822916669999998</c:v>
                </c:pt>
                <c:pt idx="3248">
                  <c:v>33.833333330000002</c:v>
                </c:pt>
                <c:pt idx="3249">
                  <c:v>33.84375</c:v>
                </c:pt>
                <c:pt idx="3250">
                  <c:v>33.854166669999998</c:v>
                </c:pt>
                <c:pt idx="3251">
                  <c:v>33.864583330000002</c:v>
                </c:pt>
                <c:pt idx="3252">
                  <c:v>33.875</c:v>
                </c:pt>
                <c:pt idx="3253">
                  <c:v>33.885416669999998</c:v>
                </c:pt>
                <c:pt idx="3254">
                  <c:v>33.895833330000002</c:v>
                </c:pt>
                <c:pt idx="3255">
                  <c:v>33.90625</c:v>
                </c:pt>
                <c:pt idx="3256">
                  <c:v>33.916666669999998</c:v>
                </c:pt>
                <c:pt idx="3257">
                  <c:v>33.927083330000002</c:v>
                </c:pt>
                <c:pt idx="3258">
                  <c:v>33.9375</c:v>
                </c:pt>
                <c:pt idx="3259">
                  <c:v>33.947916669999998</c:v>
                </c:pt>
                <c:pt idx="3260">
                  <c:v>33.958333330000002</c:v>
                </c:pt>
                <c:pt idx="3261">
                  <c:v>33.96875</c:v>
                </c:pt>
                <c:pt idx="3262">
                  <c:v>33.979166669999998</c:v>
                </c:pt>
                <c:pt idx="3263">
                  <c:v>33.989583330000002</c:v>
                </c:pt>
                <c:pt idx="3264">
                  <c:v>34</c:v>
                </c:pt>
                <c:pt idx="3265">
                  <c:v>34.010416669999998</c:v>
                </c:pt>
                <c:pt idx="3266">
                  <c:v>34.020833330000002</c:v>
                </c:pt>
                <c:pt idx="3267">
                  <c:v>34.03125</c:v>
                </c:pt>
                <c:pt idx="3268">
                  <c:v>34.041666669999998</c:v>
                </c:pt>
                <c:pt idx="3269">
                  <c:v>34.052083330000002</c:v>
                </c:pt>
                <c:pt idx="3270">
                  <c:v>34.0625</c:v>
                </c:pt>
                <c:pt idx="3271">
                  <c:v>34.072916669999998</c:v>
                </c:pt>
                <c:pt idx="3272">
                  <c:v>34.083333330000002</c:v>
                </c:pt>
                <c:pt idx="3273">
                  <c:v>34.09375</c:v>
                </c:pt>
                <c:pt idx="3274">
                  <c:v>34.104166669999998</c:v>
                </c:pt>
                <c:pt idx="3275">
                  <c:v>34.114583330000002</c:v>
                </c:pt>
                <c:pt idx="3276">
                  <c:v>34.125</c:v>
                </c:pt>
                <c:pt idx="3277">
                  <c:v>34.135416669999998</c:v>
                </c:pt>
                <c:pt idx="3278">
                  <c:v>34.145833330000002</c:v>
                </c:pt>
                <c:pt idx="3279">
                  <c:v>34.15625</c:v>
                </c:pt>
                <c:pt idx="3280">
                  <c:v>34.166666669999998</c:v>
                </c:pt>
                <c:pt idx="3281">
                  <c:v>34.177083330000002</c:v>
                </c:pt>
                <c:pt idx="3282">
                  <c:v>34.1875</c:v>
                </c:pt>
                <c:pt idx="3283">
                  <c:v>34.197916669999998</c:v>
                </c:pt>
                <c:pt idx="3284">
                  <c:v>34.208333330000002</c:v>
                </c:pt>
                <c:pt idx="3285">
                  <c:v>34.21875</c:v>
                </c:pt>
                <c:pt idx="3286">
                  <c:v>34.229166669999998</c:v>
                </c:pt>
                <c:pt idx="3287">
                  <c:v>34.239583330000002</c:v>
                </c:pt>
                <c:pt idx="3288">
                  <c:v>34.25</c:v>
                </c:pt>
                <c:pt idx="3289">
                  <c:v>34.260416669999998</c:v>
                </c:pt>
                <c:pt idx="3290">
                  <c:v>34.270833330000002</c:v>
                </c:pt>
                <c:pt idx="3291">
                  <c:v>34.28125</c:v>
                </c:pt>
                <c:pt idx="3292">
                  <c:v>34.291666669999998</c:v>
                </c:pt>
                <c:pt idx="3293">
                  <c:v>34.302083330000002</c:v>
                </c:pt>
                <c:pt idx="3294">
                  <c:v>34.3125</c:v>
                </c:pt>
                <c:pt idx="3295">
                  <c:v>34.322916669999998</c:v>
                </c:pt>
                <c:pt idx="3296">
                  <c:v>34.333333330000002</c:v>
                </c:pt>
                <c:pt idx="3297">
                  <c:v>34.34375</c:v>
                </c:pt>
                <c:pt idx="3298">
                  <c:v>34.354166669999998</c:v>
                </c:pt>
                <c:pt idx="3299">
                  <c:v>34.364583330000002</c:v>
                </c:pt>
                <c:pt idx="3300">
                  <c:v>34.375</c:v>
                </c:pt>
                <c:pt idx="3301">
                  <c:v>34.385416669999998</c:v>
                </c:pt>
                <c:pt idx="3302">
                  <c:v>34.395833330000002</c:v>
                </c:pt>
                <c:pt idx="3303">
                  <c:v>34.40625</c:v>
                </c:pt>
                <c:pt idx="3304">
                  <c:v>34.416666669999998</c:v>
                </c:pt>
                <c:pt idx="3305">
                  <c:v>34.427083330000002</c:v>
                </c:pt>
                <c:pt idx="3306">
                  <c:v>34.4375</c:v>
                </c:pt>
                <c:pt idx="3307">
                  <c:v>34.447916669999998</c:v>
                </c:pt>
                <c:pt idx="3308">
                  <c:v>34.458333330000002</c:v>
                </c:pt>
                <c:pt idx="3309">
                  <c:v>34.46875</c:v>
                </c:pt>
                <c:pt idx="3310">
                  <c:v>34.479166669999998</c:v>
                </c:pt>
                <c:pt idx="3311">
                  <c:v>34.489583330000002</c:v>
                </c:pt>
                <c:pt idx="3312">
                  <c:v>34.5</c:v>
                </c:pt>
                <c:pt idx="3313">
                  <c:v>34.510416669999998</c:v>
                </c:pt>
                <c:pt idx="3314">
                  <c:v>34.520833330000002</c:v>
                </c:pt>
                <c:pt idx="3315">
                  <c:v>34.53125</c:v>
                </c:pt>
                <c:pt idx="3316">
                  <c:v>34.541666669999998</c:v>
                </c:pt>
                <c:pt idx="3317">
                  <c:v>34.552083330000002</c:v>
                </c:pt>
                <c:pt idx="3318">
                  <c:v>34.5625</c:v>
                </c:pt>
                <c:pt idx="3319">
                  <c:v>34.572916669999998</c:v>
                </c:pt>
                <c:pt idx="3320">
                  <c:v>34.583333330000002</c:v>
                </c:pt>
                <c:pt idx="3321">
                  <c:v>34.59375</c:v>
                </c:pt>
                <c:pt idx="3322">
                  <c:v>34.604166669999998</c:v>
                </c:pt>
                <c:pt idx="3323">
                  <c:v>34.614583330000002</c:v>
                </c:pt>
                <c:pt idx="3324">
                  <c:v>34.625</c:v>
                </c:pt>
                <c:pt idx="3325">
                  <c:v>34.635416669999998</c:v>
                </c:pt>
                <c:pt idx="3326">
                  <c:v>34.645833330000002</c:v>
                </c:pt>
                <c:pt idx="3327">
                  <c:v>34.65625</c:v>
                </c:pt>
                <c:pt idx="3328">
                  <c:v>34.666666669999998</c:v>
                </c:pt>
                <c:pt idx="3329">
                  <c:v>34.677083330000002</c:v>
                </c:pt>
                <c:pt idx="3330">
                  <c:v>34.6875</c:v>
                </c:pt>
                <c:pt idx="3331">
                  <c:v>34.697916669999998</c:v>
                </c:pt>
                <c:pt idx="3332">
                  <c:v>34.708333330000002</c:v>
                </c:pt>
                <c:pt idx="3333">
                  <c:v>34.71875</c:v>
                </c:pt>
                <c:pt idx="3334">
                  <c:v>34.729166669999998</c:v>
                </c:pt>
                <c:pt idx="3335">
                  <c:v>34.739583330000002</c:v>
                </c:pt>
                <c:pt idx="3336">
                  <c:v>34.75</c:v>
                </c:pt>
                <c:pt idx="3337">
                  <c:v>34.760416669999998</c:v>
                </c:pt>
                <c:pt idx="3338">
                  <c:v>34.770833330000002</c:v>
                </c:pt>
                <c:pt idx="3339">
                  <c:v>34.78125</c:v>
                </c:pt>
                <c:pt idx="3340">
                  <c:v>34.791666669999998</c:v>
                </c:pt>
                <c:pt idx="3341">
                  <c:v>34.802083330000002</c:v>
                </c:pt>
                <c:pt idx="3342">
                  <c:v>34.8125</c:v>
                </c:pt>
                <c:pt idx="3343">
                  <c:v>34.822916669999998</c:v>
                </c:pt>
                <c:pt idx="3344">
                  <c:v>34.833333330000002</c:v>
                </c:pt>
                <c:pt idx="3345">
                  <c:v>34.84375</c:v>
                </c:pt>
                <c:pt idx="3346">
                  <c:v>34.854166669999998</c:v>
                </c:pt>
                <c:pt idx="3347">
                  <c:v>34.864583330000002</c:v>
                </c:pt>
                <c:pt idx="3348">
                  <c:v>34.875</c:v>
                </c:pt>
                <c:pt idx="3349">
                  <c:v>34.885416669999998</c:v>
                </c:pt>
                <c:pt idx="3350">
                  <c:v>34.895833330000002</c:v>
                </c:pt>
                <c:pt idx="3351">
                  <c:v>34.90625</c:v>
                </c:pt>
                <c:pt idx="3352">
                  <c:v>34.916666669999998</c:v>
                </c:pt>
                <c:pt idx="3353">
                  <c:v>34.927083330000002</c:v>
                </c:pt>
                <c:pt idx="3354">
                  <c:v>34.9375</c:v>
                </c:pt>
                <c:pt idx="3355">
                  <c:v>34.947916669999998</c:v>
                </c:pt>
                <c:pt idx="3356">
                  <c:v>34.958333330000002</c:v>
                </c:pt>
                <c:pt idx="3357">
                  <c:v>34.96875</c:v>
                </c:pt>
                <c:pt idx="3358">
                  <c:v>34.979166669999998</c:v>
                </c:pt>
                <c:pt idx="3359">
                  <c:v>34.989583330000002</c:v>
                </c:pt>
                <c:pt idx="3360">
                  <c:v>35</c:v>
                </c:pt>
                <c:pt idx="3361">
                  <c:v>35.010416669999998</c:v>
                </c:pt>
                <c:pt idx="3362">
                  <c:v>35.020833330000002</c:v>
                </c:pt>
                <c:pt idx="3363">
                  <c:v>35.03125</c:v>
                </c:pt>
                <c:pt idx="3364">
                  <c:v>35.041666669999998</c:v>
                </c:pt>
                <c:pt idx="3365">
                  <c:v>35.052083330000002</c:v>
                </c:pt>
                <c:pt idx="3366">
                  <c:v>35.0625</c:v>
                </c:pt>
                <c:pt idx="3367">
                  <c:v>35.072916669999998</c:v>
                </c:pt>
                <c:pt idx="3368">
                  <c:v>35.083333330000002</c:v>
                </c:pt>
                <c:pt idx="3369">
                  <c:v>35.09375</c:v>
                </c:pt>
                <c:pt idx="3370">
                  <c:v>35.104166669999998</c:v>
                </c:pt>
                <c:pt idx="3371">
                  <c:v>35.114583330000002</c:v>
                </c:pt>
                <c:pt idx="3372">
                  <c:v>35.125</c:v>
                </c:pt>
                <c:pt idx="3373">
                  <c:v>35.135416669999998</c:v>
                </c:pt>
                <c:pt idx="3374">
                  <c:v>35.145833330000002</c:v>
                </c:pt>
                <c:pt idx="3375">
                  <c:v>35.15625</c:v>
                </c:pt>
                <c:pt idx="3376">
                  <c:v>35.166666669999998</c:v>
                </c:pt>
                <c:pt idx="3377">
                  <c:v>35.177083330000002</c:v>
                </c:pt>
                <c:pt idx="3378">
                  <c:v>35.1875</c:v>
                </c:pt>
                <c:pt idx="3379">
                  <c:v>35.197916669999998</c:v>
                </c:pt>
                <c:pt idx="3380">
                  <c:v>35.208333330000002</c:v>
                </c:pt>
                <c:pt idx="3381">
                  <c:v>35.21875</c:v>
                </c:pt>
                <c:pt idx="3382">
                  <c:v>35.229166669999998</c:v>
                </c:pt>
                <c:pt idx="3383">
                  <c:v>35.239583330000002</c:v>
                </c:pt>
                <c:pt idx="3384">
                  <c:v>35.25</c:v>
                </c:pt>
                <c:pt idx="3385">
                  <c:v>35.260416669999998</c:v>
                </c:pt>
                <c:pt idx="3386">
                  <c:v>35.270833330000002</c:v>
                </c:pt>
                <c:pt idx="3387">
                  <c:v>35.28125</c:v>
                </c:pt>
                <c:pt idx="3388">
                  <c:v>35.291666669999998</c:v>
                </c:pt>
                <c:pt idx="3389">
                  <c:v>35.302083330000002</c:v>
                </c:pt>
                <c:pt idx="3390">
                  <c:v>35.3125</c:v>
                </c:pt>
                <c:pt idx="3391">
                  <c:v>35.322916669999998</c:v>
                </c:pt>
                <c:pt idx="3392">
                  <c:v>35.333333330000002</c:v>
                </c:pt>
                <c:pt idx="3393">
                  <c:v>35.34375</c:v>
                </c:pt>
                <c:pt idx="3394">
                  <c:v>35.354166669999998</c:v>
                </c:pt>
                <c:pt idx="3395">
                  <c:v>35.364583330000002</c:v>
                </c:pt>
                <c:pt idx="3396">
                  <c:v>35.375</c:v>
                </c:pt>
                <c:pt idx="3397">
                  <c:v>35.385416669999998</c:v>
                </c:pt>
                <c:pt idx="3398">
                  <c:v>35.395833330000002</c:v>
                </c:pt>
                <c:pt idx="3399">
                  <c:v>35.40625</c:v>
                </c:pt>
                <c:pt idx="3400">
                  <c:v>35.416666669999998</c:v>
                </c:pt>
                <c:pt idx="3401">
                  <c:v>35.427083330000002</c:v>
                </c:pt>
                <c:pt idx="3402">
                  <c:v>35.4375</c:v>
                </c:pt>
                <c:pt idx="3403">
                  <c:v>35.447916669999998</c:v>
                </c:pt>
                <c:pt idx="3404">
                  <c:v>35.458333330000002</c:v>
                </c:pt>
                <c:pt idx="3405">
                  <c:v>35.46875</c:v>
                </c:pt>
                <c:pt idx="3406">
                  <c:v>35.479166669999998</c:v>
                </c:pt>
                <c:pt idx="3407">
                  <c:v>35.489583330000002</c:v>
                </c:pt>
                <c:pt idx="3408">
                  <c:v>35.5</c:v>
                </c:pt>
                <c:pt idx="3409">
                  <c:v>35.510416669999998</c:v>
                </c:pt>
                <c:pt idx="3410">
                  <c:v>35.520833330000002</c:v>
                </c:pt>
                <c:pt idx="3411">
                  <c:v>35.53125</c:v>
                </c:pt>
                <c:pt idx="3412">
                  <c:v>35.541666669999998</c:v>
                </c:pt>
                <c:pt idx="3413">
                  <c:v>35.552083330000002</c:v>
                </c:pt>
                <c:pt idx="3414">
                  <c:v>35.5625</c:v>
                </c:pt>
                <c:pt idx="3415">
                  <c:v>35.572916669999998</c:v>
                </c:pt>
                <c:pt idx="3416">
                  <c:v>35.583333330000002</c:v>
                </c:pt>
                <c:pt idx="3417">
                  <c:v>35.59375</c:v>
                </c:pt>
                <c:pt idx="3418">
                  <c:v>35.604166669999998</c:v>
                </c:pt>
                <c:pt idx="3419">
                  <c:v>35.614583330000002</c:v>
                </c:pt>
                <c:pt idx="3420">
                  <c:v>35.625</c:v>
                </c:pt>
                <c:pt idx="3421">
                  <c:v>35.635416669999998</c:v>
                </c:pt>
                <c:pt idx="3422">
                  <c:v>35.645833330000002</c:v>
                </c:pt>
                <c:pt idx="3423">
                  <c:v>35.65625</c:v>
                </c:pt>
                <c:pt idx="3424">
                  <c:v>35.666666669999998</c:v>
                </c:pt>
                <c:pt idx="3425">
                  <c:v>35.677083330000002</c:v>
                </c:pt>
                <c:pt idx="3426">
                  <c:v>35.6875</c:v>
                </c:pt>
                <c:pt idx="3427">
                  <c:v>35.697916669999998</c:v>
                </c:pt>
                <c:pt idx="3428">
                  <c:v>35.708333330000002</c:v>
                </c:pt>
                <c:pt idx="3429">
                  <c:v>35.71875</c:v>
                </c:pt>
                <c:pt idx="3430">
                  <c:v>35.729166669999998</c:v>
                </c:pt>
                <c:pt idx="3431">
                  <c:v>35.739583330000002</c:v>
                </c:pt>
                <c:pt idx="3432">
                  <c:v>35.75</c:v>
                </c:pt>
                <c:pt idx="3433">
                  <c:v>35.760416669999998</c:v>
                </c:pt>
                <c:pt idx="3434">
                  <c:v>35.770833330000002</c:v>
                </c:pt>
                <c:pt idx="3435">
                  <c:v>35.78125</c:v>
                </c:pt>
                <c:pt idx="3436">
                  <c:v>35.791666669999998</c:v>
                </c:pt>
                <c:pt idx="3437">
                  <c:v>35.802083330000002</c:v>
                </c:pt>
                <c:pt idx="3438">
                  <c:v>35.8125</c:v>
                </c:pt>
                <c:pt idx="3439">
                  <c:v>35.822916669999998</c:v>
                </c:pt>
                <c:pt idx="3440">
                  <c:v>35.833333330000002</c:v>
                </c:pt>
                <c:pt idx="3441">
                  <c:v>35.84375</c:v>
                </c:pt>
                <c:pt idx="3442">
                  <c:v>35.854166669999998</c:v>
                </c:pt>
                <c:pt idx="3443">
                  <c:v>35.864583330000002</c:v>
                </c:pt>
                <c:pt idx="3444">
                  <c:v>35.875</c:v>
                </c:pt>
                <c:pt idx="3445">
                  <c:v>35.885416669999998</c:v>
                </c:pt>
                <c:pt idx="3446">
                  <c:v>35.895833330000002</c:v>
                </c:pt>
                <c:pt idx="3447">
                  <c:v>35.90625</c:v>
                </c:pt>
                <c:pt idx="3448">
                  <c:v>35.916666669999998</c:v>
                </c:pt>
                <c:pt idx="3449">
                  <c:v>35.927083330000002</c:v>
                </c:pt>
                <c:pt idx="3450">
                  <c:v>35.9375</c:v>
                </c:pt>
                <c:pt idx="3451">
                  <c:v>35.947916669999998</c:v>
                </c:pt>
                <c:pt idx="3452">
                  <c:v>35.958333330000002</c:v>
                </c:pt>
                <c:pt idx="3453">
                  <c:v>35.96875</c:v>
                </c:pt>
                <c:pt idx="3454">
                  <c:v>35.979166669999998</c:v>
                </c:pt>
                <c:pt idx="3455">
                  <c:v>35.989583330000002</c:v>
                </c:pt>
                <c:pt idx="3456">
                  <c:v>36</c:v>
                </c:pt>
                <c:pt idx="3457">
                  <c:v>36.010416669999998</c:v>
                </c:pt>
                <c:pt idx="3458">
                  <c:v>36.020833330000002</c:v>
                </c:pt>
                <c:pt idx="3459">
                  <c:v>36.03125</c:v>
                </c:pt>
                <c:pt idx="3460">
                  <c:v>36.041666669999998</c:v>
                </c:pt>
                <c:pt idx="3461">
                  <c:v>36.052083330000002</c:v>
                </c:pt>
                <c:pt idx="3462">
                  <c:v>36.0625</c:v>
                </c:pt>
                <c:pt idx="3463">
                  <c:v>36.072916669999998</c:v>
                </c:pt>
                <c:pt idx="3464">
                  <c:v>36.083333330000002</c:v>
                </c:pt>
                <c:pt idx="3465">
                  <c:v>36.09375</c:v>
                </c:pt>
                <c:pt idx="3466">
                  <c:v>36.104166669999998</c:v>
                </c:pt>
                <c:pt idx="3467">
                  <c:v>36.114583330000002</c:v>
                </c:pt>
                <c:pt idx="3468">
                  <c:v>36.125</c:v>
                </c:pt>
                <c:pt idx="3469">
                  <c:v>36.135416669999998</c:v>
                </c:pt>
                <c:pt idx="3470">
                  <c:v>36.145833330000002</c:v>
                </c:pt>
                <c:pt idx="3471">
                  <c:v>36.15625</c:v>
                </c:pt>
                <c:pt idx="3472">
                  <c:v>36.166666669999998</c:v>
                </c:pt>
                <c:pt idx="3473">
                  <c:v>36.177083330000002</c:v>
                </c:pt>
                <c:pt idx="3474">
                  <c:v>36.1875</c:v>
                </c:pt>
                <c:pt idx="3475">
                  <c:v>36.197916669999998</c:v>
                </c:pt>
                <c:pt idx="3476">
                  <c:v>36.208333330000002</c:v>
                </c:pt>
                <c:pt idx="3477">
                  <c:v>36.21875</c:v>
                </c:pt>
                <c:pt idx="3478">
                  <c:v>36.229166669999998</c:v>
                </c:pt>
                <c:pt idx="3479">
                  <c:v>36.239583330000002</c:v>
                </c:pt>
                <c:pt idx="3480">
                  <c:v>36.25</c:v>
                </c:pt>
                <c:pt idx="3481">
                  <c:v>36.260416669999998</c:v>
                </c:pt>
                <c:pt idx="3482">
                  <c:v>36.270833330000002</c:v>
                </c:pt>
                <c:pt idx="3483">
                  <c:v>36.28125</c:v>
                </c:pt>
                <c:pt idx="3484">
                  <c:v>36.291666669999998</c:v>
                </c:pt>
                <c:pt idx="3485">
                  <c:v>36.302083330000002</c:v>
                </c:pt>
                <c:pt idx="3486">
                  <c:v>36.3125</c:v>
                </c:pt>
                <c:pt idx="3487">
                  <c:v>36.322916669999998</c:v>
                </c:pt>
                <c:pt idx="3488">
                  <c:v>36.333333330000002</c:v>
                </c:pt>
                <c:pt idx="3489">
                  <c:v>36.34375</c:v>
                </c:pt>
                <c:pt idx="3490">
                  <c:v>36.354166669999998</c:v>
                </c:pt>
                <c:pt idx="3491">
                  <c:v>36.364583330000002</c:v>
                </c:pt>
                <c:pt idx="3492">
                  <c:v>36.375</c:v>
                </c:pt>
                <c:pt idx="3493">
                  <c:v>36.385416669999998</c:v>
                </c:pt>
                <c:pt idx="3494">
                  <c:v>36.395833330000002</c:v>
                </c:pt>
                <c:pt idx="3495">
                  <c:v>36.40625</c:v>
                </c:pt>
                <c:pt idx="3496">
                  <c:v>36.416666669999998</c:v>
                </c:pt>
                <c:pt idx="3497">
                  <c:v>36.427083330000002</c:v>
                </c:pt>
                <c:pt idx="3498">
                  <c:v>36.4375</c:v>
                </c:pt>
                <c:pt idx="3499">
                  <c:v>36.447916669999998</c:v>
                </c:pt>
                <c:pt idx="3500">
                  <c:v>36.458333330000002</c:v>
                </c:pt>
                <c:pt idx="3501">
                  <c:v>36.46875</c:v>
                </c:pt>
                <c:pt idx="3502">
                  <c:v>36.479166669999998</c:v>
                </c:pt>
                <c:pt idx="3503">
                  <c:v>36.489583330000002</c:v>
                </c:pt>
                <c:pt idx="3504">
                  <c:v>36.5</c:v>
                </c:pt>
                <c:pt idx="3505">
                  <c:v>36.510416669999998</c:v>
                </c:pt>
                <c:pt idx="3506">
                  <c:v>36.520833330000002</c:v>
                </c:pt>
                <c:pt idx="3507">
                  <c:v>36.53125</c:v>
                </c:pt>
                <c:pt idx="3508">
                  <c:v>36.541666669999998</c:v>
                </c:pt>
                <c:pt idx="3509">
                  <c:v>36.552083330000002</c:v>
                </c:pt>
                <c:pt idx="3510">
                  <c:v>36.5625</c:v>
                </c:pt>
                <c:pt idx="3511">
                  <c:v>36.572916669999998</c:v>
                </c:pt>
                <c:pt idx="3512">
                  <c:v>36.583333330000002</c:v>
                </c:pt>
                <c:pt idx="3513">
                  <c:v>36.59375</c:v>
                </c:pt>
                <c:pt idx="3514">
                  <c:v>36.604166669999998</c:v>
                </c:pt>
                <c:pt idx="3515">
                  <c:v>36.614583330000002</c:v>
                </c:pt>
                <c:pt idx="3516">
                  <c:v>36.625</c:v>
                </c:pt>
                <c:pt idx="3517">
                  <c:v>36.635416669999998</c:v>
                </c:pt>
                <c:pt idx="3518">
                  <c:v>36.645833330000002</c:v>
                </c:pt>
                <c:pt idx="3519">
                  <c:v>36.65625</c:v>
                </c:pt>
                <c:pt idx="3520">
                  <c:v>36.666666669999998</c:v>
                </c:pt>
                <c:pt idx="3521">
                  <c:v>36.677083330000002</c:v>
                </c:pt>
                <c:pt idx="3522">
                  <c:v>36.6875</c:v>
                </c:pt>
                <c:pt idx="3523">
                  <c:v>36.697916669999998</c:v>
                </c:pt>
                <c:pt idx="3524">
                  <c:v>36.708333330000002</c:v>
                </c:pt>
                <c:pt idx="3525">
                  <c:v>36.71875</c:v>
                </c:pt>
                <c:pt idx="3526">
                  <c:v>36.729166669999998</c:v>
                </c:pt>
                <c:pt idx="3527">
                  <c:v>36.739583330000002</c:v>
                </c:pt>
                <c:pt idx="3528">
                  <c:v>36.75</c:v>
                </c:pt>
                <c:pt idx="3529">
                  <c:v>36.760416669999998</c:v>
                </c:pt>
                <c:pt idx="3530">
                  <c:v>36.770833330000002</c:v>
                </c:pt>
                <c:pt idx="3531">
                  <c:v>36.78125</c:v>
                </c:pt>
                <c:pt idx="3532">
                  <c:v>36.791666669999998</c:v>
                </c:pt>
                <c:pt idx="3533">
                  <c:v>36.802083330000002</c:v>
                </c:pt>
                <c:pt idx="3534">
                  <c:v>36.8125</c:v>
                </c:pt>
                <c:pt idx="3535">
                  <c:v>36.822916669999998</c:v>
                </c:pt>
                <c:pt idx="3536">
                  <c:v>36.833333330000002</c:v>
                </c:pt>
                <c:pt idx="3537">
                  <c:v>36.84375</c:v>
                </c:pt>
                <c:pt idx="3538">
                  <c:v>36.854166669999998</c:v>
                </c:pt>
                <c:pt idx="3539">
                  <c:v>36.864583330000002</c:v>
                </c:pt>
                <c:pt idx="3540">
                  <c:v>36.875</c:v>
                </c:pt>
                <c:pt idx="3541">
                  <c:v>36.885416669999998</c:v>
                </c:pt>
                <c:pt idx="3542">
                  <c:v>36.895833330000002</c:v>
                </c:pt>
                <c:pt idx="3543">
                  <c:v>36.90625</c:v>
                </c:pt>
                <c:pt idx="3544">
                  <c:v>36.916666669999998</c:v>
                </c:pt>
                <c:pt idx="3545">
                  <c:v>36.927083330000002</c:v>
                </c:pt>
                <c:pt idx="3546">
                  <c:v>36.9375</c:v>
                </c:pt>
                <c:pt idx="3547">
                  <c:v>36.947916669999998</c:v>
                </c:pt>
                <c:pt idx="3548">
                  <c:v>36.958333330000002</c:v>
                </c:pt>
                <c:pt idx="3549">
                  <c:v>36.96875</c:v>
                </c:pt>
                <c:pt idx="3550">
                  <c:v>36.979166669999998</c:v>
                </c:pt>
                <c:pt idx="3551">
                  <c:v>36.989583330000002</c:v>
                </c:pt>
                <c:pt idx="3552">
                  <c:v>37</c:v>
                </c:pt>
                <c:pt idx="3553">
                  <c:v>37.010416669999998</c:v>
                </c:pt>
                <c:pt idx="3554">
                  <c:v>37.020833330000002</c:v>
                </c:pt>
                <c:pt idx="3555">
                  <c:v>37.03125</c:v>
                </c:pt>
                <c:pt idx="3556">
                  <c:v>37.041666669999998</c:v>
                </c:pt>
                <c:pt idx="3557">
                  <c:v>37.052083330000002</c:v>
                </c:pt>
                <c:pt idx="3558">
                  <c:v>37.0625</c:v>
                </c:pt>
                <c:pt idx="3559">
                  <c:v>37.072916669999998</c:v>
                </c:pt>
                <c:pt idx="3560">
                  <c:v>37.083333330000002</c:v>
                </c:pt>
                <c:pt idx="3561">
                  <c:v>37.09375</c:v>
                </c:pt>
                <c:pt idx="3562">
                  <c:v>37.104166669999998</c:v>
                </c:pt>
                <c:pt idx="3563">
                  <c:v>37.114583330000002</c:v>
                </c:pt>
                <c:pt idx="3564">
                  <c:v>37.125</c:v>
                </c:pt>
                <c:pt idx="3565">
                  <c:v>37.135416669999998</c:v>
                </c:pt>
                <c:pt idx="3566">
                  <c:v>37.145833330000002</c:v>
                </c:pt>
                <c:pt idx="3567">
                  <c:v>37.15625</c:v>
                </c:pt>
                <c:pt idx="3568">
                  <c:v>37.166666669999998</c:v>
                </c:pt>
                <c:pt idx="3569">
                  <c:v>37.177083330000002</c:v>
                </c:pt>
                <c:pt idx="3570">
                  <c:v>37.1875</c:v>
                </c:pt>
                <c:pt idx="3571">
                  <c:v>37.197916669999998</c:v>
                </c:pt>
                <c:pt idx="3572">
                  <c:v>37.208333330000002</c:v>
                </c:pt>
                <c:pt idx="3573">
                  <c:v>37.21875</c:v>
                </c:pt>
                <c:pt idx="3574">
                  <c:v>37.229166669999998</c:v>
                </c:pt>
                <c:pt idx="3575">
                  <c:v>37.239583330000002</c:v>
                </c:pt>
                <c:pt idx="3576">
                  <c:v>37.25</c:v>
                </c:pt>
                <c:pt idx="3577">
                  <c:v>37.260416669999998</c:v>
                </c:pt>
                <c:pt idx="3578">
                  <c:v>37.270833330000002</c:v>
                </c:pt>
                <c:pt idx="3579">
                  <c:v>37.28125</c:v>
                </c:pt>
                <c:pt idx="3580">
                  <c:v>37.291666669999998</c:v>
                </c:pt>
                <c:pt idx="3581">
                  <c:v>37.302083330000002</c:v>
                </c:pt>
                <c:pt idx="3582">
                  <c:v>37.3125</c:v>
                </c:pt>
                <c:pt idx="3583">
                  <c:v>37.322916669999998</c:v>
                </c:pt>
                <c:pt idx="3584">
                  <c:v>37.333333330000002</c:v>
                </c:pt>
                <c:pt idx="3585">
                  <c:v>37.34375</c:v>
                </c:pt>
                <c:pt idx="3586">
                  <c:v>37.354166669999998</c:v>
                </c:pt>
                <c:pt idx="3587">
                  <c:v>37.364583330000002</c:v>
                </c:pt>
                <c:pt idx="3588">
                  <c:v>37.375</c:v>
                </c:pt>
                <c:pt idx="3589">
                  <c:v>37.385416669999998</c:v>
                </c:pt>
                <c:pt idx="3590">
                  <c:v>37.395833330000002</c:v>
                </c:pt>
                <c:pt idx="3591">
                  <c:v>37.40625</c:v>
                </c:pt>
                <c:pt idx="3592">
                  <c:v>37.416666669999998</c:v>
                </c:pt>
                <c:pt idx="3593">
                  <c:v>37.427083330000002</c:v>
                </c:pt>
                <c:pt idx="3594">
                  <c:v>37.4375</c:v>
                </c:pt>
                <c:pt idx="3595">
                  <c:v>37.447916669999998</c:v>
                </c:pt>
                <c:pt idx="3596">
                  <c:v>37.458333330000002</c:v>
                </c:pt>
                <c:pt idx="3597">
                  <c:v>37.46875</c:v>
                </c:pt>
                <c:pt idx="3598">
                  <c:v>37.479166669999998</c:v>
                </c:pt>
                <c:pt idx="3599">
                  <c:v>37.489583330000002</c:v>
                </c:pt>
                <c:pt idx="3600">
                  <c:v>37.5</c:v>
                </c:pt>
                <c:pt idx="3601">
                  <c:v>37.510416669999998</c:v>
                </c:pt>
                <c:pt idx="3602">
                  <c:v>37.520833330000002</c:v>
                </c:pt>
                <c:pt idx="3603">
                  <c:v>37.53125</c:v>
                </c:pt>
                <c:pt idx="3604">
                  <c:v>37.541666669999998</c:v>
                </c:pt>
                <c:pt idx="3605">
                  <c:v>37.552083330000002</c:v>
                </c:pt>
                <c:pt idx="3606">
                  <c:v>37.5625</c:v>
                </c:pt>
                <c:pt idx="3607">
                  <c:v>37.572916669999998</c:v>
                </c:pt>
                <c:pt idx="3608">
                  <c:v>37.583333330000002</c:v>
                </c:pt>
                <c:pt idx="3609">
                  <c:v>37.59375</c:v>
                </c:pt>
                <c:pt idx="3610">
                  <c:v>37.604166669999998</c:v>
                </c:pt>
                <c:pt idx="3611">
                  <c:v>37.614583330000002</c:v>
                </c:pt>
                <c:pt idx="3612">
                  <c:v>37.625</c:v>
                </c:pt>
                <c:pt idx="3613">
                  <c:v>37.635416669999998</c:v>
                </c:pt>
                <c:pt idx="3614">
                  <c:v>37.645833330000002</c:v>
                </c:pt>
                <c:pt idx="3615">
                  <c:v>37.65625</c:v>
                </c:pt>
                <c:pt idx="3616">
                  <c:v>37.666666669999998</c:v>
                </c:pt>
                <c:pt idx="3617">
                  <c:v>37.677083330000002</c:v>
                </c:pt>
                <c:pt idx="3618">
                  <c:v>37.6875</c:v>
                </c:pt>
                <c:pt idx="3619">
                  <c:v>37.697916669999998</c:v>
                </c:pt>
                <c:pt idx="3620">
                  <c:v>37.708333330000002</c:v>
                </c:pt>
                <c:pt idx="3621">
                  <c:v>37.71875</c:v>
                </c:pt>
                <c:pt idx="3622">
                  <c:v>37.729166669999998</c:v>
                </c:pt>
                <c:pt idx="3623">
                  <c:v>37.739583330000002</c:v>
                </c:pt>
                <c:pt idx="3624">
                  <c:v>37.75</c:v>
                </c:pt>
                <c:pt idx="3625">
                  <c:v>37.760416669999998</c:v>
                </c:pt>
                <c:pt idx="3626">
                  <c:v>37.770833330000002</c:v>
                </c:pt>
                <c:pt idx="3627">
                  <c:v>37.78125</c:v>
                </c:pt>
                <c:pt idx="3628">
                  <c:v>37.791666669999998</c:v>
                </c:pt>
                <c:pt idx="3629">
                  <c:v>37.802083330000002</c:v>
                </c:pt>
                <c:pt idx="3630">
                  <c:v>37.8125</c:v>
                </c:pt>
                <c:pt idx="3631">
                  <c:v>37.822916669999998</c:v>
                </c:pt>
                <c:pt idx="3632">
                  <c:v>37.833333330000002</c:v>
                </c:pt>
                <c:pt idx="3633">
                  <c:v>37.84375</c:v>
                </c:pt>
                <c:pt idx="3634">
                  <c:v>37.854166669999998</c:v>
                </c:pt>
                <c:pt idx="3635">
                  <c:v>37.864583330000002</c:v>
                </c:pt>
                <c:pt idx="3636">
                  <c:v>37.875</c:v>
                </c:pt>
                <c:pt idx="3637">
                  <c:v>37.885416669999998</c:v>
                </c:pt>
                <c:pt idx="3638">
                  <c:v>37.895833330000002</c:v>
                </c:pt>
                <c:pt idx="3639">
                  <c:v>37.90625</c:v>
                </c:pt>
                <c:pt idx="3640">
                  <c:v>37.916666669999998</c:v>
                </c:pt>
                <c:pt idx="3641">
                  <c:v>37.927083330000002</c:v>
                </c:pt>
                <c:pt idx="3642">
                  <c:v>37.9375</c:v>
                </c:pt>
                <c:pt idx="3643">
                  <c:v>37.947916669999998</c:v>
                </c:pt>
                <c:pt idx="3644">
                  <c:v>37.958333330000002</c:v>
                </c:pt>
                <c:pt idx="3645">
                  <c:v>37.96875</c:v>
                </c:pt>
                <c:pt idx="3646">
                  <c:v>37.979166669999998</c:v>
                </c:pt>
                <c:pt idx="3647">
                  <c:v>37.989583330000002</c:v>
                </c:pt>
                <c:pt idx="3648">
                  <c:v>38</c:v>
                </c:pt>
                <c:pt idx="3649">
                  <c:v>38.010416669999998</c:v>
                </c:pt>
                <c:pt idx="3650">
                  <c:v>38.020833330000002</c:v>
                </c:pt>
                <c:pt idx="3651">
                  <c:v>38.03125</c:v>
                </c:pt>
                <c:pt idx="3652">
                  <c:v>38.041666669999998</c:v>
                </c:pt>
                <c:pt idx="3653">
                  <c:v>38.052083330000002</c:v>
                </c:pt>
                <c:pt idx="3654">
                  <c:v>38.0625</c:v>
                </c:pt>
                <c:pt idx="3655">
                  <c:v>38.072916669999998</c:v>
                </c:pt>
                <c:pt idx="3656">
                  <c:v>38.083333330000002</c:v>
                </c:pt>
                <c:pt idx="3657">
                  <c:v>38.09375</c:v>
                </c:pt>
                <c:pt idx="3658">
                  <c:v>38.104166669999998</c:v>
                </c:pt>
                <c:pt idx="3659">
                  <c:v>38.114583330000002</c:v>
                </c:pt>
                <c:pt idx="3660">
                  <c:v>38.125</c:v>
                </c:pt>
                <c:pt idx="3661">
                  <c:v>38.135416669999998</c:v>
                </c:pt>
                <c:pt idx="3662">
                  <c:v>38.145833330000002</c:v>
                </c:pt>
                <c:pt idx="3663">
                  <c:v>38.15625</c:v>
                </c:pt>
                <c:pt idx="3664">
                  <c:v>38.166666669999998</c:v>
                </c:pt>
                <c:pt idx="3665">
                  <c:v>38.177083330000002</c:v>
                </c:pt>
                <c:pt idx="3666">
                  <c:v>38.1875</c:v>
                </c:pt>
                <c:pt idx="3667">
                  <c:v>38.197916669999998</c:v>
                </c:pt>
                <c:pt idx="3668">
                  <c:v>38.208333330000002</c:v>
                </c:pt>
                <c:pt idx="3669">
                  <c:v>38.21875</c:v>
                </c:pt>
                <c:pt idx="3670">
                  <c:v>38.229166669999998</c:v>
                </c:pt>
                <c:pt idx="3671">
                  <c:v>38.239583330000002</c:v>
                </c:pt>
                <c:pt idx="3672">
                  <c:v>38.25</c:v>
                </c:pt>
                <c:pt idx="3673">
                  <c:v>38.260416669999998</c:v>
                </c:pt>
                <c:pt idx="3674">
                  <c:v>38.270833330000002</c:v>
                </c:pt>
                <c:pt idx="3675">
                  <c:v>38.28125</c:v>
                </c:pt>
                <c:pt idx="3676">
                  <c:v>38.291666669999998</c:v>
                </c:pt>
                <c:pt idx="3677">
                  <c:v>38.302083330000002</c:v>
                </c:pt>
                <c:pt idx="3678">
                  <c:v>38.3125</c:v>
                </c:pt>
                <c:pt idx="3679">
                  <c:v>38.322916669999998</c:v>
                </c:pt>
                <c:pt idx="3680">
                  <c:v>38.333333330000002</c:v>
                </c:pt>
                <c:pt idx="3681">
                  <c:v>38.34375</c:v>
                </c:pt>
                <c:pt idx="3682">
                  <c:v>38.354166669999998</c:v>
                </c:pt>
                <c:pt idx="3683">
                  <c:v>38.364583330000002</c:v>
                </c:pt>
                <c:pt idx="3684">
                  <c:v>38.375</c:v>
                </c:pt>
                <c:pt idx="3685">
                  <c:v>38.385416669999998</c:v>
                </c:pt>
                <c:pt idx="3686">
                  <c:v>38.395833330000002</c:v>
                </c:pt>
                <c:pt idx="3687">
                  <c:v>38.40625</c:v>
                </c:pt>
                <c:pt idx="3688">
                  <c:v>38.416666669999998</c:v>
                </c:pt>
                <c:pt idx="3689">
                  <c:v>38.427083330000002</c:v>
                </c:pt>
                <c:pt idx="3690">
                  <c:v>38.4375</c:v>
                </c:pt>
                <c:pt idx="3691">
                  <c:v>38.447916669999998</c:v>
                </c:pt>
                <c:pt idx="3692">
                  <c:v>38.458333330000002</c:v>
                </c:pt>
                <c:pt idx="3693">
                  <c:v>38.46875</c:v>
                </c:pt>
                <c:pt idx="3694">
                  <c:v>38.479166669999998</c:v>
                </c:pt>
                <c:pt idx="3695">
                  <c:v>38.489583330000002</c:v>
                </c:pt>
                <c:pt idx="3696">
                  <c:v>38.5</c:v>
                </c:pt>
                <c:pt idx="3697">
                  <c:v>38.510416669999998</c:v>
                </c:pt>
                <c:pt idx="3698">
                  <c:v>38.520833330000002</c:v>
                </c:pt>
                <c:pt idx="3699">
                  <c:v>38.53125</c:v>
                </c:pt>
                <c:pt idx="3700">
                  <c:v>38.541666669999998</c:v>
                </c:pt>
                <c:pt idx="3701">
                  <c:v>38.552083330000002</c:v>
                </c:pt>
                <c:pt idx="3702">
                  <c:v>38.5625</c:v>
                </c:pt>
                <c:pt idx="3703">
                  <c:v>38.572916669999998</c:v>
                </c:pt>
                <c:pt idx="3704">
                  <c:v>38.583333330000002</c:v>
                </c:pt>
                <c:pt idx="3705">
                  <c:v>38.59375</c:v>
                </c:pt>
                <c:pt idx="3706">
                  <c:v>38.604166669999998</c:v>
                </c:pt>
                <c:pt idx="3707">
                  <c:v>38.614583330000002</c:v>
                </c:pt>
                <c:pt idx="3708">
                  <c:v>38.625</c:v>
                </c:pt>
                <c:pt idx="3709">
                  <c:v>38.635416669999998</c:v>
                </c:pt>
                <c:pt idx="3710">
                  <c:v>38.645833330000002</c:v>
                </c:pt>
                <c:pt idx="3711">
                  <c:v>38.65625</c:v>
                </c:pt>
                <c:pt idx="3712">
                  <c:v>38.666666669999998</c:v>
                </c:pt>
                <c:pt idx="3713">
                  <c:v>38.677083330000002</c:v>
                </c:pt>
                <c:pt idx="3714">
                  <c:v>38.6875</c:v>
                </c:pt>
                <c:pt idx="3715">
                  <c:v>38.697916669999998</c:v>
                </c:pt>
                <c:pt idx="3716">
                  <c:v>38.708333330000002</c:v>
                </c:pt>
                <c:pt idx="3717">
                  <c:v>38.71875</c:v>
                </c:pt>
                <c:pt idx="3718">
                  <c:v>38.729166669999998</c:v>
                </c:pt>
                <c:pt idx="3719">
                  <c:v>38.739583330000002</c:v>
                </c:pt>
                <c:pt idx="3720">
                  <c:v>38.75</c:v>
                </c:pt>
                <c:pt idx="3721">
                  <c:v>38.760416669999998</c:v>
                </c:pt>
                <c:pt idx="3722">
                  <c:v>38.770833330000002</c:v>
                </c:pt>
                <c:pt idx="3723">
                  <c:v>38.78125</c:v>
                </c:pt>
                <c:pt idx="3724">
                  <c:v>38.791666669999998</c:v>
                </c:pt>
                <c:pt idx="3725">
                  <c:v>38.802083330000002</c:v>
                </c:pt>
                <c:pt idx="3726">
                  <c:v>38.8125</c:v>
                </c:pt>
                <c:pt idx="3727">
                  <c:v>38.822916669999998</c:v>
                </c:pt>
                <c:pt idx="3728">
                  <c:v>38.833333330000002</c:v>
                </c:pt>
                <c:pt idx="3729">
                  <c:v>38.84375</c:v>
                </c:pt>
                <c:pt idx="3730">
                  <c:v>38.854166669999998</c:v>
                </c:pt>
                <c:pt idx="3731">
                  <c:v>38.864583330000002</c:v>
                </c:pt>
                <c:pt idx="3732">
                  <c:v>38.875</c:v>
                </c:pt>
                <c:pt idx="3733">
                  <c:v>38.885416669999998</c:v>
                </c:pt>
                <c:pt idx="3734">
                  <c:v>38.895833330000002</c:v>
                </c:pt>
                <c:pt idx="3735">
                  <c:v>38.90625</c:v>
                </c:pt>
                <c:pt idx="3736">
                  <c:v>38.916666669999998</c:v>
                </c:pt>
                <c:pt idx="3737">
                  <c:v>38.927083330000002</c:v>
                </c:pt>
                <c:pt idx="3738">
                  <c:v>38.9375</c:v>
                </c:pt>
                <c:pt idx="3739">
                  <c:v>38.947916669999998</c:v>
                </c:pt>
                <c:pt idx="3740">
                  <c:v>38.958333330000002</c:v>
                </c:pt>
                <c:pt idx="3741">
                  <c:v>38.96875</c:v>
                </c:pt>
                <c:pt idx="3742">
                  <c:v>38.979166669999998</c:v>
                </c:pt>
                <c:pt idx="3743">
                  <c:v>38.989583330000002</c:v>
                </c:pt>
                <c:pt idx="3744">
                  <c:v>39</c:v>
                </c:pt>
                <c:pt idx="3745">
                  <c:v>39.010416669999998</c:v>
                </c:pt>
                <c:pt idx="3746">
                  <c:v>39.020833330000002</c:v>
                </c:pt>
                <c:pt idx="3747">
                  <c:v>39.03125</c:v>
                </c:pt>
                <c:pt idx="3748">
                  <c:v>39.041666669999998</c:v>
                </c:pt>
                <c:pt idx="3749">
                  <c:v>39.052083330000002</c:v>
                </c:pt>
                <c:pt idx="3750">
                  <c:v>39.0625</c:v>
                </c:pt>
                <c:pt idx="3751">
                  <c:v>39.072916669999998</c:v>
                </c:pt>
                <c:pt idx="3752">
                  <c:v>39.083333330000002</c:v>
                </c:pt>
                <c:pt idx="3753">
                  <c:v>39.09375</c:v>
                </c:pt>
                <c:pt idx="3754">
                  <c:v>39.104166669999998</c:v>
                </c:pt>
                <c:pt idx="3755">
                  <c:v>39.114583330000002</c:v>
                </c:pt>
                <c:pt idx="3756">
                  <c:v>39.125</c:v>
                </c:pt>
                <c:pt idx="3757">
                  <c:v>39.135416669999998</c:v>
                </c:pt>
                <c:pt idx="3758">
                  <c:v>39.145833330000002</c:v>
                </c:pt>
                <c:pt idx="3759">
                  <c:v>39.15625</c:v>
                </c:pt>
                <c:pt idx="3760">
                  <c:v>39.166666669999998</c:v>
                </c:pt>
                <c:pt idx="3761">
                  <c:v>39.177083330000002</c:v>
                </c:pt>
                <c:pt idx="3762">
                  <c:v>39.1875</c:v>
                </c:pt>
                <c:pt idx="3763">
                  <c:v>39.197916669999998</c:v>
                </c:pt>
                <c:pt idx="3764">
                  <c:v>39.208333330000002</c:v>
                </c:pt>
                <c:pt idx="3765">
                  <c:v>39.21875</c:v>
                </c:pt>
                <c:pt idx="3766">
                  <c:v>39.229166669999998</c:v>
                </c:pt>
                <c:pt idx="3767">
                  <c:v>39.239583330000002</c:v>
                </c:pt>
                <c:pt idx="3768">
                  <c:v>39.25</c:v>
                </c:pt>
                <c:pt idx="3769">
                  <c:v>39.260416669999998</c:v>
                </c:pt>
                <c:pt idx="3770">
                  <c:v>39.270833330000002</c:v>
                </c:pt>
                <c:pt idx="3771">
                  <c:v>39.28125</c:v>
                </c:pt>
                <c:pt idx="3772">
                  <c:v>39.291666669999998</c:v>
                </c:pt>
                <c:pt idx="3773">
                  <c:v>39.302083330000002</c:v>
                </c:pt>
                <c:pt idx="3774">
                  <c:v>39.3125</c:v>
                </c:pt>
                <c:pt idx="3775">
                  <c:v>39.322916669999998</c:v>
                </c:pt>
                <c:pt idx="3776">
                  <c:v>39.333333330000002</c:v>
                </c:pt>
                <c:pt idx="3777">
                  <c:v>39.34375</c:v>
                </c:pt>
                <c:pt idx="3778">
                  <c:v>39.354166669999998</c:v>
                </c:pt>
                <c:pt idx="3779">
                  <c:v>39.364583330000002</c:v>
                </c:pt>
                <c:pt idx="3780">
                  <c:v>39.375</c:v>
                </c:pt>
                <c:pt idx="3781">
                  <c:v>39.385416669999998</c:v>
                </c:pt>
                <c:pt idx="3782">
                  <c:v>39.395833330000002</c:v>
                </c:pt>
                <c:pt idx="3783">
                  <c:v>39.40625</c:v>
                </c:pt>
                <c:pt idx="3784">
                  <c:v>39.416666669999998</c:v>
                </c:pt>
                <c:pt idx="3785">
                  <c:v>39.427083330000002</c:v>
                </c:pt>
                <c:pt idx="3786">
                  <c:v>39.4375</c:v>
                </c:pt>
                <c:pt idx="3787">
                  <c:v>39.447916669999998</c:v>
                </c:pt>
                <c:pt idx="3788">
                  <c:v>39.458333330000002</c:v>
                </c:pt>
                <c:pt idx="3789">
                  <c:v>39.46875</c:v>
                </c:pt>
                <c:pt idx="3790">
                  <c:v>39.479166669999998</c:v>
                </c:pt>
                <c:pt idx="3791">
                  <c:v>39.489583330000002</c:v>
                </c:pt>
                <c:pt idx="3792">
                  <c:v>39.5</c:v>
                </c:pt>
                <c:pt idx="3793">
                  <c:v>39.510416669999998</c:v>
                </c:pt>
                <c:pt idx="3794">
                  <c:v>39.520833330000002</c:v>
                </c:pt>
                <c:pt idx="3795">
                  <c:v>39.53125</c:v>
                </c:pt>
                <c:pt idx="3796">
                  <c:v>39.541666669999998</c:v>
                </c:pt>
                <c:pt idx="3797">
                  <c:v>39.552083330000002</c:v>
                </c:pt>
                <c:pt idx="3798">
                  <c:v>39.5625</c:v>
                </c:pt>
                <c:pt idx="3799">
                  <c:v>39.572916669999998</c:v>
                </c:pt>
                <c:pt idx="3800">
                  <c:v>39.583333330000002</c:v>
                </c:pt>
                <c:pt idx="3801">
                  <c:v>39.59375</c:v>
                </c:pt>
                <c:pt idx="3802">
                  <c:v>39.604166669999998</c:v>
                </c:pt>
                <c:pt idx="3803">
                  <c:v>39.614583330000002</c:v>
                </c:pt>
                <c:pt idx="3804">
                  <c:v>39.625</c:v>
                </c:pt>
                <c:pt idx="3805">
                  <c:v>39.635416669999998</c:v>
                </c:pt>
                <c:pt idx="3806">
                  <c:v>39.645833330000002</c:v>
                </c:pt>
                <c:pt idx="3807">
                  <c:v>39.65625</c:v>
                </c:pt>
                <c:pt idx="3808">
                  <c:v>39.666666669999998</c:v>
                </c:pt>
                <c:pt idx="3809">
                  <c:v>39.677083330000002</c:v>
                </c:pt>
                <c:pt idx="3810">
                  <c:v>39.6875</c:v>
                </c:pt>
                <c:pt idx="3811">
                  <c:v>39.697916669999998</c:v>
                </c:pt>
                <c:pt idx="3812">
                  <c:v>39.708333330000002</c:v>
                </c:pt>
                <c:pt idx="3813">
                  <c:v>39.71875</c:v>
                </c:pt>
                <c:pt idx="3814">
                  <c:v>39.729166669999998</c:v>
                </c:pt>
                <c:pt idx="3815">
                  <c:v>39.739583330000002</c:v>
                </c:pt>
                <c:pt idx="3816">
                  <c:v>39.75</c:v>
                </c:pt>
                <c:pt idx="3817">
                  <c:v>39.760416669999998</c:v>
                </c:pt>
                <c:pt idx="3818">
                  <c:v>39.770833330000002</c:v>
                </c:pt>
                <c:pt idx="3819">
                  <c:v>39.78125</c:v>
                </c:pt>
                <c:pt idx="3820">
                  <c:v>39.791666669999998</c:v>
                </c:pt>
                <c:pt idx="3821">
                  <c:v>39.802083330000002</c:v>
                </c:pt>
                <c:pt idx="3822">
                  <c:v>39.8125</c:v>
                </c:pt>
                <c:pt idx="3823">
                  <c:v>39.822916669999998</c:v>
                </c:pt>
                <c:pt idx="3824">
                  <c:v>39.833333330000002</c:v>
                </c:pt>
                <c:pt idx="3825">
                  <c:v>39.84375</c:v>
                </c:pt>
                <c:pt idx="3826">
                  <c:v>39.854166669999998</c:v>
                </c:pt>
                <c:pt idx="3827">
                  <c:v>39.864583330000002</c:v>
                </c:pt>
                <c:pt idx="3828">
                  <c:v>39.875</c:v>
                </c:pt>
                <c:pt idx="3829">
                  <c:v>39.885416669999998</c:v>
                </c:pt>
                <c:pt idx="3830">
                  <c:v>39.895833330000002</c:v>
                </c:pt>
                <c:pt idx="3831">
                  <c:v>39.90625</c:v>
                </c:pt>
                <c:pt idx="3832">
                  <c:v>39.916666669999998</c:v>
                </c:pt>
                <c:pt idx="3833">
                  <c:v>39.927083330000002</c:v>
                </c:pt>
                <c:pt idx="3834">
                  <c:v>39.9375</c:v>
                </c:pt>
                <c:pt idx="3835">
                  <c:v>39.947916669999998</c:v>
                </c:pt>
                <c:pt idx="3836">
                  <c:v>39.958333330000002</c:v>
                </c:pt>
                <c:pt idx="3837">
                  <c:v>39.96875</c:v>
                </c:pt>
                <c:pt idx="3838">
                  <c:v>39.979166669999998</c:v>
                </c:pt>
                <c:pt idx="3839">
                  <c:v>39.989583330000002</c:v>
                </c:pt>
                <c:pt idx="3840">
                  <c:v>40</c:v>
                </c:pt>
                <c:pt idx="3841">
                  <c:v>40.010416669999998</c:v>
                </c:pt>
                <c:pt idx="3842">
                  <c:v>40.020833330000002</c:v>
                </c:pt>
                <c:pt idx="3843">
                  <c:v>40.03125</c:v>
                </c:pt>
                <c:pt idx="3844">
                  <c:v>40.041666669999998</c:v>
                </c:pt>
                <c:pt idx="3845">
                  <c:v>40.052083330000002</c:v>
                </c:pt>
                <c:pt idx="3846">
                  <c:v>40.0625</c:v>
                </c:pt>
                <c:pt idx="3847">
                  <c:v>40.072916669999998</c:v>
                </c:pt>
                <c:pt idx="3848">
                  <c:v>40.083333330000002</c:v>
                </c:pt>
                <c:pt idx="3849">
                  <c:v>40.09375</c:v>
                </c:pt>
                <c:pt idx="3850">
                  <c:v>40.104166669999998</c:v>
                </c:pt>
                <c:pt idx="3851">
                  <c:v>40.114583330000002</c:v>
                </c:pt>
                <c:pt idx="3852">
                  <c:v>40.125</c:v>
                </c:pt>
                <c:pt idx="3853">
                  <c:v>40.135416669999998</c:v>
                </c:pt>
                <c:pt idx="3854">
                  <c:v>40.145833330000002</c:v>
                </c:pt>
                <c:pt idx="3855">
                  <c:v>40.15625</c:v>
                </c:pt>
                <c:pt idx="3856">
                  <c:v>40.166666669999998</c:v>
                </c:pt>
                <c:pt idx="3857">
                  <c:v>40.177083330000002</c:v>
                </c:pt>
                <c:pt idx="3858">
                  <c:v>40.1875</c:v>
                </c:pt>
                <c:pt idx="3859">
                  <c:v>40.197916669999998</c:v>
                </c:pt>
                <c:pt idx="3860">
                  <c:v>40.208333330000002</c:v>
                </c:pt>
                <c:pt idx="3861">
                  <c:v>40.21875</c:v>
                </c:pt>
                <c:pt idx="3862">
                  <c:v>40.229166669999998</c:v>
                </c:pt>
                <c:pt idx="3863">
                  <c:v>40.239583330000002</c:v>
                </c:pt>
                <c:pt idx="3864">
                  <c:v>40.25</c:v>
                </c:pt>
                <c:pt idx="3865">
                  <c:v>40.260416669999998</c:v>
                </c:pt>
                <c:pt idx="3866">
                  <c:v>40.270833330000002</c:v>
                </c:pt>
                <c:pt idx="3867">
                  <c:v>40.28125</c:v>
                </c:pt>
                <c:pt idx="3868">
                  <c:v>40.291666669999998</c:v>
                </c:pt>
                <c:pt idx="3869">
                  <c:v>40.302083330000002</c:v>
                </c:pt>
                <c:pt idx="3870">
                  <c:v>40.3125</c:v>
                </c:pt>
                <c:pt idx="3871">
                  <c:v>40.322916669999998</c:v>
                </c:pt>
                <c:pt idx="3872">
                  <c:v>40.333333330000002</c:v>
                </c:pt>
                <c:pt idx="3873">
                  <c:v>40.34375</c:v>
                </c:pt>
                <c:pt idx="3874">
                  <c:v>40.354166669999998</c:v>
                </c:pt>
                <c:pt idx="3875">
                  <c:v>40.364583330000002</c:v>
                </c:pt>
                <c:pt idx="3876">
                  <c:v>40.375</c:v>
                </c:pt>
                <c:pt idx="3877">
                  <c:v>40.385416669999998</c:v>
                </c:pt>
                <c:pt idx="3878">
                  <c:v>40.395833330000002</c:v>
                </c:pt>
                <c:pt idx="3879">
                  <c:v>40.40625</c:v>
                </c:pt>
                <c:pt idx="3880">
                  <c:v>40.416666669999998</c:v>
                </c:pt>
                <c:pt idx="3881">
                  <c:v>40.427083330000002</c:v>
                </c:pt>
                <c:pt idx="3882">
                  <c:v>40.4375</c:v>
                </c:pt>
                <c:pt idx="3883">
                  <c:v>40.447916669999998</c:v>
                </c:pt>
                <c:pt idx="3884">
                  <c:v>40.458333330000002</c:v>
                </c:pt>
                <c:pt idx="3885">
                  <c:v>40.46875</c:v>
                </c:pt>
                <c:pt idx="3886">
                  <c:v>40.479166669999998</c:v>
                </c:pt>
                <c:pt idx="3887">
                  <c:v>40.489583330000002</c:v>
                </c:pt>
                <c:pt idx="3888">
                  <c:v>40.5</c:v>
                </c:pt>
                <c:pt idx="3889">
                  <c:v>40.510416669999998</c:v>
                </c:pt>
                <c:pt idx="3890">
                  <c:v>40.520833330000002</c:v>
                </c:pt>
                <c:pt idx="3891">
                  <c:v>40.53125</c:v>
                </c:pt>
                <c:pt idx="3892">
                  <c:v>40.541666669999998</c:v>
                </c:pt>
                <c:pt idx="3893">
                  <c:v>40.552083330000002</c:v>
                </c:pt>
                <c:pt idx="3894">
                  <c:v>40.5625</c:v>
                </c:pt>
                <c:pt idx="3895">
                  <c:v>40.572916669999998</c:v>
                </c:pt>
                <c:pt idx="3896">
                  <c:v>40.583333330000002</c:v>
                </c:pt>
                <c:pt idx="3897">
                  <c:v>40.59375</c:v>
                </c:pt>
                <c:pt idx="3898">
                  <c:v>40.604166669999998</c:v>
                </c:pt>
                <c:pt idx="3899">
                  <c:v>40.614583330000002</c:v>
                </c:pt>
                <c:pt idx="3900">
                  <c:v>40.625</c:v>
                </c:pt>
                <c:pt idx="3901">
                  <c:v>40.635416669999998</c:v>
                </c:pt>
                <c:pt idx="3902">
                  <c:v>40.645833330000002</c:v>
                </c:pt>
                <c:pt idx="3903">
                  <c:v>40.65625</c:v>
                </c:pt>
                <c:pt idx="3904">
                  <c:v>40.666666669999998</c:v>
                </c:pt>
                <c:pt idx="3905">
                  <c:v>40.677083330000002</c:v>
                </c:pt>
                <c:pt idx="3906">
                  <c:v>40.6875</c:v>
                </c:pt>
                <c:pt idx="3907">
                  <c:v>40.697916669999998</c:v>
                </c:pt>
                <c:pt idx="3908">
                  <c:v>40.708333330000002</c:v>
                </c:pt>
                <c:pt idx="3909">
                  <c:v>40.71875</c:v>
                </c:pt>
                <c:pt idx="3910">
                  <c:v>40.729166669999998</c:v>
                </c:pt>
                <c:pt idx="3911">
                  <c:v>40.739583330000002</c:v>
                </c:pt>
                <c:pt idx="3912">
                  <c:v>40.75</c:v>
                </c:pt>
                <c:pt idx="3913">
                  <c:v>40.760416669999998</c:v>
                </c:pt>
                <c:pt idx="3914">
                  <c:v>40.770833330000002</c:v>
                </c:pt>
                <c:pt idx="3915">
                  <c:v>40.78125</c:v>
                </c:pt>
                <c:pt idx="3916">
                  <c:v>40.791666669999998</c:v>
                </c:pt>
                <c:pt idx="3917">
                  <c:v>40.802083330000002</c:v>
                </c:pt>
                <c:pt idx="3918">
                  <c:v>40.8125</c:v>
                </c:pt>
                <c:pt idx="3919">
                  <c:v>40.822916669999998</c:v>
                </c:pt>
                <c:pt idx="3920">
                  <c:v>40.833333330000002</c:v>
                </c:pt>
                <c:pt idx="3921">
                  <c:v>40.84375</c:v>
                </c:pt>
                <c:pt idx="3922">
                  <c:v>40.854166669999998</c:v>
                </c:pt>
                <c:pt idx="3923">
                  <c:v>40.864583330000002</c:v>
                </c:pt>
                <c:pt idx="3924">
                  <c:v>40.875</c:v>
                </c:pt>
                <c:pt idx="3925">
                  <c:v>40.885416669999998</c:v>
                </c:pt>
                <c:pt idx="3926">
                  <c:v>40.895833330000002</c:v>
                </c:pt>
                <c:pt idx="3927">
                  <c:v>40.90625</c:v>
                </c:pt>
                <c:pt idx="3928">
                  <c:v>40.916666669999998</c:v>
                </c:pt>
                <c:pt idx="3929">
                  <c:v>40.927083330000002</c:v>
                </c:pt>
                <c:pt idx="3930">
                  <c:v>40.9375</c:v>
                </c:pt>
                <c:pt idx="3931">
                  <c:v>40.947916669999998</c:v>
                </c:pt>
                <c:pt idx="3932">
                  <c:v>40.958333330000002</c:v>
                </c:pt>
                <c:pt idx="3933">
                  <c:v>40.96875</c:v>
                </c:pt>
                <c:pt idx="3934">
                  <c:v>40.979166669999998</c:v>
                </c:pt>
                <c:pt idx="3935">
                  <c:v>40.989583330000002</c:v>
                </c:pt>
                <c:pt idx="3936">
                  <c:v>41</c:v>
                </c:pt>
                <c:pt idx="3937">
                  <c:v>41.010416669999998</c:v>
                </c:pt>
                <c:pt idx="3938">
                  <c:v>41.020833330000002</c:v>
                </c:pt>
                <c:pt idx="3939">
                  <c:v>41.03125</c:v>
                </c:pt>
                <c:pt idx="3940">
                  <c:v>41.041666669999998</c:v>
                </c:pt>
                <c:pt idx="3941">
                  <c:v>41.052083330000002</c:v>
                </c:pt>
                <c:pt idx="3942">
                  <c:v>41.0625</c:v>
                </c:pt>
                <c:pt idx="3943">
                  <c:v>41.072916669999998</c:v>
                </c:pt>
                <c:pt idx="3944">
                  <c:v>41.083333330000002</c:v>
                </c:pt>
                <c:pt idx="3945">
                  <c:v>41.09375</c:v>
                </c:pt>
                <c:pt idx="3946">
                  <c:v>41.104166669999998</c:v>
                </c:pt>
                <c:pt idx="3947">
                  <c:v>41.114583330000002</c:v>
                </c:pt>
                <c:pt idx="3948">
                  <c:v>41.125</c:v>
                </c:pt>
                <c:pt idx="3949">
                  <c:v>41.135416669999998</c:v>
                </c:pt>
                <c:pt idx="3950">
                  <c:v>41.145833330000002</c:v>
                </c:pt>
                <c:pt idx="3951">
                  <c:v>41.15625</c:v>
                </c:pt>
                <c:pt idx="3952">
                  <c:v>41.166666669999998</c:v>
                </c:pt>
                <c:pt idx="3953">
                  <c:v>41.177083330000002</c:v>
                </c:pt>
                <c:pt idx="3954">
                  <c:v>41.1875</c:v>
                </c:pt>
                <c:pt idx="3955">
                  <c:v>41.197916669999998</c:v>
                </c:pt>
                <c:pt idx="3956">
                  <c:v>41.208333330000002</c:v>
                </c:pt>
                <c:pt idx="3957">
                  <c:v>41.21875</c:v>
                </c:pt>
                <c:pt idx="3958">
                  <c:v>41.229166669999998</c:v>
                </c:pt>
                <c:pt idx="3959">
                  <c:v>41.239583330000002</c:v>
                </c:pt>
                <c:pt idx="3960">
                  <c:v>41.25</c:v>
                </c:pt>
                <c:pt idx="3961">
                  <c:v>41.260416669999998</c:v>
                </c:pt>
                <c:pt idx="3962">
                  <c:v>41.270833330000002</c:v>
                </c:pt>
                <c:pt idx="3963">
                  <c:v>41.28125</c:v>
                </c:pt>
                <c:pt idx="3964">
                  <c:v>41.291666669999998</c:v>
                </c:pt>
                <c:pt idx="3965">
                  <c:v>41.302083330000002</c:v>
                </c:pt>
                <c:pt idx="3966">
                  <c:v>41.3125</c:v>
                </c:pt>
                <c:pt idx="3967">
                  <c:v>41.322916669999998</c:v>
                </c:pt>
                <c:pt idx="3968">
                  <c:v>41.333333330000002</c:v>
                </c:pt>
                <c:pt idx="3969">
                  <c:v>41.34375</c:v>
                </c:pt>
                <c:pt idx="3970">
                  <c:v>41.354166669999998</c:v>
                </c:pt>
                <c:pt idx="3971">
                  <c:v>41.364583330000002</c:v>
                </c:pt>
                <c:pt idx="3972">
                  <c:v>41.375</c:v>
                </c:pt>
                <c:pt idx="3973">
                  <c:v>41.385416669999998</c:v>
                </c:pt>
                <c:pt idx="3974">
                  <c:v>41.395833330000002</c:v>
                </c:pt>
                <c:pt idx="3975">
                  <c:v>41.40625</c:v>
                </c:pt>
                <c:pt idx="3976">
                  <c:v>41.416666669999998</c:v>
                </c:pt>
                <c:pt idx="3977">
                  <c:v>41.427083330000002</c:v>
                </c:pt>
                <c:pt idx="3978">
                  <c:v>41.4375</c:v>
                </c:pt>
                <c:pt idx="3979">
                  <c:v>41.447916669999998</c:v>
                </c:pt>
                <c:pt idx="3980">
                  <c:v>41.458333330000002</c:v>
                </c:pt>
                <c:pt idx="3981">
                  <c:v>41.46875</c:v>
                </c:pt>
                <c:pt idx="3982">
                  <c:v>41.479166669999998</c:v>
                </c:pt>
                <c:pt idx="3983">
                  <c:v>41.489583330000002</c:v>
                </c:pt>
                <c:pt idx="3984">
                  <c:v>41.5</c:v>
                </c:pt>
                <c:pt idx="3985">
                  <c:v>41.510416669999998</c:v>
                </c:pt>
                <c:pt idx="3986">
                  <c:v>41.520833330000002</c:v>
                </c:pt>
                <c:pt idx="3987">
                  <c:v>41.53125</c:v>
                </c:pt>
                <c:pt idx="3988">
                  <c:v>41.541666669999998</c:v>
                </c:pt>
                <c:pt idx="3989">
                  <c:v>41.552083330000002</c:v>
                </c:pt>
                <c:pt idx="3990">
                  <c:v>41.5625</c:v>
                </c:pt>
                <c:pt idx="3991">
                  <c:v>41.572916669999998</c:v>
                </c:pt>
                <c:pt idx="3992">
                  <c:v>41.583333330000002</c:v>
                </c:pt>
                <c:pt idx="3993">
                  <c:v>41.59375</c:v>
                </c:pt>
                <c:pt idx="3994">
                  <c:v>41.604166669999998</c:v>
                </c:pt>
                <c:pt idx="3995">
                  <c:v>41.614583330000002</c:v>
                </c:pt>
                <c:pt idx="3996">
                  <c:v>41.625</c:v>
                </c:pt>
                <c:pt idx="3997">
                  <c:v>41.635416669999998</c:v>
                </c:pt>
                <c:pt idx="3998">
                  <c:v>41.645833330000002</c:v>
                </c:pt>
                <c:pt idx="3999">
                  <c:v>41.65625</c:v>
                </c:pt>
                <c:pt idx="4000">
                  <c:v>41.666666669999998</c:v>
                </c:pt>
                <c:pt idx="4001">
                  <c:v>41.677083330000002</c:v>
                </c:pt>
                <c:pt idx="4002">
                  <c:v>41.6875</c:v>
                </c:pt>
                <c:pt idx="4003">
                  <c:v>41.697916669999998</c:v>
                </c:pt>
                <c:pt idx="4004">
                  <c:v>41.708333330000002</c:v>
                </c:pt>
                <c:pt idx="4005">
                  <c:v>41.71875</c:v>
                </c:pt>
                <c:pt idx="4006">
                  <c:v>41.729166669999998</c:v>
                </c:pt>
                <c:pt idx="4007">
                  <c:v>41.739583330000002</c:v>
                </c:pt>
                <c:pt idx="4008">
                  <c:v>41.75</c:v>
                </c:pt>
                <c:pt idx="4009">
                  <c:v>41.760416669999998</c:v>
                </c:pt>
                <c:pt idx="4010">
                  <c:v>41.770833330000002</c:v>
                </c:pt>
                <c:pt idx="4011">
                  <c:v>41.78125</c:v>
                </c:pt>
                <c:pt idx="4012">
                  <c:v>41.791666669999998</c:v>
                </c:pt>
                <c:pt idx="4013">
                  <c:v>41.802083330000002</c:v>
                </c:pt>
                <c:pt idx="4014">
                  <c:v>41.8125</c:v>
                </c:pt>
                <c:pt idx="4015">
                  <c:v>41.822916669999998</c:v>
                </c:pt>
                <c:pt idx="4016">
                  <c:v>41.833333330000002</c:v>
                </c:pt>
                <c:pt idx="4017">
                  <c:v>41.84375</c:v>
                </c:pt>
                <c:pt idx="4018">
                  <c:v>41.854166669999998</c:v>
                </c:pt>
                <c:pt idx="4019">
                  <c:v>41.864583330000002</c:v>
                </c:pt>
                <c:pt idx="4020">
                  <c:v>41.875</c:v>
                </c:pt>
                <c:pt idx="4021">
                  <c:v>41.885416669999998</c:v>
                </c:pt>
                <c:pt idx="4022">
                  <c:v>41.895833330000002</c:v>
                </c:pt>
                <c:pt idx="4023">
                  <c:v>41.90625</c:v>
                </c:pt>
                <c:pt idx="4024">
                  <c:v>41.916666669999998</c:v>
                </c:pt>
                <c:pt idx="4025">
                  <c:v>41.927083330000002</c:v>
                </c:pt>
                <c:pt idx="4026">
                  <c:v>41.9375</c:v>
                </c:pt>
                <c:pt idx="4027">
                  <c:v>41.947916669999998</c:v>
                </c:pt>
                <c:pt idx="4028">
                  <c:v>41.958333330000002</c:v>
                </c:pt>
                <c:pt idx="4029">
                  <c:v>41.96875</c:v>
                </c:pt>
                <c:pt idx="4030">
                  <c:v>41.979166669999998</c:v>
                </c:pt>
                <c:pt idx="4031">
                  <c:v>41.989583330000002</c:v>
                </c:pt>
                <c:pt idx="4032">
                  <c:v>42</c:v>
                </c:pt>
                <c:pt idx="4033">
                  <c:v>42.010416669999998</c:v>
                </c:pt>
                <c:pt idx="4034">
                  <c:v>42.020833330000002</c:v>
                </c:pt>
                <c:pt idx="4035">
                  <c:v>42.03125</c:v>
                </c:pt>
                <c:pt idx="4036">
                  <c:v>42.041666669999998</c:v>
                </c:pt>
                <c:pt idx="4037">
                  <c:v>42.052083330000002</c:v>
                </c:pt>
                <c:pt idx="4038">
                  <c:v>42.0625</c:v>
                </c:pt>
                <c:pt idx="4039">
                  <c:v>42.072916669999998</c:v>
                </c:pt>
                <c:pt idx="4040">
                  <c:v>42.083333330000002</c:v>
                </c:pt>
                <c:pt idx="4041">
                  <c:v>42.09375</c:v>
                </c:pt>
                <c:pt idx="4042">
                  <c:v>42.104166669999998</c:v>
                </c:pt>
                <c:pt idx="4043">
                  <c:v>42.114583330000002</c:v>
                </c:pt>
                <c:pt idx="4044">
                  <c:v>42.125</c:v>
                </c:pt>
                <c:pt idx="4045">
                  <c:v>42.135416669999998</c:v>
                </c:pt>
                <c:pt idx="4046">
                  <c:v>42.145833330000002</c:v>
                </c:pt>
                <c:pt idx="4047">
                  <c:v>42.15625</c:v>
                </c:pt>
                <c:pt idx="4048">
                  <c:v>42.166666669999998</c:v>
                </c:pt>
                <c:pt idx="4049">
                  <c:v>42.177083330000002</c:v>
                </c:pt>
                <c:pt idx="4050">
                  <c:v>42.1875</c:v>
                </c:pt>
                <c:pt idx="4051">
                  <c:v>42.197916669999998</c:v>
                </c:pt>
                <c:pt idx="4052">
                  <c:v>42.208333330000002</c:v>
                </c:pt>
                <c:pt idx="4053">
                  <c:v>42.21875</c:v>
                </c:pt>
                <c:pt idx="4054">
                  <c:v>42.229166669999998</c:v>
                </c:pt>
                <c:pt idx="4055">
                  <c:v>42.239583330000002</c:v>
                </c:pt>
                <c:pt idx="4056">
                  <c:v>42.25</c:v>
                </c:pt>
                <c:pt idx="4057">
                  <c:v>42.260416669999998</c:v>
                </c:pt>
                <c:pt idx="4058">
                  <c:v>42.270833330000002</c:v>
                </c:pt>
                <c:pt idx="4059">
                  <c:v>42.28125</c:v>
                </c:pt>
                <c:pt idx="4060">
                  <c:v>42.291666669999998</c:v>
                </c:pt>
                <c:pt idx="4061">
                  <c:v>42.302083330000002</c:v>
                </c:pt>
                <c:pt idx="4062">
                  <c:v>42.3125</c:v>
                </c:pt>
                <c:pt idx="4063">
                  <c:v>42.322916669999998</c:v>
                </c:pt>
                <c:pt idx="4064">
                  <c:v>42.333333330000002</c:v>
                </c:pt>
                <c:pt idx="4065">
                  <c:v>42.34375</c:v>
                </c:pt>
                <c:pt idx="4066">
                  <c:v>42.354166669999998</c:v>
                </c:pt>
                <c:pt idx="4067">
                  <c:v>42.364583330000002</c:v>
                </c:pt>
                <c:pt idx="4068">
                  <c:v>42.375</c:v>
                </c:pt>
                <c:pt idx="4069">
                  <c:v>42.385416669999998</c:v>
                </c:pt>
                <c:pt idx="4070">
                  <c:v>42.395833330000002</c:v>
                </c:pt>
                <c:pt idx="4071">
                  <c:v>42.40625</c:v>
                </c:pt>
                <c:pt idx="4072">
                  <c:v>42.416666669999998</c:v>
                </c:pt>
                <c:pt idx="4073">
                  <c:v>42.427083330000002</c:v>
                </c:pt>
                <c:pt idx="4074">
                  <c:v>42.4375</c:v>
                </c:pt>
                <c:pt idx="4075">
                  <c:v>42.447916669999998</c:v>
                </c:pt>
                <c:pt idx="4076">
                  <c:v>42.458333330000002</c:v>
                </c:pt>
                <c:pt idx="4077">
                  <c:v>42.46875</c:v>
                </c:pt>
                <c:pt idx="4078">
                  <c:v>42.479166669999998</c:v>
                </c:pt>
                <c:pt idx="4079">
                  <c:v>42.489583330000002</c:v>
                </c:pt>
                <c:pt idx="4080">
                  <c:v>42.5</c:v>
                </c:pt>
                <c:pt idx="4081">
                  <c:v>42.510416669999998</c:v>
                </c:pt>
                <c:pt idx="4082">
                  <c:v>42.520833330000002</c:v>
                </c:pt>
                <c:pt idx="4083">
                  <c:v>42.53125</c:v>
                </c:pt>
                <c:pt idx="4084">
                  <c:v>42.541666669999998</c:v>
                </c:pt>
                <c:pt idx="4085">
                  <c:v>42.552083330000002</c:v>
                </c:pt>
                <c:pt idx="4086">
                  <c:v>42.5625</c:v>
                </c:pt>
                <c:pt idx="4087">
                  <c:v>42.572916669999998</c:v>
                </c:pt>
                <c:pt idx="4088">
                  <c:v>42.583333330000002</c:v>
                </c:pt>
                <c:pt idx="4089">
                  <c:v>42.59375</c:v>
                </c:pt>
                <c:pt idx="4090">
                  <c:v>42.604166669999998</c:v>
                </c:pt>
                <c:pt idx="4091">
                  <c:v>42.614583330000002</c:v>
                </c:pt>
                <c:pt idx="4092">
                  <c:v>42.625</c:v>
                </c:pt>
                <c:pt idx="4093">
                  <c:v>42.635416669999998</c:v>
                </c:pt>
                <c:pt idx="4094">
                  <c:v>42.645833330000002</c:v>
                </c:pt>
                <c:pt idx="4095">
                  <c:v>42.65625</c:v>
                </c:pt>
                <c:pt idx="4096">
                  <c:v>42.666666669999998</c:v>
                </c:pt>
                <c:pt idx="4097">
                  <c:v>42.677083330000002</c:v>
                </c:pt>
                <c:pt idx="4098">
                  <c:v>42.6875</c:v>
                </c:pt>
                <c:pt idx="4099">
                  <c:v>42.697916669999998</c:v>
                </c:pt>
                <c:pt idx="4100">
                  <c:v>42.708333330000002</c:v>
                </c:pt>
                <c:pt idx="4101">
                  <c:v>42.71875</c:v>
                </c:pt>
                <c:pt idx="4102">
                  <c:v>42.729166669999998</c:v>
                </c:pt>
                <c:pt idx="4103">
                  <c:v>42.739583330000002</c:v>
                </c:pt>
                <c:pt idx="4104">
                  <c:v>42.75</c:v>
                </c:pt>
                <c:pt idx="4105">
                  <c:v>42.760416669999998</c:v>
                </c:pt>
                <c:pt idx="4106">
                  <c:v>42.770833330000002</c:v>
                </c:pt>
                <c:pt idx="4107">
                  <c:v>42.78125</c:v>
                </c:pt>
                <c:pt idx="4108">
                  <c:v>42.791666669999998</c:v>
                </c:pt>
                <c:pt idx="4109">
                  <c:v>42.802083330000002</c:v>
                </c:pt>
                <c:pt idx="4110">
                  <c:v>42.8125</c:v>
                </c:pt>
                <c:pt idx="4111">
                  <c:v>42.822916669999998</c:v>
                </c:pt>
                <c:pt idx="4112">
                  <c:v>42.833333330000002</c:v>
                </c:pt>
                <c:pt idx="4113">
                  <c:v>42.84375</c:v>
                </c:pt>
                <c:pt idx="4114">
                  <c:v>42.854166669999998</c:v>
                </c:pt>
                <c:pt idx="4115">
                  <c:v>42.864583330000002</c:v>
                </c:pt>
                <c:pt idx="4116">
                  <c:v>42.875</c:v>
                </c:pt>
                <c:pt idx="4117">
                  <c:v>42.885416669999998</c:v>
                </c:pt>
                <c:pt idx="4118">
                  <c:v>42.895833330000002</c:v>
                </c:pt>
                <c:pt idx="4119">
                  <c:v>42.90625</c:v>
                </c:pt>
                <c:pt idx="4120">
                  <c:v>42.916666669999998</c:v>
                </c:pt>
                <c:pt idx="4121">
                  <c:v>42.927083330000002</c:v>
                </c:pt>
                <c:pt idx="4122">
                  <c:v>42.9375</c:v>
                </c:pt>
                <c:pt idx="4123">
                  <c:v>42.947916669999998</c:v>
                </c:pt>
                <c:pt idx="4124">
                  <c:v>42.958333330000002</c:v>
                </c:pt>
                <c:pt idx="4125">
                  <c:v>42.96875</c:v>
                </c:pt>
                <c:pt idx="4126">
                  <c:v>42.979166669999998</c:v>
                </c:pt>
                <c:pt idx="4127">
                  <c:v>42.989583330000002</c:v>
                </c:pt>
                <c:pt idx="4128">
                  <c:v>43</c:v>
                </c:pt>
                <c:pt idx="4129">
                  <c:v>43.010416669999998</c:v>
                </c:pt>
                <c:pt idx="4130">
                  <c:v>43.020833330000002</c:v>
                </c:pt>
                <c:pt idx="4131">
                  <c:v>43.03125</c:v>
                </c:pt>
                <c:pt idx="4132">
                  <c:v>43.041666669999998</c:v>
                </c:pt>
                <c:pt idx="4133">
                  <c:v>43.052083330000002</c:v>
                </c:pt>
                <c:pt idx="4134">
                  <c:v>43.0625</c:v>
                </c:pt>
                <c:pt idx="4135">
                  <c:v>43.072916669999998</c:v>
                </c:pt>
                <c:pt idx="4136">
                  <c:v>43.083333330000002</c:v>
                </c:pt>
                <c:pt idx="4137">
                  <c:v>43.09375</c:v>
                </c:pt>
                <c:pt idx="4138">
                  <c:v>43.104166669999998</c:v>
                </c:pt>
                <c:pt idx="4139">
                  <c:v>43.114583330000002</c:v>
                </c:pt>
                <c:pt idx="4140">
                  <c:v>43.125</c:v>
                </c:pt>
                <c:pt idx="4141">
                  <c:v>43.135416669999998</c:v>
                </c:pt>
                <c:pt idx="4142">
                  <c:v>43.145833330000002</c:v>
                </c:pt>
                <c:pt idx="4143">
                  <c:v>43.15625</c:v>
                </c:pt>
                <c:pt idx="4144">
                  <c:v>43.166666669999998</c:v>
                </c:pt>
                <c:pt idx="4145">
                  <c:v>43.177083330000002</c:v>
                </c:pt>
                <c:pt idx="4146">
                  <c:v>43.1875</c:v>
                </c:pt>
                <c:pt idx="4147">
                  <c:v>43.197916669999998</c:v>
                </c:pt>
                <c:pt idx="4148">
                  <c:v>43.208333330000002</c:v>
                </c:pt>
                <c:pt idx="4149">
                  <c:v>43.21875</c:v>
                </c:pt>
                <c:pt idx="4150">
                  <c:v>43.229166669999998</c:v>
                </c:pt>
                <c:pt idx="4151">
                  <c:v>43.239583330000002</c:v>
                </c:pt>
                <c:pt idx="4152">
                  <c:v>43.25</c:v>
                </c:pt>
                <c:pt idx="4153">
                  <c:v>43.260416669999998</c:v>
                </c:pt>
                <c:pt idx="4154">
                  <c:v>43.270833330000002</c:v>
                </c:pt>
                <c:pt idx="4155">
                  <c:v>43.28125</c:v>
                </c:pt>
                <c:pt idx="4156">
                  <c:v>43.291666669999998</c:v>
                </c:pt>
                <c:pt idx="4157">
                  <c:v>43.302083330000002</c:v>
                </c:pt>
                <c:pt idx="4158">
                  <c:v>43.3125</c:v>
                </c:pt>
                <c:pt idx="4159">
                  <c:v>43.322916669999998</c:v>
                </c:pt>
                <c:pt idx="4160">
                  <c:v>43.333333330000002</c:v>
                </c:pt>
                <c:pt idx="4161">
                  <c:v>43.34375</c:v>
                </c:pt>
                <c:pt idx="4162">
                  <c:v>43.354166669999998</c:v>
                </c:pt>
                <c:pt idx="4163">
                  <c:v>43.364583330000002</c:v>
                </c:pt>
                <c:pt idx="4164">
                  <c:v>43.375</c:v>
                </c:pt>
                <c:pt idx="4165">
                  <c:v>43.385416669999998</c:v>
                </c:pt>
                <c:pt idx="4166">
                  <c:v>43.395833330000002</c:v>
                </c:pt>
                <c:pt idx="4167">
                  <c:v>43.40625</c:v>
                </c:pt>
                <c:pt idx="4168">
                  <c:v>43.416666669999998</c:v>
                </c:pt>
                <c:pt idx="4169">
                  <c:v>43.427083330000002</c:v>
                </c:pt>
                <c:pt idx="4170">
                  <c:v>43.4375</c:v>
                </c:pt>
                <c:pt idx="4171">
                  <c:v>43.447916669999998</c:v>
                </c:pt>
                <c:pt idx="4172">
                  <c:v>43.458333330000002</c:v>
                </c:pt>
                <c:pt idx="4173">
                  <c:v>43.46875</c:v>
                </c:pt>
                <c:pt idx="4174">
                  <c:v>43.479166669999998</c:v>
                </c:pt>
                <c:pt idx="4175">
                  <c:v>43.489583330000002</c:v>
                </c:pt>
                <c:pt idx="4176">
                  <c:v>43.5</c:v>
                </c:pt>
                <c:pt idx="4177">
                  <c:v>43.510416669999998</c:v>
                </c:pt>
                <c:pt idx="4178">
                  <c:v>43.520833330000002</c:v>
                </c:pt>
                <c:pt idx="4179">
                  <c:v>43.53125</c:v>
                </c:pt>
                <c:pt idx="4180">
                  <c:v>43.541666669999998</c:v>
                </c:pt>
                <c:pt idx="4181">
                  <c:v>43.552083330000002</c:v>
                </c:pt>
                <c:pt idx="4182">
                  <c:v>43.5625</c:v>
                </c:pt>
                <c:pt idx="4183">
                  <c:v>43.572916669999998</c:v>
                </c:pt>
                <c:pt idx="4184">
                  <c:v>43.583333330000002</c:v>
                </c:pt>
                <c:pt idx="4185">
                  <c:v>43.59375</c:v>
                </c:pt>
                <c:pt idx="4186">
                  <c:v>43.604166669999998</c:v>
                </c:pt>
                <c:pt idx="4187">
                  <c:v>43.614583330000002</c:v>
                </c:pt>
                <c:pt idx="4188">
                  <c:v>43.625</c:v>
                </c:pt>
                <c:pt idx="4189">
                  <c:v>43.635416669999998</c:v>
                </c:pt>
                <c:pt idx="4190">
                  <c:v>43.645833330000002</c:v>
                </c:pt>
                <c:pt idx="4191">
                  <c:v>43.65625</c:v>
                </c:pt>
                <c:pt idx="4192">
                  <c:v>43.666666669999998</c:v>
                </c:pt>
                <c:pt idx="4193">
                  <c:v>43.677083330000002</c:v>
                </c:pt>
                <c:pt idx="4194">
                  <c:v>43.6875</c:v>
                </c:pt>
                <c:pt idx="4195">
                  <c:v>43.697916669999998</c:v>
                </c:pt>
                <c:pt idx="4196">
                  <c:v>43.708333330000002</c:v>
                </c:pt>
                <c:pt idx="4197">
                  <c:v>43.71875</c:v>
                </c:pt>
                <c:pt idx="4198">
                  <c:v>43.729166669999998</c:v>
                </c:pt>
                <c:pt idx="4199">
                  <c:v>43.739583330000002</c:v>
                </c:pt>
                <c:pt idx="4200">
                  <c:v>43.75</c:v>
                </c:pt>
                <c:pt idx="4201">
                  <c:v>43.760416669999998</c:v>
                </c:pt>
                <c:pt idx="4202">
                  <c:v>43.770833330000002</c:v>
                </c:pt>
                <c:pt idx="4203">
                  <c:v>43.78125</c:v>
                </c:pt>
                <c:pt idx="4204">
                  <c:v>43.791666669999998</c:v>
                </c:pt>
                <c:pt idx="4205">
                  <c:v>43.802083330000002</c:v>
                </c:pt>
                <c:pt idx="4206">
                  <c:v>43.8125</c:v>
                </c:pt>
                <c:pt idx="4207">
                  <c:v>43.822916669999998</c:v>
                </c:pt>
                <c:pt idx="4208">
                  <c:v>43.833333330000002</c:v>
                </c:pt>
                <c:pt idx="4209">
                  <c:v>43.84375</c:v>
                </c:pt>
                <c:pt idx="4210">
                  <c:v>43.854166669999998</c:v>
                </c:pt>
                <c:pt idx="4211">
                  <c:v>43.864583330000002</c:v>
                </c:pt>
                <c:pt idx="4212">
                  <c:v>43.875</c:v>
                </c:pt>
                <c:pt idx="4213">
                  <c:v>43.885416669999998</c:v>
                </c:pt>
                <c:pt idx="4214">
                  <c:v>43.895833330000002</c:v>
                </c:pt>
                <c:pt idx="4215">
                  <c:v>43.90625</c:v>
                </c:pt>
                <c:pt idx="4216">
                  <c:v>43.916666669999998</c:v>
                </c:pt>
                <c:pt idx="4217">
                  <c:v>43.927083330000002</c:v>
                </c:pt>
                <c:pt idx="4218">
                  <c:v>43.9375</c:v>
                </c:pt>
                <c:pt idx="4219">
                  <c:v>43.947916669999998</c:v>
                </c:pt>
                <c:pt idx="4220">
                  <c:v>43.958333330000002</c:v>
                </c:pt>
                <c:pt idx="4221">
                  <c:v>43.96875</c:v>
                </c:pt>
                <c:pt idx="4222">
                  <c:v>43.979166669999998</c:v>
                </c:pt>
                <c:pt idx="4223">
                  <c:v>43.989583330000002</c:v>
                </c:pt>
                <c:pt idx="4224">
                  <c:v>44</c:v>
                </c:pt>
                <c:pt idx="4225">
                  <c:v>44.010416669999998</c:v>
                </c:pt>
                <c:pt idx="4226">
                  <c:v>44.020833330000002</c:v>
                </c:pt>
                <c:pt idx="4227">
                  <c:v>44.03125</c:v>
                </c:pt>
                <c:pt idx="4228">
                  <c:v>44.041666669999998</c:v>
                </c:pt>
                <c:pt idx="4229">
                  <c:v>44.052083330000002</c:v>
                </c:pt>
                <c:pt idx="4230">
                  <c:v>44.0625</c:v>
                </c:pt>
                <c:pt idx="4231">
                  <c:v>44.072916669999998</c:v>
                </c:pt>
                <c:pt idx="4232">
                  <c:v>44.083333330000002</c:v>
                </c:pt>
                <c:pt idx="4233">
                  <c:v>44.09375</c:v>
                </c:pt>
                <c:pt idx="4234">
                  <c:v>44.104166669999998</c:v>
                </c:pt>
                <c:pt idx="4235">
                  <c:v>44.114583330000002</c:v>
                </c:pt>
                <c:pt idx="4236">
                  <c:v>44.125</c:v>
                </c:pt>
                <c:pt idx="4237">
                  <c:v>44.135416669999998</c:v>
                </c:pt>
                <c:pt idx="4238">
                  <c:v>44.145833330000002</c:v>
                </c:pt>
                <c:pt idx="4239">
                  <c:v>44.15625</c:v>
                </c:pt>
                <c:pt idx="4240">
                  <c:v>44.166666669999998</c:v>
                </c:pt>
                <c:pt idx="4241">
                  <c:v>44.177083330000002</c:v>
                </c:pt>
                <c:pt idx="4242">
                  <c:v>44.1875</c:v>
                </c:pt>
                <c:pt idx="4243">
                  <c:v>44.197916669999998</c:v>
                </c:pt>
                <c:pt idx="4244">
                  <c:v>44.208333330000002</c:v>
                </c:pt>
                <c:pt idx="4245">
                  <c:v>44.21875</c:v>
                </c:pt>
                <c:pt idx="4246">
                  <c:v>44.229166669999998</c:v>
                </c:pt>
                <c:pt idx="4247">
                  <c:v>44.239583330000002</c:v>
                </c:pt>
                <c:pt idx="4248">
                  <c:v>44.25</c:v>
                </c:pt>
                <c:pt idx="4249">
                  <c:v>44.260416669999998</c:v>
                </c:pt>
                <c:pt idx="4250">
                  <c:v>44.270833330000002</c:v>
                </c:pt>
                <c:pt idx="4251">
                  <c:v>44.28125</c:v>
                </c:pt>
                <c:pt idx="4252">
                  <c:v>44.291666669999998</c:v>
                </c:pt>
                <c:pt idx="4253">
                  <c:v>44.302083330000002</c:v>
                </c:pt>
                <c:pt idx="4254">
                  <c:v>44.3125</c:v>
                </c:pt>
                <c:pt idx="4255">
                  <c:v>44.322916669999998</c:v>
                </c:pt>
                <c:pt idx="4256">
                  <c:v>44.333333330000002</c:v>
                </c:pt>
                <c:pt idx="4257">
                  <c:v>44.34375</c:v>
                </c:pt>
                <c:pt idx="4258">
                  <c:v>44.354166669999998</c:v>
                </c:pt>
                <c:pt idx="4259">
                  <c:v>44.364583330000002</c:v>
                </c:pt>
                <c:pt idx="4260">
                  <c:v>44.375</c:v>
                </c:pt>
                <c:pt idx="4261">
                  <c:v>44.385416669999998</c:v>
                </c:pt>
                <c:pt idx="4262">
                  <c:v>44.395833330000002</c:v>
                </c:pt>
                <c:pt idx="4263">
                  <c:v>44.40625</c:v>
                </c:pt>
                <c:pt idx="4264">
                  <c:v>44.416666669999998</c:v>
                </c:pt>
                <c:pt idx="4265">
                  <c:v>44.427083330000002</c:v>
                </c:pt>
                <c:pt idx="4266">
                  <c:v>44.4375</c:v>
                </c:pt>
                <c:pt idx="4267">
                  <c:v>44.447916669999998</c:v>
                </c:pt>
                <c:pt idx="4268">
                  <c:v>44.458333330000002</c:v>
                </c:pt>
                <c:pt idx="4269">
                  <c:v>44.46875</c:v>
                </c:pt>
                <c:pt idx="4270">
                  <c:v>44.479166669999998</c:v>
                </c:pt>
                <c:pt idx="4271">
                  <c:v>44.489583330000002</c:v>
                </c:pt>
                <c:pt idx="4272">
                  <c:v>44.5</c:v>
                </c:pt>
                <c:pt idx="4273">
                  <c:v>44.510416669999998</c:v>
                </c:pt>
                <c:pt idx="4274">
                  <c:v>44.520833330000002</c:v>
                </c:pt>
                <c:pt idx="4275">
                  <c:v>44.53125</c:v>
                </c:pt>
                <c:pt idx="4276">
                  <c:v>44.541666669999998</c:v>
                </c:pt>
                <c:pt idx="4277">
                  <c:v>44.552083330000002</c:v>
                </c:pt>
                <c:pt idx="4278">
                  <c:v>44.5625</c:v>
                </c:pt>
                <c:pt idx="4279">
                  <c:v>44.572916669999998</c:v>
                </c:pt>
                <c:pt idx="4280">
                  <c:v>44.583333330000002</c:v>
                </c:pt>
                <c:pt idx="4281">
                  <c:v>44.59375</c:v>
                </c:pt>
                <c:pt idx="4282">
                  <c:v>44.604166669999998</c:v>
                </c:pt>
                <c:pt idx="4283">
                  <c:v>44.614583330000002</c:v>
                </c:pt>
                <c:pt idx="4284">
                  <c:v>44.625</c:v>
                </c:pt>
                <c:pt idx="4285">
                  <c:v>44.635416669999998</c:v>
                </c:pt>
                <c:pt idx="4286">
                  <c:v>44.645833330000002</c:v>
                </c:pt>
                <c:pt idx="4287">
                  <c:v>44.65625</c:v>
                </c:pt>
                <c:pt idx="4288">
                  <c:v>44.666666669999998</c:v>
                </c:pt>
                <c:pt idx="4289">
                  <c:v>44.677083330000002</c:v>
                </c:pt>
                <c:pt idx="4290">
                  <c:v>44.6875</c:v>
                </c:pt>
                <c:pt idx="4291">
                  <c:v>44.697916669999998</c:v>
                </c:pt>
                <c:pt idx="4292">
                  <c:v>44.708333330000002</c:v>
                </c:pt>
                <c:pt idx="4293">
                  <c:v>44.71875</c:v>
                </c:pt>
                <c:pt idx="4294">
                  <c:v>44.729166669999998</c:v>
                </c:pt>
                <c:pt idx="4295">
                  <c:v>44.739583330000002</c:v>
                </c:pt>
                <c:pt idx="4296">
                  <c:v>44.75</c:v>
                </c:pt>
                <c:pt idx="4297">
                  <c:v>44.760416669999998</c:v>
                </c:pt>
                <c:pt idx="4298">
                  <c:v>44.770833330000002</c:v>
                </c:pt>
                <c:pt idx="4299">
                  <c:v>44.78125</c:v>
                </c:pt>
                <c:pt idx="4300">
                  <c:v>44.791666669999998</c:v>
                </c:pt>
                <c:pt idx="4301">
                  <c:v>44.802083330000002</c:v>
                </c:pt>
                <c:pt idx="4302">
                  <c:v>44.8125</c:v>
                </c:pt>
                <c:pt idx="4303">
                  <c:v>44.822916669999998</c:v>
                </c:pt>
                <c:pt idx="4304">
                  <c:v>44.833333330000002</c:v>
                </c:pt>
                <c:pt idx="4305">
                  <c:v>44.84375</c:v>
                </c:pt>
                <c:pt idx="4306">
                  <c:v>44.854166669999998</c:v>
                </c:pt>
                <c:pt idx="4307">
                  <c:v>44.864583330000002</c:v>
                </c:pt>
                <c:pt idx="4308">
                  <c:v>44.875</c:v>
                </c:pt>
                <c:pt idx="4309">
                  <c:v>44.885416669999998</c:v>
                </c:pt>
                <c:pt idx="4310">
                  <c:v>44.895833330000002</c:v>
                </c:pt>
                <c:pt idx="4311">
                  <c:v>44.90625</c:v>
                </c:pt>
                <c:pt idx="4312">
                  <c:v>44.916666669999998</c:v>
                </c:pt>
                <c:pt idx="4313">
                  <c:v>44.927083330000002</c:v>
                </c:pt>
                <c:pt idx="4314">
                  <c:v>44.9375</c:v>
                </c:pt>
                <c:pt idx="4315">
                  <c:v>44.947916669999998</c:v>
                </c:pt>
                <c:pt idx="4316">
                  <c:v>44.958333330000002</c:v>
                </c:pt>
                <c:pt idx="4317">
                  <c:v>44.96875</c:v>
                </c:pt>
                <c:pt idx="4318">
                  <c:v>44.979166669999998</c:v>
                </c:pt>
                <c:pt idx="4319">
                  <c:v>44.989583330000002</c:v>
                </c:pt>
                <c:pt idx="4320">
                  <c:v>45</c:v>
                </c:pt>
                <c:pt idx="4321">
                  <c:v>45.010416669999998</c:v>
                </c:pt>
                <c:pt idx="4322">
                  <c:v>45.020833330000002</c:v>
                </c:pt>
                <c:pt idx="4323">
                  <c:v>45.03125</c:v>
                </c:pt>
                <c:pt idx="4324">
                  <c:v>45.041666669999998</c:v>
                </c:pt>
                <c:pt idx="4325">
                  <c:v>45.052083330000002</c:v>
                </c:pt>
                <c:pt idx="4326">
                  <c:v>45.0625</c:v>
                </c:pt>
                <c:pt idx="4327">
                  <c:v>45.072916669999998</c:v>
                </c:pt>
                <c:pt idx="4328">
                  <c:v>45.083333330000002</c:v>
                </c:pt>
                <c:pt idx="4329">
                  <c:v>45.09375</c:v>
                </c:pt>
                <c:pt idx="4330">
                  <c:v>45.104166669999998</c:v>
                </c:pt>
                <c:pt idx="4331">
                  <c:v>45.114583330000002</c:v>
                </c:pt>
                <c:pt idx="4332">
                  <c:v>45.125</c:v>
                </c:pt>
                <c:pt idx="4333">
                  <c:v>45.135416669999998</c:v>
                </c:pt>
                <c:pt idx="4334">
                  <c:v>45.145833330000002</c:v>
                </c:pt>
                <c:pt idx="4335">
                  <c:v>45.15625</c:v>
                </c:pt>
                <c:pt idx="4336">
                  <c:v>45.166666669999998</c:v>
                </c:pt>
                <c:pt idx="4337">
                  <c:v>45.177083330000002</c:v>
                </c:pt>
                <c:pt idx="4338">
                  <c:v>45.1875</c:v>
                </c:pt>
                <c:pt idx="4339">
                  <c:v>45.197916669999998</c:v>
                </c:pt>
                <c:pt idx="4340">
                  <c:v>45.208333330000002</c:v>
                </c:pt>
                <c:pt idx="4341">
                  <c:v>45.21875</c:v>
                </c:pt>
                <c:pt idx="4342">
                  <c:v>45.229166669999998</c:v>
                </c:pt>
                <c:pt idx="4343">
                  <c:v>45.239583330000002</c:v>
                </c:pt>
                <c:pt idx="4344">
                  <c:v>45.25</c:v>
                </c:pt>
                <c:pt idx="4345">
                  <c:v>45.260416669999998</c:v>
                </c:pt>
                <c:pt idx="4346">
                  <c:v>45.270833330000002</c:v>
                </c:pt>
                <c:pt idx="4347">
                  <c:v>45.28125</c:v>
                </c:pt>
                <c:pt idx="4348">
                  <c:v>45.291666669999998</c:v>
                </c:pt>
                <c:pt idx="4349">
                  <c:v>45.302083330000002</c:v>
                </c:pt>
                <c:pt idx="4350">
                  <c:v>45.3125</c:v>
                </c:pt>
                <c:pt idx="4351">
                  <c:v>45.322916669999998</c:v>
                </c:pt>
                <c:pt idx="4352">
                  <c:v>45.333333330000002</c:v>
                </c:pt>
                <c:pt idx="4353">
                  <c:v>45.34375</c:v>
                </c:pt>
                <c:pt idx="4354">
                  <c:v>45.354166669999998</c:v>
                </c:pt>
                <c:pt idx="4355">
                  <c:v>45.364583330000002</c:v>
                </c:pt>
                <c:pt idx="4356">
                  <c:v>45.375</c:v>
                </c:pt>
                <c:pt idx="4357">
                  <c:v>45.385416669999998</c:v>
                </c:pt>
                <c:pt idx="4358">
                  <c:v>45.395833330000002</c:v>
                </c:pt>
                <c:pt idx="4359">
                  <c:v>45.40625</c:v>
                </c:pt>
                <c:pt idx="4360">
                  <c:v>45.416666669999998</c:v>
                </c:pt>
                <c:pt idx="4361">
                  <c:v>45.427083330000002</c:v>
                </c:pt>
                <c:pt idx="4362">
                  <c:v>45.4375</c:v>
                </c:pt>
                <c:pt idx="4363">
                  <c:v>45.447916669999998</c:v>
                </c:pt>
                <c:pt idx="4364">
                  <c:v>45.458333330000002</c:v>
                </c:pt>
                <c:pt idx="4365">
                  <c:v>45.46875</c:v>
                </c:pt>
                <c:pt idx="4366">
                  <c:v>45.479166669999998</c:v>
                </c:pt>
                <c:pt idx="4367">
                  <c:v>45.489583330000002</c:v>
                </c:pt>
                <c:pt idx="4368">
                  <c:v>45.5</c:v>
                </c:pt>
                <c:pt idx="4369">
                  <c:v>45.510416669999998</c:v>
                </c:pt>
                <c:pt idx="4370">
                  <c:v>45.520833330000002</c:v>
                </c:pt>
                <c:pt idx="4371">
                  <c:v>45.53125</c:v>
                </c:pt>
                <c:pt idx="4372">
                  <c:v>45.541666669999998</c:v>
                </c:pt>
                <c:pt idx="4373">
                  <c:v>45.552083330000002</c:v>
                </c:pt>
                <c:pt idx="4374">
                  <c:v>45.5625</c:v>
                </c:pt>
                <c:pt idx="4375">
                  <c:v>45.572916669999998</c:v>
                </c:pt>
                <c:pt idx="4376">
                  <c:v>45.583333330000002</c:v>
                </c:pt>
                <c:pt idx="4377">
                  <c:v>45.59375</c:v>
                </c:pt>
                <c:pt idx="4378">
                  <c:v>45.604166669999998</c:v>
                </c:pt>
                <c:pt idx="4379">
                  <c:v>45.614583330000002</c:v>
                </c:pt>
                <c:pt idx="4380">
                  <c:v>45.625</c:v>
                </c:pt>
                <c:pt idx="4381">
                  <c:v>45.635416669999998</c:v>
                </c:pt>
                <c:pt idx="4382">
                  <c:v>45.645833330000002</c:v>
                </c:pt>
                <c:pt idx="4383">
                  <c:v>45.65625</c:v>
                </c:pt>
                <c:pt idx="4384">
                  <c:v>45.666666669999998</c:v>
                </c:pt>
                <c:pt idx="4385">
                  <c:v>45.677083330000002</c:v>
                </c:pt>
                <c:pt idx="4386">
                  <c:v>45.6875</c:v>
                </c:pt>
                <c:pt idx="4387">
                  <c:v>45.697916669999998</c:v>
                </c:pt>
                <c:pt idx="4388">
                  <c:v>45.708333330000002</c:v>
                </c:pt>
                <c:pt idx="4389">
                  <c:v>45.71875</c:v>
                </c:pt>
                <c:pt idx="4390">
                  <c:v>45.729166669999998</c:v>
                </c:pt>
                <c:pt idx="4391">
                  <c:v>45.739583330000002</c:v>
                </c:pt>
                <c:pt idx="4392">
                  <c:v>45.75</c:v>
                </c:pt>
                <c:pt idx="4393">
                  <c:v>45.760416669999998</c:v>
                </c:pt>
                <c:pt idx="4394">
                  <c:v>45.770833330000002</c:v>
                </c:pt>
                <c:pt idx="4395">
                  <c:v>45.78125</c:v>
                </c:pt>
                <c:pt idx="4396">
                  <c:v>45.791666669999998</c:v>
                </c:pt>
                <c:pt idx="4397">
                  <c:v>45.802083330000002</c:v>
                </c:pt>
                <c:pt idx="4398">
                  <c:v>45.8125</c:v>
                </c:pt>
                <c:pt idx="4399">
                  <c:v>45.822916669999998</c:v>
                </c:pt>
                <c:pt idx="4400">
                  <c:v>45.833333330000002</c:v>
                </c:pt>
                <c:pt idx="4401">
                  <c:v>45.84375</c:v>
                </c:pt>
                <c:pt idx="4402">
                  <c:v>45.854166669999998</c:v>
                </c:pt>
                <c:pt idx="4403">
                  <c:v>45.864583330000002</c:v>
                </c:pt>
                <c:pt idx="4404">
                  <c:v>45.875</c:v>
                </c:pt>
                <c:pt idx="4405">
                  <c:v>45.885416669999998</c:v>
                </c:pt>
                <c:pt idx="4406">
                  <c:v>45.895833330000002</c:v>
                </c:pt>
                <c:pt idx="4407">
                  <c:v>45.90625</c:v>
                </c:pt>
                <c:pt idx="4408">
                  <c:v>45.916666669999998</c:v>
                </c:pt>
                <c:pt idx="4409">
                  <c:v>45.927083330000002</c:v>
                </c:pt>
                <c:pt idx="4410">
                  <c:v>45.9375</c:v>
                </c:pt>
                <c:pt idx="4411">
                  <c:v>45.947916669999998</c:v>
                </c:pt>
                <c:pt idx="4412">
                  <c:v>45.958333330000002</c:v>
                </c:pt>
                <c:pt idx="4413">
                  <c:v>45.96875</c:v>
                </c:pt>
                <c:pt idx="4414">
                  <c:v>45.979166669999998</c:v>
                </c:pt>
                <c:pt idx="4415">
                  <c:v>45.989583330000002</c:v>
                </c:pt>
                <c:pt idx="4416">
                  <c:v>46</c:v>
                </c:pt>
                <c:pt idx="4417">
                  <c:v>46.010416669999998</c:v>
                </c:pt>
                <c:pt idx="4418">
                  <c:v>46.020833330000002</c:v>
                </c:pt>
                <c:pt idx="4419">
                  <c:v>46.03125</c:v>
                </c:pt>
                <c:pt idx="4420">
                  <c:v>46.041666669999998</c:v>
                </c:pt>
                <c:pt idx="4421">
                  <c:v>46.052083330000002</c:v>
                </c:pt>
                <c:pt idx="4422">
                  <c:v>46.0625</c:v>
                </c:pt>
                <c:pt idx="4423">
                  <c:v>46.072916669999998</c:v>
                </c:pt>
                <c:pt idx="4424">
                  <c:v>46.083333330000002</c:v>
                </c:pt>
                <c:pt idx="4425">
                  <c:v>46.09375</c:v>
                </c:pt>
                <c:pt idx="4426">
                  <c:v>46.104166669999998</c:v>
                </c:pt>
                <c:pt idx="4427">
                  <c:v>46.114583330000002</c:v>
                </c:pt>
                <c:pt idx="4428">
                  <c:v>46.125</c:v>
                </c:pt>
                <c:pt idx="4429">
                  <c:v>46.135416669999998</c:v>
                </c:pt>
                <c:pt idx="4430">
                  <c:v>46.145833330000002</c:v>
                </c:pt>
                <c:pt idx="4431">
                  <c:v>46.15625</c:v>
                </c:pt>
                <c:pt idx="4432">
                  <c:v>46.166666669999998</c:v>
                </c:pt>
                <c:pt idx="4433">
                  <c:v>46.177083330000002</c:v>
                </c:pt>
                <c:pt idx="4434">
                  <c:v>46.1875</c:v>
                </c:pt>
                <c:pt idx="4435">
                  <c:v>46.197916669999998</c:v>
                </c:pt>
                <c:pt idx="4436">
                  <c:v>46.208333330000002</c:v>
                </c:pt>
                <c:pt idx="4437">
                  <c:v>46.21875</c:v>
                </c:pt>
                <c:pt idx="4438">
                  <c:v>46.229166669999998</c:v>
                </c:pt>
                <c:pt idx="4439">
                  <c:v>46.239583330000002</c:v>
                </c:pt>
                <c:pt idx="4440">
                  <c:v>46.25</c:v>
                </c:pt>
                <c:pt idx="4441">
                  <c:v>46.260416669999998</c:v>
                </c:pt>
                <c:pt idx="4442">
                  <c:v>46.270833330000002</c:v>
                </c:pt>
                <c:pt idx="4443">
                  <c:v>46.28125</c:v>
                </c:pt>
                <c:pt idx="4444">
                  <c:v>46.291666669999998</c:v>
                </c:pt>
                <c:pt idx="4445">
                  <c:v>46.302083330000002</c:v>
                </c:pt>
                <c:pt idx="4446">
                  <c:v>46.3125</c:v>
                </c:pt>
                <c:pt idx="4447">
                  <c:v>46.322916669999998</c:v>
                </c:pt>
                <c:pt idx="4448">
                  <c:v>46.333333330000002</c:v>
                </c:pt>
                <c:pt idx="4449">
                  <c:v>46.34375</c:v>
                </c:pt>
                <c:pt idx="4450">
                  <c:v>46.354166669999998</c:v>
                </c:pt>
                <c:pt idx="4451">
                  <c:v>46.364583330000002</c:v>
                </c:pt>
                <c:pt idx="4452">
                  <c:v>46.375</c:v>
                </c:pt>
                <c:pt idx="4453">
                  <c:v>46.385416669999998</c:v>
                </c:pt>
                <c:pt idx="4454">
                  <c:v>46.395833330000002</c:v>
                </c:pt>
                <c:pt idx="4455">
                  <c:v>46.40625</c:v>
                </c:pt>
                <c:pt idx="4456">
                  <c:v>46.416666669999998</c:v>
                </c:pt>
                <c:pt idx="4457">
                  <c:v>46.427083330000002</c:v>
                </c:pt>
                <c:pt idx="4458">
                  <c:v>46.4375</c:v>
                </c:pt>
                <c:pt idx="4459">
                  <c:v>46.447916669999998</c:v>
                </c:pt>
                <c:pt idx="4460">
                  <c:v>46.458333330000002</c:v>
                </c:pt>
                <c:pt idx="4461">
                  <c:v>46.46875</c:v>
                </c:pt>
                <c:pt idx="4462">
                  <c:v>46.479166669999998</c:v>
                </c:pt>
                <c:pt idx="4463">
                  <c:v>46.489583330000002</c:v>
                </c:pt>
                <c:pt idx="4464">
                  <c:v>46.5</c:v>
                </c:pt>
                <c:pt idx="4465">
                  <c:v>46.510416669999998</c:v>
                </c:pt>
                <c:pt idx="4466">
                  <c:v>46.520833330000002</c:v>
                </c:pt>
                <c:pt idx="4467">
                  <c:v>46.53125</c:v>
                </c:pt>
                <c:pt idx="4468">
                  <c:v>46.541666669999998</c:v>
                </c:pt>
                <c:pt idx="4469">
                  <c:v>46.552083330000002</c:v>
                </c:pt>
                <c:pt idx="4470">
                  <c:v>46.5625</c:v>
                </c:pt>
                <c:pt idx="4471">
                  <c:v>46.572916669999998</c:v>
                </c:pt>
                <c:pt idx="4472">
                  <c:v>46.583333330000002</c:v>
                </c:pt>
                <c:pt idx="4473">
                  <c:v>46.59375</c:v>
                </c:pt>
                <c:pt idx="4474">
                  <c:v>46.604166669999998</c:v>
                </c:pt>
                <c:pt idx="4475">
                  <c:v>46.614583330000002</c:v>
                </c:pt>
                <c:pt idx="4476">
                  <c:v>46.625</c:v>
                </c:pt>
                <c:pt idx="4477">
                  <c:v>46.635416669999998</c:v>
                </c:pt>
                <c:pt idx="4478">
                  <c:v>46.645833330000002</c:v>
                </c:pt>
                <c:pt idx="4479">
                  <c:v>46.65625</c:v>
                </c:pt>
                <c:pt idx="4480">
                  <c:v>46.666666669999998</c:v>
                </c:pt>
                <c:pt idx="4481">
                  <c:v>46.677083330000002</c:v>
                </c:pt>
                <c:pt idx="4482">
                  <c:v>46.6875</c:v>
                </c:pt>
                <c:pt idx="4483">
                  <c:v>46.697916669999998</c:v>
                </c:pt>
                <c:pt idx="4484">
                  <c:v>46.708333330000002</c:v>
                </c:pt>
                <c:pt idx="4485">
                  <c:v>46.71875</c:v>
                </c:pt>
                <c:pt idx="4486">
                  <c:v>46.729166669999998</c:v>
                </c:pt>
                <c:pt idx="4487">
                  <c:v>46.739583330000002</c:v>
                </c:pt>
                <c:pt idx="4488">
                  <c:v>46.75</c:v>
                </c:pt>
                <c:pt idx="4489">
                  <c:v>46.760416669999998</c:v>
                </c:pt>
                <c:pt idx="4490">
                  <c:v>46.770833330000002</c:v>
                </c:pt>
                <c:pt idx="4491">
                  <c:v>46.78125</c:v>
                </c:pt>
                <c:pt idx="4492">
                  <c:v>46.791666669999998</c:v>
                </c:pt>
                <c:pt idx="4493">
                  <c:v>46.802083330000002</c:v>
                </c:pt>
                <c:pt idx="4494">
                  <c:v>46.8125</c:v>
                </c:pt>
                <c:pt idx="4495">
                  <c:v>46.822916669999998</c:v>
                </c:pt>
                <c:pt idx="4496">
                  <c:v>46.833333330000002</c:v>
                </c:pt>
                <c:pt idx="4497">
                  <c:v>46.84375</c:v>
                </c:pt>
                <c:pt idx="4498">
                  <c:v>46.854166669999998</c:v>
                </c:pt>
                <c:pt idx="4499">
                  <c:v>46.864583330000002</c:v>
                </c:pt>
                <c:pt idx="4500">
                  <c:v>46.875</c:v>
                </c:pt>
                <c:pt idx="4501">
                  <c:v>46.885416669999998</c:v>
                </c:pt>
                <c:pt idx="4502">
                  <c:v>46.895833330000002</c:v>
                </c:pt>
                <c:pt idx="4503">
                  <c:v>46.90625</c:v>
                </c:pt>
                <c:pt idx="4504">
                  <c:v>46.916666669999998</c:v>
                </c:pt>
                <c:pt idx="4505">
                  <c:v>46.927083330000002</c:v>
                </c:pt>
                <c:pt idx="4506">
                  <c:v>46.9375</c:v>
                </c:pt>
                <c:pt idx="4507">
                  <c:v>46.947916669999998</c:v>
                </c:pt>
              </c:numCache>
            </c:numRef>
          </c:xVal>
          <c:yVal>
            <c:numRef>
              <c:f>'March 26 2024 ADreport_January '!$AF$108:$AF$4615</c:f>
              <c:numCache>
                <c:formatCode>General</c:formatCode>
                <c:ptCount val="4508"/>
                <c:pt idx="0">
                  <c:v>0</c:v>
                </c:pt>
                <c:pt idx="1">
                  <c:v>0</c:v>
                </c:pt>
                <c:pt idx="2">
                  <c:v>0</c:v>
                </c:pt>
                <c:pt idx="3">
                  <c:v>0</c:v>
                </c:pt>
                <c:pt idx="4">
                  <c:v>0</c:v>
                </c:pt>
                <c:pt idx="5">
                  <c:v>4.9999999999997158E-2</c:v>
                </c:pt>
                <c:pt idx="6">
                  <c:v>4.9999999999997158E-2</c:v>
                </c:pt>
                <c:pt idx="7">
                  <c:v>4.9999999999997158E-2</c:v>
                </c:pt>
                <c:pt idx="8">
                  <c:v>4.9999999999997158E-2</c:v>
                </c:pt>
                <c:pt idx="9">
                  <c:v>9.9999999999994316E-2</c:v>
                </c:pt>
                <c:pt idx="10">
                  <c:v>9.9999999999994316E-2</c:v>
                </c:pt>
                <c:pt idx="11">
                  <c:v>9.9999999999994316E-2</c:v>
                </c:pt>
                <c:pt idx="12">
                  <c:v>0.14999999999999503</c:v>
                </c:pt>
                <c:pt idx="13">
                  <c:v>0.14999999999999503</c:v>
                </c:pt>
                <c:pt idx="14">
                  <c:v>0.14999999999999503</c:v>
                </c:pt>
                <c:pt idx="15">
                  <c:v>0.14999999999999503</c:v>
                </c:pt>
                <c:pt idx="16">
                  <c:v>0.14999999999999503</c:v>
                </c:pt>
                <c:pt idx="17">
                  <c:v>0.19999999999999218</c:v>
                </c:pt>
                <c:pt idx="18">
                  <c:v>0.19999999999999218</c:v>
                </c:pt>
                <c:pt idx="19">
                  <c:v>0.24999999999999289</c:v>
                </c:pt>
                <c:pt idx="20">
                  <c:v>0.14999999999999292</c:v>
                </c:pt>
                <c:pt idx="21">
                  <c:v>0.14999999999999292</c:v>
                </c:pt>
                <c:pt idx="22">
                  <c:v>0.14999999999999292</c:v>
                </c:pt>
                <c:pt idx="23">
                  <c:v>0.14999999999999292</c:v>
                </c:pt>
                <c:pt idx="24">
                  <c:v>0.14999999999999292</c:v>
                </c:pt>
                <c:pt idx="25">
                  <c:v>0.14999999999999292</c:v>
                </c:pt>
                <c:pt idx="26">
                  <c:v>0.24999999999999079</c:v>
                </c:pt>
                <c:pt idx="27">
                  <c:v>0.24999999999999079</c:v>
                </c:pt>
                <c:pt idx="28">
                  <c:v>0.24999999999999079</c:v>
                </c:pt>
                <c:pt idx="29">
                  <c:v>0.24999999999999079</c:v>
                </c:pt>
                <c:pt idx="30">
                  <c:v>0.24999999999999079</c:v>
                </c:pt>
                <c:pt idx="31">
                  <c:v>0.24999999999999079</c:v>
                </c:pt>
                <c:pt idx="32">
                  <c:v>0.24999999999999079</c:v>
                </c:pt>
                <c:pt idx="33">
                  <c:v>0.2999999999999915</c:v>
                </c:pt>
                <c:pt idx="34">
                  <c:v>0.34999999999998865</c:v>
                </c:pt>
                <c:pt idx="35">
                  <c:v>0.34999999999998865</c:v>
                </c:pt>
                <c:pt idx="36">
                  <c:v>0.34999999999998865</c:v>
                </c:pt>
                <c:pt idx="37">
                  <c:v>0.34999999999998865</c:v>
                </c:pt>
                <c:pt idx="38">
                  <c:v>0.34999999999998865</c:v>
                </c:pt>
                <c:pt idx="39">
                  <c:v>0.34999999999998865</c:v>
                </c:pt>
                <c:pt idx="40">
                  <c:v>0.39999999999998581</c:v>
                </c:pt>
                <c:pt idx="41">
                  <c:v>0.29999999999998583</c:v>
                </c:pt>
                <c:pt idx="42">
                  <c:v>0.29999999999998583</c:v>
                </c:pt>
                <c:pt idx="43">
                  <c:v>0.3499999999999972</c:v>
                </c:pt>
                <c:pt idx="44">
                  <c:v>0.3499999999999972</c:v>
                </c:pt>
                <c:pt idx="45">
                  <c:v>0.3499999999999972</c:v>
                </c:pt>
                <c:pt idx="46">
                  <c:v>0.3499999999999972</c:v>
                </c:pt>
                <c:pt idx="47">
                  <c:v>0.39999999999999791</c:v>
                </c:pt>
                <c:pt idx="48">
                  <c:v>0.39999999999999791</c:v>
                </c:pt>
                <c:pt idx="49">
                  <c:v>0.39999999999999791</c:v>
                </c:pt>
                <c:pt idx="50">
                  <c:v>0.39999999999999791</c:v>
                </c:pt>
                <c:pt idx="51">
                  <c:v>0.39999999999999791</c:v>
                </c:pt>
                <c:pt idx="52">
                  <c:v>0.44999999999999507</c:v>
                </c:pt>
                <c:pt idx="53">
                  <c:v>0.44999999999999507</c:v>
                </c:pt>
                <c:pt idx="54">
                  <c:v>0.49999999999999578</c:v>
                </c:pt>
                <c:pt idx="55">
                  <c:v>0.49999999999999578</c:v>
                </c:pt>
                <c:pt idx="56">
                  <c:v>0.49999999999999578</c:v>
                </c:pt>
                <c:pt idx="57">
                  <c:v>0.49999999999999578</c:v>
                </c:pt>
                <c:pt idx="58">
                  <c:v>0.49999999999999578</c:v>
                </c:pt>
                <c:pt idx="59">
                  <c:v>0.49999999999999578</c:v>
                </c:pt>
                <c:pt idx="60">
                  <c:v>0.54999999999999294</c:v>
                </c:pt>
                <c:pt idx="61">
                  <c:v>0.59999999999999365</c:v>
                </c:pt>
                <c:pt idx="62">
                  <c:v>0.59999999999999365</c:v>
                </c:pt>
                <c:pt idx="63">
                  <c:v>0.49999999999999356</c:v>
                </c:pt>
                <c:pt idx="64">
                  <c:v>0.49999999999999356</c:v>
                </c:pt>
                <c:pt idx="65">
                  <c:v>0.49999999999999356</c:v>
                </c:pt>
                <c:pt idx="66">
                  <c:v>0.49999999999999356</c:v>
                </c:pt>
                <c:pt idx="67">
                  <c:v>0.49999999999999356</c:v>
                </c:pt>
                <c:pt idx="68">
                  <c:v>0.54999999999999427</c:v>
                </c:pt>
                <c:pt idx="69">
                  <c:v>0.59999999999999143</c:v>
                </c:pt>
                <c:pt idx="70">
                  <c:v>0.59999999999999143</c:v>
                </c:pt>
                <c:pt idx="71">
                  <c:v>0.59999999999999143</c:v>
                </c:pt>
                <c:pt idx="72">
                  <c:v>0.59999999999999143</c:v>
                </c:pt>
                <c:pt idx="73">
                  <c:v>0.59999999999999143</c:v>
                </c:pt>
                <c:pt idx="74">
                  <c:v>0.59999999999999143</c:v>
                </c:pt>
                <c:pt idx="75">
                  <c:v>0.64999999999998859</c:v>
                </c:pt>
                <c:pt idx="76">
                  <c:v>0.64999999999998859</c:v>
                </c:pt>
                <c:pt idx="77">
                  <c:v>0.69999999999998574</c:v>
                </c:pt>
                <c:pt idx="78">
                  <c:v>0.69999999999998574</c:v>
                </c:pt>
                <c:pt idx="79">
                  <c:v>0.69999999999998574</c:v>
                </c:pt>
                <c:pt idx="80">
                  <c:v>0.69999999999998574</c:v>
                </c:pt>
                <c:pt idx="81">
                  <c:v>0.69999999999998574</c:v>
                </c:pt>
                <c:pt idx="82">
                  <c:v>0.74999999999998646</c:v>
                </c:pt>
                <c:pt idx="83">
                  <c:v>0.74999999999998646</c:v>
                </c:pt>
                <c:pt idx="84">
                  <c:v>0.64999999999998648</c:v>
                </c:pt>
                <c:pt idx="85">
                  <c:v>0.64999999999998648</c:v>
                </c:pt>
                <c:pt idx="86">
                  <c:v>0.69999999999999785</c:v>
                </c:pt>
                <c:pt idx="87">
                  <c:v>0.69999999999999785</c:v>
                </c:pt>
                <c:pt idx="88">
                  <c:v>0.69999999999999785</c:v>
                </c:pt>
                <c:pt idx="89">
                  <c:v>0.74999999999999856</c:v>
                </c:pt>
                <c:pt idx="90">
                  <c:v>0.74999999999999856</c:v>
                </c:pt>
                <c:pt idx="91">
                  <c:v>0.74999999999999856</c:v>
                </c:pt>
                <c:pt idx="92">
                  <c:v>0.74999999999999856</c:v>
                </c:pt>
                <c:pt idx="93">
                  <c:v>0.74999999999999856</c:v>
                </c:pt>
                <c:pt idx="94">
                  <c:v>0.79999999999999571</c:v>
                </c:pt>
                <c:pt idx="95">
                  <c:v>0.79999999999999571</c:v>
                </c:pt>
                <c:pt idx="96">
                  <c:v>0.79999999999999571</c:v>
                </c:pt>
                <c:pt idx="97">
                  <c:v>0.84999999999999643</c:v>
                </c:pt>
                <c:pt idx="98">
                  <c:v>0.84999999999999643</c:v>
                </c:pt>
                <c:pt idx="99">
                  <c:v>0.84999999999999643</c:v>
                </c:pt>
                <c:pt idx="100">
                  <c:v>0.84999999999999643</c:v>
                </c:pt>
                <c:pt idx="101">
                  <c:v>0.84999999999999643</c:v>
                </c:pt>
                <c:pt idx="102">
                  <c:v>0.84999999999999643</c:v>
                </c:pt>
                <c:pt idx="103">
                  <c:v>0.89999999999999358</c:v>
                </c:pt>
                <c:pt idx="104">
                  <c:v>0.9499999999999944</c:v>
                </c:pt>
                <c:pt idx="105">
                  <c:v>0.84999999999999432</c:v>
                </c:pt>
                <c:pt idx="106">
                  <c:v>0.84999999999999432</c:v>
                </c:pt>
                <c:pt idx="107">
                  <c:v>0.84999999999999432</c:v>
                </c:pt>
                <c:pt idx="108">
                  <c:v>0.84999999999999432</c:v>
                </c:pt>
                <c:pt idx="109">
                  <c:v>0.84999999999999432</c:v>
                </c:pt>
                <c:pt idx="110">
                  <c:v>0.84999999999999432</c:v>
                </c:pt>
                <c:pt idx="111">
                  <c:v>0.94999999999998863</c:v>
                </c:pt>
                <c:pt idx="112">
                  <c:v>0.94999999999998863</c:v>
                </c:pt>
                <c:pt idx="113">
                  <c:v>0.94999999999998863</c:v>
                </c:pt>
                <c:pt idx="114">
                  <c:v>0.94999999999998863</c:v>
                </c:pt>
                <c:pt idx="115">
                  <c:v>0.94999999999998863</c:v>
                </c:pt>
                <c:pt idx="116">
                  <c:v>0.94999999999998863</c:v>
                </c:pt>
                <c:pt idx="117">
                  <c:v>0.94999999999998863</c:v>
                </c:pt>
                <c:pt idx="118">
                  <c:v>0.99999999999998934</c:v>
                </c:pt>
                <c:pt idx="119">
                  <c:v>0.99999999999998934</c:v>
                </c:pt>
                <c:pt idx="120">
                  <c:v>1.0499999999999865</c:v>
                </c:pt>
                <c:pt idx="121">
                  <c:v>1.0499999999999865</c:v>
                </c:pt>
                <c:pt idx="122">
                  <c:v>1.0499999999999865</c:v>
                </c:pt>
                <c:pt idx="123">
                  <c:v>1.0499999999999865</c:v>
                </c:pt>
                <c:pt idx="124">
                  <c:v>1.0499999999999865</c:v>
                </c:pt>
                <c:pt idx="125">
                  <c:v>1.0999999999999872</c:v>
                </c:pt>
                <c:pt idx="126">
                  <c:v>0.99999999999998712</c:v>
                </c:pt>
                <c:pt idx="127">
                  <c:v>0.99999999999998712</c:v>
                </c:pt>
                <c:pt idx="128">
                  <c:v>0.99999999999998712</c:v>
                </c:pt>
                <c:pt idx="129">
                  <c:v>1.0499999999999985</c:v>
                </c:pt>
                <c:pt idx="130">
                  <c:v>1.0499999999999985</c:v>
                </c:pt>
                <c:pt idx="131">
                  <c:v>1.0499999999999985</c:v>
                </c:pt>
                <c:pt idx="132">
                  <c:v>1.0999999999999992</c:v>
                </c:pt>
                <c:pt idx="133">
                  <c:v>1.0999999999999992</c:v>
                </c:pt>
                <c:pt idx="134">
                  <c:v>1.0999999999999992</c:v>
                </c:pt>
                <c:pt idx="135">
                  <c:v>1.0999999999999992</c:v>
                </c:pt>
                <c:pt idx="136">
                  <c:v>1.0999999999999992</c:v>
                </c:pt>
                <c:pt idx="137">
                  <c:v>1.1499999999999964</c:v>
                </c:pt>
                <c:pt idx="138">
                  <c:v>1.1499999999999964</c:v>
                </c:pt>
                <c:pt idx="139">
                  <c:v>1.1999999999999971</c:v>
                </c:pt>
                <c:pt idx="140">
                  <c:v>1.1999999999999971</c:v>
                </c:pt>
                <c:pt idx="141">
                  <c:v>1.1999999999999971</c:v>
                </c:pt>
                <c:pt idx="142">
                  <c:v>1.1999999999999971</c:v>
                </c:pt>
                <c:pt idx="143">
                  <c:v>1.1999999999999971</c:v>
                </c:pt>
                <c:pt idx="144">
                  <c:v>1.1999999999999971</c:v>
                </c:pt>
                <c:pt idx="145">
                  <c:v>1.1999999999999971</c:v>
                </c:pt>
                <c:pt idx="146">
                  <c:v>1.2999999999999914</c:v>
                </c:pt>
                <c:pt idx="147">
                  <c:v>1.1999999999999915</c:v>
                </c:pt>
                <c:pt idx="148">
                  <c:v>1.1999999999999915</c:v>
                </c:pt>
                <c:pt idx="149">
                  <c:v>1.1999999999999915</c:v>
                </c:pt>
                <c:pt idx="150">
                  <c:v>1.1999999999999915</c:v>
                </c:pt>
                <c:pt idx="151">
                  <c:v>1.1999999999999915</c:v>
                </c:pt>
                <c:pt idx="152">
                  <c:v>1.1999999999999915</c:v>
                </c:pt>
                <c:pt idx="153">
                  <c:v>1.2499999999999922</c:v>
                </c:pt>
                <c:pt idx="154">
                  <c:v>1.2999999999999894</c:v>
                </c:pt>
                <c:pt idx="155">
                  <c:v>1.2999999999999894</c:v>
                </c:pt>
                <c:pt idx="156">
                  <c:v>1.2999999999999894</c:v>
                </c:pt>
                <c:pt idx="157">
                  <c:v>1.2999999999999894</c:v>
                </c:pt>
                <c:pt idx="158">
                  <c:v>1.2999999999999894</c:v>
                </c:pt>
                <c:pt idx="159">
                  <c:v>1.2999999999999894</c:v>
                </c:pt>
                <c:pt idx="160">
                  <c:v>1.3499999999999901</c:v>
                </c:pt>
                <c:pt idx="161">
                  <c:v>1.3499999999999901</c:v>
                </c:pt>
                <c:pt idx="162">
                  <c:v>1.3499999999999901</c:v>
                </c:pt>
                <c:pt idx="163">
                  <c:v>1.3999999999999873</c:v>
                </c:pt>
                <c:pt idx="164">
                  <c:v>1.3999999999999873</c:v>
                </c:pt>
                <c:pt idx="165">
                  <c:v>1.3999999999999873</c:v>
                </c:pt>
                <c:pt idx="166">
                  <c:v>1.3999999999999873</c:v>
                </c:pt>
                <c:pt idx="167">
                  <c:v>1.449999999999988</c:v>
                </c:pt>
                <c:pt idx="168">
                  <c:v>1.3499999999999879</c:v>
                </c:pt>
                <c:pt idx="169">
                  <c:v>1.3499999999999879</c:v>
                </c:pt>
                <c:pt idx="170">
                  <c:v>1.3499999999999879</c:v>
                </c:pt>
                <c:pt idx="171">
                  <c:v>1.3999999999999992</c:v>
                </c:pt>
                <c:pt idx="172">
                  <c:v>1.3999999999999992</c:v>
                </c:pt>
                <c:pt idx="173">
                  <c:v>1.3999999999999992</c:v>
                </c:pt>
                <c:pt idx="174">
                  <c:v>1.45</c:v>
                </c:pt>
                <c:pt idx="175">
                  <c:v>1.45</c:v>
                </c:pt>
                <c:pt idx="176">
                  <c:v>1.45</c:v>
                </c:pt>
                <c:pt idx="177">
                  <c:v>1.45</c:v>
                </c:pt>
                <c:pt idx="178">
                  <c:v>1.45</c:v>
                </c:pt>
                <c:pt idx="179">
                  <c:v>1.45</c:v>
                </c:pt>
                <c:pt idx="180">
                  <c:v>1.4999999999999971</c:v>
                </c:pt>
                <c:pt idx="181">
                  <c:v>1.5499999999999943</c:v>
                </c:pt>
                <c:pt idx="182">
                  <c:v>1.5499999999999943</c:v>
                </c:pt>
                <c:pt idx="183">
                  <c:v>1.5499999999999943</c:v>
                </c:pt>
                <c:pt idx="184">
                  <c:v>1.5499999999999943</c:v>
                </c:pt>
                <c:pt idx="185">
                  <c:v>1.5499999999999943</c:v>
                </c:pt>
                <c:pt idx="186">
                  <c:v>1.5499999999999943</c:v>
                </c:pt>
                <c:pt idx="187">
                  <c:v>1.5499999999999943</c:v>
                </c:pt>
                <c:pt idx="188">
                  <c:v>1.599999999999995</c:v>
                </c:pt>
                <c:pt idx="189">
                  <c:v>1.5499999999999923</c:v>
                </c:pt>
                <c:pt idx="190">
                  <c:v>1.5499999999999923</c:v>
                </c:pt>
                <c:pt idx="191">
                  <c:v>1.5499999999999923</c:v>
                </c:pt>
                <c:pt idx="192">
                  <c:v>1.5499999999999923</c:v>
                </c:pt>
                <c:pt idx="193">
                  <c:v>1.5499999999999923</c:v>
                </c:pt>
                <c:pt idx="194">
                  <c:v>1.5499999999999923</c:v>
                </c:pt>
                <c:pt idx="195">
                  <c:v>1.599999999999993</c:v>
                </c:pt>
                <c:pt idx="196">
                  <c:v>1.599999999999993</c:v>
                </c:pt>
                <c:pt idx="197">
                  <c:v>1.6499999999999901</c:v>
                </c:pt>
                <c:pt idx="198">
                  <c:v>1.6499999999999901</c:v>
                </c:pt>
                <c:pt idx="199">
                  <c:v>1.6499999999999901</c:v>
                </c:pt>
                <c:pt idx="200">
                  <c:v>1.6499999999999901</c:v>
                </c:pt>
                <c:pt idx="201">
                  <c:v>1.6499999999999901</c:v>
                </c:pt>
                <c:pt idx="202">
                  <c:v>1.6999999999999909</c:v>
                </c:pt>
                <c:pt idx="203">
                  <c:v>1.6999999999999909</c:v>
                </c:pt>
                <c:pt idx="204">
                  <c:v>1.6999999999999909</c:v>
                </c:pt>
                <c:pt idx="205">
                  <c:v>1.6999999999999909</c:v>
                </c:pt>
                <c:pt idx="206">
                  <c:v>1.749999999999988</c:v>
                </c:pt>
                <c:pt idx="207">
                  <c:v>1.749999999999988</c:v>
                </c:pt>
                <c:pt idx="208">
                  <c:v>1.749999999999988</c:v>
                </c:pt>
                <c:pt idx="209">
                  <c:v>1.7999999999999887</c:v>
                </c:pt>
                <c:pt idx="210">
                  <c:v>1.6999999999999886</c:v>
                </c:pt>
                <c:pt idx="211">
                  <c:v>1.6999999999999886</c:v>
                </c:pt>
                <c:pt idx="212">
                  <c:v>1.6999999999999886</c:v>
                </c:pt>
                <c:pt idx="213">
                  <c:v>1.6999999999999886</c:v>
                </c:pt>
                <c:pt idx="214">
                  <c:v>1.75</c:v>
                </c:pt>
                <c:pt idx="215">
                  <c:v>1.75</c:v>
                </c:pt>
                <c:pt idx="216">
                  <c:v>1.7999999999999972</c:v>
                </c:pt>
                <c:pt idx="217">
                  <c:v>1.7999999999999972</c:v>
                </c:pt>
                <c:pt idx="218">
                  <c:v>1.7999999999999972</c:v>
                </c:pt>
                <c:pt idx="219">
                  <c:v>1.7999999999999972</c:v>
                </c:pt>
                <c:pt idx="220">
                  <c:v>1.7999999999999972</c:v>
                </c:pt>
                <c:pt idx="221">
                  <c:v>1.7999999999999972</c:v>
                </c:pt>
                <c:pt idx="222">
                  <c:v>1.7999999999999972</c:v>
                </c:pt>
                <c:pt idx="223">
                  <c:v>1.899999999999995</c:v>
                </c:pt>
                <c:pt idx="224">
                  <c:v>1.899999999999995</c:v>
                </c:pt>
                <c:pt idx="225">
                  <c:v>1.899999999999995</c:v>
                </c:pt>
                <c:pt idx="226">
                  <c:v>1.899999999999995</c:v>
                </c:pt>
                <c:pt idx="227">
                  <c:v>1.899999999999995</c:v>
                </c:pt>
                <c:pt idx="228">
                  <c:v>1.899999999999995</c:v>
                </c:pt>
                <c:pt idx="229">
                  <c:v>1.899999999999995</c:v>
                </c:pt>
                <c:pt idx="230">
                  <c:v>1.9499999999999957</c:v>
                </c:pt>
                <c:pt idx="231">
                  <c:v>1.8999999999999928</c:v>
                </c:pt>
                <c:pt idx="232">
                  <c:v>1.8999999999999928</c:v>
                </c:pt>
                <c:pt idx="233">
                  <c:v>1.8999999999999928</c:v>
                </c:pt>
                <c:pt idx="234">
                  <c:v>1.8999999999999928</c:v>
                </c:pt>
                <c:pt idx="235">
                  <c:v>1.8999999999999928</c:v>
                </c:pt>
                <c:pt idx="236">
                  <c:v>1.8999999999999928</c:v>
                </c:pt>
                <c:pt idx="237">
                  <c:v>1.9499999999999935</c:v>
                </c:pt>
                <c:pt idx="238">
                  <c:v>1.9499999999999935</c:v>
                </c:pt>
                <c:pt idx="239">
                  <c:v>1.9499999999999935</c:v>
                </c:pt>
                <c:pt idx="240">
                  <c:v>1.9999999999999907</c:v>
                </c:pt>
                <c:pt idx="241">
                  <c:v>1.9999999999999907</c:v>
                </c:pt>
                <c:pt idx="242">
                  <c:v>1.9999999999999907</c:v>
                </c:pt>
                <c:pt idx="243">
                  <c:v>1.9999999999999907</c:v>
                </c:pt>
                <c:pt idx="244">
                  <c:v>2.0499999999999914</c:v>
                </c:pt>
                <c:pt idx="245">
                  <c:v>2.0499999999999914</c:v>
                </c:pt>
                <c:pt idx="246">
                  <c:v>2.0499999999999914</c:v>
                </c:pt>
                <c:pt idx="247">
                  <c:v>2.0499999999999914</c:v>
                </c:pt>
                <c:pt idx="248">
                  <c:v>2.0999999999999885</c:v>
                </c:pt>
                <c:pt idx="249">
                  <c:v>2.0999999999999885</c:v>
                </c:pt>
                <c:pt idx="250">
                  <c:v>2.0999999999999885</c:v>
                </c:pt>
                <c:pt idx="251">
                  <c:v>2.1499999999999857</c:v>
                </c:pt>
                <c:pt idx="252">
                  <c:v>2.0499999999999856</c:v>
                </c:pt>
                <c:pt idx="253">
                  <c:v>2.0499999999999856</c:v>
                </c:pt>
                <c:pt idx="254">
                  <c:v>2.0499999999999856</c:v>
                </c:pt>
                <c:pt idx="255">
                  <c:v>2.0499999999999856</c:v>
                </c:pt>
                <c:pt idx="256">
                  <c:v>2.0499999999999856</c:v>
                </c:pt>
                <c:pt idx="257">
                  <c:v>2.099999999999997</c:v>
                </c:pt>
                <c:pt idx="258">
                  <c:v>2.1499999999999977</c:v>
                </c:pt>
                <c:pt idx="259">
                  <c:v>2.1499999999999977</c:v>
                </c:pt>
                <c:pt idx="260">
                  <c:v>2.1499999999999977</c:v>
                </c:pt>
                <c:pt idx="261">
                  <c:v>2.1499999999999977</c:v>
                </c:pt>
                <c:pt idx="262">
                  <c:v>2.1499999999999977</c:v>
                </c:pt>
                <c:pt idx="263">
                  <c:v>2.1499999999999977</c:v>
                </c:pt>
                <c:pt idx="264">
                  <c:v>2.1499999999999977</c:v>
                </c:pt>
                <c:pt idx="265">
                  <c:v>2.1999999999999984</c:v>
                </c:pt>
                <c:pt idx="266">
                  <c:v>2.2499999999999956</c:v>
                </c:pt>
                <c:pt idx="267">
                  <c:v>2.2499999999999956</c:v>
                </c:pt>
                <c:pt idx="268">
                  <c:v>2.2499999999999956</c:v>
                </c:pt>
                <c:pt idx="269">
                  <c:v>2.2499999999999956</c:v>
                </c:pt>
                <c:pt idx="270">
                  <c:v>2.2499999999999956</c:v>
                </c:pt>
                <c:pt idx="271">
                  <c:v>2.2499999999999956</c:v>
                </c:pt>
                <c:pt idx="272">
                  <c:v>2.2999999999999963</c:v>
                </c:pt>
                <c:pt idx="273">
                  <c:v>2.1999999999999966</c:v>
                </c:pt>
                <c:pt idx="274">
                  <c:v>2.2499999999999938</c:v>
                </c:pt>
                <c:pt idx="275">
                  <c:v>2.2499999999999938</c:v>
                </c:pt>
                <c:pt idx="276">
                  <c:v>2.2499999999999938</c:v>
                </c:pt>
                <c:pt idx="277">
                  <c:v>2.2499999999999938</c:v>
                </c:pt>
                <c:pt idx="278">
                  <c:v>2.2499999999999938</c:v>
                </c:pt>
                <c:pt idx="279">
                  <c:v>2.2999999999999945</c:v>
                </c:pt>
                <c:pt idx="280">
                  <c:v>2.2999999999999945</c:v>
                </c:pt>
                <c:pt idx="281">
                  <c:v>2.2999999999999945</c:v>
                </c:pt>
                <c:pt idx="282">
                  <c:v>2.2999999999999945</c:v>
                </c:pt>
                <c:pt idx="283">
                  <c:v>2.3499999999999917</c:v>
                </c:pt>
                <c:pt idx="284">
                  <c:v>2.3499999999999917</c:v>
                </c:pt>
                <c:pt idx="285">
                  <c:v>2.3499999999999917</c:v>
                </c:pt>
                <c:pt idx="286">
                  <c:v>2.3999999999999888</c:v>
                </c:pt>
                <c:pt idx="287">
                  <c:v>2.3999999999999888</c:v>
                </c:pt>
                <c:pt idx="288">
                  <c:v>2.3999999999999888</c:v>
                </c:pt>
                <c:pt idx="289">
                  <c:v>2.3999999999999888</c:v>
                </c:pt>
                <c:pt idx="290">
                  <c:v>2.3999999999999888</c:v>
                </c:pt>
                <c:pt idx="291">
                  <c:v>2.449999999999986</c:v>
                </c:pt>
                <c:pt idx="292">
                  <c:v>2.449999999999986</c:v>
                </c:pt>
                <c:pt idx="293">
                  <c:v>2.4999999999999867</c:v>
                </c:pt>
                <c:pt idx="294">
                  <c:v>2.3999999999999866</c:v>
                </c:pt>
                <c:pt idx="295">
                  <c:v>2.3999999999999866</c:v>
                </c:pt>
                <c:pt idx="296">
                  <c:v>2.3999999999999866</c:v>
                </c:pt>
                <c:pt idx="297">
                  <c:v>2.3999999999999866</c:v>
                </c:pt>
                <c:pt idx="298">
                  <c:v>2.3999999999999866</c:v>
                </c:pt>
                <c:pt idx="299">
                  <c:v>2.3999999999999866</c:v>
                </c:pt>
                <c:pt idx="300">
                  <c:v>2.449999999999998</c:v>
                </c:pt>
                <c:pt idx="301">
                  <c:v>2.4999999999999987</c:v>
                </c:pt>
                <c:pt idx="302">
                  <c:v>2.4999999999999987</c:v>
                </c:pt>
                <c:pt idx="303">
                  <c:v>2.4999999999999987</c:v>
                </c:pt>
                <c:pt idx="304">
                  <c:v>2.4999999999999987</c:v>
                </c:pt>
                <c:pt idx="305">
                  <c:v>2.4999999999999987</c:v>
                </c:pt>
                <c:pt idx="306">
                  <c:v>2.4999999999999987</c:v>
                </c:pt>
                <c:pt idx="307">
                  <c:v>2.4999999999999987</c:v>
                </c:pt>
                <c:pt idx="308">
                  <c:v>2.5999999999999965</c:v>
                </c:pt>
                <c:pt idx="309">
                  <c:v>2.5999999999999965</c:v>
                </c:pt>
                <c:pt idx="310">
                  <c:v>2.5999999999999965</c:v>
                </c:pt>
                <c:pt idx="311">
                  <c:v>2.5999999999999965</c:v>
                </c:pt>
                <c:pt idx="312">
                  <c:v>2.5999999999999965</c:v>
                </c:pt>
                <c:pt idx="313">
                  <c:v>2.5999999999999965</c:v>
                </c:pt>
                <c:pt idx="314">
                  <c:v>2.5999999999999965</c:v>
                </c:pt>
                <c:pt idx="315">
                  <c:v>2.5499999999999972</c:v>
                </c:pt>
                <c:pt idx="316">
                  <c:v>2.5499999999999972</c:v>
                </c:pt>
                <c:pt idx="317">
                  <c:v>2.5999999999999943</c:v>
                </c:pt>
                <c:pt idx="318">
                  <c:v>2.5999999999999943</c:v>
                </c:pt>
                <c:pt idx="319">
                  <c:v>2.5999999999999943</c:v>
                </c:pt>
                <c:pt idx="320">
                  <c:v>2.5999999999999943</c:v>
                </c:pt>
                <c:pt idx="321">
                  <c:v>2.5999999999999943</c:v>
                </c:pt>
                <c:pt idx="322">
                  <c:v>2.6499999999999915</c:v>
                </c:pt>
                <c:pt idx="323">
                  <c:v>2.6499999999999915</c:v>
                </c:pt>
                <c:pt idx="324">
                  <c:v>2.6499999999999915</c:v>
                </c:pt>
                <c:pt idx="325">
                  <c:v>2.6999999999999886</c:v>
                </c:pt>
                <c:pt idx="326">
                  <c:v>2.6999999999999886</c:v>
                </c:pt>
                <c:pt idx="327">
                  <c:v>2.6999999999999886</c:v>
                </c:pt>
                <c:pt idx="328">
                  <c:v>2.6999999999999886</c:v>
                </c:pt>
                <c:pt idx="329">
                  <c:v>2.7499999999999893</c:v>
                </c:pt>
                <c:pt idx="330">
                  <c:v>2.7499999999999893</c:v>
                </c:pt>
                <c:pt idx="331">
                  <c:v>2.7499999999999893</c:v>
                </c:pt>
                <c:pt idx="332">
                  <c:v>2.7499999999999893</c:v>
                </c:pt>
                <c:pt idx="333">
                  <c:v>2.7499999999999893</c:v>
                </c:pt>
                <c:pt idx="334">
                  <c:v>2.7999999999999865</c:v>
                </c:pt>
                <c:pt idx="335">
                  <c:v>2.7999999999999865</c:v>
                </c:pt>
                <c:pt idx="336">
                  <c:v>2.8499999999999872</c:v>
                </c:pt>
                <c:pt idx="337">
                  <c:v>2.7499999999999871</c:v>
                </c:pt>
                <c:pt idx="338">
                  <c:v>2.7499999999999871</c:v>
                </c:pt>
                <c:pt idx="339">
                  <c:v>2.7499999999999871</c:v>
                </c:pt>
                <c:pt idx="340">
                  <c:v>2.7499999999999871</c:v>
                </c:pt>
                <c:pt idx="341">
                  <c:v>2.7499999999999871</c:v>
                </c:pt>
                <c:pt idx="342">
                  <c:v>2.7499999999999871</c:v>
                </c:pt>
                <c:pt idx="343">
                  <c:v>2.8499999999999992</c:v>
                </c:pt>
                <c:pt idx="344">
                  <c:v>2.8499999999999992</c:v>
                </c:pt>
                <c:pt idx="345">
                  <c:v>2.8499999999999992</c:v>
                </c:pt>
                <c:pt idx="346">
                  <c:v>2.8499999999999992</c:v>
                </c:pt>
                <c:pt idx="347">
                  <c:v>2.8499999999999992</c:v>
                </c:pt>
                <c:pt idx="348">
                  <c:v>2.8499999999999992</c:v>
                </c:pt>
                <c:pt idx="349">
                  <c:v>2.8499999999999992</c:v>
                </c:pt>
                <c:pt idx="350">
                  <c:v>2.9</c:v>
                </c:pt>
                <c:pt idx="351">
                  <c:v>2.9499999999999971</c:v>
                </c:pt>
                <c:pt idx="352">
                  <c:v>2.9499999999999971</c:v>
                </c:pt>
                <c:pt idx="353">
                  <c:v>2.9499999999999971</c:v>
                </c:pt>
                <c:pt idx="354">
                  <c:v>2.9499999999999971</c:v>
                </c:pt>
                <c:pt idx="355">
                  <c:v>2.9499999999999971</c:v>
                </c:pt>
                <c:pt idx="356">
                  <c:v>2.9499999999999971</c:v>
                </c:pt>
                <c:pt idx="357">
                  <c:v>2.9999999999999942</c:v>
                </c:pt>
                <c:pt idx="358">
                  <c:v>2.8999999999999941</c:v>
                </c:pt>
                <c:pt idx="359">
                  <c:v>2.8999999999999941</c:v>
                </c:pt>
                <c:pt idx="360">
                  <c:v>2.9499999999999913</c:v>
                </c:pt>
                <c:pt idx="361">
                  <c:v>2.9499999999999913</c:v>
                </c:pt>
                <c:pt idx="362">
                  <c:v>2.9499999999999913</c:v>
                </c:pt>
                <c:pt idx="363">
                  <c:v>2.9499999999999913</c:v>
                </c:pt>
                <c:pt idx="364">
                  <c:v>2.999999999999992</c:v>
                </c:pt>
                <c:pt idx="365">
                  <c:v>2.999999999999992</c:v>
                </c:pt>
                <c:pt idx="366">
                  <c:v>2.999999999999992</c:v>
                </c:pt>
                <c:pt idx="367">
                  <c:v>2.999999999999992</c:v>
                </c:pt>
                <c:pt idx="368">
                  <c:v>3.0499999999999892</c:v>
                </c:pt>
                <c:pt idx="369">
                  <c:v>3.0499999999999892</c:v>
                </c:pt>
                <c:pt idx="370">
                  <c:v>3.0499999999999892</c:v>
                </c:pt>
                <c:pt idx="371">
                  <c:v>3.0999999999999899</c:v>
                </c:pt>
                <c:pt idx="372">
                  <c:v>3.0999999999999899</c:v>
                </c:pt>
                <c:pt idx="373">
                  <c:v>3.0999999999999899</c:v>
                </c:pt>
                <c:pt idx="374">
                  <c:v>3.0999999999999899</c:v>
                </c:pt>
                <c:pt idx="375">
                  <c:v>3.0999999999999899</c:v>
                </c:pt>
                <c:pt idx="376">
                  <c:v>3.0999999999999899</c:v>
                </c:pt>
                <c:pt idx="377">
                  <c:v>3.149999999999987</c:v>
                </c:pt>
                <c:pt idx="378">
                  <c:v>3.1999999999999877</c:v>
                </c:pt>
                <c:pt idx="379">
                  <c:v>3.0999999999999881</c:v>
                </c:pt>
                <c:pt idx="380">
                  <c:v>3.0999999999999881</c:v>
                </c:pt>
                <c:pt idx="381">
                  <c:v>3.0999999999999881</c:v>
                </c:pt>
                <c:pt idx="382">
                  <c:v>3.0999999999999881</c:v>
                </c:pt>
                <c:pt idx="383">
                  <c:v>3.0999999999999881</c:v>
                </c:pt>
                <c:pt idx="384">
                  <c:v>3.0999999999999881</c:v>
                </c:pt>
                <c:pt idx="385">
                  <c:v>3.2</c:v>
                </c:pt>
                <c:pt idx="386">
                  <c:v>3.2</c:v>
                </c:pt>
                <c:pt idx="387">
                  <c:v>3.2</c:v>
                </c:pt>
                <c:pt idx="388">
                  <c:v>3.2</c:v>
                </c:pt>
                <c:pt idx="389">
                  <c:v>3.2</c:v>
                </c:pt>
                <c:pt idx="390">
                  <c:v>3.2</c:v>
                </c:pt>
                <c:pt idx="391">
                  <c:v>3.2</c:v>
                </c:pt>
                <c:pt idx="392">
                  <c:v>3.2499999999999973</c:v>
                </c:pt>
                <c:pt idx="393">
                  <c:v>3.2499999999999973</c:v>
                </c:pt>
                <c:pt idx="394">
                  <c:v>3.2999999999999945</c:v>
                </c:pt>
                <c:pt idx="395">
                  <c:v>3.2999999999999945</c:v>
                </c:pt>
                <c:pt idx="396">
                  <c:v>3.2999999999999945</c:v>
                </c:pt>
                <c:pt idx="397">
                  <c:v>3.2999999999999945</c:v>
                </c:pt>
                <c:pt idx="398">
                  <c:v>3.2999999999999945</c:v>
                </c:pt>
                <c:pt idx="399">
                  <c:v>3.3499999999999952</c:v>
                </c:pt>
                <c:pt idx="400">
                  <c:v>3.2499999999999951</c:v>
                </c:pt>
                <c:pt idx="401">
                  <c:v>3.2499999999999951</c:v>
                </c:pt>
                <c:pt idx="402">
                  <c:v>3.2499999999999951</c:v>
                </c:pt>
                <c:pt idx="403">
                  <c:v>3.2999999999999923</c:v>
                </c:pt>
                <c:pt idx="404">
                  <c:v>3.2999999999999923</c:v>
                </c:pt>
                <c:pt idx="405">
                  <c:v>3.2999999999999923</c:v>
                </c:pt>
                <c:pt idx="406">
                  <c:v>3.349999999999993</c:v>
                </c:pt>
                <c:pt idx="407">
                  <c:v>3.349999999999993</c:v>
                </c:pt>
                <c:pt idx="408">
                  <c:v>3.349999999999993</c:v>
                </c:pt>
                <c:pt idx="409">
                  <c:v>3.349999999999993</c:v>
                </c:pt>
                <c:pt idx="410">
                  <c:v>3.349999999999993</c:v>
                </c:pt>
                <c:pt idx="411">
                  <c:v>3.3999999999999901</c:v>
                </c:pt>
                <c:pt idx="412">
                  <c:v>3.3999999999999901</c:v>
                </c:pt>
                <c:pt idx="413">
                  <c:v>3.4499999999999909</c:v>
                </c:pt>
                <c:pt idx="414">
                  <c:v>3.4499999999999909</c:v>
                </c:pt>
                <c:pt idx="415">
                  <c:v>3.4499999999999909</c:v>
                </c:pt>
                <c:pt idx="416">
                  <c:v>3.4499999999999909</c:v>
                </c:pt>
                <c:pt idx="417">
                  <c:v>3.4499999999999909</c:v>
                </c:pt>
                <c:pt idx="418">
                  <c:v>3.4499999999999909</c:v>
                </c:pt>
                <c:pt idx="419">
                  <c:v>3.4499999999999909</c:v>
                </c:pt>
                <c:pt idx="420">
                  <c:v>3.5499999999999883</c:v>
                </c:pt>
                <c:pt idx="421">
                  <c:v>3.4499999999999886</c:v>
                </c:pt>
                <c:pt idx="422">
                  <c:v>3.4499999999999886</c:v>
                </c:pt>
                <c:pt idx="423">
                  <c:v>3.4499999999999886</c:v>
                </c:pt>
                <c:pt idx="424">
                  <c:v>3.4499999999999886</c:v>
                </c:pt>
                <c:pt idx="425">
                  <c:v>3.4499999999999886</c:v>
                </c:pt>
                <c:pt idx="426">
                  <c:v>3.4499999999999886</c:v>
                </c:pt>
                <c:pt idx="427">
                  <c:v>3.4999999999999858</c:v>
                </c:pt>
                <c:pt idx="428">
                  <c:v>3.5499999999999972</c:v>
                </c:pt>
                <c:pt idx="429">
                  <c:v>3.5499999999999972</c:v>
                </c:pt>
                <c:pt idx="430">
                  <c:v>3.5499999999999972</c:v>
                </c:pt>
                <c:pt idx="431">
                  <c:v>3.5499999999999972</c:v>
                </c:pt>
                <c:pt idx="432">
                  <c:v>3.5499999999999972</c:v>
                </c:pt>
                <c:pt idx="433">
                  <c:v>3.5499999999999972</c:v>
                </c:pt>
                <c:pt idx="434">
                  <c:v>3.5999999999999979</c:v>
                </c:pt>
                <c:pt idx="435">
                  <c:v>3.5999999999999979</c:v>
                </c:pt>
                <c:pt idx="436">
                  <c:v>3.5999999999999979</c:v>
                </c:pt>
                <c:pt idx="437">
                  <c:v>3.649999999999995</c:v>
                </c:pt>
                <c:pt idx="438">
                  <c:v>3.649999999999995</c:v>
                </c:pt>
                <c:pt idx="439">
                  <c:v>3.649999999999995</c:v>
                </c:pt>
                <c:pt idx="440">
                  <c:v>3.649999999999995</c:v>
                </c:pt>
                <c:pt idx="441">
                  <c:v>3.6999999999999957</c:v>
                </c:pt>
                <c:pt idx="442">
                  <c:v>3.5999999999999961</c:v>
                </c:pt>
                <c:pt idx="443">
                  <c:v>3.5999999999999961</c:v>
                </c:pt>
                <c:pt idx="444">
                  <c:v>3.5999999999999961</c:v>
                </c:pt>
                <c:pt idx="445">
                  <c:v>3.6499999999999932</c:v>
                </c:pt>
                <c:pt idx="446">
                  <c:v>3.6499999999999932</c:v>
                </c:pt>
                <c:pt idx="447">
                  <c:v>3.6499999999999932</c:v>
                </c:pt>
                <c:pt idx="448">
                  <c:v>3.699999999999994</c:v>
                </c:pt>
                <c:pt idx="449">
                  <c:v>3.699999999999994</c:v>
                </c:pt>
                <c:pt idx="450">
                  <c:v>3.699999999999994</c:v>
                </c:pt>
                <c:pt idx="451">
                  <c:v>3.699999999999994</c:v>
                </c:pt>
                <c:pt idx="452">
                  <c:v>3.699999999999994</c:v>
                </c:pt>
                <c:pt idx="453">
                  <c:v>3.699999999999994</c:v>
                </c:pt>
                <c:pt idx="454">
                  <c:v>3.7499999999999911</c:v>
                </c:pt>
                <c:pt idx="455">
                  <c:v>3.7999999999999918</c:v>
                </c:pt>
                <c:pt idx="456">
                  <c:v>3.7999999999999918</c:v>
                </c:pt>
                <c:pt idx="457">
                  <c:v>3.7999999999999918</c:v>
                </c:pt>
                <c:pt idx="458">
                  <c:v>3.7999999999999918</c:v>
                </c:pt>
                <c:pt idx="459">
                  <c:v>3.7999999999999918</c:v>
                </c:pt>
                <c:pt idx="460">
                  <c:v>3.7999999999999918</c:v>
                </c:pt>
                <c:pt idx="461">
                  <c:v>3.7999999999999918</c:v>
                </c:pt>
                <c:pt idx="462">
                  <c:v>3.8999999999999861</c:v>
                </c:pt>
                <c:pt idx="463">
                  <c:v>3.7999999999999856</c:v>
                </c:pt>
                <c:pt idx="464">
                  <c:v>3.7999999999999856</c:v>
                </c:pt>
                <c:pt idx="465">
                  <c:v>3.7999999999999856</c:v>
                </c:pt>
                <c:pt idx="466">
                  <c:v>3.7999999999999856</c:v>
                </c:pt>
                <c:pt idx="467">
                  <c:v>3.7999999999999856</c:v>
                </c:pt>
                <c:pt idx="468">
                  <c:v>3.7999999999999856</c:v>
                </c:pt>
                <c:pt idx="469">
                  <c:v>3.8499999999999863</c:v>
                </c:pt>
                <c:pt idx="470">
                  <c:v>3.8499999999999863</c:v>
                </c:pt>
                <c:pt idx="471">
                  <c:v>3.8999999999999977</c:v>
                </c:pt>
                <c:pt idx="472">
                  <c:v>3.8999999999999977</c:v>
                </c:pt>
                <c:pt idx="473">
                  <c:v>3.8999999999999977</c:v>
                </c:pt>
                <c:pt idx="474">
                  <c:v>3.8999999999999977</c:v>
                </c:pt>
                <c:pt idx="475">
                  <c:v>3.8999999999999977</c:v>
                </c:pt>
                <c:pt idx="476">
                  <c:v>3.9499999999999984</c:v>
                </c:pt>
                <c:pt idx="477">
                  <c:v>3.9499999999999984</c:v>
                </c:pt>
                <c:pt idx="478">
                  <c:v>3.9499999999999984</c:v>
                </c:pt>
                <c:pt idx="479">
                  <c:v>3.9499999999999984</c:v>
                </c:pt>
                <c:pt idx="480">
                  <c:v>3.9999999999999956</c:v>
                </c:pt>
                <c:pt idx="481">
                  <c:v>3.9999999999999956</c:v>
                </c:pt>
                <c:pt idx="482">
                  <c:v>3.9999999999999956</c:v>
                </c:pt>
                <c:pt idx="483">
                  <c:v>4.0499999999999963</c:v>
                </c:pt>
                <c:pt idx="484">
                  <c:v>3.9499999999999966</c:v>
                </c:pt>
                <c:pt idx="485">
                  <c:v>3.9499999999999966</c:v>
                </c:pt>
                <c:pt idx="486">
                  <c:v>3.9499999999999966</c:v>
                </c:pt>
                <c:pt idx="487">
                  <c:v>3.9499999999999966</c:v>
                </c:pt>
                <c:pt idx="488">
                  <c:v>3.9999999999999938</c:v>
                </c:pt>
                <c:pt idx="489">
                  <c:v>3.9999999999999938</c:v>
                </c:pt>
                <c:pt idx="490">
                  <c:v>4.0499999999999945</c:v>
                </c:pt>
                <c:pt idx="491">
                  <c:v>4.0499999999999945</c:v>
                </c:pt>
                <c:pt idx="492">
                  <c:v>4.0499999999999945</c:v>
                </c:pt>
                <c:pt idx="493">
                  <c:v>4.0499999999999945</c:v>
                </c:pt>
                <c:pt idx="494">
                  <c:v>4.0499999999999945</c:v>
                </c:pt>
                <c:pt idx="495">
                  <c:v>4.0499999999999945</c:v>
                </c:pt>
                <c:pt idx="496">
                  <c:v>4.0499999999999945</c:v>
                </c:pt>
                <c:pt idx="497">
                  <c:v>4.1499999999999888</c:v>
                </c:pt>
                <c:pt idx="498">
                  <c:v>4.1499999999999888</c:v>
                </c:pt>
                <c:pt idx="499">
                  <c:v>4.1499999999999888</c:v>
                </c:pt>
                <c:pt idx="500">
                  <c:v>4.1499999999999888</c:v>
                </c:pt>
                <c:pt idx="501">
                  <c:v>4.1499999999999888</c:v>
                </c:pt>
                <c:pt idx="502">
                  <c:v>4.1999999999999895</c:v>
                </c:pt>
                <c:pt idx="503">
                  <c:v>4.2999999999999909</c:v>
                </c:pt>
                <c:pt idx="504">
                  <c:v>4.3999999999999888</c:v>
                </c:pt>
                <c:pt idx="505">
                  <c:v>4.3999999999999861</c:v>
                </c:pt>
                <c:pt idx="506">
                  <c:v>4.4999999999999876</c:v>
                </c:pt>
                <c:pt idx="507">
                  <c:v>4.5499999999999883</c:v>
                </c:pt>
                <c:pt idx="508">
                  <c:v>4.6499999999999861</c:v>
                </c:pt>
                <c:pt idx="509">
                  <c:v>4.7499999999999876</c:v>
                </c:pt>
                <c:pt idx="510">
                  <c:v>4.7999999999999883</c:v>
                </c:pt>
                <c:pt idx="511">
                  <c:v>4.8999999999999861</c:v>
                </c:pt>
                <c:pt idx="512">
                  <c:v>4.9499999999999869</c:v>
                </c:pt>
                <c:pt idx="513">
                  <c:v>5.0499999999999883</c:v>
                </c:pt>
                <c:pt idx="514">
                  <c:v>5.1999999999999975</c:v>
                </c:pt>
                <c:pt idx="515">
                  <c:v>5.2499999999999982</c:v>
                </c:pt>
                <c:pt idx="516">
                  <c:v>5.35</c:v>
                </c:pt>
                <c:pt idx="517">
                  <c:v>5.4499999999999975</c:v>
                </c:pt>
                <c:pt idx="518">
                  <c:v>5.4999999999999982</c:v>
                </c:pt>
                <c:pt idx="519">
                  <c:v>5.6</c:v>
                </c:pt>
                <c:pt idx="520">
                  <c:v>5.6499999999999968</c:v>
                </c:pt>
                <c:pt idx="521">
                  <c:v>5.7499999999999982</c:v>
                </c:pt>
                <c:pt idx="522">
                  <c:v>5.8999999999999968</c:v>
                </c:pt>
                <c:pt idx="523">
                  <c:v>5.949999999999994</c:v>
                </c:pt>
                <c:pt idx="524">
                  <c:v>6.0499999999999954</c:v>
                </c:pt>
                <c:pt idx="525">
                  <c:v>6.0999999999999961</c:v>
                </c:pt>
                <c:pt idx="526">
                  <c:v>6.0999999999999943</c:v>
                </c:pt>
                <c:pt idx="527">
                  <c:v>6.1999999999999957</c:v>
                </c:pt>
                <c:pt idx="528">
                  <c:v>6.2499999999999964</c:v>
                </c:pt>
                <c:pt idx="529">
                  <c:v>6.3499999999999943</c:v>
                </c:pt>
                <c:pt idx="530">
                  <c:v>6.4499999999999957</c:v>
                </c:pt>
                <c:pt idx="531">
                  <c:v>6.5499999999999936</c:v>
                </c:pt>
                <c:pt idx="532">
                  <c:v>6.6499999999999915</c:v>
                </c:pt>
                <c:pt idx="533">
                  <c:v>6.6999999999999922</c:v>
                </c:pt>
                <c:pt idx="534">
                  <c:v>6.7999999999999936</c:v>
                </c:pt>
                <c:pt idx="535">
                  <c:v>6.8999999999999915</c:v>
                </c:pt>
                <c:pt idx="536">
                  <c:v>6.9499999999999922</c:v>
                </c:pt>
                <c:pt idx="537">
                  <c:v>7.0499999999999901</c:v>
                </c:pt>
                <c:pt idx="538">
                  <c:v>7.0999999999999943</c:v>
                </c:pt>
                <c:pt idx="539">
                  <c:v>7.1999999999999957</c:v>
                </c:pt>
                <c:pt idx="540">
                  <c:v>7.3499999999999872</c:v>
                </c:pt>
                <c:pt idx="541">
                  <c:v>7.3999999999999915</c:v>
                </c:pt>
                <c:pt idx="542">
                  <c:v>7.4999999999999929</c:v>
                </c:pt>
                <c:pt idx="543">
                  <c:v>7.5999999999999872</c:v>
                </c:pt>
                <c:pt idx="544">
                  <c:v>7.6499999999999915</c:v>
                </c:pt>
                <c:pt idx="545">
                  <c:v>7.7499999999999929</c:v>
                </c:pt>
                <c:pt idx="546">
                  <c:v>7.7999999999999901</c:v>
                </c:pt>
                <c:pt idx="547">
                  <c:v>7.7999999999999918</c:v>
                </c:pt>
                <c:pt idx="548">
                  <c:v>7.9999999999999876</c:v>
                </c:pt>
                <c:pt idx="549">
                  <c:v>8.099999999999989</c:v>
                </c:pt>
                <c:pt idx="550">
                  <c:v>8.1999999999999904</c:v>
                </c:pt>
                <c:pt idx="551">
                  <c:v>8.2999999999999847</c:v>
                </c:pt>
                <c:pt idx="552">
                  <c:v>8.4499999999999904</c:v>
                </c:pt>
                <c:pt idx="553">
                  <c:v>8.5499999999999847</c:v>
                </c:pt>
                <c:pt idx="554">
                  <c:v>8.6499999999999861</c:v>
                </c:pt>
                <c:pt idx="555">
                  <c:v>8.7999999999999847</c:v>
                </c:pt>
                <c:pt idx="556">
                  <c:v>8.8999999999999861</c:v>
                </c:pt>
                <c:pt idx="557">
                  <c:v>9.0499999999999989</c:v>
                </c:pt>
                <c:pt idx="558">
                  <c:v>9.15</c:v>
                </c:pt>
                <c:pt idx="559">
                  <c:v>9.2999999999999989</c:v>
                </c:pt>
                <c:pt idx="560">
                  <c:v>9.4</c:v>
                </c:pt>
                <c:pt idx="561">
                  <c:v>9.5000000000000018</c:v>
                </c:pt>
                <c:pt idx="562">
                  <c:v>9.65</c:v>
                </c:pt>
                <c:pt idx="563">
                  <c:v>9.7500000000000018</c:v>
                </c:pt>
                <c:pt idx="564">
                  <c:v>9.8499999999999961</c:v>
                </c:pt>
                <c:pt idx="565">
                  <c:v>10.049999999999997</c:v>
                </c:pt>
                <c:pt idx="566">
                  <c:v>10.149999999999991</c:v>
                </c:pt>
                <c:pt idx="567">
                  <c:v>10.249999999999993</c:v>
                </c:pt>
                <c:pt idx="568">
                  <c:v>10.249999999999996</c:v>
                </c:pt>
                <c:pt idx="569">
                  <c:v>10.399999999999995</c:v>
                </c:pt>
                <c:pt idx="570">
                  <c:v>10.499999999999996</c:v>
                </c:pt>
                <c:pt idx="571">
                  <c:v>10.599999999999998</c:v>
                </c:pt>
                <c:pt idx="572">
                  <c:v>10.749999999999996</c:v>
                </c:pt>
                <c:pt idx="573">
                  <c:v>10.849999999999998</c:v>
                </c:pt>
                <c:pt idx="574">
                  <c:v>10.999999999999996</c:v>
                </c:pt>
                <c:pt idx="575">
                  <c:v>11.099999999999991</c:v>
                </c:pt>
                <c:pt idx="576">
                  <c:v>11.249999999999996</c:v>
                </c:pt>
                <c:pt idx="577">
                  <c:v>11.349999999999991</c:v>
                </c:pt>
                <c:pt idx="578">
                  <c:v>11.449999999999992</c:v>
                </c:pt>
                <c:pt idx="579">
                  <c:v>11.599999999999991</c:v>
                </c:pt>
                <c:pt idx="580">
                  <c:v>11.699999999999992</c:v>
                </c:pt>
                <c:pt idx="581">
                  <c:v>11.799999999999994</c:v>
                </c:pt>
                <c:pt idx="582">
                  <c:v>11.999999999999989</c:v>
                </c:pt>
                <c:pt idx="583">
                  <c:v>12.099999999999991</c:v>
                </c:pt>
                <c:pt idx="584">
                  <c:v>12.199999999999992</c:v>
                </c:pt>
                <c:pt idx="585">
                  <c:v>12.349999999999991</c:v>
                </c:pt>
                <c:pt idx="586">
                  <c:v>12.449999999999992</c:v>
                </c:pt>
                <c:pt idx="587">
                  <c:v>12.549999999999994</c:v>
                </c:pt>
                <c:pt idx="588">
                  <c:v>12.699999999999992</c:v>
                </c:pt>
                <c:pt idx="589">
                  <c:v>12.699999999999992</c:v>
                </c:pt>
                <c:pt idx="590">
                  <c:v>12.799999999999986</c:v>
                </c:pt>
                <c:pt idx="591">
                  <c:v>12.999999999999989</c:v>
                </c:pt>
                <c:pt idx="592">
                  <c:v>13.099999999999984</c:v>
                </c:pt>
                <c:pt idx="593">
                  <c:v>13.199999999999985</c:v>
                </c:pt>
                <c:pt idx="594">
                  <c:v>13.349999999999984</c:v>
                </c:pt>
                <c:pt idx="595">
                  <c:v>13.449999999999985</c:v>
                </c:pt>
                <c:pt idx="596">
                  <c:v>13.549999999999986</c:v>
                </c:pt>
                <c:pt idx="597">
                  <c:v>13.699999999999985</c:v>
                </c:pt>
                <c:pt idx="598">
                  <c:v>13.799999999999986</c:v>
                </c:pt>
                <c:pt idx="599">
                  <c:v>13.95</c:v>
                </c:pt>
                <c:pt idx="600">
                  <c:v>14.099999999999998</c:v>
                </c:pt>
                <c:pt idx="601">
                  <c:v>14.2</c:v>
                </c:pt>
                <c:pt idx="602">
                  <c:v>14.3</c:v>
                </c:pt>
                <c:pt idx="603">
                  <c:v>14.45</c:v>
                </c:pt>
                <c:pt idx="604">
                  <c:v>14.55</c:v>
                </c:pt>
                <c:pt idx="605">
                  <c:v>14.649999999999995</c:v>
                </c:pt>
                <c:pt idx="606">
                  <c:v>14.8</c:v>
                </c:pt>
                <c:pt idx="607">
                  <c:v>14.899999999999995</c:v>
                </c:pt>
                <c:pt idx="608">
                  <c:v>15.049999999999994</c:v>
                </c:pt>
                <c:pt idx="609">
                  <c:v>15.199999999999992</c:v>
                </c:pt>
                <c:pt idx="610">
                  <c:v>15.299999999999994</c:v>
                </c:pt>
                <c:pt idx="611">
                  <c:v>15.349999999999994</c:v>
                </c:pt>
                <c:pt idx="612">
                  <c:v>15.549999999999997</c:v>
                </c:pt>
                <c:pt idx="613">
                  <c:v>15.699999999999996</c:v>
                </c:pt>
                <c:pt idx="614">
                  <c:v>15.849999999999994</c:v>
                </c:pt>
                <c:pt idx="615">
                  <c:v>16</c:v>
                </c:pt>
                <c:pt idx="616">
                  <c:v>16.149999999999999</c:v>
                </c:pt>
                <c:pt idx="617">
                  <c:v>16.5</c:v>
                </c:pt>
                <c:pt idx="618">
                  <c:v>16.849999999999987</c:v>
                </c:pt>
                <c:pt idx="619">
                  <c:v>17.249999999999993</c:v>
                </c:pt>
                <c:pt idx="620">
                  <c:v>17.649999999999991</c:v>
                </c:pt>
                <c:pt idx="621">
                  <c:v>17.999999999999993</c:v>
                </c:pt>
                <c:pt idx="622">
                  <c:v>18.349999999999994</c:v>
                </c:pt>
                <c:pt idx="623">
                  <c:v>18.700000000000003</c:v>
                </c:pt>
                <c:pt idx="624">
                  <c:v>19.04999999999999</c:v>
                </c:pt>
                <c:pt idx="625">
                  <c:v>19.399999999999991</c:v>
                </c:pt>
                <c:pt idx="626">
                  <c:v>19.749999999999993</c:v>
                </c:pt>
                <c:pt idx="627">
                  <c:v>20.149999999999999</c:v>
                </c:pt>
                <c:pt idx="628">
                  <c:v>20.5</c:v>
                </c:pt>
                <c:pt idx="629">
                  <c:v>20.9</c:v>
                </c:pt>
                <c:pt idx="630">
                  <c:v>21.249999999999986</c:v>
                </c:pt>
                <c:pt idx="631">
                  <c:v>21.599999999999994</c:v>
                </c:pt>
                <c:pt idx="632">
                  <c:v>21.849999999999994</c:v>
                </c:pt>
                <c:pt idx="633">
                  <c:v>22.199999999999996</c:v>
                </c:pt>
                <c:pt idx="634">
                  <c:v>22.6</c:v>
                </c:pt>
                <c:pt idx="635">
                  <c:v>22.999999999999986</c:v>
                </c:pt>
                <c:pt idx="636">
                  <c:v>23.349999999999987</c:v>
                </c:pt>
                <c:pt idx="637">
                  <c:v>23.749999999999993</c:v>
                </c:pt>
                <c:pt idx="638">
                  <c:v>24.15</c:v>
                </c:pt>
                <c:pt idx="639">
                  <c:v>24.499999999999986</c:v>
                </c:pt>
                <c:pt idx="640">
                  <c:v>24.849999999999987</c:v>
                </c:pt>
                <c:pt idx="641">
                  <c:v>25.249999999999993</c:v>
                </c:pt>
                <c:pt idx="642">
                  <c:v>25.65</c:v>
                </c:pt>
                <c:pt idx="643">
                  <c:v>26</c:v>
                </c:pt>
                <c:pt idx="644">
                  <c:v>26.399999999999984</c:v>
                </c:pt>
                <c:pt idx="645">
                  <c:v>26.79999999999999</c:v>
                </c:pt>
                <c:pt idx="646">
                  <c:v>27.15</c:v>
                </c:pt>
                <c:pt idx="647">
                  <c:v>27.5</c:v>
                </c:pt>
                <c:pt idx="648">
                  <c:v>27.899999999999984</c:v>
                </c:pt>
                <c:pt idx="649">
                  <c:v>28.29999999999999</c:v>
                </c:pt>
                <c:pt idx="650">
                  <c:v>28.649999999999991</c:v>
                </c:pt>
                <c:pt idx="651">
                  <c:v>29.049999999999997</c:v>
                </c:pt>
                <c:pt idx="652">
                  <c:v>29.449999999999996</c:v>
                </c:pt>
                <c:pt idx="653">
                  <c:v>29.749999999999986</c:v>
                </c:pt>
                <c:pt idx="654">
                  <c:v>30.149999999999991</c:v>
                </c:pt>
                <c:pt idx="655">
                  <c:v>30.599999999999987</c:v>
                </c:pt>
                <c:pt idx="656">
                  <c:v>30.999999999999993</c:v>
                </c:pt>
                <c:pt idx="657">
                  <c:v>31.499999999999993</c:v>
                </c:pt>
                <c:pt idx="658">
                  <c:v>31.949999999999989</c:v>
                </c:pt>
                <c:pt idx="659">
                  <c:v>32.349999999999994</c:v>
                </c:pt>
                <c:pt idx="660">
                  <c:v>32.849999999999994</c:v>
                </c:pt>
                <c:pt idx="661">
                  <c:v>33.25</c:v>
                </c:pt>
                <c:pt idx="662">
                  <c:v>33.699999999999996</c:v>
                </c:pt>
                <c:pt idx="663">
                  <c:v>34.099999999999987</c:v>
                </c:pt>
                <c:pt idx="664">
                  <c:v>34.599999999999987</c:v>
                </c:pt>
                <c:pt idx="665">
                  <c:v>34.999999999999986</c:v>
                </c:pt>
                <c:pt idx="666">
                  <c:v>35.449999999999989</c:v>
                </c:pt>
                <c:pt idx="667">
                  <c:v>35.899999999999991</c:v>
                </c:pt>
                <c:pt idx="668">
                  <c:v>36.349999999999994</c:v>
                </c:pt>
                <c:pt idx="669">
                  <c:v>36.79999999999999</c:v>
                </c:pt>
                <c:pt idx="670">
                  <c:v>37.199999999999996</c:v>
                </c:pt>
                <c:pt idx="671">
                  <c:v>37.699999999999996</c:v>
                </c:pt>
                <c:pt idx="672">
                  <c:v>38.099999999999994</c:v>
                </c:pt>
                <c:pt idx="673">
                  <c:v>38.599999999999994</c:v>
                </c:pt>
                <c:pt idx="674">
                  <c:v>38.949999999999996</c:v>
                </c:pt>
                <c:pt idx="675">
                  <c:v>39.399999999999984</c:v>
                </c:pt>
                <c:pt idx="676">
                  <c:v>39.849999999999987</c:v>
                </c:pt>
                <c:pt idx="677">
                  <c:v>40.29999999999999</c:v>
                </c:pt>
                <c:pt idx="678">
                  <c:v>40.749999999999986</c:v>
                </c:pt>
                <c:pt idx="679">
                  <c:v>41.199999999999989</c:v>
                </c:pt>
                <c:pt idx="680">
                  <c:v>41.649999999999991</c:v>
                </c:pt>
                <c:pt idx="681">
                  <c:v>42.149999999999991</c:v>
                </c:pt>
                <c:pt idx="682">
                  <c:v>42.54999999999999</c:v>
                </c:pt>
                <c:pt idx="683">
                  <c:v>43.04999999999999</c:v>
                </c:pt>
                <c:pt idx="684">
                  <c:v>43.449999999999996</c:v>
                </c:pt>
                <c:pt idx="685">
                  <c:v>43.949999999999996</c:v>
                </c:pt>
                <c:pt idx="686">
                  <c:v>44.4</c:v>
                </c:pt>
                <c:pt idx="687">
                  <c:v>44.949999999999996</c:v>
                </c:pt>
                <c:pt idx="688">
                  <c:v>45.499999999999993</c:v>
                </c:pt>
                <c:pt idx="689">
                  <c:v>45.999999999999993</c:v>
                </c:pt>
                <c:pt idx="690">
                  <c:v>46.54999999999999</c:v>
                </c:pt>
                <c:pt idx="691">
                  <c:v>47.04999999999999</c:v>
                </c:pt>
                <c:pt idx="692">
                  <c:v>47.599999999999987</c:v>
                </c:pt>
                <c:pt idx="693">
                  <c:v>48.099999999999987</c:v>
                </c:pt>
                <c:pt idx="694">
                  <c:v>48.65</c:v>
                </c:pt>
                <c:pt idx="695">
                  <c:v>49.050000000000004</c:v>
                </c:pt>
                <c:pt idx="696">
                  <c:v>49.6</c:v>
                </c:pt>
                <c:pt idx="697">
                  <c:v>50.1</c:v>
                </c:pt>
                <c:pt idx="698">
                  <c:v>50.599999999999994</c:v>
                </c:pt>
                <c:pt idx="699">
                  <c:v>51.149999999999991</c:v>
                </c:pt>
                <c:pt idx="700">
                  <c:v>51.699999999999989</c:v>
                </c:pt>
                <c:pt idx="701">
                  <c:v>52.25</c:v>
                </c:pt>
                <c:pt idx="702">
                  <c:v>52.85</c:v>
                </c:pt>
                <c:pt idx="703">
                  <c:v>53.449999999999996</c:v>
                </c:pt>
                <c:pt idx="704">
                  <c:v>54.04999999999999</c:v>
                </c:pt>
                <c:pt idx="705">
                  <c:v>54.649999999999991</c:v>
                </c:pt>
                <c:pt idx="706">
                  <c:v>55.25</c:v>
                </c:pt>
                <c:pt idx="707">
                  <c:v>55.85</c:v>
                </c:pt>
                <c:pt idx="708">
                  <c:v>56.449999999999996</c:v>
                </c:pt>
                <c:pt idx="709">
                  <c:v>57.04999999999999</c:v>
                </c:pt>
                <c:pt idx="710">
                  <c:v>57.649999999999991</c:v>
                </c:pt>
                <c:pt idx="711">
                  <c:v>58.25</c:v>
                </c:pt>
                <c:pt idx="712">
                  <c:v>58.9</c:v>
                </c:pt>
                <c:pt idx="713">
                  <c:v>59.54999999999999</c:v>
                </c:pt>
                <c:pt idx="714">
                  <c:v>60.15</c:v>
                </c:pt>
                <c:pt idx="715">
                  <c:v>60.8</c:v>
                </c:pt>
                <c:pt idx="716">
                  <c:v>61.349999999999994</c:v>
                </c:pt>
                <c:pt idx="717">
                  <c:v>62</c:v>
                </c:pt>
                <c:pt idx="718">
                  <c:v>62.599999999999994</c:v>
                </c:pt>
                <c:pt idx="719">
                  <c:v>63.249999999999986</c:v>
                </c:pt>
                <c:pt idx="720">
                  <c:v>63.849999999999994</c:v>
                </c:pt>
                <c:pt idx="721">
                  <c:v>64.5</c:v>
                </c:pt>
                <c:pt idx="722">
                  <c:v>65.099999999999994</c:v>
                </c:pt>
                <c:pt idx="723">
                  <c:v>65.749999999999986</c:v>
                </c:pt>
                <c:pt idx="724">
                  <c:v>66.399999999999977</c:v>
                </c:pt>
                <c:pt idx="725">
                  <c:v>67</c:v>
                </c:pt>
                <c:pt idx="726">
                  <c:v>67.649999999999991</c:v>
                </c:pt>
                <c:pt idx="727">
                  <c:v>68.25</c:v>
                </c:pt>
                <c:pt idx="728">
                  <c:v>68.949999999999989</c:v>
                </c:pt>
                <c:pt idx="729">
                  <c:v>69.599999999999994</c:v>
                </c:pt>
                <c:pt idx="730">
                  <c:v>70.25</c:v>
                </c:pt>
                <c:pt idx="731">
                  <c:v>70.899999999999991</c:v>
                </c:pt>
                <c:pt idx="732">
                  <c:v>71.5</c:v>
                </c:pt>
                <c:pt idx="733">
                  <c:v>72.2</c:v>
                </c:pt>
                <c:pt idx="734">
                  <c:v>72.900000000000006</c:v>
                </c:pt>
                <c:pt idx="735">
                  <c:v>73.549999999999983</c:v>
                </c:pt>
                <c:pt idx="736">
                  <c:v>74.25</c:v>
                </c:pt>
                <c:pt idx="737">
                  <c:v>74.799999999999983</c:v>
                </c:pt>
                <c:pt idx="738">
                  <c:v>75.549999999999983</c:v>
                </c:pt>
                <c:pt idx="739">
                  <c:v>76.25</c:v>
                </c:pt>
                <c:pt idx="740">
                  <c:v>76.949999999999989</c:v>
                </c:pt>
                <c:pt idx="741">
                  <c:v>77.650000000000006</c:v>
                </c:pt>
                <c:pt idx="742">
                  <c:v>78.400000000000006</c:v>
                </c:pt>
                <c:pt idx="743">
                  <c:v>79.099999999999994</c:v>
                </c:pt>
                <c:pt idx="744">
                  <c:v>79.900000000000006</c:v>
                </c:pt>
                <c:pt idx="745">
                  <c:v>80.650000000000006</c:v>
                </c:pt>
                <c:pt idx="746">
                  <c:v>81.349999999999994</c:v>
                </c:pt>
                <c:pt idx="747">
                  <c:v>82.1</c:v>
                </c:pt>
                <c:pt idx="748">
                  <c:v>82.899999999999977</c:v>
                </c:pt>
                <c:pt idx="749">
                  <c:v>83.699999999999989</c:v>
                </c:pt>
                <c:pt idx="750">
                  <c:v>84.449999999999989</c:v>
                </c:pt>
                <c:pt idx="751">
                  <c:v>85.25</c:v>
                </c:pt>
                <c:pt idx="752">
                  <c:v>86</c:v>
                </c:pt>
                <c:pt idx="753">
                  <c:v>86.799999999999983</c:v>
                </c:pt>
                <c:pt idx="754">
                  <c:v>87.6</c:v>
                </c:pt>
                <c:pt idx="755">
                  <c:v>88.4</c:v>
                </c:pt>
                <c:pt idx="756">
                  <c:v>89.199999999999989</c:v>
                </c:pt>
                <c:pt idx="757">
                  <c:v>90</c:v>
                </c:pt>
                <c:pt idx="758">
                  <c:v>90.699999999999989</c:v>
                </c:pt>
                <c:pt idx="759">
                  <c:v>91.5</c:v>
                </c:pt>
                <c:pt idx="760">
                  <c:v>92.35</c:v>
                </c:pt>
                <c:pt idx="761">
                  <c:v>93.1</c:v>
                </c:pt>
                <c:pt idx="762">
                  <c:v>93.9</c:v>
                </c:pt>
                <c:pt idx="763">
                  <c:v>94.700000000000017</c:v>
                </c:pt>
                <c:pt idx="764">
                  <c:v>95.550000000000011</c:v>
                </c:pt>
                <c:pt idx="765">
                  <c:v>96.35</c:v>
                </c:pt>
                <c:pt idx="766">
                  <c:v>97.15</c:v>
                </c:pt>
                <c:pt idx="767">
                  <c:v>97.949999999999989</c:v>
                </c:pt>
                <c:pt idx="768">
                  <c:v>98.75</c:v>
                </c:pt>
                <c:pt idx="769">
                  <c:v>99.600000000000023</c:v>
                </c:pt>
                <c:pt idx="770">
                  <c:v>100.39999999999998</c:v>
                </c:pt>
                <c:pt idx="771">
                  <c:v>101.19999999999999</c:v>
                </c:pt>
                <c:pt idx="772">
                  <c:v>102</c:v>
                </c:pt>
                <c:pt idx="773">
                  <c:v>102.80000000000001</c:v>
                </c:pt>
                <c:pt idx="774">
                  <c:v>103.60000000000002</c:v>
                </c:pt>
                <c:pt idx="775">
                  <c:v>104.39999999999998</c:v>
                </c:pt>
                <c:pt idx="776">
                  <c:v>105.19999999999999</c:v>
                </c:pt>
                <c:pt idx="777">
                  <c:v>106</c:v>
                </c:pt>
                <c:pt idx="778">
                  <c:v>106.80000000000001</c:v>
                </c:pt>
                <c:pt idx="779">
                  <c:v>107.5</c:v>
                </c:pt>
                <c:pt idx="780">
                  <c:v>108.35</c:v>
                </c:pt>
                <c:pt idx="781">
                  <c:v>109.15</c:v>
                </c:pt>
                <c:pt idx="782">
                  <c:v>109.99999999999997</c:v>
                </c:pt>
                <c:pt idx="783">
                  <c:v>110.79999999999998</c:v>
                </c:pt>
                <c:pt idx="784">
                  <c:v>111.64999999999998</c:v>
                </c:pt>
                <c:pt idx="785">
                  <c:v>112.49999999999997</c:v>
                </c:pt>
                <c:pt idx="786">
                  <c:v>113.35</c:v>
                </c:pt>
                <c:pt idx="787">
                  <c:v>114.19999999999999</c:v>
                </c:pt>
                <c:pt idx="788">
                  <c:v>115.04999999999998</c:v>
                </c:pt>
                <c:pt idx="789">
                  <c:v>115.89999999999999</c:v>
                </c:pt>
                <c:pt idx="790">
                  <c:v>116.74999999999999</c:v>
                </c:pt>
                <c:pt idx="791">
                  <c:v>117.59999999999998</c:v>
                </c:pt>
                <c:pt idx="792">
                  <c:v>118.49999999999999</c:v>
                </c:pt>
                <c:pt idx="793">
                  <c:v>119.3</c:v>
                </c:pt>
                <c:pt idx="794">
                  <c:v>120.20000000000002</c:v>
                </c:pt>
                <c:pt idx="795">
                  <c:v>121.04999999999998</c:v>
                </c:pt>
                <c:pt idx="796">
                  <c:v>121.95000000000002</c:v>
                </c:pt>
                <c:pt idx="797">
                  <c:v>122.85</c:v>
                </c:pt>
                <c:pt idx="798">
                  <c:v>123.75000000000003</c:v>
                </c:pt>
                <c:pt idx="799">
                  <c:v>124.6</c:v>
                </c:pt>
                <c:pt idx="800">
                  <c:v>125.39999999999998</c:v>
                </c:pt>
                <c:pt idx="801">
                  <c:v>126.29999999999998</c:v>
                </c:pt>
                <c:pt idx="802">
                  <c:v>127.19999999999999</c:v>
                </c:pt>
                <c:pt idx="803">
                  <c:v>128.04999999999998</c:v>
                </c:pt>
                <c:pt idx="804">
                  <c:v>128.94999999999999</c:v>
                </c:pt>
                <c:pt idx="805">
                  <c:v>129.84999999999997</c:v>
                </c:pt>
                <c:pt idx="806">
                  <c:v>130.79999999999998</c:v>
                </c:pt>
                <c:pt idx="807">
                  <c:v>131.69999999999999</c:v>
                </c:pt>
                <c:pt idx="808">
                  <c:v>132.59999999999997</c:v>
                </c:pt>
                <c:pt idx="809">
                  <c:v>133.5</c:v>
                </c:pt>
                <c:pt idx="810">
                  <c:v>134.44999999999999</c:v>
                </c:pt>
                <c:pt idx="811">
                  <c:v>135.35</c:v>
                </c:pt>
                <c:pt idx="812">
                  <c:v>136.24999999999997</c:v>
                </c:pt>
                <c:pt idx="813">
                  <c:v>137.14999999999998</c:v>
                </c:pt>
                <c:pt idx="814">
                  <c:v>138.04999999999998</c:v>
                </c:pt>
                <c:pt idx="815">
                  <c:v>138.94999999999999</c:v>
                </c:pt>
                <c:pt idx="816">
                  <c:v>139.84999999999997</c:v>
                </c:pt>
                <c:pt idx="817">
                  <c:v>140.75</c:v>
                </c:pt>
                <c:pt idx="818">
                  <c:v>141.64999999999998</c:v>
                </c:pt>
                <c:pt idx="819">
                  <c:v>142.54999999999998</c:v>
                </c:pt>
                <c:pt idx="820">
                  <c:v>143.44999999999999</c:v>
                </c:pt>
                <c:pt idx="821">
                  <c:v>144.24999999999997</c:v>
                </c:pt>
                <c:pt idx="822">
                  <c:v>145.15</c:v>
                </c:pt>
                <c:pt idx="823">
                  <c:v>146.04999999999998</c:v>
                </c:pt>
                <c:pt idx="824">
                  <c:v>146.94999999999999</c:v>
                </c:pt>
                <c:pt idx="825">
                  <c:v>147.9</c:v>
                </c:pt>
                <c:pt idx="826">
                  <c:v>148.79999999999998</c:v>
                </c:pt>
                <c:pt idx="827">
                  <c:v>149.69999999999999</c:v>
                </c:pt>
                <c:pt idx="828">
                  <c:v>150.6</c:v>
                </c:pt>
                <c:pt idx="829">
                  <c:v>151.44999999999999</c:v>
                </c:pt>
                <c:pt idx="830">
                  <c:v>152.35</c:v>
                </c:pt>
                <c:pt idx="831">
                  <c:v>153.25</c:v>
                </c:pt>
                <c:pt idx="832">
                  <c:v>154.14999999999998</c:v>
                </c:pt>
                <c:pt idx="833">
                  <c:v>155.04999999999998</c:v>
                </c:pt>
                <c:pt idx="834">
                  <c:v>155.94999999999999</c:v>
                </c:pt>
                <c:pt idx="835">
                  <c:v>156.79999999999998</c:v>
                </c:pt>
                <c:pt idx="836">
                  <c:v>157.64999999999998</c:v>
                </c:pt>
                <c:pt idx="837">
                  <c:v>158.54999999999998</c:v>
                </c:pt>
                <c:pt idx="838">
                  <c:v>159.4</c:v>
                </c:pt>
                <c:pt idx="839">
                  <c:v>160.29999999999998</c:v>
                </c:pt>
                <c:pt idx="840">
                  <c:v>161.19999999999999</c:v>
                </c:pt>
                <c:pt idx="841">
                  <c:v>162.04999999999998</c:v>
                </c:pt>
                <c:pt idx="842">
                  <c:v>162.85</c:v>
                </c:pt>
                <c:pt idx="843">
                  <c:v>163.64999999999998</c:v>
                </c:pt>
                <c:pt idx="844">
                  <c:v>164.55</c:v>
                </c:pt>
                <c:pt idx="845">
                  <c:v>165.4</c:v>
                </c:pt>
                <c:pt idx="846">
                  <c:v>166.2</c:v>
                </c:pt>
                <c:pt idx="847">
                  <c:v>167.1</c:v>
                </c:pt>
                <c:pt idx="848">
                  <c:v>167.95000000000002</c:v>
                </c:pt>
                <c:pt idx="849">
                  <c:v>168.74999999999997</c:v>
                </c:pt>
                <c:pt idx="850">
                  <c:v>169.6</c:v>
                </c:pt>
                <c:pt idx="851">
                  <c:v>170.45000000000002</c:v>
                </c:pt>
                <c:pt idx="852">
                  <c:v>171.29999999999998</c:v>
                </c:pt>
                <c:pt idx="853">
                  <c:v>172.1</c:v>
                </c:pt>
                <c:pt idx="854">
                  <c:v>172.95</c:v>
                </c:pt>
                <c:pt idx="855">
                  <c:v>173.75</c:v>
                </c:pt>
                <c:pt idx="856">
                  <c:v>174.55</c:v>
                </c:pt>
                <c:pt idx="857">
                  <c:v>175.39999999999998</c:v>
                </c:pt>
                <c:pt idx="858">
                  <c:v>176.2</c:v>
                </c:pt>
                <c:pt idx="859">
                  <c:v>177</c:v>
                </c:pt>
                <c:pt idx="860">
                  <c:v>177.8</c:v>
                </c:pt>
                <c:pt idx="861">
                  <c:v>178.6</c:v>
                </c:pt>
                <c:pt idx="862">
                  <c:v>179.39999999999998</c:v>
                </c:pt>
                <c:pt idx="863">
                  <c:v>180.1</c:v>
                </c:pt>
                <c:pt idx="864">
                  <c:v>180.85</c:v>
                </c:pt>
                <c:pt idx="865">
                  <c:v>181.60000000000002</c:v>
                </c:pt>
                <c:pt idx="866">
                  <c:v>182.3</c:v>
                </c:pt>
                <c:pt idx="867">
                  <c:v>183.05</c:v>
                </c:pt>
                <c:pt idx="868">
                  <c:v>183.79999999999998</c:v>
                </c:pt>
                <c:pt idx="869">
                  <c:v>184.5</c:v>
                </c:pt>
                <c:pt idx="870">
                  <c:v>185.15</c:v>
                </c:pt>
                <c:pt idx="871">
                  <c:v>185.85</c:v>
                </c:pt>
                <c:pt idx="872">
                  <c:v>186.55</c:v>
                </c:pt>
                <c:pt idx="873">
                  <c:v>187.25</c:v>
                </c:pt>
                <c:pt idx="874">
                  <c:v>187.79999999999998</c:v>
                </c:pt>
                <c:pt idx="875">
                  <c:v>188.4</c:v>
                </c:pt>
                <c:pt idx="876">
                  <c:v>189.05</c:v>
                </c:pt>
                <c:pt idx="877">
                  <c:v>189.6</c:v>
                </c:pt>
                <c:pt idx="878">
                  <c:v>190.20000000000002</c:v>
                </c:pt>
                <c:pt idx="879">
                  <c:v>190.79999999999998</c:v>
                </c:pt>
                <c:pt idx="880">
                  <c:v>191.29999999999998</c:v>
                </c:pt>
                <c:pt idx="881">
                  <c:v>191.75</c:v>
                </c:pt>
                <c:pt idx="882">
                  <c:v>192.3</c:v>
                </c:pt>
                <c:pt idx="883">
                  <c:v>192.75</c:v>
                </c:pt>
                <c:pt idx="884">
                  <c:v>193.25</c:v>
                </c:pt>
                <c:pt idx="885">
                  <c:v>193.70000000000002</c:v>
                </c:pt>
                <c:pt idx="886">
                  <c:v>194.15000000000003</c:v>
                </c:pt>
                <c:pt idx="887">
                  <c:v>194.60000000000002</c:v>
                </c:pt>
                <c:pt idx="888">
                  <c:v>194.95000000000002</c:v>
                </c:pt>
                <c:pt idx="889">
                  <c:v>195.35000000000002</c:v>
                </c:pt>
                <c:pt idx="890">
                  <c:v>195.8</c:v>
                </c:pt>
                <c:pt idx="891">
                  <c:v>196.15</c:v>
                </c:pt>
                <c:pt idx="892">
                  <c:v>196.55</c:v>
                </c:pt>
                <c:pt idx="893">
                  <c:v>196.95000000000002</c:v>
                </c:pt>
                <c:pt idx="894">
                  <c:v>197.35000000000002</c:v>
                </c:pt>
                <c:pt idx="895">
                  <c:v>197.70000000000002</c:v>
                </c:pt>
                <c:pt idx="896">
                  <c:v>198.05</c:v>
                </c:pt>
                <c:pt idx="897">
                  <c:v>198.35000000000002</c:v>
                </c:pt>
                <c:pt idx="898">
                  <c:v>198.65000000000003</c:v>
                </c:pt>
                <c:pt idx="899">
                  <c:v>199</c:v>
                </c:pt>
                <c:pt idx="900">
                  <c:v>199.35000000000002</c:v>
                </c:pt>
                <c:pt idx="901">
                  <c:v>199.65000000000003</c:v>
                </c:pt>
                <c:pt idx="902">
                  <c:v>200</c:v>
                </c:pt>
                <c:pt idx="903">
                  <c:v>200.3</c:v>
                </c:pt>
                <c:pt idx="904">
                  <c:v>200.60000000000002</c:v>
                </c:pt>
                <c:pt idx="905">
                  <c:v>200.95000000000002</c:v>
                </c:pt>
                <c:pt idx="906">
                  <c:v>201.2</c:v>
                </c:pt>
                <c:pt idx="907">
                  <c:v>201.5</c:v>
                </c:pt>
                <c:pt idx="908">
                  <c:v>201.79999999999998</c:v>
                </c:pt>
                <c:pt idx="909">
                  <c:v>202.1</c:v>
                </c:pt>
                <c:pt idx="910">
                  <c:v>202.39999999999998</c:v>
                </c:pt>
                <c:pt idx="911">
                  <c:v>202.7</c:v>
                </c:pt>
                <c:pt idx="912">
                  <c:v>203.05</c:v>
                </c:pt>
                <c:pt idx="913">
                  <c:v>203.34999999999997</c:v>
                </c:pt>
                <c:pt idx="914">
                  <c:v>203.64999999999998</c:v>
                </c:pt>
                <c:pt idx="915">
                  <c:v>203.95</c:v>
                </c:pt>
                <c:pt idx="916">
                  <c:v>204.25</c:v>
                </c:pt>
                <c:pt idx="917">
                  <c:v>204.6</c:v>
                </c:pt>
                <c:pt idx="918">
                  <c:v>204.89999999999998</c:v>
                </c:pt>
                <c:pt idx="919">
                  <c:v>205.24999999999997</c:v>
                </c:pt>
                <c:pt idx="920">
                  <c:v>205.54999999999998</c:v>
                </c:pt>
                <c:pt idx="921">
                  <c:v>205.9</c:v>
                </c:pt>
                <c:pt idx="922">
                  <c:v>206.2</c:v>
                </c:pt>
                <c:pt idx="923">
                  <c:v>206.54999999999998</c:v>
                </c:pt>
                <c:pt idx="924">
                  <c:v>206.85</c:v>
                </c:pt>
                <c:pt idx="925">
                  <c:v>207.2</c:v>
                </c:pt>
                <c:pt idx="926">
                  <c:v>207.5</c:v>
                </c:pt>
                <c:pt idx="927">
                  <c:v>207.75</c:v>
                </c:pt>
                <c:pt idx="928">
                  <c:v>208.1</c:v>
                </c:pt>
                <c:pt idx="929">
                  <c:v>208.39999999999998</c:v>
                </c:pt>
                <c:pt idx="930">
                  <c:v>208.75</c:v>
                </c:pt>
                <c:pt idx="931">
                  <c:v>209.05</c:v>
                </c:pt>
                <c:pt idx="932">
                  <c:v>209.4</c:v>
                </c:pt>
                <c:pt idx="933">
                  <c:v>209.75</c:v>
                </c:pt>
                <c:pt idx="934">
                  <c:v>210.14999999999998</c:v>
                </c:pt>
                <c:pt idx="935">
                  <c:v>210.45</c:v>
                </c:pt>
                <c:pt idx="936">
                  <c:v>210.85</c:v>
                </c:pt>
                <c:pt idx="937">
                  <c:v>211.2</c:v>
                </c:pt>
                <c:pt idx="938">
                  <c:v>211.55</c:v>
                </c:pt>
                <c:pt idx="939">
                  <c:v>212</c:v>
                </c:pt>
                <c:pt idx="940">
                  <c:v>212.4</c:v>
                </c:pt>
                <c:pt idx="941">
                  <c:v>212.85</c:v>
                </c:pt>
                <c:pt idx="942">
                  <c:v>213.2</c:v>
                </c:pt>
                <c:pt idx="943">
                  <c:v>213.6</c:v>
                </c:pt>
                <c:pt idx="944">
                  <c:v>214.05</c:v>
                </c:pt>
                <c:pt idx="945">
                  <c:v>214.45</c:v>
                </c:pt>
                <c:pt idx="946">
                  <c:v>214.85</c:v>
                </c:pt>
                <c:pt idx="947">
                  <c:v>215.25</c:v>
                </c:pt>
                <c:pt idx="948">
                  <c:v>215.55</c:v>
                </c:pt>
                <c:pt idx="949">
                  <c:v>216</c:v>
                </c:pt>
                <c:pt idx="950">
                  <c:v>216.35</c:v>
                </c:pt>
                <c:pt idx="951">
                  <c:v>216.79999999999998</c:v>
                </c:pt>
                <c:pt idx="952">
                  <c:v>217.20000000000002</c:v>
                </c:pt>
                <c:pt idx="953">
                  <c:v>217.65</c:v>
                </c:pt>
                <c:pt idx="954">
                  <c:v>218.15</c:v>
                </c:pt>
                <c:pt idx="955">
                  <c:v>218.6</c:v>
                </c:pt>
                <c:pt idx="956">
                  <c:v>219.1</c:v>
                </c:pt>
                <c:pt idx="957">
                  <c:v>219.6</c:v>
                </c:pt>
                <c:pt idx="958">
                  <c:v>220.1</c:v>
                </c:pt>
                <c:pt idx="959">
                  <c:v>220.54999999999998</c:v>
                </c:pt>
                <c:pt idx="960">
                  <c:v>221.04999999999998</c:v>
                </c:pt>
                <c:pt idx="961">
                  <c:v>221.54999999999998</c:v>
                </c:pt>
                <c:pt idx="962">
                  <c:v>222.04999999999998</c:v>
                </c:pt>
                <c:pt idx="963">
                  <c:v>222.5</c:v>
                </c:pt>
                <c:pt idx="964">
                  <c:v>223</c:v>
                </c:pt>
                <c:pt idx="965">
                  <c:v>223.5</c:v>
                </c:pt>
                <c:pt idx="966">
                  <c:v>223.95</c:v>
                </c:pt>
                <c:pt idx="967">
                  <c:v>224.45</c:v>
                </c:pt>
                <c:pt idx="968">
                  <c:v>225</c:v>
                </c:pt>
                <c:pt idx="969">
                  <c:v>225.45000000000002</c:v>
                </c:pt>
                <c:pt idx="970">
                  <c:v>226.04999999999998</c:v>
                </c:pt>
                <c:pt idx="971">
                  <c:v>226.6</c:v>
                </c:pt>
                <c:pt idx="972">
                  <c:v>227.15</c:v>
                </c:pt>
                <c:pt idx="973">
                  <c:v>227.75</c:v>
                </c:pt>
                <c:pt idx="974">
                  <c:v>228.35</c:v>
                </c:pt>
                <c:pt idx="975">
                  <c:v>228.95000000000002</c:v>
                </c:pt>
                <c:pt idx="976">
                  <c:v>229.50000000000003</c:v>
                </c:pt>
                <c:pt idx="977">
                  <c:v>230.1</c:v>
                </c:pt>
                <c:pt idx="978">
                  <c:v>230.65</c:v>
                </c:pt>
                <c:pt idx="979">
                  <c:v>231.2</c:v>
                </c:pt>
                <c:pt idx="980">
                  <c:v>231.8</c:v>
                </c:pt>
                <c:pt idx="981">
                  <c:v>232.45</c:v>
                </c:pt>
                <c:pt idx="982">
                  <c:v>233.15</c:v>
                </c:pt>
                <c:pt idx="983">
                  <c:v>233.8</c:v>
                </c:pt>
                <c:pt idx="984">
                  <c:v>234.45000000000002</c:v>
                </c:pt>
                <c:pt idx="985">
                  <c:v>235.15</c:v>
                </c:pt>
                <c:pt idx="986">
                  <c:v>235.8</c:v>
                </c:pt>
                <c:pt idx="987">
                  <c:v>236.45</c:v>
                </c:pt>
                <c:pt idx="988">
                  <c:v>237.15</c:v>
                </c:pt>
                <c:pt idx="989">
                  <c:v>237.8</c:v>
                </c:pt>
                <c:pt idx="990">
                  <c:v>238.4</c:v>
                </c:pt>
                <c:pt idx="991">
                  <c:v>238.9</c:v>
                </c:pt>
                <c:pt idx="992">
                  <c:v>239.05</c:v>
                </c:pt>
                <c:pt idx="993">
                  <c:v>239.15</c:v>
                </c:pt>
                <c:pt idx="994">
                  <c:v>239.15</c:v>
                </c:pt>
                <c:pt idx="995">
                  <c:v>239.25000000000003</c:v>
                </c:pt>
                <c:pt idx="996">
                  <c:v>239.25000000000003</c:v>
                </c:pt>
                <c:pt idx="997">
                  <c:v>239.35</c:v>
                </c:pt>
                <c:pt idx="998">
                  <c:v>239.35</c:v>
                </c:pt>
                <c:pt idx="999">
                  <c:v>239.45000000000002</c:v>
                </c:pt>
                <c:pt idx="1000">
                  <c:v>239.45000000000002</c:v>
                </c:pt>
                <c:pt idx="1001">
                  <c:v>239.45000000000002</c:v>
                </c:pt>
                <c:pt idx="1002">
                  <c:v>239.55</c:v>
                </c:pt>
                <c:pt idx="1003">
                  <c:v>239.55</c:v>
                </c:pt>
                <c:pt idx="1004">
                  <c:v>239.65</c:v>
                </c:pt>
                <c:pt idx="1005">
                  <c:v>239.65</c:v>
                </c:pt>
                <c:pt idx="1006">
                  <c:v>239.75000000000003</c:v>
                </c:pt>
                <c:pt idx="1007">
                  <c:v>239.75000000000003</c:v>
                </c:pt>
                <c:pt idx="1008">
                  <c:v>239.85</c:v>
                </c:pt>
                <c:pt idx="1009">
                  <c:v>239.85</c:v>
                </c:pt>
                <c:pt idx="1010">
                  <c:v>239.95000000000002</c:v>
                </c:pt>
                <c:pt idx="1011">
                  <c:v>239.85</c:v>
                </c:pt>
                <c:pt idx="1012">
                  <c:v>239.89999999999998</c:v>
                </c:pt>
                <c:pt idx="1013">
                  <c:v>239.95</c:v>
                </c:pt>
                <c:pt idx="1014">
                  <c:v>239.95</c:v>
                </c:pt>
                <c:pt idx="1015">
                  <c:v>240.04999999999998</c:v>
                </c:pt>
                <c:pt idx="1016">
                  <c:v>240.04999999999998</c:v>
                </c:pt>
                <c:pt idx="1017">
                  <c:v>240.15</c:v>
                </c:pt>
                <c:pt idx="1018">
                  <c:v>240.15</c:v>
                </c:pt>
                <c:pt idx="1019">
                  <c:v>240.24999999999997</c:v>
                </c:pt>
                <c:pt idx="1020">
                  <c:v>240.24999999999997</c:v>
                </c:pt>
                <c:pt idx="1021">
                  <c:v>240.35</c:v>
                </c:pt>
                <c:pt idx="1022">
                  <c:v>240.35</c:v>
                </c:pt>
                <c:pt idx="1023">
                  <c:v>240.45</c:v>
                </c:pt>
                <c:pt idx="1024">
                  <c:v>240.45</c:v>
                </c:pt>
                <c:pt idx="1025">
                  <c:v>240.5</c:v>
                </c:pt>
                <c:pt idx="1026">
                  <c:v>240.54999999999998</c:v>
                </c:pt>
                <c:pt idx="1027">
                  <c:v>240.54999999999998</c:v>
                </c:pt>
                <c:pt idx="1028">
                  <c:v>240.65</c:v>
                </c:pt>
                <c:pt idx="1029">
                  <c:v>240.65</c:v>
                </c:pt>
                <c:pt idx="1030">
                  <c:v>240.74999999999997</c:v>
                </c:pt>
                <c:pt idx="1031">
                  <c:v>240.74999999999997</c:v>
                </c:pt>
                <c:pt idx="1032">
                  <c:v>240.75</c:v>
                </c:pt>
                <c:pt idx="1033">
                  <c:v>240.75</c:v>
                </c:pt>
                <c:pt idx="1034">
                  <c:v>240.85</c:v>
                </c:pt>
                <c:pt idx="1035">
                  <c:v>240.85</c:v>
                </c:pt>
                <c:pt idx="1036">
                  <c:v>240.95</c:v>
                </c:pt>
                <c:pt idx="1037">
                  <c:v>240.95</c:v>
                </c:pt>
                <c:pt idx="1038">
                  <c:v>240.95</c:v>
                </c:pt>
                <c:pt idx="1039">
                  <c:v>241.05</c:v>
                </c:pt>
                <c:pt idx="1040">
                  <c:v>241.05</c:v>
                </c:pt>
                <c:pt idx="1041">
                  <c:v>241.14999999999998</c:v>
                </c:pt>
                <c:pt idx="1042">
                  <c:v>241.14999999999998</c:v>
                </c:pt>
                <c:pt idx="1043">
                  <c:v>241.25</c:v>
                </c:pt>
                <c:pt idx="1044">
                  <c:v>241.25</c:v>
                </c:pt>
                <c:pt idx="1045">
                  <c:v>241.35</c:v>
                </c:pt>
                <c:pt idx="1046">
                  <c:v>241.35</c:v>
                </c:pt>
                <c:pt idx="1047">
                  <c:v>241.45</c:v>
                </c:pt>
                <c:pt idx="1048">
                  <c:v>241.45</c:v>
                </c:pt>
                <c:pt idx="1049">
                  <c:v>241.5</c:v>
                </c:pt>
                <c:pt idx="1050">
                  <c:v>241.55</c:v>
                </c:pt>
                <c:pt idx="1051">
                  <c:v>241.55</c:v>
                </c:pt>
                <c:pt idx="1052">
                  <c:v>241.64999999999998</c:v>
                </c:pt>
                <c:pt idx="1053">
                  <c:v>241.54999999999998</c:v>
                </c:pt>
                <c:pt idx="1054">
                  <c:v>241.65</c:v>
                </c:pt>
                <c:pt idx="1055">
                  <c:v>241.65</c:v>
                </c:pt>
                <c:pt idx="1056">
                  <c:v>241.75</c:v>
                </c:pt>
                <c:pt idx="1057">
                  <c:v>241.75</c:v>
                </c:pt>
                <c:pt idx="1058">
                  <c:v>241.85</c:v>
                </c:pt>
                <c:pt idx="1059">
                  <c:v>241.85</c:v>
                </c:pt>
                <c:pt idx="1060">
                  <c:v>241.95000000000002</c:v>
                </c:pt>
                <c:pt idx="1061">
                  <c:v>241.95000000000002</c:v>
                </c:pt>
                <c:pt idx="1062">
                  <c:v>242</c:v>
                </c:pt>
                <c:pt idx="1063">
                  <c:v>242.04999999999998</c:v>
                </c:pt>
                <c:pt idx="1064">
                  <c:v>242.04999999999998</c:v>
                </c:pt>
                <c:pt idx="1065">
                  <c:v>242.15</c:v>
                </c:pt>
                <c:pt idx="1066">
                  <c:v>242.15</c:v>
                </c:pt>
                <c:pt idx="1067">
                  <c:v>242.25</c:v>
                </c:pt>
                <c:pt idx="1068">
                  <c:v>242.25</c:v>
                </c:pt>
                <c:pt idx="1069">
                  <c:v>242.35</c:v>
                </c:pt>
                <c:pt idx="1070">
                  <c:v>242.35</c:v>
                </c:pt>
                <c:pt idx="1071">
                  <c:v>242.45000000000002</c:v>
                </c:pt>
                <c:pt idx="1072">
                  <c:v>242.45000000000002</c:v>
                </c:pt>
                <c:pt idx="1073">
                  <c:v>242.54999999999998</c:v>
                </c:pt>
                <c:pt idx="1074">
                  <c:v>242.45</c:v>
                </c:pt>
                <c:pt idx="1075">
                  <c:v>242.5</c:v>
                </c:pt>
                <c:pt idx="1076">
                  <c:v>242.55</c:v>
                </c:pt>
                <c:pt idx="1077">
                  <c:v>242.55</c:v>
                </c:pt>
                <c:pt idx="1078">
                  <c:v>242.65</c:v>
                </c:pt>
                <c:pt idx="1079">
                  <c:v>242.65</c:v>
                </c:pt>
                <c:pt idx="1080">
                  <c:v>242.75</c:v>
                </c:pt>
                <c:pt idx="1081">
                  <c:v>242.75</c:v>
                </c:pt>
                <c:pt idx="1082">
                  <c:v>242.85000000000002</c:v>
                </c:pt>
                <c:pt idx="1083">
                  <c:v>242.85000000000002</c:v>
                </c:pt>
                <c:pt idx="1084">
                  <c:v>242.95</c:v>
                </c:pt>
                <c:pt idx="1085">
                  <c:v>242.95</c:v>
                </c:pt>
                <c:pt idx="1086">
                  <c:v>243</c:v>
                </c:pt>
                <c:pt idx="1087">
                  <c:v>243.05</c:v>
                </c:pt>
                <c:pt idx="1088">
                  <c:v>243.1</c:v>
                </c:pt>
                <c:pt idx="1089">
                  <c:v>243.15</c:v>
                </c:pt>
                <c:pt idx="1090">
                  <c:v>243.15</c:v>
                </c:pt>
                <c:pt idx="1091">
                  <c:v>243.25</c:v>
                </c:pt>
                <c:pt idx="1092">
                  <c:v>243.25</c:v>
                </c:pt>
                <c:pt idx="1093">
                  <c:v>243.35000000000002</c:v>
                </c:pt>
                <c:pt idx="1094">
                  <c:v>243.35000000000002</c:v>
                </c:pt>
                <c:pt idx="1095">
                  <c:v>243.35</c:v>
                </c:pt>
                <c:pt idx="1096">
                  <c:v>243.35</c:v>
                </c:pt>
                <c:pt idx="1097">
                  <c:v>243.45000000000002</c:v>
                </c:pt>
                <c:pt idx="1098">
                  <c:v>243.45000000000002</c:v>
                </c:pt>
                <c:pt idx="1099">
                  <c:v>243.5</c:v>
                </c:pt>
                <c:pt idx="1100">
                  <c:v>243.55</c:v>
                </c:pt>
                <c:pt idx="1101">
                  <c:v>243.60000000000002</c:v>
                </c:pt>
                <c:pt idx="1102">
                  <c:v>243.65</c:v>
                </c:pt>
                <c:pt idx="1103">
                  <c:v>243.65</c:v>
                </c:pt>
                <c:pt idx="1104">
                  <c:v>243.75000000000003</c:v>
                </c:pt>
                <c:pt idx="1105">
                  <c:v>243.75000000000003</c:v>
                </c:pt>
                <c:pt idx="1106">
                  <c:v>243.85</c:v>
                </c:pt>
                <c:pt idx="1107">
                  <c:v>243.85</c:v>
                </c:pt>
                <c:pt idx="1108">
                  <c:v>243.95000000000002</c:v>
                </c:pt>
                <c:pt idx="1109">
                  <c:v>243.95000000000002</c:v>
                </c:pt>
                <c:pt idx="1110">
                  <c:v>244.05</c:v>
                </c:pt>
                <c:pt idx="1111">
                  <c:v>244.05</c:v>
                </c:pt>
                <c:pt idx="1112">
                  <c:v>244.10000000000002</c:v>
                </c:pt>
                <c:pt idx="1113">
                  <c:v>244.15</c:v>
                </c:pt>
                <c:pt idx="1114">
                  <c:v>244.20000000000002</c:v>
                </c:pt>
                <c:pt idx="1115">
                  <c:v>244.25000000000003</c:v>
                </c:pt>
                <c:pt idx="1116">
                  <c:v>244.15</c:v>
                </c:pt>
                <c:pt idx="1117">
                  <c:v>244.24999999999997</c:v>
                </c:pt>
                <c:pt idx="1118">
                  <c:v>244.24999999999997</c:v>
                </c:pt>
                <c:pt idx="1119">
                  <c:v>244.35</c:v>
                </c:pt>
                <c:pt idx="1120">
                  <c:v>244.35</c:v>
                </c:pt>
                <c:pt idx="1121">
                  <c:v>244.45</c:v>
                </c:pt>
                <c:pt idx="1122">
                  <c:v>244.45</c:v>
                </c:pt>
                <c:pt idx="1123">
                  <c:v>244.54999999999998</c:v>
                </c:pt>
                <c:pt idx="1124">
                  <c:v>244.54999999999998</c:v>
                </c:pt>
                <c:pt idx="1125">
                  <c:v>244.6</c:v>
                </c:pt>
                <c:pt idx="1126">
                  <c:v>244.65</c:v>
                </c:pt>
                <c:pt idx="1127">
                  <c:v>244.7</c:v>
                </c:pt>
                <c:pt idx="1128">
                  <c:v>244.74999999999997</c:v>
                </c:pt>
                <c:pt idx="1129">
                  <c:v>244.74999999999997</c:v>
                </c:pt>
                <c:pt idx="1130">
                  <c:v>244.85</c:v>
                </c:pt>
                <c:pt idx="1131">
                  <c:v>244.85</c:v>
                </c:pt>
                <c:pt idx="1132">
                  <c:v>244.95</c:v>
                </c:pt>
                <c:pt idx="1133">
                  <c:v>244.95</c:v>
                </c:pt>
                <c:pt idx="1134">
                  <c:v>245.04999999999998</c:v>
                </c:pt>
                <c:pt idx="1135">
                  <c:v>245.04999999999998</c:v>
                </c:pt>
                <c:pt idx="1136">
                  <c:v>245.1</c:v>
                </c:pt>
                <c:pt idx="1137">
                  <c:v>245.05</c:v>
                </c:pt>
                <c:pt idx="1138">
                  <c:v>245.10000000000002</c:v>
                </c:pt>
                <c:pt idx="1139">
                  <c:v>245.14999999999998</c:v>
                </c:pt>
                <c:pt idx="1140">
                  <c:v>245.2</c:v>
                </c:pt>
                <c:pt idx="1141">
                  <c:v>245.25</c:v>
                </c:pt>
                <c:pt idx="1142">
                  <c:v>245.25</c:v>
                </c:pt>
                <c:pt idx="1143">
                  <c:v>245.35000000000002</c:v>
                </c:pt>
                <c:pt idx="1144">
                  <c:v>245.35000000000002</c:v>
                </c:pt>
                <c:pt idx="1145">
                  <c:v>245.45</c:v>
                </c:pt>
                <c:pt idx="1146">
                  <c:v>245.45</c:v>
                </c:pt>
                <c:pt idx="1147">
                  <c:v>245.60000000000002</c:v>
                </c:pt>
                <c:pt idx="1148">
                  <c:v>246</c:v>
                </c:pt>
                <c:pt idx="1149">
                  <c:v>246.85000000000002</c:v>
                </c:pt>
                <c:pt idx="1150">
                  <c:v>247.75</c:v>
                </c:pt>
                <c:pt idx="1151">
                  <c:v>248.7</c:v>
                </c:pt>
                <c:pt idx="1152">
                  <c:v>249.65000000000003</c:v>
                </c:pt>
                <c:pt idx="1153">
                  <c:v>250.60000000000002</c:v>
                </c:pt>
                <c:pt idx="1154">
                  <c:v>251.55</c:v>
                </c:pt>
                <c:pt idx="1155">
                  <c:v>252.45</c:v>
                </c:pt>
                <c:pt idx="1156">
                  <c:v>253.2</c:v>
                </c:pt>
                <c:pt idx="1157">
                  <c:v>253.8</c:v>
                </c:pt>
                <c:pt idx="1158">
                  <c:v>254.3</c:v>
                </c:pt>
                <c:pt idx="1159">
                  <c:v>254.9</c:v>
                </c:pt>
                <c:pt idx="1160">
                  <c:v>255.5</c:v>
                </c:pt>
                <c:pt idx="1161">
                  <c:v>256.10000000000002</c:v>
                </c:pt>
                <c:pt idx="1162">
                  <c:v>256.64999999999998</c:v>
                </c:pt>
                <c:pt idx="1163">
                  <c:v>257.25</c:v>
                </c:pt>
                <c:pt idx="1164">
                  <c:v>257.8</c:v>
                </c:pt>
                <c:pt idx="1165">
                  <c:v>258.35000000000002</c:v>
                </c:pt>
                <c:pt idx="1166">
                  <c:v>258.8</c:v>
                </c:pt>
                <c:pt idx="1167">
                  <c:v>259.2</c:v>
                </c:pt>
                <c:pt idx="1168">
                  <c:v>259.64999999999998</c:v>
                </c:pt>
                <c:pt idx="1169">
                  <c:v>260.10000000000002</c:v>
                </c:pt>
                <c:pt idx="1170">
                  <c:v>260.54999999999995</c:v>
                </c:pt>
                <c:pt idx="1171">
                  <c:v>261</c:v>
                </c:pt>
                <c:pt idx="1172">
                  <c:v>261.39999999999998</c:v>
                </c:pt>
                <c:pt idx="1173">
                  <c:v>261.85000000000002</c:v>
                </c:pt>
                <c:pt idx="1174">
                  <c:v>262.25</c:v>
                </c:pt>
                <c:pt idx="1175">
                  <c:v>262.7</c:v>
                </c:pt>
                <c:pt idx="1176">
                  <c:v>263.10000000000002</c:v>
                </c:pt>
                <c:pt idx="1177">
                  <c:v>263.5</c:v>
                </c:pt>
                <c:pt idx="1178">
                  <c:v>263.89999999999998</c:v>
                </c:pt>
                <c:pt idx="1179">
                  <c:v>264.3</c:v>
                </c:pt>
                <c:pt idx="1180">
                  <c:v>264.59999999999997</c:v>
                </c:pt>
                <c:pt idx="1181">
                  <c:v>265</c:v>
                </c:pt>
                <c:pt idx="1182">
                  <c:v>265.29999999999995</c:v>
                </c:pt>
                <c:pt idx="1183">
                  <c:v>265.7</c:v>
                </c:pt>
                <c:pt idx="1184">
                  <c:v>266.04999999999995</c:v>
                </c:pt>
                <c:pt idx="1185">
                  <c:v>266.39999999999998</c:v>
                </c:pt>
                <c:pt idx="1186">
                  <c:v>266.75</c:v>
                </c:pt>
                <c:pt idx="1187">
                  <c:v>267.14999999999998</c:v>
                </c:pt>
                <c:pt idx="1188">
                  <c:v>267.44999999999993</c:v>
                </c:pt>
                <c:pt idx="1189">
                  <c:v>267.85000000000002</c:v>
                </c:pt>
                <c:pt idx="1190">
                  <c:v>268.19999999999993</c:v>
                </c:pt>
                <c:pt idx="1191">
                  <c:v>268.54999999999995</c:v>
                </c:pt>
                <c:pt idx="1192">
                  <c:v>268.89999999999998</c:v>
                </c:pt>
                <c:pt idx="1193">
                  <c:v>269.29999999999995</c:v>
                </c:pt>
                <c:pt idx="1194">
                  <c:v>269.64999999999998</c:v>
                </c:pt>
                <c:pt idx="1195">
                  <c:v>270</c:v>
                </c:pt>
                <c:pt idx="1196">
                  <c:v>270.34999999999997</c:v>
                </c:pt>
                <c:pt idx="1197">
                  <c:v>270.64999999999998</c:v>
                </c:pt>
                <c:pt idx="1198">
                  <c:v>271.04999999999995</c:v>
                </c:pt>
                <c:pt idx="1199">
                  <c:v>271.39999999999998</c:v>
                </c:pt>
                <c:pt idx="1200">
                  <c:v>271.7</c:v>
                </c:pt>
                <c:pt idx="1201">
                  <c:v>271.90000000000003</c:v>
                </c:pt>
                <c:pt idx="1202">
                  <c:v>272.25</c:v>
                </c:pt>
                <c:pt idx="1203">
                  <c:v>272.55</c:v>
                </c:pt>
                <c:pt idx="1204">
                  <c:v>272.85000000000002</c:v>
                </c:pt>
                <c:pt idx="1205">
                  <c:v>273.14999999999998</c:v>
                </c:pt>
                <c:pt idx="1206">
                  <c:v>273.5</c:v>
                </c:pt>
                <c:pt idx="1207">
                  <c:v>273.8</c:v>
                </c:pt>
                <c:pt idx="1208">
                  <c:v>274.10000000000002</c:v>
                </c:pt>
                <c:pt idx="1209">
                  <c:v>274.45000000000005</c:v>
                </c:pt>
                <c:pt idx="1210">
                  <c:v>274.8</c:v>
                </c:pt>
                <c:pt idx="1211">
                  <c:v>275.10000000000002</c:v>
                </c:pt>
                <c:pt idx="1212">
                  <c:v>275.39999999999998</c:v>
                </c:pt>
                <c:pt idx="1213">
                  <c:v>275.75</c:v>
                </c:pt>
                <c:pt idx="1214">
                  <c:v>276.05</c:v>
                </c:pt>
                <c:pt idx="1215">
                  <c:v>276.35000000000002</c:v>
                </c:pt>
                <c:pt idx="1216">
                  <c:v>276.64999999999998</c:v>
                </c:pt>
                <c:pt idx="1217">
                  <c:v>277</c:v>
                </c:pt>
                <c:pt idx="1218">
                  <c:v>277.3</c:v>
                </c:pt>
                <c:pt idx="1219">
                  <c:v>277.60000000000002</c:v>
                </c:pt>
                <c:pt idx="1220">
                  <c:v>277.95</c:v>
                </c:pt>
                <c:pt idx="1221">
                  <c:v>278.25</c:v>
                </c:pt>
                <c:pt idx="1222">
                  <c:v>278.45</c:v>
                </c:pt>
                <c:pt idx="1223">
                  <c:v>278.79999999999995</c:v>
                </c:pt>
                <c:pt idx="1224">
                  <c:v>279.10000000000002</c:v>
                </c:pt>
                <c:pt idx="1225">
                  <c:v>279.39999999999998</c:v>
                </c:pt>
                <c:pt idx="1226">
                  <c:v>279.75</c:v>
                </c:pt>
                <c:pt idx="1227">
                  <c:v>280.10000000000002</c:v>
                </c:pt>
                <c:pt idx="1228">
                  <c:v>280.45</c:v>
                </c:pt>
                <c:pt idx="1229">
                  <c:v>280.75</c:v>
                </c:pt>
                <c:pt idx="1230">
                  <c:v>281.10000000000002</c:v>
                </c:pt>
                <c:pt idx="1231">
                  <c:v>281.45</c:v>
                </c:pt>
                <c:pt idx="1232">
                  <c:v>281.75</c:v>
                </c:pt>
                <c:pt idx="1233">
                  <c:v>282.04999999999995</c:v>
                </c:pt>
                <c:pt idx="1234">
                  <c:v>282.45</c:v>
                </c:pt>
                <c:pt idx="1235">
                  <c:v>282.75</c:v>
                </c:pt>
                <c:pt idx="1236">
                  <c:v>283.04999999999995</c:v>
                </c:pt>
                <c:pt idx="1237">
                  <c:v>283.45</c:v>
                </c:pt>
                <c:pt idx="1238">
                  <c:v>283.75</c:v>
                </c:pt>
                <c:pt idx="1239">
                  <c:v>284.04999999999995</c:v>
                </c:pt>
                <c:pt idx="1240">
                  <c:v>284.39999999999998</c:v>
                </c:pt>
                <c:pt idx="1241">
                  <c:v>284.75</c:v>
                </c:pt>
                <c:pt idx="1242">
                  <c:v>285.04999999999995</c:v>
                </c:pt>
                <c:pt idx="1243">
                  <c:v>285.25</c:v>
                </c:pt>
                <c:pt idx="1244">
                  <c:v>285.60000000000002</c:v>
                </c:pt>
                <c:pt idx="1245">
                  <c:v>285.95000000000005</c:v>
                </c:pt>
                <c:pt idx="1246">
                  <c:v>286.25</c:v>
                </c:pt>
                <c:pt idx="1247">
                  <c:v>286.60000000000002</c:v>
                </c:pt>
                <c:pt idx="1248">
                  <c:v>286.95000000000005</c:v>
                </c:pt>
                <c:pt idx="1249">
                  <c:v>287.25</c:v>
                </c:pt>
                <c:pt idx="1250">
                  <c:v>287.55000000000007</c:v>
                </c:pt>
                <c:pt idx="1251">
                  <c:v>287.85000000000002</c:v>
                </c:pt>
                <c:pt idx="1252">
                  <c:v>288.25</c:v>
                </c:pt>
                <c:pt idx="1253">
                  <c:v>288.55000000000007</c:v>
                </c:pt>
                <c:pt idx="1254">
                  <c:v>288.85000000000002</c:v>
                </c:pt>
                <c:pt idx="1255">
                  <c:v>289.14999999999998</c:v>
                </c:pt>
                <c:pt idx="1256">
                  <c:v>289.5</c:v>
                </c:pt>
                <c:pt idx="1257">
                  <c:v>289.85000000000002</c:v>
                </c:pt>
                <c:pt idx="1258">
                  <c:v>290.14999999999998</c:v>
                </c:pt>
                <c:pt idx="1259">
                  <c:v>290.45000000000005</c:v>
                </c:pt>
                <c:pt idx="1260">
                  <c:v>290.80000000000007</c:v>
                </c:pt>
                <c:pt idx="1261">
                  <c:v>291.10000000000002</c:v>
                </c:pt>
                <c:pt idx="1262">
                  <c:v>291.45000000000005</c:v>
                </c:pt>
                <c:pt idx="1263">
                  <c:v>291.75</c:v>
                </c:pt>
                <c:pt idx="1264">
                  <c:v>291.95000000000005</c:v>
                </c:pt>
                <c:pt idx="1265">
                  <c:v>292.25</c:v>
                </c:pt>
                <c:pt idx="1266">
                  <c:v>292.60000000000002</c:v>
                </c:pt>
                <c:pt idx="1267">
                  <c:v>292.95000000000005</c:v>
                </c:pt>
                <c:pt idx="1268">
                  <c:v>293.25</c:v>
                </c:pt>
                <c:pt idx="1269">
                  <c:v>293.54999999999995</c:v>
                </c:pt>
                <c:pt idx="1270">
                  <c:v>293.89999999999998</c:v>
                </c:pt>
                <c:pt idx="1271">
                  <c:v>294.2</c:v>
                </c:pt>
                <c:pt idx="1272">
                  <c:v>294.5</c:v>
                </c:pt>
                <c:pt idx="1273">
                  <c:v>294.85000000000002</c:v>
                </c:pt>
                <c:pt idx="1274">
                  <c:v>295.2</c:v>
                </c:pt>
                <c:pt idx="1275">
                  <c:v>295.5</c:v>
                </c:pt>
                <c:pt idx="1276">
                  <c:v>295.85000000000002</c:v>
                </c:pt>
                <c:pt idx="1277">
                  <c:v>296.14999999999998</c:v>
                </c:pt>
                <c:pt idx="1278">
                  <c:v>296.45</c:v>
                </c:pt>
                <c:pt idx="1279">
                  <c:v>296.8</c:v>
                </c:pt>
                <c:pt idx="1280">
                  <c:v>297.10000000000002</c:v>
                </c:pt>
                <c:pt idx="1281">
                  <c:v>297.39999999999998</c:v>
                </c:pt>
                <c:pt idx="1282">
                  <c:v>297.8</c:v>
                </c:pt>
                <c:pt idx="1283">
                  <c:v>298.10000000000002</c:v>
                </c:pt>
                <c:pt idx="1284">
                  <c:v>298.39999999999998</c:v>
                </c:pt>
                <c:pt idx="1285">
                  <c:v>298.64999999999998</c:v>
                </c:pt>
                <c:pt idx="1286">
                  <c:v>298.94999999999993</c:v>
                </c:pt>
                <c:pt idx="1287">
                  <c:v>299.29999999999995</c:v>
                </c:pt>
                <c:pt idx="1288">
                  <c:v>299.64999999999998</c:v>
                </c:pt>
                <c:pt idx="1289">
                  <c:v>299.94999999999993</c:v>
                </c:pt>
                <c:pt idx="1290">
                  <c:v>300.29999999999995</c:v>
                </c:pt>
                <c:pt idx="1291">
                  <c:v>300.64999999999998</c:v>
                </c:pt>
                <c:pt idx="1292">
                  <c:v>300.94999999999993</c:v>
                </c:pt>
                <c:pt idx="1293">
                  <c:v>301.25</c:v>
                </c:pt>
                <c:pt idx="1294">
                  <c:v>301.64999999999998</c:v>
                </c:pt>
                <c:pt idx="1295">
                  <c:v>301.94999999999993</c:v>
                </c:pt>
                <c:pt idx="1296">
                  <c:v>302.29999999999995</c:v>
                </c:pt>
                <c:pt idx="1297">
                  <c:v>302.64999999999998</c:v>
                </c:pt>
                <c:pt idx="1298">
                  <c:v>302.94999999999993</c:v>
                </c:pt>
                <c:pt idx="1299">
                  <c:v>303.29999999999995</c:v>
                </c:pt>
                <c:pt idx="1300">
                  <c:v>303.60000000000002</c:v>
                </c:pt>
                <c:pt idx="1301">
                  <c:v>303.94999999999993</c:v>
                </c:pt>
                <c:pt idx="1302">
                  <c:v>304.29999999999995</c:v>
                </c:pt>
                <c:pt idx="1303">
                  <c:v>304.60000000000002</c:v>
                </c:pt>
                <c:pt idx="1304">
                  <c:v>304.89999999999998</c:v>
                </c:pt>
                <c:pt idx="1305">
                  <c:v>305.29999999999995</c:v>
                </c:pt>
                <c:pt idx="1306">
                  <c:v>305.5</c:v>
                </c:pt>
                <c:pt idx="1307">
                  <c:v>305.85000000000002</c:v>
                </c:pt>
                <c:pt idx="1308">
                  <c:v>306.20000000000005</c:v>
                </c:pt>
                <c:pt idx="1309">
                  <c:v>306.5</c:v>
                </c:pt>
                <c:pt idx="1310">
                  <c:v>306.89999999999998</c:v>
                </c:pt>
                <c:pt idx="1311">
                  <c:v>307.20000000000005</c:v>
                </c:pt>
                <c:pt idx="1312">
                  <c:v>307.55</c:v>
                </c:pt>
                <c:pt idx="1313">
                  <c:v>307.89999999999998</c:v>
                </c:pt>
                <c:pt idx="1314">
                  <c:v>308.3</c:v>
                </c:pt>
                <c:pt idx="1315">
                  <c:v>308.64999999999998</c:v>
                </c:pt>
                <c:pt idx="1316">
                  <c:v>309</c:v>
                </c:pt>
                <c:pt idx="1317">
                  <c:v>309.35000000000002</c:v>
                </c:pt>
                <c:pt idx="1318">
                  <c:v>309.75</c:v>
                </c:pt>
                <c:pt idx="1319">
                  <c:v>310.10000000000002</c:v>
                </c:pt>
                <c:pt idx="1320">
                  <c:v>310.45000000000005</c:v>
                </c:pt>
                <c:pt idx="1321">
                  <c:v>310.8</c:v>
                </c:pt>
                <c:pt idx="1322">
                  <c:v>311.14999999999998</c:v>
                </c:pt>
                <c:pt idx="1323">
                  <c:v>311.55</c:v>
                </c:pt>
                <c:pt idx="1324">
                  <c:v>311.89999999999998</c:v>
                </c:pt>
                <c:pt idx="1325">
                  <c:v>312.3</c:v>
                </c:pt>
                <c:pt idx="1326">
                  <c:v>312.60000000000002</c:v>
                </c:pt>
                <c:pt idx="1327">
                  <c:v>312.89999999999998</c:v>
                </c:pt>
                <c:pt idx="1328">
                  <c:v>313.25</c:v>
                </c:pt>
                <c:pt idx="1329">
                  <c:v>313.64999999999998</c:v>
                </c:pt>
                <c:pt idx="1330">
                  <c:v>314.04999999999995</c:v>
                </c:pt>
                <c:pt idx="1331">
                  <c:v>314.45</c:v>
                </c:pt>
                <c:pt idx="1332">
                  <c:v>314.79999999999995</c:v>
                </c:pt>
                <c:pt idx="1333">
                  <c:v>315.25</c:v>
                </c:pt>
                <c:pt idx="1334">
                  <c:v>315.64999999999998</c:v>
                </c:pt>
                <c:pt idx="1335">
                  <c:v>316.04999999999995</c:v>
                </c:pt>
                <c:pt idx="1336">
                  <c:v>316.5</c:v>
                </c:pt>
                <c:pt idx="1337">
                  <c:v>316.84999999999997</c:v>
                </c:pt>
                <c:pt idx="1338">
                  <c:v>317.25</c:v>
                </c:pt>
                <c:pt idx="1339">
                  <c:v>317.64999999999998</c:v>
                </c:pt>
                <c:pt idx="1340">
                  <c:v>318.10000000000002</c:v>
                </c:pt>
                <c:pt idx="1341">
                  <c:v>318.5</c:v>
                </c:pt>
                <c:pt idx="1342">
                  <c:v>318.89999999999998</c:v>
                </c:pt>
                <c:pt idx="1343">
                  <c:v>319.35000000000002</c:v>
                </c:pt>
                <c:pt idx="1344">
                  <c:v>319.75</c:v>
                </c:pt>
                <c:pt idx="1345">
                  <c:v>320.09999999999997</c:v>
                </c:pt>
                <c:pt idx="1346">
                  <c:v>320.5</c:v>
                </c:pt>
                <c:pt idx="1347">
                  <c:v>320.95000000000005</c:v>
                </c:pt>
                <c:pt idx="1348">
                  <c:v>321.25</c:v>
                </c:pt>
                <c:pt idx="1349">
                  <c:v>321.60000000000002</c:v>
                </c:pt>
                <c:pt idx="1350">
                  <c:v>322</c:v>
                </c:pt>
                <c:pt idx="1351">
                  <c:v>322.30000000000007</c:v>
                </c:pt>
                <c:pt idx="1352">
                  <c:v>322.70000000000005</c:v>
                </c:pt>
                <c:pt idx="1353">
                  <c:v>323.10000000000002</c:v>
                </c:pt>
                <c:pt idx="1354">
                  <c:v>323.45000000000005</c:v>
                </c:pt>
                <c:pt idx="1355">
                  <c:v>323.80000000000007</c:v>
                </c:pt>
                <c:pt idx="1356">
                  <c:v>324.20000000000005</c:v>
                </c:pt>
                <c:pt idx="1357">
                  <c:v>324.55</c:v>
                </c:pt>
                <c:pt idx="1358">
                  <c:v>324.95000000000005</c:v>
                </c:pt>
                <c:pt idx="1359">
                  <c:v>325.25000000000006</c:v>
                </c:pt>
                <c:pt idx="1360">
                  <c:v>325.65000000000003</c:v>
                </c:pt>
                <c:pt idx="1361">
                  <c:v>326.05</c:v>
                </c:pt>
                <c:pt idx="1362">
                  <c:v>326.39999999999998</c:v>
                </c:pt>
                <c:pt idx="1363">
                  <c:v>326.75000000000006</c:v>
                </c:pt>
                <c:pt idx="1364">
                  <c:v>327.15000000000003</c:v>
                </c:pt>
                <c:pt idx="1365">
                  <c:v>327.5</c:v>
                </c:pt>
                <c:pt idx="1366">
                  <c:v>327.9</c:v>
                </c:pt>
                <c:pt idx="1367">
                  <c:v>328.25000000000006</c:v>
                </c:pt>
                <c:pt idx="1368">
                  <c:v>328.6</c:v>
                </c:pt>
                <c:pt idx="1369">
                  <c:v>328.9</c:v>
                </c:pt>
                <c:pt idx="1370">
                  <c:v>329.29999999999995</c:v>
                </c:pt>
                <c:pt idx="1371">
                  <c:v>329.65000000000003</c:v>
                </c:pt>
                <c:pt idx="1372">
                  <c:v>330.05</c:v>
                </c:pt>
                <c:pt idx="1373">
                  <c:v>330.4</c:v>
                </c:pt>
                <c:pt idx="1374">
                  <c:v>330.79999999999995</c:v>
                </c:pt>
                <c:pt idx="1375">
                  <c:v>331.2</c:v>
                </c:pt>
                <c:pt idx="1376">
                  <c:v>331.6</c:v>
                </c:pt>
                <c:pt idx="1377">
                  <c:v>331.95</c:v>
                </c:pt>
                <c:pt idx="1378">
                  <c:v>332.35</c:v>
                </c:pt>
                <c:pt idx="1379">
                  <c:v>332.7</c:v>
                </c:pt>
                <c:pt idx="1380">
                  <c:v>333.1</c:v>
                </c:pt>
                <c:pt idx="1381">
                  <c:v>333.5</c:v>
                </c:pt>
                <c:pt idx="1382">
                  <c:v>333.9</c:v>
                </c:pt>
                <c:pt idx="1383">
                  <c:v>334.25</c:v>
                </c:pt>
                <c:pt idx="1384">
                  <c:v>334.6</c:v>
                </c:pt>
                <c:pt idx="1385">
                  <c:v>335</c:v>
                </c:pt>
                <c:pt idx="1386">
                  <c:v>335.4</c:v>
                </c:pt>
                <c:pt idx="1387">
                  <c:v>335.79999999999995</c:v>
                </c:pt>
                <c:pt idx="1388">
                  <c:v>336.2</c:v>
                </c:pt>
                <c:pt idx="1389">
                  <c:v>336.55</c:v>
                </c:pt>
                <c:pt idx="1390">
                  <c:v>336.85</c:v>
                </c:pt>
                <c:pt idx="1391">
                  <c:v>337.25</c:v>
                </c:pt>
                <c:pt idx="1392">
                  <c:v>337.65</c:v>
                </c:pt>
                <c:pt idx="1393">
                  <c:v>338.09999999999997</c:v>
                </c:pt>
                <c:pt idx="1394">
                  <c:v>338.49999999999994</c:v>
                </c:pt>
                <c:pt idx="1395">
                  <c:v>338.85</c:v>
                </c:pt>
                <c:pt idx="1396">
                  <c:v>339.25</c:v>
                </c:pt>
                <c:pt idx="1397">
                  <c:v>339.65</c:v>
                </c:pt>
                <c:pt idx="1398">
                  <c:v>340.04999999999995</c:v>
                </c:pt>
                <c:pt idx="1399">
                  <c:v>340.5</c:v>
                </c:pt>
                <c:pt idx="1400">
                  <c:v>340.9</c:v>
                </c:pt>
                <c:pt idx="1401">
                  <c:v>341.25</c:v>
                </c:pt>
                <c:pt idx="1402">
                  <c:v>341.65</c:v>
                </c:pt>
                <c:pt idx="1403">
                  <c:v>342.04999999999995</c:v>
                </c:pt>
                <c:pt idx="1404">
                  <c:v>342.44999999999993</c:v>
                </c:pt>
                <c:pt idx="1405">
                  <c:v>342.9</c:v>
                </c:pt>
                <c:pt idx="1406">
                  <c:v>343.29999999999995</c:v>
                </c:pt>
                <c:pt idx="1407">
                  <c:v>343.65</c:v>
                </c:pt>
                <c:pt idx="1408">
                  <c:v>344.04999999999995</c:v>
                </c:pt>
                <c:pt idx="1409">
                  <c:v>344.5</c:v>
                </c:pt>
                <c:pt idx="1410">
                  <c:v>344.9</c:v>
                </c:pt>
                <c:pt idx="1411">
                  <c:v>345.2</c:v>
                </c:pt>
                <c:pt idx="1412">
                  <c:v>345.54999999999995</c:v>
                </c:pt>
                <c:pt idx="1413">
                  <c:v>346</c:v>
                </c:pt>
                <c:pt idx="1414">
                  <c:v>346.40000000000003</c:v>
                </c:pt>
                <c:pt idx="1415">
                  <c:v>346.8</c:v>
                </c:pt>
                <c:pt idx="1416">
                  <c:v>347.20000000000005</c:v>
                </c:pt>
                <c:pt idx="1417">
                  <c:v>347.65</c:v>
                </c:pt>
                <c:pt idx="1418">
                  <c:v>348</c:v>
                </c:pt>
                <c:pt idx="1419">
                  <c:v>348.4</c:v>
                </c:pt>
                <c:pt idx="1420">
                  <c:v>348.80000000000007</c:v>
                </c:pt>
                <c:pt idx="1421">
                  <c:v>349.25</c:v>
                </c:pt>
                <c:pt idx="1422">
                  <c:v>349.65000000000003</c:v>
                </c:pt>
                <c:pt idx="1423">
                  <c:v>350.1</c:v>
                </c:pt>
                <c:pt idx="1424">
                  <c:v>350.5</c:v>
                </c:pt>
                <c:pt idx="1425">
                  <c:v>350.95000000000005</c:v>
                </c:pt>
                <c:pt idx="1426">
                  <c:v>351.45000000000005</c:v>
                </c:pt>
                <c:pt idx="1427">
                  <c:v>351.85</c:v>
                </c:pt>
                <c:pt idx="1428">
                  <c:v>352.35</c:v>
                </c:pt>
                <c:pt idx="1429">
                  <c:v>352.75</c:v>
                </c:pt>
                <c:pt idx="1430">
                  <c:v>353.2</c:v>
                </c:pt>
                <c:pt idx="1431">
                  <c:v>353.7</c:v>
                </c:pt>
                <c:pt idx="1432">
                  <c:v>354</c:v>
                </c:pt>
                <c:pt idx="1433">
                  <c:v>354.5</c:v>
                </c:pt>
                <c:pt idx="1434">
                  <c:v>354.95000000000005</c:v>
                </c:pt>
                <c:pt idx="1435">
                  <c:v>355.35</c:v>
                </c:pt>
                <c:pt idx="1436">
                  <c:v>355.85</c:v>
                </c:pt>
                <c:pt idx="1437">
                  <c:v>356.3</c:v>
                </c:pt>
                <c:pt idx="1438">
                  <c:v>356.65000000000003</c:v>
                </c:pt>
                <c:pt idx="1439">
                  <c:v>357.05</c:v>
                </c:pt>
                <c:pt idx="1440">
                  <c:v>357.5</c:v>
                </c:pt>
                <c:pt idx="1441">
                  <c:v>357.9</c:v>
                </c:pt>
                <c:pt idx="1442">
                  <c:v>358.30000000000007</c:v>
                </c:pt>
                <c:pt idx="1443">
                  <c:v>358.75000000000006</c:v>
                </c:pt>
                <c:pt idx="1444">
                  <c:v>359.05</c:v>
                </c:pt>
                <c:pt idx="1445">
                  <c:v>359.45</c:v>
                </c:pt>
                <c:pt idx="1446">
                  <c:v>359.9</c:v>
                </c:pt>
                <c:pt idx="1447">
                  <c:v>360.29999999999995</c:v>
                </c:pt>
                <c:pt idx="1448">
                  <c:v>360.7</c:v>
                </c:pt>
                <c:pt idx="1449">
                  <c:v>361.04999999999995</c:v>
                </c:pt>
                <c:pt idx="1450">
                  <c:v>361.45</c:v>
                </c:pt>
                <c:pt idx="1451">
                  <c:v>361.85</c:v>
                </c:pt>
                <c:pt idx="1452">
                  <c:v>362.29999999999995</c:v>
                </c:pt>
                <c:pt idx="1453">
                  <c:v>362.7</c:v>
                </c:pt>
                <c:pt idx="1454">
                  <c:v>363</c:v>
                </c:pt>
                <c:pt idx="1455">
                  <c:v>363.4</c:v>
                </c:pt>
                <c:pt idx="1456">
                  <c:v>363.80000000000007</c:v>
                </c:pt>
                <c:pt idx="1457">
                  <c:v>364.15</c:v>
                </c:pt>
                <c:pt idx="1458">
                  <c:v>364.55</c:v>
                </c:pt>
                <c:pt idx="1459">
                  <c:v>364.95</c:v>
                </c:pt>
                <c:pt idx="1460">
                  <c:v>365.25</c:v>
                </c:pt>
                <c:pt idx="1461">
                  <c:v>365.6</c:v>
                </c:pt>
                <c:pt idx="1462">
                  <c:v>366</c:v>
                </c:pt>
                <c:pt idx="1463">
                  <c:v>366.4</c:v>
                </c:pt>
                <c:pt idx="1464">
                  <c:v>366.8</c:v>
                </c:pt>
                <c:pt idx="1465">
                  <c:v>367.05</c:v>
                </c:pt>
                <c:pt idx="1466">
                  <c:v>367.45000000000005</c:v>
                </c:pt>
                <c:pt idx="1467">
                  <c:v>367.85</c:v>
                </c:pt>
                <c:pt idx="1468">
                  <c:v>368.25000000000006</c:v>
                </c:pt>
                <c:pt idx="1469">
                  <c:v>368.65000000000003</c:v>
                </c:pt>
                <c:pt idx="1470">
                  <c:v>368.9</c:v>
                </c:pt>
                <c:pt idx="1471">
                  <c:v>369.29999999999995</c:v>
                </c:pt>
                <c:pt idx="1472">
                  <c:v>369.70000000000005</c:v>
                </c:pt>
                <c:pt idx="1473">
                  <c:v>370.1</c:v>
                </c:pt>
                <c:pt idx="1474">
                  <c:v>370.45</c:v>
                </c:pt>
                <c:pt idx="1475">
                  <c:v>370.8</c:v>
                </c:pt>
                <c:pt idx="1476">
                  <c:v>371.1</c:v>
                </c:pt>
                <c:pt idx="1477">
                  <c:v>371.4</c:v>
                </c:pt>
                <c:pt idx="1478">
                  <c:v>371.7</c:v>
                </c:pt>
                <c:pt idx="1479">
                  <c:v>372.04999999999995</c:v>
                </c:pt>
                <c:pt idx="1480">
                  <c:v>372.34999999999997</c:v>
                </c:pt>
                <c:pt idx="1481">
                  <c:v>372.55000000000007</c:v>
                </c:pt>
                <c:pt idx="1482">
                  <c:v>372.90000000000003</c:v>
                </c:pt>
                <c:pt idx="1483">
                  <c:v>373.2</c:v>
                </c:pt>
                <c:pt idx="1484">
                  <c:v>373.54999999999995</c:v>
                </c:pt>
                <c:pt idx="1485">
                  <c:v>373.90000000000003</c:v>
                </c:pt>
                <c:pt idx="1486">
                  <c:v>374.2</c:v>
                </c:pt>
                <c:pt idx="1487">
                  <c:v>374.44999999999993</c:v>
                </c:pt>
                <c:pt idx="1488">
                  <c:v>374.75</c:v>
                </c:pt>
                <c:pt idx="1489">
                  <c:v>375.04999999999995</c:v>
                </c:pt>
                <c:pt idx="1490">
                  <c:v>375.4</c:v>
                </c:pt>
                <c:pt idx="1491">
                  <c:v>375.7</c:v>
                </c:pt>
                <c:pt idx="1492">
                  <c:v>375.9</c:v>
                </c:pt>
                <c:pt idx="1493">
                  <c:v>376.3</c:v>
                </c:pt>
                <c:pt idx="1494">
                  <c:v>376.6</c:v>
                </c:pt>
                <c:pt idx="1495">
                  <c:v>376.95000000000005</c:v>
                </c:pt>
                <c:pt idx="1496">
                  <c:v>377.25</c:v>
                </c:pt>
                <c:pt idx="1497">
                  <c:v>377.5</c:v>
                </c:pt>
                <c:pt idx="1498">
                  <c:v>377.8</c:v>
                </c:pt>
                <c:pt idx="1499">
                  <c:v>378.09999999999997</c:v>
                </c:pt>
                <c:pt idx="1500">
                  <c:v>378.45000000000005</c:v>
                </c:pt>
                <c:pt idx="1501">
                  <c:v>378.75</c:v>
                </c:pt>
                <c:pt idx="1502">
                  <c:v>379.1</c:v>
                </c:pt>
                <c:pt idx="1503">
                  <c:v>379.3</c:v>
                </c:pt>
                <c:pt idx="1504">
                  <c:v>379.65</c:v>
                </c:pt>
                <c:pt idx="1505">
                  <c:v>379.94999999999993</c:v>
                </c:pt>
                <c:pt idx="1506">
                  <c:v>380.29999999999995</c:v>
                </c:pt>
                <c:pt idx="1507">
                  <c:v>380.6</c:v>
                </c:pt>
                <c:pt idx="1508">
                  <c:v>380.85</c:v>
                </c:pt>
                <c:pt idx="1509">
                  <c:v>381.15</c:v>
                </c:pt>
                <c:pt idx="1510">
                  <c:v>381.5</c:v>
                </c:pt>
                <c:pt idx="1511">
                  <c:v>381.8</c:v>
                </c:pt>
                <c:pt idx="1512">
                  <c:v>382.15</c:v>
                </c:pt>
                <c:pt idx="1513">
                  <c:v>382.35</c:v>
                </c:pt>
                <c:pt idx="1514">
                  <c:v>382.7</c:v>
                </c:pt>
                <c:pt idx="1515">
                  <c:v>383</c:v>
                </c:pt>
                <c:pt idx="1516">
                  <c:v>383.34999999999997</c:v>
                </c:pt>
                <c:pt idx="1517">
                  <c:v>383.70000000000005</c:v>
                </c:pt>
                <c:pt idx="1518">
                  <c:v>384.05</c:v>
                </c:pt>
                <c:pt idx="1519">
                  <c:v>384.3</c:v>
                </c:pt>
                <c:pt idx="1520">
                  <c:v>384.65</c:v>
                </c:pt>
                <c:pt idx="1521">
                  <c:v>385</c:v>
                </c:pt>
                <c:pt idx="1522">
                  <c:v>385.35</c:v>
                </c:pt>
                <c:pt idx="1523">
                  <c:v>385.70000000000005</c:v>
                </c:pt>
                <c:pt idx="1524">
                  <c:v>385.95</c:v>
                </c:pt>
                <c:pt idx="1525">
                  <c:v>386.29999999999995</c:v>
                </c:pt>
                <c:pt idx="1526">
                  <c:v>386.65</c:v>
                </c:pt>
                <c:pt idx="1527">
                  <c:v>387</c:v>
                </c:pt>
                <c:pt idx="1528">
                  <c:v>387.35</c:v>
                </c:pt>
                <c:pt idx="1529">
                  <c:v>387.59999999999997</c:v>
                </c:pt>
                <c:pt idx="1530">
                  <c:v>387.84999999999997</c:v>
                </c:pt>
                <c:pt idx="1531">
                  <c:v>388.2</c:v>
                </c:pt>
                <c:pt idx="1532">
                  <c:v>388.54999999999995</c:v>
                </c:pt>
                <c:pt idx="1533">
                  <c:v>388.9</c:v>
                </c:pt>
                <c:pt idx="1534">
                  <c:v>389.25</c:v>
                </c:pt>
                <c:pt idx="1535">
                  <c:v>389.45000000000005</c:v>
                </c:pt>
                <c:pt idx="1536">
                  <c:v>389.8</c:v>
                </c:pt>
                <c:pt idx="1537">
                  <c:v>390.1</c:v>
                </c:pt>
                <c:pt idx="1538">
                  <c:v>390.40000000000003</c:v>
                </c:pt>
                <c:pt idx="1539">
                  <c:v>390.75</c:v>
                </c:pt>
                <c:pt idx="1540">
                  <c:v>390.95</c:v>
                </c:pt>
                <c:pt idx="1541">
                  <c:v>391.25</c:v>
                </c:pt>
                <c:pt idx="1542">
                  <c:v>391.54999999999995</c:v>
                </c:pt>
                <c:pt idx="1543">
                  <c:v>391.9</c:v>
                </c:pt>
                <c:pt idx="1544">
                  <c:v>392.20000000000005</c:v>
                </c:pt>
                <c:pt idx="1545">
                  <c:v>392.40000000000003</c:v>
                </c:pt>
                <c:pt idx="1546">
                  <c:v>392.75</c:v>
                </c:pt>
                <c:pt idx="1547">
                  <c:v>393.05000000000007</c:v>
                </c:pt>
                <c:pt idx="1548">
                  <c:v>393.3</c:v>
                </c:pt>
                <c:pt idx="1549">
                  <c:v>393.65</c:v>
                </c:pt>
                <c:pt idx="1550">
                  <c:v>393.95000000000005</c:v>
                </c:pt>
                <c:pt idx="1551">
                  <c:v>394.15</c:v>
                </c:pt>
                <c:pt idx="1552">
                  <c:v>394.5</c:v>
                </c:pt>
                <c:pt idx="1553">
                  <c:v>394.8</c:v>
                </c:pt>
                <c:pt idx="1554">
                  <c:v>395.05</c:v>
                </c:pt>
                <c:pt idx="1555">
                  <c:v>395.34999999999997</c:v>
                </c:pt>
                <c:pt idx="1556">
                  <c:v>395.6</c:v>
                </c:pt>
                <c:pt idx="1557">
                  <c:v>395.9</c:v>
                </c:pt>
                <c:pt idx="1558">
                  <c:v>396.19999999999993</c:v>
                </c:pt>
                <c:pt idx="1559">
                  <c:v>396.5</c:v>
                </c:pt>
                <c:pt idx="1560">
                  <c:v>396.79999999999995</c:v>
                </c:pt>
                <c:pt idx="1561">
                  <c:v>397.05</c:v>
                </c:pt>
                <c:pt idx="1562">
                  <c:v>397.25</c:v>
                </c:pt>
                <c:pt idx="1563">
                  <c:v>397.54999999999995</c:v>
                </c:pt>
                <c:pt idx="1564">
                  <c:v>397.90000000000003</c:v>
                </c:pt>
                <c:pt idx="1565">
                  <c:v>398.20000000000005</c:v>
                </c:pt>
                <c:pt idx="1566">
                  <c:v>398.5</c:v>
                </c:pt>
                <c:pt idx="1567">
                  <c:v>398.65</c:v>
                </c:pt>
                <c:pt idx="1568">
                  <c:v>398.95</c:v>
                </c:pt>
                <c:pt idx="1569">
                  <c:v>399.25</c:v>
                </c:pt>
                <c:pt idx="1570">
                  <c:v>399.54999999999995</c:v>
                </c:pt>
                <c:pt idx="1571">
                  <c:v>399.84999999999997</c:v>
                </c:pt>
                <c:pt idx="1572">
                  <c:v>400.05000000000007</c:v>
                </c:pt>
                <c:pt idx="1573">
                  <c:v>400.3</c:v>
                </c:pt>
                <c:pt idx="1574">
                  <c:v>400.65</c:v>
                </c:pt>
                <c:pt idx="1575">
                  <c:v>400.95000000000005</c:v>
                </c:pt>
                <c:pt idx="1576">
                  <c:v>401.20000000000005</c:v>
                </c:pt>
                <c:pt idx="1577">
                  <c:v>401.50000000000006</c:v>
                </c:pt>
                <c:pt idx="1578">
                  <c:v>401.65</c:v>
                </c:pt>
                <c:pt idx="1579">
                  <c:v>401.95</c:v>
                </c:pt>
                <c:pt idx="1580">
                  <c:v>402.20000000000005</c:v>
                </c:pt>
                <c:pt idx="1581">
                  <c:v>402.5</c:v>
                </c:pt>
                <c:pt idx="1582">
                  <c:v>402.8</c:v>
                </c:pt>
                <c:pt idx="1583">
                  <c:v>402.9</c:v>
                </c:pt>
                <c:pt idx="1584">
                  <c:v>403.2</c:v>
                </c:pt>
                <c:pt idx="1585">
                  <c:v>403.45</c:v>
                </c:pt>
                <c:pt idx="1586">
                  <c:v>403.74999999999994</c:v>
                </c:pt>
                <c:pt idx="1587">
                  <c:v>404</c:v>
                </c:pt>
                <c:pt idx="1588">
                  <c:v>404.2</c:v>
                </c:pt>
                <c:pt idx="1589">
                  <c:v>404.5</c:v>
                </c:pt>
                <c:pt idx="1590">
                  <c:v>404.7</c:v>
                </c:pt>
                <c:pt idx="1591">
                  <c:v>405</c:v>
                </c:pt>
                <c:pt idx="1592">
                  <c:v>405.25</c:v>
                </c:pt>
                <c:pt idx="1593">
                  <c:v>405.54999999999995</c:v>
                </c:pt>
                <c:pt idx="1594">
                  <c:v>405.75</c:v>
                </c:pt>
                <c:pt idx="1595">
                  <c:v>406</c:v>
                </c:pt>
                <c:pt idx="1596">
                  <c:v>406.3</c:v>
                </c:pt>
                <c:pt idx="1597">
                  <c:v>406.54999999999995</c:v>
                </c:pt>
                <c:pt idx="1598">
                  <c:v>406.8</c:v>
                </c:pt>
                <c:pt idx="1599">
                  <c:v>406.95000000000005</c:v>
                </c:pt>
                <c:pt idx="1600">
                  <c:v>407.25</c:v>
                </c:pt>
                <c:pt idx="1601">
                  <c:v>407.55000000000007</c:v>
                </c:pt>
                <c:pt idx="1602">
                  <c:v>407.8</c:v>
                </c:pt>
                <c:pt idx="1603">
                  <c:v>408.1</c:v>
                </c:pt>
                <c:pt idx="1604">
                  <c:v>408.3</c:v>
                </c:pt>
                <c:pt idx="1605">
                  <c:v>408.55</c:v>
                </c:pt>
                <c:pt idx="1606">
                  <c:v>408.8</c:v>
                </c:pt>
                <c:pt idx="1607">
                  <c:v>409.09999999999997</c:v>
                </c:pt>
                <c:pt idx="1608">
                  <c:v>409.4</c:v>
                </c:pt>
                <c:pt idx="1609">
                  <c:v>409.7</c:v>
                </c:pt>
                <c:pt idx="1610">
                  <c:v>409.85</c:v>
                </c:pt>
                <c:pt idx="1611">
                  <c:v>410.15</c:v>
                </c:pt>
                <c:pt idx="1612">
                  <c:v>410.44999999999993</c:v>
                </c:pt>
                <c:pt idx="1613">
                  <c:v>410.75</c:v>
                </c:pt>
                <c:pt idx="1614">
                  <c:v>411</c:v>
                </c:pt>
                <c:pt idx="1615">
                  <c:v>411.20000000000005</c:v>
                </c:pt>
                <c:pt idx="1616">
                  <c:v>411.5</c:v>
                </c:pt>
                <c:pt idx="1617">
                  <c:v>411.79999999999995</c:v>
                </c:pt>
                <c:pt idx="1618">
                  <c:v>412.05</c:v>
                </c:pt>
                <c:pt idx="1619">
                  <c:v>412.35</c:v>
                </c:pt>
                <c:pt idx="1620">
                  <c:v>412.55</c:v>
                </c:pt>
                <c:pt idx="1621">
                  <c:v>412.85</c:v>
                </c:pt>
                <c:pt idx="1622">
                  <c:v>413.09999999999997</c:v>
                </c:pt>
                <c:pt idx="1623">
                  <c:v>413.4</c:v>
                </c:pt>
                <c:pt idx="1624">
                  <c:v>413.7</c:v>
                </c:pt>
                <c:pt idx="1625">
                  <c:v>414</c:v>
                </c:pt>
                <c:pt idx="1626">
                  <c:v>414.15000000000003</c:v>
                </c:pt>
                <c:pt idx="1627">
                  <c:v>414.45</c:v>
                </c:pt>
                <c:pt idx="1628">
                  <c:v>414.75</c:v>
                </c:pt>
                <c:pt idx="1629">
                  <c:v>415</c:v>
                </c:pt>
                <c:pt idx="1630">
                  <c:v>415.25</c:v>
                </c:pt>
                <c:pt idx="1631">
                  <c:v>415.4</c:v>
                </c:pt>
                <c:pt idx="1632">
                  <c:v>415.65000000000003</c:v>
                </c:pt>
                <c:pt idx="1633">
                  <c:v>415.9</c:v>
                </c:pt>
                <c:pt idx="1634">
                  <c:v>416.15000000000003</c:v>
                </c:pt>
                <c:pt idx="1635">
                  <c:v>416.45</c:v>
                </c:pt>
                <c:pt idx="1636">
                  <c:v>416.59999999999997</c:v>
                </c:pt>
                <c:pt idx="1637">
                  <c:v>416.84999999999997</c:v>
                </c:pt>
                <c:pt idx="1638">
                  <c:v>417.09999999999997</c:v>
                </c:pt>
                <c:pt idx="1639">
                  <c:v>417.35</c:v>
                </c:pt>
                <c:pt idx="1640">
                  <c:v>417.59999999999997</c:v>
                </c:pt>
                <c:pt idx="1641">
                  <c:v>417.85</c:v>
                </c:pt>
                <c:pt idx="1642">
                  <c:v>418.05</c:v>
                </c:pt>
                <c:pt idx="1643">
                  <c:v>418.30000000000007</c:v>
                </c:pt>
                <c:pt idx="1644">
                  <c:v>418.5</c:v>
                </c:pt>
                <c:pt idx="1645">
                  <c:v>418.80000000000007</c:v>
                </c:pt>
                <c:pt idx="1646">
                  <c:v>419.05</c:v>
                </c:pt>
                <c:pt idx="1647">
                  <c:v>419.20000000000005</c:v>
                </c:pt>
                <c:pt idx="1648">
                  <c:v>419.45</c:v>
                </c:pt>
                <c:pt idx="1649">
                  <c:v>419.69999999999993</c:v>
                </c:pt>
                <c:pt idx="1650">
                  <c:v>419.95</c:v>
                </c:pt>
                <c:pt idx="1651">
                  <c:v>420.19999999999993</c:v>
                </c:pt>
                <c:pt idx="1652">
                  <c:v>420.5</c:v>
                </c:pt>
                <c:pt idx="1653">
                  <c:v>420.65</c:v>
                </c:pt>
                <c:pt idx="1654">
                  <c:v>420.90000000000003</c:v>
                </c:pt>
                <c:pt idx="1655">
                  <c:v>421.15</c:v>
                </c:pt>
                <c:pt idx="1656">
                  <c:v>421.40000000000003</c:v>
                </c:pt>
                <c:pt idx="1657">
                  <c:v>421.65</c:v>
                </c:pt>
                <c:pt idx="1658">
                  <c:v>421.8</c:v>
                </c:pt>
                <c:pt idx="1659">
                  <c:v>422</c:v>
                </c:pt>
                <c:pt idx="1660">
                  <c:v>422.3</c:v>
                </c:pt>
                <c:pt idx="1661">
                  <c:v>422.5</c:v>
                </c:pt>
                <c:pt idx="1662">
                  <c:v>422.75</c:v>
                </c:pt>
                <c:pt idx="1663">
                  <c:v>422.84999999999997</c:v>
                </c:pt>
                <c:pt idx="1664">
                  <c:v>423.1</c:v>
                </c:pt>
                <c:pt idx="1665">
                  <c:v>423.34999999999997</c:v>
                </c:pt>
                <c:pt idx="1666">
                  <c:v>423.6</c:v>
                </c:pt>
                <c:pt idx="1667">
                  <c:v>423.79999999999995</c:v>
                </c:pt>
                <c:pt idx="1668">
                  <c:v>424.05</c:v>
                </c:pt>
                <c:pt idx="1669">
                  <c:v>424.2</c:v>
                </c:pt>
                <c:pt idx="1670">
                  <c:v>424.45000000000005</c:v>
                </c:pt>
                <c:pt idx="1671">
                  <c:v>424.65</c:v>
                </c:pt>
                <c:pt idx="1672">
                  <c:v>424.90000000000003</c:v>
                </c:pt>
                <c:pt idx="1673">
                  <c:v>425.1</c:v>
                </c:pt>
                <c:pt idx="1674">
                  <c:v>425.3</c:v>
                </c:pt>
                <c:pt idx="1675">
                  <c:v>425.5</c:v>
                </c:pt>
                <c:pt idx="1676">
                  <c:v>425.75</c:v>
                </c:pt>
                <c:pt idx="1677">
                  <c:v>425.95</c:v>
                </c:pt>
                <c:pt idx="1678">
                  <c:v>426.20000000000005</c:v>
                </c:pt>
                <c:pt idx="1679">
                  <c:v>426.35</c:v>
                </c:pt>
                <c:pt idx="1680">
                  <c:v>426.6</c:v>
                </c:pt>
                <c:pt idx="1681">
                  <c:v>426.8</c:v>
                </c:pt>
                <c:pt idx="1682">
                  <c:v>427.05000000000007</c:v>
                </c:pt>
                <c:pt idx="1683">
                  <c:v>427.3</c:v>
                </c:pt>
                <c:pt idx="1684">
                  <c:v>427.55000000000007</c:v>
                </c:pt>
                <c:pt idx="1685">
                  <c:v>427.65</c:v>
                </c:pt>
                <c:pt idx="1686">
                  <c:v>427.90000000000003</c:v>
                </c:pt>
                <c:pt idx="1687">
                  <c:v>428.1</c:v>
                </c:pt>
                <c:pt idx="1688">
                  <c:v>428.40000000000003</c:v>
                </c:pt>
                <c:pt idx="1689">
                  <c:v>428.6</c:v>
                </c:pt>
                <c:pt idx="1690">
                  <c:v>428.75</c:v>
                </c:pt>
                <c:pt idx="1691">
                  <c:v>428.94999999999993</c:v>
                </c:pt>
                <c:pt idx="1692">
                  <c:v>429.25</c:v>
                </c:pt>
                <c:pt idx="1693">
                  <c:v>429.44999999999993</c:v>
                </c:pt>
                <c:pt idx="1694">
                  <c:v>429.75</c:v>
                </c:pt>
                <c:pt idx="1695">
                  <c:v>429.85</c:v>
                </c:pt>
                <c:pt idx="1696">
                  <c:v>430.1</c:v>
                </c:pt>
                <c:pt idx="1697">
                  <c:v>430.35</c:v>
                </c:pt>
                <c:pt idx="1698">
                  <c:v>430.6</c:v>
                </c:pt>
                <c:pt idx="1699">
                  <c:v>430.9</c:v>
                </c:pt>
                <c:pt idx="1700">
                  <c:v>431.1</c:v>
                </c:pt>
                <c:pt idx="1701">
                  <c:v>431.25</c:v>
                </c:pt>
                <c:pt idx="1702">
                  <c:v>431.5</c:v>
                </c:pt>
                <c:pt idx="1703">
                  <c:v>431.75</c:v>
                </c:pt>
                <c:pt idx="1704">
                  <c:v>432</c:v>
                </c:pt>
                <c:pt idx="1705">
                  <c:v>432.25</c:v>
                </c:pt>
                <c:pt idx="1706">
                  <c:v>432.40000000000003</c:v>
                </c:pt>
                <c:pt idx="1707">
                  <c:v>432.65000000000003</c:v>
                </c:pt>
                <c:pt idx="1708">
                  <c:v>432.85</c:v>
                </c:pt>
                <c:pt idx="1709">
                  <c:v>433.15000000000003</c:v>
                </c:pt>
                <c:pt idx="1710">
                  <c:v>433.35</c:v>
                </c:pt>
                <c:pt idx="1711">
                  <c:v>433.55</c:v>
                </c:pt>
                <c:pt idx="1712">
                  <c:v>433.79999999999995</c:v>
                </c:pt>
                <c:pt idx="1713">
                  <c:v>434</c:v>
                </c:pt>
                <c:pt idx="1714">
                  <c:v>434.29999999999995</c:v>
                </c:pt>
                <c:pt idx="1715">
                  <c:v>434.5</c:v>
                </c:pt>
                <c:pt idx="1716">
                  <c:v>434.75</c:v>
                </c:pt>
                <c:pt idx="1717">
                  <c:v>434.84999999999997</c:v>
                </c:pt>
                <c:pt idx="1718">
                  <c:v>435.15</c:v>
                </c:pt>
                <c:pt idx="1719">
                  <c:v>435.34999999999997</c:v>
                </c:pt>
                <c:pt idx="1720">
                  <c:v>435.54999999999995</c:v>
                </c:pt>
                <c:pt idx="1721">
                  <c:v>435.84999999999997</c:v>
                </c:pt>
                <c:pt idx="1722">
                  <c:v>435.95000000000005</c:v>
                </c:pt>
                <c:pt idx="1723">
                  <c:v>436.15</c:v>
                </c:pt>
                <c:pt idx="1724">
                  <c:v>436.35</c:v>
                </c:pt>
                <c:pt idx="1725">
                  <c:v>436.6</c:v>
                </c:pt>
                <c:pt idx="1726">
                  <c:v>436.8</c:v>
                </c:pt>
                <c:pt idx="1727">
                  <c:v>437</c:v>
                </c:pt>
                <c:pt idx="1728">
                  <c:v>437.15</c:v>
                </c:pt>
                <c:pt idx="1729">
                  <c:v>437.35</c:v>
                </c:pt>
                <c:pt idx="1730">
                  <c:v>437.54999999999995</c:v>
                </c:pt>
                <c:pt idx="1731">
                  <c:v>437.75</c:v>
                </c:pt>
                <c:pt idx="1732">
                  <c:v>438</c:v>
                </c:pt>
                <c:pt idx="1733">
                  <c:v>438.1</c:v>
                </c:pt>
                <c:pt idx="1734">
                  <c:v>438.3</c:v>
                </c:pt>
                <c:pt idx="1735">
                  <c:v>438.55000000000007</c:v>
                </c:pt>
                <c:pt idx="1736">
                  <c:v>438.75</c:v>
                </c:pt>
                <c:pt idx="1737">
                  <c:v>438.95000000000005</c:v>
                </c:pt>
                <c:pt idx="1738">
                  <c:v>439.05</c:v>
                </c:pt>
                <c:pt idx="1739">
                  <c:v>439.3</c:v>
                </c:pt>
                <c:pt idx="1740">
                  <c:v>439.5</c:v>
                </c:pt>
                <c:pt idx="1741">
                  <c:v>439.7</c:v>
                </c:pt>
                <c:pt idx="1742">
                  <c:v>439.95000000000005</c:v>
                </c:pt>
                <c:pt idx="1743">
                  <c:v>440.15</c:v>
                </c:pt>
                <c:pt idx="1744">
                  <c:v>440.25</c:v>
                </c:pt>
                <c:pt idx="1745">
                  <c:v>440.5</c:v>
                </c:pt>
                <c:pt idx="1746">
                  <c:v>440.7</c:v>
                </c:pt>
                <c:pt idx="1747">
                  <c:v>440.9</c:v>
                </c:pt>
                <c:pt idx="1748">
                  <c:v>441.15</c:v>
                </c:pt>
                <c:pt idx="1749">
                  <c:v>441.25</c:v>
                </c:pt>
                <c:pt idx="1750">
                  <c:v>441.5</c:v>
                </c:pt>
                <c:pt idx="1751">
                  <c:v>441.7</c:v>
                </c:pt>
                <c:pt idx="1752">
                  <c:v>441.95000000000005</c:v>
                </c:pt>
                <c:pt idx="1753">
                  <c:v>442.15</c:v>
                </c:pt>
                <c:pt idx="1754">
                  <c:v>442.3</c:v>
                </c:pt>
                <c:pt idx="1755">
                  <c:v>442.5</c:v>
                </c:pt>
                <c:pt idx="1756">
                  <c:v>442.75</c:v>
                </c:pt>
                <c:pt idx="1757">
                  <c:v>442.94999999999993</c:v>
                </c:pt>
                <c:pt idx="1758">
                  <c:v>443.2</c:v>
                </c:pt>
                <c:pt idx="1759">
                  <c:v>443.44999999999993</c:v>
                </c:pt>
                <c:pt idx="1760">
                  <c:v>443.55</c:v>
                </c:pt>
                <c:pt idx="1761">
                  <c:v>443.8</c:v>
                </c:pt>
                <c:pt idx="1762">
                  <c:v>444.05</c:v>
                </c:pt>
                <c:pt idx="1763">
                  <c:v>444.3</c:v>
                </c:pt>
                <c:pt idx="1764">
                  <c:v>444.5</c:v>
                </c:pt>
                <c:pt idx="1765">
                  <c:v>444.65</c:v>
                </c:pt>
                <c:pt idx="1766">
                  <c:v>444.9</c:v>
                </c:pt>
                <c:pt idx="1767">
                  <c:v>445.15</c:v>
                </c:pt>
                <c:pt idx="1768">
                  <c:v>445.35</c:v>
                </c:pt>
                <c:pt idx="1769">
                  <c:v>445.65</c:v>
                </c:pt>
                <c:pt idx="1770">
                  <c:v>445.75</c:v>
                </c:pt>
                <c:pt idx="1771">
                  <c:v>445.99999999999994</c:v>
                </c:pt>
                <c:pt idx="1772">
                  <c:v>446.2</c:v>
                </c:pt>
                <c:pt idx="1773">
                  <c:v>446.49999999999994</c:v>
                </c:pt>
                <c:pt idx="1774">
                  <c:v>446.7</c:v>
                </c:pt>
                <c:pt idx="1775">
                  <c:v>446.9</c:v>
                </c:pt>
                <c:pt idx="1776">
                  <c:v>447.05</c:v>
                </c:pt>
                <c:pt idx="1777">
                  <c:v>447.3</c:v>
                </c:pt>
                <c:pt idx="1778">
                  <c:v>447.55</c:v>
                </c:pt>
                <c:pt idx="1779">
                  <c:v>447.75000000000006</c:v>
                </c:pt>
                <c:pt idx="1780">
                  <c:v>448.05</c:v>
                </c:pt>
                <c:pt idx="1781">
                  <c:v>448.15000000000003</c:v>
                </c:pt>
                <c:pt idx="1782">
                  <c:v>448.4</c:v>
                </c:pt>
                <c:pt idx="1783">
                  <c:v>448.6</c:v>
                </c:pt>
                <c:pt idx="1784">
                  <c:v>448.9</c:v>
                </c:pt>
                <c:pt idx="1785">
                  <c:v>449.1</c:v>
                </c:pt>
                <c:pt idx="1786">
                  <c:v>449.2</c:v>
                </c:pt>
                <c:pt idx="1787">
                  <c:v>449.45000000000005</c:v>
                </c:pt>
                <c:pt idx="1788">
                  <c:v>449.7</c:v>
                </c:pt>
                <c:pt idx="1789">
                  <c:v>449.95000000000005</c:v>
                </c:pt>
                <c:pt idx="1790">
                  <c:v>450.15000000000003</c:v>
                </c:pt>
                <c:pt idx="1791">
                  <c:v>450.45000000000005</c:v>
                </c:pt>
                <c:pt idx="1792">
                  <c:v>450.55</c:v>
                </c:pt>
                <c:pt idx="1793">
                  <c:v>450.85</c:v>
                </c:pt>
                <c:pt idx="1794">
                  <c:v>451.05</c:v>
                </c:pt>
                <c:pt idx="1795">
                  <c:v>451.35</c:v>
                </c:pt>
                <c:pt idx="1796">
                  <c:v>451.55</c:v>
                </c:pt>
                <c:pt idx="1797">
                  <c:v>451.65</c:v>
                </c:pt>
                <c:pt idx="1798">
                  <c:v>451.95</c:v>
                </c:pt>
                <c:pt idx="1799">
                  <c:v>452.15</c:v>
                </c:pt>
                <c:pt idx="1800">
                  <c:v>452.45</c:v>
                </c:pt>
                <c:pt idx="1801">
                  <c:v>452.65</c:v>
                </c:pt>
                <c:pt idx="1802">
                  <c:v>452.85</c:v>
                </c:pt>
                <c:pt idx="1803">
                  <c:v>453.05</c:v>
                </c:pt>
                <c:pt idx="1804">
                  <c:v>453.35</c:v>
                </c:pt>
                <c:pt idx="1805">
                  <c:v>453.55</c:v>
                </c:pt>
                <c:pt idx="1806">
                  <c:v>453.85</c:v>
                </c:pt>
                <c:pt idx="1807">
                  <c:v>454.05</c:v>
                </c:pt>
                <c:pt idx="1808">
                  <c:v>454.2</c:v>
                </c:pt>
                <c:pt idx="1809">
                  <c:v>454.45</c:v>
                </c:pt>
                <c:pt idx="1810">
                  <c:v>454.7</c:v>
                </c:pt>
                <c:pt idx="1811">
                  <c:v>454.95</c:v>
                </c:pt>
                <c:pt idx="1812">
                  <c:v>455.2</c:v>
                </c:pt>
                <c:pt idx="1813">
                  <c:v>455.40000000000003</c:v>
                </c:pt>
                <c:pt idx="1814">
                  <c:v>455.6</c:v>
                </c:pt>
                <c:pt idx="1815">
                  <c:v>455.90000000000003</c:v>
                </c:pt>
                <c:pt idx="1816">
                  <c:v>456.1</c:v>
                </c:pt>
                <c:pt idx="1817">
                  <c:v>456.35</c:v>
                </c:pt>
                <c:pt idx="1818">
                  <c:v>456.6</c:v>
                </c:pt>
                <c:pt idx="1819">
                  <c:v>456.75</c:v>
                </c:pt>
                <c:pt idx="1820">
                  <c:v>457</c:v>
                </c:pt>
                <c:pt idx="1821">
                  <c:v>457.25</c:v>
                </c:pt>
                <c:pt idx="1822">
                  <c:v>457.5</c:v>
                </c:pt>
                <c:pt idx="1823">
                  <c:v>457.70000000000005</c:v>
                </c:pt>
                <c:pt idx="1824">
                  <c:v>457.84999999999997</c:v>
                </c:pt>
                <c:pt idx="1825">
                  <c:v>458.1</c:v>
                </c:pt>
                <c:pt idx="1826">
                  <c:v>458.25</c:v>
                </c:pt>
                <c:pt idx="1827">
                  <c:v>458.45000000000005</c:v>
                </c:pt>
                <c:pt idx="1828">
                  <c:v>458.7</c:v>
                </c:pt>
                <c:pt idx="1829">
                  <c:v>458.8</c:v>
                </c:pt>
                <c:pt idx="1830">
                  <c:v>459.05</c:v>
                </c:pt>
                <c:pt idx="1831">
                  <c:v>459.25</c:v>
                </c:pt>
                <c:pt idx="1832">
                  <c:v>459.45000000000005</c:v>
                </c:pt>
                <c:pt idx="1833">
                  <c:v>459.59999999999997</c:v>
                </c:pt>
                <c:pt idx="1834">
                  <c:v>459.8</c:v>
                </c:pt>
                <c:pt idx="1835">
                  <c:v>459.94999999999993</c:v>
                </c:pt>
                <c:pt idx="1836">
                  <c:v>460.15</c:v>
                </c:pt>
                <c:pt idx="1837">
                  <c:v>460.44999999999993</c:v>
                </c:pt>
                <c:pt idx="1838">
                  <c:v>460.55</c:v>
                </c:pt>
                <c:pt idx="1839">
                  <c:v>460.8</c:v>
                </c:pt>
                <c:pt idx="1840">
                  <c:v>460.9</c:v>
                </c:pt>
                <c:pt idx="1841">
                  <c:v>461.15</c:v>
                </c:pt>
                <c:pt idx="1842">
                  <c:v>461.3</c:v>
                </c:pt>
                <c:pt idx="1843">
                  <c:v>461.55</c:v>
                </c:pt>
                <c:pt idx="1844">
                  <c:v>461.65</c:v>
                </c:pt>
                <c:pt idx="1845">
                  <c:v>461.9</c:v>
                </c:pt>
                <c:pt idx="1846">
                  <c:v>462</c:v>
                </c:pt>
                <c:pt idx="1847">
                  <c:v>462.24999999999994</c:v>
                </c:pt>
                <c:pt idx="1848">
                  <c:v>462.5</c:v>
                </c:pt>
                <c:pt idx="1849">
                  <c:v>462.65</c:v>
                </c:pt>
                <c:pt idx="1850">
                  <c:v>462.85</c:v>
                </c:pt>
                <c:pt idx="1851">
                  <c:v>462.99999999999994</c:v>
                </c:pt>
                <c:pt idx="1852">
                  <c:v>463.2</c:v>
                </c:pt>
                <c:pt idx="1853">
                  <c:v>463.4</c:v>
                </c:pt>
                <c:pt idx="1854">
                  <c:v>463.6</c:v>
                </c:pt>
                <c:pt idx="1855">
                  <c:v>463.79999999999995</c:v>
                </c:pt>
                <c:pt idx="1856">
                  <c:v>464</c:v>
                </c:pt>
                <c:pt idx="1857">
                  <c:v>464.29999999999995</c:v>
                </c:pt>
                <c:pt idx="1858">
                  <c:v>464.4</c:v>
                </c:pt>
                <c:pt idx="1859">
                  <c:v>464.69999999999993</c:v>
                </c:pt>
                <c:pt idx="1860">
                  <c:v>464.8</c:v>
                </c:pt>
                <c:pt idx="1861">
                  <c:v>465.09999999999997</c:v>
                </c:pt>
                <c:pt idx="1862">
                  <c:v>465.2</c:v>
                </c:pt>
                <c:pt idx="1863">
                  <c:v>465.49999999999994</c:v>
                </c:pt>
                <c:pt idx="1864">
                  <c:v>465.6</c:v>
                </c:pt>
                <c:pt idx="1865">
                  <c:v>465.9</c:v>
                </c:pt>
                <c:pt idx="1866">
                  <c:v>466.05</c:v>
                </c:pt>
                <c:pt idx="1867">
                  <c:v>466.29999999999995</c:v>
                </c:pt>
                <c:pt idx="1868">
                  <c:v>466.55</c:v>
                </c:pt>
                <c:pt idx="1869">
                  <c:v>466.74999999999994</c:v>
                </c:pt>
                <c:pt idx="1870">
                  <c:v>466.95</c:v>
                </c:pt>
                <c:pt idx="1871">
                  <c:v>467.15</c:v>
                </c:pt>
                <c:pt idx="1872">
                  <c:v>467.40000000000003</c:v>
                </c:pt>
                <c:pt idx="1873">
                  <c:v>467.54999999999995</c:v>
                </c:pt>
                <c:pt idx="1874">
                  <c:v>467.8</c:v>
                </c:pt>
                <c:pt idx="1875">
                  <c:v>468</c:v>
                </c:pt>
                <c:pt idx="1876">
                  <c:v>468.20000000000005</c:v>
                </c:pt>
                <c:pt idx="1877">
                  <c:v>468.5</c:v>
                </c:pt>
                <c:pt idx="1878">
                  <c:v>468.65</c:v>
                </c:pt>
                <c:pt idx="1879">
                  <c:v>468.9</c:v>
                </c:pt>
                <c:pt idx="1880">
                  <c:v>469.04999999999995</c:v>
                </c:pt>
                <c:pt idx="1881">
                  <c:v>469.34999999999997</c:v>
                </c:pt>
                <c:pt idx="1882">
                  <c:v>469.5</c:v>
                </c:pt>
                <c:pt idx="1883">
                  <c:v>469.75</c:v>
                </c:pt>
                <c:pt idx="1884">
                  <c:v>469.95</c:v>
                </c:pt>
                <c:pt idx="1885">
                  <c:v>470.2</c:v>
                </c:pt>
                <c:pt idx="1886">
                  <c:v>470.35</c:v>
                </c:pt>
                <c:pt idx="1887">
                  <c:v>470.65000000000003</c:v>
                </c:pt>
                <c:pt idx="1888">
                  <c:v>470.90000000000003</c:v>
                </c:pt>
                <c:pt idx="1889">
                  <c:v>471.05</c:v>
                </c:pt>
                <c:pt idx="1890">
                  <c:v>471.35</c:v>
                </c:pt>
                <c:pt idx="1891">
                  <c:v>471.5</c:v>
                </c:pt>
                <c:pt idx="1892">
                  <c:v>471.84999999999997</c:v>
                </c:pt>
                <c:pt idx="1893">
                  <c:v>472</c:v>
                </c:pt>
                <c:pt idx="1894">
                  <c:v>472.3</c:v>
                </c:pt>
                <c:pt idx="1895">
                  <c:v>472.5</c:v>
                </c:pt>
                <c:pt idx="1896">
                  <c:v>472.74999999999994</c:v>
                </c:pt>
                <c:pt idx="1897">
                  <c:v>473.05</c:v>
                </c:pt>
                <c:pt idx="1898">
                  <c:v>473.3</c:v>
                </c:pt>
                <c:pt idx="1899">
                  <c:v>473.6</c:v>
                </c:pt>
                <c:pt idx="1900">
                  <c:v>473.75</c:v>
                </c:pt>
                <c:pt idx="1901">
                  <c:v>474.05</c:v>
                </c:pt>
                <c:pt idx="1902">
                  <c:v>474.25</c:v>
                </c:pt>
                <c:pt idx="1903">
                  <c:v>474.55</c:v>
                </c:pt>
                <c:pt idx="1904">
                  <c:v>474.75</c:v>
                </c:pt>
                <c:pt idx="1905">
                  <c:v>475.05</c:v>
                </c:pt>
                <c:pt idx="1906">
                  <c:v>475.25</c:v>
                </c:pt>
                <c:pt idx="1907">
                  <c:v>475.49999999999994</c:v>
                </c:pt>
                <c:pt idx="1908">
                  <c:v>475.8</c:v>
                </c:pt>
                <c:pt idx="1909">
                  <c:v>476.05</c:v>
                </c:pt>
                <c:pt idx="1910">
                  <c:v>476.3</c:v>
                </c:pt>
                <c:pt idx="1911">
                  <c:v>476.5</c:v>
                </c:pt>
                <c:pt idx="1912">
                  <c:v>476.8</c:v>
                </c:pt>
                <c:pt idx="1913">
                  <c:v>477</c:v>
                </c:pt>
                <c:pt idx="1914">
                  <c:v>477.29999999999995</c:v>
                </c:pt>
                <c:pt idx="1915">
                  <c:v>477.45</c:v>
                </c:pt>
                <c:pt idx="1916">
                  <c:v>477.75</c:v>
                </c:pt>
                <c:pt idx="1917">
                  <c:v>477.95</c:v>
                </c:pt>
                <c:pt idx="1918">
                  <c:v>478.25</c:v>
                </c:pt>
                <c:pt idx="1919">
                  <c:v>478.5</c:v>
                </c:pt>
                <c:pt idx="1920">
                  <c:v>478.7</c:v>
                </c:pt>
                <c:pt idx="1921">
                  <c:v>479.00000000000006</c:v>
                </c:pt>
                <c:pt idx="1922">
                  <c:v>479.2</c:v>
                </c:pt>
                <c:pt idx="1923">
                  <c:v>479.40000000000003</c:v>
                </c:pt>
                <c:pt idx="1924">
                  <c:v>479.59999999999997</c:v>
                </c:pt>
                <c:pt idx="1925">
                  <c:v>479.9</c:v>
                </c:pt>
                <c:pt idx="1926">
                  <c:v>480.1</c:v>
                </c:pt>
                <c:pt idx="1927">
                  <c:v>480.34999999999997</c:v>
                </c:pt>
                <c:pt idx="1928">
                  <c:v>480.65000000000003</c:v>
                </c:pt>
                <c:pt idx="1929">
                  <c:v>480.84999999999997</c:v>
                </c:pt>
                <c:pt idx="1930">
                  <c:v>481.15000000000003</c:v>
                </c:pt>
                <c:pt idx="1931">
                  <c:v>481.35</c:v>
                </c:pt>
                <c:pt idx="1932">
                  <c:v>481.55000000000007</c:v>
                </c:pt>
                <c:pt idx="1933">
                  <c:v>481.75</c:v>
                </c:pt>
                <c:pt idx="1934">
                  <c:v>482.04999999999995</c:v>
                </c:pt>
                <c:pt idx="1935">
                  <c:v>482.25</c:v>
                </c:pt>
                <c:pt idx="1936">
                  <c:v>482.54999999999995</c:v>
                </c:pt>
                <c:pt idx="1937">
                  <c:v>482.75000000000006</c:v>
                </c:pt>
                <c:pt idx="1938">
                  <c:v>483.05</c:v>
                </c:pt>
                <c:pt idx="1939">
                  <c:v>483.34999999999997</c:v>
                </c:pt>
                <c:pt idx="1940">
                  <c:v>483.55</c:v>
                </c:pt>
                <c:pt idx="1941">
                  <c:v>483.84999999999997</c:v>
                </c:pt>
                <c:pt idx="1942">
                  <c:v>484.05000000000007</c:v>
                </c:pt>
                <c:pt idx="1943">
                  <c:v>484.40000000000003</c:v>
                </c:pt>
                <c:pt idx="1944">
                  <c:v>484.59999999999997</c:v>
                </c:pt>
                <c:pt idx="1945">
                  <c:v>484.90000000000003</c:v>
                </c:pt>
                <c:pt idx="1946">
                  <c:v>485.15</c:v>
                </c:pt>
                <c:pt idx="1947">
                  <c:v>485.44999999999993</c:v>
                </c:pt>
                <c:pt idx="1948">
                  <c:v>485.8</c:v>
                </c:pt>
                <c:pt idx="1949">
                  <c:v>486</c:v>
                </c:pt>
                <c:pt idx="1950">
                  <c:v>486.3</c:v>
                </c:pt>
                <c:pt idx="1951">
                  <c:v>486.5</c:v>
                </c:pt>
                <c:pt idx="1952">
                  <c:v>486.79999999999995</c:v>
                </c:pt>
                <c:pt idx="1953">
                  <c:v>487.00000000000006</c:v>
                </c:pt>
                <c:pt idx="1954">
                  <c:v>487.35</c:v>
                </c:pt>
                <c:pt idx="1955">
                  <c:v>487.59999999999997</c:v>
                </c:pt>
                <c:pt idx="1956">
                  <c:v>487.90000000000003</c:v>
                </c:pt>
                <c:pt idx="1957">
                  <c:v>488.09999999999997</c:v>
                </c:pt>
                <c:pt idx="1958">
                  <c:v>488.4</c:v>
                </c:pt>
                <c:pt idx="1959">
                  <c:v>488.75</c:v>
                </c:pt>
                <c:pt idx="1960">
                  <c:v>488.95</c:v>
                </c:pt>
                <c:pt idx="1961">
                  <c:v>489.25</c:v>
                </c:pt>
                <c:pt idx="1962">
                  <c:v>489.5</c:v>
                </c:pt>
                <c:pt idx="1963">
                  <c:v>489.84999999999997</c:v>
                </c:pt>
                <c:pt idx="1964">
                  <c:v>490.05</c:v>
                </c:pt>
                <c:pt idx="1965">
                  <c:v>490.40000000000003</c:v>
                </c:pt>
                <c:pt idx="1966">
                  <c:v>490.6</c:v>
                </c:pt>
                <c:pt idx="1967">
                  <c:v>490.9</c:v>
                </c:pt>
                <c:pt idx="1968">
                  <c:v>491.29999999999995</c:v>
                </c:pt>
                <c:pt idx="1969">
                  <c:v>491.5</c:v>
                </c:pt>
                <c:pt idx="1970">
                  <c:v>491.84999999999991</c:v>
                </c:pt>
                <c:pt idx="1971">
                  <c:v>492.05</c:v>
                </c:pt>
                <c:pt idx="1972">
                  <c:v>492.4</c:v>
                </c:pt>
                <c:pt idx="1973">
                  <c:v>492.64999999999992</c:v>
                </c:pt>
                <c:pt idx="1974">
                  <c:v>492.95</c:v>
                </c:pt>
                <c:pt idx="1975">
                  <c:v>493.2</c:v>
                </c:pt>
                <c:pt idx="1976">
                  <c:v>493.49999999999994</c:v>
                </c:pt>
                <c:pt idx="1977">
                  <c:v>493.75</c:v>
                </c:pt>
                <c:pt idx="1978">
                  <c:v>494.09999999999997</c:v>
                </c:pt>
                <c:pt idx="1979">
                  <c:v>494.45</c:v>
                </c:pt>
                <c:pt idx="1980">
                  <c:v>494.65</c:v>
                </c:pt>
                <c:pt idx="1981">
                  <c:v>494.94999999999993</c:v>
                </c:pt>
                <c:pt idx="1982">
                  <c:v>495.2</c:v>
                </c:pt>
                <c:pt idx="1983">
                  <c:v>495.55</c:v>
                </c:pt>
                <c:pt idx="1984">
                  <c:v>495.8</c:v>
                </c:pt>
                <c:pt idx="1985">
                  <c:v>496.15</c:v>
                </c:pt>
                <c:pt idx="1986">
                  <c:v>496.4</c:v>
                </c:pt>
                <c:pt idx="1987">
                  <c:v>496.7</c:v>
                </c:pt>
                <c:pt idx="1988">
                  <c:v>496.89999999999992</c:v>
                </c:pt>
                <c:pt idx="1989">
                  <c:v>497.2</c:v>
                </c:pt>
                <c:pt idx="1990">
                  <c:v>497.44999999999993</c:v>
                </c:pt>
                <c:pt idx="1991">
                  <c:v>497.75</c:v>
                </c:pt>
                <c:pt idx="1992">
                  <c:v>498.04999999999995</c:v>
                </c:pt>
                <c:pt idx="1993">
                  <c:v>498.24999999999994</c:v>
                </c:pt>
                <c:pt idx="1994">
                  <c:v>498.54999999999995</c:v>
                </c:pt>
                <c:pt idx="1995">
                  <c:v>498.8</c:v>
                </c:pt>
                <c:pt idx="1996">
                  <c:v>499.05</c:v>
                </c:pt>
                <c:pt idx="1997">
                  <c:v>499.29999999999995</c:v>
                </c:pt>
                <c:pt idx="1998">
                  <c:v>499.55</c:v>
                </c:pt>
                <c:pt idx="1999">
                  <c:v>499.79999999999995</c:v>
                </c:pt>
                <c:pt idx="2000">
                  <c:v>500.1</c:v>
                </c:pt>
                <c:pt idx="2001">
                  <c:v>500.4</c:v>
                </c:pt>
                <c:pt idx="2002">
                  <c:v>500.65000000000003</c:v>
                </c:pt>
                <c:pt idx="2003">
                  <c:v>500.90000000000003</c:v>
                </c:pt>
                <c:pt idx="2004">
                  <c:v>501.14999999999992</c:v>
                </c:pt>
                <c:pt idx="2005">
                  <c:v>501.44999999999993</c:v>
                </c:pt>
                <c:pt idx="2006">
                  <c:v>501.65</c:v>
                </c:pt>
                <c:pt idx="2007">
                  <c:v>501.95</c:v>
                </c:pt>
                <c:pt idx="2008">
                  <c:v>502.15</c:v>
                </c:pt>
                <c:pt idx="2009">
                  <c:v>502.45000000000005</c:v>
                </c:pt>
                <c:pt idx="2010">
                  <c:v>502.65</c:v>
                </c:pt>
                <c:pt idx="2011">
                  <c:v>503.0499999999999</c:v>
                </c:pt>
                <c:pt idx="2012">
                  <c:v>503.25000000000006</c:v>
                </c:pt>
                <c:pt idx="2013">
                  <c:v>503.54999999999995</c:v>
                </c:pt>
                <c:pt idx="2014">
                  <c:v>503.74999999999994</c:v>
                </c:pt>
                <c:pt idx="2015">
                  <c:v>504.04999999999995</c:v>
                </c:pt>
                <c:pt idx="2016">
                  <c:v>504.3</c:v>
                </c:pt>
                <c:pt idx="2017">
                  <c:v>504.55</c:v>
                </c:pt>
                <c:pt idx="2018">
                  <c:v>504.7999999999999</c:v>
                </c:pt>
                <c:pt idx="2019">
                  <c:v>505.05000000000007</c:v>
                </c:pt>
                <c:pt idx="2020">
                  <c:v>505.29999999999995</c:v>
                </c:pt>
                <c:pt idx="2021">
                  <c:v>505.64999999999992</c:v>
                </c:pt>
                <c:pt idx="2022">
                  <c:v>505.9</c:v>
                </c:pt>
                <c:pt idx="2023">
                  <c:v>506.15</c:v>
                </c:pt>
                <c:pt idx="2024">
                  <c:v>506.4</c:v>
                </c:pt>
                <c:pt idx="2025">
                  <c:v>506.65</c:v>
                </c:pt>
                <c:pt idx="2026">
                  <c:v>506.90000000000003</c:v>
                </c:pt>
                <c:pt idx="2027">
                  <c:v>507.15</c:v>
                </c:pt>
                <c:pt idx="2028">
                  <c:v>507.39999999999992</c:v>
                </c:pt>
                <c:pt idx="2029">
                  <c:v>507.65000000000003</c:v>
                </c:pt>
                <c:pt idx="2030">
                  <c:v>507.99999999999994</c:v>
                </c:pt>
                <c:pt idx="2031">
                  <c:v>508.24999999999994</c:v>
                </c:pt>
                <c:pt idx="2032">
                  <c:v>508.5</c:v>
                </c:pt>
                <c:pt idx="2033">
                  <c:v>508.74999999999994</c:v>
                </c:pt>
                <c:pt idx="2034">
                  <c:v>509</c:v>
                </c:pt>
                <c:pt idx="2035">
                  <c:v>509.24999999999994</c:v>
                </c:pt>
                <c:pt idx="2036">
                  <c:v>509.50000000000006</c:v>
                </c:pt>
                <c:pt idx="2037">
                  <c:v>509.7</c:v>
                </c:pt>
                <c:pt idx="2038">
                  <c:v>509.94999999999993</c:v>
                </c:pt>
                <c:pt idx="2039">
                  <c:v>510.20000000000005</c:v>
                </c:pt>
                <c:pt idx="2040">
                  <c:v>510.55</c:v>
                </c:pt>
                <c:pt idx="2041">
                  <c:v>510.7999999999999</c:v>
                </c:pt>
                <c:pt idx="2042">
                  <c:v>511.05000000000007</c:v>
                </c:pt>
                <c:pt idx="2043">
                  <c:v>511.29999999999995</c:v>
                </c:pt>
                <c:pt idx="2044">
                  <c:v>511.5499999999999</c:v>
                </c:pt>
                <c:pt idx="2045">
                  <c:v>511.8</c:v>
                </c:pt>
                <c:pt idx="2046">
                  <c:v>512.10000000000014</c:v>
                </c:pt>
                <c:pt idx="2047">
                  <c:v>512.35</c:v>
                </c:pt>
                <c:pt idx="2048">
                  <c:v>512.59999999999991</c:v>
                </c:pt>
                <c:pt idx="2049">
                  <c:v>512.85</c:v>
                </c:pt>
                <c:pt idx="2050">
                  <c:v>513.19999999999993</c:v>
                </c:pt>
                <c:pt idx="2051">
                  <c:v>513.44999999999982</c:v>
                </c:pt>
                <c:pt idx="2052">
                  <c:v>513.70000000000005</c:v>
                </c:pt>
                <c:pt idx="2053">
                  <c:v>514</c:v>
                </c:pt>
                <c:pt idx="2054">
                  <c:v>514.25</c:v>
                </c:pt>
                <c:pt idx="2055">
                  <c:v>514.49999999999989</c:v>
                </c:pt>
                <c:pt idx="2056">
                  <c:v>514.75</c:v>
                </c:pt>
                <c:pt idx="2057">
                  <c:v>515</c:v>
                </c:pt>
                <c:pt idx="2058">
                  <c:v>515.25</c:v>
                </c:pt>
                <c:pt idx="2059">
                  <c:v>515.54999999999995</c:v>
                </c:pt>
                <c:pt idx="2060">
                  <c:v>515.90000000000009</c:v>
                </c:pt>
                <c:pt idx="2061">
                  <c:v>516.15</c:v>
                </c:pt>
                <c:pt idx="2062">
                  <c:v>516.39999999999986</c:v>
                </c:pt>
                <c:pt idx="2063">
                  <c:v>516.65000000000009</c:v>
                </c:pt>
                <c:pt idx="2064">
                  <c:v>516.9</c:v>
                </c:pt>
                <c:pt idx="2065">
                  <c:v>517.14999999999986</c:v>
                </c:pt>
                <c:pt idx="2066">
                  <c:v>517.45000000000005</c:v>
                </c:pt>
                <c:pt idx="2067">
                  <c:v>517.84999999999991</c:v>
                </c:pt>
                <c:pt idx="2068">
                  <c:v>518.14999999999986</c:v>
                </c:pt>
                <c:pt idx="2069">
                  <c:v>518.4</c:v>
                </c:pt>
                <c:pt idx="2070">
                  <c:v>518.70000000000005</c:v>
                </c:pt>
                <c:pt idx="2071">
                  <c:v>519.09999999999991</c:v>
                </c:pt>
                <c:pt idx="2072">
                  <c:v>519.45000000000005</c:v>
                </c:pt>
                <c:pt idx="2073">
                  <c:v>519.75</c:v>
                </c:pt>
                <c:pt idx="2074">
                  <c:v>520</c:v>
                </c:pt>
                <c:pt idx="2075">
                  <c:v>520.34999999999991</c:v>
                </c:pt>
                <c:pt idx="2076">
                  <c:v>520.69999999999993</c:v>
                </c:pt>
                <c:pt idx="2077">
                  <c:v>521</c:v>
                </c:pt>
                <c:pt idx="2078">
                  <c:v>521.34999999999991</c:v>
                </c:pt>
                <c:pt idx="2079">
                  <c:v>521.6</c:v>
                </c:pt>
                <c:pt idx="2080">
                  <c:v>521.95000000000005</c:v>
                </c:pt>
                <c:pt idx="2081">
                  <c:v>522.25</c:v>
                </c:pt>
                <c:pt idx="2082">
                  <c:v>522.59999999999991</c:v>
                </c:pt>
                <c:pt idx="2083">
                  <c:v>522.95000000000005</c:v>
                </c:pt>
                <c:pt idx="2084">
                  <c:v>523.20000000000005</c:v>
                </c:pt>
                <c:pt idx="2085">
                  <c:v>523.5</c:v>
                </c:pt>
                <c:pt idx="2086">
                  <c:v>523.85</c:v>
                </c:pt>
                <c:pt idx="2087">
                  <c:v>524.20000000000005</c:v>
                </c:pt>
                <c:pt idx="2088">
                  <c:v>524.54999999999995</c:v>
                </c:pt>
                <c:pt idx="2089">
                  <c:v>524.75</c:v>
                </c:pt>
                <c:pt idx="2090">
                  <c:v>525.15</c:v>
                </c:pt>
                <c:pt idx="2091">
                  <c:v>525.5</c:v>
                </c:pt>
                <c:pt idx="2092">
                  <c:v>525.79999999999995</c:v>
                </c:pt>
                <c:pt idx="2093">
                  <c:v>526.19999999999993</c:v>
                </c:pt>
                <c:pt idx="2094">
                  <c:v>526.5</c:v>
                </c:pt>
                <c:pt idx="2095">
                  <c:v>526.79999999999995</c:v>
                </c:pt>
                <c:pt idx="2096">
                  <c:v>527.09999999999991</c:v>
                </c:pt>
                <c:pt idx="2097">
                  <c:v>527.44999999999993</c:v>
                </c:pt>
                <c:pt idx="2098">
                  <c:v>527.79999999999995</c:v>
                </c:pt>
                <c:pt idx="2099">
                  <c:v>528.14999999999986</c:v>
                </c:pt>
                <c:pt idx="2100">
                  <c:v>528.44999999999993</c:v>
                </c:pt>
                <c:pt idx="2101">
                  <c:v>528.75</c:v>
                </c:pt>
                <c:pt idx="2102">
                  <c:v>529.09999999999991</c:v>
                </c:pt>
                <c:pt idx="2103">
                  <c:v>529.44999999999993</c:v>
                </c:pt>
                <c:pt idx="2104">
                  <c:v>529.79999999999995</c:v>
                </c:pt>
                <c:pt idx="2105">
                  <c:v>530</c:v>
                </c:pt>
                <c:pt idx="2106">
                  <c:v>530.35</c:v>
                </c:pt>
                <c:pt idx="2107">
                  <c:v>530.70000000000005</c:v>
                </c:pt>
                <c:pt idx="2108">
                  <c:v>531</c:v>
                </c:pt>
                <c:pt idx="2109">
                  <c:v>531.29999999999995</c:v>
                </c:pt>
                <c:pt idx="2110">
                  <c:v>531.5</c:v>
                </c:pt>
                <c:pt idx="2111">
                  <c:v>531.85</c:v>
                </c:pt>
                <c:pt idx="2112">
                  <c:v>532.15</c:v>
                </c:pt>
                <c:pt idx="2113">
                  <c:v>532.45000000000005</c:v>
                </c:pt>
                <c:pt idx="2114">
                  <c:v>532.75</c:v>
                </c:pt>
                <c:pt idx="2115">
                  <c:v>533</c:v>
                </c:pt>
                <c:pt idx="2116">
                  <c:v>533.29999999999995</c:v>
                </c:pt>
                <c:pt idx="2117">
                  <c:v>533.59999999999991</c:v>
                </c:pt>
                <c:pt idx="2118">
                  <c:v>533.9</c:v>
                </c:pt>
                <c:pt idx="2119">
                  <c:v>534.25</c:v>
                </c:pt>
                <c:pt idx="2120">
                  <c:v>534.54999999999995</c:v>
                </c:pt>
                <c:pt idx="2121">
                  <c:v>534.75</c:v>
                </c:pt>
                <c:pt idx="2122">
                  <c:v>535.04999999999995</c:v>
                </c:pt>
                <c:pt idx="2123">
                  <c:v>535.39999999999986</c:v>
                </c:pt>
                <c:pt idx="2124">
                  <c:v>535.69999999999993</c:v>
                </c:pt>
                <c:pt idx="2125">
                  <c:v>536</c:v>
                </c:pt>
                <c:pt idx="2126">
                  <c:v>536.25</c:v>
                </c:pt>
                <c:pt idx="2127">
                  <c:v>536.54999999999995</c:v>
                </c:pt>
                <c:pt idx="2128">
                  <c:v>536.84999999999991</c:v>
                </c:pt>
                <c:pt idx="2129">
                  <c:v>537.19999999999982</c:v>
                </c:pt>
                <c:pt idx="2130">
                  <c:v>537.54999999999995</c:v>
                </c:pt>
                <c:pt idx="2131">
                  <c:v>537.75</c:v>
                </c:pt>
                <c:pt idx="2132">
                  <c:v>538.15</c:v>
                </c:pt>
                <c:pt idx="2133">
                  <c:v>538.45000000000005</c:v>
                </c:pt>
                <c:pt idx="2134">
                  <c:v>538.80000000000007</c:v>
                </c:pt>
                <c:pt idx="2135">
                  <c:v>539.15</c:v>
                </c:pt>
                <c:pt idx="2136">
                  <c:v>539.40000000000009</c:v>
                </c:pt>
                <c:pt idx="2137">
                  <c:v>539.70000000000005</c:v>
                </c:pt>
                <c:pt idx="2138">
                  <c:v>540.09999999999991</c:v>
                </c:pt>
                <c:pt idx="2139">
                  <c:v>540.40000000000009</c:v>
                </c:pt>
                <c:pt idx="2140">
                  <c:v>540.79999999999995</c:v>
                </c:pt>
                <c:pt idx="2141">
                  <c:v>541</c:v>
                </c:pt>
                <c:pt idx="2142">
                  <c:v>541.35</c:v>
                </c:pt>
                <c:pt idx="2143">
                  <c:v>541.69999999999993</c:v>
                </c:pt>
                <c:pt idx="2144">
                  <c:v>542.04999999999995</c:v>
                </c:pt>
                <c:pt idx="2145">
                  <c:v>542.35</c:v>
                </c:pt>
                <c:pt idx="2146">
                  <c:v>542.75</c:v>
                </c:pt>
                <c:pt idx="2147">
                  <c:v>542.94999999999993</c:v>
                </c:pt>
                <c:pt idx="2148">
                  <c:v>543.34999999999991</c:v>
                </c:pt>
                <c:pt idx="2149">
                  <c:v>543.64999999999986</c:v>
                </c:pt>
                <c:pt idx="2150">
                  <c:v>543.99999999999989</c:v>
                </c:pt>
                <c:pt idx="2151">
                  <c:v>544.34999999999991</c:v>
                </c:pt>
                <c:pt idx="2152">
                  <c:v>544.54999999999995</c:v>
                </c:pt>
                <c:pt idx="2153">
                  <c:v>544.89999999999986</c:v>
                </c:pt>
                <c:pt idx="2154">
                  <c:v>545.25</c:v>
                </c:pt>
                <c:pt idx="2155">
                  <c:v>545.54999999999995</c:v>
                </c:pt>
                <c:pt idx="2156">
                  <c:v>545.89999999999986</c:v>
                </c:pt>
                <c:pt idx="2157">
                  <c:v>546.15000000000009</c:v>
                </c:pt>
                <c:pt idx="2158">
                  <c:v>546.5</c:v>
                </c:pt>
                <c:pt idx="2159">
                  <c:v>546.79999999999995</c:v>
                </c:pt>
                <c:pt idx="2160">
                  <c:v>547.10000000000014</c:v>
                </c:pt>
                <c:pt idx="2161">
                  <c:v>547.5</c:v>
                </c:pt>
                <c:pt idx="2162">
                  <c:v>547.69999999999993</c:v>
                </c:pt>
                <c:pt idx="2163">
                  <c:v>548</c:v>
                </c:pt>
                <c:pt idx="2164">
                  <c:v>548.4</c:v>
                </c:pt>
                <c:pt idx="2165">
                  <c:v>548.69999999999993</c:v>
                </c:pt>
                <c:pt idx="2166">
                  <c:v>549.05000000000007</c:v>
                </c:pt>
                <c:pt idx="2167">
                  <c:v>549.29999999999995</c:v>
                </c:pt>
                <c:pt idx="2168">
                  <c:v>549.59999999999991</c:v>
                </c:pt>
                <c:pt idx="2169">
                  <c:v>549.95000000000005</c:v>
                </c:pt>
                <c:pt idx="2170">
                  <c:v>550.29999999999995</c:v>
                </c:pt>
                <c:pt idx="2171">
                  <c:v>550.59999999999991</c:v>
                </c:pt>
                <c:pt idx="2172">
                  <c:v>550.90000000000009</c:v>
                </c:pt>
                <c:pt idx="2173">
                  <c:v>551.19999999999993</c:v>
                </c:pt>
                <c:pt idx="2174">
                  <c:v>551.49999999999989</c:v>
                </c:pt>
                <c:pt idx="2175">
                  <c:v>551.79999999999995</c:v>
                </c:pt>
                <c:pt idx="2176">
                  <c:v>552.14999999999986</c:v>
                </c:pt>
                <c:pt idx="2177">
                  <c:v>552.44999999999993</c:v>
                </c:pt>
                <c:pt idx="2178">
                  <c:v>552.70000000000005</c:v>
                </c:pt>
                <c:pt idx="2179">
                  <c:v>553.04999999999995</c:v>
                </c:pt>
                <c:pt idx="2180">
                  <c:v>553.34999999999991</c:v>
                </c:pt>
                <c:pt idx="2181">
                  <c:v>553.69999999999993</c:v>
                </c:pt>
                <c:pt idx="2182">
                  <c:v>554.04999999999995</c:v>
                </c:pt>
                <c:pt idx="2183">
                  <c:v>554.25</c:v>
                </c:pt>
                <c:pt idx="2184">
                  <c:v>554.6</c:v>
                </c:pt>
                <c:pt idx="2185">
                  <c:v>554.9</c:v>
                </c:pt>
                <c:pt idx="2186">
                  <c:v>555.30000000000007</c:v>
                </c:pt>
                <c:pt idx="2187">
                  <c:v>555.6</c:v>
                </c:pt>
                <c:pt idx="2188">
                  <c:v>555.79999999999995</c:v>
                </c:pt>
                <c:pt idx="2189">
                  <c:v>556.15000000000009</c:v>
                </c:pt>
                <c:pt idx="2190">
                  <c:v>556.5</c:v>
                </c:pt>
                <c:pt idx="2191">
                  <c:v>556.85</c:v>
                </c:pt>
                <c:pt idx="2192">
                  <c:v>557.15000000000009</c:v>
                </c:pt>
                <c:pt idx="2193">
                  <c:v>557.34999999999991</c:v>
                </c:pt>
                <c:pt idx="2194">
                  <c:v>557.70000000000005</c:v>
                </c:pt>
                <c:pt idx="2195">
                  <c:v>558</c:v>
                </c:pt>
                <c:pt idx="2196">
                  <c:v>558.29999999999995</c:v>
                </c:pt>
                <c:pt idx="2197">
                  <c:v>558.59999999999991</c:v>
                </c:pt>
                <c:pt idx="2198">
                  <c:v>558.89999999999986</c:v>
                </c:pt>
                <c:pt idx="2199">
                  <c:v>559.1</c:v>
                </c:pt>
                <c:pt idx="2200">
                  <c:v>559.4</c:v>
                </c:pt>
                <c:pt idx="2201">
                  <c:v>559.69999999999993</c:v>
                </c:pt>
                <c:pt idx="2202">
                  <c:v>559.95000000000005</c:v>
                </c:pt>
                <c:pt idx="2203">
                  <c:v>560.25</c:v>
                </c:pt>
                <c:pt idx="2204">
                  <c:v>560.44999999999993</c:v>
                </c:pt>
                <c:pt idx="2205">
                  <c:v>560.74999999999989</c:v>
                </c:pt>
                <c:pt idx="2206">
                  <c:v>561.04999999999995</c:v>
                </c:pt>
                <c:pt idx="2207">
                  <c:v>561.34999999999991</c:v>
                </c:pt>
                <c:pt idx="2208">
                  <c:v>561.59999999999991</c:v>
                </c:pt>
                <c:pt idx="2209">
                  <c:v>561.80000000000007</c:v>
                </c:pt>
                <c:pt idx="2210">
                  <c:v>562.1</c:v>
                </c:pt>
                <c:pt idx="2211">
                  <c:v>562.45000000000005</c:v>
                </c:pt>
                <c:pt idx="2212">
                  <c:v>562.75</c:v>
                </c:pt>
                <c:pt idx="2213">
                  <c:v>563.05000000000007</c:v>
                </c:pt>
                <c:pt idx="2214">
                  <c:v>563.25</c:v>
                </c:pt>
                <c:pt idx="2215">
                  <c:v>563.45000000000005</c:v>
                </c:pt>
                <c:pt idx="2216">
                  <c:v>563.70000000000005</c:v>
                </c:pt>
                <c:pt idx="2217">
                  <c:v>564</c:v>
                </c:pt>
                <c:pt idx="2218">
                  <c:v>564.25</c:v>
                </c:pt>
                <c:pt idx="2219">
                  <c:v>564.44999999999993</c:v>
                </c:pt>
                <c:pt idx="2220">
                  <c:v>564.70000000000005</c:v>
                </c:pt>
                <c:pt idx="2221">
                  <c:v>564.95000000000005</c:v>
                </c:pt>
                <c:pt idx="2222">
                  <c:v>565.20000000000005</c:v>
                </c:pt>
                <c:pt idx="2223">
                  <c:v>565.45000000000005</c:v>
                </c:pt>
                <c:pt idx="2224">
                  <c:v>565.70000000000005</c:v>
                </c:pt>
                <c:pt idx="2225">
                  <c:v>565.89999999999986</c:v>
                </c:pt>
                <c:pt idx="2226">
                  <c:v>566.14999999999986</c:v>
                </c:pt>
                <c:pt idx="2227">
                  <c:v>566.45000000000005</c:v>
                </c:pt>
                <c:pt idx="2228">
                  <c:v>566.70000000000005</c:v>
                </c:pt>
                <c:pt idx="2229">
                  <c:v>566.9</c:v>
                </c:pt>
                <c:pt idx="2230">
                  <c:v>567.09999999999991</c:v>
                </c:pt>
                <c:pt idx="2231">
                  <c:v>567.34999999999991</c:v>
                </c:pt>
                <c:pt idx="2232">
                  <c:v>567.64999999999986</c:v>
                </c:pt>
                <c:pt idx="2233">
                  <c:v>567.89999999999986</c:v>
                </c:pt>
                <c:pt idx="2234">
                  <c:v>568.15</c:v>
                </c:pt>
                <c:pt idx="2235">
                  <c:v>568.35</c:v>
                </c:pt>
                <c:pt idx="2236">
                  <c:v>568.55000000000007</c:v>
                </c:pt>
                <c:pt idx="2237">
                  <c:v>568.80000000000007</c:v>
                </c:pt>
                <c:pt idx="2238">
                  <c:v>569.1</c:v>
                </c:pt>
                <c:pt idx="2239">
                  <c:v>569.35</c:v>
                </c:pt>
                <c:pt idx="2240">
                  <c:v>569.54999999999995</c:v>
                </c:pt>
                <c:pt idx="2241">
                  <c:v>569.80000000000007</c:v>
                </c:pt>
                <c:pt idx="2242">
                  <c:v>570</c:v>
                </c:pt>
                <c:pt idx="2243">
                  <c:v>570.30000000000007</c:v>
                </c:pt>
                <c:pt idx="2244">
                  <c:v>570.54999999999995</c:v>
                </c:pt>
                <c:pt idx="2245">
                  <c:v>570.70000000000005</c:v>
                </c:pt>
                <c:pt idx="2246">
                  <c:v>570.94999999999993</c:v>
                </c:pt>
                <c:pt idx="2247">
                  <c:v>571.14999999999986</c:v>
                </c:pt>
                <c:pt idx="2248">
                  <c:v>571.34999999999991</c:v>
                </c:pt>
                <c:pt idx="2249">
                  <c:v>571.54999999999995</c:v>
                </c:pt>
                <c:pt idx="2250">
                  <c:v>571.79999999999995</c:v>
                </c:pt>
                <c:pt idx="2251">
                  <c:v>571.84999999999991</c:v>
                </c:pt>
                <c:pt idx="2252">
                  <c:v>572.1</c:v>
                </c:pt>
                <c:pt idx="2253">
                  <c:v>572.24999999999989</c:v>
                </c:pt>
                <c:pt idx="2254">
                  <c:v>572.5</c:v>
                </c:pt>
                <c:pt idx="2255">
                  <c:v>572.70000000000005</c:v>
                </c:pt>
                <c:pt idx="2256">
                  <c:v>572.79999999999995</c:v>
                </c:pt>
                <c:pt idx="2257">
                  <c:v>573</c:v>
                </c:pt>
                <c:pt idx="2258">
                  <c:v>573.25</c:v>
                </c:pt>
                <c:pt idx="2259">
                  <c:v>573.4</c:v>
                </c:pt>
                <c:pt idx="2260">
                  <c:v>573.64999999999986</c:v>
                </c:pt>
                <c:pt idx="2261">
                  <c:v>573.79999999999995</c:v>
                </c:pt>
                <c:pt idx="2262">
                  <c:v>573.95000000000005</c:v>
                </c:pt>
                <c:pt idx="2263">
                  <c:v>574.20000000000005</c:v>
                </c:pt>
                <c:pt idx="2264">
                  <c:v>574.4</c:v>
                </c:pt>
                <c:pt idx="2265">
                  <c:v>574.6</c:v>
                </c:pt>
                <c:pt idx="2266">
                  <c:v>574.69999999999993</c:v>
                </c:pt>
                <c:pt idx="2267">
                  <c:v>574.9</c:v>
                </c:pt>
                <c:pt idx="2268">
                  <c:v>575.09999999999991</c:v>
                </c:pt>
                <c:pt idx="2269">
                  <c:v>575.35</c:v>
                </c:pt>
                <c:pt idx="2270">
                  <c:v>575.5</c:v>
                </c:pt>
                <c:pt idx="2271">
                  <c:v>575.65000000000009</c:v>
                </c:pt>
                <c:pt idx="2272">
                  <c:v>575.85</c:v>
                </c:pt>
                <c:pt idx="2273">
                  <c:v>576.04999999999995</c:v>
                </c:pt>
                <c:pt idx="2274">
                  <c:v>576.25</c:v>
                </c:pt>
                <c:pt idx="2275">
                  <c:v>576.4</c:v>
                </c:pt>
                <c:pt idx="2276">
                  <c:v>576.54999999999995</c:v>
                </c:pt>
                <c:pt idx="2277">
                  <c:v>576.65</c:v>
                </c:pt>
                <c:pt idx="2278">
                  <c:v>576.79999999999995</c:v>
                </c:pt>
                <c:pt idx="2279">
                  <c:v>576.99999999999989</c:v>
                </c:pt>
                <c:pt idx="2280">
                  <c:v>577.15</c:v>
                </c:pt>
                <c:pt idx="2281">
                  <c:v>577.29999999999995</c:v>
                </c:pt>
                <c:pt idx="2282">
                  <c:v>577.39999999999986</c:v>
                </c:pt>
                <c:pt idx="2283">
                  <c:v>577.54999999999995</c:v>
                </c:pt>
                <c:pt idx="2284">
                  <c:v>577.75</c:v>
                </c:pt>
                <c:pt idx="2285">
                  <c:v>577.84999999999991</c:v>
                </c:pt>
                <c:pt idx="2286">
                  <c:v>578.04999999999995</c:v>
                </c:pt>
                <c:pt idx="2287">
                  <c:v>578.1</c:v>
                </c:pt>
                <c:pt idx="2288">
                  <c:v>578.30000000000007</c:v>
                </c:pt>
                <c:pt idx="2289">
                  <c:v>578.45000000000005</c:v>
                </c:pt>
                <c:pt idx="2290">
                  <c:v>578.6</c:v>
                </c:pt>
                <c:pt idx="2291">
                  <c:v>578.75</c:v>
                </c:pt>
                <c:pt idx="2292">
                  <c:v>578.85</c:v>
                </c:pt>
                <c:pt idx="2293">
                  <c:v>579</c:v>
                </c:pt>
                <c:pt idx="2294">
                  <c:v>579.15000000000009</c:v>
                </c:pt>
                <c:pt idx="2295">
                  <c:v>579.30000000000007</c:v>
                </c:pt>
                <c:pt idx="2296">
                  <c:v>579.5</c:v>
                </c:pt>
                <c:pt idx="2297">
                  <c:v>579.59999999999991</c:v>
                </c:pt>
                <c:pt idx="2298">
                  <c:v>579.75</c:v>
                </c:pt>
                <c:pt idx="2299">
                  <c:v>579.89999999999986</c:v>
                </c:pt>
                <c:pt idx="2300">
                  <c:v>580.04999999999995</c:v>
                </c:pt>
                <c:pt idx="2301">
                  <c:v>580.25</c:v>
                </c:pt>
                <c:pt idx="2302">
                  <c:v>580.4</c:v>
                </c:pt>
                <c:pt idx="2303">
                  <c:v>580.5</c:v>
                </c:pt>
                <c:pt idx="2304">
                  <c:v>580.59999999999991</c:v>
                </c:pt>
                <c:pt idx="2305">
                  <c:v>580.79999999999995</c:v>
                </c:pt>
                <c:pt idx="2306">
                  <c:v>580.95000000000005</c:v>
                </c:pt>
                <c:pt idx="2307">
                  <c:v>581.14999999999986</c:v>
                </c:pt>
                <c:pt idx="2308">
                  <c:v>581.19999999999993</c:v>
                </c:pt>
                <c:pt idx="2309">
                  <c:v>581.34999999999991</c:v>
                </c:pt>
                <c:pt idx="2310">
                  <c:v>581.49999999999989</c:v>
                </c:pt>
                <c:pt idx="2311">
                  <c:v>581.69999999999993</c:v>
                </c:pt>
                <c:pt idx="2312">
                  <c:v>581.89999999999986</c:v>
                </c:pt>
                <c:pt idx="2313">
                  <c:v>581.95000000000005</c:v>
                </c:pt>
                <c:pt idx="2314">
                  <c:v>582.1</c:v>
                </c:pt>
                <c:pt idx="2315">
                  <c:v>582.25</c:v>
                </c:pt>
                <c:pt idx="2316">
                  <c:v>582.4</c:v>
                </c:pt>
                <c:pt idx="2317">
                  <c:v>582.54999999999995</c:v>
                </c:pt>
                <c:pt idx="2318">
                  <c:v>582.6</c:v>
                </c:pt>
                <c:pt idx="2319">
                  <c:v>582.75</c:v>
                </c:pt>
                <c:pt idx="2320">
                  <c:v>582.90000000000009</c:v>
                </c:pt>
                <c:pt idx="2321">
                  <c:v>583.05000000000007</c:v>
                </c:pt>
                <c:pt idx="2322">
                  <c:v>583.20000000000005</c:v>
                </c:pt>
                <c:pt idx="2323">
                  <c:v>583.25</c:v>
                </c:pt>
                <c:pt idx="2324">
                  <c:v>583.4</c:v>
                </c:pt>
                <c:pt idx="2325">
                  <c:v>583.54999999999995</c:v>
                </c:pt>
                <c:pt idx="2326">
                  <c:v>583.69999999999993</c:v>
                </c:pt>
                <c:pt idx="2327">
                  <c:v>583.9</c:v>
                </c:pt>
                <c:pt idx="2328">
                  <c:v>584</c:v>
                </c:pt>
                <c:pt idx="2329">
                  <c:v>584.09999999999991</c:v>
                </c:pt>
                <c:pt idx="2330">
                  <c:v>584.20000000000005</c:v>
                </c:pt>
                <c:pt idx="2331">
                  <c:v>584.4</c:v>
                </c:pt>
                <c:pt idx="2332">
                  <c:v>584.5</c:v>
                </c:pt>
                <c:pt idx="2333">
                  <c:v>584.70000000000005</c:v>
                </c:pt>
                <c:pt idx="2334">
                  <c:v>584.69999999999993</c:v>
                </c:pt>
                <c:pt idx="2335">
                  <c:v>584.89999999999986</c:v>
                </c:pt>
                <c:pt idx="2336">
                  <c:v>584.99999999999989</c:v>
                </c:pt>
                <c:pt idx="2337">
                  <c:v>585.19999999999993</c:v>
                </c:pt>
                <c:pt idx="2338">
                  <c:v>585.29999999999995</c:v>
                </c:pt>
                <c:pt idx="2339">
                  <c:v>585.4</c:v>
                </c:pt>
                <c:pt idx="2340">
                  <c:v>585.5</c:v>
                </c:pt>
                <c:pt idx="2341">
                  <c:v>585.70000000000005</c:v>
                </c:pt>
                <c:pt idx="2342">
                  <c:v>585.79999999999995</c:v>
                </c:pt>
                <c:pt idx="2343">
                  <c:v>586</c:v>
                </c:pt>
                <c:pt idx="2344">
                  <c:v>586.04999999999995</c:v>
                </c:pt>
                <c:pt idx="2345">
                  <c:v>586.20000000000005</c:v>
                </c:pt>
                <c:pt idx="2346">
                  <c:v>586.34999999999991</c:v>
                </c:pt>
                <c:pt idx="2347">
                  <c:v>586.5</c:v>
                </c:pt>
                <c:pt idx="2348">
                  <c:v>586.65000000000009</c:v>
                </c:pt>
                <c:pt idx="2349">
                  <c:v>586.69999999999993</c:v>
                </c:pt>
                <c:pt idx="2350">
                  <c:v>586.85</c:v>
                </c:pt>
                <c:pt idx="2351">
                  <c:v>587</c:v>
                </c:pt>
                <c:pt idx="2352">
                  <c:v>587.15</c:v>
                </c:pt>
                <c:pt idx="2353">
                  <c:v>587.29999999999995</c:v>
                </c:pt>
                <c:pt idx="2354">
                  <c:v>587.44999999999993</c:v>
                </c:pt>
                <c:pt idx="2355">
                  <c:v>587.5</c:v>
                </c:pt>
                <c:pt idx="2356">
                  <c:v>587.70000000000005</c:v>
                </c:pt>
                <c:pt idx="2357">
                  <c:v>587.79999999999995</c:v>
                </c:pt>
                <c:pt idx="2358">
                  <c:v>588</c:v>
                </c:pt>
                <c:pt idx="2359">
                  <c:v>588.09999999999991</c:v>
                </c:pt>
                <c:pt idx="2360">
                  <c:v>588.19999999999993</c:v>
                </c:pt>
                <c:pt idx="2361">
                  <c:v>588.29999999999995</c:v>
                </c:pt>
                <c:pt idx="2362">
                  <c:v>588.49999999999989</c:v>
                </c:pt>
                <c:pt idx="2363">
                  <c:v>588.59999999999991</c:v>
                </c:pt>
                <c:pt idx="2364">
                  <c:v>588.79999999999995</c:v>
                </c:pt>
                <c:pt idx="2365">
                  <c:v>588.79999999999995</c:v>
                </c:pt>
                <c:pt idx="2366">
                  <c:v>589</c:v>
                </c:pt>
                <c:pt idx="2367">
                  <c:v>589.15</c:v>
                </c:pt>
                <c:pt idx="2368">
                  <c:v>589.29999999999995</c:v>
                </c:pt>
                <c:pt idx="2369">
                  <c:v>589.5</c:v>
                </c:pt>
                <c:pt idx="2370">
                  <c:v>589.5</c:v>
                </c:pt>
                <c:pt idx="2371">
                  <c:v>589.70000000000005</c:v>
                </c:pt>
                <c:pt idx="2372">
                  <c:v>589.79999999999995</c:v>
                </c:pt>
                <c:pt idx="2373">
                  <c:v>590</c:v>
                </c:pt>
                <c:pt idx="2374">
                  <c:v>590.15</c:v>
                </c:pt>
                <c:pt idx="2375">
                  <c:v>590.19999999999993</c:v>
                </c:pt>
                <c:pt idx="2376">
                  <c:v>590.34999999999991</c:v>
                </c:pt>
                <c:pt idx="2377">
                  <c:v>590.5</c:v>
                </c:pt>
                <c:pt idx="2378">
                  <c:v>590.64999999999986</c:v>
                </c:pt>
                <c:pt idx="2379">
                  <c:v>590.84999999999991</c:v>
                </c:pt>
                <c:pt idx="2380">
                  <c:v>590.95000000000005</c:v>
                </c:pt>
                <c:pt idx="2381">
                  <c:v>591.04999999999995</c:v>
                </c:pt>
                <c:pt idx="2382">
                  <c:v>591.15</c:v>
                </c:pt>
                <c:pt idx="2383">
                  <c:v>591.35</c:v>
                </c:pt>
                <c:pt idx="2384">
                  <c:v>591.49999999999989</c:v>
                </c:pt>
                <c:pt idx="2385">
                  <c:v>591.65</c:v>
                </c:pt>
                <c:pt idx="2386">
                  <c:v>591.70000000000005</c:v>
                </c:pt>
                <c:pt idx="2387">
                  <c:v>591.84999999999991</c:v>
                </c:pt>
                <c:pt idx="2388">
                  <c:v>592</c:v>
                </c:pt>
                <c:pt idx="2389">
                  <c:v>592.20000000000005</c:v>
                </c:pt>
                <c:pt idx="2390">
                  <c:v>592.29999999999995</c:v>
                </c:pt>
                <c:pt idx="2391">
                  <c:v>592.40000000000009</c:v>
                </c:pt>
                <c:pt idx="2392">
                  <c:v>592.5</c:v>
                </c:pt>
                <c:pt idx="2393">
                  <c:v>592.70000000000005</c:v>
                </c:pt>
                <c:pt idx="2394">
                  <c:v>592.85</c:v>
                </c:pt>
                <c:pt idx="2395">
                  <c:v>593</c:v>
                </c:pt>
                <c:pt idx="2396">
                  <c:v>593.04999999999995</c:v>
                </c:pt>
                <c:pt idx="2397">
                  <c:v>593.19999999999993</c:v>
                </c:pt>
                <c:pt idx="2398">
                  <c:v>593.34999999999991</c:v>
                </c:pt>
                <c:pt idx="2399">
                  <c:v>593.5</c:v>
                </c:pt>
                <c:pt idx="2400">
                  <c:v>593.65</c:v>
                </c:pt>
                <c:pt idx="2401">
                  <c:v>593.75</c:v>
                </c:pt>
                <c:pt idx="2402">
                  <c:v>593.85</c:v>
                </c:pt>
                <c:pt idx="2403">
                  <c:v>594</c:v>
                </c:pt>
                <c:pt idx="2404">
                  <c:v>594.15</c:v>
                </c:pt>
                <c:pt idx="2405">
                  <c:v>594.29999999999995</c:v>
                </c:pt>
                <c:pt idx="2406">
                  <c:v>594.5</c:v>
                </c:pt>
                <c:pt idx="2407">
                  <c:v>594.5</c:v>
                </c:pt>
                <c:pt idx="2408">
                  <c:v>594.70000000000005</c:v>
                </c:pt>
                <c:pt idx="2409">
                  <c:v>594.79999999999995</c:v>
                </c:pt>
                <c:pt idx="2410">
                  <c:v>595</c:v>
                </c:pt>
                <c:pt idx="2411">
                  <c:v>595.15</c:v>
                </c:pt>
                <c:pt idx="2412">
                  <c:v>595.19999999999993</c:v>
                </c:pt>
                <c:pt idx="2413">
                  <c:v>595.34999999999991</c:v>
                </c:pt>
                <c:pt idx="2414">
                  <c:v>595.49999999999989</c:v>
                </c:pt>
                <c:pt idx="2415">
                  <c:v>595.64999999999986</c:v>
                </c:pt>
                <c:pt idx="2416">
                  <c:v>595.79999999999995</c:v>
                </c:pt>
                <c:pt idx="2417">
                  <c:v>595.85</c:v>
                </c:pt>
                <c:pt idx="2418">
                  <c:v>595.95000000000005</c:v>
                </c:pt>
                <c:pt idx="2419">
                  <c:v>596.15</c:v>
                </c:pt>
                <c:pt idx="2420">
                  <c:v>596.25</c:v>
                </c:pt>
                <c:pt idx="2421">
                  <c:v>596.45000000000005</c:v>
                </c:pt>
                <c:pt idx="2422">
                  <c:v>596.45000000000005</c:v>
                </c:pt>
                <c:pt idx="2423">
                  <c:v>596.65000000000009</c:v>
                </c:pt>
                <c:pt idx="2424">
                  <c:v>596.80000000000007</c:v>
                </c:pt>
                <c:pt idx="2425">
                  <c:v>596.95000000000005</c:v>
                </c:pt>
                <c:pt idx="2426">
                  <c:v>597.1</c:v>
                </c:pt>
                <c:pt idx="2427">
                  <c:v>597.15</c:v>
                </c:pt>
                <c:pt idx="2428">
                  <c:v>597.29999999999995</c:v>
                </c:pt>
                <c:pt idx="2429">
                  <c:v>597.44999999999993</c:v>
                </c:pt>
                <c:pt idx="2430">
                  <c:v>597.59999999999991</c:v>
                </c:pt>
                <c:pt idx="2431">
                  <c:v>597.75</c:v>
                </c:pt>
                <c:pt idx="2432">
                  <c:v>597.89999999999986</c:v>
                </c:pt>
                <c:pt idx="2433">
                  <c:v>597.9</c:v>
                </c:pt>
                <c:pt idx="2434">
                  <c:v>598.1</c:v>
                </c:pt>
                <c:pt idx="2435">
                  <c:v>598.24999999999989</c:v>
                </c:pt>
                <c:pt idx="2436">
                  <c:v>598.4</c:v>
                </c:pt>
                <c:pt idx="2437">
                  <c:v>598.54999999999995</c:v>
                </c:pt>
                <c:pt idx="2438">
                  <c:v>598.59999999999991</c:v>
                </c:pt>
                <c:pt idx="2439">
                  <c:v>598.75</c:v>
                </c:pt>
                <c:pt idx="2440">
                  <c:v>598.89999999999986</c:v>
                </c:pt>
                <c:pt idx="2441">
                  <c:v>599.09999999999991</c:v>
                </c:pt>
                <c:pt idx="2442">
                  <c:v>599.19999999999982</c:v>
                </c:pt>
                <c:pt idx="2443">
                  <c:v>599.29999999999995</c:v>
                </c:pt>
                <c:pt idx="2444">
                  <c:v>599.40000000000009</c:v>
                </c:pt>
                <c:pt idx="2445">
                  <c:v>599.59999999999991</c:v>
                </c:pt>
                <c:pt idx="2446">
                  <c:v>599.75</c:v>
                </c:pt>
                <c:pt idx="2447">
                  <c:v>599.90000000000009</c:v>
                </c:pt>
                <c:pt idx="2448">
                  <c:v>600.04999999999995</c:v>
                </c:pt>
                <c:pt idx="2449">
                  <c:v>600.20000000000005</c:v>
                </c:pt>
                <c:pt idx="2450">
                  <c:v>600.40000000000009</c:v>
                </c:pt>
                <c:pt idx="2451">
                  <c:v>600.5</c:v>
                </c:pt>
                <c:pt idx="2452">
                  <c:v>600.70000000000005</c:v>
                </c:pt>
                <c:pt idx="2453">
                  <c:v>600.79999999999995</c:v>
                </c:pt>
                <c:pt idx="2454">
                  <c:v>601</c:v>
                </c:pt>
                <c:pt idx="2455">
                  <c:v>601.09999999999991</c:v>
                </c:pt>
                <c:pt idx="2456">
                  <c:v>601.29999999999995</c:v>
                </c:pt>
                <c:pt idx="2457">
                  <c:v>601.45000000000005</c:v>
                </c:pt>
                <c:pt idx="2458">
                  <c:v>601.5</c:v>
                </c:pt>
                <c:pt idx="2459">
                  <c:v>601.70000000000005</c:v>
                </c:pt>
                <c:pt idx="2460">
                  <c:v>601.80000000000007</c:v>
                </c:pt>
                <c:pt idx="2461">
                  <c:v>602</c:v>
                </c:pt>
                <c:pt idx="2462">
                  <c:v>602.1</c:v>
                </c:pt>
                <c:pt idx="2463">
                  <c:v>602.30000000000007</c:v>
                </c:pt>
                <c:pt idx="2464">
                  <c:v>602.4</c:v>
                </c:pt>
                <c:pt idx="2465">
                  <c:v>602.6</c:v>
                </c:pt>
                <c:pt idx="2466">
                  <c:v>602.80000000000007</c:v>
                </c:pt>
                <c:pt idx="2467">
                  <c:v>602.9</c:v>
                </c:pt>
                <c:pt idx="2468">
                  <c:v>603.1</c:v>
                </c:pt>
                <c:pt idx="2469">
                  <c:v>603.20000000000005</c:v>
                </c:pt>
                <c:pt idx="2470">
                  <c:v>603.4</c:v>
                </c:pt>
                <c:pt idx="2471">
                  <c:v>603.5</c:v>
                </c:pt>
                <c:pt idx="2472">
                  <c:v>603.70000000000005</c:v>
                </c:pt>
                <c:pt idx="2473">
                  <c:v>603.80000000000007</c:v>
                </c:pt>
                <c:pt idx="2474">
                  <c:v>603.89999999999986</c:v>
                </c:pt>
                <c:pt idx="2475">
                  <c:v>604.04999999999995</c:v>
                </c:pt>
                <c:pt idx="2476">
                  <c:v>604.20000000000005</c:v>
                </c:pt>
                <c:pt idx="2477">
                  <c:v>604.39999999999986</c:v>
                </c:pt>
                <c:pt idx="2478">
                  <c:v>604.5</c:v>
                </c:pt>
                <c:pt idx="2479">
                  <c:v>604.70000000000005</c:v>
                </c:pt>
                <c:pt idx="2480">
                  <c:v>604.79999999999995</c:v>
                </c:pt>
                <c:pt idx="2481">
                  <c:v>605</c:v>
                </c:pt>
                <c:pt idx="2482">
                  <c:v>605.09999999999991</c:v>
                </c:pt>
                <c:pt idx="2483">
                  <c:v>605.29999999999995</c:v>
                </c:pt>
                <c:pt idx="2484">
                  <c:v>605.44999999999993</c:v>
                </c:pt>
                <c:pt idx="2485">
                  <c:v>605.59999999999991</c:v>
                </c:pt>
                <c:pt idx="2486">
                  <c:v>605.75</c:v>
                </c:pt>
                <c:pt idx="2487">
                  <c:v>605.89999999999986</c:v>
                </c:pt>
                <c:pt idx="2488">
                  <c:v>606.04999999999995</c:v>
                </c:pt>
                <c:pt idx="2489">
                  <c:v>606.04999999999995</c:v>
                </c:pt>
                <c:pt idx="2490">
                  <c:v>606.24999999999989</c:v>
                </c:pt>
                <c:pt idx="2491">
                  <c:v>606.34999999999991</c:v>
                </c:pt>
                <c:pt idx="2492">
                  <c:v>606.5</c:v>
                </c:pt>
                <c:pt idx="2493">
                  <c:v>606.65</c:v>
                </c:pt>
                <c:pt idx="2494">
                  <c:v>606.79999999999995</c:v>
                </c:pt>
                <c:pt idx="2495">
                  <c:v>607</c:v>
                </c:pt>
                <c:pt idx="2496">
                  <c:v>607.09999999999991</c:v>
                </c:pt>
                <c:pt idx="2497">
                  <c:v>607.25</c:v>
                </c:pt>
                <c:pt idx="2498">
                  <c:v>607.39999999999986</c:v>
                </c:pt>
                <c:pt idx="2499">
                  <c:v>607.54999999999995</c:v>
                </c:pt>
                <c:pt idx="2500">
                  <c:v>607.64999999999986</c:v>
                </c:pt>
                <c:pt idx="2501">
                  <c:v>607.84999999999991</c:v>
                </c:pt>
                <c:pt idx="2502">
                  <c:v>607.95000000000005</c:v>
                </c:pt>
                <c:pt idx="2503">
                  <c:v>608.09999999999991</c:v>
                </c:pt>
                <c:pt idx="2504">
                  <c:v>608.15</c:v>
                </c:pt>
                <c:pt idx="2505">
                  <c:v>608.29999999999995</c:v>
                </c:pt>
                <c:pt idx="2506">
                  <c:v>608.44999999999993</c:v>
                </c:pt>
                <c:pt idx="2507">
                  <c:v>608.59999999999991</c:v>
                </c:pt>
                <c:pt idx="2508">
                  <c:v>608.69999999999993</c:v>
                </c:pt>
                <c:pt idx="2509">
                  <c:v>608.89999999999986</c:v>
                </c:pt>
                <c:pt idx="2510">
                  <c:v>608.99999999999989</c:v>
                </c:pt>
                <c:pt idx="2511">
                  <c:v>609.14999999999986</c:v>
                </c:pt>
                <c:pt idx="2512">
                  <c:v>609.34999999999991</c:v>
                </c:pt>
                <c:pt idx="2513">
                  <c:v>609.44999999999982</c:v>
                </c:pt>
                <c:pt idx="2514">
                  <c:v>609.59999999999991</c:v>
                </c:pt>
                <c:pt idx="2515">
                  <c:v>609.75</c:v>
                </c:pt>
                <c:pt idx="2516">
                  <c:v>609.89999999999986</c:v>
                </c:pt>
                <c:pt idx="2517">
                  <c:v>610.04999999999995</c:v>
                </c:pt>
                <c:pt idx="2518">
                  <c:v>610.20000000000005</c:v>
                </c:pt>
                <c:pt idx="2519">
                  <c:v>610.20000000000005</c:v>
                </c:pt>
                <c:pt idx="2520">
                  <c:v>610.40000000000009</c:v>
                </c:pt>
                <c:pt idx="2521">
                  <c:v>610.5</c:v>
                </c:pt>
                <c:pt idx="2522">
                  <c:v>610.65000000000009</c:v>
                </c:pt>
                <c:pt idx="2523">
                  <c:v>610.79999999999995</c:v>
                </c:pt>
                <c:pt idx="2524">
                  <c:v>610.95000000000005</c:v>
                </c:pt>
                <c:pt idx="2525">
                  <c:v>611.05000000000007</c:v>
                </c:pt>
                <c:pt idx="2526">
                  <c:v>611.25</c:v>
                </c:pt>
                <c:pt idx="2527">
                  <c:v>611.35</c:v>
                </c:pt>
                <c:pt idx="2528">
                  <c:v>611.55000000000007</c:v>
                </c:pt>
                <c:pt idx="2529">
                  <c:v>611.65000000000009</c:v>
                </c:pt>
                <c:pt idx="2530">
                  <c:v>611.80000000000007</c:v>
                </c:pt>
                <c:pt idx="2531">
                  <c:v>611.95000000000005</c:v>
                </c:pt>
                <c:pt idx="2532">
                  <c:v>612.1</c:v>
                </c:pt>
                <c:pt idx="2533">
                  <c:v>612.20000000000005</c:v>
                </c:pt>
                <c:pt idx="2534">
                  <c:v>612.4</c:v>
                </c:pt>
                <c:pt idx="2535">
                  <c:v>612.40000000000009</c:v>
                </c:pt>
                <c:pt idx="2536">
                  <c:v>612.54999999999995</c:v>
                </c:pt>
                <c:pt idx="2537">
                  <c:v>612.70000000000005</c:v>
                </c:pt>
                <c:pt idx="2538">
                  <c:v>612.85</c:v>
                </c:pt>
                <c:pt idx="2539">
                  <c:v>613</c:v>
                </c:pt>
                <c:pt idx="2540">
                  <c:v>613.15000000000009</c:v>
                </c:pt>
                <c:pt idx="2541">
                  <c:v>613.29999999999995</c:v>
                </c:pt>
                <c:pt idx="2542">
                  <c:v>613.45000000000005</c:v>
                </c:pt>
                <c:pt idx="2543">
                  <c:v>613.59999999999991</c:v>
                </c:pt>
                <c:pt idx="2544">
                  <c:v>613.75</c:v>
                </c:pt>
                <c:pt idx="2545">
                  <c:v>613.90000000000009</c:v>
                </c:pt>
                <c:pt idx="2546">
                  <c:v>614.04999999999995</c:v>
                </c:pt>
                <c:pt idx="2547">
                  <c:v>614.20000000000005</c:v>
                </c:pt>
                <c:pt idx="2548">
                  <c:v>614.35</c:v>
                </c:pt>
                <c:pt idx="2549">
                  <c:v>614.5</c:v>
                </c:pt>
                <c:pt idx="2550">
                  <c:v>614.54999999999995</c:v>
                </c:pt>
                <c:pt idx="2551">
                  <c:v>614.69999999999993</c:v>
                </c:pt>
                <c:pt idx="2552">
                  <c:v>614.79999999999995</c:v>
                </c:pt>
                <c:pt idx="2553">
                  <c:v>615</c:v>
                </c:pt>
                <c:pt idx="2554">
                  <c:v>615.1</c:v>
                </c:pt>
                <c:pt idx="2555">
                  <c:v>615.25</c:v>
                </c:pt>
                <c:pt idx="2556">
                  <c:v>615.35</c:v>
                </c:pt>
                <c:pt idx="2557">
                  <c:v>615.54999999999995</c:v>
                </c:pt>
                <c:pt idx="2558">
                  <c:v>615.65</c:v>
                </c:pt>
                <c:pt idx="2559">
                  <c:v>615.79999999999995</c:v>
                </c:pt>
                <c:pt idx="2560">
                  <c:v>615.90000000000009</c:v>
                </c:pt>
                <c:pt idx="2561">
                  <c:v>616.09999999999991</c:v>
                </c:pt>
                <c:pt idx="2562">
                  <c:v>616.20000000000005</c:v>
                </c:pt>
                <c:pt idx="2563">
                  <c:v>616.34999999999991</c:v>
                </c:pt>
                <c:pt idx="2564">
                  <c:v>616.45000000000005</c:v>
                </c:pt>
                <c:pt idx="2565">
                  <c:v>616.54999999999995</c:v>
                </c:pt>
                <c:pt idx="2566">
                  <c:v>616.65</c:v>
                </c:pt>
                <c:pt idx="2567">
                  <c:v>616.79999999999995</c:v>
                </c:pt>
                <c:pt idx="2568">
                  <c:v>616.9</c:v>
                </c:pt>
                <c:pt idx="2569">
                  <c:v>617.09999999999991</c:v>
                </c:pt>
                <c:pt idx="2570">
                  <c:v>617.20000000000005</c:v>
                </c:pt>
                <c:pt idx="2571">
                  <c:v>617.34999999999991</c:v>
                </c:pt>
                <c:pt idx="2572">
                  <c:v>617.5</c:v>
                </c:pt>
                <c:pt idx="2573">
                  <c:v>617.64999999999986</c:v>
                </c:pt>
                <c:pt idx="2574">
                  <c:v>617.75</c:v>
                </c:pt>
                <c:pt idx="2575">
                  <c:v>617.89999999999986</c:v>
                </c:pt>
                <c:pt idx="2576">
                  <c:v>618.04999999999995</c:v>
                </c:pt>
                <c:pt idx="2577">
                  <c:v>618.19999999999993</c:v>
                </c:pt>
                <c:pt idx="2578">
                  <c:v>618.29999999999995</c:v>
                </c:pt>
                <c:pt idx="2579">
                  <c:v>618.44999999999993</c:v>
                </c:pt>
                <c:pt idx="2580">
                  <c:v>618.59999999999991</c:v>
                </c:pt>
                <c:pt idx="2581">
                  <c:v>618.64999999999986</c:v>
                </c:pt>
                <c:pt idx="2582">
                  <c:v>618.75</c:v>
                </c:pt>
                <c:pt idx="2583">
                  <c:v>618.89999999999986</c:v>
                </c:pt>
                <c:pt idx="2584">
                  <c:v>619.04999999999995</c:v>
                </c:pt>
                <c:pt idx="2585">
                  <c:v>619.19999999999982</c:v>
                </c:pt>
                <c:pt idx="2586">
                  <c:v>619.29999999999995</c:v>
                </c:pt>
                <c:pt idx="2587">
                  <c:v>619.39999999999986</c:v>
                </c:pt>
                <c:pt idx="2588">
                  <c:v>619.54999999999995</c:v>
                </c:pt>
                <c:pt idx="2589">
                  <c:v>619.64999999999986</c:v>
                </c:pt>
                <c:pt idx="2590">
                  <c:v>619.75</c:v>
                </c:pt>
                <c:pt idx="2591">
                  <c:v>619.9</c:v>
                </c:pt>
                <c:pt idx="2592">
                  <c:v>620</c:v>
                </c:pt>
                <c:pt idx="2593">
                  <c:v>620.09999999999991</c:v>
                </c:pt>
                <c:pt idx="2594">
                  <c:v>620.19999999999993</c:v>
                </c:pt>
                <c:pt idx="2595">
                  <c:v>620.34999999999991</c:v>
                </c:pt>
                <c:pt idx="2596">
                  <c:v>620.35</c:v>
                </c:pt>
                <c:pt idx="2597">
                  <c:v>620.45000000000005</c:v>
                </c:pt>
                <c:pt idx="2598">
                  <c:v>620.55000000000007</c:v>
                </c:pt>
                <c:pt idx="2599">
                  <c:v>620.70000000000005</c:v>
                </c:pt>
                <c:pt idx="2600">
                  <c:v>620.79999999999995</c:v>
                </c:pt>
                <c:pt idx="2601">
                  <c:v>620.9</c:v>
                </c:pt>
                <c:pt idx="2602">
                  <c:v>621</c:v>
                </c:pt>
                <c:pt idx="2603">
                  <c:v>621.15000000000009</c:v>
                </c:pt>
                <c:pt idx="2604">
                  <c:v>621.25</c:v>
                </c:pt>
                <c:pt idx="2605">
                  <c:v>621.34999999999991</c:v>
                </c:pt>
                <c:pt idx="2606">
                  <c:v>621.45000000000005</c:v>
                </c:pt>
                <c:pt idx="2607">
                  <c:v>621.60000000000014</c:v>
                </c:pt>
                <c:pt idx="2608">
                  <c:v>621.75</c:v>
                </c:pt>
                <c:pt idx="2609">
                  <c:v>621.84999999999991</c:v>
                </c:pt>
                <c:pt idx="2610">
                  <c:v>622</c:v>
                </c:pt>
                <c:pt idx="2611">
                  <c:v>622</c:v>
                </c:pt>
                <c:pt idx="2612">
                  <c:v>622.15</c:v>
                </c:pt>
                <c:pt idx="2613">
                  <c:v>622.25</c:v>
                </c:pt>
                <c:pt idx="2614">
                  <c:v>622.34999999999991</c:v>
                </c:pt>
                <c:pt idx="2615">
                  <c:v>622.5</c:v>
                </c:pt>
                <c:pt idx="2616">
                  <c:v>622.59999999999991</c:v>
                </c:pt>
                <c:pt idx="2617">
                  <c:v>622.70000000000005</c:v>
                </c:pt>
                <c:pt idx="2618">
                  <c:v>622.85</c:v>
                </c:pt>
                <c:pt idx="2619">
                  <c:v>622.95000000000005</c:v>
                </c:pt>
                <c:pt idx="2620">
                  <c:v>623.04999999999995</c:v>
                </c:pt>
                <c:pt idx="2621">
                  <c:v>623.20000000000005</c:v>
                </c:pt>
                <c:pt idx="2622">
                  <c:v>623.30000000000007</c:v>
                </c:pt>
                <c:pt idx="2623">
                  <c:v>623.44999999999993</c:v>
                </c:pt>
                <c:pt idx="2624">
                  <c:v>623.54999999999995</c:v>
                </c:pt>
                <c:pt idx="2625">
                  <c:v>623.65</c:v>
                </c:pt>
                <c:pt idx="2626">
                  <c:v>623.79999999999995</c:v>
                </c:pt>
                <c:pt idx="2627">
                  <c:v>623.79999999999995</c:v>
                </c:pt>
                <c:pt idx="2628">
                  <c:v>623.9</c:v>
                </c:pt>
                <c:pt idx="2629">
                  <c:v>624.04999999999995</c:v>
                </c:pt>
                <c:pt idx="2630">
                  <c:v>624.15</c:v>
                </c:pt>
                <c:pt idx="2631">
                  <c:v>624.25</c:v>
                </c:pt>
                <c:pt idx="2632">
                  <c:v>624.4</c:v>
                </c:pt>
                <c:pt idx="2633">
                  <c:v>624.5</c:v>
                </c:pt>
                <c:pt idx="2634">
                  <c:v>624.64999999999986</c:v>
                </c:pt>
                <c:pt idx="2635">
                  <c:v>624.75</c:v>
                </c:pt>
                <c:pt idx="2636">
                  <c:v>624.84999999999991</c:v>
                </c:pt>
                <c:pt idx="2637">
                  <c:v>625</c:v>
                </c:pt>
                <c:pt idx="2638">
                  <c:v>625.14999999999986</c:v>
                </c:pt>
                <c:pt idx="2639">
                  <c:v>625.25</c:v>
                </c:pt>
                <c:pt idx="2640">
                  <c:v>625.40000000000009</c:v>
                </c:pt>
                <c:pt idx="2641">
                  <c:v>625.5</c:v>
                </c:pt>
                <c:pt idx="2642">
                  <c:v>625.49999999999989</c:v>
                </c:pt>
                <c:pt idx="2643">
                  <c:v>625.64999999999986</c:v>
                </c:pt>
                <c:pt idx="2644">
                  <c:v>625.75</c:v>
                </c:pt>
                <c:pt idx="2645">
                  <c:v>625.89999999999986</c:v>
                </c:pt>
                <c:pt idx="2646">
                  <c:v>626</c:v>
                </c:pt>
                <c:pt idx="2647">
                  <c:v>626.09999999999991</c:v>
                </c:pt>
                <c:pt idx="2648">
                  <c:v>626.25</c:v>
                </c:pt>
                <c:pt idx="2649">
                  <c:v>626.34999999999991</c:v>
                </c:pt>
                <c:pt idx="2650">
                  <c:v>626.45000000000005</c:v>
                </c:pt>
                <c:pt idx="2651">
                  <c:v>626.6</c:v>
                </c:pt>
                <c:pt idx="2652">
                  <c:v>626.69999999999993</c:v>
                </c:pt>
                <c:pt idx="2653">
                  <c:v>626.79999999999995</c:v>
                </c:pt>
                <c:pt idx="2654">
                  <c:v>626.94999999999993</c:v>
                </c:pt>
                <c:pt idx="2655">
                  <c:v>627.04999999999995</c:v>
                </c:pt>
                <c:pt idx="2656">
                  <c:v>627.19999999999993</c:v>
                </c:pt>
                <c:pt idx="2657">
                  <c:v>627.25</c:v>
                </c:pt>
                <c:pt idx="2658">
                  <c:v>627.34999999999991</c:v>
                </c:pt>
                <c:pt idx="2659">
                  <c:v>627.5</c:v>
                </c:pt>
                <c:pt idx="2660">
                  <c:v>627.64999999999986</c:v>
                </c:pt>
                <c:pt idx="2661">
                  <c:v>627.75</c:v>
                </c:pt>
                <c:pt idx="2662">
                  <c:v>627.9</c:v>
                </c:pt>
                <c:pt idx="2663">
                  <c:v>628.09999999999991</c:v>
                </c:pt>
                <c:pt idx="2664">
                  <c:v>628.19999999999993</c:v>
                </c:pt>
                <c:pt idx="2665">
                  <c:v>628.34999999999991</c:v>
                </c:pt>
                <c:pt idx="2666">
                  <c:v>628.54999999999995</c:v>
                </c:pt>
                <c:pt idx="2667">
                  <c:v>628.65</c:v>
                </c:pt>
                <c:pt idx="2668">
                  <c:v>628.79999999999995</c:v>
                </c:pt>
                <c:pt idx="2669">
                  <c:v>628.99999999999989</c:v>
                </c:pt>
                <c:pt idx="2670">
                  <c:v>629.09999999999991</c:v>
                </c:pt>
                <c:pt idx="2671">
                  <c:v>629.29999999999995</c:v>
                </c:pt>
                <c:pt idx="2672">
                  <c:v>629.34999999999991</c:v>
                </c:pt>
                <c:pt idx="2673">
                  <c:v>629.45000000000005</c:v>
                </c:pt>
                <c:pt idx="2674">
                  <c:v>629.65000000000009</c:v>
                </c:pt>
                <c:pt idx="2675">
                  <c:v>629.79999999999995</c:v>
                </c:pt>
                <c:pt idx="2676">
                  <c:v>629.90000000000009</c:v>
                </c:pt>
                <c:pt idx="2677">
                  <c:v>630.10000000000014</c:v>
                </c:pt>
                <c:pt idx="2678">
                  <c:v>630.20000000000005</c:v>
                </c:pt>
                <c:pt idx="2679">
                  <c:v>630.35</c:v>
                </c:pt>
                <c:pt idx="2680">
                  <c:v>630.55000000000007</c:v>
                </c:pt>
                <c:pt idx="2681">
                  <c:v>630.65000000000009</c:v>
                </c:pt>
                <c:pt idx="2682">
                  <c:v>630.80000000000007</c:v>
                </c:pt>
                <c:pt idx="2683">
                  <c:v>631</c:v>
                </c:pt>
                <c:pt idx="2684">
                  <c:v>631.1</c:v>
                </c:pt>
                <c:pt idx="2685">
                  <c:v>631.25</c:v>
                </c:pt>
                <c:pt idx="2686">
                  <c:v>631.45000000000005</c:v>
                </c:pt>
                <c:pt idx="2687">
                  <c:v>631.54999999999995</c:v>
                </c:pt>
                <c:pt idx="2688">
                  <c:v>631.65000000000009</c:v>
                </c:pt>
                <c:pt idx="2689">
                  <c:v>631.80000000000007</c:v>
                </c:pt>
                <c:pt idx="2690">
                  <c:v>631.9</c:v>
                </c:pt>
                <c:pt idx="2691">
                  <c:v>632.1</c:v>
                </c:pt>
                <c:pt idx="2692">
                  <c:v>632.25</c:v>
                </c:pt>
                <c:pt idx="2693">
                  <c:v>632.35</c:v>
                </c:pt>
                <c:pt idx="2694">
                  <c:v>632.54999999999995</c:v>
                </c:pt>
                <c:pt idx="2695">
                  <c:v>632.65</c:v>
                </c:pt>
                <c:pt idx="2696">
                  <c:v>632.79999999999995</c:v>
                </c:pt>
                <c:pt idx="2697">
                  <c:v>633</c:v>
                </c:pt>
                <c:pt idx="2698">
                  <c:v>633.09999999999991</c:v>
                </c:pt>
                <c:pt idx="2699">
                  <c:v>633.25</c:v>
                </c:pt>
                <c:pt idx="2700">
                  <c:v>633.45000000000005</c:v>
                </c:pt>
                <c:pt idx="2701">
                  <c:v>633.54999999999995</c:v>
                </c:pt>
                <c:pt idx="2702">
                  <c:v>633.70000000000005</c:v>
                </c:pt>
                <c:pt idx="2703">
                  <c:v>633.79999999999995</c:v>
                </c:pt>
                <c:pt idx="2704">
                  <c:v>633.9</c:v>
                </c:pt>
                <c:pt idx="2705">
                  <c:v>634.09999999999991</c:v>
                </c:pt>
                <c:pt idx="2706">
                  <c:v>634.25</c:v>
                </c:pt>
                <c:pt idx="2707">
                  <c:v>634.34999999999991</c:v>
                </c:pt>
                <c:pt idx="2708">
                  <c:v>634.54999999999995</c:v>
                </c:pt>
                <c:pt idx="2709">
                  <c:v>634.70000000000005</c:v>
                </c:pt>
                <c:pt idx="2710">
                  <c:v>634.85</c:v>
                </c:pt>
                <c:pt idx="2711">
                  <c:v>635</c:v>
                </c:pt>
                <c:pt idx="2712">
                  <c:v>635.15</c:v>
                </c:pt>
                <c:pt idx="2713">
                  <c:v>635.35</c:v>
                </c:pt>
                <c:pt idx="2714">
                  <c:v>635.5</c:v>
                </c:pt>
                <c:pt idx="2715">
                  <c:v>635.65</c:v>
                </c:pt>
                <c:pt idx="2716">
                  <c:v>635.79999999999995</c:v>
                </c:pt>
                <c:pt idx="2717">
                  <c:v>636</c:v>
                </c:pt>
                <c:pt idx="2718">
                  <c:v>636.04999999999995</c:v>
                </c:pt>
                <c:pt idx="2719">
                  <c:v>636.20000000000005</c:v>
                </c:pt>
                <c:pt idx="2720">
                  <c:v>636.34999999999991</c:v>
                </c:pt>
                <c:pt idx="2721">
                  <c:v>636.54999999999995</c:v>
                </c:pt>
                <c:pt idx="2722">
                  <c:v>636.69999999999993</c:v>
                </c:pt>
                <c:pt idx="2723">
                  <c:v>636.84999999999991</c:v>
                </c:pt>
                <c:pt idx="2724">
                  <c:v>637</c:v>
                </c:pt>
                <c:pt idx="2725">
                  <c:v>637.15</c:v>
                </c:pt>
                <c:pt idx="2726">
                  <c:v>637.34999999999991</c:v>
                </c:pt>
                <c:pt idx="2727">
                  <c:v>637.5</c:v>
                </c:pt>
                <c:pt idx="2728">
                  <c:v>637.65</c:v>
                </c:pt>
                <c:pt idx="2729">
                  <c:v>637.79999999999995</c:v>
                </c:pt>
                <c:pt idx="2730">
                  <c:v>638</c:v>
                </c:pt>
                <c:pt idx="2731">
                  <c:v>638.14999999999986</c:v>
                </c:pt>
                <c:pt idx="2732">
                  <c:v>638.29999999999995</c:v>
                </c:pt>
                <c:pt idx="2733">
                  <c:v>638.45000000000005</c:v>
                </c:pt>
                <c:pt idx="2734">
                  <c:v>638.54999999999995</c:v>
                </c:pt>
                <c:pt idx="2735">
                  <c:v>638.69999999999993</c:v>
                </c:pt>
                <c:pt idx="2736">
                  <c:v>638.84999999999991</c:v>
                </c:pt>
                <c:pt idx="2737">
                  <c:v>638.99999999999989</c:v>
                </c:pt>
                <c:pt idx="2738">
                  <c:v>639.19999999999993</c:v>
                </c:pt>
                <c:pt idx="2739">
                  <c:v>639.34999999999991</c:v>
                </c:pt>
                <c:pt idx="2740">
                  <c:v>639.49999999999989</c:v>
                </c:pt>
                <c:pt idx="2741">
                  <c:v>639.64999999999986</c:v>
                </c:pt>
                <c:pt idx="2742">
                  <c:v>639.84999999999991</c:v>
                </c:pt>
                <c:pt idx="2743">
                  <c:v>640</c:v>
                </c:pt>
                <c:pt idx="2744">
                  <c:v>640.14999999999986</c:v>
                </c:pt>
                <c:pt idx="2745">
                  <c:v>640.29999999999995</c:v>
                </c:pt>
                <c:pt idx="2746">
                  <c:v>640.5</c:v>
                </c:pt>
                <c:pt idx="2747">
                  <c:v>640.65</c:v>
                </c:pt>
                <c:pt idx="2748">
                  <c:v>640.84999999999991</c:v>
                </c:pt>
                <c:pt idx="2749">
                  <c:v>640.85</c:v>
                </c:pt>
                <c:pt idx="2750">
                  <c:v>641.05000000000007</c:v>
                </c:pt>
                <c:pt idx="2751">
                  <c:v>641.20000000000005</c:v>
                </c:pt>
                <c:pt idx="2752">
                  <c:v>641.35</c:v>
                </c:pt>
                <c:pt idx="2753">
                  <c:v>641.54999999999995</c:v>
                </c:pt>
                <c:pt idx="2754">
                  <c:v>641.70000000000005</c:v>
                </c:pt>
                <c:pt idx="2755">
                  <c:v>641.90000000000009</c:v>
                </c:pt>
                <c:pt idx="2756">
                  <c:v>642.04999999999995</c:v>
                </c:pt>
                <c:pt idx="2757">
                  <c:v>642.25</c:v>
                </c:pt>
                <c:pt idx="2758">
                  <c:v>642.40000000000009</c:v>
                </c:pt>
                <c:pt idx="2759">
                  <c:v>642.6</c:v>
                </c:pt>
                <c:pt idx="2760">
                  <c:v>642.75</c:v>
                </c:pt>
                <c:pt idx="2761">
                  <c:v>642.95000000000005</c:v>
                </c:pt>
                <c:pt idx="2762">
                  <c:v>643.15</c:v>
                </c:pt>
                <c:pt idx="2763">
                  <c:v>643.35</c:v>
                </c:pt>
                <c:pt idx="2764">
                  <c:v>643.40000000000009</c:v>
                </c:pt>
                <c:pt idx="2765">
                  <c:v>643.6</c:v>
                </c:pt>
                <c:pt idx="2766">
                  <c:v>643.79999999999995</c:v>
                </c:pt>
                <c:pt idx="2767">
                  <c:v>644</c:v>
                </c:pt>
                <c:pt idx="2768">
                  <c:v>644.15</c:v>
                </c:pt>
                <c:pt idx="2769">
                  <c:v>644.35</c:v>
                </c:pt>
                <c:pt idx="2770">
                  <c:v>644.55000000000007</c:v>
                </c:pt>
                <c:pt idx="2771">
                  <c:v>644.69999999999993</c:v>
                </c:pt>
                <c:pt idx="2772">
                  <c:v>644.9</c:v>
                </c:pt>
                <c:pt idx="2773">
                  <c:v>645.1</c:v>
                </c:pt>
                <c:pt idx="2774">
                  <c:v>645.29999999999995</c:v>
                </c:pt>
                <c:pt idx="2775">
                  <c:v>645.45000000000005</c:v>
                </c:pt>
                <c:pt idx="2776">
                  <c:v>645.65</c:v>
                </c:pt>
                <c:pt idx="2777">
                  <c:v>645.84999999999991</c:v>
                </c:pt>
                <c:pt idx="2778">
                  <c:v>646.04999999999995</c:v>
                </c:pt>
                <c:pt idx="2779">
                  <c:v>646.1</c:v>
                </c:pt>
                <c:pt idx="2780">
                  <c:v>646.29999999999995</c:v>
                </c:pt>
                <c:pt idx="2781">
                  <c:v>646.5</c:v>
                </c:pt>
                <c:pt idx="2782">
                  <c:v>646.69999999999993</c:v>
                </c:pt>
                <c:pt idx="2783">
                  <c:v>646.84999999999991</c:v>
                </c:pt>
                <c:pt idx="2784">
                  <c:v>647.04999999999995</c:v>
                </c:pt>
                <c:pt idx="2785">
                  <c:v>647.25</c:v>
                </c:pt>
                <c:pt idx="2786">
                  <c:v>647.39999999999986</c:v>
                </c:pt>
                <c:pt idx="2787">
                  <c:v>647.59999999999991</c:v>
                </c:pt>
                <c:pt idx="2788">
                  <c:v>647.79999999999995</c:v>
                </c:pt>
                <c:pt idx="2789">
                  <c:v>648</c:v>
                </c:pt>
                <c:pt idx="2790">
                  <c:v>648.15000000000009</c:v>
                </c:pt>
                <c:pt idx="2791">
                  <c:v>648.34999999999991</c:v>
                </c:pt>
                <c:pt idx="2792">
                  <c:v>648.54999999999995</c:v>
                </c:pt>
                <c:pt idx="2793">
                  <c:v>648.75</c:v>
                </c:pt>
                <c:pt idx="2794">
                  <c:v>648.9</c:v>
                </c:pt>
                <c:pt idx="2795">
                  <c:v>649</c:v>
                </c:pt>
                <c:pt idx="2796">
                  <c:v>649.19999999999993</c:v>
                </c:pt>
                <c:pt idx="2797">
                  <c:v>649.39999999999986</c:v>
                </c:pt>
                <c:pt idx="2798">
                  <c:v>649.54999999999995</c:v>
                </c:pt>
                <c:pt idx="2799">
                  <c:v>649.75</c:v>
                </c:pt>
                <c:pt idx="2800">
                  <c:v>649.95000000000005</c:v>
                </c:pt>
                <c:pt idx="2801">
                  <c:v>650.09999999999991</c:v>
                </c:pt>
                <c:pt idx="2802">
                  <c:v>650.29999999999995</c:v>
                </c:pt>
                <c:pt idx="2803">
                  <c:v>650.5</c:v>
                </c:pt>
                <c:pt idx="2804">
                  <c:v>650.75</c:v>
                </c:pt>
                <c:pt idx="2805">
                  <c:v>650.94999999999993</c:v>
                </c:pt>
                <c:pt idx="2806">
                  <c:v>651.15</c:v>
                </c:pt>
                <c:pt idx="2807">
                  <c:v>651.35</c:v>
                </c:pt>
                <c:pt idx="2808">
                  <c:v>651.54999999999995</c:v>
                </c:pt>
                <c:pt idx="2809">
                  <c:v>651.75</c:v>
                </c:pt>
                <c:pt idx="2810">
                  <c:v>651.84999999999991</c:v>
                </c:pt>
                <c:pt idx="2811">
                  <c:v>652.04999999999995</c:v>
                </c:pt>
                <c:pt idx="2812">
                  <c:v>652.25</c:v>
                </c:pt>
                <c:pt idx="2813">
                  <c:v>652.44999999999982</c:v>
                </c:pt>
                <c:pt idx="2814">
                  <c:v>652.59999999999991</c:v>
                </c:pt>
                <c:pt idx="2815">
                  <c:v>652.79999999999995</c:v>
                </c:pt>
                <c:pt idx="2816">
                  <c:v>653</c:v>
                </c:pt>
                <c:pt idx="2817">
                  <c:v>653.20000000000005</c:v>
                </c:pt>
                <c:pt idx="2818">
                  <c:v>653.39999999999986</c:v>
                </c:pt>
                <c:pt idx="2819">
                  <c:v>653.59999999999991</c:v>
                </c:pt>
                <c:pt idx="2820">
                  <c:v>653.79999999999995</c:v>
                </c:pt>
                <c:pt idx="2821">
                  <c:v>654</c:v>
                </c:pt>
                <c:pt idx="2822">
                  <c:v>654.20000000000005</c:v>
                </c:pt>
                <c:pt idx="2823">
                  <c:v>654.39999999999986</c:v>
                </c:pt>
                <c:pt idx="2824">
                  <c:v>654.59999999999991</c:v>
                </c:pt>
                <c:pt idx="2825">
                  <c:v>654.70000000000005</c:v>
                </c:pt>
                <c:pt idx="2826">
                  <c:v>654.95000000000005</c:v>
                </c:pt>
                <c:pt idx="2827">
                  <c:v>655.15000000000009</c:v>
                </c:pt>
                <c:pt idx="2828">
                  <c:v>655.35</c:v>
                </c:pt>
                <c:pt idx="2829">
                  <c:v>655.55000000000007</c:v>
                </c:pt>
                <c:pt idx="2830">
                  <c:v>655.7</c:v>
                </c:pt>
                <c:pt idx="2831">
                  <c:v>655.9</c:v>
                </c:pt>
                <c:pt idx="2832">
                  <c:v>656.1</c:v>
                </c:pt>
                <c:pt idx="2833">
                  <c:v>656.30000000000007</c:v>
                </c:pt>
                <c:pt idx="2834">
                  <c:v>656.5</c:v>
                </c:pt>
                <c:pt idx="2835">
                  <c:v>656.7</c:v>
                </c:pt>
                <c:pt idx="2836">
                  <c:v>656.95</c:v>
                </c:pt>
                <c:pt idx="2837">
                  <c:v>657.15</c:v>
                </c:pt>
                <c:pt idx="2838">
                  <c:v>657.35</c:v>
                </c:pt>
                <c:pt idx="2839">
                  <c:v>657.55</c:v>
                </c:pt>
                <c:pt idx="2840">
                  <c:v>657.75</c:v>
                </c:pt>
                <c:pt idx="2841">
                  <c:v>657.85</c:v>
                </c:pt>
                <c:pt idx="2842">
                  <c:v>658.05</c:v>
                </c:pt>
                <c:pt idx="2843">
                  <c:v>658.2</c:v>
                </c:pt>
                <c:pt idx="2844">
                  <c:v>658.4</c:v>
                </c:pt>
                <c:pt idx="2845">
                  <c:v>658.6</c:v>
                </c:pt>
                <c:pt idx="2846">
                  <c:v>658.85</c:v>
                </c:pt>
                <c:pt idx="2847">
                  <c:v>659.05</c:v>
                </c:pt>
                <c:pt idx="2848">
                  <c:v>659.25</c:v>
                </c:pt>
                <c:pt idx="2849">
                  <c:v>659.44999999999993</c:v>
                </c:pt>
                <c:pt idx="2850">
                  <c:v>659.65</c:v>
                </c:pt>
                <c:pt idx="2851">
                  <c:v>659.8</c:v>
                </c:pt>
                <c:pt idx="2852">
                  <c:v>660</c:v>
                </c:pt>
                <c:pt idx="2853">
                  <c:v>660.2</c:v>
                </c:pt>
                <c:pt idx="2854">
                  <c:v>660.4</c:v>
                </c:pt>
                <c:pt idx="2855">
                  <c:v>660.59999999999991</c:v>
                </c:pt>
                <c:pt idx="2856">
                  <c:v>660.7</c:v>
                </c:pt>
                <c:pt idx="2857">
                  <c:v>660.94999999999993</c:v>
                </c:pt>
                <c:pt idx="2858">
                  <c:v>661.09999999999991</c:v>
                </c:pt>
                <c:pt idx="2859">
                  <c:v>661.3</c:v>
                </c:pt>
                <c:pt idx="2860">
                  <c:v>661.5</c:v>
                </c:pt>
                <c:pt idx="2861">
                  <c:v>661.69999999999993</c:v>
                </c:pt>
                <c:pt idx="2862">
                  <c:v>661.9</c:v>
                </c:pt>
                <c:pt idx="2863">
                  <c:v>662.09999999999991</c:v>
                </c:pt>
                <c:pt idx="2864">
                  <c:v>662.3</c:v>
                </c:pt>
                <c:pt idx="2865">
                  <c:v>662.5</c:v>
                </c:pt>
                <c:pt idx="2866">
                  <c:v>662.7</c:v>
                </c:pt>
                <c:pt idx="2867">
                  <c:v>662.90000000000009</c:v>
                </c:pt>
                <c:pt idx="2868">
                  <c:v>663.09999999999991</c:v>
                </c:pt>
                <c:pt idx="2869">
                  <c:v>663.3</c:v>
                </c:pt>
                <c:pt idx="2870">
                  <c:v>663.5</c:v>
                </c:pt>
                <c:pt idx="2871">
                  <c:v>663.59999999999991</c:v>
                </c:pt>
                <c:pt idx="2872">
                  <c:v>663.8</c:v>
                </c:pt>
                <c:pt idx="2873">
                  <c:v>663.94999999999993</c:v>
                </c:pt>
                <c:pt idx="2874">
                  <c:v>664.14999999999986</c:v>
                </c:pt>
                <c:pt idx="2875">
                  <c:v>664.34999999999991</c:v>
                </c:pt>
                <c:pt idx="2876">
                  <c:v>664.59999999999991</c:v>
                </c:pt>
                <c:pt idx="2877">
                  <c:v>664.8</c:v>
                </c:pt>
                <c:pt idx="2878">
                  <c:v>665</c:v>
                </c:pt>
                <c:pt idx="2879">
                  <c:v>665.2</c:v>
                </c:pt>
                <c:pt idx="2880">
                  <c:v>665.39999999999986</c:v>
                </c:pt>
                <c:pt idx="2881">
                  <c:v>665.55</c:v>
                </c:pt>
                <c:pt idx="2882">
                  <c:v>665.75</c:v>
                </c:pt>
                <c:pt idx="2883">
                  <c:v>665.95</c:v>
                </c:pt>
                <c:pt idx="2884">
                  <c:v>666.15</c:v>
                </c:pt>
                <c:pt idx="2885">
                  <c:v>666.34999999999991</c:v>
                </c:pt>
                <c:pt idx="2886">
                  <c:v>666.6</c:v>
                </c:pt>
                <c:pt idx="2887">
                  <c:v>666.69999999999982</c:v>
                </c:pt>
                <c:pt idx="2888">
                  <c:v>666.89999999999986</c:v>
                </c:pt>
                <c:pt idx="2889">
                  <c:v>667.09999999999991</c:v>
                </c:pt>
                <c:pt idx="2890">
                  <c:v>667.3</c:v>
                </c:pt>
                <c:pt idx="2891">
                  <c:v>667.5</c:v>
                </c:pt>
                <c:pt idx="2892">
                  <c:v>667.69999999999982</c:v>
                </c:pt>
                <c:pt idx="2893">
                  <c:v>667.84999999999991</c:v>
                </c:pt>
                <c:pt idx="2894">
                  <c:v>668.05</c:v>
                </c:pt>
                <c:pt idx="2895">
                  <c:v>668.25</c:v>
                </c:pt>
                <c:pt idx="2896">
                  <c:v>668.5</c:v>
                </c:pt>
                <c:pt idx="2897">
                  <c:v>668.69999999999993</c:v>
                </c:pt>
                <c:pt idx="2898">
                  <c:v>668.9</c:v>
                </c:pt>
                <c:pt idx="2899">
                  <c:v>669.09999999999991</c:v>
                </c:pt>
                <c:pt idx="2900">
                  <c:v>669.3</c:v>
                </c:pt>
                <c:pt idx="2901">
                  <c:v>669.5</c:v>
                </c:pt>
                <c:pt idx="2902">
                  <c:v>669.6</c:v>
                </c:pt>
                <c:pt idx="2903">
                  <c:v>669.80000000000007</c:v>
                </c:pt>
                <c:pt idx="2904">
                  <c:v>670</c:v>
                </c:pt>
                <c:pt idx="2905">
                  <c:v>670.2</c:v>
                </c:pt>
                <c:pt idx="2906">
                  <c:v>670.4</c:v>
                </c:pt>
                <c:pt idx="2907">
                  <c:v>670.6</c:v>
                </c:pt>
                <c:pt idx="2908">
                  <c:v>670.8</c:v>
                </c:pt>
                <c:pt idx="2909">
                  <c:v>671</c:v>
                </c:pt>
                <c:pt idx="2910">
                  <c:v>671.2</c:v>
                </c:pt>
                <c:pt idx="2911">
                  <c:v>671.4</c:v>
                </c:pt>
                <c:pt idx="2912">
                  <c:v>671.6</c:v>
                </c:pt>
                <c:pt idx="2913">
                  <c:v>671.8</c:v>
                </c:pt>
                <c:pt idx="2914">
                  <c:v>672</c:v>
                </c:pt>
                <c:pt idx="2915">
                  <c:v>672.25</c:v>
                </c:pt>
                <c:pt idx="2916">
                  <c:v>672.40000000000009</c:v>
                </c:pt>
                <c:pt idx="2917">
                  <c:v>672.5</c:v>
                </c:pt>
                <c:pt idx="2918">
                  <c:v>672.69999999999993</c:v>
                </c:pt>
                <c:pt idx="2919">
                  <c:v>672.9</c:v>
                </c:pt>
                <c:pt idx="2920">
                  <c:v>673.1</c:v>
                </c:pt>
                <c:pt idx="2921">
                  <c:v>673.3</c:v>
                </c:pt>
                <c:pt idx="2922">
                  <c:v>673.5</c:v>
                </c:pt>
                <c:pt idx="2923">
                  <c:v>673.65</c:v>
                </c:pt>
                <c:pt idx="2924">
                  <c:v>673.84999999999991</c:v>
                </c:pt>
                <c:pt idx="2925">
                  <c:v>674.09999999999991</c:v>
                </c:pt>
                <c:pt idx="2926">
                  <c:v>674.3</c:v>
                </c:pt>
                <c:pt idx="2927">
                  <c:v>674.5</c:v>
                </c:pt>
                <c:pt idx="2928">
                  <c:v>674.65000000000009</c:v>
                </c:pt>
                <c:pt idx="2929">
                  <c:v>674.85</c:v>
                </c:pt>
                <c:pt idx="2930">
                  <c:v>675.05</c:v>
                </c:pt>
                <c:pt idx="2931">
                  <c:v>675.25</c:v>
                </c:pt>
                <c:pt idx="2932">
                  <c:v>675.34999999999991</c:v>
                </c:pt>
                <c:pt idx="2933">
                  <c:v>675.5</c:v>
                </c:pt>
                <c:pt idx="2934">
                  <c:v>675.7</c:v>
                </c:pt>
                <c:pt idx="2935">
                  <c:v>675.89999999999986</c:v>
                </c:pt>
                <c:pt idx="2936">
                  <c:v>676.09999999999991</c:v>
                </c:pt>
                <c:pt idx="2937">
                  <c:v>676.3</c:v>
                </c:pt>
                <c:pt idx="2938">
                  <c:v>676.45</c:v>
                </c:pt>
                <c:pt idx="2939">
                  <c:v>676.65000000000009</c:v>
                </c:pt>
                <c:pt idx="2940">
                  <c:v>676.84999999999991</c:v>
                </c:pt>
                <c:pt idx="2941">
                  <c:v>677.05</c:v>
                </c:pt>
                <c:pt idx="2942">
                  <c:v>677.25</c:v>
                </c:pt>
                <c:pt idx="2943">
                  <c:v>677.45</c:v>
                </c:pt>
                <c:pt idx="2944">
                  <c:v>677.6</c:v>
                </c:pt>
                <c:pt idx="2945">
                  <c:v>677.8</c:v>
                </c:pt>
                <c:pt idx="2946">
                  <c:v>678</c:v>
                </c:pt>
                <c:pt idx="2947">
                  <c:v>678.2</c:v>
                </c:pt>
                <c:pt idx="2948">
                  <c:v>678.3</c:v>
                </c:pt>
                <c:pt idx="2949">
                  <c:v>678.45</c:v>
                </c:pt>
                <c:pt idx="2950">
                  <c:v>678.64999999999986</c:v>
                </c:pt>
                <c:pt idx="2951">
                  <c:v>678.84999999999991</c:v>
                </c:pt>
                <c:pt idx="2952">
                  <c:v>679.05</c:v>
                </c:pt>
                <c:pt idx="2953">
                  <c:v>679.25</c:v>
                </c:pt>
                <c:pt idx="2954">
                  <c:v>679.4</c:v>
                </c:pt>
                <c:pt idx="2955">
                  <c:v>679.59999999999991</c:v>
                </c:pt>
                <c:pt idx="2956">
                  <c:v>679.8</c:v>
                </c:pt>
                <c:pt idx="2957">
                  <c:v>680.05</c:v>
                </c:pt>
                <c:pt idx="2958">
                  <c:v>680.25</c:v>
                </c:pt>
                <c:pt idx="2959">
                  <c:v>680.44999999999993</c:v>
                </c:pt>
                <c:pt idx="2960">
                  <c:v>680.65</c:v>
                </c:pt>
                <c:pt idx="2961">
                  <c:v>680.85</c:v>
                </c:pt>
                <c:pt idx="2962">
                  <c:v>681.09999999999991</c:v>
                </c:pt>
                <c:pt idx="2963">
                  <c:v>681.19999999999993</c:v>
                </c:pt>
                <c:pt idx="2964">
                  <c:v>681.39999999999986</c:v>
                </c:pt>
                <c:pt idx="2965">
                  <c:v>681.59999999999991</c:v>
                </c:pt>
                <c:pt idx="2966">
                  <c:v>681.89999999999986</c:v>
                </c:pt>
                <c:pt idx="2967">
                  <c:v>682.09999999999991</c:v>
                </c:pt>
                <c:pt idx="2968">
                  <c:v>682.3</c:v>
                </c:pt>
                <c:pt idx="2969">
                  <c:v>682.49999999999989</c:v>
                </c:pt>
                <c:pt idx="2970">
                  <c:v>682.8</c:v>
                </c:pt>
                <c:pt idx="2971">
                  <c:v>682.99999999999989</c:v>
                </c:pt>
                <c:pt idx="2972">
                  <c:v>683.19999999999993</c:v>
                </c:pt>
                <c:pt idx="2973">
                  <c:v>683.39999999999986</c:v>
                </c:pt>
                <c:pt idx="2974">
                  <c:v>683.69999999999993</c:v>
                </c:pt>
                <c:pt idx="2975">
                  <c:v>683.89999999999986</c:v>
                </c:pt>
                <c:pt idx="2976">
                  <c:v>684.09999999999991</c:v>
                </c:pt>
                <c:pt idx="2977">
                  <c:v>684.3</c:v>
                </c:pt>
                <c:pt idx="2978">
                  <c:v>684.5</c:v>
                </c:pt>
                <c:pt idx="2979">
                  <c:v>684.7</c:v>
                </c:pt>
                <c:pt idx="2980">
                  <c:v>684.9</c:v>
                </c:pt>
                <c:pt idx="2981">
                  <c:v>685.1</c:v>
                </c:pt>
                <c:pt idx="2982">
                  <c:v>685.4</c:v>
                </c:pt>
                <c:pt idx="2983">
                  <c:v>685.6</c:v>
                </c:pt>
                <c:pt idx="2984">
                  <c:v>685.8</c:v>
                </c:pt>
                <c:pt idx="2985">
                  <c:v>686</c:v>
                </c:pt>
                <c:pt idx="2986">
                  <c:v>686.3</c:v>
                </c:pt>
                <c:pt idx="2987">
                  <c:v>686.5</c:v>
                </c:pt>
                <c:pt idx="2988">
                  <c:v>686.7</c:v>
                </c:pt>
                <c:pt idx="2989">
                  <c:v>686.9</c:v>
                </c:pt>
                <c:pt idx="2990">
                  <c:v>687.2</c:v>
                </c:pt>
                <c:pt idx="2991">
                  <c:v>687.4</c:v>
                </c:pt>
                <c:pt idx="2992">
                  <c:v>687.6</c:v>
                </c:pt>
                <c:pt idx="2993">
                  <c:v>687.8</c:v>
                </c:pt>
                <c:pt idx="2994">
                  <c:v>687.95</c:v>
                </c:pt>
                <c:pt idx="2995">
                  <c:v>688.15</c:v>
                </c:pt>
                <c:pt idx="2996">
                  <c:v>688.35</c:v>
                </c:pt>
                <c:pt idx="2997">
                  <c:v>688.55000000000007</c:v>
                </c:pt>
                <c:pt idx="2998">
                  <c:v>688.75</c:v>
                </c:pt>
                <c:pt idx="2999">
                  <c:v>689</c:v>
                </c:pt>
                <c:pt idx="3000">
                  <c:v>689.25</c:v>
                </c:pt>
                <c:pt idx="3001">
                  <c:v>689.45</c:v>
                </c:pt>
                <c:pt idx="3002">
                  <c:v>689.65</c:v>
                </c:pt>
                <c:pt idx="3003">
                  <c:v>689.85</c:v>
                </c:pt>
                <c:pt idx="3004">
                  <c:v>690.05000000000007</c:v>
                </c:pt>
                <c:pt idx="3005">
                  <c:v>690.3</c:v>
                </c:pt>
                <c:pt idx="3006">
                  <c:v>690.5</c:v>
                </c:pt>
                <c:pt idx="3007">
                  <c:v>690.69999999999993</c:v>
                </c:pt>
                <c:pt idx="3008">
                  <c:v>690.9</c:v>
                </c:pt>
                <c:pt idx="3009">
                  <c:v>691.05</c:v>
                </c:pt>
                <c:pt idx="3010">
                  <c:v>691.25</c:v>
                </c:pt>
                <c:pt idx="3011">
                  <c:v>691.5</c:v>
                </c:pt>
                <c:pt idx="3012">
                  <c:v>691.7</c:v>
                </c:pt>
                <c:pt idx="3013">
                  <c:v>691.90000000000009</c:v>
                </c:pt>
                <c:pt idx="3014">
                  <c:v>692.09999999999991</c:v>
                </c:pt>
                <c:pt idx="3015">
                  <c:v>692.3</c:v>
                </c:pt>
                <c:pt idx="3016">
                  <c:v>692.5</c:v>
                </c:pt>
                <c:pt idx="3017">
                  <c:v>692.75</c:v>
                </c:pt>
                <c:pt idx="3018">
                  <c:v>692.95</c:v>
                </c:pt>
                <c:pt idx="3019">
                  <c:v>693.15</c:v>
                </c:pt>
                <c:pt idx="3020">
                  <c:v>693.40000000000009</c:v>
                </c:pt>
                <c:pt idx="3021">
                  <c:v>693.59999999999991</c:v>
                </c:pt>
                <c:pt idx="3022">
                  <c:v>693.85</c:v>
                </c:pt>
                <c:pt idx="3023">
                  <c:v>694.05</c:v>
                </c:pt>
                <c:pt idx="3024">
                  <c:v>694.14999999999986</c:v>
                </c:pt>
                <c:pt idx="3025">
                  <c:v>694.34999999999991</c:v>
                </c:pt>
                <c:pt idx="3026">
                  <c:v>694.55</c:v>
                </c:pt>
                <c:pt idx="3027">
                  <c:v>694.75</c:v>
                </c:pt>
                <c:pt idx="3028">
                  <c:v>695.05</c:v>
                </c:pt>
                <c:pt idx="3029">
                  <c:v>695.25</c:v>
                </c:pt>
                <c:pt idx="3030">
                  <c:v>695.44999999999993</c:v>
                </c:pt>
                <c:pt idx="3031">
                  <c:v>695.64999999999986</c:v>
                </c:pt>
                <c:pt idx="3032">
                  <c:v>695.84999999999991</c:v>
                </c:pt>
                <c:pt idx="3033">
                  <c:v>696.14999999999986</c:v>
                </c:pt>
                <c:pt idx="3034">
                  <c:v>696.34999999999991</c:v>
                </c:pt>
                <c:pt idx="3035">
                  <c:v>696.55</c:v>
                </c:pt>
                <c:pt idx="3036">
                  <c:v>696.75</c:v>
                </c:pt>
                <c:pt idx="3037">
                  <c:v>696.99999999999989</c:v>
                </c:pt>
                <c:pt idx="3038">
                  <c:v>697.25</c:v>
                </c:pt>
                <c:pt idx="3039">
                  <c:v>697.34999999999991</c:v>
                </c:pt>
                <c:pt idx="3040">
                  <c:v>697.55</c:v>
                </c:pt>
                <c:pt idx="3041">
                  <c:v>697.75</c:v>
                </c:pt>
                <c:pt idx="3042">
                  <c:v>698</c:v>
                </c:pt>
                <c:pt idx="3043">
                  <c:v>698.2</c:v>
                </c:pt>
                <c:pt idx="3044">
                  <c:v>698.44999999999993</c:v>
                </c:pt>
                <c:pt idx="3045">
                  <c:v>698.65</c:v>
                </c:pt>
                <c:pt idx="3046">
                  <c:v>698.89999999999986</c:v>
                </c:pt>
                <c:pt idx="3047">
                  <c:v>699.09999999999991</c:v>
                </c:pt>
                <c:pt idx="3048">
                  <c:v>699.3</c:v>
                </c:pt>
                <c:pt idx="3049">
                  <c:v>699.55</c:v>
                </c:pt>
                <c:pt idx="3050">
                  <c:v>699.75</c:v>
                </c:pt>
                <c:pt idx="3051">
                  <c:v>700</c:v>
                </c:pt>
                <c:pt idx="3052">
                  <c:v>700.2</c:v>
                </c:pt>
                <c:pt idx="3053">
                  <c:v>700.39999999999986</c:v>
                </c:pt>
                <c:pt idx="3054">
                  <c:v>700.65</c:v>
                </c:pt>
                <c:pt idx="3055">
                  <c:v>700.75</c:v>
                </c:pt>
                <c:pt idx="3056">
                  <c:v>701</c:v>
                </c:pt>
                <c:pt idx="3057">
                  <c:v>701.2</c:v>
                </c:pt>
                <c:pt idx="3058">
                  <c:v>701.40000000000009</c:v>
                </c:pt>
                <c:pt idx="3059">
                  <c:v>701.65000000000009</c:v>
                </c:pt>
                <c:pt idx="3060">
                  <c:v>701.85</c:v>
                </c:pt>
                <c:pt idx="3061">
                  <c:v>702.10000000000014</c:v>
                </c:pt>
                <c:pt idx="3062">
                  <c:v>702.3</c:v>
                </c:pt>
                <c:pt idx="3063">
                  <c:v>702.5</c:v>
                </c:pt>
                <c:pt idx="3064">
                  <c:v>702.7</c:v>
                </c:pt>
                <c:pt idx="3065">
                  <c:v>702.90000000000009</c:v>
                </c:pt>
                <c:pt idx="3066">
                  <c:v>703.10000000000014</c:v>
                </c:pt>
                <c:pt idx="3067">
                  <c:v>703.35</c:v>
                </c:pt>
                <c:pt idx="3068">
                  <c:v>703.55000000000007</c:v>
                </c:pt>
                <c:pt idx="3069">
                  <c:v>703.75</c:v>
                </c:pt>
                <c:pt idx="3070">
                  <c:v>703.84999999999991</c:v>
                </c:pt>
                <c:pt idx="3071">
                  <c:v>704.05</c:v>
                </c:pt>
                <c:pt idx="3072">
                  <c:v>704.3</c:v>
                </c:pt>
                <c:pt idx="3073">
                  <c:v>704.5</c:v>
                </c:pt>
                <c:pt idx="3074">
                  <c:v>704.69999999999993</c:v>
                </c:pt>
                <c:pt idx="3075">
                  <c:v>704.9</c:v>
                </c:pt>
                <c:pt idx="3076">
                  <c:v>705.1</c:v>
                </c:pt>
                <c:pt idx="3077">
                  <c:v>705.3</c:v>
                </c:pt>
                <c:pt idx="3078">
                  <c:v>705.55</c:v>
                </c:pt>
                <c:pt idx="3079">
                  <c:v>705.75</c:v>
                </c:pt>
                <c:pt idx="3080">
                  <c:v>705.95</c:v>
                </c:pt>
                <c:pt idx="3081">
                  <c:v>706.15</c:v>
                </c:pt>
                <c:pt idx="3082">
                  <c:v>706.34999999999991</c:v>
                </c:pt>
                <c:pt idx="3083">
                  <c:v>706.55</c:v>
                </c:pt>
                <c:pt idx="3084">
                  <c:v>706.8</c:v>
                </c:pt>
                <c:pt idx="3085">
                  <c:v>706.90000000000009</c:v>
                </c:pt>
                <c:pt idx="3086">
                  <c:v>707.09999999999991</c:v>
                </c:pt>
                <c:pt idx="3087">
                  <c:v>707.3</c:v>
                </c:pt>
                <c:pt idx="3088">
                  <c:v>707.5</c:v>
                </c:pt>
                <c:pt idx="3089">
                  <c:v>707.75</c:v>
                </c:pt>
                <c:pt idx="3090">
                  <c:v>707.95</c:v>
                </c:pt>
                <c:pt idx="3091">
                  <c:v>708.15</c:v>
                </c:pt>
                <c:pt idx="3092">
                  <c:v>708.35</c:v>
                </c:pt>
                <c:pt idx="3093">
                  <c:v>708.55</c:v>
                </c:pt>
                <c:pt idx="3094">
                  <c:v>708.75</c:v>
                </c:pt>
                <c:pt idx="3095">
                  <c:v>709</c:v>
                </c:pt>
                <c:pt idx="3096">
                  <c:v>709.2</c:v>
                </c:pt>
                <c:pt idx="3097">
                  <c:v>709.40000000000009</c:v>
                </c:pt>
                <c:pt idx="3098">
                  <c:v>709.59999999999991</c:v>
                </c:pt>
                <c:pt idx="3099">
                  <c:v>709.8</c:v>
                </c:pt>
                <c:pt idx="3100">
                  <c:v>710</c:v>
                </c:pt>
                <c:pt idx="3101">
                  <c:v>710.09999999999991</c:v>
                </c:pt>
                <c:pt idx="3102">
                  <c:v>710.34999999999991</c:v>
                </c:pt>
                <c:pt idx="3103">
                  <c:v>710.59999999999991</c:v>
                </c:pt>
                <c:pt idx="3104">
                  <c:v>710.8</c:v>
                </c:pt>
                <c:pt idx="3105">
                  <c:v>710.99999999999989</c:v>
                </c:pt>
                <c:pt idx="3106">
                  <c:v>711.19999999999993</c:v>
                </c:pt>
                <c:pt idx="3107">
                  <c:v>711.4</c:v>
                </c:pt>
                <c:pt idx="3108">
                  <c:v>711.59999999999991</c:v>
                </c:pt>
                <c:pt idx="3109">
                  <c:v>711.8</c:v>
                </c:pt>
                <c:pt idx="3110">
                  <c:v>711.99999999999989</c:v>
                </c:pt>
                <c:pt idx="3111">
                  <c:v>712.25</c:v>
                </c:pt>
                <c:pt idx="3112">
                  <c:v>712.44999999999993</c:v>
                </c:pt>
                <c:pt idx="3113">
                  <c:v>712.65</c:v>
                </c:pt>
                <c:pt idx="3114">
                  <c:v>712.85</c:v>
                </c:pt>
                <c:pt idx="3115">
                  <c:v>713.05</c:v>
                </c:pt>
                <c:pt idx="3116">
                  <c:v>713.14999999999986</c:v>
                </c:pt>
                <c:pt idx="3117">
                  <c:v>713.34999999999991</c:v>
                </c:pt>
                <c:pt idx="3118">
                  <c:v>713.55</c:v>
                </c:pt>
                <c:pt idx="3119">
                  <c:v>713.8</c:v>
                </c:pt>
                <c:pt idx="3120">
                  <c:v>714.05</c:v>
                </c:pt>
                <c:pt idx="3121">
                  <c:v>714.25</c:v>
                </c:pt>
                <c:pt idx="3122">
                  <c:v>714.44999999999982</c:v>
                </c:pt>
                <c:pt idx="3123">
                  <c:v>714.64999999999986</c:v>
                </c:pt>
                <c:pt idx="3124">
                  <c:v>714.84999999999991</c:v>
                </c:pt>
                <c:pt idx="3125">
                  <c:v>715.05</c:v>
                </c:pt>
                <c:pt idx="3126">
                  <c:v>715.25</c:v>
                </c:pt>
                <c:pt idx="3127">
                  <c:v>715.44999999999982</c:v>
                </c:pt>
                <c:pt idx="3128">
                  <c:v>715.69999999999993</c:v>
                </c:pt>
                <c:pt idx="3129">
                  <c:v>715.89999999999986</c:v>
                </c:pt>
                <c:pt idx="3130">
                  <c:v>716.09999999999991</c:v>
                </c:pt>
                <c:pt idx="3131">
                  <c:v>716.2</c:v>
                </c:pt>
                <c:pt idx="3132">
                  <c:v>716.4</c:v>
                </c:pt>
                <c:pt idx="3133">
                  <c:v>716.6</c:v>
                </c:pt>
                <c:pt idx="3134">
                  <c:v>716.85</c:v>
                </c:pt>
                <c:pt idx="3135">
                  <c:v>717.05000000000007</c:v>
                </c:pt>
                <c:pt idx="3136">
                  <c:v>717.25</c:v>
                </c:pt>
                <c:pt idx="3137">
                  <c:v>717.45</c:v>
                </c:pt>
                <c:pt idx="3138">
                  <c:v>717.65</c:v>
                </c:pt>
                <c:pt idx="3139">
                  <c:v>717.85</c:v>
                </c:pt>
                <c:pt idx="3140">
                  <c:v>718.05000000000007</c:v>
                </c:pt>
                <c:pt idx="3141">
                  <c:v>718.30000000000007</c:v>
                </c:pt>
                <c:pt idx="3142">
                  <c:v>718.5</c:v>
                </c:pt>
                <c:pt idx="3143">
                  <c:v>718.7</c:v>
                </c:pt>
                <c:pt idx="3144">
                  <c:v>718.90000000000009</c:v>
                </c:pt>
                <c:pt idx="3145">
                  <c:v>719.1</c:v>
                </c:pt>
                <c:pt idx="3146">
                  <c:v>719.2</c:v>
                </c:pt>
                <c:pt idx="3147">
                  <c:v>719.4</c:v>
                </c:pt>
                <c:pt idx="3148">
                  <c:v>719.65</c:v>
                </c:pt>
                <c:pt idx="3149">
                  <c:v>719.85</c:v>
                </c:pt>
                <c:pt idx="3150">
                  <c:v>720.05</c:v>
                </c:pt>
                <c:pt idx="3151">
                  <c:v>720.25</c:v>
                </c:pt>
                <c:pt idx="3152">
                  <c:v>720.44999999999993</c:v>
                </c:pt>
                <c:pt idx="3153">
                  <c:v>720.65</c:v>
                </c:pt>
                <c:pt idx="3154">
                  <c:v>720.85</c:v>
                </c:pt>
                <c:pt idx="3155">
                  <c:v>721.1</c:v>
                </c:pt>
                <c:pt idx="3156">
                  <c:v>721.30000000000007</c:v>
                </c:pt>
                <c:pt idx="3157">
                  <c:v>721.5</c:v>
                </c:pt>
                <c:pt idx="3158">
                  <c:v>721.7</c:v>
                </c:pt>
                <c:pt idx="3159">
                  <c:v>721.9</c:v>
                </c:pt>
                <c:pt idx="3160">
                  <c:v>722.1</c:v>
                </c:pt>
                <c:pt idx="3161">
                  <c:v>722.30000000000007</c:v>
                </c:pt>
                <c:pt idx="3162">
                  <c:v>722.44999999999993</c:v>
                </c:pt>
                <c:pt idx="3163">
                  <c:v>722.59999999999991</c:v>
                </c:pt>
                <c:pt idx="3164">
                  <c:v>722.8</c:v>
                </c:pt>
                <c:pt idx="3165">
                  <c:v>723</c:v>
                </c:pt>
                <c:pt idx="3166">
                  <c:v>723.2</c:v>
                </c:pt>
                <c:pt idx="3167">
                  <c:v>723.39999999999986</c:v>
                </c:pt>
                <c:pt idx="3168">
                  <c:v>723.59999999999991</c:v>
                </c:pt>
                <c:pt idx="3169">
                  <c:v>723.75</c:v>
                </c:pt>
                <c:pt idx="3170">
                  <c:v>723.95</c:v>
                </c:pt>
                <c:pt idx="3171">
                  <c:v>724.09999999999991</c:v>
                </c:pt>
                <c:pt idx="3172">
                  <c:v>724.3</c:v>
                </c:pt>
                <c:pt idx="3173">
                  <c:v>724.5</c:v>
                </c:pt>
                <c:pt idx="3174">
                  <c:v>724.7</c:v>
                </c:pt>
                <c:pt idx="3175">
                  <c:v>724.84999999999991</c:v>
                </c:pt>
                <c:pt idx="3176">
                  <c:v>725</c:v>
                </c:pt>
                <c:pt idx="3177">
                  <c:v>725.1</c:v>
                </c:pt>
                <c:pt idx="3178">
                  <c:v>725.3</c:v>
                </c:pt>
                <c:pt idx="3179">
                  <c:v>725.5</c:v>
                </c:pt>
                <c:pt idx="3180">
                  <c:v>725.65</c:v>
                </c:pt>
                <c:pt idx="3181">
                  <c:v>725.84999999999991</c:v>
                </c:pt>
                <c:pt idx="3182">
                  <c:v>726</c:v>
                </c:pt>
                <c:pt idx="3183">
                  <c:v>726.19999999999993</c:v>
                </c:pt>
                <c:pt idx="3184">
                  <c:v>726.34999999999991</c:v>
                </c:pt>
                <c:pt idx="3185">
                  <c:v>726.55</c:v>
                </c:pt>
                <c:pt idx="3186">
                  <c:v>726.75</c:v>
                </c:pt>
                <c:pt idx="3187">
                  <c:v>726.95</c:v>
                </c:pt>
                <c:pt idx="3188">
                  <c:v>727.05</c:v>
                </c:pt>
                <c:pt idx="3189">
                  <c:v>727.25</c:v>
                </c:pt>
                <c:pt idx="3190">
                  <c:v>727.45</c:v>
                </c:pt>
                <c:pt idx="3191">
                  <c:v>727.65</c:v>
                </c:pt>
                <c:pt idx="3192">
                  <c:v>727.69999999999993</c:v>
                </c:pt>
                <c:pt idx="3193">
                  <c:v>727.9</c:v>
                </c:pt>
                <c:pt idx="3194">
                  <c:v>728.05</c:v>
                </c:pt>
                <c:pt idx="3195">
                  <c:v>728.24999999999989</c:v>
                </c:pt>
                <c:pt idx="3196">
                  <c:v>728.4</c:v>
                </c:pt>
                <c:pt idx="3197">
                  <c:v>728.59999999999991</c:v>
                </c:pt>
                <c:pt idx="3198">
                  <c:v>728.8</c:v>
                </c:pt>
                <c:pt idx="3199">
                  <c:v>728.99999999999989</c:v>
                </c:pt>
                <c:pt idx="3200">
                  <c:v>729.09999999999991</c:v>
                </c:pt>
                <c:pt idx="3201">
                  <c:v>729.3</c:v>
                </c:pt>
                <c:pt idx="3202">
                  <c:v>729.49999999999989</c:v>
                </c:pt>
                <c:pt idx="3203">
                  <c:v>729.69999999999993</c:v>
                </c:pt>
                <c:pt idx="3204">
                  <c:v>729.84999999999991</c:v>
                </c:pt>
                <c:pt idx="3205">
                  <c:v>730.05</c:v>
                </c:pt>
                <c:pt idx="3206">
                  <c:v>730.25</c:v>
                </c:pt>
                <c:pt idx="3207">
                  <c:v>730.44999999999993</c:v>
                </c:pt>
                <c:pt idx="3208">
                  <c:v>730.5</c:v>
                </c:pt>
                <c:pt idx="3209">
                  <c:v>730.7</c:v>
                </c:pt>
                <c:pt idx="3210">
                  <c:v>730.90000000000009</c:v>
                </c:pt>
                <c:pt idx="3211">
                  <c:v>731.10000000000014</c:v>
                </c:pt>
                <c:pt idx="3212">
                  <c:v>731.3</c:v>
                </c:pt>
                <c:pt idx="3213">
                  <c:v>731.45</c:v>
                </c:pt>
                <c:pt idx="3214">
                  <c:v>731.65000000000009</c:v>
                </c:pt>
                <c:pt idx="3215">
                  <c:v>731.84999999999991</c:v>
                </c:pt>
                <c:pt idx="3216">
                  <c:v>732.05</c:v>
                </c:pt>
                <c:pt idx="3217">
                  <c:v>732.15000000000009</c:v>
                </c:pt>
                <c:pt idx="3218">
                  <c:v>732.34999999999991</c:v>
                </c:pt>
                <c:pt idx="3219">
                  <c:v>732.55</c:v>
                </c:pt>
                <c:pt idx="3220">
                  <c:v>732.75</c:v>
                </c:pt>
                <c:pt idx="3221">
                  <c:v>732.9</c:v>
                </c:pt>
                <c:pt idx="3222">
                  <c:v>733.1</c:v>
                </c:pt>
                <c:pt idx="3223">
                  <c:v>733.2</c:v>
                </c:pt>
                <c:pt idx="3224">
                  <c:v>733.40000000000009</c:v>
                </c:pt>
                <c:pt idx="3225">
                  <c:v>733.6</c:v>
                </c:pt>
                <c:pt idx="3226">
                  <c:v>733.75</c:v>
                </c:pt>
                <c:pt idx="3227">
                  <c:v>733.95</c:v>
                </c:pt>
                <c:pt idx="3228">
                  <c:v>734.15000000000009</c:v>
                </c:pt>
                <c:pt idx="3229">
                  <c:v>734.34999999999991</c:v>
                </c:pt>
                <c:pt idx="3230">
                  <c:v>734.5</c:v>
                </c:pt>
                <c:pt idx="3231">
                  <c:v>734.7</c:v>
                </c:pt>
                <c:pt idx="3232">
                  <c:v>734.9</c:v>
                </c:pt>
                <c:pt idx="3233">
                  <c:v>735.09999999999991</c:v>
                </c:pt>
                <c:pt idx="3234">
                  <c:v>735.3</c:v>
                </c:pt>
                <c:pt idx="3235">
                  <c:v>735.44999999999993</c:v>
                </c:pt>
                <c:pt idx="3236">
                  <c:v>735.65</c:v>
                </c:pt>
                <c:pt idx="3237">
                  <c:v>735.85</c:v>
                </c:pt>
                <c:pt idx="3238">
                  <c:v>735.9</c:v>
                </c:pt>
                <c:pt idx="3239">
                  <c:v>736.05</c:v>
                </c:pt>
                <c:pt idx="3240">
                  <c:v>736.25</c:v>
                </c:pt>
                <c:pt idx="3241">
                  <c:v>736.45</c:v>
                </c:pt>
                <c:pt idx="3242">
                  <c:v>736.6</c:v>
                </c:pt>
                <c:pt idx="3243">
                  <c:v>736.75</c:v>
                </c:pt>
                <c:pt idx="3244">
                  <c:v>736.95</c:v>
                </c:pt>
                <c:pt idx="3245">
                  <c:v>737.15000000000009</c:v>
                </c:pt>
                <c:pt idx="3246">
                  <c:v>737.3</c:v>
                </c:pt>
                <c:pt idx="3247">
                  <c:v>737.5</c:v>
                </c:pt>
                <c:pt idx="3248">
                  <c:v>737.65000000000009</c:v>
                </c:pt>
                <c:pt idx="3249">
                  <c:v>737.8</c:v>
                </c:pt>
                <c:pt idx="3250">
                  <c:v>738</c:v>
                </c:pt>
                <c:pt idx="3251">
                  <c:v>738.15000000000009</c:v>
                </c:pt>
                <c:pt idx="3252">
                  <c:v>738.3</c:v>
                </c:pt>
                <c:pt idx="3253">
                  <c:v>738.45</c:v>
                </c:pt>
                <c:pt idx="3254">
                  <c:v>738.55</c:v>
                </c:pt>
                <c:pt idx="3255">
                  <c:v>738.69999999999993</c:v>
                </c:pt>
                <c:pt idx="3256">
                  <c:v>738.8</c:v>
                </c:pt>
                <c:pt idx="3257">
                  <c:v>739</c:v>
                </c:pt>
                <c:pt idx="3258">
                  <c:v>739.15</c:v>
                </c:pt>
                <c:pt idx="3259">
                  <c:v>739.3</c:v>
                </c:pt>
                <c:pt idx="3260">
                  <c:v>739.45</c:v>
                </c:pt>
                <c:pt idx="3261">
                  <c:v>739.65</c:v>
                </c:pt>
                <c:pt idx="3262">
                  <c:v>739.75</c:v>
                </c:pt>
                <c:pt idx="3263">
                  <c:v>739.89999999999986</c:v>
                </c:pt>
                <c:pt idx="3264">
                  <c:v>740.09999999999991</c:v>
                </c:pt>
                <c:pt idx="3265">
                  <c:v>740.25</c:v>
                </c:pt>
                <c:pt idx="3266">
                  <c:v>740.39999999999986</c:v>
                </c:pt>
                <c:pt idx="3267">
                  <c:v>740.55</c:v>
                </c:pt>
                <c:pt idx="3268">
                  <c:v>740.69999999999993</c:v>
                </c:pt>
                <c:pt idx="3269">
                  <c:v>740.75</c:v>
                </c:pt>
                <c:pt idx="3270">
                  <c:v>740.89999999999986</c:v>
                </c:pt>
                <c:pt idx="3271">
                  <c:v>741.09999999999991</c:v>
                </c:pt>
                <c:pt idx="3272">
                  <c:v>741.25</c:v>
                </c:pt>
                <c:pt idx="3273">
                  <c:v>741.39999999999986</c:v>
                </c:pt>
                <c:pt idx="3274">
                  <c:v>741.55</c:v>
                </c:pt>
                <c:pt idx="3275">
                  <c:v>741.69999999999993</c:v>
                </c:pt>
                <c:pt idx="3276">
                  <c:v>741.84999999999991</c:v>
                </c:pt>
                <c:pt idx="3277">
                  <c:v>741.99999999999989</c:v>
                </c:pt>
                <c:pt idx="3278">
                  <c:v>742.19999999999993</c:v>
                </c:pt>
                <c:pt idx="3279">
                  <c:v>742.3</c:v>
                </c:pt>
                <c:pt idx="3280">
                  <c:v>742.49999999999989</c:v>
                </c:pt>
                <c:pt idx="3281">
                  <c:v>742.65</c:v>
                </c:pt>
                <c:pt idx="3282">
                  <c:v>742.74999999999989</c:v>
                </c:pt>
                <c:pt idx="3283">
                  <c:v>742.94999999999993</c:v>
                </c:pt>
                <c:pt idx="3284">
                  <c:v>742.95</c:v>
                </c:pt>
                <c:pt idx="3285">
                  <c:v>743.15</c:v>
                </c:pt>
                <c:pt idx="3286">
                  <c:v>743.25</c:v>
                </c:pt>
                <c:pt idx="3287">
                  <c:v>743.35</c:v>
                </c:pt>
                <c:pt idx="3288">
                  <c:v>743.55000000000007</c:v>
                </c:pt>
                <c:pt idx="3289">
                  <c:v>743.65</c:v>
                </c:pt>
                <c:pt idx="3290">
                  <c:v>743.85</c:v>
                </c:pt>
                <c:pt idx="3291">
                  <c:v>743.95</c:v>
                </c:pt>
                <c:pt idx="3292">
                  <c:v>744.1</c:v>
                </c:pt>
                <c:pt idx="3293">
                  <c:v>744.25</c:v>
                </c:pt>
                <c:pt idx="3294">
                  <c:v>744.35</c:v>
                </c:pt>
                <c:pt idx="3295">
                  <c:v>744.55000000000007</c:v>
                </c:pt>
                <c:pt idx="3296">
                  <c:v>744.65</c:v>
                </c:pt>
                <c:pt idx="3297">
                  <c:v>744.85</c:v>
                </c:pt>
                <c:pt idx="3298">
                  <c:v>744.95</c:v>
                </c:pt>
                <c:pt idx="3299">
                  <c:v>744.95</c:v>
                </c:pt>
                <c:pt idx="3300">
                  <c:v>745.15000000000009</c:v>
                </c:pt>
                <c:pt idx="3301">
                  <c:v>745.25</c:v>
                </c:pt>
                <c:pt idx="3302">
                  <c:v>745.45</c:v>
                </c:pt>
                <c:pt idx="3303">
                  <c:v>745.55</c:v>
                </c:pt>
                <c:pt idx="3304">
                  <c:v>745.7</c:v>
                </c:pt>
                <c:pt idx="3305">
                  <c:v>745.8</c:v>
                </c:pt>
                <c:pt idx="3306">
                  <c:v>745.9</c:v>
                </c:pt>
                <c:pt idx="3307">
                  <c:v>746.09999999999991</c:v>
                </c:pt>
                <c:pt idx="3308">
                  <c:v>746.2</c:v>
                </c:pt>
                <c:pt idx="3309">
                  <c:v>746.35</c:v>
                </c:pt>
                <c:pt idx="3310">
                  <c:v>746.44999999999993</c:v>
                </c:pt>
                <c:pt idx="3311">
                  <c:v>746.59999999999991</c:v>
                </c:pt>
                <c:pt idx="3312">
                  <c:v>746.75</c:v>
                </c:pt>
                <c:pt idx="3313">
                  <c:v>746.85</c:v>
                </c:pt>
                <c:pt idx="3314">
                  <c:v>747</c:v>
                </c:pt>
                <c:pt idx="3315">
                  <c:v>747</c:v>
                </c:pt>
                <c:pt idx="3316">
                  <c:v>747.2</c:v>
                </c:pt>
                <c:pt idx="3317">
                  <c:v>747.3</c:v>
                </c:pt>
                <c:pt idx="3318">
                  <c:v>747.39999999999986</c:v>
                </c:pt>
                <c:pt idx="3319">
                  <c:v>747.55</c:v>
                </c:pt>
                <c:pt idx="3320">
                  <c:v>747.65</c:v>
                </c:pt>
                <c:pt idx="3321">
                  <c:v>747.84999999999991</c:v>
                </c:pt>
                <c:pt idx="3322">
                  <c:v>747.94999999999993</c:v>
                </c:pt>
                <c:pt idx="3323">
                  <c:v>748.1</c:v>
                </c:pt>
                <c:pt idx="3324">
                  <c:v>748.19999999999993</c:v>
                </c:pt>
                <c:pt idx="3325">
                  <c:v>748.34999999999991</c:v>
                </c:pt>
                <c:pt idx="3326">
                  <c:v>748.5</c:v>
                </c:pt>
                <c:pt idx="3327">
                  <c:v>748.6</c:v>
                </c:pt>
                <c:pt idx="3328">
                  <c:v>748.75</c:v>
                </c:pt>
                <c:pt idx="3329">
                  <c:v>748.85</c:v>
                </c:pt>
                <c:pt idx="3330">
                  <c:v>748.89999999999986</c:v>
                </c:pt>
                <c:pt idx="3331">
                  <c:v>749.05</c:v>
                </c:pt>
                <c:pt idx="3332">
                  <c:v>749.14999999999986</c:v>
                </c:pt>
                <c:pt idx="3333">
                  <c:v>749.3</c:v>
                </c:pt>
                <c:pt idx="3334">
                  <c:v>749.4</c:v>
                </c:pt>
                <c:pt idx="3335">
                  <c:v>749.59999999999991</c:v>
                </c:pt>
                <c:pt idx="3336">
                  <c:v>749.69999999999993</c:v>
                </c:pt>
                <c:pt idx="3337">
                  <c:v>749.85</c:v>
                </c:pt>
                <c:pt idx="3338">
                  <c:v>749.94999999999993</c:v>
                </c:pt>
                <c:pt idx="3339">
                  <c:v>750.09999999999991</c:v>
                </c:pt>
                <c:pt idx="3340">
                  <c:v>750.25</c:v>
                </c:pt>
                <c:pt idx="3341">
                  <c:v>750.35</c:v>
                </c:pt>
                <c:pt idx="3342">
                  <c:v>750.5</c:v>
                </c:pt>
                <c:pt idx="3343">
                  <c:v>750.59999999999991</c:v>
                </c:pt>
                <c:pt idx="3344">
                  <c:v>750.8</c:v>
                </c:pt>
                <c:pt idx="3345">
                  <c:v>750.8</c:v>
                </c:pt>
                <c:pt idx="3346">
                  <c:v>750.89999999999986</c:v>
                </c:pt>
                <c:pt idx="3347">
                  <c:v>751.05</c:v>
                </c:pt>
                <c:pt idx="3348">
                  <c:v>751.19999999999993</c:v>
                </c:pt>
                <c:pt idx="3349">
                  <c:v>751.34999999999991</c:v>
                </c:pt>
                <c:pt idx="3350">
                  <c:v>751.44999999999993</c:v>
                </c:pt>
                <c:pt idx="3351">
                  <c:v>751.59999999999991</c:v>
                </c:pt>
                <c:pt idx="3352">
                  <c:v>751.69999999999993</c:v>
                </c:pt>
                <c:pt idx="3353">
                  <c:v>751.9</c:v>
                </c:pt>
                <c:pt idx="3354">
                  <c:v>752</c:v>
                </c:pt>
                <c:pt idx="3355">
                  <c:v>752.09999999999991</c:v>
                </c:pt>
                <c:pt idx="3356">
                  <c:v>752.25</c:v>
                </c:pt>
                <c:pt idx="3357">
                  <c:v>752.34999999999991</c:v>
                </c:pt>
                <c:pt idx="3358">
                  <c:v>752.55</c:v>
                </c:pt>
                <c:pt idx="3359">
                  <c:v>752.64999999999986</c:v>
                </c:pt>
                <c:pt idx="3360">
                  <c:v>752.8</c:v>
                </c:pt>
                <c:pt idx="3361">
                  <c:v>752.8</c:v>
                </c:pt>
                <c:pt idx="3362">
                  <c:v>752.95</c:v>
                </c:pt>
                <c:pt idx="3363">
                  <c:v>753.05</c:v>
                </c:pt>
                <c:pt idx="3364">
                  <c:v>753.15</c:v>
                </c:pt>
                <c:pt idx="3365">
                  <c:v>753.30000000000007</c:v>
                </c:pt>
                <c:pt idx="3366">
                  <c:v>753.45</c:v>
                </c:pt>
                <c:pt idx="3367">
                  <c:v>753.6</c:v>
                </c:pt>
                <c:pt idx="3368">
                  <c:v>753.7</c:v>
                </c:pt>
                <c:pt idx="3369">
                  <c:v>753.85</c:v>
                </c:pt>
                <c:pt idx="3370">
                  <c:v>753.95</c:v>
                </c:pt>
                <c:pt idx="3371">
                  <c:v>754.05000000000007</c:v>
                </c:pt>
                <c:pt idx="3372">
                  <c:v>754.2</c:v>
                </c:pt>
                <c:pt idx="3373">
                  <c:v>754.3</c:v>
                </c:pt>
                <c:pt idx="3374">
                  <c:v>754.45</c:v>
                </c:pt>
                <c:pt idx="3375">
                  <c:v>754.55</c:v>
                </c:pt>
                <c:pt idx="3376">
                  <c:v>754.6</c:v>
                </c:pt>
                <c:pt idx="3377">
                  <c:v>754.7</c:v>
                </c:pt>
                <c:pt idx="3378">
                  <c:v>754.84999999999991</c:v>
                </c:pt>
                <c:pt idx="3379">
                  <c:v>754.95</c:v>
                </c:pt>
                <c:pt idx="3380">
                  <c:v>755.05</c:v>
                </c:pt>
                <c:pt idx="3381">
                  <c:v>755.2</c:v>
                </c:pt>
                <c:pt idx="3382">
                  <c:v>755.3</c:v>
                </c:pt>
                <c:pt idx="3383">
                  <c:v>755.44999999999993</c:v>
                </c:pt>
                <c:pt idx="3384">
                  <c:v>755.55</c:v>
                </c:pt>
                <c:pt idx="3385">
                  <c:v>755.65</c:v>
                </c:pt>
                <c:pt idx="3386">
                  <c:v>755.75</c:v>
                </c:pt>
                <c:pt idx="3387">
                  <c:v>755.9</c:v>
                </c:pt>
                <c:pt idx="3388">
                  <c:v>756.05</c:v>
                </c:pt>
                <c:pt idx="3389">
                  <c:v>756.15</c:v>
                </c:pt>
                <c:pt idx="3390">
                  <c:v>756.25</c:v>
                </c:pt>
                <c:pt idx="3391">
                  <c:v>756.3</c:v>
                </c:pt>
                <c:pt idx="3392">
                  <c:v>756.39999999999986</c:v>
                </c:pt>
                <c:pt idx="3393">
                  <c:v>756.5</c:v>
                </c:pt>
                <c:pt idx="3394">
                  <c:v>756.59999999999991</c:v>
                </c:pt>
                <c:pt idx="3395">
                  <c:v>756.75</c:v>
                </c:pt>
                <c:pt idx="3396">
                  <c:v>756.84999999999991</c:v>
                </c:pt>
                <c:pt idx="3397">
                  <c:v>756.94999999999993</c:v>
                </c:pt>
                <c:pt idx="3398">
                  <c:v>757.05</c:v>
                </c:pt>
                <c:pt idx="3399">
                  <c:v>757.19999999999993</c:v>
                </c:pt>
                <c:pt idx="3400">
                  <c:v>757.3</c:v>
                </c:pt>
                <c:pt idx="3401">
                  <c:v>757.4</c:v>
                </c:pt>
                <c:pt idx="3402">
                  <c:v>757.5</c:v>
                </c:pt>
                <c:pt idx="3403">
                  <c:v>757.65</c:v>
                </c:pt>
                <c:pt idx="3404">
                  <c:v>757.75</c:v>
                </c:pt>
                <c:pt idx="3405">
                  <c:v>757.85</c:v>
                </c:pt>
                <c:pt idx="3406">
                  <c:v>757.84999999999991</c:v>
                </c:pt>
                <c:pt idx="3407">
                  <c:v>757.94999999999993</c:v>
                </c:pt>
                <c:pt idx="3408">
                  <c:v>758.09999999999991</c:v>
                </c:pt>
                <c:pt idx="3409">
                  <c:v>758.25</c:v>
                </c:pt>
                <c:pt idx="3410">
                  <c:v>758.34999999999991</c:v>
                </c:pt>
                <c:pt idx="3411">
                  <c:v>758.44999999999993</c:v>
                </c:pt>
                <c:pt idx="3412">
                  <c:v>758.59999999999991</c:v>
                </c:pt>
                <c:pt idx="3413">
                  <c:v>758.69999999999993</c:v>
                </c:pt>
                <c:pt idx="3414">
                  <c:v>758.8</c:v>
                </c:pt>
                <c:pt idx="3415">
                  <c:v>758.9</c:v>
                </c:pt>
                <c:pt idx="3416">
                  <c:v>759.05</c:v>
                </c:pt>
                <c:pt idx="3417">
                  <c:v>759.15</c:v>
                </c:pt>
                <c:pt idx="3418">
                  <c:v>759.25</c:v>
                </c:pt>
                <c:pt idx="3419">
                  <c:v>759.35</c:v>
                </c:pt>
                <c:pt idx="3420">
                  <c:v>759.5</c:v>
                </c:pt>
                <c:pt idx="3421">
                  <c:v>759.59999999999991</c:v>
                </c:pt>
                <c:pt idx="3422">
                  <c:v>759.59999999999991</c:v>
                </c:pt>
                <c:pt idx="3423">
                  <c:v>759.69999999999993</c:v>
                </c:pt>
                <c:pt idx="3424">
                  <c:v>759.84999999999991</c:v>
                </c:pt>
                <c:pt idx="3425">
                  <c:v>759.94999999999993</c:v>
                </c:pt>
                <c:pt idx="3426">
                  <c:v>760.05</c:v>
                </c:pt>
                <c:pt idx="3427">
                  <c:v>760.15</c:v>
                </c:pt>
                <c:pt idx="3428">
                  <c:v>760.3</c:v>
                </c:pt>
                <c:pt idx="3429">
                  <c:v>760.4</c:v>
                </c:pt>
                <c:pt idx="3430">
                  <c:v>760.5</c:v>
                </c:pt>
                <c:pt idx="3431">
                  <c:v>760.65</c:v>
                </c:pt>
                <c:pt idx="3432">
                  <c:v>760.8</c:v>
                </c:pt>
                <c:pt idx="3433">
                  <c:v>760.9</c:v>
                </c:pt>
                <c:pt idx="3434">
                  <c:v>761</c:v>
                </c:pt>
                <c:pt idx="3435">
                  <c:v>761.15</c:v>
                </c:pt>
                <c:pt idx="3436">
                  <c:v>761.3</c:v>
                </c:pt>
                <c:pt idx="3437">
                  <c:v>761.30000000000007</c:v>
                </c:pt>
                <c:pt idx="3438">
                  <c:v>761.45</c:v>
                </c:pt>
                <c:pt idx="3439">
                  <c:v>761.55000000000007</c:v>
                </c:pt>
                <c:pt idx="3440">
                  <c:v>761.65</c:v>
                </c:pt>
                <c:pt idx="3441">
                  <c:v>761.85</c:v>
                </c:pt>
                <c:pt idx="3442">
                  <c:v>761.95</c:v>
                </c:pt>
                <c:pt idx="3443">
                  <c:v>762.1</c:v>
                </c:pt>
                <c:pt idx="3444">
                  <c:v>762.2</c:v>
                </c:pt>
                <c:pt idx="3445">
                  <c:v>762.40000000000009</c:v>
                </c:pt>
                <c:pt idx="3446">
                  <c:v>762.5</c:v>
                </c:pt>
                <c:pt idx="3447">
                  <c:v>762.65000000000009</c:v>
                </c:pt>
                <c:pt idx="3448">
                  <c:v>762.80000000000007</c:v>
                </c:pt>
                <c:pt idx="3449">
                  <c:v>762.95</c:v>
                </c:pt>
                <c:pt idx="3450">
                  <c:v>763.05</c:v>
                </c:pt>
                <c:pt idx="3451">
                  <c:v>763.25</c:v>
                </c:pt>
                <c:pt idx="3452">
                  <c:v>763.25</c:v>
                </c:pt>
                <c:pt idx="3453">
                  <c:v>763.4</c:v>
                </c:pt>
                <c:pt idx="3454">
                  <c:v>763.55</c:v>
                </c:pt>
                <c:pt idx="3455">
                  <c:v>763.7</c:v>
                </c:pt>
                <c:pt idx="3456">
                  <c:v>763.85</c:v>
                </c:pt>
                <c:pt idx="3457">
                  <c:v>763.95</c:v>
                </c:pt>
                <c:pt idx="3458">
                  <c:v>764.15000000000009</c:v>
                </c:pt>
                <c:pt idx="3459">
                  <c:v>764.25</c:v>
                </c:pt>
                <c:pt idx="3460">
                  <c:v>764.40000000000009</c:v>
                </c:pt>
                <c:pt idx="3461">
                  <c:v>764.55</c:v>
                </c:pt>
                <c:pt idx="3462">
                  <c:v>764.7</c:v>
                </c:pt>
                <c:pt idx="3463">
                  <c:v>764.8</c:v>
                </c:pt>
                <c:pt idx="3464">
                  <c:v>765</c:v>
                </c:pt>
                <c:pt idx="3465">
                  <c:v>765.09999999999991</c:v>
                </c:pt>
                <c:pt idx="3466">
                  <c:v>765.25</c:v>
                </c:pt>
                <c:pt idx="3467">
                  <c:v>765.34999999999991</c:v>
                </c:pt>
                <c:pt idx="3468">
                  <c:v>765.45</c:v>
                </c:pt>
                <c:pt idx="3469">
                  <c:v>765.55</c:v>
                </c:pt>
                <c:pt idx="3470">
                  <c:v>765.7</c:v>
                </c:pt>
                <c:pt idx="3471">
                  <c:v>765.85</c:v>
                </c:pt>
                <c:pt idx="3472">
                  <c:v>766</c:v>
                </c:pt>
                <c:pt idx="3473">
                  <c:v>766.09999999999991</c:v>
                </c:pt>
                <c:pt idx="3474">
                  <c:v>766.3</c:v>
                </c:pt>
                <c:pt idx="3475">
                  <c:v>766.45</c:v>
                </c:pt>
                <c:pt idx="3476">
                  <c:v>766.55</c:v>
                </c:pt>
                <c:pt idx="3477">
                  <c:v>766.69999999999993</c:v>
                </c:pt>
                <c:pt idx="3478">
                  <c:v>766.84999999999991</c:v>
                </c:pt>
                <c:pt idx="3479">
                  <c:v>767</c:v>
                </c:pt>
                <c:pt idx="3480">
                  <c:v>767.09999999999991</c:v>
                </c:pt>
                <c:pt idx="3481">
                  <c:v>767.3</c:v>
                </c:pt>
                <c:pt idx="3482">
                  <c:v>767.4</c:v>
                </c:pt>
                <c:pt idx="3483">
                  <c:v>767.45</c:v>
                </c:pt>
                <c:pt idx="3484">
                  <c:v>767.59999999999991</c:v>
                </c:pt>
                <c:pt idx="3485">
                  <c:v>767.75</c:v>
                </c:pt>
                <c:pt idx="3486">
                  <c:v>767.84999999999991</c:v>
                </c:pt>
                <c:pt idx="3487">
                  <c:v>768</c:v>
                </c:pt>
                <c:pt idx="3488">
                  <c:v>768.14999999999986</c:v>
                </c:pt>
                <c:pt idx="3489">
                  <c:v>768.3</c:v>
                </c:pt>
                <c:pt idx="3490">
                  <c:v>768.5</c:v>
                </c:pt>
                <c:pt idx="3491">
                  <c:v>768.59999999999991</c:v>
                </c:pt>
                <c:pt idx="3492">
                  <c:v>768.74999999999989</c:v>
                </c:pt>
                <c:pt idx="3493">
                  <c:v>768.89999999999986</c:v>
                </c:pt>
                <c:pt idx="3494">
                  <c:v>769.05</c:v>
                </c:pt>
                <c:pt idx="3495">
                  <c:v>769.19999999999993</c:v>
                </c:pt>
                <c:pt idx="3496">
                  <c:v>769.34999999999991</c:v>
                </c:pt>
                <c:pt idx="3497">
                  <c:v>769.5</c:v>
                </c:pt>
                <c:pt idx="3498">
                  <c:v>769.55</c:v>
                </c:pt>
                <c:pt idx="3499">
                  <c:v>769.69999999999982</c:v>
                </c:pt>
                <c:pt idx="3500">
                  <c:v>769.84999999999991</c:v>
                </c:pt>
                <c:pt idx="3501">
                  <c:v>770</c:v>
                </c:pt>
                <c:pt idx="3502">
                  <c:v>770.09999999999991</c:v>
                </c:pt>
                <c:pt idx="3503">
                  <c:v>770.3</c:v>
                </c:pt>
                <c:pt idx="3504">
                  <c:v>770.44999999999993</c:v>
                </c:pt>
                <c:pt idx="3505">
                  <c:v>770.59999999999991</c:v>
                </c:pt>
                <c:pt idx="3506">
                  <c:v>770.74999999999989</c:v>
                </c:pt>
                <c:pt idx="3507">
                  <c:v>770.84999999999991</c:v>
                </c:pt>
                <c:pt idx="3508">
                  <c:v>771.05</c:v>
                </c:pt>
                <c:pt idx="3509">
                  <c:v>771.14999999999986</c:v>
                </c:pt>
                <c:pt idx="3510">
                  <c:v>771.34999999999991</c:v>
                </c:pt>
                <c:pt idx="3511">
                  <c:v>771.49999999999989</c:v>
                </c:pt>
                <c:pt idx="3512">
                  <c:v>771.59999999999991</c:v>
                </c:pt>
                <c:pt idx="3513">
                  <c:v>771.8</c:v>
                </c:pt>
                <c:pt idx="3514">
                  <c:v>771.80000000000007</c:v>
                </c:pt>
                <c:pt idx="3515">
                  <c:v>772</c:v>
                </c:pt>
                <c:pt idx="3516">
                  <c:v>772.1</c:v>
                </c:pt>
                <c:pt idx="3517">
                  <c:v>772.25</c:v>
                </c:pt>
                <c:pt idx="3518">
                  <c:v>772.45</c:v>
                </c:pt>
                <c:pt idx="3519">
                  <c:v>772.55000000000007</c:v>
                </c:pt>
                <c:pt idx="3520">
                  <c:v>772.75</c:v>
                </c:pt>
                <c:pt idx="3521">
                  <c:v>772.85</c:v>
                </c:pt>
                <c:pt idx="3522">
                  <c:v>773</c:v>
                </c:pt>
                <c:pt idx="3523">
                  <c:v>773.15000000000009</c:v>
                </c:pt>
                <c:pt idx="3524">
                  <c:v>773.3</c:v>
                </c:pt>
                <c:pt idx="3525">
                  <c:v>773.5</c:v>
                </c:pt>
                <c:pt idx="3526">
                  <c:v>773.60000000000014</c:v>
                </c:pt>
                <c:pt idx="3527">
                  <c:v>773.75</c:v>
                </c:pt>
                <c:pt idx="3528">
                  <c:v>773.90000000000009</c:v>
                </c:pt>
                <c:pt idx="3529">
                  <c:v>773.95</c:v>
                </c:pt>
                <c:pt idx="3530">
                  <c:v>774.15</c:v>
                </c:pt>
                <c:pt idx="3531">
                  <c:v>774.25</c:v>
                </c:pt>
                <c:pt idx="3532">
                  <c:v>774.40000000000009</c:v>
                </c:pt>
                <c:pt idx="3533">
                  <c:v>774.55000000000007</c:v>
                </c:pt>
                <c:pt idx="3534">
                  <c:v>774.7</c:v>
                </c:pt>
                <c:pt idx="3535">
                  <c:v>774.85</c:v>
                </c:pt>
                <c:pt idx="3536">
                  <c:v>775</c:v>
                </c:pt>
                <c:pt idx="3537">
                  <c:v>775.1</c:v>
                </c:pt>
                <c:pt idx="3538">
                  <c:v>775.25</c:v>
                </c:pt>
                <c:pt idx="3539">
                  <c:v>775.35</c:v>
                </c:pt>
                <c:pt idx="3540">
                  <c:v>775.5</c:v>
                </c:pt>
                <c:pt idx="3541">
                  <c:v>775.6</c:v>
                </c:pt>
                <c:pt idx="3542">
                  <c:v>775.7</c:v>
                </c:pt>
                <c:pt idx="3543">
                  <c:v>775.8</c:v>
                </c:pt>
                <c:pt idx="3544">
                  <c:v>775.85</c:v>
                </c:pt>
                <c:pt idx="3545">
                  <c:v>775.94999999999993</c:v>
                </c:pt>
                <c:pt idx="3546">
                  <c:v>776.05</c:v>
                </c:pt>
                <c:pt idx="3547">
                  <c:v>776.15</c:v>
                </c:pt>
                <c:pt idx="3548">
                  <c:v>776.25</c:v>
                </c:pt>
                <c:pt idx="3549">
                  <c:v>776.34999999999991</c:v>
                </c:pt>
                <c:pt idx="3550">
                  <c:v>776.45</c:v>
                </c:pt>
                <c:pt idx="3551">
                  <c:v>776.55</c:v>
                </c:pt>
                <c:pt idx="3552">
                  <c:v>776.7</c:v>
                </c:pt>
                <c:pt idx="3553">
                  <c:v>776.8</c:v>
                </c:pt>
                <c:pt idx="3554">
                  <c:v>776.89999999999986</c:v>
                </c:pt>
                <c:pt idx="3555">
                  <c:v>777</c:v>
                </c:pt>
                <c:pt idx="3556">
                  <c:v>777.15</c:v>
                </c:pt>
                <c:pt idx="3557">
                  <c:v>777.25</c:v>
                </c:pt>
                <c:pt idx="3558">
                  <c:v>777.34999999999991</c:v>
                </c:pt>
                <c:pt idx="3559">
                  <c:v>777.5</c:v>
                </c:pt>
                <c:pt idx="3560">
                  <c:v>777.6</c:v>
                </c:pt>
                <c:pt idx="3561">
                  <c:v>777.69999999999993</c:v>
                </c:pt>
                <c:pt idx="3562">
                  <c:v>777.8</c:v>
                </c:pt>
                <c:pt idx="3563">
                  <c:v>777.95</c:v>
                </c:pt>
                <c:pt idx="3564">
                  <c:v>778.05</c:v>
                </c:pt>
                <c:pt idx="3565">
                  <c:v>778.15</c:v>
                </c:pt>
                <c:pt idx="3566">
                  <c:v>778.25</c:v>
                </c:pt>
                <c:pt idx="3567">
                  <c:v>778.40000000000009</c:v>
                </c:pt>
                <c:pt idx="3568">
                  <c:v>778.5</c:v>
                </c:pt>
                <c:pt idx="3569">
                  <c:v>778.55</c:v>
                </c:pt>
                <c:pt idx="3570">
                  <c:v>778.64999999999986</c:v>
                </c:pt>
                <c:pt idx="3571">
                  <c:v>778.8</c:v>
                </c:pt>
                <c:pt idx="3572">
                  <c:v>778.9</c:v>
                </c:pt>
                <c:pt idx="3573">
                  <c:v>779</c:v>
                </c:pt>
                <c:pt idx="3574">
                  <c:v>779.09999999999991</c:v>
                </c:pt>
                <c:pt idx="3575">
                  <c:v>779.25</c:v>
                </c:pt>
                <c:pt idx="3576">
                  <c:v>779.35</c:v>
                </c:pt>
                <c:pt idx="3577">
                  <c:v>779.44999999999993</c:v>
                </c:pt>
                <c:pt idx="3578">
                  <c:v>779.55</c:v>
                </c:pt>
                <c:pt idx="3579">
                  <c:v>779.7</c:v>
                </c:pt>
                <c:pt idx="3580">
                  <c:v>779.8</c:v>
                </c:pt>
                <c:pt idx="3581">
                  <c:v>779.9</c:v>
                </c:pt>
                <c:pt idx="3582">
                  <c:v>780</c:v>
                </c:pt>
                <c:pt idx="3583">
                  <c:v>780.15000000000009</c:v>
                </c:pt>
                <c:pt idx="3584">
                  <c:v>780.25</c:v>
                </c:pt>
                <c:pt idx="3585">
                  <c:v>780.34999999999991</c:v>
                </c:pt>
                <c:pt idx="3586">
                  <c:v>780.45</c:v>
                </c:pt>
                <c:pt idx="3587">
                  <c:v>780.59999999999991</c:v>
                </c:pt>
                <c:pt idx="3588">
                  <c:v>780.7</c:v>
                </c:pt>
                <c:pt idx="3589">
                  <c:v>780.8</c:v>
                </c:pt>
                <c:pt idx="3590">
                  <c:v>780.89999999999986</c:v>
                </c:pt>
                <c:pt idx="3591">
                  <c:v>781</c:v>
                </c:pt>
                <c:pt idx="3592">
                  <c:v>781.1</c:v>
                </c:pt>
                <c:pt idx="3593">
                  <c:v>781.19999999999993</c:v>
                </c:pt>
                <c:pt idx="3594">
                  <c:v>781.3</c:v>
                </c:pt>
                <c:pt idx="3595">
                  <c:v>781.4</c:v>
                </c:pt>
                <c:pt idx="3596">
                  <c:v>781.5</c:v>
                </c:pt>
                <c:pt idx="3597">
                  <c:v>781.6</c:v>
                </c:pt>
                <c:pt idx="3598">
                  <c:v>781.65</c:v>
                </c:pt>
                <c:pt idx="3599">
                  <c:v>781.75</c:v>
                </c:pt>
                <c:pt idx="3600">
                  <c:v>781.84999999999991</c:v>
                </c:pt>
                <c:pt idx="3601">
                  <c:v>781.95</c:v>
                </c:pt>
                <c:pt idx="3602">
                  <c:v>782.05</c:v>
                </c:pt>
                <c:pt idx="3603">
                  <c:v>782.15</c:v>
                </c:pt>
                <c:pt idx="3604">
                  <c:v>782.25</c:v>
                </c:pt>
                <c:pt idx="3605">
                  <c:v>782.34999999999991</c:v>
                </c:pt>
                <c:pt idx="3606">
                  <c:v>782.40000000000009</c:v>
                </c:pt>
                <c:pt idx="3607">
                  <c:v>782.5</c:v>
                </c:pt>
                <c:pt idx="3608">
                  <c:v>782.59999999999991</c:v>
                </c:pt>
                <c:pt idx="3609">
                  <c:v>782.7</c:v>
                </c:pt>
                <c:pt idx="3610">
                  <c:v>782.8</c:v>
                </c:pt>
                <c:pt idx="3611">
                  <c:v>782.90000000000009</c:v>
                </c:pt>
                <c:pt idx="3612">
                  <c:v>783</c:v>
                </c:pt>
                <c:pt idx="3613">
                  <c:v>783.05</c:v>
                </c:pt>
                <c:pt idx="3614">
                  <c:v>783.15</c:v>
                </c:pt>
                <c:pt idx="3615">
                  <c:v>783.2</c:v>
                </c:pt>
                <c:pt idx="3616">
                  <c:v>783.3</c:v>
                </c:pt>
                <c:pt idx="3617">
                  <c:v>783.34999999999991</c:v>
                </c:pt>
                <c:pt idx="3618">
                  <c:v>783.45</c:v>
                </c:pt>
                <c:pt idx="3619">
                  <c:v>783.55</c:v>
                </c:pt>
                <c:pt idx="3620">
                  <c:v>783.6</c:v>
                </c:pt>
                <c:pt idx="3621">
                  <c:v>783.69999999999993</c:v>
                </c:pt>
                <c:pt idx="3622">
                  <c:v>783.75</c:v>
                </c:pt>
                <c:pt idx="3623">
                  <c:v>783.8</c:v>
                </c:pt>
                <c:pt idx="3624">
                  <c:v>783.9</c:v>
                </c:pt>
                <c:pt idx="3625">
                  <c:v>783.95</c:v>
                </c:pt>
                <c:pt idx="3626">
                  <c:v>784.05000000000007</c:v>
                </c:pt>
                <c:pt idx="3627">
                  <c:v>784.15</c:v>
                </c:pt>
                <c:pt idx="3628">
                  <c:v>784.2</c:v>
                </c:pt>
                <c:pt idx="3629">
                  <c:v>784.3</c:v>
                </c:pt>
                <c:pt idx="3630">
                  <c:v>784.34999999999991</c:v>
                </c:pt>
                <c:pt idx="3631">
                  <c:v>784.45</c:v>
                </c:pt>
                <c:pt idx="3632">
                  <c:v>784.5</c:v>
                </c:pt>
                <c:pt idx="3633">
                  <c:v>784.55</c:v>
                </c:pt>
                <c:pt idx="3634">
                  <c:v>784.65000000000009</c:v>
                </c:pt>
                <c:pt idx="3635">
                  <c:v>784.75</c:v>
                </c:pt>
                <c:pt idx="3636">
                  <c:v>784.8</c:v>
                </c:pt>
                <c:pt idx="3637">
                  <c:v>784.9</c:v>
                </c:pt>
                <c:pt idx="3638">
                  <c:v>784.94999999999993</c:v>
                </c:pt>
                <c:pt idx="3639">
                  <c:v>785.05</c:v>
                </c:pt>
                <c:pt idx="3640">
                  <c:v>785.09999999999991</c:v>
                </c:pt>
                <c:pt idx="3641">
                  <c:v>785.15</c:v>
                </c:pt>
                <c:pt idx="3642">
                  <c:v>785.25</c:v>
                </c:pt>
                <c:pt idx="3643">
                  <c:v>785.35</c:v>
                </c:pt>
                <c:pt idx="3644">
                  <c:v>785.4</c:v>
                </c:pt>
                <c:pt idx="3645">
                  <c:v>785.5</c:v>
                </c:pt>
                <c:pt idx="3646">
                  <c:v>785.6</c:v>
                </c:pt>
                <c:pt idx="3647">
                  <c:v>785.65000000000009</c:v>
                </c:pt>
                <c:pt idx="3648">
                  <c:v>785.75</c:v>
                </c:pt>
                <c:pt idx="3649">
                  <c:v>785.75</c:v>
                </c:pt>
                <c:pt idx="3650">
                  <c:v>785.85</c:v>
                </c:pt>
                <c:pt idx="3651">
                  <c:v>785.95</c:v>
                </c:pt>
                <c:pt idx="3652">
                  <c:v>786</c:v>
                </c:pt>
                <c:pt idx="3653">
                  <c:v>786.09999999999991</c:v>
                </c:pt>
                <c:pt idx="3654">
                  <c:v>786.2</c:v>
                </c:pt>
                <c:pt idx="3655">
                  <c:v>786.25</c:v>
                </c:pt>
                <c:pt idx="3656">
                  <c:v>786.34999999999991</c:v>
                </c:pt>
                <c:pt idx="3657">
                  <c:v>786.4</c:v>
                </c:pt>
                <c:pt idx="3658">
                  <c:v>786.45</c:v>
                </c:pt>
                <c:pt idx="3659">
                  <c:v>786.55</c:v>
                </c:pt>
                <c:pt idx="3660">
                  <c:v>786.6</c:v>
                </c:pt>
                <c:pt idx="3661">
                  <c:v>786.69999999999993</c:v>
                </c:pt>
                <c:pt idx="3662">
                  <c:v>786.8</c:v>
                </c:pt>
                <c:pt idx="3663">
                  <c:v>786.85</c:v>
                </c:pt>
                <c:pt idx="3664">
                  <c:v>786.95</c:v>
                </c:pt>
                <c:pt idx="3665">
                  <c:v>787</c:v>
                </c:pt>
                <c:pt idx="3666">
                  <c:v>787.05000000000007</c:v>
                </c:pt>
                <c:pt idx="3667">
                  <c:v>787.15</c:v>
                </c:pt>
                <c:pt idx="3668">
                  <c:v>787.2</c:v>
                </c:pt>
                <c:pt idx="3669">
                  <c:v>787.3</c:v>
                </c:pt>
                <c:pt idx="3670">
                  <c:v>787.40000000000009</c:v>
                </c:pt>
                <c:pt idx="3671">
                  <c:v>787.45</c:v>
                </c:pt>
                <c:pt idx="3672">
                  <c:v>787.55</c:v>
                </c:pt>
                <c:pt idx="3673">
                  <c:v>787.65000000000009</c:v>
                </c:pt>
                <c:pt idx="3674">
                  <c:v>787.7</c:v>
                </c:pt>
                <c:pt idx="3675">
                  <c:v>787.75</c:v>
                </c:pt>
                <c:pt idx="3676">
                  <c:v>787.8</c:v>
                </c:pt>
                <c:pt idx="3677">
                  <c:v>787.9</c:v>
                </c:pt>
                <c:pt idx="3678">
                  <c:v>788</c:v>
                </c:pt>
                <c:pt idx="3679">
                  <c:v>788.05</c:v>
                </c:pt>
                <c:pt idx="3680">
                  <c:v>788.15</c:v>
                </c:pt>
                <c:pt idx="3681">
                  <c:v>788.2</c:v>
                </c:pt>
                <c:pt idx="3682">
                  <c:v>788.25</c:v>
                </c:pt>
                <c:pt idx="3683">
                  <c:v>788.35</c:v>
                </c:pt>
                <c:pt idx="3684">
                  <c:v>788.4</c:v>
                </c:pt>
                <c:pt idx="3685">
                  <c:v>788.5</c:v>
                </c:pt>
                <c:pt idx="3686">
                  <c:v>788.6</c:v>
                </c:pt>
                <c:pt idx="3687">
                  <c:v>788.65000000000009</c:v>
                </c:pt>
                <c:pt idx="3688">
                  <c:v>788.7</c:v>
                </c:pt>
                <c:pt idx="3689">
                  <c:v>788.80000000000007</c:v>
                </c:pt>
                <c:pt idx="3690">
                  <c:v>788.85</c:v>
                </c:pt>
                <c:pt idx="3691">
                  <c:v>788.95</c:v>
                </c:pt>
                <c:pt idx="3692">
                  <c:v>789</c:v>
                </c:pt>
                <c:pt idx="3693">
                  <c:v>789.09999999999991</c:v>
                </c:pt>
                <c:pt idx="3694">
                  <c:v>789.15000000000009</c:v>
                </c:pt>
                <c:pt idx="3695">
                  <c:v>789.2</c:v>
                </c:pt>
                <c:pt idx="3696">
                  <c:v>789.3</c:v>
                </c:pt>
                <c:pt idx="3697">
                  <c:v>789.40000000000009</c:v>
                </c:pt>
                <c:pt idx="3698">
                  <c:v>789.45</c:v>
                </c:pt>
                <c:pt idx="3699">
                  <c:v>789.55</c:v>
                </c:pt>
                <c:pt idx="3700">
                  <c:v>789.55</c:v>
                </c:pt>
                <c:pt idx="3701">
                  <c:v>789.65</c:v>
                </c:pt>
                <c:pt idx="3702">
                  <c:v>789.75</c:v>
                </c:pt>
                <c:pt idx="3703">
                  <c:v>789.8</c:v>
                </c:pt>
                <c:pt idx="3704">
                  <c:v>789.9</c:v>
                </c:pt>
                <c:pt idx="3705">
                  <c:v>790</c:v>
                </c:pt>
                <c:pt idx="3706">
                  <c:v>790.05000000000007</c:v>
                </c:pt>
                <c:pt idx="3707">
                  <c:v>790.1</c:v>
                </c:pt>
                <c:pt idx="3708">
                  <c:v>790.19999999999993</c:v>
                </c:pt>
                <c:pt idx="3709">
                  <c:v>790.25</c:v>
                </c:pt>
                <c:pt idx="3710">
                  <c:v>790.35</c:v>
                </c:pt>
                <c:pt idx="3711">
                  <c:v>790.40000000000009</c:v>
                </c:pt>
                <c:pt idx="3712">
                  <c:v>790.5</c:v>
                </c:pt>
                <c:pt idx="3713">
                  <c:v>790.55000000000007</c:v>
                </c:pt>
                <c:pt idx="3714">
                  <c:v>790.6</c:v>
                </c:pt>
                <c:pt idx="3715">
                  <c:v>790.7</c:v>
                </c:pt>
                <c:pt idx="3716">
                  <c:v>790.8</c:v>
                </c:pt>
                <c:pt idx="3717">
                  <c:v>790.84999999999991</c:v>
                </c:pt>
                <c:pt idx="3718">
                  <c:v>790.95</c:v>
                </c:pt>
                <c:pt idx="3719">
                  <c:v>791</c:v>
                </c:pt>
                <c:pt idx="3720">
                  <c:v>791.05</c:v>
                </c:pt>
                <c:pt idx="3721">
                  <c:v>791.15000000000009</c:v>
                </c:pt>
                <c:pt idx="3722">
                  <c:v>791.2</c:v>
                </c:pt>
                <c:pt idx="3723">
                  <c:v>791.3</c:v>
                </c:pt>
                <c:pt idx="3724">
                  <c:v>791.4</c:v>
                </c:pt>
                <c:pt idx="3725">
                  <c:v>791.44999999999993</c:v>
                </c:pt>
                <c:pt idx="3726">
                  <c:v>791.5</c:v>
                </c:pt>
                <c:pt idx="3727">
                  <c:v>791.55</c:v>
                </c:pt>
                <c:pt idx="3728">
                  <c:v>791.65</c:v>
                </c:pt>
                <c:pt idx="3729">
                  <c:v>791.75</c:v>
                </c:pt>
                <c:pt idx="3730">
                  <c:v>791.80000000000007</c:v>
                </c:pt>
                <c:pt idx="3731">
                  <c:v>791.9</c:v>
                </c:pt>
                <c:pt idx="3732">
                  <c:v>791.94999999999993</c:v>
                </c:pt>
                <c:pt idx="3733">
                  <c:v>792.05</c:v>
                </c:pt>
                <c:pt idx="3734">
                  <c:v>792.15</c:v>
                </c:pt>
                <c:pt idx="3735">
                  <c:v>792.25</c:v>
                </c:pt>
                <c:pt idx="3736">
                  <c:v>792.30000000000007</c:v>
                </c:pt>
                <c:pt idx="3737">
                  <c:v>792.4</c:v>
                </c:pt>
                <c:pt idx="3738">
                  <c:v>792.5</c:v>
                </c:pt>
                <c:pt idx="3739">
                  <c:v>792.55</c:v>
                </c:pt>
                <c:pt idx="3740">
                  <c:v>792.65</c:v>
                </c:pt>
                <c:pt idx="3741">
                  <c:v>792.75</c:v>
                </c:pt>
                <c:pt idx="3742">
                  <c:v>792.85</c:v>
                </c:pt>
                <c:pt idx="3743">
                  <c:v>792.9</c:v>
                </c:pt>
                <c:pt idx="3744">
                  <c:v>793</c:v>
                </c:pt>
                <c:pt idx="3745">
                  <c:v>793.05</c:v>
                </c:pt>
                <c:pt idx="3746">
                  <c:v>793.15</c:v>
                </c:pt>
                <c:pt idx="3747">
                  <c:v>793.25</c:v>
                </c:pt>
                <c:pt idx="3748">
                  <c:v>793.35</c:v>
                </c:pt>
                <c:pt idx="3749">
                  <c:v>793.4</c:v>
                </c:pt>
                <c:pt idx="3750">
                  <c:v>793.5</c:v>
                </c:pt>
                <c:pt idx="3751">
                  <c:v>793.55</c:v>
                </c:pt>
                <c:pt idx="3752">
                  <c:v>793.65</c:v>
                </c:pt>
                <c:pt idx="3753">
                  <c:v>793.75</c:v>
                </c:pt>
                <c:pt idx="3754">
                  <c:v>793.85</c:v>
                </c:pt>
                <c:pt idx="3755">
                  <c:v>793.94999999999993</c:v>
                </c:pt>
                <c:pt idx="3756">
                  <c:v>794</c:v>
                </c:pt>
                <c:pt idx="3757">
                  <c:v>794.1</c:v>
                </c:pt>
                <c:pt idx="3758">
                  <c:v>794.15</c:v>
                </c:pt>
                <c:pt idx="3759">
                  <c:v>794.25</c:v>
                </c:pt>
                <c:pt idx="3760">
                  <c:v>794.35</c:v>
                </c:pt>
                <c:pt idx="3761">
                  <c:v>794.44999999999993</c:v>
                </c:pt>
                <c:pt idx="3762">
                  <c:v>794.55</c:v>
                </c:pt>
                <c:pt idx="3763">
                  <c:v>794.6</c:v>
                </c:pt>
                <c:pt idx="3764">
                  <c:v>794.7</c:v>
                </c:pt>
                <c:pt idx="3765">
                  <c:v>794.80000000000007</c:v>
                </c:pt>
                <c:pt idx="3766">
                  <c:v>794.85</c:v>
                </c:pt>
                <c:pt idx="3767">
                  <c:v>794.94999999999993</c:v>
                </c:pt>
                <c:pt idx="3768">
                  <c:v>795.05</c:v>
                </c:pt>
                <c:pt idx="3769">
                  <c:v>795.15</c:v>
                </c:pt>
                <c:pt idx="3770">
                  <c:v>795.2</c:v>
                </c:pt>
                <c:pt idx="3771">
                  <c:v>795.30000000000007</c:v>
                </c:pt>
                <c:pt idx="3772">
                  <c:v>795.4</c:v>
                </c:pt>
                <c:pt idx="3773">
                  <c:v>795.5</c:v>
                </c:pt>
                <c:pt idx="3774">
                  <c:v>795.6</c:v>
                </c:pt>
                <c:pt idx="3775">
                  <c:v>795.7</c:v>
                </c:pt>
                <c:pt idx="3776">
                  <c:v>795.75</c:v>
                </c:pt>
                <c:pt idx="3777">
                  <c:v>795.80000000000007</c:v>
                </c:pt>
                <c:pt idx="3778">
                  <c:v>795.9</c:v>
                </c:pt>
                <c:pt idx="3779">
                  <c:v>796</c:v>
                </c:pt>
                <c:pt idx="3780">
                  <c:v>796.1</c:v>
                </c:pt>
                <c:pt idx="3781">
                  <c:v>796.2</c:v>
                </c:pt>
                <c:pt idx="3782">
                  <c:v>796.30000000000007</c:v>
                </c:pt>
                <c:pt idx="3783">
                  <c:v>796.4</c:v>
                </c:pt>
                <c:pt idx="3784">
                  <c:v>796.45</c:v>
                </c:pt>
                <c:pt idx="3785">
                  <c:v>796.55</c:v>
                </c:pt>
                <c:pt idx="3786">
                  <c:v>796.65000000000009</c:v>
                </c:pt>
                <c:pt idx="3787">
                  <c:v>796.7</c:v>
                </c:pt>
                <c:pt idx="3788">
                  <c:v>796.80000000000007</c:v>
                </c:pt>
                <c:pt idx="3789">
                  <c:v>796.9</c:v>
                </c:pt>
                <c:pt idx="3790">
                  <c:v>797</c:v>
                </c:pt>
                <c:pt idx="3791">
                  <c:v>797.05</c:v>
                </c:pt>
                <c:pt idx="3792">
                  <c:v>797.15000000000009</c:v>
                </c:pt>
                <c:pt idx="3793">
                  <c:v>797.25</c:v>
                </c:pt>
                <c:pt idx="3794">
                  <c:v>797.35</c:v>
                </c:pt>
                <c:pt idx="3795">
                  <c:v>797.45</c:v>
                </c:pt>
                <c:pt idx="3796">
                  <c:v>797.55</c:v>
                </c:pt>
                <c:pt idx="3797">
                  <c:v>797.65000000000009</c:v>
                </c:pt>
                <c:pt idx="3798">
                  <c:v>797.65000000000009</c:v>
                </c:pt>
                <c:pt idx="3799">
                  <c:v>797.75</c:v>
                </c:pt>
                <c:pt idx="3800">
                  <c:v>797.85</c:v>
                </c:pt>
                <c:pt idx="3801">
                  <c:v>797.95</c:v>
                </c:pt>
                <c:pt idx="3802">
                  <c:v>798.05</c:v>
                </c:pt>
                <c:pt idx="3803">
                  <c:v>798.15000000000009</c:v>
                </c:pt>
                <c:pt idx="3804">
                  <c:v>798.25</c:v>
                </c:pt>
                <c:pt idx="3805">
                  <c:v>798.3</c:v>
                </c:pt>
                <c:pt idx="3806">
                  <c:v>798.40000000000009</c:v>
                </c:pt>
                <c:pt idx="3807">
                  <c:v>798.5</c:v>
                </c:pt>
                <c:pt idx="3808">
                  <c:v>798.55</c:v>
                </c:pt>
                <c:pt idx="3809">
                  <c:v>798.65000000000009</c:v>
                </c:pt>
                <c:pt idx="3810">
                  <c:v>798.75</c:v>
                </c:pt>
                <c:pt idx="3811">
                  <c:v>798.85</c:v>
                </c:pt>
                <c:pt idx="3812">
                  <c:v>798.90000000000009</c:v>
                </c:pt>
                <c:pt idx="3813">
                  <c:v>799</c:v>
                </c:pt>
                <c:pt idx="3814">
                  <c:v>799.09999999999991</c:v>
                </c:pt>
                <c:pt idx="3815">
                  <c:v>799.2</c:v>
                </c:pt>
                <c:pt idx="3816">
                  <c:v>799.3</c:v>
                </c:pt>
                <c:pt idx="3817">
                  <c:v>799.40000000000009</c:v>
                </c:pt>
                <c:pt idx="3818">
                  <c:v>799.5</c:v>
                </c:pt>
                <c:pt idx="3819">
                  <c:v>799.55</c:v>
                </c:pt>
                <c:pt idx="3820">
                  <c:v>799.59999999999991</c:v>
                </c:pt>
                <c:pt idx="3821">
                  <c:v>799.7</c:v>
                </c:pt>
                <c:pt idx="3822">
                  <c:v>799.8</c:v>
                </c:pt>
                <c:pt idx="3823">
                  <c:v>799.90000000000009</c:v>
                </c:pt>
                <c:pt idx="3824">
                  <c:v>800</c:v>
                </c:pt>
                <c:pt idx="3825">
                  <c:v>800.09999999999991</c:v>
                </c:pt>
                <c:pt idx="3826">
                  <c:v>800.2</c:v>
                </c:pt>
                <c:pt idx="3827">
                  <c:v>800.3</c:v>
                </c:pt>
                <c:pt idx="3828">
                  <c:v>800.40000000000009</c:v>
                </c:pt>
                <c:pt idx="3829">
                  <c:v>800.45</c:v>
                </c:pt>
                <c:pt idx="3830">
                  <c:v>800.55</c:v>
                </c:pt>
                <c:pt idx="3831">
                  <c:v>800.65000000000009</c:v>
                </c:pt>
                <c:pt idx="3832">
                  <c:v>800.7</c:v>
                </c:pt>
                <c:pt idx="3833">
                  <c:v>800.8</c:v>
                </c:pt>
                <c:pt idx="3834">
                  <c:v>800.90000000000009</c:v>
                </c:pt>
                <c:pt idx="3835">
                  <c:v>801</c:v>
                </c:pt>
                <c:pt idx="3836">
                  <c:v>801.09999999999991</c:v>
                </c:pt>
                <c:pt idx="3837">
                  <c:v>801.2</c:v>
                </c:pt>
                <c:pt idx="3838">
                  <c:v>801.3</c:v>
                </c:pt>
                <c:pt idx="3839">
                  <c:v>801.40000000000009</c:v>
                </c:pt>
                <c:pt idx="3840">
                  <c:v>801.45</c:v>
                </c:pt>
                <c:pt idx="3841">
                  <c:v>801.55</c:v>
                </c:pt>
                <c:pt idx="3842">
                  <c:v>801.65000000000009</c:v>
                </c:pt>
                <c:pt idx="3843">
                  <c:v>801.75</c:v>
                </c:pt>
                <c:pt idx="3844">
                  <c:v>801.8</c:v>
                </c:pt>
                <c:pt idx="3845">
                  <c:v>801.90000000000009</c:v>
                </c:pt>
                <c:pt idx="3846">
                  <c:v>801.95</c:v>
                </c:pt>
                <c:pt idx="3847">
                  <c:v>802.05</c:v>
                </c:pt>
                <c:pt idx="3848">
                  <c:v>802.15000000000009</c:v>
                </c:pt>
                <c:pt idx="3849">
                  <c:v>802.25</c:v>
                </c:pt>
                <c:pt idx="3850">
                  <c:v>802.35</c:v>
                </c:pt>
                <c:pt idx="3851">
                  <c:v>802.4</c:v>
                </c:pt>
                <c:pt idx="3852">
                  <c:v>802.5</c:v>
                </c:pt>
                <c:pt idx="3853">
                  <c:v>802.6</c:v>
                </c:pt>
                <c:pt idx="3854">
                  <c:v>802.7</c:v>
                </c:pt>
                <c:pt idx="3855">
                  <c:v>802.75</c:v>
                </c:pt>
                <c:pt idx="3856">
                  <c:v>802.80000000000007</c:v>
                </c:pt>
                <c:pt idx="3857">
                  <c:v>802.9</c:v>
                </c:pt>
                <c:pt idx="3858">
                  <c:v>803</c:v>
                </c:pt>
                <c:pt idx="3859">
                  <c:v>803.1</c:v>
                </c:pt>
                <c:pt idx="3860">
                  <c:v>803.15</c:v>
                </c:pt>
                <c:pt idx="3861">
                  <c:v>803.25</c:v>
                </c:pt>
                <c:pt idx="3862">
                  <c:v>803.35</c:v>
                </c:pt>
                <c:pt idx="3863">
                  <c:v>803.44999999999993</c:v>
                </c:pt>
                <c:pt idx="3864">
                  <c:v>803.5</c:v>
                </c:pt>
                <c:pt idx="3865">
                  <c:v>803.59999999999991</c:v>
                </c:pt>
                <c:pt idx="3866">
                  <c:v>803.7</c:v>
                </c:pt>
                <c:pt idx="3867">
                  <c:v>803.8</c:v>
                </c:pt>
                <c:pt idx="3868">
                  <c:v>803.9</c:v>
                </c:pt>
                <c:pt idx="3869">
                  <c:v>803.9</c:v>
                </c:pt>
                <c:pt idx="3870">
                  <c:v>804</c:v>
                </c:pt>
                <c:pt idx="3871">
                  <c:v>804.09999999999991</c:v>
                </c:pt>
                <c:pt idx="3872">
                  <c:v>804.2</c:v>
                </c:pt>
                <c:pt idx="3873">
                  <c:v>804.25</c:v>
                </c:pt>
                <c:pt idx="3874">
                  <c:v>804.34999999999991</c:v>
                </c:pt>
                <c:pt idx="3875">
                  <c:v>804.45</c:v>
                </c:pt>
                <c:pt idx="3876">
                  <c:v>804.55</c:v>
                </c:pt>
                <c:pt idx="3877">
                  <c:v>804.65000000000009</c:v>
                </c:pt>
                <c:pt idx="3878">
                  <c:v>804.7</c:v>
                </c:pt>
                <c:pt idx="3879">
                  <c:v>804.8</c:v>
                </c:pt>
                <c:pt idx="3880">
                  <c:v>804.90000000000009</c:v>
                </c:pt>
                <c:pt idx="3881">
                  <c:v>804.95</c:v>
                </c:pt>
                <c:pt idx="3882">
                  <c:v>805</c:v>
                </c:pt>
                <c:pt idx="3883">
                  <c:v>805.1</c:v>
                </c:pt>
                <c:pt idx="3884">
                  <c:v>805.2</c:v>
                </c:pt>
                <c:pt idx="3885">
                  <c:v>805.3</c:v>
                </c:pt>
                <c:pt idx="3886">
                  <c:v>805.40000000000009</c:v>
                </c:pt>
                <c:pt idx="3887">
                  <c:v>805.45</c:v>
                </c:pt>
                <c:pt idx="3888">
                  <c:v>805.55000000000007</c:v>
                </c:pt>
                <c:pt idx="3889">
                  <c:v>805.65</c:v>
                </c:pt>
                <c:pt idx="3890">
                  <c:v>805.75</c:v>
                </c:pt>
                <c:pt idx="3891">
                  <c:v>805.8</c:v>
                </c:pt>
                <c:pt idx="3892">
                  <c:v>805.9</c:v>
                </c:pt>
                <c:pt idx="3893">
                  <c:v>805.95</c:v>
                </c:pt>
                <c:pt idx="3894">
                  <c:v>806.05000000000007</c:v>
                </c:pt>
                <c:pt idx="3895">
                  <c:v>806.15</c:v>
                </c:pt>
                <c:pt idx="3896">
                  <c:v>806.19999999999993</c:v>
                </c:pt>
                <c:pt idx="3897">
                  <c:v>806.3</c:v>
                </c:pt>
                <c:pt idx="3898">
                  <c:v>806.4</c:v>
                </c:pt>
                <c:pt idx="3899">
                  <c:v>806.45</c:v>
                </c:pt>
                <c:pt idx="3900">
                  <c:v>806.5</c:v>
                </c:pt>
                <c:pt idx="3901">
                  <c:v>806.6</c:v>
                </c:pt>
                <c:pt idx="3902">
                  <c:v>806.65</c:v>
                </c:pt>
                <c:pt idx="3903">
                  <c:v>806.75</c:v>
                </c:pt>
                <c:pt idx="3904">
                  <c:v>806.85</c:v>
                </c:pt>
                <c:pt idx="3905">
                  <c:v>806.9</c:v>
                </c:pt>
                <c:pt idx="3906">
                  <c:v>806.95</c:v>
                </c:pt>
                <c:pt idx="3907">
                  <c:v>807.05000000000007</c:v>
                </c:pt>
                <c:pt idx="3908">
                  <c:v>807.15</c:v>
                </c:pt>
                <c:pt idx="3909">
                  <c:v>807.15</c:v>
                </c:pt>
                <c:pt idx="3910">
                  <c:v>807.25</c:v>
                </c:pt>
                <c:pt idx="3911">
                  <c:v>807.35</c:v>
                </c:pt>
                <c:pt idx="3912">
                  <c:v>807.45</c:v>
                </c:pt>
                <c:pt idx="3913">
                  <c:v>807.5</c:v>
                </c:pt>
                <c:pt idx="3914">
                  <c:v>807.55000000000007</c:v>
                </c:pt>
                <c:pt idx="3915">
                  <c:v>807.65</c:v>
                </c:pt>
                <c:pt idx="3916">
                  <c:v>807.7</c:v>
                </c:pt>
                <c:pt idx="3917">
                  <c:v>807.8</c:v>
                </c:pt>
                <c:pt idx="3918">
                  <c:v>807.85</c:v>
                </c:pt>
                <c:pt idx="3919">
                  <c:v>807.95</c:v>
                </c:pt>
                <c:pt idx="3920">
                  <c:v>808</c:v>
                </c:pt>
                <c:pt idx="3921">
                  <c:v>808.1</c:v>
                </c:pt>
                <c:pt idx="3922">
                  <c:v>808.2</c:v>
                </c:pt>
                <c:pt idx="3923">
                  <c:v>808.2</c:v>
                </c:pt>
                <c:pt idx="3924">
                  <c:v>808.3</c:v>
                </c:pt>
                <c:pt idx="3925">
                  <c:v>808.40000000000009</c:v>
                </c:pt>
                <c:pt idx="3926">
                  <c:v>808.5</c:v>
                </c:pt>
                <c:pt idx="3927">
                  <c:v>808.5</c:v>
                </c:pt>
                <c:pt idx="3928">
                  <c:v>808.6</c:v>
                </c:pt>
                <c:pt idx="3929">
                  <c:v>808.7</c:v>
                </c:pt>
                <c:pt idx="3930">
                  <c:v>808.8</c:v>
                </c:pt>
                <c:pt idx="3931">
                  <c:v>808.84999999999991</c:v>
                </c:pt>
                <c:pt idx="3932">
                  <c:v>808.90000000000009</c:v>
                </c:pt>
                <c:pt idx="3933">
                  <c:v>809</c:v>
                </c:pt>
                <c:pt idx="3934">
                  <c:v>809.05</c:v>
                </c:pt>
                <c:pt idx="3935">
                  <c:v>809.15000000000009</c:v>
                </c:pt>
                <c:pt idx="3936">
                  <c:v>809.2</c:v>
                </c:pt>
                <c:pt idx="3937">
                  <c:v>809.3</c:v>
                </c:pt>
                <c:pt idx="3938">
                  <c:v>809.34999999999991</c:v>
                </c:pt>
                <c:pt idx="3939">
                  <c:v>809.45</c:v>
                </c:pt>
                <c:pt idx="3940">
                  <c:v>809.5</c:v>
                </c:pt>
                <c:pt idx="3941">
                  <c:v>809.55</c:v>
                </c:pt>
                <c:pt idx="3942">
                  <c:v>809.65000000000009</c:v>
                </c:pt>
                <c:pt idx="3943">
                  <c:v>809.7</c:v>
                </c:pt>
                <c:pt idx="3944">
                  <c:v>809.8</c:v>
                </c:pt>
                <c:pt idx="3945">
                  <c:v>809.84999999999991</c:v>
                </c:pt>
                <c:pt idx="3946">
                  <c:v>809.90000000000009</c:v>
                </c:pt>
                <c:pt idx="3947">
                  <c:v>810</c:v>
                </c:pt>
                <c:pt idx="3948">
                  <c:v>810.05</c:v>
                </c:pt>
                <c:pt idx="3949">
                  <c:v>810.15000000000009</c:v>
                </c:pt>
                <c:pt idx="3950">
                  <c:v>810.2</c:v>
                </c:pt>
                <c:pt idx="3951">
                  <c:v>810.3</c:v>
                </c:pt>
                <c:pt idx="3952">
                  <c:v>810.34999999999991</c:v>
                </c:pt>
                <c:pt idx="3953">
                  <c:v>810.40000000000009</c:v>
                </c:pt>
                <c:pt idx="3954">
                  <c:v>810.5</c:v>
                </c:pt>
                <c:pt idx="3955">
                  <c:v>810.55</c:v>
                </c:pt>
                <c:pt idx="3956">
                  <c:v>810.6</c:v>
                </c:pt>
                <c:pt idx="3957">
                  <c:v>810.7</c:v>
                </c:pt>
                <c:pt idx="3958">
                  <c:v>810.8</c:v>
                </c:pt>
                <c:pt idx="3959">
                  <c:v>810.84999999999991</c:v>
                </c:pt>
                <c:pt idx="3960">
                  <c:v>810.90000000000009</c:v>
                </c:pt>
                <c:pt idx="3961">
                  <c:v>811</c:v>
                </c:pt>
                <c:pt idx="3962">
                  <c:v>811.1</c:v>
                </c:pt>
                <c:pt idx="3963">
                  <c:v>811.1</c:v>
                </c:pt>
                <c:pt idx="3964">
                  <c:v>811.2</c:v>
                </c:pt>
                <c:pt idx="3965">
                  <c:v>811.3</c:v>
                </c:pt>
                <c:pt idx="3966">
                  <c:v>811.3</c:v>
                </c:pt>
                <c:pt idx="3967">
                  <c:v>811.40000000000009</c:v>
                </c:pt>
                <c:pt idx="3968">
                  <c:v>811.5</c:v>
                </c:pt>
                <c:pt idx="3969">
                  <c:v>811.6</c:v>
                </c:pt>
                <c:pt idx="3970">
                  <c:v>811.6</c:v>
                </c:pt>
                <c:pt idx="3971">
                  <c:v>811.7</c:v>
                </c:pt>
                <c:pt idx="3972">
                  <c:v>811.8</c:v>
                </c:pt>
                <c:pt idx="3973">
                  <c:v>811.8</c:v>
                </c:pt>
                <c:pt idx="3974">
                  <c:v>811.90000000000009</c:v>
                </c:pt>
                <c:pt idx="3975">
                  <c:v>812</c:v>
                </c:pt>
                <c:pt idx="3976">
                  <c:v>812.05000000000007</c:v>
                </c:pt>
                <c:pt idx="3977">
                  <c:v>812.1</c:v>
                </c:pt>
                <c:pt idx="3978">
                  <c:v>812.2</c:v>
                </c:pt>
                <c:pt idx="3979">
                  <c:v>812.3</c:v>
                </c:pt>
                <c:pt idx="3980">
                  <c:v>812.3</c:v>
                </c:pt>
                <c:pt idx="3981">
                  <c:v>812.40000000000009</c:v>
                </c:pt>
                <c:pt idx="3982">
                  <c:v>812.5</c:v>
                </c:pt>
                <c:pt idx="3983">
                  <c:v>812.55000000000007</c:v>
                </c:pt>
                <c:pt idx="3984">
                  <c:v>812.6</c:v>
                </c:pt>
                <c:pt idx="3985">
                  <c:v>812.7</c:v>
                </c:pt>
                <c:pt idx="3986">
                  <c:v>812.75</c:v>
                </c:pt>
                <c:pt idx="3987">
                  <c:v>812.8</c:v>
                </c:pt>
                <c:pt idx="3988">
                  <c:v>812.90000000000009</c:v>
                </c:pt>
                <c:pt idx="3989">
                  <c:v>813</c:v>
                </c:pt>
                <c:pt idx="3990">
                  <c:v>813.05000000000007</c:v>
                </c:pt>
                <c:pt idx="3991">
                  <c:v>813.1</c:v>
                </c:pt>
                <c:pt idx="3992">
                  <c:v>813.2</c:v>
                </c:pt>
                <c:pt idx="3993">
                  <c:v>813.25</c:v>
                </c:pt>
                <c:pt idx="3994">
                  <c:v>813.3</c:v>
                </c:pt>
                <c:pt idx="3995">
                  <c:v>813.40000000000009</c:v>
                </c:pt>
                <c:pt idx="3996">
                  <c:v>813.5</c:v>
                </c:pt>
                <c:pt idx="3997">
                  <c:v>813.55000000000007</c:v>
                </c:pt>
                <c:pt idx="3998">
                  <c:v>813.6</c:v>
                </c:pt>
                <c:pt idx="3999">
                  <c:v>813.7</c:v>
                </c:pt>
                <c:pt idx="4000">
                  <c:v>813.75</c:v>
                </c:pt>
                <c:pt idx="4001">
                  <c:v>813.85</c:v>
                </c:pt>
                <c:pt idx="4002">
                  <c:v>813.95</c:v>
                </c:pt>
                <c:pt idx="4003">
                  <c:v>814</c:v>
                </c:pt>
                <c:pt idx="4004">
                  <c:v>814.1</c:v>
                </c:pt>
                <c:pt idx="4005">
                  <c:v>814.19999999999993</c:v>
                </c:pt>
                <c:pt idx="4006">
                  <c:v>814.3</c:v>
                </c:pt>
                <c:pt idx="4007">
                  <c:v>814.34999999999991</c:v>
                </c:pt>
                <c:pt idx="4008">
                  <c:v>814.45</c:v>
                </c:pt>
                <c:pt idx="4009">
                  <c:v>814.55</c:v>
                </c:pt>
                <c:pt idx="4010">
                  <c:v>814.59999999999991</c:v>
                </c:pt>
                <c:pt idx="4011">
                  <c:v>814.7</c:v>
                </c:pt>
                <c:pt idx="4012">
                  <c:v>814.75</c:v>
                </c:pt>
                <c:pt idx="4013">
                  <c:v>814.8</c:v>
                </c:pt>
                <c:pt idx="4014">
                  <c:v>814.90000000000009</c:v>
                </c:pt>
                <c:pt idx="4015">
                  <c:v>815</c:v>
                </c:pt>
                <c:pt idx="4016">
                  <c:v>815.09999999999991</c:v>
                </c:pt>
                <c:pt idx="4017">
                  <c:v>815.15000000000009</c:v>
                </c:pt>
                <c:pt idx="4018">
                  <c:v>815.25</c:v>
                </c:pt>
                <c:pt idx="4019">
                  <c:v>815.35</c:v>
                </c:pt>
                <c:pt idx="4020">
                  <c:v>815.4</c:v>
                </c:pt>
                <c:pt idx="4021">
                  <c:v>815.5</c:v>
                </c:pt>
                <c:pt idx="4022">
                  <c:v>815.6</c:v>
                </c:pt>
                <c:pt idx="4023">
                  <c:v>815.65</c:v>
                </c:pt>
                <c:pt idx="4024">
                  <c:v>815.75</c:v>
                </c:pt>
                <c:pt idx="4025">
                  <c:v>815.85</c:v>
                </c:pt>
                <c:pt idx="4026">
                  <c:v>815.94999999999993</c:v>
                </c:pt>
                <c:pt idx="4027">
                  <c:v>815.94999999999993</c:v>
                </c:pt>
                <c:pt idx="4028">
                  <c:v>816.05</c:v>
                </c:pt>
                <c:pt idx="4029">
                  <c:v>816.15</c:v>
                </c:pt>
                <c:pt idx="4030">
                  <c:v>816.2</c:v>
                </c:pt>
                <c:pt idx="4031">
                  <c:v>816.3</c:v>
                </c:pt>
                <c:pt idx="4032">
                  <c:v>816.4</c:v>
                </c:pt>
                <c:pt idx="4033">
                  <c:v>816.45</c:v>
                </c:pt>
                <c:pt idx="4034">
                  <c:v>816.55</c:v>
                </c:pt>
                <c:pt idx="4035">
                  <c:v>816.65000000000009</c:v>
                </c:pt>
                <c:pt idx="4036">
                  <c:v>816.75</c:v>
                </c:pt>
                <c:pt idx="4037">
                  <c:v>816.8</c:v>
                </c:pt>
                <c:pt idx="4038">
                  <c:v>816.90000000000009</c:v>
                </c:pt>
                <c:pt idx="4039">
                  <c:v>817</c:v>
                </c:pt>
                <c:pt idx="4040">
                  <c:v>817.1</c:v>
                </c:pt>
                <c:pt idx="4041">
                  <c:v>817.1</c:v>
                </c:pt>
                <c:pt idx="4042">
                  <c:v>817.2</c:v>
                </c:pt>
                <c:pt idx="4043">
                  <c:v>817.3</c:v>
                </c:pt>
                <c:pt idx="4044">
                  <c:v>817.40000000000009</c:v>
                </c:pt>
                <c:pt idx="4045">
                  <c:v>817.5</c:v>
                </c:pt>
                <c:pt idx="4046">
                  <c:v>817.6</c:v>
                </c:pt>
                <c:pt idx="4047">
                  <c:v>817.65</c:v>
                </c:pt>
                <c:pt idx="4048">
                  <c:v>817.75</c:v>
                </c:pt>
                <c:pt idx="4049">
                  <c:v>817.85</c:v>
                </c:pt>
                <c:pt idx="4050">
                  <c:v>817.95</c:v>
                </c:pt>
                <c:pt idx="4051">
                  <c:v>818.05000000000007</c:v>
                </c:pt>
                <c:pt idx="4052">
                  <c:v>818.15</c:v>
                </c:pt>
                <c:pt idx="4053">
                  <c:v>818.25</c:v>
                </c:pt>
                <c:pt idx="4054">
                  <c:v>818.3</c:v>
                </c:pt>
                <c:pt idx="4055">
                  <c:v>818.35</c:v>
                </c:pt>
                <c:pt idx="4056">
                  <c:v>818.45</c:v>
                </c:pt>
                <c:pt idx="4057">
                  <c:v>818.55000000000007</c:v>
                </c:pt>
                <c:pt idx="4058">
                  <c:v>818.65</c:v>
                </c:pt>
                <c:pt idx="4059">
                  <c:v>818.75</c:v>
                </c:pt>
                <c:pt idx="4060">
                  <c:v>818.85</c:v>
                </c:pt>
                <c:pt idx="4061">
                  <c:v>818.9</c:v>
                </c:pt>
                <c:pt idx="4062">
                  <c:v>819</c:v>
                </c:pt>
                <c:pt idx="4063">
                  <c:v>819.1</c:v>
                </c:pt>
                <c:pt idx="4064">
                  <c:v>819.19999999999993</c:v>
                </c:pt>
                <c:pt idx="4065">
                  <c:v>819.3</c:v>
                </c:pt>
                <c:pt idx="4066">
                  <c:v>819.4</c:v>
                </c:pt>
                <c:pt idx="4067">
                  <c:v>819.45</c:v>
                </c:pt>
                <c:pt idx="4068">
                  <c:v>819.55</c:v>
                </c:pt>
                <c:pt idx="4069">
                  <c:v>819.6</c:v>
                </c:pt>
                <c:pt idx="4070">
                  <c:v>819.69999999999993</c:v>
                </c:pt>
                <c:pt idx="4071">
                  <c:v>819.8</c:v>
                </c:pt>
                <c:pt idx="4072">
                  <c:v>819.9</c:v>
                </c:pt>
                <c:pt idx="4073">
                  <c:v>820</c:v>
                </c:pt>
                <c:pt idx="4074">
                  <c:v>820.05</c:v>
                </c:pt>
                <c:pt idx="4075">
                  <c:v>820.15</c:v>
                </c:pt>
                <c:pt idx="4076">
                  <c:v>820.25</c:v>
                </c:pt>
                <c:pt idx="4077">
                  <c:v>820.34999999999991</c:v>
                </c:pt>
                <c:pt idx="4078">
                  <c:v>820.45</c:v>
                </c:pt>
                <c:pt idx="4079">
                  <c:v>820.55</c:v>
                </c:pt>
                <c:pt idx="4080">
                  <c:v>820.65</c:v>
                </c:pt>
                <c:pt idx="4081">
                  <c:v>820.7</c:v>
                </c:pt>
                <c:pt idx="4082">
                  <c:v>820.75</c:v>
                </c:pt>
                <c:pt idx="4083">
                  <c:v>820.84999999999991</c:v>
                </c:pt>
                <c:pt idx="4084">
                  <c:v>820.95</c:v>
                </c:pt>
                <c:pt idx="4085">
                  <c:v>821.05</c:v>
                </c:pt>
                <c:pt idx="4086">
                  <c:v>821.15</c:v>
                </c:pt>
                <c:pt idx="4087">
                  <c:v>821.25</c:v>
                </c:pt>
                <c:pt idx="4088">
                  <c:v>821.3</c:v>
                </c:pt>
                <c:pt idx="4089">
                  <c:v>821.40000000000009</c:v>
                </c:pt>
                <c:pt idx="4090">
                  <c:v>821.5</c:v>
                </c:pt>
                <c:pt idx="4091">
                  <c:v>821.59999999999991</c:v>
                </c:pt>
                <c:pt idx="4092">
                  <c:v>821.7</c:v>
                </c:pt>
                <c:pt idx="4093">
                  <c:v>821.8</c:v>
                </c:pt>
                <c:pt idx="4094">
                  <c:v>821.8</c:v>
                </c:pt>
                <c:pt idx="4095">
                  <c:v>821.90000000000009</c:v>
                </c:pt>
                <c:pt idx="4096">
                  <c:v>822</c:v>
                </c:pt>
                <c:pt idx="4097">
                  <c:v>822.09999999999991</c:v>
                </c:pt>
                <c:pt idx="4098">
                  <c:v>822.2</c:v>
                </c:pt>
                <c:pt idx="4099">
                  <c:v>822.3</c:v>
                </c:pt>
                <c:pt idx="4100">
                  <c:v>822.40000000000009</c:v>
                </c:pt>
                <c:pt idx="4101">
                  <c:v>822.45</c:v>
                </c:pt>
                <c:pt idx="4102">
                  <c:v>822.55</c:v>
                </c:pt>
                <c:pt idx="4103">
                  <c:v>822.65000000000009</c:v>
                </c:pt>
                <c:pt idx="4104">
                  <c:v>822.75</c:v>
                </c:pt>
                <c:pt idx="4105">
                  <c:v>822.8</c:v>
                </c:pt>
                <c:pt idx="4106">
                  <c:v>822.90000000000009</c:v>
                </c:pt>
                <c:pt idx="4107">
                  <c:v>823</c:v>
                </c:pt>
                <c:pt idx="4108">
                  <c:v>823.05</c:v>
                </c:pt>
                <c:pt idx="4109">
                  <c:v>823.15000000000009</c:v>
                </c:pt>
                <c:pt idx="4110">
                  <c:v>823.25</c:v>
                </c:pt>
                <c:pt idx="4111">
                  <c:v>823.35</c:v>
                </c:pt>
                <c:pt idx="4112">
                  <c:v>823.45</c:v>
                </c:pt>
                <c:pt idx="4113">
                  <c:v>823.55</c:v>
                </c:pt>
                <c:pt idx="4114">
                  <c:v>823.65000000000009</c:v>
                </c:pt>
                <c:pt idx="4115">
                  <c:v>823.7</c:v>
                </c:pt>
                <c:pt idx="4116">
                  <c:v>823.75</c:v>
                </c:pt>
                <c:pt idx="4117">
                  <c:v>823.85</c:v>
                </c:pt>
                <c:pt idx="4118">
                  <c:v>823.95</c:v>
                </c:pt>
                <c:pt idx="4119">
                  <c:v>824.05</c:v>
                </c:pt>
                <c:pt idx="4120">
                  <c:v>824.15000000000009</c:v>
                </c:pt>
                <c:pt idx="4121">
                  <c:v>824.2</c:v>
                </c:pt>
                <c:pt idx="4122">
                  <c:v>824.30000000000007</c:v>
                </c:pt>
                <c:pt idx="4123">
                  <c:v>824.4</c:v>
                </c:pt>
                <c:pt idx="4124">
                  <c:v>824.5</c:v>
                </c:pt>
                <c:pt idx="4125">
                  <c:v>824.6</c:v>
                </c:pt>
                <c:pt idx="4126">
                  <c:v>824.65</c:v>
                </c:pt>
                <c:pt idx="4127">
                  <c:v>824.75</c:v>
                </c:pt>
                <c:pt idx="4128">
                  <c:v>824.80000000000007</c:v>
                </c:pt>
                <c:pt idx="4129">
                  <c:v>824.9</c:v>
                </c:pt>
                <c:pt idx="4130">
                  <c:v>824.94999999999993</c:v>
                </c:pt>
                <c:pt idx="4131">
                  <c:v>825.05</c:v>
                </c:pt>
                <c:pt idx="4132">
                  <c:v>825.15</c:v>
                </c:pt>
                <c:pt idx="4133">
                  <c:v>825.2</c:v>
                </c:pt>
                <c:pt idx="4134">
                  <c:v>825.3</c:v>
                </c:pt>
                <c:pt idx="4135">
                  <c:v>825.4</c:v>
                </c:pt>
                <c:pt idx="4136">
                  <c:v>825.5</c:v>
                </c:pt>
                <c:pt idx="4137">
                  <c:v>825.55</c:v>
                </c:pt>
                <c:pt idx="4138">
                  <c:v>825.65000000000009</c:v>
                </c:pt>
                <c:pt idx="4139">
                  <c:v>825.7</c:v>
                </c:pt>
                <c:pt idx="4140">
                  <c:v>825.75</c:v>
                </c:pt>
                <c:pt idx="4141">
                  <c:v>825.84999999999991</c:v>
                </c:pt>
                <c:pt idx="4142">
                  <c:v>825.95</c:v>
                </c:pt>
                <c:pt idx="4143">
                  <c:v>826</c:v>
                </c:pt>
                <c:pt idx="4144">
                  <c:v>826.1</c:v>
                </c:pt>
                <c:pt idx="4145">
                  <c:v>826.2</c:v>
                </c:pt>
                <c:pt idx="4146">
                  <c:v>826.3</c:v>
                </c:pt>
                <c:pt idx="4147">
                  <c:v>826.35</c:v>
                </c:pt>
                <c:pt idx="4148">
                  <c:v>826.45</c:v>
                </c:pt>
                <c:pt idx="4149">
                  <c:v>826.55000000000007</c:v>
                </c:pt>
                <c:pt idx="4150">
                  <c:v>826.6</c:v>
                </c:pt>
                <c:pt idx="4151">
                  <c:v>826.65</c:v>
                </c:pt>
                <c:pt idx="4152">
                  <c:v>826.75</c:v>
                </c:pt>
                <c:pt idx="4153">
                  <c:v>826.85</c:v>
                </c:pt>
                <c:pt idx="4154">
                  <c:v>826.9</c:v>
                </c:pt>
                <c:pt idx="4155">
                  <c:v>827</c:v>
                </c:pt>
                <c:pt idx="4156">
                  <c:v>827.1</c:v>
                </c:pt>
                <c:pt idx="4157">
                  <c:v>827.15</c:v>
                </c:pt>
                <c:pt idx="4158">
                  <c:v>827.25</c:v>
                </c:pt>
                <c:pt idx="4159">
                  <c:v>827.34999999999991</c:v>
                </c:pt>
                <c:pt idx="4160">
                  <c:v>827.40000000000009</c:v>
                </c:pt>
                <c:pt idx="4161">
                  <c:v>827.5</c:v>
                </c:pt>
                <c:pt idx="4162">
                  <c:v>827.59999999999991</c:v>
                </c:pt>
                <c:pt idx="4163">
                  <c:v>827.7</c:v>
                </c:pt>
                <c:pt idx="4164">
                  <c:v>827.75</c:v>
                </c:pt>
                <c:pt idx="4165">
                  <c:v>827.85</c:v>
                </c:pt>
                <c:pt idx="4166">
                  <c:v>827.95</c:v>
                </c:pt>
                <c:pt idx="4167">
                  <c:v>828</c:v>
                </c:pt>
                <c:pt idx="4168">
                  <c:v>828.1</c:v>
                </c:pt>
                <c:pt idx="4169">
                  <c:v>828.2</c:v>
                </c:pt>
                <c:pt idx="4170">
                  <c:v>828.30000000000007</c:v>
                </c:pt>
                <c:pt idx="4171">
                  <c:v>828.35</c:v>
                </c:pt>
                <c:pt idx="4172">
                  <c:v>828.4</c:v>
                </c:pt>
                <c:pt idx="4173">
                  <c:v>828.5</c:v>
                </c:pt>
                <c:pt idx="4174">
                  <c:v>828.55</c:v>
                </c:pt>
                <c:pt idx="4175">
                  <c:v>828.65</c:v>
                </c:pt>
                <c:pt idx="4176">
                  <c:v>828.75</c:v>
                </c:pt>
                <c:pt idx="4177">
                  <c:v>828.85</c:v>
                </c:pt>
                <c:pt idx="4178">
                  <c:v>828.9</c:v>
                </c:pt>
                <c:pt idx="4179">
                  <c:v>829</c:v>
                </c:pt>
                <c:pt idx="4180">
                  <c:v>829.09999999999991</c:v>
                </c:pt>
                <c:pt idx="4181">
                  <c:v>829.15000000000009</c:v>
                </c:pt>
                <c:pt idx="4182">
                  <c:v>829.25</c:v>
                </c:pt>
                <c:pt idx="4183">
                  <c:v>829.34999999999991</c:v>
                </c:pt>
                <c:pt idx="4184">
                  <c:v>829.40000000000009</c:v>
                </c:pt>
                <c:pt idx="4185">
                  <c:v>829.5</c:v>
                </c:pt>
                <c:pt idx="4186">
                  <c:v>829.6</c:v>
                </c:pt>
                <c:pt idx="4187">
                  <c:v>829.7</c:v>
                </c:pt>
                <c:pt idx="4188">
                  <c:v>829.75</c:v>
                </c:pt>
                <c:pt idx="4189">
                  <c:v>829.85</c:v>
                </c:pt>
                <c:pt idx="4190">
                  <c:v>829.95</c:v>
                </c:pt>
                <c:pt idx="4191">
                  <c:v>830</c:v>
                </c:pt>
                <c:pt idx="4192">
                  <c:v>830.1</c:v>
                </c:pt>
                <c:pt idx="4193">
                  <c:v>830.19999999999993</c:v>
                </c:pt>
                <c:pt idx="4194">
                  <c:v>830.3</c:v>
                </c:pt>
                <c:pt idx="4195">
                  <c:v>830.34999999999991</c:v>
                </c:pt>
                <c:pt idx="4196">
                  <c:v>830.45</c:v>
                </c:pt>
                <c:pt idx="4197">
                  <c:v>830.55</c:v>
                </c:pt>
                <c:pt idx="4198">
                  <c:v>830.59999999999991</c:v>
                </c:pt>
                <c:pt idx="4199">
                  <c:v>830.7</c:v>
                </c:pt>
                <c:pt idx="4200">
                  <c:v>830.75</c:v>
                </c:pt>
                <c:pt idx="4201">
                  <c:v>830.8</c:v>
                </c:pt>
                <c:pt idx="4202">
                  <c:v>830.90000000000009</c:v>
                </c:pt>
                <c:pt idx="4203">
                  <c:v>831</c:v>
                </c:pt>
                <c:pt idx="4204">
                  <c:v>831.09999999999991</c:v>
                </c:pt>
                <c:pt idx="4205">
                  <c:v>831.15000000000009</c:v>
                </c:pt>
                <c:pt idx="4206">
                  <c:v>831.25</c:v>
                </c:pt>
                <c:pt idx="4207">
                  <c:v>831.35</c:v>
                </c:pt>
                <c:pt idx="4208">
                  <c:v>831.4</c:v>
                </c:pt>
                <c:pt idx="4209">
                  <c:v>831.5</c:v>
                </c:pt>
                <c:pt idx="4210">
                  <c:v>831.6</c:v>
                </c:pt>
                <c:pt idx="4211">
                  <c:v>831.7</c:v>
                </c:pt>
                <c:pt idx="4212">
                  <c:v>831.75</c:v>
                </c:pt>
                <c:pt idx="4213">
                  <c:v>831.85</c:v>
                </c:pt>
                <c:pt idx="4214">
                  <c:v>831.94999999999993</c:v>
                </c:pt>
                <c:pt idx="4215">
                  <c:v>832</c:v>
                </c:pt>
                <c:pt idx="4216">
                  <c:v>832.09999999999991</c:v>
                </c:pt>
                <c:pt idx="4217">
                  <c:v>832.2</c:v>
                </c:pt>
                <c:pt idx="4218">
                  <c:v>832.3</c:v>
                </c:pt>
                <c:pt idx="4219">
                  <c:v>832.34999999999991</c:v>
                </c:pt>
                <c:pt idx="4220">
                  <c:v>832.45</c:v>
                </c:pt>
                <c:pt idx="4221">
                  <c:v>832.55</c:v>
                </c:pt>
                <c:pt idx="4222">
                  <c:v>832.6</c:v>
                </c:pt>
                <c:pt idx="4223">
                  <c:v>832.7</c:v>
                </c:pt>
                <c:pt idx="4224">
                  <c:v>832.8</c:v>
                </c:pt>
                <c:pt idx="4225">
                  <c:v>832.85</c:v>
                </c:pt>
                <c:pt idx="4226">
                  <c:v>832.95</c:v>
                </c:pt>
                <c:pt idx="4227">
                  <c:v>833.05000000000007</c:v>
                </c:pt>
                <c:pt idx="4228">
                  <c:v>833.1</c:v>
                </c:pt>
                <c:pt idx="4229">
                  <c:v>833.15</c:v>
                </c:pt>
                <c:pt idx="4230">
                  <c:v>833.25</c:v>
                </c:pt>
                <c:pt idx="4231">
                  <c:v>833.35</c:v>
                </c:pt>
                <c:pt idx="4232">
                  <c:v>833.45</c:v>
                </c:pt>
                <c:pt idx="4233">
                  <c:v>833.55000000000007</c:v>
                </c:pt>
                <c:pt idx="4234">
                  <c:v>833.6</c:v>
                </c:pt>
                <c:pt idx="4235">
                  <c:v>833.69999999999993</c:v>
                </c:pt>
                <c:pt idx="4236">
                  <c:v>833.75</c:v>
                </c:pt>
                <c:pt idx="4237">
                  <c:v>833.85</c:v>
                </c:pt>
                <c:pt idx="4238">
                  <c:v>833.9</c:v>
                </c:pt>
                <c:pt idx="4239">
                  <c:v>834</c:v>
                </c:pt>
                <c:pt idx="4240">
                  <c:v>834.1</c:v>
                </c:pt>
                <c:pt idx="4241">
                  <c:v>834.19999999999993</c:v>
                </c:pt>
                <c:pt idx="4242">
                  <c:v>834.3</c:v>
                </c:pt>
                <c:pt idx="4243">
                  <c:v>834.3</c:v>
                </c:pt>
                <c:pt idx="4244">
                  <c:v>834.4</c:v>
                </c:pt>
                <c:pt idx="4245">
                  <c:v>834.5</c:v>
                </c:pt>
                <c:pt idx="4246">
                  <c:v>834.6</c:v>
                </c:pt>
                <c:pt idx="4247">
                  <c:v>834.65</c:v>
                </c:pt>
                <c:pt idx="4248">
                  <c:v>834.75</c:v>
                </c:pt>
                <c:pt idx="4249">
                  <c:v>834.8</c:v>
                </c:pt>
                <c:pt idx="4250">
                  <c:v>834.9</c:v>
                </c:pt>
                <c:pt idx="4251">
                  <c:v>835</c:v>
                </c:pt>
                <c:pt idx="4252">
                  <c:v>835.05</c:v>
                </c:pt>
                <c:pt idx="4253">
                  <c:v>835.15</c:v>
                </c:pt>
                <c:pt idx="4254">
                  <c:v>835.25</c:v>
                </c:pt>
                <c:pt idx="4255">
                  <c:v>835.34999999999991</c:v>
                </c:pt>
                <c:pt idx="4256">
                  <c:v>835.34999999999991</c:v>
                </c:pt>
                <c:pt idx="4257">
                  <c:v>835.45</c:v>
                </c:pt>
                <c:pt idx="4258">
                  <c:v>835.55</c:v>
                </c:pt>
                <c:pt idx="4259">
                  <c:v>835.65</c:v>
                </c:pt>
                <c:pt idx="4260">
                  <c:v>835.75</c:v>
                </c:pt>
                <c:pt idx="4261">
                  <c:v>835.8</c:v>
                </c:pt>
                <c:pt idx="4262">
                  <c:v>835.84999999999991</c:v>
                </c:pt>
                <c:pt idx="4263">
                  <c:v>835.95</c:v>
                </c:pt>
                <c:pt idx="4264">
                  <c:v>836.05</c:v>
                </c:pt>
                <c:pt idx="4265">
                  <c:v>836.09999999999991</c:v>
                </c:pt>
                <c:pt idx="4266">
                  <c:v>836.2</c:v>
                </c:pt>
                <c:pt idx="4267">
                  <c:v>836.3</c:v>
                </c:pt>
                <c:pt idx="4268">
                  <c:v>836.40000000000009</c:v>
                </c:pt>
                <c:pt idx="4269">
                  <c:v>836.45</c:v>
                </c:pt>
                <c:pt idx="4270">
                  <c:v>836.5</c:v>
                </c:pt>
                <c:pt idx="4271">
                  <c:v>836.59999999999991</c:v>
                </c:pt>
                <c:pt idx="4272">
                  <c:v>836.7</c:v>
                </c:pt>
                <c:pt idx="4273">
                  <c:v>836.8</c:v>
                </c:pt>
                <c:pt idx="4274">
                  <c:v>836.85</c:v>
                </c:pt>
                <c:pt idx="4275">
                  <c:v>836.90000000000009</c:v>
                </c:pt>
                <c:pt idx="4276">
                  <c:v>837</c:v>
                </c:pt>
                <c:pt idx="4277">
                  <c:v>837.09999999999991</c:v>
                </c:pt>
                <c:pt idx="4278">
                  <c:v>837.2</c:v>
                </c:pt>
                <c:pt idx="4279">
                  <c:v>837.25</c:v>
                </c:pt>
                <c:pt idx="4280">
                  <c:v>837.35</c:v>
                </c:pt>
                <c:pt idx="4281">
                  <c:v>837.45</c:v>
                </c:pt>
                <c:pt idx="4282">
                  <c:v>837.5</c:v>
                </c:pt>
                <c:pt idx="4283">
                  <c:v>837.55</c:v>
                </c:pt>
                <c:pt idx="4284">
                  <c:v>837.65000000000009</c:v>
                </c:pt>
                <c:pt idx="4285">
                  <c:v>837.75</c:v>
                </c:pt>
                <c:pt idx="4286">
                  <c:v>837.85</c:v>
                </c:pt>
                <c:pt idx="4287">
                  <c:v>837.95</c:v>
                </c:pt>
                <c:pt idx="4288">
                  <c:v>837.95</c:v>
                </c:pt>
                <c:pt idx="4289">
                  <c:v>838.05</c:v>
                </c:pt>
                <c:pt idx="4290">
                  <c:v>838.15000000000009</c:v>
                </c:pt>
                <c:pt idx="4291">
                  <c:v>838.25</c:v>
                </c:pt>
                <c:pt idx="4292">
                  <c:v>838.30000000000007</c:v>
                </c:pt>
                <c:pt idx="4293">
                  <c:v>838.4</c:v>
                </c:pt>
                <c:pt idx="4294">
                  <c:v>838.5</c:v>
                </c:pt>
                <c:pt idx="4295">
                  <c:v>838.55</c:v>
                </c:pt>
                <c:pt idx="4296">
                  <c:v>838.6</c:v>
                </c:pt>
                <c:pt idx="4297">
                  <c:v>838.7</c:v>
                </c:pt>
                <c:pt idx="4298">
                  <c:v>838.80000000000007</c:v>
                </c:pt>
                <c:pt idx="4299">
                  <c:v>838.9</c:v>
                </c:pt>
                <c:pt idx="4300">
                  <c:v>839</c:v>
                </c:pt>
                <c:pt idx="4301">
                  <c:v>839</c:v>
                </c:pt>
                <c:pt idx="4302">
                  <c:v>839.1</c:v>
                </c:pt>
                <c:pt idx="4303">
                  <c:v>839.2</c:v>
                </c:pt>
                <c:pt idx="4304">
                  <c:v>839.30000000000007</c:v>
                </c:pt>
                <c:pt idx="4305">
                  <c:v>839.35</c:v>
                </c:pt>
                <c:pt idx="4306">
                  <c:v>839.44999999999993</c:v>
                </c:pt>
                <c:pt idx="4307">
                  <c:v>839.55</c:v>
                </c:pt>
                <c:pt idx="4308">
                  <c:v>839.6</c:v>
                </c:pt>
                <c:pt idx="4309">
                  <c:v>839.7</c:v>
                </c:pt>
                <c:pt idx="4310">
                  <c:v>839.75</c:v>
                </c:pt>
                <c:pt idx="4311">
                  <c:v>839.85</c:v>
                </c:pt>
                <c:pt idx="4312">
                  <c:v>839.94999999999993</c:v>
                </c:pt>
                <c:pt idx="4313">
                  <c:v>840.05</c:v>
                </c:pt>
                <c:pt idx="4314">
                  <c:v>840.05</c:v>
                </c:pt>
                <c:pt idx="4315">
                  <c:v>840.15</c:v>
                </c:pt>
                <c:pt idx="4316">
                  <c:v>840.25</c:v>
                </c:pt>
                <c:pt idx="4317">
                  <c:v>840.35</c:v>
                </c:pt>
                <c:pt idx="4318">
                  <c:v>840.44999999999993</c:v>
                </c:pt>
                <c:pt idx="4319">
                  <c:v>840.5</c:v>
                </c:pt>
                <c:pt idx="4320">
                  <c:v>840.55</c:v>
                </c:pt>
                <c:pt idx="4321">
                  <c:v>840.65</c:v>
                </c:pt>
                <c:pt idx="4322">
                  <c:v>840.7</c:v>
                </c:pt>
                <c:pt idx="4323">
                  <c:v>840.8</c:v>
                </c:pt>
                <c:pt idx="4324">
                  <c:v>840.9</c:v>
                </c:pt>
                <c:pt idx="4325">
                  <c:v>840.9</c:v>
                </c:pt>
                <c:pt idx="4326">
                  <c:v>841</c:v>
                </c:pt>
                <c:pt idx="4327">
                  <c:v>841.09999999999991</c:v>
                </c:pt>
                <c:pt idx="4328">
                  <c:v>841.15000000000009</c:v>
                </c:pt>
                <c:pt idx="4329">
                  <c:v>841.25</c:v>
                </c:pt>
                <c:pt idx="4330">
                  <c:v>841.3</c:v>
                </c:pt>
                <c:pt idx="4331">
                  <c:v>841.34999999999991</c:v>
                </c:pt>
                <c:pt idx="4332">
                  <c:v>841.45</c:v>
                </c:pt>
                <c:pt idx="4333">
                  <c:v>841.55</c:v>
                </c:pt>
                <c:pt idx="4334">
                  <c:v>841.6</c:v>
                </c:pt>
                <c:pt idx="4335">
                  <c:v>841.65000000000009</c:v>
                </c:pt>
                <c:pt idx="4336">
                  <c:v>841.75</c:v>
                </c:pt>
                <c:pt idx="4337">
                  <c:v>841.84999999999991</c:v>
                </c:pt>
                <c:pt idx="4338">
                  <c:v>841.90000000000009</c:v>
                </c:pt>
                <c:pt idx="4339">
                  <c:v>842</c:v>
                </c:pt>
                <c:pt idx="4340">
                  <c:v>842.05</c:v>
                </c:pt>
                <c:pt idx="4341">
                  <c:v>842.1</c:v>
                </c:pt>
                <c:pt idx="4342">
                  <c:v>842.2</c:v>
                </c:pt>
                <c:pt idx="4343">
                  <c:v>842.3</c:v>
                </c:pt>
                <c:pt idx="4344">
                  <c:v>842.35</c:v>
                </c:pt>
                <c:pt idx="4345">
                  <c:v>842.40000000000009</c:v>
                </c:pt>
                <c:pt idx="4346">
                  <c:v>842.5</c:v>
                </c:pt>
                <c:pt idx="4347">
                  <c:v>842.55000000000007</c:v>
                </c:pt>
                <c:pt idx="4348">
                  <c:v>842.65</c:v>
                </c:pt>
                <c:pt idx="4349">
                  <c:v>842.75</c:v>
                </c:pt>
                <c:pt idx="4350">
                  <c:v>842.75</c:v>
                </c:pt>
                <c:pt idx="4351">
                  <c:v>842.85</c:v>
                </c:pt>
                <c:pt idx="4352">
                  <c:v>842.95</c:v>
                </c:pt>
                <c:pt idx="4353">
                  <c:v>843</c:v>
                </c:pt>
                <c:pt idx="4354">
                  <c:v>843.1</c:v>
                </c:pt>
                <c:pt idx="4355">
                  <c:v>843.19999999999993</c:v>
                </c:pt>
                <c:pt idx="4356">
                  <c:v>843.19999999999993</c:v>
                </c:pt>
                <c:pt idx="4357">
                  <c:v>843.3</c:v>
                </c:pt>
                <c:pt idx="4358">
                  <c:v>843.4</c:v>
                </c:pt>
                <c:pt idx="4359">
                  <c:v>843.45</c:v>
                </c:pt>
                <c:pt idx="4360">
                  <c:v>843.55</c:v>
                </c:pt>
                <c:pt idx="4361">
                  <c:v>843.6</c:v>
                </c:pt>
                <c:pt idx="4362">
                  <c:v>843.65</c:v>
                </c:pt>
                <c:pt idx="4363">
                  <c:v>843.75</c:v>
                </c:pt>
                <c:pt idx="4364">
                  <c:v>843.84999999999991</c:v>
                </c:pt>
                <c:pt idx="4365">
                  <c:v>843.90000000000009</c:v>
                </c:pt>
                <c:pt idx="4366">
                  <c:v>843.95</c:v>
                </c:pt>
                <c:pt idx="4367">
                  <c:v>844.05</c:v>
                </c:pt>
                <c:pt idx="4368">
                  <c:v>844.15</c:v>
                </c:pt>
                <c:pt idx="4369">
                  <c:v>844.2</c:v>
                </c:pt>
                <c:pt idx="4370">
                  <c:v>844.3</c:v>
                </c:pt>
                <c:pt idx="4371">
                  <c:v>844.34999999999991</c:v>
                </c:pt>
                <c:pt idx="4372">
                  <c:v>844.40000000000009</c:v>
                </c:pt>
                <c:pt idx="4373">
                  <c:v>844.5</c:v>
                </c:pt>
                <c:pt idx="4374">
                  <c:v>844.59999999999991</c:v>
                </c:pt>
                <c:pt idx="4375">
                  <c:v>844.65000000000009</c:v>
                </c:pt>
                <c:pt idx="4376">
                  <c:v>844.7</c:v>
                </c:pt>
                <c:pt idx="4377">
                  <c:v>844.8</c:v>
                </c:pt>
                <c:pt idx="4378">
                  <c:v>844.85</c:v>
                </c:pt>
                <c:pt idx="4379">
                  <c:v>844.95</c:v>
                </c:pt>
                <c:pt idx="4380">
                  <c:v>845.05</c:v>
                </c:pt>
                <c:pt idx="4381">
                  <c:v>845.05</c:v>
                </c:pt>
                <c:pt idx="4382">
                  <c:v>845.15000000000009</c:v>
                </c:pt>
                <c:pt idx="4383">
                  <c:v>845.25</c:v>
                </c:pt>
                <c:pt idx="4384">
                  <c:v>845.30000000000007</c:v>
                </c:pt>
                <c:pt idx="4385">
                  <c:v>845.4</c:v>
                </c:pt>
                <c:pt idx="4386">
                  <c:v>845.45</c:v>
                </c:pt>
                <c:pt idx="4387">
                  <c:v>845.5</c:v>
                </c:pt>
                <c:pt idx="4388">
                  <c:v>845.6</c:v>
                </c:pt>
                <c:pt idx="4389">
                  <c:v>845.7</c:v>
                </c:pt>
                <c:pt idx="4390">
                  <c:v>845.75</c:v>
                </c:pt>
                <c:pt idx="4391">
                  <c:v>845.80000000000007</c:v>
                </c:pt>
                <c:pt idx="4392">
                  <c:v>845.9</c:v>
                </c:pt>
                <c:pt idx="4393">
                  <c:v>845.94999999999993</c:v>
                </c:pt>
                <c:pt idx="4394">
                  <c:v>846.05</c:v>
                </c:pt>
                <c:pt idx="4395">
                  <c:v>846.15</c:v>
                </c:pt>
                <c:pt idx="4396">
                  <c:v>846.15</c:v>
                </c:pt>
                <c:pt idx="4397">
                  <c:v>846.25</c:v>
                </c:pt>
                <c:pt idx="4398">
                  <c:v>846.35</c:v>
                </c:pt>
                <c:pt idx="4399">
                  <c:v>846.4</c:v>
                </c:pt>
                <c:pt idx="4400">
                  <c:v>846.5</c:v>
                </c:pt>
                <c:pt idx="4401">
                  <c:v>846.59999999999991</c:v>
                </c:pt>
                <c:pt idx="4402">
                  <c:v>846.65</c:v>
                </c:pt>
                <c:pt idx="4403">
                  <c:v>846.7</c:v>
                </c:pt>
                <c:pt idx="4404">
                  <c:v>846.8</c:v>
                </c:pt>
                <c:pt idx="4405">
                  <c:v>846.9</c:v>
                </c:pt>
                <c:pt idx="4406">
                  <c:v>846.9</c:v>
                </c:pt>
                <c:pt idx="4407">
                  <c:v>847</c:v>
                </c:pt>
                <c:pt idx="4408">
                  <c:v>847.09999999999991</c:v>
                </c:pt>
                <c:pt idx="4409">
                  <c:v>847.15000000000009</c:v>
                </c:pt>
                <c:pt idx="4410">
                  <c:v>847.2</c:v>
                </c:pt>
                <c:pt idx="4411">
                  <c:v>847.3</c:v>
                </c:pt>
                <c:pt idx="4412">
                  <c:v>847.34999999999991</c:v>
                </c:pt>
                <c:pt idx="4413">
                  <c:v>847.45</c:v>
                </c:pt>
                <c:pt idx="4414">
                  <c:v>847.5</c:v>
                </c:pt>
                <c:pt idx="4415">
                  <c:v>847.55</c:v>
                </c:pt>
                <c:pt idx="4416">
                  <c:v>847.65000000000009</c:v>
                </c:pt>
                <c:pt idx="4417">
                  <c:v>847.75</c:v>
                </c:pt>
                <c:pt idx="4418">
                  <c:v>847.75</c:v>
                </c:pt>
                <c:pt idx="4419">
                  <c:v>847.84999999999991</c:v>
                </c:pt>
                <c:pt idx="4420">
                  <c:v>847.95</c:v>
                </c:pt>
                <c:pt idx="4421">
                  <c:v>848</c:v>
                </c:pt>
                <c:pt idx="4422">
                  <c:v>848.05</c:v>
                </c:pt>
                <c:pt idx="4423">
                  <c:v>848.15000000000009</c:v>
                </c:pt>
                <c:pt idx="4424">
                  <c:v>848.2</c:v>
                </c:pt>
                <c:pt idx="4425">
                  <c:v>848.3</c:v>
                </c:pt>
                <c:pt idx="4426">
                  <c:v>848.34999999999991</c:v>
                </c:pt>
                <c:pt idx="4427">
                  <c:v>848.40000000000009</c:v>
                </c:pt>
                <c:pt idx="4428">
                  <c:v>848.45</c:v>
                </c:pt>
                <c:pt idx="4429">
                  <c:v>848.45</c:v>
                </c:pt>
                <c:pt idx="4430">
                  <c:v>848.5</c:v>
                </c:pt>
                <c:pt idx="4431">
                  <c:v>848.55</c:v>
                </c:pt>
                <c:pt idx="4432">
                  <c:v>848.59999999999991</c:v>
                </c:pt>
                <c:pt idx="4433">
                  <c:v>848.59999999999991</c:v>
                </c:pt>
                <c:pt idx="4434">
                  <c:v>848.65000000000009</c:v>
                </c:pt>
                <c:pt idx="4435">
                  <c:v>848.7</c:v>
                </c:pt>
                <c:pt idx="4436">
                  <c:v>848.75</c:v>
                </c:pt>
                <c:pt idx="4437">
                  <c:v>848.75</c:v>
                </c:pt>
                <c:pt idx="4438">
                  <c:v>848.8</c:v>
                </c:pt>
                <c:pt idx="4439">
                  <c:v>848.84999999999991</c:v>
                </c:pt>
                <c:pt idx="4440">
                  <c:v>848.90000000000009</c:v>
                </c:pt>
                <c:pt idx="4441">
                  <c:v>848.90000000000009</c:v>
                </c:pt>
                <c:pt idx="4442">
                  <c:v>848.95</c:v>
                </c:pt>
                <c:pt idx="4443">
                  <c:v>849</c:v>
                </c:pt>
                <c:pt idx="4444">
                  <c:v>849.05</c:v>
                </c:pt>
                <c:pt idx="4445">
                  <c:v>849.05</c:v>
                </c:pt>
                <c:pt idx="4446">
                  <c:v>849.09999999999991</c:v>
                </c:pt>
                <c:pt idx="4447">
                  <c:v>849.15000000000009</c:v>
                </c:pt>
                <c:pt idx="4448">
                  <c:v>849.2</c:v>
                </c:pt>
                <c:pt idx="4449">
                  <c:v>849.2</c:v>
                </c:pt>
                <c:pt idx="4450">
                  <c:v>849.25</c:v>
                </c:pt>
                <c:pt idx="4451">
                  <c:v>849.3</c:v>
                </c:pt>
                <c:pt idx="4452">
                  <c:v>849.3</c:v>
                </c:pt>
                <c:pt idx="4453">
                  <c:v>849.34999999999991</c:v>
                </c:pt>
                <c:pt idx="4454">
                  <c:v>849.40000000000009</c:v>
                </c:pt>
                <c:pt idx="4455">
                  <c:v>849.45</c:v>
                </c:pt>
                <c:pt idx="4456">
                  <c:v>849.45</c:v>
                </c:pt>
                <c:pt idx="4457">
                  <c:v>849.5</c:v>
                </c:pt>
                <c:pt idx="4458">
                  <c:v>849.55</c:v>
                </c:pt>
                <c:pt idx="4459">
                  <c:v>849.59999999999991</c:v>
                </c:pt>
                <c:pt idx="4460">
                  <c:v>849.59999999999991</c:v>
                </c:pt>
                <c:pt idx="4461">
                  <c:v>849.65000000000009</c:v>
                </c:pt>
                <c:pt idx="4462">
                  <c:v>849.7</c:v>
                </c:pt>
                <c:pt idx="4463">
                  <c:v>849.75</c:v>
                </c:pt>
                <c:pt idx="4464">
                  <c:v>849.75</c:v>
                </c:pt>
                <c:pt idx="4465">
                  <c:v>849.8</c:v>
                </c:pt>
                <c:pt idx="4466">
                  <c:v>849.84999999999991</c:v>
                </c:pt>
                <c:pt idx="4467">
                  <c:v>849.90000000000009</c:v>
                </c:pt>
                <c:pt idx="4468">
                  <c:v>849.90000000000009</c:v>
                </c:pt>
                <c:pt idx="4469">
                  <c:v>849.95</c:v>
                </c:pt>
                <c:pt idx="4470">
                  <c:v>850</c:v>
                </c:pt>
                <c:pt idx="4471">
                  <c:v>850.05</c:v>
                </c:pt>
                <c:pt idx="4472">
                  <c:v>850.05</c:v>
                </c:pt>
                <c:pt idx="4473">
                  <c:v>850.09999999999991</c:v>
                </c:pt>
                <c:pt idx="4474">
                  <c:v>850.15000000000009</c:v>
                </c:pt>
                <c:pt idx="4475">
                  <c:v>850.15000000000009</c:v>
                </c:pt>
                <c:pt idx="4476">
                  <c:v>850.2</c:v>
                </c:pt>
                <c:pt idx="4477">
                  <c:v>850.25</c:v>
                </c:pt>
                <c:pt idx="4478">
                  <c:v>850.3</c:v>
                </c:pt>
                <c:pt idx="4479">
                  <c:v>850.3</c:v>
                </c:pt>
                <c:pt idx="4480">
                  <c:v>850.34999999999991</c:v>
                </c:pt>
                <c:pt idx="4481">
                  <c:v>850.40000000000009</c:v>
                </c:pt>
                <c:pt idx="4482">
                  <c:v>850.45</c:v>
                </c:pt>
                <c:pt idx="4483">
                  <c:v>850.45</c:v>
                </c:pt>
                <c:pt idx="4484">
                  <c:v>850.5</c:v>
                </c:pt>
                <c:pt idx="4485">
                  <c:v>850.55</c:v>
                </c:pt>
                <c:pt idx="4486">
                  <c:v>850.59999999999991</c:v>
                </c:pt>
                <c:pt idx="4487">
                  <c:v>850.59999999999991</c:v>
                </c:pt>
                <c:pt idx="4488">
                  <c:v>850.65000000000009</c:v>
                </c:pt>
                <c:pt idx="4489">
                  <c:v>850.7</c:v>
                </c:pt>
                <c:pt idx="4490">
                  <c:v>850.75</c:v>
                </c:pt>
                <c:pt idx="4491">
                  <c:v>850.75</c:v>
                </c:pt>
                <c:pt idx="4492">
                  <c:v>850.8</c:v>
                </c:pt>
                <c:pt idx="4493">
                  <c:v>850.84999999999991</c:v>
                </c:pt>
                <c:pt idx="4494">
                  <c:v>850.90000000000009</c:v>
                </c:pt>
                <c:pt idx="4495">
                  <c:v>850.90000000000009</c:v>
                </c:pt>
                <c:pt idx="4496">
                  <c:v>850.95</c:v>
                </c:pt>
                <c:pt idx="4497">
                  <c:v>851</c:v>
                </c:pt>
                <c:pt idx="4498">
                  <c:v>851.05</c:v>
                </c:pt>
                <c:pt idx="4499">
                  <c:v>851.05</c:v>
                </c:pt>
                <c:pt idx="4500">
                  <c:v>851.09999999999991</c:v>
                </c:pt>
                <c:pt idx="4501">
                  <c:v>851.15000000000009</c:v>
                </c:pt>
                <c:pt idx="4502">
                  <c:v>851.15000000000009</c:v>
                </c:pt>
                <c:pt idx="4503">
                  <c:v>851.2</c:v>
                </c:pt>
                <c:pt idx="4504">
                  <c:v>851.2</c:v>
                </c:pt>
                <c:pt idx="4505">
                  <c:v>851.2</c:v>
                </c:pt>
                <c:pt idx="4506">
                  <c:v>851.2</c:v>
                </c:pt>
                <c:pt idx="4507">
                  <c:v>851.2</c:v>
                </c:pt>
              </c:numCache>
            </c:numRef>
          </c:yVal>
          <c:smooth val="1"/>
          <c:extLst>
            <c:ext xmlns:c16="http://schemas.microsoft.com/office/drawing/2014/chart" uri="{C3380CC4-5D6E-409C-BE32-E72D297353CC}">
              <c16:uniqueId val="{00000004-0805-4B77-A913-90F611DBBE25}"/>
            </c:ext>
          </c:extLst>
        </c:ser>
        <c:dLbls>
          <c:showLegendKey val="0"/>
          <c:showVal val="0"/>
          <c:showCatName val="0"/>
          <c:showSerName val="0"/>
          <c:showPercent val="0"/>
          <c:showBubbleSize val="0"/>
        </c:dLbls>
        <c:axId val="1191387312"/>
        <c:axId val="1191384432"/>
      </c:scatterChart>
      <c:valAx>
        <c:axId val="1191387312"/>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600" b="0">
                    <a:solidFill>
                      <a:sysClr val="windowText" lastClr="000000"/>
                    </a:solidFill>
                    <a:latin typeface="Arial" panose="020B0604020202020204" pitchFamily="34" charset="0"/>
                    <a:cs typeface="Arial" panose="020B0604020202020204" pitchFamily="34" charset="0"/>
                  </a:rPr>
                  <a:t>Time, days</a:t>
                </a:r>
              </a:p>
            </c:rich>
          </c:tx>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91384432"/>
        <c:crosses val="autoZero"/>
        <c:crossBetween val="midCat"/>
      </c:valAx>
      <c:valAx>
        <c:axId val="1191384432"/>
        <c:scaling>
          <c:orientation val="minMax"/>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600" b="0">
                    <a:solidFill>
                      <a:sysClr val="windowText" lastClr="000000"/>
                    </a:solidFill>
                    <a:latin typeface="Arial" panose="020B0604020202020204" pitchFamily="34" charset="0"/>
                    <a:cs typeface="Arial" panose="020B0604020202020204" pitchFamily="34" charset="0"/>
                  </a:rPr>
                  <a:t>Cumulative Biogas Volume, mL</a:t>
                </a:r>
              </a:p>
            </c:rich>
          </c:tx>
          <c:layout>
            <c:manualLayout>
              <c:xMode val="edge"/>
              <c:yMode val="edge"/>
              <c:x val="2.4096385542168676E-2"/>
              <c:y val="0.2031297662595325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91387312"/>
        <c:crosses val="autoZero"/>
        <c:crossBetween val="midCat"/>
      </c:valAx>
      <c:spPr>
        <a:noFill/>
        <a:ln>
          <a:noFill/>
        </a:ln>
        <a:effectLst/>
      </c:spPr>
    </c:plotArea>
    <c:legend>
      <c:legendPos val="b"/>
      <c:layout>
        <c:manualLayout>
          <c:xMode val="edge"/>
          <c:yMode val="edge"/>
          <c:x val="0.22173875309674462"/>
          <c:y val="9.7484410193406673E-2"/>
          <c:w val="0.28659397535227937"/>
          <c:h val="0.3107777915555831"/>
        </c:manualLayout>
      </c:layout>
      <c:overlay val="0"/>
      <c:spPr>
        <a:solidFill>
          <a:schemeClr val="bg1"/>
        </a:solidFill>
        <a:ln w="12700">
          <a:solidFill>
            <a:schemeClr val="tx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27660044498445"/>
          <c:y val="7.6594488188976378E-2"/>
          <c:w val="0.78443280261310022"/>
          <c:h val="0.77641701283402564"/>
        </c:manualLayout>
      </c:layout>
      <c:scatterChart>
        <c:scatterStyle val="smoothMarker"/>
        <c:varyColors val="0"/>
        <c:ser>
          <c:idx val="0"/>
          <c:order val="0"/>
          <c:tx>
            <c:strRef>
              <c:f>'March 26 2024 ADreport_January '!$AQ$10</c:f>
              <c:strCache>
                <c:ptCount val="1"/>
                <c:pt idx="0">
                  <c:v>Induction Period</c:v>
                </c:pt>
              </c:strCache>
            </c:strRef>
          </c:tx>
          <c:spPr>
            <a:ln w="19050" cap="rnd">
              <a:noFill/>
              <a:round/>
            </a:ln>
            <a:effectLst/>
          </c:spPr>
          <c:marker>
            <c:symbol val="square"/>
            <c:size val="10"/>
            <c:spPr>
              <a:solidFill>
                <a:schemeClr val="tx1"/>
              </a:solidFill>
              <a:ln w="9525">
                <a:solidFill>
                  <a:schemeClr val="tx1"/>
                </a:solidFill>
              </a:ln>
              <a:effectLst/>
            </c:spPr>
          </c:marker>
          <c:xVal>
            <c:numRef>
              <c:f>'March 26 2024 ADreport_January '!$AN$11:$AN$15</c:f>
              <c:numCache>
                <c:formatCode>General</c:formatCode>
                <c:ptCount val="5"/>
                <c:pt idx="0">
                  <c:v>0</c:v>
                </c:pt>
                <c:pt idx="1">
                  <c:v>1.25</c:v>
                </c:pt>
                <c:pt idx="2">
                  <c:v>2.5</c:v>
                </c:pt>
                <c:pt idx="3">
                  <c:v>5</c:v>
                </c:pt>
                <c:pt idx="4">
                  <c:v>10</c:v>
                </c:pt>
              </c:numCache>
            </c:numRef>
          </c:xVal>
          <c:yVal>
            <c:numRef>
              <c:f>'March 26 2024 ADreport_January '!$AQ$11:$AQ$15</c:f>
              <c:numCache>
                <c:formatCode>General</c:formatCode>
                <c:ptCount val="5"/>
                <c:pt idx="0">
                  <c:v>19.9375</c:v>
                </c:pt>
                <c:pt idx="1">
                  <c:v>8.8541666669999994</c:v>
                </c:pt>
                <c:pt idx="2">
                  <c:v>6.96875</c:v>
                </c:pt>
                <c:pt idx="3">
                  <c:v>6.21875</c:v>
                </c:pt>
                <c:pt idx="4">
                  <c:v>5.34375</c:v>
                </c:pt>
              </c:numCache>
            </c:numRef>
          </c:yVal>
          <c:smooth val="1"/>
          <c:extLst>
            <c:ext xmlns:c16="http://schemas.microsoft.com/office/drawing/2014/chart" uri="{C3380CC4-5D6E-409C-BE32-E72D297353CC}">
              <c16:uniqueId val="{00000000-D20B-43EB-8A62-5D6AFFBBA29A}"/>
            </c:ext>
          </c:extLst>
        </c:ser>
        <c:ser>
          <c:idx val="1"/>
          <c:order val="1"/>
          <c:tx>
            <c:v>fit</c:v>
          </c:tx>
          <c:spPr>
            <a:ln w="25400" cap="rnd">
              <a:noFill/>
              <a:round/>
            </a:ln>
            <a:effectLst/>
          </c:spPr>
          <c:marker>
            <c:symbol val="circle"/>
            <c:size val="5"/>
            <c:spPr>
              <a:solidFill>
                <a:schemeClr val="accent2"/>
              </a:solidFill>
              <a:ln w="9525">
                <a:solidFill>
                  <a:schemeClr val="accent2"/>
                </a:solidFill>
              </a:ln>
              <a:effectLst/>
            </c:spPr>
          </c:marker>
          <c:xVal>
            <c:numRef>
              <c:f>'March 26 2024 ADreport_January '!$AV$10:$AV$110</c:f>
              <c:numCache>
                <c:formatCode>General</c:formatCode>
                <c:ptCount val="101"/>
                <c:pt idx="0">
                  <c:v>0</c:v>
                </c:pt>
                <c:pt idx="1">
                  <c:v>0.1</c:v>
                </c:pt>
                <c:pt idx="2">
                  <c:v>0.2</c:v>
                </c:pt>
                <c:pt idx="3">
                  <c:v>0.3</c:v>
                </c:pt>
                <c:pt idx="4">
                  <c:v>0.4</c:v>
                </c:pt>
                <c:pt idx="5">
                  <c:v>0.5</c:v>
                </c:pt>
                <c:pt idx="6">
                  <c:v>0.6</c:v>
                </c:pt>
                <c:pt idx="7">
                  <c:v>0.7</c:v>
                </c:pt>
                <c:pt idx="8">
                  <c:v>0.8</c:v>
                </c:pt>
                <c:pt idx="9">
                  <c:v>0.9</c:v>
                </c:pt>
                <c:pt idx="10">
                  <c:v>1</c:v>
                </c:pt>
                <c:pt idx="11">
                  <c:v>1.1000000000000001</c:v>
                </c:pt>
                <c:pt idx="12">
                  <c:v>1.25</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numCache>
            </c:numRef>
          </c:xVal>
          <c:yVal>
            <c:numRef>
              <c:f>'March 26 2024 ADreport_January '!$AW$10:$AW$110</c:f>
              <c:numCache>
                <c:formatCode>General</c:formatCode>
                <c:ptCount val="101"/>
                <c:pt idx="0">
                  <c:v>19.91564772896438</c:v>
                </c:pt>
                <c:pt idx="1">
                  <c:v>18.338770138197223</c:v>
                </c:pt>
                <c:pt idx="2">
                  <c:v>16.938946138742104</c:v>
                </c:pt>
                <c:pt idx="3">
                  <c:v>15.696295954020274</c:v>
                </c:pt>
                <c:pt idx="4">
                  <c:v>14.59317193115006</c:v>
                </c:pt>
                <c:pt idx="5">
                  <c:v>13.613907915585003</c:v>
                </c:pt>
                <c:pt idx="6">
                  <c:v>12.744596766249776</c:v>
                </c:pt>
                <c:pt idx="7">
                  <c:v>11.972892851527174</c:v>
                </c:pt>
                <c:pt idx="8">
                  <c:v>11.287836721218023</c:v>
                </c:pt>
                <c:pt idx="9">
                  <c:v>10.679699464530859</c:v>
                </c:pt>
                <c:pt idx="10">
                  <c:v>10.139844543731753</c:v>
                </c:pt>
                <c:pt idx="11">
                  <c:v>9.660605141267494</c:v>
                </c:pt>
                <c:pt idx="12">
                  <c:v>9.0407234272555659</c:v>
                </c:pt>
                <c:pt idx="13">
                  <c:v>8.8575131597040482</c:v>
                </c:pt>
                <c:pt idx="14">
                  <c:v>8.5222553688268921</c:v>
                </c:pt>
                <c:pt idx="15">
                  <c:v>8.2246407001791937</c:v>
                </c:pt>
                <c:pt idx="16">
                  <c:v>7.9604425416142988</c:v>
                </c:pt>
                <c:pt idx="17">
                  <c:v>7.7259088497561592</c:v>
                </c:pt>
                <c:pt idx="18">
                  <c:v>7.5177088648834509</c:v>
                </c:pt>
                <c:pt idx="19">
                  <c:v>7.3328858087264912</c:v>
                </c:pt>
                <c:pt idx="20">
                  <c:v>7.168814893408781</c:v>
                </c:pt>
                <c:pt idx="21">
                  <c:v>7.0231660451918669</c:v>
                </c:pt>
                <c:pt idx="22">
                  <c:v>6.8938708136400999</c:v>
                </c:pt>
                <c:pt idx="23">
                  <c:v>6.7790929962616318</c:v>
                </c:pt>
                <c:pt idx="24">
                  <c:v>6.6772025614477988</c:v>
                </c:pt>
                <c:pt idx="25">
                  <c:v>6.5867524993742226</c:v>
                </c:pt>
                <c:pt idx="26">
                  <c:v>6.5064582721088078</c:v>
                </c:pt>
                <c:pt idx="27">
                  <c:v>6.4351795710847481</c:v>
                </c:pt>
                <c:pt idx="28">
                  <c:v>6.3719041228650024</c:v>
                </c:pt>
                <c:pt idx="29">
                  <c:v>6.3157333132137685</c:v>
                </c:pt>
                <c:pt idx="30">
                  <c:v>6.2658694253133955</c:v>
                </c:pt>
                <c:pt idx="31">
                  <c:v>6.2216043108886776</c:v>
                </c:pt>
                <c:pt idx="32">
                  <c:v>6.1823093333500587</c:v>
                </c:pt>
                <c:pt idx="33">
                  <c:v>6.1474264401320458</c:v>
                </c:pt>
                <c:pt idx="34">
                  <c:v>6.1164602374395152</c:v>
                </c:pt>
                <c:pt idx="35">
                  <c:v>6.0889709548504287</c:v>
                </c:pt>
                <c:pt idx="36">
                  <c:v>6.0645681998608767</c:v>
                </c:pt>
                <c:pt idx="37">
                  <c:v>6.0429054136768325</c:v>
                </c:pt>
                <c:pt idx="38">
                  <c:v>6.0236749495158604</c:v>
                </c:pt>
                <c:pt idx="39">
                  <c:v>6.0066037035226341</c:v>
                </c:pt>
                <c:pt idx="40">
                  <c:v>5.9914492362501983</c:v>
                </c:pt>
                <c:pt idx="41">
                  <c:v>5.977996329625662</c:v>
                </c:pt>
                <c:pt idx="42">
                  <c:v>5.9660539305036782</c:v>
                </c:pt>
                <c:pt idx="43">
                  <c:v>5.9554524374011653</c:v>
                </c:pt>
                <c:pt idx="44">
                  <c:v>5.946041291880519</c:v>
                </c:pt>
                <c:pt idx="45">
                  <c:v>5.9376868403750249</c:v>
                </c:pt>
                <c:pt idx="46">
                  <c:v>5.93027043609092</c:v>
                </c:pt>
                <c:pt idx="47">
                  <c:v>5.9236867540300304</c:v>
                </c:pt>
                <c:pt idx="48">
                  <c:v>5.917842295203565</c:v>
                </c:pt>
                <c:pt idx="49">
                  <c:v>5.9126540587944634</c:v>
                </c:pt>
                <c:pt idx="50">
                  <c:v>5.9080483634108587</c:v>
                </c:pt>
                <c:pt idx="51">
                  <c:v>5.9039598006905187</c:v>
                </c:pt>
                <c:pt idx="52">
                  <c:v>5.9003303063957677</c:v>
                </c:pt>
                <c:pt idx="53">
                  <c:v>5.8971083358069123</c:v>
                </c:pt>
                <c:pt idx="54">
                  <c:v>5.894248131703419</c:v>
                </c:pt>
                <c:pt idx="55">
                  <c:v>5.8917090745369958</c:v>
                </c:pt>
                <c:pt idx="56">
                  <c:v>5.8894551055679658</c:v>
                </c:pt>
                <c:pt idx="57">
                  <c:v>5.8874542147725428</c:v>
                </c:pt>
                <c:pt idx="58">
                  <c:v>5.8856779862484503</c:v>
                </c:pt>
                <c:pt idx="59">
                  <c:v>5.8841011946629154</c:v>
                </c:pt>
                <c:pt idx="60">
                  <c:v>5.8827014470119279</c:v>
                </c:pt>
                <c:pt idx="61">
                  <c:v>5.8814588646031813</c:v>
                </c:pt>
                <c:pt idx="62">
                  <c:v>5.8803558007463241</c:v>
                </c:pt>
                <c:pt idx="63">
                  <c:v>5.8793765901412645</c:v>
                </c:pt>
                <c:pt idx="64">
                  <c:v>5.8785073264054422</c:v>
                </c:pt>
                <c:pt idx="65">
                  <c:v>5.8777356645805909</c:v>
                </c:pt>
                <c:pt idx="66">
                  <c:v>5.8770506458142542</c:v>
                </c:pt>
                <c:pt idx="67">
                  <c:v>5.8764425417262709</c:v>
                </c:pt>
                <c:pt idx="68">
                  <c:v>5.8759027162499562</c:v>
                </c:pt>
                <c:pt idx="69">
                  <c:v>5.8754235029859165</c:v>
                </c:pt>
                <c:pt idx="70">
                  <c:v>5.8749980963267134</c:v>
                </c:pt>
                <c:pt idx="71">
                  <c:v>5.8746204548061751</c:v>
                </c:pt>
                <c:pt idx="72">
                  <c:v>5.8742852153007528</c:v>
                </c:pt>
                <c:pt idx="73">
                  <c:v>5.8739876168644489</c:v>
                </c:pt>
                <c:pt idx="74">
                  <c:v>5.8737234331156412</c:v>
                </c:pt>
                <c:pt idx="75">
                  <c:v>5.8734889122155973</c:v>
                </c:pt>
                <c:pt idx="76">
                  <c:v>5.8732807235862587</c:v>
                </c:pt>
                <c:pt idx="77">
                  <c:v>5.8730959106106244</c:v>
                </c:pt>
                <c:pt idx="78">
                  <c:v>5.8729318486439768</c:v>
                </c:pt>
                <c:pt idx="79">
                  <c:v>5.8727862077396624</c:v>
                </c:pt>
                <c:pt idx="80">
                  <c:v>5.8726569195600637</c:v>
                </c:pt>
                <c:pt idx="81">
                  <c:v>5.8725421480028368</c:v>
                </c:pt>
                <c:pt idx="82">
                  <c:v>5.8724402631252781</c:v>
                </c:pt>
                <c:pt idx="83">
                  <c:v>5.8723498179964837</c:v>
                </c:pt>
                <c:pt idx="84">
                  <c:v>5.8722695281485846</c:v>
                </c:pt>
                <c:pt idx="85">
                  <c:v>5.8721982533352062</c:v>
                </c:pt>
                <c:pt idx="86">
                  <c:v>5.8721349813381227</c:v>
                </c:pt>
                <c:pt idx="87">
                  <c:v>5.8720788135921103</c:v>
                </c:pt>
                <c:pt idx="88">
                  <c:v>5.87202895242386</c:v>
                </c:pt>
                <c:pt idx="89">
                  <c:v>5.8719846897237202</c:v>
                </c:pt>
                <c:pt idx="90">
                  <c:v>5.8719453968893873</c:v>
                </c:pt>
                <c:pt idx="91">
                  <c:v>5.8719105158987341</c:v>
                </c:pt>
                <c:pt idx="92">
                  <c:v>5.8718795513849837</c:v>
                </c:pt>
                <c:pt idx="93">
                  <c:v>5.8718520636017004</c:v>
                </c:pt>
                <c:pt idx="94">
                  <c:v>5.8718276621776733</c:v>
                </c:pt>
                <c:pt idx="95">
                  <c:v>5.8718060005730095</c:v>
                </c:pt>
                <c:pt idx="96">
                  <c:v>5.8717867711577068</c:v>
                </c:pt>
                <c:pt idx="97">
                  <c:v>5.8717697008428047</c:v>
                </c:pt>
                <c:pt idx="98">
                  <c:v>5.8717545472020785</c:v>
                </c:pt>
                <c:pt idx="99">
                  <c:v>5.8717410950291962</c:v>
                </c:pt>
                <c:pt idx="100">
                  <c:v>5.8717291532814295</c:v>
                </c:pt>
              </c:numCache>
            </c:numRef>
          </c:yVal>
          <c:smooth val="1"/>
          <c:extLst>
            <c:ext xmlns:c16="http://schemas.microsoft.com/office/drawing/2014/chart" uri="{C3380CC4-5D6E-409C-BE32-E72D297353CC}">
              <c16:uniqueId val="{00000001-D20B-43EB-8A62-5D6AFFBBA29A}"/>
            </c:ext>
          </c:extLst>
        </c:ser>
        <c:dLbls>
          <c:showLegendKey val="0"/>
          <c:showVal val="0"/>
          <c:showCatName val="0"/>
          <c:showSerName val="0"/>
          <c:showPercent val="0"/>
          <c:showBubbleSize val="0"/>
        </c:dLbls>
        <c:axId val="1191387312"/>
        <c:axId val="1191384432"/>
      </c:scatterChart>
      <c:valAx>
        <c:axId val="1191387312"/>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600" b="0">
                    <a:solidFill>
                      <a:sysClr val="windowText" lastClr="000000"/>
                    </a:solidFill>
                    <a:latin typeface="Arial" panose="020B0604020202020204" pitchFamily="34" charset="0"/>
                    <a:cs typeface="Arial" panose="020B0604020202020204" pitchFamily="34" charset="0"/>
                  </a:rPr>
                  <a:t>Biochar Concentration, g/L</a:t>
                </a:r>
              </a:p>
            </c:rich>
          </c:tx>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91384432"/>
        <c:crosses val="autoZero"/>
        <c:crossBetween val="midCat"/>
      </c:valAx>
      <c:valAx>
        <c:axId val="1191384432"/>
        <c:scaling>
          <c:orientation val="minMax"/>
          <c:max val="20"/>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200" b="0">
                    <a:solidFill>
                      <a:sysClr val="windowText" lastClr="000000"/>
                    </a:solidFill>
                    <a:latin typeface="Arial" panose="020B0604020202020204" pitchFamily="34" charset="0"/>
                    <a:cs typeface="Arial" panose="020B0604020202020204" pitchFamily="34" charset="0"/>
                  </a:rPr>
                  <a:t>Induction Period</a:t>
                </a:r>
              </a:p>
              <a:p>
                <a:pPr>
                  <a:defRPr sz="1200">
                    <a:solidFill>
                      <a:sysClr val="windowText" lastClr="000000"/>
                    </a:solidFill>
                    <a:latin typeface="Arial" panose="020B0604020202020204" pitchFamily="34" charset="0"/>
                    <a:cs typeface="Arial" panose="020B0604020202020204" pitchFamily="34" charset="0"/>
                  </a:defRPr>
                </a:pPr>
                <a:r>
                  <a:rPr lang="en-US" sz="1200" b="0">
                    <a:solidFill>
                      <a:sysClr val="windowText" lastClr="000000"/>
                    </a:solidFill>
                    <a:latin typeface="Arial" panose="020B0604020202020204" pitchFamily="34" charset="0"/>
                    <a:cs typeface="Arial" panose="020B0604020202020204" pitchFamily="34" charset="0"/>
                  </a:rPr>
                  <a:t>time</a:t>
                </a:r>
                <a:r>
                  <a:rPr lang="en-US" sz="1200" b="0" baseline="0">
                    <a:solidFill>
                      <a:sysClr val="windowText" lastClr="000000"/>
                    </a:solidFill>
                    <a:latin typeface="Arial" panose="020B0604020202020204" pitchFamily="34" charset="0"/>
                    <a:cs typeface="Arial" panose="020B0604020202020204" pitchFamily="34" charset="0"/>
                  </a:rPr>
                  <a:t> for gas production to reach 5 mL, days</a:t>
                </a:r>
                <a:endParaRPr lang="en-US" sz="1200" b="0">
                  <a:solidFill>
                    <a:sysClr val="windowText" lastClr="000000"/>
                  </a:solidFill>
                  <a:latin typeface="Arial" panose="020B0604020202020204" pitchFamily="34" charset="0"/>
                  <a:cs typeface="Arial" panose="020B0604020202020204" pitchFamily="34" charset="0"/>
                </a:endParaRPr>
              </a:p>
            </c:rich>
          </c:tx>
          <c:layout>
            <c:manualLayout>
              <c:xMode val="edge"/>
              <c:yMode val="edge"/>
              <c:x val="2.409644223025402E-2"/>
              <c:y val="0.110132215848876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9138731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dirty="0"/>
              <a:t>Food waste and Food waste plus Biochar</a:t>
            </a:r>
            <a:r>
              <a:rPr lang="en-US" dirty="0" smtClean="0"/>
              <a:t>:	</a:t>
            </a:r>
          </a:p>
          <a:p>
            <a:pPr>
              <a:defRPr/>
            </a:pPr>
            <a:r>
              <a:rPr lang="en-US" dirty="0" smtClean="0"/>
              <a:t>Cumulative </a:t>
            </a:r>
            <a:r>
              <a:rPr lang="en-US" dirty="0"/>
              <a:t>bio-methane</a:t>
            </a:r>
          </a:p>
        </c:rich>
      </c:tx>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2"/>
          <c:order val="2"/>
          <c:tx>
            <c:strRef>
              <c:f>'AMPTS2 data-Food Waste'!$M$1:$M$2</c:f>
              <c:strCache>
                <c:ptCount val="2"/>
                <c:pt idx="0">
                  <c:v>Food Waste only [NmL]</c:v>
                </c:pt>
              </c:strCache>
            </c:strRef>
          </c:tx>
          <c:spPr>
            <a:ln w="19050" cap="rnd">
              <a:solidFill>
                <a:srgbClr val="FF0000"/>
              </a:solidFill>
              <a:round/>
            </a:ln>
            <a:effectLst/>
          </c:spPr>
          <c:marker>
            <c:symbol val="none"/>
          </c:marker>
          <c:xVal>
            <c:numRef>
              <c:f>'AMPTS2 data-Food Waste'!$J$3:$J$13090</c:f>
              <c:numCache>
                <c:formatCode>m/d/yyyy\ h:mm</c:formatCode>
                <c:ptCount val="13088"/>
                <c:pt idx="0">
                  <c:v>44984.19792997685</c:v>
                </c:pt>
                <c:pt idx="1">
                  <c:v>44984.208346701387</c:v>
                </c:pt>
                <c:pt idx="2">
                  <c:v>44984.218763425924</c:v>
                </c:pt>
                <c:pt idx="3">
                  <c:v>44984.229180150462</c:v>
                </c:pt>
                <c:pt idx="4">
                  <c:v>44984.239596874999</c:v>
                </c:pt>
                <c:pt idx="5">
                  <c:v>44984.250013599536</c:v>
                </c:pt>
                <c:pt idx="6">
                  <c:v>44984.260430324073</c:v>
                </c:pt>
                <c:pt idx="7">
                  <c:v>44984.27084704861</c:v>
                </c:pt>
                <c:pt idx="8">
                  <c:v>44984.281263773148</c:v>
                </c:pt>
                <c:pt idx="9">
                  <c:v>44984.291680497685</c:v>
                </c:pt>
                <c:pt idx="10">
                  <c:v>44984.302097222222</c:v>
                </c:pt>
                <c:pt idx="11">
                  <c:v>44984.312513946759</c:v>
                </c:pt>
                <c:pt idx="12">
                  <c:v>44984.322930671296</c:v>
                </c:pt>
                <c:pt idx="13">
                  <c:v>44984.333347395834</c:v>
                </c:pt>
                <c:pt idx="14">
                  <c:v>44984.343764120371</c:v>
                </c:pt>
                <c:pt idx="15">
                  <c:v>44984.354180844908</c:v>
                </c:pt>
                <c:pt idx="16">
                  <c:v>44984.364597569445</c:v>
                </c:pt>
                <c:pt idx="17">
                  <c:v>44984.375014293983</c:v>
                </c:pt>
                <c:pt idx="18">
                  <c:v>44984.38543101852</c:v>
                </c:pt>
                <c:pt idx="19">
                  <c:v>44984.395847743057</c:v>
                </c:pt>
                <c:pt idx="20">
                  <c:v>44984.406264467594</c:v>
                </c:pt>
                <c:pt idx="21">
                  <c:v>44984.416681192131</c:v>
                </c:pt>
                <c:pt idx="22">
                  <c:v>44984.427097916669</c:v>
                </c:pt>
                <c:pt idx="23">
                  <c:v>44984.437514641206</c:v>
                </c:pt>
                <c:pt idx="24">
                  <c:v>44984.447931365743</c:v>
                </c:pt>
                <c:pt idx="25">
                  <c:v>44984.45834809028</c:v>
                </c:pt>
                <c:pt idx="26">
                  <c:v>44984.468764814817</c:v>
                </c:pt>
                <c:pt idx="27">
                  <c:v>44984.479181539355</c:v>
                </c:pt>
                <c:pt idx="28">
                  <c:v>44984.489598263892</c:v>
                </c:pt>
                <c:pt idx="29">
                  <c:v>44984.500014988429</c:v>
                </c:pt>
                <c:pt idx="30">
                  <c:v>44984.510431712966</c:v>
                </c:pt>
                <c:pt idx="31">
                  <c:v>44984.520848437503</c:v>
                </c:pt>
                <c:pt idx="32">
                  <c:v>44984.531265162041</c:v>
                </c:pt>
                <c:pt idx="33">
                  <c:v>44984.541681886571</c:v>
                </c:pt>
                <c:pt idx="34">
                  <c:v>44984.552098611108</c:v>
                </c:pt>
                <c:pt idx="35">
                  <c:v>44984.562515335645</c:v>
                </c:pt>
                <c:pt idx="36">
                  <c:v>44984.572932060182</c:v>
                </c:pt>
                <c:pt idx="37">
                  <c:v>44984.583348784719</c:v>
                </c:pt>
                <c:pt idx="38">
                  <c:v>44984.593765509257</c:v>
                </c:pt>
                <c:pt idx="39">
                  <c:v>44984.604182233794</c:v>
                </c:pt>
                <c:pt idx="40">
                  <c:v>44984.614598958331</c:v>
                </c:pt>
                <c:pt idx="41">
                  <c:v>44984.625015682868</c:v>
                </c:pt>
                <c:pt idx="42">
                  <c:v>44984.635432407405</c:v>
                </c:pt>
                <c:pt idx="43">
                  <c:v>44984.645849131943</c:v>
                </c:pt>
                <c:pt idx="44">
                  <c:v>44984.65626585648</c:v>
                </c:pt>
                <c:pt idx="45">
                  <c:v>44984.666682581017</c:v>
                </c:pt>
                <c:pt idx="46">
                  <c:v>44984.677099305554</c:v>
                </c:pt>
                <c:pt idx="47">
                  <c:v>44984.687516030092</c:v>
                </c:pt>
                <c:pt idx="48">
                  <c:v>44984.697932754629</c:v>
                </c:pt>
                <c:pt idx="49">
                  <c:v>44984.708349479166</c:v>
                </c:pt>
                <c:pt idx="50">
                  <c:v>44984.718766203703</c:v>
                </c:pt>
                <c:pt idx="51">
                  <c:v>44984.72918292824</c:v>
                </c:pt>
                <c:pt idx="52">
                  <c:v>44984.739599652778</c:v>
                </c:pt>
                <c:pt idx="53">
                  <c:v>44984.750016377315</c:v>
                </c:pt>
                <c:pt idx="54">
                  <c:v>44984.760433101852</c:v>
                </c:pt>
                <c:pt idx="55">
                  <c:v>44984.770849826389</c:v>
                </c:pt>
                <c:pt idx="56">
                  <c:v>44984.781266550926</c:v>
                </c:pt>
                <c:pt idx="57">
                  <c:v>44984.791683275464</c:v>
                </c:pt>
                <c:pt idx="58">
                  <c:v>44984.802100000001</c:v>
                </c:pt>
                <c:pt idx="59">
                  <c:v>44984.812516724538</c:v>
                </c:pt>
                <c:pt idx="60">
                  <c:v>44984.822933449075</c:v>
                </c:pt>
                <c:pt idx="61">
                  <c:v>44984.833350173612</c:v>
                </c:pt>
                <c:pt idx="62">
                  <c:v>44984.84376689815</c:v>
                </c:pt>
                <c:pt idx="63">
                  <c:v>44984.854183622687</c:v>
                </c:pt>
                <c:pt idx="64">
                  <c:v>44984.864600347224</c:v>
                </c:pt>
                <c:pt idx="65">
                  <c:v>44984.875017071761</c:v>
                </c:pt>
                <c:pt idx="66">
                  <c:v>44984.885433796298</c:v>
                </c:pt>
                <c:pt idx="67">
                  <c:v>44984.895850520836</c:v>
                </c:pt>
                <c:pt idx="68">
                  <c:v>44984.906267245373</c:v>
                </c:pt>
                <c:pt idx="69">
                  <c:v>44984.91668396991</c:v>
                </c:pt>
                <c:pt idx="70">
                  <c:v>44984.927100694447</c:v>
                </c:pt>
                <c:pt idx="71">
                  <c:v>44984.937517418984</c:v>
                </c:pt>
                <c:pt idx="72">
                  <c:v>44984.947934143522</c:v>
                </c:pt>
                <c:pt idx="73">
                  <c:v>44984.958350868059</c:v>
                </c:pt>
                <c:pt idx="74">
                  <c:v>44984.968767592596</c:v>
                </c:pt>
                <c:pt idx="75">
                  <c:v>44984.979184317126</c:v>
                </c:pt>
                <c:pt idx="76">
                  <c:v>44984.989601041663</c:v>
                </c:pt>
                <c:pt idx="77">
                  <c:v>44985.0000177662</c:v>
                </c:pt>
                <c:pt idx="78">
                  <c:v>44985.010434490738</c:v>
                </c:pt>
                <c:pt idx="79">
                  <c:v>44985.020851215275</c:v>
                </c:pt>
                <c:pt idx="80">
                  <c:v>44985.031267939812</c:v>
                </c:pt>
                <c:pt idx="81">
                  <c:v>44985.041684664349</c:v>
                </c:pt>
                <c:pt idx="82">
                  <c:v>44985.052101388887</c:v>
                </c:pt>
                <c:pt idx="83">
                  <c:v>44985.062518113424</c:v>
                </c:pt>
                <c:pt idx="84">
                  <c:v>44985.072934837961</c:v>
                </c:pt>
                <c:pt idx="85">
                  <c:v>44985.083351562498</c:v>
                </c:pt>
                <c:pt idx="86">
                  <c:v>44985.093768287035</c:v>
                </c:pt>
                <c:pt idx="87">
                  <c:v>44985.104185011573</c:v>
                </c:pt>
                <c:pt idx="88">
                  <c:v>44985.11460173611</c:v>
                </c:pt>
                <c:pt idx="89">
                  <c:v>44985.125018460647</c:v>
                </c:pt>
                <c:pt idx="90">
                  <c:v>44985.135435185184</c:v>
                </c:pt>
                <c:pt idx="91">
                  <c:v>44985.145851909721</c:v>
                </c:pt>
                <c:pt idx="92">
                  <c:v>44985.156268634259</c:v>
                </c:pt>
                <c:pt idx="93">
                  <c:v>44985.166685358796</c:v>
                </c:pt>
                <c:pt idx="94">
                  <c:v>44985.177102083333</c:v>
                </c:pt>
                <c:pt idx="95">
                  <c:v>44985.18751880787</c:v>
                </c:pt>
                <c:pt idx="96">
                  <c:v>44985.197935532407</c:v>
                </c:pt>
                <c:pt idx="97">
                  <c:v>44985.208352256945</c:v>
                </c:pt>
                <c:pt idx="98">
                  <c:v>44985.218768981482</c:v>
                </c:pt>
                <c:pt idx="99">
                  <c:v>44985.229185706019</c:v>
                </c:pt>
                <c:pt idx="100">
                  <c:v>44985.239602430556</c:v>
                </c:pt>
                <c:pt idx="101">
                  <c:v>44985.250019155093</c:v>
                </c:pt>
                <c:pt idx="102">
                  <c:v>44985.260435879631</c:v>
                </c:pt>
                <c:pt idx="103">
                  <c:v>44985.270852604168</c:v>
                </c:pt>
                <c:pt idx="104">
                  <c:v>44985.281269328705</c:v>
                </c:pt>
                <c:pt idx="105">
                  <c:v>44985.291686053242</c:v>
                </c:pt>
                <c:pt idx="106">
                  <c:v>44985.30210277778</c:v>
                </c:pt>
                <c:pt idx="107">
                  <c:v>44985.312519502317</c:v>
                </c:pt>
                <c:pt idx="108">
                  <c:v>44985.322936226854</c:v>
                </c:pt>
                <c:pt idx="109">
                  <c:v>44985.333352951391</c:v>
                </c:pt>
                <c:pt idx="110">
                  <c:v>44985.343769675928</c:v>
                </c:pt>
                <c:pt idx="111">
                  <c:v>44985.354186400466</c:v>
                </c:pt>
                <c:pt idx="112">
                  <c:v>44985.364603125003</c:v>
                </c:pt>
                <c:pt idx="113">
                  <c:v>44985.37501984954</c:v>
                </c:pt>
                <c:pt idx="114">
                  <c:v>44985.385436574077</c:v>
                </c:pt>
                <c:pt idx="115">
                  <c:v>44985.395853298614</c:v>
                </c:pt>
                <c:pt idx="116">
                  <c:v>44985.406270023152</c:v>
                </c:pt>
                <c:pt idx="117">
                  <c:v>44985.416686747689</c:v>
                </c:pt>
                <c:pt idx="118">
                  <c:v>44985.427103472219</c:v>
                </c:pt>
                <c:pt idx="119">
                  <c:v>44985.437520196756</c:v>
                </c:pt>
                <c:pt idx="120">
                  <c:v>44985.447936921293</c:v>
                </c:pt>
                <c:pt idx="121">
                  <c:v>44985.45835364583</c:v>
                </c:pt>
                <c:pt idx="122">
                  <c:v>44985.468770370368</c:v>
                </c:pt>
                <c:pt idx="123">
                  <c:v>44985.479187094905</c:v>
                </c:pt>
                <c:pt idx="124">
                  <c:v>44985.489603819442</c:v>
                </c:pt>
                <c:pt idx="125">
                  <c:v>44985.500020543979</c:v>
                </c:pt>
                <c:pt idx="126">
                  <c:v>44985.510437268516</c:v>
                </c:pt>
                <c:pt idx="127">
                  <c:v>44985.520853993054</c:v>
                </c:pt>
                <c:pt idx="128">
                  <c:v>44985.531270717591</c:v>
                </c:pt>
                <c:pt idx="129">
                  <c:v>44985.541687442128</c:v>
                </c:pt>
                <c:pt idx="130">
                  <c:v>44985.552104166665</c:v>
                </c:pt>
                <c:pt idx="131">
                  <c:v>44985.562520891202</c:v>
                </c:pt>
                <c:pt idx="132">
                  <c:v>44985.57293761574</c:v>
                </c:pt>
                <c:pt idx="133">
                  <c:v>44985.583354340277</c:v>
                </c:pt>
                <c:pt idx="134">
                  <c:v>44985.593771064814</c:v>
                </c:pt>
                <c:pt idx="135">
                  <c:v>44985.604187789351</c:v>
                </c:pt>
                <c:pt idx="136">
                  <c:v>44985.614604513888</c:v>
                </c:pt>
                <c:pt idx="137">
                  <c:v>44985.625021238426</c:v>
                </c:pt>
                <c:pt idx="138">
                  <c:v>44985.635437962963</c:v>
                </c:pt>
                <c:pt idx="139">
                  <c:v>44985.6458546875</c:v>
                </c:pt>
                <c:pt idx="140">
                  <c:v>44985.656271412037</c:v>
                </c:pt>
                <c:pt idx="141">
                  <c:v>44985.666688136575</c:v>
                </c:pt>
                <c:pt idx="142">
                  <c:v>44985.677104861112</c:v>
                </c:pt>
                <c:pt idx="143">
                  <c:v>44985.687521585649</c:v>
                </c:pt>
                <c:pt idx="144">
                  <c:v>44985.697938310186</c:v>
                </c:pt>
                <c:pt idx="145">
                  <c:v>44985.708355034723</c:v>
                </c:pt>
                <c:pt idx="146">
                  <c:v>44985.718771759261</c:v>
                </c:pt>
                <c:pt idx="147">
                  <c:v>44985.729188483798</c:v>
                </c:pt>
                <c:pt idx="148">
                  <c:v>44985.739605208335</c:v>
                </c:pt>
                <c:pt idx="149">
                  <c:v>44985.750021932872</c:v>
                </c:pt>
                <c:pt idx="150">
                  <c:v>44985.760438657409</c:v>
                </c:pt>
                <c:pt idx="151">
                  <c:v>44985.770855381947</c:v>
                </c:pt>
                <c:pt idx="152">
                  <c:v>44985.781272106484</c:v>
                </c:pt>
                <c:pt idx="153">
                  <c:v>44985.791688831021</c:v>
                </c:pt>
                <c:pt idx="154">
                  <c:v>44985.802105555558</c:v>
                </c:pt>
                <c:pt idx="155">
                  <c:v>44985.812522280095</c:v>
                </c:pt>
                <c:pt idx="156">
                  <c:v>44985.822939004633</c:v>
                </c:pt>
                <c:pt idx="157">
                  <c:v>44985.83335572917</c:v>
                </c:pt>
                <c:pt idx="158">
                  <c:v>44985.843772453707</c:v>
                </c:pt>
                <c:pt idx="159">
                  <c:v>44985.854189178244</c:v>
                </c:pt>
                <c:pt idx="160">
                  <c:v>44985.864605902774</c:v>
                </c:pt>
                <c:pt idx="161">
                  <c:v>44985.875022627311</c:v>
                </c:pt>
                <c:pt idx="162">
                  <c:v>44985.885439351849</c:v>
                </c:pt>
                <c:pt idx="163">
                  <c:v>44985.895856076386</c:v>
                </c:pt>
                <c:pt idx="164">
                  <c:v>44985.906272800923</c:v>
                </c:pt>
                <c:pt idx="165">
                  <c:v>44985.91668952546</c:v>
                </c:pt>
                <c:pt idx="166">
                  <c:v>44985.927106249997</c:v>
                </c:pt>
                <c:pt idx="167">
                  <c:v>44985.937522974535</c:v>
                </c:pt>
                <c:pt idx="168">
                  <c:v>44985.947939699072</c:v>
                </c:pt>
                <c:pt idx="169">
                  <c:v>44985.958356423609</c:v>
                </c:pt>
                <c:pt idx="170">
                  <c:v>44985.968773148146</c:v>
                </c:pt>
                <c:pt idx="171">
                  <c:v>44985.979189872683</c:v>
                </c:pt>
                <c:pt idx="172">
                  <c:v>44985.989606597221</c:v>
                </c:pt>
                <c:pt idx="173">
                  <c:v>44986.000023321758</c:v>
                </c:pt>
                <c:pt idx="174">
                  <c:v>44986.010440046295</c:v>
                </c:pt>
                <c:pt idx="175">
                  <c:v>44986.020856770832</c:v>
                </c:pt>
                <c:pt idx="176">
                  <c:v>44986.03127349537</c:v>
                </c:pt>
                <c:pt idx="177">
                  <c:v>44986.041690219907</c:v>
                </c:pt>
                <c:pt idx="178">
                  <c:v>44986.052106944444</c:v>
                </c:pt>
                <c:pt idx="179">
                  <c:v>44986.062523668981</c:v>
                </c:pt>
                <c:pt idx="180">
                  <c:v>44986.072940393518</c:v>
                </c:pt>
                <c:pt idx="181">
                  <c:v>44986.083357118056</c:v>
                </c:pt>
                <c:pt idx="182">
                  <c:v>44986.093773842593</c:v>
                </c:pt>
                <c:pt idx="183">
                  <c:v>44986.10419056713</c:v>
                </c:pt>
                <c:pt idx="184">
                  <c:v>44986.114607291667</c:v>
                </c:pt>
                <c:pt idx="185">
                  <c:v>44986.125024016204</c:v>
                </c:pt>
                <c:pt idx="186">
                  <c:v>44986.135440740742</c:v>
                </c:pt>
                <c:pt idx="187">
                  <c:v>44986.145857465279</c:v>
                </c:pt>
                <c:pt idx="188">
                  <c:v>44986.156274189816</c:v>
                </c:pt>
                <c:pt idx="189">
                  <c:v>44986.166690914353</c:v>
                </c:pt>
                <c:pt idx="190">
                  <c:v>44986.17710763889</c:v>
                </c:pt>
                <c:pt idx="191">
                  <c:v>44986.187524363428</c:v>
                </c:pt>
                <c:pt idx="192">
                  <c:v>44986.197941087965</c:v>
                </c:pt>
                <c:pt idx="193">
                  <c:v>44986.208357812502</c:v>
                </c:pt>
                <c:pt idx="194">
                  <c:v>44986.218774537039</c:v>
                </c:pt>
                <c:pt idx="195">
                  <c:v>44986.229191261576</c:v>
                </c:pt>
                <c:pt idx="196">
                  <c:v>44986.239607986114</c:v>
                </c:pt>
                <c:pt idx="197">
                  <c:v>44986.250024710651</c:v>
                </c:pt>
                <c:pt idx="198">
                  <c:v>44986.260441435188</c:v>
                </c:pt>
                <c:pt idx="199">
                  <c:v>44986.270858159725</c:v>
                </c:pt>
                <c:pt idx="200">
                  <c:v>44986.281274884263</c:v>
                </c:pt>
                <c:pt idx="201">
                  <c:v>44986.2916916088</c:v>
                </c:pt>
                <c:pt idx="202">
                  <c:v>44986.302108333337</c:v>
                </c:pt>
                <c:pt idx="203">
                  <c:v>44986.312525057867</c:v>
                </c:pt>
                <c:pt idx="204">
                  <c:v>44986.322941782404</c:v>
                </c:pt>
                <c:pt idx="205">
                  <c:v>44986.333358506941</c:v>
                </c:pt>
                <c:pt idx="206">
                  <c:v>44986.343775231479</c:v>
                </c:pt>
                <c:pt idx="207">
                  <c:v>44986.354191956016</c:v>
                </c:pt>
                <c:pt idx="208">
                  <c:v>44986.364608680553</c:v>
                </c:pt>
                <c:pt idx="209">
                  <c:v>44986.37502540509</c:v>
                </c:pt>
                <c:pt idx="210">
                  <c:v>44986.385442129627</c:v>
                </c:pt>
                <c:pt idx="211">
                  <c:v>44986.395858854165</c:v>
                </c:pt>
                <c:pt idx="212">
                  <c:v>44986.406275578702</c:v>
                </c:pt>
                <c:pt idx="213">
                  <c:v>44986.416692303239</c:v>
                </c:pt>
                <c:pt idx="214">
                  <c:v>44986.427109027776</c:v>
                </c:pt>
                <c:pt idx="215">
                  <c:v>44986.437525752313</c:v>
                </c:pt>
                <c:pt idx="216">
                  <c:v>44986.447942476851</c:v>
                </c:pt>
                <c:pt idx="217">
                  <c:v>44986.458359201388</c:v>
                </c:pt>
                <c:pt idx="218">
                  <c:v>44986.468775925925</c:v>
                </c:pt>
                <c:pt idx="219">
                  <c:v>44986.479192650462</c:v>
                </c:pt>
                <c:pt idx="220">
                  <c:v>44986.489609374999</c:v>
                </c:pt>
                <c:pt idx="221">
                  <c:v>44986.500026099537</c:v>
                </c:pt>
                <c:pt idx="222">
                  <c:v>44986.510442824074</c:v>
                </c:pt>
                <c:pt idx="223">
                  <c:v>44986.520859548611</c:v>
                </c:pt>
                <c:pt idx="224">
                  <c:v>44986.531276273148</c:v>
                </c:pt>
                <c:pt idx="225">
                  <c:v>44986.541692997685</c:v>
                </c:pt>
                <c:pt idx="226">
                  <c:v>44986.552109722223</c:v>
                </c:pt>
                <c:pt idx="227">
                  <c:v>44986.56252644676</c:v>
                </c:pt>
                <c:pt idx="228">
                  <c:v>44986.572943171297</c:v>
                </c:pt>
                <c:pt idx="229">
                  <c:v>44986.583359895834</c:v>
                </c:pt>
                <c:pt idx="230">
                  <c:v>44986.593776620372</c:v>
                </c:pt>
                <c:pt idx="231">
                  <c:v>44986.604193344909</c:v>
                </c:pt>
                <c:pt idx="232">
                  <c:v>44986.614610069446</c:v>
                </c:pt>
                <c:pt idx="233">
                  <c:v>44986.625026793983</c:v>
                </c:pt>
                <c:pt idx="234">
                  <c:v>44986.63544351852</c:v>
                </c:pt>
                <c:pt idx="235">
                  <c:v>44986.645860243058</c:v>
                </c:pt>
                <c:pt idx="236">
                  <c:v>44986.656276967595</c:v>
                </c:pt>
                <c:pt idx="237">
                  <c:v>44986.666693692132</c:v>
                </c:pt>
                <c:pt idx="238">
                  <c:v>44986.677110416669</c:v>
                </c:pt>
                <c:pt idx="239">
                  <c:v>44986.687527141206</c:v>
                </c:pt>
                <c:pt idx="240">
                  <c:v>44986.697943865744</c:v>
                </c:pt>
                <c:pt idx="241">
                  <c:v>44986.708360590281</c:v>
                </c:pt>
                <c:pt idx="242">
                  <c:v>44986.718777314818</c:v>
                </c:pt>
                <c:pt idx="243">
                  <c:v>44986.729194039355</c:v>
                </c:pt>
                <c:pt idx="244">
                  <c:v>44986.739610763892</c:v>
                </c:pt>
                <c:pt idx="245">
                  <c:v>44986.750027488422</c:v>
                </c:pt>
                <c:pt idx="246">
                  <c:v>44986.76044421296</c:v>
                </c:pt>
                <c:pt idx="247">
                  <c:v>44986.770860937497</c:v>
                </c:pt>
                <c:pt idx="248">
                  <c:v>44986.781277662034</c:v>
                </c:pt>
                <c:pt idx="249">
                  <c:v>44986.791694386571</c:v>
                </c:pt>
                <c:pt idx="250">
                  <c:v>44986.802111111108</c:v>
                </c:pt>
                <c:pt idx="251">
                  <c:v>44986.812527835646</c:v>
                </c:pt>
                <c:pt idx="252">
                  <c:v>44986.822944560183</c:v>
                </c:pt>
                <c:pt idx="253">
                  <c:v>44986.83336128472</c:v>
                </c:pt>
                <c:pt idx="254">
                  <c:v>44986.843778009257</c:v>
                </c:pt>
                <c:pt idx="255">
                  <c:v>44986.854194733794</c:v>
                </c:pt>
                <c:pt idx="256">
                  <c:v>44986.864611458332</c:v>
                </c:pt>
                <c:pt idx="257">
                  <c:v>44986.875028182869</c:v>
                </c:pt>
                <c:pt idx="258">
                  <c:v>44986.885444907406</c:v>
                </c:pt>
                <c:pt idx="259">
                  <c:v>44986.895861631943</c:v>
                </c:pt>
                <c:pt idx="260">
                  <c:v>44986.90627835648</c:v>
                </c:pt>
                <c:pt idx="261">
                  <c:v>44986.916695081018</c:v>
                </c:pt>
                <c:pt idx="262">
                  <c:v>44986.927111805555</c:v>
                </c:pt>
                <c:pt idx="263">
                  <c:v>44986.937528530092</c:v>
                </c:pt>
                <c:pt idx="264">
                  <c:v>44986.947945254629</c:v>
                </c:pt>
                <c:pt idx="265">
                  <c:v>44986.958361979167</c:v>
                </c:pt>
                <c:pt idx="266">
                  <c:v>44986.968778703704</c:v>
                </c:pt>
                <c:pt idx="267">
                  <c:v>44986.979195428241</c:v>
                </c:pt>
                <c:pt idx="268">
                  <c:v>44986.989612152778</c:v>
                </c:pt>
                <c:pt idx="269">
                  <c:v>44987.000028877315</c:v>
                </c:pt>
                <c:pt idx="270">
                  <c:v>44987.010445601853</c:v>
                </c:pt>
                <c:pt idx="271">
                  <c:v>44987.02086232639</c:v>
                </c:pt>
                <c:pt idx="272">
                  <c:v>44987.031279050927</c:v>
                </c:pt>
                <c:pt idx="273">
                  <c:v>44987.041695775464</c:v>
                </c:pt>
                <c:pt idx="274">
                  <c:v>44987.052112500001</c:v>
                </c:pt>
                <c:pt idx="275">
                  <c:v>44987.062529224539</c:v>
                </c:pt>
                <c:pt idx="276">
                  <c:v>44987.072945949076</c:v>
                </c:pt>
                <c:pt idx="277">
                  <c:v>44987.083362673613</c:v>
                </c:pt>
                <c:pt idx="278">
                  <c:v>44987.09377939815</c:v>
                </c:pt>
                <c:pt idx="279">
                  <c:v>44987.104196122687</c:v>
                </c:pt>
                <c:pt idx="280">
                  <c:v>44987.114612847225</c:v>
                </c:pt>
                <c:pt idx="281">
                  <c:v>44987.125029571762</c:v>
                </c:pt>
                <c:pt idx="282">
                  <c:v>44987.135446296299</c:v>
                </c:pt>
                <c:pt idx="283">
                  <c:v>44987.145863020836</c:v>
                </c:pt>
                <c:pt idx="284">
                  <c:v>44987.156279745373</c:v>
                </c:pt>
                <c:pt idx="285">
                  <c:v>44987.166696469911</c:v>
                </c:pt>
                <c:pt idx="286">
                  <c:v>44987.177113194448</c:v>
                </c:pt>
                <c:pt idx="287">
                  <c:v>44987.187529918985</c:v>
                </c:pt>
                <c:pt idx="288">
                  <c:v>44987.197946643515</c:v>
                </c:pt>
                <c:pt idx="289">
                  <c:v>44987.208363368052</c:v>
                </c:pt>
                <c:pt idx="290">
                  <c:v>44987.218780092589</c:v>
                </c:pt>
                <c:pt idx="291">
                  <c:v>44987.229196817127</c:v>
                </c:pt>
                <c:pt idx="292">
                  <c:v>44987.239613541664</c:v>
                </c:pt>
                <c:pt idx="293">
                  <c:v>44987.250030266201</c:v>
                </c:pt>
                <c:pt idx="294">
                  <c:v>44987.260446990738</c:v>
                </c:pt>
                <c:pt idx="295">
                  <c:v>44987.270863715275</c:v>
                </c:pt>
                <c:pt idx="296">
                  <c:v>44987.281280439813</c:v>
                </c:pt>
                <c:pt idx="297">
                  <c:v>44987.29169716435</c:v>
                </c:pt>
                <c:pt idx="298">
                  <c:v>44987.302113888887</c:v>
                </c:pt>
                <c:pt idx="299">
                  <c:v>44987.312530613424</c:v>
                </c:pt>
                <c:pt idx="300">
                  <c:v>44987.322947337962</c:v>
                </c:pt>
                <c:pt idx="301">
                  <c:v>44987.333364062499</c:v>
                </c:pt>
                <c:pt idx="302">
                  <c:v>44987.343780787036</c:v>
                </c:pt>
                <c:pt idx="303">
                  <c:v>44987.354197511573</c:v>
                </c:pt>
                <c:pt idx="304">
                  <c:v>44987.36461423611</c:v>
                </c:pt>
                <c:pt idx="305">
                  <c:v>44987.375030960648</c:v>
                </c:pt>
                <c:pt idx="306">
                  <c:v>44987.385447685185</c:v>
                </c:pt>
                <c:pt idx="307">
                  <c:v>44987.395864409722</c:v>
                </c:pt>
                <c:pt idx="308">
                  <c:v>44987.406281134259</c:v>
                </c:pt>
                <c:pt idx="309">
                  <c:v>44987.416697858796</c:v>
                </c:pt>
                <c:pt idx="310">
                  <c:v>44987.427114583334</c:v>
                </c:pt>
                <c:pt idx="311">
                  <c:v>44987.437531307871</c:v>
                </c:pt>
                <c:pt idx="312">
                  <c:v>44987.447948032408</c:v>
                </c:pt>
                <c:pt idx="313">
                  <c:v>44987.458364756945</c:v>
                </c:pt>
                <c:pt idx="314">
                  <c:v>44987.468781481482</c:v>
                </c:pt>
                <c:pt idx="315">
                  <c:v>44987.47919820602</c:v>
                </c:pt>
                <c:pt idx="316">
                  <c:v>44987.489614930557</c:v>
                </c:pt>
                <c:pt idx="317">
                  <c:v>44987.500031655094</c:v>
                </c:pt>
                <c:pt idx="318">
                  <c:v>44987.510448379631</c:v>
                </c:pt>
                <c:pt idx="319">
                  <c:v>44987.520865104168</c:v>
                </c:pt>
                <c:pt idx="320">
                  <c:v>44987.531281828706</c:v>
                </c:pt>
                <c:pt idx="321">
                  <c:v>44987.541698553243</c:v>
                </c:pt>
                <c:pt idx="322">
                  <c:v>44987.55211527778</c:v>
                </c:pt>
                <c:pt idx="323">
                  <c:v>44987.562532002317</c:v>
                </c:pt>
                <c:pt idx="324">
                  <c:v>44987.572948726855</c:v>
                </c:pt>
                <c:pt idx="325">
                  <c:v>44987.583365451392</c:v>
                </c:pt>
                <c:pt idx="326">
                  <c:v>44987.593782175929</c:v>
                </c:pt>
                <c:pt idx="327">
                  <c:v>44987.604198900466</c:v>
                </c:pt>
                <c:pt idx="328">
                  <c:v>44987.614615625003</c:v>
                </c:pt>
                <c:pt idx="329">
                  <c:v>44987.625032349541</c:v>
                </c:pt>
                <c:pt idx="330">
                  <c:v>44987.63544907407</c:v>
                </c:pt>
                <c:pt idx="331">
                  <c:v>44987.645865798608</c:v>
                </c:pt>
                <c:pt idx="332">
                  <c:v>44987.656282523145</c:v>
                </c:pt>
                <c:pt idx="333">
                  <c:v>44987.666699247682</c:v>
                </c:pt>
                <c:pt idx="334">
                  <c:v>44987.677115972219</c:v>
                </c:pt>
                <c:pt idx="335">
                  <c:v>44987.687532696757</c:v>
                </c:pt>
                <c:pt idx="336">
                  <c:v>44987.697949421294</c:v>
                </c:pt>
                <c:pt idx="337">
                  <c:v>44987.708366145831</c:v>
                </c:pt>
                <c:pt idx="338">
                  <c:v>44987.718782870368</c:v>
                </c:pt>
                <c:pt idx="339">
                  <c:v>44987.729199594905</c:v>
                </c:pt>
                <c:pt idx="340">
                  <c:v>44987.739616319443</c:v>
                </c:pt>
                <c:pt idx="341">
                  <c:v>44987.75003304398</c:v>
                </c:pt>
                <c:pt idx="342">
                  <c:v>44987.760449768517</c:v>
                </c:pt>
                <c:pt idx="343">
                  <c:v>44987.770866493054</c:v>
                </c:pt>
                <c:pt idx="344">
                  <c:v>44987.781283217591</c:v>
                </c:pt>
                <c:pt idx="345">
                  <c:v>44987.791699942129</c:v>
                </c:pt>
                <c:pt idx="346">
                  <c:v>44987.802116666666</c:v>
                </c:pt>
                <c:pt idx="347">
                  <c:v>44987.812533391203</c:v>
                </c:pt>
                <c:pt idx="348">
                  <c:v>44987.82295011574</c:v>
                </c:pt>
                <c:pt idx="349">
                  <c:v>44987.833366840277</c:v>
                </c:pt>
                <c:pt idx="350">
                  <c:v>44987.843783564815</c:v>
                </c:pt>
                <c:pt idx="351">
                  <c:v>44987.854200289352</c:v>
                </c:pt>
                <c:pt idx="352">
                  <c:v>44987.864617013889</c:v>
                </c:pt>
                <c:pt idx="353">
                  <c:v>44987.875033738426</c:v>
                </c:pt>
                <c:pt idx="354">
                  <c:v>44987.885450462963</c:v>
                </c:pt>
                <c:pt idx="355">
                  <c:v>44987.895867187501</c:v>
                </c:pt>
                <c:pt idx="356">
                  <c:v>44987.906283912038</c:v>
                </c:pt>
                <c:pt idx="357">
                  <c:v>44987.916700636575</c:v>
                </c:pt>
                <c:pt idx="358">
                  <c:v>44987.927117361112</c:v>
                </c:pt>
                <c:pt idx="359">
                  <c:v>44987.93753408565</c:v>
                </c:pt>
                <c:pt idx="360">
                  <c:v>44987.947950810187</c:v>
                </c:pt>
                <c:pt idx="361">
                  <c:v>44987.958367534724</c:v>
                </c:pt>
                <c:pt idx="362">
                  <c:v>44987.968784259261</c:v>
                </c:pt>
                <c:pt idx="363">
                  <c:v>44987.979200983798</c:v>
                </c:pt>
                <c:pt idx="364">
                  <c:v>44987.989617708336</c:v>
                </c:pt>
                <c:pt idx="365">
                  <c:v>44988.000034432873</c:v>
                </c:pt>
                <c:pt idx="366">
                  <c:v>44988.01045115741</c:v>
                </c:pt>
                <c:pt idx="367">
                  <c:v>44988.020867881947</c:v>
                </c:pt>
                <c:pt idx="368">
                  <c:v>44988.031284606484</c:v>
                </c:pt>
                <c:pt idx="369">
                  <c:v>44988.041701331022</c:v>
                </c:pt>
                <c:pt idx="370">
                  <c:v>44988.052118055559</c:v>
                </c:pt>
                <c:pt idx="371">
                  <c:v>44988.062534780096</c:v>
                </c:pt>
                <c:pt idx="372">
                  <c:v>44988.072951504633</c:v>
                </c:pt>
                <c:pt idx="373">
                  <c:v>44988.083368229163</c:v>
                </c:pt>
                <c:pt idx="374">
                  <c:v>44988.0937849537</c:v>
                </c:pt>
                <c:pt idx="375">
                  <c:v>44988.104201678238</c:v>
                </c:pt>
                <c:pt idx="376">
                  <c:v>44988.114618402775</c:v>
                </c:pt>
                <c:pt idx="377">
                  <c:v>44988.125035127312</c:v>
                </c:pt>
                <c:pt idx="378">
                  <c:v>44988.135451851849</c:v>
                </c:pt>
                <c:pt idx="379">
                  <c:v>44988.145868576386</c:v>
                </c:pt>
                <c:pt idx="380">
                  <c:v>44988.156285300924</c:v>
                </c:pt>
                <c:pt idx="381">
                  <c:v>44988.166702025461</c:v>
                </c:pt>
                <c:pt idx="382">
                  <c:v>44988.177118749998</c:v>
                </c:pt>
                <c:pt idx="383">
                  <c:v>44988.187535474535</c:v>
                </c:pt>
                <c:pt idx="384">
                  <c:v>44988.197952199072</c:v>
                </c:pt>
                <c:pt idx="385">
                  <c:v>44988.20836892361</c:v>
                </c:pt>
                <c:pt idx="386">
                  <c:v>44988.218785648147</c:v>
                </c:pt>
                <c:pt idx="387">
                  <c:v>44988.229202372684</c:v>
                </c:pt>
                <c:pt idx="388">
                  <c:v>44988.239619097221</c:v>
                </c:pt>
                <c:pt idx="389">
                  <c:v>44988.250035821759</c:v>
                </c:pt>
                <c:pt idx="390">
                  <c:v>44988.260452546296</c:v>
                </c:pt>
                <c:pt idx="391">
                  <c:v>44988.270869270833</c:v>
                </c:pt>
                <c:pt idx="392">
                  <c:v>44988.28128599537</c:v>
                </c:pt>
                <c:pt idx="393">
                  <c:v>44988.291702719907</c:v>
                </c:pt>
                <c:pt idx="394">
                  <c:v>44988.302119444445</c:v>
                </c:pt>
                <c:pt idx="395">
                  <c:v>44988.312536168982</c:v>
                </c:pt>
                <c:pt idx="396">
                  <c:v>44988.322952893519</c:v>
                </c:pt>
                <c:pt idx="397">
                  <c:v>44988.333369618056</c:v>
                </c:pt>
                <c:pt idx="398">
                  <c:v>44988.343786342593</c:v>
                </c:pt>
                <c:pt idx="399">
                  <c:v>44988.354203067131</c:v>
                </c:pt>
                <c:pt idx="400">
                  <c:v>44988.364619791668</c:v>
                </c:pt>
                <c:pt idx="401">
                  <c:v>44988.375036516205</c:v>
                </c:pt>
                <c:pt idx="402">
                  <c:v>44988.385453240742</c:v>
                </c:pt>
                <c:pt idx="403">
                  <c:v>44988.395869965279</c:v>
                </c:pt>
                <c:pt idx="404">
                  <c:v>44988.406286689817</c:v>
                </c:pt>
                <c:pt idx="405">
                  <c:v>44988.416703414354</c:v>
                </c:pt>
                <c:pt idx="406">
                  <c:v>44988.427120138891</c:v>
                </c:pt>
                <c:pt idx="407">
                  <c:v>44988.437536863428</c:v>
                </c:pt>
                <c:pt idx="408">
                  <c:v>44988.447953587965</c:v>
                </c:pt>
                <c:pt idx="409">
                  <c:v>44988.458370312503</c:v>
                </c:pt>
                <c:pt idx="410">
                  <c:v>44988.46878703704</c:v>
                </c:pt>
                <c:pt idx="411">
                  <c:v>44988.479203761577</c:v>
                </c:pt>
                <c:pt idx="412">
                  <c:v>44988.489620486114</c:v>
                </c:pt>
                <c:pt idx="413">
                  <c:v>44988.500037210651</c:v>
                </c:pt>
                <c:pt idx="414">
                  <c:v>44988.510453935189</c:v>
                </c:pt>
                <c:pt idx="415">
                  <c:v>44988.520870659719</c:v>
                </c:pt>
                <c:pt idx="416">
                  <c:v>44988.531287384256</c:v>
                </c:pt>
                <c:pt idx="417">
                  <c:v>44988.541704108793</c:v>
                </c:pt>
                <c:pt idx="418">
                  <c:v>44988.55212083333</c:v>
                </c:pt>
                <c:pt idx="419">
                  <c:v>44988.562537557867</c:v>
                </c:pt>
                <c:pt idx="420">
                  <c:v>44988.572954282405</c:v>
                </c:pt>
                <c:pt idx="421">
                  <c:v>44988.583371006942</c:v>
                </c:pt>
                <c:pt idx="422">
                  <c:v>44988.593787731479</c:v>
                </c:pt>
                <c:pt idx="423">
                  <c:v>44988.604204456016</c:v>
                </c:pt>
                <c:pt idx="424">
                  <c:v>44988.614621180554</c:v>
                </c:pt>
                <c:pt idx="425">
                  <c:v>44988.625037905091</c:v>
                </c:pt>
                <c:pt idx="426">
                  <c:v>44988.635454629628</c:v>
                </c:pt>
                <c:pt idx="427">
                  <c:v>44988.645871354165</c:v>
                </c:pt>
                <c:pt idx="428">
                  <c:v>44988.656288078702</c:v>
                </c:pt>
                <c:pt idx="429">
                  <c:v>44988.66670480324</c:v>
                </c:pt>
                <c:pt idx="430">
                  <c:v>44988.677121527777</c:v>
                </c:pt>
                <c:pt idx="431">
                  <c:v>44988.687538252314</c:v>
                </c:pt>
                <c:pt idx="432">
                  <c:v>44988.697954976851</c:v>
                </c:pt>
                <c:pt idx="433">
                  <c:v>44988.708371701388</c:v>
                </c:pt>
                <c:pt idx="434">
                  <c:v>44988.718788425926</c:v>
                </c:pt>
                <c:pt idx="435">
                  <c:v>44988.729205150463</c:v>
                </c:pt>
                <c:pt idx="436">
                  <c:v>44988.739621875</c:v>
                </c:pt>
                <c:pt idx="437">
                  <c:v>44988.750038599537</c:v>
                </c:pt>
                <c:pt idx="438">
                  <c:v>44988.760455324074</c:v>
                </c:pt>
                <c:pt idx="439">
                  <c:v>44988.770872048612</c:v>
                </c:pt>
                <c:pt idx="440">
                  <c:v>44988.781288773149</c:v>
                </c:pt>
                <c:pt idx="441">
                  <c:v>44988.791705497686</c:v>
                </c:pt>
                <c:pt idx="442">
                  <c:v>44988.802122222223</c:v>
                </c:pt>
                <c:pt idx="443">
                  <c:v>44988.81253894676</c:v>
                </c:pt>
                <c:pt idx="444">
                  <c:v>44988.822955671298</c:v>
                </c:pt>
                <c:pt idx="445">
                  <c:v>44988.833372395835</c:v>
                </c:pt>
                <c:pt idx="446">
                  <c:v>44988.843789120372</c:v>
                </c:pt>
                <c:pt idx="447">
                  <c:v>44988.854205844909</c:v>
                </c:pt>
                <c:pt idx="448">
                  <c:v>44988.864622569447</c:v>
                </c:pt>
                <c:pt idx="449">
                  <c:v>44988.875039293984</c:v>
                </c:pt>
                <c:pt idx="450">
                  <c:v>44988.885456018521</c:v>
                </c:pt>
                <c:pt idx="451">
                  <c:v>44988.895872743058</c:v>
                </c:pt>
                <c:pt idx="452">
                  <c:v>44988.906289467595</c:v>
                </c:pt>
                <c:pt idx="453">
                  <c:v>44988.916706192133</c:v>
                </c:pt>
                <c:pt idx="454">
                  <c:v>44988.92712291667</c:v>
                </c:pt>
                <c:pt idx="455">
                  <c:v>44988.937539641207</c:v>
                </c:pt>
                <c:pt idx="456">
                  <c:v>44988.947956365744</c:v>
                </c:pt>
                <c:pt idx="457">
                  <c:v>44988.958373090281</c:v>
                </c:pt>
                <c:pt idx="458">
                  <c:v>44988.968789814811</c:v>
                </c:pt>
                <c:pt idx="459">
                  <c:v>44988.979206539349</c:v>
                </c:pt>
                <c:pt idx="460">
                  <c:v>44988.989623263886</c:v>
                </c:pt>
                <c:pt idx="461">
                  <c:v>44989.000039988423</c:v>
                </c:pt>
                <c:pt idx="462">
                  <c:v>44989.01045671296</c:v>
                </c:pt>
                <c:pt idx="463">
                  <c:v>44989.020873437497</c:v>
                </c:pt>
                <c:pt idx="464">
                  <c:v>44989.031290162035</c:v>
                </c:pt>
                <c:pt idx="465">
                  <c:v>44989.041706886572</c:v>
                </c:pt>
                <c:pt idx="466">
                  <c:v>44989.052123611109</c:v>
                </c:pt>
                <c:pt idx="467">
                  <c:v>44989.062540335646</c:v>
                </c:pt>
                <c:pt idx="468">
                  <c:v>44989.072957060183</c:v>
                </c:pt>
                <c:pt idx="469">
                  <c:v>44989.083373784721</c:v>
                </c:pt>
                <c:pt idx="470">
                  <c:v>44989.093790509258</c:v>
                </c:pt>
                <c:pt idx="471">
                  <c:v>44989.104207233795</c:v>
                </c:pt>
                <c:pt idx="472">
                  <c:v>44989.114623958332</c:v>
                </c:pt>
                <c:pt idx="473">
                  <c:v>44989.125040682869</c:v>
                </c:pt>
                <c:pt idx="474">
                  <c:v>44989.135457407407</c:v>
                </c:pt>
                <c:pt idx="475">
                  <c:v>44989.145874131944</c:v>
                </c:pt>
                <c:pt idx="476">
                  <c:v>44989.156290856481</c:v>
                </c:pt>
                <c:pt idx="477">
                  <c:v>44989.166707581018</c:v>
                </c:pt>
                <c:pt idx="478">
                  <c:v>44989.177124305555</c:v>
                </c:pt>
                <c:pt idx="479">
                  <c:v>44989.187541030093</c:v>
                </c:pt>
                <c:pt idx="480">
                  <c:v>44989.19795775463</c:v>
                </c:pt>
                <c:pt idx="481">
                  <c:v>44989.208374479167</c:v>
                </c:pt>
                <c:pt idx="482">
                  <c:v>44989.218791203704</c:v>
                </c:pt>
                <c:pt idx="483">
                  <c:v>44989.229207928242</c:v>
                </c:pt>
                <c:pt idx="484">
                  <c:v>44989.239624652779</c:v>
                </c:pt>
                <c:pt idx="485">
                  <c:v>44989.250041377316</c:v>
                </c:pt>
                <c:pt idx="486">
                  <c:v>44989.260458101853</c:v>
                </c:pt>
                <c:pt idx="487">
                  <c:v>44989.27087482639</c:v>
                </c:pt>
                <c:pt idx="488">
                  <c:v>44989.281291550928</c:v>
                </c:pt>
                <c:pt idx="489">
                  <c:v>44989.291708275465</c:v>
                </c:pt>
                <c:pt idx="490">
                  <c:v>44989.302125000002</c:v>
                </c:pt>
                <c:pt idx="491">
                  <c:v>44989.312541724539</c:v>
                </c:pt>
                <c:pt idx="492">
                  <c:v>44989.322958449076</c:v>
                </c:pt>
                <c:pt idx="493">
                  <c:v>44989.333375173614</c:v>
                </c:pt>
                <c:pt idx="494">
                  <c:v>44989.343791898151</c:v>
                </c:pt>
                <c:pt idx="495">
                  <c:v>44989.354208622688</c:v>
                </c:pt>
                <c:pt idx="496">
                  <c:v>44989.364625347225</c:v>
                </c:pt>
                <c:pt idx="497">
                  <c:v>44989.375042071762</c:v>
                </c:pt>
                <c:pt idx="498">
                  <c:v>44989.3854587963</c:v>
                </c:pt>
                <c:pt idx="499">
                  <c:v>44989.395875520837</c:v>
                </c:pt>
                <c:pt idx="500">
                  <c:v>44989.406292245367</c:v>
                </c:pt>
                <c:pt idx="501">
                  <c:v>44989.416708969904</c:v>
                </c:pt>
                <c:pt idx="502">
                  <c:v>44989.427125694441</c:v>
                </c:pt>
                <c:pt idx="503">
                  <c:v>44989.437542418978</c:v>
                </c:pt>
                <c:pt idx="504">
                  <c:v>44989.447959143516</c:v>
                </c:pt>
                <c:pt idx="505">
                  <c:v>44989.458375868053</c:v>
                </c:pt>
                <c:pt idx="506">
                  <c:v>44989.46879259259</c:v>
                </c:pt>
                <c:pt idx="507">
                  <c:v>44989.479209317127</c:v>
                </c:pt>
                <c:pt idx="508">
                  <c:v>44989.489626041664</c:v>
                </c:pt>
                <c:pt idx="509">
                  <c:v>44989.500042766202</c:v>
                </c:pt>
                <c:pt idx="510">
                  <c:v>44989.510459490739</c:v>
                </c:pt>
                <c:pt idx="511">
                  <c:v>44989.520876215276</c:v>
                </c:pt>
                <c:pt idx="512">
                  <c:v>44989.531292939813</c:v>
                </c:pt>
                <c:pt idx="513">
                  <c:v>44989.54170966435</c:v>
                </c:pt>
                <c:pt idx="514">
                  <c:v>44989.552126388888</c:v>
                </c:pt>
                <c:pt idx="515">
                  <c:v>44989.562543113425</c:v>
                </c:pt>
                <c:pt idx="516">
                  <c:v>44989.572959837962</c:v>
                </c:pt>
                <c:pt idx="517">
                  <c:v>44989.583376562499</c:v>
                </c:pt>
                <c:pt idx="518">
                  <c:v>44989.593793287037</c:v>
                </c:pt>
                <c:pt idx="519">
                  <c:v>44989.604210011574</c:v>
                </c:pt>
                <c:pt idx="520">
                  <c:v>44989.614626736111</c:v>
                </c:pt>
                <c:pt idx="521">
                  <c:v>44989.625043460648</c:v>
                </c:pt>
                <c:pt idx="522">
                  <c:v>44989.635460185185</c:v>
                </c:pt>
                <c:pt idx="523">
                  <c:v>44989.645876909723</c:v>
                </c:pt>
                <c:pt idx="524">
                  <c:v>44989.65629363426</c:v>
                </c:pt>
                <c:pt idx="525">
                  <c:v>44989.666710358797</c:v>
                </c:pt>
                <c:pt idx="526">
                  <c:v>44989.677127083334</c:v>
                </c:pt>
                <c:pt idx="527">
                  <c:v>44989.687543807871</c:v>
                </c:pt>
                <c:pt idx="528">
                  <c:v>44989.697960532409</c:v>
                </c:pt>
                <c:pt idx="529">
                  <c:v>44989.708377256946</c:v>
                </c:pt>
                <c:pt idx="530">
                  <c:v>44989.718793981483</c:v>
                </c:pt>
                <c:pt idx="531">
                  <c:v>44989.72921070602</c:v>
                </c:pt>
                <c:pt idx="532">
                  <c:v>44989.739627430557</c:v>
                </c:pt>
                <c:pt idx="533">
                  <c:v>44989.750044155095</c:v>
                </c:pt>
                <c:pt idx="534">
                  <c:v>44989.760460879632</c:v>
                </c:pt>
                <c:pt idx="535">
                  <c:v>44989.770877604169</c:v>
                </c:pt>
                <c:pt idx="536">
                  <c:v>44989.781294328706</c:v>
                </c:pt>
                <c:pt idx="537">
                  <c:v>44989.791711053243</c:v>
                </c:pt>
                <c:pt idx="538">
                  <c:v>44989.802127777781</c:v>
                </c:pt>
                <c:pt idx="539">
                  <c:v>44989.812544502318</c:v>
                </c:pt>
                <c:pt idx="540">
                  <c:v>44989.822961226855</c:v>
                </c:pt>
                <c:pt idx="541">
                  <c:v>44989.833377951392</c:v>
                </c:pt>
                <c:pt idx="542">
                  <c:v>44989.84379467593</c:v>
                </c:pt>
                <c:pt idx="543">
                  <c:v>44989.854211400459</c:v>
                </c:pt>
                <c:pt idx="544">
                  <c:v>44989.864628124997</c:v>
                </c:pt>
                <c:pt idx="545">
                  <c:v>44989.875044849534</c:v>
                </c:pt>
                <c:pt idx="546">
                  <c:v>44989.885461574071</c:v>
                </c:pt>
                <c:pt idx="547">
                  <c:v>44989.895878298608</c:v>
                </c:pt>
                <c:pt idx="548">
                  <c:v>44989.906295023146</c:v>
                </c:pt>
                <c:pt idx="549">
                  <c:v>44989.916711747683</c:v>
                </c:pt>
                <c:pt idx="550">
                  <c:v>44989.92712847222</c:v>
                </c:pt>
                <c:pt idx="551">
                  <c:v>44989.937545196757</c:v>
                </c:pt>
                <c:pt idx="552">
                  <c:v>44989.947961921294</c:v>
                </c:pt>
                <c:pt idx="553">
                  <c:v>44989.958378645832</c:v>
                </c:pt>
                <c:pt idx="554">
                  <c:v>44989.968795370369</c:v>
                </c:pt>
                <c:pt idx="555">
                  <c:v>44989.979212094906</c:v>
                </c:pt>
                <c:pt idx="556">
                  <c:v>44989.989628819443</c:v>
                </c:pt>
                <c:pt idx="557">
                  <c:v>44990.00004554398</c:v>
                </c:pt>
                <c:pt idx="558">
                  <c:v>44990.010462268518</c:v>
                </c:pt>
                <c:pt idx="559">
                  <c:v>44990.020878993055</c:v>
                </c:pt>
                <c:pt idx="560">
                  <c:v>44990.031295717592</c:v>
                </c:pt>
                <c:pt idx="561">
                  <c:v>44990.041712442129</c:v>
                </c:pt>
                <c:pt idx="562">
                  <c:v>44990.052129166666</c:v>
                </c:pt>
                <c:pt idx="563">
                  <c:v>44990.062545891204</c:v>
                </c:pt>
                <c:pt idx="564">
                  <c:v>44990.072962615741</c:v>
                </c:pt>
                <c:pt idx="565">
                  <c:v>44990.083379340278</c:v>
                </c:pt>
                <c:pt idx="566">
                  <c:v>44990.093796064815</c:v>
                </c:pt>
                <c:pt idx="567">
                  <c:v>44990.104212789352</c:v>
                </c:pt>
                <c:pt idx="568">
                  <c:v>44990.11462951389</c:v>
                </c:pt>
                <c:pt idx="569">
                  <c:v>44990.125046238427</c:v>
                </c:pt>
                <c:pt idx="570">
                  <c:v>44990.135462962964</c:v>
                </c:pt>
                <c:pt idx="571">
                  <c:v>44990.145879687501</c:v>
                </c:pt>
                <c:pt idx="572">
                  <c:v>44990.156296412039</c:v>
                </c:pt>
                <c:pt idx="573">
                  <c:v>44990.166713136576</c:v>
                </c:pt>
                <c:pt idx="574">
                  <c:v>44990.177129861113</c:v>
                </c:pt>
                <c:pt idx="575">
                  <c:v>44990.18754658565</c:v>
                </c:pt>
                <c:pt idx="576">
                  <c:v>44990.197963310187</c:v>
                </c:pt>
                <c:pt idx="577">
                  <c:v>44990.208380034725</c:v>
                </c:pt>
                <c:pt idx="578">
                  <c:v>44990.218796759262</c:v>
                </c:pt>
                <c:pt idx="579">
                  <c:v>44990.229213483799</c:v>
                </c:pt>
                <c:pt idx="580">
                  <c:v>44990.239630208336</c:v>
                </c:pt>
                <c:pt idx="581">
                  <c:v>44990.250046932873</c:v>
                </c:pt>
                <c:pt idx="582">
                  <c:v>44990.260463657411</c:v>
                </c:pt>
                <c:pt idx="583">
                  <c:v>44990.270880381948</c:v>
                </c:pt>
                <c:pt idx="584">
                  <c:v>44990.281297106485</c:v>
                </c:pt>
                <c:pt idx="585">
                  <c:v>44990.291713831015</c:v>
                </c:pt>
                <c:pt idx="586">
                  <c:v>44990.302130555552</c:v>
                </c:pt>
                <c:pt idx="587">
                  <c:v>44990.312547280089</c:v>
                </c:pt>
                <c:pt idx="588">
                  <c:v>44990.322964004627</c:v>
                </c:pt>
                <c:pt idx="589">
                  <c:v>44990.333380729164</c:v>
                </c:pt>
                <c:pt idx="590">
                  <c:v>44990.343797453701</c:v>
                </c:pt>
                <c:pt idx="591">
                  <c:v>44990.354214178238</c:v>
                </c:pt>
                <c:pt idx="592">
                  <c:v>44990.364630902775</c:v>
                </c:pt>
                <c:pt idx="593">
                  <c:v>44990.375047627313</c:v>
                </c:pt>
                <c:pt idx="594">
                  <c:v>44990.38546435185</c:v>
                </c:pt>
                <c:pt idx="595">
                  <c:v>44990.395881076387</c:v>
                </c:pt>
                <c:pt idx="596">
                  <c:v>44990.406297800924</c:v>
                </c:pt>
                <c:pt idx="597">
                  <c:v>44990.416714525461</c:v>
                </c:pt>
                <c:pt idx="598">
                  <c:v>44990.427131249999</c:v>
                </c:pt>
                <c:pt idx="599">
                  <c:v>44990.437547974536</c:v>
                </c:pt>
                <c:pt idx="600">
                  <c:v>44990.447964699073</c:v>
                </c:pt>
                <c:pt idx="601">
                  <c:v>44990.45838142361</c:v>
                </c:pt>
                <c:pt idx="602">
                  <c:v>44990.468798148147</c:v>
                </c:pt>
                <c:pt idx="603">
                  <c:v>44990.479214872685</c:v>
                </c:pt>
                <c:pt idx="604">
                  <c:v>44990.489631597222</c:v>
                </c:pt>
                <c:pt idx="605">
                  <c:v>44990.500048321759</c:v>
                </c:pt>
                <c:pt idx="606">
                  <c:v>44990.510465046296</c:v>
                </c:pt>
                <c:pt idx="607">
                  <c:v>44990.520881770834</c:v>
                </c:pt>
                <c:pt idx="608">
                  <c:v>44990.531298495371</c:v>
                </c:pt>
                <c:pt idx="609">
                  <c:v>44990.541715219908</c:v>
                </c:pt>
                <c:pt idx="610">
                  <c:v>44990.552131944445</c:v>
                </c:pt>
                <c:pt idx="611">
                  <c:v>44990.562548668982</c:v>
                </c:pt>
                <c:pt idx="612">
                  <c:v>44990.57296539352</c:v>
                </c:pt>
                <c:pt idx="613">
                  <c:v>44990.583382118057</c:v>
                </c:pt>
                <c:pt idx="614">
                  <c:v>44990.593798842594</c:v>
                </c:pt>
                <c:pt idx="615">
                  <c:v>44990.604215567131</c:v>
                </c:pt>
                <c:pt idx="616">
                  <c:v>44990.614632291668</c:v>
                </c:pt>
                <c:pt idx="617">
                  <c:v>44990.625049016206</c:v>
                </c:pt>
                <c:pt idx="618">
                  <c:v>44990.635465740743</c:v>
                </c:pt>
                <c:pt idx="619">
                  <c:v>44990.64588246528</c:v>
                </c:pt>
                <c:pt idx="620">
                  <c:v>44990.656299189817</c:v>
                </c:pt>
                <c:pt idx="621">
                  <c:v>44990.666715914354</c:v>
                </c:pt>
                <c:pt idx="622">
                  <c:v>44990.677132638892</c:v>
                </c:pt>
                <c:pt idx="623">
                  <c:v>44990.687549363429</c:v>
                </c:pt>
                <c:pt idx="624">
                  <c:v>44990.697966087966</c:v>
                </c:pt>
                <c:pt idx="625">
                  <c:v>44990.708382812503</c:v>
                </c:pt>
                <c:pt idx="626">
                  <c:v>44990.71879953704</c:v>
                </c:pt>
                <c:pt idx="627">
                  <c:v>44990.729216261578</c:v>
                </c:pt>
                <c:pt idx="628">
                  <c:v>44990.739632986108</c:v>
                </c:pt>
                <c:pt idx="629">
                  <c:v>44990.750049710645</c:v>
                </c:pt>
                <c:pt idx="630">
                  <c:v>44990.760466435182</c:v>
                </c:pt>
                <c:pt idx="631">
                  <c:v>44990.770883159719</c:v>
                </c:pt>
                <c:pt idx="632">
                  <c:v>44990.781299884256</c:v>
                </c:pt>
                <c:pt idx="633">
                  <c:v>44990.791716608794</c:v>
                </c:pt>
                <c:pt idx="634">
                  <c:v>44990.802133333331</c:v>
                </c:pt>
                <c:pt idx="635">
                  <c:v>44990.812550057868</c:v>
                </c:pt>
                <c:pt idx="636">
                  <c:v>44990.822966782405</c:v>
                </c:pt>
                <c:pt idx="637">
                  <c:v>44990.833383506942</c:v>
                </c:pt>
                <c:pt idx="638">
                  <c:v>44990.84380023148</c:v>
                </c:pt>
                <c:pt idx="639">
                  <c:v>44990.854216956017</c:v>
                </c:pt>
                <c:pt idx="640">
                  <c:v>44990.864633680554</c:v>
                </c:pt>
                <c:pt idx="641">
                  <c:v>44990.875050405091</c:v>
                </c:pt>
                <c:pt idx="642">
                  <c:v>44990.885467129629</c:v>
                </c:pt>
                <c:pt idx="643">
                  <c:v>44990.895883854166</c:v>
                </c:pt>
                <c:pt idx="644">
                  <c:v>44990.906300578703</c:v>
                </c:pt>
                <c:pt idx="645">
                  <c:v>44990.91671730324</c:v>
                </c:pt>
                <c:pt idx="646">
                  <c:v>44990.927134027777</c:v>
                </c:pt>
                <c:pt idx="647">
                  <c:v>44990.937550752315</c:v>
                </c:pt>
                <c:pt idx="648">
                  <c:v>44990.947967476852</c:v>
                </c:pt>
                <c:pt idx="649">
                  <c:v>44990.958384201389</c:v>
                </c:pt>
                <c:pt idx="650">
                  <c:v>44990.968800925926</c:v>
                </c:pt>
                <c:pt idx="651">
                  <c:v>44990.979217650463</c:v>
                </c:pt>
                <c:pt idx="652">
                  <c:v>44990.989634375001</c:v>
                </c:pt>
                <c:pt idx="653">
                  <c:v>44991.000051099538</c:v>
                </c:pt>
                <c:pt idx="654">
                  <c:v>44991.010467824075</c:v>
                </c:pt>
                <c:pt idx="655">
                  <c:v>44991.020884548612</c:v>
                </c:pt>
                <c:pt idx="656">
                  <c:v>44991.031301273149</c:v>
                </c:pt>
                <c:pt idx="657">
                  <c:v>44991.041717997687</c:v>
                </c:pt>
                <c:pt idx="658">
                  <c:v>44991.052134722224</c:v>
                </c:pt>
                <c:pt idx="659">
                  <c:v>44991.062551446761</c:v>
                </c:pt>
                <c:pt idx="660">
                  <c:v>44991.072968171298</c:v>
                </c:pt>
                <c:pt idx="661">
                  <c:v>44991.083384895835</c:v>
                </c:pt>
                <c:pt idx="662">
                  <c:v>44991.093801620373</c:v>
                </c:pt>
                <c:pt idx="663">
                  <c:v>44991.10421834491</c:v>
                </c:pt>
                <c:pt idx="664">
                  <c:v>44991.114635069447</c:v>
                </c:pt>
                <c:pt idx="665">
                  <c:v>44991.125051793984</c:v>
                </c:pt>
                <c:pt idx="666">
                  <c:v>44991.135468518522</c:v>
                </c:pt>
                <c:pt idx="667">
                  <c:v>44991.145885243059</c:v>
                </c:pt>
                <c:pt idx="668">
                  <c:v>44991.156301967596</c:v>
                </c:pt>
                <c:pt idx="669">
                  <c:v>44991.166718692133</c:v>
                </c:pt>
                <c:pt idx="670">
                  <c:v>44991.177135416663</c:v>
                </c:pt>
                <c:pt idx="671">
                  <c:v>44991.1875521412</c:v>
                </c:pt>
                <c:pt idx="672">
                  <c:v>44991.197968865737</c:v>
                </c:pt>
                <c:pt idx="673">
                  <c:v>44991.208385590275</c:v>
                </c:pt>
                <c:pt idx="674">
                  <c:v>44991.218802314812</c:v>
                </c:pt>
                <c:pt idx="675">
                  <c:v>44991.229219039349</c:v>
                </c:pt>
                <c:pt idx="676">
                  <c:v>44991.239635763886</c:v>
                </c:pt>
                <c:pt idx="677">
                  <c:v>44991.250052488424</c:v>
                </c:pt>
                <c:pt idx="678">
                  <c:v>44991.260469212961</c:v>
                </c:pt>
                <c:pt idx="679">
                  <c:v>44991.270885937498</c:v>
                </c:pt>
                <c:pt idx="680">
                  <c:v>44991.281302662035</c:v>
                </c:pt>
                <c:pt idx="681">
                  <c:v>44991.291719386572</c:v>
                </c:pt>
                <c:pt idx="682">
                  <c:v>44991.30213611111</c:v>
                </c:pt>
                <c:pt idx="683">
                  <c:v>44991.312552835647</c:v>
                </c:pt>
                <c:pt idx="684">
                  <c:v>44991.322969560184</c:v>
                </c:pt>
                <c:pt idx="685">
                  <c:v>44991.333386284721</c:v>
                </c:pt>
                <c:pt idx="686">
                  <c:v>44991.343803009258</c:v>
                </c:pt>
                <c:pt idx="687">
                  <c:v>44991.354219733796</c:v>
                </c:pt>
                <c:pt idx="688">
                  <c:v>44991.364636458333</c:v>
                </c:pt>
                <c:pt idx="689">
                  <c:v>44991.37505318287</c:v>
                </c:pt>
                <c:pt idx="690">
                  <c:v>44991.385469907407</c:v>
                </c:pt>
                <c:pt idx="691">
                  <c:v>44991.395886631944</c:v>
                </c:pt>
                <c:pt idx="692">
                  <c:v>44991.406303356482</c:v>
                </c:pt>
                <c:pt idx="693">
                  <c:v>44991.416720081019</c:v>
                </c:pt>
                <c:pt idx="694">
                  <c:v>44991.427136805556</c:v>
                </c:pt>
                <c:pt idx="695">
                  <c:v>44991.437553530093</c:v>
                </c:pt>
                <c:pt idx="696">
                  <c:v>44991.44797025463</c:v>
                </c:pt>
                <c:pt idx="697">
                  <c:v>44991.458386979168</c:v>
                </c:pt>
                <c:pt idx="698">
                  <c:v>44991.468803703705</c:v>
                </c:pt>
                <c:pt idx="699">
                  <c:v>44991.479220428242</c:v>
                </c:pt>
                <c:pt idx="700">
                  <c:v>44991.489637152779</c:v>
                </c:pt>
                <c:pt idx="701">
                  <c:v>44991.500053877317</c:v>
                </c:pt>
                <c:pt idx="702">
                  <c:v>44991.510470601854</c:v>
                </c:pt>
                <c:pt idx="703">
                  <c:v>44991.520887326391</c:v>
                </c:pt>
                <c:pt idx="704">
                  <c:v>44991.531304050928</c:v>
                </c:pt>
                <c:pt idx="705">
                  <c:v>44991.541720775465</c:v>
                </c:pt>
                <c:pt idx="706">
                  <c:v>44991.552137500003</c:v>
                </c:pt>
                <c:pt idx="707">
                  <c:v>44991.56255422454</c:v>
                </c:pt>
                <c:pt idx="708">
                  <c:v>44991.572970949077</c:v>
                </c:pt>
                <c:pt idx="709">
                  <c:v>44991.583387673614</c:v>
                </c:pt>
                <c:pt idx="710">
                  <c:v>44991.593804398151</c:v>
                </c:pt>
                <c:pt idx="711">
                  <c:v>44991.604221122689</c:v>
                </c:pt>
                <c:pt idx="712">
                  <c:v>44991.614637847226</c:v>
                </c:pt>
                <c:pt idx="713">
                  <c:v>44991.625054571756</c:v>
                </c:pt>
                <c:pt idx="714">
                  <c:v>44991.635471296293</c:v>
                </c:pt>
                <c:pt idx="715">
                  <c:v>44991.64588802083</c:v>
                </c:pt>
                <c:pt idx="716">
                  <c:v>44991.656304745367</c:v>
                </c:pt>
                <c:pt idx="717">
                  <c:v>44991.666721469905</c:v>
                </c:pt>
                <c:pt idx="718">
                  <c:v>44991.677138194442</c:v>
                </c:pt>
                <c:pt idx="719">
                  <c:v>44991.687554918979</c:v>
                </c:pt>
                <c:pt idx="720">
                  <c:v>44991.697971643516</c:v>
                </c:pt>
                <c:pt idx="721">
                  <c:v>44991.708388368053</c:v>
                </c:pt>
                <c:pt idx="722">
                  <c:v>44991.718805092591</c:v>
                </c:pt>
                <c:pt idx="723">
                  <c:v>44991.729221817128</c:v>
                </c:pt>
                <c:pt idx="724">
                  <c:v>44991.739638541665</c:v>
                </c:pt>
                <c:pt idx="725">
                  <c:v>44991.750055266202</c:v>
                </c:pt>
                <c:pt idx="726">
                  <c:v>44991.760471990739</c:v>
                </c:pt>
                <c:pt idx="727">
                  <c:v>44991.770888715277</c:v>
                </c:pt>
                <c:pt idx="728">
                  <c:v>44991.781305439814</c:v>
                </c:pt>
                <c:pt idx="729">
                  <c:v>44991.791722164351</c:v>
                </c:pt>
                <c:pt idx="730">
                  <c:v>44991.802138888888</c:v>
                </c:pt>
                <c:pt idx="731">
                  <c:v>44991.812555613426</c:v>
                </c:pt>
                <c:pt idx="732">
                  <c:v>44991.822972337963</c:v>
                </c:pt>
                <c:pt idx="733">
                  <c:v>44991.8333890625</c:v>
                </c:pt>
                <c:pt idx="734">
                  <c:v>44991.843805787037</c:v>
                </c:pt>
                <c:pt idx="735">
                  <c:v>44991.854222511574</c:v>
                </c:pt>
                <c:pt idx="736">
                  <c:v>44991.864639236112</c:v>
                </c:pt>
                <c:pt idx="737">
                  <c:v>44991.875055960649</c:v>
                </c:pt>
                <c:pt idx="738">
                  <c:v>44991.885472685186</c:v>
                </c:pt>
                <c:pt idx="739">
                  <c:v>44991.895889409723</c:v>
                </c:pt>
                <c:pt idx="740">
                  <c:v>44991.90630613426</c:v>
                </c:pt>
                <c:pt idx="741">
                  <c:v>44991.916722858798</c:v>
                </c:pt>
                <c:pt idx="742">
                  <c:v>44991.927139583335</c:v>
                </c:pt>
                <c:pt idx="743">
                  <c:v>44991.937556307872</c:v>
                </c:pt>
                <c:pt idx="744">
                  <c:v>44991.947973032409</c:v>
                </c:pt>
                <c:pt idx="745">
                  <c:v>44991.958389756946</c:v>
                </c:pt>
                <c:pt idx="746">
                  <c:v>44991.968806481484</c:v>
                </c:pt>
                <c:pt idx="747">
                  <c:v>44991.979223206021</c:v>
                </c:pt>
                <c:pt idx="748">
                  <c:v>44991.989639930558</c:v>
                </c:pt>
                <c:pt idx="749">
                  <c:v>44992.000056655095</c:v>
                </c:pt>
                <c:pt idx="750">
                  <c:v>44992.010473379632</c:v>
                </c:pt>
                <c:pt idx="751">
                  <c:v>44992.02089010417</c:v>
                </c:pt>
                <c:pt idx="752">
                  <c:v>44992.031306828707</c:v>
                </c:pt>
                <c:pt idx="753">
                  <c:v>44992.041723553244</c:v>
                </c:pt>
                <c:pt idx="754">
                  <c:v>44992.052140277781</c:v>
                </c:pt>
                <c:pt idx="755">
                  <c:v>44992.062557002311</c:v>
                </c:pt>
                <c:pt idx="756">
                  <c:v>44992.072973726848</c:v>
                </c:pt>
                <c:pt idx="757">
                  <c:v>44992.083390451386</c:v>
                </c:pt>
                <c:pt idx="758">
                  <c:v>44992.093807175923</c:v>
                </c:pt>
                <c:pt idx="759">
                  <c:v>44992.10422390046</c:v>
                </c:pt>
                <c:pt idx="760">
                  <c:v>44992.114640624997</c:v>
                </c:pt>
                <c:pt idx="761">
                  <c:v>44992.125057349534</c:v>
                </c:pt>
                <c:pt idx="762">
                  <c:v>44992.135474074072</c:v>
                </c:pt>
                <c:pt idx="763">
                  <c:v>44992.145890798609</c:v>
                </c:pt>
                <c:pt idx="764">
                  <c:v>44992.156307523146</c:v>
                </c:pt>
                <c:pt idx="765">
                  <c:v>44992.166724247683</c:v>
                </c:pt>
                <c:pt idx="766">
                  <c:v>44992.177140972221</c:v>
                </c:pt>
                <c:pt idx="767">
                  <c:v>44992.187557696758</c:v>
                </c:pt>
                <c:pt idx="768">
                  <c:v>44992.197974421295</c:v>
                </c:pt>
                <c:pt idx="769">
                  <c:v>44992.208391145832</c:v>
                </c:pt>
                <c:pt idx="770">
                  <c:v>44992.218807870369</c:v>
                </c:pt>
                <c:pt idx="771">
                  <c:v>44992.229224594907</c:v>
                </c:pt>
                <c:pt idx="772">
                  <c:v>44992.239641319444</c:v>
                </c:pt>
                <c:pt idx="773">
                  <c:v>44992.250058043981</c:v>
                </c:pt>
                <c:pt idx="774">
                  <c:v>44992.260474768518</c:v>
                </c:pt>
                <c:pt idx="775">
                  <c:v>44992.270891493055</c:v>
                </c:pt>
                <c:pt idx="776">
                  <c:v>44992.281308217593</c:v>
                </c:pt>
                <c:pt idx="777">
                  <c:v>44992.29172494213</c:v>
                </c:pt>
                <c:pt idx="778">
                  <c:v>44992.302141666667</c:v>
                </c:pt>
                <c:pt idx="779">
                  <c:v>44992.312558391204</c:v>
                </c:pt>
                <c:pt idx="780">
                  <c:v>44992.322975115741</c:v>
                </c:pt>
                <c:pt idx="781">
                  <c:v>44992.333391840279</c:v>
                </c:pt>
                <c:pt idx="782">
                  <c:v>44992.343808564816</c:v>
                </c:pt>
                <c:pt idx="783">
                  <c:v>44992.354225289353</c:v>
                </c:pt>
                <c:pt idx="784">
                  <c:v>44992.36464201389</c:v>
                </c:pt>
                <c:pt idx="785">
                  <c:v>44992.375058738427</c:v>
                </c:pt>
                <c:pt idx="786">
                  <c:v>44992.385475462965</c:v>
                </c:pt>
                <c:pt idx="787">
                  <c:v>44992.395892187502</c:v>
                </c:pt>
                <c:pt idx="788">
                  <c:v>44992.406308912039</c:v>
                </c:pt>
                <c:pt idx="789">
                  <c:v>44992.416725636576</c:v>
                </c:pt>
                <c:pt idx="790">
                  <c:v>44992.427142361114</c:v>
                </c:pt>
                <c:pt idx="791">
                  <c:v>44992.437559085651</c:v>
                </c:pt>
                <c:pt idx="792">
                  <c:v>44992.447975810188</c:v>
                </c:pt>
                <c:pt idx="793">
                  <c:v>44992.458392534725</c:v>
                </c:pt>
                <c:pt idx="794">
                  <c:v>44992.468809259262</c:v>
                </c:pt>
                <c:pt idx="795">
                  <c:v>44992.4792259838</c:v>
                </c:pt>
                <c:pt idx="796">
                  <c:v>44992.489642708337</c:v>
                </c:pt>
                <c:pt idx="797">
                  <c:v>44992.500059432874</c:v>
                </c:pt>
                <c:pt idx="798">
                  <c:v>44992.510476157404</c:v>
                </c:pt>
                <c:pt idx="799">
                  <c:v>44992.520892881941</c:v>
                </c:pt>
                <c:pt idx="800">
                  <c:v>44992.531309606478</c:v>
                </c:pt>
                <c:pt idx="801">
                  <c:v>44992.541726331016</c:v>
                </c:pt>
                <c:pt idx="802">
                  <c:v>44992.552143055553</c:v>
                </c:pt>
                <c:pt idx="803">
                  <c:v>44992.56255978009</c:v>
                </c:pt>
                <c:pt idx="804">
                  <c:v>44992.572976504627</c:v>
                </c:pt>
                <c:pt idx="805">
                  <c:v>44992.583393229164</c:v>
                </c:pt>
                <c:pt idx="806">
                  <c:v>44992.593809953702</c:v>
                </c:pt>
                <c:pt idx="807">
                  <c:v>44992.604226678239</c:v>
                </c:pt>
                <c:pt idx="808">
                  <c:v>44992.614643402776</c:v>
                </c:pt>
                <c:pt idx="809">
                  <c:v>44992.625060127313</c:v>
                </c:pt>
                <c:pt idx="810">
                  <c:v>44992.63547685185</c:v>
                </c:pt>
                <c:pt idx="811">
                  <c:v>44992.645893576388</c:v>
                </c:pt>
                <c:pt idx="812">
                  <c:v>44992.656310300925</c:v>
                </c:pt>
                <c:pt idx="813">
                  <c:v>44992.666727025462</c:v>
                </c:pt>
                <c:pt idx="814">
                  <c:v>44992.677143749999</c:v>
                </c:pt>
                <c:pt idx="815">
                  <c:v>44992.687560474536</c:v>
                </c:pt>
                <c:pt idx="816">
                  <c:v>44992.697977199074</c:v>
                </c:pt>
                <c:pt idx="817">
                  <c:v>44992.708393923611</c:v>
                </c:pt>
                <c:pt idx="818">
                  <c:v>44992.718810648148</c:v>
                </c:pt>
                <c:pt idx="819">
                  <c:v>44992.729227372685</c:v>
                </c:pt>
                <c:pt idx="820">
                  <c:v>44992.739644097222</c:v>
                </c:pt>
                <c:pt idx="821">
                  <c:v>44992.75006082176</c:v>
                </c:pt>
                <c:pt idx="822">
                  <c:v>44992.760477546297</c:v>
                </c:pt>
                <c:pt idx="823">
                  <c:v>44992.770894270834</c:v>
                </c:pt>
                <c:pt idx="824">
                  <c:v>44992.781310995371</c:v>
                </c:pt>
                <c:pt idx="825">
                  <c:v>44992.791727719909</c:v>
                </c:pt>
                <c:pt idx="826">
                  <c:v>44992.802144444446</c:v>
                </c:pt>
                <c:pt idx="827">
                  <c:v>44992.812561168983</c:v>
                </c:pt>
                <c:pt idx="828">
                  <c:v>44992.82297789352</c:v>
                </c:pt>
                <c:pt idx="829">
                  <c:v>44992.833394618057</c:v>
                </c:pt>
                <c:pt idx="830">
                  <c:v>44992.843811342595</c:v>
                </c:pt>
                <c:pt idx="831">
                  <c:v>44992.854228067132</c:v>
                </c:pt>
                <c:pt idx="832">
                  <c:v>44992.864644791669</c:v>
                </c:pt>
                <c:pt idx="833">
                  <c:v>44992.875061516206</c:v>
                </c:pt>
                <c:pt idx="834">
                  <c:v>44992.885478240743</c:v>
                </c:pt>
                <c:pt idx="835">
                  <c:v>44992.895894965281</c:v>
                </c:pt>
                <c:pt idx="836">
                  <c:v>44992.906311689818</c:v>
                </c:pt>
                <c:pt idx="837">
                  <c:v>44992.916728414355</c:v>
                </c:pt>
                <c:pt idx="838">
                  <c:v>44992.927145138892</c:v>
                </c:pt>
                <c:pt idx="839">
                  <c:v>44992.937561863429</c:v>
                </c:pt>
                <c:pt idx="840">
                  <c:v>44992.947978587959</c:v>
                </c:pt>
                <c:pt idx="841">
                  <c:v>44992.958395312497</c:v>
                </c:pt>
                <c:pt idx="842">
                  <c:v>44992.968812037034</c:v>
                </c:pt>
                <c:pt idx="843">
                  <c:v>44992.979228761571</c:v>
                </c:pt>
                <c:pt idx="844">
                  <c:v>44992.989645486108</c:v>
                </c:pt>
                <c:pt idx="845">
                  <c:v>44993.000062210645</c:v>
                </c:pt>
                <c:pt idx="846">
                  <c:v>44993.010478935183</c:v>
                </c:pt>
                <c:pt idx="847">
                  <c:v>44993.02089565972</c:v>
                </c:pt>
                <c:pt idx="848">
                  <c:v>44993.031312384257</c:v>
                </c:pt>
                <c:pt idx="849">
                  <c:v>44993.041729108794</c:v>
                </c:pt>
                <c:pt idx="850">
                  <c:v>44993.052145833331</c:v>
                </c:pt>
                <c:pt idx="851">
                  <c:v>44993.062562557869</c:v>
                </c:pt>
                <c:pt idx="852">
                  <c:v>44993.072979282406</c:v>
                </c:pt>
                <c:pt idx="853">
                  <c:v>44993.083396006943</c:v>
                </c:pt>
                <c:pt idx="854">
                  <c:v>44993.09381273148</c:v>
                </c:pt>
                <c:pt idx="855">
                  <c:v>44993.104229456017</c:v>
                </c:pt>
                <c:pt idx="856">
                  <c:v>44993.114646180555</c:v>
                </c:pt>
                <c:pt idx="857">
                  <c:v>44993.125062905092</c:v>
                </c:pt>
                <c:pt idx="858">
                  <c:v>44993.135479629629</c:v>
                </c:pt>
                <c:pt idx="859">
                  <c:v>44993.145896354166</c:v>
                </c:pt>
                <c:pt idx="860">
                  <c:v>44993.156313078704</c:v>
                </c:pt>
                <c:pt idx="861">
                  <c:v>44993.166729803241</c:v>
                </c:pt>
                <c:pt idx="862">
                  <c:v>44993.177146527778</c:v>
                </c:pt>
                <c:pt idx="863">
                  <c:v>44993.187563252315</c:v>
                </c:pt>
                <c:pt idx="864">
                  <c:v>44993.197979976852</c:v>
                </c:pt>
                <c:pt idx="865">
                  <c:v>44993.20839670139</c:v>
                </c:pt>
                <c:pt idx="866">
                  <c:v>44993.218813425927</c:v>
                </c:pt>
                <c:pt idx="867">
                  <c:v>44993.229230150464</c:v>
                </c:pt>
                <c:pt idx="868">
                  <c:v>44993.239646875001</c:v>
                </c:pt>
                <c:pt idx="869">
                  <c:v>44993.250063599538</c:v>
                </c:pt>
                <c:pt idx="870">
                  <c:v>44993.260480324076</c:v>
                </c:pt>
                <c:pt idx="871">
                  <c:v>44993.270897048613</c:v>
                </c:pt>
                <c:pt idx="872">
                  <c:v>44993.28131377315</c:v>
                </c:pt>
                <c:pt idx="873">
                  <c:v>44993.291730497687</c:v>
                </c:pt>
                <c:pt idx="874">
                  <c:v>44993.302147222224</c:v>
                </c:pt>
                <c:pt idx="875">
                  <c:v>44993.312563946762</c:v>
                </c:pt>
                <c:pt idx="876">
                  <c:v>44993.322980671299</c:v>
                </c:pt>
                <c:pt idx="877">
                  <c:v>44993.333397395836</c:v>
                </c:pt>
                <c:pt idx="878">
                  <c:v>44993.343814120373</c:v>
                </c:pt>
                <c:pt idx="879">
                  <c:v>44993.35423084491</c:v>
                </c:pt>
                <c:pt idx="880">
                  <c:v>44993.364647569448</c:v>
                </c:pt>
                <c:pt idx="881">
                  <c:v>44993.375064293985</c:v>
                </c:pt>
                <c:pt idx="882">
                  <c:v>44993.385481018522</c:v>
                </c:pt>
                <c:pt idx="883">
                  <c:v>44993.395897743052</c:v>
                </c:pt>
                <c:pt idx="884">
                  <c:v>44993.406314467589</c:v>
                </c:pt>
                <c:pt idx="885">
                  <c:v>44993.416731192126</c:v>
                </c:pt>
                <c:pt idx="886">
                  <c:v>44993.427147916664</c:v>
                </c:pt>
                <c:pt idx="887">
                  <c:v>44993.437564641201</c:v>
                </c:pt>
                <c:pt idx="888">
                  <c:v>44993.447981365738</c:v>
                </c:pt>
                <c:pt idx="889">
                  <c:v>44993.458398090275</c:v>
                </c:pt>
                <c:pt idx="890">
                  <c:v>44993.468814814813</c:v>
                </c:pt>
                <c:pt idx="891">
                  <c:v>44993.47923153935</c:v>
                </c:pt>
                <c:pt idx="892">
                  <c:v>44993.489648263887</c:v>
                </c:pt>
                <c:pt idx="893">
                  <c:v>44993.500064988424</c:v>
                </c:pt>
                <c:pt idx="894">
                  <c:v>44993.510481712961</c:v>
                </c:pt>
                <c:pt idx="895">
                  <c:v>44993.520898437499</c:v>
                </c:pt>
                <c:pt idx="896">
                  <c:v>44993.531315162036</c:v>
                </c:pt>
                <c:pt idx="897">
                  <c:v>44993.541731886573</c:v>
                </c:pt>
                <c:pt idx="898">
                  <c:v>44993.55214861111</c:v>
                </c:pt>
                <c:pt idx="899">
                  <c:v>44993.562565335647</c:v>
                </c:pt>
                <c:pt idx="900">
                  <c:v>44993.572982060185</c:v>
                </c:pt>
                <c:pt idx="901">
                  <c:v>44993.583398784722</c:v>
                </c:pt>
                <c:pt idx="902">
                  <c:v>44993.593815509259</c:v>
                </c:pt>
                <c:pt idx="903">
                  <c:v>44993.604232233796</c:v>
                </c:pt>
                <c:pt idx="904">
                  <c:v>44993.614648958333</c:v>
                </c:pt>
                <c:pt idx="905">
                  <c:v>44993.625065682871</c:v>
                </c:pt>
                <c:pt idx="906">
                  <c:v>44993.635482407408</c:v>
                </c:pt>
                <c:pt idx="907">
                  <c:v>44993.645899131945</c:v>
                </c:pt>
                <c:pt idx="908">
                  <c:v>44993.656315856482</c:v>
                </c:pt>
                <c:pt idx="909">
                  <c:v>44993.666732581019</c:v>
                </c:pt>
                <c:pt idx="910">
                  <c:v>44993.677149305557</c:v>
                </c:pt>
                <c:pt idx="911">
                  <c:v>44993.687566030094</c:v>
                </c:pt>
                <c:pt idx="912">
                  <c:v>44993.697982754631</c:v>
                </c:pt>
                <c:pt idx="913">
                  <c:v>44993.708399479168</c:v>
                </c:pt>
                <c:pt idx="914">
                  <c:v>44993.718816203706</c:v>
                </c:pt>
                <c:pt idx="915">
                  <c:v>44993.729232928243</c:v>
                </c:pt>
                <c:pt idx="916">
                  <c:v>44993.73964965278</c:v>
                </c:pt>
                <c:pt idx="917">
                  <c:v>44993.750066377317</c:v>
                </c:pt>
                <c:pt idx="918">
                  <c:v>44993.760483101854</c:v>
                </c:pt>
                <c:pt idx="919">
                  <c:v>44993.770899826392</c:v>
                </c:pt>
                <c:pt idx="920">
                  <c:v>44993.781316550929</c:v>
                </c:pt>
                <c:pt idx="921">
                  <c:v>44993.791733275466</c:v>
                </c:pt>
                <c:pt idx="922">
                  <c:v>44993.802150000003</c:v>
                </c:pt>
                <c:pt idx="923">
                  <c:v>44993.81256672454</c:v>
                </c:pt>
                <c:pt idx="924">
                  <c:v>44993.822983449078</c:v>
                </c:pt>
                <c:pt idx="925">
                  <c:v>44993.833400173608</c:v>
                </c:pt>
                <c:pt idx="926">
                  <c:v>44993.843816898145</c:v>
                </c:pt>
                <c:pt idx="927">
                  <c:v>44993.854233622682</c:v>
                </c:pt>
                <c:pt idx="928">
                  <c:v>44993.864650347219</c:v>
                </c:pt>
                <c:pt idx="929">
                  <c:v>44993.875067071756</c:v>
                </c:pt>
                <c:pt idx="930">
                  <c:v>44993.885483796294</c:v>
                </c:pt>
                <c:pt idx="931">
                  <c:v>44993.895900520831</c:v>
                </c:pt>
                <c:pt idx="932">
                  <c:v>44993.906317245368</c:v>
                </c:pt>
                <c:pt idx="933">
                  <c:v>44993.916733969905</c:v>
                </c:pt>
                <c:pt idx="934">
                  <c:v>44993.927150694442</c:v>
                </c:pt>
                <c:pt idx="935">
                  <c:v>44993.93756741898</c:v>
                </c:pt>
                <c:pt idx="936">
                  <c:v>44993.947984143517</c:v>
                </c:pt>
                <c:pt idx="937">
                  <c:v>44993.958400868054</c:v>
                </c:pt>
                <c:pt idx="938">
                  <c:v>44993.968817592591</c:v>
                </c:pt>
                <c:pt idx="939">
                  <c:v>44993.979234317128</c:v>
                </c:pt>
                <c:pt idx="940">
                  <c:v>44993.989651041666</c:v>
                </c:pt>
                <c:pt idx="941">
                  <c:v>44994.000067766203</c:v>
                </c:pt>
                <c:pt idx="942">
                  <c:v>44994.01048449074</c:v>
                </c:pt>
                <c:pt idx="943">
                  <c:v>44994.020901215277</c:v>
                </c:pt>
                <c:pt idx="944">
                  <c:v>44994.031317939814</c:v>
                </c:pt>
                <c:pt idx="945">
                  <c:v>44994.041734664352</c:v>
                </c:pt>
                <c:pt idx="946">
                  <c:v>44994.052151388889</c:v>
                </c:pt>
                <c:pt idx="947">
                  <c:v>44994.062568113426</c:v>
                </c:pt>
                <c:pt idx="948">
                  <c:v>44994.072984837963</c:v>
                </c:pt>
                <c:pt idx="949">
                  <c:v>44994.083401562501</c:v>
                </c:pt>
                <c:pt idx="950">
                  <c:v>44994.093818287038</c:v>
                </c:pt>
                <c:pt idx="951">
                  <c:v>44994.104235011575</c:v>
                </c:pt>
                <c:pt idx="952">
                  <c:v>44994.114651736112</c:v>
                </c:pt>
                <c:pt idx="953">
                  <c:v>44994.125068460649</c:v>
                </c:pt>
                <c:pt idx="954">
                  <c:v>44994.135485185187</c:v>
                </c:pt>
                <c:pt idx="955">
                  <c:v>44994.145901909724</c:v>
                </c:pt>
                <c:pt idx="956">
                  <c:v>44994.156318634261</c:v>
                </c:pt>
                <c:pt idx="957">
                  <c:v>44994.166735358798</c:v>
                </c:pt>
                <c:pt idx="958">
                  <c:v>44994.177152083335</c:v>
                </c:pt>
                <c:pt idx="959">
                  <c:v>44994.187568807873</c:v>
                </c:pt>
                <c:pt idx="960">
                  <c:v>44994.19798553241</c:v>
                </c:pt>
                <c:pt idx="961">
                  <c:v>44994.208402256947</c:v>
                </c:pt>
                <c:pt idx="962">
                  <c:v>44994.218818981484</c:v>
                </c:pt>
                <c:pt idx="963">
                  <c:v>44994.229235706021</c:v>
                </c:pt>
                <c:pt idx="964">
                  <c:v>44994.239652430559</c:v>
                </c:pt>
                <c:pt idx="965">
                  <c:v>44994.250069155096</c:v>
                </c:pt>
                <c:pt idx="966">
                  <c:v>44994.260485879633</c:v>
                </c:pt>
                <c:pt idx="967">
                  <c:v>44994.27090260417</c:v>
                </c:pt>
                <c:pt idx="968">
                  <c:v>44994.2813193287</c:v>
                </c:pt>
                <c:pt idx="969">
                  <c:v>44994.291736053237</c:v>
                </c:pt>
                <c:pt idx="970">
                  <c:v>44994.302152777775</c:v>
                </c:pt>
                <c:pt idx="971">
                  <c:v>44994.312569502312</c:v>
                </c:pt>
                <c:pt idx="972">
                  <c:v>44994.322986226849</c:v>
                </c:pt>
                <c:pt idx="973">
                  <c:v>44994.333402951386</c:v>
                </c:pt>
                <c:pt idx="974">
                  <c:v>44994.343819675923</c:v>
                </c:pt>
                <c:pt idx="975">
                  <c:v>44994.354236400461</c:v>
                </c:pt>
                <c:pt idx="976">
                  <c:v>44994.364653124998</c:v>
                </c:pt>
                <c:pt idx="977">
                  <c:v>44994.375069849535</c:v>
                </c:pt>
                <c:pt idx="978">
                  <c:v>44994.385486574072</c:v>
                </c:pt>
                <c:pt idx="979">
                  <c:v>44994.395903298609</c:v>
                </c:pt>
                <c:pt idx="980">
                  <c:v>44994.406320023147</c:v>
                </c:pt>
                <c:pt idx="981">
                  <c:v>44994.416736747684</c:v>
                </c:pt>
                <c:pt idx="982">
                  <c:v>44994.427153472221</c:v>
                </c:pt>
                <c:pt idx="983">
                  <c:v>44994.437570196758</c:v>
                </c:pt>
                <c:pt idx="984">
                  <c:v>44994.447986921296</c:v>
                </c:pt>
                <c:pt idx="985">
                  <c:v>44994.458403645833</c:v>
                </c:pt>
                <c:pt idx="986">
                  <c:v>44994.46882037037</c:v>
                </c:pt>
                <c:pt idx="987">
                  <c:v>44994.479237094907</c:v>
                </c:pt>
                <c:pt idx="988">
                  <c:v>44994.489653819444</c:v>
                </c:pt>
                <c:pt idx="989">
                  <c:v>44994.500070543982</c:v>
                </c:pt>
                <c:pt idx="990">
                  <c:v>44994.510487268519</c:v>
                </c:pt>
                <c:pt idx="991">
                  <c:v>44994.520903993056</c:v>
                </c:pt>
                <c:pt idx="992">
                  <c:v>44994.531320717593</c:v>
                </c:pt>
                <c:pt idx="993">
                  <c:v>44994.54173744213</c:v>
                </c:pt>
                <c:pt idx="994">
                  <c:v>44994.552154166668</c:v>
                </c:pt>
                <c:pt idx="995">
                  <c:v>44994.562570891205</c:v>
                </c:pt>
                <c:pt idx="996">
                  <c:v>44994.572987615742</c:v>
                </c:pt>
                <c:pt idx="997">
                  <c:v>44994.583404340279</c:v>
                </c:pt>
                <c:pt idx="998">
                  <c:v>44994.593821064816</c:v>
                </c:pt>
                <c:pt idx="999">
                  <c:v>44994.604237789354</c:v>
                </c:pt>
                <c:pt idx="1000">
                  <c:v>44994.614654513891</c:v>
                </c:pt>
                <c:pt idx="1001">
                  <c:v>44994.625071238428</c:v>
                </c:pt>
                <c:pt idx="1002">
                  <c:v>44994.635487962965</c:v>
                </c:pt>
                <c:pt idx="1003">
                  <c:v>44994.645904687502</c:v>
                </c:pt>
                <c:pt idx="1004">
                  <c:v>44994.65632141204</c:v>
                </c:pt>
                <c:pt idx="1005">
                  <c:v>44994.666738136577</c:v>
                </c:pt>
                <c:pt idx="1006">
                  <c:v>44994.677154861114</c:v>
                </c:pt>
                <c:pt idx="1007">
                  <c:v>44994.687571585651</c:v>
                </c:pt>
                <c:pt idx="1008">
                  <c:v>44994.697988310189</c:v>
                </c:pt>
                <c:pt idx="1009">
                  <c:v>44994.708405034726</c:v>
                </c:pt>
                <c:pt idx="1010">
                  <c:v>44994.718821759256</c:v>
                </c:pt>
                <c:pt idx="1011">
                  <c:v>44994.729238483793</c:v>
                </c:pt>
                <c:pt idx="1012">
                  <c:v>44994.73965520833</c:v>
                </c:pt>
                <c:pt idx="1013">
                  <c:v>44994.750071932867</c:v>
                </c:pt>
                <c:pt idx="1014">
                  <c:v>44994.760488657404</c:v>
                </c:pt>
                <c:pt idx="1015">
                  <c:v>44994.770905381942</c:v>
                </c:pt>
                <c:pt idx="1016">
                  <c:v>44994.781322106479</c:v>
                </c:pt>
                <c:pt idx="1017">
                  <c:v>44994.791738831016</c:v>
                </c:pt>
                <c:pt idx="1018">
                  <c:v>44994.802155555553</c:v>
                </c:pt>
                <c:pt idx="1019">
                  <c:v>44994.812572280091</c:v>
                </c:pt>
                <c:pt idx="1020">
                  <c:v>44994.822989004628</c:v>
                </c:pt>
                <c:pt idx="1021">
                  <c:v>44994.833405729165</c:v>
                </c:pt>
                <c:pt idx="1022">
                  <c:v>44994.843822453702</c:v>
                </c:pt>
                <c:pt idx="1023">
                  <c:v>44994.854239178239</c:v>
                </c:pt>
                <c:pt idx="1024">
                  <c:v>44994.864655902777</c:v>
                </c:pt>
                <c:pt idx="1025">
                  <c:v>44994.875072627314</c:v>
                </c:pt>
                <c:pt idx="1026">
                  <c:v>44994.885489351851</c:v>
                </c:pt>
                <c:pt idx="1027">
                  <c:v>44994.895906076388</c:v>
                </c:pt>
                <c:pt idx="1028">
                  <c:v>44994.906322800925</c:v>
                </c:pt>
                <c:pt idx="1029">
                  <c:v>44994.916739525463</c:v>
                </c:pt>
                <c:pt idx="1030">
                  <c:v>44994.92715625</c:v>
                </c:pt>
                <c:pt idx="1031">
                  <c:v>44994.937572974537</c:v>
                </c:pt>
                <c:pt idx="1032">
                  <c:v>44994.947989699074</c:v>
                </c:pt>
                <c:pt idx="1033">
                  <c:v>44994.958406423611</c:v>
                </c:pt>
                <c:pt idx="1034">
                  <c:v>44994.968823148149</c:v>
                </c:pt>
                <c:pt idx="1035">
                  <c:v>44994.979239872686</c:v>
                </c:pt>
                <c:pt idx="1036">
                  <c:v>44994.989656597223</c:v>
                </c:pt>
                <c:pt idx="1037">
                  <c:v>44995.00007332176</c:v>
                </c:pt>
                <c:pt idx="1038">
                  <c:v>44995.010490046297</c:v>
                </c:pt>
                <c:pt idx="1039">
                  <c:v>44995.020906770835</c:v>
                </c:pt>
                <c:pt idx="1040">
                  <c:v>44995.031323495372</c:v>
                </c:pt>
                <c:pt idx="1041">
                  <c:v>44995.041740219909</c:v>
                </c:pt>
                <c:pt idx="1042">
                  <c:v>44995.052156944446</c:v>
                </c:pt>
                <c:pt idx="1043">
                  <c:v>44995.062573668984</c:v>
                </c:pt>
                <c:pt idx="1044">
                  <c:v>44995.072990393521</c:v>
                </c:pt>
                <c:pt idx="1045">
                  <c:v>44995.083407118058</c:v>
                </c:pt>
                <c:pt idx="1046">
                  <c:v>44995.093823842595</c:v>
                </c:pt>
                <c:pt idx="1047">
                  <c:v>44995.104240567132</c:v>
                </c:pt>
                <c:pt idx="1048">
                  <c:v>44995.11465729167</c:v>
                </c:pt>
                <c:pt idx="1049">
                  <c:v>44995.125074016207</c:v>
                </c:pt>
                <c:pt idx="1050">
                  <c:v>44995.135490740744</c:v>
                </c:pt>
                <c:pt idx="1051">
                  <c:v>44995.145907465281</c:v>
                </c:pt>
                <c:pt idx="1052">
                  <c:v>44995.156324189818</c:v>
                </c:pt>
                <c:pt idx="1053">
                  <c:v>44995.166740914348</c:v>
                </c:pt>
                <c:pt idx="1054">
                  <c:v>44995.177157638886</c:v>
                </c:pt>
                <c:pt idx="1055">
                  <c:v>44995.187574363423</c:v>
                </c:pt>
                <c:pt idx="1056">
                  <c:v>44995.19799108796</c:v>
                </c:pt>
                <c:pt idx="1057">
                  <c:v>44995.208407812497</c:v>
                </c:pt>
                <c:pt idx="1058">
                  <c:v>44995.218824537034</c:v>
                </c:pt>
                <c:pt idx="1059">
                  <c:v>44995.229241261572</c:v>
                </c:pt>
                <c:pt idx="1060">
                  <c:v>44995.239657986109</c:v>
                </c:pt>
                <c:pt idx="1061">
                  <c:v>44995.250074710646</c:v>
                </c:pt>
                <c:pt idx="1062">
                  <c:v>44995.260491435183</c:v>
                </c:pt>
                <c:pt idx="1063">
                  <c:v>44995.27090815972</c:v>
                </c:pt>
                <c:pt idx="1064">
                  <c:v>44995.281324884258</c:v>
                </c:pt>
                <c:pt idx="1065">
                  <c:v>44995.291741608795</c:v>
                </c:pt>
                <c:pt idx="1066">
                  <c:v>44995.302158333332</c:v>
                </c:pt>
                <c:pt idx="1067">
                  <c:v>44995.312575057869</c:v>
                </c:pt>
                <c:pt idx="1068">
                  <c:v>44995.322991782406</c:v>
                </c:pt>
                <c:pt idx="1069">
                  <c:v>44995.333408506944</c:v>
                </c:pt>
                <c:pt idx="1070">
                  <c:v>44995.343825231481</c:v>
                </c:pt>
                <c:pt idx="1071">
                  <c:v>44995.354241956018</c:v>
                </c:pt>
                <c:pt idx="1072">
                  <c:v>44995.364658680555</c:v>
                </c:pt>
                <c:pt idx="1073">
                  <c:v>44995.375075405093</c:v>
                </c:pt>
                <c:pt idx="1074">
                  <c:v>44995.38549212963</c:v>
                </c:pt>
                <c:pt idx="1075">
                  <c:v>44995.395908854167</c:v>
                </c:pt>
                <c:pt idx="1076">
                  <c:v>44995.406325578704</c:v>
                </c:pt>
                <c:pt idx="1077">
                  <c:v>44995.416742303241</c:v>
                </c:pt>
                <c:pt idx="1078">
                  <c:v>44995.427159027779</c:v>
                </c:pt>
                <c:pt idx="1079">
                  <c:v>44995.437575752316</c:v>
                </c:pt>
                <c:pt idx="1080">
                  <c:v>44995.447992476853</c:v>
                </c:pt>
                <c:pt idx="1081">
                  <c:v>44995.45840920139</c:v>
                </c:pt>
                <c:pt idx="1082">
                  <c:v>44995.468825925927</c:v>
                </c:pt>
                <c:pt idx="1083">
                  <c:v>44995.479242650465</c:v>
                </c:pt>
                <c:pt idx="1084">
                  <c:v>44995.489659375002</c:v>
                </c:pt>
                <c:pt idx="1085">
                  <c:v>44995.500076099539</c:v>
                </c:pt>
                <c:pt idx="1086">
                  <c:v>44995.510492824076</c:v>
                </c:pt>
                <c:pt idx="1087">
                  <c:v>44995.520909548613</c:v>
                </c:pt>
                <c:pt idx="1088">
                  <c:v>44995.531326273151</c:v>
                </c:pt>
                <c:pt idx="1089">
                  <c:v>44995.541742997688</c:v>
                </c:pt>
                <c:pt idx="1090">
                  <c:v>44995.552159722225</c:v>
                </c:pt>
                <c:pt idx="1091">
                  <c:v>44995.562576446762</c:v>
                </c:pt>
                <c:pt idx="1092">
                  <c:v>44995.572993171299</c:v>
                </c:pt>
                <c:pt idx="1093">
                  <c:v>44995.583409895837</c:v>
                </c:pt>
                <c:pt idx="1094">
                  <c:v>44995.593826620374</c:v>
                </c:pt>
                <c:pt idx="1095">
                  <c:v>44995.604243344904</c:v>
                </c:pt>
                <c:pt idx="1096">
                  <c:v>44995.614660069441</c:v>
                </c:pt>
                <c:pt idx="1097">
                  <c:v>44995.625076793978</c:v>
                </c:pt>
                <c:pt idx="1098">
                  <c:v>44995.635493518515</c:v>
                </c:pt>
                <c:pt idx="1099">
                  <c:v>44995.645910243053</c:v>
                </c:pt>
                <c:pt idx="1100">
                  <c:v>44995.65632696759</c:v>
                </c:pt>
                <c:pt idx="1101">
                  <c:v>44995.666743692127</c:v>
                </c:pt>
                <c:pt idx="1102">
                  <c:v>44995.677160416664</c:v>
                </c:pt>
                <c:pt idx="1103">
                  <c:v>44995.687577141201</c:v>
                </c:pt>
                <c:pt idx="1104">
                  <c:v>44995.697993865739</c:v>
                </c:pt>
                <c:pt idx="1105">
                  <c:v>44995.708410590276</c:v>
                </c:pt>
                <c:pt idx="1106">
                  <c:v>44995.718827314813</c:v>
                </c:pt>
                <c:pt idx="1107">
                  <c:v>44995.72924403935</c:v>
                </c:pt>
                <c:pt idx="1108">
                  <c:v>44995.739660763888</c:v>
                </c:pt>
                <c:pt idx="1109">
                  <c:v>44995.750077488425</c:v>
                </c:pt>
                <c:pt idx="1110">
                  <c:v>44995.760494212962</c:v>
                </c:pt>
                <c:pt idx="1111">
                  <c:v>44995.770910937499</c:v>
                </c:pt>
                <c:pt idx="1112">
                  <c:v>44995.781327662036</c:v>
                </c:pt>
                <c:pt idx="1113">
                  <c:v>44995.791744386574</c:v>
                </c:pt>
                <c:pt idx="1114">
                  <c:v>44995.802161111111</c:v>
                </c:pt>
                <c:pt idx="1115">
                  <c:v>44995.812577835648</c:v>
                </c:pt>
                <c:pt idx="1116">
                  <c:v>44995.822994560185</c:v>
                </c:pt>
                <c:pt idx="1117">
                  <c:v>44995.833411284722</c:v>
                </c:pt>
                <c:pt idx="1118">
                  <c:v>44995.84382800926</c:v>
                </c:pt>
                <c:pt idx="1119">
                  <c:v>44995.854244733797</c:v>
                </c:pt>
                <c:pt idx="1120">
                  <c:v>44995.864661458334</c:v>
                </c:pt>
                <c:pt idx="1121">
                  <c:v>44995.875078182871</c:v>
                </c:pt>
                <c:pt idx="1122">
                  <c:v>44995.885494907408</c:v>
                </c:pt>
                <c:pt idx="1123">
                  <c:v>44995.895911631946</c:v>
                </c:pt>
                <c:pt idx="1124">
                  <c:v>44995.906328356483</c:v>
                </c:pt>
                <c:pt idx="1125">
                  <c:v>44995.91674508102</c:v>
                </c:pt>
                <c:pt idx="1126">
                  <c:v>44995.927161805557</c:v>
                </c:pt>
                <c:pt idx="1127">
                  <c:v>44995.937578530094</c:v>
                </c:pt>
                <c:pt idx="1128">
                  <c:v>44995.947995254632</c:v>
                </c:pt>
                <c:pt idx="1129">
                  <c:v>44995.958411979169</c:v>
                </c:pt>
                <c:pt idx="1130">
                  <c:v>44995.968828703706</c:v>
                </c:pt>
                <c:pt idx="1131">
                  <c:v>44995.979245428243</c:v>
                </c:pt>
                <c:pt idx="1132">
                  <c:v>44995.989662152781</c:v>
                </c:pt>
                <c:pt idx="1133">
                  <c:v>44996.000078877318</c:v>
                </c:pt>
                <c:pt idx="1134">
                  <c:v>44996.010495601855</c:v>
                </c:pt>
                <c:pt idx="1135">
                  <c:v>44996.020912326392</c:v>
                </c:pt>
                <c:pt idx="1136">
                  <c:v>44996.031329050929</c:v>
                </c:pt>
                <c:pt idx="1137">
                  <c:v>44996.041745775467</c:v>
                </c:pt>
                <c:pt idx="1138">
                  <c:v>44996.052162499996</c:v>
                </c:pt>
                <c:pt idx="1139">
                  <c:v>44996.062579224534</c:v>
                </c:pt>
                <c:pt idx="1140">
                  <c:v>44996.072995949071</c:v>
                </c:pt>
                <c:pt idx="1141">
                  <c:v>44996.083412673608</c:v>
                </c:pt>
                <c:pt idx="1142">
                  <c:v>44996.093829398145</c:v>
                </c:pt>
                <c:pt idx="1143">
                  <c:v>44996.104246122683</c:v>
                </c:pt>
                <c:pt idx="1144">
                  <c:v>44996.11466284722</c:v>
                </c:pt>
                <c:pt idx="1145">
                  <c:v>44996.125079571757</c:v>
                </c:pt>
                <c:pt idx="1146">
                  <c:v>44996.135496296294</c:v>
                </c:pt>
                <c:pt idx="1147">
                  <c:v>44996.145913020831</c:v>
                </c:pt>
                <c:pt idx="1148">
                  <c:v>44996.156329745369</c:v>
                </c:pt>
                <c:pt idx="1149">
                  <c:v>44996.166746469906</c:v>
                </c:pt>
                <c:pt idx="1150">
                  <c:v>44996.177163194443</c:v>
                </c:pt>
                <c:pt idx="1151">
                  <c:v>44996.18757991898</c:v>
                </c:pt>
                <c:pt idx="1152">
                  <c:v>44996.197996643517</c:v>
                </c:pt>
                <c:pt idx="1153">
                  <c:v>44996.208413368055</c:v>
                </c:pt>
                <c:pt idx="1154">
                  <c:v>44996.218830092592</c:v>
                </c:pt>
                <c:pt idx="1155">
                  <c:v>44996.229246817129</c:v>
                </c:pt>
                <c:pt idx="1156">
                  <c:v>44996.239663541666</c:v>
                </c:pt>
                <c:pt idx="1157">
                  <c:v>44996.250080266203</c:v>
                </c:pt>
                <c:pt idx="1158">
                  <c:v>44996.260496990741</c:v>
                </c:pt>
                <c:pt idx="1159">
                  <c:v>44996.270913715278</c:v>
                </c:pt>
                <c:pt idx="1160">
                  <c:v>44996.281330439815</c:v>
                </c:pt>
                <c:pt idx="1161">
                  <c:v>44996.291747164352</c:v>
                </c:pt>
                <c:pt idx="1162">
                  <c:v>44996.302163888889</c:v>
                </c:pt>
                <c:pt idx="1163">
                  <c:v>44996.312580613427</c:v>
                </c:pt>
                <c:pt idx="1164">
                  <c:v>44996.322997337964</c:v>
                </c:pt>
                <c:pt idx="1165">
                  <c:v>44996.333414062501</c:v>
                </c:pt>
                <c:pt idx="1166">
                  <c:v>44996.343830787038</c:v>
                </c:pt>
                <c:pt idx="1167">
                  <c:v>44996.354247511576</c:v>
                </c:pt>
                <c:pt idx="1168">
                  <c:v>44996.364664236113</c:v>
                </c:pt>
                <c:pt idx="1169">
                  <c:v>44996.37508096065</c:v>
                </c:pt>
                <c:pt idx="1170">
                  <c:v>44996.385497685187</c:v>
                </c:pt>
                <c:pt idx="1171">
                  <c:v>44996.395914409724</c:v>
                </c:pt>
                <c:pt idx="1172">
                  <c:v>44996.406331134262</c:v>
                </c:pt>
                <c:pt idx="1173">
                  <c:v>44996.416747858799</c:v>
                </c:pt>
                <c:pt idx="1174">
                  <c:v>44996.427164583336</c:v>
                </c:pt>
                <c:pt idx="1175">
                  <c:v>44996.437581307873</c:v>
                </c:pt>
                <c:pt idx="1176">
                  <c:v>44996.44799803241</c:v>
                </c:pt>
                <c:pt idx="1177">
                  <c:v>44996.458414756948</c:v>
                </c:pt>
                <c:pt idx="1178">
                  <c:v>44996.468831481485</c:v>
                </c:pt>
                <c:pt idx="1179">
                  <c:v>44996.479248206022</c:v>
                </c:pt>
                <c:pt idx="1180">
                  <c:v>44996.489664930552</c:v>
                </c:pt>
                <c:pt idx="1181">
                  <c:v>44996.500081655089</c:v>
                </c:pt>
                <c:pt idx="1182">
                  <c:v>44996.510498379626</c:v>
                </c:pt>
                <c:pt idx="1183">
                  <c:v>44996.520915104164</c:v>
                </c:pt>
                <c:pt idx="1184">
                  <c:v>44996.531331828701</c:v>
                </c:pt>
                <c:pt idx="1185">
                  <c:v>44996.541748553238</c:v>
                </c:pt>
                <c:pt idx="1186">
                  <c:v>44996.552165277775</c:v>
                </c:pt>
                <c:pt idx="1187">
                  <c:v>44996.562582002312</c:v>
                </c:pt>
                <c:pt idx="1188">
                  <c:v>44996.57299872685</c:v>
                </c:pt>
                <c:pt idx="1189">
                  <c:v>44996.583415451387</c:v>
                </c:pt>
                <c:pt idx="1190">
                  <c:v>44996.593832175924</c:v>
                </c:pt>
                <c:pt idx="1191">
                  <c:v>44996.604248900461</c:v>
                </c:pt>
                <c:pt idx="1192">
                  <c:v>44996.614665624998</c:v>
                </c:pt>
                <c:pt idx="1193">
                  <c:v>44996.625082349536</c:v>
                </c:pt>
                <c:pt idx="1194">
                  <c:v>44996.635499074073</c:v>
                </c:pt>
                <c:pt idx="1195">
                  <c:v>44996.64591579861</c:v>
                </c:pt>
                <c:pt idx="1196">
                  <c:v>44996.656332523147</c:v>
                </c:pt>
                <c:pt idx="1197">
                  <c:v>44996.666749247684</c:v>
                </c:pt>
                <c:pt idx="1198">
                  <c:v>44996.677165972222</c:v>
                </c:pt>
                <c:pt idx="1199">
                  <c:v>44996.687582696759</c:v>
                </c:pt>
                <c:pt idx="1200">
                  <c:v>44996.697999421296</c:v>
                </c:pt>
                <c:pt idx="1201">
                  <c:v>44996.708416145833</c:v>
                </c:pt>
                <c:pt idx="1202">
                  <c:v>44996.718832870371</c:v>
                </c:pt>
                <c:pt idx="1203">
                  <c:v>44996.729249594908</c:v>
                </c:pt>
                <c:pt idx="1204">
                  <c:v>44996.739666319445</c:v>
                </c:pt>
                <c:pt idx="1205">
                  <c:v>44996.750083043982</c:v>
                </c:pt>
                <c:pt idx="1206">
                  <c:v>44996.760499768519</c:v>
                </c:pt>
                <c:pt idx="1207">
                  <c:v>44996.770916493057</c:v>
                </c:pt>
                <c:pt idx="1208">
                  <c:v>44996.781333217594</c:v>
                </c:pt>
                <c:pt idx="1209">
                  <c:v>44996.791749942131</c:v>
                </c:pt>
                <c:pt idx="1210">
                  <c:v>44996.802166666668</c:v>
                </c:pt>
                <c:pt idx="1211">
                  <c:v>44996.812583391205</c:v>
                </c:pt>
                <c:pt idx="1212">
                  <c:v>44996.823000115743</c:v>
                </c:pt>
                <c:pt idx="1213">
                  <c:v>44996.83341684028</c:v>
                </c:pt>
                <c:pt idx="1214">
                  <c:v>44996.843833564817</c:v>
                </c:pt>
                <c:pt idx="1215">
                  <c:v>44996.854250289354</c:v>
                </c:pt>
                <c:pt idx="1216">
                  <c:v>44996.864667013891</c:v>
                </c:pt>
                <c:pt idx="1217">
                  <c:v>44996.875083738429</c:v>
                </c:pt>
                <c:pt idx="1218">
                  <c:v>44996.885500462966</c:v>
                </c:pt>
                <c:pt idx="1219">
                  <c:v>44996.895917187503</c:v>
                </c:pt>
                <c:pt idx="1220">
                  <c:v>44996.90633391204</c:v>
                </c:pt>
                <c:pt idx="1221">
                  <c:v>44996.916750636577</c:v>
                </c:pt>
                <c:pt idx="1222">
                  <c:v>44996.927167361115</c:v>
                </c:pt>
                <c:pt idx="1223">
                  <c:v>44996.937584085645</c:v>
                </c:pt>
                <c:pt idx="1224">
                  <c:v>44996.948000810182</c:v>
                </c:pt>
                <c:pt idx="1225">
                  <c:v>44996.958417534719</c:v>
                </c:pt>
                <c:pt idx="1226">
                  <c:v>44996.968834259256</c:v>
                </c:pt>
                <c:pt idx="1227">
                  <c:v>44996.979250983793</c:v>
                </c:pt>
                <c:pt idx="1228">
                  <c:v>44996.989667708331</c:v>
                </c:pt>
                <c:pt idx="1229">
                  <c:v>44997.000084432868</c:v>
                </c:pt>
                <c:pt idx="1230">
                  <c:v>44997.010501157405</c:v>
                </c:pt>
                <c:pt idx="1231">
                  <c:v>44997.020917881942</c:v>
                </c:pt>
                <c:pt idx="1232">
                  <c:v>44997.03133460648</c:v>
                </c:pt>
                <c:pt idx="1233">
                  <c:v>44997.041751331017</c:v>
                </c:pt>
                <c:pt idx="1234">
                  <c:v>44997.052168055554</c:v>
                </c:pt>
                <c:pt idx="1235">
                  <c:v>44997.062584780091</c:v>
                </c:pt>
                <c:pt idx="1236">
                  <c:v>44997.073001504628</c:v>
                </c:pt>
                <c:pt idx="1237">
                  <c:v>44997.083418229166</c:v>
                </c:pt>
                <c:pt idx="1238">
                  <c:v>44997.093834953703</c:v>
                </c:pt>
                <c:pt idx="1239">
                  <c:v>44997.10425167824</c:v>
                </c:pt>
                <c:pt idx="1240">
                  <c:v>44997.114668402777</c:v>
                </c:pt>
                <c:pt idx="1241">
                  <c:v>44997.125085127314</c:v>
                </c:pt>
                <c:pt idx="1242">
                  <c:v>44997.135501851852</c:v>
                </c:pt>
                <c:pt idx="1243">
                  <c:v>44997.145918576389</c:v>
                </c:pt>
                <c:pt idx="1244">
                  <c:v>44997.156335300926</c:v>
                </c:pt>
                <c:pt idx="1245">
                  <c:v>44997.166752025463</c:v>
                </c:pt>
                <c:pt idx="1246">
                  <c:v>44997.17716875</c:v>
                </c:pt>
                <c:pt idx="1247">
                  <c:v>44997.187585474538</c:v>
                </c:pt>
                <c:pt idx="1248">
                  <c:v>44997.198002199075</c:v>
                </c:pt>
                <c:pt idx="1249">
                  <c:v>44997.208418923612</c:v>
                </c:pt>
                <c:pt idx="1250">
                  <c:v>44997.218835648149</c:v>
                </c:pt>
                <c:pt idx="1251">
                  <c:v>44997.229252372686</c:v>
                </c:pt>
                <c:pt idx="1252">
                  <c:v>44997.239669097224</c:v>
                </c:pt>
                <c:pt idx="1253">
                  <c:v>44997.250085821761</c:v>
                </c:pt>
                <c:pt idx="1254">
                  <c:v>44997.260502546298</c:v>
                </c:pt>
                <c:pt idx="1255">
                  <c:v>44997.270919270835</c:v>
                </c:pt>
                <c:pt idx="1256">
                  <c:v>44997.281335995373</c:v>
                </c:pt>
                <c:pt idx="1257">
                  <c:v>44997.29175271991</c:v>
                </c:pt>
                <c:pt idx="1258">
                  <c:v>44997.302169444447</c:v>
                </c:pt>
                <c:pt idx="1259">
                  <c:v>44997.312586168984</c:v>
                </c:pt>
                <c:pt idx="1260">
                  <c:v>44997.323002893521</c:v>
                </c:pt>
                <c:pt idx="1261">
                  <c:v>44997.333419618059</c:v>
                </c:pt>
                <c:pt idx="1262">
                  <c:v>44997.343836342596</c:v>
                </c:pt>
                <c:pt idx="1263">
                  <c:v>44997.354253067133</c:v>
                </c:pt>
                <c:pt idx="1264">
                  <c:v>44997.36466979167</c:v>
                </c:pt>
                <c:pt idx="1265">
                  <c:v>44997.3750865162</c:v>
                </c:pt>
                <c:pt idx="1266">
                  <c:v>44997.385503240737</c:v>
                </c:pt>
                <c:pt idx="1267">
                  <c:v>44997.395919965275</c:v>
                </c:pt>
                <c:pt idx="1268">
                  <c:v>44997.406336689812</c:v>
                </c:pt>
                <c:pt idx="1269">
                  <c:v>44997.416753414349</c:v>
                </c:pt>
                <c:pt idx="1270">
                  <c:v>44997.427170138886</c:v>
                </c:pt>
                <c:pt idx="1271">
                  <c:v>44997.437586863423</c:v>
                </c:pt>
                <c:pt idx="1272">
                  <c:v>44997.448003587961</c:v>
                </c:pt>
                <c:pt idx="1273">
                  <c:v>44997.458420312498</c:v>
                </c:pt>
                <c:pt idx="1274">
                  <c:v>44997.468837037035</c:v>
                </c:pt>
                <c:pt idx="1275">
                  <c:v>44997.479253761572</c:v>
                </c:pt>
                <c:pt idx="1276">
                  <c:v>44997.489670486109</c:v>
                </c:pt>
                <c:pt idx="1277">
                  <c:v>44997.500087210647</c:v>
                </c:pt>
                <c:pt idx="1278">
                  <c:v>44997.510503935184</c:v>
                </c:pt>
                <c:pt idx="1279">
                  <c:v>44997.520920659721</c:v>
                </c:pt>
                <c:pt idx="1280">
                  <c:v>44997.531337384258</c:v>
                </c:pt>
                <c:pt idx="1281">
                  <c:v>44997.541754108795</c:v>
                </c:pt>
                <c:pt idx="1282">
                  <c:v>44997.552170833333</c:v>
                </c:pt>
                <c:pt idx="1283">
                  <c:v>44997.56258755787</c:v>
                </c:pt>
                <c:pt idx="1284">
                  <c:v>44997.573004282407</c:v>
                </c:pt>
                <c:pt idx="1285">
                  <c:v>44997.583421006944</c:v>
                </c:pt>
                <c:pt idx="1286">
                  <c:v>44997.593837731481</c:v>
                </c:pt>
                <c:pt idx="1287">
                  <c:v>44997.604254456019</c:v>
                </c:pt>
                <c:pt idx="1288">
                  <c:v>44997.614671180556</c:v>
                </c:pt>
                <c:pt idx="1289">
                  <c:v>44997.625087905093</c:v>
                </c:pt>
                <c:pt idx="1290">
                  <c:v>44997.63550462963</c:v>
                </c:pt>
                <c:pt idx="1291">
                  <c:v>44997.645921354168</c:v>
                </c:pt>
                <c:pt idx="1292">
                  <c:v>44997.656338078705</c:v>
                </c:pt>
                <c:pt idx="1293">
                  <c:v>44997.666754803242</c:v>
                </c:pt>
                <c:pt idx="1294">
                  <c:v>44997.677171527779</c:v>
                </c:pt>
                <c:pt idx="1295">
                  <c:v>44997.687588252316</c:v>
                </c:pt>
                <c:pt idx="1296">
                  <c:v>44997.698004976854</c:v>
                </c:pt>
                <c:pt idx="1297">
                  <c:v>44997.708421701391</c:v>
                </c:pt>
                <c:pt idx="1298">
                  <c:v>44997.718838425928</c:v>
                </c:pt>
                <c:pt idx="1299">
                  <c:v>44997.729255150465</c:v>
                </c:pt>
                <c:pt idx="1300">
                  <c:v>44997.739671875002</c:v>
                </c:pt>
                <c:pt idx="1301">
                  <c:v>44997.75008859954</c:v>
                </c:pt>
                <c:pt idx="1302">
                  <c:v>44997.760505324077</c:v>
                </c:pt>
                <c:pt idx="1303">
                  <c:v>44997.770922048614</c:v>
                </c:pt>
                <c:pt idx="1304">
                  <c:v>44997.781338773151</c:v>
                </c:pt>
                <c:pt idx="1305">
                  <c:v>44997.791755497688</c:v>
                </c:pt>
                <c:pt idx="1306">
                  <c:v>44997.802172222226</c:v>
                </c:pt>
                <c:pt idx="1307">
                  <c:v>44997.812588946763</c:v>
                </c:pt>
                <c:pt idx="1308">
                  <c:v>44997.823005671293</c:v>
                </c:pt>
                <c:pt idx="1309">
                  <c:v>44997.83342239583</c:v>
                </c:pt>
                <c:pt idx="1310">
                  <c:v>44997.843839120367</c:v>
                </c:pt>
                <c:pt idx="1311">
                  <c:v>44997.854255844904</c:v>
                </c:pt>
                <c:pt idx="1312">
                  <c:v>44997.864672569442</c:v>
                </c:pt>
                <c:pt idx="1313">
                  <c:v>44997.875089293979</c:v>
                </c:pt>
                <c:pt idx="1314">
                  <c:v>44997.885506018516</c:v>
                </c:pt>
                <c:pt idx="1315">
                  <c:v>44997.895922743053</c:v>
                </c:pt>
                <c:pt idx="1316">
                  <c:v>44997.90633946759</c:v>
                </c:pt>
                <c:pt idx="1317">
                  <c:v>44997.916756192128</c:v>
                </c:pt>
                <c:pt idx="1318">
                  <c:v>44997.927172916665</c:v>
                </c:pt>
                <c:pt idx="1319">
                  <c:v>44997.937589641202</c:v>
                </c:pt>
                <c:pt idx="1320">
                  <c:v>44997.948006365739</c:v>
                </c:pt>
                <c:pt idx="1321">
                  <c:v>44997.958423090276</c:v>
                </c:pt>
                <c:pt idx="1322">
                  <c:v>44997.968839814814</c:v>
                </c:pt>
                <c:pt idx="1323">
                  <c:v>44997.979256539351</c:v>
                </c:pt>
                <c:pt idx="1324">
                  <c:v>44997.989673263888</c:v>
                </c:pt>
                <c:pt idx="1325">
                  <c:v>44998.000089988425</c:v>
                </c:pt>
                <c:pt idx="1326">
                  <c:v>44998.010506712963</c:v>
                </c:pt>
                <c:pt idx="1327">
                  <c:v>44998.0209234375</c:v>
                </c:pt>
                <c:pt idx="1328">
                  <c:v>44998.031340162037</c:v>
                </c:pt>
                <c:pt idx="1329">
                  <c:v>44998.041756886574</c:v>
                </c:pt>
                <c:pt idx="1330">
                  <c:v>44998.052173611111</c:v>
                </c:pt>
                <c:pt idx="1331">
                  <c:v>44998.062590335649</c:v>
                </c:pt>
                <c:pt idx="1332">
                  <c:v>44998.073007060186</c:v>
                </c:pt>
                <c:pt idx="1333">
                  <c:v>44998.083423784723</c:v>
                </c:pt>
                <c:pt idx="1334">
                  <c:v>44998.09384050926</c:v>
                </c:pt>
                <c:pt idx="1335">
                  <c:v>44998.104257233797</c:v>
                </c:pt>
                <c:pt idx="1336">
                  <c:v>44998.114673958335</c:v>
                </c:pt>
                <c:pt idx="1337">
                  <c:v>44998.125090682872</c:v>
                </c:pt>
                <c:pt idx="1338">
                  <c:v>44998.135507407409</c:v>
                </c:pt>
                <c:pt idx="1339">
                  <c:v>44998.145924131946</c:v>
                </c:pt>
                <c:pt idx="1340">
                  <c:v>44998.156340856483</c:v>
                </c:pt>
                <c:pt idx="1341">
                  <c:v>44998.166757581021</c:v>
                </c:pt>
                <c:pt idx="1342">
                  <c:v>44998.177174305558</c:v>
                </c:pt>
                <c:pt idx="1343">
                  <c:v>44998.187591030095</c:v>
                </c:pt>
                <c:pt idx="1344">
                  <c:v>44998.198007754632</c:v>
                </c:pt>
                <c:pt idx="1345">
                  <c:v>44998.208424479169</c:v>
                </c:pt>
                <c:pt idx="1346">
                  <c:v>44998.218841203707</c:v>
                </c:pt>
                <c:pt idx="1347">
                  <c:v>44998.229257928244</c:v>
                </c:pt>
                <c:pt idx="1348">
                  <c:v>44998.239674652781</c:v>
                </c:pt>
                <c:pt idx="1349">
                  <c:v>44998.250091377318</c:v>
                </c:pt>
                <c:pt idx="1350">
                  <c:v>44998.260508101848</c:v>
                </c:pt>
                <c:pt idx="1351">
                  <c:v>44998.270924826385</c:v>
                </c:pt>
                <c:pt idx="1352">
                  <c:v>44998.281341550923</c:v>
                </c:pt>
                <c:pt idx="1353">
                  <c:v>44998.29175827546</c:v>
                </c:pt>
                <c:pt idx="1354">
                  <c:v>44998.302174999997</c:v>
                </c:pt>
                <c:pt idx="1355">
                  <c:v>44998.312591724534</c:v>
                </c:pt>
                <c:pt idx="1356">
                  <c:v>44998.323008449071</c:v>
                </c:pt>
                <c:pt idx="1357">
                  <c:v>44998.333425173609</c:v>
                </c:pt>
                <c:pt idx="1358">
                  <c:v>44998.343841898146</c:v>
                </c:pt>
                <c:pt idx="1359">
                  <c:v>44998.354258622683</c:v>
                </c:pt>
                <c:pt idx="1360">
                  <c:v>44998.36467534722</c:v>
                </c:pt>
                <c:pt idx="1361">
                  <c:v>44998.375092071758</c:v>
                </c:pt>
                <c:pt idx="1362">
                  <c:v>44998.385508796295</c:v>
                </c:pt>
                <c:pt idx="1363">
                  <c:v>44998.395925520832</c:v>
                </c:pt>
                <c:pt idx="1364">
                  <c:v>44998.406342245369</c:v>
                </c:pt>
                <c:pt idx="1365">
                  <c:v>44998.416758969906</c:v>
                </c:pt>
                <c:pt idx="1366">
                  <c:v>44998.427175694444</c:v>
                </c:pt>
                <c:pt idx="1367">
                  <c:v>44998.437592418981</c:v>
                </c:pt>
                <c:pt idx="1368">
                  <c:v>44998.448009143518</c:v>
                </c:pt>
                <c:pt idx="1369">
                  <c:v>44998.458425868055</c:v>
                </c:pt>
                <c:pt idx="1370">
                  <c:v>44998.468842592592</c:v>
                </c:pt>
                <c:pt idx="1371">
                  <c:v>44998.47925931713</c:v>
                </c:pt>
                <c:pt idx="1372">
                  <c:v>44998.489676041667</c:v>
                </c:pt>
                <c:pt idx="1373">
                  <c:v>44998.500092766204</c:v>
                </c:pt>
                <c:pt idx="1374">
                  <c:v>44998.510509490741</c:v>
                </c:pt>
                <c:pt idx="1375">
                  <c:v>44998.520926215278</c:v>
                </c:pt>
                <c:pt idx="1376">
                  <c:v>44998.531342939816</c:v>
                </c:pt>
                <c:pt idx="1377">
                  <c:v>44998.541759664353</c:v>
                </c:pt>
                <c:pt idx="1378">
                  <c:v>44998.55217638889</c:v>
                </c:pt>
                <c:pt idx="1379">
                  <c:v>44998.562593113427</c:v>
                </c:pt>
                <c:pt idx="1380">
                  <c:v>44998.573009837964</c:v>
                </c:pt>
                <c:pt idx="1381">
                  <c:v>44998.583426562502</c:v>
                </c:pt>
                <c:pt idx="1382">
                  <c:v>44998.593843287039</c:v>
                </c:pt>
                <c:pt idx="1383">
                  <c:v>44998.604260011576</c:v>
                </c:pt>
                <c:pt idx="1384">
                  <c:v>44998.614676736113</c:v>
                </c:pt>
                <c:pt idx="1385">
                  <c:v>44998.625093460651</c:v>
                </c:pt>
                <c:pt idx="1386">
                  <c:v>44998.635510185188</c:v>
                </c:pt>
                <c:pt idx="1387">
                  <c:v>44998.645926909725</c:v>
                </c:pt>
                <c:pt idx="1388">
                  <c:v>44998.656343634262</c:v>
                </c:pt>
                <c:pt idx="1389">
                  <c:v>44998.666760358799</c:v>
                </c:pt>
                <c:pt idx="1390">
                  <c:v>44998.677177083337</c:v>
                </c:pt>
                <c:pt idx="1391">
                  <c:v>44998.687593807874</c:v>
                </c:pt>
                <c:pt idx="1392">
                  <c:v>44998.698010532411</c:v>
                </c:pt>
                <c:pt idx="1393">
                  <c:v>44998.708427256941</c:v>
                </c:pt>
                <c:pt idx="1394">
                  <c:v>44998.718843981478</c:v>
                </c:pt>
                <c:pt idx="1395">
                  <c:v>44998.729260706015</c:v>
                </c:pt>
                <c:pt idx="1396">
                  <c:v>44998.739677430553</c:v>
                </c:pt>
                <c:pt idx="1397">
                  <c:v>44998.75009415509</c:v>
                </c:pt>
                <c:pt idx="1398">
                  <c:v>44998.760510879627</c:v>
                </c:pt>
                <c:pt idx="1399">
                  <c:v>44998.770927604164</c:v>
                </c:pt>
                <c:pt idx="1400">
                  <c:v>44998.781344328701</c:v>
                </c:pt>
                <c:pt idx="1401">
                  <c:v>44998.791761053239</c:v>
                </c:pt>
                <c:pt idx="1402">
                  <c:v>44998.802177777776</c:v>
                </c:pt>
                <c:pt idx="1403">
                  <c:v>44998.812594502313</c:v>
                </c:pt>
                <c:pt idx="1404">
                  <c:v>44998.82301122685</c:v>
                </c:pt>
                <c:pt idx="1405">
                  <c:v>44998.833427951387</c:v>
                </c:pt>
                <c:pt idx="1406">
                  <c:v>44998.843844675925</c:v>
                </c:pt>
                <c:pt idx="1407">
                  <c:v>44998.854261400462</c:v>
                </c:pt>
                <c:pt idx="1408">
                  <c:v>44998.864678124999</c:v>
                </c:pt>
                <c:pt idx="1409">
                  <c:v>44998.875094849536</c:v>
                </c:pt>
                <c:pt idx="1410">
                  <c:v>44998.885511574073</c:v>
                </c:pt>
                <c:pt idx="1411">
                  <c:v>44998.895928298611</c:v>
                </c:pt>
                <c:pt idx="1412">
                  <c:v>44998.906345023148</c:v>
                </c:pt>
                <c:pt idx="1413">
                  <c:v>44998.916761747685</c:v>
                </c:pt>
                <c:pt idx="1414">
                  <c:v>44998.927178472222</c:v>
                </c:pt>
                <c:pt idx="1415">
                  <c:v>44998.93759519676</c:v>
                </c:pt>
                <c:pt idx="1416">
                  <c:v>44998.948011921297</c:v>
                </c:pt>
                <c:pt idx="1417">
                  <c:v>44998.958428645834</c:v>
                </c:pt>
                <c:pt idx="1418">
                  <c:v>44998.968845370371</c:v>
                </c:pt>
                <c:pt idx="1419">
                  <c:v>44998.979262094908</c:v>
                </c:pt>
                <c:pt idx="1420">
                  <c:v>44998.989678819446</c:v>
                </c:pt>
                <c:pt idx="1421">
                  <c:v>44999.000095543983</c:v>
                </c:pt>
                <c:pt idx="1422">
                  <c:v>44999.01051226852</c:v>
                </c:pt>
                <c:pt idx="1423">
                  <c:v>44999.020928993057</c:v>
                </c:pt>
                <c:pt idx="1424">
                  <c:v>44999.031345717594</c:v>
                </c:pt>
                <c:pt idx="1425">
                  <c:v>44999.041762442132</c:v>
                </c:pt>
                <c:pt idx="1426">
                  <c:v>44999.052179166669</c:v>
                </c:pt>
                <c:pt idx="1427">
                  <c:v>44999.062595891206</c:v>
                </c:pt>
                <c:pt idx="1428">
                  <c:v>44999.073012615743</c:v>
                </c:pt>
                <c:pt idx="1429">
                  <c:v>44999.08342934028</c:v>
                </c:pt>
                <c:pt idx="1430">
                  <c:v>44999.093846064818</c:v>
                </c:pt>
                <c:pt idx="1431">
                  <c:v>44999.104262789355</c:v>
                </c:pt>
                <c:pt idx="1432">
                  <c:v>44999.114679513892</c:v>
                </c:pt>
                <c:pt idx="1433">
                  <c:v>44999.125096238429</c:v>
                </c:pt>
                <c:pt idx="1434">
                  <c:v>44999.135512962966</c:v>
                </c:pt>
                <c:pt idx="1435">
                  <c:v>44999.145929687496</c:v>
                </c:pt>
                <c:pt idx="1436">
                  <c:v>44999.156346412034</c:v>
                </c:pt>
                <c:pt idx="1437">
                  <c:v>44999.166763136571</c:v>
                </c:pt>
                <c:pt idx="1438">
                  <c:v>44999.177179861108</c:v>
                </c:pt>
                <c:pt idx="1439">
                  <c:v>44999.187596585645</c:v>
                </c:pt>
                <c:pt idx="1440">
                  <c:v>44999.198013310182</c:v>
                </c:pt>
                <c:pt idx="1441">
                  <c:v>44999.20843003472</c:v>
                </c:pt>
                <c:pt idx="1442">
                  <c:v>44999.218846759257</c:v>
                </c:pt>
                <c:pt idx="1443">
                  <c:v>44999.229263483794</c:v>
                </c:pt>
                <c:pt idx="1444">
                  <c:v>44999.239680208331</c:v>
                </c:pt>
                <c:pt idx="1445">
                  <c:v>44999.250096932868</c:v>
                </c:pt>
                <c:pt idx="1446">
                  <c:v>44999.260513657406</c:v>
                </c:pt>
                <c:pt idx="1447">
                  <c:v>44999.270930381943</c:v>
                </c:pt>
                <c:pt idx="1448">
                  <c:v>44999.28134710648</c:v>
                </c:pt>
                <c:pt idx="1449">
                  <c:v>44999.291763831017</c:v>
                </c:pt>
                <c:pt idx="1450">
                  <c:v>44999.302180555555</c:v>
                </c:pt>
                <c:pt idx="1451">
                  <c:v>44999.312597280092</c:v>
                </c:pt>
                <c:pt idx="1452">
                  <c:v>44999.323014004629</c:v>
                </c:pt>
                <c:pt idx="1453">
                  <c:v>44999.333430729166</c:v>
                </c:pt>
                <c:pt idx="1454">
                  <c:v>44999.343847453703</c:v>
                </c:pt>
                <c:pt idx="1455">
                  <c:v>44999.354264178241</c:v>
                </c:pt>
                <c:pt idx="1456">
                  <c:v>44999.364680902778</c:v>
                </c:pt>
                <c:pt idx="1457">
                  <c:v>44999.375097627315</c:v>
                </c:pt>
                <c:pt idx="1458">
                  <c:v>44999.385514351852</c:v>
                </c:pt>
                <c:pt idx="1459">
                  <c:v>44999.395931076389</c:v>
                </c:pt>
                <c:pt idx="1460">
                  <c:v>44999.406347800927</c:v>
                </c:pt>
                <c:pt idx="1461">
                  <c:v>44999.416764525464</c:v>
                </c:pt>
                <c:pt idx="1462">
                  <c:v>44999.427181250001</c:v>
                </c:pt>
                <c:pt idx="1463">
                  <c:v>44999.437597974538</c:v>
                </c:pt>
                <c:pt idx="1464">
                  <c:v>44999.448014699075</c:v>
                </c:pt>
                <c:pt idx="1465">
                  <c:v>44999.458431423613</c:v>
                </c:pt>
                <c:pt idx="1466">
                  <c:v>44999.46884814815</c:v>
                </c:pt>
                <c:pt idx="1467">
                  <c:v>44999.479264872687</c:v>
                </c:pt>
                <c:pt idx="1468">
                  <c:v>44999.489681597224</c:v>
                </c:pt>
                <c:pt idx="1469">
                  <c:v>44999.500098321761</c:v>
                </c:pt>
                <c:pt idx="1470">
                  <c:v>44999.510515046299</c:v>
                </c:pt>
                <c:pt idx="1471">
                  <c:v>44999.520931770836</c:v>
                </c:pt>
                <c:pt idx="1472">
                  <c:v>44999.531348495373</c:v>
                </c:pt>
                <c:pt idx="1473">
                  <c:v>44999.54176521991</c:v>
                </c:pt>
                <c:pt idx="1474">
                  <c:v>44999.552181944448</c:v>
                </c:pt>
                <c:pt idx="1475">
                  <c:v>44999.562598668985</c:v>
                </c:pt>
                <c:pt idx="1476">
                  <c:v>44999.573015393522</c:v>
                </c:pt>
                <c:pt idx="1477">
                  <c:v>44999.583432118059</c:v>
                </c:pt>
                <c:pt idx="1478">
                  <c:v>44999.593848842589</c:v>
                </c:pt>
                <c:pt idx="1479">
                  <c:v>44999.604265567126</c:v>
                </c:pt>
                <c:pt idx="1480">
                  <c:v>44999.614682291663</c:v>
                </c:pt>
                <c:pt idx="1481">
                  <c:v>44999.625099016201</c:v>
                </c:pt>
                <c:pt idx="1482">
                  <c:v>44999.635515740738</c:v>
                </c:pt>
                <c:pt idx="1483">
                  <c:v>44999.645932465275</c:v>
                </c:pt>
                <c:pt idx="1484">
                  <c:v>44999.656349189812</c:v>
                </c:pt>
                <c:pt idx="1485">
                  <c:v>44999.66676591435</c:v>
                </c:pt>
                <c:pt idx="1486">
                  <c:v>44999.677182638887</c:v>
                </c:pt>
                <c:pt idx="1487">
                  <c:v>44999.687599363424</c:v>
                </c:pt>
                <c:pt idx="1488">
                  <c:v>44999.698016087961</c:v>
                </c:pt>
                <c:pt idx="1489">
                  <c:v>44999.708432812498</c:v>
                </c:pt>
                <c:pt idx="1490">
                  <c:v>44999.718849537036</c:v>
                </c:pt>
                <c:pt idx="1491">
                  <c:v>44999.729266261573</c:v>
                </c:pt>
                <c:pt idx="1492">
                  <c:v>44999.73968298611</c:v>
                </c:pt>
                <c:pt idx="1493">
                  <c:v>44999.750099710647</c:v>
                </c:pt>
                <c:pt idx="1494">
                  <c:v>44999.760516435184</c:v>
                </c:pt>
                <c:pt idx="1495">
                  <c:v>44999.770933159722</c:v>
                </c:pt>
                <c:pt idx="1496">
                  <c:v>44999.781349884259</c:v>
                </c:pt>
                <c:pt idx="1497">
                  <c:v>44999.791766608796</c:v>
                </c:pt>
                <c:pt idx="1498">
                  <c:v>44999.802183333333</c:v>
                </c:pt>
                <c:pt idx="1499">
                  <c:v>44999.81260005787</c:v>
                </c:pt>
                <c:pt idx="1500">
                  <c:v>44999.823016782408</c:v>
                </c:pt>
                <c:pt idx="1501">
                  <c:v>44999.833433506945</c:v>
                </c:pt>
                <c:pt idx="1502">
                  <c:v>44999.843850231482</c:v>
                </c:pt>
                <c:pt idx="1503">
                  <c:v>44999.854266956019</c:v>
                </c:pt>
                <c:pt idx="1504">
                  <c:v>44999.864683680556</c:v>
                </c:pt>
                <c:pt idx="1505">
                  <c:v>44999.875100405094</c:v>
                </c:pt>
                <c:pt idx="1506">
                  <c:v>44999.885517129631</c:v>
                </c:pt>
                <c:pt idx="1507">
                  <c:v>44999.895933854168</c:v>
                </c:pt>
                <c:pt idx="1508">
                  <c:v>44999.906350578705</c:v>
                </c:pt>
                <c:pt idx="1509">
                  <c:v>44999.916767303243</c:v>
                </c:pt>
                <c:pt idx="1510">
                  <c:v>44999.92718402778</c:v>
                </c:pt>
                <c:pt idx="1511">
                  <c:v>44999.937600752317</c:v>
                </c:pt>
                <c:pt idx="1512">
                  <c:v>44999.948017476854</c:v>
                </c:pt>
                <c:pt idx="1513">
                  <c:v>44999.958434201391</c:v>
                </c:pt>
                <c:pt idx="1514">
                  <c:v>44999.968850925929</c:v>
                </c:pt>
                <c:pt idx="1515">
                  <c:v>44999.979267650466</c:v>
                </c:pt>
                <c:pt idx="1516">
                  <c:v>44999.989684375003</c:v>
                </c:pt>
                <c:pt idx="1517">
                  <c:v>45000.00010109954</c:v>
                </c:pt>
                <c:pt idx="1518">
                  <c:v>45000.010517824077</c:v>
                </c:pt>
                <c:pt idx="1519">
                  <c:v>45000.020934548615</c:v>
                </c:pt>
                <c:pt idx="1520">
                  <c:v>45000.031351273145</c:v>
                </c:pt>
                <c:pt idx="1521">
                  <c:v>45000.041767997682</c:v>
                </c:pt>
                <c:pt idx="1522">
                  <c:v>45000.052184722219</c:v>
                </c:pt>
                <c:pt idx="1523">
                  <c:v>45000.062601446756</c:v>
                </c:pt>
                <c:pt idx="1524">
                  <c:v>45000.073018171293</c:v>
                </c:pt>
                <c:pt idx="1525">
                  <c:v>45000.083434895831</c:v>
                </c:pt>
                <c:pt idx="1526">
                  <c:v>45000.093851620368</c:v>
                </c:pt>
                <c:pt idx="1527">
                  <c:v>45000.104268344905</c:v>
                </c:pt>
                <c:pt idx="1528">
                  <c:v>45000.114685069442</c:v>
                </c:pt>
                <c:pt idx="1529">
                  <c:v>45000.125101793979</c:v>
                </c:pt>
                <c:pt idx="1530">
                  <c:v>45000.135518518517</c:v>
                </c:pt>
                <c:pt idx="1531">
                  <c:v>45000.145935243054</c:v>
                </c:pt>
                <c:pt idx="1532">
                  <c:v>45000.156351967591</c:v>
                </c:pt>
                <c:pt idx="1533">
                  <c:v>45000.166768692128</c:v>
                </c:pt>
                <c:pt idx="1534">
                  <c:v>45000.177185416665</c:v>
                </c:pt>
                <c:pt idx="1535">
                  <c:v>45000.187602141203</c:v>
                </c:pt>
                <c:pt idx="1536">
                  <c:v>45000.19801886574</c:v>
                </c:pt>
                <c:pt idx="1537">
                  <c:v>45000.208435590277</c:v>
                </c:pt>
                <c:pt idx="1538">
                  <c:v>45000.218852314814</c:v>
                </c:pt>
                <c:pt idx="1539">
                  <c:v>45000.229269039351</c:v>
                </c:pt>
                <c:pt idx="1540">
                  <c:v>45000.239685763889</c:v>
                </c:pt>
                <c:pt idx="1541">
                  <c:v>45000.250102488426</c:v>
                </c:pt>
                <c:pt idx="1542">
                  <c:v>45000.260519212963</c:v>
                </c:pt>
                <c:pt idx="1543">
                  <c:v>45000.2709359375</c:v>
                </c:pt>
                <c:pt idx="1544">
                  <c:v>45000.281352662038</c:v>
                </c:pt>
                <c:pt idx="1545">
                  <c:v>45000.291769386575</c:v>
                </c:pt>
                <c:pt idx="1546">
                  <c:v>45000.302186111112</c:v>
                </c:pt>
                <c:pt idx="1547">
                  <c:v>45000.312602835649</c:v>
                </c:pt>
                <c:pt idx="1548">
                  <c:v>45000.323019560186</c:v>
                </c:pt>
                <c:pt idx="1549">
                  <c:v>45000.333436284724</c:v>
                </c:pt>
                <c:pt idx="1550">
                  <c:v>45000.343853009261</c:v>
                </c:pt>
                <c:pt idx="1551">
                  <c:v>45000.354269733798</c:v>
                </c:pt>
                <c:pt idx="1552">
                  <c:v>45000.364686458335</c:v>
                </c:pt>
                <c:pt idx="1553">
                  <c:v>45000.375103182872</c:v>
                </c:pt>
                <c:pt idx="1554">
                  <c:v>45000.38551990741</c:v>
                </c:pt>
                <c:pt idx="1555">
                  <c:v>45000.395936631947</c:v>
                </c:pt>
                <c:pt idx="1556">
                  <c:v>45000.406353356484</c:v>
                </c:pt>
                <c:pt idx="1557">
                  <c:v>45000.416770081021</c:v>
                </c:pt>
                <c:pt idx="1558">
                  <c:v>45000.427186805558</c:v>
                </c:pt>
                <c:pt idx="1559">
                  <c:v>45000.437603530096</c:v>
                </c:pt>
                <c:pt idx="1560">
                  <c:v>45000.448020254633</c:v>
                </c:pt>
                <c:pt idx="1561">
                  <c:v>45000.45843697917</c:v>
                </c:pt>
                <c:pt idx="1562">
                  <c:v>45000.468853703707</c:v>
                </c:pt>
                <c:pt idx="1563">
                  <c:v>45000.479270428237</c:v>
                </c:pt>
                <c:pt idx="1564">
                  <c:v>45000.489687152774</c:v>
                </c:pt>
                <c:pt idx="1565">
                  <c:v>45000.500103877312</c:v>
                </c:pt>
                <c:pt idx="1566">
                  <c:v>45000.510520601849</c:v>
                </c:pt>
                <c:pt idx="1567">
                  <c:v>45000.520937326386</c:v>
                </c:pt>
                <c:pt idx="1568">
                  <c:v>45000.531354050923</c:v>
                </c:pt>
                <c:pt idx="1569">
                  <c:v>45000.54177077546</c:v>
                </c:pt>
                <c:pt idx="1570">
                  <c:v>45000.552187499998</c:v>
                </c:pt>
                <c:pt idx="1571">
                  <c:v>45000.562604224535</c:v>
                </c:pt>
                <c:pt idx="1572">
                  <c:v>45000.573020949072</c:v>
                </c:pt>
                <c:pt idx="1573">
                  <c:v>45000.583437673609</c:v>
                </c:pt>
                <c:pt idx="1574">
                  <c:v>45000.593854398147</c:v>
                </c:pt>
                <c:pt idx="1575">
                  <c:v>45000.604271122684</c:v>
                </c:pt>
                <c:pt idx="1576">
                  <c:v>45000.614687847221</c:v>
                </c:pt>
                <c:pt idx="1577">
                  <c:v>45000.625104571758</c:v>
                </c:pt>
                <c:pt idx="1578">
                  <c:v>45000.635521296295</c:v>
                </c:pt>
                <c:pt idx="1579">
                  <c:v>45000.645938020833</c:v>
                </c:pt>
                <c:pt idx="1580">
                  <c:v>45000.65635474537</c:v>
                </c:pt>
                <c:pt idx="1581">
                  <c:v>45000.666771469907</c:v>
                </c:pt>
                <c:pt idx="1582">
                  <c:v>45000.677188194444</c:v>
                </c:pt>
                <c:pt idx="1583">
                  <c:v>45000.687604918981</c:v>
                </c:pt>
                <c:pt idx="1584">
                  <c:v>45000.698021643519</c:v>
                </c:pt>
                <c:pt idx="1585">
                  <c:v>45000.708438368056</c:v>
                </c:pt>
                <c:pt idx="1586">
                  <c:v>45000.718855092593</c:v>
                </c:pt>
                <c:pt idx="1587">
                  <c:v>45000.72927181713</c:v>
                </c:pt>
                <c:pt idx="1588">
                  <c:v>45000.739688541667</c:v>
                </c:pt>
                <c:pt idx="1589">
                  <c:v>45000.750105266205</c:v>
                </c:pt>
                <c:pt idx="1590">
                  <c:v>45000.760521990742</c:v>
                </c:pt>
                <c:pt idx="1591">
                  <c:v>45000.770938715279</c:v>
                </c:pt>
                <c:pt idx="1592">
                  <c:v>45000.781355439816</c:v>
                </c:pt>
                <c:pt idx="1593">
                  <c:v>45000.791772164353</c:v>
                </c:pt>
                <c:pt idx="1594">
                  <c:v>45000.802188888891</c:v>
                </c:pt>
                <c:pt idx="1595">
                  <c:v>45000.812605613428</c:v>
                </c:pt>
                <c:pt idx="1596">
                  <c:v>45000.823022337965</c:v>
                </c:pt>
                <c:pt idx="1597">
                  <c:v>45000.833439062502</c:v>
                </c:pt>
                <c:pt idx="1598">
                  <c:v>45000.84385578704</c:v>
                </c:pt>
                <c:pt idx="1599">
                  <c:v>45000.854272511577</c:v>
                </c:pt>
                <c:pt idx="1600">
                  <c:v>45000.864689236114</c:v>
                </c:pt>
                <c:pt idx="1601">
                  <c:v>45000.875105960651</c:v>
                </c:pt>
                <c:pt idx="1602">
                  <c:v>45000.885522685188</c:v>
                </c:pt>
                <c:pt idx="1603">
                  <c:v>45000.895939409726</c:v>
                </c:pt>
                <c:pt idx="1604">
                  <c:v>45000.906356134263</c:v>
                </c:pt>
                <c:pt idx="1605">
                  <c:v>45000.916772858793</c:v>
                </c:pt>
                <c:pt idx="1606">
                  <c:v>45000.92718958333</c:v>
                </c:pt>
                <c:pt idx="1607">
                  <c:v>45000.937606307867</c:v>
                </c:pt>
                <c:pt idx="1608">
                  <c:v>45000.948023032404</c:v>
                </c:pt>
                <c:pt idx="1609">
                  <c:v>45000.958439756942</c:v>
                </c:pt>
                <c:pt idx="1610">
                  <c:v>45000.968856481479</c:v>
                </c:pt>
                <c:pt idx="1611">
                  <c:v>45000.979273206016</c:v>
                </c:pt>
                <c:pt idx="1612">
                  <c:v>45000.989689930553</c:v>
                </c:pt>
                <c:pt idx="1613">
                  <c:v>45001.00010665509</c:v>
                </c:pt>
                <c:pt idx="1614">
                  <c:v>45001.010523379628</c:v>
                </c:pt>
                <c:pt idx="1615">
                  <c:v>45001.020940104165</c:v>
                </c:pt>
                <c:pt idx="1616">
                  <c:v>45001.031356828702</c:v>
                </c:pt>
                <c:pt idx="1617">
                  <c:v>45001.041773553239</c:v>
                </c:pt>
                <c:pt idx="1618">
                  <c:v>45001.052190277776</c:v>
                </c:pt>
                <c:pt idx="1619">
                  <c:v>45001.062607002314</c:v>
                </c:pt>
                <c:pt idx="1620">
                  <c:v>45001.073023726851</c:v>
                </c:pt>
                <c:pt idx="1621">
                  <c:v>45001.083440451388</c:v>
                </c:pt>
                <c:pt idx="1622">
                  <c:v>45001.093857175925</c:v>
                </c:pt>
                <c:pt idx="1623">
                  <c:v>45001.104273900462</c:v>
                </c:pt>
                <c:pt idx="1624">
                  <c:v>45001.114690625</c:v>
                </c:pt>
                <c:pt idx="1625">
                  <c:v>45001.125107349537</c:v>
                </c:pt>
                <c:pt idx="1626">
                  <c:v>45001.135524074074</c:v>
                </c:pt>
                <c:pt idx="1627">
                  <c:v>45001.145940798611</c:v>
                </c:pt>
                <c:pt idx="1628">
                  <c:v>45001.156357523148</c:v>
                </c:pt>
                <c:pt idx="1629">
                  <c:v>45001.166774247686</c:v>
                </c:pt>
                <c:pt idx="1630">
                  <c:v>45001.177190972223</c:v>
                </c:pt>
                <c:pt idx="1631">
                  <c:v>45001.18760769676</c:v>
                </c:pt>
                <c:pt idx="1632">
                  <c:v>45001.198024421297</c:v>
                </c:pt>
                <c:pt idx="1633">
                  <c:v>45001.208441145835</c:v>
                </c:pt>
                <c:pt idx="1634">
                  <c:v>45001.218857870372</c:v>
                </c:pt>
                <c:pt idx="1635">
                  <c:v>45001.229274594909</c:v>
                </c:pt>
                <c:pt idx="1636">
                  <c:v>45001.239691319446</c:v>
                </c:pt>
                <c:pt idx="1637">
                  <c:v>45001.250108043983</c:v>
                </c:pt>
                <c:pt idx="1638">
                  <c:v>45001.260524768521</c:v>
                </c:pt>
                <c:pt idx="1639">
                  <c:v>45001.270941493058</c:v>
                </c:pt>
                <c:pt idx="1640">
                  <c:v>45001.281358217595</c:v>
                </c:pt>
                <c:pt idx="1641">
                  <c:v>45001.291774942132</c:v>
                </c:pt>
                <c:pt idx="1642">
                  <c:v>45001.302191666669</c:v>
                </c:pt>
                <c:pt idx="1643">
                  <c:v>45001.312608391207</c:v>
                </c:pt>
                <c:pt idx="1644">
                  <c:v>45001.323025115744</c:v>
                </c:pt>
                <c:pt idx="1645">
                  <c:v>45001.333441840281</c:v>
                </c:pt>
                <c:pt idx="1646">
                  <c:v>45001.343858564818</c:v>
                </c:pt>
                <c:pt idx="1647">
                  <c:v>45001.354275289355</c:v>
                </c:pt>
                <c:pt idx="1648">
                  <c:v>45001.364692013885</c:v>
                </c:pt>
                <c:pt idx="1649">
                  <c:v>45001.375108738423</c:v>
                </c:pt>
                <c:pt idx="1650">
                  <c:v>45001.38552546296</c:v>
                </c:pt>
                <c:pt idx="1651">
                  <c:v>45001.395942187497</c:v>
                </c:pt>
                <c:pt idx="1652">
                  <c:v>45001.406358912034</c:v>
                </c:pt>
                <c:pt idx="1653">
                  <c:v>45001.416775636571</c:v>
                </c:pt>
                <c:pt idx="1654">
                  <c:v>45001.427192361109</c:v>
                </c:pt>
                <c:pt idx="1655">
                  <c:v>45001.437609085646</c:v>
                </c:pt>
                <c:pt idx="1656">
                  <c:v>45001.448025810183</c:v>
                </c:pt>
                <c:pt idx="1657">
                  <c:v>45001.45844253472</c:v>
                </c:pt>
                <c:pt idx="1658">
                  <c:v>45001.468859259257</c:v>
                </c:pt>
                <c:pt idx="1659">
                  <c:v>45001.479275983795</c:v>
                </c:pt>
                <c:pt idx="1660">
                  <c:v>45001.489692708332</c:v>
                </c:pt>
                <c:pt idx="1661">
                  <c:v>45001.500109432869</c:v>
                </c:pt>
                <c:pt idx="1662">
                  <c:v>45001.510526157406</c:v>
                </c:pt>
                <c:pt idx="1663">
                  <c:v>45001.520942881943</c:v>
                </c:pt>
                <c:pt idx="1664">
                  <c:v>45001.531359606481</c:v>
                </c:pt>
                <c:pt idx="1665">
                  <c:v>45001.541776331018</c:v>
                </c:pt>
                <c:pt idx="1666">
                  <c:v>45001.552193055555</c:v>
                </c:pt>
                <c:pt idx="1667">
                  <c:v>45001.562609780092</c:v>
                </c:pt>
                <c:pt idx="1668">
                  <c:v>45001.57302650463</c:v>
                </c:pt>
                <c:pt idx="1669">
                  <c:v>45001.583443229167</c:v>
                </c:pt>
                <c:pt idx="1670">
                  <c:v>45001.593859953704</c:v>
                </c:pt>
                <c:pt idx="1671">
                  <c:v>45001.604276678241</c:v>
                </c:pt>
                <c:pt idx="1672">
                  <c:v>45001.614693402778</c:v>
                </c:pt>
                <c:pt idx="1673">
                  <c:v>45001.625110127316</c:v>
                </c:pt>
                <c:pt idx="1674">
                  <c:v>45001.635526851853</c:v>
                </c:pt>
                <c:pt idx="1675">
                  <c:v>45001.64594357639</c:v>
                </c:pt>
                <c:pt idx="1676">
                  <c:v>45001.656360300927</c:v>
                </c:pt>
                <c:pt idx="1677">
                  <c:v>45001.666777025464</c:v>
                </c:pt>
                <c:pt idx="1678">
                  <c:v>45001.677193750002</c:v>
                </c:pt>
                <c:pt idx="1679">
                  <c:v>45001.687610474539</c:v>
                </c:pt>
                <c:pt idx="1680">
                  <c:v>45001.698027199076</c:v>
                </c:pt>
                <c:pt idx="1681">
                  <c:v>45001.708443923613</c:v>
                </c:pt>
                <c:pt idx="1682">
                  <c:v>45001.71886064815</c:v>
                </c:pt>
                <c:pt idx="1683">
                  <c:v>45001.729277372688</c:v>
                </c:pt>
                <c:pt idx="1684">
                  <c:v>45001.739694097225</c:v>
                </c:pt>
                <c:pt idx="1685">
                  <c:v>45001.750110821762</c:v>
                </c:pt>
                <c:pt idx="1686">
                  <c:v>45001.760527546299</c:v>
                </c:pt>
                <c:pt idx="1687">
                  <c:v>45001.770944270836</c:v>
                </c:pt>
                <c:pt idx="1688">
                  <c:v>45001.781360995374</c:v>
                </c:pt>
                <c:pt idx="1689">
                  <c:v>45001.791777719911</c:v>
                </c:pt>
                <c:pt idx="1690">
                  <c:v>45001.802194444441</c:v>
                </c:pt>
                <c:pt idx="1691">
                  <c:v>45001.812611168978</c:v>
                </c:pt>
                <c:pt idx="1692">
                  <c:v>45001.823027893515</c:v>
                </c:pt>
                <c:pt idx="1693">
                  <c:v>45001.833444618052</c:v>
                </c:pt>
                <c:pt idx="1694">
                  <c:v>45001.84386134259</c:v>
                </c:pt>
                <c:pt idx="1695">
                  <c:v>45001.854278067127</c:v>
                </c:pt>
                <c:pt idx="1696">
                  <c:v>45001.864694791664</c:v>
                </c:pt>
                <c:pt idx="1697">
                  <c:v>45001.875111516201</c:v>
                </c:pt>
                <c:pt idx="1698">
                  <c:v>45001.885528240738</c:v>
                </c:pt>
                <c:pt idx="1699">
                  <c:v>45001.895944965276</c:v>
                </c:pt>
                <c:pt idx="1700">
                  <c:v>45001.906361689813</c:v>
                </c:pt>
                <c:pt idx="1701">
                  <c:v>45001.91677841435</c:v>
                </c:pt>
                <c:pt idx="1702">
                  <c:v>45001.927195138887</c:v>
                </c:pt>
                <c:pt idx="1703">
                  <c:v>45001.937611863425</c:v>
                </c:pt>
                <c:pt idx="1704">
                  <c:v>45001.948028587962</c:v>
                </c:pt>
                <c:pt idx="1705">
                  <c:v>45001.958445312499</c:v>
                </c:pt>
                <c:pt idx="1706">
                  <c:v>45001.968862037036</c:v>
                </c:pt>
                <c:pt idx="1707">
                  <c:v>45001.979278761573</c:v>
                </c:pt>
                <c:pt idx="1708">
                  <c:v>45001.989695486111</c:v>
                </c:pt>
                <c:pt idx="1709">
                  <c:v>45002.000112210648</c:v>
                </c:pt>
                <c:pt idx="1710">
                  <c:v>45002.010528935185</c:v>
                </c:pt>
                <c:pt idx="1711">
                  <c:v>45002.020945659722</c:v>
                </c:pt>
                <c:pt idx="1712">
                  <c:v>45002.031362384259</c:v>
                </c:pt>
                <c:pt idx="1713">
                  <c:v>45002.041779108797</c:v>
                </c:pt>
                <c:pt idx="1714">
                  <c:v>45002.052195833334</c:v>
                </c:pt>
                <c:pt idx="1715">
                  <c:v>45002.062612557871</c:v>
                </c:pt>
                <c:pt idx="1716">
                  <c:v>45002.073029282408</c:v>
                </c:pt>
                <c:pt idx="1717">
                  <c:v>45002.083446006945</c:v>
                </c:pt>
                <c:pt idx="1718">
                  <c:v>45002.093862731483</c:v>
                </c:pt>
                <c:pt idx="1719">
                  <c:v>45002.10427945602</c:v>
                </c:pt>
                <c:pt idx="1720">
                  <c:v>45002.114696180557</c:v>
                </c:pt>
                <c:pt idx="1721">
                  <c:v>45002.125112905094</c:v>
                </c:pt>
                <c:pt idx="1722">
                  <c:v>45002.135529629631</c:v>
                </c:pt>
                <c:pt idx="1723">
                  <c:v>45002.145946354169</c:v>
                </c:pt>
                <c:pt idx="1724">
                  <c:v>45002.156363078706</c:v>
                </c:pt>
                <c:pt idx="1725">
                  <c:v>45002.166779803243</c:v>
                </c:pt>
                <c:pt idx="1726">
                  <c:v>45002.17719652778</c:v>
                </c:pt>
                <c:pt idx="1727">
                  <c:v>45002.187613252318</c:v>
                </c:pt>
                <c:pt idx="1728">
                  <c:v>45002.198029976855</c:v>
                </c:pt>
                <c:pt idx="1729">
                  <c:v>45002.208446701392</c:v>
                </c:pt>
                <c:pt idx="1730">
                  <c:v>45002.218863425929</c:v>
                </c:pt>
                <c:pt idx="1731">
                  <c:v>45002.229280150466</c:v>
                </c:pt>
                <c:pt idx="1732">
                  <c:v>45002.239696875004</c:v>
                </c:pt>
                <c:pt idx="1733">
                  <c:v>45002.250113599534</c:v>
                </c:pt>
                <c:pt idx="1734">
                  <c:v>45002.260530324071</c:v>
                </c:pt>
                <c:pt idx="1735">
                  <c:v>45002.270947048608</c:v>
                </c:pt>
                <c:pt idx="1736">
                  <c:v>45002.281363773145</c:v>
                </c:pt>
                <c:pt idx="1737">
                  <c:v>45002.291780497682</c:v>
                </c:pt>
                <c:pt idx="1738">
                  <c:v>45002.30219722222</c:v>
                </c:pt>
                <c:pt idx="1739">
                  <c:v>45002.312613946757</c:v>
                </c:pt>
                <c:pt idx="1740">
                  <c:v>45002.323030671294</c:v>
                </c:pt>
                <c:pt idx="1741">
                  <c:v>45002.333447395831</c:v>
                </c:pt>
                <c:pt idx="1742">
                  <c:v>45002.343864120368</c:v>
                </c:pt>
                <c:pt idx="1743">
                  <c:v>45002.354280844906</c:v>
                </c:pt>
                <c:pt idx="1744">
                  <c:v>45002.364697569443</c:v>
                </c:pt>
                <c:pt idx="1745">
                  <c:v>45002.37511429398</c:v>
                </c:pt>
                <c:pt idx="1746">
                  <c:v>45002.385531018517</c:v>
                </c:pt>
                <c:pt idx="1747">
                  <c:v>45002.395947743054</c:v>
                </c:pt>
                <c:pt idx="1748">
                  <c:v>45002.406364467592</c:v>
                </c:pt>
                <c:pt idx="1749">
                  <c:v>45002.416781192129</c:v>
                </c:pt>
                <c:pt idx="1750">
                  <c:v>45002.427197916666</c:v>
                </c:pt>
                <c:pt idx="1751">
                  <c:v>45002.437614641203</c:v>
                </c:pt>
                <c:pt idx="1752">
                  <c:v>45002.44803136574</c:v>
                </c:pt>
                <c:pt idx="1753">
                  <c:v>45002.458448090278</c:v>
                </c:pt>
                <c:pt idx="1754">
                  <c:v>45002.468864814815</c:v>
                </c:pt>
                <c:pt idx="1755">
                  <c:v>45002.479281539352</c:v>
                </c:pt>
                <c:pt idx="1756">
                  <c:v>45002.489698263889</c:v>
                </c:pt>
                <c:pt idx="1757">
                  <c:v>45002.500114988427</c:v>
                </c:pt>
                <c:pt idx="1758">
                  <c:v>45002.510531712964</c:v>
                </c:pt>
                <c:pt idx="1759">
                  <c:v>45002.520948437501</c:v>
                </c:pt>
                <c:pt idx="1760">
                  <c:v>45002.531365162038</c:v>
                </c:pt>
                <c:pt idx="1761">
                  <c:v>45002.541781886575</c:v>
                </c:pt>
                <c:pt idx="1762">
                  <c:v>45002.552198611113</c:v>
                </c:pt>
                <c:pt idx="1763">
                  <c:v>45002.56261533565</c:v>
                </c:pt>
                <c:pt idx="1764">
                  <c:v>45002.573032060187</c:v>
                </c:pt>
                <c:pt idx="1765">
                  <c:v>45002.583448784724</c:v>
                </c:pt>
                <c:pt idx="1766">
                  <c:v>45002.593865509261</c:v>
                </c:pt>
                <c:pt idx="1767">
                  <c:v>45002.604282233799</c:v>
                </c:pt>
                <c:pt idx="1768">
                  <c:v>45002.614698958336</c:v>
                </c:pt>
                <c:pt idx="1769">
                  <c:v>45002.625115682873</c:v>
                </c:pt>
                <c:pt idx="1770">
                  <c:v>45002.63553240741</c:v>
                </c:pt>
                <c:pt idx="1771">
                  <c:v>45002.645949131947</c:v>
                </c:pt>
                <c:pt idx="1772">
                  <c:v>45002.656365856485</c:v>
                </c:pt>
                <c:pt idx="1773">
                  <c:v>45002.666782581022</c:v>
                </c:pt>
                <c:pt idx="1774">
                  <c:v>45002.677199305559</c:v>
                </c:pt>
                <c:pt idx="1775">
                  <c:v>45002.687616030089</c:v>
                </c:pt>
                <c:pt idx="1776">
                  <c:v>45002.698032754626</c:v>
                </c:pt>
                <c:pt idx="1777">
                  <c:v>45002.708449479163</c:v>
                </c:pt>
                <c:pt idx="1778">
                  <c:v>45002.718866203701</c:v>
                </c:pt>
                <c:pt idx="1779">
                  <c:v>45002.729282928238</c:v>
                </c:pt>
                <c:pt idx="1780">
                  <c:v>45002.739699652775</c:v>
                </c:pt>
                <c:pt idx="1781">
                  <c:v>45002.750116377312</c:v>
                </c:pt>
                <c:pt idx="1782">
                  <c:v>45002.760533101849</c:v>
                </c:pt>
                <c:pt idx="1783">
                  <c:v>45002.770949826387</c:v>
                </c:pt>
                <c:pt idx="1784">
                  <c:v>45002.781366550924</c:v>
                </c:pt>
                <c:pt idx="1785">
                  <c:v>45002.791783275461</c:v>
                </c:pt>
                <c:pt idx="1786">
                  <c:v>45002.802199999998</c:v>
                </c:pt>
                <c:pt idx="1787">
                  <c:v>45002.812616724535</c:v>
                </c:pt>
                <c:pt idx="1788">
                  <c:v>45002.823033449073</c:v>
                </c:pt>
                <c:pt idx="1789">
                  <c:v>45002.83345017361</c:v>
                </c:pt>
                <c:pt idx="1790">
                  <c:v>45002.843866898147</c:v>
                </c:pt>
                <c:pt idx="1791">
                  <c:v>45002.854283622684</c:v>
                </c:pt>
                <c:pt idx="1792">
                  <c:v>45002.864700347222</c:v>
                </c:pt>
                <c:pt idx="1793">
                  <c:v>45002.875117071759</c:v>
                </c:pt>
                <c:pt idx="1794">
                  <c:v>45002.885533796296</c:v>
                </c:pt>
                <c:pt idx="1795">
                  <c:v>45002.895950520833</c:v>
                </c:pt>
                <c:pt idx="1796">
                  <c:v>45002.90636724537</c:v>
                </c:pt>
                <c:pt idx="1797">
                  <c:v>45002.916783969908</c:v>
                </c:pt>
                <c:pt idx="1798">
                  <c:v>45002.927200694445</c:v>
                </c:pt>
                <c:pt idx="1799">
                  <c:v>45002.937617418982</c:v>
                </c:pt>
                <c:pt idx="1800">
                  <c:v>45002.948034143519</c:v>
                </c:pt>
                <c:pt idx="1801">
                  <c:v>45002.958450868056</c:v>
                </c:pt>
                <c:pt idx="1802">
                  <c:v>45002.968867592594</c:v>
                </c:pt>
                <c:pt idx="1803">
                  <c:v>45002.979284317131</c:v>
                </c:pt>
                <c:pt idx="1804">
                  <c:v>45002.989701041668</c:v>
                </c:pt>
                <c:pt idx="1805">
                  <c:v>45003.000117766205</c:v>
                </c:pt>
                <c:pt idx="1806">
                  <c:v>45003.010534490742</c:v>
                </c:pt>
                <c:pt idx="1807">
                  <c:v>45003.02095121528</c:v>
                </c:pt>
                <c:pt idx="1808">
                  <c:v>45003.031367939817</c:v>
                </c:pt>
                <c:pt idx="1809">
                  <c:v>45003.041784664354</c:v>
                </c:pt>
                <c:pt idx="1810">
                  <c:v>45003.052201388891</c:v>
                </c:pt>
                <c:pt idx="1811">
                  <c:v>45003.062618113428</c:v>
                </c:pt>
                <c:pt idx="1812">
                  <c:v>45003.073034837966</c:v>
                </c:pt>
                <c:pt idx="1813">
                  <c:v>45003.083451562503</c:v>
                </c:pt>
                <c:pt idx="1814">
                  <c:v>45003.09386828704</c:v>
                </c:pt>
                <c:pt idx="1815">
                  <c:v>45003.104285011577</c:v>
                </c:pt>
                <c:pt idx="1816">
                  <c:v>45003.114701736115</c:v>
                </c:pt>
                <c:pt idx="1817">
                  <c:v>45003.125118460652</c:v>
                </c:pt>
                <c:pt idx="1818">
                  <c:v>45003.135535185182</c:v>
                </c:pt>
                <c:pt idx="1819">
                  <c:v>45003.145951909719</c:v>
                </c:pt>
                <c:pt idx="1820">
                  <c:v>45003.156368634256</c:v>
                </c:pt>
                <c:pt idx="1821">
                  <c:v>45003.166785358793</c:v>
                </c:pt>
                <c:pt idx="1822">
                  <c:v>45003.17720208333</c:v>
                </c:pt>
                <c:pt idx="1823">
                  <c:v>45003.187618807868</c:v>
                </c:pt>
                <c:pt idx="1824">
                  <c:v>45003.198035532405</c:v>
                </c:pt>
                <c:pt idx="1825">
                  <c:v>45003.208452256942</c:v>
                </c:pt>
                <c:pt idx="1826">
                  <c:v>45003.218868981479</c:v>
                </c:pt>
                <c:pt idx="1827">
                  <c:v>45003.229285706017</c:v>
                </c:pt>
                <c:pt idx="1828">
                  <c:v>45003.239702430554</c:v>
                </c:pt>
                <c:pt idx="1829">
                  <c:v>45003.250119155091</c:v>
                </c:pt>
                <c:pt idx="1830">
                  <c:v>45003.260535879628</c:v>
                </c:pt>
                <c:pt idx="1831">
                  <c:v>45003.270952604165</c:v>
                </c:pt>
                <c:pt idx="1832">
                  <c:v>45003.281369328703</c:v>
                </c:pt>
                <c:pt idx="1833">
                  <c:v>45003.29178605324</c:v>
                </c:pt>
                <c:pt idx="1834">
                  <c:v>45003.302202777777</c:v>
                </c:pt>
                <c:pt idx="1835">
                  <c:v>45003.312619502314</c:v>
                </c:pt>
                <c:pt idx="1836">
                  <c:v>45003.323036226851</c:v>
                </c:pt>
                <c:pt idx="1837">
                  <c:v>45003.333452951389</c:v>
                </c:pt>
                <c:pt idx="1838">
                  <c:v>45003.343869675926</c:v>
                </c:pt>
                <c:pt idx="1839">
                  <c:v>45003.354286400463</c:v>
                </c:pt>
                <c:pt idx="1840">
                  <c:v>45003.364703125</c:v>
                </c:pt>
                <c:pt idx="1841">
                  <c:v>45003.375119849537</c:v>
                </c:pt>
                <c:pt idx="1842">
                  <c:v>45003.385536574075</c:v>
                </c:pt>
                <c:pt idx="1843">
                  <c:v>45003.395953298612</c:v>
                </c:pt>
                <c:pt idx="1844">
                  <c:v>45003.406370023149</c:v>
                </c:pt>
                <c:pt idx="1845">
                  <c:v>45003.416786747686</c:v>
                </c:pt>
                <c:pt idx="1846">
                  <c:v>45003.427203472223</c:v>
                </c:pt>
                <c:pt idx="1847">
                  <c:v>45003.437620196761</c:v>
                </c:pt>
                <c:pt idx="1848">
                  <c:v>45003.448036921298</c:v>
                </c:pt>
                <c:pt idx="1849">
                  <c:v>45003.458453645835</c:v>
                </c:pt>
                <c:pt idx="1850">
                  <c:v>45003.468870370372</c:v>
                </c:pt>
                <c:pt idx="1851">
                  <c:v>45003.47928709491</c:v>
                </c:pt>
                <c:pt idx="1852">
                  <c:v>45003.489703819447</c:v>
                </c:pt>
                <c:pt idx="1853">
                  <c:v>45003.500120543984</c:v>
                </c:pt>
                <c:pt idx="1854">
                  <c:v>45003.510537268521</c:v>
                </c:pt>
                <c:pt idx="1855">
                  <c:v>45003.520953993058</c:v>
                </c:pt>
                <c:pt idx="1856">
                  <c:v>45003.531370717596</c:v>
                </c:pt>
                <c:pt idx="1857">
                  <c:v>45003.541787442133</c:v>
                </c:pt>
                <c:pt idx="1858">
                  <c:v>45003.55220416667</c:v>
                </c:pt>
                <c:pt idx="1859">
                  <c:v>45003.562620891207</c:v>
                </c:pt>
                <c:pt idx="1860">
                  <c:v>45003.573037615737</c:v>
                </c:pt>
                <c:pt idx="1861">
                  <c:v>45003.583454340274</c:v>
                </c:pt>
                <c:pt idx="1862">
                  <c:v>45003.593871064812</c:v>
                </c:pt>
                <c:pt idx="1863">
                  <c:v>45003.604287789349</c:v>
                </c:pt>
                <c:pt idx="1864">
                  <c:v>45003.614704513886</c:v>
                </c:pt>
                <c:pt idx="1865">
                  <c:v>45003.625121238423</c:v>
                </c:pt>
                <c:pt idx="1866">
                  <c:v>45003.63553796296</c:v>
                </c:pt>
                <c:pt idx="1867">
                  <c:v>45003.645954687498</c:v>
                </c:pt>
                <c:pt idx="1868">
                  <c:v>45003.656371412035</c:v>
                </c:pt>
                <c:pt idx="1869">
                  <c:v>45003.666788136572</c:v>
                </c:pt>
                <c:pt idx="1870">
                  <c:v>45003.677204861109</c:v>
                </c:pt>
                <c:pt idx="1871">
                  <c:v>45003.687621585646</c:v>
                </c:pt>
                <c:pt idx="1872">
                  <c:v>45003.698038310184</c:v>
                </c:pt>
                <c:pt idx="1873">
                  <c:v>45003.708455034721</c:v>
                </c:pt>
                <c:pt idx="1874">
                  <c:v>45003.718871759258</c:v>
                </c:pt>
                <c:pt idx="1875">
                  <c:v>45003.729288483795</c:v>
                </c:pt>
                <c:pt idx="1876">
                  <c:v>45003.739705208332</c:v>
                </c:pt>
                <c:pt idx="1877">
                  <c:v>45003.75012193287</c:v>
                </c:pt>
                <c:pt idx="1878">
                  <c:v>45003.760538657407</c:v>
                </c:pt>
                <c:pt idx="1879">
                  <c:v>45003.770955381944</c:v>
                </c:pt>
                <c:pt idx="1880">
                  <c:v>45003.781372106481</c:v>
                </c:pt>
                <c:pt idx="1881">
                  <c:v>45003.791788831018</c:v>
                </c:pt>
                <c:pt idx="1882">
                  <c:v>45003.802205555556</c:v>
                </c:pt>
                <c:pt idx="1883">
                  <c:v>45003.812622280093</c:v>
                </c:pt>
                <c:pt idx="1884">
                  <c:v>45003.82303900463</c:v>
                </c:pt>
                <c:pt idx="1885">
                  <c:v>45003.833455729167</c:v>
                </c:pt>
                <c:pt idx="1886">
                  <c:v>45003.843872453705</c:v>
                </c:pt>
                <c:pt idx="1887">
                  <c:v>45003.854289178242</c:v>
                </c:pt>
                <c:pt idx="1888">
                  <c:v>45003.864705902779</c:v>
                </c:pt>
                <c:pt idx="1889">
                  <c:v>45003.875122627316</c:v>
                </c:pt>
                <c:pt idx="1890">
                  <c:v>45003.885539351853</c:v>
                </c:pt>
                <c:pt idx="1891">
                  <c:v>45003.895956076391</c:v>
                </c:pt>
                <c:pt idx="1892">
                  <c:v>45003.906372800928</c:v>
                </c:pt>
                <c:pt idx="1893">
                  <c:v>45003.916789525465</c:v>
                </c:pt>
                <c:pt idx="1894">
                  <c:v>45003.927206250002</c:v>
                </c:pt>
                <c:pt idx="1895">
                  <c:v>45003.937622974539</c:v>
                </c:pt>
                <c:pt idx="1896">
                  <c:v>45003.948039699077</c:v>
                </c:pt>
                <c:pt idx="1897">
                  <c:v>45003.958456423614</c:v>
                </c:pt>
                <c:pt idx="1898">
                  <c:v>45003.968873148151</c:v>
                </c:pt>
                <c:pt idx="1899">
                  <c:v>45003.979289872688</c:v>
                </c:pt>
                <c:pt idx="1900">
                  <c:v>45003.989706597225</c:v>
                </c:pt>
                <c:pt idx="1901">
                  <c:v>45004.000123321763</c:v>
                </c:pt>
                <c:pt idx="1902">
                  <c:v>45004.0105400463</c:v>
                </c:pt>
                <c:pt idx="1903">
                  <c:v>45004.02095677083</c:v>
                </c:pt>
                <c:pt idx="1904">
                  <c:v>45004.031373495367</c:v>
                </c:pt>
                <c:pt idx="1905">
                  <c:v>45004.041790219904</c:v>
                </c:pt>
                <c:pt idx="1906">
                  <c:v>45004.052206944441</c:v>
                </c:pt>
                <c:pt idx="1907">
                  <c:v>45004.062623668979</c:v>
                </c:pt>
                <c:pt idx="1908">
                  <c:v>45004.073040393516</c:v>
                </c:pt>
                <c:pt idx="1909">
                  <c:v>45004.083457118053</c:v>
                </c:pt>
                <c:pt idx="1910">
                  <c:v>45004.09387384259</c:v>
                </c:pt>
                <c:pt idx="1911">
                  <c:v>45004.104290567127</c:v>
                </c:pt>
                <c:pt idx="1912">
                  <c:v>45004.114707291665</c:v>
                </c:pt>
                <c:pt idx="1913">
                  <c:v>45004.125124016202</c:v>
                </c:pt>
                <c:pt idx="1914">
                  <c:v>45004.135540740739</c:v>
                </c:pt>
                <c:pt idx="1915">
                  <c:v>45004.145957465276</c:v>
                </c:pt>
                <c:pt idx="1916">
                  <c:v>45004.156374189814</c:v>
                </c:pt>
                <c:pt idx="1917">
                  <c:v>45004.166790914351</c:v>
                </c:pt>
                <c:pt idx="1918">
                  <c:v>45004.177207638888</c:v>
                </c:pt>
                <c:pt idx="1919">
                  <c:v>45004.187624363425</c:v>
                </c:pt>
                <c:pt idx="1920">
                  <c:v>45004.198041087962</c:v>
                </c:pt>
                <c:pt idx="1921">
                  <c:v>45004.2084578125</c:v>
                </c:pt>
                <c:pt idx="1922">
                  <c:v>45004.218874537037</c:v>
                </c:pt>
                <c:pt idx="1923">
                  <c:v>45004.229291261574</c:v>
                </c:pt>
                <c:pt idx="1924">
                  <c:v>45004.239707986111</c:v>
                </c:pt>
                <c:pt idx="1925">
                  <c:v>45004.250124710648</c:v>
                </c:pt>
                <c:pt idx="1926">
                  <c:v>45004.260541435186</c:v>
                </c:pt>
                <c:pt idx="1927">
                  <c:v>45004.270958159723</c:v>
                </c:pt>
                <c:pt idx="1928">
                  <c:v>45004.28137488426</c:v>
                </c:pt>
                <c:pt idx="1929">
                  <c:v>45004.291791608797</c:v>
                </c:pt>
                <c:pt idx="1930">
                  <c:v>45004.302208333334</c:v>
                </c:pt>
                <c:pt idx="1931">
                  <c:v>45004.312625057872</c:v>
                </c:pt>
                <c:pt idx="1932">
                  <c:v>45004.323041782409</c:v>
                </c:pt>
                <c:pt idx="1933">
                  <c:v>45004.333458506946</c:v>
                </c:pt>
                <c:pt idx="1934">
                  <c:v>45004.343875231483</c:v>
                </c:pt>
                <c:pt idx="1935">
                  <c:v>45004.35429195602</c:v>
                </c:pt>
                <c:pt idx="1936">
                  <c:v>45004.364708680558</c:v>
                </c:pt>
                <c:pt idx="1937">
                  <c:v>45004.375125405095</c:v>
                </c:pt>
                <c:pt idx="1938">
                  <c:v>45004.385542129632</c:v>
                </c:pt>
                <c:pt idx="1939">
                  <c:v>45004.395958854169</c:v>
                </c:pt>
                <c:pt idx="1940">
                  <c:v>45004.406375578707</c:v>
                </c:pt>
                <c:pt idx="1941">
                  <c:v>45004.416792303244</c:v>
                </c:pt>
                <c:pt idx="1942">
                  <c:v>45004.427209027781</c:v>
                </c:pt>
                <c:pt idx="1943">
                  <c:v>45004.437625752318</c:v>
                </c:pt>
                <c:pt idx="1944">
                  <c:v>45004.448042476855</c:v>
                </c:pt>
                <c:pt idx="1945">
                  <c:v>45004.458459201385</c:v>
                </c:pt>
                <c:pt idx="1946">
                  <c:v>45004.468875925922</c:v>
                </c:pt>
                <c:pt idx="1947">
                  <c:v>45004.47929265046</c:v>
                </c:pt>
                <c:pt idx="1948">
                  <c:v>45004.489709374997</c:v>
                </c:pt>
                <c:pt idx="1949">
                  <c:v>45004.500126099534</c:v>
                </c:pt>
                <c:pt idx="1950">
                  <c:v>45004.510542824071</c:v>
                </c:pt>
                <c:pt idx="1951">
                  <c:v>45004.520959548609</c:v>
                </c:pt>
                <c:pt idx="1952">
                  <c:v>45004.531376273146</c:v>
                </c:pt>
                <c:pt idx="1953">
                  <c:v>45004.541792997683</c:v>
                </c:pt>
                <c:pt idx="1954">
                  <c:v>45004.55220972222</c:v>
                </c:pt>
                <c:pt idx="1955">
                  <c:v>45004.562626446757</c:v>
                </c:pt>
                <c:pt idx="1956">
                  <c:v>45004.573043171295</c:v>
                </c:pt>
                <c:pt idx="1957">
                  <c:v>45004.583459895832</c:v>
                </c:pt>
                <c:pt idx="1958">
                  <c:v>45004.593876620369</c:v>
                </c:pt>
                <c:pt idx="1959">
                  <c:v>45004.604293344906</c:v>
                </c:pt>
                <c:pt idx="1960">
                  <c:v>45004.614710069443</c:v>
                </c:pt>
                <c:pt idx="1961">
                  <c:v>45004.625126793981</c:v>
                </c:pt>
                <c:pt idx="1962">
                  <c:v>45004.635543518518</c:v>
                </c:pt>
                <c:pt idx="1963">
                  <c:v>45004.645960243055</c:v>
                </c:pt>
                <c:pt idx="1964">
                  <c:v>45004.656376967592</c:v>
                </c:pt>
                <c:pt idx="1965">
                  <c:v>45004.666793692129</c:v>
                </c:pt>
                <c:pt idx="1966">
                  <c:v>45004.677210416667</c:v>
                </c:pt>
                <c:pt idx="1967">
                  <c:v>45004.687627141204</c:v>
                </c:pt>
                <c:pt idx="1968">
                  <c:v>45004.698043865741</c:v>
                </c:pt>
                <c:pt idx="1969">
                  <c:v>45004.708460590278</c:v>
                </c:pt>
                <c:pt idx="1970">
                  <c:v>45004.718877314815</c:v>
                </c:pt>
                <c:pt idx="1971">
                  <c:v>45004.729294039353</c:v>
                </c:pt>
                <c:pt idx="1972">
                  <c:v>45004.73971076389</c:v>
                </c:pt>
                <c:pt idx="1973">
                  <c:v>45004.750127488427</c:v>
                </c:pt>
                <c:pt idx="1974">
                  <c:v>45004.760544212964</c:v>
                </c:pt>
                <c:pt idx="1975">
                  <c:v>45004.770960937502</c:v>
                </c:pt>
                <c:pt idx="1976">
                  <c:v>45004.781377662039</c:v>
                </c:pt>
                <c:pt idx="1977">
                  <c:v>45004.791794386576</c:v>
                </c:pt>
                <c:pt idx="1978">
                  <c:v>45004.802211111113</c:v>
                </c:pt>
                <c:pt idx="1979">
                  <c:v>45004.81262783565</c:v>
                </c:pt>
                <c:pt idx="1980">
                  <c:v>45004.823044560188</c:v>
                </c:pt>
                <c:pt idx="1981">
                  <c:v>45004.833461284725</c:v>
                </c:pt>
                <c:pt idx="1982">
                  <c:v>45004.843878009262</c:v>
                </c:pt>
                <c:pt idx="1983">
                  <c:v>45004.854294733799</c:v>
                </c:pt>
                <c:pt idx="1984">
                  <c:v>45004.864711458336</c:v>
                </c:pt>
                <c:pt idx="1985">
                  <c:v>45004.875128182874</c:v>
                </c:pt>
                <c:pt idx="1986">
                  <c:v>45004.885544907411</c:v>
                </c:pt>
                <c:pt idx="1987">
                  <c:v>45004.895961631948</c:v>
                </c:pt>
                <c:pt idx="1988">
                  <c:v>45004.906378356478</c:v>
                </c:pt>
                <c:pt idx="1989">
                  <c:v>45004.916795081015</c:v>
                </c:pt>
                <c:pt idx="1990">
                  <c:v>45004.927211805552</c:v>
                </c:pt>
                <c:pt idx="1991">
                  <c:v>45004.93762853009</c:v>
                </c:pt>
                <c:pt idx="1992">
                  <c:v>45004.948045254627</c:v>
                </c:pt>
                <c:pt idx="1993">
                  <c:v>45004.958461979164</c:v>
                </c:pt>
                <c:pt idx="1994">
                  <c:v>45004.968878703701</c:v>
                </c:pt>
                <c:pt idx="1995">
                  <c:v>45004.979295428238</c:v>
                </c:pt>
                <c:pt idx="1996">
                  <c:v>45004.989712152776</c:v>
                </c:pt>
                <c:pt idx="1997">
                  <c:v>45005.000128877313</c:v>
                </c:pt>
                <c:pt idx="1998">
                  <c:v>45005.01054560185</c:v>
                </c:pt>
                <c:pt idx="1999">
                  <c:v>45005.020962326387</c:v>
                </c:pt>
                <c:pt idx="2000">
                  <c:v>45005.031379050924</c:v>
                </c:pt>
                <c:pt idx="2001">
                  <c:v>45005.041795775462</c:v>
                </c:pt>
                <c:pt idx="2002">
                  <c:v>45005.052212499999</c:v>
                </c:pt>
                <c:pt idx="2003">
                  <c:v>45005.062629224536</c:v>
                </c:pt>
                <c:pt idx="2004">
                  <c:v>45005.073045949073</c:v>
                </c:pt>
                <c:pt idx="2005">
                  <c:v>45005.08346267361</c:v>
                </c:pt>
                <c:pt idx="2006">
                  <c:v>45005.093879398148</c:v>
                </c:pt>
                <c:pt idx="2007">
                  <c:v>45005.104296122685</c:v>
                </c:pt>
                <c:pt idx="2008">
                  <c:v>45005.114712847222</c:v>
                </c:pt>
                <c:pt idx="2009">
                  <c:v>45005.125129571759</c:v>
                </c:pt>
                <c:pt idx="2010">
                  <c:v>45005.135546296297</c:v>
                </c:pt>
                <c:pt idx="2011">
                  <c:v>45005.145963020834</c:v>
                </c:pt>
                <c:pt idx="2012">
                  <c:v>45005.156379745371</c:v>
                </c:pt>
                <c:pt idx="2013">
                  <c:v>45005.166796469908</c:v>
                </c:pt>
                <c:pt idx="2014">
                  <c:v>45005.177213194445</c:v>
                </c:pt>
                <c:pt idx="2015">
                  <c:v>45005.187629918983</c:v>
                </c:pt>
                <c:pt idx="2016">
                  <c:v>45005.19804664352</c:v>
                </c:pt>
                <c:pt idx="2017">
                  <c:v>45005.208463368057</c:v>
                </c:pt>
                <c:pt idx="2018">
                  <c:v>45005.218880092594</c:v>
                </c:pt>
                <c:pt idx="2019">
                  <c:v>45005.229296817131</c:v>
                </c:pt>
                <c:pt idx="2020">
                  <c:v>45005.239713541669</c:v>
                </c:pt>
                <c:pt idx="2021">
                  <c:v>45005.250130266206</c:v>
                </c:pt>
                <c:pt idx="2022">
                  <c:v>45005.260546990743</c:v>
                </c:pt>
                <c:pt idx="2023">
                  <c:v>45005.27096371528</c:v>
                </c:pt>
                <c:pt idx="2024">
                  <c:v>45005.281380439817</c:v>
                </c:pt>
                <c:pt idx="2025">
                  <c:v>45005.291797164355</c:v>
                </c:pt>
                <c:pt idx="2026">
                  <c:v>45005.302213888892</c:v>
                </c:pt>
                <c:pt idx="2027">
                  <c:v>45005.312630613429</c:v>
                </c:pt>
                <c:pt idx="2028">
                  <c:v>45005.323047337966</c:v>
                </c:pt>
                <c:pt idx="2029">
                  <c:v>45005.333464062503</c:v>
                </c:pt>
                <c:pt idx="2030">
                  <c:v>45005.343880787033</c:v>
                </c:pt>
                <c:pt idx="2031">
                  <c:v>45005.354297511571</c:v>
                </c:pt>
                <c:pt idx="2032">
                  <c:v>45005.364714236108</c:v>
                </c:pt>
                <c:pt idx="2033">
                  <c:v>45005.375130960645</c:v>
                </c:pt>
                <c:pt idx="2034">
                  <c:v>45005.385547685182</c:v>
                </c:pt>
                <c:pt idx="2035">
                  <c:v>45005.395964409719</c:v>
                </c:pt>
                <c:pt idx="2036">
                  <c:v>45005.406381134257</c:v>
                </c:pt>
                <c:pt idx="2037">
                  <c:v>45005.416797858794</c:v>
                </c:pt>
                <c:pt idx="2038">
                  <c:v>45005.427214583331</c:v>
                </c:pt>
                <c:pt idx="2039">
                  <c:v>45005.437631307868</c:v>
                </c:pt>
                <c:pt idx="2040">
                  <c:v>45005.448048032405</c:v>
                </c:pt>
                <c:pt idx="2041">
                  <c:v>45005.458464756943</c:v>
                </c:pt>
                <c:pt idx="2042">
                  <c:v>45005.46888148148</c:v>
                </c:pt>
                <c:pt idx="2043">
                  <c:v>45005.479298206017</c:v>
                </c:pt>
                <c:pt idx="2044">
                  <c:v>45005.489714930554</c:v>
                </c:pt>
                <c:pt idx="2045">
                  <c:v>45005.500131655092</c:v>
                </c:pt>
                <c:pt idx="2046">
                  <c:v>45005.510548379629</c:v>
                </c:pt>
                <c:pt idx="2047">
                  <c:v>45005.520965104166</c:v>
                </c:pt>
                <c:pt idx="2048">
                  <c:v>45005.531381828703</c:v>
                </c:pt>
                <c:pt idx="2049">
                  <c:v>45005.54179855324</c:v>
                </c:pt>
                <c:pt idx="2050">
                  <c:v>45005.552215277778</c:v>
                </c:pt>
                <c:pt idx="2051">
                  <c:v>45005.562632002315</c:v>
                </c:pt>
                <c:pt idx="2052">
                  <c:v>45005.573048726852</c:v>
                </c:pt>
                <c:pt idx="2053">
                  <c:v>45005.583465451389</c:v>
                </c:pt>
                <c:pt idx="2054">
                  <c:v>45005.593882175926</c:v>
                </c:pt>
                <c:pt idx="2055">
                  <c:v>45005.604298900464</c:v>
                </c:pt>
                <c:pt idx="2056">
                  <c:v>45005.614715625001</c:v>
                </c:pt>
                <c:pt idx="2057">
                  <c:v>45005.625132349538</c:v>
                </c:pt>
                <c:pt idx="2058">
                  <c:v>45005.635549074075</c:v>
                </c:pt>
                <c:pt idx="2059">
                  <c:v>45005.645965798612</c:v>
                </c:pt>
                <c:pt idx="2060">
                  <c:v>45005.65638252315</c:v>
                </c:pt>
                <c:pt idx="2061">
                  <c:v>45005.666799247687</c:v>
                </c:pt>
                <c:pt idx="2062">
                  <c:v>45005.677215972224</c:v>
                </c:pt>
                <c:pt idx="2063">
                  <c:v>45005.687632696761</c:v>
                </c:pt>
                <c:pt idx="2064">
                  <c:v>45005.698049421298</c:v>
                </c:pt>
                <c:pt idx="2065">
                  <c:v>45005.708466145836</c:v>
                </c:pt>
                <c:pt idx="2066">
                  <c:v>45005.718882870373</c:v>
                </c:pt>
                <c:pt idx="2067">
                  <c:v>45005.72929959491</c:v>
                </c:pt>
                <c:pt idx="2068">
                  <c:v>45005.739716319447</c:v>
                </c:pt>
                <c:pt idx="2069">
                  <c:v>45005.750133043985</c:v>
                </c:pt>
                <c:pt idx="2070">
                  <c:v>45005.760549768522</c:v>
                </c:pt>
                <c:pt idx="2071">
                  <c:v>45005.770966493059</c:v>
                </c:pt>
                <c:pt idx="2072">
                  <c:v>45005.781383217596</c:v>
                </c:pt>
                <c:pt idx="2073">
                  <c:v>45005.791799942126</c:v>
                </c:pt>
                <c:pt idx="2074">
                  <c:v>45005.802216666663</c:v>
                </c:pt>
                <c:pt idx="2075">
                  <c:v>45005.812633391201</c:v>
                </c:pt>
                <c:pt idx="2076">
                  <c:v>45005.823050115738</c:v>
                </c:pt>
                <c:pt idx="2077">
                  <c:v>45005.833466840275</c:v>
                </c:pt>
                <c:pt idx="2078">
                  <c:v>45005.843883564812</c:v>
                </c:pt>
                <c:pt idx="2079">
                  <c:v>45005.854300289349</c:v>
                </c:pt>
                <c:pt idx="2080">
                  <c:v>45005.864717013887</c:v>
                </c:pt>
                <c:pt idx="2081">
                  <c:v>45005.875133738424</c:v>
                </c:pt>
                <c:pt idx="2082">
                  <c:v>45005.885550462961</c:v>
                </c:pt>
                <c:pt idx="2083">
                  <c:v>45005.895967187498</c:v>
                </c:pt>
                <c:pt idx="2084">
                  <c:v>45005.906383912035</c:v>
                </c:pt>
                <c:pt idx="2085">
                  <c:v>45005.916800636573</c:v>
                </c:pt>
                <c:pt idx="2086">
                  <c:v>45005.92721736111</c:v>
                </c:pt>
                <c:pt idx="2087">
                  <c:v>45005.937634085647</c:v>
                </c:pt>
                <c:pt idx="2088">
                  <c:v>45005.948050810184</c:v>
                </c:pt>
                <c:pt idx="2089">
                  <c:v>45005.958467534721</c:v>
                </c:pt>
                <c:pt idx="2090">
                  <c:v>45005.968884259259</c:v>
                </c:pt>
                <c:pt idx="2091">
                  <c:v>45005.979300983796</c:v>
                </c:pt>
                <c:pt idx="2092">
                  <c:v>45005.989717708333</c:v>
                </c:pt>
                <c:pt idx="2093">
                  <c:v>45006.00013443287</c:v>
                </c:pt>
                <c:pt idx="2094">
                  <c:v>45006.010551157407</c:v>
                </c:pt>
                <c:pt idx="2095">
                  <c:v>45006.020967881945</c:v>
                </c:pt>
                <c:pt idx="2096">
                  <c:v>45006.031384606482</c:v>
                </c:pt>
                <c:pt idx="2097">
                  <c:v>45006.041801331019</c:v>
                </c:pt>
                <c:pt idx="2098">
                  <c:v>45006.052218055556</c:v>
                </c:pt>
                <c:pt idx="2099">
                  <c:v>45006.062634780094</c:v>
                </c:pt>
                <c:pt idx="2100">
                  <c:v>45006.073051504631</c:v>
                </c:pt>
                <c:pt idx="2101">
                  <c:v>45006.083468229168</c:v>
                </c:pt>
                <c:pt idx="2102">
                  <c:v>45006.093884953705</c:v>
                </c:pt>
                <c:pt idx="2103">
                  <c:v>45006.104301678242</c:v>
                </c:pt>
                <c:pt idx="2104">
                  <c:v>45006.11471840278</c:v>
                </c:pt>
                <c:pt idx="2105">
                  <c:v>45006.125135127317</c:v>
                </c:pt>
                <c:pt idx="2106">
                  <c:v>45006.135551851854</c:v>
                </c:pt>
                <c:pt idx="2107">
                  <c:v>45006.145968576391</c:v>
                </c:pt>
                <c:pt idx="2108">
                  <c:v>45006.156385300928</c:v>
                </c:pt>
                <c:pt idx="2109">
                  <c:v>45006.166802025466</c:v>
                </c:pt>
                <c:pt idx="2110">
                  <c:v>45006.177218750003</c:v>
                </c:pt>
                <c:pt idx="2111">
                  <c:v>45006.18763547454</c:v>
                </c:pt>
                <c:pt idx="2112">
                  <c:v>45006.198052199077</c:v>
                </c:pt>
                <c:pt idx="2113">
                  <c:v>45006.208468923614</c:v>
                </c:pt>
                <c:pt idx="2114">
                  <c:v>45006.218885648152</c:v>
                </c:pt>
                <c:pt idx="2115">
                  <c:v>45006.229302372682</c:v>
                </c:pt>
                <c:pt idx="2116">
                  <c:v>45006.239719097219</c:v>
                </c:pt>
                <c:pt idx="2117">
                  <c:v>45006.250135821756</c:v>
                </c:pt>
                <c:pt idx="2118">
                  <c:v>45006.260552546293</c:v>
                </c:pt>
                <c:pt idx="2119">
                  <c:v>45006.27096927083</c:v>
                </c:pt>
                <c:pt idx="2120">
                  <c:v>45006.281385995368</c:v>
                </c:pt>
                <c:pt idx="2121">
                  <c:v>45006.291802719905</c:v>
                </c:pt>
                <c:pt idx="2122">
                  <c:v>45006.302219444442</c:v>
                </c:pt>
                <c:pt idx="2123">
                  <c:v>45006.312636168979</c:v>
                </c:pt>
                <c:pt idx="2124">
                  <c:v>45006.323052893516</c:v>
                </c:pt>
                <c:pt idx="2125">
                  <c:v>45006.333469618054</c:v>
                </c:pt>
                <c:pt idx="2126">
                  <c:v>45006.343886342591</c:v>
                </c:pt>
                <c:pt idx="2127">
                  <c:v>45006.354303067128</c:v>
                </c:pt>
                <c:pt idx="2128">
                  <c:v>45006.364719791665</c:v>
                </c:pt>
                <c:pt idx="2129">
                  <c:v>45006.375136516202</c:v>
                </c:pt>
                <c:pt idx="2130">
                  <c:v>45006.38555324074</c:v>
                </c:pt>
                <c:pt idx="2131">
                  <c:v>45006.395969965277</c:v>
                </c:pt>
                <c:pt idx="2132">
                  <c:v>45006.406386689814</c:v>
                </c:pt>
                <c:pt idx="2133">
                  <c:v>45006.416803414351</c:v>
                </c:pt>
                <c:pt idx="2134">
                  <c:v>45006.427220138889</c:v>
                </c:pt>
                <c:pt idx="2135">
                  <c:v>45006.437636863426</c:v>
                </c:pt>
                <c:pt idx="2136">
                  <c:v>45006.448053587963</c:v>
                </c:pt>
                <c:pt idx="2137">
                  <c:v>45006.4584703125</c:v>
                </c:pt>
                <c:pt idx="2138">
                  <c:v>45006.468887037037</c:v>
                </c:pt>
                <c:pt idx="2139">
                  <c:v>45006.479303761575</c:v>
                </c:pt>
                <c:pt idx="2140">
                  <c:v>45006.489720486112</c:v>
                </c:pt>
                <c:pt idx="2141">
                  <c:v>45006.500137210649</c:v>
                </c:pt>
                <c:pt idx="2142">
                  <c:v>45006.510553935186</c:v>
                </c:pt>
                <c:pt idx="2143">
                  <c:v>45006.520970659723</c:v>
                </c:pt>
                <c:pt idx="2144">
                  <c:v>45006.531387384261</c:v>
                </c:pt>
                <c:pt idx="2145">
                  <c:v>45006.541804108798</c:v>
                </c:pt>
                <c:pt idx="2146">
                  <c:v>45006.552220833335</c:v>
                </c:pt>
                <c:pt idx="2147">
                  <c:v>45006.562637557872</c:v>
                </c:pt>
                <c:pt idx="2148">
                  <c:v>45006.573054282409</c:v>
                </c:pt>
                <c:pt idx="2149">
                  <c:v>45006.583471006947</c:v>
                </c:pt>
                <c:pt idx="2150">
                  <c:v>45006.593887731484</c:v>
                </c:pt>
                <c:pt idx="2151">
                  <c:v>45006.604304456021</c:v>
                </c:pt>
                <c:pt idx="2152">
                  <c:v>45006.614721180558</c:v>
                </c:pt>
                <c:pt idx="2153">
                  <c:v>45006.625137905095</c:v>
                </c:pt>
                <c:pt idx="2154">
                  <c:v>45006.635554629633</c:v>
                </c:pt>
                <c:pt idx="2155">
                  <c:v>45006.64597135417</c:v>
                </c:pt>
                <c:pt idx="2156">
                  <c:v>45006.656388078707</c:v>
                </c:pt>
                <c:pt idx="2157">
                  <c:v>45006.666804803244</c:v>
                </c:pt>
                <c:pt idx="2158">
                  <c:v>45006.677221527774</c:v>
                </c:pt>
                <c:pt idx="2159">
                  <c:v>45006.687638252311</c:v>
                </c:pt>
                <c:pt idx="2160">
                  <c:v>45006.698054976849</c:v>
                </c:pt>
                <c:pt idx="2161">
                  <c:v>45006.708471701386</c:v>
                </c:pt>
                <c:pt idx="2162">
                  <c:v>45006.718888425923</c:v>
                </c:pt>
                <c:pt idx="2163">
                  <c:v>45006.72930515046</c:v>
                </c:pt>
                <c:pt idx="2164">
                  <c:v>45006.739721874997</c:v>
                </c:pt>
                <c:pt idx="2165">
                  <c:v>45006.750138599535</c:v>
                </c:pt>
                <c:pt idx="2166">
                  <c:v>45006.760555324072</c:v>
                </c:pt>
                <c:pt idx="2167">
                  <c:v>45006.770972048609</c:v>
                </c:pt>
                <c:pt idx="2168">
                  <c:v>45006.781388773146</c:v>
                </c:pt>
                <c:pt idx="2169">
                  <c:v>45006.791805497684</c:v>
                </c:pt>
                <c:pt idx="2170">
                  <c:v>45006.802222222221</c:v>
                </c:pt>
                <c:pt idx="2171">
                  <c:v>45006.812638946758</c:v>
                </c:pt>
                <c:pt idx="2172">
                  <c:v>45006.823055671295</c:v>
                </c:pt>
                <c:pt idx="2173">
                  <c:v>45006.833472395832</c:v>
                </c:pt>
                <c:pt idx="2174">
                  <c:v>45006.84388912037</c:v>
                </c:pt>
                <c:pt idx="2175">
                  <c:v>45006.854305844907</c:v>
                </c:pt>
                <c:pt idx="2176">
                  <c:v>45006.864722569444</c:v>
                </c:pt>
                <c:pt idx="2177">
                  <c:v>45006.875139293981</c:v>
                </c:pt>
                <c:pt idx="2178">
                  <c:v>45006.885556018518</c:v>
                </c:pt>
                <c:pt idx="2179">
                  <c:v>45006.895972743056</c:v>
                </c:pt>
                <c:pt idx="2180">
                  <c:v>45006.906389467593</c:v>
                </c:pt>
                <c:pt idx="2181">
                  <c:v>45006.91680619213</c:v>
                </c:pt>
                <c:pt idx="2182">
                  <c:v>45006.927222916667</c:v>
                </c:pt>
                <c:pt idx="2183">
                  <c:v>45006.937639641204</c:v>
                </c:pt>
                <c:pt idx="2184">
                  <c:v>45006.948056365742</c:v>
                </c:pt>
                <c:pt idx="2185">
                  <c:v>45006.958473090279</c:v>
                </c:pt>
                <c:pt idx="2186">
                  <c:v>45006.968889814816</c:v>
                </c:pt>
                <c:pt idx="2187">
                  <c:v>45006.979306539353</c:v>
                </c:pt>
                <c:pt idx="2188">
                  <c:v>45006.98972326389</c:v>
                </c:pt>
                <c:pt idx="2189">
                  <c:v>45007.000139988428</c:v>
                </c:pt>
                <c:pt idx="2190">
                  <c:v>45007.010556712965</c:v>
                </c:pt>
                <c:pt idx="2191">
                  <c:v>45007.020973437502</c:v>
                </c:pt>
                <c:pt idx="2192">
                  <c:v>45007.031390162039</c:v>
                </c:pt>
                <c:pt idx="2193">
                  <c:v>45007.041806886577</c:v>
                </c:pt>
                <c:pt idx="2194">
                  <c:v>45007.052223611114</c:v>
                </c:pt>
                <c:pt idx="2195">
                  <c:v>45007.062640335651</c:v>
                </c:pt>
                <c:pt idx="2196">
                  <c:v>45007.073057060188</c:v>
                </c:pt>
                <c:pt idx="2197">
                  <c:v>45007.083473784725</c:v>
                </c:pt>
                <c:pt idx="2198">
                  <c:v>45007.093890509263</c:v>
                </c:pt>
                <c:pt idx="2199">
                  <c:v>45007.1043072338</c:v>
                </c:pt>
                <c:pt idx="2200">
                  <c:v>45007.11472395833</c:v>
                </c:pt>
                <c:pt idx="2201">
                  <c:v>45007.125140682867</c:v>
                </c:pt>
                <c:pt idx="2202">
                  <c:v>45007.135557407404</c:v>
                </c:pt>
                <c:pt idx="2203">
                  <c:v>45007.145974131941</c:v>
                </c:pt>
                <c:pt idx="2204">
                  <c:v>45007.156390856479</c:v>
                </c:pt>
                <c:pt idx="2205">
                  <c:v>45007.166807581016</c:v>
                </c:pt>
                <c:pt idx="2206">
                  <c:v>45007.177224305553</c:v>
                </c:pt>
                <c:pt idx="2207">
                  <c:v>45007.18764103009</c:v>
                </c:pt>
                <c:pt idx="2208">
                  <c:v>45007.198057754627</c:v>
                </c:pt>
                <c:pt idx="2209">
                  <c:v>45007.208474479165</c:v>
                </c:pt>
                <c:pt idx="2210">
                  <c:v>45007.218891203702</c:v>
                </c:pt>
                <c:pt idx="2211">
                  <c:v>45007.229307928239</c:v>
                </c:pt>
                <c:pt idx="2212">
                  <c:v>45007.239724652776</c:v>
                </c:pt>
                <c:pt idx="2213">
                  <c:v>45007.250141377313</c:v>
                </c:pt>
                <c:pt idx="2214">
                  <c:v>45007.260558101851</c:v>
                </c:pt>
                <c:pt idx="2215">
                  <c:v>45007.270974826388</c:v>
                </c:pt>
                <c:pt idx="2216">
                  <c:v>45007.281391550925</c:v>
                </c:pt>
                <c:pt idx="2217">
                  <c:v>45007.291808275462</c:v>
                </c:pt>
                <c:pt idx="2218">
                  <c:v>45007.302224999999</c:v>
                </c:pt>
                <c:pt idx="2219">
                  <c:v>45007.312641724537</c:v>
                </c:pt>
                <c:pt idx="2220">
                  <c:v>45007.323058449074</c:v>
                </c:pt>
                <c:pt idx="2221">
                  <c:v>45007.333475173611</c:v>
                </c:pt>
                <c:pt idx="2222">
                  <c:v>45007.343891898148</c:v>
                </c:pt>
                <c:pt idx="2223">
                  <c:v>45007.354308622685</c:v>
                </c:pt>
                <c:pt idx="2224">
                  <c:v>45007.364725347223</c:v>
                </c:pt>
                <c:pt idx="2225">
                  <c:v>45007.37514207176</c:v>
                </c:pt>
                <c:pt idx="2226">
                  <c:v>45007.385558796297</c:v>
                </c:pt>
                <c:pt idx="2227">
                  <c:v>45007.395975520834</c:v>
                </c:pt>
                <c:pt idx="2228">
                  <c:v>45007.406392245372</c:v>
                </c:pt>
                <c:pt idx="2229">
                  <c:v>45007.416808969909</c:v>
                </c:pt>
                <c:pt idx="2230">
                  <c:v>45007.427225694446</c:v>
                </c:pt>
                <c:pt idx="2231">
                  <c:v>45007.437642418983</c:v>
                </c:pt>
                <c:pt idx="2232">
                  <c:v>45007.44805914352</c:v>
                </c:pt>
                <c:pt idx="2233">
                  <c:v>45007.458475868058</c:v>
                </c:pt>
                <c:pt idx="2234">
                  <c:v>45007.468892592595</c:v>
                </c:pt>
                <c:pt idx="2235">
                  <c:v>45007.479309317132</c:v>
                </c:pt>
                <c:pt idx="2236">
                  <c:v>45007.489726041669</c:v>
                </c:pt>
                <c:pt idx="2237">
                  <c:v>45007.500142766206</c:v>
                </c:pt>
                <c:pt idx="2238">
                  <c:v>45007.510559490744</c:v>
                </c:pt>
                <c:pt idx="2239">
                  <c:v>45007.520976215281</c:v>
                </c:pt>
                <c:pt idx="2240">
                  <c:v>45007.531392939818</c:v>
                </c:pt>
                <c:pt idx="2241">
                  <c:v>45007.541809664355</c:v>
                </c:pt>
                <c:pt idx="2242">
                  <c:v>45007.552226388892</c:v>
                </c:pt>
                <c:pt idx="2243">
                  <c:v>45007.562643113422</c:v>
                </c:pt>
                <c:pt idx="2244">
                  <c:v>45007.57305983796</c:v>
                </c:pt>
                <c:pt idx="2245">
                  <c:v>45007.583476562497</c:v>
                </c:pt>
                <c:pt idx="2246">
                  <c:v>45007.593893287034</c:v>
                </c:pt>
                <c:pt idx="2247">
                  <c:v>45007.604310011571</c:v>
                </c:pt>
                <c:pt idx="2248">
                  <c:v>45007.614726736108</c:v>
                </c:pt>
                <c:pt idx="2249">
                  <c:v>45007.625143460646</c:v>
                </c:pt>
                <c:pt idx="2250">
                  <c:v>45007.635560185183</c:v>
                </c:pt>
                <c:pt idx="2251">
                  <c:v>45007.64597690972</c:v>
                </c:pt>
                <c:pt idx="2252">
                  <c:v>45007.656393634257</c:v>
                </c:pt>
                <c:pt idx="2253">
                  <c:v>45007.666810358794</c:v>
                </c:pt>
                <c:pt idx="2254">
                  <c:v>45007.677227083332</c:v>
                </c:pt>
                <c:pt idx="2255">
                  <c:v>45007.687643807869</c:v>
                </c:pt>
                <c:pt idx="2256">
                  <c:v>45007.698060532406</c:v>
                </c:pt>
                <c:pt idx="2257">
                  <c:v>45007.708477256943</c:v>
                </c:pt>
                <c:pt idx="2258">
                  <c:v>45007.718893981481</c:v>
                </c:pt>
                <c:pt idx="2259">
                  <c:v>45007.729310706018</c:v>
                </c:pt>
                <c:pt idx="2260">
                  <c:v>45007.739727430555</c:v>
                </c:pt>
                <c:pt idx="2261">
                  <c:v>45007.750144155092</c:v>
                </c:pt>
                <c:pt idx="2262">
                  <c:v>45007.760560879629</c:v>
                </c:pt>
                <c:pt idx="2263">
                  <c:v>45007.770977604167</c:v>
                </c:pt>
                <c:pt idx="2264">
                  <c:v>45007.781394328704</c:v>
                </c:pt>
                <c:pt idx="2265">
                  <c:v>45007.791811053241</c:v>
                </c:pt>
                <c:pt idx="2266">
                  <c:v>45007.802227777778</c:v>
                </c:pt>
                <c:pt idx="2267">
                  <c:v>45007.812644502315</c:v>
                </c:pt>
                <c:pt idx="2268">
                  <c:v>45007.823061226853</c:v>
                </c:pt>
                <c:pt idx="2269">
                  <c:v>45007.83347795139</c:v>
                </c:pt>
                <c:pt idx="2270">
                  <c:v>45007.843894675927</c:v>
                </c:pt>
                <c:pt idx="2271">
                  <c:v>45007.854311400464</c:v>
                </c:pt>
                <c:pt idx="2272">
                  <c:v>45007.864728125001</c:v>
                </c:pt>
                <c:pt idx="2273">
                  <c:v>45007.875144849539</c:v>
                </c:pt>
                <c:pt idx="2274">
                  <c:v>45007.885561574076</c:v>
                </c:pt>
                <c:pt idx="2275">
                  <c:v>45007.895978298613</c:v>
                </c:pt>
                <c:pt idx="2276">
                  <c:v>45007.90639502315</c:v>
                </c:pt>
                <c:pt idx="2277">
                  <c:v>45007.916811747687</c:v>
                </c:pt>
                <c:pt idx="2278">
                  <c:v>45007.927228472225</c:v>
                </c:pt>
                <c:pt idx="2279">
                  <c:v>45007.937645196762</c:v>
                </c:pt>
                <c:pt idx="2280">
                  <c:v>45007.948061921299</c:v>
                </c:pt>
                <c:pt idx="2281">
                  <c:v>45007.958478645836</c:v>
                </c:pt>
                <c:pt idx="2282">
                  <c:v>45007.968895370374</c:v>
                </c:pt>
                <c:pt idx="2283">
                  <c:v>45007.979312094911</c:v>
                </c:pt>
                <c:pt idx="2284">
                  <c:v>45007.989728819448</c:v>
                </c:pt>
                <c:pt idx="2285">
                  <c:v>45008.000145543978</c:v>
                </c:pt>
                <c:pt idx="2286">
                  <c:v>45008.010562268515</c:v>
                </c:pt>
                <c:pt idx="2287">
                  <c:v>45008.020978993052</c:v>
                </c:pt>
                <c:pt idx="2288">
                  <c:v>45008.031395717589</c:v>
                </c:pt>
                <c:pt idx="2289">
                  <c:v>45008.041812442127</c:v>
                </c:pt>
                <c:pt idx="2290">
                  <c:v>45008.052229166664</c:v>
                </c:pt>
                <c:pt idx="2291">
                  <c:v>45008.062645891201</c:v>
                </c:pt>
                <c:pt idx="2292">
                  <c:v>45008.073062615738</c:v>
                </c:pt>
                <c:pt idx="2293">
                  <c:v>45008.083479340276</c:v>
                </c:pt>
                <c:pt idx="2294">
                  <c:v>45008.093896064813</c:v>
                </c:pt>
                <c:pt idx="2295">
                  <c:v>45008.10431278935</c:v>
                </c:pt>
                <c:pt idx="2296">
                  <c:v>45008.114729513887</c:v>
                </c:pt>
                <c:pt idx="2297">
                  <c:v>45008.125146238424</c:v>
                </c:pt>
                <c:pt idx="2298">
                  <c:v>45008.135562962962</c:v>
                </c:pt>
                <c:pt idx="2299">
                  <c:v>45008.145979687499</c:v>
                </c:pt>
                <c:pt idx="2300">
                  <c:v>45008.156396412036</c:v>
                </c:pt>
                <c:pt idx="2301">
                  <c:v>45008.166813136573</c:v>
                </c:pt>
                <c:pt idx="2302">
                  <c:v>45008.17722986111</c:v>
                </c:pt>
                <c:pt idx="2303">
                  <c:v>45008.187646585648</c:v>
                </c:pt>
                <c:pt idx="2304">
                  <c:v>45008.198063310185</c:v>
                </c:pt>
                <c:pt idx="2305">
                  <c:v>45008.208480034722</c:v>
                </c:pt>
                <c:pt idx="2306">
                  <c:v>45008.218896759259</c:v>
                </c:pt>
                <c:pt idx="2307">
                  <c:v>45008.229313483796</c:v>
                </c:pt>
                <c:pt idx="2308">
                  <c:v>45008.239730208334</c:v>
                </c:pt>
                <c:pt idx="2309">
                  <c:v>45008.250146932871</c:v>
                </c:pt>
                <c:pt idx="2310">
                  <c:v>45008.260563657408</c:v>
                </c:pt>
                <c:pt idx="2311">
                  <c:v>45008.270980381945</c:v>
                </c:pt>
                <c:pt idx="2312">
                  <c:v>45008.281397106482</c:v>
                </c:pt>
                <c:pt idx="2313">
                  <c:v>45008.29181383102</c:v>
                </c:pt>
                <c:pt idx="2314">
                  <c:v>45008.302230555557</c:v>
                </c:pt>
                <c:pt idx="2315">
                  <c:v>45008.312647280094</c:v>
                </c:pt>
                <c:pt idx="2316">
                  <c:v>45008.323064004631</c:v>
                </c:pt>
                <c:pt idx="2317">
                  <c:v>45008.333480729169</c:v>
                </c:pt>
                <c:pt idx="2318">
                  <c:v>45008.343897453706</c:v>
                </c:pt>
                <c:pt idx="2319">
                  <c:v>45008.354314178243</c:v>
                </c:pt>
                <c:pt idx="2320">
                  <c:v>45008.36473090278</c:v>
                </c:pt>
                <c:pt idx="2321">
                  <c:v>45008.375147627317</c:v>
                </c:pt>
                <c:pt idx="2322">
                  <c:v>45008.385564351855</c:v>
                </c:pt>
                <c:pt idx="2323">
                  <c:v>45008.395981076392</c:v>
                </c:pt>
                <c:pt idx="2324">
                  <c:v>45008.406397800929</c:v>
                </c:pt>
                <c:pt idx="2325">
                  <c:v>45008.416814525466</c:v>
                </c:pt>
                <c:pt idx="2326">
                  <c:v>45008.427231250003</c:v>
                </c:pt>
                <c:pt idx="2327">
                  <c:v>45008.437647974541</c:v>
                </c:pt>
                <c:pt idx="2328">
                  <c:v>45008.448064699071</c:v>
                </c:pt>
                <c:pt idx="2329">
                  <c:v>45008.458481423608</c:v>
                </c:pt>
                <c:pt idx="2330">
                  <c:v>45008.468898148145</c:v>
                </c:pt>
                <c:pt idx="2331">
                  <c:v>45008.479314872682</c:v>
                </c:pt>
                <c:pt idx="2332">
                  <c:v>45008.489731597219</c:v>
                </c:pt>
                <c:pt idx="2333">
                  <c:v>45008.500148321757</c:v>
                </c:pt>
                <c:pt idx="2334">
                  <c:v>45008.510565046294</c:v>
                </c:pt>
                <c:pt idx="2335">
                  <c:v>45008.520981770831</c:v>
                </c:pt>
                <c:pt idx="2336">
                  <c:v>45008.531398495368</c:v>
                </c:pt>
                <c:pt idx="2337">
                  <c:v>45008.541815219905</c:v>
                </c:pt>
                <c:pt idx="2338">
                  <c:v>45008.552231944443</c:v>
                </c:pt>
                <c:pt idx="2339">
                  <c:v>45008.56264866898</c:v>
                </c:pt>
                <c:pt idx="2340">
                  <c:v>45008.573065393517</c:v>
                </c:pt>
                <c:pt idx="2341">
                  <c:v>45008.583482118054</c:v>
                </c:pt>
                <c:pt idx="2342">
                  <c:v>45008.593898842591</c:v>
                </c:pt>
                <c:pt idx="2343">
                  <c:v>45008.604315567129</c:v>
                </c:pt>
                <c:pt idx="2344">
                  <c:v>45008.614732291666</c:v>
                </c:pt>
                <c:pt idx="2345">
                  <c:v>45008.625149016203</c:v>
                </c:pt>
                <c:pt idx="2346">
                  <c:v>45008.63556574074</c:v>
                </c:pt>
                <c:pt idx="2347">
                  <c:v>45008.645982465277</c:v>
                </c:pt>
                <c:pt idx="2348">
                  <c:v>45008.656399189815</c:v>
                </c:pt>
                <c:pt idx="2349">
                  <c:v>45008.666815914352</c:v>
                </c:pt>
                <c:pt idx="2350">
                  <c:v>45008.677232638889</c:v>
                </c:pt>
                <c:pt idx="2351">
                  <c:v>45008.687649363426</c:v>
                </c:pt>
                <c:pt idx="2352">
                  <c:v>45008.698066087964</c:v>
                </c:pt>
                <c:pt idx="2353">
                  <c:v>45008.708482812501</c:v>
                </c:pt>
                <c:pt idx="2354">
                  <c:v>45008.718899537038</c:v>
                </c:pt>
                <c:pt idx="2355">
                  <c:v>45008.729316261575</c:v>
                </c:pt>
                <c:pt idx="2356">
                  <c:v>45008.739732986112</c:v>
                </c:pt>
                <c:pt idx="2357">
                  <c:v>45008.75014971065</c:v>
                </c:pt>
                <c:pt idx="2358">
                  <c:v>45008.760566435187</c:v>
                </c:pt>
                <c:pt idx="2359">
                  <c:v>45008.770983159724</c:v>
                </c:pt>
                <c:pt idx="2360">
                  <c:v>45008.781399884261</c:v>
                </c:pt>
                <c:pt idx="2361">
                  <c:v>45008.791816608798</c:v>
                </c:pt>
                <c:pt idx="2362">
                  <c:v>45008.802233333336</c:v>
                </c:pt>
                <c:pt idx="2363">
                  <c:v>45008.812650057873</c:v>
                </c:pt>
                <c:pt idx="2364">
                  <c:v>45008.82306678241</c:v>
                </c:pt>
                <c:pt idx="2365">
                  <c:v>45008.833483506947</c:v>
                </c:pt>
                <c:pt idx="2366">
                  <c:v>45008.843900231484</c:v>
                </c:pt>
                <c:pt idx="2367">
                  <c:v>45008.854316956022</c:v>
                </c:pt>
                <c:pt idx="2368">
                  <c:v>45008.864733680559</c:v>
                </c:pt>
                <c:pt idx="2369">
                  <c:v>45008.875150405096</c:v>
                </c:pt>
                <c:pt idx="2370">
                  <c:v>45008.885567129626</c:v>
                </c:pt>
                <c:pt idx="2371">
                  <c:v>45008.895983854163</c:v>
                </c:pt>
                <c:pt idx="2372">
                  <c:v>45008.9064005787</c:v>
                </c:pt>
                <c:pt idx="2373">
                  <c:v>45008.916817303238</c:v>
                </c:pt>
                <c:pt idx="2374">
                  <c:v>45008.927234027775</c:v>
                </c:pt>
                <c:pt idx="2375">
                  <c:v>45008.937650752312</c:v>
                </c:pt>
                <c:pt idx="2376">
                  <c:v>45008.948067476849</c:v>
                </c:pt>
                <c:pt idx="2377">
                  <c:v>45008.958484201386</c:v>
                </c:pt>
                <c:pt idx="2378">
                  <c:v>45008.968900925924</c:v>
                </c:pt>
                <c:pt idx="2379">
                  <c:v>45008.979317650461</c:v>
                </c:pt>
                <c:pt idx="2380">
                  <c:v>45008.989734374998</c:v>
                </c:pt>
                <c:pt idx="2381">
                  <c:v>45009.000151099535</c:v>
                </c:pt>
                <c:pt idx="2382">
                  <c:v>45009.010567824072</c:v>
                </c:pt>
                <c:pt idx="2383">
                  <c:v>45009.02098454861</c:v>
                </c:pt>
                <c:pt idx="2384">
                  <c:v>45009.031401273147</c:v>
                </c:pt>
                <c:pt idx="2385">
                  <c:v>45009.041817997684</c:v>
                </c:pt>
                <c:pt idx="2386">
                  <c:v>45009.052234722221</c:v>
                </c:pt>
                <c:pt idx="2387">
                  <c:v>45009.062651446759</c:v>
                </c:pt>
                <c:pt idx="2388">
                  <c:v>45009.073068171296</c:v>
                </c:pt>
                <c:pt idx="2389">
                  <c:v>45009.083484895833</c:v>
                </c:pt>
                <c:pt idx="2390">
                  <c:v>45009.09390162037</c:v>
                </c:pt>
                <c:pt idx="2391">
                  <c:v>45009.104318344907</c:v>
                </c:pt>
                <c:pt idx="2392">
                  <c:v>45009.114735069445</c:v>
                </c:pt>
                <c:pt idx="2393">
                  <c:v>45009.125151793982</c:v>
                </c:pt>
                <c:pt idx="2394">
                  <c:v>45009.135568518519</c:v>
                </c:pt>
                <c:pt idx="2395">
                  <c:v>45009.145985243056</c:v>
                </c:pt>
                <c:pt idx="2396">
                  <c:v>45009.156401967593</c:v>
                </c:pt>
                <c:pt idx="2397">
                  <c:v>45009.166818692131</c:v>
                </c:pt>
                <c:pt idx="2398">
                  <c:v>45009.177235416668</c:v>
                </c:pt>
                <c:pt idx="2399">
                  <c:v>45009.187652141205</c:v>
                </c:pt>
                <c:pt idx="2400">
                  <c:v>45009.198068865742</c:v>
                </c:pt>
                <c:pt idx="2401">
                  <c:v>45009.208485590279</c:v>
                </c:pt>
                <c:pt idx="2402">
                  <c:v>45009.218902314817</c:v>
                </c:pt>
                <c:pt idx="2403">
                  <c:v>45009.229319039354</c:v>
                </c:pt>
                <c:pt idx="2404">
                  <c:v>45009.239735763891</c:v>
                </c:pt>
                <c:pt idx="2405">
                  <c:v>45009.250152488428</c:v>
                </c:pt>
                <c:pt idx="2406">
                  <c:v>45009.260569212965</c:v>
                </c:pt>
                <c:pt idx="2407">
                  <c:v>45009.270985937503</c:v>
                </c:pt>
                <c:pt idx="2408">
                  <c:v>45009.28140266204</c:v>
                </c:pt>
                <c:pt idx="2409">
                  <c:v>45009.291819386577</c:v>
                </c:pt>
                <c:pt idx="2410">
                  <c:v>45009.302236111114</c:v>
                </c:pt>
                <c:pt idx="2411">
                  <c:v>45009.312652835652</c:v>
                </c:pt>
                <c:pt idx="2412">
                  <c:v>45009.323069560189</c:v>
                </c:pt>
                <c:pt idx="2413">
                  <c:v>45009.333486284719</c:v>
                </c:pt>
                <c:pt idx="2414">
                  <c:v>45009.343903009256</c:v>
                </c:pt>
                <c:pt idx="2415">
                  <c:v>45009.354319733793</c:v>
                </c:pt>
                <c:pt idx="2416">
                  <c:v>45009.36473645833</c:v>
                </c:pt>
                <c:pt idx="2417">
                  <c:v>45009.375153182868</c:v>
                </c:pt>
                <c:pt idx="2418">
                  <c:v>45009.385569907405</c:v>
                </c:pt>
                <c:pt idx="2419">
                  <c:v>45009.395986631942</c:v>
                </c:pt>
                <c:pt idx="2420">
                  <c:v>45009.406403356479</c:v>
                </c:pt>
                <c:pt idx="2421">
                  <c:v>45009.416820081016</c:v>
                </c:pt>
                <c:pt idx="2422">
                  <c:v>45009.427236805554</c:v>
                </c:pt>
                <c:pt idx="2423">
                  <c:v>45009.437653530091</c:v>
                </c:pt>
                <c:pt idx="2424">
                  <c:v>45009.448070254628</c:v>
                </c:pt>
                <c:pt idx="2425">
                  <c:v>45009.458486979165</c:v>
                </c:pt>
                <c:pt idx="2426">
                  <c:v>45009.468903703702</c:v>
                </c:pt>
                <c:pt idx="2427">
                  <c:v>45009.47932042824</c:v>
                </c:pt>
                <c:pt idx="2428">
                  <c:v>45009.489737152777</c:v>
                </c:pt>
                <c:pt idx="2429">
                  <c:v>45009.500153877314</c:v>
                </c:pt>
                <c:pt idx="2430">
                  <c:v>45009.510570601851</c:v>
                </c:pt>
                <c:pt idx="2431">
                  <c:v>45009.520987326388</c:v>
                </c:pt>
                <c:pt idx="2432">
                  <c:v>45009.531404050926</c:v>
                </c:pt>
                <c:pt idx="2433">
                  <c:v>45009.541820775463</c:v>
                </c:pt>
                <c:pt idx="2434">
                  <c:v>45009.5522375</c:v>
                </c:pt>
                <c:pt idx="2435">
                  <c:v>45009.562654224537</c:v>
                </c:pt>
                <c:pt idx="2436">
                  <c:v>45009.573070949074</c:v>
                </c:pt>
                <c:pt idx="2437">
                  <c:v>45009.583487673612</c:v>
                </c:pt>
                <c:pt idx="2438">
                  <c:v>45009.593904398149</c:v>
                </c:pt>
                <c:pt idx="2439">
                  <c:v>45009.604321122686</c:v>
                </c:pt>
                <c:pt idx="2440">
                  <c:v>45009.614737847223</c:v>
                </c:pt>
                <c:pt idx="2441">
                  <c:v>45009.625154571761</c:v>
                </c:pt>
                <c:pt idx="2442">
                  <c:v>45009.635571296298</c:v>
                </c:pt>
                <c:pt idx="2443">
                  <c:v>45009.645988020835</c:v>
                </c:pt>
                <c:pt idx="2444">
                  <c:v>45009.656404745372</c:v>
                </c:pt>
                <c:pt idx="2445">
                  <c:v>45009.666821469909</c:v>
                </c:pt>
                <c:pt idx="2446">
                  <c:v>45009.677238194447</c:v>
                </c:pt>
                <c:pt idx="2447">
                  <c:v>45009.687654918984</c:v>
                </c:pt>
                <c:pt idx="2448">
                  <c:v>45009.698071643521</c:v>
                </c:pt>
                <c:pt idx="2449">
                  <c:v>45009.708488368058</c:v>
                </c:pt>
                <c:pt idx="2450">
                  <c:v>45009.718905092595</c:v>
                </c:pt>
                <c:pt idx="2451">
                  <c:v>45009.729321817133</c:v>
                </c:pt>
                <c:pt idx="2452">
                  <c:v>45009.73973854167</c:v>
                </c:pt>
                <c:pt idx="2453">
                  <c:v>45009.750155266207</c:v>
                </c:pt>
                <c:pt idx="2454">
                  <c:v>45009.760571990744</c:v>
                </c:pt>
                <c:pt idx="2455">
                  <c:v>45009.770988715274</c:v>
                </c:pt>
                <c:pt idx="2456">
                  <c:v>45009.781405439811</c:v>
                </c:pt>
                <c:pt idx="2457">
                  <c:v>45009.791822164349</c:v>
                </c:pt>
                <c:pt idx="2458">
                  <c:v>45009.802238888886</c:v>
                </c:pt>
                <c:pt idx="2459">
                  <c:v>45009.812655613423</c:v>
                </c:pt>
                <c:pt idx="2460">
                  <c:v>45009.82307233796</c:v>
                </c:pt>
                <c:pt idx="2461">
                  <c:v>45009.833489062497</c:v>
                </c:pt>
                <c:pt idx="2462">
                  <c:v>45009.843905787035</c:v>
                </c:pt>
                <c:pt idx="2463">
                  <c:v>45009.854322511572</c:v>
                </c:pt>
                <c:pt idx="2464">
                  <c:v>45009.864739236109</c:v>
                </c:pt>
                <c:pt idx="2465">
                  <c:v>45009.875155960646</c:v>
                </c:pt>
                <c:pt idx="2466">
                  <c:v>45009.885572685183</c:v>
                </c:pt>
                <c:pt idx="2467">
                  <c:v>45009.895989409721</c:v>
                </c:pt>
                <c:pt idx="2468">
                  <c:v>45009.906406134258</c:v>
                </c:pt>
                <c:pt idx="2469">
                  <c:v>45009.916822858795</c:v>
                </c:pt>
                <c:pt idx="2470">
                  <c:v>45009.927239583332</c:v>
                </c:pt>
                <c:pt idx="2471">
                  <c:v>45009.937656307869</c:v>
                </c:pt>
                <c:pt idx="2472">
                  <c:v>45009.948073032407</c:v>
                </c:pt>
                <c:pt idx="2473">
                  <c:v>45009.958489756944</c:v>
                </c:pt>
                <c:pt idx="2474">
                  <c:v>45009.968906481481</c:v>
                </c:pt>
                <c:pt idx="2475">
                  <c:v>45009.979323206018</c:v>
                </c:pt>
                <c:pt idx="2476">
                  <c:v>45009.989739930556</c:v>
                </c:pt>
                <c:pt idx="2477">
                  <c:v>45010.000156655093</c:v>
                </c:pt>
                <c:pt idx="2478">
                  <c:v>45010.01057337963</c:v>
                </c:pt>
                <c:pt idx="2479">
                  <c:v>45010.020990104167</c:v>
                </c:pt>
                <c:pt idx="2480">
                  <c:v>45010.031406828704</c:v>
                </c:pt>
                <c:pt idx="2481">
                  <c:v>45010.041823553242</c:v>
                </c:pt>
                <c:pt idx="2482">
                  <c:v>45010.052240277779</c:v>
                </c:pt>
                <c:pt idx="2483">
                  <c:v>45010.062657002316</c:v>
                </c:pt>
                <c:pt idx="2484">
                  <c:v>45010.073073726853</c:v>
                </c:pt>
                <c:pt idx="2485">
                  <c:v>45010.08349045139</c:v>
                </c:pt>
                <c:pt idx="2486">
                  <c:v>45010.093907175928</c:v>
                </c:pt>
                <c:pt idx="2487">
                  <c:v>45010.104323900465</c:v>
                </c:pt>
                <c:pt idx="2488">
                  <c:v>45010.114740625002</c:v>
                </c:pt>
                <c:pt idx="2489">
                  <c:v>45010.125157349539</c:v>
                </c:pt>
                <c:pt idx="2490">
                  <c:v>45010.135574074076</c:v>
                </c:pt>
                <c:pt idx="2491">
                  <c:v>45010.145990798614</c:v>
                </c:pt>
                <c:pt idx="2492">
                  <c:v>45010.156407523151</c:v>
                </c:pt>
                <c:pt idx="2493">
                  <c:v>45010.166824247688</c:v>
                </c:pt>
                <c:pt idx="2494">
                  <c:v>45010.177240972225</c:v>
                </c:pt>
                <c:pt idx="2495">
                  <c:v>45010.187657696762</c:v>
                </c:pt>
                <c:pt idx="2496">
                  <c:v>45010.1980744213</c:v>
                </c:pt>
                <c:pt idx="2497">
                  <c:v>45010.208491145837</c:v>
                </c:pt>
                <c:pt idx="2498">
                  <c:v>45010.218907870367</c:v>
                </c:pt>
                <c:pt idx="2499">
                  <c:v>45010.229324594904</c:v>
                </c:pt>
                <c:pt idx="2500">
                  <c:v>45010.239741319441</c:v>
                </c:pt>
                <c:pt idx="2501">
                  <c:v>45010.250158043978</c:v>
                </c:pt>
                <c:pt idx="2502">
                  <c:v>45010.260574768516</c:v>
                </c:pt>
                <c:pt idx="2503">
                  <c:v>45010.270991493053</c:v>
                </c:pt>
                <c:pt idx="2504">
                  <c:v>45010.28140821759</c:v>
                </c:pt>
                <c:pt idx="2505">
                  <c:v>45010.291824942127</c:v>
                </c:pt>
                <c:pt idx="2506">
                  <c:v>45010.302241666664</c:v>
                </c:pt>
                <c:pt idx="2507">
                  <c:v>45010.312658391202</c:v>
                </c:pt>
                <c:pt idx="2508">
                  <c:v>45010.323075115739</c:v>
                </c:pt>
                <c:pt idx="2509">
                  <c:v>45010.333491840276</c:v>
                </c:pt>
                <c:pt idx="2510">
                  <c:v>45010.343908564813</c:v>
                </c:pt>
                <c:pt idx="2511">
                  <c:v>45010.354325289351</c:v>
                </c:pt>
                <c:pt idx="2512">
                  <c:v>45010.364742013888</c:v>
                </c:pt>
                <c:pt idx="2513">
                  <c:v>45010.375158738425</c:v>
                </c:pt>
                <c:pt idx="2514">
                  <c:v>45010.385575462962</c:v>
                </c:pt>
                <c:pt idx="2515">
                  <c:v>45010.395992187499</c:v>
                </c:pt>
                <c:pt idx="2516">
                  <c:v>45010.406408912037</c:v>
                </c:pt>
                <c:pt idx="2517">
                  <c:v>45010.416825636574</c:v>
                </c:pt>
                <c:pt idx="2518">
                  <c:v>45010.427242361111</c:v>
                </c:pt>
                <c:pt idx="2519">
                  <c:v>45010.437659085648</c:v>
                </c:pt>
                <c:pt idx="2520">
                  <c:v>45010.448075810185</c:v>
                </c:pt>
                <c:pt idx="2521">
                  <c:v>45010.458492534723</c:v>
                </c:pt>
                <c:pt idx="2522">
                  <c:v>45010.46890925926</c:v>
                </c:pt>
                <c:pt idx="2523">
                  <c:v>45010.479325983797</c:v>
                </c:pt>
                <c:pt idx="2524">
                  <c:v>45010.489742708334</c:v>
                </c:pt>
                <c:pt idx="2525">
                  <c:v>45010.500159432871</c:v>
                </c:pt>
                <c:pt idx="2526">
                  <c:v>45010.510576157409</c:v>
                </c:pt>
                <c:pt idx="2527">
                  <c:v>45010.520992881946</c:v>
                </c:pt>
                <c:pt idx="2528">
                  <c:v>45010.531409606483</c:v>
                </c:pt>
                <c:pt idx="2529">
                  <c:v>45010.54182633102</c:v>
                </c:pt>
                <c:pt idx="2530">
                  <c:v>45010.552243055557</c:v>
                </c:pt>
                <c:pt idx="2531">
                  <c:v>45010.562659780095</c:v>
                </c:pt>
                <c:pt idx="2532">
                  <c:v>45010.573076504632</c:v>
                </c:pt>
                <c:pt idx="2533">
                  <c:v>45010.583493229169</c:v>
                </c:pt>
                <c:pt idx="2534">
                  <c:v>45010.593909953706</c:v>
                </c:pt>
                <c:pt idx="2535">
                  <c:v>45010.604326678244</c:v>
                </c:pt>
                <c:pt idx="2536">
                  <c:v>45010.614743402781</c:v>
                </c:pt>
                <c:pt idx="2537">
                  <c:v>45010.625160127318</c:v>
                </c:pt>
                <c:pt idx="2538">
                  <c:v>45010.635576851855</c:v>
                </c:pt>
                <c:pt idx="2539">
                  <c:v>45010.645993576392</c:v>
                </c:pt>
                <c:pt idx="2540">
                  <c:v>45010.65641030093</c:v>
                </c:pt>
                <c:pt idx="2541">
                  <c:v>45010.666827025459</c:v>
                </c:pt>
                <c:pt idx="2542">
                  <c:v>45010.677243749997</c:v>
                </c:pt>
                <c:pt idx="2543">
                  <c:v>45010.687660474534</c:v>
                </c:pt>
                <c:pt idx="2544">
                  <c:v>45010.698077199071</c:v>
                </c:pt>
                <c:pt idx="2545">
                  <c:v>45010.708493923608</c:v>
                </c:pt>
                <c:pt idx="2546">
                  <c:v>45010.718910648146</c:v>
                </c:pt>
                <c:pt idx="2547">
                  <c:v>45010.729327372683</c:v>
                </c:pt>
                <c:pt idx="2548">
                  <c:v>45010.73974409722</c:v>
                </c:pt>
                <c:pt idx="2549">
                  <c:v>45010.750160821757</c:v>
                </c:pt>
                <c:pt idx="2550">
                  <c:v>45010.760577546294</c:v>
                </c:pt>
                <c:pt idx="2551">
                  <c:v>45010.770994270832</c:v>
                </c:pt>
                <c:pt idx="2552">
                  <c:v>45010.781410995369</c:v>
                </c:pt>
                <c:pt idx="2553">
                  <c:v>45010.791827719906</c:v>
                </c:pt>
                <c:pt idx="2554">
                  <c:v>45010.802244444443</c:v>
                </c:pt>
                <c:pt idx="2555">
                  <c:v>45010.81266116898</c:v>
                </c:pt>
                <c:pt idx="2556">
                  <c:v>45010.823077893518</c:v>
                </c:pt>
                <c:pt idx="2557">
                  <c:v>45010.833494618055</c:v>
                </c:pt>
                <c:pt idx="2558">
                  <c:v>45010.843911342592</c:v>
                </c:pt>
                <c:pt idx="2559">
                  <c:v>45010.854328067129</c:v>
                </c:pt>
                <c:pt idx="2560">
                  <c:v>45010.864744791666</c:v>
                </c:pt>
                <c:pt idx="2561">
                  <c:v>45010.875161516204</c:v>
                </c:pt>
                <c:pt idx="2562">
                  <c:v>45010.885578240741</c:v>
                </c:pt>
                <c:pt idx="2563">
                  <c:v>45010.895994965278</c:v>
                </c:pt>
                <c:pt idx="2564">
                  <c:v>45010.906411689815</c:v>
                </c:pt>
                <c:pt idx="2565">
                  <c:v>45010.916828414352</c:v>
                </c:pt>
                <c:pt idx="2566">
                  <c:v>45010.92724513889</c:v>
                </c:pt>
                <c:pt idx="2567">
                  <c:v>45010.937661863427</c:v>
                </c:pt>
                <c:pt idx="2568">
                  <c:v>45010.948078587964</c:v>
                </c:pt>
                <c:pt idx="2569">
                  <c:v>45010.958495312501</c:v>
                </c:pt>
                <c:pt idx="2570">
                  <c:v>45010.968912037039</c:v>
                </c:pt>
                <c:pt idx="2571">
                  <c:v>45010.979328761576</c:v>
                </c:pt>
                <c:pt idx="2572">
                  <c:v>45010.989745486113</c:v>
                </c:pt>
                <c:pt idx="2573">
                  <c:v>45011.00016221065</c:v>
                </c:pt>
                <c:pt idx="2574">
                  <c:v>45011.010578935187</c:v>
                </c:pt>
                <c:pt idx="2575">
                  <c:v>45011.020995659725</c:v>
                </c:pt>
                <c:pt idx="2576">
                  <c:v>45011.031412384262</c:v>
                </c:pt>
                <c:pt idx="2577">
                  <c:v>45011.041829108799</c:v>
                </c:pt>
                <c:pt idx="2578">
                  <c:v>45011.052245833336</c:v>
                </c:pt>
                <c:pt idx="2579">
                  <c:v>45011.062662557873</c:v>
                </c:pt>
                <c:pt idx="2580">
                  <c:v>45011.073079282411</c:v>
                </c:pt>
                <c:pt idx="2581">
                  <c:v>45011.083496006948</c:v>
                </c:pt>
                <c:pt idx="2582">
                  <c:v>45011.093912731485</c:v>
                </c:pt>
                <c:pt idx="2583">
                  <c:v>45011.104329456015</c:v>
                </c:pt>
                <c:pt idx="2584">
                  <c:v>45011.114746180552</c:v>
                </c:pt>
                <c:pt idx="2585">
                  <c:v>45011.125162905089</c:v>
                </c:pt>
                <c:pt idx="2586">
                  <c:v>45011.135579629627</c:v>
                </c:pt>
                <c:pt idx="2587">
                  <c:v>45011.145996354164</c:v>
                </c:pt>
                <c:pt idx="2588">
                  <c:v>45011.156413078701</c:v>
                </c:pt>
                <c:pt idx="2589">
                  <c:v>45011.166829803238</c:v>
                </c:pt>
                <c:pt idx="2590">
                  <c:v>45011.177246527775</c:v>
                </c:pt>
                <c:pt idx="2591">
                  <c:v>45011.187663252313</c:v>
                </c:pt>
                <c:pt idx="2592">
                  <c:v>45011.19807997685</c:v>
                </c:pt>
                <c:pt idx="2593">
                  <c:v>45011.208496701387</c:v>
                </c:pt>
                <c:pt idx="2594">
                  <c:v>45011.218913425924</c:v>
                </c:pt>
                <c:pt idx="2595">
                  <c:v>45011.229330150461</c:v>
                </c:pt>
                <c:pt idx="2596">
                  <c:v>45011.239746874999</c:v>
                </c:pt>
                <c:pt idx="2597">
                  <c:v>45011.250163599536</c:v>
                </c:pt>
                <c:pt idx="2598">
                  <c:v>45011.260580324073</c:v>
                </c:pt>
                <c:pt idx="2599">
                  <c:v>45011.27099704861</c:v>
                </c:pt>
                <c:pt idx="2600">
                  <c:v>45011.281413773148</c:v>
                </c:pt>
                <c:pt idx="2601">
                  <c:v>45011.291830497685</c:v>
                </c:pt>
                <c:pt idx="2602">
                  <c:v>45011.302247222222</c:v>
                </c:pt>
                <c:pt idx="2603">
                  <c:v>45011.312663946759</c:v>
                </c:pt>
                <c:pt idx="2604">
                  <c:v>45011.323080671296</c:v>
                </c:pt>
                <c:pt idx="2605">
                  <c:v>45011.333497395834</c:v>
                </c:pt>
                <c:pt idx="2606">
                  <c:v>45011.343914120371</c:v>
                </c:pt>
                <c:pt idx="2607">
                  <c:v>45011.354330844908</c:v>
                </c:pt>
                <c:pt idx="2608">
                  <c:v>45011.364747569445</c:v>
                </c:pt>
                <c:pt idx="2609">
                  <c:v>45011.375164293982</c:v>
                </c:pt>
                <c:pt idx="2610">
                  <c:v>45011.38558101852</c:v>
                </c:pt>
                <c:pt idx="2611">
                  <c:v>45011.395997743057</c:v>
                </c:pt>
                <c:pt idx="2612">
                  <c:v>45011.406414467594</c:v>
                </c:pt>
                <c:pt idx="2613">
                  <c:v>45011.416831192131</c:v>
                </c:pt>
                <c:pt idx="2614">
                  <c:v>45011.427247916668</c:v>
                </c:pt>
                <c:pt idx="2615">
                  <c:v>45011.437664641206</c:v>
                </c:pt>
                <c:pt idx="2616">
                  <c:v>45011.448081365743</c:v>
                </c:pt>
                <c:pt idx="2617">
                  <c:v>45011.45849809028</c:v>
                </c:pt>
                <c:pt idx="2618">
                  <c:v>45011.468914814817</c:v>
                </c:pt>
                <c:pt idx="2619">
                  <c:v>45011.479331539354</c:v>
                </c:pt>
                <c:pt idx="2620">
                  <c:v>45011.489748263892</c:v>
                </c:pt>
                <c:pt idx="2621">
                  <c:v>45011.500164988429</c:v>
                </c:pt>
                <c:pt idx="2622">
                  <c:v>45011.510581712966</c:v>
                </c:pt>
                <c:pt idx="2623">
                  <c:v>45011.520998437503</c:v>
                </c:pt>
                <c:pt idx="2624">
                  <c:v>45011.531415162041</c:v>
                </c:pt>
                <c:pt idx="2625">
                  <c:v>45011.541831886578</c:v>
                </c:pt>
                <c:pt idx="2626">
                  <c:v>45011.552248611108</c:v>
                </c:pt>
                <c:pt idx="2627">
                  <c:v>45011.562665335645</c:v>
                </c:pt>
                <c:pt idx="2628">
                  <c:v>45011.573082060182</c:v>
                </c:pt>
                <c:pt idx="2629">
                  <c:v>45011.583498784719</c:v>
                </c:pt>
                <c:pt idx="2630">
                  <c:v>45011.593915509256</c:v>
                </c:pt>
                <c:pt idx="2631">
                  <c:v>45011.604332233794</c:v>
                </c:pt>
                <c:pt idx="2632">
                  <c:v>45011.614748958331</c:v>
                </c:pt>
                <c:pt idx="2633">
                  <c:v>45011.625165682868</c:v>
                </c:pt>
                <c:pt idx="2634">
                  <c:v>45011.635582407405</c:v>
                </c:pt>
                <c:pt idx="2635">
                  <c:v>45011.645999131943</c:v>
                </c:pt>
                <c:pt idx="2636">
                  <c:v>45011.65641585648</c:v>
                </c:pt>
                <c:pt idx="2637">
                  <c:v>45011.666832581017</c:v>
                </c:pt>
                <c:pt idx="2638">
                  <c:v>45011.677249305554</c:v>
                </c:pt>
                <c:pt idx="2639">
                  <c:v>45011.687666030091</c:v>
                </c:pt>
                <c:pt idx="2640">
                  <c:v>45011.698082754629</c:v>
                </c:pt>
                <c:pt idx="2641">
                  <c:v>45011.708499479166</c:v>
                </c:pt>
                <c:pt idx="2642">
                  <c:v>45011.718916203703</c:v>
                </c:pt>
                <c:pt idx="2643">
                  <c:v>45011.72933292824</c:v>
                </c:pt>
                <c:pt idx="2644">
                  <c:v>45011.739749652777</c:v>
                </c:pt>
                <c:pt idx="2645">
                  <c:v>45011.750166377315</c:v>
                </c:pt>
                <c:pt idx="2646">
                  <c:v>45011.760583101852</c:v>
                </c:pt>
                <c:pt idx="2647">
                  <c:v>45011.770999826389</c:v>
                </c:pt>
                <c:pt idx="2648">
                  <c:v>45011.781416550926</c:v>
                </c:pt>
                <c:pt idx="2649">
                  <c:v>45011.791833275463</c:v>
                </c:pt>
                <c:pt idx="2650">
                  <c:v>45011.802250000001</c:v>
                </c:pt>
                <c:pt idx="2651">
                  <c:v>45011.812666724538</c:v>
                </c:pt>
                <c:pt idx="2652">
                  <c:v>45011.823083449075</c:v>
                </c:pt>
                <c:pt idx="2653">
                  <c:v>45011.833500173612</c:v>
                </c:pt>
                <c:pt idx="2654">
                  <c:v>45011.843916898149</c:v>
                </c:pt>
                <c:pt idx="2655">
                  <c:v>45011.854333622687</c:v>
                </c:pt>
                <c:pt idx="2656">
                  <c:v>45011.864750347224</c:v>
                </c:pt>
                <c:pt idx="2657">
                  <c:v>45011.875167071761</c:v>
                </c:pt>
                <c:pt idx="2658">
                  <c:v>45011.885583796298</c:v>
                </c:pt>
                <c:pt idx="2659">
                  <c:v>45011.896000520836</c:v>
                </c:pt>
                <c:pt idx="2660">
                  <c:v>45011.906417245373</c:v>
                </c:pt>
                <c:pt idx="2661">
                  <c:v>45011.91683396991</c:v>
                </c:pt>
                <c:pt idx="2662">
                  <c:v>45011.927250694447</c:v>
                </c:pt>
                <c:pt idx="2663">
                  <c:v>45011.937667418984</c:v>
                </c:pt>
                <c:pt idx="2664">
                  <c:v>45011.948084143522</c:v>
                </c:pt>
                <c:pt idx="2665">
                  <c:v>45011.958500868059</c:v>
                </c:pt>
                <c:pt idx="2666">
                  <c:v>45011.968917592596</c:v>
                </c:pt>
                <c:pt idx="2667">
                  <c:v>45011.979334317133</c:v>
                </c:pt>
                <c:pt idx="2668">
                  <c:v>45011.989751041663</c:v>
                </c:pt>
                <c:pt idx="2669">
                  <c:v>45012.0001677662</c:v>
                </c:pt>
                <c:pt idx="2670">
                  <c:v>45012.010584490738</c:v>
                </c:pt>
                <c:pt idx="2671">
                  <c:v>45012.021001215275</c:v>
                </c:pt>
                <c:pt idx="2672">
                  <c:v>45012.031417939812</c:v>
                </c:pt>
                <c:pt idx="2673">
                  <c:v>45012.041834664349</c:v>
                </c:pt>
                <c:pt idx="2674">
                  <c:v>45012.052251388886</c:v>
                </c:pt>
                <c:pt idx="2675">
                  <c:v>45012.062668113424</c:v>
                </c:pt>
                <c:pt idx="2676">
                  <c:v>45012.073084837961</c:v>
                </c:pt>
                <c:pt idx="2677">
                  <c:v>45012.083501562498</c:v>
                </c:pt>
                <c:pt idx="2678">
                  <c:v>45012.093918287035</c:v>
                </c:pt>
                <c:pt idx="2679">
                  <c:v>45012.104335011572</c:v>
                </c:pt>
                <c:pt idx="2680">
                  <c:v>45012.11475173611</c:v>
                </c:pt>
                <c:pt idx="2681">
                  <c:v>45012.125168460647</c:v>
                </c:pt>
                <c:pt idx="2682">
                  <c:v>45012.135585185184</c:v>
                </c:pt>
                <c:pt idx="2683">
                  <c:v>45012.146001909721</c:v>
                </c:pt>
                <c:pt idx="2684">
                  <c:v>45012.156418634258</c:v>
                </c:pt>
                <c:pt idx="2685">
                  <c:v>45012.166835358796</c:v>
                </c:pt>
                <c:pt idx="2686">
                  <c:v>45012.177252083333</c:v>
                </c:pt>
                <c:pt idx="2687">
                  <c:v>45012.18766880787</c:v>
                </c:pt>
                <c:pt idx="2688">
                  <c:v>45012.198085532407</c:v>
                </c:pt>
                <c:pt idx="2689">
                  <c:v>45012.208502256944</c:v>
                </c:pt>
                <c:pt idx="2690">
                  <c:v>45012.218918981482</c:v>
                </c:pt>
                <c:pt idx="2691">
                  <c:v>45012.229335706019</c:v>
                </c:pt>
                <c:pt idx="2692">
                  <c:v>45012.239752430556</c:v>
                </c:pt>
                <c:pt idx="2693">
                  <c:v>45012.250169155093</c:v>
                </c:pt>
                <c:pt idx="2694">
                  <c:v>45012.260585879631</c:v>
                </c:pt>
                <c:pt idx="2695">
                  <c:v>45012.271002604168</c:v>
                </c:pt>
                <c:pt idx="2696">
                  <c:v>45012.281419328705</c:v>
                </c:pt>
                <c:pt idx="2697">
                  <c:v>45012.291836053242</c:v>
                </c:pt>
                <c:pt idx="2698">
                  <c:v>45012.302252777779</c:v>
                </c:pt>
                <c:pt idx="2699">
                  <c:v>45012.312669502317</c:v>
                </c:pt>
                <c:pt idx="2700">
                  <c:v>45012.323086226854</c:v>
                </c:pt>
                <c:pt idx="2701">
                  <c:v>45012.333502951391</c:v>
                </c:pt>
                <c:pt idx="2702">
                  <c:v>45012.343919675928</c:v>
                </c:pt>
                <c:pt idx="2703">
                  <c:v>45012.354336400465</c:v>
                </c:pt>
                <c:pt idx="2704">
                  <c:v>45012.364753125003</c:v>
                </c:pt>
                <c:pt idx="2705">
                  <c:v>45012.37516984954</c:v>
                </c:pt>
                <c:pt idx="2706">
                  <c:v>45012.385586574077</c:v>
                </c:pt>
                <c:pt idx="2707">
                  <c:v>45012.396003298614</c:v>
                </c:pt>
                <c:pt idx="2708">
                  <c:v>45012.406420023151</c:v>
                </c:pt>
                <c:pt idx="2709">
                  <c:v>45012.416836747689</c:v>
                </c:pt>
                <c:pt idx="2710">
                  <c:v>45012.427253472226</c:v>
                </c:pt>
                <c:pt idx="2711">
                  <c:v>45012.437670196756</c:v>
                </c:pt>
                <c:pt idx="2712">
                  <c:v>45012.448086921293</c:v>
                </c:pt>
                <c:pt idx="2713">
                  <c:v>45012.45850364583</c:v>
                </c:pt>
                <c:pt idx="2714">
                  <c:v>45012.468920370367</c:v>
                </c:pt>
                <c:pt idx="2715">
                  <c:v>45012.479337094905</c:v>
                </c:pt>
                <c:pt idx="2716">
                  <c:v>45012.489753819442</c:v>
                </c:pt>
                <c:pt idx="2717">
                  <c:v>45012.500170543979</c:v>
                </c:pt>
                <c:pt idx="2718">
                  <c:v>45012.510587268516</c:v>
                </c:pt>
                <c:pt idx="2719">
                  <c:v>45012.521003993053</c:v>
                </c:pt>
                <c:pt idx="2720">
                  <c:v>45012.531420717591</c:v>
                </c:pt>
                <c:pt idx="2721">
                  <c:v>45012.541837442128</c:v>
                </c:pt>
                <c:pt idx="2722">
                  <c:v>45012.552254166665</c:v>
                </c:pt>
                <c:pt idx="2723">
                  <c:v>45012.562670891202</c:v>
                </c:pt>
                <c:pt idx="2724">
                  <c:v>45012.573087615739</c:v>
                </c:pt>
                <c:pt idx="2725">
                  <c:v>45012.583504340277</c:v>
                </c:pt>
                <c:pt idx="2726">
                  <c:v>45012.593921064814</c:v>
                </c:pt>
                <c:pt idx="2727">
                  <c:v>45012.604337789351</c:v>
                </c:pt>
                <c:pt idx="2728">
                  <c:v>45012.614754513888</c:v>
                </c:pt>
                <c:pt idx="2729">
                  <c:v>45012.625171238426</c:v>
                </c:pt>
                <c:pt idx="2730">
                  <c:v>45012.635587962963</c:v>
                </c:pt>
                <c:pt idx="2731">
                  <c:v>45012.6460046875</c:v>
                </c:pt>
                <c:pt idx="2732">
                  <c:v>45012.656421412037</c:v>
                </c:pt>
                <c:pt idx="2733">
                  <c:v>45012.666838136574</c:v>
                </c:pt>
                <c:pt idx="2734">
                  <c:v>45012.677254861112</c:v>
                </c:pt>
                <c:pt idx="2735">
                  <c:v>45012.687671585649</c:v>
                </c:pt>
                <c:pt idx="2736">
                  <c:v>45012.698088310186</c:v>
                </c:pt>
                <c:pt idx="2737">
                  <c:v>45012.708505034723</c:v>
                </c:pt>
                <c:pt idx="2738">
                  <c:v>45012.71892175926</c:v>
                </c:pt>
                <c:pt idx="2739">
                  <c:v>45012.729338483798</c:v>
                </c:pt>
                <c:pt idx="2740">
                  <c:v>45012.739755208335</c:v>
                </c:pt>
                <c:pt idx="2741">
                  <c:v>45012.750171932872</c:v>
                </c:pt>
                <c:pt idx="2742">
                  <c:v>45012.760588657409</c:v>
                </c:pt>
                <c:pt idx="2743">
                  <c:v>45012.771005381946</c:v>
                </c:pt>
                <c:pt idx="2744">
                  <c:v>45012.781422106484</c:v>
                </c:pt>
                <c:pt idx="2745">
                  <c:v>45012.791838831021</c:v>
                </c:pt>
                <c:pt idx="2746">
                  <c:v>45012.802255555558</c:v>
                </c:pt>
                <c:pt idx="2747">
                  <c:v>45012.812672280095</c:v>
                </c:pt>
                <c:pt idx="2748">
                  <c:v>45012.823089004632</c:v>
                </c:pt>
                <c:pt idx="2749">
                  <c:v>45012.83350572917</c:v>
                </c:pt>
                <c:pt idx="2750">
                  <c:v>45012.843922453707</c:v>
                </c:pt>
                <c:pt idx="2751">
                  <c:v>45012.854339178244</c:v>
                </c:pt>
                <c:pt idx="2752">
                  <c:v>45012.864755902781</c:v>
                </c:pt>
                <c:pt idx="2753">
                  <c:v>45012.875172627311</c:v>
                </c:pt>
                <c:pt idx="2754">
                  <c:v>45012.885589351848</c:v>
                </c:pt>
                <c:pt idx="2755">
                  <c:v>45012.896006076386</c:v>
                </c:pt>
                <c:pt idx="2756">
                  <c:v>45012.906422800923</c:v>
                </c:pt>
                <c:pt idx="2757">
                  <c:v>45012.91683952546</c:v>
                </c:pt>
                <c:pt idx="2758">
                  <c:v>45012.927256249997</c:v>
                </c:pt>
                <c:pt idx="2759">
                  <c:v>45012.937672974535</c:v>
                </c:pt>
                <c:pt idx="2760">
                  <c:v>45012.948089699072</c:v>
                </c:pt>
                <c:pt idx="2761">
                  <c:v>45012.958506423609</c:v>
                </c:pt>
                <c:pt idx="2762">
                  <c:v>45012.968923148146</c:v>
                </c:pt>
                <c:pt idx="2763">
                  <c:v>45012.979339872683</c:v>
                </c:pt>
                <c:pt idx="2764">
                  <c:v>45012.989756597221</c:v>
                </c:pt>
                <c:pt idx="2765">
                  <c:v>45013.000173321758</c:v>
                </c:pt>
                <c:pt idx="2766">
                  <c:v>45013.010590046295</c:v>
                </c:pt>
                <c:pt idx="2767">
                  <c:v>45013.021006770832</c:v>
                </c:pt>
                <c:pt idx="2768">
                  <c:v>45013.031423495369</c:v>
                </c:pt>
                <c:pt idx="2769">
                  <c:v>45013.041840219907</c:v>
                </c:pt>
                <c:pt idx="2770">
                  <c:v>45013.052256944444</c:v>
                </c:pt>
                <c:pt idx="2771">
                  <c:v>45013.062673668981</c:v>
                </c:pt>
                <c:pt idx="2772">
                  <c:v>45013.073090393518</c:v>
                </c:pt>
                <c:pt idx="2773">
                  <c:v>45013.083507118055</c:v>
                </c:pt>
                <c:pt idx="2774">
                  <c:v>45013.093923842593</c:v>
                </c:pt>
                <c:pt idx="2775">
                  <c:v>45013.10434056713</c:v>
                </c:pt>
                <c:pt idx="2776">
                  <c:v>45013.114757291667</c:v>
                </c:pt>
                <c:pt idx="2777">
                  <c:v>45013.125174016204</c:v>
                </c:pt>
                <c:pt idx="2778">
                  <c:v>45013.135590740741</c:v>
                </c:pt>
                <c:pt idx="2779">
                  <c:v>45013.146007465279</c:v>
                </c:pt>
                <c:pt idx="2780">
                  <c:v>45013.156424189816</c:v>
                </c:pt>
                <c:pt idx="2781">
                  <c:v>45013.166840914353</c:v>
                </c:pt>
                <c:pt idx="2782">
                  <c:v>45013.17725763889</c:v>
                </c:pt>
                <c:pt idx="2783">
                  <c:v>45013.187674363428</c:v>
                </c:pt>
                <c:pt idx="2784">
                  <c:v>45013.198091087965</c:v>
                </c:pt>
                <c:pt idx="2785">
                  <c:v>45013.208507812502</c:v>
                </c:pt>
                <c:pt idx="2786">
                  <c:v>45013.218924537039</c:v>
                </c:pt>
                <c:pt idx="2787">
                  <c:v>45013.229341261576</c:v>
                </c:pt>
                <c:pt idx="2788">
                  <c:v>45013.239757986114</c:v>
                </c:pt>
                <c:pt idx="2789">
                  <c:v>45013.250174710651</c:v>
                </c:pt>
                <c:pt idx="2790">
                  <c:v>45013.260591435188</c:v>
                </c:pt>
                <c:pt idx="2791">
                  <c:v>45013.271008159725</c:v>
                </c:pt>
                <c:pt idx="2792">
                  <c:v>45013.281424884262</c:v>
                </c:pt>
                <c:pt idx="2793">
                  <c:v>45013.2918416088</c:v>
                </c:pt>
                <c:pt idx="2794">
                  <c:v>45013.302258333337</c:v>
                </c:pt>
                <c:pt idx="2795">
                  <c:v>45013.312675057874</c:v>
                </c:pt>
                <c:pt idx="2796">
                  <c:v>45013.323091782404</c:v>
                </c:pt>
                <c:pt idx="2797">
                  <c:v>45013.333508506941</c:v>
                </c:pt>
                <c:pt idx="2798">
                  <c:v>45013.343925231478</c:v>
                </c:pt>
                <c:pt idx="2799">
                  <c:v>45013.354341956016</c:v>
                </c:pt>
                <c:pt idx="2800">
                  <c:v>45013.364758680553</c:v>
                </c:pt>
                <c:pt idx="2801">
                  <c:v>45013.37517540509</c:v>
                </c:pt>
                <c:pt idx="2802">
                  <c:v>45013.385592129627</c:v>
                </c:pt>
                <c:pt idx="2803">
                  <c:v>45013.396008854164</c:v>
                </c:pt>
                <c:pt idx="2804">
                  <c:v>45013.406425578702</c:v>
                </c:pt>
                <c:pt idx="2805">
                  <c:v>45013.416842303239</c:v>
                </c:pt>
                <c:pt idx="2806">
                  <c:v>45013.427259027776</c:v>
                </c:pt>
                <c:pt idx="2807">
                  <c:v>45013.437675752313</c:v>
                </c:pt>
                <c:pt idx="2808">
                  <c:v>45013.44809247685</c:v>
                </c:pt>
                <c:pt idx="2809">
                  <c:v>45013.458509201388</c:v>
                </c:pt>
                <c:pt idx="2810">
                  <c:v>45013.468925925925</c:v>
                </c:pt>
                <c:pt idx="2811">
                  <c:v>45013.479342650462</c:v>
                </c:pt>
                <c:pt idx="2812">
                  <c:v>45013.489759374999</c:v>
                </c:pt>
                <c:pt idx="2813">
                  <c:v>45013.500176099536</c:v>
                </c:pt>
                <c:pt idx="2814">
                  <c:v>45013.510592824074</c:v>
                </c:pt>
                <c:pt idx="2815">
                  <c:v>45013.521009548611</c:v>
                </c:pt>
                <c:pt idx="2816">
                  <c:v>45013.531426273148</c:v>
                </c:pt>
                <c:pt idx="2817">
                  <c:v>45013.541842997685</c:v>
                </c:pt>
                <c:pt idx="2818">
                  <c:v>45013.552259722223</c:v>
                </c:pt>
                <c:pt idx="2819">
                  <c:v>45013.56267644676</c:v>
                </c:pt>
                <c:pt idx="2820">
                  <c:v>45013.573093171297</c:v>
                </c:pt>
                <c:pt idx="2821">
                  <c:v>45013.583509895834</c:v>
                </c:pt>
                <c:pt idx="2822">
                  <c:v>45013.593926620371</c:v>
                </c:pt>
                <c:pt idx="2823">
                  <c:v>45013.604343344909</c:v>
                </c:pt>
                <c:pt idx="2824">
                  <c:v>45013.614760069446</c:v>
                </c:pt>
                <c:pt idx="2825">
                  <c:v>45013.625176793983</c:v>
                </c:pt>
                <c:pt idx="2826">
                  <c:v>45013.63559351852</c:v>
                </c:pt>
                <c:pt idx="2827">
                  <c:v>45013.646010243057</c:v>
                </c:pt>
                <c:pt idx="2828">
                  <c:v>45013.656426967595</c:v>
                </c:pt>
                <c:pt idx="2829">
                  <c:v>45013.666843692132</c:v>
                </c:pt>
                <c:pt idx="2830">
                  <c:v>45013.677260416669</c:v>
                </c:pt>
                <c:pt idx="2831">
                  <c:v>45013.687677141206</c:v>
                </c:pt>
                <c:pt idx="2832">
                  <c:v>45013.698093865743</c:v>
                </c:pt>
                <c:pt idx="2833">
                  <c:v>45013.708510590281</c:v>
                </c:pt>
                <c:pt idx="2834">
                  <c:v>45013.718927314818</c:v>
                </c:pt>
                <c:pt idx="2835">
                  <c:v>45013.729344039355</c:v>
                </c:pt>
                <c:pt idx="2836">
                  <c:v>45013.739760763892</c:v>
                </c:pt>
                <c:pt idx="2837">
                  <c:v>45013.750177488429</c:v>
                </c:pt>
                <c:pt idx="2838">
                  <c:v>45013.760594212959</c:v>
                </c:pt>
                <c:pt idx="2839">
                  <c:v>45013.771010937497</c:v>
                </c:pt>
                <c:pt idx="2840">
                  <c:v>45013.781427662034</c:v>
                </c:pt>
                <c:pt idx="2841">
                  <c:v>45013.791844386571</c:v>
                </c:pt>
                <c:pt idx="2842">
                  <c:v>45013.802261111108</c:v>
                </c:pt>
                <c:pt idx="2843">
                  <c:v>45013.812677835645</c:v>
                </c:pt>
                <c:pt idx="2844">
                  <c:v>45013.823094560183</c:v>
                </c:pt>
                <c:pt idx="2845">
                  <c:v>45013.83351128472</c:v>
                </c:pt>
                <c:pt idx="2846">
                  <c:v>45013.843928009257</c:v>
                </c:pt>
                <c:pt idx="2847">
                  <c:v>45013.854344733794</c:v>
                </c:pt>
                <c:pt idx="2848">
                  <c:v>45013.864761458331</c:v>
                </c:pt>
                <c:pt idx="2849">
                  <c:v>45013.875178182869</c:v>
                </c:pt>
                <c:pt idx="2850">
                  <c:v>45013.885594907406</c:v>
                </c:pt>
                <c:pt idx="2851">
                  <c:v>45013.896011631943</c:v>
                </c:pt>
                <c:pt idx="2852">
                  <c:v>45013.90642835648</c:v>
                </c:pt>
                <c:pt idx="2853">
                  <c:v>45013.916845081018</c:v>
                </c:pt>
                <c:pt idx="2854">
                  <c:v>45013.927261805555</c:v>
                </c:pt>
                <c:pt idx="2855">
                  <c:v>45013.937678530092</c:v>
                </c:pt>
                <c:pt idx="2856">
                  <c:v>45013.948095254629</c:v>
                </c:pt>
                <c:pt idx="2857">
                  <c:v>45013.958511979166</c:v>
                </c:pt>
                <c:pt idx="2858">
                  <c:v>45013.968928703704</c:v>
                </c:pt>
                <c:pt idx="2859">
                  <c:v>45013.979345428241</c:v>
                </c:pt>
                <c:pt idx="2860">
                  <c:v>45013.989762152778</c:v>
                </c:pt>
                <c:pt idx="2861">
                  <c:v>45014.000178877315</c:v>
                </c:pt>
                <c:pt idx="2862">
                  <c:v>45014.010595601852</c:v>
                </c:pt>
                <c:pt idx="2863">
                  <c:v>45014.02101232639</c:v>
                </c:pt>
                <c:pt idx="2864">
                  <c:v>45014.031429050927</c:v>
                </c:pt>
                <c:pt idx="2865">
                  <c:v>45014.041845775464</c:v>
                </c:pt>
                <c:pt idx="2866">
                  <c:v>45014.052262500001</c:v>
                </c:pt>
                <c:pt idx="2867">
                  <c:v>45014.062679224538</c:v>
                </c:pt>
                <c:pt idx="2868">
                  <c:v>45014.073095949076</c:v>
                </c:pt>
                <c:pt idx="2869">
                  <c:v>45014.083512673613</c:v>
                </c:pt>
                <c:pt idx="2870">
                  <c:v>45014.09392939815</c:v>
                </c:pt>
                <c:pt idx="2871">
                  <c:v>45014.104346122687</c:v>
                </c:pt>
                <c:pt idx="2872">
                  <c:v>45014.114762847224</c:v>
                </c:pt>
                <c:pt idx="2873">
                  <c:v>45014.125179571762</c:v>
                </c:pt>
                <c:pt idx="2874">
                  <c:v>45014.135596296299</c:v>
                </c:pt>
                <c:pt idx="2875">
                  <c:v>45014.146013020836</c:v>
                </c:pt>
                <c:pt idx="2876">
                  <c:v>45014.156429745373</c:v>
                </c:pt>
                <c:pt idx="2877">
                  <c:v>45014.166846469911</c:v>
                </c:pt>
                <c:pt idx="2878">
                  <c:v>45014.177263194448</c:v>
                </c:pt>
                <c:pt idx="2879">
                  <c:v>45014.187679918985</c:v>
                </c:pt>
                <c:pt idx="2880">
                  <c:v>45014.198096643522</c:v>
                </c:pt>
                <c:pt idx="2881">
                  <c:v>45014.208513368052</c:v>
                </c:pt>
                <c:pt idx="2882">
                  <c:v>45014.218930092589</c:v>
                </c:pt>
                <c:pt idx="2883">
                  <c:v>45014.229346817126</c:v>
                </c:pt>
                <c:pt idx="2884">
                  <c:v>45014.239763541664</c:v>
                </c:pt>
                <c:pt idx="2885">
                  <c:v>45014.250180266201</c:v>
                </c:pt>
                <c:pt idx="2886">
                  <c:v>45014.260596990738</c:v>
                </c:pt>
                <c:pt idx="2887">
                  <c:v>45014.271013715275</c:v>
                </c:pt>
                <c:pt idx="2888">
                  <c:v>45014.281430439813</c:v>
                </c:pt>
                <c:pt idx="2889">
                  <c:v>45014.29184716435</c:v>
                </c:pt>
                <c:pt idx="2890">
                  <c:v>45014.302263888887</c:v>
                </c:pt>
                <c:pt idx="2891">
                  <c:v>45014.312680613424</c:v>
                </c:pt>
                <c:pt idx="2892">
                  <c:v>45014.323097337961</c:v>
                </c:pt>
                <c:pt idx="2893">
                  <c:v>45014.333514062499</c:v>
                </c:pt>
                <c:pt idx="2894">
                  <c:v>45014.343930787036</c:v>
                </c:pt>
                <c:pt idx="2895">
                  <c:v>45014.354347511573</c:v>
                </c:pt>
                <c:pt idx="2896">
                  <c:v>45014.36476423611</c:v>
                </c:pt>
                <c:pt idx="2897">
                  <c:v>45014.375180960647</c:v>
                </c:pt>
                <c:pt idx="2898">
                  <c:v>45014.385597685185</c:v>
                </c:pt>
                <c:pt idx="2899">
                  <c:v>45014.396014409722</c:v>
                </c:pt>
                <c:pt idx="2900">
                  <c:v>45014.406431134259</c:v>
                </c:pt>
                <c:pt idx="2901">
                  <c:v>45014.416847858796</c:v>
                </c:pt>
                <c:pt idx="2902">
                  <c:v>45014.427264583333</c:v>
                </c:pt>
                <c:pt idx="2903">
                  <c:v>45014.437681307871</c:v>
                </c:pt>
                <c:pt idx="2904">
                  <c:v>45014.448098032408</c:v>
                </c:pt>
                <c:pt idx="2905">
                  <c:v>45014.458514756945</c:v>
                </c:pt>
                <c:pt idx="2906">
                  <c:v>45014.468931481482</c:v>
                </c:pt>
                <c:pt idx="2907">
                  <c:v>45014.479348206019</c:v>
                </c:pt>
                <c:pt idx="2908">
                  <c:v>45014.489764930557</c:v>
                </c:pt>
                <c:pt idx="2909">
                  <c:v>45014.500181655094</c:v>
                </c:pt>
                <c:pt idx="2910">
                  <c:v>45014.510598379631</c:v>
                </c:pt>
                <c:pt idx="2911">
                  <c:v>45014.521015104168</c:v>
                </c:pt>
                <c:pt idx="2912">
                  <c:v>45014.531431828706</c:v>
                </c:pt>
                <c:pt idx="2913">
                  <c:v>45014.541848553243</c:v>
                </c:pt>
                <c:pt idx="2914">
                  <c:v>45014.55226527778</c:v>
                </c:pt>
                <c:pt idx="2915">
                  <c:v>45014.562682002317</c:v>
                </c:pt>
                <c:pt idx="2916">
                  <c:v>45014.573098726854</c:v>
                </c:pt>
                <c:pt idx="2917">
                  <c:v>45014.583515451392</c:v>
                </c:pt>
                <c:pt idx="2918">
                  <c:v>45014.593932175929</c:v>
                </c:pt>
                <c:pt idx="2919">
                  <c:v>45014.604348900466</c:v>
                </c:pt>
                <c:pt idx="2920">
                  <c:v>45014.614765625003</c:v>
                </c:pt>
                <c:pt idx="2921">
                  <c:v>45014.62518234954</c:v>
                </c:pt>
                <c:pt idx="2922">
                  <c:v>45014.635599074078</c:v>
                </c:pt>
                <c:pt idx="2923">
                  <c:v>45014.646015798608</c:v>
                </c:pt>
                <c:pt idx="2924">
                  <c:v>45014.656432523145</c:v>
                </c:pt>
                <c:pt idx="2925">
                  <c:v>45014.666849247682</c:v>
                </c:pt>
                <c:pt idx="2926">
                  <c:v>45014.677265972219</c:v>
                </c:pt>
                <c:pt idx="2927">
                  <c:v>45014.687682696756</c:v>
                </c:pt>
                <c:pt idx="2928">
                  <c:v>45014.698099421294</c:v>
                </c:pt>
                <c:pt idx="2929">
                  <c:v>45014.708516145831</c:v>
                </c:pt>
                <c:pt idx="2930">
                  <c:v>45014.718932870368</c:v>
                </c:pt>
                <c:pt idx="2931">
                  <c:v>45014.729349594905</c:v>
                </c:pt>
                <c:pt idx="2932">
                  <c:v>45014.739766319442</c:v>
                </c:pt>
                <c:pt idx="2933">
                  <c:v>45014.75018304398</c:v>
                </c:pt>
                <c:pt idx="2934">
                  <c:v>45014.760599768517</c:v>
                </c:pt>
                <c:pt idx="2935">
                  <c:v>45014.771016493054</c:v>
                </c:pt>
                <c:pt idx="2936">
                  <c:v>45014.781433217591</c:v>
                </c:pt>
                <c:pt idx="2937">
                  <c:v>45014.791849942128</c:v>
                </c:pt>
                <c:pt idx="2938">
                  <c:v>45014.802266666666</c:v>
                </c:pt>
                <c:pt idx="2939">
                  <c:v>45014.812683391203</c:v>
                </c:pt>
                <c:pt idx="2940">
                  <c:v>45014.82310011574</c:v>
                </c:pt>
                <c:pt idx="2941">
                  <c:v>45014.833516840277</c:v>
                </c:pt>
                <c:pt idx="2942">
                  <c:v>45014.843933564815</c:v>
                </c:pt>
                <c:pt idx="2943">
                  <c:v>45014.854350289352</c:v>
                </c:pt>
                <c:pt idx="2944">
                  <c:v>45014.864767013889</c:v>
                </c:pt>
                <c:pt idx="2945">
                  <c:v>45014.875183738426</c:v>
                </c:pt>
                <c:pt idx="2946">
                  <c:v>45014.885600462963</c:v>
                </c:pt>
                <c:pt idx="2947">
                  <c:v>45014.896017187501</c:v>
                </c:pt>
                <c:pt idx="2948">
                  <c:v>45014.906433912038</c:v>
                </c:pt>
                <c:pt idx="2949">
                  <c:v>45014.916850636575</c:v>
                </c:pt>
                <c:pt idx="2950">
                  <c:v>45014.927267361112</c:v>
                </c:pt>
                <c:pt idx="2951">
                  <c:v>45014.937684085649</c:v>
                </c:pt>
                <c:pt idx="2952">
                  <c:v>45014.948100810187</c:v>
                </c:pt>
                <c:pt idx="2953">
                  <c:v>45014.958517534724</c:v>
                </c:pt>
                <c:pt idx="2954">
                  <c:v>45014.968934259261</c:v>
                </c:pt>
                <c:pt idx="2955">
                  <c:v>45014.979350983798</c:v>
                </c:pt>
                <c:pt idx="2956">
                  <c:v>45014.989767708335</c:v>
                </c:pt>
                <c:pt idx="2957">
                  <c:v>45015.000184432873</c:v>
                </c:pt>
                <c:pt idx="2958">
                  <c:v>45015.01060115741</c:v>
                </c:pt>
                <c:pt idx="2959">
                  <c:v>45015.021017881947</c:v>
                </c:pt>
                <c:pt idx="2960">
                  <c:v>45015.031434606484</c:v>
                </c:pt>
                <c:pt idx="2961">
                  <c:v>45015.041851331021</c:v>
                </c:pt>
                <c:pt idx="2962">
                  <c:v>45015.052268055559</c:v>
                </c:pt>
                <c:pt idx="2963">
                  <c:v>45015.062684780096</c:v>
                </c:pt>
                <c:pt idx="2964">
                  <c:v>45015.073101504633</c:v>
                </c:pt>
                <c:pt idx="2965">
                  <c:v>45015.08351822917</c:v>
                </c:pt>
                <c:pt idx="2966">
                  <c:v>45015.0939349537</c:v>
                </c:pt>
                <c:pt idx="2967">
                  <c:v>45015.104351678237</c:v>
                </c:pt>
                <c:pt idx="2968">
                  <c:v>45015.114768402775</c:v>
                </c:pt>
                <c:pt idx="2969">
                  <c:v>45015.125185127312</c:v>
                </c:pt>
                <c:pt idx="2970">
                  <c:v>45015.135601851849</c:v>
                </c:pt>
                <c:pt idx="2971">
                  <c:v>45015.146018576386</c:v>
                </c:pt>
                <c:pt idx="2972">
                  <c:v>45015.156435300923</c:v>
                </c:pt>
                <c:pt idx="2973">
                  <c:v>45015.166852025461</c:v>
                </c:pt>
                <c:pt idx="2974">
                  <c:v>45015.177268749998</c:v>
                </c:pt>
                <c:pt idx="2975">
                  <c:v>45015.187685474535</c:v>
                </c:pt>
                <c:pt idx="2976">
                  <c:v>45015.198102199072</c:v>
                </c:pt>
                <c:pt idx="2977">
                  <c:v>45015.20851892361</c:v>
                </c:pt>
                <c:pt idx="2978">
                  <c:v>45015.218935648147</c:v>
                </c:pt>
                <c:pt idx="2979">
                  <c:v>45015.229352372684</c:v>
                </c:pt>
                <c:pt idx="2980">
                  <c:v>45015.239769097221</c:v>
                </c:pt>
                <c:pt idx="2981">
                  <c:v>45015.250185821758</c:v>
                </c:pt>
                <c:pt idx="2982">
                  <c:v>45015.260602546296</c:v>
                </c:pt>
                <c:pt idx="2983">
                  <c:v>45015.271019270833</c:v>
                </c:pt>
                <c:pt idx="2984">
                  <c:v>45015.28143599537</c:v>
                </c:pt>
                <c:pt idx="2985">
                  <c:v>45015.291852719907</c:v>
                </c:pt>
                <c:pt idx="2986">
                  <c:v>45015.302269444444</c:v>
                </c:pt>
                <c:pt idx="2987">
                  <c:v>45015.312686168982</c:v>
                </c:pt>
                <c:pt idx="2988">
                  <c:v>45015.323102893519</c:v>
                </c:pt>
                <c:pt idx="2989">
                  <c:v>45015.333519618056</c:v>
                </c:pt>
                <c:pt idx="2990">
                  <c:v>45015.343936342593</c:v>
                </c:pt>
                <c:pt idx="2991">
                  <c:v>45015.35435306713</c:v>
                </c:pt>
                <c:pt idx="2992">
                  <c:v>45015.364769791668</c:v>
                </c:pt>
                <c:pt idx="2993">
                  <c:v>45015.375186516205</c:v>
                </c:pt>
                <c:pt idx="2994">
                  <c:v>45015.385603240742</c:v>
                </c:pt>
                <c:pt idx="2995">
                  <c:v>45015.396019965279</c:v>
                </c:pt>
                <c:pt idx="2996">
                  <c:v>45015.406436689816</c:v>
                </c:pt>
                <c:pt idx="2997">
                  <c:v>45015.416853414354</c:v>
                </c:pt>
                <c:pt idx="2998">
                  <c:v>45015.427270138891</c:v>
                </c:pt>
                <c:pt idx="2999">
                  <c:v>45015.437686863428</c:v>
                </c:pt>
                <c:pt idx="3000">
                  <c:v>45015.448103587965</c:v>
                </c:pt>
                <c:pt idx="3001">
                  <c:v>45015.458520312503</c:v>
                </c:pt>
                <c:pt idx="3002">
                  <c:v>45015.46893703704</c:v>
                </c:pt>
                <c:pt idx="3003">
                  <c:v>45015.479353761577</c:v>
                </c:pt>
                <c:pt idx="3004">
                  <c:v>45015.489770486114</c:v>
                </c:pt>
                <c:pt idx="3005">
                  <c:v>45015.500187210651</c:v>
                </c:pt>
                <c:pt idx="3006">
                  <c:v>45015.510603935189</c:v>
                </c:pt>
                <c:pt idx="3007">
                  <c:v>45015.521020659726</c:v>
                </c:pt>
                <c:pt idx="3008">
                  <c:v>45015.531437384256</c:v>
                </c:pt>
                <c:pt idx="3009">
                  <c:v>45015.541854108793</c:v>
                </c:pt>
                <c:pt idx="3010">
                  <c:v>45015.55227083333</c:v>
                </c:pt>
                <c:pt idx="3011">
                  <c:v>45015.562687557867</c:v>
                </c:pt>
                <c:pt idx="3012">
                  <c:v>45015.573104282405</c:v>
                </c:pt>
                <c:pt idx="3013">
                  <c:v>45015.583521006942</c:v>
                </c:pt>
                <c:pt idx="3014">
                  <c:v>45015.593937731479</c:v>
                </c:pt>
                <c:pt idx="3015">
                  <c:v>45015.604354456016</c:v>
                </c:pt>
                <c:pt idx="3016">
                  <c:v>45015.614771180553</c:v>
                </c:pt>
                <c:pt idx="3017">
                  <c:v>45015.625187905091</c:v>
                </c:pt>
                <c:pt idx="3018">
                  <c:v>45015.635604629628</c:v>
                </c:pt>
                <c:pt idx="3019">
                  <c:v>45015.646021354165</c:v>
                </c:pt>
                <c:pt idx="3020">
                  <c:v>45015.656438078702</c:v>
                </c:pt>
                <c:pt idx="3021">
                  <c:v>45015.666854803239</c:v>
                </c:pt>
                <c:pt idx="3022">
                  <c:v>45015.677271527777</c:v>
                </c:pt>
                <c:pt idx="3023">
                  <c:v>45015.687688252314</c:v>
                </c:pt>
                <c:pt idx="3024">
                  <c:v>45015.698104976851</c:v>
                </c:pt>
                <c:pt idx="3025">
                  <c:v>45015.708521701388</c:v>
                </c:pt>
                <c:pt idx="3026">
                  <c:v>45015.718938425925</c:v>
                </c:pt>
                <c:pt idx="3027">
                  <c:v>45015.729355150463</c:v>
                </c:pt>
                <c:pt idx="3028">
                  <c:v>45015.739771875</c:v>
                </c:pt>
                <c:pt idx="3029">
                  <c:v>45015.750188599537</c:v>
                </c:pt>
                <c:pt idx="3030">
                  <c:v>45015.760605324074</c:v>
                </c:pt>
                <c:pt idx="3031">
                  <c:v>45015.771022048611</c:v>
                </c:pt>
                <c:pt idx="3032">
                  <c:v>45015.781438773149</c:v>
                </c:pt>
                <c:pt idx="3033">
                  <c:v>45015.791855497686</c:v>
                </c:pt>
                <c:pt idx="3034">
                  <c:v>45015.802272222223</c:v>
                </c:pt>
                <c:pt idx="3035">
                  <c:v>45015.81268894676</c:v>
                </c:pt>
                <c:pt idx="3036">
                  <c:v>45015.823105671298</c:v>
                </c:pt>
                <c:pt idx="3037">
                  <c:v>45015.833522395835</c:v>
                </c:pt>
                <c:pt idx="3038">
                  <c:v>45015.843939120372</c:v>
                </c:pt>
                <c:pt idx="3039">
                  <c:v>45015.854355844909</c:v>
                </c:pt>
                <c:pt idx="3040">
                  <c:v>45015.864772569446</c:v>
                </c:pt>
                <c:pt idx="3041">
                  <c:v>45015.875189293984</c:v>
                </c:pt>
                <c:pt idx="3042">
                  <c:v>45015.885606018521</c:v>
                </c:pt>
                <c:pt idx="3043">
                  <c:v>45015.896022743058</c:v>
                </c:pt>
                <c:pt idx="3044">
                  <c:v>45015.906439467595</c:v>
                </c:pt>
                <c:pt idx="3045">
                  <c:v>45015.916856192132</c:v>
                </c:pt>
                <c:pt idx="3046">
                  <c:v>45015.92727291667</c:v>
                </c:pt>
                <c:pt idx="3047">
                  <c:v>45015.937689641207</c:v>
                </c:pt>
                <c:pt idx="3048">
                  <c:v>45015.948106365744</c:v>
                </c:pt>
                <c:pt idx="3049">
                  <c:v>45015.958523090281</c:v>
                </c:pt>
                <c:pt idx="3050">
                  <c:v>45015.968939814818</c:v>
                </c:pt>
                <c:pt idx="3051">
                  <c:v>45015.979356539348</c:v>
                </c:pt>
                <c:pt idx="3052">
                  <c:v>45015.989773263886</c:v>
                </c:pt>
                <c:pt idx="3053">
                  <c:v>45016.000189988423</c:v>
                </c:pt>
                <c:pt idx="3054">
                  <c:v>45016.01060671296</c:v>
                </c:pt>
                <c:pt idx="3055">
                  <c:v>45016.021023437497</c:v>
                </c:pt>
                <c:pt idx="3056">
                  <c:v>45016.031440162034</c:v>
                </c:pt>
                <c:pt idx="3057">
                  <c:v>45016.041856886572</c:v>
                </c:pt>
                <c:pt idx="3058">
                  <c:v>45016.052273611109</c:v>
                </c:pt>
                <c:pt idx="3059">
                  <c:v>45016.062690335646</c:v>
                </c:pt>
                <c:pt idx="3060">
                  <c:v>45016.073107060183</c:v>
                </c:pt>
                <c:pt idx="3061">
                  <c:v>45016.08352378472</c:v>
                </c:pt>
                <c:pt idx="3062">
                  <c:v>45016.093940509258</c:v>
                </c:pt>
                <c:pt idx="3063">
                  <c:v>45016.104357233795</c:v>
                </c:pt>
                <c:pt idx="3064">
                  <c:v>45016.114773958332</c:v>
                </c:pt>
                <c:pt idx="3065">
                  <c:v>45016.125190682869</c:v>
                </c:pt>
                <c:pt idx="3066">
                  <c:v>45016.135607407406</c:v>
                </c:pt>
                <c:pt idx="3067">
                  <c:v>45016.146024131944</c:v>
                </c:pt>
                <c:pt idx="3068">
                  <c:v>45016.156440856481</c:v>
                </c:pt>
                <c:pt idx="3069">
                  <c:v>45016.166857581018</c:v>
                </c:pt>
                <c:pt idx="3070">
                  <c:v>45016.177274305555</c:v>
                </c:pt>
                <c:pt idx="3071">
                  <c:v>45016.187691030093</c:v>
                </c:pt>
                <c:pt idx="3072">
                  <c:v>45016.19810775463</c:v>
                </c:pt>
                <c:pt idx="3073">
                  <c:v>45016.208524479167</c:v>
                </c:pt>
                <c:pt idx="3074">
                  <c:v>45016.218941203704</c:v>
                </c:pt>
                <c:pt idx="3075">
                  <c:v>45016.229357928241</c:v>
                </c:pt>
                <c:pt idx="3076">
                  <c:v>45016.239774652779</c:v>
                </c:pt>
                <c:pt idx="3077">
                  <c:v>45016.250191377316</c:v>
                </c:pt>
                <c:pt idx="3078">
                  <c:v>45016.260608101853</c:v>
                </c:pt>
                <c:pt idx="3079">
                  <c:v>45016.27102482639</c:v>
                </c:pt>
                <c:pt idx="3080">
                  <c:v>45016.281441550927</c:v>
                </c:pt>
                <c:pt idx="3081">
                  <c:v>45016.291858275465</c:v>
                </c:pt>
                <c:pt idx="3082">
                  <c:v>45016.302275000002</c:v>
                </c:pt>
                <c:pt idx="3083">
                  <c:v>45016.312691724539</c:v>
                </c:pt>
                <c:pt idx="3084">
                  <c:v>45016.323108449076</c:v>
                </c:pt>
                <c:pt idx="3085">
                  <c:v>45016.333525173613</c:v>
                </c:pt>
                <c:pt idx="3086">
                  <c:v>45016.343941898151</c:v>
                </c:pt>
                <c:pt idx="3087">
                  <c:v>45016.354358622688</c:v>
                </c:pt>
                <c:pt idx="3088">
                  <c:v>45016.364775347225</c:v>
                </c:pt>
                <c:pt idx="3089">
                  <c:v>45016.375192071762</c:v>
                </c:pt>
                <c:pt idx="3090">
                  <c:v>45016.385608796299</c:v>
                </c:pt>
                <c:pt idx="3091">
                  <c:v>45016.396025520837</c:v>
                </c:pt>
                <c:pt idx="3092">
                  <c:v>45016.406442245374</c:v>
                </c:pt>
                <c:pt idx="3093">
                  <c:v>45016.416858969904</c:v>
                </c:pt>
                <c:pt idx="3094">
                  <c:v>45016.427275694441</c:v>
                </c:pt>
                <c:pt idx="3095">
                  <c:v>45016.437692418978</c:v>
                </c:pt>
                <c:pt idx="3096">
                  <c:v>45016.448109143515</c:v>
                </c:pt>
                <c:pt idx="3097">
                  <c:v>45016.458525868053</c:v>
                </c:pt>
                <c:pt idx="3098">
                  <c:v>45016.46894259259</c:v>
                </c:pt>
                <c:pt idx="3099">
                  <c:v>45016.479359317127</c:v>
                </c:pt>
                <c:pt idx="3100">
                  <c:v>45016.489776041664</c:v>
                </c:pt>
                <c:pt idx="3101">
                  <c:v>45016.500192766202</c:v>
                </c:pt>
                <c:pt idx="3102">
                  <c:v>45016.510609490739</c:v>
                </c:pt>
                <c:pt idx="3103">
                  <c:v>45016.521026215276</c:v>
                </c:pt>
                <c:pt idx="3104">
                  <c:v>45016.531442939813</c:v>
                </c:pt>
                <c:pt idx="3105">
                  <c:v>45016.54185966435</c:v>
                </c:pt>
                <c:pt idx="3106">
                  <c:v>45016.552276388888</c:v>
                </c:pt>
                <c:pt idx="3107">
                  <c:v>45016.562693113425</c:v>
                </c:pt>
                <c:pt idx="3108">
                  <c:v>45016.573109837962</c:v>
                </c:pt>
                <c:pt idx="3109">
                  <c:v>45016.583526562499</c:v>
                </c:pt>
                <c:pt idx="3110">
                  <c:v>45016.593943287036</c:v>
                </c:pt>
                <c:pt idx="3111">
                  <c:v>45016.604360011574</c:v>
                </c:pt>
                <c:pt idx="3112">
                  <c:v>45016.614776736111</c:v>
                </c:pt>
                <c:pt idx="3113">
                  <c:v>45016.625193460648</c:v>
                </c:pt>
                <c:pt idx="3114">
                  <c:v>45016.635610185185</c:v>
                </c:pt>
                <c:pt idx="3115">
                  <c:v>45016.646026909722</c:v>
                </c:pt>
                <c:pt idx="3116">
                  <c:v>45016.65644363426</c:v>
                </c:pt>
                <c:pt idx="3117">
                  <c:v>45016.666860358797</c:v>
                </c:pt>
                <c:pt idx="3118">
                  <c:v>45016.677277083334</c:v>
                </c:pt>
                <c:pt idx="3119">
                  <c:v>45016.687693807871</c:v>
                </c:pt>
                <c:pt idx="3120">
                  <c:v>45016.698110532408</c:v>
                </c:pt>
                <c:pt idx="3121">
                  <c:v>45016.708527256946</c:v>
                </c:pt>
                <c:pt idx="3122">
                  <c:v>45016.718943981483</c:v>
                </c:pt>
                <c:pt idx="3123">
                  <c:v>45016.72936070602</c:v>
                </c:pt>
                <c:pt idx="3124">
                  <c:v>45016.739777430557</c:v>
                </c:pt>
                <c:pt idx="3125">
                  <c:v>45016.750194155095</c:v>
                </c:pt>
                <c:pt idx="3126">
                  <c:v>45016.760610879632</c:v>
                </c:pt>
                <c:pt idx="3127">
                  <c:v>45016.771027604169</c:v>
                </c:pt>
                <c:pt idx="3128">
                  <c:v>45016.781444328706</c:v>
                </c:pt>
                <c:pt idx="3129">
                  <c:v>45016.791861053243</c:v>
                </c:pt>
                <c:pt idx="3130">
                  <c:v>45016.802277777781</c:v>
                </c:pt>
                <c:pt idx="3131">
                  <c:v>45016.812694502318</c:v>
                </c:pt>
                <c:pt idx="3132">
                  <c:v>45016.823111226855</c:v>
                </c:pt>
                <c:pt idx="3133">
                  <c:v>45016.833527951392</c:v>
                </c:pt>
                <c:pt idx="3134">
                  <c:v>45016.843944675929</c:v>
                </c:pt>
                <c:pt idx="3135">
                  <c:v>45016.854361400467</c:v>
                </c:pt>
                <c:pt idx="3136">
                  <c:v>45016.864778124997</c:v>
                </c:pt>
                <c:pt idx="3137">
                  <c:v>45016.875194849534</c:v>
                </c:pt>
                <c:pt idx="3138">
                  <c:v>45016.885611574071</c:v>
                </c:pt>
                <c:pt idx="3139">
                  <c:v>45016.896028298608</c:v>
                </c:pt>
                <c:pt idx="3140">
                  <c:v>45016.906445023145</c:v>
                </c:pt>
                <c:pt idx="3141">
                  <c:v>45016.916861747683</c:v>
                </c:pt>
                <c:pt idx="3142">
                  <c:v>45016.92727847222</c:v>
                </c:pt>
                <c:pt idx="3143">
                  <c:v>45016.937695196757</c:v>
                </c:pt>
                <c:pt idx="3144">
                  <c:v>45016.948111921294</c:v>
                </c:pt>
                <c:pt idx="3145">
                  <c:v>45016.958528645831</c:v>
                </c:pt>
                <c:pt idx="3146">
                  <c:v>45016.968945370369</c:v>
                </c:pt>
                <c:pt idx="3147">
                  <c:v>45016.979362094906</c:v>
                </c:pt>
                <c:pt idx="3148">
                  <c:v>45016.989778819443</c:v>
                </c:pt>
                <c:pt idx="3149">
                  <c:v>45017.00019554398</c:v>
                </c:pt>
                <c:pt idx="3150">
                  <c:v>45017.010612268517</c:v>
                </c:pt>
                <c:pt idx="3151">
                  <c:v>45017.021028993055</c:v>
                </c:pt>
                <c:pt idx="3152">
                  <c:v>45017.031445717592</c:v>
                </c:pt>
                <c:pt idx="3153">
                  <c:v>45017.041862442129</c:v>
                </c:pt>
                <c:pt idx="3154">
                  <c:v>45017.052279166666</c:v>
                </c:pt>
                <c:pt idx="3155">
                  <c:v>45017.062695891203</c:v>
                </c:pt>
                <c:pt idx="3156">
                  <c:v>45017.073112615741</c:v>
                </c:pt>
                <c:pt idx="3157">
                  <c:v>45017.083529340278</c:v>
                </c:pt>
                <c:pt idx="3158">
                  <c:v>45017.093946064815</c:v>
                </c:pt>
                <c:pt idx="3159">
                  <c:v>45017.104362789352</c:v>
                </c:pt>
                <c:pt idx="3160">
                  <c:v>45017.11477951389</c:v>
                </c:pt>
                <c:pt idx="3161">
                  <c:v>45017.125196238427</c:v>
                </c:pt>
                <c:pt idx="3162">
                  <c:v>45017.135612962964</c:v>
                </c:pt>
                <c:pt idx="3163">
                  <c:v>45017.146029687501</c:v>
                </c:pt>
                <c:pt idx="3164">
                  <c:v>45017.156446412038</c:v>
                </c:pt>
                <c:pt idx="3165">
                  <c:v>45017.166863136576</c:v>
                </c:pt>
                <c:pt idx="3166">
                  <c:v>45017.177279861113</c:v>
                </c:pt>
                <c:pt idx="3167">
                  <c:v>45017.18769658565</c:v>
                </c:pt>
                <c:pt idx="3168">
                  <c:v>45017.198113310187</c:v>
                </c:pt>
                <c:pt idx="3169">
                  <c:v>45017.208530034724</c:v>
                </c:pt>
                <c:pt idx="3170">
                  <c:v>45017.218946759262</c:v>
                </c:pt>
                <c:pt idx="3171">
                  <c:v>45017.229363483799</c:v>
                </c:pt>
                <c:pt idx="3172">
                  <c:v>45017.239780208336</c:v>
                </c:pt>
                <c:pt idx="3173">
                  <c:v>45017.250196932873</c:v>
                </c:pt>
                <c:pt idx="3174">
                  <c:v>45017.26061365741</c:v>
                </c:pt>
                <c:pt idx="3175">
                  <c:v>45017.271030381948</c:v>
                </c:pt>
                <c:pt idx="3176">
                  <c:v>45017.281447106485</c:v>
                </c:pt>
                <c:pt idx="3177">
                  <c:v>45017.291863831022</c:v>
                </c:pt>
                <c:pt idx="3178">
                  <c:v>45017.302280555552</c:v>
                </c:pt>
                <c:pt idx="3179">
                  <c:v>45017.312697280089</c:v>
                </c:pt>
                <c:pt idx="3180">
                  <c:v>45017.323114004626</c:v>
                </c:pt>
                <c:pt idx="3181">
                  <c:v>45017.333530729164</c:v>
                </c:pt>
                <c:pt idx="3182">
                  <c:v>45017.343947453701</c:v>
                </c:pt>
                <c:pt idx="3183">
                  <c:v>45017.354364178238</c:v>
                </c:pt>
                <c:pt idx="3184">
                  <c:v>45017.364780902775</c:v>
                </c:pt>
                <c:pt idx="3185">
                  <c:v>45017.375197627312</c:v>
                </c:pt>
                <c:pt idx="3186">
                  <c:v>45017.38561435185</c:v>
                </c:pt>
                <c:pt idx="3187">
                  <c:v>45017.396031076387</c:v>
                </c:pt>
                <c:pt idx="3188">
                  <c:v>45017.406447800924</c:v>
                </c:pt>
                <c:pt idx="3189">
                  <c:v>45017.416864525461</c:v>
                </c:pt>
                <c:pt idx="3190">
                  <c:v>45017.427281249998</c:v>
                </c:pt>
                <c:pt idx="3191">
                  <c:v>45017.437697974536</c:v>
                </c:pt>
                <c:pt idx="3192">
                  <c:v>45017.448114699073</c:v>
                </c:pt>
                <c:pt idx="3193">
                  <c:v>45017.45853142361</c:v>
                </c:pt>
                <c:pt idx="3194">
                  <c:v>45017.468948148147</c:v>
                </c:pt>
                <c:pt idx="3195">
                  <c:v>45017.479364872685</c:v>
                </c:pt>
                <c:pt idx="3196">
                  <c:v>45017.489781597222</c:v>
                </c:pt>
                <c:pt idx="3197">
                  <c:v>45017.500198321759</c:v>
                </c:pt>
                <c:pt idx="3198">
                  <c:v>45017.510615046296</c:v>
                </c:pt>
                <c:pt idx="3199">
                  <c:v>45017.521031770833</c:v>
                </c:pt>
                <c:pt idx="3200">
                  <c:v>45017.531448495371</c:v>
                </c:pt>
                <c:pt idx="3201">
                  <c:v>45017.541865219908</c:v>
                </c:pt>
                <c:pt idx="3202">
                  <c:v>45017.552281944445</c:v>
                </c:pt>
                <c:pt idx="3203">
                  <c:v>45017.562698668982</c:v>
                </c:pt>
                <c:pt idx="3204">
                  <c:v>45017.573115393519</c:v>
                </c:pt>
                <c:pt idx="3205">
                  <c:v>45017.583532118057</c:v>
                </c:pt>
                <c:pt idx="3206">
                  <c:v>45017.593948842594</c:v>
                </c:pt>
                <c:pt idx="3207">
                  <c:v>45017.604365567131</c:v>
                </c:pt>
                <c:pt idx="3208">
                  <c:v>45017.614782291668</c:v>
                </c:pt>
                <c:pt idx="3209">
                  <c:v>45017.625199016205</c:v>
                </c:pt>
                <c:pt idx="3210">
                  <c:v>45017.635615740743</c:v>
                </c:pt>
                <c:pt idx="3211">
                  <c:v>45017.64603246528</c:v>
                </c:pt>
                <c:pt idx="3212">
                  <c:v>45017.656449189817</c:v>
                </c:pt>
                <c:pt idx="3213">
                  <c:v>45017.666865914354</c:v>
                </c:pt>
                <c:pt idx="3214">
                  <c:v>45017.677282638891</c:v>
                </c:pt>
                <c:pt idx="3215">
                  <c:v>45017.687699363429</c:v>
                </c:pt>
                <c:pt idx="3216">
                  <c:v>45017.698116087966</c:v>
                </c:pt>
                <c:pt idx="3217">
                  <c:v>45017.708532812503</c:v>
                </c:pt>
                <c:pt idx="3218">
                  <c:v>45017.71894953704</c:v>
                </c:pt>
                <c:pt idx="3219">
                  <c:v>45017.729366261578</c:v>
                </c:pt>
                <c:pt idx="3220">
                  <c:v>45017.739782986115</c:v>
                </c:pt>
                <c:pt idx="3221">
                  <c:v>45017.750199710645</c:v>
                </c:pt>
                <c:pt idx="3222">
                  <c:v>45017.760616435182</c:v>
                </c:pt>
                <c:pt idx="3223">
                  <c:v>45017.771033159719</c:v>
                </c:pt>
                <c:pt idx="3224">
                  <c:v>45017.781449884256</c:v>
                </c:pt>
                <c:pt idx="3225">
                  <c:v>45017.791866608793</c:v>
                </c:pt>
                <c:pt idx="3226">
                  <c:v>45017.802283333331</c:v>
                </c:pt>
                <c:pt idx="3227">
                  <c:v>45017.812700057868</c:v>
                </c:pt>
                <c:pt idx="3228">
                  <c:v>45017.823116782405</c:v>
                </c:pt>
                <c:pt idx="3229">
                  <c:v>45017.833533506942</c:v>
                </c:pt>
                <c:pt idx="3230">
                  <c:v>45017.84395023148</c:v>
                </c:pt>
                <c:pt idx="3231">
                  <c:v>45017.854366956017</c:v>
                </c:pt>
                <c:pt idx="3232">
                  <c:v>45017.864783680554</c:v>
                </c:pt>
                <c:pt idx="3233">
                  <c:v>45017.875200405091</c:v>
                </c:pt>
                <c:pt idx="3234">
                  <c:v>45017.885617129628</c:v>
                </c:pt>
                <c:pt idx="3235">
                  <c:v>45017.896033854166</c:v>
                </c:pt>
                <c:pt idx="3236">
                  <c:v>45017.906450578703</c:v>
                </c:pt>
                <c:pt idx="3237">
                  <c:v>45017.91686730324</c:v>
                </c:pt>
                <c:pt idx="3238">
                  <c:v>45017.927284027777</c:v>
                </c:pt>
                <c:pt idx="3239">
                  <c:v>45017.937700752314</c:v>
                </c:pt>
                <c:pt idx="3240">
                  <c:v>45017.948117476852</c:v>
                </c:pt>
                <c:pt idx="3241">
                  <c:v>45017.958534201389</c:v>
                </c:pt>
                <c:pt idx="3242">
                  <c:v>45017.968950925926</c:v>
                </c:pt>
                <c:pt idx="3243">
                  <c:v>45017.979367650463</c:v>
                </c:pt>
                <c:pt idx="3244">
                  <c:v>45017.989784375</c:v>
                </c:pt>
                <c:pt idx="3245">
                  <c:v>45018.000201099538</c:v>
                </c:pt>
                <c:pt idx="3246">
                  <c:v>45018.010617824075</c:v>
                </c:pt>
                <c:pt idx="3247">
                  <c:v>45018.021034548612</c:v>
                </c:pt>
                <c:pt idx="3248">
                  <c:v>45018.031451273149</c:v>
                </c:pt>
                <c:pt idx="3249">
                  <c:v>45018.041867997686</c:v>
                </c:pt>
                <c:pt idx="3250">
                  <c:v>45018.052284722224</c:v>
                </c:pt>
                <c:pt idx="3251">
                  <c:v>45018.062701446761</c:v>
                </c:pt>
                <c:pt idx="3252">
                  <c:v>45018.073118171298</c:v>
                </c:pt>
                <c:pt idx="3253">
                  <c:v>45018.083534895835</c:v>
                </c:pt>
                <c:pt idx="3254">
                  <c:v>45018.093951620373</c:v>
                </c:pt>
                <c:pt idx="3255">
                  <c:v>45018.10436834491</c:v>
                </c:pt>
                <c:pt idx="3256">
                  <c:v>45018.114785069447</c:v>
                </c:pt>
                <c:pt idx="3257">
                  <c:v>45018.125201793984</c:v>
                </c:pt>
                <c:pt idx="3258">
                  <c:v>45018.135618518521</c:v>
                </c:pt>
                <c:pt idx="3259">
                  <c:v>45018.146035243059</c:v>
                </c:pt>
                <c:pt idx="3260">
                  <c:v>45018.156451967596</c:v>
                </c:pt>
                <c:pt idx="3261">
                  <c:v>45018.166868692133</c:v>
                </c:pt>
                <c:pt idx="3262">
                  <c:v>45018.17728541667</c:v>
                </c:pt>
                <c:pt idx="3263">
                  <c:v>45018.1877021412</c:v>
                </c:pt>
                <c:pt idx="3264">
                  <c:v>45018.198118865737</c:v>
                </c:pt>
                <c:pt idx="3265">
                  <c:v>45018.208535590275</c:v>
                </c:pt>
                <c:pt idx="3266">
                  <c:v>45018.218952314812</c:v>
                </c:pt>
                <c:pt idx="3267">
                  <c:v>45018.229369039349</c:v>
                </c:pt>
                <c:pt idx="3268">
                  <c:v>45018.239785763886</c:v>
                </c:pt>
                <c:pt idx="3269">
                  <c:v>45018.250202488423</c:v>
                </c:pt>
                <c:pt idx="3270">
                  <c:v>45018.260619212961</c:v>
                </c:pt>
                <c:pt idx="3271">
                  <c:v>45018.271035937498</c:v>
                </c:pt>
                <c:pt idx="3272">
                  <c:v>45018.281452662035</c:v>
                </c:pt>
                <c:pt idx="3273">
                  <c:v>45018.291869386572</c:v>
                </c:pt>
                <c:pt idx="3274">
                  <c:v>45018.302286111109</c:v>
                </c:pt>
                <c:pt idx="3275">
                  <c:v>45018.312702835647</c:v>
                </c:pt>
                <c:pt idx="3276">
                  <c:v>45018.323119560184</c:v>
                </c:pt>
                <c:pt idx="3277">
                  <c:v>45018.333536284721</c:v>
                </c:pt>
                <c:pt idx="3278">
                  <c:v>45018.343953009258</c:v>
                </c:pt>
                <c:pt idx="3279">
                  <c:v>45018.354369733795</c:v>
                </c:pt>
                <c:pt idx="3280">
                  <c:v>45018.364786458333</c:v>
                </c:pt>
                <c:pt idx="3281">
                  <c:v>45018.37520318287</c:v>
                </c:pt>
                <c:pt idx="3282">
                  <c:v>45018.385619907407</c:v>
                </c:pt>
                <c:pt idx="3283">
                  <c:v>45018.396036631944</c:v>
                </c:pt>
                <c:pt idx="3284">
                  <c:v>45018.406453356482</c:v>
                </c:pt>
                <c:pt idx="3285">
                  <c:v>45018.416870081019</c:v>
                </c:pt>
                <c:pt idx="3286">
                  <c:v>45018.427286805556</c:v>
                </c:pt>
                <c:pt idx="3287">
                  <c:v>45018.437703530093</c:v>
                </c:pt>
                <c:pt idx="3288">
                  <c:v>45018.44812025463</c:v>
                </c:pt>
                <c:pt idx="3289">
                  <c:v>45018.458536979168</c:v>
                </c:pt>
                <c:pt idx="3290">
                  <c:v>45018.468953703705</c:v>
                </c:pt>
                <c:pt idx="3291">
                  <c:v>45018.479370428242</c:v>
                </c:pt>
                <c:pt idx="3292">
                  <c:v>45018.489787152779</c:v>
                </c:pt>
                <c:pt idx="3293">
                  <c:v>45018.500203877316</c:v>
                </c:pt>
                <c:pt idx="3294">
                  <c:v>45018.510620601854</c:v>
                </c:pt>
                <c:pt idx="3295">
                  <c:v>45018.521037326391</c:v>
                </c:pt>
                <c:pt idx="3296">
                  <c:v>45018.531454050928</c:v>
                </c:pt>
                <c:pt idx="3297">
                  <c:v>45018.541870775465</c:v>
                </c:pt>
                <c:pt idx="3298">
                  <c:v>45018.552287500002</c:v>
                </c:pt>
                <c:pt idx="3299">
                  <c:v>45018.56270422454</c:v>
                </c:pt>
                <c:pt idx="3300">
                  <c:v>45018.573120949077</c:v>
                </c:pt>
                <c:pt idx="3301">
                  <c:v>45018.583537673614</c:v>
                </c:pt>
                <c:pt idx="3302">
                  <c:v>45018.593954398151</c:v>
                </c:pt>
                <c:pt idx="3303">
                  <c:v>45018.604371122688</c:v>
                </c:pt>
                <c:pt idx="3304">
                  <c:v>45018.614787847226</c:v>
                </c:pt>
                <c:pt idx="3305">
                  <c:v>45018.625204571763</c:v>
                </c:pt>
                <c:pt idx="3306">
                  <c:v>45018.635621296293</c:v>
                </c:pt>
                <c:pt idx="3307">
                  <c:v>45018.64603802083</c:v>
                </c:pt>
                <c:pt idx="3308">
                  <c:v>45018.656454745367</c:v>
                </c:pt>
                <c:pt idx="3309">
                  <c:v>45018.666871469904</c:v>
                </c:pt>
                <c:pt idx="3310">
                  <c:v>45018.677288194442</c:v>
                </c:pt>
                <c:pt idx="3311">
                  <c:v>45018.687704918979</c:v>
                </c:pt>
                <c:pt idx="3312">
                  <c:v>45018.698121643516</c:v>
                </c:pt>
                <c:pt idx="3313">
                  <c:v>45018.708538368053</c:v>
                </c:pt>
                <c:pt idx="3314">
                  <c:v>45018.71895509259</c:v>
                </c:pt>
                <c:pt idx="3315">
                  <c:v>45018.729371817128</c:v>
                </c:pt>
                <c:pt idx="3316">
                  <c:v>45018.739788541665</c:v>
                </c:pt>
                <c:pt idx="3317">
                  <c:v>45018.750205266202</c:v>
                </c:pt>
                <c:pt idx="3318">
                  <c:v>45018.760621990739</c:v>
                </c:pt>
                <c:pt idx="3319">
                  <c:v>45018.771038715277</c:v>
                </c:pt>
                <c:pt idx="3320">
                  <c:v>45018.781455439814</c:v>
                </c:pt>
                <c:pt idx="3321">
                  <c:v>45018.791872164351</c:v>
                </c:pt>
                <c:pt idx="3322">
                  <c:v>45018.802288888888</c:v>
                </c:pt>
                <c:pt idx="3323">
                  <c:v>45018.812705613425</c:v>
                </c:pt>
                <c:pt idx="3324">
                  <c:v>45018.823122337963</c:v>
                </c:pt>
                <c:pt idx="3325">
                  <c:v>45018.8335390625</c:v>
                </c:pt>
                <c:pt idx="3326">
                  <c:v>45018.843955787037</c:v>
                </c:pt>
                <c:pt idx="3327">
                  <c:v>45018.854372511574</c:v>
                </c:pt>
                <c:pt idx="3328">
                  <c:v>45018.864789236111</c:v>
                </c:pt>
                <c:pt idx="3329">
                  <c:v>45018.875205960649</c:v>
                </c:pt>
                <c:pt idx="3330">
                  <c:v>45018.885622685186</c:v>
                </c:pt>
                <c:pt idx="3331">
                  <c:v>45018.896039409723</c:v>
                </c:pt>
                <c:pt idx="3332">
                  <c:v>45018.90645613426</c:v>
                </c:pt>
                <c:pt idx="3333">
                  <c:v>45018.916872858797</c:v>
                </c:pt>
                <c:pt idx="3334">
                  <c:v>45018.927289583335</c:v>
                </c:pt>
                <c:pt idx="3335">
                  <c:v>45018.937706307872</c:v>
                </c:pt>
                <c:pt idx="3336">
                  <c:v>45018.948123032409</c:v>
                </c:pt>
                <c:pt idx="3337">
                  <c:v>45018.958539756946</c:v>
                </c:pt>
                <c:pt idx="3338">
                  <c:v>45018.968956481483</c:v>
                </c:pt>
                <c:pt idx="3339">
                  <c:v>45018.979373206021</c:v>
                </c:pt>
                <c:pt idx="3340">
                  <c:v>45018.989789930558</c:v>
                </c:pt>
                <c:pt idx="3341">
                  <c:v>45019.000206655095</c:v>
                </c:pt>
                <c:pt idx="3342">
                  <c:v>45019.010623379632</c:v>
                </c:pt>
                <c:pt idx="3343">
                  <c:v>45019.02104010417</c:v>
                </c:pt>
                <c:pt idx="3344">
                  <c:v>45019.031456828707</c:v>
                </c:pt>
                <c:pt idx="3345">
                  <c:v>45019.041873553244</c:v>
                </c:pt>
                <c:pt idx="3346">
                  <c:v>45019.052290277781</c:v>
                </c:pt>
                <c:pt idx="3347">
                  <c:v>45019.062707002318</c:v>
                </c:pt>
                <c:pt idx="3348">
                  <c:v>45019.073123726848</c:v>
                </c:pt>
                <c:pt idx="3349">
                  <c:v>45019.083540451385</c:v>
                </c:pt>
                <c:pt idx="3350">
                  <c:v>45019.093957175923</c:v>
                </c:pt>
                <c:pt idx="3351">
                  <c:v>45019.10437390046</c:v>
                </c:pt>
                <c:pt idx="3352">
                  <c:v>45019.114790624997</c:v>
                </c:pt>
                <c:pt idx="3353">
                  <c:v>45019.125207349534</c:v>
                </c:pt>
                <c:pt idx="3354">
                  <c:v>45019.135624074072</c:v>
                </c:pt>
                <c:pt idx="3355">
                  <c:v>45019.146040798609</c:v>
                </c:pt>
                <c:pt idx="3356">
                  <c:v>45019.156457523146</c:v>
                </c:pt>
                <c:pt idx="3357">
                  <c:v>45019.166874247683</c:v>
                </c:pt>
                <c:pt idx="3358">
                  <c:v>45019.17729097222</c:v>
                </c:pt>
                <c:pt idx="3359">
                  <c:v>45019.187707696758</c:v>
                </c:pt>
                <c:pt idx="3360">
                  <c:v>45019.198124421295</c:v>
                </c:pt>
                <c:pt idx="3361">
                  <c:v>45019.208541145832</c:v>
                </c:pt>
                <c:pt idx="3362">
                  <c:v>45019.218957870369</c:v>
                </c:pt>
                <c:pt idx="3363">
                  <c:v>45019.229374594906</c:v>
                </c:pt>
                <c:pt idx="3364">
                  <c:v>45019.239791319444</c:v>
                </c:pt>
                <c:pt idx="3365">
                  <c:v>45019.250208043981</c:v>
                </c:pt>
                <c:pt idx="3366">
                  <c:v>45019.260624768518</c:v>
                </c:pt>
                <c:pt idx="3367">
                  <c:v>45019.271041493055</c:v>
                </c:pt>
                <c:pt idx="3368">
                  <c:v>45019.281458217592</c:v>
                </c:pt>
                <c:pt idx="3369">
                  <c:v>45019.29187494213</c:v>
                </c:pt>
                <c:pt idx="3370">
                  <c:v>45019.302291666667</c:v>
                </c:pt>
                <c:pt idx="3371">
                  <c:v>45019.312708391204</c:v>
                </c:pt>
                <c:pt idx="3372">
                  <c:v>45019.323125115741</c:v>
                </c:pt>
                <c:pt idx="3373">
                  <c:v>45019.333541840278</c:v>
                </c:pt>
                <c:pt idx="3374">
                  <c:v>45019.343958564816</c:v>
                </c:pt>
                <c:pt idx="3375">
                  <c:v>45019.354375289353</c:v>
                </c:pt>
                <c:pt idx="3376">
                  <c:v>45019.36479201389</c:v>
                </c:pt>
                <c:pt idx="3377">
                  <c:v>45019.375208738427</c:v>
                </c:pt>
                <c:pt idx="3378">
                  <c:v>45019.385625462965</c:v>
                </c:pt>
                <c:pt idx="3379">
                  <c:v>45019.396042187502</c:v>
                </c:pt>
                <c:pt idx="3380">
                  <c:v>45019.406458912039</c:v>
                </c:pt>
                <c:pt idx="3381">
                  <c:v>45019.416875636576</c:v>
                </c:pt>
                <c:pt idx="3382">
                  <c:v>45019.427292361113</c:v>
                </c:pt>
                <c:pt idx="3383">
                  <c:v>45019.437709085651</c:v>
                </c:pt>
                <c:pt idx="3384">
                  <c:v>45019.448125810188</c:v>
                </c:pt>
                <c:pt idx="3385">
                  <c:v>45019.458542534725</c:v>
                </c:pt>
                <c:pt idx="3386">
                  <c:v>45019.468959259262</c:v>
                </c:pt>
                <c:pt idx="3387">
                  <c:v>45019.479375983799</c:v>
                </c:pt>
                <c:pt idx="3388">
                  <c:v>45019.489792708337</c:v>
                </c:pt>
                <c:pt idx="3389">
                  <c:v>45019.500209432874</c:v>
                </c:pt>
                <c:pt idx="3390">
                  <c:v>45019.510626157411</c:v>
                </c:pt>
                <c:pt idx="3391">
                  <c:v>45019.521042881941</c:v>
                </c:pt>
                <c:pt idx="3392">
                  <c:v>45019.531459606478</c:v>
                </c:pt>
                <c:pt idx="3393">
                  <c:v>45019.541876331015</c:v>
                </c:pt>
                <c:pt idx="3394">
                  <c:v>45019.552293055553</c:v>
                </c:pt>
                <c:pt idx="3395">
                  <c:v>45019.56270978009</c:v>
                </c:pt>
                <c:pt idx="3396">
                  <c:v>45019.573126504627</c:v>
                </c:pt>
                <c:pt idx="3397">
                  <c:v>45019.583543229164</c:v>
                </c:pt>
                <c:pt idx="3398">
                  <c:v>45019.593959953701</c:v>
                </c:pt>
                <c:pt idx="3399">
                  <c:v>45019.604376678239</c:v>
                </c:pt>
                <c:pt idx="3400">
                  <c:v>45019.614793402776</c:v>
                </c:pt>
                <c:pt idx="3401">
                  <c:v>45019.625210127313</c:v>
                </c:pt>
                <c:pt idx="3402">
                  <c:v>45019.63562685185</c:v>
                </c:pt>
                <c:pt idx="3403">
                  <c:v>45019.646043576387</c:v>
                </c:pt>
                <c:pt idx="3404">
                  <c:v>45019.656460300925</c:v>
                </c:pt>
                <c:pt idx="3405">
                  <c:v>45019.666877025462</c:v>
                </c:pt>
                <c:pt idx="3406">
                  <c:v>45019.677293749999</c:v>
                </c:pt>
                <c:pt idx="3407">
                  <c:v>45019.687710474536</c:v>
                </c:pt>
                <c:pt idx="3408">
                  <c:v>45019.698127199073</c:v>
                </c:pt>
                <c:pt idx="3409">
                  <c:v>45019.708543923611</c:v>
                </c:pt>
                <c:pt idx="3410">
                  <c:v>45019.718960648148</c:v>
                </c:pt>
                <c:pt idx="3411">
                  <c:v>45019.729377372685</c:v>
                </c:pt>
                <c:pt idx="3412">
                  <c:v>45019.739794097222</c:v>
                </c:pt>
                <c:pt idx="3413">
                  <c:v>45019.75021082176</c:v>
                </c:pt>
                <c:pt idx="3414">
                  <c:v>45019.760627546297</c:v>
                </c:pt>
                <c:pt idx="3415">
                  <c:v>45019.771044270834</c:v>
                </c:pt>
                <c:pt idx="3416">
                  <c:v>45019.781460995371</c:v>
                </c:pt>
                <c:pt idx="3417">
                  <c:v>45019.791877719908</c:v>
                </c:pt>
                <c:pt idx="3418">
                  <c:v>45019.802294444446</c:v>
                </c:pt>
                <c:pt idx="3419">
                  <c:v>45019.812711168983</c:v>
                </c:pt>
                <c:pt idx="3420">
                  <c:v>45019.82312789352</c:v>
                </c:pt>
                <c:pt idx="3421">
                  <c:v>45019.833544618057</c:v>
                </c:pt>
                <c:pt idx="3422">
                  <c:v>45019.843961342594</c:v>
                </c:pt>
                <c:pt idx="3423">
                  <c:v>45019.854378067132</c:v>
                </c:pt>
                <c:pt idx="3424">
                  <c:v>45019.864794791669</c:v>
                </c:pt>
                <c:pt idx="3425">
                  <c:v>45019.875211516206</c:v>
                </c:pt>
                <c:pt idx="3426">
                  <c:v>45019.885628240743</c:v>
                </c:pt>
                <c:pt idx="3427">
                  <c:v>45019.89604496528</c:v>
                </c:pt>
                <c:pt idx="3428">
                  <c:v>45019.906461689818</c:v>
                </c:pt>
                <c:pt idx="3429">
                  <c:v>45019.916878414355</c:v>
                </c:pt>
                <c:pt idx="3430">
                  <c:v>45019.927295138892</c:v>
                </c:pt>
                <c:pt idx="3431">
                  <c:v>45019.937711863429</c:v>
                </c:pt>
                <c:pt idx="3432">
                  <c:v>45019.948128587966</c:v>
                </c:pt>
                <c:pt idx="3433">
                  <c:v>45019.958545312496</c:v>
                </c:pt>
                <c:pt idx="3434">
                  <c:v>45019.968962037034</c:v>
                </c:pt>
                <c:pt idx="3435">
                  <c:v>45019.979378761571</c:v>
                </c:pt>
                <c:pt idx="3436">
                  <c:v>45019.989795486108</c:v>
                </c:pt>
                <c:pt idx="3437">
                  <c:v>45020.000212210645</c:v>
                </c:pt>
                <c:pt idx="3438">
                  <c:v>45020.010628935182</c:v>
                </c:pt>
                <c:pt idx="3439">
                  <c:v>45020.02104565972</c:v>
                </c:pt>
                <c:pt idx="3440">
                  <c:v>45020.031462384257</c:v>
                </c:pt>
                <c:pt idx="3441">
                  <c:v>45020.041879108794</c:v>
                </c:pt>
                <c:pt idx="3442">
                  <c:v>45020.052295833331</c:v>
                </c:pt>
                <c:pt idx="3443">
                  <c:v>45020.062712557869</c:v>
                </c:pt>
                <c:pt idx="3444">
                  <c:v>45020.073129282406</c:v>
                </c:pt>
                <c:pt idx="3445">
                  <c:v>45020.083546006943</c:v>
                </c:pt>
                <c:pt idx="3446">
                  <c:v>45020.09396273148</c:v>
                </c:pt>
                <c:pt idx="3447">
                  <c:v>45020.104379456017</c:v>
                </c:pt>
                <c:pt idx="3448">
                  <c:v>45020.114796180555</c:v>
                </c:pt>
                <c:pt idx="3449">
                  <c:v>45020.125212905092</c:v>
                </c:pt>
                <c:pt idx="3450">
                  <c:v>45020.135629629629</c:v>
                </c:pt>
                <c:pt idx="3451">
                  <c:v>45020.146046354166</c:v>
                </c:pt>
                <c:pt idx="3452">
                  <c:v>45020.156463078703</c:v>
                </c:pt>
                <c:pt idx="3453">
                  <c:v>45020.166879803241</c:v>
                </c:pt>
                <c:pt idx="3454">
                  <c:v>45020.177296527778</c:v>
                </c:pt>
                <c:pt idx="3455">
                  <c:v>45020.187713252315</c:v>
                </c:pt>
                <c:pt idx="3456">
                  <c:v>45020.198129976852</c:v>
                </c:pt>
                <c:pt idx="3457">
                  <c:v>45020.208546701389</c:v>
                </c:pt>
                <c:pt idx="3458">
                  <c:v>45020.218963425927</c:v>
                </c:pt>
                <c:pt idx="3459">
                  <c:v>45020.229380150464</c:v>
                </c:pt>
                <c:pt idx="3460">
                  <c:v>45020.239796875001</c:v>
                </c:pt>
                <c:pt idx="3461">
                  <c:v>45020.250213599538</c:v>
                </c:pt>
                <c:pt idx="3462">
                  <c:v>45020.260630324075</c:v>
                </c:pt>
                <c:pt idx="3463">
                  <c:v>45020.271047048613</c:v>
                </c:pt>
                <c:pt idx="3464">
                  <c:v>45020.28146377315</c:v>
                </c:pt>
                <c:pt idx="3465">
                  <c:v>45020.291880497687</c:v>
                </c:pt>
                <c:pt idx="3466">
                  <c:v>45020.302297222224</c:v>
                </c:pt>
                <c:pt idx="3467">
                  <c:v>45020.312713946762</c:v>
                </c:pt>
                <c:pt idx="3468">
                  <c:v>45020.323130671299</c:v>
                </c:pt>
                <c:pt idx="3469">
                  <c:v>45020.333547395836</c:v>
                </c:pt>
                <c:pt idx="3470">
                  <c:v>45020.343964120373</c:v>
                </c:pt>
                <c:pt idx="3471">
                  <c:v>45020.35438084491</c:v>
                </c:pt>
                <c:pt idx="3472">
                  <c:v>45020.364797569448</c:v>
                </c:pt>
                <c:pt idx="3473">
                  <c:v>45020.375214293985</c:v>
                </c:pt>
                <c:pt idx="3474">
                  <c:v>45020.385631018522</c:v>
                </c:pt>
                <c:pt idx="3475">
                  <c:v>45020.396047743059</c:v>
                </c:pt>
                <c:pt idx="3476">
                  <c:v>45020.406464467589</c:v>
                </c:pt>
                <c:pt idx="3477">
                  <c:v>45020.416881192126</c:v>
                </c:pt>
                <c:pt idx="3478">
                  <c:v>45020.427297916664</c:v>
                </c:pt>
                <c:pt idx="3479">
                  <c:v>45020.437714641201</c:v>
                </c:pt>
                <c:pt idx="3480">
                  <c:v>45020.448131365738</c:v>
                </c:pt>
                <c:pt idx="3481">
                  <c:v>45020.458548090275</c:v>
                </c:pt>
                <c:pt idx="3482">
                  <c:v>45020.468964814812</c:v>
                </c:pt>
                <c:pt idx="3483">
                  <c:v>45020.47938153935</c:v>
                </c:pt>
                <c:pt idx="3484">
                  <c:v>45020.489798263887</c:v>
                </c:pt>
                <c:pt idx="3485">
                  <c:v>45020.500214988424</c:v>
                </c:pt>
                <c:pt idx="3486">
                  <c:v>45020.510631712961</c:v>
                </c:pt>
                <c:pt idx="3487">
                  <c:v>45020.521048437498</c:v>
                </c:pt>
                <c:pt idx="3488">
                  <c:v>45020.531465162036</c:v>
                </c:pt>
                <c:pt idx="3489">
                  <c:v>45020.541881886573</c:v>
                </c:pt>
                <c:pt idx="3490">
                  <c:v>45020.55229861111</c:v>
                </c:pt>
                <c:pt idx="3491">
                  <c:v>45020.562715335647</c:v>
                </c:pt>
                <c:pt idx="3492">
                  <c:v>45020.573132060184</c:v>
                </c:pt>
                <c:pt idx="3493">
                  <c:v>45020.583548784722</c:v>
                </c:pt>
                <c:pt idx="3494">
                  <c:v>45020.593965509259</c:v>
                </c:pt>
                <c:pt idx="3495">
                  <c:v>45020.604382233796</c:v>
                </c:pt>
                <c:pt idx="3496">
                  <c:v>45020.614798958333</c:v>
                </c:pt>
                <c:pt idx="3497">
                  <c:v>45020.62521568287</c:v>
                </c:pt>
                <c:pt idx="3498">
                  <c:v>45020.635632407408</c:v>
                </c:pt>
                <c:pt idx="3499">
                  <c:v>45020.646049131945</c:v>
                </c:pt>
                <c:pt idx="3500">
                  <c:v>45020.656465856482</c:v>
                </c:pt>
                <c:pt idx="3501">
                  <c:v>45020.666882581019</c:v>
                </c:pt>
                <c:pt idx="3502">
                  <c:v>45020.677299305557</c:v>
                </c:pt>
                <c:pt idx="3503">
                  <c:v>45020.687716030094</c:v>
                </c:pt>
                <c:pt idx="3504">
                  <c:v>45020.698132754631</c:v>
                </c:pt>
                <c:pt idx="3505">
                  <c:v>45020.708549479168</c:v>
                </c:pt>
                <c:pt idx="3506">
                  <c:v>45020.718966203705</c:v>
                </c:pt>
                <c:pt idx="3507">
                  <c:v>45020.729382928243</c:v>
                </c:pt>
                <c:pt idx="3508">
                  <c:v>45020.73979965278</c:v>
                </c:pt>
                <c:pt idx="3509">
                  <c:v>45020.750216377317</c:v>
                </c:pt>
                <c:pt idx="3510">
                  <c:v>45020.760633101854</c:v>
                </c:pt>
                <c:pt idx="3511">
                  <c:v>45020.771049826391</c:v>
                </c:pt>
                <c:pt idx="3512">
                  <c:v>45020.781466550929</c:v>
                </c:pt>
                <c:pt idx="3513">
                  <c:v>45020.791883275466</c:v>
                </c:pt>
                <c:pt idx="3514">
                  <c:v>45020.802300000003</c:v>
                </c:pt>
                <c:pt idx="3515">
                  <c:v>45020.81271672454</c:v>
                </c:pt>
                <c:pt idx="3516">
                  <c:v>45020.823133449077</c:v>
                </c:pt>
                <c:pt idx="3517">
                  <c:v>45020.833550173615</c:v>
                </c:pt>
                <c:pt idx="3518">
                  <c:v>45020.843966898145</c:v>
                </c:pt>
                <c:pt idx="3519">
                  <c:v>45020.854383622682</c:v>
                </c:pt>
                <c:pt idx="3520">
                  <c:v>45020.864800347219</c:v>
                </c:pt>
                <c:pt idx="3521">
                  <c:v>45020.875217071756</c:v>
                </c:pt>
                <c:pt idx="3522">
                  <c:v>45020.885633796293</c:v>
                </c:pt>
                <c:pt idx="3523">
                  <c:v>45020.896050520831</c:v>
                </c:pt>
                <c:pt idx="3524">
                  <c:v>45020.906467245368</c:v>
                </c:pt>
                <c:pt idx="3525">
                  <c:v>45020.916883969905</c:v>
                </c:pt>
                <c:pt idx="3526">
                  <c:v>45020.927300694442</c:v>
                </c:pt>
                <c:pt idx="3527">
                  <c:v>45020.937717418979</c:v>
                </c:pt>
                <c:pt idx="3528">
                  <c:v>45020.948134143517</c:v>
                </c:pt>
                <c:pt idx="3529">
                  <c:v>45020.958550868054</c:v>
                </c:pt>
                <c:pt idx="3530">
                  <c:v>45020.968967592591</c:v>
                </c:pt>
                <c:pt idx="3531">
                  <c:v>45020.979384317128</c:v>
                </c:pt>
                <c:pt idx="3532">
                  <c:v>45020.989801041665</c:v>
                </c:pt>
                <c:pt idx="3533">
                  <c:v>45021.000217766203</c:v>
                </c:pt>
                <c:pt idx="3534">
                  <c:v>45021.01063449074</c:v>
                </c:pt>
                <c:pt idx="3535">
                  <c:v>45021.021051215277</c:v>
                </c:pt>
                <c:pt idx="3536">
                  <c:v>45021.031467939814</c:v>
                </c:pt>
                <c:pt idx="3537">
                  <c:v>45021.041884664352</c:v>
                </c:pt>
                <c:pt idx="3538">
                  <c:v>45021.052301388889</c:v>
                </c:pt>
                <c:pt idx="3539">
                  <c:v>45021.062718113426</c:v>
                </c:pt>
                <c:pt idx="3540">
                  <c:v>45021.073134837963</c:v>
                </c:pt>
                <c:pt idx="3541">
                  <c:v>45021.0835515625</c:v>
                </c:pt>
                <c:pt idx="3542">
                  <c:v>45021.093968287038</c:v>
                </c:pt>
                <c:pt idx="3543">
                  <c:v>45021.104385011575</c:v>
                </c:pt>
                <c:pt idx="3544">
                  <c:v>45021.114801736112</c:v>
                </c:pt>
                <c:pt idx="3545">
                  <c:v>45021.125218460649</c:v>
                </c:pt>
                <c:pt idx="3546">
                  <c:v>45021.135635185186</c:v>
                </c:pt>
                <c:pt idx="3547">
                  <c:v>45021.146051909724</c:v>
                </c:pt>
                <c:pt idx="3548">
                  <c:v>45021.156468634261</c:v>
                </c:pt>
                <c:pt idx="3549">
                  <c:v>45021.166885358798</c:v>
                </c:pt>
                <c:pt idx="3550">
                  <c:v>45021.177302083335</c:v>
                </c:pt>
                <c:pt idx="3551">
                  <c:v>45021.187718807872</c:v>
                </c:pt>
                <c:pt idx="3552">
                  <c:v>45021.19813553241</c:v>
                </c:pt>
                <c:pt idx="3553">
                  <c:v>45021.208552256947</c:v>
                </c:pt>
                <c:pt idx="3554">
                  <c:v>45021.218968981484</c:v>
                </c:pt>
                <c:pt idx="3555">
                  <c:v>45021.229385706021</c:v>
                </c:pt>
                <c:pt idx="3556">
                  <c:v>45021.239802430558</c:v>
                </c:pt>
                <c:pt idx="3557">
                  <c:v>45021.250219155096</c:v>
                </c:pt>
                <c:pt idx="3558">
                  <c:v>45021.260635879633</c:v>
                </c:pt>
                <c:pt idx="3559">
                  <c:v>45021.27105260417</c:v>
                </c:pt>
                <c:pt idx="3560">
                  <c:v>45021.281469328707</c:v>
                </c:pt>
                <c:pt idx="3561">
                  <c:v>45021.291886053237</c:v>
                </c:pt>
                <c:pt idx="3562">
                  <c:v>45021.302302777774</c:v>
                </c:pt>
                <c:pt idx="3563">
                  <c:v>45021.312719502312</c:v>
                </c:pt>
                <c:pt idx="3564">
                  <c:v>45021.323136226849</c:v>
                </c:pt>
                <c:pt idx="3565">
                  <c:v>45021.333552951386</c:v>
                </c:pt>
                <c:pt idx="3566">
                  <c:v>45021.343969675923</c:v>
                </c:pt>
                <c:pt idx="3567">
                  <c:v>45021.35438640046</c:v>
                </c:pt>
                <c:pt idx="3568">
                  <c:v>45021.364803124998</c:v>
                </c:pt>
                <c:pt idx="3569">
                  <c:v>45021.375219849535</c:v>
                </c:pt>
                <c:pt idx="3570">
                  <c:v>45021.385636574072</c:v>
                </c:pt>
                <c:pt idx="3571">
                  <c:v>45021.396053298609</c:v>
                </c:pt>
                <c:pt idx="3572">
                  <c:v>45021.406470023147</c:v>
                </c:pt>
                <c:pt idx="3573">
                  <c:v>45021.416886747684</c:v>
                </c:pt>
                <c:pt idx="3574">
                  <c:v>45021.427303472221</c:v>
                </c:pt>
                <c:pt idx="3575">
                  <c:v>45021.437720196758</c:v>
                </c:pt>
                <c:pt idx="3576">
                  <c:v>45021.448136921295</c:v>
                </c:pt>
                <c:pt idx="3577">
                  <c:v>45021.458553645833</c:v>
                </c:pt>
                <c:pt idx="3578">
                  <c:v>45021.46897037037</c:v>
                </c:pt>
                <c:pt idx="3579">
                  <c:v>45021.479387094907</c:v>
                </c:pt>
                <c:pt idx="3580">
                  <c:v>45021.489803819444</c:v>
                </c:pt>
                <c:pt idx="3581">
                  <c:v>45021.500220543981</c:v>
                </c:pt>
                <c:pt idx="3582">
                  <c:v>45021.510637268519</c:v>
                </c:pt>
                <c:pt idx="3583">
                  <c:v>45021.521053993056</c:v>
                </c:pt>
                <c:pt idx="3584">
                  <c:v>45021.531470717593</c:v>
                </c:pt>
                <c:pt idx="3585">
                  <c:v>45021.54188744213</c:v>
                </c:pt>
                <c:pt idx="3586">
                  <c:v>45021.552304166667</c:v>
                </c:pt>
                <c:pt idx="3587">
                  <c:v>45021.562720891205</c:v>
                </c:pt>
                <c:pt idx="3588">
                  <c:v>45021.573137615742</c:v>
                </c:pt>
                <c:pt idx="3589">
                  <c:v>45021.583554340279</c:v>
                </c:pt>
                <c:pt idx="3590">
                  <c:v>45021.593971064816</c:v>
                </c:pt>
                <c:pt idx="3591">
                  <c:v>45021.604387789353</c:v>
                </c:pt>
                <c:pt idx="3592">
                  <c:v>45021.614804513891</c:v>
                </c:pt>
                <c:pt idx="3593">
                  <c:v>45021.625221238428</c:v>
                </c:pt>
                <c:pt idx="3594">
                  <c:v>45021.635637962965</c:v>
                </c:pt>
                <c:pt idx="3595">
                  <c:v>45021.646054687502</c:v>
                </c:pt>
                <c:pt idx="3596">
                  <c:v>45021.65647141204</c:v>
                </c:pt>
                <c:pt idx="3597">
                  <c:v>45021.666888136577</c:v>
                </c:pt>
                <c:pt idx="3598">
                  <c:v>45021.677304861114</c:v>
                </c:pt>
                <c:pt idx="3599">
                  <c:v>45021.687721585651</c:v>
                </c:pt>
                <c:pt idx="3600">
                  <c:v>45021.698138310188</c:v>
                </c:pt>
                <c:pt idx="3601">
                  <c:v>45021.708555034726</c:v>
                </c:pt>
                <c:pt idx="3602">
                  <c:v>45021.718971759263</c:v>
                </c:pt>
                <c:pt idx="3603">
                  <c:v>45021.729388483793</c:v>
                </c:pt>
                <c:pt idx="3604">
                  <c:v>45021.73980520833</c:v>
                </c:pt>
                <c:pt idx="3605">
                  <c:v>45021.750221932867</c:v>
                </c:pt>
                <c:pt idx="3606">
                  <c:v>45021.760638657404</c:v>
                </c:pt>
                <c:pt idx="3607">
                  <c:v>45021.771055381942</c:v>
                </c:pt>
                <c:pt idx="3608">
                  <c:v>45021.781472106479</c:v>
                </c:pt>
                <c:pt idx="3609">
                  <c:v>45021.791888831016</c:v>
                </c:pt>
                <c:pt idx="3610">
                  <c:v>45021.802305555553</c:v>
                </c:pt>
                <c:pt idx="3611">
                  <c:v>45021.81272228009</c:v>
                </c:pt>
                <c:pt idx="3612">
                  <c:v>45021.823139004628</c:v>
                </c:pt>
                <c:pt idx="3613">
                  <c:v>45021.833555729165</c:v>
                </c:pt>
                <c:pt idx="3614">
                  <c:v>45021.843972453702</c:v>
                </c:pt>
                <c:pt idx="3615">
                  <c:v>45021.854389178239</c:v>
                </c:pt>
                <c:pt idx="3616">
                  <c:v>45021.864805902776</c:v>
                </c:pt>
                <c:pt idx="3617">
                  <c:v>45021.875222627314</c:v>
                </c:pt>
                <c:pt idx="3618">
                  <c:v>45021.885639351851</c:v>
                </c:pt>
                <c:pt idx="3619">
                  <c:v>45021.896056076388</c:v>
                </c:pt>
                <c:pt idx="3620">
                  <c:v>45021.906472800925</c:v>
                </c:pt>
                <c:pt idx="3621">
                  <c:v>45021.916889525462</c:v>
                </c:pt>
                <c:pt idx="3622">
                  <c:v>45021.92730625</c:v>
                </c:pt>
                <c:pt idx="3623">
                  <c:v>45021.937722974537</c:v>
                </c:pt>
                <c:pt idx="3624">
                  <c:v>45021.948139699074</c:v>
                </c:pt>
                <c:pt idx="3625">
                  <c:v>45021.958556423611</c:v>
                </c:pt>
                <c:pt idx="3626">
                  <c:v>45021.968973148149</c:v>
                </c:pt>
                <c:pt idx="3627">
                  <c:v>45021.979389872686</c:v>
                </c:pt>
                <c:pt idx="3628">
                  <c:v>45021.989806597223</c:v>
                </c:pt>
                <c:pt idx="3629">
                  <c:v>45022.00022332176</c:v>
                </c:pt>
                <c:pt idx="3630">
                  <c:v>45022.010640046297</c:v>
                </c:pt>
                <c:pt idx="3631">
                  <c:v>45022.021056770835</c:v>
                </c:pt>
                <c:pt idx="3632">
                  <c:v>45022.031473495372</c:v>
                </c:pt>
                <c:pt idx="3633">
                  <c:v>45022.041890219909</c:v>
                </c:pt>
                <c:pt idx="3634">
                  <c:v>45022.052306944446</c:v>
                </c:pt>
                <c:pt idx="3635">
                  <c:v>45022.062723668983</c:v>
                </c:pt>
                <c:pt idx="3636">
                  <c:v>45022.073140393521</c:v>
                </c:pt>
                <c:pt idx="3637">
                  <c:v>45022.083557118058</c:v>
                </c:pt>
                <c:pt idx="3638">
                  <c:v>45022.093973842595</c:v>
                </c:pt>
                <c:pt idx="3639">
                  <c:v>45022.104390567132</c:v>
                </c:pt>
                <c:pt idx="3640">
                  <c:v>45022.114807291669</c:v>
                </c:pt>
                <c:pt idx="3641">
                  <c:v>45022.125224016207</c:v>
                </c:pt>
                <c:pt idx="3642">
                  <c:v>45022.135640740744</c:v>
                </c:pt>
                <c:pt idx="3643">
                  <c:v>45022.146057465281</c:v>
                </c:pt>
                <c:pt idx="3644">
                  <c:v>45022.156474189818</c:v>
                </c:pt>
                <c:pt idx="3645">
                  <c:v>45022.166890914355</c:v>
                </c:pt>
                <c:pt idx="3646">
                  <c:v>45022.177307638885</c:v>
                </c:pt>
                <c:pt idx="3647">
                  <c:v>45022.187724363423</c:v>
                </c:pt>
                <c:pt idx="3648">
                  <c:v>45022.19814108796</c:v>
                </c:pt>
                <c:pt idx="3649">
                  <c:v>45022.208557812497</c:v>
                </c:pt>
                <c:pt idx="3650">
                  <c:v>45022.218974537034</c:v>
                </c:pt>
                <c:pt idx="3651">
                  <c:v>45022.229391261571</c:v>
                </c:pt>
                <c:pt idx="3652">
                  <c:v>45022.239807986109</c:v>
                </c:pt>
                <c:pt idx="3653">
                  <c:v>45022.250224710646</c:v>
                </c:pt>
                <c:pt idx="3654">
                  <c:v>45022.260641435183</c:v>
                </c:pt>
                <c:pt idx="3655">
                  <c:v>45022.27105815972</c:v>
                </c:pt>
                <c:pt idx="3656">
                  <c:v>45022.281474884257</c:v>
                </c:pt>
                <c:pt idx="3657">
                  <c:v>45022.291891608795</c:v>
                </c:pt>
                <c:pt idx="3658">
                  <c:v>45022.302308333332</c:v>
                </c:pt>
                <c:pt idx="3659">
                  <c:v>45022.312725057869</c:v>
                </c:pt>
                <c:pt idx="3660">
                  <c:v>45022.323141782406</c:v>
                </c:pt>
                <c:pt idx="3661">
                  <c:v>45022.333558506944</c:v>
                </c:pt>
                <c:pt idx="3662">
                  <c:v>45022.343975231481</c:v>
                </c:pt>
                <c:pt idx="3663">
                  <c:v>45022.354391956018</c:v>
                </c:pt>
                <c:pt idx="3664">
                  <c:v>45022.364808680555</c:v>
                </c:pt>
                <c:pt idx="3665">
                  <c:v>45022.375225405092</c:v>
                </c:pt>
                <c:pt idx="3666">
                  <c:v>45022.38564212963</c:v>
                </c:pt>
                <c:pt idx="3667">
                  <c:v>45022.396058854167</c:v>
                </c:pt>
                <c:pt idx="3668">
                  <c:v>45022.406475578704</c:v>
                </c:pt>
                <c:pt idx="3669">
                  <c:v>45022.416892303241</c:v>
                </c:pt>
                <c:pt idx="3670">
                  <c:v>45022.427309027778</c:v>
                </c:pt>
                <c:pt idx="3671">
                  <c:v>45022.437725752316</c:v>
                </c:pt>
                <c:pt idx="3672">
                  <c:v>45022.448142476853</c:v>
                </c:pt>
                <c:pt idx="3673">
                  <c:v>45022.45855920139</c:v>
                </c:pt>
                <c:pt idx="3674">
                  <c:v>45022.468975925927</c:v>
                </c:pt>
                <c:pt idx="3675">
                  <c:v>45022.479392650464</c:v>
                </c:pt>
                <c:pt idx="3676">
                  <c:v>45022.489809375002</c:v>
                </c:pt>
                <c:pt idx="3677">
                  <c:v>45022.500226099539</c:v>
                </c:pt>
                <c:pt idx="3678">
                  <c:v>45022.510642824076</c:v>
                </c:pt>
                <c:pt idx="3679">
                  <c:v>45022.521059548613</c:v>
                </c:pt>
                <c:pt idx="3680">
                  <c:v>45022.53147627315</c:v>
                </c:pt>
                <c:pt idx="3681">
                  <c:v>45022.541892997688</c:v>
                </c:pt>
                <c:pt idx="3682">
                  <c:v>45022.552309722225</c:v>
                </c:pt>
                <c:pt idx="3683">
                  <c:v>45022.562726446762</c:v>
                </c:pt>
                <c:pt idx="3684">
                  <c:v>45022.573143171299</c:v>
                </c:pt>
                <c:pt idx="3685">
                  <c:v>45022.583559895837</c:v>
                </c:pt>
                <c:pt idx="3686">
                  <c:v>45022.593976620374</c:v>
                </c:pt>
                <c:pt idx="3687">
                  <c:v>45022.604393344911</c:v>
                </c:pt>
                <c:pt idx="3688">
                  <c:v>45022.614810069441</c:v>
                </c:pt>
                <c:pt idx="3689">
                  <c:v>45022.625226793978</c:v>
                </c:pt>
                <c:pt idx="3690">
                  <c:v>45022.635643518515</c:v>
                </c:pt>
                <c:pt idx="3691">
                  <c:v>45022.646060243052</c:v>
                </c:pt>
                <c:pt idx="3692">
                  <c:v>45022.65647696759</c:v>
                </c:pt>
                <c:pt idx="3693">
                  <c:v>45022.666893692127</c:v>
                </c:pt>
                <c:pt idx="3694">
                  <c:v>45022.677310416664</c:v>
                </c:pt>
                <c:pt idx="3695">
                  <c:v>45022.687727141201</c:v>
                </c:pt>
                <c:pt idx="3696">
                  <c:v>45022.698143865739</c:v>
                </c:pt>
                <c:pt idx="3697">
                  <c:v>45022.708560590276</c:v>
                </c:pt>
                <c:pt idx="3698">
                  <c:v>45022.718977314813</c:v>
                </c:pt>
                <c:pt idx="3699">
                  <c:v>45022.72939403935</c:v>
                </c:pt>
                <c:pt idx="3700">
                  <c:v>45022.739810763887</c:v>
                </c:pt>
                <c:pt idx="3701">
                  <c:v>45022.750227488425</c:v>
                </c:pt>
                <c:pt idx="3702">
                  <c:v>45022.760644212962</c:v>
                </c:pt>
                <c:pt idx="3703">
                  <c:v>45022.771060937499</c:v>
                </c:pt>
                <c:pt idx="3704">
                  <c:v>45022.781477662036</c:v>
                </c:pt>
                <c:pt idx="3705">
                  <c:v>45022.791894386573</c:v>
                </c:pt>
                <c:pt idx="3706">
                  <c:v>45022.802311111111</c:v>
                </c:pt>
                <c:pt idx="3707">
                  <c:v>45022.812727835648</c:v>
                </c:pt>
                <c:pt idx="3708">
                  <c:v>45022.823144560185</c:v>
                </c:pt>
                <c:pt idx="3709">
                  <c:v>45022.833561284722</c:v>
                </c:pt>
                <c:pt idx="3710">
                  <c:v>45022.843978009259</c:v>
                </c:pt>
                <c:pt idx="3711">
                  <c:v>45022.854394733797</c:v>
                </c:pt>
                <c:pt idx="3712">
                  <c:v>45022.864811458334</c:v>
                </c:pt>
                <c:pt idx="3713">
                  <c:v>45022.875228182871</c:v>
                </c:pt>
                <c:pt idx="3714">
                  <c:v>45022.885644907408</c:v>
                </c:pt>
                <c:pt idx="3715">
                  <c:v>45022.896061631945</c:v>
                </c:pt>
                <c:pt idx="3716">
                  <c:v>45022.906478356483</c:v>
                </c:pt>
                <c:pt idx="3717">
                  <c:v>45022.91689508102</c:v>
                </c:pt>
                <c:pt idx="3718">
                  <c:v>45022.927311805557</c:v>
                </c:pt>
                <c:pt idx="3719">
                  <c:v>45022.937728530094</c:v>
                </c:pt>
                <c:pt idx="3720">
                  <c:v>45022.948145254632</c:v>
                </c:pt>
                <c:pt idx="3721">
                  <c:v>45022.958561979169</c:v>
                </c:pt>
                <c:pt idx="3722">
                  <c:v>45022.968978703706</c:v>
                </c:pt>
                <c:pt idx="3723">
                  <c:v>45022.979395428243</c:v>
                </c:pt>
                <c:pt idx="3724">
                  <c:v>45022.98981215278</c:v>
                </c:pt>
                <c:pt idx="3725">
                  <c:v>45023.000228877318</c:v>
                </c:pt>
                <c:pt idx="3726">
                  <c:v>45023.010645601855</c:v>
                </c:pt>
                <c:pt idx="3727">
                  <c:v>45023.021062326392</c:v>
                </c:pt>
                <c:pt idx="3728">
                  <c:v>45023.031479050929</c:v>
                </c:pt>
                <c:pt idx="3729">
                  <c:v>45023.041895775466</c:v>
                </c:pt>
                <c:pt idx="3730">
                  <c:v>45023.052312500004</c:v>
                </c:pt>
                <c:pt idx="3731">
                  <c:v>45023.062729224534</c:v>
                </c:pt>
                <c:pt idx="3732">
                  <c:v>45023.073145949071</c:v>
                </c:pt>
                <c:pt idx="3733">
                  <c:v>45023.083562673608</c:v>
                </c:pt>
                <c:pt idx="3734">
                  <c:v>45023.093979398145</c:v>
                </c:pt>
                <c:pt idx="3735">
                  <c:v>45023.104396122682</c:v>
                </c:pt>
                <c:pt idx="3736">
                  <c:v>45023.11481284722</c:v>
                </c:pt>
                <c:pt idx="3737">
                  <c:v>45023.125229571757</c:v>
                </c:pt>
                <c:pt idx="3738">
                  <c:v>45023.135646296294</c:v>
                </c:pt>
                <c:pt idx="3739">
                  <c:v>45023.146063020831</c:v>
                </c:pt>
                <c:pt idx="3740">
                  <c:v>45023.156479745368</c:v>
                </c:pt>
                <c:pt idx="3741">
                  <c:v>45023.166896469906</c:v>
                </c:pt>
                <c:pt idx="3742">
                  <c:v>45023.177313194443</c:v>
                </c:pt>
                <c:pt idx="3743">
                  <c:v>45023.18772991898</c:v>
                </c:pt>
                <c:pt idx="3744">
                  <c:v>45023.198146643517</c:v>
                </c:pt>
                <c:pt idx="3745">
                  <c:v>45023.208563368054</c:v>
                </c:pt>
                <c:pt idx="3746">
                  <c:v>45023.218980092592</c:v>
                </c:pt>
                <c:pt idx="3747">
                  <c:v>45023.229396817129</c:v>
                </c:pt>
                <c:pt idx="3748">
                  <c:v>45023.239813541666</c:v>
                </c:pt>
                <c:pt idx="3749">
                  <c:v>45023.250230266203</c:v>
                </c:pt>
                <c:pt idx="3750">
                  <c:v>45023.26064699074</c:v>
                </c:pt>
                <c:pt idx="3751">
                  <c:v>45023.271063715278</c:v>
                </c:pt>
                <c:pt idx="3752">
                  <c:v>45023.281480439815</c:v>
                </c:pt>
                <c:pt idx="3753">
                  <c:v>45023.291897164352</c:v>
                </c:pt>
                <c:pt idx="3754">
                  <c:v>45023.302313888889</c:v>
                </c:pt>
                <c:pt idx="3755">
                  <c:v>45023.312730613427</c:v>
                </c:pt>
                <c:pt idx="3756">
                  <c:v>45023.323147337964</c:v>
                </c:pt>
                <c:pt idx="3757">
                  <c:v>45023.333564062501</c:v>
                </c:pt>
                <c:pt idx="3758">
                  <c:v>45023.343980787038</c:v>
                </c:pt>
                <c:pt idx="3759">
                  <c:v>45023.354397511575</c:v>
                </c:pt>
                <c:pt idx="3760">
                  <c:v>45023.364814236113</c:v>
                </c:pt>
                <c:pt idx="3761">
                  <c:v>45023.37523096065</c:v>
                </c:pt>
                <c:pt idx="3762">
                  <c:v>45023.385647685187</c:v>
                </c:pt>
                <c:pt idx="3763">
                  <c:v>45023.396064409724</c:v>
                </c:pt>
                <c:pt idx="3764">
                  <c:v>45023.406481134261</c:v>
                </c:pt>
                <c:pt idx="3765">
                  <c:v>45023.416897858799</c:v>
                </c:pt>
                <c:pt idx="3766">
                  <c:v>45023.427314583336</c:v>
                </c:pt>
                <c:pt idx="3767">
                  <c:v>45023.437731307873</c:v>
                </c:pt>
                <c:pt idx="3768">
                  <c:v>45023.44814803241</c:v>
                </c:pt>
                <c:pt idx="3769">
                  <c:v>45023.458564756947</c:v>
                </c:pt>
                <c:pt idx="3770">
                  <c:v>45023.468981481485</c:v>
                </c:pt>
                <c:pt idx="3771">
                  <c:v>45023.479398206022</c:v>
                </c:pt>
                <c:pt idx="3772">
                  <c:v>45023.489814930559</c:v>
                </c:pt>
                <c:pt idx="3773">
                  <c:v>45023.500231655089</c:v>
                </c:pt>
                <c:pt idx="3774">
                  <c:v>45023.510648379626</c:v>
                </c:pt>
                <c:pt idx="3775">
                  <c:v>45023.521065104163</c:v>
                </c:pt>
                <c:pt idx="3776">
                  <c:v>45023.531481828701</c:v>
                </c:pt>
                <c:pt idx="3777">
                  <c:v>45023.541898553238</c:v>
                </c:pt>
                <c:pt idx="3778">
                  <c:v>45023.552315277775</c:v>
                </c:pt>
                <c:pt idx="3779">
                  <c:v>45023.562732002312</c:v>
                </c:pt>
                <c:pt idx="3780">
                  <c:v>45023.573148726849</c:v>
                </c:pt>
                <c:pt idx="3781">
                  <c:v>45023.583565451387</c:v>
                </c:pt>
                <c:pt idx="3782">
                  <c:v>45023.593982175924</c:v>
                </c:pt>
                <c:pt idx="3783">
                  <c:v>45023.604398900461</c:v>
                </c:pt>
                <c:pt idx="3784">
                  <c:v>45023.614815624998</c:v>
                </c:pt>
                <c:pt idx="3785">
                  <c:v>45023.625232349536</c:v>
                </c:pt>
                <c:pt idx="3786">
                  <c:v>45023.635649074073</c:v>
                </c:pt>
                <c:pt idx="3787">
                  <c:v>45023.64606579861</c:v>
                </c:pt>
                <c:pt idx="3788">
                  <c:v>45023.656482523147</c:v>
                </c:pt>
                <c:pt idx="3789">
                  <c:v>45023.666899247684</c:v>
                </c:pt>
                <c:pt idx="3790">
                  <c:v>45023.677315972222</c:v>
                </c:pt>
                <c:pt idx="3791">
                  <c:v>45023.687732696759</c:v>
                </c:pt>
                <c:pt idx="3792">
                  <c:v>45023.698149421296</c:v>
                </c:pt>
                <c:pt idx="3793">
                  <c:v>45023.708566145833</c:v>
                </c:pt>
                <c:pt idx="3794">
                  <c:v>45023.71898287037</c:v>
                </c:pt>
                <c:pt idx="3795">
                  <c:v>45023.729399594908</c:v>
                </c:pt>
                <c:pt idx="3796">
                  <c:v>45023.739816319445</c:v>
                </c:pt>
                <c:pt idx="3797">
                  <c:v>45023.750233043982</c:v>
                </c:pt>
                <c:pt idx="3798">
                  <c:v>45023.760649768519</c:v>
                </c:pt>
                <c:pt idx="3799">
                  <c:v>45023.771066493056</c:v>
                </c:pt>
                <c:pt idx="3800">
                  <c:v>45023.781483217594</c:v>
                </c:pt>
                <c:pt idx="3801">
                  <c:v>45023.791899942131</c:v>
                </c:pt>
                <c:pt idx="3802">
                  <c:v>45023.802316666668</c:v>
                </c:pt>
                <c:pt idx="3803">
                  <c:v>45023.812733391205</c:v>
                </c:pt>
                <c:pt idx="3804">
                  <c:v>45023.823150115742</c:v>
                </c:pt>
                <c:pt idx="3805">
                  <c:v>45023.83356684028</c:v>
                </c:pt>
                <c:pt idx="3806">
                  <c:v>45023.843983564817</c:v>
                </c:pt>
                <c:pt idx="3807">
                  <c:v>45023.854400289354</c:v>
                </c:pt>
                <c:pt idx="3808">
                  <c:v>45023.864817013891</c:v>
                </c:pt>
                <c:pt idx="3809">
                  <c:v>45023.875233738429</c:v>
                </c:pt>
                <c:pt idx="3810">
                  <c:v>45023.885650462966</c:v>
                </c:pt>
                <c:pt idx="3811">
                  <c:v>45023.896067187503</c:v>
                </c:pt>
                <c:pt idx="3812">
                  <c:v>45023.90648391204</c:v>
                </c:pt>
                <c:pt idx="3813">
                  <c:v>45023.916900636577</c:v>
                </c:pt>
                <c:pt idx="3814">
                  <c:v>45023.927317361115</c:v>
                </c:pt>
                <c:pt idx="3815">
                  <c:v>45023.937734085652</c:v>
                </c:pt>
                <c:pt idx="3816">
                  <c:v>45023.948150810182</c:v>
                </c:pt>
                <c:pt idx="3817">
                  <c:v>45023.958567534719</c:v>
                </c:pt>
                <c:pt idx="3818">
                  <c:v>45023.968984259256</c:v>
                </c:pt>
                <c:pt idx="3819">
                  <c:v>45023.979400983793</c:v>
                </c:pt>
                <c:pt idx="3820">
                  <c:v>45023.989817708331</c:v>
                </c:pt>
                <c:pt idx="3821">
                  <c:v>45024.000234432868</c:v>
                </c:pt>
                <c:pt idx="3822">
                  <c:v>45024.010651157405</c:v>
                </c:pt>
                <c:pt idx="3823">
                  <c:v>45024.021067881942</c:v>
                </c:pt>
                <c:pt idx="3824">
                  <c:v>45024.031484606479</c:v>
                </c:pt>
                <c:pt idx="3825">
                  <c:v>45024.041901331017</c:v>
                </c:pt>
                <c:pt idx="3826">
                  <c:v>45024.052318055554</c:v>
                </c:pt>
                <c:pt idx="3827">
                  <c:v>45024.062734780091</c:v>
                </c:pt>
                <c:pt idx="3828">
                  <c:v>45024.073151504628</c:v>
                </c:pt>
                <c:pt idx="3829">
                  <c:v>45024.083568229165</c:v>
                </c:pt>
                <c:pt idx="3830">
                  <c:v>45024.093984953703</c:v>
                </c:pt>
                <c:pt idx="3831">
                  <c:v>45024.10440167824</c:v>
                </c:pt>
                <c:pt idx="3832">
                  <c:v>45024.114818402777</c:v>
                </c:pt>
                <c:pt idx="3833">
                  <c:v>45024.125235127314</c:v>
                </c:pt>
                <c:pt idx="3834">
                  <c:v>45024.135651851851</c:v>
                </c:pt>
                <c:pt idx="3835">
                  <c:v>45024.146068576389</c:v>
                </c:pt>
                <c:pt idx="3836">
                  <c:v>45024.156485300926</c:v>
                </c:pt>
                <c:pt idx="3837">
                  <c:v>45024.166902025463</c:v>
                </c:pt>
                <c:pt idx="3838">
                  <c:v>45024.17731875</c:v>
                </c:pt>
                <c:pt idx="3839">
                  <c:v>45024.187735474537</c:v>
                </c:pt>
                <c:pt idx="3840">
                  <c:v>45024.198152199075</c:v>
                </c:pt>
                <c:pt idx="3841">
                  <c:v>45024.208568923612</c:v>
                </c:pt>
                <c:pt idx="3842">
                  <c:v>45024.218985648149</c:v>
                </c:pt>
                <c:pt idx="3843">
                  <c:v>45024.229402372686</c:v>
                </c:pt>
                <c:pt idx="3844">
                  <c:v>45024.239819097224</c:v>
                </c:pt>
                <c:pt idx="3845">
                  <c:v>45024.250235821761</c:v>
                </c:pt>
                <c:pt idx="3846">
                  <c:v>45024.260652546298</c:v>
                </c:pt>
                <c:pt idx="3847">
                  <c:v>45024.271069270835</c:v>
                </c:pt>
                <c:pt idx="3848">
                  <c:v>45024.281485995372</c:v>
                </c:pt>
                <c:pt idx="3849">
                  <c:v>45024.29190271991</c:v>
                </c:pt>
                <c:pt idx="3850">
                  <c:v>45024.302319444447</c:v>
                </c:pt>
                <c:pt idx="3851">
                  <c:v>45024.312736168984</c:v>
                </c:pt>
                <c:pt idx="3852">
                  <c:v>45024.323152893521</c:v>
                </c:pt>
                <c:pt idx="3853">
                  <c:v>45024.333569618058</c:v>
                </c:pt>
                <c:pt idx="3854">
                  <c:v>45024.343986342596</c:v>
                </c:pt>
                <c:pt idx="3855">
                  <c:v>45024.354403067133</c:v>
                </c:pt>
                <c:pt idx="3856">
                  <c:v>45024.36481979167</c:v>
                </c:pt>
                <c:pt idx="3857">
                  <c:v>45024.375236516207</c:v>
                </c:pt>
                <c:pt idx="3858">
                  <c:v>45024.385653240737</c:v>
                </c:pt>
                <c:pt idx="3859">
                  <c:v>45024.396069965274</c:v>
                </c:pt>
                <c:pt idx="3860">
                  <c:v>45024.406486689812</c:v>
                </c:pt>
                <c:pt idx="3861">
                  <c:v>45024.416903414349</c:v>
                </c:pt>
                <c:pt idx="3862">
                  <c:v>45024.427320138886</c:v>
                </c:pt>
                <c:pt idx="3863">
                  <c:v>45024.437736863423</c:v>
                </c:pt>
                <c:pt idx="3864">
                  <c:v>45024.44815358796</c:v>
                </c:pt>
                <c:pt idx="3865">
                  <c:v>45024.458570312498</c:v>
                </c:pt>
                <c:pt idx="3866">
                  <c:v>45024.468987037035</c:v>
                </c:pt>
                <c:pt idx="3867">
                  <c:v>45024.479403761572</c:v>
                </c:pt>
                <c:pt idx="3868">
                  <c:v>45024.489820486109</c:v>
                </c:pt>
                <c:pt idx="3869">
                  <c:v>45024.500237210646</c:v>
                </c:pt>
                <c:pt idx="3870">
                  <c:v>45024.510653935184</c:v>
                </c:pt>
                <c:pt idx="3871">
                  <c:v>45024.521070659721</c:v>
                </c:pt>
                <c:pt idx="3872">
                  <c:v>45024.531487384258</c:v>
                </c:pt>
                <c:pt idx="3873">
                  <c:v>45024.541904108795</c:v>
                </c:pt>
                <c:pt idx="3874">
                  <c:v>45024.552320833332</c:v>
                </c:pt>
                <c:pt idx="3875">
                  <c:v>45024.56273755787</c:v>
                </c:pt>
                <c:pt idx="3876">
                  <c:v>45024.573154282407</c:v>
                </c:pt>
                <c:pt idx="3877">
                  <c:v>45024.583571006944</c:v>
                </c:pt>
                <c:pt idx="3878">
                  <c:v>45024.593987731481</c:v>
                </c:pt>
                <c:pt idx="3879">
                  <c:v>45024.604404456019</c:v>
                </c:pt>
                <c:pt idx="3880">
                  <c:v>45024.614821180556</c:v>
                </c:pt>
                <c:pt idx="3881">
                  <c:v>45024.625237905093</c:v>
                </c:pt>
                <c:pt idx="3882">
                  <c:v>45024.63565462963</c:v>
                </c:pt>
                <c:pt idx="3883">
                  <c:v>45024.646071354167</c:v>
                </c:pt>
                <c:pt idx="3884">
                  <c:v>45024.656488078705</c:v>
                </c:pt>
                <c:pt idx="3885">
                  <c:v>45024.666904803242</c:v>
                </c:pt>
                <c:pt idx="3886">
                  <c:v>45024.677321527779</c:v>
                </c:pt>
                <c:pt idx="3887">
                  <c:v>45024.687738252316</c:v>
                </c:pt>
                <c:pt idx="3888">
                  <c:v>45024.698154976853</c:v>
                </c:pt>
                <c:pt idx="3889">
                  <c:v>45024.708571701391</c:v>
                </c:pt>
                <c:pt idx="3890">
                  <c:v>45024.718988425928</c:v>
                </c:pt>
                <c:pt idx="3891">
                  <c:v>45024.729405150465</c:v>
                </c:pt>
                <c:pt idx="3892">
                  <c:v>45024.739821875002</c:v>
                </c:pt>
                <c:pt idx="3893">
                  <c:v>45024.750238599539</c:v>
                </c:pt>
                <c:pt idx="3894">
                  <c:v>45024.760655324077</c:v>
                </c:pt>
                <c:pt idx="3895">
                  <c:v>45024.771072048614</c:v>
                </c:pt>
                <c:pt idx="3896">
                  <c:v>45024.781488773151</c:v>
                </c:pt>
                <c:pt idx="3897">
                  <c:v>45024.791905497688</c:v>
                </c:pt>
                <c:pt idx="3898">
                  <c:v>45024.802322222225</c:v>
                </c:pt>
                <c:pt idx="3899">
                  <c:v>45024.812738946763</c:v>
                </c:pt>
                <c:pt idx="3900">
                  <c:v>45024.8231556713</c:v>
                </c:pt>
                <c:pt idx="3901">
                  <c:v>45024.83357239583</c:v>
                </c:pt>
                <c:pt idx="3902">
                  <c:v>45024.843989120367</c:v>
                </c:pt>
                <c:pt idx="3903">
                  <c:v>45024.854405844904</c:v>
                </c:pt>
                <c:pt idx="3904">
                  <c:v>45024.864822569441</c:v>
                </c:pt>
                <c:pt idx="3905">
                  <c:v>45024.875239293979</c:v>
                </c:pt>
                <c:pt idx="3906">
                  <c:v>45024.885656018516</c:v>
                </c:pt>
                <c:pt idx="3907">
                  <c:v>45024.896072743053</c:v>
                </c:pt>
                <c:pt idx="3908">
                  <c:v>45024.90648946759</c:v>
                </c:pt>
                <c:pt idx="3909">
                  <c:v>45024.916906192127</c:v>
                </c:pt>
                <c:pt idx="3910">
                  <c:v>45024.927322916665</c:v>
                </c:pt>
                <c:pt idx="3911">
                  <c:v>45024.937739641202</c:v>
                </c:pt>
                <c:pt idx="3912">
                  <c:v>45024.948156365739</c:v>
                </c:pt>
                <c:pt idx="3913">
                  <c:v>45024.958573090276</c:v>
                </c:pt>
                <c:pt idx="3914">
                  <c:v>45024.968989814814</c:v>
                </c:pt>
                <c:pt idx="3915">
                  <c:v>45024.979406539351</c:v>
                </c:pt>
                <c:pt idx="3916">
                  <c:v>45024.989823263888</c:v>
                </c:pt>
                <c:pt idx="3917">
                  <c:v>45025.000239988425</c:v>
                </c:pt>
                <c:pt idx="3918">
                  <c:v>45025.010656712962</c:v>
                </c:pt>
                <c:pt idx="3919">
                  <c:v>45025.0210734375</c:v>
                </c:pt>
                <c:pt idx="3920">
                  <c:v>45025.031490162037</c:v>
                </c:pt>
                <c:pt idx="3921">
                  <c:v>45025.041906886574</c:v>
                </c:pt>
                <c:pt idx="3922">
                  <c:v>45025.052323611111</c:v>
                </c:pt>
                <c:pt idx="3923">
                  <c:v>45025.062740335648</c:v>
                </c:pt>
                <c:pt idx="3924">
                  <c:v>45025.073157060186</c:v>
                </c:pt>
                <c:pt idx="3925">
                  <c:v>45025.083573784723</c:v>
                </c:pt>
                <c:pt idx="3926">
                  <c:v>45025.09399050926</c:v>
                </c:pt>
                <c:pt idx="3927">
                  <c:v>45025.104407233797</c:v>
                </c:pt>
                <c:pt idx="3928">
                  <c:v>45025.114823958334</c:v>
                </c:pt>
                <c:pt idx="3929">
                  <c:v>45025.125240682872</c:v>
                </c:pt>
                <c:pt idx="3930">
                  <c:v>45025.135657407409</c:v>
                </c:pt>
                <c:pt idx="3931">
                  <c:v>45025.146074131946</c:v>
                </c:pt>
                <c:pt idx="3932">
                  <c:v>45025.156490856483</c:v>
                </c:pt>
                <c:pt idx="3933">
                  <c:v>45025.16690758102</c:v>
                </c:pt>
                <c:pt idx="3934">
                  <c:v>45025.177324305558</c:v>
                </c:pt>
                <c:pt idx="3935">
                  <c:v>45025.187741030095</c:v>
                </c:pt>
                <c:pt idx="3936">
                  <c:v>45025.198157754632</c:v>
                </c:pt>
                <c:pt idx="3937">
                  <c:v>45025.208574479169</c:v>
                </c:pt>
                <c:pt idx="3938">
                  <c:v>45025.218991203707</c:v>
                </c:pt>
                <c:pt idx="3939">
                  <c:v>45025.229407928244</c:v>
                </c:pt>
                <c:pt idx="3940">
                  <c:v>45025.239824652781</c:v>
                </c:pt>
                <c:pt idx="3941">
                  <c:v>45025.250241377318</c:v>
                </c:pt>
                <c:pt idx="3942">
                  <c:v>45025.260658101855</c:v>
                </c:pt>
                <c:pt idx="3943">
                  <c:v>45025.271074826385</c:v>
                </c:pt>
                <c:pt idx="3944">
                  <c:v>45025.281491550923</c:v>
                </c:pt>
                <c:pt idx="3945">
                  <c:v>45025.29190827546</c:v>
                </c:pt>
                <c:pt idx="3946">
                  <c:v>45025.302324999997</c:v>
                </c:pt>
                <c:pt idx="3947">
                  <c:v>45025.312741724534</c:v>
                </c:pt>
                <c:pt idx="3948">
                  <c:v>45025.323158449071</c:v>
                </c:pt>
                <c:pt idx="3949">
                  <c:v>45025.333575173609</c:v>
                </c:pt>
                <c:pt idx="3950">
                  <c:v>45025.343991898146</c:v>
                </c:pt>
                <c:pt idx="3951">
                  <c:v>45025.354408622683</c:v>
                </c:pt>
                <c:pt idx="3952">
                  <c:v>45025.36482534722</c:v>
                </c:pt>
                <c:pt idx="3953">
                  <c:v>45025.375242071757</c:v>
                </c:pt>
                <c:pt idx="3954">
                  <c:v>45025.385658796295</c:v>
                </c:pt>
                <c:pt idx="3955">
                  <c:v>45025.396075520832</c:v>
                </c:pt>
                <c:pt idx="3956">
                  <c:v>45025.406492245369</c:v>
                </c:pt>
                <c:pt idx="3957">
                  <c:v>45025.416908969906</c:v>
                </c:pt>
                <c:pt idx="3958">
                  <c:v>45025.427325694443</c:v>
                </c:pt>
                <c:pt idx="3959">
                  <c:v>45025.437742418981</c:v>
                </c:pt>
                <c:pt idx="3960">
                  <c:v>45025.448159143518</c:v>
                </c:pt>
                <c:pt idx="3961">
                  <c:v>45025.458575868055</c:v>
                </c:pt>
                <c:pt idx="3962">
                  <c:v>45025.468992592592</c:v>
                </c:pt>
                <c:pt idx="3963">
                  <c:v>45025.479409317129</c:v>
                </c:pt>
                <c:pt idx="3964">
                  <c:v>45025.489826041667</c:v>
                </c:pt>
                <c:pt idx="3965">
                  <c:v>45025.500242766204</c:v>
                </c:pt>
                <c:pt idx="3966">
                  <c:v>45025.510659490741</c:v>
                </c:pt>
                <c:pt idx="3967">
                  <c:v>45025.521076215278</c:v>
                </c:pt>
                <c:pt idx="3968">
                  <c:v>45025.531492939816</c:v>
                </c:pt>
                <c:pt idx="3969">
                  <c:v>45025.541909664353</c:v>
                </c:pt>
                <c:pt idx="3970">
                  <c:v>45025.55232638889</c:v>
                </c:pt>
                <c:pt idx="3971">
                  <c:v>45025.562743113427</c:v>
                </c:pt>
                <c:pt idx="3972">
                  <c:v>45025.573159837964</c:v>
                </c:pt>
                <c:pt idx="3973">
                  <c:v>45025.583576562502</c:v>
                </c:pt>
                <c:pt idx="3974">
                  <c:v>45025.593993287039</c:v>
                </c:pt>
                <c:pt idx="3975">
                  <c:v>45025.604410011576</c:v>
                </c:pt>
                <c:pt idx="3976">
                  <c:v>45025.614826736113</c:v>
                </c:pt>
                <c:pt idx="3977">
                  <c:v>45025.62524346065</c:v>
                </c:pt>
                <c:pt idx="3978">
                  <c:v>45025.635660185188</c:v>
                </c:pt>
                <c:pt idx="3979">
                  <c:v>45025.646076909725</c:v>
                </c:pt>
                <c:pt idx="3980">
                  <c:v>45025.656493634262</c:v>
                </c:pt>
                <c:pt idx="3981">
                  <c:v>45025.666910358799</c:v>
                </c:pt>
                <c:pt idx="3982">
                  <c:v>45025.677327083336</c:v>
                </c:pt>
                <c:pt idx="3983">
                  <c:v>45025.687743807874</c:v>
                </c:pt>
                <c:pt idx="3984">
                  <c:v>45025.698160532411</c:v>
                </c:pt>
                <c:pt idx="3985">
                  <c:v>45025.708577256948</c:v>
                </c:pt>
                <c:pt idx="3986">
                  <c:v>45025.718993981478</c:v>
                </c:pt>
                <c:pt idx="3987">
                  <c:v>45025.729410706015</c:v>
                </c:pt>
                <c:pt idx="3988">
                  <c:v>45025.739827430552</c:v>
                </c:pt>
                <c:pt idx="3989">
                  <c:v>45025.75024415509</c:v>
                </c:pt>
                <c:pt idx="3990">
                  <c:v>45025.760660879627</c:v>
                </c:pt>
                <c:pt idx="3991">
                  <c:v>45025.771077604164</c:v>
                </c:pt>
                <c:pt idx="3992">
                  <c:v>45025.781494328701</c:v>
                </c:pt>
                <c:pt idx="3993">
                  <c:v>45025.791911053238</c:v>
                </c:pt>
                <c:pt idx="3994">
                  <c:v>45025.802327777776</c:v>
                </c:pt>
                <c:pt idx="3995">
                  <c:v>45025.812744502313</c:v>
                </c:pt>
                <c:pt idx="3996">
                  <c:v>45025.82316122685</c:v>
                </c:pt>
                <c:pt idx="3997">
                  <c:v>45025.833577951387</c:v>
                </c:pt>
                <c:pt idx="3998">
                  <c:v>45025.843994675924</c:v>
                </c:pt>
                <c:pt idx="3999">
                  <c:v>45025.854411400462</c:v>
                </c:pt>
                <c:pt idx="4000">
                  <c:v>45025.864828124999</c:v>
                </c:pt>
                <c:pt idx="4001">
                  <c:v>45025.875244849536</c:v>
                </c:pt>
                <c:pt idx="4002">
                  <c:v>45025.885661574073</c:v>
                </c:pt>
                <c:pt idx="4003">
                  <c:v>45025.896078298611</c:v>
                </c:pt>
                <c:pt idx="4004">
                  <c:v>45025.906495023148</c:v>
                </c:pt>
                <c:pt idx="4005">
                  <c:v>45025.916911747685</c:v>
                </c:pt>
                <c:pt idx="4006">
                  <c:v>45025.927328472222</c:v>
                </c:pt>
                <c:pt idx="4007">
                  <c:v>45025.937745196759</c:v>
                </c:pt>
                <c:pt idx="4008">
                  <c:v>45025.948161921297</c:v>
                </c:pt>
                <c:pt idx="4009">
                  <c:v>45025.958578645834</c:v>
                </c:pt>
                <c:pt idx="4010">
                  <c:v>45025.968995370371</c:v>
                </c:pt>
                <c:pt idx="4011">
                  <c:v>45025.979412094908</c:v>
                </c:pt>
                <c:pt idx="4012">
                  <c:v>45025.989828819445</c:v>
                </c:pt>
                <c:pt idx="4013">
                  <c:v>45026.000245543983</c:v>
                </c:pt>
                <c:pt idx="4014">
                  <c:v>45026.01066226852</c:v>
                </c:pt>
                <c:pt idx="4015">
                  <c:v>45026.021078993057</c:v>
                </c:pt>
                <c:pt idx="4016">
                  <c:v>45026.031495717594</c:v>
                </c:pt>
                <c:pt idx="4017">
                  <c:v>45026.041912442131</c:v>
                </c:pt>
                <c:pt idx="4018">
                  <c:v>45026.052329166669</c:v>
                </c:pt>
                <c:pt idx="4019">
                  <c:v>45026.062745891206</c:v>
                </c:pt>
                <c:pt idx="4020">
                  <c:v>45026.073162615743</c:v>
                </c:pt>
                <c:pt idx="4021">
                  <c:v>45026.08357934028</c:v>
                </c:pt>
                <c:pt idx="4022">
                  <c:v>45026.093996064817</c:v>
                </c:pt>
                <c:pt idx="4023">
                  <c:v>45026.104412789355</c:v>
                </c:pt>
                <c:pt idx="4024">
                  <c:v>45026.114829513892</c:v>
                </c:pt>
                <c:pt idx="4025">
                  <c:v>45026.125246238429</c:v>
                </c:pt>
                <c:pt idx="4026">
                  <c:v>45026.135662962966</c:v>
                </c:pt>
                <c:pt idx="4027">
                  <c:v>45026.146079687504</c:v>
                </c:pt>
                <c:pt idx="4028">
                  <c:v>45026.156496412033</c:v>
                </c:pt>
                <c:pt idx="4029">
                  <c:v>45026.166913136571</c:v>
                </c:pt>
                <c:pt idx="4030">
                  <c:v>45026.177329861108</c:v>
                </c:pt>
                <c:pt idx="4031">
                  <c:v>45026.187746585645</c:v>
                </c:pt>
                <c:pt idx="4032">
                  <c:v>45026.198163310182</c:v>
                </c:pt>
                <c:pt idx="4033">
                  <c:v>45026.208580034719</c:v>
                </c:pt>
                <c:pt idx="4034">
                  <c:v>45026.218996759257</c:v>
                </c:pt>
                <c:pt idx="4035">
                  <c:v>45026.229413483794</c:v>
                </c:pt>
                <c:pt idx="4036">
                  <c:v>45026.239830208331</c:v>
                </c:pt>
                <c:pt idx="4037">
                  <c:v>45026.250246932868</c:v>
                </c:pt>
                <c:pt idx="4038">
                  <c:v>45026.260663657406</c:v>
                </c:pt>
                <c:pt idx="4039">
                  <c:v>45026.271080381943</c:v>
                </c:pt>
                <c:pt idx="4040">
                  <c:v>45026.28149710648</c:v>
                </c:pt>
                <c:pt idx="4041">
                  <c:v>45026.291913831017</c:v>
                </c:pt>
                <c:pt idx="4042">
                  <c:v>45026.302330555554</c:v>
                </c:pt>
                <c:pt idx="4043">
                  <c:v>45026.312747280092</c:v>
                </c:pt>
                <c:pt idx="4044">
                  <c:v>45026.323164004629</c:v>
                </c:pt>
                <c:pt idx="4045">
                  <c:v>45026.333580729166</c:v>
                </c:pt>
                <c:pt idx="4046">
                  <c:v>45026.343997453703</c:v>
                </c:pt>
                <c:pt idx="4047">
                  <c:v>45026.35441417824</c:v>
                </c:pt>
                <c:pt idx="4048">
                  <c:v>45026.364830902778</c:v>
                </c:pt>
                <c:pt idx="4049">
                  <c:v>45026.375247627315</c:v>
                </c:pt>
                <c:pt idx="4050">
                  <c:v>45026.385664351852</c:v>
                </c:pt>
                <c:pt idx="4051">
                  <c:v>45026.396081076389</c:v>
                </c:pt>
                <c:pt idx="4052">
                  <c:v>45026.406497800926</c:v>
                </c:pt>
                <c:pt idx="4053">
                  <c:v>45026.416914525464</c:v>
                </c:pt>
                <c:pt idx="4054">
                  <c:v>45026.427331250001</c:v>
                </c:pt>
                <c:pt idx="4055">
                  <c:v>45026.437747974538</c:v>
                </c:pt>
                <c:pt idx="4056">
                  <c:v>45026.448164699075</c:v>
                </c:pt>
                <c:pt idx="4057">
                  <c:v>45026.458581423612</c:v>
                </c:pt>
                <c:pt idx="4058">
                  <c:v>45026.46899814815</c:v>
                </c:pt>
                <c:pt idx="4059">
                  <c:v>45026.479414872687</c:v>
                </c:pt>
                <c:pt idx="4060">
                  <c:v>45026.489831597224</c:v>
                </c:pt>
                <c:pt idx="4061">
                  <c:v>45026.500248321761</c:v>
                </c:pt>
                <c:pt idx="4062">
                  <c:v>45026.510665046299</c:v>
                </c:pt>
                <c:pt idx="4063">
                  <c:v>45026.521081770836</c:v>
                </c:pt>
                <c:pt idx="4064">
                  <c:v>45026.531498495373</c:v>
                </c:pt>
                <c:pt idx="4065">
                  <c:v>45026.54191521991</c:v>
                </c:pt>
                <c:pt idx="4066">
                  <c:v>45026.552331944447</c:v>
                </c:pt>
                <c:pt idx="4067">
                  <c:v>45026.562748668985</c:v>
                </c:pt>
                <c:pt idx="4068">
                  <c:v>45026.573165393522</c:v>
                </c:pt>
                <c:pt idx="4069">
                  <c:v>45026.583582118059</c:v>
                </c:pt>
                <c:pt idx="4070">
                  <c:v>45026.593998842596</c:v>
                </c:pt>
                <c:pt idx="4071">
                  <c:v>45026.604415567126</c:v>
                </c:pt>
                <c:pt idx="4072">
                  <c:v>45026.614832291663</c:v>
                </c:pt>
                <c:pt idx="4073">
                  <c:v>45026.625249016201</c:v>
                </c:pt>
                <c:pt idx="4074">
                  <c:v>45026.635665740738</c:v>
                </c:pt>
                <c:pt idx="4075">
                  <c:v>45026.646082465275</c:v>
                </c:pt>
                <c:pt idx="4076">
                  <c:v>45026.656499189812</c:v>
                </c:pt>
                <c:pt idx="4077">
                  <c:v>45026.666915914349</c:v>
                </c:pt>
                <c:pt idx="4078">
                  <c:v>45026.677332638887</c:v>
                </c:pt>
                <c:pt idx="4079">
                  <c:v>45026.687749363424</c:v>
                </c:pt>
                <c:pt idx="4080">
                  <c:v>45026.698166087961</c:v>
                </c:pt>
                <c:pt idx="4081">
                  <c:v>45026.708582812498</c:v>
                </c:pt>
                <c:pt idx="4082">
                  <c:v>45026.718999537035</c:v>
                </c:pt>
                <c:pt idx="4083">
                  <c:v>45026.729416261573</c:v>
                </c:pt>
                <c:pt idx="4084">
                  <c:v>45026.73983298611</c:v>
                </c:pt>
                <c:pt idx="4085">
                  <c:v>45026.750249710647</c:v>
                </c:pt>
                <c:pt idx="4086">
                  <c:v>45026.760666435184</c:v>
                </c:pt>
                <c:pt idx="4087">
                  <c:v>45026.771083159721</c:v>
                </c:pt>
                <c:pt idx="4088">
                  <c:v>45026.781499884259</c:v>
                </c:pt>
                <c:pt idx="4089">
                  <c:v>45026.791916608796</c:v>
                </c:pt>
                <c:pt idx="4090">
                  <c:v>45026.802333333333</c:v>
                </c:pt>
                <c:pt idx="4091">
                  <c:v>45026.81275005787</c:v>
                </c:pt>
                <c:pt idx="4092">
                  <c:v>45026.823166782407</c:v>
                </c:pt>
                <c:pt idx="4093">
                  <c:v>45026.833583506945</c:v>
                </c:pt>
                <c:pt idx="4094">
                  <c:v>45026.844000231482</c:v>
                </c:pt>
                <c:pt idx="4095">
                  <c:v>45026.854416956019</c:v>
                </c:pt>
                <c:pt idx="4096">
                  <c:v>45026.864833680556</c:v>
                </c:pt>
                <c:pt idx="4097">
                  <c:v>45026.875250405094</c:v>
                </c:pt>
                <c:pt idx="4098">
                  <c:v>45026.885667129631</c:v>
                </c:pt>
                <c:pt idx="4099">
                  <c:v>45026.896083854168</c:v>
                </c:pt>
                <c:pt idx="4100">
                  <c:v>45026.906500578705</c:v>
                </c:pt>
                <c:pt idx="4101">
                  <c:v>45026.916917303242</c:v>
                </c:pt>
                <c:pt idx="4102">
                  <c:v>45026.92733402778</c:v>
                </c:pt>
                <c:pt idx="4103">
                  <c:v>45026.937750752317</c:v>
                </c:pt>
                <c:pt idx="4104">
                  <c:v>45026.948167476854</c:v>
                </c:pt>
                <c:pt idx="4105">
                  <c:v>45026.958584201391</c:v>
                </c:pt>
                <c:pt idx="4106">
                  <c:v>45026.969000925928</c:v>
                </c:pt>
                <c:pt idx="4107">
                  <c:v>45026.979417650466</c:v>
                </c:pt>
                <c:pt idx="4108">
                  <c:v>45026.989834375003</c:v>
                </c:pt>
                <c:pt idx="4109">
                  <c:v>45027.00025109954</c:v>
                </c:pt>
                <c:pt idx="4110">
                  <c:v>45027.010667824077</c:v>
                </c:pt>
                <c:pt idx="4111">
                  <c:v>45027.021084548614</c:v>
                </c:pt>
                <c:pt idx="4112">
                  <c:v>45027.031501273152</c:v>
                </c:pt>
                <c:pt idx="4113">
                  <c:v>45027.041917997682</c:v>
                </c:pt>
                <c:pt idx="4114">
                  <c:v>45027.052334722219</c:v>
                </c:pt>
                <c:pt idx="4115">
                  <c:v>45027.062751446756</c:v>
                </c:pt>
                <c:pt idx="4116">
                  <c:v>45027.073168171293</c:v>
                </c:pt>
                <c:pt idx="4117">
                  <c:v>45027.08358489583</c:v>
                </c:pt>
                <c:pt idx="4118">
                  <c:v>45027.094001620368</c:v>
                </c:pt>
                <c:pt idx="4119">
                  <c:v>45027.104418344905</c:v>
                </c:pt>
                <c:pt idx="4120">
                  <c:v>45027.114835069442</c:v>
                </c:pt>
                <c:pt idx="4121">
                  <c:v>45027.125251793979</c:v>
                </c:pt>
                <c:pt idx="4122">
                  <c:v>45027.135668518516</c:v>
                </c:pt>
                <c:pt idx="4123">
                  <c:v>45027.146085243054</c:v>
                </c:pt>
                <c:pt idx="4124">
                  <c:v>45027.156501967591</c:v>
                </c:pt>
                <c:pt idx="4125">
                  <c:v>45027.166918692128</c:v>
                </c:pt>
                <c:pt idx="4126">
                  <c:v>45027.177335416665</c:v>
                </c:pt>
                <c:pt idx="4127">
                  <c:v>45027.187752141203</c:v>
                </c:pt>
                <c:pt idx="4128">
                  <c:v>45027.19816886574</c:v>
                </c:pt>
                <c:pt idx="4129">
                  <c:v>45027.208585590277</c:v>
                </c:pt>
                <c:pt idx="4130">
                  <c:v>45027.219002314814</c:v>
                </c:pt>
                <c:pt idx="4131">
                  <c:v>45027.229419039351</c:v>
                </c:pt>
                <c:pt idx="4132">
                  <c:v>45027.239835763889</c:v>
                </c:pt>
                <c:pt idx="4133">
                  <c:v>45027.250252488426</c:v>
                </c:pt>
                <c:pt idx="4134">
                  <c:v>45027.260669212963</c:v>
                </c:pt>
                <c:pt idx="4135">
                  <c:v>45027.2710859375</c:v>
                </c:pt>
                <c:pt idx="4136">
                  <c:v>45027.281502662037</c:v>
                </c:pt>
                <c:pt idx="4137">
                  <c:v>45027.291919386575</c:v>
                </c:pt>
                <c:pt idx="4138">
                  <c:v>45027.302336111112</c:v>
                </c:pt>
                <c:pt idx="4139">
                  <c:v>45027.312752835649</c:v>
                </c:pt>
                <c:pt idx="4140">
                  <c:v>45027.323169560186</c:v>
                </c:pt>
                <c:pt idx="4141">
                  <c:v>45027.333586284723</c:v>
                </c:pt>
                <c:pt idx="4142">
                  <c:v>45027.344003009261</c:v>
                </c:pt>
                <c:pt idx="4143">
                  <c:v>45027.354419733798</c:v>
                </c:pt>
                <c:pt idx="4144">
                  <c:v>45027.364836458335</c:v>
                </c:pt>
                <c:pt idx="4145">
                  <c:v>45027.375253182872</c:v>
                </c:pt>
                <c:pt idx="4146">
                  <c:v>45027.385669907409</c:v>
                </c:pt>
                <c:pt idx="4147">
                  <c:v>45027.396086631947</c:v>
                </c:pt>
                <c:pt idx="4148">
                  <c:v>45027.406503356484</c:v>
                </c:pt>
                <c:pt idx="4149">
                  <c:v>45027.416920081021</c:v>
                </c:pt>
                <c:pt idx="4150">
                  <c:v>45027.427336805558</c:v>
                </c:pt>
                <c:pt idx="4151">
                  <c:v>45027.437753530096</c:v>
                </c:pt>
                <c:pt idx="4152">
                  <c:v>45027.448170254633</c:v>
                </c:pt>
                <c:pt idx="4153">
                  <c:v>45027.45858697917</c:v>
                </c:pt>
                <c:pt idx="4154">
                  <c:v>45027.469003703707</c:v>
                </c:pt>
                <c:pt idx="4155">
                  <c:v>45027.479420428244</c:v>
                </c:pt>
                <c:pt idx="4156">
                  <c:v>45027.489837152774</c:v>
                </c:pt>
                <c:pt idx="4157">
                  <c:v>45027.500253877311</c:v>
                </c:pt>
                <c:pt idx="4158">
                  <c:v>45027.510670601849</c:v>
                </c:pt>
                <c:pt idx="4159">
                  <c:v>45027.521087326386</c:v>
                </c:pt>
                <c:pt idx="4160">
                  <c:v>45027.531504050923</c:v>
                </c:pt>
                <c:pt idx="4161">
                  <c:v>45027.54192077546</c:v>
                </c:pt>
                <c:pt idx="4162">
                  <c:v>45027.552337499998</c:v>
                </c:pt>
                <c:pt idx="4163">
                  <c:v>45027.562754224535</c:v>
                </c:pt>
                <c:pt idx="4164">
                  <c:v>45027.573170949072</c:v>
                </c:pt>
                <c:pt idx="4165">
                  <c:v>45027.583587673609</c:v>
                </c:pt>
                <c:pt idx="4166">
                  <c:v>45027.594004398146</c:v>
                </c:pt>
                <c:pt idx="4167">
                  <c:v>45027.604421122684</c:v>
                </c:pt>
                <c:pt idx="4168">
                  <c:v>45027.614837847221</c:v>
                </c:pt>
                <c:pt idx="4169">
                  <c:v>45027.625254571758</c:v>
                </c:pt>
                <c:pt idx="4170">
                  <c:v>45027.635671296295</c:v>
                </c:pt>
                <c:pt idx="4171">
                  <c:v>45027.646088020832</c:v>
                </c:pt>
                <c:pt idx="4172">
                  <c:v>45027.65650474537</c:v>
                </c:pt>
                <c:pt idx="4173">
                  <c:v>45027.666921469907</c:v>
                </c:pt>
                <c:pt idx="4174">
                  <c:v>45027.677338194444</c:v>
                </c:pt>
                <c:pt idx="4175">
                  <c:v>45027.687754918981</c:v>
                </c:pt>
                <c:pt idx="4176">
                  <c:v>45027.698171643518</c:v>
                </c:pt>
                <c:pt idx="4177">
                  <c:v>45027.708588368056</c:v>
                </c:pt>
                <c:pt idx="4178">
                  <c:v>45027.719005092593</c:v>
                </c:pt>
                <c:pt idx="4179">
                  <c:v>45027.72942181713</c:v>
                </c:pt>
                <c:pt idx="4180">
                  <c:v>45027.739838541667</c:v>
                </c:pt>
                <c:pt idx="4181">
                  <c:v>45027.750255266204</c:v>
                </c:pt>
                <c:pt idx="4182">
                  <c:v>45027.760671990742</c:v>
                </c:pt>
                <c:pt idx="4183">
                  <c:v>45027.771088715279</c:v>
                </c:pt>
                <c:pt idx="4184">
                  <c:v>45027.781505439816</c:v>
                </c:pt>
                <c:pt idx="4185">
                  <c:v>45027.791922164353</c:v>
                </c:pt>
                <c:pt idx="4186">
                  <c:v>45027.802338888891</c:v>
                </c:pt>
                <c:pt idx="4187">
                  <c:v>45027.812755613428</c:v>
                </c:pt>
                <c:pt idx="4188">
                  <c:v>45027.823172337965</c:v>
                </c:pt>
                <c:pt idx="4189">
                  <c:v>45027.833589062502</c:v>
                </c:pt>
                <c:pt idx="4190">
                  <c:v>45027.844005787039</c:v>
                </c:pt>
                <c:pt idx="4191">
                  <c:v>45027.854422511577</c:v>
                </c:pt>
                <c:pt idx="4192">
                  <c:v>45027.864839236114</c:v>
                </c:pt>
                <c:pt idx="4193">
                  <c:v>45027.875255960651</c:v>
                </c:pt>
                <c:pt idx="4194">
                  <c:v>45027.885672685188</c:v>
                </c:pt>
                <c:pt idx="4195">
                  <c:v>45027.896089409725</c:v>
                </c:pt>
                <c:pt idx="4196">
                  <c:v>45027.906506134263</c:v>
                </c:pt>
                <c:pt idx="4197">
                  <c:v>45027.9169228588</c:v>
                </c:pt>
                <c:pt idx="4198">
                  <c:v>45027.92733958333</c:v>
                </c:pt>
                <c:pt idx="4199">
                  <c:v>45027.937756307867</c:v>
                </c:pt>
                <c:pt idx="4200">
                  <c:v>45027.948173032404</c:v>
                </c:pt>
                <c:pt idx="4201">
                  <c:v>45027.958589756941</c:v>
                </c:pt>
                <c:pt idx="4202">
                  <c:v>45027.969006481479</c:v>
                </c:pt>
                <c:pt idx="4203">
                  <c:v>45027.979423206016</c:v>
                </c:pt>
                <c:pt idx="4204">
                  <c:v>45027.989839930553</c:v>
                </c:pt>
                <c:pt idx="4205">
                  <c:v>45028.00025665509</c:v>
                </c:pt>
                <c:pt idx="4206">
                  <c:v>45028.010673379627</c:v>
                </c:pt>
                <c:pt idx="4207">
                  <c:v>45028.021090104165</c:v>
                </c:pt>
                <c:pt idx="4208">
                  <c:v>45028.031506828702</c:v>
                </c:pt>
                <c:pt idx="4209">
                  <c:v>45028.041923553239</c:v>
                </c:pt>
                <c:pt idx="4210">
                  <c:v>45028.052340277776</c:v>
                </c:pt>
                <c:pt idx="4211">
                  <c:v>45028.062757002313</c:v>
                </c:pt>
                <c:pt idx="4212">
                  <c:v>45028.073173726851</c:v>
                </c:pt>
                <c:pt idx="4213">
                  <c:v>45028.083590451388</c:v>
                </c:pt>
                <c:pt idx="4214">
                  <c:v>45028.094007175925</c:v>
                </c:pt>
                <c:pt idx="4215">
                  <c:v>45028.104423900462</c:v>
                </c:pt>
                <c:pt idx="4216">
                  <c:v>45028.114840624999</c:v>
                </c:pt>
                <c:pt idx="4217">
                  <c:v>45028.125257349537</c:v>
                </c:pt>
                <c:pt idx="4218">
                  <c:v>45028.135674074074</c:v>
                </c:pt>
                <c:pt idx="4219">
                  <c:v>45028.146090798611</c:v>
                </c:pt>
                <c:pt idx="4220">
                  <c:v>45028.156507523148</c:v>
                </c:pt>
                <c:pt idx="4221">
                  <c:v>45028.166924247686</c:v>
                </c:pt>
                <c:pt idx="4222">
                  <c:v>45028.177340972223</c:v>
                </c:pt>
                <c:pt idx="4223">
                  <c:v>45028.18775769676</c:v>
                </c:pt>
                <c:pt idx="4224">
                  <c:v>45028.198174421297</c:v>
                </c:pt>
                <c:pt idx="4225">
                  <c:v>45028.208591145834</c:v>
                </c:pt>
                <c:pt idx="4226">
                  <c:v>45028.219007870372</c:v>
                </c:pt>
                <c:pt idx="4227">
                  <c:v>45028.229424594909</c:v>
                </c:pt>
                <c:pt idx="4228">
                  <c:v>45028.239841319446</c:v>
                </c:pt>
                <c:pt idx="4229">
                  <c:v>45028.250258043983</c:v>
                </c:pt>
                <c:pt idx="4230">
                  <c:v>45028.26067476852</c:v>
                </c:pt>
                <c:pt idx="4231">
                  <c:v>45028.271091493058</c:v>
                </c:pt>
                <c:pt idx="4232">
                  <c:v>45028.281508217595</c:v>
                </c:pt>
                <c:pt idx="4233">
                  <c:v>45028.291924942132</c:v>
                </c:pt>
                <c:pt idx="4234">
                  <c:v>45028.302341666669</c:v>
                </c:pt>
                <c:pt idx="4235">
                  <c:v>45028.312758391206</c:v>
                </c:pt>
                <c:pt idx="4236">
                  <c:v>45028.323175115744</c:v>
                </c:pt>
                <c:pt idx="4237">
                  <c:v>45028.333591840281</c:v>
                </c:pt>
                <c:pt idx="4238">
                  <c:v>45028.344008564818</c:v>
                </c:pt>
                <c:pt idx="4239">
                  <c:v>45028.354425289355</c:v>
                </c:pt>
                <c:pt idx="4240">
                  <c:v>45028.364842013892</c:v>
                </c:pt>
                <c:pt idx="4241">
                  <c:v>45028.375258738422</c:v>
                </c:pt>
                <c:pt idx="4242">
                  <c:v>45028.38567546296</c:v>
                </c:pt>
                <c:pt idx="4243">
                  <c:v>45028.396092187497</c:v>
                </c:pt>
                <c:pt idx="4244">
                  <c:v>45028.406508912034</c:v>
                </c:pt>
                <c:pt idx="4245">
                  <c:v>45028.416925636571</c:v>
                </c:pt>
                <c:pt idx="4246">
                  <c:v>45028.427342361108</c:v>
                </c:pt>
                <c:pt idx="4247">
                  <c:v>45028.437759085646</c:v>
                </c:pt>
                <c:pt idx="4248">
                  <c:v>45028.448175810183</c:v>
                </c:pt>
                <c:pt idx="4249">
                  <c:v>45028.45859253472</c:v>
                </c:pt>
                <c:pt idx="4250">
                  <c:v>45028.469009259257</c:v>
                </c:pt>
                <c:pt idx="4251">
                  <c:v>45028.479425983794</c:v>
                </c:pt>
                <c:pt idx="4252">
                  <c:v>45028.489842708332</c:v>
                </c:pt>
                <c:pt idx="4253">
                  <c:v>45028.500259432869</c:v>
                </c:pt>
                <c:pt idx="4254">
                  <c:v>45028.510676157406</c:v>
                </c:pt>
                <c:pt idx="4255">
                  <c:v>45028.521092881943</c:v>
                </c:pt>
                <c:pt idx="4256">
                  <c:v>45028.531509606481</c:v>
                </c:pt>
                <c:pt idx="4257">
                  <c:v>45028.541926331018</c:v>
                </c:pt>
                <c:pt idx="4258">
                  <c:v>45028.552343055555</c:v>
                </c:pt>
                <c:pt idx="4259">
                  <c:v>45028.562759780092</c:v>
                </c:pt>
                <c:pt idx="4260">
                  <c:v>45028.573176504629</c:v>
                </c:pt>
                <c:pt idx="4261">
                  <c:v>45028.583593229167</c:v>
                </c:pt>
                <c:pt idx="4262">
                  <c:v>45028.594009953704</c:v>
                </c:pt>
                <c:pt idx="4263">
                  <c:v>45028.604426678241</c:v>
                </c:pt>
                <c:pt idx="4264">
                  <c:v>45028.614843402778</c:v>
                </c:pt>
                <c:pt idx="4265">
                  <c:v>45028.625260127315</c:v>
                </c:pt>
                <c:pt idx="4266">
                  <c:v>45028.635676851853</c:v>
                </c:pt>
                <c:pt idx="4267">
                  <c:v>45028.64609357639</c:v>
                </c:pt>
                <c:pt idx="4268">
                  <c:v>45028.656510300927</c:v>
                </c:pt>
                <c:pt idx="4269">
                  <c:v>45028.666927025464</c:v>
                </c:pt>
                <c:pt idx="4270">
                  <c:v>45028.677343750001</c:v>
                </c:pt>
                <c:pt idx="4271">
                  <c:v>45028.687760474539</c:v>
                </c:pt>
                <c:pt idx="4272">
                  <c:v>45028.698177199076</c:v>
                </c:pt>
                <c:pt idx="4273">
                  <c:v>45028.708593923613</c:v>
                </c:pt>
                <c:pt idx="4274">
                  <c:v>45028.71901064815</c:v>
                </c:pt>
                <c:pt idx="4275">
                  <c:v>45028.729427372687</c:v>
                </c:pt>
                <c:pt idx="4276">
                  <c:v>45028.739844097225</c:v>
                </c:pt>
                <c:pt idx="4277">
                  <c:v>45028.750260821762</c:v>
                </c:pt>
                <c:pt idx="4278">
                  <c:v>45028.760677546299</c:v>
                </c:pt>
                <c:pt idx="4279">
                  <c:v>45028.771094270836</c:v>
                </c:pt>
                <c:pt idx="4280">
                  <c:v>45028.781510995374</c:v>
                </c:pt>
                <c:pt idx="4281">
                  <c:v>45028.791927719911</c:v>
                </c:pt>
                <c:pt idx="4282">
                  <c:v>45028.802344444448</c:v>
                </c:pt>
                <c:pt idx="4283">
                  <c:v>45028.812761168978</c:v>
                </c:pt>
                <c:pt idx="4284">
                  <c:v>45028.823177893515</c:v>
                </c:pt>
                <c:pt idx="4285">
                  <c:v>45028.833594618052</c:v>
                </c:pt>
                <c:pt idx="4286">
                  <c:v>45028.84401134259</c:v>
                </c:pt>
                <c:pt idx="4287">
                  <c:v>45028.854428067127</c:v>
                </c:pt>
                <c:pt idx="4288">
                  <c:v>45028.864844791664</c:v>
                </c:pt>
                <c:pt idx="4289">
                  <c:v>45028.875261516201</c:v>
                </c:pt>
                <c:pt idx="4290">
                  <c:v>45028.885678240738</c:v>
                </c:pt>
                <c:pt idx="4291">
                  <c:v>45028.896094965276</c:v>
                </c:pt>
                <c:pt idx="4292">
                  <c:v>45028.906511689813</c:v>
                </c:pt>
                <c:pt idx="4293">
                  <c:v>45028.91692841435</c:v>
                </c:pt>
                <c:pt idx="4294">
                  <c:v>45028.927345138887</c:v>
                </c:pt>
                <c:pt idx="4295">
                  <c:v>45028.937761863424</c:v>
                </c:pt>
                <c:pt idx="4296">
                  <c:v>45028.948178587962</c:v>
                </c:pt>
                <c:pt idx="4297">
                  <c:v>45028.958595312499</c:v>
                </c:pt>
                <c:pt idx="4298">
                  <c:v>45028.969012037036</c:v>
                </c:pt>
                <c:pt idx="4299">
                  <c:v>45028.979428761573</c:v>
                </c:pt>
                <c:pt idx="4300">
                  <c:v>45028.98984548611</c:v>
                </c:pt>
                <c:pt idx="4301">
                  <c:v>45029.000262210648</c:v>
                </c:pt>
                <c:pt idx="4302">
                  <c:v>45029.010678935185</c:v>
                </c:pt>
                <c:pt idx="4303">
                  <c:v>45029.021095659722</c:v>
                </c:pt>
                <c:pt idx="4304">
                  <c:v>45029.031512384259</c:v>
                </c:pt>
                <c:pt idx="4305">
                  <c:v>45029.041929108796</c:v>
                </c:pt>
                <c:pt idx="4306">
                  <c:v>45029.052345833334</c:v>
                </c:pt>
                <c:pt idx="4307">
                  <c:v>45029.062762557871</c:v>
                </c:pt>
                <c:pt idx="4308">
                  <c:v>45029.073179282408</c:v>
                </c:pt>
                <c:pt idx="4309">
                  <c:v>45029.083596006945</c:v>
                </c:pt>
                <c:pt idx="4310">
                  <c:v>45029.094012731483</c:v>
                </c:pt>
                <c:pt idx="4311">
                  <c:v>45029.10442945602</c:v>
                </c:pt>
                <c:pt idx="4312">
                  <c:v>45029.114846180557</c:v>
                </c:pt>
                <c:pt idx="4313">
                  <c:v>45029.125262905094</c:v>
                </c:pt>
                <c:pt idx="4314">
                  <c:v>45029.135679629631</c:v>
                </c:pt>
                <c:pt idx="4315">
                  <c:v>45029.146096354169</c:v>
                </c:pt>
                <c:pt idx="4316">
                  <c:v>45029.156513078706</c:v>
                </c:pt>
                <c:pt idx="4317">
                  <c:v>45029.166929803243</c:v>
                </c:pt>
                <c:pt idx="4318">
                  <c:v>45029.17734652778</c:v>
                </c:pt>
                <c:pt idx="4319">
                  <c:v>45029.187763252317</c:v>
                </c:pt>
                <c:pt idx="4320">
                  <c:v>45029.198179976855</c:v>
                </c:pt>
                <c:pt idx="4321">
                  <c:v>45029.208596701392</c:v>
                </c:pt>
                <c:pt idx="4322">
                  <c:v>45029.219013425929</c:v>
                </c:pt>
                <c:pt idx="4323">
                  <c:v>45029.229430150466</c:v>
                </c:pt>
                <c:pt idx="4324">
                  <c:v>45029.239846875003</c:v>
                </c:pt>
                <c:pt idx="4325">
                  <c:v>45029.250263599541</c:v>
                </c:pt>
                <c:pt idx="4326">
                  <c:v>45029.260680324071</c:v>
                </c:pt>
                <c:pt idx="4327">
                  <c:v>45029.271097048608</c:v>
                </c:pt>
                <c:pt idx="4328">
                  <c:v>45029.281513773145</c:v>
                </c:pt>
                <c:pt idx="4329">
                  <c:v>45029.291930497682</c:v>
                </c:pt>
                <c:pt idx="4330">
                  <c:v>45029.302347222219</c:v>
                </c:pt>
                <c:pt idx="4331">
                  <c:v>45029.312763946757</c:v>
                </c:pt>
                <c:pt idx="4332">
                  <c:v>45029.323180671294</c:v>
                </c:pt>
                <c:pt idx="4333">
                  <c:v>45029.333597395831</c:v>
                </c:pt>
                <c:pt idx="4334">
                  <c:v>45029.344014120368</c:v>
                </c:pt>
                <c:pt idx="4335">
                  <c:v>45029.354430844905</c:v>
                </c:pt>
                <c:pt idx="4336">
                  <c:v>45029.364847569443</c:v>
                </c:pt>
                <c:pt idx="4337">
                  <c:v>45029.37526429398</c:v>
                </c:pt>
                <c:pt idx="4338">
                  <c:v>45029.385681018517</c:v>
                </c:pt>
                <c:pt idx="4339">
                  <c:v>45029.396097743054</c:v>
                </c:pt>
                <c:pt idx="4340">
                  <c:v>45029.406514467591</c:v>
                </c:pt>
                <c:pt idx="4341">
                  <c:v>45029.416931192129</c:v>
                </c:pt>
                <c:pt idx="4342">
                  <c:v>45029.427347916666</c:v>
                </c:pt>
                <c:pt idx="4343">
                  <c:v>45029.437764641203</c:v>
                </c:pt>
                <c:pt idx="4344">
                  <c:v>45029.44818136574</c:v>
                </c:pt>
                <c:pt idx="4345">
                  <c:v>45029.458598090278</c:v>
                </c:pt>
                <c:pt idx="4346">
                  <c:v>45029.469014814815</c:v>
                </c:pt>
                <c:pt idx="4347">
                  <c:v>45029.479431539352</c:v>
                </c:pt>
                <c:pt idx="4348">
                  <c:v>45029.489848263889</c:v>
                </c:pt>
                <c:pt idx="4349">
                  <c:v>45029.500264988426</c:v>
                </c:pt>
                <c:pt idx="4350">
                  <c:v>45029.510681712964</c:v>
                </c:pt>
                <c:pt idx="4351">
                  <c:v>45029.521098437501</c:v>
                </c:pt>
                <c:pt idx="4352">
                  <c:v>45029.531515162038</c:v>
                </c:pt>
                <c:pt idx="4353">
                  <c:v>45029.541931886575</c:v>
                </c:pt>
                <c:pt idx="4354">
                  <c:v>45029.552348611112</c:v>
                </c:pt>
                <c:pt idx="4355">
                  <c:v>45029.56276533565</c:v>
                </c:pt>
                <c:pt idx="4356">
                  <c:v>45029.573182060187</c:v>
                </c:pt>
                <c:pt idx="4357">
                  <c:v>45029.583598784724</c:v>
                </c:pt>
                <c:pt idx="4358">
                  <c:v>45029.594015509261</c:v>
                </c:pt>
                <c:pt idx="4359">
                  <c:v>45029.604432233798</c:v>
                </c:pt>
                <c:pt idx="4360">
                  <c:v>45029.614848958336</c:v>
                </c:pt>
                <c:pt idx="4361">
                  <c:v>45029.625265682873</c:v>
                </c:pt>
                <c:pt idx="4362">
                  <c:v>45029.63568240741</c:v>
                </c:pt>
                <c:pt idx="4363">
                  <c:v>45029.646099131947</c:v>
                </c:pt>
                <c:pt idx="4364">
                  <c:v>45029.656515856484</c:v>
                </c:pt>
                <c:pt idx="4365">
                  <c:v>45029.666932581022</c:v>
                </c:pt>
                <c:pt idx="4366">
                  <c:v>45029.677349305559</c:v>
                </c:pt>
                <c:pt idx="4367">
                  <c:v>45029.687766030096</c:v>
                </c:pt>
                <c:pt idx="4368">
                  <c:v>45029.698182754626</c:v>
                </c:pt>
                <c:pt idx="4369">
                  <c:v>45029.708599479163</c:v>
                </c:pt>
                <c:pt idx="4370">
                  <c:v>45029.7190162037</c:v>
                </c:pt>
                <c:pt idx="4371">
                  <c:v>45029.729432928238</c:v>
                </c:pt>
                <c:pt idx="4372">
                  <c:v>45029.739849652775</c:v>
                </c:pt>
                <c:pt idx="4373">
                  <c:v>45029.750266377312</c:v>
                </c:pt>
                <c:pt idx="4374">
                  <c:v>45029.760683101849</c:v>
                </c:pt>
                <c:pt idx="4375">
                  <c:v>45029.771099826386</c:v>
                </c:pt>
                <c:pt idx="4376">
                  <c:v>45029.781516550924</c:v>
                </c:pt>
                <c:pt idx="4377">
                  <c:v>45029.791933275461</c:v>
                </c:pt>
                <c:pt idx="4378">
                  <c:v>45029.802349999998</c:v>
                </c:pt>
                <c:pt idx="4379">
                  <c:v>45029.812766724535</c:v>
                </c:pt>
                <c:pt idx="4380">
                  <c:v>45029.823183449073</c:v>
                </c:pt>
                <c:pt idx="4381">
                  <c:v>45029.83360017361</c:v>
                </c:pt>
                <c:pt idx="4382">
                  <c:v>45029.844016898147</c:v>
                </c:pt>
                <c:pt idx="4383">
                  <c:v>45029.854433622684</c:v>
                </c:pt>
                <c:pt idx="4384">
                  <c:v>45029.864850347221</c:v>
                </c:pt>
                <c:pt idx="4385">
                  <c:v>45029.875267071759</c:v>
                </c:pt>
                <c:pt idx="4386">
                  <c:v>45029.885683796296</c:v>
                </c:pt>
                <c:pt idx="4387">
                  <c:v>45029.896100520833</c:v>
                </c:pt>
                <c:pt idx="4388">
                  <c:v>45029.90651724537</c:v>
                </c:pt>
                <c:pt idx="4389">
                  <c:v>45029.916933969907</c:v>
                </c:pt>
                <c:pt idx="4390">
                  <c:v>45029.927350694445</c:v>
                </c:pt>
                <c:pt idx="4391">
                  <c:v>45029.937767418982</c:v>
                </c:pt>
                <c:pt idx="4392">
                  <c:v>45029.948184143519</c:v>
                </c:pt>
                <c:pt idx="4393">
                  <c:v>45029.958600868056</c:v>
                </c:pt>
                <c:pt idx="4394">
                  <c:v>45029.969017592593</c:v>
                </c:pt>
                <c:pt idx="4395">
                  <c:v>45029.979434317131</c:v>
                </c:pt>
                <c:pt idx="4396">
                  <c:v>45029.989851041668</c:v>
                </c:pt>
                <c:pt idx="4397">
                  <c:v>45030.000267766205</c:v>
                </c:pt>
                <c:pt idx="4398">
                  <c:v>45030.010684490742</c:v>
                </c:pt>
                <c:pt idx="4399">
                  <c:v>45030.021101215279</c:v>
                </c:pt>
                <c:pt idx="4400">
                  <c:v>45030.031517939817</c:v>
                </c:pt>
                <c:pt idx="4401">
                  <c:v>45030.041934664354</c:v>
                </c:pt>
                <c:pt idx="4402">
                  <c:v>45030.052351388891</c:v>
                </c:pt>
                <c:pt idx="4403">
                  <c:v>45030.062768113428</c:v>
                </c:pt>
                <c:pt idx="4404">
                  <c:v>45030.073184837966</c:v>
                </c:pt>
                <c:pt idx="4405">
                  <c:v>45030.083601562503</c:v>
                </c:pt>
                <c:pt idx="4406">
                  <c:v>45030.09401828704</c:v>
                </c:pt>
                <c:pt idx="4407">
                  <c:v>45030.104435011577</c:v>
                </c:pt>
                <c:pt idx="4408">
                  <c:v>45030.114851736114</c:v>
                </c:pt>
                <c:pt idx="4409">
                  <c:v>45030.125268460652</c:v>
                </c:pt>
                <c:pt idx="4410">
                  <c:v>45030.135685185189</c:v>
                </c:pt>
                <c:pt idx="4411">
                  <c:v>45030.146101909719</c:v>
                </c:pt>
                <c:pt idx="4412">
                  <c:v>45030.156518634256</c:v>
                </c:pt>
                <c:pt idx="4413">
                  <c:v>45030.166935358793</c:v>
                </c:pt>
                <c:pt idx="4414">
                  <c:v>45030.17735208333</c:v>
                </c:pt>
                <c:pt idx="4415">
                  <c:v>45030.187768807868</c:v>
                </c:pt>
                <c:pt idx="4416">
                  <c:v>45030.198185532405</c:v>
                </c:pt>
                <c:pt idx="4417">
                  <c:v>45030.208602256942</c:v>
                </c:pt>
                <c:pt idx="4418">
                  <c:v>45030.219018981479</c:v>
                </c:pt>
                <c:pt idx="4419">
                  <c:v>45030.229435706016</c:v>
                </c:pt>
                <c:pt idx="4420">
                  <c:v>45030.239852430554</c:v>
                </c:pt>
                <c:pt idx="4421">
                  <c:v>45030.250269155091</c:v>
                </c:pt>
                <c:pt idx="4422">
                  <c:v>45030.260685879628</c:v>
                </c:pt>
                <c:pt idx="4423">
                  <c:v>45030.271102604165</c:v>
                </c:pt>
                <c:pt idx="4424">
                  <c:v>45030.281519328702</c:v>
                </c:pt>
                <c:pt idx="4425">
                  <c:v>45030.29193605324</c:v>
                </c:pt>
                <c:pt idx="4426">
                  <c:v>45030.302352777777</c:v>
                </c:pt>
                <c:pt idx="4427">
                  <c:v>45030.312769502314</c:v>
                </c:pt>
                <c:pt idx="4428">
                  <c:v>45030.323186226851</c:v>
                </c:pt>
                <c:pt idx="4429">
                  <c:v>45030.333602951388</c:v>
                </c:pt>
                <c:pt idx="4430">
                  <c:v>45030.344019675926</c:v>
                </c:pt>
                <c:pt idx="4431">
                  <c:v>45030.354436400463</c:v>
                </c:pt>
                <c:pt idx="4432">
                  <c:v>45030.364853125</c:v>
                </c:pt>
                <c:pt idx="4433">
                  <c:v>45030.375269849537</c:v>
                </c:pt>
                <c:pt idx="4434">
                  <c:v>45030.385686574074</c:v>
                </c:pt>
                <c:pt idx="4435">
                  <c:v>45030.396103298612</c:v>
                </c:pt>
                <c:pt idx="4436">
                  <c:v>45030.406520023149</c:v>
                </c:pt>
                <c:pt idx="4437">
                  <c:v>45030.416936747686</c:v>
                </c:pt>
                <c:pt idx="4438">
                  <c:v>45030.427353472223</c:v>
                </c:pt>
                <c:pt idx="4439">
                  <c:v>45030.437770196761</c:v>
                </c:pt>
                <c:pt idx="4440">
                  <c:v>45030.448186921298</c:v>
                </c:pt>
                <c:pt idx="4441">
                  <c:v>45030.458603645835</c:v>
                </c:pt>
                <c:pt idx="4442">
                  <c:v>45030.469020370372</c:v>
                </c:pt>
                <c:pt idx="4443">
                  <c:v>45030.479437094909</c:v>
                </c:pt>
                <c:pt idx="4444">
                  <c:v>45030.489853819447</c:v>
                </c:pt>
                <c:pt idx="4445">
                  <c:v>45030.500270543984</c:v>
                </c:pt>
                <c:pt idx="4446">
                  <c:v>45030.510687268521</c:v>
                </c:pt>
                <c:pt idx="4447">
                  <c:v>45030.521103993058</c:v>
                </c:pt>
                <c:pt idx="4448">
                  <c:v>45030.531520717595</c:v>
                </c:pt>
                <c:pt idx="4449">
                  <c:v>45030.541937442133</c:v>
                </c:pt>
                <c:pt idx="4450">
                  <c:v>45030.55235416667</c:v>
                </c:pt>
                <c:pt idx="4451">
                  <c:v>45030.562770891207</c:v>
                </c:pt>
                <c:pt idx="4452">
                  <c:v>45030.573187615744</c:v>
                </c:pt>
                <c:pt idx="4453">
                  <c:v>45030.583604340274</c:v>
                </c:pt>
                <c:pt idx="4454">
                  <c:v>45030.594021064811</c:v>
                </c:pt>
                <c:pt idx="4455">
                  <c:v>45030.604437789349</c:v>
                </c:pt>
                <c:pt idx="4456">
                  <c:v>45030.614854513886</c:v>
                </c:pt>
                <c:pt idx="4457">
                  <c:v>45030.625271238423</c:v>
                </c:pt>
                <c:pt idx="4458">
                  <c:v>45030.63568796296</c:v>
                </c:pt>
                <c:pt idx="4459">
                  <c:v>45030.646104687497</c:v>
                </c:pt>
                <c:pt idx="4460">
                  <c:v>45030.656521412035</c:v>
                </c:pt>
                <c:pt idx="4461">
                  <c:v>45030.666938136572</c:v>
                </c:pt>
                <c:pt idx="4462">
                  <c:v>45030.677354861109</c:v>
                </c:pt>
                <c:pt idx="4463">
                  <c:v>45030.687771585646</c:v>
                </c:pt>
                <c:pt idx="4464">
                  <c:v>45030.698188310183</c:v>
                </c:pt>
                <c:pt idx="4465">
                  <c:v>45030.708605034721</c:v>
                </c:pt>
                <c:pt idx="4466">
                  <c:v>45030.719021759258</c:v>
                </c:pt>
                <c:pt idx="4467">
                  <c:v>45030.729438483795</c:v>
                </c:pt>
                <c:pt idx="4468">
                  <c:v>45030.739855208332</c:v>
                </c:pt>
                <c:pt idx="4469">
                  <c:v>45030.75027193287</c:v>
                </c:pt>
                <c:pt idx="4470">
                  <c:v>45030.760688657407</c:v>
                </c:pt>
                <c:pt idx="4471">
                  <c:v>45030.771105381944</c:v>
                </c:pt>
                <c:pt idx="4472">
                  <c:v>45030.781522106481</c:v>
                </c:pt>
                <c:pt idx="4473">
                  <c:v>45030.791938831018</c:v>
                </c:pt>
                <c:pt idx="4474">
                  <c:v>45030.802355555556</c:v>
                </c:pt>
                <c:pt idx="4475">
                  <c:v>45030.812772280093</c:v>
                </c:pt>
                <c:pt idx="4476">
                  <c:v>45030.82318900463</c:v>
                </c:pt>
                <c:pt idx="4477">
                  <c:v>45030.833605729167</c:v>
                </c:pt>
                <c:pt idx="4478">
                  <c:v>45030.844022453704</c:v>
                </c:pt>
                <c:pt idx="4479">
                  <c:v>45030.854439178242</c:v>
                </c:pt>
                <c:pt idx="4480">
                  <c:v>45030.864855902779</c:v>
                </c:pt>
                <c:pt idx="4481">
                  <c:v>45030.875272627316</c:v>
                </c:pt>
                <c:pt idx="4482">
                  <c:v>45030.885689351853</c:v>
                </c:pt>
                <c:pt idx="4483">
                  <c:v>45030.89610607639</c:v>
                </c:pt>
                <c:pt idx="4484">
                  <c:v>45030.906522800928</c:v>
                </c:pt>
                <c:pt idx="4485">
                  <c:v>45030.916939525465</c:v>
                </c:pt>
                <c:pt idx="4486">
                  <c:v>45030.927356250002</c:v>
                </c:pt>
                <c:pt idx="4487">
                  <c:v>45030.937772974539</c:v>
                </c:pt>
                <c:pt idx="4488">
                  <c:v>45030.948189699076</c:v>
                </c:pt>
                <c:pt idx="4489">
                  <c:v>45030.958606423614</c:v>
                </c:pt>
                <c:pt idx="4490">
                  <c:v>45030.969023148151</c:v>
                </c:pt>
                <c:pt idx="4491">
                  <c:v>45030.979439872688</c:v>
                </c:pt>
                <c:pt idx="4492">
                  <c:v>45030.989856597225</c:v>
                </c:pt>
                <c:pt idx="4493">
                  <c:v>45031.000273321763</c:v>
                </c:pt>
                <c:pt idx="4494">
                  <c:v>45031.0106900463</c:v>
                </c:pt>
                <c:pt idx="4495">
                  <c:v>45031.021106770837</c:v>
                </c:pt>
                <c:pt idx="4496">
                  <c:v>45031.031523495367</c:v>
                </c:pt>
                <c:pt idx="4497">
                  <c:v>45031.041940219904</c:v>
                </c:pt>
                <c:pt idx="4498">
                  <c:v>45031.052356944441</c:v>
                </c:pt>
                <c:pt idx="4499">
                  <c:v>45031.062773668978</c:v>
                </c:pt>
                <c:pt idx="4500">
                  <c:v>45031.073190393516</c:v>
                </c:pt>
                <c:pt idx="4501">
                  <c:v>45031.083607118053</c:v>
                </c:pt>
                <c:pt idx="4502">
                  <c:v>45031.09402384259</c:v>
                </c:pt>
                <c:pt idx="4503">
                  <c:v>45031.104440567127</c:v>
                </c:pt>
                <c:pt idx="4504">
                  <c:v>45031.114857291665</c:v>
                </c:pt>
                <c:pt idx="4505">
                  <c:v>45031.125274016202</c:v>
                </c:pt>
                <c:pt idx="4506">
                  <c:v>45031.135690740739</c:v>
                </c:pt>
                <c:pt idx="4507">
                  <c:v>45031.146107465276</c:v>
                </c:pt>
                <c:pt idx="4508">
                  <c:v>45031.156524189813</c:v>
                </c:pt>
                <c:pt idx="4509">
                  <c:v>45031.166940914351</c:v>
                </c:pt>
                <c:pt idx="4510">
                  <c:v>45031.177357638888</c:v>
                </c:pt>
                <c:pt idx="4511">
                  <c:v>45031.187774363425</c:v>
                </c:pt>
                <c:pt idx="4512">
                  <c:v>45031.198191087962</c:v>
                </c:pt>
                <c:pt idx="4513">
                  <c:v>45031.208607812499</c:v>
                </c:pt>
                <c:pt idx="4514">
                  <c:v>45031.219024537037</c:v>
                </c:pt>
                <c:pt idx="4515">
                  <c:v>45031.229441261574</c:v>
                </c:pt>
                <c:pt idx="4516">
                  <c:v>45031.239857986111</c:v>
                </c:pt>
                <c:pt idx="4517">
                  <c:v>45031.250274710648</c:v>
                </c:pt>
                <c:pt idx="4518">
                  <c:v>45031.260691435185</c:v>
                </c:pt>
                <c:pt idx="4519">
                  <c:v>45031.271108159723</c:v>
                </c:pt>
                <c:pt idx="4520">
                  <c:v>45031.28152488426</c:v>
                </c:pt>
                <c:pt idx="4521">
                  <c:v>45031.291941608797</c:v>
                </c:pt>
                <c:pt idx="4522">
                  <c:v>45031.302358333334</c:v>
                </c:pt>
                <c:pt idx="4523">
                  <c:v>45031.312775057871</c:v>
                </c:pt>
                <c:pt idx="4524">
                  <c:v>45031.323191782409</c:v>
                </c:pt>
                <c:pt idx="4525">
                  <c:v>45031.333608506946</c:v>
                </c:pt>
                <c:pt idx="4526">
                  <c:v>45031.344025231483</c:v>
                </c:pt>
                <c:pt idx="4527">
                  <c:v>45031.35444195602</c:v>
                </c:pt>
                <c:pt idx="4528">
                  <c:v>45031.364858680558</c:v>
                </c:pt>
                <c:pt idx="4529">
                  <c:v>45031.375275405095</c:v>
                </c:pt>
                <c:pt idx="4530">
                  <c:v>45031.385692129632</c:v>
                </c:pt>
                <c:pt idx="4531">
                  <c:v>45031.396108854169</c:v>
                </c:pt>
                <c:pt idx="4532">
                  <c:v>45031.406525578706</c:v>
                </c:pt>
                <c:pt idx="4533">
                  <c:v>45031.416942303244</c:v>
                </c:pt>
                <c:pt idx="4534">
                  <c:v>45031.427359027781</c:v>
                </c:pt>
                <c:pt idx="4535">
                  <c:v>45031.437775752318</c:v>
                </c:pt>
                <c:pt idx="4536">
                  <c:v>45031.448192476855</c:v>
                </c:pt>
                <c:pt idx="4537">
                  <c:v>45031.458609201392</c:v>
                </c:pt>
                <c:pt idx="4538">
                  <c:v>45031.469025925922</c:v>
                </c:pt>
                <c:pt idx="4539">
                  <c:v>45031.47944265046</c:v>
                </c:pt>
                <c:pt idx="4540">
                  <c:v>45031.489859374997</c:v>
                </c:pt>
                <c:pt idx="4541">
                  <c:v>45031.500276099534</c:v>
                </c:pt>
                <c:pt idx="4542">
                  <c:v>45031.510692824071</c:v>
                </c:pt>
                <c:pt idx="4543">
                  <c:v>45031.521109548608</c:v>
                </c:pt>
                <c:pt idx="4544">
                  <c:v>45031.531526273146</c:v>
                </c:pt>
                <c:pt idx="4545">
                  <c:v>45031.541942997683</c:v>
                </c:pt>
                <c:pt idx="4546">
                  <c:v>45031.55235972222</c:v>
                </c:pt>
                <c:pt idx="4547">
                  <c:v>45031.562776446757</c:v>
                </c:pt>
                <c:pt idx="4548">
                  <c:v>45031.573193171294</c:v>
                </c:pt>
                <c:pt idx="4549">
                  <c:v>45031.583609895832</c:v>
                </c:pt>
                <c:pt idx="4550">
                  <c:v>45031.594026620369</c:v>
                </c:pt>
                <c:pt idx="4551">
                  <c:v>45031.604443344906</c:v>
                </c:pt>
                <c:pt idx="4552">
                  <c:v>45031.614860069443</c:v>
                </c:pt>
                <c:pt idx="4553">
                  <c:v>45031.62527679398</c:v>
                </c:pt>
                <c:pt idx="4554">
                  <c:v>45031.635693518518</c:v>
                </c:pt>
                <c:pt idx="4555">
                  <c:v>45031.646110243055</c:v>
                </c:pt>
                <c:pt idx="4556">
                  <c:v>45031.656526967592</c:v>
                </c:pt>
                <c:pt idx="4557">
                  <c:v>45031.666943692129</c:v>
                </c:pt>
                <c:pt idx="4558">
                  <c:v>45031.677360416666</c:v>
                </c:pt>
                <c:pt idx="4559">
                  <c:v>45031.687777141204</c:v>
                </c:pt>
                <c:pt idx="4560">
                  <c:v>45031.698193865741</c:v>
                </c:pt>
                <c:pt idx="4561">
                  <c:v>45031.708610590278</c:v>
                </c:pt>
                <c:pt idx="4562">
                  <c:v>45031.719027314815</c:v>
                </c:pt>
                <c:pt idx="4563">
                  <c:v>45031.729444039353</c:v>
                </c:pt>
                <c:pt idx="4564">
                  <c:v>45031.73986076389</c:v>
                </c:pt>
                <c:pt idx="4565">
                  <c:v>45031.750277488427</c:v>
                </c:pt>
                <c:pt idx="4566">
                  <c:v>45031.760694212964</c:v>
                </c:pt>
                <c:pt idx="4567">
                  <c:v>45031.771110937501</c:v>
                </c:pt>
                <c:pt idx="4568">
                  <c:v>45031.781527662039</c:v>
                </c:pt>
                <c:pt idx="4569">
                  <c:v>45031.791944386576</c:v>
                </c:pt>
                <c:pt idx="4570">
                  <c:v>45031.802361111113</c:v>
                </c:pt>
                <c:pt idx="4571">
                  <c:v>45031.81277783565</c:v>
                </c:pt>
                <c:pt idx="4572">
                  <c:v>45031.823194560187</c:v>
                </c:pt>
                <c:pt idx="4573">
                  <c:v>45031.833611284725</c:v>
                </c:pt>
                <c:pt idx="4574">
                  <c:v>45031.844028009262</c:v>
                </c:pt>
                <c:pt idx="4575">
                  <c:v>45031.854444733799</c:v>
                </c:pt>
                <c:pt idx="4576">
                  <c:v>45031.864861458336</c:v>
                </c:pt>
                <c:pt idx="4577">
                  <c:v>45031.875278182873</c:v>
                </c:pt>
                <c:pt idx="4578">
                  <c:v>45031.885694907411</c:v>
                </c:pt>
                <c:pt idx="4579">
                  <c:v>45031.896111631948</c:v>
                </c:pt>
                <c:pt idx="4580">
                  <c:v>45031.906528356485</c:v>
                </c:pt>
                <c:pt idx="4581">
                  <c:v>45031.916945081015</c:v>
                </c:pt>
                <c:pt idx="4582">
                  <c:v>45031.927361805552</c:v>
                </c:pt>
                <c:pt idx="4583">
                  <c:v>45031.937778530089</c:v>
                </c:pt>
                <c:pt idx="4584">
                  <c:v>45031.948195254627</c:v>
                </c:pt>
                <c:pt idx="4585">
                  <c:v>45031.958611979164</c:v>
                </c:pt>
                <c:pt idx="4586">
                  <c:v>45031.969028703701</c:v>
                </c:pt>
                <c:pt idx="4587">
                  <c:v>45031.979445428238</c:v>
                </c:pt>
                <c:pt idx="4588">
                  <c:v>45031.989862152775</c:v>
                </c:pt>
                <c:pt idx="4589">
                  <c:v>45032.000278877313</c:v>
                </c:pt>
                <c:pt idx="4590">
                  <c:v>45032.01069560185</c:v>
                </c:pt>
                <c:pt idx="4591">
                  <c:v>45032.021112326387</c:v>
                </c:pt>
                <c:pt idx="4592">
                  <c:v>45032.031529050924</c:v>
                </c:pt>
                <c:pt idx="4593">
                  <c:v>45032.041945775461</c:v>
                </c:pt>
                <c:pt idx="4594">
                  <c:v>45032.052362499999</c:v>
                </c:pt>
                <c:pt idx="4595">
                  <c:v>45032.062779224536</c:v>
                </c:pt>
                <c:pt idx="4596">
                  <c:v>45032.073195949073</c:v>
                </c:pt>
                <c:pt idx="4597">
                  <c:v>45032.08361267361</c:v>
                </c:pt>
                <c:pt idx="4598">
                  <c:v>45032.094029398148</c:v>
                </c:pt>
                <c:pt idx="4599">
                  <c:v>45032.104446122685</c:v>
                </c:pt>
                <c:pt idx="4600">
                  <c:v>45032.114862847222</c:v>
                </c:pt>
                <c:pt idx="4601">
                  <c:v>45032.125279571759</c:v>
                </c:pt>
                <c:pt idx="4602">
                  <c:v>45032.135696296296</c:v>
                </c:pt>
                <c:pt idx="4603">
                  <c:v>45032.146113020834</c:v>
                </c:pt>
                <c:pt idx="4604">
                  <c:v>45032.156529745371</c:v>
                </c:pt>
                <c:pt idx="4605">
                  <c:v>45032.166946469908</c:v>
                </c:pt>
                <c:pt idx="4606">
                  <c:v>45032.177363194445</c:v>
                </c:pt>
                <c:pt idx="4607">
                  <c:v>45032.187779918982</c:v>
                </c:pt>
                <c:pt idx="4608">
                  <c:v>45032.19819664352</c:v>
                </c:pt>
                <c:pt idx="4609">
                  <c:v>45032.208613368057</c:v>
                </c:pt>
                <c:pt idx="4610">
                  <c:v>45032.219030092594</c:v>
                </c:pt>
                <c:pt idx="4611">
                  <c:v>45032.229446817131</c:v>
                </c:pt>
                <c:pt idx="4612">
                  <c:v>45032.239863541668</c:v>
                </c:pt>
                <c:pt idx="4613">
                  <c:v>45032.250280266206</c:v>
                </c:pt>
                <c:pt idx="4614">
                  <c:v>45032.260696990743</c:v>
                </c:pt>
                <c:pt idx="4615">
                  <c:v>45032.27111371528</c:v>
                </c:pt>
                <c:pt idx="4616">
                  <c:v>45032.281530439817</c:v>
                </c:pt>
                <c:pt idx="4617">
                  <c:v>45032.291947164354</c:v>
                </c:pt>
                <c:pt idx="4618">
                  <c:v>45032.302363888892</c:v>
                </c:pt>
                <c:pt idx="4619">
                  <c:v>45032.312780613429</c:v>
                </c:pt>
                <c:pt idx="4620">
                  <c:v>45032.323197337966</c:v>
                </c:pt>
                <c:pt idx="4621">
                  <c:v>45032.333614062503</c:v>
                </c:pt>
                <c:pt idx="4622">
                  <c:v>45032.344030787041</c:v>
                </c:pt>
                <c:pt idx="4623">
                  <c:v>45032.35444751157</c:v>
                </c:pt>
                <c:pt idx="4624">
                  <c:v>45032.364864236108</c:v>
                </c:pt>
                <c:pt idx="4625">
                  <c:v>45032.375280960645</c:v>
                </c:pt>
                <c:pt idx="4626">
                  <c:v>45032.385697685182</c:v>
                </c:pt>
                <c:pt idx="4627">
                  <c:v>45032.396114409719</c:v>
                </c:pt>
                <c:pt idx="4628">
                  <c:v>45032.406531134257</c:v>
                </c:pt>
                <c:pt idx="4629">
                  <c:v>45032.416947858794</c:v>
                </c:pt>
                <c:pt idx="4630">
                  <c:v>45032.427364583331</c:v>
                </c:pt>
                <c:pt idx="4631">
                  <c:v>45032.437781307868</c:v>
                </c:pt>
                <c:pt idx="4632">
                  <c:v>45032.448198032405</c:v>
                </c:pt>
                <c:pt idx="4633">
                  <c:v>45032.458614756943</c:v>
                </c:pt>
                <c:pt idx="4634">
                  <c:v>45032.46903148148</c:v>
                </c:pt>
                <c:pt idx="4635">
                  <c:v>45032.479448206017</c:v>
                </c:pt>
                <c:pt idx="4636">
                  <c:v>45032.489864930554</c:v>
                </c:pt>
                <c:pt idx="4637">
                  <c:v>45032.500281655091</c:v>
                </c:pt>
                <c:pt idx="4638">
                  <c:v>45032.510698379629</c:v>
                </c:pt>
                <c:pt idx="4639">
                  <c:v>45032.521115104166</c:v>
                </c:pt>
                <c:pt idx="4640">
                  <c:v>45032.531531828703</c:v>
                </c:pt>
                <c:pt idx="4641">
                  <c:v>45032.54194855324</c:v>
                </c:pt>
                <c:pt idx="4642">
                  <c:v>45032.552365277777</c:v>
                </c:pt>
                <c:pt idx="4643">
                  <c:v>45032.562782002315</c:v>
                </c:pt>
                <c:pt idx="4644">
                  <c:v>45032.573198726852</c:v>
                </c:pt>
                <c:pt idx="4645">
                  <c:v>45032.583615451389</c:v>
                </c:pt>
                <c:pt idx="4646">
                  <c:v>45032.594032175926</c:v>
                </c:pt>
                <c:pt idx="4647">
                  <c:v>45032.604448900463</c:v>
                </c:pt>
                <c:pt idx="4648">
                  <c:v>45032.614865625001</c:v>
                </c:pt>
                <c:pt idx="4649">
                  <c:v>45032.625282349538</c:v>
                </c:pt>
                <c:pt idx="4650">
                  <c:v>45032.635699074075</c:v>
                </c:pt>
                <c:pt idx="4651">
                  <c:v>45032.646115798612</c:v>
                </c:pt>
                <c:pt idx="4652">
                  <c:v>45032.65653252315</c:v>
                </c:pt>
                <c:pt idx="4653">
                  <c:v>45032.666949247687</c:v>
                </c:pt>
                <c:pt idx="4654">
                  <c:v>45032.677365972224</c:v>
                </c:pt>
                <c:pt idx="4655">
                  <c:v>45032.687782696761</c:v>
                </c:pt>
                <c:pt idx="4656">
                  <c:v>45032.698199421298</c:v>
                </c:pt>
                <c:pt idx="4657">
                  <c:v>45032.708616145836</c:v>
                </c:pt>
                <c:pt idx="4658">
                  <c:v>45032.719032870373</c:v>
                </c:pt>
                <c:pt idx="4659">
                  <c:v>45032.72944959491</c:v>
                </c:pt>
                <c:pt idx="4660">
                  <c:v>45032.739866319447</c:v>
                </c:pt>
                <c:pt idx="4661">
                  <c:v>45032.750283043984</c:v>
                </c:pt>
                <c:pt idx="4662">
                  <c:v>45032.760699768522</c:v>
                </c:pt>
                <c:pt idx="4663">
                  <c:v>45032.771116493059</c:v>
                </c:pt>
                <c:pt idx="4664">
                  <c:v>45032.781533217596</c:v>
                </c:pt>
                <c:pt idx="4665">
                  <c:v>45032.791949942133</c:v>
                </c:pt>
                <c:pt idx="4666">
                  <c:v>45032.802366666663</c:v>
                </c:pt>
                <c:pt idx="4667">
                  <c:v>45032.8127833912</c:v>
                </c:pt>
                <c:pt idx="4668">
                  <c:v>45032.823200115738</c:v>
                </c:pt>
                <c:pt idx="4669">
                  <c:v>45032.833616840275</c:v>
                </c:pt>
                <c:pt idx="4670">
                  <c:v>45032.844033564812</c:v>
                </c:pt>
                <c:pt idx="4671">
                  <c:v>45032.854450289349</c:v>
                </c:pt>
                <c:pt idx="4672">
                  <c:v>45032.864867013886</c:v>
                </c:pt>
                <c:pt idx="4673">
                  <c:v>45032.875283738424</c:v>
                </c:pt>
                <c:pt idx="4674">
                  <c:v>45032.885700462961</c:v>
                </c:pt>
                <c:pt idx="4675">
                  <c:v>45032.896117187498</c:v>
                </c:pt>
                <c:pt idx="4676">
                  <c:v>45032.906533912035</c:v>
                </c:pt>
                <c:pt idx="4677">
                  <c:v>45032.916950636572</c:v>
                </c:pt>
                <c:pt idx="4678">
                  <c:v>45032.92736736111</c:v>
                </c:pt>
                <c:pt idx="4679">
                  <c:v>45032.937784085647</c:v>
                </c:pt>
                <c:pt idx="4680">
                  <c:v>45032.948200810184</c:v>
                </c:pt>
                <c:pt idx="4681">
                  <c:v>45032.958617534721</c:v>
                </c:pt>
                <c:pt idx="4682">
                  <c:v>45032.969034259258</c:v>
                </c:pt>
                <c:pt idx="4683">
                  <c:v>45032.979450983796</c:v>
                </c:pt>
                <c:pt idx="4684">
                  <c:v>45032.989867708333</c:v>
                </c:pt>
                <c:pt idx="4685">
                  <c:v>45033.00028443287</c:v>
                </c:pt>
                <c:pt idx="4686">
                  <c:v>45033.010701157407</c:v>
                </c:pt>
                <c:pt idx="4687">
                  <c:v>45033.021117881945</c:v>
                </c:pt>
                <c:pt idx="4688">
                  <c:v>45033.031534606482</c:v>
                </c:pt>
                <c:pt idx="4689">
                  <c:v>45033.041951331019</c:v>
                </c:pt>
                <c:pt idx="4690">
                  <c:v>45033.052368055556</c:v>
                </c:pt>
                <c:pt idx="4691">
                  <c:v>45033.062784780093</c:v>
                </c:pt>
                <c:pt idx="4692">
                  <c:v>45033.073201504631</c:v>
                </c:pt>
                <c:pt idx="4693">
                  <c:v>45033.083618229168</c:v>
                </c:pt>
                <c:pt idx="4694">
                  <c:v>45033.094034953705</c:v>
                </c:pt>
                <c:pt idx="4695">
                  <c:v>45033.104451678242</c:v>
                </c:pt>
                <c:pt idx="4696">
                  <c:v>45033.114868402779</c:v>
                </c:pt>
                <c:pt idx="4697">
                  <c:v>45033.125285127317</c:v>
                </c:pt>
                <c:pt idx="4698">
                  <c:v>45033.135701851854</c:v>
                </c:pt>
                <c:pt idx="4699">
                  <c:v>45033.146118576391</c:v>
                </c:pt>
                <c:pt idx="4700">
                  <c:v>45033.156535300928</c:v>
                </c:pt>
                <c:pt idx="4701">
                  <c:v>45033.166952025465</c:v>
                </c:pt>
                <c:pt idx="4702">
                  <c:v>45033.177368750003</c:v>
                </c:pt>
                <c:pt idx="4703">
                  <c:v>45033.18778547454</c:v>
                </c:pt>
                <c:pt idx="4704">
                  <c:v>45033.198202199077</c:v>
                </c:pt>
                <c:pt idx="4705">
                  <c:v>45033.208618923614</c:v>
                </c:pt>
                <c:pt idx="4706">
                  <c:v>45033.219035648151</c:v>
                </c:pt>
                <c:pt idx="4707">
                  <c:v>45033.229452372689</c:v>
                </c:pt>
                <c:pt idx="4708">
                  <c:v>45033.239869097219</c:v>
                </c:pt>
                <c:pt idx="4709">
                  <c:v>45033.250285821756</c:v>
                </c:pt>
                <c:pt idx="4710">
                  <c:v>45033.260702546293</c:v>
                </c:pt>
                <c:pt idx="4711">
                  <c:v>45033.27111927083</c:v>
                </c:pt>
                <c:pt idx="4712">
                  <c:v>45033.281535995367</c:v>
                </c:pt>
                <c:pt idx="4713">
                  <c:v>45033.291952719905</c:v>
                </c:pt>
                <c:pt idx="4714">
                  <c:v>45033.302369444442</c:v>
                </c:pt>
                <c:pt idx="4715">
                  <c:v>45033.312786168979</c:v>
                </c:pt>
                <c:pt idx="4716">
                  <c:v>45033.323202893516</c:v>
                </c:pt>
                <c:pt idx="4717">
                  <c:v>45033.333619618053</c:v>
                </c:pt>
                <c:pt idx="4718">
                  <c:v>45033.344036342591</c:v>
                </c:pt>
                <c:pt idx="4719">
                  <c:v>45033.354453067128</c:v>
                </c:pt>
                <c:pt idx="4720">
                  <c:v>45033.364869791665</c:v>
                </c:pt>
                <c:pt idx="4721">
                  <c:v>45033.375286516202</c:v>
                </c:pt>
                <c:pt idx="4722">
                  <c:v>45033.38570324074</c:v>
                </c:pt>
                <c:pt idx="4723">
                  <c:v>45033.396119965277</c:v>
                </c:pt>
                <c:pt idx="4724">
                  <c:v>45033.406536689814</c:v>
                </c:pt>
                <c:pt idx="4725">
                  <c:v>45033.416953414351</c:v>
                </c:pt>
                <c:pt idx="4726">
                  <c:v>45033.427370138888</c:v>
                </c:pt>
                <c:pt idx="4727">
                  <c:v>45033.437786863426</c:v>
                </c:pt>
                <c:pt idx="4728">
                  <c:v>45033.448203587963</c:v>
                </c:pt>
                <c:pt idx="4729">
                  <c:v>45033.4586203125</c:v>
                </c:pt>
                <c:pt idx="4730">
                  <c:v>45033.469037037037</c:v>
                </c:pt>
                <c:pt idx="4731">
                  <c:v>45033.479453761574</c:v>
                </c:pt>
                <c:pt idx="4732">
                  <c:v>45033.489870486112</c:v>
                </c:pt>
                <c:pt idx="4733">
                  <c:v>45033.500287210649</c:v>
                </c:pt>
                <c:pt idx="4734">
                  <c:v>45033.510703935186</c:v>
                </c:pt>
                <c:pt idx="4735">
                  <c:v>45033.521120659723</c:v>
                </c:pt>
                <c:pt idx="4736">
                  <c:v>45033.53153738426</c:v>
                </c:pt>
                <c:pt idx="4737">
                  <c:v>45033.541954108798</c:v>
                </c:pt>
                <c:pt idx="4738">
                  <c:v>45033.552370833335</c:v>
                </c:pt>
                <c:pt idx="4739">
                  <c:v>45033.562787557872</c:v>
                </c:pt>
                <c:pt idx="4740">
                  <c:v>45033.573204282409</c:v>
                </c:pt>
                <c:pt idx="4741">
                  <c:v>45033.583621006946</c:v>
                </c:pt>
                <c:pt idx="4742">
                  <c:v>45033.594037731484</c:v>
                </c:pt>
                <c:pt idx="4743">
                  <c:v>45033.604454456021</c:v>
                </c:pt>
                <c:pt idx="4744">
                  <c:v>45033.614871180558</c:v>
                </c:pt>
                <c:pt idx="4745">
                  <c:v>45033.625287905095</c:v>
                </c:pt>
                <c:pt idx="4746">
                  <c:v>45033.635704629633</c:v>
                </c:pt>
                <c:pt idx="4747">
                  <c:v>45033.64612135417</c:v>
                </c:pt>
                <c:pt idx="4748">
                  <c:v>45033.656538078707</c:v>
                </c:pt>
                <c:pt idx="4749">
                  <c:v>45033.666954803244</c:v>
                </c:pt>
                <c:pt idx="4750">
                  <c:v>45033.677371527781</c:v>
                </c:pt>
                <c:pt idx="4751">
                  <c:v>45033.687788252311</c:v>
                </c:pt>
                <c:pt idx="4752">
                  <c:v>45033.698204976849</c:v>
                </c:pt>
                <c:pt idx="4753">
                  <c:v>45033.708621701386</c:v>
                </c:pt>
                <c:pt idx="4754">
                  <c:v>45033.719038425923</c:v>
                </c:pt>
                <c:pt idx="4755">
                  <c:v>45033.72945515046</c:v>
                </c:pt>
                <c:pt idx="4756">
                  <c:v>45033.739871874997</c:v>
                </c:pt>
                <c:pt idx="4757">
                  <c:v>45033.750288599535</c:v>
                </c:pt>
                <c:pt idx="4758">
                  <c:v>45033.760705324072</c:v>
                </c:pt>
                <c:pt idx="4759">
                  <c:v>45033.771122048609</c:v>
                </c:pt>
                <c:pt idx="4760">
                  <c:v>45033.781538773146</c:v>
                </c:pt>
                <c:pt idx="4761">
                  <c:v>45033.791955497683</c:v>
                </c:pt>
                <c:pt idx="4762">
                  <c:v>45033.802372222221</c:v>
                </c:pt>
                <c:pt idx="4763">
                  <c:v>45033.812788946758</c:v>
                </c:pt>
                <c:pt idx="4764">
                  <c:v>45033.823205671295</c:v>
                </c:pt>
                <c:pt idx="4765">
                  <c:v>45033.833622395832</c:v>
                </c:pt>
                <c:pt idx="4766">
                  <c:v>45033.844039120369</c:v>
                </c:pt>
                <c:pt idx="4767">
                  <c:v>45033.854455844907</c:v>
                </c:pt>
                <c:pt idx="4768">
                  <c:v>45033.864872569444</c:v>
                </c:pt>
                <c:pt idx="4769">
                  <c:v>45033.875289293981</c:v>
                </c:pt>
                <c:pt idx="4770">
                  <c:v>45033.885706018518</c:v>
                </c:pt>
                <c:pt idx="4771">
                  <c:v>45033.896122743055</c:v>
                </c:pt>
                <c:pt idx="4772">
                  <c:v>45033.906539467593</c:v>
                </c:pt>
                <c:pt idx="4773">
                  <c:v>45033.91695619213</c:v>
                </c:pt>
                <c:pt idx="4774">
                  <c:v>45033.927372916667</c:v>
                </c:pt>
                <c:pt idx="4775">
                  <c:v>45033.937789641204</c:v>
                </c:pt>
                <c:pt idx="4776">
                  <c:v>45033.948206365741</c:v>
                </c:pt>
                <c:pt idx="4777">
                  <c:v>45033.958623090279</c:v>
                </c:pt>
                <c:pt idx="4778">
                  <c:v>45033.969039814816</c:v>
                </c:pt>
                <c:pt idx="4779">
                  <c:v>45033.979456539353</c:v>
                </c:pt>
                <c:pt idx="4780">
                  <c:v>45033.98987326389</c:v>
                </c:pt>
                <c:pt idx="4781">
                  <c:v>45034.000289988428</c:v>
                </c:pt>
                <c:pt idx="4782">
                  <c:v>45034.010706712965</c:v>
                </c:pt>
                <c:pt idx="4783">
                  <c:v>45034.021123437502</c:v>
                </c:pt>
                <c:pt idx="4784">
                  <c:v>45034.031540162039</c:v>
                </c:pt>
                <c:pt idx="4785">
                  <c:v>45034.041956886576</c:v>
                </c:pt>
                <c:pt idx="4786">
                  <c:v>45034.052373611114</c:v>
                </c:pt>
                <c:pt idx="4787">
                  <c:v>45034.062790335651</c:v>
                </c:pt>
                <c:pt idx="4788">
                  <c:v>45034.073207060188</c:v>
                </c:pt>
                <c:pt idx="4789">
                  <c:v>45034.083623784725</c:v>
                </c:pt>
                <c:pt idx="4790">
                  <c:v>45034.094040509262</c:v>
                </c:pt>
                <c:pt idx="4791">
                  <c:v>45034.1044572338</c:v>
                </c:pt>
                <c:pt idx="4792">
                  <c:v>45034.114873958337</c:v>
                </c:pt>
                <c:pt idx="4793">
                  <c:v>45034.125290682867</c:v>
                </c:pt>
                <c:pt idx="4794">
                  <c:v>45034.135707407404</c:v>
                </c:pt>
                <c:pt idx="4795">
                  <c:v>45034.146124131941</c:v>
                </c:pt>
                <c:pt idx="4796">
                  <c:v>45034.156540856478</c:v>
                </c:pt>
                <c:pt idx="4797">
                  <c:v>45034.166957581016</c:v>
                </c:pt>
                <c:pt idx="4798">
                  <c:v>45034.177374305553</c:v>
                </c:pt>
                <c:pt idx="4799">
                  <c:v>45034.18779103009</c:v>
                </c:pt>
                <c:pt idx="4800">
                  <c:v>45034.198207754627</c:v>
                </c:pt>
                <c:pt idx="4801">
                  <c:v>45034.208624479164</c:v>
                </c:pt>
                <c:pt idx="4802">
                  <c:v>45034.219041203702</c:v>
                </c:pt>
                <c:pt idx="4803">
                  <c:v>45034.229457928239</c:v>
                </c:pt>
                <c:pt idx="4804">
                  <c:v>45034.239874652776</c:v>
                </c:pt>
                <c:pt idx="4805">
                  <c:v>45034.250291377313</c:v>
                </c:pt>
                <c:pt idx="4806">
                  <c:v>45034.26070810185</c:v>
                </c:pt>
                <c:pt idx="4807">
                  <c:v>45034.271124826388</c:v>
                </c:pt>
                <c:pt idx="4808">
                  <c:v>45034.281541550925</c:v>
                </c:pt>
                <c:pt idx="4809">
                  <c:v>45034.291958275462</c:v>
                </c:pt>
                <c:pt idx="4810">
                  <c:v>45034.302374999999</c:v>
                </c:pt>
                <c:pt idx="4811">
                  <c:v>45034.312791724537</c:v>
                </c:pt>
                <c:pt idx="4812">
                  <c:v>45034.323208449074</c:v>
                </c:pt>
                <c:pt idx="4813">
                  <c:v>45034.333625173611</c:v>
                </c:pt>
                <c:pt idx="4814">
                  <c:v>45034.344041898148</c:v>
                </c:pt>
                <c:pt idx="4815">
                  <c:v>45034.354458622685</c:v>
                </c:pt>
                <c:pt idx="4816">
                  <c:v>45034.364875347223</c:v>
                </c:pt>
                <c:pt idx="4817">
                  <c:v>45034.37529207176</c:v>
                </c:pt>
                <c:pt idx="4818">
                  <c:v>45034.385708796297</c:v>
                </c:pt>
                <c:pt idx="4819">
                  <c:v>45034.396125520834</c:v>
                </c:pt>
                <c:pt idx="4820">
                  <c:v>45034.406542245371</c:v>
                </c:pt>
                <c:pt idx="4821">
                  <c:v>45034.416958969909</c:v>
                </c:pt>
                <c:pt idx="4822">
                  <c:v>45034.427375694446</c:v>
                </c:pt>
                <c:pt idx="4823">
                  <c:v>45034.437792418983</c:v>
                </c:pt>
                <c:pt idx="4824">
                  <c:v>45034.44820914352</c:v>
                </c:pt>
                <c:pt idx="4825">
                  <c:v>45034.458625868057</c:v>
                </c:pt>
                <c:pt idx="4826">
                  <c:v>45034.469042592595</c:v>
                </c:pt>
                <c:pt idx="4827">
                  <c:v>45034.479459317132</c:v>
                </c:pt>
                <c:pt idx="4828">
                  <c:v>45034.489876041669</c:v>
                </c:pt>
                <c:pt idx="4829">
                  <c:v>45034.500292766206</c:v>
                </c:pt>
                <c:pt idx="4830">
                  <c:v>45034.510709490743</c:v>
                </c:pt>
                <c:pt idx="4831">
                  <c:v>45034.521126215281</c:v>
                </c:pt>
                <c:pt idx="4832">
                  <c:v>45034.531542939818</c:v>
                </c:pt>
                <c:pt idx="4833">
                  <c:v>45034.541959664355</c:v>
                </c:pt>
                <c:pt idx="4834">
                  <c:v>45034.552376388892</c:v>
                </c:pt>
                <c:pt idx="4835">
                  <c:v>45034.56279311343</c:v>
                </c:pt>
                <c:pt idx="4836">
                  <c:v>45034.573209837959</c:v>
                </c:pt>
                <c:pt idx="4837">
                  <c:v>45034.583626562497</c:v>
                </c:pt>
                <c:pt idx="4838">
                  <c:v>45034.594043287034</c:v>
                </c:pt>
                <c:pt idx="4839">
                  <c:v>45034.604460011571</c:v>
                </c:pt>
                <c:pt idx="4840">
                  <c:v>45034.614876736108</c:v>
                </c:pt>
                <c:pt idx="4841">
                  <c:v>45034.625293460645</c:v>
                </c:pt>
                <c:pt idx="4842">
                  <c:v>45034.635710185183</c:v>
                </c:pt>
                <c:pt idx="4843">
                  <c:v>45034.64612690972</c:v>
                </c:pt>
                <c:pt idx="4844">
                  <c:v>45034.656543634257</c:v>
                </c:pt>
                <c:pt idx="4845">
                  <c:v>45034.666960358794</c:v>
                </c:pt>
                <c:pt idx="4846">
                  <c:v>45034.677377083332</c:v>
                </c:pt>
                <c:pt idx="4847">
                  <c:v>45034.687793807869</c:v>
                </c:pt>
                <c:pt idx="4848">
                  <c:v>45034.698210532406</c:v>
                </c:pt>
                <c:pt idx="4849">
                  <c:v>45034.708627256943</c:v>
                </c:pt>
                <c:pt idx="4850">
                  <c:v>45034.71904398148</c:v>
                </c:pt>
                <c:pt idx="4851">
                  <c:v>45034.729460706018</c:v>
                </c:pt>
                <c:pt idx="4852">
                  <c:v>45034.739877430555</c:v>
                </c:pt>
                <c:pt idx="4853">
                  <c:v>45034.750294155092</c:v>
                </c:pt>
                <c:pt idx="4854">
                  <c:v>45034.760710879629</c:v>
                </c:pt>
                <c:pt idx="4855">
                  <c:v>45034.771127604166</c:v>
                </c:pt>
                <c:pt idx="4856">
                  <c:v>45034.781544328704</c:v>
                </c:pt>
                <c:pt idx="4857">
                  <c:v>45034.791961053241</c:v>
                </c:pt>
                <c:pt idx="4858">
                  <c:v>45034.802377777778</c:v>
                </c:pt>
                <c:pt idx="4859">
                  <c:v>45034.812794502315</c:v>
                </c:pt>
                <c:pt idx="4860">
                  <c:v>45034.823211226852</c:v>
                </c:pt>
                <c:pt idx="4861">
                  <c:v>45034.83362795139</c:v>
                </c:pt>
                <c:pt idx="4862">
                  <c:v>45034.844044675927</c:v>
                </c:pt>
                <c:pt idx="4863">
                  <c:v>45034.854461400464</c:v>
                </c:pt>
                <c:pt idx="4864">
                  <c:v>45034.864878125001</c:v>
                </c:pt>
                <c:pt idx="4865">
                  <c:v>45034.875294849538</c:v>
                </c:pt>
                <c:pt idx="4866">
                  <c:v>45034.885711574076</c:v>
                </c:pt>
                <c:pt idx="4867">
                  <c:v>45034.896128298613</c:v>
                </c:pt>
                <c:pt idx="4868">
                  <c:v>45034.90654502315</c:v>
                </c:pt>
                <c:pt idx="4869">
                  <c:v>45034.916961747687</c:v>
                </c:pt>
                <c:pt idx="4870">
                  <c:v>45034.927378472225</c:v>
                </c:pt>
                <c:pt idx="4871">
                  <c:v>45034.937795196762</c:v>
                </c:pt>
                <c:pt idx="4872">
                  <c:v>45034.948211921299</c:v>
                </c:pt>
                <c:pt idx="4873">
                  <c:v>45034.958628645836</c:v>
                </c:pt>
                <c:pt idx="4874">
                  <c:v>45034.969045370373</c:v>
                </c:pt>
                <c:pt idx="4875">
                  <c:v>45034.979462094911</c:v>
                </c:pt>
                <c:pt idx="4876">
                  <c:v>45034.989878819448</c:v>
                </c:pt>
                <c:pt idx="4877">
                  <c:v>45035.000295543985</c:v>
                </c:pt>
                <c:pt idx="4878">
                  <c:v>45035.010712268515</c:v>
                </c:pt>
                <c:pt idx="4879">
                  <c:v>45035.021128993052</c:v>
                </c:pt>
                <c:pt idx="4880">
                  <c:v>45035.031545717589</c:v>
                </c:pt>
                <c:pt idx="4881">
                  <c:v>45035.041962442127</c:v>
                </c:pt>
                <c:pt idx="4882">
                  <c:v>45035.052379166664</c:v>
                </c:pt>
                <c:pt idx="4883">
                  <c:v>45035.062795891201</c:v>
                </c:pt>
                <c:pt idx="4884">
                  <c:v>45035.073212615738</c:v>
                </c:pt>
                <c:pt idx="4885">
                  <c:v>45035.083629340275</c:v>
                </c:pt>
                <c:pt idx="4886">
                  <c:v>45035.094046064813</c:v>
                </c:pt>
                <c:pt idx="4887">
                  <c:v>45035.10446278935</c:v>
                </c:pt>
                <c:pt idx="4888">
                  <c:v>45035.114879513887</c:v>
                </c:pt>
                <c:pt idx="4889">
                  <c:v>45035.125296238424</c:v>
                </c:pt>
                <c:pt idx="4890">
                  <c:v>45035.135712962961</c:v>
                </c:pt>
                <c:pt idx="4891">
                  <c:v>45035.146129687499</c:v>
                </c:pt>
                <c:pt idx="4892">
                  <c:v>45035.156546412036</c:v>
                </c:pt>
                <c:pt idx="4893">
                  <c:v>45035.166963136573</c:v>
                </c:pt>
                <c:pt idx="4894">
                  <c:v>45035.17737986111</c:v>
                </c:pt>
                <c:pt idx="4895">
                  <c:v>45035.187796585647</c:v>
                </c:pt>
                <c:pt idx="4896">
                  <c:v>45035.198213310185</c:v>
                </c:pt>
                <c:pt idx="4897">
                  <c:v>45035.208630034722</c:v>
                </c:pt>
                <c:pt idx="4898">
                  <c:v>45035.219046759259</c:v>
                </c:pt>
                <c:pt idx="4899">
                  <c:v>45035.229463483796</c:v>
                </c:pt>
                <c:pt idx="4900">
                  <c:v>45035.239880208333</c:v>
                </c:pt>
                <c:pt idx="4901">
                  <c:v>45035.250296932871</c:v>
                </c:pt>
                <c:pt idx="4902">
                  <c:v>45035.260713657408</c:v>
                </c:pt>
                <c:pt idx="4903">
                  <c:v>45035.271130381945</c:v>
                </c:pt>
                <c:pt idx="4904">
                  <c:v>45035.281547106482</c:v>
                </c:pt>
                <c:pt idx="4905">
                  <c:v>45035.29196383102</c:v>
                </c:pt>
                <c:pt idx="4906">
                  <c:v>45035.302380555557</c:v>
                </c:pt>
                <c:pt idx="4907">
                  <c:v>45035.312797280094</c:v>
                </c:pt>
                <c:pt idx="4908">
                  <c:v>45035.323214004631</c:v>
                </c:pt>
                <c:pt idx="4909">
                  <c:v>45035.333630729168</c:v>
                </c:pt>
                <c:pt idx="4910">
                  <c:v>45035.344047453706</c:v>
                </c:pt>
                <c:pt idx="4911">
                  <c:v>45035.354464178243</c:v>
                </c:pt>
                <c:pt idx="4912">
                  <c:v>45035.36488090278</c:v>
                </c:pt>
                <c:pt idx="4913">
                  <c:v>45035.375297627317</c:v>
                </c:pt>
                <c:pt idx="4914">
                  <c:v>45035.385714351854</c:v>
                </c:pt>
                <c:pt idx="4915">
                  <c:v>45035.396131076392</c:v>
                </c:pt>
                <c:pt idx="4916">
                  <c:v>45035.406547800929</c:v>
                </c:pt>
                <c:pt idx="4917">
                  <c:v>45035.416964525466</c:v>
                </c:pt>
                <c:pt idx="4918">
                  <c:v>45035.427381250003</c:v>
                </c:pt>
                <c:pt idx="4919">
                  <c:v>45035.43779797454</c:v>
                </c:pt>
                <c:pt idx="4920">
                  <c:v>45035.448214699078</c:v>
                </c:pt>
                <c:pt idx="4921">
                  <c:v>45035.458631423608</c:v>
                </c:pt>
                <c:pt idx="4922">
                  <c:v>45035.469048148145</c:v>
                </c:pt>
                <c:pt idx="4923">
                  <c:v>45035.479464872682</c:v>
                </c:pt>
                <c:pt idx="4924">
                  <c:v>45035.489881597219</c:v>
                </c:pt>
                <c:pt idx="4925">
                  <c:v>45035.500298321756</c:v>
                </c:pt>
                <c:pt idx="4926">
                  <c:v>45035.510715046294</c:v>
                </c:pt>
                <c:pt idx="4927">
                  <c:v>45035.521131770831</c:v>
                </c:pt>
                <c:pt idx="4928">
                  <c:v>45035.531548495368</c:v>
                </c:pt>
                <c:pt idx="4929">
                  <c:v>45035.541965219905</c:v>
                </c:pt>
                <c:pt idx="4930">
                  <c:v>45035.552381944442</c:v>
                </c:pt>
                <c:pt idx="4931">
                  <c:v>45035.56279866898</c:v>
                </c:pt>
                <c:pt idx="4932">
                  <c:v>45035.573215393517</c:v>
                </c:pt>
                <c:pt idx="4933">
                  <c:v>45035.583632118054</c:v>
                </c:pt>
                <c:pt idx="4934">
                  <c:v>45035.594048842591</c:v>
                </c:pt>
                <c:pt idx="4935">
                  <c:v>45035.604465567128</c:v>
                </c:pt>
                <c:pt idx="4936">
                  <c:v>45035.614882291666</c:v>
                </c:pt>
                <c:pt idx="4937">
                  <c:v>45035.625299016203</c:v>
                </c:pt>
                <c:pt idx="4938">
                  <c:v>45035.63571574074</c:v>
                </c:pt>
                <c:pt idx="4939">
                  <c:v>45035.646132465277</c:v>
                </c:pt>
                <c:pt idx="4940">
                  <c:v>45035.656549189815</c:v>
                </c:pt>
                <c:pt idx="4941">
                  <c:v>45035.666965914352</c:v>
                </c:pt>
                <c:pt idx="4942">
                  <c:v>45035.677382638889</c:v>
                </c:pt>
                <c:pt idx="4943">
                  <c:v>45035.687799363426</c:v>
                </c:pt>
                <c:pt idx="4944">
                  <c:v>45035.698216087963</c:v>
                </c:pt>
                <c:pt idx="4945">
                  <c:v>45035.708632812501</c:v>
                </c:pt>
                <c:pt idx="4946">
                  <c:v>45035.719049537038</c:v>
                </c:pt>
                <c:pt idx="4947">
                  <c:v>45035.729466261575</c:v>
                </c:pt>
                <c:pt idx="4948">
                  <c:v>45035.739882986112</c:v>
                </c:pt>
                <c:pt idx="4949">
                  <c:v>45035.750299710649</c:v>
                </c:pt>
                <c:pt idx="4950">
                  <c:v>45035.760716435187</c:v>
                </c:pt>
                <c:pt idx="4951">
                  <c:v>45035.771133159724</c:v>
                </c:pt>
                <c:pt idx="4952">
                  <c:v>45035.781549884261</c:v>
                </c:pt>
                <c:pt idx="4953">
                  <c:v>45035.791966608798</c:v>
                </c:pt>
                <c:pt idx="4954">
                  <c:v>45035.802383333335</c:v>
                </c:pt>
                <c:pt idx="4955">
                  <c:v>45035.812800057873</c:v>
                </c:pt>
                <c:pt idx="4956">
                  <c:v>45035.82321678241</c:v>
                </c:pt>
                <c:pt idx="4957">
                  <c:v>45035.833633506947</c:v>
                </c:pt>
                <c:pt idx="4958">
                  <c:v>45035.844050231484</c:v>
                </c:pt>
                <c:pt idx="4959">
                  <c:v>45035.854466956021</c:v>
                </c:pt>
                <c:pt idx="4960">
                  <c:v>45035.864883680559</c:v>
                </c:pt>
                <c:pt idx="4961">
                  <c:v>45035.875300405096</c:v>
                </c:pt>
                <c:pt idx="4962">
                  <c:v>45035.885717129633</c:v>
                </c:pt>
                <c:pt idx="4963">
                  <c:v>45035.896133854163</c:v>
                </c:pt>
                <c:pt idx="4964">
                  <c:v>45035.9065505787</c:v>
                </c:pt>
                <c:pt idx="4965">
                  <c:v>45035.916967303237</c:v>
                </c:pt>
                <c:pt idx="4966">
                  <c:v>45035.927384027775</c:v>
                </c:pt>
                <c:pt idx="4967">
                  <c:v>45035.937800752312</c:v>
                </c:pt>
                <c:pt idx="4968">
                  <c:v>45035.948217476849</c:v>
                </c:pt>
                <c:pt idx="4969">
                  <c:v>45035.958634201386</c:v>
                </c:pt>
                <c:pt idx="4970">
                  <c:v>45035.969050925924</c:v>
                </c:pt>
                <c:pt idx="4971">
                  <c:v>45035.979467650461</c:v>
                </c:pt>
                <c:pt idx="4972">
                  <c:v>45035.989884374998</c:v>
                </c:pt>
                <c:pt idx="4973">
                  <c:v>45036.000301099535</c:v>
                </c:pt>
                <c:pt idx="4974">
                  <c:v>45036.010717824072</c:v>
                </c:pt>
                <c:pt idx="4975">
                  <c:v>45036.02113454861</c:v>
                </c:pt>
                <c:pt idx="4976">
                  <c:v>45036.031551273147</c:v>
                </c:pt>
                <c:pt idx="4977">
                  <c:v>45036.041967997684</c:v>
                </c:pt>
                <c:pt idx="4978">
                  <c:v>45036.052384722221</c:v>
                </c:pt>
                <c:pt idx="4979">
                  <c:v>45036.062801446758</c:v>
                </c:pt>
                <c:pt idx="4980">
                  <c:v>45036.073218171296</c:v>
                </c:pt>
                <c:pt idx="4981">
                  <c:v>45036.083634895833</c:v>
                </c:pt>
                <c:pt idx="4982">
                  <c:v>45036.09405162037</c:v>
                </c:pt>
                <c:pt idx="4983">
                  <c:v>45036.104468344907</c:v>
                </c:pt>
                <c:pt idx="4984">
                  <c:v>45036.114885069444</c:v>
                </c:pt>
                <c:pt idx="4985">
                  <c:v>45036.125301793982</c:v>
                </c:pt>
                <c:pt idx="4986">
                  <c:v>45036.135718518519</c:v>
                </c:pt>
                <c:pt idx="4987">
                  <c:v>45036.146135243056</c:v>
                </c:pt>
                <c:pt idx="4988">
                  <c:v>45036.156551967593</c:v>
                </c:pt>
                <c:pt idx="4989">
                  <c:v>45036.16696869213</c:v>
                </c:pt>
                <c:pt idx="4990">
                  <c:v>45036.177385416668</c:v>
                </c:pt>
                <c:pt idx="4991">
                  <c:v>45036.187802141205</c:v>
                </c:pt>
                <c:pt idx="4992">
                  <c:v>45036.198218865742</c:v>
                </c:pt>
                <c:pt idx="4993">
                  <c:v>45036.208635590279</c:v>
                </c:pt>
                <c:pt idx="4994">
                  <c:v>45036.219052314817</c:v>
                </c:pt>
                <c:pt idx="4995">
                  <c:v>45036.229469039354</c:v>
                </c:pt>
                <c:pt idx="4996">
                  <c:v>45036.239885763891</c:v>
                </c:pt>
                <c:pt idx="4997">
                  <c:v>45036.250302488428</c:v>
                </c:pt>
                <c:pt idx="4998">
                  <c:v>45036.260719212965</c:v>
                </c:pt>
                <c:pt idx="4999">
                  <c:v>45036.271135937503</c:v>
                </c:pt>
                <c:pt idx="5000">
                  <c:v>45036.28155266204</c:v>
                </c:pt>
                <c:pt idx="5001">
                  <c:v>45036.291969386577</c:v>
                </c:pt>
                <c:pt idx="5002">
                  <c:v>45036.302386111114</c:v>
                </c:pt>
                <c:pt idx="5003">
                  <c:v>45036.312802835651</c:v>
                </c:pt>
                <c:pt idx="5004">
                  <c:v>45036.323219560189</c:v>
                </c:pt>
                <c:pt idx="5005">
                  <c:v>45036.333636284726</c:v>
                </c:pt>
                <c:pt idx="5006">
                  <c:v>45036.344053009256</c:v>
                </c:pt>
                <c:pt idx="5007">
                  <c:v>45036.354469733793</c:v>
                </c:pt>
                <c:pt idx="5008">
                  <c:v>45036.36488645833</c:v>
                </c:pt>
                <c:pt idx="5009">
                  <c:v>45036.375303182867</c:v>
                </c:pt>
                <c:pt idx="5010">
                  <c:v>45036.385719907405</c:v>
                </c:pt>
                <c:pt idx="5011">
                  <c:v>45036.396136631942</c:v>
                </c:pt>
                <c:pt idx="5012">
                  <c:v>45036.406553356479</c:v>
                </c:pt>
                <c:pt idx="5013">
                  <c:v>45036.416970081016</c:v>
                </c:pt>
                <c:pt idx="5014">
                  <c:v>45036.427386805553</c:v>
                </c:pt>
                <c:pt idx="5015">
                  <c:v>45036.437803530091</c:v>
                </c:pt>
                <c:pt idx="5016">
                  <c:v>45036.448220254628</c:v>
                </c:pt>
                <c:pt idx="5017">
                  <c:v>45036.458636979165</c:v>
                </c:pt>
                <c:pt idx="5018">
                  <c:v>45036.469053703702</c:v>
                </c:pt>
                <c:pt idx="5019">
                  <c:v>45036.479470428239</c:v>
                </c:pt>
                <c:pt idx="5020">
                  <c:v>45036.489887152777</c:v>
                </c:pt>
                <c:pt idx="5021">
                  <c:v>45036.500303877314</c:v>
                </c:pt>
                <c:pt idx="5022">
                  <c:v>45036.510720601851</c:v>
                </c:pt>
                <c:pt idx="5023">
                  <c:v>45036.521137326388</c:v>
                </c:pt>
                <c:pt idx="5024">
                  <c:v>45036.531554050925</c:v>
                </c:pt>
                <c:pt idx="5025">
                  <c:v>45036.541970775463</c:v>
                </c:pt>
                <c:pt idx="5026">
                  <c:v>45036.5523875</c:v>
                </c:pt>
                <c:pt idx="5027">
                  <c:v>45036.562804224537</c:v>
                </c:pt>
                <c:pt idx="5028">
                  <c:v>45036.573220949074</c:v>
                </c:pt>
                <c:pt idx="5029">
                  <c:v>45036.583637673612</c:v>
                </c:pt>
                <c:pt idx="5030">
                  <c:v>45036.594054398149</c:v>
                </c:pt>
                <c:pt idx="5031">
                  <c:v>45036.604471122686</c:v>
                </c:pt>
                <c:pt idx="5032">
                  <c:v>45036.614887847223</c:v>
                </c:pt>
                <c:pt idx="5033">
                  <c:v>45036.62530457176</c:v>
                </c:pt>
                <c:pt idx="5034">
                  <c:v>45036.635721296298</c:v>
                </c:pt>
                <c:pt idx="5035">
                  <c:v>45036.646138020835</c:v>
                </c:pt>
                <c:pt idx="5036">
                  <c:v>45036.656554745372</c:v>
                </c:pt>
                <c:pt idx="5037">
                  <c:v>45036.666971469909</c:v>
                </c:pt>
                <c:pt idx="5038">
                  <c:v>45036.677388194446</c:v>
                </c:pt>
                <c:pt idx="5039">
                  <c:v>45036.687804918984</c:v>
                </c:pt>
                <c:pt idx="5040">
                  <c:v>45036.698221643521</c:v>
                </c:pt>
                <c:pt idx="5041">
                  <c:v>45036.708638368058</c:v>
                </c:pt>
                <c:pt idx="5042">
                  <c:v>45036.719055092595</c:v>
                </c:pt>
                <c:pt idx="5043">
                  <c:v>45036.729471817132</c:v>
                </c:pt>
                <c:pt idx="5044">
                  <c:v>45036.73988854167</c:v>
                </c:pt>
                <c:pt idx="5045">
                  <c:v>45036.750305266207</c:v>
                </c:pt>
                <c:pt idx="5046">
                  <c:v>45036.760721990744</c:v>
                </c:pt>
                <c:pt idx="5047">
                  <c:v>45036.771138715281</c:v>
                </c:pt>
                <c:pt idx="5048">
                  <c:v>45036.781555439811</c:v>
                </c:pt>
                <c:pt idx="5049">
                  <c:v>45036.791972164348</c:v>
                </c:pt>
                <c:pt idx="5050">
                  <c:v>45036.802388888886</c:v>
                </c:pt>
                <c:pt idx="5051">
                  <c:v>45036.812805613423</c:v>
                </c:pt>
                <c:pt idx="5052">
                  <c:v>45036.82322233796</c:v>
                </c:pt>
                <c:pt idx="5053">
                  <c:v>45036.833639062497</c:v>
                </c:pt>
                <c:pt idx="5054">
                  <c:v>45036.844055787034</c:v>
                </c:pt>
                <c:pt idx="5055">
                  <c:v>45036.854472511572</c:v>
                </c:pt>
                <c:pt idx="5056">
                  <c:v>45036.864889236109</c:v>
                </c:pt>
                <c:pt idx="5057">
                  <c:v>45036.875305960646</c:v>
                </c:pt>
                <c:pt idx="5058">
                  <c:v>45036.885722685183</c:v>
                </c:pt>
                <c:pt idx="5059">
                  <c:v>45036.89613940972</c:v>
                </c:pt>
                <c:pt idx="5060">
                  <c:v>45036.906556134258</c:v>
                </c:pt>
                <c:pt idx="5061">
                  <c:v>45036.916972858795</c:v>
                </c:pt>
                <c:pt idx="5062">
                  <c:v>45036.927389583332</c:v>
                </c:pt>
                <c:pt idx="5063">
                  <c:v>45036.937806307869</c:v>
                </c:pt>
                <c:pt idx="5064">
                  <c:v>45036.948223032407</c:v>
                </c:pt>
                <c:pt idx="5065">
                  <c:v>45036.958639756944</c:v>
                </c:pt>
                <c:pt idx="5066">
                  <c:v>45036.969056481481</c:v>
                </c:pt>
                <c:pt idx="5067">
                  <c:v>45036.979473206018</c:v>
                </c:pt>
                <c:pt idx="5068">
                  <c:v>45036.989889930555</c:v>
                </c:pt>
                <c:pt idx="5069">
                  <c:v>45037.000306655093</c:v>
                </c:pt>
                <c:pt idx="5070">
                  <c:v>45037.01072337963</c:v>
                </c:pt>
                <c:pt idx="5071">
                  <c:v>45037.021140104167</c:v>
                </c:pt>
                <c:pt idx="5072">
                  <c:v>45037.031556828704</c:v>
                </c:pt>
                <c:pt idx="5073">
                  <c:v>45037.041973553241</c:v>
                </c:pt>
                <c:pt idx="5074">
                  <c:v>45037.052390277779</c:v>
                </c:pt>
                <c:pt idx="5075">
                  <c:v>45037.062807002316</c:v>
                </c:pt>
                <c:pt idx="5076">
                  <c:v>45037.073223726853</c:v>
                </c:pt>
                <c:pt idx="5077">
                  <c:v>45037.08364045139</c:v>
                </c:pt>
                <c:pt idx="5078">
                  <c:v>45037.094057175927</c:v>
                </c:pt>
                <c:pt idx="5079">
                  <c:v>45037.104473900465</c:v>
                </c:pt>
                <c:pt idx="5080">
                  <c:v>45037.114890625002</c:v>
                </c:pt>
                <c:pt idx="5081">
                  <c:v>45037.125307349539</c:v>
                </c:pt>
                <c:pt idx="5082">
                  <c:v>45037.135724074076</c:v>
                </c:pt>
                <c:pt idx="5083">
                  <c:v>45037.146140798613</c:v>
                </c:pt>
                <c:pt idx="5084">
                  <c:v>45037.156557523151</c:v>
                </c:pt>
                <c:pt idx="5085">
                  <c:v>45037.166974247688</c:v>
                </c:pt>
                <c:pt idx="5086">
                  <c:v>45037.177390972225</c:v>
                </c:pt>
                <c:pt idx="5087">
                  <c:v>45037.187807696762</c:v>
                </c:pt>
                <c:pt idx="5088">
                  <c:v>45037.1982244213</c:v>
                </c:pt>
                <c:pt idx="5089">
                  <c:v>45037.208641145837</c:v>
                </c:pt>
                <c:pt idx="5090">
                  <c:v>45037.219057870374</c:v>
                </c:pt>
                <c:pt idx="5091">
                  <c:v>45037.229474594904</c:v>
                </c:pt>
                <c:pt idx="5092">
                  <c:v>45037.239891319441</c:v>
                </c:pt>
                <c:pt idx="5093">
                  <c:v>45037.250308043978</c:v>
                </c:pt>
                <c:pt idx="5094">
                  <c:v>45037.260724768516</c:v>
                </c:pt>
                <c:pt idx="5095">
                  <c:v>45037.271141493053</c:v>
                </c:pt>
                <c:pt idx="5096">
                  <c:v>45037.28155821759</c:v>
                </c:pt>
                <c:pt idx="5097">
                  <c:v>45037.291974942127</c:v>
                </c:pt>
                <c:pt idx="5098">
                  <c:v>45037.302391666664</c:v>
                </c:pt>
                <c:pt idx="5099">
                  <c:v>45037.312808391202</c:v>
                </c:pt>
                <c:pt idx="5100">
                  <c:v>45037.323225115739</c:v>
                </c:pt>
                <c:pt idx="5101">
                  <c:v>45037.333641840276</c:v>
                </c:pt>
                <c:pt idx="5102">
                  <c:v>45037.344058564813</c:v>
                </c:pt>
                <c:pt idx="5103">
                  <c:v>45037.35447528935</c:v>
                </c:pt>
                <c:pt idx="5104">
                  <c:v>45037.364892013888</c:v>
                </c:pt>
                <c:pt idx="5105">
                  <c:v>45037.375308738425</c:v>
                </c:pt>
                <c:pt idx="5106">
                  <c:v>45037.385725462962</c:v>
                </c:pt>
                <c:pt idx="5107">
                  <c:v>45037.396142187499</c:v>
                </c:pt>
                <c:pt idx="5108">
                  <c:v>45037.406558912036</c:v>
                </c:pt>
                <c:pt idx="5109">
                  <c:v>45037.416975636574</c:v>
                </c:pt>
                <c:pt idx="5110">
                  <c:v>45037.427392361111</c:v>
                </c:pt>
                <c:pt idx="5111">
                  <c:v>45037.437809085648</c:v>
                </c:pt>
                <c:pt idx="5112">
                  <c:v>45037.448225810185</c:v>
                </c:pt>
                <c:pt idx="5113">
                  <c:v>45037.458642534722</c:v>
                </c:pt>
                <c:pt idx="5114">
                  <c:v>45037.46905925926</c:v>
                </c:pt>
                <c:pt idx="5115">
                  <c:v>45037.479475983797</c:v>
                </c:pt>
                <c:pt idx="5116">
                  <c:v>45037.489892708334</c:v>
                </c:pt>
                <c:pt idx="5117">
                  <c:v>45037.500309432871</c:v>
                </c:pt>
                <c:pt idx="5118">
                  <c:v>45037.510726157408</c:v>
                </c:pt>
                <c:pt idx="5119">
                  <c:v>45037.521142881946</c:v>
                </c:pt>
                <c:pt idx="5120">
                  <c:v>45037.531559606483</c:v>
                </c:pt>
                <c:pt idx="5121">
                  <c:v>45037.54197633102</c:v>
                </c:pt>
                <c:pt idx="5122">
                  <c:v>45037.552393055557</c:v>
                </c:pt>
                <c:pt idx="5123">
                  <c:v>45037.562809780095</c:v>
                </c:pt>
                <c:pt idx="5124">
                  <c:v>45037.573226504632</c:v>
                </c:pt>
                <c:pt idx="5125">
                  <c:v>45037.583643229169</c:v>
                </c:pt>
                <c:pt idx="5126">
                  <c:v>45037.594059953706</c:v>
                </c:pt>
                <c:pt idx="5127">
                  <c:v>45037.604476678243</c:v>
                </c:pt>
                <c:pt idx="5128">
                  <c:v>45037.614893402781</c:v>
                </c:pt>
                <c:pt idx="5129">
                  <c:v>45037.625310127318</c:v>
                </c:pt>
                <c:pt idx="5130">
                  <c:v>45037.635726851855</c:v>
                </c:pt>
                <c:pt idx="5131">
                  <c:v>45037.646143576392</c:v>
                </c:pt>
                <c:pt idx="5132">
                  <c:v>45037.656560300929</c:v>
                </c:pt>
                <c:pt idx="5133">
                  <c:v>45037.666977025459</c:v>
                </c:pt>
                <c:pt idx="5134">
                  <c:v>45037.677393749997</c:v>
                </c:pt>
                <c:pt idx="5135">
                  <c:v>45037.687810474534</c:v>
                </c:pt>
                <c:pt idx="5136">
                  <c:v>45037.698227199071</c:v>
                </c:pt>
                <c:pt idx="5137">
                  <c:v>45037.708643923608</c:v>
                </c:pt>
                <c:pt idx="5138">
                  <c:v>45037.719060648145</c:v>
                </c:pt>
                <c:pt idx="5139">
                  <c:v>45037.729477372683</c:v>
                </c:pt>
                <c:pt idx="5140">
                  <c:v>45037.73989409722</c:v>
                </c:pt>
                <c:pt idx="5141">
                  <c:v>45037.750310821757</c:v>
                </c:pt>
                <c:pt idx="5142">
                  <c:v>45037.760727546294</c:v>
                </c:pt>
                <c:pt idx="5143">
                  <c:v>45037.771144270831</c:v>
                </c:pt>
                <c:pt idx="5144">
                  <c:v>45037.781560995369</c:v>
                </c:pt>
                <c:pt idx="5145">
                  <c:v>45037.791977719906</c:v>
                </c:pt>
                <c:pt idx="5146">
                  <c:v>45037.802394444443</c:v>
                </c:pt>
                <c:pt idx="5147">
                  <c:v>45037.81281116898</c:v>
                </c:pt>
                <c:pt idx="5148">
                  <c:v>45037.823227893517</c:v>
                </c:pt>
                <c:pt idx="5149">
                  <c:v>45037.833644618055</c:v>
                </c:pt>
                <c:pt idx="5150">
                  <c:v>45037.844061342592</c:v>
                </c:pt>
                <c:pt idx="5151">
                  <c:v>45037.854478067129</c:v>
                </c:pt>
                <c:pt idx="5152">
                  <c:v>45037.864894791666</c:v>
                </c:pt>
                <c:pt idx="5153">
                  <c:v>45037.875311516204</c:v>
                </c:pt>
                <c:pt idx="5154">
                  <c:v>45037.885728240741</c:v>
                </c:pt>
                <c:pt idx="5155">
                  <c:v>45037.896144965278</c:v>
                </c:pt>
                <c:pt idx="5156">
                  <c:v>45037.906561689815</c:v>
                </c:pt>
                <c:pt idx="5157">
                  <c:v>45037.916978414352</c:v>
                </c:pt>
                <c:pt idx="5158">
                  <c:v>45037.92739513889</c:v>
                </c:pt>
                <c:pt idx="5159">
                  <c:v>45037.937811863427</c:v>
                </c:pt>
                <c:pt idx="5160">
                  <c:v>45037.948228587964</c:v>
                </c:pt>
                <c:pt idx="5161">
                  <c:v>45037.958645312501</c:v>
                </c:pt>
                <c:pt idx="5162">
                  <c:v>45037.969062037038</c:v>
                </c:pt>
                <c:pt idx="5163">
                  <c:v>45037.979478761576</c:v>
                </c:pt>
                <c:pt idx="5164">
                  <c:v>45037.989895486113</c:v>
                </c:pt>
                <c:pt idx="5165">
                  <c:v>45038.00031221065</c:v>
                </c:pt>
                <c:pt idx="5166">
                  <c:v>45038.010728935187</c:v>
                </c:pt>
                <c:pt idx="5167">
                  <c:v>45038.021145659724</c:v>
                </c:pt>
                <c:pt idx="5168">
                  <c:v>45038.031562384262</c:v>
                </c:pt>
                <c:pt idx="5169">
                  <c:v>45038.041979108799</c:v>
                </c:pt>
                <c:pt idx="5170">
                  <c:v>45038.052395833336</c:v>
                </c:pt>
                <c:pt idx="5171">
                  <c:v>45038.062812557873</c:v>
                </c:pt>
                <c:pt idx="5172">
                  <c:v>45038.07322928241</c:v>
                </c:pt>
                <c:pt idx="5173">
                  <c:v>45038.083646006948</c:v>
                </c:pt>
                <c:pt idx="5174">
                  <c:v>45038.094062731485</c:v>
                </c:pt>
                <c:pt idx="5175">
                  <c:v>45038.104479456022</c:v>
                </c:pt>
                <c:pt idx="5176">
                  <c:v>45038.114896180552</c:v>
                </c:pt>
                <c:pt idx="5177">
                  <c:v>45038.125312905089</c:v>
                </c:pt>
                <c:pt idx="5178">
                  <c:v>45038.135729629626</c:v>
                </c:pt>
                <c:pt idx="5179">
                  <c:v>45038.146146354164</c:v>
                </c:pt>
                <c:pt idx="5180">
                  <c:v>45038.156563078701</c:v>
                </c:pt>
                <c:pt idx="5181">
                  <c:v>45038.166979803238</c:v>
                </c:pt>
                <c:pt idx="5182">
                  <c:v>45038.177396527775</c:v>
                </c:pt>
                <c:pt idx="5183">
                  <c:v>45038.187813252312</c:v>
                </c:pt>
                <c:pt idx="5184">
                  <c:v>45038.19822997685</c:v>
                </c:pt>
                <c:pt idx="5185">
                  <c:v>45038.208646701387</c:v>
                </c:pt>
                <c:pt idx="5186">
                  <c:v>45038.219063425924</c:v>
                </c:pt>
                <c:pt idx="5187">
                  <c:v>45038.229480150461</c:v>
                </c:pt>
                <c:pt idx="5188">
                  <c:v>45038.239896874999</c:v>
                </c:pt>
                <c:pt idx="5189">
                  <c:v>45038.250313599536</c:v>
                </c:pt>
                <c:pt idx="5190">
                  <c:v>45038.260730324073</c:v>
                </c:pt>
                <c:pt idx="5191">
                  <c:v>45038.27114704861</c:v>
                </c:pt>
                <c:pt idx="5192">
                  <c:v>45038.281563773147</c:v>
                </c:pt>
                <c:pt idx="5193">
                  <c:v>45038.291980497685</c:v>
                </c:pt>
                <c:pt idx="5194">
                  <c:v>45038.302397222222</c:v>
                </c:pt>
                <c:pt idx="5195">
                  <c:v>45038.312813946759</c:v>
                </c:pt>
                <c:pt idx="5196">
                  <c:v>45038.323230671296</c:v>
                </c:pt>
                <c:pt idx="5197">
                  <c:v>45038.333647395833</c:v>
                </c:pt>
                <c:pt idx="5198">
                  <c:v>45038.344064120371</c:v>
                </c:pt>
                <c:pt idx="5199">
                  <c:v>45038.354480844908</c:v>
                </c:pt>
                <c:pt idx="5200">
                  <c:v>45038.364897569445</c:v>
                </c:pt>
                <c:pt idx="5201">
                  <c:v>45038.375314293982</c:v>
                </c:pt>
                <c:pt idx="5202">
                  <c:v>45038.385731018519</c:v>
                </c:pt>
                <c:pt idx="5203">
                  <c:v>45038.396147743057</c:v>
                </c:pt>
                <c:pt idx="5204">
                  <c:v>45038.406564467594</c:v>
                </c:pt>
                <c:pt idx="5205">
                  <c:v>45038.416981192131</c:v>
                </c:pt>
                <c:pt idx="5206">
                  <c:v>45038.427397916668</c:v>
                </c:pt>
                <c:pt idx="5207">
                  <c:v>45038.437814641205</c:v>
                </c:pt>
                <c:pt idx="5208">
                  <c:v>45038.448231365743</c:v>
                </c:pt>
                <c:pt idx="5209">
                  <c:v>45038.45864809028</c:v>
                </c:pt>
                <c:pt idx="5210">
                  <c:v>45038.469064814817</c:v>
                </c:pt>
                <c:pt idx="5211">
                  <c:v>45038.479481539354</c:v>
                </c:pt>
                <c:pt idx="5212">
                  <c:v>45038.489898263892</c:v>
                </c:pt>
                <c:pt idx="5213">
                  <c:v>45038.500314988429</c:v>
                </c:pt>
                <c:pt idx="5214">
                  <c:v>45038.510731712966</c:v>
                </c:pt>
                <c:pt idx="5215">
                  <c:v>45038.521148437503</c:v>
                </c:pt>
                <c:pt idx="5216">
                  <c:v>45038.53156516204</c:v>
                </c:pt>
                <c:pt idx="5217">
                  <c:v>45038.541981886578</c:v>
                </c:pt>
                <c:pt idx="5218">
                  <c:v>45038.552398611107</c:v>
                </c:pt>
                <c:pt idx="5219">
                  <c:v>45038.562815335645</c:v>
                </c:pt>
                <c:pt idx="5220">
                  <c:v>45038.573232060182</c:v>
                </c:pt>
                <c:pt idx="5221">
                  <c:v>45038.583648784719</c:v>
                </c:pt>
                <c:pt idx="5222">
                  <c:v>45038.594065509256</c:v>
                </c:pt>
                <c:pt idx="5223">
                  <c:v>45038.604482233794</c:v>
                </c:pt>
                <c:pt idx="5224">
                  <c:v>45038.614898958331</c:v>
                </c:pt>
                <c:pt idx="5225">
                  <c:v>45038.625315682868</c:v>
                </c:pt>
                <c:pt idx="5226">
                  <c:v>45038.635732407405</c:v>
                </c:pt>
                <c:pt idx="5227">
                  <c:v>45038.646149131942</c:v>
                </c:pt>
                <c:pt idx="5228">
                  <c:v>45038.65656585648</c:v>
                </c:pt>
                <c:pt idx="5229">
                  <c:v>45038.666982581017</c:v>
                </c:pt>
                <c:pt idx="5230">
                  <c:v>45038.677399305554</c:v>
                </c:pt>
                <c:pt idx="5231">
                  <c:v>45038.687816030091</c:v>
                </c:pt>
                <c:pt idx="5232">
                  <c:v>45038.698232754628</c:v>
                </c:pt>
                <c:pt idx="5233">
                  <c:v>45038.708649479166</c:v>
                </c:pt>
                <c:pt idx="5234">
                  <c:v>45038.719066203703</c:v>
                </c:pt>
                <c:pt idx="5235">
                  <c:v>45038.72948292824</c:v>
                </c:pt>
                <c:pt idx="5236">
                  <c:v>45038.739899652777</c:v>
                </c:pt>
                <c:pt idx="5237">
                  <c:v>45038.750316377314</c:v>
                </c:pt>
                <c:pt idx="5238">
                  <c:v>45038.760733101852</c:v>
                </c:pt>
                <c:pt idx="5239">
                  <c:v>45038.771149826389</c:v>
                </c:pt>
                <c:pt idx="5240">
                  <c:v>45038.781566550926</c:v>
                </c:pt>
                <c:pt idx="5241">
                  <c:v>45038.791983275463</c:v>
                </c:pt>
                <c:pt idx="5242">
                  <c:v>45038.8024</c:v>
                </c:pt>
                <c:pt idx="5243">
                  <c:v>45038.812816724538</c:v>
                </c:pt>
                <c:pt idx="5244">
                  <c:v>45038.823233449075</c:v>
                </c:pt>
                <c:pt idx="5245">
                  <c:v>45038.833650173612</c:v>
                </c:pt>
                <c:pt idx="5246">
                  <c:v>45038.844066898149</c:v>
                </c:pt>
                <c:pt idx="5247">
                  <c:v>45038.854483622687</c:v>
                </c:pt>
                <c:pt idx="5248">
                  <c:v>45038.864900347224</c:v>
                </c:pt>
                <c:pt idx="5249">
                  <c:v>45038.875317071761</c:v>
                </c:pt>
                <c:pt idx="5250">
                  <c:v>45038.885733796298</c:v>
                </c:pt>
                <c:pt idx="5251">
                  <c:v>45038.896150520835</c:v>
                </c:pt>
                <c:pt idx="5252">
                  <c:v>45038.906567245373</c:v>
                </c:pt>
                <c:pt idx="5253">
                  <c:v>45038.91698396991</c:v>
                </c:pt>
                <c:pt idx="5254">
                  <c:v>45038.927400694447</c:v>
                </c:pt>
                <c:pt idx="5255">
                  <c:v>45038.937817418984</c:v>
                </c:pt>
                <c:pt idx="5256">
                  <c:v>45038.948234143521</c:v>
                </c:pt>
                <c:pt idx="5257">
                  <c:v>45038.958650868059</c:v>
                </c:pt>
                <c:pt idx="5258">
                  <c:v>45038.969067592596</c:v>
                </c:pt>
                <c:pt idx="5259">
                  <c:v>45038.979484317133</c:v>
                </c:pt>
                <c:pt idx="5260">
                  <c:v>45038.98990104167</c:v>
                </c:pt>
                <c:pt idx="5261">
                  <c:v>45039.0003177662</c:v>
                </c:pt>
                <c:pt idx="5262">
                  <c:v>45039.010734490737</c:v>
                </c:pt>
                <c:pt idx="5263">
                  <c:v>45039.021151215275</c:v>
                </c:pt>
                <c:pt idx="5264">
                  <c:v>45039.031567939812</c:v>
                </c:pt>
                <c:pt idx="5265">
                  <c:v>45039.041984664349</c:v>
                </c:pt>
                <c:pt idx="5266">
                  <c:v>45039.052401388886</c:v>
                </c:pt>
                <c:pt idx="5267">
                  <c:v>45039.062818113423</c:v>
                </c:pt>
                <c:pt idx="5268">
                  <c:v>45039.073234837961</c:v>
                </c:pt>
                <c:pt idx="5269">
                  <c:v>45039.083651562498</c:v>
                </c:pt>
                <c:pt idx="5270">
                  <c:v>45039.094068287035</c:v>
                </c:pt>
                <c:pt idx="5271">
                  <c:v>45039.104485011572</c:v>
                </c:pt>
                <c:pt idx="5272">
                  <c:v>45039.114901736109</c:v>
                </c:pt>
                <c:pt idx="5273">
                  <c:v>45039.125318460647</c:v>
                </c:pt>
                <c:pt idx="5274">
                  <c:v>45039.135735185184</c:v>
                </c:pt>
                <c:pt idx="5275">
                  <c:v>45039.146151909721</c:v>
                </c:pt>
                <c:pt idx="5276">
                  <c:v>45039.156568634258</c:v>
                </c:pt>
                <c:pt idx="5277">
                  <c:v>45039.166985358796</c:v>
                </c:pt>
                <c:pt idx="5278">
                  <c:v>45039.177402083333</c:v>
                </c:pt>
                <c:pt idx="5279">
                  <c:v>45039.18781880787</c:v>
                </c:pt>
                <c:pt idx="5280">
                  <c:v>45039.198235532407</c:v>
                </c:pt>
                <c:pt idx="5281">
                  <c:v>45039.208652256944</c:v>
                </c:pt>
                <c:pt idx="5282">
                  <c:v>45039.219068981482</c:v>
                </c:pt>
                <c:pt idx="5283">
                  <c:v>45039.229485706019</c:v>
                </c:pt>
                <c:pt idx="5284">
                  <c:v>45039.239902430556</c:v>
                </c:pt>
                <c:pt idx="5285">
                  <c:v>45039.250319155093</c:v>
                </c:pt>
                <c:pt idx="5286">
                  <c:v>45039.26073587963</c:v>
                </c:pt>
                <c:pt idx="5287">
                  <c:v>45039.271152604168</c:v>
                </c:pt>
                <c:pt idx="5288">
                  <c:v>45039.281569328705</c:v>
                </c:pt>
                <c:pt idx="5289">
                  <c:v>45039.291986053242</c:v>
                </c:pt>
                <c:pt idx="5290">
                  <c:v>45039.302402777779</c:v>
                </c:pt>
                <c:pt idx="5291">
                  <c:v>45039.312819502316</c:v>
                </c:pt>
                <c:pt idx="5292">
                  <c:v>45039.323236226854</c:v>
                </c:pt>
                <c:pt idx="5293">
                  <c:v>45039.333652951391</c:v>
                </c:pt>
                <c:pt idx="5294">
                  <c:v>45039.344069675928</c:v>
                </c:pt>
                <c:pt idx="5295">
                  <c:v>45039.354486400465</c:v>
                </c:pt>
                <c:pt idx="5296">
                  <c:v>45039.364903125002</c:v>
                </c:pt>
                <c:pt idx="5297">
                  <c:v>45039.37531984954</c:v>
                </c:pt>
                <c:pt idx="5298">
                  <c:v>45039.385736574077</c:v>
                </c:pt>
                <c:pt idx="5299">
                  <c:v>45039.396153298614</c:v>
                </c:pt>
                <c:pt idx="5300">
                  <c:v>45039.406570023151</c:v>
                </c:pt>
                <c:pt idx="5301">
                  <c:v>45039.416986747688</c:v>
                </c:pt>
                <c:pt idx="5302">
                  <c:v>45039.427403472226</c:v>
                </c:pt>
                <c:pt idx="5303">
                  <c:v>45039.437820196756</c:v>
                </c:pt>
                <c:pt idx="5304">
                  <c:v>45039.448236921293</c:v>
                </c:pt>
                <c:pt idx="5305">
                  <c:v>45039.45865364583</c:v>
                </c:pt>
                <c:pt idx="5306">
                  <c:v>45039.469070370367</c:v>
                </c:pt>
                <c:pt idx="5307">
                  <c:v>45039.479487094904</c:v>
                </c:pt>
                <c:pt idx="5308">
                  <c:v>45039.489903819442</c:v>
                </c:pt>
                <c:pt idx="5309">
                  <c:v>45039.500320543979</c:v>
                </c:pt>
                <c:pt idx="5310">
                  <c:v>45039.510737268516</c:v>
                </c:pt>
                <c:pt idx="5311">
                  <c:v>45039.521153993053</c:v>
                </c:pt>
                <c:pt idx="5312">
                  <c:v>45039.531570717591</c:v>
                </c:pt>
                <c:pt idx="5313">
                  <c:v>45039.541987442128</c:v>
                </c:pt>
                <c:pt idx="5314">
                  <c:v>45039.552404166665</c:v>
                </c:pt>
                <c:pt idx="5315">
                  <c:v>45039.562820891202</c:v>
                </c:pt>
                <c:pt idx="5316">
                  <c:v>45039.573237615739</c:v>
                </c:pt>
                <c:pt idx="5317">
                  <c:v>45039.583654340277</c:v>
                </c:pt>
                <c:pt idx="5318">
                  <c:v>45039.594071064814</c:v>
                </c:pt>
                <c:pt idx="5319">
                  <c:v>45039.604487789351</c:v>
                </c:pt>
                <c:pt idx="5320">
                  <c:v>45039.614904513888</c:v>
                </c:pt>
                <c:pt idx="5321">
                  <c:v>45039.625321238425</c:v>
                </c:pt>
                <c:pt idx="5322">
                  <c:v>45039.635737962963</c:v>
                </c:pt>
                <c:pt idx="5323">
                  <c:v>45039.6461546875</c:v>
                </c:pt>
                <c:pt idx="5324">
                  <c:v>45039.656571412037</c:v>
                </c:pt>
                <c:pt idx="5325">
                  <c:v>45039.666988136574</c:v>
                </c:pt>
                <c:pt idx="5326">
                  <c:v>45039.677404861111</c:v>
                </c:pt>
                <c:pt idx="5327">
                  <c:v>45039.687821585649</c:v>
                </c:pt>
                <c:pt idx="5328">
                  <c:v>45039.698238310186</c:v>
                </c:pt>
                <c:pt idx="5329">
                  <c:v>45039.708655034723</c:v>
                </c:pt>
                <c:pt idx="5330">
                  <c:v>45039.71907175926</c:v>
                </c:pt>
                <c:pt idx="5331">
                  <c:v>45039.729488483797</c:v>
                </c:pt>
                <c:pt idx="5332">
                  <c:v>45039.739905208335</c:v>
                </c:pt>
                <c:pt idx="5333">
                  <c:v>45039.750321932872</c:v>
                </c:pt>
                <c:pt idx="5334">
                  <c:v>45039.760738657409</c:v>
                </c:pt>
                <c:pt idx="5335">
                  <c:v>45039.771155381946</c:v>
                </c:pt>
                <c:pt idx="5336">
                  <c:v>45039.781572106484</c:v>
                </c:pt>
                <c:pt idx="5337">
                  <c:v>45039.791988831021</c:v>
                </c:pt>
                <c:pt idx="5338">
                  <c:v>45039.802405555558</c:v>
                </c:pt>
                <c:pt idx="5339">
                  <c:v>45039.812822280095</c:v>
                </c:pt>
                <c:pt idx="5340">
                  <c:v>45039.823239004632</c:v>
                </c:pt>
                <c:pt idx="5341">
                  <c:v>45039.83365572917</c:v>
                </c:pt>
                <c:pt idx="5342">
                  <c:v>45039.844072453707</c:v>
                </c:pt>
                <c:pt idx="5343">
                  <c:v>45039.854489178244</c:v>
                </c:pt>
                <c:pt idx="5344">
                  <c:v>45039.864905902781</c:v>
                </c:pt>
                <c:pt idx="5345">
                  <c:v>45039.875322627318</c:v>
                </c:pt>
                <c:pt idx="5346">
                  <c:v>45039.885739351848</c:v>
                </c:pt>
                <c:pt idx="5347">
                  <c:v>45039.896156076386</c:v>
                </c:pt>
                <c:pt idx="5348">
                  <c:v>45039.906572800923</c:v>
                </c:pt>
                <c:pt idx="5349">
                  <c:v>45039.91698952546</c:v>
                </c:pt>
                <c:pt idx="5350">
                  <c:v>45039.927406249997</c:v>
                </c:pt>
                <c:pt idx="5351">
                  <c:v>45039.937822974534</c:v>
                </c:pt>
                <c:pt idx="5352">
                  <c:v>45039.948239699072</c:v>
                </c:pt>
                <c:pt idx="5353">
                  <c:v>45039.958656423609</c:v>
                </c:pt>
                <c:pt idx="5354">
                  <c:v>45039.969073148146</c:v>
                </c:pt>
                <c:pt idx="5355">
                  <c:v>45039.979489872683</c:v>
                </c:pt>
                <c:pt idx="5356">
                  <c:v>45039.98990659722</c:v>
                </c:pt>
                <c:pt idx="5357">
                  <c:v>45040.000323321758</c:v>
                </c:pt>
                <c:pt idx="5358">
                  <c:v>45040.010740046295</c:v>
                </c:pt>
                <c:pt idx="5359">
                  <c:v>45040.021156770832</c:v>
                </c:pt>
                <c:pt idx="5360">
                  <c:v>45040.031573495369</c:v>
                </c:pt>
                <c:pt idx="5361">
                  <c:v>45040.041990219906</c:v>
                </c:pt>
                <c:pt idx="5362">
                  <c:v>45040.052406944444</c:v>
                </c:pt>
                <c:pt idx="5363">
                  <c:v>45040.062823668981</c:v>
                </c:pt>
                <c:pt idx="5364">
                  <c:v>45040.073240393518</c:v>
                </c:pt>
                <c:pt idx="5365">
                  <c:v>45040.083657118055</c:v>
                </c:pt>
                <c:pt idx="5366">
                  <c:v>45040.094073842592</c:v>
                </c:pt>
                <c:pt idx="5367">
                  <c:v>45040.10449056713</c:v>
                </c:pt>
                <c:pt idx="5368">
                  <c:v>45040.114907291667</c:v>
                </c:pt>
                <c:pt idx="5369">
                  <c:v>45040.125324016204</c:v>
                </c:pt>
                <c:pt idx="5370">
                  <c:v>45040.135740740741</c:v>
                </c:pt>
                <c:pt idx="5371">
                  <c:v>45040.146157465279</c:v>
                </c:pt>
                <c:pt idx="5372">
                  <c:v>45040.156574189816</c:v>
                </c:pt>
                <c:pt idx="5373">
                  <c:v>45040.166990914353</c:v>
                </c:pt>
                <c:pt idx="5374">
                  <c:v>45040.17740763889</c:v>
                </c:pt>
                <c:pt idx="5375">
                  <c:v>45040.187824363427</c:v>
                </c:pt>
                <c:pt idx="5376">
                  <c:v>45040.198241087965</c:v>
                </c:pt>
                <c:pt idx="5377">
                  <c:v>45040.208657812502</c:v>
                </c:pt>
                <c:pt idx="5378">
                  <c:v>45040.219074537039</c:v>
                </c:pt>
                <c:pt idx="5379">
                  <c:v>45040.229491261576</c:v>
                </c:pt>
                <c:pt idx="5380">
                  <c:v>45040.239907986113</c:v>
                </c:pt>
                <c:pt idx="5381">
                  <c:v>45040.250324710651</c:v>
                </c:pt>
                <c:pt idx="5382">
                  <c:v>45040.260741435188</c:v>
                </c:pt>
                <c:pt idx="5383">
                  <c:v>45040.271158159725</c:v>
                </c:pt>
                <c:pt idx="5384">
                  <c:v>45040.281574884262</c:v>
                </c:pt>
                <c:pt idx="5385">
                  <c:v>45040.291991608799</c:v>
                </c:pt>
                <c:pt idx="5386">
                  <c:v>45040.302408333337</c:v>
                </c:pt>
                <c:pt idx="5387">
                  <c:v>45040.312825057874</c:v>
                </c:pt>
                <c:pt idx="5388">
                  <c:v>45040.323241782404</c:v>
                </c:pt>
                <c:pt idx="5389">
                  <c:v>45040.333658506941</c:v>
                </c:pt>
                <c:pt idx="5390">
                  <c:v>45040.344075231478</c:v>
                </c:pt>
                <c:pt idx="5391">
                  <c:v>45040.354491956015</c:v>
                </c:pt>
                <c:pt idx="5392">
                  <c:v>45040.364908680553</c:v>
                </c:pt>
                <c:pt idx="5393">
                  <c:v>45040.37532540509</c:v>
                </c:pt>
                <c:pt idx="5394">
                  <c:v>45040.385742129627</c:v>
                </c:pt>
                <c:pt idx="5395">
                  <c:v>45040.396158854164</c:v>
                </c:pt>
                <c:pt idx="5396">
                  <c:v>45040.406575578701</c:v>
                </c:pt>
                <c:pt idx="5397">
                  <c:v>45040.416992303239</c:v>
                </c:pt>
                <c:pt idx="5398">
                  <c:v>45040.427409027776</c:v>
                </c:pt>
                <c:pt idx="5399">
                  <c:v>45040.437825752313</c:v>
                </c:pt>
                <c:pt idx="5400">
                  <c:v>45040.44824247685</c:v>
                </c:pt>
                <c:pt idx="5401">
                  <c:v>45040.458659201387</c:v>
                </c:pt>
                <c:pt idx="5402">
                  <c:v>45040.469075925925</c:v>
                </c:pt>
                <c:pt idx="5403">
                  <c:v>45040.479492650462</c:v>
                </c:pt>
                <c:pt idx="5404">
                  <c:v>45040.489909374999</c:v>
                </c:pt>
                <c:pt idx="5405">
                  <c:v>45040.500326099536</c:v>
                </c:pt>
                <c:pt idx="5406">
                  <c:v>45040.510742824074</c:v>
                </c:pt>
                <c:pt idx="5407">
                  <c:v>45040.521159548611</c:v>
                </c:pt>
                <c:pt idx="5408">
                  <c:v>45040.531576273148</c:v>
                </c:pt>
                <c:pt idx="5409">
                  <c:v>45040.541992997685</c:v>
                </c:pt>
                <c:pt idx="5410">
                  <c:v>45040.552409722222</c:v>
                </c:pt>
                <c:pt idx="5411">
                  <c:v>45040.56282644676</c:v>
                </c:pt>
                <c:pt idx="5412">
                  <c:v>45040.573243171297</c:v>
                </c:pt>
                <c:pt idx="5413">
                  <c:v>45040.583659895834</c:v>
                </c:pt>
                <c:pt idx="5414">
                  <c:v>45040.594076620371</c:v>
                </c:pt>
                <c:pt idx="5415">
                  <c:v>45040.604493344908</c:v>
                </c:pt>
                <c:pt idx="5416">
                  <c:v>45040.614910069446</c:v>
                </c:pt>
                <c:pt idx="5417">
                  <c:v>45040.625326793983</c:v>
                </c:pt>
                <c:pt idx="5418">
                  <c:v>45040.63574351852</c:v>
                </c:pt>
                <c:pt idx="5419">
                  <c:v>45040.646160243057</c:v>
                </c:pt>
                <c:pt idx="5420">
                  <c:v>45040.656576967594</c:v>
                </c:pt>
                <c:pt idx="5421">
                  <c:v>45040.666993692132</c:v>
                </c:pt>
                <c:pt idx="5422">
                  <c:v>45040.677410416669</c:v>
                </c:pt>
                <c:pt idx="5423">
                  <c:v>45040.687827141206</c:v>
                </c:pt>
                <c:pt idx="5424">
                  <c:v>45040.698243865743</c:v>
                </c:pt>
                <c:pt idx="5425">
                  <c:v>45040.70866059028</c:v>
                </c:pt>
                <c:pt idx="5426">
                  <c:v>45040.719077314818</c:v>
                </c:pt>
                <c:pt idx="5427">
                  <c:v>45040.729494039355</c:v>
                </c:pt>
                <c:pt idx="5428">
                  <c:v>45040.739910763892</c:v>
                </c:pt>
                <c:pt idx="5429">
                  <c:v>45040.750327488429</c:v>
                </c:pt>
                <c:pt idx="5430">
                  <c:v>45040.760744212967</c:v>
                </c:pt>
                <c:pt idx="5431">
                  <c:v>45040.771160937496</c:v>
                </c:pt>
                <c:pt idx="5432">
                  <c:v>45040.781577662034</c:v>
                </c:pt>
                <c:pt idx="5433">
                  <c:v>45040.791994386571</c:v>
                </c:pt>
                <c:pt idx="5434">
                  <c:v>45040.802411111108</c:v>
                </c:pt>
                <c:pt idx="5435">
                  <c:v>45040.812827835645</c:v>
                </c:pt>
                <c:pt idx="5436">
                  <c:v>45040.823244560183</c:v>
                </c:pt>
                <c:pt idx="5437">
                  <c:v>45040.83366128472</c:v>
                </c:pt>
                <c:pt idx="5438">
                  <c:v>45040.844078009257</c:v>
                </c:pt>
                <c:pt idx="5439">
                  <c:v>45040.854494733794</c:v>
                </c:pt>
                <c:pt idx="5440">
                  <c:v>45040.864911458331</c:v>
                </c:pt>
                <c:pt idx="5441">
                  <c:v>45040.875328182869</c:v>
                </c:pt>
                <c:pt idx="5442">
                  <c:v>45040.885744907406</c:v>
                </c:pt>
                <c:pt idx="5443">
                  <c:v>45040.896161631943</c:v>
                </c:pt>
                <c:pt idx="5444">
                  <c:v>45040.90657835648</c:v>
                </c:pt>
                <c:pt idx="5445">
                  <c:v>45040.916995081017</c:v>
                </c:pt>
                <c:pt idx="5446">
                  <c:v>45040.927411805555</c:v>
                </c:pt>
                <c:pt idx="5447">
                  <c:v>45040.937828530092</c:v>
                </c:pt>
                <c:pt idx="5448">
                  <c:v>45040.948245254629</c:v>
                </c:pt>
                <c:pt idx="5449">
                  <c:v>45040.958661979166</c:v>
                </c:pt>
                <c:pt idx="5450">
                  <c:v>45040.969078703703</c:v>
                </c:pt>
                <c:pt idx="5451">
                  <c:v>45040.979495428241</c:v>
                </c:pt>
                <c:pt idx="5452">
                  <c:v>45040.989912152778</c:v>
                </c:pt>
                <c:pt idx="5453">
                  <c:v>45041.000328877315</c:v>
                </c:pt>
                <c:pt idx="5454">
                  <c:v>45041.010745601852</c:v>
                </c:pt>
                <c:pt idx="5455">
                  <c:v>45041.021162326389</c:v>
                </c:pt>
                <c:pt idx="5456">
                  <c:v>45041.031579050927</c:v>
                </c:pt>
                <c:pt idx="5457">
                  <c:v>45041.041995775464</c:v>
                </c:pt>
                <c:pt idx="5458">
                  <c:v>45041.052412500001</c:v>
                </c:pt>
                <c:pt idx="5459">
                  <c:v>45041.062829224538</c:v>
                </c:pt>
                <c:pt idx="5460">
                  <c:v>45041.073245949075</c:v>
                </c:pt>
                <c:pt idx="5461">
                  <c:v>45041.083662673613</c:v>
                </c:pt>
                <c:pt idx="5462">
                  <c:v>45041.09407939815</c:v>
                </c:pt>
                <c:pt idx="5463">
                  <c:v>45041.104496122687</c:v>
                </c:pt>
                <c:pt idx="5464">
                  <c:v>45041.114912847224</c:v>
                </c:pt>
                <c:pt idx="5465">
                  <c:v>45041.125329571762</c:v>
                </c:pt>
                <c:pt idx="5466">
                  <c:v>45041.135746296299</c:v>
                </c:pt>
                <c:pt idx="5467">
                  <c:v>45041.146163020836</c:v>
                </c:pt>
                <c:pt idx="5468">
                  <c:v>45041.156579745373</c:v>
                </c:pt>
                <c:pt idx="5469">
                  <c:v>45041.16699646991</c:v>
                </c:pt>
                <c:pt idx="5470">
                  <c:v>45041.177413194448</c:v>
                </c:pt>
                <c:pt idx="5471">
                  <c:v>45041.187829918985</c:v>
                </c:pt>
                <c:pt idx="5472">
                  <c:v>45041.198246643522</c:v>
                </c:pt>
                <c:pt idx="5473">
                  <c:v>45041.208663368052</c:v>
                </c:pt>
                <c:pt idx="5474">
                  <c:v>45041.219080092589</c:v>
                </c:pt>
                <c:pt idx="5475">
                  <c:v>45041.229496817126</c:v>
                </c:pt>
                <c:pt idx="5476">
                  <c:v>45041.239913541664</c:v>
                </c:pt>
                <c:pt idx="5477">
                  <c:v>45041.250330266201</c:v>
                </c:pt>
                <c:pt idx="5478">
                  <c:v>45041.260746990738</c:v>
                </c:pt>
                <c:pt idx="5479">
                  <c:v>45041.271163715275</c:v>
                </c:pt>
                <c:pt idx="5480">
                  <c:v>45041.281580439812</c:v>
                </c:pt>
                <c:pt idx="5481">
                  <c:v>45041.29199716435</c:v>
                </c:pt>
                <c:pt idx="5482">
                  <c:v>45041.302413888887</c:v>
                </c:pt>
                <c:pt idx="5483">
                  <c:v>45041.312830613424</c:v>
                </c:pt>
                <c:pt idx="5484">
                  <c:v>45041.323247337961</c:v>
                </c:pt>
                <c:pt idx="5485">
                  <c:v>45041.333664062498</c:v>
                </c:pt>
                <c:pt idx="5486">
                  <c:v>45041.344080787036</c:v>
                </c:pt>
                <c:pt idx="5487">
                  <c:v>45041.354497511573</c:v>
                </c:pt>
                <c:pt idx="5488">
                  <c:v>45041.36491423611</c:v>
                </c:pt>
                <c:pt idx="5489">
                  <c:v>45041.375330960647</c:v>
                </c:pt>
                <c:pt idx="5490">
                  <c:v>45041.385747685184</c:v>
                </c:pt>
                <c:pt idx="5491">
                  <c:v>45041.396164409722</c:v>
                </c:pt>
                <c:pt idx="5492">
                  <c:v>45041.406581134259</c:v>
                </c:pt>
                <c:pt idx="5493">
                  <c:v>45041.416997858796</c:v>
                </c:pt>
                <c:pt idx="5494">
                  <c:v>45041.427414583333</c:v>
                </c:pt>
                <c:pt idx="5495">
                  <c:v>45041.437831307871</c:v>
                </c:pt>
                <c:pt idx="5496">
                  <c:v>45041.448248032408</c:v>
                </c:pt>
                <c:pt idx="5497">
                  <c:v>45041.458664756945</c:v>
                </c:pt>
                <c:pt idx="5498">
                  <c:v>45041.469081481482</c:v>
                </c:pt>
                <c:pt idx="5499">
                  <c:v>45041.479498206019</c:v>
                </c:pt>
                <c:pt idx="5500">
                  <c:v>45041.489914930557</c:v>
                </c:pt>
                <c:pt idx="5501">
                  <c:v>45041.500331655094</c:v>
                </c:pt>
                <c:pt idx="5502">
                  <c:v>45041.510748379631</c:v>
                </c:pt>
                <c:pt idx="5503">
                  <c:v>45041.521165104168</c:v>
                </c:pt>
                <c:pt idx="5504">
                  <c:v>45041.531581828705</c:v>
                </c:pt>
                <c:pt idx="5505">
                  <c:v>45041.541998553243</c:v>
                </c:pt>
                <c:pt idx="5506">
                  <c:v>45041.55241527778</c:v>
                </c:pt>
                <c:pt idx="5507">
                  <c:v>45041.562832002317</c:v>
                </c:pt>
                <c:pt idx="5508">
                  <c:v>45041.573248726854</c:v>
                </c:pt>
                <c:pt idx="5509">
                  <c:v>45041.583665451391</c:v>
                </c:pt>
                <c:pt idx="5510">
                  <c:v>45041.594082175929</c:v>
                </c:pt>
                <c:pt idx="5511">
                  <c:v>45041.604498900466</c:v>
                </c:pt>
                <c:pt idx="5512">
                  <c:v>45041.614915625003</c:v>
                </c:pt>
                <c:pt idx="5513">
                  <c:v>45041.62533234954</c:v>
                </c:pt>
                <c:pt idx="5514">
                  <c:v>45041.635749074077</c:v>
                </c:pt>
                <c:pt idx="5515">
                  <c:v>45041.646165798615</c:v>
                </c:pt>
                <c:pt idx="5516">
                  <c:v>45041.656582523145</c:v>
                </c:pt>
                <c:pt idx="5517">
                  <c:v>45041.666999247682</c:v>
                </c:pt>
                <c:pt idx="5518">
                  <c:v>45041.677415972219</c:v>
                </c:pt>
                <c:pt idx="5519">
                  <c:v>45041.687832696756</c:v>
                </c:pt>
                <c:pt idx="5520">
                  <c:v>45041.698249421293</c:v>
                </c:pt>
                <c:pt idx="5521">
                  <c:v>45041.708666145831</c:v>
                </c:pt>
                <c:pt idx="5522">
                  <c:v>45041.719082870368</c:v>
                </c:pt>
                <c:pt idx="5523">
                  <c:v>45041.729499594905</c:v>
                </c:pt>
                <c:pt idx="5524">
                  <c:v>45041.739916319442</c:v>
                </c:pt>
                <c:pt idx="5525">
                  <c:v>45041.750333043979</c:v>
                </c:pt>
                <c:pt idx="5526">
                  <c:v>45041.760749768517</c:v>
                </c:pt>
                <c:pt idx="5527">
                  <c:v>45041.771166493054</c:v>
                </c:pt>
                <c:pt idx="5528">
                  <c:v>45041.781583217591</c:v>
                </c:pt>
                <c:pt idx="5529">
                  <c:v>45041.791999942128</c:v>
                </c:pt>
                <c:pt idx="5530">
                  <c:v>45041.802416666666</c:v>
                </c:pt>
                <c:pt idx="5531">
                  <c:v>45041.812833391203</c:v>
                </c:pt>
                <c:pt idx="5532">
                  <c:v>45041.82325011574</c:v>
                </c:pt>
                <c:pt idx="5533">
                  <c:v>45041.833666840277</c:v>
                </c:pt>
                <c:pt idx="5534">
                  <c:v>45041.844083564814</c:v>
                </c:pt>
                <c:pt idx="5535">
                  <c:v>45041.854500289352</c:v>
                </c:pt>
                <c:pt idx="5536">
                  <c:v>45041.864917013889</c:v>
                </c:pt>
                <c:pt idx="5537">
                  <c:v>45041.875333738426</c:v>
                </c:pt>
                <c:pt idx="5538">
                  <c:v>45041.885750462963</c:v>
                </c:pt>
                <c:pt idx="5539">
                  <c:v>45041.8961671875</c:v>
                </c:pt>
                <c:pt idx="5540">
                  <c:v>45041.906583912038</c:v>
                </c:pt>
                <c:pt idx="5541">
                  <c:v>45041.917000636575</c:v>
                </c:pt>
                <c:pt idx="5542">
                  <c:v>45041.927417361112</c:v>
                </c:pt>
                <c:pt idx="5543">
                  <c:v>45041.937834085649</c:v>
                </c:pt>
                <c:pt idx="5544">
                  <c:v>45041.948250810186</c:v>
                </c:pt>
                <c:pt idx="5545">
                  <c:v>45041.958667534724</c:v>
                </c:pt>
                <c:pt idx="5546">
                  <c:v>45041.969084259261</c:v>
                </c:pt>
                <c:pt idx="5547">
                  <c:v>45041.979500983798</c:v>
                </c:pt>
                <c:pt idx="5548">
                  <c:v>45041.989917708335</c:v>
                </c:pt>
                <c:pt idx="5549">
                  <c:v>45042.000334432872</c:v>
                </c:pt>
                <c:pt idx="5550">
                  <c:v>45042.01075115741</c:v>
                </c:pt>
                <c:pt idx="5551">
                  <c:v>45042.021167881947</c:v>
                </c:pt>
                <c:pt idx="5552">
                  <c:v>45042.031584606484</c:v>
                </c:pt>
                <c:pt idx="5553">
                  <c:v>45042.042001331021</c:v>
                </c:pt>
                <c:pt idx="5554">
                  <c:v>45042.052418055559</c:v>
                </c:pt>
                <c:pt idx="5555">
                  <c:v>45042.062834780096</c:v>
                </c:pt>
                <c:pt idx="5556">
                  <c:v>45042.073251504633</c:v>
                </c:pt>
                <c:pt idx="5557">
                  <c:v>45042.08366822917</c:v>
                </c:pt>
                <c:pt idx="5558">
                  <c:v>45042.0940849537</c:v>
                </c:pt>
                <c:pt idx="5559">
                  <c:v>45042.104501678237</c:v>
                </c:pt>
                <c:pt idx="5560">
                  <c:v>45042.114918402774</c:v>
                </c:pt>
                <c:pt idx="5561">
                  <c:v>45042.125335127312</c:v>
                </c:pt>
                <c:pt idx="5562">
                  <c:v>45042.135751851849</c:v>
                </c:pt>
                <c:pt idx="5563">
                  <c:v>45042.146168576386</c:v>
                </c:pt>
                <c:pt idx="5564">
                  <c:v>45042.156585300923</c:v>
                </c:pt>
                <c:pt idx="5565">
                  <c:v>45042.167002025461</c:v>
                </c:pt>
                <c:pt idx="5566">
                  <c:v>45042.177418749998</c:v>
                </c:pt>
                <c:pt idx="5567">
                  <c:v>45042.187835474535</c:v>
                </c:pt>
                <c:pt idx="5568">
                  <c:v>45042.198252199072</c:v>
                </c:pt>
                <c:pt idx="5569">
                  <c:v>45042.208668923609</c:v>
                </c:pt>
                <c:pt idx="5570">
                  <c:v>45042.219085648147</c:v>
                </c:pt>
                <c:pt idx="5571">
                  <c:v>45042.229502372684</c:v>
                </c:pt>
                <c:pt idx="5572">
                  <c:v>45042.239919097221</c:v>
                </c:pt>
                <c:pt idx="5573">
                  <c:v>45042.250335821758</c:v>
                </c:pt>
                <c:pt idx="5574">
                  <c:v>45042.260752546295</c:v>
                </c:pt>
                <c:pt idx="5575">
                  <c:v>45042.271169270833</c:v>
                </c:pt>
                <c:pt idx="5576">
                  <c:v>45042.28158599537</c:v>
                </c:pt>
                <c:pt idx="5577">
                  <c:v>45042.292002719907</c:v>
                </c:pt>
                <c:pt idx="5578">
                  <c:v>45042.302419444444</c:v>
                </c:pt>
                <c:pt idx="5579">
                  <c:v>45042.312836168981</c:v>
                </c:pt>
                <c:pt idx="5580">
                  <c:v>45042.323252893519</c:v>
                </c:pt>
                <c:pt idx="5581">
                  <c:v>45042.333669618056</c:v>
                </c:pt>
                <c:pt idx="5582">
                  <c:v>45042.344086342593</c:v>
                </c:pt>
                <c:pt idx="5583">
                  <c:v>45042.35450306713</c:v>
                </c:pt>
                <c:pt idx="5584">
                  <c:v>45042.364919791667</c:v>
                </c:pt>
                <c:pt idx="5585">
                  <c:v>45042.375336516205</c:v>
                </c:pt>
                <c:pt idx="5586">
                  <c:v>45042.385753240742</c:v>
                </c:pt>
                <c:pt idx="5587">
                  <c:v>45042.396169965279</c:v>
                </c:pt>
                <c:pt idx="5588">
                  <c:v>45042.406586689816</c:v>
                </c:pt>
                <c:pt idx="5589">
                  <c:v>45042.417003414354</c:v>
                </c:pt>
                <c:pt idx="5590">
                  <c:v>45042.427420138891</c:v>
                </c:pt>
                <c:pt idx="5591">
                  <c:v>45042.437836863428</c:v>
                </c:pt>
                <c:pt idx="5592">
                  <c:v>45042.448253587965</c:v>
                </c:pt>
                <c:pt idx="5593">
                  <c:v>45042.458670312502</c:v>
                </c:pt>
                <c:pt idx="5594">
                  <c:v>45042.46908703704</c:v>
                </c:pt>
                <c:pt idx="5595">
                  <c:v>45042.479503761577</c:v>
                </c:pt>
                <c:pt idx="5596">
                  <c:v>45042.489920486114</c:v>
                </c:pt>
                <c:pt idx="5597">
                  <c:v>45042.500337210651</c:v>
                </c:pt>
                <c:pt idx="5598">
                  <c:v>45042.510753935188</c:v>
                </c:pt>
                <c:pt idx="5599">
                  <c:v>45042.521170659726</c:v>
                </c:pt>
                <c:pt idx="5600">
                  <c:v>45042.531587384263</c:v>
                </c:pt>
                <c:pt idx="5601">
                  <c:v>45042.542004108793</c:v>
                </c:pt>
                <c:pt idx="5602">
                  <c:v>45042.55242083333</c:v>
                </c:pt>
                <c:pt idx="5603">
                  <c:v>45042.562837557867</c:v>
                </c:pt>
                <c:pt idx="5604">
                  <c:v>45042.573254282404</c:v>
                </c:pt>
                <c:pt idx="5605">
                  <c:v>45042.583671006942</c:v>
                </c:pt>
                <c:pt idx="5606">
                  <c:v>45042.594087731479</c:v>
                </c:pt>
                <c:pt idx="5607">
                  <c:v>45042.604504456016</c:v>
                </c:pt>
                <c:pt idx="5608">
                  <c:v>45042.614921180553</c:v>
                </c:pt>
                <c:pt idx="5609">
                  <c:v>45042.62533790509</c:v>
                </c:pt>
                <c:pt idx="5610">
                  <c:v>45042.635754629628</c:v>
                </c:pt>
                <c:pt idx="5611">
                  <c:v>45042.646171354165</c:v>
                </c:pt>
                <c:pt idx="5612">
                  <c:v>45042.656588078702</c:v>
                </c:pt>
                <c:pt idx="5613">
                  <c:v>45042.667004803239</c:v>
                </c:pt>
                <c:pt idx="5614">
                  <c:v>45042.677421527776</c:v>
                </c:pt>
                <c:pt idx="5615">
                  <c:v>45042.687838252314</c:v>
                </c:pt>
                <c:pt idx="5616">
                  <c:v>45042.698254976851</c:v>
                </c:pt>
                <c:pt idx="5617">
                  <c:v>45042.708671701388</c:v>
                </c:pt>
                <c:pt idx="5618">
                  <c:v>45042.719088425925</c:v>
                </c:pt>
                <c:pt idx="5619">
                  <c:v>45042.729505150463</c:v>
                </c:pt>
                <c:pt idx="5620">
                  <c:v>45042.739921875</c:v>
                </c:pt>
                <c:pt idx="5621">
                  <c:v>45042.750338599537</c:v>
                </c:pt>
                <c:pt idx="5622">
                  <c:v>45042.760755324074</c:v>
                </c:pt>
                <c:pt idx="5623">
                  <c:v>45042.771172048611</c:v>
                </c:pt>
                <c:pt idx="5624">
                  <c:v>45042.781588773149</c:v>
                </c:pt>
                <c:pt idx="5625">
                  <c:v>45042.792005497686</c:v>
                </c:pt>
                <c:pt idx="5626">
                  <c:v>45042.802422222223</c:v>
                </c:pt>
                <c:pt idx="5627">
                  <c:v>45042.81283894676</c:v>
                </c:pt>
                <c:pt idx="5628">
                  <c:v>45042.823255671297</c:v>
                </c:pt>
                <c:pt idx="5629">
                  <c:v>45042.833672395835</c:v>
                </c:pt>
                <c:pt idx="5630">
                  <c:v>45042.844089120372</c:v>
                </c:pt>
                <c:pt idx="5631">
                  <c:v>45042.854505844909</c:v>
                </c:pt>
                <c:pt idx="5632">
                  <c:v>45042.864922569446</c:v>
                </c:pt>
                <c:pt idx="5633">
                  <c:v>45042.875339293983</c:v>
                </c:pt>
                <c:pt idx="5634">
                  <c:v>45042.885756018521</c:v>
                </c:pt>
                <c:pt idx="5635">
                  <c:v>45042.896172743058</c:v>
                </c:pt>
                <c:pt idx="5636">
                  <c:v>45042.906589467595</c:v>
                </c:pt>
                <c:pt idx="5637">
                  <c:v>45042.917006192132</c:v>
                </c:pt>
                <c:pt idx="5638">
                  <c:v>45042.927422916669</c:v>
                </c:pt>
                <c:pt idx="5639">
                  <c:v>45042.937839641207</c:v>
                </c:pt>
                <c:pt idx="5640">
                  <c:v>45042.948256365744</c:v>
                </c:pt>
                <c:pt idx="5641">
                  <c:v>45042.958673090281</c:v>
                </c:pt>
                <c:pt idx="5642">
                  <c:v>45042.969089814818</c:v>
                </c:pt>
                <c:pt idx="5643">
                  <c:v>45042.979506539348</c:v>
                </c:pt>
                <c:pt idx="5644">
                  <c:v>45042.989923263885</c:v>
                </c:pt>
                <c:pt idx="5645">
                  <c:v>45043.000339988423</c:v>
                </c:pt>
                <c:pt idx="5646">
                  <c:v>45043.01075671296</c:v>
                </c:pt>
                <c:pt idx="5647">
                  <c:v>45043.021173437497</c:v>
                </c:pt>
                <c:pt idx="5648">
                  <c:v>45043.031590162034</c:v>
                </c:pt>
                <c:pt idx="5649">
                  <c:v>45043.042006886571</c:v>
                </c:pt>
                <c:pt idx="5650">
                  <c:v>45043.052423611109</c:v>
                </c:pt>
                <c:pt idx="5651">
                  <c:v>45043.062840335646</c:v>
                </c:pt>
                <c:pt idx="5652">
                  <c:v>45043.073257060183</c:v>
                </c:pt>
                <c:pt idx="5653">
                  <c:v>45043.08367378472</c:v>
                </c:pt>
                <c:pt idx="5654">
                  <c:v>45043.094090509258</c:v>
                </c:pt>
                <c:pt idx="5655">
                  <c:v>45043.104507233795</c:v>
                </c:pt>
                <c:pt idx="5656">
                  <c:v>45043.114923958332</c:v>
                </c:pt>
                <c:pt idx="5657">
                  <c:v>45043.125340682869</c:v>
                </c:pt>
                <c:pt idx="5658">
                  <c:v>45043.135757407406</c:v>
                </c:pt>
                <c:pt idx="5659">
                  <c:v>45043.146174131944</c:v>
                </c:pt>
                <c:pt idx="5660">
                  <c:v>45043.156590856481</c:v>
                </c:pt>
                <c:pt idx="5661">
                  <c:v>45043.167007581018</c:v>
                </c:pt>
                <c:pt idx="5662">
                  <c:v>45043.177424305555</c:v>
                </c:pt>
                <c:pt idx="5663">
                  <c:v>45043.187841030092</c:v>
                </c:pt>
                <c:pt idx="5664">
                  <c:v>45043.19825775463</c:v>
                </c:pt>
                <c:pt idx="5665">
                  <c:v>45043.208674479167</c:v>
                </c:pt>
                <c:pt idx="5666">
                  <c:v>45043.219091203704</c:v>
                </c:pt>
                <c:pt idx="5667">
                  <c:v>45043.229507928241</c:v>
                </c:pt>
                <c:pt idx="5668">
                  <c:v>45043.239924652778</c:v>
                </c:pt>
                <c:pt idx="5669">
                  <c:v>45043.250341377316</c:v>
                </c:pt>
                <c:pt idx="5670">
                  <c:v>45043.260758101853</c:v>
                </c:pt>
                <c:pt idx="5671">
                  <c:v>45043.27117482639</c:v>
                </c:pt>
                <c:pt idx="5672">
                  <c:v>45043.281591550927</c:v>
                </c:pt>
                <c:pt idx="5673">
                  <c:v>45043.292008275464</c:v>
                </c:pt>
                <c:pt idx="5674">
                  <c:v>45043.302425000002</c:v>
                </c:pt>
                <c:pt idx="5675">
                  <c:v>45043.312841724539</c:v>
                </c:pt>
                <c:pt idx="5676">
                  <c:v>45043.323258449076</c:v>
                </c:pt>
                <c:pt idx="5677">
                  <c:v>45043.333675173613</c:v>
                </c:pt>
                <c:pt idx="5678">
                  <c:v>45043.344091898151</c:v>
                </c:pt>
                <c:pt idx="5679">
                  <c:v>45043.354508622688</c:v>
                </c:pt>
                <c:pt idx="5680">
                  <c:v>45043.364925347225</c:v>
                </c:pt>
                <c:pt idx="5681">
                  <c:v>45043.375342071762</c:v>
                </c:pt>
                <c:pt idx="5682">
                  <c:v>45043.385758796299</c:v>
                </c:pt>
                <c:pt idx="5683">
                  <c:v>45043.396175520837</c:v>
                </c:pt>
                <c:pt idx="5684">
                  <c:v>45043.406592245374</c:v>
                </c:pt>
                <c:pt idx="5685">
                  <c:v>45043.417008969911</c:v>
                </c:pt>
                <c:pt idx="5686">
                  <c:v>45043.427425694441</c:v>
                </c:pt>
                <c:pt idx="5687">
                  <c:v>45043.437842418978</c:v>
                </c:pt>
                <c:pt idx="5688">
                  <c:v>45043.448259143515</c:v>
                </c:pt>
                <c:pt idx="5689">
                  <c:v>45043.458675868053</c:v>
                </c:pt>
                <c:pt idx="5690">
                  <c:v>45043.46909259259</c:v>
                </c:pt>
                <c:pt idx="5691">
                  <c:v>45043.479509317127</c:v>
                </c:pt>
                <c:pt idx="5692">
                  <c:v>45043.489926041664</c:v>
                </c:pt>
                <c:pt idx="5693">
                  <c:v>45043.500342766201</c:v>
                </c:pt>
                <c:pt idx="5694">
                  <c:v>45043.510759490739</c:v>
                </c:pt>
                <c:pt idx="5695">
                  <c:v>45043.521176215276</c:v>
                </c:pt>
                <c:pt idx="5696">
                  <c:v>45043.531592939813</c:v>
                </c:pt>
                <c:pt idx="5697">
                  <c:v>45043.54200966435</c:v>
                </c:pt>
                <c:pt idx="5698">
                  <c:v>45043.552426388887</c:v>
                </c:pt>
                <c:pt idx="5699">
                  <c:v>45043.562843113425</c:v>
                </c:pt>
                <c:pt idx="5700">
                  <c:v>45043.573259837962</c:v>
                </c:pt>
                <c:pt idx="5701">
                  <c:v>45043.583676562499</c:v>
                </c:pt>
                <c:pt idx="5702">
                  <c:v>45043.594093287036</c:v>
                </c:pt>
                <c:pt idx="5703">
                  <c:v>45043.604510011573</c:v>
                </c:pt>
                <c:pt idx="5704">
                  <c:v>45043.614926736111</c:v>
                </c:pt>
                <c:pt idx="5705">
                  <c:v>45043.625343460648</c:v>
                </c:pt>
                <c:pt idx="5706">
                  <c:v>45043.635760185185</c:v>
                </c:pt>
                <c:pt idx="5707">
                  <c:v>45043.646176909722</c:v>
                </c:pt>
                <c:pt idx="5708">
                  <c:v>45043.656593634259</c:v>
                </c:pt>
                <c:pt idx="5709">
                  <c:v>45043.667010358797</c:v>
                </c:pt>
                <c:pt idx="5710">
                  <c:v>45043.677427083334</c:v>
                </c:pt>
                <c:pt idx="5711">
                  <c:v>45043.687843807871</c:v>
                </c:pt>
                <c:pt idx="5712">
                  <c:v>45043.698260532408</c:v>
                </c:pt>
                <c:pt idx="5713">
                  <c:v>45043.708677256946</c:v>
                </c:pt>
                <c:pt idx="5714">
                  <c:v>45043.719093981483</c:v>
                </c:pt>
                <c:pt idx="5715">
                  <c:v>45043.72951070602</c:v>
                </c:pt>
                <c:pt idx="5716">
                  <c:v>45043.739927430557</c:v>
                </c:pt>
                <c:pt idx="5717">
                  <c:v>45043.750344155094</c:v>
                </c:pt>
                <c:pt idx="5718">
                  <c:v>45043.760760879632</c:v>
                </c:pt>
                <c:pt idx="5719">
                  <c:v>45043.771177604169</c:v>
                </c:pt>
                <c:pt idx="5720">
                  <c:v>45043.781594328706</c:v>
                </c:pt>
                <c:pt idx="5721">
                  <c:v>45043.792011053243</c:v>
                </c:pt>
                <c:pt idx="5722">
                  <c:v>45043.80242777778</c:v>
                </c:pt>
                <c:pt idx="5723">
                  <c:v>45043.812844502318</c:v>
                </c:pt>
                <c:pt idx="5724">
                  <c:v>45043.823261226855</c:v>
                </c:pt>
                <c:pt idx="5725">
                  <c:v>45043.833677951392</c:v>
                </c:pt>
                <c:pt idx="5726">
                  <c:v>45043.844094675929</c:v>
                </c:pt>
                <c:pt idx="5727">
                  <c:v>45043.854511400466</c:v>
                </c:pt>
                <c:pt idx="5728">
                  <c:v>45043.864928124996</c:v>
                </c:pt>
                <c:pt idx="5729">
                  <c:v>45043.875344849534</c:v>
                </c:pt>
                <c:pt idx="5730">
                  <c:v>45043.885761574071</c:v>
                </c:pt>
                <c:pt idx="5731">
                  <c:v>45043.896178298608</c:v>
                </c:pt>
                <c:pt idx="5732">
                  <c:v>45043.906595023145</c:v>
                </c:pt>
                <c:pt idx="5733">
                  <c:v>45043.917011747682</c:v>
                </c:pt>
                <c:pt idx="5734">
                  <c:v>45043.92742847222</c:v>
                </c:pt>
                <c:pt idx="5735">
                  <c:v>45043.937845196757</c:v>
                </c:pt>
                <c:pt idx="5736">
                  <c:v>45043.948261921294</c:v>
                </c:pt>
                <c:pt idx="5737">
                  <c:v>45043.958678645831</c:v>
                </c:pt>
                <c:pt idx="5738">
                  <c:v>45043.969095370368</c:v>
                </c:pt>
                <c:pt idx="5739">
                  <c:v>45043.979512094906</c:v>
                </c:pt>
                <c:pt idx="5740">
                  <c:v>45043.989928819443</c:v>
                </c:pt>
                <c:pt idx="5741">
                  <c:v>45044.00034554398</c:v>
                </c:pt>
                <c:pt idx="5742">
                  <c:v>45044.010762268517</c:v>
                </c:pt>
                <c:pt idx="5743">
                  <c:v>45044.021178993054</c:v>
                </c:pt>
                <c:pt idx="5744">
                  <c:v>45044.031595717592</c:v>
                </c:pt>
                <c:pt idx="5745">
                  <c:v>45044.042012442129</c:v>
                </c:pt>
                <c:pt idx="5746">
                  <c:v>45044.052429166666</c:v>
                </c:pt>
                <c:pt idx="5747">
                  <c:v>45044.062845891203</c:v>
                </c:pt>
                <c:pt idx="5748">
                  <c:v>45044.073262615741</c:v>
                </c:pt>
                <c:pt idx="5749">
                  <c:v>45044.083679340278</c:v>
                </c:pt>
                <c:pt idx="5750">
                  <c:v>45044.094096064815</c:v>
                </c:pt>
                <c:pt idx="5751">
                  <c:v>45044.104512789352</c:v>
                </c:pt>
                <c:pt idx="5752">
                  <c:v>45044.114929513889</c:v>
                </c:pt>
                <c:pt idx="5753">
                  <c:v>45044.125346238427</c:v>
                </c:pt>
                <c:pt idx="5754">
                  <c:v>45044.135762962964</c:v>
                </c:pt>
                <c:pt idx="5755">
                  <c:v>45044.146179687501</c:v>
                </c:pt>
                <c:pt idx="5756">
                  <c:v>45044.156596412038</c:v>
                </c:pt>
                <c:pt idx="5757">
                  <c:v>45044.167013136575</c:v>
                </c:pt>
                <c:pt idx="5758">
                  <c:v>45044.177429861113</c:v>
                </c:pt>
                <c:pt idx="5759">
                  <c:v>45044.18784658565</c:v>
                </c:pt>
                <c:pt idx="5760">
                  <c:v>45044.198263310187</c:v>
                </c:pt>
                <c:pt idx="5761">
                  <c:v>45044.208680034724</c:v>
                </c:pt>
                <c:pt idx="5762">
                  <c:v>45044.219096759261</c:v>
                </c:pt>
                <c:pt idx="5763">
                  <c:v>45044.229513483799</c:v>
                </c:pt>
                <c:pt idx="5764">
                  <c:v>45044.239930208336</c:v>
                </c:pt>
                <c:pt idx="5765">
                  <c:v>45044.250346932873</c:v>
                </c:pt>
                <c:pt idx="5766">
                  <c:v>45044.26076365741</c:v>
                </c:pt>
                <c:pt idx="5767">
                  <c:v>45044.271180381947</c:v>
                </c:pt>
                <c:pt idx="5768">
                  <c:v>45044.281597106485</c:v>
                </c:pt>
                <c:pt idx="5769">
                  <c:v>45044.292013831022</c:v>
                </c:pt>
                <c:pt idx="5770">
                  <c:v>45044.302430555559</c:v>
                </c:pt>
                <c:pt idx="5771">
                  <c:v>45044.312847280089</c:v>
                </c:pt>
                <c:pt idx="5772">
                  <c:v>45044.323264004626</c:v>
                </c:pt>
                <c:pt idx="5773">
                  <c:v>45044.333680729163</c:v>
                </c:pt>
                <c:pt idx="5774">
                  <c:v>45044.344097453701</c:v>
                </c:pt>
                <c:pt idx="5775">
                  <c:v>45044.354514178238</c:v>
                </c:pt>
                <c:pt idx="5776">
                  <c:v>45044.364930902775</c:v>
                </c:pt>
                <c:pt idx="5777">
                  <c:v>45044.375347627312</c:v>
                </c:pt>
                <c:pt idx="5778">
                  <c:v>45044.38576435185</c:v>
                </c:pt>
                <c:pt idx="5779">
                  <c:v>45044.396181076387</c:v>
                </c:pt>
                <c:pt idx="5780">
                  <c:v>45044.406597800924</c:v>
                </c:pt>
                <c:pt idx="5781">
                  <c:v>45044.417014525461</c:v>
                </c:pt>
                <c:pt idx="5782">
                  <c:v>45044.427431249998</c:v>
                </c:pt>
                <c:pt idx="5783">
                  <c:v>45044.437847974536</c:v>
                </c:pt>
                <c:pt idx="5784">
                  <c:v>45044.448264699073</c:v>
                </c:pt>
                <c:pt idx="5785">
                  <c:v>45044.45868142361</c:v>
                </c:pt>
                <c:pt idx="5786">
                  <c:v>45044.469098148147</c:v>
                </c:pt>
                <c:pt idx="5787">
                  <c:v>45044.479514872684</c:v>
                </c:pt>
                <c:pt idx="5788">
                  <c:v>45044.489931597222</c:v>
                </c:pt>
                <c:pt idx="5789">
                  <c:v>45044.500348321759</c:v>
                </c:pt>
                <c:pt idx="5790">
                  <c:v>45044.510765046296</c:v>
                </c:pt>
                <c:pt idx="5791">
                  <c:v>45044.521181770833</c:v>
                </c:pt>
                <c:pt idx="5792">
                  <c:v>45044.53159849537</c:v>
                </c:pt>
                <c:pt idx="5793">
                  <c:v>45044.542015219908</c:v>
                </c:pt>
                <c:pt idx="5794">
                  <c:v>45044.552431944445</c:v>
                </c:pt>
                <c:pt idx="5795">
                  <c:v>45044.562848668982</c:v>
                </c:pt>
                <c:pt idx="5796">
                  <c:v>45044.573265393519</c:v>
                </c:pt>
                <c:pt idx="5797">
                  <c:v>45044.583682118056</c:v>
                </c:pt>
                <c:pt idx="5798">
                  <c:v>45044.594098842594</c:v>
                </c:pt>
                <c:pt idx="5799">
                  <c:v>45044.604515567131</c:v>
                </c:pt>
                <c:pt idx="5800">
                  <c:v>45044.614932291668</c:v>
                </c:pt>
                <c:pt idx="5801">
                  <c:v>45044.625349016205</c:v>
                </c:pt>
                <c:pt idx="5802">
                  <c:v>45044.635765740742</c:v>
                </c:pt>
                <c:pt idx="5803">
                  <c:v>45044.64618246528</c:v>
                </c:pt>
                <c:pt idx="5804">
                  <c:v>45044.656599189817</c:v>
                </c:pt>
                <c:pt idx="5805">
                  <c:v>45044.667015914354</c:v>
                </c:pt>
                <c:pt idx="5806">
                  <c:v>45044.677432638891</c:v>
                </c:pt>
                <c:pt idx="5807">
                  <c:v>45044.687849363429</c:v>
                </c:pt>
                <c:pt idx="5808">
                  <c:v>45044.698266087966</c:v>
                </c:pt>
                <c:pt idx="5809">
                  <c:v>45044.708682812503</c:v>
                </c:pt>
                <c:pt idx="5810">
                  <c:v>45044.71909953704</c:v>
                </c:pt>
                <c:pt idx="5811">
                  <c:v>45044.729516261577</c:v>
                </c:pt>
                <c:pt idx="5812">
                  <c:v>45044.739932986115</c:v>
                </c:pt>
                <c:pt idx="5813">
                  <c:v>45044.750349710652</c:v>
                </c:pt>
                <c:pt idx="5814">
                  <c:v>45044.760766435182</c:v>
                </c:pt>
                <c:pt idx="5815">
                  <c:v>45044.771183159719</c:v>
                </c:pt>
                <c:pt idx="5816">
                  <c:v>45044.781599884256</c:v>
                </c:pt>
                <c:pt idx="5817">
                  <c:v>45044.792016608793</c:v>
                </c:pt>
                <c:pt idx="5818">
                  <c:v>45044.802433333331</c:v>
                </c:pt>
                <c:pt idx="5819">
                  <c:v>45044.812850057868</c:v>
                </c:pt>
                <c:pt idx="5820">
                  <c:v>45044.823266782405</c:v>
                </c:pt>
                <c:pt idx="5821">
                  <c:v>45044.833683506942</c:v>
                </c:pt>
                <c:pt idx="5822">
                  <c:v>45044.844100231479</c:v>
                </c:pt>
                <c:pt idx="5823">
                  <c:v>45044.854516956017</c:v>
                </c:pt>
                <c:pt idx="5824">
                  <c:v>45044.864933680554</c:v>
                </c:pt>
                <c:pt idx="5825">
                  <c:v>45044.875350405091</c:v>
                </c:pt>
                <c:pt idx="5826">
                  <c:v>45044.885767129628</c:v>
                </c:pt>
                <c:pt idx="5827">
                  <c:v>45044.896183854165</c:v>
                </c:pt>
                <c:pt idx="5828">
                  <c:v>45044.906600578703</c:v>
                </c:pt>
                <c:pt idx="5829">
                  <c:v>45044.91701730324</c:v>
                </c:pt>
                <c:pt idx="5830">
                  <c:v>45044.927434027777</c:v>
                </c:pt>
                <c:pt idx="5831">
                  <c:v>45044.937850752314</c:v>
                </c:pt>
                <c:pt idx="5832">
                  <c:v>45044.948267476851</c:v>
                </c:pt>
                <c:pt idx="5833">
                  <c:v>45044.958684201389</c:v>
                </c:pt>
                <c:pt idx="5834">
                  <c:v>45044.969100925926</c:v>
                </c:pt>
                <c:pt idx="5835">
                  <c:v>45044.979517650463</c:v>
                </c:pt>
                <c:pt idx="5836">
                  <c:v>45044.989934375</c:v>
                </c:pt>
                <c:pt idx="5837">
                  <c:v>45045.000351099538</c:v>
                </c:pt>
                <c:pt idx="5838">
                  <c:v>45045.010767824075</c:v>
                </c:pt>
                <c:pt idx="5839">
                  <c:v>45045.021184548612</c:v>
                </c:pt>
                <c:pt idx="5840">
                  <c:v>45045.031601273149</c:v>
                </c:pt>
                <c:pt idx="5841">
                  <c:v>45045.042017997686</c:v>
                </c:pt>
                <c:pt idx="5842">
                  <c:v>45045.052434722224</c:v>
                </c:pt>
                <c:pt idx="5843">
                  <c:v>45045.062851446761</c:v>
                </c:pt>
                <c:pt idx="5844">
                  <c:v>45045.073268171298</c:v>
                </c:pt>
                <c:pt idx="5845">
                  <c:v>45045.083684895835</c:v>
                </c:pt>
                <c:pt idx="5846">
                  <c:v>45045.094101620372</c:v>
                </c:pt>
                <c:pt idx="5847">
                  <c:v>45045.10451834491</c:v>
                </c:pt>
                <c:pt idx="5848">
                  <c:v>45045.114935069447</c:v>
                </c:pt>
                <c:pt idx="5849">
                  <c:v>45045.125351793984</c:v>
                </c:pt>
                <c:pt idx="5850">
                  <c:v>45045.135768518521</c:v>
                </c:pt>
                <c:pt idx="5851">
                  <c:v>45045.146185243058</c:v>
                </c:pt>
                <c:pt idx="5852">
                  <c:v>45045.156601967596</c:v>
                </c:pt>
                <c:pt idx="5853">
                  <c:v>45045.167018692133</c:v>
                </c:pt>
                <c:pt idx="5854">
                  <c:v>45045.17743541667</c:v>
                </c:pt>
                <c:pt idx="5855">
                  <c:v>45045.187852141207</c:v>
                </c:pt>
                <c:pt idx="5856">
                  <c:v>45045.198268865737</c:v>
                </c:pt>
                <c:pt idx="5857">
                  <c:v>45045.208685590274</c:v>
                </c:pt>
                <c:pt idx="5858">
                  <c:v>45045.219102314812</c:v>
                </c:pt>
                <c:pt idx="5859">
                  <c:v>45045.229519039349</c:v>
                </c:pt>
                <c:pt idx="5860">
                  <c:v>45045.239935763886</c:v>
                </c:pt>
                <c:pt idx="5861">
                  <c:v>45045.250352488423</c:v>
                </c:pt>
                <c:pt idx="5862">
                  <c:v>45045.26076921296</c:v>
                </c:pt>
                <c:pt idx="5863">
                  <c:v>45045.271185937498</c:v>
                </c:pt>
                <c:pt idx="5864">
                  <c:v>45045.281602662035</c:v>
                </c:pt>
                <c:pt idx="5865">
                  <c:v>45045.292019386572</c:v>
                </c:pt>
                <c:pt idx="5866">
                  <c:v>45045.302436111109</c:v>
                </c:pt>
                <c:pt idx="5867">
                  <c:v>45045.312852835646</c:v>
                </c:pt>
                <c:pt idx="5868">
                  <c:v>45045.323269560184</c:v>
                </c:pt>
                <c:pt idx="5869">
                  <c:v>45045.333686284721</c:v>
                </c:pt>
                <c:pt idx="5870">
                  <c:v>45045.344103009258</c:v>
                </c:pt>
                <c:pt idx="5871">
                  <c:v>45045.354519733795</c:v>
                </c:pt>
                <c:pt idx="5872">
                  <c:v>45045.364936458333</c:v>
                </c:pt>
                <c:pt idx="5873">
                  <c:v>45045.37535318287</c:v>
                </c:pt>
                <c:pt idx="5874">
                  <c:v>45045.385769907407</c:v>
                </c:pt>
                <c:pt idx="5875">
                  <c:v>45045.396186631944</c:v>
                </c:pt>
                <c:pt idx="5876">
                  <c:v>45045.406603356481</c:v>
                </c:pt>
                <c:pt idx="5877">
                  <c:v>45045.417020081019</c:v>
                </c:pt>
                <c:pt idx="5878">
                  <c:v>45045.427436805556</c:v>
                </c:pt>
                <c:pt idx="5879">
                  <c:v>45045.437853530093</c:v>
                </c:pt>
                <c:pt idx="5880">
                  <c:v>45045.44827025463</c:v>
                </c:pt>
                <c:pt idx="5881">
                  <c:v>45045.458686979167</c:v>
                </c:pt>
                <c:pt idx="5882">
                  <c:v>45045.469103703705</c:v>
                </c:pt>
                <c:pt idx="5883">
                  <c:v>45045.479520428242</c:v>
                </c:pt>
                <c:pt idx="5884">
                  <c:v>45045.489937152779</c:v>
                </c:pt>
                <c:pt idx="5885">
                  <c:v>45045.500353877316</c:v>
                </c:pt>
                <c:pt idx="5886">
                  <c:v>45045.510770601853</c:v>
                </c:pt>
                <c:pt idx="5887">
                  <c:v>45045.521187326391</c:v>
                </c:pt>
                <c:pt idx="5888">
                  <c:v>45045.531604050928</c:v>
                </c:pt>
                <c:pt idx="5889">
                  <c:v>45045.542020775465</c:v>
                </c:pt>
                <c:pt idx="5890">
                  <c:v>45045.552437500002</c:v>
                </c:pt>
                <c:pt idx="5891">
                  <c:v>45045.562854224539</c:v>
                </c:pt>
                <c:pt idx="5892">
                  <c:v>45045.573270949077</c:v>
                </c:pt>
                <c:pt idx="5893">
                  <c:v>45045.583687673614</c:v>
                </c:pt>
                <c:pt idx="5894">
                  <c:v>45045.594104398151</c:v>
                </c:pt>
                <c:pt idx="5895">
                  <c:v>45045.604521122688</c:v>
                </c:pt>
                <c:pt idx="5896">
                  <c:v>45045.614937847226</c:v>
                </c:pt>
                <c:pt idx="5897">
                  <c:v>45045.625354571763</c:v>
                </c:pt>
                <c:pt idx="5898">
                  <c:v>45045.635771296293</c:v>
                </c:pt>
                <c:pt idx="5899">
                  <c:v>45045.64618802083</c:v>
                </c:pt>
                <c:pt idx="5900">
                  <c:v>45045.656604745367</c:v>
                </c:pt>
                <c:pt idx="5901">
                  <c:v>45045.667021469904</c:v>
                </c:pt>
                <c:pt idx="5902">
                  <c:v>45045.677438194441</c:v>
                </c:pt>
                <c:pt idx="5903">
                  <c:v>45045.687854918979</c:v>
                </c:pt>
                <c:pt idx="5904">
                  <c:v>45045.698271643516</c:v>
                </c:pt>
                <c:pt idx="5905">
                  <c:v>45045.708688368053</c:v>
                </c:pt>
                <c:pt idx="5906">
                  <c:v>45045.71910509259</c:v>
                </c:pt>
                <c:pt idx="5907">
                  <c:v>45045.729521817128</c:v>
                </c:pt>
                <c:pt idx="5908">
                  <c:v>45045.739938541665</c:v>
                </c:pt>
                <c:pt idx="5909">
                  <c:v>45045.750355266202</c:v>
                </c:pt>
                <c:pt idx="5910">
                  <c:v>45045.760771990739</c:v>
                </c:pt>
                <c:pt idx="5911">
                  <c:v>45045.771188715276</c:v>
                </c:pt>
                <c:pt idx="5912">
                  <c:v>45045.781605439814</c:v>
                </c:pt>
                <c:pt idx="5913">
                  <c:v>45045.792022164351</c:v>
                </c:pt>
                <c:pt idx="5914">
                  <c:v>45045.802438888888</c:v>
                </c:pt>
                <c:pt idx="5915">
                  <c:v>45045.812855613425</c:v>
                </c:pt>
                <c:pt idx="5916">
                  <c:v>45045.823272337962</c:v>
                </c:pt>
                <c:pt idx="5917">
                  <c:v>45045.8336890625</c:v>
                </c:pt>
                <c:pt idx="5918">
                  <c:v>45045.844105787037</c:v>
                </c:pt>
                <c:pt idx="5919">
                  <c:v>45045.854522511574</c:v>
                </c:pt>
                <c:pt idx="5920">
                  <c:v>45045.864939236111</c:v>
                </c:pt>
                <c:pt idx="5921">
                  <c:v>45045.875355960648</c:v>
                </c:pt>
                <c:pt idx="5922">
                  <c:v>45045.885772685186</c:v>
                </c:pt>
                <c:pt idx="5923">
                  <c:v>45045.896189409723</c:v>
                </c:pt>
                <c:pt idx="5924">
                  <c:v>45045.90660613426</c:v>
                </c:pt>
                <c:pt idx="5925">
                  <c:v>45045.917022858797</c:v>
                </c:pt>
                <c:pt idx="5926">
                  <c:v>45045.927439583334</c:v>
                </c:pt>
                <c:pt idx="5927">
                  <c:v>45045.937856307872</c:v>
                </c:pt>
                <c:pt idx="5928">
                  <c:v>45045.948273032409</c:v>
                </c:pt>
                <c:pt idx="5929">
                  <c:v>45045.958689756946</c:v>
                </c:pt>
                <c:pt idx="5930">
                  <c:v>45045.969106481483</c:v>
                </c:pt>
                <c:pt idx="5931">
                  <c:v>45045.979523206021</c:v>
                </c:pt>
                <c:pt idx="5932">
                  <c:v>45045.989939930558</c:v>
                </c:pt>
                <c:pt idx="5933">
                  <c:v>45046.000356655095</c:v>
                </c:pt>
                <c:pt idx="5934">
                  <c:v>45046.010773379632</c:v>
                </c:pt>
                <c:pt idx="5935">
                  <c:v>45046.021190104169</c:v>
                </c:pt>
                <c:pt idx="5936">
                  <c:v>45046.031606828707</c:v>
                </c:pt>
                <c:pt idx="5937">
                  <c:v>45046.042023553244</c:v>
                </c:pt>
                <c:pt idx="5938">
                  <c:v>45046.052440277781</c:v>
                </c:pt>
                <c:pt idx="5939">
                  <c:v>45046.062857002318</c:v>
                </c:pt>
                <c:pt idx="5940">
                  <c:v>45046.073273726855</c:v>
                </c:pt>
                <c:pt idx="5941">
                  <c:v>45046.083690451385</c:v>
                </c:pt>
                <c:pt idx="5942">
                  <c:v>45046.094107175923</c:v>
                </c:pt>
                <c:pt idx="5943">
                  <c:v>45046.10452390046</c:v>
                </c:pt>
                <c:pt idx="5944">
                  <c:v>45046.114940624997</c:v>
                </c:pt>
                <c:pt idx="5945">
                  <c:v>45046.125357349534</c:v>
                </c:pt>
                <c:pt idx="5946">
                  <c:v>45046.135774074071</c:v>
                </c:pt>
                <c:pt idx="5947">
                  <c:v>45046.146190798609</c:v>
                </c:pt>
                <c:pt idx="5948">
                  <c:v>45046.156607523146</c:v>
                </c:pt>
                <c:pt idx="5949">
                  <c:v>45046.167024247683</c:v>
                </c:pt>
                <c:pt idx="5950">
                  <c:v>45046.17744097222</c:v>
                </c:pt>
                <c:pt idx="5951">
                  <c:v>45046.187857696757</c:v>
                </c:pt>
                <c:pt idx="5952">
                  <c:v>45046.198274421295</c:v>
                </c:pt>
                <c:pt idx="5953">
                  <c:v>45046.208691145832</c:v>
                </c:pt>
                <c:pt idx="5954">
                  <c:v>45046.219107870369</c:v>
                </c:pt>
                <c:pt idx="5955">
                  <c:v>45046.229524594906</c:v>
                </c:pt>
                <c:pt idx="5956">
                  <c:v>45046.239941319443</c:v>
                </c:pt>
                <c:pt idx="5957">
                  <c:v>45046.250358043981</c:v>
                </c:pt>
                <c:pt idx="5958">
                  <c:v>45046.260774768518</c:v>
                </c:pt>
                <c:pt idx="5959">
                  <c:v>45046.271191493055</c:v>
                </c:pt>
                <c:pt idx="5960">
                  <c:v>45046.281608217592</c:v>
                </c:pt>
                <c:pt idx="5961">
                  <c:v>45046.29202494213</c:v>
                </c:pt>
                <c:pt idx="5962">
                  <c:v>45046.302441666667</c:v>
                </c:pt>
                <c:pt idx="5963">
                  <c:v>45046.312858391204</c:v>
                </c:pt>
                <c:pt idx="5964">
                  <c:v>45046.323275115741</c:v>
                </c:pt>
                <c:pt idx="5965">
                  <c:v>45046.333691840278</c:v>
                </c:pt>
                <c:pt idx="5966">
                  <c:v>45046.344108564816</c:v>
                </c:pt>
                <c:pt idx="5967">
                  <c:v>45046.354525289353</c:v>
                </c:pt>
                <c:pt idx="5968">
                  <c:v>45046.36494201389</c:v>
                </c:pt>
                <c:pt idx="5969">
                  <c:v>45046.375358738427</c:v>
                </c:pt>
                <c:pt idx="5970">
                  <c:v>45046.385775462964</c:v>
                </c:pt>
                <c:pt idx="5971">
                  <c:v>45046.396192187502</c:v>
                </c:pt>
                <c:pt idx="5972">
                  <c:v>45046.406608912039</c:v>
                </c:pt>
                <c:pt idx="5973">
                  <c:v>45046.417025636576</c:v>
                </c:pt>
                <c:pt idx="5974">
                  <c:v>45046.427442361113</c:v>
                </c:pt>
                <c:pt idx="5975">
                  <c:v>45046.43785908565</c:v>
                </c:pt>
                <c:pt idx="5976">
                  <c:v>45046.448275810188</c:v>
                </c:pt>
                <c:pt idx="5977">
                  <c:v>45046.458692534725</c:v>
                </c:pt>
                <c:pt idx="5978">
                  <c:v>45046.469109259262</c:v>
                </c:pt>
                <c:pt idx="5979">
                  <c:v>45046.479525983799</c:v>
                </c:pt>
                <c:pt idx="5980">
                  <c:v>45046.489942708336</c:v>
                </c:pt>
                <c:pt idx="5981">
                  <c:v>45046.500359432874</c:v>
                </c:pt>
                <c:pt idx="5982">
                  <c:v>45046.510776157411</c:v>
                </c:pt>
                <c:pt idx="5983">
                  <c:v>45046.521192881948</c:v>
                </c:pt>
                <c:pt idx="5984">
                  <c:v>45046.531609606478</c:v>
                </c:pt>
                <c:pt idx="5985">
                  <c:v>45046.542026331015</c:v>
                </c:pt>
                <c:pt idx="5986">
                  <c:v>45046.552443055552</c:v>
                </c:pt>
                <c:pt idx="5987">
                  <c:v>45046.56285978009</c:v>
                </c:pt>
                <c:pt idx="5988">
                  <c:v>45046.573276504627</c:v>
                </c:pt>
                <c:pt idx="5989">
                  <c:v>45046.583693229164</c:v>
                </c:pt>
                <c:pt idx="5990">
                  <c:v>45046.594109953701</c:v>
                </c:pt>
                <c:pt idx="5991">
                  <c:v>45046.604526678238</c:v>
                </c:pt>
                <c:pt idx="5992">
                  <c:v>45046.614943402776</c:v>
                </c:pt>
                <c:pt idx="5993">
                  <c:v>45046.625360127313</c:v>
                </c:pt>
                <c:pt idx="5994">
                  <c:v>45046.63577685185</c:v>
                </c:pt>
                <c:pt idx="5995">
                  <c:v>45046.646193576387</c:v>
                </c:pt>
                <c:pt idx="5996">
                  <c:v>45046.656610300925</c:v>
                </c:pt>
                <c:pt idx="5997">
                  <c:v>45046.667027025462</c:v>
                </c:pt>
                <c:pt idx="5998">
                  <c:v>45046.677443749999</c:v>
                </c:pt>
                <c:pt idx="5999">
                  <c:v>45046.687860474536</c:v>
                </c:pt>
                <c:pt idx="6000">
                  <c:v>45046.698277199073</c:v>
                </c:pt>
                <c:pt idx="6001">
                  <c:v>45046.708693923611</c:v>
                </c:pt>
                <c:pt idx="6002">
                  <c:v>45046.719110648148</c:v>
                </c:pt>
                <c:pt idx="6003">
                  <c:v>45046.729527372685</c:v>
                </c:pt>
                <c:pt idx="6004">
                  <c:v>45046.739944097222</c:v>
                </c:pt>
                <c:pt idx="6005">
                  <c:v>45046.750360821759</c:v>
                </c:pt>
                <c:pt idx="6006">
                  <c:v>45046.760777546297</c:v>
                </c:pt>
                <c:pt idx="6007">
                  <c:v>45046.771194270834</c:v>
                </c:pt>
                <c:pt idx="6008">
                  <c:v>45046.781610995371</c:v>
                </c:pt>
                <c:pt idx="6009">
                  <c:v>45046.792027719908</c:v>
                </c:pt>
                <c:pt idx="6010">
                  <c:v>45046.802444444445</c:v>
                </c:pt>
                <c:pt idx="6011">
                  <c:v>45046.812861168983</c:v>
                </c:pt>
                <c:pt idx="6012">
                  <c:v>45046.82327789352</c:v>
                </c:pt>
                <c:pt idx="6013">
                  <c:v>45046.833694618057</c:v>
                </c:pt>
                <c:pt idx="6014">
                  <c:v>45046.844111342594</c:v>
                </c:pt>
                <c:pt idx="6015">
                  <c:v>45046.854528067131</c:v>
                </c:pt>
                <c:pt idx="6016">
                  <c:v>45046.864944791669</c:v>
                </c:pt>
                <c:pt idx="6017">
                  <c:v>45046.875361516206</c:v>
                </c:pt>
                <c:pt idx="6018">
                  <c:v>45046.885778240743</c:v>
                </c:pt>
                <c:pt idx="6019">
                  <c:v>45046.89619496528</c:v>
                </c:pt>
                <c:pt idx="6020">
                  <c:v>45046.906611689818</c:v>
                </c:pt>
                <c:pt idx="6021">
                  <c:v>45046.917028414355</c:v>
                </c:pt>
                <c:pt idx="6022">
                  <c:v>45046.927445138892</c:v>
                </c:pt>
                <c:pt idx="6023">
                  <c:v>45046.937861863429</c:v>
                </c:pt>
                <c:pt idx="6024">
                  <c:v>45046.948278587966</c:v>
                </c:pt>
                <c:pt idx="6025">
                  <c:v>45046.958695312504</c:v>
                </c:pt>
                <c:pt idx="6026">
                  <c:v>45046.969112037033</c:v>
                </c:pt>
                <c:pt idx="6027">
                  <c:v>45046.979528761571</c:v>
                </c:pt>
                <c:pt idx="6028">
                  <c:v>45046.989945486108</c:v>
                </c:pt>
                <c:pt idx="6029">
                  <c:v>45047.000362210645</c:v>
                </c:pt>
                <c:pt idx="6030">
                  <c:v>45047.010778935182</c:v>
                </c:pt>
                <c:pt idx="6031">
                  <c:v>45047.02119565972</c:v>
                </c:pt>
                <c:pt idx="6032">
                  <c:v>45047.031612384257</c:v>
                </c:pt>
                <c:pt idx="6033">
                  <c:v>45047.042029108794</c:v>
                </c:pt>
                <c:pt idx="6034">
                  <c:v>45047.052445833331</c:v>
                </c:pt>
                <c:pt idx="6035">
                  <c:v>45047.062862557868</c:v>
                </c:pt>
                <c:pt idx="6036">
                  <c:v>45047.073279282406</c:v>
                </c:pt>
                <c:pt idx="6037">
                  <c:v>45047.083696006943</c:v>
                </c:pt>
                <c:pt idx="6038">
                  <c:v>45047.09411273148</c:v>
                </c:pt>
                <c:pt idx="6039">
                  <c:v>45047.104529456017</c:v>
                </c:pt>
                <c:pt idx="6040">
                  <c:v>45047.114946180554</c:v>
                </c:pt>
                <c:pt idx="6041">
                  <c:v>45047.125362905092</c:v>
                </c:pt>
                <c:pt idx="6042">
                  <c:v>45047.135779629629</c:v>
                </c:pt>
                <c:pt idx="6043">
                  <c:v>45047.146196354166</c:v>
                </c:pt>
                <c:pt idx="6044">
                  <c:v>45047.156613078703</c:v>
                </c:pt>
                <c:pt idx="6045">
                  <c:v>45047.16702980324</c:v>
                </c:pt>
                <c:pt idx="6046">
                  <c:v>45047.177446527778</c:v>
                </c:pt>
                <c:pt idx="6047">
                  <c:v>45047.187863252315</c:v>
                </c:pt>
                <c:pt idx="6048">
                  <c:v>45047.198279976852</c:v>
                </c:pt>
                <c:pt idx="6049">
                  <c:v>45047.208696701389</c:v>
                </c:pt>
                <c:pt idx="6050">
                  <c:v>45047.219113425926</c:v>
                </c:pt>
                <c:pt idx="6051">
                  <c:v>45047.229530150464</c:v>
                </c:pt>
                <c:pt idx="6052">
                  <c:v>45047.239946875001</c:v>
                </c:pt>
                <c:pt idx="6053">
                  <c:v>45047.250363599538</c:v>
                </c:pt>
                <c:pt idx="6054">
                  <c:v>45047.260780324075</c:v>
                </c:pt>
                <c:pt idx="6055">
                  <c:v>45047.271197048613</c:v>
                </c:pt>
                <c:pt idx="6056">
                  <c:v>45047.28161377315</c:v>
                </c:pt>
                <c:pt idx="6057">
                  <c:v>45047.292030497687</c:v>
                </c:pt>
                <c:pt idx="6058">
                  <c:v>45047.302447222224</c:v>
                </c:pt>
                <c:pt idx="6059">
                  <c:v>45047.312863946761</c:v>
                </c:pt>
                <c:pt idx="6060">
                  <c:v>45047.323280671299</c:v>
                </c:pt>
                <c:pt idx="6061">
                  <c:v>45047.333697395836</c:v>
                </c:pt>
                <c:pt idx="6062">
                  <c:v>45047.344114120373</c:v>
                </c:pt>
                <c:pt idx="6063">
                  <c:v>45047.35453084491</c:v>
                </c:pt>
                <c:pt idx="6064">
                  <c:v>45047.364947569447</c:v>
                </c:pt>
                <c:pt idx="6065">
                  <c:v>45047.375364293985</c:v>
                </c:pt>
                <c:pt idx="6066">
                  <c:v>45047.385781018522</c:v>
                </c:pt>
                <c:pt idx="6067">
                  <c:v>45047.396197743059</c:v>
                </c:pt>
                <c:pt idx="6068">
                  <c:v>45047.406614467589</c:v>
                </c:pt>
                <c:pt idx="6069">
                  <c:v>45047.417031192126</c:v>
                </c:pt>
                <c:pt idx="6070">
                  <c:v>45047.427447916663</c:v>
                </c:pt>
                <c:pt idx="6071">
                  <c:v>45047.437864641201</c:v>
                </c:pt>
                <c:pt idx="6072">
                  <c:v>45047.448281365738</c:v>
                </c:pt>
                <c:pt idx="6073">
                  <c:v>45047.458698090275</c:v>
                </c:pt>
                <c:pt idx="6074">
                  <c:v>45047.469114814812</c:v>
                </c:pt>
                <c:pt idx="6075">
                  <c:v>45047.479531539349</c:v>
                </c:pt>
                <c:pt idx="6076">
                  <c:v>45047.489948263887</c:v>
                </c:pt>
                <c:pt idx="6077">
                  <c:v>45047.500364988424</c:v>
                </c:pt>
                <c:pt idx="6078">
                  <c:v>45047.510781712961</c:v>
                </c:pt>
                <c:pt idx="6079">
                  <c:v>45047.521198437498</c:v>
                </c:pt>
                <c:pt idx="6080">
                  <c:v>45047.531615162035</c:v>
                </c:pt>
                <c:pt idx="6081">
                  <c:v>45047.542031886573</c:v>
                </c:pt>
                <c:pt idx="6082">
                  <c:v>45047.55244861111</c:v>
                </c:pt>
                <c:pt idx="6083">
                  <c:v>45047.562865335647</c:v>
                </c:pt>
                <c:pt idx="6084">
                  <c:v>45047.573282060184</c:v>
                </c:pt>
                <c:pt idx="6085">
                  <c:v>45047.583698784721</c:v>
                </c:pt>
                <c:pt idx="6086">
                  <c:v>45047.594115509259</c:v>
                </c:pt>
                <c:pt idx="6087">
                  <c:v>45047.604532233796</c:v>
                </c:pt>
                <c:pt idx="6088">
                  <c:v>45047.614948958333</c:v>
                </c:pt>
                <c:pt idx="6089">
                  <c:v>45047.62536568287</c:v>
                </c:pt>
                <c:pt idx="6090">
                  <c:v>45047.635782407408</c:v>
                </c:pt>
                <c:pt idx="6091">
                  <c:v>45047.646199131945</c:v>
                </c:pt>
                <c:pt idx="6092">
                  <c:v>45047.656615856482</c:v>
                </c:pt>
                <c:pt idx="6093">
                  <c:v>45047.667032581019</c:v>
                </c:pt>
                <c:pt idx="6094">
                  <c:v>45047.677449305556</c:v>
                </c:pt>
                <c:pt idx="6095">
                  <c:v>45047.687866030094</c:v>
                </c:pt>
                <c:pt idx="6096">
                  <c:v>45047.698282754631</c:v>
                </c:pt>
                <c:pt idx="6097">
                  <c:v>45047.708699479168</c:v>
                </c:pt>
                <c:pt idx="6098">
                  <c:v>45047.719116203705</c:v>
                </c:pt>
                <c:pt idx="6099">
                  <c:v>45047.729532928242</c:v>
                </c:pt>
                <c:pt idx="6100">
                  <c:v>45047.73994965278</c:v>
                </c:pt>
                <c:pt idx="6101">
                  <c:v>45047.750366377317</c:v>
                </c:pt>
                <c:pt idx="6102">
                  <c:v>45047.760783101854</c:v>
                </c:pt>
                <c:pt idx="6103">
                  <c:v>45047.771199826391</c:v>
                </c:pt>
                <c:pt idx="6104">
                  <c:v>45047.781616550928</c:v>
                </c:pt>
                <c:pt idx="6105">
                  <c:v>45047.792033275466</c:v>
                </c:pt>
                <c:pt idx="6106">
                  <c:v>45047.802450000003</c:v>
                </c:pt>
                <c:pt idx="6107">
                  <c:v>45047.81286672454</c:v>
                </c:pt>
                <c:pt idx="6108">
                  <c:v>45047.823283449077</c:v>
                </c:pt>
                <c:pt idx="6109">
                  <c:v>45047.833700173614</c:v>
                </c:pt>
                <c:pt idx="6110">
                  <c:v>45047.844116898152</c:v>
                </c:pt>
                <c:pt idx="6111">
                  <c:v>45047.854533622682</c:v>
                </c:pt>
                <c:pt idx="6112">
                  <c:v>45047.864950347219</c:v>
                </c:pt>
                <c:pt idx="6113">
                  <c:v>45047.875367071756</c:v>
                </c:pt>
                <c:pt idx="6114">
                  <c:v>45047.885783796293</c:v>
                </c:pt>
                <c:pt idx="6115">
                  <c:v>45047.89620052083</c:v>
                </c:pt>
                <c:pt idx="6116">
                  <c:v>45047.906617245368</c:v>
                </c:pt>
                <c:pt idx="6117">
                  <c:v>45047.917033969905</c:v>
                </c:pt>
                <c:pt idx="6118">
                  <c:v>45047.927450694442</c:v>
                </c:pt>
                <c:pt idx="6119">
                  <c:v>45047.937867418979</c:v>
                </c:pt>
                <c:pt idx="6120">
                  <c:v>45047.948284143517</c:v>
                </c:pt>
                <c:pt idx="6121">
                  <c:v>45047.958700868054</c:v>
                </c:pt>
                <c:pt idx="6122">
                  <c:v>45047.969117592591</c:v>
                </c:pt>
                <c:pt idx="6123">
                  <c:v>45047.979534317128</c:v>
                </c:pt>
                <c:pt idx="6124">
                  <c:v>45047.989951041665</c:v>
                </c:pt>
                <c:pt idx="6125">
                  <c:v>45048.000367766203</c:v>
                </c:pt>
                <c:pt idx="6126">
                  <c:v>45048.01078449074</c:v>
                </c:pt>
                <c:pt idx="6127">
                  <c:v>45048.021201215277</c:v>
                </c:pt>
                <c:pt idx="6128">
                  <c:v>45048.031617939814</c:v>
                </c:pt>
                <c:pt idx="6129">
                  <c:v>45048.042034664351</c:v>
                </c:pt>
                <c:pt idx="6130">
                  <c:v>45048.052451388889</c:v>
                </c:pt>
                <c:pt idx="6131">
                  <c:v>45048.062868113426</c:v>
                </c:pt>
                <c:pt idx="6132">
                  <c:v>45048.073284837963</c:v>
                </c:pt>
                <c:pt idx="6133">
                  <c:v>45048.0837015625</c:v>
                </c:pt>
                <c:pt idx="6134">
                  <c:v>45048.094118287037</c:v>
                </c:pt>
                <c:pt idx="6135">
                  <c:v>45048.104535011575</c:v>
                </c:pt>
                <c:pt idx="6136">
                  <c:v>45048.114951736112</c:v>
                </c:pt>
                <c:pt idx="6137">
                  <c:v>45048.125368460649</c:v>
                </c:pt>
                <c:pt idx="6138">
                  <c:v>45048.135785185186</c:v>
                </c:pt>
                <c:pt idx="6139">
                  <c:v>45048.146201909723</c:v>
                </c:pt>
                <c:pt idx="6140">
                  <c:v>45048.156618634261</c:v>
                </c:pt>
                <c:pt idx="6141">
                  <c:v>45048.167035358798</c:v>
                </c:pt>
                <c:pt idx="6142">
                  <c:v>45048.177452083335</c:v>
                </c:pt>
                <c:pt idx="6143">
                  <c:v>45048.187868807872</c:v>
                </c:pt>
                <c:pt idx="6144">
                  <c:v>45048.198285532409</c:v>
                </c:pt>
                <c:pt idx="6145">
                  <c:v>45048.208702256947</c:v>
                </c:pt>
                <c:pt idx="6146">
                  <c:v>45048.219118981484</c:v>
                </c:pt>
                <c:pt idx="6147">
                  <c:v>45048.229535706021</c:v>
                </c:pt>
                <c:pt idx="6148">
                  <c:v>45048.239952430558</c:v>
                </c:pt>
                <c:pt idx="6149">
                  <c:v>45048.250369155096</c:v>
                </c:pt>
                <c:pt idx="6150">
                  <c:v>45048.260785879633</c:v>
                </c:pt>
                <c:pt idx="6151">
                  <c:v>45048.27120260417</c:v>
                </c:pt>
                <c:pt idx="6152">
                  <c:v>45048.281619328707</c:v>
                </c:pt>
                <c:pt idx="6153">
                  <c:v>45048.292036053244</c:v>
                </c:pt>
                <c:pt idx="6154">
                  <c:v>45048.302452777774</c:v>
                </c:pt>
                <c:pt idx="6155">
                  <c:v>45048.312869502312</c:v>
                </c:pt>
                <c:pt idx="6156">
                  <c:v>45048.323286226849</c:v>
                </c:pt>
                <c:pt idx="6157">
                  <c:v>45048.333702951386</c:v>
                </c:pt>
                <c:pt idx="6158">
                  <c:v>45048.344119675923</c:v>
                </c:pt>
                <c:pt idx="6159">
                  <c:v>45048.35453640046</c:v>
                </c:pt>
                <c:pt idx="6160">
                  <c:v>45048.364953124998</c:v>
                </c:pt>
                <c:pt idx="6161">
                  <c:v>45048.375369849535</c:v>
                </c:pt>
                <c:pt idx="6162">
                  <c:v>45048.385786574072</c:v>
                </c:pt>
                <c:pt idx="6163">
                  <c:v>45048.396203298609</c:v>
                </c:pt>
                <c:pt idx="6164">
                  <c:v>45048.406620023146</c:v>
                </c:pt>
                <c:pt idx="6165">
                  <c:v>45048.417036747684</c:v>
                </c:pt>
                <c:pt idx="6166">
                  <c:v>45048.427453472221</c:v>
                </c:pt>
                <c:pt idx="6167">
                  <c:v>45048.437870196758</c:v>
                </c:pt>
                <c:pt idx="6168">
                  <c:v>45048.448286921295</c:v>
                </c:pt>
                <c:pt idx="6169">
                  <c:v>45048.458703645832</c:v>
                </c:pt>
                <c:pt idx="6170">
                  <c:v>45048.46912037037</c:v>
                </c:pt>
                <c:pt idx="6171">
                  <c:v>45048.479537094907</c:v>
                </c:pt>
                <c:pt idx="6172">
                  <c:v>45048.489953819444</c:v>
                </c:pt>
                <c:pt idx="6173">
                  <c:v>45048.500370543981</c:v>
                </c:pt>
                <c:pt idx="6174">
                  <c:v>45048.510787268518</c:v>
                </c:pt>
                <c:pt idx="6175">
                  <c:v>45048.521203993056</c:v>
                </c:pt>
                <c:pt idx="6176">
                  <c:v>45048.531620717593</c:v>
                </c:pt>
                <c:pt idx="6177">
                  <c:v>45048.54203744213</c:v>
                </c:pt>
                <c:pt idx="6178">
                  <c:v>45048.552454166667</c:v>
                </c:pt>
                <c:pt idx="6179">
                  <c:v>45048.562870891205</c:v>
                </c:pt>
                <c:pt idx="6180">
                  <c:v>45048.573287615742</c:v>
                </c:pt>
                <c:pt idx="6181">
                  <c:v>45048.583704340279</c:v>
                </c:pt>
                <c:pt idx="6182">
                  <c:v>45048.594121064816</c:v>
                </c:pt>
                <c:pt idx="6183">
                  <c:v>45048.604537789353</c:v>
                </c:pt>
                <c:pt idx="6184">
                  <c:v>45048.614954513891</c:v>
                </c:pt>
                <c:pt idx="6185">
                  <c:v>45048.625371238428</c:v>
                </c:pt>
                <c:pt idx="6186">
                  <c:v>45048.635787962965</c:v>
                </c:pt>
                <c:pt idx="6187">
                  <c:v>45048.646204687502</c:v>
                </c:pt>
                <c:pt idx="6188">
                  <c:v>45048.656621412039</c:v>
                </c:pt>
                <c:pt idx="6189">
                  <c:v>45048.667038136577</c:v>
                </c:pt>
                <c:pt idx="6190">
                  <c:v>45048.677454861114</c:v>
                </c:pt>
                <c:pt idx="6191">
                  <c:v>45048.687871585651</c:v>
                </c:pt>
                <c:pt idx="6192">
                  <c:v>45048.698288310188</c:v>
                </c:pt>
                <c:pt idx="6193">
                  <c:v>45048.708705034725</c:v>
                </c:pt>
                <c:pt idx="6194">
                  <c:v>45048.719121759263</c:v>
                </c:pt>
                <c:pt idx="6195">
                  <c:v>45048.7295384838</c:v>
                </c:pt>
                <c:pt idx="6196">
                  <c:v>45048.73995520833</c:v>
                </c:pt>
                <c:pt idx="6197">
                  <c:v>45048.750371932867</c:v>
                </c:pt>
                <c:pt idx="6198">
                  <c:v>45048.760788657404</c:v>
                </c:pt>
                <c:pt idx="6199">
                  <c:v>45048.771205381941</c:v>
                </c:pt>
                <c:pt idx="6200">
                  <c:v>45048.781622106479</c:v>
                </c:pt>
                <c:pt idx="6201">
                  <c:v>45048.792038831016</c:v>
                </c:pt>
                <c:pt idx="6202">
                  <c:v>45048.802455555553</c:v>
                </c:pt>
                <c:pt idx="6203">
                  <c:v>45048.81287228009</c:v>
                </c:pt>
                <c:pt idx="6204">
                  <c:v>45048.823289004627</c:v>
                </c:pt>
                <c:pt idx="6205">
                  <c:v>45048.833705729165</c:v>
                </c:pt>
                <c:pt idx="6206">
                  <c:v>45048.844122453702</c:v>
                </c:pt>
                <c:pt idx="6207">
                  <c:v>45048.854539178239</c:v>
                </c:pt>
                <c:pt idx="6208">
                  <c:v>45048.864955902776</c:v>
                </c:pt>
                <c:pt idx="6209">
                  <c:v>45048.875372627313</c:v>
                </c:pt>
                <c:pt idx="6210">
                  <c:v>45048.885789351851</c:v>
                </c:pt>
                <c:pt idx="6211">
                  <c:v>45048.896206076388</c:v>
                </c:pt>
                <c:pt idx="6212">
                  <c:v>45048.906622800925</c:v>
                </c:pt>
                <c:pt idx="6213">
                  <c:v>45048.917039525462</c:v>
                </c:pt>
                <c:pt idx="6214">
                  <c:v>45048.92745625</c:v>
                </c:pt>
                <c:pt idx="6215">
                  <c:v>45048.937872974537</c:v>
                </c:pt>
                <c:pt idx="6216">
                  <c:v>45048.948289699074</c:v>
                </c:pt>
                <c:pt idx="6217">
                  <c:v>45048.958706423611</c:v>
                </c:pt>
                <c:pt idx="6218">
                  <c:v>45048.969123148148</c:v>
                </c:pt>
                <c:pt idx="6219">
                  <c:v>45048.979539872686</c:v>
                </c:pt>
                <c:pt idx="6220">
                  <c:v>45048.989956597223</c:v>
                </c:pt>
                <c:pt idx="6221">
                  <c:v>45049.00037332176</c:v>
                </c:pt>
                <c:pt idx="6222">
                  <c:v>45049.010790046297</c:v>
                </c:pt>
                <c:pt idx="6223">
                  <c:v>45049.021206770834</c:v>
                </c:pt>
                <c:pt idx="6224">
                  <c:v>45049.031623495372</c:v>
                </c:pt>
                <c:pt idx="6225">
                  <c:v>45049.042040219909</c:v>
                </c:pt>
                <c:pt idx="6226">
                  <c:v>45049.052456944446</c:v>
                </c:pt>
                <c:pt idx="6227">
                  <c:v>45049.062873668983</c:v>
                </c:pt>
                <c:pt idx="6228">
                  <c:v>45049.07329039352</c:v>
                </c:pt>
                <c:pt idx="6229">
                  <c:v>45049.083707118058</c:v>
                </c:pt>
                <c:pt idx="6230">
                  <c:v>45049.094123842595</c:v>
                </c:pt>
                <c:pt idx="6231">
                  <c:v>45049.104540567132</c:v>
                </c:pt>
                <c:pt idx="6232">
                  <c:v>45049.114957291669</c:v>
                </c:pt>
                <c:pt idx="6233">
                  <c:v>45049.125374016206</c:v>
                </c:pt>
                <c:pt idx="6234">
                  <c:v>45049.135790740744</c:v>
                </c:pt>
                <c:pt idx="6235">
                  <c:v>45049.146207465281</c:v>
                </c:pt>
                <c:pt idx="6236">
                  <c:v>45049.156624189818</c:v>
                </c:pt>
                <c:pt idx="6237">
                  <c:v>45049.167040914355</c:v>
                </c:pt>
                <c:pt idx="6238">
                  <c:v>45049.177457638885</c:v>
                </c:pt>
                <c:pt idx="6239">
                  <c:v>45049.187874363422</c:v>
                </c:pt>
                <c:pt idx="6240">
                  <c:v>45049.19829108796</c:v>
                </c:pt>
                <c:pt idx="6241">
                  <c:v>45049.208707812497</c:v>
                </c:pt>
                <c:pt idx="6242">
                  <c:v>45049.219124537034</c:v>
                </c:pt>
                <c:pt idx="6243">
                  <c:v>45049.229541261571</c:v>
                </c:pt>
                <c:pt idx="6244">
                  <c:v>45049.239957986108</c:v>
                </c:pt>
                <c:pt idx="6245">
                  <c:v>45049.250374710646</c:v>
                </c:pt>
                <c:pt idx="6246">
                  <c:v>45049.260791435183</c:v>
                </c:pt>
                <c:pt idx="6247">
                  <c:v>45049.27120815972</c:v>
                </c:pt>
                <c:pt idx="6248">
                  <c:v>45049.281624884257</c:v>
                </c:pt>
                <c:pt idx="6249">
                  <c:v>45049.292041608795</c:v>
                </c:pt>
                <c:pt idx="6250">
                  <c:v>45049.302458333332</c:v>
                </c:pt>
                <c:pt idx="6251">
                  <c:v>45049.312875057869</c:v>
                </c:pt>
                <c:pt idx="6252">
                  <c:v>45049.323291782406</c:v>
                </c:pt>
                <c:pt idx="6253">
                  <c:v>45049.333708506943</c:v>
                </c:pt>
                <c:pt idx="6254">
                  <c:v>45049.344125231481</c:v>
                </c:pt>
                <c:pt idx="6255">
                  <c:v>45049.354541956018</c:v>
                </c:pt>
                <c:pt idx="6256">
                  <c:v>45049.364958680555</c:v>
                </c:pt>
                <c:pt idx="6257">
                  <c:v>45049.375375405092</c:v>
                </c:pt>
                <c:pt idx="6258">
                  <c:v>45049.385792129629</c:v>
                </c:pt>
                <c:pt idx="6259">
                  <c:v>45049.396208854167</c:v>
                </c:pt>
                <c:pt idx="6260">
                  <c:v>45049.406625578704</c:v>
                </c:pt>
                <c:pt idx="6261">
                  <c:v>45049.417042303241</c:v>
                </c:pt>
                <c:pt idx="6262">
                  <c:v>45049.427459027778</c:v>
                </c:pt>
                <c:pt idx="6263">
                  <c:v>45049.437875752315</c:v>
                </c:pt>
                <c:pt idx="6264">
                  <c:v>45049.448292476853</c:v>
                </c:pt>
                <c:pt idx="6265">
                  <c:v>45049.45870920139</c:v>
                </c:pt>
                <c:pt idx="6266">
                  <c:v>45049.469125925927</c:v>
                </c:pt>
                <c:pt idx="6267">
                  <c:v>45049.479542650464</c:v>
                </c:pt>
                <c:pt idx="6268">
                  <c:v>45049.489959375001</c:v>
                </c:pt>
                <c:pt idx="6269">
                  <c:v>45049.500376099539</c:v>
                </c:pt>
                <c:pt idx="6270">
                  <c:v>45049.510792824076</c:v>
                </c:pt>
                <c:pt idx="6271">
                  <c:v>45049.521209548613</c:v>
                </c:pt>
                <c:pt idx="6272">
                  <c:v>45049.53162627315</c:v>
                </c:pt>
                <c:pt idx="6273">
                  <c:v>45049.542042997688</c:v>
                </c:pt>
                <c:pt idx="6274">
                  <c:v>45049.552459722225</c:v>
                </c:pt>
                <c:pt idx="6275">
                  <c:v>45049.562876446762</c:v>
                </c:pt>
                <c:pt idx="6276">
                  <c:v>45049.573293171299</c:v>
                </c:pt>
                <c:pt idx="6277">
                  <c:v>45049.583709895836</c:v>
                </c:pt>
                <c:pt idx="6278">
                  <c:v>45049.594126620374</c:v>
                </c:pt>
                <c:pt idx="6279">
                  <c:v>45049.604543344911</c:v>
                </c:pt>
                <c:pt idx="6280">
                  <c:v>45049.614960069448</c:v>
                </c:pt>
                <c:pt idx="6281">
                  <c:v>45049.625376793978</c:v>
                </c:pt>
                <c:pt idx="6282">
                  <c:v>45049.635793518515</c:v>
                </c:pt>
                <c:pt idx="6283">
                  <c:v>45049.646210243052</c:v>
                </c:pt>
                <c:pt idx="6284">
                  <c:v>45049.65662696759</c:v>
                </c:pt>
                <c:pt idx="6285">
                  <c:v>45049.667043692127</c:v>
                </c:pt>
                <c:pt idx="6286">
                  <c:v>45049.677460416664</c:v>
                </c:pt>
                <c:pt idx="6287">
                  <c:v>45049.687877141201</c:v>
                </c:pt>
                <c:pt idx="6288">
                  <c:v>45049.698293865738</c:v>
                </c:pt>
                <c:pt idx="6289">
                  <c:v>45049.708710590276</c:v>
                </c:pt>
                <c:pt idx="6290">
                  <c:v>45049.719127314813</c:v>
                </c:pt>
                <c:pt idx="6291">
                  <c:v>45049.72954403935</c:v>
                </c:pt>
                <c:pt idx="6292">
                  <c:v>45049.739960763887</c:v>
                </c:pt>
                <c:pt idx="6293">
                  <c:v>45049.750377488424</c:v>
                </c:pt>
                <c:pt idx="6294">
                  <c:v>45049.760794212962</c:v>
                </c:pt>
                <c:pt idx="6295">
                  <c:v>45049.771210937499</c:v>
                </c:pt>
                <c:pt idx="6296">
                  <c:v>45049.781627662036</c:v>
                </c:pt>
                <c:pt idx="6297">
                  <c:v>45049.792044386573</c:v>
                </c:pt>
                <c:pt idx="6298">
                  <c:v>45049.80246111111</c:v>
                </c:pt>
                <c:pt idx="6299">
                  <c:v>45049.812877835648</c:v>
                </c:pt>
                <c:pt idx="6300">
                  <c:v>45049.823294560185</c:v>
                </c:pt>
                <c:pt idx="6301">
                  <c:v>45049.833711284722</c:v>
                </c:pt>
                <c:pt idx="6302">
                  <c:v>45049.844128009259</c:v>
                </c:pt>
                <c:pt idx="6303">
                  <c:v>45049.854544733797</c:v>
                </c:pt>
                <c:pt idx="6304">
                  <c:v>45049.864961458334</c:v>
                </c:pt>
                <c:pt idx="6305">
                  <c:v>45049.875378182871</c:v>
                </c:pt>
                <c:pt idx="6306">
                  <c:v>45049.885794907408</c:v>
                </c:pt>
                <c:pt idx="6307">
                  <c:v>45049.896211631945</c:v>
                </c:pt>
                <c:pt idx="6308">
                  <c:v>45049.906628356483</c:v>
                </c:pt>
                <c:pt idx="6309">
                  <c:v>45049.91704508102</c:v>
                </c:pt>
                <c:pt idx="6310">
                  <c:v>45049.927461805557</c:v>
                </c:pt>
                <c:pt idx="6311">
                  <c:v>45049.937878530094</c:v>
                </c:pt>
                <c:pt idx="6312">
                  <c:v>45049.948295254631</c:v>
                </c:pt>
                <c:pt idx="6313">
                  <c:v>45049.958711979169</c:v>
                </c:pt>
                <c:pt idx="6314">
                  <c:v>45049.969128703706</c:v>
                </c:pt>
                <c:pt idx="6315">
                  <c:v>45049.979545428243</c:v>
                </c:pt>
                <c:pt idx="6316">
                  <c:v>45049.98996215278</c:v>
                </c:pt>
                <c:pt idx="6317">
                  <c:v>45050.000378877317</c:v>
                </c:pt>
                <c:pt idx="6318">
                  <c:v>45050.010795601855</c:v>
                </c:pt>
                <c:pt idx="6319">
                  <c:v>45050.021212326392</c:v>
                </c:pt>
                <c:pt idx="6320">
                  <c:v>45050.031629050929</c:v>
                </c:pt>
                <c:pt idx="6321">
                  <c:v>45050.042045775466</c:v>
                </c:pt>
                <c:pt idx="6322">
                  <c:v>45050.052462500003</c:v>
                </c:pt>
                <c:pt idx="6323">
                  <c:v>45050.062879224541</c:v>
                </c:pt>
                <c:pt idx="6324">
                  <c:v>45050.073295949071</c:v>
                </c:pt>
                <c:pt idx="6325">
                  <c:v>45050.083712673608</c:v>
                </c:pt>
                <c:pt idx="6326">
                  <c:v>45050.094129398145</c:v>
                </c:pt>
                <c:pt idx="6327">
                  <c:v>45050.104546122682</c:v>
                </c:pt>
                <c:pt idx="6328">
                  <c:v>45050.114962847219</c:v>
                </c:pt>
                <c:pt idx="6329">
                  <c:v>45050.125379571757</c:v>
                </c:pt>
                <c:pt idx="6330">
                  <c:v>45050.135796296294</c:v>
                </c:pt>
                <c:pt idx="6331">
                  <c:v>45050.146213020831</c:v>
                </c:pt>
                <c:pt idx="6332">
                  <c:v>45050.156629745368</c:v>
                </c:pt>
                <c:pt idx="6333">
                  <c:v>45050.167046469905</c:v>
                </c:pt>
                <c:pt idx="6334">
                  <c:v>45050.177463194443</c:v>
                </c:pt>
                <c:pt idx="6335">
                  <c:v>45050.18787991898</c:v>
                </c:pt>
                <c:pt idx="6336">
                  <c:v>45050.198296643517</c:v>
                </c:pt>
                <c:pt idx="6337">
                  <c:v>45050.208713368054</c:v>
                </c:pt>
                <c:pt idx="6338">
                  <c:v>45050.219130092592</c:v>
                </c:pt>
                <c:pt idx="6339">
                  <c:v>45050.229546817129</c:v>
                </c:pt>
                <c:pt idx="6340">
                  <c:v>45050.239963541666</c:v>
                </c:pt>
                <c:pt idx="6341">
                  <c:v>45050.250380266203</c:v>
                </c:pt>
                <c:pt idx="6342">
                  <c:v>45050.26079699074</c:v>
                </c:pt>
                <c:pt idx="6343">
                  <c:v>45050.271213715278</c:v>
                </c:pt>
                <c:pt idx="6344">
                  <c:v>45050.281630439815</c:v>
                </c:pt>
                <c:pt idx="6345">
                  <c:v>45050.292047164352</c:v>
                </c:pt>
                <c:pt idx="6346">
                  <c:v>45050.302463888889</c:v>
                </c:pt>
                <c:pt idx="6347">
                  <c:v>45050.312880613426</c:v>
                </c:pt>
                <c:pt idx="6348">
                  <c:v>45050.323297337964</c:v>
                </c:pt>
                <c:pt idx="6349">
                  <c:v>45050.333714062501</c:v>
                </c:pt>
                <c:pt idx="6350">
                  <c:v>45050.344130787038</c:v>
                </c:pt>
                <c:pt idx="6351">
                  <c:v>45050.354547511575</c:v>
                </c:pt>
                <c:pt idx="6352">
                  <c:v>45050.364964236112</c:v>
                </c:pt>
                <c:pt idx="6353">
                  <c:v>45050.37538096065</c:v>
                </c:pt>
                <c:pt idx="6354">
                  <c:v>45050.385797685187</c:v>
                </c:pt>
                <c:pt idx="6355">
                  <c:v>45050.396214409724</c:v>
                </c:pt>
                <c:pt idx="6356">
                  <c:v>45050.406631134261</c:v>
                </c:pt>
                <c:pt idx="6357">
                  <c:v>45050.417047858798</c:v>
                </c:pt>
                <c:pt idx="6358">
                  <c:v>45050.427464583336</c:v>
                </c:pt>
                <c:pt idx="6359">
                  <c:v>45050.437881307873</c:v>
                </c:pt>
                <c:pt idx="6360">
                  <c:v>45050.44829803241</c:v>
                </c:pt>
                <c:pt idx="6361">
                  <c:v>45050.458714756947</c:v>
                </c:pt>
                <c:pt idx="6362">
                  <c:v>45050.469131481485</c:v>
                </c:pt>
                <c:pt idx="6363">
                  <c:v>45050.479548206022</c:v>
                </c:pt>
                <c:pt idx="6364">
                  <c:v>45050.489964930559</c:v>
                </c:pt>
                <c:pt idx="6365">
                  <c:v>45050.500381655096</c:v>
                </c:pt>
                <c:pt idx="6366">
                  <c:v>45050.510798379626</c:v>
                </c:pt>
                <c:pt idx="6367">
                  <c:v>45050.521215104163</c:v>
                </c:pt>
                <c:pt idx="6368">
                  <c:v>45050.5316318287</c:v>
                </c:pt>
                <c:pt idx="6369">
                  <c:v>45050.542048553238</c:v>
                </c:pt>
                <c:pt idx="6370">
                  <c:v>45050.552465277775</c:v>
                </c:pt>
                <c:pt idx="6371">
                  <c:v>45050.562882002312</c:v>
                </c:pt>
                <c:pt idx="6372">
                  <c:v>45050.573298726849</c:v>
                </c:pt>
                <c:pt idx="6373">
                  <c:v>45050.583715451387</c:v>
                </c:pt>
                <c:pt idx="6374">
                  <c:v>45050.594132175924</c:v>
                </c:pt>
                <c:pt idx="6375">
                  <c:v>45050.604548900461</c:v>
                </c:pt>
                <c:pt idx="6376">
                  <c:v>45050.614965624998</c:v>
                </c:pt>
                <c:pt idx="6377">
                  <c:v>45050.625382349535</c:v>
                </c:pt>
                <c:pt idx="6378">
                  <c:v>45050.635799074073</c:v>
                </c:pt>
                <c:pt idx="6379">
                  <c:v>45050.64621579861</c:v>
                </c:pt>
                <c:pt idx="6380">
                  <c:v>45050.656632523147</c:v>
                </c:pt>
                <c:pt idx="6381">
                  <c:v>45050.667049247684</c:v>
                </c:pt>
                <c:pt idx="6382">
                  <c:v>45050.677465972221</c:v>
                </c:pt>
                <c:pt idx="6383">
                  <c:v>45050.687882696759</c:v>
                </c:pt>
                <c:pt idx="6384">
                  <c:v>45050.698299421296</c:v>
                </c:pt>
                <c:pt idx="6385">
                  <c:v>45050.708716145833</c:v>
                </c:pt>
                <c:pt idx="6386">
                  <c:v>45050.71913287037</c:v>
                </c:pt>
                <c:pt idx="6387">
                  <c:v>45050.729549594907</c:v>
                </c:pt>
                <c:pt idx="6388">
                  <c:v>45050.739966319445</c:v>
                </c:pt>
                <c:pt idx="6389">
                  <c:v>45050.750383043982</c:v>
                </c:pt>
                <c:pt idx="6390">
                  <c:v>45050.760799768519</c:v>
                </c:pt>
                <c:pt idx="6391">
                  <c:v>45050.771216493056</c:v>
                </c:pt>
                <c:pt idx="6392">
                  <c:v>45050.781633217593</c:v>
                </c:pt>
                <c:pt idx="6393">
                  <c:v>45050.792049942131</c:v>
                </c:pt>
                <c:pt idx="6394">
                  <c:v>45050.802466666668</c:v>
                </c:pt>
                <c:pt idx="6395">
                  <c:v>45050.812883391205</c:v>
                </c:pt>
                <c:pt idx="6396">
                  <c:v>45050.823300115742</c:v>
                </c:pt>
                <c:pt idx="6397">
                  <c:v>45050.83371684028</c:v>
                </c:pt>
                <c:pt idx="6398">
                  <c:v>45050.844133564817</c:v>
                </c:pt>
                <c:pt idx="6399">
                  <c:v>45050.854550289354</c:v>
                </c:pt>
                <c:pt idx="6400">
                  <c:v>45050.864967013891</c:v>
                </c:pt>
                <c:pt idx="6401">
                  <c:v>45050.875383738428</c:v>
                </c:pt>
                <c:pt idx="6402">
                  <c:v>45050.885800462966</c:v>
                </c:pt>
                <c:pt idx="6403">
                  <c:v>45050.896217187503</c:v>
                </c:pt>
                <c:pt idx="6404">
                  <c:v>45050.90663391204</c:v>
                </c:pt>
                <c:pt idx="6405">
                  <c:v>45050.917050636577</c:v>
                </c:pt>
                <c:pt idx="6406">
                  <c:v>45050.927467361114</c:v>
                </c:pt>
                <c:pt idx="6407">
                  <c:v>45050.937884085652</c:v>
                </c:pt>
                <c:pt idx="6408">
                  <c:v>45050.948300810182</c:v>
                </c:pt>
                <c:pt idx="6409">
                  <c:v>45050.958717534719</c:v>
                </c:pt>
                <c:pt idx="6410">
                  <c:v>45050.969134259256</c:v>
                </c:pt>
                <c:pt idx="6411">
                  <c:v>45050.979550983793</c:v>
                </c:pt>
                <c:pt idx="6412">
                  <c:v>45050.98996770833</c:v>
                </c:pt>
                <c:pt idx="6413">
                  <c:v>45051.000384432868</c:v>
                </c:pt>
                <c:pt idx="6414">
                  <c:v>45051.010801157405</c:v>
                </c:pt>
                <c:pt idx="6415">
                  <c:v>45051.021217881942</c:v>
                </c:pt>
                <c:pt idx="6416">
                  <c:v>45051.031634606479</c:v>
                </c:pt>
                <c:pt idx="6417">
                  <c:v>45051.042051331016</c:v>
                </c:pt>
                <c:pt idx="6418">
                  <c:v>45051.052468055554</c:v>
                </c:pt>
                <c:pt idx="6419">
                  <c:v>45051.062884780091</c:v>
                </c:pt>
                <c:pt idx="6420">
                  <c:v>45051.073301504628</c:v>
                </c:pt>
                <c:pt idx="6421">
                  <c:v>45051.083718229165</c:v>
                </c:pt>
                <c:pt idx="6422">
                  <c:v>45051.094134953702</c:v>
                </c:pt>
                <c:pt idx="6423">
                  <c:v>45051.10455167824</c:v>
                </c:pt>
                <c:pt idx="6424">
                  <c:v>45051.114968402777</c:v>
                </c:pt>
                <c:pt idx="6425">
                  <c:v>45051.125385127314</c:v>
                </c:pt>
                <c:pt idx="6426">
                  <c:v>45051.135801851851</c:v>
                </c:pt>
                <c:pt idx="6427">
                  <c:v>45051.146218576388</c:v>
                </c:pt>
                <c:pt idx="6428">
                  <c:v>45051.156635300926</c:v>
                </c:pt>
                <c:pt idx="6429">
                  <c:v>45051.167052025463</c:v>
                </c:pt>
                <c:pt idx="6430">
                  <c:v>45051.17746875</c:v>
                </c:pt>
                <c:pt idx="6431">
                  <c:v>45051.187885474537</c:v>
                </c:pt>
                <c:pt idx="6432">
                  <c:v>45051.198302199075</c:v>
                </c:pt>
                <c:pt idx="6433">
                  <c:v>45051.208718923612</c:v>
                </c:pt>
                <c:pt idx="6434">
                  <c:v>45051.219135648149</c:v>
                </c:pt>
                <c:pt idx="6435">
                  <c:v>45051.229552372686</c:v>
                </c:pt>
                <c:pt idx="6436">
                  <c:v>45051.239969097223</c:v>
                </c:pt>
                <c:pt idx="6437">
                  <c:v>45051.250385821761</c:v>
                </c:pt>
                <c:pt idx="6438">
                  <c:v>45051.260802546298</c:v>
                </c:pt>
                <c:pt idx="6439">
                  <c:v>45051.271219270835</c:v>
                </c:pt>
                <c:pt idx="6440">
                  <c:v>45051.281635995372</c:v>
                </c:pt>
                <c:pt idx="6441">
                  <c:v>45051.292052719909</c:v>
                </c:pt>
                <c:pt idx="6442">
                  <c:v>45051.302469444447</c:v>
                </c:pt>
                <c:pt idx="6443">
                  <c:v>45051.312886168984</c:v>
                </c:pt>
                <c:pt idx="6444">
                  <c:v>45051.323302893521</c:v>
                </c:pt>
                <c:pt idx="6445">
                  <c:v>45051.333719618058</c:v>
                </c:pt>
                <c:pt idx="6446">
                  <c:v>45051.344136342595</c:v>
                </c:pt>
                <c:pt idx="6447">
                  <c:v>45051.354553067133</c:v>
                </c:pt>
                <c:pt idx="6448">
                  <c:v>45051.36496979167</c:v>
                </c:pt>
                <c:pt idx="6449">
                  <c:v>45051.375386516207</c:v>
                </c:pt>
                <c:pt idx="6450">
                  <c:v>45051.385803240744</c:v>
                </c:pt>
                <c:pt idx="6451">
                  <c:v>45051.396219965274</c:v>
                </c:pt>
                <c:pt idx="6452">
                  <c:v>45051.406636689811</c:v>
                </c:pt>
                <c:pt idx="6453">
                  <c:v>45051.417053414349</c:v>
                </c:pt>
                <c:pt idx="6454">
                  <c:v>45051.427470138886</c:v>
                </c:pt>
                <c:pt idx="6455">
                  <c:v>45051.437886863423</c:v>
                </c:pt>
                <c:pt idx="6456">
                  <c:v>45051.44830358796</c:v>
                </c:pt>
                <c:pt idx="6457">
                  <c:v>45051.458720312497</c:v>
                </c:pt>
                <c:pt idx="6458">
                  <c:v>45051.469137037035</c:v>
                </c:pt>
                <c:pt idx="6459">
                  <c:v>45051.479553761572</c:v>
                </c:pt>
                <c:pt idx="6460">
                  <c:v>45051.489970486109</c:v>
                </c:pt>
                <c:pt idx="6461">
                  <c:v>45051.500387210646</c:v>
                </c:pt>
                <c:pt idx="6462">
                  <c:v>45051.510803935184</c:v>
                </c:pt>
                <c:pt idx="6463">
                  <c:v>45051.521220659721</c:v>
                </c:pt>
                <c:pt idx="6464">
                  <c:v>45051.531637384258</c:v>
                </c:pt>
                <c:pt idx="6465">
                  <c:v>45051.542054108795</c:v>
                </c:pt>
                <c:pt idx="6466">
                  <c:v>45051.552470833332</c:v>
                </c:pt>
                <c:pt idx="6467">
                  <c:v>45051.56288755787</c:v>
                </c:pt>
                <c:pt idx="6468">
                  <c:v>45051.573304282407</c:v>
                </c:pt>
                <c:pt idx="6469">
                  <c:v>45051.583721006944</c:v>
                </c:pt>
                <c:pt idx="6470">
                  <c:v>45051.594137731481</c:v>
                </c:pt>
                <c:pt idx="6471">
                  <c:v>45051.604554456018</c:v>
                </c:pt>
                <c:pt idx="6472">
                  <c:v>45051.614971180556</c:v>
                </c:pt>
                <c:pt idx="6473">
                  <c:v>45051.625387905093</c:v>
                </c:pt>
                <c:pt idx="6474">
                  <c:v>45051.63580462963</c:v>
                </c:pt>
                <c:pt idx="6475">
                  <c:v>45051.646221354167</c:v>
                </c:pt>
                <c:pt idx="6476">
                  <c:v>45051.656638078704</c:v>
                </c:pt>
                <c:pt idx="6477">
                  <c:v>45051.667054803242</c:v>
                </c:pt>
                <c:pt idx="6478">
                  <c:v>45051.677471527779</c:v>
                </c:pt>
                <c:pt idx="6479">
                  <c:v>45051.687888252316</c:v>
                </c:pt>
                <c:pt idx="6480">
                  <c:v>45051.698304976853</c:v>
                </c:pt>
                <c:pt idx="6481">
                  <c:v>45051.70872170139</c:v>
                </c:pt>
                <c:pt idx="6482">
                  <c:v>45051.719138425928</c:v>
                </c:pt>
                <c:pt idx="6483">
                  <c:v>45051.729555150465</c:v>
                </c:pt>
                <c:pt idx="6484">
                  <c:v>45051.739971875002</c:v>
                </c:pt>
                <c:pt idx="6485">
                  <c:v>45051.750388599539</c:v>
                </c:pt>
                <c:pt idx="6486">
                  <c:v>45051.760805324077</c:v>
                </c:pt>
                <c:pt idx="6487">
                  <c:v>45051.771222048614</c:v>
                </c:pt>
                <c:pt idx="6488">
                  <c:v>45051.781638773151</c:v>
                </c:pt>
                <c:pt idx="6489">
                  <c:v>45051.792055497688</c:v>
                </c:pt>
                <c:pt idx="6490">
                  <c:v>45051.802472222225</c:v>
                </c:pt>
                <c:pt idx="6491">
                  <c:v>45051.812888946763</c:v>
                </c:pt>
                <c:pt idx="6492">
                  <c:v>45051.8233056713</c:v>
                </c:pt>
                <c:pt idx="6493">
                  <c:v>45051.833722395837</c:v>
                </c:pt>
                <c:pt idx="6494">
                  <c:v>45051.844139120367</c:v>
                </c:pt>
                <c:pt idx="6495">
                  <c:v>45051.854555844904</c:v>
                </c:pt>
                <c:pt idx="6496">
                  <c:v>45051.864972569441</c:v>
                </c:pt>
                <c:pt idx="6497">
                  <c:v>45051.875389293979</c:v>
                </c:pt>
                <c:pt idx="6498">
                  <c:v>45051.885806018516</c:v>
                </c:pt>
                <c:pt idx="6499">
                  <c:v>45051.896222743053</c:v>
                </c:pt>
                <c:pt idx="6500">
                  <c:v>45051.90663946759</c:v>
                </c:pt>
                <c:pt idx="6501">
                  <c:v>45051.917056192127</c:v>
                </c:pt>
                <c:pt idx="6502">
                  <c:v>45051.927472916665</c:v>
                </c:pt>
                <c:pt idx="6503">
                  <c:v>45051.937889641202</c:v>
                </c:pt>
                <c:pt idx="6504">
                  <c:v>45051.948306365739</c:v>
                </c:pt>
                <c:pt idx="6505">
                  <c:v>45051.958723090276</c:v>
                </c:pt>
                <c:pt idx="6506">
                  <c:v>45051.969139814813</c:v>
                </c:pt>
                <c:pt idx="6507">
                  <c:v>45051.979556539351</c:v>
                </c:pt>
                <c:pt idx="6508">
                  <c:v>45051.989973263888</c:v>
                </c:pt>
                <c:pt idx="6509">
                  <c:v>45052.000389988425</c:v>
                </c:pt>
                <c:pt idx="6510">
                  <c:v>45052.010806712962</c:v>
                </c:pt>
                <c:pt idx="6511">
                  <c:v>45052.021223437499</c:v>
                </c:pt>
                <c:pt idx="6512">
                  <c:v>45052.031640162037</c:v>
                </c:pt>
                <c:pt idx="6513">
                  <c:v>45052.042056886574</c:v>
                </c:pt>
                <c:pt idx="6514">
                  <c:v>45052.052473611111</c:v>
                </c:pt>
                <c:pt idx="6515">
                  <c:v>45052.062890335648</c:v>
                </c:pt>
                <c:pt idx="6516">
                  <c:v>45052.073307060185</c:v>
                </c:pt>
                <c:pt idx="6517">
                  <c:v>45052.083723784723</c:v>
                </c:pt>
                <c:pt idx="6518">
                  <c:v>45052.09414050926</c:v>
                </c:pt>
                <c:pt idx="6519">
                  <c:v>45052.104557233797</c:v>
                </c:pt>
                <c:pt idx="6520">
                  <c:v>45052.114973958334</c:v>
                </c:pt>
                <c:pt idx="6521">
                  <c:v>45052.125390682872</c:v>
                </c:pt>
                <c:pt idx="6522">
                  <c:v>45052.135807407409</c:v>
                </c:pt>
                <c:pt idx="6523">
                  <c:v>45052.146224131946</c:v>
                </c:pt>
                <c:pt idx="6524">
                  <c:v>45052.156640856483</c:v>
                </c:pt>
                <c:pt idx="6525">
                  <c:v>45052.16705758102</c:v>
                </c:pt>
                <c:pt idx="6526">
                  <c:v>45052.177474305558</c:v>
                </c:pt>
                <c:pt idx="6527">
                  <c:v>45052.187891030095</c:v>
                </c:pt>
                <c:pt idx="6528">
                  <c:v>45052.198307754632</c:v>
                </c:pt>
                <c:pt idx="6529">
                  <c:v>45052.208724479169</c:v>
                </c:pt>
                <c:pt idx="6530">
                  <c:v>45052.219141203706</c:v>
                </c:pt>
                <c:pt idx="6531">
                  <c:v>45052.229557928244</c:v>
                </c:pt>
                <c:pt idx="6532">
                  <c:v>45052.239974652781</c:v>
                </c:pt>
                <c:pt idx="6533">
                  <c:v>45052.250391377318</c:v>
                </c:pt>
                <c:pt idx="6534">
                  <c:v>45052.260808101855</c:v>
                </c:pt>
                <c:pt idx="6535">
                  <c:v>45052.271224826392</c:v>
                </c:pt>
                <c:pt idx="6536">
                  <c:v>45052.281641550922</c:v>
                </c:pt>
                <c:pt idx="6537">
                  <c:v>45052.29205827546</c:v>
                </c:pt>
                <c:pt idx="6538">
                  <c:v>45052.302474999997</c:v>
                </c:pt>
                <c:pt idx="6539">
                  <c:v>45052.312891724534</c:v>
                </c:pt>
                <c:pt idx="6540">
                  <c:v>45052.323308449071</c:v>
                </c:pt>
                <c:pt idx="6541">
                  <c:v>45052.333725173608</c:v>
                </c:pt>
                <c:pt idx="6542">
                  <c:v>45052.344141898146</c:v>
                </c:pt>
                <c:pt idx="6543">
                  <c:v>45052.354558622683</c:v>
                </c:pt>
                <c:pt idx="6544">
                  <c:v>45052.36497534722</c:v>
                </c:pt>
                <c:pt idx="6545">
                  <c:v>45052.375392071757</c:v>
                </c:pt>
                <c:pt idx="6546">
                  <c:v>45052.385808796294</c:v>
                </c:pt>
                <c:pt idx="6547">
                  <c:v>45052.396225520832</c:v>
                </c:pt>
                <c:pt idx="6548">
                  <c:v>45052.406642245369</c:v>
                </c:pt>
                <c:pt idx="6549">
                  <c:v>45052.417058969906</c:v>
                </c:pt>
                <c:pt idx="6550">
                  <c:v>45052.427475694443</c:v>
                </c:pt>
                <c:pt idx="6551">
                  <c:v>45052.43789241898</c:v>
                </c:pt>
                <c:pt idx="6552">
                  <c:v>45052.448309143518</c:v>
                </c:pt>
                <c:pt idx="6553">
                  <c:v>45052.458725868055</c:v>
                </c:pt>
                <c:pt idx="6554">
                  <c:v>45052.469142592592</c:v>
                </c:pt>
                <c:pt idx="6555">
                  <c:v>45052.479559317129</c:v>
                </c:pt>
                <c:pt idx="6556">
                  <c:v>45052.489976041667</c:v>
                </c:pt>
                <c:pt idx="6557">
                  <c:v>45052.500392766204</c:v>
                </c:pt>
                <c:pt idx="6558">
                  <c:v>45052.510809490741</c:v>
                </c:pt>
                <c:pt idx="6559">
                  <c:v>45052.521226215278</c:v>
                </c:pt>
                <c:pt idx="6560">
                  <c:v>45052.531642939815</c:v>
                </c:pt>
                <c:pt idx="6561">
                  <c:v>45052.542059664353</c:v>
                </c:pt>
                <c:pt idx="6562">
                  <c:v>45052.55247638889</c:v>
                </c:pt>
                <c:pt idx="6563">
                  <c:v>45052.562893113427</c:v>
                </c:pt>
                <c:pt idx="6564">
                  <c:v>45052.573309837964</c:v>
                </c:pt>
                <c:pt idx="6565">
                  <c:v>45052.583726562501</c:v>
                </c:pt>
                <c:pt idx="6566">
                  <c:v>45052.594143287039</c:v>
                </c:pt>
                <c:pt idx="6567">
                  <c:v>45052.604560011576</c:v>
                </c:pt>
                <c:pt idx="6568">
                  <c:v>45052.614976736113</c:v>
                </c:pt>
                <c:pt idx="6569">
                  <c:v>45052.62539346065</c:v>
                </c:pt>
                <c:pt idx="6570">
                  <c:v>45052.635810185187</c:v>
                </c:pt>
                <c:pt idx="6571">
                  <c:v>45052.646226909725</c:v>
                </c:pt>
                <c:pt idx="6572">
                  <c:v>45052.656643634262</c:v>
                </c:pt>
                <c:pt idx="6573">
                  <c:v>45052.667060358799</c:v>
                </c:pt>
                <c:pt idx="6574">
                  <c:v>45052.677477083336</c:v>
                </c:pt>
                <c:pt idx="6575">
                  <c:v>45052.687893807873</c:v>
                </c:pt>
                <c:pt idx="6576">
                  <c:v>45052.698310532411</c:v>
                </c:pt>
                <c:pt idx="6577">
                  <c:v>45052.708727256948</c:v>
                </c:pt>
                <c:pt idx="6578">
                  <c:v>45052.719143981485</c:v>
                </c:pt>
                <c:pt idx="6579">
                  <c:v>45052.729560706015</c:v>
                </c:pt>
                <c:pt idx="6580">
                  <c:v>45052.739977430552</c:v>
                </c:pt>
                <c:pt idx="6581">
                  <c:v>45052.750394155089</c:v>
                </c:pt>
                <c:pt idx="6582">
                  <c:v>45052.760810879627</c:v>
                </c:pt>
                <c:pt idx="6583">
                  <c:v>45052.771227604164</c:v>
                </c:pt>
                <c:pt idx="6584">
                  <c:v>45052.781644328701</c:v>
                </c:pt>
                <c:pt idx="6585">
                  <c:v>45052.792061053238</c:v>
                </c:pt>
                <c:pt idx="6586">
                  <c:v>45052.802477777775</c:v>
                </c:pt>
                <c:pt idx="6587">
                  <c:v>45052.812894502313</c:v>
                </c:pt>
                <c:pt idx="6588">
                  <c:v>45052.82331122685</c:v>
                </c:pt>
                <c:pt idx="6589">
                  <c:v>45052.833727951387</c:v>
                </c:pt>
                <c:pt idx="6590">
                  <c:v>45052.844144675924</c:v>
                </c:pt>
                <c:pt idx="6591">
                  <c:v>45052.854561400462</c:v>
                </c:pt>
                <c:pt idx="6592">
                  <c:v>45052.864978124999</c:v>
                </c:pt>
                <c:pt idx="6593">
                  <c:v>45052.875394849536</c:v>
                </c:pt>
                <c:pt idx="6594">
                  <c:v>45052.885811574073</c:v>
                </c:pt>
                <c:pt idx="6595">
                  <c:v>45052.89622829861</c:v>
                </c:pt>
                <c:pt idx="6596">
                  <c:v>45052.906645023148</c:v>
                </c:pt>
                <c:pt idx="6597">
                  <c:v>45052.917061747685</c:v>
                </c:pt>
                <c:pt idx="6598">
                  <c:v>45052.927478472222</c:v>
                </c:pt>
                <c:pt idx="6599">
                  <c:v>45052.937895196759</c:v>
                </c:pt>
                <c:pt idx="6600">
                  <c:v>45052.948311921296</c:v>
                </c:pt>
                <c:pt idx="6601">
                  <c:v>45052.958728645834</c:v>
                </c:pt>
                <c:pt idx="6602">
                  <c:v>45052.969145370371</c:v>
                </c:pt>
                <c:pt idx="6603">
                  <c:v>45052.979562094908</c:v>
                </c:pt>
                <c:pt idx="6604">
                  <c:v>45052.989978819445</c:v>
                </c:pt>
                <c:pt idx="6605">
                  <c:v>45053.000395543982</c:v>
                </c:pt>
                <c:pt idx="6606">
                  <c:v>45053.01081226852</c:v>
                </c:pt>
                <c:pt idx="6607">
                  <c:v>45053.021228993057</c:v>
                </c:pt>
                <c:pt idx="6608">
                  <c:v>45053.031645717594</c:v>
                </c:pt>
                <c:pt idx="6609">
                  <c:v>45053.042062442131</c:v>
                </c:pt>
                <c:pt idx="6610">
                  <c:v>45053.052479166668</c:v>
                </c:pt>
                <c:pt idx="6611">
                  <c:v>45053.062895891206</c:v>
                </c:pt>
                <c:pt idx="6612">
                  <c:v>45053.073312615743</c:v>
                </c:pt>
                <c:pt idx="6613">
                  <c:v>45053.08372934028</c:v>
                </c:pt>
                <c:pt idx="6614">
                  <c:v>45053.094146064817</c:v>
                </c:pt>
                <c:pt idx="6615">
                  <c:v>45053.104562789355</c:v>
                </c:pt>
                <c:pt idx="6616">
                  <c:v>45053.114979513892</c:v>
                </c:pt>
                <c:pt idx="6617">
                  <c:v>45053.125396238429</c:v>
                </c:pt>
                <c:pt idx="6618">
                  <c:v>45053.135812962966</c:v>
                </c:pt>
                <c:pt idx="6619">
                  <c:v>45053.146229687503</c:v>
                </c:pt>
                <c:pt idx="6620">
                  <c:v>45053.156646412041</c:v>
                </c:pt>
                <c:pt idx="6621">
                  <c:v>45053.167063136571</c:v>
                </c:pt>
                <c:pt idx="6622">
                  <c:v>45053.177479861108</c:v>
                </c:pt>
                <c:pt idx="6623">
                  <c:v>45053.187896585645</c:v>
                </c:pt>
                <c:pt idx="6624">
                  <c:v>45053.198313310182</c:v>
                </c:pt>
                <c:pt idx="6625">
                  <c:v>45053.208730034719</c:v>
                </c:pt>
                <c:pt idx="6626">
                  <c:v>45053.219146759257</c:v>
                </c:pt>
                <c:pt idx="6627">
                  <c:v>45053.229563483794</c:v>
                </c:pt>
                <c:pt idx="6628">
                  <c:v>45053.239980208331</c:v>
                </c:pt>
                <c:pt idx="6629">
                  <c:v>45053.250396932868</c:v>
                </c:pt>
                <c:pt idx="6630">
                  <c:v>45053.260813657405</c:v>
                </c:pt>
                <c:pt idx="6631">
                  <c:v>45053.271230381943</c:v>
                </c:pt>
                <c:pt idx="6632">
                  <c:v>45053.28164710648</c:v>
                </c:pt>
                <c:pt idx="6633">
                  <c:v>45053.292063831017</c:v>
                </c:pt>
                <c:pt idx="6634">
                  <c:v>45053.302480555554</c:v>
                </c:pt>
                <c:pt idx="6635">
                  <c:v>45053.312897280091</c:v>
                </c:pt>
                <c:pt idx="6636">
                  <c:v>45053.323314004629</c:v>
                </c:pt>
                <c:pt idx="6637">
                  <c:v>45053.333730729166</c:v>
                </c:pt>
                <c:pt idx="6638">
                  <c:v>45053.344147453703</c:v>
                </c:pt>
                <c:pt idx="6639">
                  <c:v>45053.35456417824</c:v>
                </c:pt>
                <c:pt idx="6640">
                  <c:v>45053.364980902777</c:v>
                </c:pt>
                <c:pt idx="6641">
                  <c:v>45053.375397627315</c:v>
                </c:pt>
                <c:pt idx="6642">
                  <c:v>45053.385814351852</c:v>
                </c:pt>
                <c:pt idx="6643">
                  <c:v>45053.396231076389</c:v>
                </c:pt>
                <c:pt idx="6644">
                  <c:v>45053.406647800926</c:v>
                </c:pt>
                <c:pt idx="6645">
                  <c:v>45053.417064525464</c:v>
                </c:pt>
                <c:pt idx="6646">
                  <c:v>45053.427481250001</c:v>
                </c:pt>
                <c:pt idx="6647">
                  <c:v>45053.437897974538</c:v>
                </c:pt>
                <c:pt idx="6648">
                  <c:v>45053.448314699075</c:v>
                </c:pt>
                <c:pt idx="6649">
                  <c:v>45053.458731423612</c:v>
                </c:pt>
                <c:pt idx="6650">
                  <c:v>45053.46914814815</c:v>
                </c:pt>
                <c:pt idx="6651">
                  <c:v>45053.479564872687</c:v>
                </c:pt>
                <c:pt idx="6652">
                  <c:v>45053.489981597224</c:v>
                </c:pt>
                <c:pt idx="6653">
                  <c:v>45053.500398321761</c:v>
                </c:pt>
                <c:pt idx="6654">
                  <c:v>45053.510815046298</c:v>
                </c:pt>
                <c:pt idx="6655">
                  <c:v>45053.521231770836</c:v>
                </c:pt>
                <c:pt idx="6656">
                  <c:v>45053.531648495373</c:v>
                </c:pt>
                <c:pt idx="6657">
                  <c:v>45053.54206521991</c:v>
                </c:pt>
                <c:pt idx="6658">
                  <c:v>45053.552481944447</c:v>
                </c:pt>
                <c:pt idx="6659">
                  <c:v>45053.562898668984</c:v>
                </c:pt>
                <c:pt idx="6660">
                  <c:v>45053.573315393522</c:v>
                </c:pt>
                <c:pt idx="6661">
                  <c:v>45053.583732118059</c:v>
                </c:pt>
                <c:pt idx="6662">
                  <c:v>45053.594148842596</c:v>
                </c:pt>
                <c:pt idx="6663">
                  <c:v>45053.604565567133</c:v>
                </c:pt>
                <c:pt idx="6664">
                  <c:v>45053.614982291663</c:v>
                </c:pt>
                <c:pt idx="6665">
                  <c:v>45053.6253990162</c:v>
                </c:pt>
                <c:pt idx="6666">
                  <c:v>45053.635815740738</c:v>
                </c:pt>
                <c:pt idx="6667">
                  <c:v>45053.646232465275</c:v>
                </c:pt>
                <c:pt idx="6668">
                  <c:v>45053.656649189812</c:v>
                </c:pt>
                <c:pt idx="6669">
                  <c:v>45053.667065914349</c:v>
                </c:pt>
                <c:pt idx="6670">
                  <c:v>45053.677482638886</c:v>
                </c:pt>
                <c:pt idx="6671">
                  <c:v>45053.687899363424</c:v>
                </c:pt>
                <c:pt idx="6672">
                  <c:v>45053.698316087961</c:v>
                </c:pt>
                <c:pt idx="6673">
                  <c:v>45053.708732812498</c:v>
                </c:pt>
                <c:pt idx="6674">
                  <c:v>45053.719149537035</c:v>
                </c:pt>
                <c:pt idx="6675">
                  <c:v>45053.729566261572</c:v>
                </c:pt>
                <c:pt idx="6676">
                  <c:v>45053.73998298611</c:v>
                </c:pt>
                <c:pt idx="6677">
                  <c:v>45053.750399710647</c:v>
                </c:pt>
                <c:pt idx="6678">
                  <c:v>45053.760816435184</c:v>
                </c:pt>
                <c:pt idx="6679">
                  <c:v>45053.771233159721</c:v>
                </c:pt>
                <c:pt idx="6680">
                  <c:v>45053.781649884259</c:v>
                </c:pt>
                <c:pt idx="6681">
                  <c:v>45053.792066608796</c:v>
                </c:pt>
                <c:pt idx="6682">
                  <c:v>45053.802483333333</c:v>
                </c:pt>
                <c:pt idx="6683">
                  <c:v>45053.81290005787</c:v>
                </c:pt>
                <c:pt idx="6684">
                  <c:v>45053.823316782407</c:v>
                </c:pt>
                <c:pt idx="6685">
                  <c:v>45053.833733506945</c:v>
                </c:pt>
                <c:pt idx="6686">
                  <c:v>45053.844150231482</c:v>
                </c:pt>
                <c:pt idx="6687">
                  <c:v>45053.854566956019</c:v>
                </c:pt>
                <c:pt idx="6688">
                  <c:v>45053.864983680556</c:v>
                </c:pt>
                <c:pt idx="6689">
                  <c:v>45053.875400405093</c:v>
                </c:pt>
                <c:pt idx="6690">
                  <c:v>45053.885817129631</c:v>
                </c:pt>
                <c:pt idx="6691">
                  <c:v>45053.896233854168</c:v>
                </c:pt>
                <c:pt idx="6692">
                  <c:v>45053.906650578705</c:v>
                </c:pt>
                <c:pt idx="6693">
                  <c:v>45053.917067303242</c:v>
                </c:pt>
                <c:pt idx="6694">
                  <c:v>45053.927484027779</c:v>
                </c:pt>
                <c:pt idx="6695">
                  <c:v>45053.937900752317</c:v>
                </c:pt>
                <c:pt idx="6696">
                  <c:v>45053.948317476854</c:v>
                </c:pt>
                <c:pt idx="6697">
                  <c:v>45053.958734201391</c:v>
                </c:pt>
                <c:pt idx="6698">
                  <c:v>45053.969150925928</c:v>
                </c:pt>
                <c:pt idx="6699">
                  <c:v>45053.979567650465</c:v>
                </c:pt>
                <c:pt idx="6700">
                  <c:v>45053.989984375003</c:v>
                </c:pt>
                <c:pt idx="6701">
                  <c:v>45054.00040109954</c:v>
                </c:pt>
                <c:pt idx="6702">
                  <c:v>45054.010817824077</c:v>
                </c:pt>
                <c:pt idx="6703">
                  <c:v>45054.021234548614</c:v>
                </c:pt>
                <c:pt idx="6704">
                  <c:v>45054.031651273152</c:v>
                </c:pt>
                <c:pt idx="6705">
                  <c:v>45054.042067997689</c:v>
                </c:pt>
                <c:pt idx="6706">
                  <c:v>45054.052484722219</c:v>
                </c:pt>
                <c:pt idx="6707">
                  <c:v>45054.062901446756</c:v>
                </c:pt>
                <c:pt idx="6708">
                  <c:v>45054.073318171293</c:v>
                </c:pt>
                <c:pt idx="6709">
                  <c:v>45054.08373489583</c:v>
                </c:pt>
                <c:pt idx="6710">
                  <c:v>45054.094151620367</c:v>
                </c:pt>
                <c:pt idx="6711">
                  <c:v>45054.104568344905</c:v>
                </c:pt>
                <c:pt idx="6712">
                  <c:v>45054.114985069442</c:v>
                </c:pt>
                <c:pt idx="6713">
                  <c:v>45054.125401793979</c:v>
                </c:pt>
                <c:pt idx="6714">
                  <c:v>45054.135818518516</c:v>
                </c:pt>
                <c:pt idx="6715">
                  <c:v>45054.146235243054</c:v>
                </c:pt>
                <c:pt idx="6716">
                  <c:v>45054.156651967591</c:v>
                </c:pt>
                <c:pt idx="6717">
                  <c:v>45054.167068692128</c:v>
                </c:pt>
                <c:pt idx="6718">
                  <c:v>45054.177485416665</c:v>
                </c:pt>
                <c:pt idx="6719">
                  <c:v>45054.187902141202</c:v>
                </c:pt>
                <c:pt idx="6720">
                  <c:v>45054.19831886574</c:v>
                </c:pt>
                <c:pt idx="6721">
                  <c:v>45054.208735590277</c:v>
                </c:pt>
                <c:pt idx="6722">
                  <c:v>45054.219152314814</c:v>
                </c:pt>
                <c:pt idx="6723">
                  <c:v>45054.229569039351</c:v>
                </c:pt>
                <c:pt idx="6724">
                  <c:v>45054.239985763888</c:v>
                </c:pt>
                <c:pt idx="6725">
                  <c:v>45054.250402488426</c:v>
                </c:pt>
                <c:pt idx="6726">
                  <c:v>45054.260819212963</c:v>
                </c:pt>
                <c:pt idx="6727">
                  <c:v>45054.2712359375</c:v>
                </c:pt>
                <c:pt idx="6728">
                  <c:v>45054.281652662037</c:v>
                </c:pt>
                <c:pt idx="6729">
                  <c:v>45054.292069386574</c:v>
                </c:pt>
                <c:pt idx="6730">
                  <c:v>45054.302486111112</c:v>
                </c:pt>
                <c:pt idx="6731">
                  <c:v>45054.312902835649</c:v>
                </c:pt>
                <c:pt idx="6732">
                  <c:v>45054.323319560186</c:v>
                </c:pt>
                <c:pt idx="6733">
                  <c:v>45054.333736284723</c:v>
                </c:pt>
                <c:pt idx="6734">
                  <c:v>45054.34415300926</c:v>
                </c:pt>
                <c:pt idx="6735">
                  <c:v>45054.354569733798</c:v>
                </c:pt>
                <c:pt idx="6736">
                  <c:v>45054.364986458335</c:v>
                </c:pt>
                <c:pt idx="6737">
                  <c:v>45054.375403182872</c:v>
                </c:pt>
                <c:pt idx="6738">
                  <c:v>45054.385819907409</c:v>
                </c:pt>
                <c:pt idx="6739">
                  <c:v>45054.396236631947</c:v>
                </c:pt>
                <c:pt idx="6740">
                  <c:v>45054.406653356484</c:v>
                </c:pt>
                <c:pt idx="6741">
                  <c:v>45054.417070081021</c:v>
                </c:pt>
                <c:pt idx="6742">
                  <c:v>45054.427486805558</c:v>
                </c:pt>
                <c:pt idx="6743">
                  <c:v>45054.437903530095</c:v>
                </c:pt>
                <c:pt idx="6744">
                  <c:v>45054.448320254633</c:v>
                </c:pt>
                <c:pt idx="6745">
                  <c:v>45054.45873697917</c:v>
                </c:pt>
                <c:pt idx="6746">
                  <c:v>45054.469153703707</c:v>
                </c:pt>
                <c:pt idx="6747">
                  <c:v>45054.479570428244</c:v>
                </c:pt>
                <c:pt idx="6748">
                  <c:v>45054.489987152781</c:v>
                </c:pt>
                <c:pt idx="6749">
                  <c:v>45054.500403877311</c:v>
                </c:pt>
                <c:pt idx="6750">
                  <c:v>45054.510820601849</c:v>
                </c:pt>
                <c:pt idx="6751">
                  <c:v>45054.521237326386</c:v>
                </c:pt>
                <c:pt idx="6752">
                  <c:v>45054.531654050923</c:v>
                </c:pt>
                <c:pt idx="6753">
                  <c:v>45054.54207077546</c:v>
                </c:pt>
                <c:pt idx="6754">
                  <c:v>45054.552487499997</c:v>
                </c:pt>
                <c:pt idx="6755">
                  <c:v>45054.562904224535</c:v>
                </c:pt>
                <c:pt idx="6756">
                  <c:v>45054.573320949072</c:v>
                </c:pt>
                <c:pt idx="6757">
                  <c:v>45054.583737673609</c:v>
                </c:pt>
                <c:pt idx="6758">
                  <c:v>45054.594154398146</c:v>
                </c:pt>
                <c:pt idx="6759">
                  <c:v>45054.604571122683</c:v>
                </c:pt>
                <c:pt idx="6760">
                  <c:v>45054.614987847221</c:v>
                </c:pt>
                <c:pt idx="6761">
                  <c:v>45054.625404571758</c:v>
                </c:pt>
                <c:pt idx="6762">
                  <c:v>45054.635821296295</c:v>
                </c:pt>
                <c:pt idx="6763">
                  <c:v>45054.646238020832</c:v>
                </c:pt>
                <c:pt idx="6764">
                  <c:v>45054.656654745369</c:v>
                </c:pt>
                <c:pt idx="6765">
                  <c:v>45054.667071469907</c:v>
                </c:pt>
                <c:pt idx="6766">
                  <c:v>45054.677488194444</c:v>
                </c:pt>
                <c:pt idx="6767">
                  <c:v>45054.687904918981</c:v>
                </c:pt>
                <c:pt idx="6768">
                  <c:v>45054.698321643518</c:v>
                </c:pt>
                <c:pt idx="6769">
                  <c:v>45054.708738368055</c:v>
                </c:pt>
                <c:pt idx="6770">
                  <c:v>45054.719155092593</c:v>
                </c:pt>
                <c:pt idx="6771">
                  <c:v>45054.72957181713</c:v>
                </c:pt>
                <c:pt idx="6772">
                  <c:v>45054.739988541667</c:v>
                </c:pt>
                <c:pt idx="6773">
                  <c:v>45054.750405266204</c:v>
                </c:pt>
                <c:pt idx="6774">
                  <c:v>45054.760821990742</c:v>
                </c:pt>
                <c:pt idx="6775">
                  <c:v>45054.771238715279</c:v>
                </c:pt>
                <c:pt idx="6776">
                  <c:v>45054.781655439816</c:v>
                </c:pt>
                <c:pt idx="6777">
                  <c:v>45054.792072164353</c:v>
                </c:pt>
                <c:pt idx="6778">
                  <c:v>45054.80248888889</c:v>
                </c:pt>
                <c:pt idx="6779">
                  <c:v>45054.812905613428</c:v>
                </c:pt>
                <c:pt idx="6780">
                  <c:v>45054.823322337965</c:v>
                </c:pt>
                <c:pt idx="6781">
                  <c:v>45054.833739062502</c:v>
                </c:pt>
                <c:pt idx="6782">
                  <c:v>45054.844155787039</c:v>
                </c:pt>
                <c:pt idx="6783">
                  <c:v>45054.854572511576</c:v>
                </c:pt>
                <c:pt idx="6784">
                  <c:v>45054.864989236114</c:v>
                </c:pt>
                <c:pt idx="6785">
                  <c:v>45054.875405960651</c:v>
                </c:pt>
                <c:pt idx="6786">
                  <c:v>45054.885822685188</c:v>
                </c:pt>
                <c:pt idx="6787">
                  <c:v>45054.896239409725</c:v>
                </c:pt>
                <c:pt idx="6788">
                  <c:v>45054.906656134262</c:v>
                </c:pt>
                <c:pt idx="6789">
                  <c:v>45054.9170728588</c:v>
                </c:pt>
                <c:pt idx="6790">
                  <c:v>45054.927489583337</c:v>
                </c:pt>
                <c:pt idx="6791">
                  <c:v>45054.937906307867</c:v>
                </c:pt>
                <c:pt idx="6792">
                  <c:v>45054.948323032404</c:v>
                </c:pt>
                <c:pt idx="6793">
                  <c:v>45054.958739756941</c:v>
                </c:pt>
                <c:pt idx="6794">
                  <c:v>45054.969156481478</c:v>
                </c:pt>
                <c:pt idx="6795">
                  <c:v>45054.979573206016</c:v>
                </c:pt>
                <c:pt idx="6796">
                  <c:v>45054.989989930553</c:v>
                </c:pt>
                <c:pt idx="6797">
                  <c:v>45055.00040665509</c:v>
                </c:pt>
                <c:pt idx="6798">
                  <c:v>45055.010823379627</c:v>
                </c:pt>
                <c:pt idx="6799">
                  <c:v>45055.021240104164</c:v>
                </c:pt>
                <c:pt idx="6800">
                  <c:v>45055.031656828702</c:v>
                </c:pt>
                <c:pt idx="6801">
                  <c:v>45055.042073553239</c:v>
                </c:pt>
                <c:pt idx="6802">
                  <c:v>45055.052490277776</c:v>
                </c:pt>
                <c:pt idx="6803">
                  <c:v>45055.062907002313</c:v>
                </c:pt>
                <c:pt idx="6804">
                  <c:v>45055.073323726851</c:v>
                </c:pt>
                <c:pt idx="6805">
                  <c:v>45055.083740451388</c:v>
                </c:pt>
                <c:pt idx="6806">
                  <c:v>45055.094157175925</c:v>
                </c:pt>
                <c:pt idx="6807">
                  <c:v>45055.104573900462</c:v>
                </c:pt>
                <c:pt idx="6808">
                  <c:v>45055.114990624999</c:v>
                </c:pt>
                <c:pt idx="6809">
                  <c:v>45055.125407349537</c:v>
                </c:pt>
                <c:pt idx="6810">
                  <c:v>45055.135824074074</c:v>
                </c:pt>
                <c:pt idx="6811">
                  <c:v>45055.146240798611</c:v>
                </c:pt>
                <c:pt idx="6812">
                  <c:v>45055.156657523148</c:v>
                </c:pt>
                <c:pt idx="6813">
                  <c:v>45055.167074247685</c:v>
                </c:pt>
                <c:pt idx="6814">
                  <c:v>45055.177490972223</c:v>
                </c:pt>
                <c:pt idx="6815">
                  <c:v>45055.18790769676</c:v>
                </c:pt>
                <c:pt idx="6816">
                  <c:v>45055.198324421297</c:v>
                </c:pt>
                <c:pt idx="6817">
                  <c:v>45055.208741145834</c:v>
                </c:pt>
                <c:pt idx="6818">
                  <c:v>45055.219157870371</c:v>
                </c:pt>
                <c:pt idx="6819">
                  <c:v>45055.229574594909</c:v>
                </c:pt>
                <c:pt idx="6820">
                  <c:v>45055.239991319446</c:v>
                </c:pt>
                <c:pt idx="6821">
                  <c:v>45055.250408043983</c:v>
                </c:pt>
                <c:pt idx="6822">
                  <c:v>45055.26082476852</c:v>
                </c:pt>
                <c:pt idx="6823">
                  <c:v>45055.271241493057</c:v>
                </c:pt>
                <c:pt idx="6824">
                  <c:v>45055.281658217595</c:v>
                </c:pt>
                <c:pt idx="6825">
                  <c:v>45055.292074942132</c:v>
                </c:pt>
                <c:pt idx="6826">
                  <c:v>45055.302491666669</c:v>
                </c:pt>
                <c:pt idx="6827">
                  <c:v>45055.312908391206</c:v>
                </c:pt>
                <c:pt idx="6828">
                  <c:v>45055.323325115744</c:v>
                </c:pt>
                <c:pt idx="6829">
                  <c:v>45055.333741840281</c:v>
                </c:pt>
                <c:pt idx="6830">
                  <c:v>45055.344158564818</c:v>
                </c:pt>
                <c:pt idx="6831">
                  <c:v>45055.354575289355</c:v>
                </c:pt>
                <c:pt idx="6832">
                  <c:v>45055.364992013892</c:v>
                </c:pt>
                <c:pt idx="6833">
                  <c:v>45055.37540873843</c:v>
                </c:pt>
                <c:pt idx="6834">
                  <c:v>45055.385825462959</c:v>
                </c:pt>
                <c:pt idx="6835">
                  <c:v>45055.396242187497</c:v>
                </c:pt>
                <c:pt idx="6836">
                  <c:v>45055.406658912034</c:v>
                </c:pt>
                <c:pt idx="6837">
                  <c:v>45055.417075636571</c:v>
                </c:pt>
                <c:pt idx="6838">
                  <c:v>45055.427492361108</c:v>
                </c:pt>
                <c:pt idx="6839">
                  <c:v>45055.437909085646</c:v>
                </c:pt>
                <c:pt idx="6840">
                  <c:v>45055.448325810183</c:v>
                </c:pt>
                <c:pt idx="6841">
                  <c:v>45055.45874253472</c:v>
                </c:pt>
                <c:pt idx="6842">
                  <c:v>45055.469159259257</c:v>
                </c:pt>
                <c:pt idx="6843">
                  <c:v>45055.479575983794</c:v>
                </c:pt>
                <c:pt idx="6844">
                  <c:v>45055.489992708332</c:v>
                </c:pt>
                <c:pt idx="6845">
                  <c:v>45055.500409432869</c:v>
                </c:pt>
                <c:pt idx="6846">
                  <c:v>45055.510826157406</c:v>
                </c:pt>
                <c:pt idx="6847">
                  <c:v>45055.521242881943</c:v>
                </c:pt>
                <c:pt idx="6848">
                  <c:v>45055.53165960648</c:v>
                </c:pt>
                <c:pt idx="6849">
                  <c:v>45055.542076331018</c:v>
                </c:pt>
                <c:pt idx="6850">
                  <c:v>45055.552493055555</c:v>
                </c:pt>
                <c:pt idx="6851">
                  <c:v>45055.562909780092</c:v>
                </c:pt>
                <c:pt idx="6852">
                  <c:v>45055.573326504629</c:v>
                </c:pt>
                <c:pt idx="6853">
                  <c:v>45055.583743229166</c:v>
                </c:pt>
                <c:pt idx="6854">
                  <c:v>45055.594159953704</c:v>
                </c:pt>
                <c:pt idx="6855">
                  <c:v>45055.604576678241</c:v>
                </c:pt>
                <c:pt idx="6856">
                  <c:v>45055.614993402778</c:v>
                </c:pt>
                <c:pt idx="6857">
                  <c:v>45055.625410127315</c:v>
                </c:pt>
                <c:pt idx="6858">
                  <c:v>45055.635826851852</c:v>
                </c:pt>
                <c:pt idx="6859">
                  <c:v>45055.64624357639</c:v>
                </c:pt>
                <c:pt idx="6860">
                  <c:v>45055.656660300927</c:v>
                </c:pt>
                <c:pt idx="6861">
                  <c:v>45055.667077025464</c:v>
                </c:pt>
                <c:pt idx="6862">
                  <c:v>45055.677493750001</c:v>
                </c:pt>
                <c:pt idx="6863">
                  <c:v>45055.687910474539</c:v>
                </c:pt>
                <c:pt idx="6864">
                  <c:v>45055.698327199076</c:v>
                </c:pt>
                <c:pt idx="6865">
                  <c:v>45055.708743923613</c:v>
                </c:pt>
                <c:pt idx="6866">
                  <c:v>45055.71916064815</c:v>
                </c:pt>
                <c:pt idx="6867">
                  <c:v>45055.729577372687</c:v>
                </c:pt>
                <c:pt idx="6868">
                  <c:v>45055.739994097225</c:v>
                </c:pt>
                <c:pt idx="6869">
                  <c:v>45055.750410821762</c:v>
                </c:pt>
                <c:pt idx="6870">
                  <c:v>45055.760827546299</c:v>
                </c:pt>
                <c:pt idx="6871">
                  <c:v>45055.771244270836</c:v>
                </c:pt>
                <c:pt idx="6872">
                  <c:v>45055.781660995373</c:v>
                </c:pt>
                <c:pt idx="6873">
                  <c:v>45055.792077719911</c:v>
                </c:pt>
                <c:pt idx="6874">
                  <c:v>45055.802494444448</c:v>
                </c:pt>
                <c:pt idx="6875">
                  <c:v>45055.812911168985</c:v>
                </c:pt>
                <c:pt idx="6876">
                  <c:v>45055.823327893515</c:v>
                </c:pt>
                <c:pt idx="6877">
                  <c:v>45055.833744618052</c:v>
                </c:pt>
                <c:pt idx="6878">
                  <c:v>45055.844161342589</c:v>
                </c:pt>
                <c:pt idx="6879">
                  <c:v>45055.854578067127</c:v>
                </c:pt>
                <c:pt idx="6880">
                  <c:v>45055.864994791664</c:v>
                </c:pt>
                <c:pt idx="6881">
                  <c:v>45055.875411516201</c:v>
                </c:pt>
                <c:pt idx="6882">
                  <c:v>45055.885828240738</c:v>
                </c:pt>
                <c:pt idx="6883">
                  <c:v>45055.896244965275</c:v>
                </c:pt>
                <c:pt idx="6884">
                  <c:v>45055.906661689813</c:v>
                </c:pt>
                <c:pt idx="6885">
                  <c:v>45055.91707841435</c:v>
                </c:pt>
                <c:pt idx="6886">
                  <c:v>45055.927495138887</c:v>
                </c:pt>
                <c:pt idx="6887">
                  <c:v>45055.937911863424</c:v>
                </c:pt>
                <c:pt idx="6888">
                  <c:v>45055.948328587961</c:v>
                </c:pt>
                <c:pt idx="6889">
                  <c:v>45055.958745312499</c:v>
                </c:pt>
                <c:pt idx="6890">
                  <c:v>45055.969162037036</c:v>
                </c:pt>
                <c:pt idx="6891">
                  <c:v>45055.979578761573</c:v>
                </c:pt>
                <c:pt idx="6892">
                  <c:v>45055.98999548611</c:v>
                </c:pt>
                <c:pt idx="6893">
                  <c:v>45056.000412210647</c:v>
                </c:pt>
                <c:pt idx="6894">
                  <c:v>45056.010828935185</c:v>
                </c:pt>
                <c:pt idx="6895">
                  <c:v>45056.021245659722</c:v>
                </c:pt>
                <c:pt idx="6896">
                  <c:v>45056.031662384259</c:v>
                </c:pt>
                <c:pt idx="6897">
                  <c:v>45056.042079108796</c:v>
                </c:pt>
                <c:pt idx="6898">
                  <c:v>45056.052495833334</c:v>
                </c:pt>
                <c:pt idx="6899">
                  <c:v>45056.062912557871</c:v>
                </c:pt>
                <c:pt idx="6900">
                  <c:v>45056.073329282408</c:v>
                </c:pt>
                <c:pt idx="6901">
                  <c:v>45056.083746006945</c:v>
                </c:pt>
                <c:pt idx="6902">
                  <c:v>45056.094162731482</c:v>
                </c:pt>
                <c:pt idx="6903">
                  <c:v>45056.10457945602</c:v>
                </c:pt>
                <c:pt idx="6904">
                  <c:v>45056.114996180557</c:v>
                </c:pt>
                <c:pt idx="6905">
                  <c:v>45056.125412905094</c:v>
                </c:pt>
                <c:pt idx="6906">
                  <c:v>45056.135829629631</c:v>
                </c:pt>
                <c:pt idx="6907">
                  <c:v>45056.146246354168</c:v>
                </c:pt>
                <c:pt idx="6908">
                  <c:v>45056.156663078706</c:v>
                </c:pt>
                <c:pt idx="6909">
                  <c:v>45056.167079803243</c:v>
                </c:pt>
                <c:pt idx="6910">
                  <c:v>45056.17749652778</c:v>
                </c:pt>
                <c:pt idx="6911">
                  <c:v>45056.187913252317</c:v>
                </c:pt>
                <c:pt idx="6912">
                  <c:v>45056.198329976854</c:v>
                </c:pt>
                <c:pt idx="6913">
                  <c:v>45056.208746701392</c:v>
                </c:pt>
                <c:pt idx="6914">
                  <c:v>45056.219163425929</c:v>
                </c:pt>
                <c:pt idx="6915">
                  <c:v>45056.229580150466</c:v>
                </c:pt>
                <c:pt idx="6916">
                  <c:v>45056.239996875003</c:v>
                </c:pt>
                <c:pt idx="6917">
                  <c:v>45056.25041359954</c:v>
                </c:pt>
                <c:pt idx="6918">
                  <c:v>45056.260830324078</c:v>
                </c:pt>
                <c:pt idx="6919">
                  <c:v>45056.271247048608</c:v>
                </c:pt>
                <c:pt idx="6920">
                  <c:v>45056.281663773145</c:v>
                </c:pt>
                <c:pt idx="6921">
                  <c:v>45056.292080497682</c:v>
                </c:pt>
                <c:pt idx="6922">
                  <c:v>45056.302497222219</c:v>
                </c:pt>
                <c:pt idx="6923">
                  <c:v>45056.312913946756</c:v>
                </c:pt>
                <c:pt idx="6924">
                  <c:v>45056.323330671294</c:v>
                </c:pt>
                <c:pt idx="6925">
                  <c:v>45056.333747395831</c:v>
                </c:pt>
                <c:pt idx="6926">
                  <c:v>45056.344164120368</c:v>
                </c:pt>
                <c:pt idx="6927">
                  <c:v>45056.354580844905</c:v>
                </c:pt>
                <c:pt idx="6928">
                  <c:v>45056.364997569442</c:v>
                </c:pt>
                <c:pt idx="6929">
                  <c:v>45056.37541429398</c:v>
                </c:pt>
                <c:pt idx="6930">
                  <c:v>45056.385831018517</c:v>
                </c:pt>
                <c:pt idx="6931">
                  <c:v>45056.396247743054</c:v>
                </c:pt>
                <c:pt idx="6932">
                  <c:v>45056.406664467591</c:v>
                </c:pt>
                <c:pt idx="6933">
                  <c:v>45056.417081192129</c:v>
                </c:pt>
                <c:pt idx="6934">
                  <c:v>45056.427497916666</c:v>
                </c:pt>
                <c:pt idx="6935">
                  <c:v>45056.437914641203</c:v>
                </c:pt>
                <c:pt idx="6936">
                  <c:v>45056.44833136574</c:v>
                </c:pt>
                <c:pt idx="6937">
                  <c:v>45056.458748090277</c:v>
                </c:pt>
                <c:pt idx="6938">
                  <c:v>45056.469164814815</c:v>
                </c:pt>
                <c:pt idx="6939">
                  <c:v>45056.479581539352</c:v>
                </c:pt>
                <c:pt idx="6940">
                  <c:v>45056.489998263889</c:v>
                </c:pt>
                <c:pt idx="6941">
                  <c:v>45056.500414988426</c:v>
                </c:pt>
                <c:pt idx="6942">
                  <c:v>45056.510831712963</c:v>
                </c:pt>
                <c:pt idx="6943">
                  <c:v>45056.521248437501</c:v>
                </c:pt>
                <c:pt idx="6944">
                  <c:v>45056.531665162038</c:v>
                </c:pt>
                <c:pt idx="6945">
                  <c:v>45056.542081886575</c:v>
                </c:pt>
                <c:pt idx="6946">
                  <c:v>45056.552498611112</c:v>
                </c:pt>
                <c:pt idx="6947">
                  <c:v>45056.562915335649</c:v>
                </c:pt>
                <c:pt idx="6948">
                  <c:v>45056.573332060187</c:v>
                </c:pt>
                <c:pt idx="6949">
                  <c:v>45056.583748784724</c:v>
                </c:pt>
                <c:pt idx="6950">
                  <c:v>45056.594165509261</c:v>
                </c:pt>
                <c:pt idx="6951">
                  <c:v>45056.604582233798</c:v>
                </c:pt>
                <c:pt idx="6952">
                  <c:v>45056.614998958335</c:v>
                </c:pt>
                <c:pt idx="6953">
                  <c:v>45056.625415682873</c:v>
                </c:pt>
                <c:pt idx="6954">
                  <c:v>45056.63583240741</c:v>
                </c:pt>
                <c:pt idx="6955">
                  <c:v>45056.646249131947</c:v>
                </c:pt>
                <c:pt idx="6956">
                  <c:v>45056.656665856484</c:v>
                </c:pt>
                <c:pt idx="6957">
                  <c:v>45056.667082581022</c:v>
                </c:pt>
                <c:pt idx="6958">
                  <c:v>45056.677499305559</c:v>
                </c:pt>
                <c:pt idx="6959">
                  <c:v>45056.687916030096</c:v>
                </c:pt>
                <c:pt idx="6960">
                  <c:v>45056.698332754633</c:v>
                </c:pt>
                <c:pt idx="6961">
                  <c:v>45056.708749479163</c:v>
                </c:pt>
                <c:pt idx="6962">
                  <c:v>45056.7191662037</c:v>
                </c:pt>
                <c:pt idx="6963">
                  <c:v>45056.729582928238</c:v>
                </c:pt>
                <c:pt idx="6964">
                  <c:v>45056.739999652775</c:v>
                </c:pt>
                <c:pt idx="6965">
                  <c:v>45056.750416377312</c:v>
                </c:pt>
                <c:pt idx="6966">
                  <c:v>45056.760833101849</c:v>
                </c:pt>
                <c:pt idx="6967">
                  <c:v>45056.771249826386</c:v>
                </c:pt>
                <c:pt idx="6968">
                  <c:v>45056.781666550924</c:v>
                </c:pt>
                <c:pt idx="6969">
                  <c:v>45056.792083275461</c:v>
                </c:pt>
                <c:pt idx="6970">
                  <c:v>45056.802499999998</c:v>
                </c:pt>
                <c:pt idx="6971">
                  <c:v>45056.812916724535</c:v>
                </c:pt>
                <c:pt idx="6972">
                  <c:v>45056.823333449072</c:v>
                </c:pt>
                <c:pt idx="6973">
                  <c:v>45056.83375017361</c:v>
                </c:pt>
                <c:pt idx="6974">
                  <c:v>45056.844166898147</c:v>
                </c:pt>
                <c:pt idx="6975">
                  <c:v>45056.854583622684</c:v>
                </c:pt>
                <c:pt idx="6976">
                  <c:v>45056.865000347221</c:v>
                </c:pt>
                <c:pt idx="6977">
                  <c:v>45056.875417071758</c:v>
                </c:pt>
                <c:pt idx="6978">
                  <c:v>45056.885833796296</c:v>
                </c:pt>
                <c:pt idx="6979">
                  <c:v>45056.896250520833</c:v>
                </c:pt>
                <c:pt idx="6980">
                  <c:v>45056.90666724537</c:v>
                </c:pt>
                <c:pt idx="6981">
                  <c:v>45056.917083969907</c:v>
                </c:pt>
                <c:pt idx="6982">
                  <c:v>45056.927500694444</c:v>
                </c:pt>
                <c:pt idx="6983">
                  <c:v>45056.937917418982</c:v>
                </c:pt>
                <c:pt idx="6984">
                  <c:v>45056.948334143519</c:v>
                </c:pt>
                <c:pt idx="6985">
                  <c:v>45056.958750868056</c:v>
                </c:pt>
                <c:pt idx="6986">
                  <c:v>45056.969167592593</c:v>
                </c:pt>
                <c:pt idx="6987">
                  <c:v>45056.979584317131</c:v>
                </c:pt>
                <c:pt idx="6988">
                  <c:v>45056.990001041668</c:v>
                </c:pt>
                <c:pt idx="6989">
                  <c:v>45057.000417766205</c:v>
                </c:pt>
                <c:pt idx="6990">
                  <c:v>45057.010834490742</c:v>
                </c:pt>
                <c:pt idx="6991">
                  <c:v>45057.021251215279</c:v>
                </c:pt>
                <c:pt idx="6992">
                  <c:v>45057.031667939817</c:v>
                </c:pt>
                <c:pt idx="6993">
                  <c:v>45057.042084664354</c:v>
                </c:pt>
                <c:pt idx="6994">
                  <c:v>45057.052501388891</c:v>
                </c:pt>
                <c:pt idx="6995">
                  <c:v>45057.062918113428</c:v>
                </c:pt>
                <c:pt idx="6996">
                  <c:v>45057.073334837965</c:v>
                </c:pt>
                <c:pt idx="6997">
                  <c:v>45057.083751562503</c:v>
                </c:pt>
                <c:pt idx="6998">
                  <c:v>45057.09416828704</c:v>
                </c:pt>
                <c:pt idx="6999">
                  <c:v>45057.104585011577</c:v>
                </c:pt>
                <c:pt idx="7000">
                  <c:v>45057.115001736114</c:v>
                </c:pt>
                <c:pt idx="7001">
                  <c:v>45057.125418460651</c:v>
                </c:pt>
                <c:pt idx="7002">
                  <c:v>45057.135835185189</c:v>
                </c:pt>
                <c:pt idx="7003">
                  <c:v>45057.146251909726</c:v>
                </c:pt>
                <c:pt idx="7004">
                  <c:v>45057.156668634256</c:v>
                </c:pt>
                <c:pt idx="7005">
                  <c:v>45057.167085358793</c:v>
                </c:pt>
                <c:pt idx="7006">
                  <c:v>45057.17750208333</c:v>
                </c:pt>
                <c:pt idx="7007">
                  <c:v>45057.187918807867</c:v>
                </c:pt>
                <c:pt idx="7008">
                  <c:v>45057.198335532405</c:v>
                </c:pt>
                <c:pt idx="7009">
                  <c:v>45057.208752256942</c:v>
                </c:pt>
                <c:pt idx="7010">
                  <c:v>45057.219168981479</c:v>
                </c:pt>
                <c:pt idx="7011">
                  <c:v>45057.229585706016</c:v>
                </c:pt>
                <c:pt idx="7012">
                  <c:v>45057.240002430553</c:v>
                </c:pt>
                <c:pt idx="7013">
                  <c:v>45057.250419155091</c:v>
                </c:pt>
                <c:pt idx="7014">
                  <c:v>45057.260835879628</c:v>
                </c:pt>
                <c:pt idx="7015">
                  <c:v>45057.271252604165</c:v>
                </c:pt>
                <c:pt idx="7016">
                  <c:v>45057.281669328702</c:v>
                </c:pt>
                <c:pt idx="7017">
                  <c:v>45057.292086053239</c:v>
                </c:pt>
                <c:pt idx="7018">
                  <c:v>45057.302502777777</c:v>
                </c:pt>
                <c:pt idx="7019">
                  <c:v>45057.312919502314</c:v>
                </c:pt>
                <c:pt idx="7020">
                  <c:v>45057.323336226851</c:v>
                </c:pt>
                <c:pt idx="7021">
                  <c:v>45057.333752951388</c:v>
                </c:pt>
                <c:pt idx="7022">
                  <c:v>45057.344169675926</c:v>
                </c:pt>
                <c:pt idx="7023">
                  <c:v>45057.354586400463</c:v>
                </c:pt>
                <c:pt idx="7024">
                  <c:v>45057.365003125</c:v>
                </c:pt>
                <c:pt idx="7025">
                  <c:v>45057.375419849537</c:v>
                </c:pt>
                <c:pt idx="7026">
                  <c:v>45057.385836574074</c:v>
                </c:pt>
                <c:pt idx="7027">
                  <c:v>45057.396253298612</c:v>
                </c:pt>
                <c:pt idx="7028">
                  <c:v>45057.406670023149</c:v>
                </c:pt>
                <c:pt idx="7029">
                  <c:v>45057.417086747686</c:v>
                </c:pt>
                <c:pt idx="7030">
                  <c:v>45057.427503472223</c:v>
                </c:pt>
                <c:pt idx="7031">
                  <c:v>45057.43792019676</c:v>
                </c:pt>
                <c:pt idx="7032">
                  <c:v>45057.448336921298</c:v>
                </c:pt>
                <c:pt idx="7033">
                  <c:v>45057.458753645835</c:v>
                </c:pt>
                <c:pt idx="7034">
                  <c:v>45057.469170370372</c:v>
                </c:pt>
                <c:pt idx="7035">
                  <c:v>45057.479587094909</c:v>
                </c:pt>
                <c:pt idx="7036">
                  <c:v>45057.490003819446</c:v>
                </c:pt>
                <c:pt idx="7037">
                  <c:v>45057.500420543984</c:v>
                </c:pt>
                <c:pt idx="7038">
                  <c:v>45057.510837268521</c:v>
                </c:pt>
                <c:pt idx="7039">
                  <c:v>45057.521253993058</c:v>
                </c:pt>
                <c:pt idx="7040">
                  <c:v>45057.531670717595</c:v>
                </c:pt>
                <c:pt idx="7041">
                  <c:v>45057.542087442132</c:v>
                </c:pt>
                <c:pt idx="7042">
                  <c:v>45057.55250416667</c:v>
                </c:pt>
                <c:pt idx="7043">
                  <c:v>45057.562920891207</c:v>
                </c:pt>
                <c:pt idx="7044">
                  <c:v>45057.573337615744</c:v>
                </c:pt>
                <c:pt idx="7045">
                  <c:v>45057.583754340281</c:v>
                </c:pt>
                <c:pt idx="7046">
                  <c:v>45057.594171064811</c:v>
                </c:pt>
                <c:pt idx="7047">
                  <c:v>45057.604587789348</c:v>
                </c:pt>
                <c:pt idx="7048">
                  <c:v>45057.615004513886</c:v>
                </c:pt>
                <c:pt idx="7049">
                  <c:v>45057.625421238423</c:v>
                </c:pt>
                <c:pt idx="7050">
                  <c:v>45057.63583796296</c:v>
                </c:pt>
                <c:pt idx="7051">
                  <c:v>45057.646254687497</c:v>
                </c:pt>
                <c:pt idx="7052">
                  <c:v>45057.656671412034</c:v>
                </c:pt>
                <c:pt idx="7053">
                  <c:v>45057.667088136572</c:v>
                </c:pt>
                <c:pt idx="7054">
                  <c:v>45057.677504861109</c:v>
                </c:pt>
                <c:pt idx="7055">
                  <c:v>45057.687921585646</c:v>
                </c:pt>
                <c:pt idx="7056">
                  <c:v>45057.698338310183</c:v>
                </c:pt>
                <c:pt idx="7057">
                  <c:v>45057.708755034721</c:v>
                </c:pt>
                <c:pt idx="7058">
                  <c:v>45057.719171759258</c:v>
                </c:pt>
                <c:pt idx="7059">
                  <c:v>45057.729588483795</c:v>
                </c:pt>
                <c:pt idx="7060">
                  <c:v>45057.740005208332</c:v>
                </c:pt>
                <c:pt idx="7061">
                  <c:v>45057.750421932869</c:v>
                </c:pt>
                <c:pt idx="7062">
                  <c:v>45057.760838657407</c:v>
                </c:pt>
                <c:pt idx="7063">
                  <c:v>45057.771255381944</c:v>
                </c:pt>
                <c:pt idx="7064">
                  <c:v>45057.781672106481</c:v>
                </c:pt>
                <c:pt idx="7065">
                  <c:v>45057.792088831018</c:v>
                </c:pt>
                <c:pt idx="7066">
                  <c:v>45057.802505555555</c:v>
                </c:pt>
                <c:pt idx="7067">
                  <c:v>45057.812922280093</c:v>
                </c:pt>
                <c:pt idx="7068">
                  <c:v>45057.82333900463</c:v>
                </c:pt>
                <c:pt idx="7069">
                  <c:v>45057.833755729167</c:v>
                </c:pt>
                <c:pt idx="7070">
                  <c:v>45057.844172453704</c:v>
                </c:pt>
                <c:pt idx="7071">
                  <c:v>45057.854589178241</c:v>
                </c:pt>
                <c:pt idx="7072">
                  <c:v>45057.865005902779</c:v>
                </c:pt>
                <c:pt idx="7073">
                  <c:v>45057.875422627316</c:v>
                </c:pt>
                <c:pt idx="7074">
                  <c:v>45057.885839351853</c:v>
                </c:pt>
                <c:pt idx="7075">
                  <c:v>45057.89625607639</c:v>
                </c:pt>
                <c:pt idx="7076">
                  <c:v>45057.906672800927</c:v>
                </c:pt>
                <c:pt idx="7077">
                  <c:v>45057.917089525465</c:v>
                </c:pt>
                <c:pt idx="7078">
                  <c:v>45057.927506250002</c:v>
                </c:pt>
                <c:pt idx="7079">
                  <c:v>45057.937922974539</c:v>
                </c:pt>
                <c:pt idx="7080">
                  <c:v>45057.948339699076</c:v>
                </c:pt>
                <c:pt idx="7081">
                  <c:v>45057.958756423614</c:v>
                </c:pt>
                <c:pt idx="7082">
                  <c:v>45057.969173148151</c:v>
                </c:pt>
                <c:pt idx="7083">
                  <c:v>45057.979589872688</c:v>
                </c:pt>
                <c:pt idx="7084">
                  <c:v>45057.990006597225</c:v>
                </c:pt>
                <c:pt idx="7085">
                  <c:v>45058.000423321762</c:v>
                </c:pt>
                <c:pt idx="7086">
                  <c:v>45058.0108400463</c:v>
                </c:pt>
                <c:pt idx="7087">
                  <c:v>45058.021256770837</c:v>
                </c:pt>
                <c:pt idx="7088">
                  <c:v>45058.031673495374</c:v>
                </c:pt>
                <c:pt idx="7089">
                  <c:v>45058.042090219904</c:v>
                </c:pt>
                <c:pt idx="7090">
                  <c:v>45058.052506944441</c:v>
                </c:pt>
                <c:pt idx="7091">
                  <c:v>45058.062923668978</c:v>
                </c:pt>
                <c:pt idx="7092">
                  <c:v>45058.073340393516</c:v>
                </c:pt>
                <c:pt idx="7093">
                  <c:v>45058.083757118053</c:v>
                </c:pt>
                <c:pt idx="7094">
                  <c:v>45058.09417384259</c:v>
                </c:pt>
                <c:pt idx="7095">
                  <c:v>45058.104590567127</c:v>
                </c:pt>
                <c:pt idx="7096">
                  <c:v>45058.115007291664</c:v>
                </c:pt>
                <c:pt idx="7097">
                  <c:v>45058.125424016202</c:v>
                </c:pt>
                <c:pt idx="7098">
                  <c:v>45058.135840740739</c:v>
                </c:pt>
                <c:pt idx="7099">
                  <c:v>45058.146257465276</c:v>
                </c:pt>
                <c:pt idx="7100">
                  <c:v>45058.156674189813</c:v>
                </c:pt>
                <c:pt idx="7101">
                  <c:v>45058.16709091435</c:v>
                </c:pt>
                <c:pt idx="7102">
                  <c:v>45058.177507638888</c:v>
                </c:pt>
                <c:pt idx="7103">
                  <c:v>45058.187924363425</c:v>
                </c:pt>
                <c:pt idx="7104">
                  <c:v>45058.198341087962</c:v>
                </c:pt>
                <c:pt idx="7105">
                  <c:v>45058.208757812499</c:v>
                </c:pt>
                <c:pt idx="7106">
                  <c:v>45058.219174537036</c:v>
                </c:pt>
                <c:pt idx="7107">
                  <c:v>45058.229591261574</c:v>
                </c:pt>
                <c:pt idx="7108">
                  <c:v>45058.240007986111</c:v>
                </c:pt>
                <c:pt idx="7109">
                  <c:v>45058.250424710648</c:v>
                </c:pt>
                <c:pt idx="7110">
                  <c:v>45058.260841435185</c:v>
                </c:pt>
                <c:pt idx="7111">
                  <c:v>45058.271258159722</c:v>
                </c:pt>
                <c:pt idx="7112">
                  <c:v>45058.28167488426</c:v>
                </c:pt>
                <c:pt idx="7113">
                  <c:v>45058.292091608797</c:v>
                </c:pt>
                <c:pt idx="7114">
                  <c:v>45058.302508333334</c:v>
                </c:pt>
                <c:pt idx="7115">
                  <c:v>45058.312925057871</c:v>
                </c:pt>
                <c:pt idx="7116">
                  <c:v>45058.323341782409</c:v>
                </c:pt>
                <c:pt idx="7117">
                  <c:v>45058.333758506946</c:v>
                </c:pt>
                <c:pt idx="7118">
                  <c:v>45058.344175231483</c:v>
                </c:pt>
                <c:pt idx="7119">
                  <c:v>45058.35459195602</c:v>
                </c:pt>
                <c:pt idx="7120">
                  <c:v>45058.365008680557</c:v>
                </c:pt>
                <c:pt idx="7121">
                  <c:v>45058.375425405095</c:v>
                </c:pt>
                <c:pt idx="7122">
                  <c:v>45058.385842129632</c:v>
                </c:pt>
                <c:pt idx="7123">
                  <c:v>45058.396258854169</c:v>
                </c:pt>
                <c:pt idx="7124">
                  <c:v>45058.406675578706</c:v>
                </c:pt>
                <c:pt idx="7125">
                  <c:v>45058.417092303243</c:v>
                </c:pt>
                <c:pt idx="7126">
                  <c:v>45058.427509027781</c:v>
                </c:pt>
                <c:pt idx="7127">
                  <c:v>45058.437925752318</c:v>
                </c:pt>
                <c:pt idx="7128">
                  <c:v>45058.448342476855</c:v>
                </c:pt>
                <c:pt idx="7129">
                  <c:v>45058.458759201392</c:v>
                </c:pt>
                <c:pt idx="7130">
                  <c:v>45058.469175925929</c:v>
                </c:pt>
                <c:pt idx="7131">
                  <c:v>45058.479592650459</c:v>
                </c:pt>
                <c:pt idx="7132">
                  <c:v>45058.490009374997</c:v>
                </c:pt>
                <c:pt idx="7133">
                  <c:v>45058.500426099534</c:v>
                </c:pt>
                <c:pt idx="7134">
                  <c:v>45058.510842824071</c:v>
                </c:pt>
                <c:pt idx="7135">
                  <c:v>45058.521259548608</c:v>
                </c:pt>
                <c:pt idx="7136">
                  <c:v>45058.531676273145</c:v>
                </c:pt>
                <c:pt idx="7137">
                  <c:v>45058.542092997683</c:v>
                </c:pt>
                <c:pt idx="7138">
                  <c:v>45058.55250972222</c:v>
                </c:pt>
                <c:pt idx="7139">
                  <c:v>45058.562926446757</c:v>
                </c:pt>
                <c:pt idx="7140">
                  <c:v>45058.573343171294</c:v>
                </c:pt>
                <c:pt idx="7141">
                  <c:v>45058.583759895831</c:v>
                </c:pt>
                <c:pt idx="7142">
                  <c:v>45058.594176620369</c:v>
                </c:pt>
                <c:pt idx="7143">
                  <c:v>45058.604593344906</c:v>
                </c:pt>
                <c:pt idx="7144">
                  <c:v>45058.615010069443</c:v>
                </c:pt>
                <c:pt idx="7145">
                  <c:v>45058.62542679398</c:v>
                </c:pt>
                <c:pt idx="7146">
                  <c:v>45058.635843518518</c:v>
                </c:pt>
                <c:pt idx="7147">
                  <c:v>45058.646260243055</c:v>
                </c:pt>
                <c:pt idx="7148">
                  <c:v>45058.656676967592</c:v>
                </c:pt>
                <c:pt idx="7149">
                  <c:v>45058.667093692129</c:v>
                </c:pt>
                <c:pt idx="7150">
                  <c:v>45058.677510416666</c:v>
                </c:pt>
                <c:pt idx="7151">
                  <c:v>45058.687927141204</c:v>
                </c:pt>
                <c:pt idx="7152">
                  <c:v>45058.698343865741</c:v>
                </c:pt>
                <c:pt idx="7153">
                  <c:v>45058.708760590278</c:v>
                </c:pt>
                <c:pt idx="7154">
                  <c:v>45058.719177314815</c:v>
                </c:pt>
                <c:pt idx="7155">
                  <c:v>45058.729594039352</c:v>
                </c:pt>
                <c:pt idx="7156">
                  <c:v>45058.74001076389</c:v>
                </c:pt>
                <c:pt idx="7157">
                  <c:v>45058.750427488427</c:v>
                </c:pt>
                <c:pt idx="7158">
                  <c:v>45058.760844212964</c:v>
                </c:pt>
                <c:pt idx="7159">
                  <c:v>45058.771260937501</c:v>
                </c:pt>
                <c:pt idx="7160">
                  <c:v>45058.781677662038</c:v>
                </c:pt>
                <c:pt idx="7161">
                  <c:v>45058.792094386576</c:v>
                </c:pt>
                <c:pt idx="7162">
                  <c:v>45058.802511111113</c:v>
                </c:pt>
                <c:pt idx="7163">
                  <c:v>45058.81292783565</c:v>
                </c:pt>
                <c:pt idx="7164">
                  <c:v>45058.823344560187</c:v>
                </c:pt>
                <c:pt idx="7165">
                  <c:v>45058.833761284724</c:v>
                </c:pt>
                <c:pt idx="7166">
                  <c:v>45058.844178009262</c:v>
                </c:pt>
                <c:pt idx="7167">
                  <c:v>45058.854594733799</c:v>
                </c:pt>
                <c:pt idx="7168">
                  <c:v>45058.865011458336</c:v>
                </c:pt>
                <c:pt idx="7169">
                  <c:v>45058.875428182873</c:v>
                </c:pt>
                <c:pt idx="7170">
                  <c:v>45058.885844907411</c:v>
                </c:pt>
                <c:pt idx="7171">
                  <c:v>45058.896261631948</c:v>
                </c:pt>
                <c:pt idx="7172">
                  <c:v>45058.906678356485</c:v>
                </c:pt>
                <c:pt idx="7173">
                  <c:v>45058.917095081022</c:v>
                </c:pt>
                <c:pt idx="7174">
                  <c:v>45058.927511805552</c:v>
                </c:pt>
                <c:pt idx="7175">
                  <c:v>45058.937928530089</c:v>
                </c:pt>
                <c:pt idx="7176">
                  <c:v>45058.948345254626</c:v>
                </c:pt>
                <c:pt idx="7177">
                  <c:v>45058.958761979164</c:v>
                </c:pt>
                <c:pt idx="7178">
                  <c:v>45058.969178703701</c:v>
                </c:pt>
                <c:pt idx="7179">
                  <c:v>45058.979595428238</c:v>
                </c:pt>
                <c:pt idx="7180">
                  <c:v>45058.990012152775</c:v>
                </c:pt>
                <c:pt idx="7181">
                  <c:v>45059.000428877313</c:v>
                </c:pt>
                <c:pt idx="7182">
                  <c:v>45059.01084560185</c:v>
                </c:pt>
                <c:pt idx="7183">
                  <c:v>45059.021262326387</c:v>
                </c:pt>
                <c:pt idx="7184">
                  <c:v>45059.031679050924</c:v>
                </c:pt>
                <c:pt idx="7185">
                  <c:v>45059.042095775461</c:v>
                </c:pt>
                <c:pt idx="7186">
                  <c:v>45059.052512499999</c:v>
                </c:pt>
                <c:pt idx="7187">
                  <c:v>45059.062929224536</c:v>
                </c:pt>
                <c:pt idx="7188">
                  <c:v>45059.073345949073</c:v>
                </c:pt>
                <c:pt idx="7189">
                  <c:v>45059.08376267361</c:v>
                </c:pt>
                <c:pt idx="7190">
                  <c:v>45059.094179398147</c:v>
                </c:pt>
                <c:pt idx="7191">
                  <c:v>45059.104596122685</c:v>
                </c:pt>
                <c:pt idx="7192">
                  <c:v>45059.115012847222</c:v>
                </c:pt>
                <c:pt idx="7193">
                  <c:v>45059.125429571759</c:v>
                </c:pt>
                <c:pt idx="7194">
                  <c:v>45059.135846296296</c:v>
                </c:pt>
                <c:pt idx="7195">
                  <c:v>45059.146263020833</c:v>
                </c:pt>
                <c:pt idx="7196">
                  <c:v>45059.156679745371</c:v>
                </c:pt>
                <c:pt idx="7197">
                  <c:v>45059.167096469908</c:v>
                </c:pt>
                <c:pt idx="7198">
                  <c:v>45059.177513194445</c:v>
                </c:pt>
                <c:pt idx="7199">
                  <c:v>45059.187929918982</c:v>
                </c:pt>
                <c:pt idx="7200">
                  <c:v>45059.198346643519</c:v>
                </c:pt>
                <c:pt idx="7201">
                  <c:v>45059.208763368057</c:v>
                </c:pt>
                <c:pt idx="7202">
                  <c:v>45059.219180092594</c:v>
                </c:pt>
                <c:pt idx="7203">
                  <c:v>45059.229596817131</c:v>
                </c:pt>
                <c:pt idx="7204">
                  <c:v>45059.240013541668</c:v>
                </c:pt>
                <c:pt idx="7205">
                  <c:v>45059.250430266206</c:v>
                </c:pt>
                <c:pt idx="7206">
                  <c:v>45059.260846990743</c:v>
                </c:pt>
                <c:pt idx="7207">
                  <c:v>45059.27126371528</c:v>
                </c:pt>
                <c:pt idx="7208">
                  <c:v>45059.281680439817</c:v>
                </c:pt>
                <c:pt idx="7209">
                  <c:v>45059.292097164354</c:v>
                </c:pt>
                <c:pt idx="7210">
                  <c:v>45059.302513888892</c:v>
                </c:pt>
                <c:pt idx="7211">
                  <c:v>45059.312930613429</c:v>
                </c:pt>
                <c:pt idx="7212">
                  <c:v>45059.323347337966</c:v>
                </c:pt>
                <c:pt idx="7213">
                  <c:v>45059.333764062503</c:v>
                </c:pt>
                <c:pt idx="7214">
                  <c:v>45059.34418078704</c:v>
                </c:pt>
                <c:pt idx="7215">
                  <c:v>45059.354597511578</c:v>
                </c:pt>
                <c:pt idx="7216">
                  <c:v>45059.365014236108</c:v>
                </c:pt>
                <c:pt idx="7217">
                  <c:v>45059.375430960645</c:v>
                </c:pt>
                <c:pt idx="7218">
                  <c:v>45059.385847685182</c:v>
                </c:pt>
                <c:pt idx="7219">
                  <c:v>45059.396264409719</c:v>
                </c:pt>
                <c:pt idx="7220">
                  <c:v>45059.406681134256</c:v>
                </c:pt>
                <c:pt idx="7221">
                  <c:v>45059.417097858794</c:v>
                </c:pt>
                <c:pt idx="7222">
                  <c:v>45059.427514583331</c:v>
                </c:pt>
                <c:pt idx="7223">
                  <c:v>45059.437931307868</c:v>
                </c:pt>
                <c:pt idx="7224">
                  <c:v>45059.448348032405</c:v>
                </c:pt>
                <c:pt idx="7225">
                  <c:v>45059.458764756942</c:v>
                </c:pt>
                <c:pt idx="7226">
                  <c:v>45059.46918148148</c:v>
                </c:pt>
                <c:pt idx="7227">
                  <c:v>45059.479598206017</c:v>
                </c:pt>
                <c:pt idx="7228">
                  <c:v>45059.490014930554</c:v>
                </c:pt>
                <c:pt idx="7229">
                  <c:v>45059.500431655091</c:v>
                </c:pt>
                <c:pt idx="7230">
                  <c:v>45059.510848379628</c:v>
                </c:pt>
                <c:pt idx="7231">
                  <c:v>45059.521265104166</c:v>
                </c:pt>
                <c:pt idx="7232">
                  <c:v>45059.531681828703</c:v>
                </c:pt>
                <c:pt idx="7233">
                  <c:v>45059.54209855324</c:v>
                </c:pt>
                <c:pt idx="7234">
                  <c:v>45059.552515277777</c:v>
                </c:pt>
                <c:pt idx="7235">
                  <c:v>45059.562932002314</c:v>
                </c:pt>
                <c:pt idx="7236">
                  <c:v>45059.573348726852</c:v>
                </c:pt>
                <c:pt idx="7237">
                  <c:v>45059.583765451389</c:v>
                </c:pt>
                <c:pt idx="7238">
                  <c:v>45059.594182175926</c:v>
                </c:pt>
                <c:pt idx="7239">
                  <c:v>45059.604598900463</c:v>
                </c:pt>
                <c:pt idx="7240">
                  <c:v>45059.615015625001</c:v>
                </c:pt>
                <c:pt idx="7241">
                  <c:v>45059.625432349538</c:v>
                </c:pt>
                <c:pt idx="7242">
                  <c:v>45059.635849074075</c:v>
                </c:pt>
                <c:pt idx="7243">
                  <c:v>45059.646265798612</c:v>
                </c:pt>
                <c:pt idx="7244">
                  <c:v>45059.656682523149</c:v>
                </c:pt>
                <c:pt idx="7245">
                  <c:v>45059.667099247687</c:v>
                </c:pt>
                <c:pt idx="7246">
                  <c:v>45059.677515972224</c:v>
                </c:pt>
                <c:pt idx="7247">
                  <c:v>45059.687932696761</c:v>
                </c:pt>
                <c:pt idx="7248">
                  <c:v>45059.698349421298</c:v>
                </c:pt>
                <c:pt idx="7249">
                  <c:v>45059.708766145835</c:v>
                </c:pt>
                <c:pt idx="7250">
                  <c:v>45059.719182870373</c:v>
                </c:pt>
                <c:pt idx="7251">
                  <c:v>45059.72959959491</c:v>
                </c:pt>
                <c:pt idx="7252">
                  <c:v>45059.740016319447</c:v>
                </c:pt>
                <c:pt idx="7253">
                  <c:v>45059.750433043984</c:v>
                </c:pt>
                <c:pt idx="7254">
                  <c:v>45059.760849768521</c:v>
                </c:pt>
                <c:pt idx="7255">
                  <c:v>45059.771266493059</c:v>
                </c:pt>
                <c:pt idx="7256">
                  <c:v>45059.781683217596</c:v>
                </c:pt>
                <c:pt idx="7257">
                  <c:v>45059.792099942133</c:v>
                </c:pt>
                <c:pt idx="7258">
                  <c:v>45059.80251666667</c:v>
                </c:pt>
                <c:pt idx="7259">
                  <c:v>45059.8129333912</c:v>
                </c:pt>
                <c:pt idx="7260">
                  <c:v>45059.823350115737</c:v>
                </c:pt>
                <c:pt idx="7261">
                  <c:v>45059.833766840275</c:v>
                </c:pt>
                <c:pt idx="7262">
                  <c:v>45059.844183564812</c:v>
                </c:pt>
                <c:pt idx="7263">
                  <c:v>45059.854600289349</c:v>
                </c:pt>
                <c:pt idx="7264">
                  <c:v>45059.865017013886</c:v>
                </c:pt>
                <c:pt idx="7265">
                  <c:v>45059.875433738423</c:v>
                </c:pt>
                <c:pt idx="7266">
                  <c:v>45059.885850462961</c:v>
                </c:pt>
                <c:pt idx="7267">
                  <c:v>45059.896267187498</c:v>
                </c:pt>
                <c:pt idx="7268">
                  <c:v>45059.906683912035</c:v>
                </c:pt>
                <c:pt idx="7269">
                  <c:v>45059.917100636572</c:v>
                </c:pt>
                <c:pt idx="7270">
                  <c:v>45059.927517361109</c:v>
                </c:pt>
                <c:pt idx="7271">
                  <c:v>45059.937934085647</c:v>
                </c:pt>
                <c:pt idx="7272">
                  <c:v>45059.948350810184</c:v>
                </c:pt>
                <c:pt idx="7273">
                  <c:v>45059.958767534721</c:v>
                </c:pt>
                <c:pt idx="7274">
                  <c:v>45059.969184259258</c:v>
                </c:pt>
                <c:pt idx="7275">
                  <c:v>45059.979600983796</c:v>
                </c:pt>
                <c:pt idx="7276">
                  <c:v>45059.990017708333</c:v>
                </c:pt>
                <c:pt idx="7277">
                  <c:v>45060.00043443287</c:v>
                </c:pt>
                <c:pt idx="7278">
                  <c:v>45060.010851157407</c:v>
                </c:pt>
                <c:pt idx="7279">
                  <c:v>45060.021267881944</c:v>
                </c:pt>
                <c:pt idx="7280">
                  <c:v>45060.031684606482</c:v>
                </c:pt>
                <c:pt idx="7281">
                  <c:v>45060.042101331019</c:v>
                </c:pt>
                <c:pt idx="7282">
                  <c:v>45060.052518055556</c:v>
                </c:pt>
                <c:pt idx="7283">
                  <c:v>45060.062934780093</c:v>
                </c:pt>
                <c:pt idx="7284">
                  <c:v>45060.07335150463</c:v>
                </c:pt>
                <c:pt idx="7285">
                  <c:v>45060.083768229168</c:v>
                </c:pt>
                <c:pt idx="7286">
                  <c:v>45060.094184953705</c:v>
                </c:pt>
                <c:pt idx="7287">
                  <c:v>45060.104601678242</c:v>
                </c:pt>
                <c:pt idx="7288">
                  <c:v>45060.115018402779</c:v>
                </c:pt>
                <c:pt idx="7289">
                  <c:v>45060.125435127316</c:v>
                </c:pt>
                <c:pt idx="7290">
                  <c:v>45060.135851851854</c:v>
                </c:pt>
                <c:pt idx="7291">
                  <c:v>45060.146268576391</c:v>
                </c:pt>
                <c:pt idx="7292">
                  <c:v>45060.156685300928</c:v>
                </c:pt>
                <c:pt idx="7293">
                  <c:v>45060.167102025465</c:v>
                </c:pt>
                <c:pt idx="7294">
                  <c:v>45060.177518750002</c:v>
                </c:pt>
                <c:pt idx="7295">
                  <c:v>45060.18793547454</c:v>
                </c:pt>
                <c:pt idx="7296">
                  <c:v>45060.198352199077</c:v>
                </c:pt>
                <c:pt idx="7297">
                  <c:v>45060.208768923614</c:v>
                </c:pt>
                <c:pt idx="7298">
                  <c:v>45060.219185648151</c:v>
                </c:pt>
                <c:pt idx="7299">
                  <c:v>45060.229602372689</c:v>
                </c:pt>
                <c:pt idx="7300">
                  <c:v>45060.240019097226</c:v>
                </c:pt>
                <c:pt idx="7301">
                  <c:v>45060.250435821756</c:v>
                </c:pt>
                <c:pt idx="7302">
                  <c:v>45060.260852546293</c:v>
                </c:pt>
                <c:pt idx="7303">
                  <c:v>45060.27126927083</c:v>
                </c:pt>
                <c:pt idx="7304">
                  <c:v>45060.281685995367</c:v>
                </c:pt>
                <c:pt idx="7305">
                  <c:v>45060.292102719905</c:v>
                </c:pt>
                <c:pt idx="7306">
                  <c:v>45060.302519444442</c:v>
                </c:pt>
                <c:pt idx="7307">
                  <c:v>45060.312936168979</c:v>
                </c:pt>
                <c:pt idx="7308">
                  <c:v>45060.323352893516</c:v>
                </c:pt>
                <c:pt idx="7309">
                  <c:v>45060.333769618053</c:v>
                </c:pt>
                <c:pt idx="7310">
                  <c:v>45060.344186342591</c:v>
                </c:pt>
                <c:pt idx="7311">
                  <c:v>45060.354603067128</c:v>
                </c:pt>
                <c:pt idx="7312">
                  <c:v>45060.365019791665</c:v>
                </c:pt>
                <c:pt idx="7313">
                  <c:v>45060.375436516202</c:v>
                </c:pt>
                <c:pt idx="7314">
                  <c:v>45060.385853240739</c:v>
                </c:pt>
                <c:pt idx="7315">
                  <c:v>45060.396269965277</c:v>
                </c:pt>
                <c:pt idx="7316">
                  <c:v>45060.406686689814</c:v>
                </c:pt>
                <c:pt idx="7317">
                  <c:v>45060.417103414351</c:v>
                </c:pt>
                <c:pt idx="7318">
                  <c:v>45060.427520138888</c:v>
                </c:pt>
                <c:pt idx="7319">
                  <c:v>45060.437936863425</c:v>
                </c:pt>
                <c:pt idx="7320">
                  <c:v>45060.448353587963</c:v>
                </c:pt>
                <c:pt idx="7321">
                  <c:v>45060.4587703125</c:v>
                </c:pt>
                <c:pt idx="7322">
                  <c:v>45060.469187037037</c:v>
                </c:pt>
                <c:pt idx="7323">
                  <c:v>45060.479603761574</c:v>
                </c:pt>
                <c:pt idx="7324">
                  <c:v>45060.490020486111</c:v>
                </c:pt>
                <c:pt idx="7325">
                  <c:v>45060.500437210649</c:v>
                </c:pt>
                <c:pt idx="7326">
                  <c:v>45060.510853935186</c:v>
                </c:pt>
                <c:pt idx="7327">
                  <c:v>45060.521270659723</c:v>
                </c:pt>
                <c:pt idx="7328">
                  <c:v>45060.53168738426</c:v>
                </c:pt>
                <c:pt idx="7329">
                  <c:v>45060.542104108798</c:v>
                </c:pt>
                <c:pt idx="7330">
                  <c:v>45060.552520833335</c:v>
                </c:pt>
                <c:pt idx="7331">
                  <c:v>45060.562937557872</c:v>
                </c:pt>
                <c:pt idx="7332">
                  <c:v>45060.573354282409</c:v>
                </c:pt>
                <c:pt idx="7333">
                  <c:v>45060.583771006946</c:v>
                </c:pt>
                <c:pt idx="7334">
                  <c:v>45060.594187731484</c:v>
                </c:pt>
                <c:pt idx="7335">
                  <c:v>45060.604604456021</c:v>
                </c:pt>
                <c:pt idx="7336">
                  <c:v>45060.615021180558</c:v>
                </c:pt>
                <c:pt idx="7337">
                  <c:v>45060.625437905095</c:v>
                </c:pt>
                <c:pt idx="7338">
                  <c:v>45060.635854629632</c:v>
                </c:pt>
                <c:pt idx="7339">
                  <c:v>45060.64627135417</c:v>
                </c:pt>
                <c:pt idx="7340">
                  <c:v>45060.656688078707</c:v>
                </c:pt>
                <c:pt idx="7341">
                  <c:v>45060.667104803244</c:v>
                </c:pt>
                <c:pt idx="7342">
                  <c:v>45060.677521527781</c:v>
                </c:pt>
                <c:pt idx="7343">
                  <c:v>45060.687938252318</c:v>
                </c:pt>
                <c:pt idx="7344">
                  <c:v>45060.698354976848</c:v>
                </c:pt>
                <c:pt idx="7345">
                  <c:v>45060.708771701386</c:v>
                </c:pt>
                <c:pt idx="7346">
                  <c:v>45060.719188425923</c:v>
                </c:pt>
                <c:pt idx="7347">
                  <c:v>45060.72960515046</c:v>
                </c:pt>
                <c:pt idx="7348">
                  <c:v>45060.740021874997</c:v>
                </c:pt>
                <c:pt idx="7349">
                  <c:v>45060.750438599534</c:v>
                </c:pt>
                <c:pt idx="7350">
                  <c:v>45060.760855324072</c:v>
                </c:pt>
                <c:pt idx="7351">
                  <c:v>45060.771272048609</c:v>
                </c:pt>
                <c:pt idx="7352">
                  <c:v>45060.781688773146</c:v>
                </c:pt>
                <c:pt idx="7353">
                  <c:v>45060.792105497683</c:v>
                </c:pt>
                <c:pt idx="7354">
                  <c:v>45060.80252222222</c:v>
                </c:pt>
                <c:pt idx="7355">
                  <c:v>45060.812938946758</c:v>
                </c:pt>
                <c:pt idx="7356">
                  <c:v>45060.823355671295</c:v>
                </c:pt>
                <c:pt idx="7357">
                  <c:v>45060.833772395832</c:v>
                </c:pt>
                <c:pt idx="7358">
                  <c:v>45060.844189120369</c:v>
                </c:pt>
                <c:pt idx="7359">
                  <c:v>45060.854605844906</c:v>
                </c:pt>
                <c:pt idx="7360">
                  <c:v>45060.865022569444</c:v>
                </c:pt>
                <c:pt idx="7361">
                  <c:v>45060.875439293981</c:v>
                </c:pt>
                <c:pt idx="7362">
                  <c:v>45060.885856018518</c:v>
                </c:pt>
                <c:pt idx="7363">
                  <c:v>45060.896272743055</c:v>
                </c:pt>
                <c:pt idx="7364">
                  <c:v>45060.906689467593</c:v>
                </c:pt>
                <c:pt idx="7365">
                  <c:v>45060.91710619213</c:v>
                </c:pt>
                <c:pt idx="7366">
                  <c:v>45060.927522916667</c:v>
                </c:pt>
                <c:pt idx="7367">
                  <c:v>45060.937939641204</c:v>
                </c:pt>
                <c:pt idx="7368">
                  <c:v>45060.948356365741</c:v>
                </c:pt>
                <c:pt idx="7369">
                  <c:v>45060.958773090279</c:v>
                </c:pt>
                <c:pt idx="7370">
                  <c:v>45060.969189814816</c:v>
                </c:pt>
                <c:pt idx="7371">
                  <c:v>45060.979606539353</c:v>
                </c:pt>
                <c:pt idx="7372">
                  <c:v>45060.99002326389</c:v>
                </c:pt>
                <c:pt idx="7373">
                  <c:v>45061.000439988427</c:v>
                </c:pt>
                <c:pt idx="7374">
                  <c:v>45061.010856712965</c:v>
                </c:pt>
                <c:pt idx="7375">
                  <c:v>45061.021273437502</c:v>
                </c:pt>
                <c:pt idx="7376">
                  <c:v>45061.031690162039</c:v>
                </c:pt>
                <c:pt idx="7377">
                  <c:v>45061.042106886576</c:v>
                </c:pt>
                <c:pt idx="7378">
                  <c:v>45061.052523611113</c:v>
                </c:pt>
                <c:pt idx="7379">
                  <c:v>45061.062940335651</c:v>
                </c:pt>
                <c:pt idx="7380">
                  <c:v>45061.073357060188</c:v>
                </c:pt>
                <c:pt idx="7381">
                  <c:v>45061.083773784725</c:v>
                </c:pt>
                <c:pt idx="7382">
                  <c:v>45061.094190509262</c:v>
                </c:pt>
                <c:pt idx="7383">
                  <c:v>45061.104607233799</c:v>
                </c:pt>
                <c:pt idx="7384">
                  <c:v>45061.115023958337</c:v>
                </c:pt>
                <c:pt idx="7385">
                  <c:v>45061.125440682874</c:v>
                </c:pt>
                <c:pt idx="7386">
                  <c:v>45061.135857407404</c:v>
                </c:pt>
                <c:pt idx="7387">
                  <c:v>45061.146274131941</c:v>
                </c:pt>
                <c:pt idx="7388">
                  <c:v>45061.156690856478</c:v>
                </c:pt>
                <c:pt idx="7389">
                  <c:v>45061.167107581015</c:v>
                </c:pt>
                <c:pt idx="7390">
                  <c:v>45061.177524305553</c:v>
                </c:pt>
                <c:pt idx="7391">
                  <c:v>45061.18794103009</c:v>
                </c:pt>
                <c:pt idx="7392">
                  <c:v>45061.198357754627</c:v>
                </c:pt>
                <c:pt idx="7393">
                  <c:v>45061.208774479164</c:v>
                </c:pt>
                <c:pt idx="7394">
                  <c:v>45061.219191203701</c:v>
                </c:pt>
                <c:pt idx="7395">
                  <c:v>45061.229607928239</c:v>
                </c:pt>
                <c:pt idx="7396">
                  <c:v>45061.240024652776</c:v>
                </c:pt>
                <c:pt idx="7397">
                  <c:v>45061.250441377313</c:v>
                </c:pt>
                <c:pt idx="7398">
                  <c:v>45061.26085810185</c:v>
                </c:pt>
                <c:pt idx="7399">
                  <c:v>45061.271274826388</c:v>
                </c:pt>
                <c:pt idx="7400">
                  <c:v>45061.281691550925</c:v>
                </c:pt>
                <c:pt idx="7401">
                  <c:v>45061.292108275462</c:v>
                </c:pt>
                <c:pt idx="7402">
                  <c:v>45061.302524999999</c:v>
                </c:pt>
                <c:pt idx="7403">
                  <c:v>45061.312941724536</c:v>
                </c:pt>
                <c:pt idx="7404">
                  <c:v>45061.323358449074</c:v>
                </c:pt>
                <c:pt idx="7405">
                  <c:v>45061.333775173611</c:v>
                </c:pt>
                <c:pt idx="7406">
                  <c:v>45061.344191898148</c:v>
                </c:pt>
                <c:pt idx="7407">
                  <c:v>45061.354608622685</c:v>
                </c:pt>
                <c:pt idx="7408">
                  <c:v>45061.365025347222</c:v>
                </c:pt>
                <c:pt idx="7409">
                  <c:v>45061.37544207176</c:v>
                </c:pt>
                <c:pt idx="7410">
                  <c:v>45061.385858796297</c:v>
                </c:pt>
                <c:pt idx="7411">
                  <c:v>45061.396275520834</c:v>
                </c:pt>
                <c:pt idx="7412">
                  <c:v>45061.406692245371</c:v>
                </c:pt>
                <c:pt idx="7413">
                  <c:v>45061.417108969908</c:v>
                </c:pt>
                <c:pt idx="7414">
                  <c:v>45061.427525694446</c:v>
                </c:pt>
                <c:pt idx="7415">
                  <c:v>45061.437942418983</c:v>
                </c:pt>
                <c:pt idx="7416">
                  <c:v>45061.44835914352</c:v>
                </c:pt>
                <c:pt idx="7417">
                  <c:v>45061.458775868057</c:v>
                </c:pt>
                <c:pt idx="7418">
                  <c:v>45061.469192592594</c:v>
                </c:pt>
                <c:pt idx="7419">
                  <c:v>45061.479609317132</c:v>
                </c:pt>
                <c:pt idx="7420">
                  <c:v>45061.490026041669</c:v>
                </c:pt>
                <c:pt idx="7421">
                  <c:v>45061.500442766206</c:v>
                </c:pt>
                <c:pt idx="7422">
                  <c:v>45061.510859490743</c:v>
                </c:pt>
                <c:pt idx="7423">
                  <c:v>45061.521276215281</c:v>
                </c:pt>
                <c:pt idx="7424">
                  <c:v>45061.531692939818</c:v>
                </c:pt>
                <c:pt idx="7425">
                  <c:v>45061.542109664355</c:v>
                </c:pt>
                <c:pt idx="7426">
                  <c:v>45061.552526388892</c:v>
                </c:pt>
                <c:pt idx="7427">
                  <c:v>45061.562943113429</c:v>
                </c:pt>
                <c:pt idx="7428">
                  <c:v>45061.573359837967</c:v>
                </c:pt>
                <c:pt idx="7429">
                  <c:v>45061.583776562496</c:v>
                </c:pt>
                <c:pt idx="7430">
                  <c:v>45061.594193287034</c:v>
                </c:pt>
                <c:pt idx="7431">
                  <c:v>45061.604610011571</c:v>
                </c:pt>
                <c:pt idx="7432">
                  <c:v>45061.615026736108</c:v>
                </c:pt>
                <c:pt idx="7433">
                  <c:v>45061.625443460645</c:v>
                </c:pt>
                <c:pt idx="7434">
                  <c:v>45061.635860185183</c:v>
                </c:pt>
                <c:pt idx="7435">
                  <c:v>45061.64627690972</c:v>
                </c:pt>
                <c:pt idx="7436">
                  <c:v>45061.656693634257</c:v>
                </c:pt>
                <c:pt idx="7437">
                  <c:v>45061.667110358794</c:v>
                </c:pt>
                <c:pt idx="7438">
                  <c:v>45061.677527083331</c:v>
                </c:pt>
                <c:pt idx="7439">
                  <c:v>45061.687943807869</c:v>
                </c:pt>
                <c:pt idx="7440">
                  <c:v>45061.698360532406</c:v>
                </c:pt>
                <c:pt idx="7441">
                  <c:v>45061.708777256943</c:v>
                </c:pt>
                <c:pt idx="7442">
                  <c:v>45061.71919398148</c:v>
                </c:pt>
                <c:pt idx="7443">
                  <c:v>45061.729610706017</c:v>
                </c:pt>
                <c:pt idx="7444">
                  <c:v>45061.740027430555</c:v>
                </c:pt>
                <c:pt idx="7445">
                  <c:v>45061.750444155092</c:v>
                </c:pt>
                <c:pt idx="7446">
                  <c:v>45061.760860879629</c:v>
                </c:pt>
                <c:pt idx="7447">
                  <c:v>45061.771277604166</c:v>
                </c:pt>
                <c:pt idx="7448">
                  <c:v>45061.781694328703</c:v>
                </c:pt>
                <c:pt idx="7449">
                  <c:v>45061.792111053241</c:v>
                </c:pt>
                <c:pt idx="7450">
                  <c:v>45061.802527777778</c:v>
                </c:pt>
                <c:pt idx="7451">
                  <c:v>45061.812944502315</c:v>
                </c:pt>
                <c:pt idx="7452">
                  <c:v>45061.823361226852</c:v>
                </c:pt>
                <c:pt idx="7453">
                  <c:v>45061.833777951389</c:v>
                </c:pt>
                <c:pt idx="7454">
                  <c:v>45061.844194675927</c:v>
                </c:pt>
                <c:pt idx="7455">
                  <c:v>45061.854611400464</c:v>
                </c:pt>
                <c:pt idx="7456">
                  <c:v>45061.865028125001</c:v>
                </c:pt>
                <c:pt idx="7457">
                  <c:v>45061.875444849538</c:v>
                </c:pt>
                <c:pt idx="7458">
                  <c:v>45061.885861574076</c:v>
                </c:pt>
                <c:pt idx="7459">
                  <c:v>45061.896278298613</c:v>
                </c:pt>
                <c:pt idx="7460">
                  <c:v>45061.90669502315</c:v>
                </c:pt>
                <c:pt idx="7461">
                  <c:v>45061.917111747687</c:v>
                </c:pt>
                <c:pt idx="7462">
                  <c:v>45061.927528472224</c:v>
                </c:pt>
                <c:pt idx="7463">
                  <c:v>45061.937945196762</c:v>
                </c:pt>
                <c:pt idx="7464">
                  <c:v>45061.948361921299</c:v>
                </c:pt>
                <c:pt idx="7465">
                  <c:v>45061.958778645836</c:v>
                </c:pt>
                <c:pt idx="7466">
                  <c:v>45061.969195370373</c:v>
                </c:pt>
                <c:pt idx="7467">
                  <c:v>45061.97961209491</c:v>
                </c:pt>
                <c:pt idx="7468">
                  <c:v>45061.990028819448</c:v>
                </c:pt>
                <c:pt idx="7469">
                  <c:v>45062.000445543985</c:v>
                </c:pt>
                <c:pt idx="7470">
                  <c:v>45062.010862268522</c:v>
                </c:pt>
                <c:pt idx="7471">
                  <c:v>45062.021278993052</c:v>
                </c:pt>
                <c:pt idx="7472">
                  <c:v>45062.031695717589</c:v>
                </c:pt>
                <c:pt idx="7473">
                  <c:v>45062.042112442126</c:v>
                </c:pt>
                <c:pt idx="7474">
                  <c:v>45062.052529166664</c:v>
                </c:pt>
                <c:pt idx="7475">
                  <c:v>45062.062945891201</c:v>
                </c:pt>
                <c:pt idx="7476">
                  <c:v>45062.073362615738</c:v>
                </c:pt>
                <c:pt idx="7477">
                  <c:v>45062.083779340275</c:v>
                </c:pt>
                <c:pt idx="7478">
                  <c:v>45062.094196064812</c:v>
                </c:pt>
                <c:pt idx="7479">
                  <c:v>45062.10461278935</c:v>
                </c:pt>
                <c:pt idx="7480">
                  <c:v>45062.115029513887</c:v>
                </c:pt>
                <c:pt idx="7481">
                  <c:v>45062.125446238424</c:v>
                </c:pt>
                <c:pt idx="7482">
                  <c:v>45062.135862962961</c:v>
                </c:pt>
                <c:pt idx="7483">
                  <c:v>45062.146279687498</c:v>
                </c:pt>
                <c:pt idx="7484">
                  <c:v>45062.156696412036</c:v>
                </c:pt>
                <c:pt idx="7485">
                  <c:v>45062.167113136573</c:v>
                </c:pt>
                <c:pt idx="7486">
                  <c:v>45062.17752986111</c:v>
                </c:pt>
                <c:pt idx="7487">
                  <c:v>45062.187946585647</c:v>
                </c:pt>
                <c:pt idx="7488">
                  <c:v>45062.198363310185</c:v>
                </c:pt>
                <c:pt idx="7489">
                  <c:v>45062.208780034722</c:v>
                </c:pt>
                <c:pt idx="7490">
                  <c:v>45062.219196759259</c:v>
                </c:pt>
                <c:pt idx="7491">
                  <c:v>45062.229613483796</c:v>
                </c:pt>
                <c:pt idx="7492">
                  <c:v>45062.240030208333</c:v>
                </c:pt>
                <c:pt idx="7493">
                  <c:v>45062.250446932871</c:v>
                </c:pt>
                <c:pt idx="7494">
                  <c:v>45062.260863657408</c:v>
                </c:pt>
                <c:pt idx="7495">
                  <c:v>45062.271280381945</c:v>
                </c:pt>
                <c:pt idx="7496">
                  <c:v>45062.281697106482</c:v>
                </c:pt>
                <c:pt idx="7497">
                  <c:v>45062.292113831019</c:v>
                </c:pt>
                <c:pt idx="7498">
                  <c:v>45062.302530555557</c:v>
                </c:pt>
                <c:pt idx="7499">
                  <c:v>45062.312947280094</c:v>
                </c:pt>
                <c:pt idx="7500">
                  <c:v>45062.323364004631</c:v>
                </c:pt>
                <c:pt idx="7501">
                  <c:v>45062.333780729168</c:v>
                </c:pt>
                <c:pt idx="7502">
                  <c:v>45062.344197453705</c:v>
                </c:pt>
                <c:pt idx="7503">
                  <c:v>45062.354614178243</c:v>
                </c:pt>
                <c:pt idx="7504">
                  <c:v>45062.36503090278</c:v>
                </c:pt>
                <c:pt idx="7505">
                  <c:v>45062.375447627317</c:v>
                </c:pt>
                <c:pt idx="7506">
                  <c:v>45062.385864351854</c:v>
                </c:pt>
                <c:pt idx="7507">
                  <c:v>45062.396281076391</c:v>
                </c:pt>
                <c:pt idx="7508">
                  <c:v>45062.406697800929</c:v>
                </c:pt>
                <c:pt idx="7509">
                  <c:v>45062.417114525466</c:v>
                </c:pt>
                <c:pt idx="7510">
                  <c:v>45062.427531250003</c:v>
                </c:pt>
                <c:pt idx="7511">
                  <c:v>45062.43794797454</c:v>
                </c:pt>
                <c:pt idx="7512">
                  <c:v>45062.448364699078</c:v>
                </c:pt>
                <c:pt idx="7513">
                  <c:v>45062.458781423615</c:v>
                </c:pt>
                <c:pt idx="7514">
                  <c:v>45062.469198148145</c:v>
                </c:pt>
                <c:pt idx="7515">
                  <c:v>45062.479614872682</c:v>
                </c:pt>
                <c:pt idx="7516">
                  <c:v>45062.490031597219</c:v>
                </c:pt>
                <c:pt idx="7517">
                  <c:v>45062.500448321756</c:v>
                </c:pt>
                <c:pt idx="7518">
                  <c:v>45062.510865046293</c:v>
                </c:pt>
                <c:pt idx="7519">
                  <c:v>45062.521281770831</c:v>
                </c:pt>
                <c:pt idx="7520">
                  <c:v>45062.531698495368</c:v>
                </c:pt>
                <c:pt idx="7521">
                  <c:v>45062.542115219905</c:v>
                </c:pt>
                <c:pt idx="7522">
                  <c:v>45062.552531944442</c:v>
                </c:pt>
                <c:pt idx="7523">
                  <c:v>45062.56294866898</c:v>
                </c:pt>
                <c:pt idx="7524">
                  <c:v>45062.573365393517</c:v>
                </c:pt>
                <c:pt idx="7525">
                  <c:v>45062.583782118054</c:v>
                </c:pt>
                <c:pt idx="7526">
                  <c:v>45062.594198842591</c:v>
                </c:pt>
                <c:pt idx="7527">
                  <c:v>45062.604615567128</c:v>
                </c:pt>
                <c:pt idx="7528">
                  <c:v>45062.615032291666</c:v>
                </c:pt>
                <c:pt idx="7529">
                  <c:v>45062.625449016203</c:v>
                </c:pt>
                <c:pt idx="7530">
                  <c:v>45062.63586574074</c:v>
                </c:pt>
                <c:pt idx="7531">
                  <c:v>45062.646282465277</c:v>
                </c:pt>
                <c:pt idx="7532">
                  <c:v>45062.656699189814</c:v>
                </c:pt>
                <c:pt idx="7533">
                  <c:v>45062.667115914352</c:v>
                </c:pt>
                <c:pt idx="7534">
                  <c:v>45062.677532638889</c:v>
                </c:pt>
                <c:pt idx="7535">
                  <c:v>45062.687949363426</c:v>
                </c:pt>
                <c:pt idx="7536">
                  <c:v>45062.698366087963</c:v>
                </c:pt>
                <c:pt idx="7537">
                  <c:v>45062.7087828125</c:v>
                </c:pt>
                <c:pt idx="7538">
                  <c:v>45062.719199537038</c:v>
                </c:pt>
                <c:pt idx="7539">
                  <c:v>45062.729616261575</c:v>
                </c:pt>
                <c:pt idx="7540">
                  <c:v>45062.740032986112</c:v>
                </c:pt>
                <c:pt idx="7541">
                  <c:v>45062.750449710649</c:v>
                </c:pt>
                <c:pt idx="7542">
                  <c:v>45062.760866435186</c:v>
                </c:pt>
                <c:pt idx="7543">
                  <c:v>45062.771283159724</c:v>
                </c:pt>
                <c:pt idx="7544">
                  <c:v>45062.781699884261</c:v>
                </c:pt>
                <c:pt idx="7545">
                  <c:v>45062.792116608798</c:v>
                </c:pt>
                <c:pt idx="7546">
                  <c:v>45062.802533333335</c:v>
                </c:pt>
                <c:pt idx="7547">
                  <c:v>45062.812950057873</c:v>
                </c:pt>
                <c:pt idx="7548">
                  <c:v>45062.82336678241</c:v>
                </c:pt>
                <c:pt idx="7549">
                  <c:v>45062.833783506947</c:v>
                </c:pt>
                <c:pt idx="7550">
                  <c:v>45062.844200231484</c:v>
                </c:pt>
                <c:pt idx="7551">
                  <c:v>45062.854616956021</c:v>
                </c:pt>
                <c:pt idx="7552">
                  <c:v>45062.865033680559</c:v>
                </c:pt>
                <c:pt idx="7553">
                  <c:v>45062.875450405096</c:v>
                </c:pt>
                <c:pt idx="7554">
                  <c:v>45062.885867129633</c:v>
                </c:pt>
                <c:pt idx="7555">
                  <c:v>45062.89628385417</c:v>
                </c:pt>
                <c:pt idx="7556">
                  <c:v>45062.9067005787</c:v>
                </c:pt>
                <c:pt idx="7557">
                  <c:v>45062.917117303237</c:v>
                </c:pt>
                <c:pt idx="7558">
                  <c:v>45062.927534027775</c:v>
                </c:pt>
                <c:pt idx="7559">
                  <c:v>45062.937950752312</c:v>
                </c:pt>
                <c:pt idx="7560">
                  <c:v>45062.948367476849</c:v>
                </c:pt>
                <c:pt idx="7561">
                  <c:v>45062.958784201386</c:v>
                </c:pt>
                <c:pt idx="7562">
                  <c:v>45062.969200925923</c:v>
                </c:pt>
                <c:pt idx="7563">
                  <c:v>45062.979617650461</c:v>
                </c:pt>
                <c:pt idx="7564">
                  <c:v>45062.990034374998</c:v>
                </c:pt>
                <c:pt idx="7565">
                  <c:v>45063.000451099535</c:v>
                </c:pt>
                <c:pt idx="7566">
                  <c:v>45063.010867824072</c:v>
                </c:pt>
                <c:pt idx="7567">
                  <c:v>45063.021284548609</c:v>
                </c:pt>
                <c:pt idx="7568">
                  <c:v>45063.031701273147</c:v>
                </c:pt>
                <c:pt idx="7569">
                  <c:v>45063.042117997684</c:v>
                </c:pt>
                <c:pt idx="7570">
                  <c:v>45063.052534722221</c:v>
                </c:pt>
                <c:pt idx="7571">
                  <c:v>45063.062951446758</c:v>
                </c:pt>
                <c:pt idx="7572">
                  <c:v>45063.073368171295</c:v>
                </c:pt>
                <c:pt idx="7573">
                  <c:v>45063.083784895833</c:v>
                </c:pt>
                <c:pt idx="7574">
                  <c:v>45063.09420162037</c:v>
                </c:pt>
                <c:pt idx="7575">
                  <c:v>45063.104618344907</c:v>
                </c:pt>
                <c:pt idx="7576">
                  <c:v>45063.115035069444</c:v>
                </c:pt>
                <c:pt idx="7577">
                  <c:v>45063.125451793981</c:v>
                </c:pt>
                <c:pt idx="7578">
                  <c:v>45063.135868518519</c:v>
                </c:pt>
                <c:pt idx="7579">
                  <c:v>45063.146285243056</c:v>
                </c:pt>
                <c:pt idx="7580">
                  <c:v>45063.156701967593</c:v>
                </c:pt>
                <c:pt idx="7581">
                  <c:v>45063.16711869213</c:v>
                </c:pt>
                <c:pt idx="7582">
                  <c:v>45063.177535416668</c:v>
                </c:pt>
                <c:pt idx="7583">
                  <c:v>45063.187952141205</c:v>
                </c:pt>
                <c:pt idx="7584">
                  <c:v>45063.198368865742</c:v>
                </c:pt>
                <c:pt idx="7585">
                  <c:v>45063.208785590279</c:v>
                </c:pt>
                <c:pt idx="7586">
                  <c:v>45063.219202314816</c:v>
                </c:pt>
                <c:pt idx="7587">
                  <c:v>45063.229619039354</c:v>
                </c:pt>
                <c:pt idx="7588">
                  <c:v>45063.240035763891</c:v>
                </c:pt>
                <c:pt idx="7589">
                  <c:v>45063.250452488428</c:v>
                </c:pt>
                <c:pt idx="7590">
                  <c:v>45063.260869212965</c:v>
                </c:pt>
                <c:pt idx="7591">
                  <c:v>45063.271285937502</c:v>
                </c:pt>
                <c:pt idx="7592">
                  <c:v>45063.28170266204</c:v>
                </c:pt>
                <c:pt idx="7593">
                  <c:v>45063.292119386577</c:v>
                </c:pt>
                <c:pt idx="7594">
                  <c:v>45063.302536111114</c:v>
                </c:pt>
                <c:pt idx="7595">
                  <c:v>45063.312952835651</c:v>
                </c:pt>
                <c:pt idx="7596">
                  <c:v>45063.323369560188</c:v>
                </c:pt>
                <c:pt idx="7597">
                  <c:v>45063.333786284726</c:v>
                </c:pt>
                <c:pt idx="7598">
                  <c:v>45063.344203009263</c:v>
                </c:pt>
                <c:pt idx="7599">
                  <c:v>45063.354619733793</c:v>
                </c:pt>
                <c:pt idx="7600">
                  <c:v>45063.36503645833</c:v>
                </c:pt>
                <c:pt idx="7601">
                  <c:v>45063.375453182867</c:v>
                </c:pt>
                <c:pt idx="7602">
                  <c:v>45063.385869907404</c:v>
                </c:pt>
                <c:pt idx="7603">
                  <c:v>45063.396286631942</c:v>
                </c:pt>
                <c:pt idx="7604">
                  <c:v>45063.406703356479</c:v>
                </c:pt>
                <c:pt idx="7605">
                  <c:v>45063.417120081016</c:v>
                </c:pt>
                <c:pt idx="7606">
                  <c:v>45063.427536805553</c:v>
                </c:pt>
                <c:pt idx="7607">
                  <c:v>45063.43795353009</c:v>
                </c:pt>
                <c:pt idx="7608">
                  <c:v>45063.448370254628</c:v>
                </c:pt>
                <c:pt idx="7609">
                  <c:v>45063.458786979165</c:v>
                </c:pt>
                <c:pt idx="7610">
                  <c:v>45063.469203703702</c:v>
                </c:pt>
                <c:pt idx="7611">
                  <c:v>45063.479620428239</c:v>
                </c:pt>
                <c:pt idx="7612">
                  <c:v>45063.490037152776</c:v>
                </c:pt>
                <c:pt idx="7613">
                  <c:v>45063.500453877314</c:v>
                </c:pt>
                <c:pt idx="7614">
                  <c:v>45063.510870601851</c:v>
                </c:pt>
                <c:pt idx="7615">
                  <c:v>45063.521287326388</c:v>
                </c:pt>
                <c:pt idx="7616">
                  <c:v>45063.531704050925</c:v>
                </c:pt>
                <c:pt idx="7617">
                  <c:v>45063.542120775463</c:v>
                </c:pt>
                <c:pt idx="7618">
                  <c:v>45063.5525375</c:v>
                </c:pt>
                <c:pt idx="7619">
                  <c:v>45063.562954224537</c:v>
                </c:pt>
                <c:pt idx="7620">
                  <c:v>45063.573370949074</c:v>
                </c:pt>
                <c:pt idx="7621">
                  <c:v>45063.583787673611</c:v>
                </c:pt>
                <c:pt idx="7622">
                  <c:v>45063.594204398149</c:v>
                </c:pt>
                <c:pt idx="7623">
                  <c:v>45063.604621122686</c:v>
                </c:pt>
                <c:pt idx="7624">
                  <c:v>45063.615037847223</c:v>
                </c:pt>
                <c:pt idx="7625">
                  <c:v>45063.62545457176</c:v>
                </c:pt>
                <c:pt idx="7626">
                  <c:v>45063.635871296297</c:v>
                </c:pt>
                <c:pt idx="7627">
                  <c:v>45063.646288020835</c:v>
                </c:pt>
                <c:pt idx="7628">
                  <c:v>45063.656704745372</c:v>
                </c:pt>
                <c:pt idx="7629">
                  <c:v>45063.667121469909</c:v>
                </c:pt>
                <c:pt idx="7630">
                  <c:v>45063.677538194446</c:v>
                </c:pt>
                <c:pt idx="7631">
                  <c:v>45063.687954918983</c:v>
                </c:pt>
                <c:pt idx="7632">
                  <c:v>45063.698371643521</c:v>
                </c:pt>
                <c:pt idx="7633">
                  <c:v>45063.708788368058</c:v>
                </c:pt>
                <c:pt idx="7634">
                  <c:v>45063.719205092595</c:v>
                </c:pt>
                <c:pt idx="7635">
                  <c:v>45063.729621817132</c:v>
                </c:pt>
                <c:pt idx="7636">
                  <c:v>45063.740038541669</c:v>
                </c:pt>
                <c:pt idx="7637">
                  <c:v>45063.750455266207</c:v>
                </c:pt>
                <c:pt idx="7638">
                  <c:v>45063.760871990744</c:v>
                </c:pt>
                <c:pt idx="7639">
                  <c:v>45063.771288715281</c:v>
                </c:pt>
                <c:pt idx="7640">
                  <c:v>45063.781705439818</c:v>
                </c:pt>
                <c:pt idx="7641">
                  <c:v>45063.792122164348</c:v>
                </c:pt>
                <c:pt idx="7642">
                  <c:v>45063.802538888885</c:v>
                </c:pt>
                <c:pt idx="7643">
                  <c:v>45063.812955613423</c:v>
                </c:pt>
                <c:pt idx="7644">
                  <c:v>45063.82337233796</c:v>
                </c:pt>
                <c:pt idx="7645">
                  <c:v>45063.833789062497</c:v>
                </c:pt>
                <c:pt idx="7646">
                  <c:v>45063.844205787034</c:v>
                </c:pt>
                <c:pt idx="7647">
                  <c:v>45063.854622511572</c:v>
                </c:pt>
                <c:pt idx="7648">
                  <c:v>45063.865039236109</c:v>
                </c:pt>
                <c:pt idx="7649">
                  <c:v>45063.875455960646</c:v>
                </c:pt>
                <c:pt idx="7650">
                  <c:v>45063.885872685183</c:v>
                </c:pt>
                <c:pt idx="7651">
                  <c:v>45063.89628940972</c:v>
                </c:pt>
                <c:pt idx="7652">
                  <c:v>45063.906706134258</c:v>
                </c:pt>
                <c:pt idx="7653">
                  <c:v>45063.917122858795</c:v>
                </c:pt>
                <c:pt idx="7654">
                  <c:v>45063.927539583332</c:v>
                </c:pt>
                <c:pt idx="7655">
                  <c:v>45063.937956307869</c:v>
                </c:pt>
                <c:pt idx="7656">
                  <c:v>45063.948373032406</c:v>
                </c:pt>
                <c:pt idx="7657">
                  <c:v>45063.958789756944</c:v>
                </c:pt>
                <c:pt idx="7658">
                  <c:v>45063.969206481481</c:v>
                </c:pt>
                <c:pt idx="7659">
                  <c:v>45063.979623206018</c:v>
                </c:pt>
                <c:pt idx="7660">
                  <c:v>45063.990039930555</c:v>
                </c:pt>
                <c:pt idx="7661">
                  <c:v>45064.000456655092</c:v>
                </c:pt>
                <c:pt idx="7662">
                  <c:v>45064.01087337963</c:v>
                </c:pt>
                <c:pt idx="7663">
                  <c:v>45064.021290104167</c:v>
                </c:pt>
                <c:pt idx="7664">
                  <c:v>45064.031706828704</c:v>
                </c:pt>
                <c:pt idx="7665">
                  <c:v>45064.042123553241</c:v>
                </c:pt>
                <c:pt idx="7666">
                  <c:v>45064.052540277778</c:v>
                </c:pt>
                <c:pt idx="7667">
                  <c:v>45064.062957002316</c:v>
                </c:pt>
                <c:pt idx="7668">
                  <c:v>45064.073373726853</c:v>
                </c:pt>
                <c:pt idx="7669">
                  <c:v>45064.08379045139</c:v>
                </c:pt>
                <c:pt idx="7670">
                  <c:v>45064.094207175927</c:v>
                </c:pt>
                <c:pt idx="7671">
                  <c:v>45064.104623900465</c:v>
                </c:pt>
                <c:pt idx="7672">
                  <c:v>45064.115040625002</c:v>
                </c:pt>
                <c:pt idx="7673">
                  <c:v>45064.125457349539</c:v>
                </c:pt>
                <c:pt idx="7674">
                  <c:v>45064.135874074076</c:v>
                </c:pt>
                <c:pt idx="7675">
                  <c:v>45064.146290798613</c:v>
                </c:pt>
                <c:pt idx="7676">
                  <c:v>45064.156707523151</c:v>
                </c:pt>
                <c:pt idx="7677">
                  <c:v>45064.167124247688</c:v>
                </c:pt>
                <c:pt idx="7678">
                  <c:v>45064.177540972225</c:v>
                </c:pt>
                <c:pt idx="7679">
                  <c:v>45064.187957696762</c:v>
                </c:pt>
                <c:pt idx="7680">
                  <c:v>45064.198374421299</c:v>
                </c:pt>
                <c:pt idx="7681">
                  <c:v>45064.208791145837</c:v>
                </c:pt>
                <c:pt idx="7682">
                  <c:v>45064.219207870374</c:v>
                </c:pt>
                <c:pt idx="7683">
                  <c:v>45064.229624594911</c:v>
                </c:pt>
                <c:pt idx="7684">
                  <c:v>45064.240041319441</c:v>
                </c:pt>
                <c:pt idx="7685">
                  <c:v>45064.250458043978</c:v>
                </c:pt>
                <c:pt idx="7686">
                  <c:v>45064.260874768515</c:v>
                </c:pt>
                <c:pt idx="7687">
                  <c:v>45064.271291493053</c:v>
                </c:pt>
                <c:pt idx="7688">
                  <c:v>45064.28170821759</c:v>
                </c:pt>
                <c:pt idx="7689">
                  <c:v>45064.292124942127</c:v>
                </c:pt>
                <c:pt idx="7690">
                  <c:v>45064.302541666664</c:v>
                </c:pt>
                <c:pt idx="7691">
                  <c:v>45064.312958391201</c:v>
                </c:pt>
                <c:pt idx="7692">
                  <c:v>45064.323375115739</c:v>
                </c:pt>
                <c:pt idx="7693">
                  <c:v>45064.333791840276</c:v>
                </c:pt>
                <c:pt idx="7694">
                  <c:v>45064.344208564813</c:v>
                </c:pt>
                <c:pt idx="7695">
                  <c:v>45064.35462528935</c:v>
                </c:pt>
                <c:pt idx="7696">
                  <c:v>45064.365042013887</c:v>
                </c:pt>
                <c:pt idx="7697">
                  <c:v>45064.375458738425</c:v>
                </c:pt>
                <c:pt idx="7698">
                  <c:v>45064.385875462962</c:v>
                </c:pt>
                <c:pt idx="7699">
                  <c:v>45064.396292187499</c:v>
                </c:pt>
                <c:pt idx="7700">
                  <c:v>45064.406708912036</c:v>
                </c:pt>
                <c:pt idx="7701">
                  <c:v>45064.417125636573</c:v>
                </c:pt>
                <c:pt idx="7702">
                  <c:v>45064.427542361111</c:v>
                </c:pt>
                <c:pt idx="7703">
                  <c:v>45064.437959085648</c:v>
                </c:pt>
                <c:pt idx="7704">
                  <c:v>45064.448375810185</c:v>
                </c:pt>
                <c:pt idx="7705">
                  <c:v>45064.458792534722</c:v>
                </c:pt>
                <c:pt idx="7706">
                  <c:v>45064.46920925926</c:v>
                </c:pt>
                <c:pt idx="7707">
                  <c:v>45064.479625983797</c:v>
                </c:pt>
                <c:pt idx="7708">
                  <c:v>45064.490042708334</c:v>
                </c:pt>
                <c:pt idx="7709">
                  <c:v>45064.500459432871</c:v>
                </c:pt>
                <c:pt idx="7710">
                  <c:v>45064.510876157408</c:v>
                </c:pt>
                <c:pt idx="7711">
                  <c:v>45064.521292881946</c:v>
                </c:pt>
                <c:pt idx="7712">
                  <c:v>45064.531709606483</c:v>
                </c:pt>
                <c:pt idx="7713">
                  <c:v>45064.54212633102</c:v>
                </c:pt>
                <c:pt idx="7714">
                  <c:v>45064.552543055557</c:v>
                </c:pt>
                <c:pt idx="7715">
                  <c:v>45064.562959780094</c:v>
                </c:pt>
                <c:pt idx="7716">
                  <c:v>45064.573376504632</c:v>
                </c:pt>
                <c:pt idx="7717">
                  <c:v>45064.583793229169</c:v>
                </c:pt>
                <c:pt idx="7718">
                  <c:v>45064.594209953706</c:v>
                </c:pt>
                <c:pt idx="7719">
                  <c:v>45064.604626678243</c:v>
                </c:pt>
                <c:pt idx="7720">
                  <c:v>45064.61504340278</c:v>
                </c:pt>
                <c:pt idx="7721">
                  <c:v>45064.625460127318</c:v>
                </c:pt>
                <c:pt idx="7722">
                  <c:v>45064.635876851855</c:v>
                </c:pt>
                <c:pt idx="7723">
                  <c:v>45064.646293576392</c:v>
                </c:pt>
                <c:pt idx="7724">
                  <c:v>45064.656710300929</c:v>
                </c:pt>
                <c:pt idx="7725">
                  <c:v>45064.667127025466</c:v>
                </c:pt>
                <c:pt idx="7726">
                  <c:v>45064.677543749996</c:v>
                </c:pt>
                <c:pt idx="7727">
                  <c:v>45064.687960474534</c:v>
                </c:pt>
                <c:pt idx="7728">
                  <c:v>45064.698377199071</c:v>
                </c:pt>
                <c:pt idx="7729">
                  <c:v>45064.708793923608</c:v>
                </c:pt>
                <c:pt idx="7730">
                  <c:v>45064.719210648145</c:v>
                </c:pt>
                <c:pt idx="7731">
                  <c:v>45064.729627372682</c:v>
                </c:pt>
                <c:pt idx="7732">
                  <c:v>45064.74004409722</c:v>
                </c:pt>
                <c:pt idx="7733">
                  <c:v>45064.750460821757</c:v>
                </c:pt>
                <c:pt idx="7734">
                  <c:v>45064.760877546294</c:v>
                </c:pt>
                <c:pt idx="7735">
                  <c:v>45064.771294270831</c:v>
                </c:pt>
                <c:pt idx="7736">
                  <c:v>45064.781710995368</c:v>
                </c:pt>
                <c:pt idx="7737">
                  <c:v>45064.792127719906</c:v>
                </c:pt>
                <c:pt idx="7738">
                  <c:v>45064.802544444443</c:v>
                </c:pt>
                <c:pt idx="7739">
                  <c:v>45064.81296116898</c:v>
                </c:pt>
                <c:pt idx="7740">
                  <c:v>45064.823377893517</c:v>
                </c:pt>
                <c:pt idx="7741">
                  <c:v>45064.833794618055</c:v>
                </c:pt>
                <c:pt idx="7742">
                  <c:v>45064.844211342592</c:v>
                </c:pt>
                <c:pt idx="7743">
                  <c:v>45064.854628067129</c:v>
                </c:pt>
                <c:pt idx="7744">
                  <c:v>45064.865044791666</c:v>
                </c:pt>
                <c:pt idx="7745">
                  <c:v>45064.875461516203</c:v>
                </c:pt>
                <c:pt idx="7746">
                  <c:v>45064.885878240741</c:v>
                </c:pt>
                <c:pt idx="7747">
                  <c:v>45064.896294965278</c:v>
                </c:pt>
                <c:pt idx="7748">
                  <c:v>45064.906711689815</c:v>
                </c:pt>
                <c:pt idx="7749">
                  <c:v>45064.917128414352</c:v>
                </c:pt>
                <c:pt idx="7750">
                  <c:v>45064.927545138889</c:v>
                </c:pt>
                <c:pt idx="7751">
                  <c:v>45064.937961863427</c:v>
                </c:pt>
                <c:pt idx="7752">
                  <c:v>45064.948378587964</c:v>
                </c:pt>
                <c:pt idx="7753">
                  <c:v>45064.958795312501</c:v>
                </c:pt>
                <c:pt idx="7754">
                  <c:v>45064.969212037038</c:v>
                </c:pt>
                <c:pt idx="7755">
                  <c:v>45064.979628761575</c:v>
                </c:pt>
                <c:pt idx="7756">
                  <c:v>45064.990045486113</c:v>
                </c:pt>
                <c:pt idx="7757">
                  <c:v>45065.00046221065</c:v>
                </c:pt>
                <c:pt idx="7758">
                  <c:v>45065.010878935187</c:v>
                </c:pt>
                <c:pt idx="7759">
                  <c:v>45065.021295659724</c:v>
                </c:pt>
                <c:pt idx="7760">
                  <c:v>45065.031712384261</c:v>
                </c:pt>
                <c:pt idx="7761">
                  <c:v>45065.042129108799</c:v>
                </c:pt>
                <c:pt idx="7762">
                  <c:v>45065.052545833336</c:v>
                </c:pt>
                <c:pt idx="7763">
                  <c:v>45065.062962557873</c:v>
                </c:pt>
                <c:pt idx="7764">
                  <c:v>45065.07337928241</c:v>
                </c:pt>
                <c:pt idx="7765">
                  <c:v>45065.083796006948</c:v>
                </c:pt>
                <c:pt idx="7766">
                  <c:v>45065.094212731485</c:v>
                </c:pt>
                <c:pt idx="7767">
                  <c:v>45065.104629456022</c:v>
                </c:pt>
                <c:pt idx="7768">
                  <c:v>45065.115046180559</c:v>
                </c:pt>
                <c:pt idx="7769">
                  <c:v>45065.125462905089</c:v>
                </c:pt>
                <c:pt idx="7770">
                  <c:v>45065.135879629626</c:v>
                </c:pt>
                <c:pt idx="7771">
                  <c:v>45065.146296354163</c:v>
                </c:pt>
                <c:pt idx="7772">
                  <c:v>45065.156713078701</c:v>
                </c:pt>
                <c:pt idx="7773">
                  <c:v>45065.167129803238</c:v>
                </c:pt>
                <c:pt idx="7774">
                  <c:v>45065.177546527775</c:v>
                </c:pt>
                <c:pt idx="7775">
                  <c:v>45065.187963252312</c:v>
                </c:pt>
                <c:pt idx="7776">
                  <c:v>45065.19837997685</c:v>
                </c:pt>
                <c:pt idx="7777">
                  <c:v>45065.208796701387</c:v>
                </c:pt>
                <c:pt idx="7778">
                  <c:v>45065.219213425924</c:v>
                </c:pt>
                <c:pt idx="7779">
                  <c:v>45065.229630150461</c:v>
                </c:pt>
                <c:pt idx="7780">
                  <c:v>45065.240046874998</c:v>
                </c:pt>
                <c:pt idx="7781">
                  <c:v>45065.250463599536</c:v>
                </c:pt>
                <c:pt idx="7782">
                  <c:v>45065.260880324073</c:v>
                </c:pt>
                <c:pt idx="7783">
                  <c:v>45065.27129704861</c:v>
                </c:pt>
                <c:pt idx="7784">
                  <c:v>45065.281713773147</c:v>
                </c:pt>
                <c:pt idx="7785">
                  <c:v>45065.292130497684</c:v>
                </c:pt>
                <c:pt idx="7786">
                  <c:v>45065.302547222222</c:v>
                </c:pt>
                <c:pt idx="7787">
                  <c:v>45065.312963946759</c:v>
                </c:pt>
                <c:pt idx="7788">
                  <c:v>45065.323380671296</c:v>
                </c:pt>
                <c:pt idx="7789">
                  <c:v>45065.333797395833</c:v>
                </c:pt>
                <c:pt idx="7790">
                  <c:v>45065.34421412037</c:v>
                </c:pt>
                <c:pt idx="7791">
                  <c:v>45065.354630844908</c:v>
                </c:pt>
                <c:pt idx="7792">
                  <c:v>45065.365047569445</c:v>
                </c:pt>
                <c:pt idx="7793">
                  <c:v>45065.375464293982</c:v>
                </c:pt>
                <c:pt idx="7794">
                  <c:v>45065.385881018519</c:v>
                </c:pt>
                <c:pt idx="7795">
                  <c:v>45065.396297743056</c:v>
                </c:pt>
                <c:pt idx="7796">
                  <c:v>45065.406714467594</c:v>
                </c:pt>
                <c:pt idx="7797">
                  <c:v>45065.417131192131</c:v>
                </c:pt>
                <c:pt idx="7798">
                  <c:v>45065.427547916668</c:v>
                </c:pt>
                <c:pt idx="7799">
                  <c:v>45065.437964641205</c:v>
                </c:pt>
                <c:pt idx="7800">
                  <c:v>45065.448381365743</c:v>
                </c:pt>
                <c:pt idx="7801">
                  <c:v>45065.45879809028</c:v>
                </c:pt>
                <c:pt idx="7802">
                  <c:v>45065.469214814817</c:v>
                </c:pt>
                <c:pt idx="7803">
                  <c:v>45065.479631539354</c:v>
                </c:pt>
                <c:pt idx="7804">
                  <c:v>45065.490048263891</c:v>
                </c:pt>
                <c:pt idx="7805">
                  <c:v>45065.500464988429</c:v>
                </c:pt>
                <c:pt idx="7806">
                  <c:v>45065.510881712966</c:v>
                </c:pt>
                <c:pt idx="7807">
                  <c:v>45065.521298437503</c:v>
                </c:pt>
                <c:pt idx="7808">
                  <c:v>45065.53171516204</c:v>
                </c:pt>
                <c:pt idx="7809">
                  <c:v>45065.542131886577</c:v>
                </c:pt>
                <c:pt idx="7810">
                  <c:v>45065.552548611115</c:v>
                </c:pt>
                <c:pt idx="7811">
                  <c:v>45065.562965335645</c:v>
                </c:pt>
                <c:pt idx="7812">
                  <c:v>45065.573382060182</c:v>
                </c:pt>
                <c:pt idx="7813">
                  <c:v>45065.583798784719</c:v>
                </c:pt>
                <c:pt idx="7814">
                  <c:v>45065.594215509256</c:v>
                </c:pt>
                <c:pt idx="7815">
                  <c:v>45065.604632233793</c:v>
                </c:pt>
                <c:pt idx="7816">
                  <c:v>45065.615048958331</c:v>
                </c:pt>
                <c:pt idx="7817">
                  <c:v>45065.625465682868</c:v>
                </c:pt>
                <c:pt idx="7818">
                  <c:v>45065.635882407405</c:v>
                </c:pt>
                <c:pt idx="7819">
                  <c:v>45065.646299131942</c:v>
                </c:pt>
                <c:pt idx="7820">
                  <c:v>45065.656715856479</c:v>
                </c:pt>
                <c:pt idx="7821">
                  <c:v>45065.667132581017</c:v>
                </c:pt>
                <c:pt idx="7822">
                  <c:v>45065.677549305554</c:v>
                </c:pt>
                <c:pt idx="7823">
                  <c:v>45065.687966030091</c:v>
                </c:pt>
                <c:pt idx="7824">
                  <c:v>45065.698382754628</c:v>
                </c:pt>
                <c:pt idx="7825">
                  <c:v>45065.708799479165</c:v>
                </c:pt>
                <c:pt idx="7826">
                  <c:v>45065.719216203703</c:v>
                </c:pt>
                <c:pt idx="7827">
                  <c:v>45065.72963292824</c:v>
                </c:pt>
                <c:pt idx="7828">
                  <c:v>45065.740049652777</c:v>
                </c:pt>
                <c:pt idx="7829">
                  <c:v>45065.750466377314</c:v>
                </c:pt>
                <c:pt idx="7830">
                  <c:v>45065.760883101852</c:v>
                </c:pt>
                <c:pt idx="7831">
                  <c:v>45065.771299826389</c:v>
                </c:pt>
                <c:pt idx="7832">
                  <c:v>45065.781716550926</c:v>
                </c:pt>
                <c:pt idx="7833">
                  <c:v>45065.792133275463</c:v>
                </c:pt>
                <c:pt idx="7834">
                  <c:v>45065.80255</c:v>
                </c:pt>
                <c:pt idx="7835">
                  <c:v>45065.812966724538</c:v>
                </c:pt>
                <c:pt idx="7836">
                  <c:v>45065.823383449075</c:v>
                </c:pt>
                <c:pt idx="7837">
                  <c:v>45065.833800173612</c:v>
                </c:pt>
                <c:pt idx="7838">
                  <c:v>45065.844216898149</c:v>
                </c:pt>
                <c:pt idx="7839">
                  <c:v>45065.854633622686</c:v>
                </c:pt>
                <c:pt idx="7840">
                  <c:v>45065.865050347224</c:v>
                </c:pt>
                <c:pt idx="7841">
                  <c:v>45065.875467071761</c:v>
                </c:pt>
                <c:pt idx="7842">
                  <c:v>45065.885883796298</c:v>
                </c:pt>
                <c:pt idx="7843">
                  <c:v>45065.896300520835</c:v>
                </c:pt>
                <c:pt idx="7844">
                  <c:v>45065.906717245372</c:v>
                </c:pt>
                <c:pt idx="7845">
                  <c:v>45065.91713396991</c:v>
                </c:pt>
                <c:pt idx="7846">
                  <c:v>45065.927550694447</c:v>
                </c:pt>
                <c:pt idx="7847">
                  <c:v>45065.937967418984</c:v>
                </c:pt>
                <c:pt idx="7848">
                  <c:v>45065.948384143521</c:v>
                </c:pt>
                <c:pt idx="7849">
                  <c:v>45065.958800868058</c:v>
                </c:pt>
                <c:pt idx="7850">
                  <c:v>45065.969217592596</c:v>
                </c:pt>
                <c:pt idx="7851">
                  <c:v>45065.979634317133</c:v>
                </c:pt>
                <c:pt idx="7852">
                  <c:v>45065.99005104167</c:v>
                </c:pt>
                <c:pt idx="7853">
                  <c:v>45066.000467766207</c:v>
                </c:pt>
                <c:pt idx="7854">
                  <c:v>45066.010884490737</c:v>
                </c:pt>
                <c:pt idx="7855">
                  <c:v>45066.021301215274</c:v>
                </c:pt>
                <c:pt idx="7856">
                  <c:v>45066.031717939812</c:v>
                </c:pt>
                <c:pt idx="7857">
                  <c:v>45066.042134664349</c:v>
                </c:pt>
                <c:pt idx="7858">
                  <c:v>45066.052551388886</c:v>
                </c:pt>
                <c:pt idx="7859">
                  <c:v>45066.062968113423</c:v>
                </c:pt>
                <c:pt idx="7860">
                  <c:v>45066.07338483796</c:v>
                </c:pt>
                <c:pt idx="7861">
                  <c:v>45066.083801562498</c:v>
                </c:pt>
                <c:pt idx="7862">
                  <c:v>45066.094218287035</c:v>
                </c:pt>
                <c:pt idx="7863">
                  <c:v>45066.104635011572</c:v>
                </c:pt>
                <c:pt idx="7864">
                  <c:v>45066.115051736109</c:v>
                </c:pt>
                <c:pt idx="7865">
                  <c:v>45066.125468460647</c:v>
                </c:pt>
                <c:pt idx="7866">
                  <c:v>45066.135885185184</c:v>
                </c:pt>
                <c:pt idx="7867">
                  <c:v>45066.146301909721</c:v>
                </c:pt>
                <c:pt idx="7868">
                  <c:v>45066.156718634258</c:v>
                </c:pt>
                <c:pt idx="7869">
                  <c:v>45066.167135358795</c:v>
                </c:pt>
                <c:pt idx="7870">
                  <c:v>45066.177552083333</c:v>
                </c:pt>
                <c:pt idx="7871">
                  <c:v>45066.18796880787</c:v>
                </c:pt>
                <c:pt idx="7872">
                  <c:v>45066.198385532407</c:v>
                </c:pt>
                <c:pt idx="7873">
                  <c:v>45066.208802256944</c:v>
                </c:pt>
                <c:pt idx="7874">
                  <c:v>45066.219218981481</c:v>
                </c:pt>
                <c:pt idx="7875">
                  <c:v>45066.229635706019</c:v>
                </c:pt>
                <c:pt idx="7876">
                  <c:v>45066.240052430556</c:v>
                </c:pt>
                <c:pt idx="7877">
                  <c:v>45066.250469155093</c:v>
                </c:pt>
                <c:pt idx="7878">
                  <c:v>45066.26088587963</c:v>
                </c:pt>
                <c:pt idx="7879">
                  <c:v>45066.271302604167</c:v>
                </c:pt>
                <c:pt idx="7880">
                  <c:v>45066.281719328705</c:v>
                </c:pt>
                <c:pt idx="7881">
                  <c:v>45066.292136053242</c:v>
                </c:pt>
                <c:pt idx="7882">
                  <c:v>45066.302552777779</c:v>
                </c:pt>
                <c:pt idx="7883">
                  <c:v>45066.312969502316</c:v>
                </c:pt>
                <c:pt idx="7884">
                  <c:v>45066.323386226853</c:v>
                </c:pt>
                <c:pt idx="7885">
                  <c:v>45066.333802951391</c:v>
                </c:pt>
                <c:pt idx="7886">
                  <c:v>45066.344219675928</c:v>
                </c:pt>
                <c:pt idx="7887">
                  <c:v>45066.354636400465</c:v>
                </c:pt>
                <c:pt idx="7888">
                  <c:v>45066.365053125002</c:v>
                </c:pt>
                <c:pt idx="7889">
                  <c:v>45066.37546984954</c:v>
                </c:pt>
                <c:pt idx="7890">
                  <c:v>45066.385886574077</c:v>
                </c:pt>
                <c:pt idx="7891">
                  <c:v>45066.396303298614</c:v>
                </c:pt>
                <c:pt idx="7892">
                  <c:v>45066.406720023151</c:v>
                </c:pt>
                <c:pt idx="7893">
                  <c:v>45066.417136747688</c:v>
                </c:pt>
                <c:pt idx="7894">
                  <c:v>45066.427553472226</c:v>
                </c:pt>
                <c:pt idx="7895">
                  <c:v>45066.437970196763</c:v>
                </c:pt>
                <c:pt idx="7896">
                  <c:v>45066.448386921293</c:v>
                </c:pt>
                <c:pt idx="7897">
                  <c:v>45066.45880364583</c:v>
                </c:pt>
                <c:pt idx="7898">
                  <c:v>45066.469220370367</c:v>
                </c:pt>
                <c:pt idx="7899">
                  <c:v>45066.479637094904</c:v>
                </c:pt>
                <c:pt idx="7900">
                  <c:v>45066.490053819442</c:v>
                </c:pt>
                <c:pt idx="7901">
                  <c:v>45066.500470543979</c:v>
                </c:pt>
                <c:pt idx="7902">
                  <c:v>45066.510887268516</c:v>
                </c:pt>
                <c:pt idx="7903">
                  <c:v>45066.521303993053</c:v>
                </c:pt>
                <c:pt idx="7904">
                  <c:v>45066.53172071759</c:v>
                </c:pt>
                <c:pt idx="7905">
                  <c:v>45066.542137442128</c:v>
                </c:pt>
                <c:pt idx="7906">
                  <c:v>45066.552554166665</c:v>
                </c:pt>
                <c:pt idx="7907">
                  <c:v>45066.562970891202</c:v>
                </c:pt>
                <c:pt idx="7908">
                  <c:v>45066.573387615739</c:v>
                </c:pt>
                <c:pt idx="7909">
                  <c:v>45066.583804340276</c:v>
                </c:pt>
                <c:pt idx="7910">
                  <c:v>45066.594221064814</c:v>
                </c:pt>
                <c:pt idx="7911">
                  <c:v>45066.604637789351</c:v>
                </c:pt>
                <c:pt idx="7912">
                  <c:v>45066.615054513888</c:v>
                </c:pt>
                <c:pt idx="7913">
                  <c:v>45066.625471238425</c:v>
                </c:pt>
                <c:pt idx="7914">
                  <c:v>45066.635887962962</c:v>
                </c:pt>
                <c:pt idx="7915">
                  <c:v>45066.6463046875</c:v>
                </c:pt>
                <c:pt idx="7916">
                  <c:v>45066.656721412037</c:v>
                </c:pt>
                <c:pt idx="7917">
                  <c:v>45066.667138136574</c:v>
                </c:pt>
                <c:pt idx="7918">
                  <c:v>45066.677554861111</c:v>
                </c:pt>
                <c:pt idx="7919">
                  <c:v>45066.687971585648</c:v>
                </c:pt>
                <c:pt idx="7920">
                  <c:v>45066.698388310186</c:v>
                </c:pt>
                <c:pt idx="7921">
                  <c:v>45066.708805034723</c:v>
                </c:pt>
                <c:pt idx="7922">
                  <c:v>45066.71922175926</c:v>
                </c:pt>
                <c:pt idx="7923">
                  <c:v>45066.729638483797</c:v>
                </c:pt>
                <c:pt idx="7924">
                  <c:v>45066.740055208335</c:v>
                </c:pt>
                <c:pt idx="7925">
                  <c:v>45066.750471932872</c:v>
                </c:pt>
                <c:pt idx="7926">
                  <c:v>45066.760888657409</c:v>
                </c:pt>
                <c:pt idx="7927">
                  <c:v>45066.771305381946</c:v>
                </c:pt>
                <c:pt idx="7928">
                  <c:v>45066.781722106483</c:v>
                </c:pt>
                <c:pt idx="7929">
                  <c:v>45066.792138831021</c:v>
                </c:pt>
                <c:pt idx="7930">
                  <c:v>45066.802555555558</c:v>
                </c:pt>
                <c:pt idx="7931">
                  <c:v>45066.812972280095</c:v>
                </c:pt>
                <c:pt idx="7932">
                  <c:v>45066.823389004632</c:v>
                </c:pt>
                <c:pt idx="7933">
                  <c:v>45066.833805729169</c:v>
                </c:pt>
                <c:pt idx="7934">
                  <c:v>45066.844222453707</c:v>
                </c:pt>
                <c:pt idx="7935">
                  <c:v>45066.854639178244</c:v>
                </c:pt>
                <c:pt idx="7936">
                  <c:v>45066.865055902781</c:v>
                </c:pt>
                <c:pt idx="7937">
                  <c:v>45066.875472627318</c:v>
                </c:pt>
                <c:pt idx="7938">
                  <c:v>45066.885889351855</c:v>
                </c:pt>
                <c:pt idx="7939">
                  <c:v>45066.896306076385</c:v>
                </c:pt>
                <c:pt idx="7940">
                  <c:v>45066.906722800923</c:v>
                </c:pt>
                <c:pt idx="7941">
                  <c:v>45066.91713952546</c:v>
                </c:pt>
                <c:pt idx="7942">
                  <c:v>45066.927556249997</c:v>
                </c:pt>
                <c:pt idx="7943">
                  <c:v>45066.937972974534</c:v>
                </c:pt>
                <c:pt idx="7944">
                  <c:v>45066.948389699071</c:v>
                </c:pt>
                <c:pt idx="7945">
                  <c:v>45066.958806423609</c:v>
                </c:pt>
                <c:pt idx="7946">
                  <c:v>45066.969223148146</c:v>
                </c:pt>
                <c:pt idx="7947">
                  <c:v>45066.979639872683</c:v>
                </c:pt>
                <c:pt idx="7948">
                  <c:v>45066.99005659722</c:v>
                </c:pt>
                <c:pt idx="7949">
                  <c:v>45067.000473321757</c:v>
                </c:pt>
                <c:pt idx="7950">
                  <c:v>45067.010890046295</c:v>
                </c:pt>
                <c:pt idx="7951">
                  <c:v>45067.021306770832</c:v>
                </c:pt>
                <c:pt idx="7952">
                  <c:v>45067.031723495369</c:v>
                </c:pt>
                <c:pt idx="7953">
                  <c:v>45067.042140219906</c:v>
                </c:pt>
                <c:pt idx="7954">
                  <c:v>45067.052556944443</c:v>
                </c:pt>
                <c:pt idx="7955">
                  <c:v>45067.062973668981</c:v>
                </c:pt>
                <c:pt idx="7956">
                  <c:v>45067.073390393518</c:v>
                </c:pt>
                <c:pt idx="7957">
                  <c:v>45067.083807118055</c:v>
                </c:pt>
                <c:pt idx="7958">
                  <c:v>45067.094223842592</c:v>
                </c:pt>
                <c:pt idx="7959">
                  <c:v>45067.10464056713</c:v>
                </c:pt>
                <c:pt idx="7960">
                  <c:v>45067.115057291667</c:v>
                </c:pt>
                <c:pt idx="7961">
                  <c:v>45067.125474016204</c:v>
                </c:pt>
                <c:pt idx="7962">
                  <c:v>45067.135890740741</c:v>
                </c:pt>
                <c:pt idx="7963">
                  <c:v>45067.146307465278</c:v>
                </c:pt>
                <c:pt idx="7964">
                  <c:v>45067.156724189816</c:v>
                </c:pt>
                <c:pt idx="7965">
                  <c:v>45067.167140914353</c:v>
                </c:pt>
                <c:pt idx="7966">
                  <c:v>45067.17755763889</c:v>
                </c:pt>
                <c:pt idx="7967">
                  <c:v>45067.187974363427</c:v>
                </c:pt>
                <c:pt idx="7968">
                  <c:v>45067.198391087964</c:v>
                </c:pt>
                <c:pt idx="7969">
                  <c:v>45067.208807812502</c:v>
                </c:pt>
                <c:pt idx="7970">
                  <c:v>45067.219224537039</c:v>
                </c:pt>
                <c:pt idx="7971">
                  <c:v>45067.229641261576</c:v>
                </c:pt>
                <c:pt idx="7972">
                  <c:v>45067.240057986113</c:v>
                </c:pt>
                <c:pt idx="7973">
                  <c:v>45067.25047471065</c:v>
                </c:pt>
                <c:pt idx="7974">
                  <c:v>45067.260891435188</c:v>
                </c:pt>
                <c:pt idx="7975">
                  <c:v>45067.271308159725</c:v>
                </c:pt>
                <c:pt idx="7976">
                  <c:v>45067.281724884262</c:v>
                </c:pt>
                <c:pt idx="7977">
                  <c:v>45067.292141608799</c:v>
                </c:pt>
                <c:pt idx="7978">
                  <c:v>45067.302558333336</c:v>
                </c:pt>
                <c:pt idx="7979">
                  <c:v>45067.312975057874</c:v>
                </c:pt>
                <c:pt idx="7980">
                  <c:v>45067.323391782411</c:v>
                </c:pt>
                <c:pt idx="7981">
                  <c:v>45067.333808506941</c:v>
                </c:pt>
                <c:pt idx="7982">
                  <c:v>45067.344225231478</c:v>
                </c:pt>
                <c:pt idx="7983">
                  <c:v>45067.354641956015</c:v>
                </c:pt>
                <c:pt idx="7984">
                  <c:v>45067.365058680552</c:v>
                </c:pt>
                <c:pt idx="7985">
                  <c:v>45067.37547540509</c:v>
                </c:pt>
                <c:pt idx="7986">
                  <c:v>45067.385892129627</c:v>
                </c:pt>
                <c:pt idx="7987">
                  <c:v>45067.396308854164</c:v>
                </c:pt>
                <c:pt idx="7988">
                  <c:v>45067.406725578701</c:v>
                </c:pt>
                <c:pt idx="7989">
                  <c:v>45067.417142303239</c:v>
                </c:pt>
                <c:pt idx="7990">
                  <c:v>45067.427559027776</c:v>
                </c:pt>
                <c:pt idx="7991">
                  <c:v>45067.437975752313</c:v>
                </c:pt>
                <c:pt idx="7992">
                  <c:v>45067.44839247685</c:v>
                </c:pt>
                <c:pt idx="7993">
                  <c:v>45067.458809201387</c:v>
                </c:pt>
                <c:pt idx="7994">
                  <c:v>45067.469225925925</c:v>
                </c:pt>
                <c:pt idx="7995">
                  <c:v>45067.479642650462</c:v>
                </c:pt>
                <c:pt idx="7996">
                  <c:v>45067.490059374999</c:v>
                </c:pt>
                <c:pt idx="7997">
                  <c:v>45067.500476099536</c:v>
                </c:pt>
                <c:pt idx="7998">
                  <c:v>45067.510892824073</c:v>
                </c:pt>
                <c:pt idx="7999">
                  <c:v>45067.521309548611</c:v>
                </c:pt>
                <c:pt idx="8000">
                  <c:v>45067.531726273148</c:v>
                </c:pt>
                <c:pt idx="8001">
                  <c:v>45067.542142997685</c:v>
                </c:pt>
                <c:pt idx="8002">
                  <c:v>45067.552559722222</c:v>
                </c:pt>
                <c:pt idx="8003">
                  <c:v>45067.562976446759</c:v>
                </c:pt>
                <c:pt idx="8004">
                  <c:v>45067.573393171297</c:v>
                </c:pt>
                <c:pt idx="8005">
                  <c:v>45067.583809895834</c:v>
                </c:pt>
                <c:pt idx="8006">
                  <c:v>45067.594226620371</c:v>
                </c:pt>
                <c:pt idx="8007">
                  <c:v>45067.604643344908</c:v>
                </c:pt>
                <c:pt idx="8008">
                  <c:v>45067.615060069445</c:v>
                </c:pt>
                <c:pt idx="8009">
                  <c:v>45067.625476793983</c:v>
                </c:pt>
                <c:pt idx="8010">
                  <c:v>45067.63589351852</c:v>
                </c:pt>
                <c:pt idx="8011">
                  <c:v>45067.646310243057</c:v>
                </c:pt>
                <c:pt idx="8012">
                  <c:v>45067.656726967594</c:v>
                </c:pt>
                <c:pt idx="8013">
                  <c:v>45067.667143692132</c:v>
                </c:pt>
                <c:pt idx="8014">
                  <c:v>45067.677560416669</c:v>
                </c:pt>
                <c:pt idx="8015">
                  <c:v>45067.687977141206</c:v>
                </c:pt>
                <c:pt idx="8016">
                  <c:v>45067.698393865743</c:v>
                </c:pt>
                <c:pt idx="8017">
                  <c:v>45067.70881059028</c:v>
                </c:pt>
                <c:pt idx="8018">
                  <c:v>45067.719227314818</c:v>
                </c:pt>
                <c:pt idx="8019">
                  <c:v>45067.729644039355</c:v>
                </c:pt>
                <c:pt idx="8020">
                  <c:v>45067.740060763892</c:v>
                </c:pt>
                <c:pt idx="8021">
                  <c:v>45067.750477488429</c:v>
                </c:pt>
                <c:pt idx="8022">
                  <c:v>45067.760894212966</c:v>
                </c:pt>
                <c:pt idx="8023">
                  <c:v>45067.771310937504</c:v>
                </c:pt>
                <c:pt idx="8024">
                  <c:v>45067.781727662034</c:v>
                </c:pt>
                <c:pt idx="8025">
                  <c:v>45067.792144386571</c:v>
                </c:pt>
                <c:pt idx="8026">
                  <c:v>45067.802561111108</c:v>
                </c:pt>
                <c:pt idx="8027">
                  <c:v>45067.812977835645</c:v>
                </c:pt>
                <c:pt idx="8028">
                  <c:v>45067.823394560182</c:v>
                </c:pt>
                <c:pt idx="8029">
                  <c:v>45067.83381128472</c:v>
                </c:pt>
                <c:pt idx="8030">
                  <c:v>45067.844228009257</c:v>
                </c:pt>
                <c:pt idx="8031">
                  <c:v>45067.854644733794</c:v>
                </c:pt>
                <c:pt idx="8032">
                  <c:v>45067.865061458331</c:v>
                </c:pt>
                <c:pt idx="8033">
                  <c:v>45067.875478182868</c:v>
                </c:pt>
                <c:pt idx="8034">
                  <c:v>45067.885894907406</c:v>
                </c:pt>
                <c:pt idx="8035">
                  <c:v>45067.896311631943</c:v>
                </c:pt>
                <c:pt idx="8036">
                  <c:v>45067.90672835648</c:v>
                </c:pt>
                <c:pt idx="8037">
                  <c:v>45067.917145081017</c:v>
                </c:pt>
                <c:pt idx="8038">
                  <c:v>45067.927561805554</c:v>
                </c:pt>
                <c:pt idx="8039">
                  <c:v>45067.937978530092</c:v>
                </c:pt>
                <c:pt idx="8040">
                  <c:v>45067.948395254629</c:v>
                </c:pt>
                <c:pt idx="8041">
                  <c:v>45067.958811979166</c:v>
                </c:pt>
                <c:pt idx="8042">
                  <c:v>45067.969228703703</c:v>
                </c:pt>
                <c:pt idx="8043">
                  <c:v>45067.97964542824</c:v>
                </c:pt>
                <c:pt idx="8044">
                  <c:v>45067.990062152778</c:v>
                </c:pt>
                <c:pt idx="8045">
                  <c:v>45068.000478877315</c:v>
                </c:pt>
                <c:pt idx="8046">
                  <c:v>45068.010895601852</c:v>
                </c:pt>
                <c:pt idx="8047">
                  <c:v>45068.021312326389</c:v>
                </c:pt>
                <c:pt idx="8048">
                  <c:v>45068.031729050927</c:v>
                </c:pt>
                <c:pt idx="8049">
                  <c:v>45068.042145775464</c:v>
                </c:pt>
                <c:pt idx="8050">
                  <c:v>45068.052562500001</c:v>
                </c:pt>
                <c:pt idx="8051">
                  <c:v>45068.062979224538</c:v>
                </c:pt>
                <c:pt idx="8052">
                  <c:v>45068.073395949075</c:v>
                </c:pt>
                <c:pt idx="8053">
                  <c:v>45068.083812673613</c:v>
                </c:pt>
                <c:pt idx="8054">
                  <c:v>45068.09422939815</c:v>
                </c:pt>
                <c:pt idx="8055">
                  <c:v>45068.104646122687</c:v>
                </c:pt>
                <c:pt idx="8056">
                  <c:v>45068.115062847224</c:v>
                </c:pt>
                <c:pt idx="8057">
                  <c:v>45068.125479571761</c:v>
                </c:pt>
                <c:pt idx="8058">
                  <c:v>45068.135896296299</c:v>
                </c:pt>
                <c:pt idx="8059">
                  <c:v>45068.146313020836</c:v>
                </c:pt>
                <c:pt idx="8060">
                  <c:v>45068.156729745373</c:v>
                </c:pt>
                <c:pt idx="8061">
                  <c:v>45068.16714646991</c:v>
                </c:pt>
                <c:pt idx="8062">
                  <c:v>45068.177563194447</c:v>
                </c:pt>
                <c:pt idx="8063">
                  <c:v>45068.187979918985</c:v>
                </c:pt>
                <c:pt idx="8064">
                  <c:v>45068.198396643522</c:v>
                </c:pt>
                <c:pt idx="8065">
                  <c:v>45068.208813368059</c:v>
                </c:pt>
                <c:pt idx="8066">
                  <c:v>45068.219230092589</c:v>
                </c:pt>
                <c:pt idx="8067">
                  <c:v>45068.229646817126</c:v>
                </c:pt>
                <c:pt idx="8068">
                  <c:v>45068.240063541663</c:v>
                </c:pt>
                <c:pt idx="8069">
                  <c:v>45068.250480266201</c:v>
                </c:pt>
                <c:pt idx="8070">
                  <c:v>45068.260896990738</c:v>
                </c:pt>
                <c:pt idx="8071">
                  <c:v>45068.271313715275</c:v>
                </c:pt>
                <c:pt idx="8072">
                  <c:v>45068.281730439812</c:v>
                </c:pt>
                <c:pt idx="8073">
                  <c:v>45068.292147164349</c:v>
                </c:pt>
                <c:pt idx="8074">
                  <c:v>45068.302563888887</c:v>
                </c:pt>
                <c:pt idx="8075">
                  <c:v>45068.312980613424</c:v>
                </c:pt>
                <c:pt idx="8076">
                  <c:v>45068.323397337961</c:v>
                </c:pt>
                <c:pt idx="8077">
                  <c:v>45068.333814062498</c:v>
                </c:pt>
                <c:pt idx="8078">
                  <c:v>45068.344230787035</c:v>
                </c:pt>
                <c:pt idx="8079">
                  <c:v>45068.354647511573</c:v>
                </c:pt>
                <c:pt idx="8080">
                  <c:v>45068.36506423611</c:v>
                </c:pt>
                <c:pt idx="8081">
                  <c:v>45068.375480960647</c:v>
                </c:pt>
                <c:pt idx="8082">
                  <c:v>45068.385897685184</c:v>
                </c:pt>
                <c:pt idx="8083">
                  <c:v>45068.396314409722</c:v>
                </c:pt>
                <c:pt idx="8084">
                  <c:v>45068.406731134259</c:v>
                </c:pt>
                <c:pt idx="8085">
                  <c:v>45068.417147858796</c:v>
                </c:pt>
                <c:pt idx="8086">
                  <c:v>45068.427564583333</c:v>
                </c:pt>
                <c:pt idx="8087">
                  <c:v>45068.43798130787</c:v>
                </c:pt>
                <c:pt idx="8088">
                  <c:v>45068.448398032408</c:v>
                </c:pt>
                <c:pt idx="8089">
                  <c:v>45068.458814756945</c:v>
                </c:pt>
                <c:pt idx="8090">
                  <c:v>45068.469231481482</c:v>
                </c:pt>
                <c:pt idx="8091">
                  <c:v>45068.479648206019</c:v>
                </c:pt>
                <c:pt idx="8092">
                  <c:v>45068.490064930556</c:v>
                </c:pt>
                <c:pt idx="8093">
                  <c:v>45068.500481655094</c:v>
                </c:pt>
                <c:pt idx="8094">
                  <c:v>45068.510898379631</c:v>
                </c:pt>
                <c:pt idx="8095">
                  <c:v>45068.521315104168</c:v>
                </c:pt>
                <c:pt idx="8096">
                  <c:v>45068.531731828705</c:v>
                </c:pt>
                <c:pt idx="8097">
                  <c:v>45068.542148553242</c:v>
                </c:pt>
                <c:pt idx="8098">
                  <c:v>45068.55256527778</c:v>
                </c:pt>
                <c:pt idx="8099">
                  <c:v>45068.562982002317</c:v>
                </c:pt>
                <c:pt idx="8100">
                  <c:v>45068.573398726854</c:v>
                </c:pt>
                <c:pt idx="8101">
                  <c:v>45068.583815451391</c:v>
                </c:pt>
                <c:pt idx="8102">
                  <c:v>45068.594232175928</c:v>
                </c:pt>
                <c:pt idx="8103">
                  <c:v>45068.604648900466</c:v>
                </c:pt>
                <c:pt idx="8104">
                  <c:v>45068.615065625003</c:v>
                </c:pt>
                <c:pt idx="8105">
                  <c:v>45068.62548234954</c:v>
                </c:pt>
                <c:pt idx="8106">
                  <c:v>45068.635899074077</c:v>
                </c:pt>
                <c:pt idx="8107">
                  <c:v>45068.646315798615</c:v>
                </c:pt>
                <c:pt idx="8108">
                  <c:v>45068.656732523152</c:v>
                </c:pt>
                <c:pt idx="8109">
                  <c:v>45068.667149247682</c:v>
                </c:pt>
                <c:pt idx="8110">
                  <c:v>45068.677565972219</c:v>
                </c:pt>
                <c:pt idx="8111">
                  <c:v>45068.687982696756</c:v>
                </c:pt>
                <c:pt idx="8112">
                  <c:v>45068.698399421293</c:v>
                </c:pt>
                <c:pt idx="8113">
                  <c:v>45068.70881614583</c:v>
                </c:pt>
                <c:pt idx="8114">
                  <c:v>45068.719232870368</c:v>
                </c:pt>
                <c:pt idx="8115">
                  <c:v>45068.729649594905</c:v>
                </c:pt>
                <c:pt idx="8116">
                  <c:v>45068.740066319442</c:v>
                </c:pt>
                <c:pt idx="8117">
                  <c:v>45068.750483043979</c:v>
                </c:pt>
                <c:pt idx="8118">
                  <c:v>45068.760899768517</c:v>
                </c:pt>
                <c:pt idx="8119">
                  <c:v>45068.771316493054</c:v>
                </c:pt>
                <c:pt idx="8120">
                  <c:v>45068.781733217591</c:v>
                </c:pt>
                <c:pt idx="8121">
                  <c:v>45068.792149942128</c:v>
                </c:pt>
                <c:pt idx="8122">
                  <c:v>45068.802566666665</c:v>
                </c:pt>
                <c:pt idx="8123">
                  <c:v>45068.812983391203</c:v>
                </c:pt>
                <c:pt idx="8124">
                  <c:v>45068.82340011574</c:v>
                </c:pt>
                <c:pt idx="8125">
                  <c:v>45068.833816840277</c:v>
                </c:pt>
                <c:pt idx="8126">
                  <c:v>45068.844233564814</c:v>
                </c:pt>
                <c:pt idx="8127">
                  <c:v>45068.854650289351</c:v>
                </c:pt>
                <c:pt idx="8128">
                  <c:v>45068.865067013889</c:v>
                </c:pt>
                <c:pt idx="8129">
                  <c:v>45068.875483738426</c:v>
                </c:pt>
                <c:pt idx="8130">
                  <c:v>45068.885900462963</c:v>
                </c:pt>
                <c:pt idx="8131">
                  <c:v>45068.8963171875</c:v>
                </c:pt>
                <c:pt idx="8132">
                  <c:v>45068.906733912037</c:v>
                </c:pt>
                <c:pt idx="8133">
                  <c:v>45068.917150636575</c:v>
                </c:pt>
                <c:pt idx="8134">
                  <c:v>45068.927567361112</c:v>
                </c:pt>
                <c:pt idx="8135">
                  <c:v>45068.937984085649</c:v>
                </c:pt>
                <c:pt idx="8136">
                  <c:v>45068.948400810186</c:v>
                </c:pt>
                <c:pt idx="8137">
                  <c:v>45068.958817534723</c:v>
                </c:pt>
                <c:pt idx="8138">
                  <c:v>45068.969234259261</c:v>
                </c:pt>
                <c:pt idx="8139">
                  <c:v>45068.979650983798</c:v>
                </c:pt>
                <c:pt idx="8140">
                  <c:v>45068.990067708335</c:v>
                </c:pt>
                <c:pt idx="8141">
                  <c:v>45069.000484432872</c:v>
                </c:pt>
                <c:pt idx="8142">
                  <c:v>45069.01090115741</c:v>
                </c:pt>
                <c:pt idx="8143">
                  <c:v>45069.021317881947</c:v>
                </c:pt>
                <c:pt idx="8144">
                  <c:v>45069.031734606484</c:v>
                </c:pt>
                <c:pt idx="8145">
                  <c:v>45069.042151331021</c:v>
                </c:pt>
                <c:pt idx="8146">
                  <c:v>45069.052568055558</c:v>
                </c:pt>
                <c:pt idx="8147">
                  <c:v>45069.062984780096</c:v>
                </c:pt>
                <c:pt idx="8148">
                  <c:v>45069.073401504633</c:v>
                </c:pt>
                <c:pt idx="8149">
                  <c:v>45069.08381822917</c:v>
                </c:pt>
                <c:pt idx="8150">
                  <c:v>45069.094234953707</c:v>
                </c:pt>
                <c:pt idx="8151">
                  <c:v>45069.104651678237</c:v>
                </c:pt>
                <c:pt idx="8152">
                  <c:v>45069.115068402774</c:v>
                </c:pt>
                <c:pt idx="8153">
                  <c:v>45069.125485127312</c:v>
                </c:pt>
                <c:pt idx="8154">
                  <c:v>45069.135901851849</c:v>
                </c:pt>
                <c:pt idx="8155">
                  <c:v>45069.146318576386</c:v>
                </c:pt>
                <c:pt idx="8156">
                  <c:v>45069.156735300923</c:v>
                </c:pt>
                <c:pt idx="8157">
                  <c:v>45069.16715202546</c:v>
                </c:pt>
                <c:pt idx="8158">
                  <c:v>45069.177568749998</c:v>
                </c:pt>
                <c:pt idx="8159">
                  <c:v>45069.187985474535</c:v>
                </c:pt>
                <c:pt idx="8160">
                  <c:v>45069.198402199072</c:v>
                </c:pt>
                <c:pt idx="8161">
                  <c:v>45069.208818923609</c:v>
                </c:pt>
                <c:pt idx="8162">
                  <c:v>45069.219235648146</c:v>
                </c:pt>
                <c:pt idx="8163">
                  <c:v>45069.229652372684</c:v>
                </c:pt>
                <c:pt idx="8164">
                  <c:v>45069.240069097221</c:v>
                </c:pt>
                <c:pt idx="8165">
                  <c:v>45069.250485821758</c:v>
                </c:pt>
                <c:pt idx="8166">
                  <c:v>45069.260902546295</c:v>
                </c:pt>
                <c:pt idx="8167">
                  <c:v>45069.271319270832</c:v>
                </c:pt>
                <c:pt idx="8168">
                  <c:v>45069.28173599537</c:v>
                </c:pt>
                <c:pt idx="8169">
                  <c:v>45069.292152719907</c:v>
                </c:pt>
                <c:pt idx="8170">
                  <c:v>45069.302569444444</c:v>
                </c:pt>
                <c:pt idx="8171">
                  <c:v>45069.312986168981</c:v>
                </c:pt>
                <c:pt idx="8172">
                  <c:v>45069.323402893519</c:v>
                </c:pt>
                <c:pt idx="8173">
                  <c:v>45069.333819618056</c:v>
                </c:pt>
                <c:pt idx="8174">
                  <c:v>45069.344236342593</c:v>
                </c:pt>
                <c:pt idx="8175">
                  <c:v>45069.35465306713</c:v>
                </c:pt>
                <c:pt idx="8176">
                  <c:v>45069.365069791667</c:v>
                </c:pt>
                <c:pt idx="8177">
                  <c:v>45069.375486516205</c:v>
                </c:pt>
                <c:pt idx="8178">
                  <c:v>45069.385903240742</c:v>
                </c:pt>
                <c:pt idx="8179">
                  <c:v>45069.396319965279</c:v>
                </c:pt>
                <c:pt idx="8180">
                  <c:v>45069.406736689816</c:v>
                </c:pt>
                <c:pt idx="8181">
                  <c:v>45069.417153414353</c:v>
                </c:pt>
                <c:pt idx="8182">
                  <c:v>45069.427570138891</c:v>
                </c:pt>
                <c:pt idx="8183">
                  <c:v>45069.437986863428</c:v>
                </c:pt>
                <c:pt idx="8184">
                  <c:v>45069.448403587965</c:v>
                </c:pt>
                <c:pt idx="8185">
                  <c:v>45069.458820312502</c:v>
                </c:pt>
                <c:pt idx="8186">
                  <c:v>45069.469237037039</c:v>
                </c:pt>
                <c:pt idx="8187">
                  <c:v>45069.479653761577</c:v>
                </c:pt>
                <c:pt idx="8188">
                  <c:v>45069.490070486114</c:v>
                </c:pt>
                <c:pt idx="8189">
                  <c:v>45069.500487210651</c:v>
                </c:pt>
                <c:pt idx="8190">
                  <c:v>45069.510903935188</c:v>
                </c:pt>
                <c:pt idx="8191">
                  <c:v>45069.521320659725</c:v>
                </c:pt>
                <c:pt idx="8192">
                  <c:v>45069.531737384263</c:v>
                </c:pt>
                <c:pt idx="8193">
                  <c:v>45069.5421541088</c:v>
                </c:pt>
                <c:pt idx="8194">
                  <c:v>45069.55257083333</c:v>
                </c:pt>
                <c:pt idx="8195">
                  <c:v>45069.562987557867</c:v>
                </c:pt>
                <c:pt idx="8196">
                  <c:v>45069.573404282404</c:v>
                </c:pt>
                <c:pt idx="8197">
                  <c:v>45069.583821006941</c:v>
                </c:pt>
                <c:pt idx="8198">
                  <c:v>45069.594237731479</c:v>
                </c:pt>
                <c:pt idx="8199">
                  <c:v>45069.604654456016</c:v>
                </c:pt>
                <c:pt idx="8200">
                  <c:v>45069.615071180553</c:v>
                </c:pt>
                <c:pt idx="8201">
                  <c:v>45069.62548790509</c:v>
                </c:pt>
                <c:pt idx="8202">
                  <c:v>45069.635904629627</c:v>
                </c:pt>
                <c:pt idx="8203">
                  <c:v>45069.646321354165</c:v>
                </c:pt>
                <c:pt idx="8204">
                  <c:v>45069.656738078702</c:v>
                </c:pt>
                <c:pt idx="8205">
                  <c:v>45069.667154803239</c:v>
                </c:pt>
                <c:pt idx="8206">
                  <c:v>45069.677571527776</c:v>
                </c:pt>
                <c:pt idx="8207">
                  <c:v>45069.687988252314</c:v>
                </c:pt>
                <c:pt idx="8208">
                  <c:v>45069.698404976851</c:v>
                </c:pt>
                <c:pt idx="8209">
                  <c:v>45069.708821701388</c:v>
                </c:pt>
                <c:pt idx="8210">
                  <c:v>45069.719238425925</c:v>
                </c:pt>
                <c:pt idx="8211">
                  <c:v>45069.729655150462</c:v>
                </c:pt>
                <c:pt idx="8212">
                  <c:v>45069.740071875</c:v>
                </c:pt>
                <c:pt idx="8213">
                  <c:v>45069.750488599537</c:v>
                </c:pt>
                <c:pt idx="8214">
                  <c:v>45069.760905324074</c:v>
                </c:pt>
                <c:pt idx="8215">
                  <c:v>45069.771322048611</c:v>
                </c:pt>
                <c:pt idx="8216">
                  <c:v>45069.781738773148</c:v>
                </c:pt>
                <c:pt idx="8217">
                  <c:v>45069.792155497686</c:v>
                </c:pt>
                <c:pt idx="8218">
                  <c:v>45069.802572222223</c:v>
                </c:pt>
                <c:pt idx="8219">
                  <c:v>45069.81298894676</c:v>
                </c:pt>
                <c:pt idx="8220">
                  <c:v>45069.823405671297</c:v>
                </c:pt>
                <c:pt idx="8221">
                  <c:v>45069.833822395834</c:v>
                </c:pt>
                <c:pt idx="8222">
                  <c:v>45069.844239120372</c:v>
                </c:pt>
                <c:pt idx="8223">
                  <c:v>45069.854655844909</c:v>
                </c:pt>
                <c:pt idx="8224">
                  <c:v>45069.865072569446</c:v>
                </c:pt>
                <c:pt idx="8225">
                  <c:v>45069.875489293983</c:v>
                </c:pt>
                <c:pt idx="8226">
                  <c:v>45069.88590601852</c:v>
                </c:pt>
                <c:pt idx="8227">
                  <c:v>45069.896322743058</c:v>
                </c:pt>
                <c:pt idx="8228">
                  <c:v>45069.906739467595</c:v>
                </c:pt>
                <c:pt idx="8229">
                  <c:v>45069.917156192132</c:v>
                </c:pt>
                <c:pt idx="8230">
                  <c:v>45069.927572916669</c:v>
                </c:pt>
                <c:pt idx="8231">
                  <c:v>45069.937989641207</c:v>
                </c:pt>
                <c:pt idx="8232">
                  <c:v>45069.948406365744</c:v>
                </c:pt>
                <c:pt idx="8233">
                  <c:v>45069.958823090281</c:v>
                </c:pt>
                <c:pt idx="8234">
                  <c:v>45069.969239814818</c:v>
                </c:pt>
                <c:pt idx="8235">
                  <c:v>45069.979656539355</c:v>
                </c:pt>
                <c:pt idx="8236">
                  <c:v>45069.990073263885</c:v>
                </c:pt>
                <c:pt idx="8237">
                  <c:v>45070.000489988422</c:v>
                </c:pt>
                <c:pt idx="8238">
                  <c:v>45070.01090671296</c:v>
                </c:pt>
                <c:pt idx="8239">
                  <c:v>45070.021323437497</c:v>
                </c:pt>
                <c:pt idx="8240">
                  <c:v>45070.031740162034</c:v>
                </c:pt>
                <c:pt idx="8241">
                  <c:v>45070.042156886571</c:v>
                </c:pt>
                <c:pt idx="8242">
                  <c:v>45070.052573611109</c:v>
                </c:pt>
                <c:pt idx="8243">
                  <c:v>45070.062990335646</c:v>
                </c:pt>
                <c:pt idx="8244">
                  <c:v>45070.073407060183</c:v>
                </c:pt>
                <c:pt idx="8245">
                  <c:v>45070.08382378472</c:v>
                </c:pt>
                <c:pt idx="8246">
                  <c:v>45070.094240509257</c:v>
                </c:pt>
                <c:pt idx="8247">
                  <c:v>45070.104657233795</c:v>
                </c:pt>
                <c:pt idx="8248">
                  <c:v>45070.115073958332</c:v>
                </c:pt>
                <c:pt idx="8249">
                  <c:v>45070.125490682869</c:v>
                </c:pt>
                <c:pt idx="8250">
                  <c:v>45070.135907407406</c:v>
                </c:pt>
                <c:pt idx="8251">
                  <c:v>45070.146324131943</c:v>
                </c:pt>
                <c:pt idx="8252">
                  <c:v>45070.156740856481</c:v>
                </c:pt>
                <c:pt idx="8253">
                  <c:v>45070.167157581018</c:v>
                </c:pt>
                <c:pt idx="8254">
                  <c:v>45070.177574305555</c:v>
                </c:pt>
                <c:pt idx="8255">
                  <c:v>45070.187991030092</c:v>
                </c:pt>
                <c:pt idx="8256">
                  <c:v>45070.198407754629</c:v>
                </c:pt>
                <c:pt idx="8257">
                  <c:v>45070.208824479167</c:v>
                </c:pt>
                <c:pt idx="8258">
                  <c:v>45070.219241203704</c:v>
                </c:pt>
                <c:pt idx="8259">
                  <c:v>45070.229657928241</c:v>
                </c:pt>
                <c:pt idx="8260">
                  <c:v>45070.240074652778</c:v>
                </c:pt>
                <c:pt idx="8261">
                  <c:v>45070.250491377315</c:v>
                </c:pt>
                <c:pt idx="8262">
                  <c:v>45070.260908101853</c:v>
                </c:pt>
                <c:pt idx="8263">
                  <c:v>45070.27132482639</c:v>
                </c:pt>
                <c:pt idx="8264">
                  <c:v>45070.281741550927</c:v>
                </c:pt>
                <c:pt idx="8265">
                  <c:v>45070.292158275464</c:v>
                </c:pt>
                <c:pt idx="8266">
                  <c:v>45070.302575000002</c:v>
                </c:pt>
                <c:pt idx="8267">
                  <c:v>45070.312991724539</c:v>
                </c:pt>
                <c:pt idx="8268">
                  <c:v>45070.323408449076</c:v>
                </c:pt>
                <c:pt idx="8269">
                  <c:v>45070.333825173613</c:v>
                </c:pt>
                <c:pt idx="8270">
                  <c:v>45070.34424189815</c:v>
                </c:pt>
                <c:pt idx="8271">
                  <c:v>45070.354658622688</c:v>
                </c:pt>
                <c:pt idx="8272">
                  <c:v>45070.365075347225</c:v>
                </c:pt>
                <c:pt idx="8273">
                  <c:v>45070.375492071762</c:v>
                </c:pt>
                <c:pt idx="8274">
                  <c:v>45070.385908796299</c:v>
                </c:pt>
                <c:pt idx="8275">
                  <c:v>45070.396325520836</c:v>
                </c:pt>
                <c:pt idx="8276">
                  <c:v>45070.406742245374</c:v>
                </c:pt>
                <c:pt idx="8277">
                  <c:v>45070.417158969911</c:v>
                </c:pt>
                <c:pt idx="8278">
                  <c:v>45070.427575694448</c:v>
                </c:pt>
                <c:pt idx="8279">
                  <c:v>45070.437992418978</c:v>
                </c:pt>
                <c:pt idx="8280">
                  <c:v>45070.448409143515</c:v>
                </c:pt>
                <c:pt idx="8281">
                  <c:v>45070.458825868052</c:v>
                </c:pt>
                <c:pt idx="8282">
                  <c:v>45070.46924259259</c:v>
                </c:pt>
                <c:pt idx="8283">
                  <c:v>45070.479659317127</c:v>
                </c:pt>
                <c:pt idx="8284">
                  <c:v>45070.490076041664</c:v>
                </c:pt>
                <c:pt idx="8285">
                  <c:v>45070.500492766201</c:v>
                </c:pt>
                <c:pt idx="8286">
                  <c:v>45070.510909490738</c:v>
                </c:pt>
                <c:pt idx="8287">
                  <c:v>45070.521326215276</c:v>
                </c:pt>
                <c:pt idx="8288">
                  <c:v>45070.531742939813</c:v>
                </c:pt>
                <c:pt idx="8289">
                  <c:v>45070.54215966435</c:v>
                </c:pt>
                <c:pt idx="8290">
                  <c:v>45070.552576388887</c:v>
                </c:pt>
                <c:pt idx="8291">
                  <c:v>45070.562993113424</c:v>
                </c:pt>
                <c:pt idx="8292">
                  <c:v>45070.573409837962</c:v>
                </c:pt>
                <c:pt idx="8293">
                  <c:v>45070.583826562499</c:v>
                </c:pt>
                <c:pt idx="8294">
                  <c:v>45070.594243287036</c:v>
                </c:pt>
                <c:pt idx="8295">
                  <c:v>45070.604660011573</c:v>
                </c:pt>
                <c:pt idx="8296">
                  <c:v>45070.61507673611</c:v>
                </c:pt>
                <c:pt idx="8297">
                  <c:v>45070.625493460648</c:v>
                </c:pt>
                <c:pt idx="8298">
                  <c:v>45070.635910185185</c:v>
                </c:pt>
                <c:pt idx="8299">
                  <c:v>45070.646326909722</c:v>
                </c:pt>
                <c:pt idx="8300">
                  <c:v>45070.656743634259</c:v>
                </c:pt>
                <c:pt idx="8301">
                  <c:v>45070.667160358797</c:v>
                </c:pt>
                <c:pt idx="8302">
                  <c:v>45070.677577083334</c:v>
                </c:pt>
                <c:pt idx="8303">
                  <c:v>45070.687993807871</c:v>
                </c:pt>
                <c:pt idx="8304">
                  <c:v>45070.698410532408</c:v>
                </c:pt>
                <c:pt idx="8305">
                  <c:v>45070.708827256945</c:v>
                </c:pt>
                <c:pt idx="8306">
                  <c:v>45070.719243981483</c:v>
                </c:pt>
                <c:pt idx="8307">
                  <c:v>45070.72966070602</c:v>
                </c:pt>
                <c:pt idx="8308">
                  <c:v>45070.740077430557</c:v>
                </c:pt>
                <c:pt idx="8309">
                  <c:v>45070.750494155094</c:v>
                </c:pt>
                <c:pt idx="8310">
                  <c:v>45070.760910879631</c:v>
                </c:pt>
                <c:pt idx="8311">
                  <c:v>45070.771327604169</c:v>
                </c:pt>
                <c:pt idx="8312">
                  <c:v>45070.781744328706</c:v>
                </c:pt>
                <c:pt idx="8313">
                  <c:v>45070.792161053243</c:v>
                </c:pt>
                <c:pt idx="8314">
                  <c:v>45070.80257777778</c:v>
                </c:pt>
                <c:pt idx="8315">
                  <c:v>45070.812994502317</c:v>
                </c:pt>
                <c:pt idx="8316">
                  <c:v>45070.823411226855</c:v>
                </c:pt>
                <c:pt idx="8317">
                  <c:v>45070.833827951392</c:v>
                </c:pt>
                <c:pt idx="8318">
                  <c:v>45070.844244675929</c:v>
                </c:pt>
                <c:pt idx="8319">
                  <c:v>45070.854661400466</c:v>
                </c:pt>
                <c:pt idx="8320">
                  <c:v>45070.865078125003</c:v>
                </c:pt>
                <c:pt idx="8321">
                  <c:v>45070.875494849533</c:v>
                </c:pt>
                <c:pt idx="8322">
                  <c:v>45070.885911574071</c:v>
                </c:pt>
                <c:pt idx="8323">
                  <c:v>45070.896328298608</c:v>
                </c:pt>
                <c:pt idx="8324">
                  <c:v>45070.906745023145</c:v>
                </c:pt>
                <c:pt idx="8325">
                  <c:v>45070.917161747682</c:v>
                </c:pt>
                <c:pt idx="8326">
                  <c:v>45070.927578472219</c:v>
                </c:pt>
                <c:pt idx="8327">
                  <c:v>45070.937995196757</c:v>
                </c:pt>
                <c:pt idx="8328">
                  <c:v>45070.948411921294</c:v>
                </c:pt>
                <c:pt idx="8329">
                  <c:v>45070.958828645831</c:v>
                </c:pt>
                <c:pt idx="8330">
                  <c:v>45070.969245370368</c:v>
                </c:pt>
                <c:pt idx="8331">
                  <c:v>45070.979662094906</c:v>
                </c:pt>
                <c:pt idx="8332">
                  <c:v>45070.990078819443</c:v>
                </c:pt>
                <c:pt idx="8333">
                  <c:v>45071.00049554398</c:v>
                </c:pt>
                <c:pt idx="8334">
                  <c:v>45071.010912268517</c:v>
                </c:pt>
                <c:pt idx="8335">
                  <c:v>45071.021328993054</c:v>
                </c:pt>
                <c:pt idx="8336">
                  <c:v>45071.031745717592</c:v>
                </c:pt>
                <c:pt idx="8337">
                  <c:v>45071.042162442129</c:v>
                </c:pt>
                <c:pt idx="8338">
                  <c:v>45071.052579166666</c:v>
                </c:pt>
                <c:pt idx="8339">
                  <c:v>45071.062995891203</c:v>
                </c:pt>
                <c:pt idx="8340">
                  <c:v>45071.07341261574</c:v>
                </c:pt>
                <c:pt idx="8341">
                  <c:v>45071.083829340278</c:v>
                </c:pt>
                <c:pt idx="8342">
                  <c:v>45071.094246064815</c:v>
                </c:pt>
                <c:pt idx="8343">
                  <c:v>45071.104662789352</c:v>
                </c:pt>
                <c:pt idx="8344">
                  <c:v>45071.115079513889</c:v>
                </c:pt>
                <c:pt idx="8345">
                  <c:v>45071.125496238426</c:v>
                </c:pt>
                <c:pt idx="8346">
                  <c:v>45071.135912962964</c:v>
                </c:pt>
                <c:pt idx="8347">
                  <c:v>45071.146329687501</c:v>
                </c:pt>
                <c:pt idx="8348">
                  <c:v>45071.156746412038</c:v>
                </c:pt>
                <c:pt idx="8349">
                  <c:v>45071.167163136575</c:v>
                </c:pt>
                <c:pt idx="8350">
                  <c:v>45071.177579861112</c:v>
                </c:pt>
                <c:pt idx="8351">
                  <c:v>45071.18799658565</c:v>
                </c:pt>
                <c:pt idx="8352">
                  <c:v>45071.198413310187</c:v>
                </c:pt>
                <c:pt idx="8353">
                  <c:v>45071.208830034724</c:v>
                </c:pt>
                <c:pt idx="8354">
                  <c:v>45071.219246759261</c:v>
                </c:pt>
                <c:pt idx="8355">
                  <c:v>45071.229663483799</c:v>
                </c:pt>
                <c:pt idx="8356">
                  <c:v>45071.240080208336</c:v>
                </c:pt>
                <c:pt idx="8357">
                  <c:v>45071.250496932873</c:v>
                </c:pt>
                <c:pt idx="8358">
                  <c:v>45071.26091365741</c:v>
                </c:pt>
                <c:pt idx="8359">
                  <c:v>45071.271330381947</c:v>
                </c:pt>
                <c:pt idx="8360">
                  <c:v>45071.281747106485</c:v>
                </c:pt>
                <c:pt idx="8361">
                  <c:v>45071.292163831022</c:v>
                </c:pt>
                <c:pt idx="8362">
                  <c:v>45071.302580555559</c:v>
                </c:pt>
                <c:pt idx="8363">
                  <c:v>45071.312997280096</c:v>
                </c:pt>
                <c:pt idx="8364">
                  <c:v>45071.323414004626</c:v>
                </c:pt>
                <c:pt idx="8365">
                  <c:v>45071.333830729163</c:v>
                </c:pt>
                <c:pt idx="8366">
                  <c:v>45071.344247453701</c:v>
                </c:pt>
                <c:pt idx="8367">
                  <c:v>45071.354664178238</c:v>
                </c:pt>
                <c:pt idx="8368">
                  <c:v>45071.365080902775</c:v>
                </c:pt>
                <c:pt idx="8369">
                  <c:v>45071.375497627312</c:v>
                </c:pt>
                <c:pt idx="8370">
                  <c:v>45071.385914351849</c:v>
                </c:pt>
                <c:pt idx="8371">
                  <c:v>45071.396331076387</c:v>
                </c:pt>
                <c:pt idx="8372">
                  <c:v>45071.406747800924</c:v>
                </c:pt>
                <c:pt idx="8373">
                  <c:v>45071.417164525461</c:v>
                </c:pt>
                <c:pt idx="8374">
                  <c:v>45071.427581249998</c:v>
                </c:pt>
                <c:pt idx="8375">
                  <c:v>45071.437997974535</c:v>
                </c:pt>
                <c:pt idx="8376">
                  <c:v>45071.448414699073</c:v>
                </c:pt>
                <c:pt idx="8377">
                  <c:v>45071.45883142361</c:v>
                </c:pt>
                <c:pt idx="8378">
                  <c:v>45071.469248148147</c:v>
                </c:pt>
                <c:pt idx="8379">
                  <c:v>45071.479664872684</c:v>
                </c:pt>
                <c:pt idx="8380">
                  <c:v>45071.490081597221</c:v>
                </c:pt>
                <c:pt idx="8381">
                  <c:v>45071.500498321759</c:v>
                </c:pt>
                <c:pt idx="8382">
                  <c:v>45071.510915046296</c:v>
                </c:pt>
                <c:pt idx="8383">
                  <c:v>45071.521331770833</c:v>
                </c:pt>
                <c:pt idx="8384">
                  <c:v>45071.53174849537</c:v>
                </c:pt>
                <c:pt idx="8385">
                  <c:v>45071.542165219907</c:v>
                </c:pt>
                <c:pt idx="8386">
                  <c:v>45071.552581944445</c:v>
                </c:pt>
                <c:pt idx="8387">
                  <c:v>45071.562998668982</c:v>
                </c:pt>
                <c:pt idx="8388">
                  <c:v>45071.573415393519</c:v>
                </c:pt>
                <c:pt idx="8389">
                  <c:v>45071.583832118056</c:v>
                </c:pt>
                <c:pt idx="8390">
                  <c:v>45071.594248842594</c:v>
                </c:pt>
                <c:pt idx="8391">
                  <c:v>45071.604665567131</c:v>
                </c:pt>
                <c:pt idx="8392">
                  <c:v>45071.615082291668</c:v>
                </c:pt>
                <c:pt idx="8393">
                  <c:v>45071.625499016205</c:v>
                </c:pt>
                <c:pt idx="8394">
                  <c:v>45071.635915740742</c:v>
                </c:pt>
                <c:pt idx="8395">
                  <c:v>45071.64633246528</c:v>
                </c:pt>
                <c:pt idx="8396">
                  <c:v>45071.656749189817</c:v>
                </c:pt>
                <c:pt idx="8397">
                  <c:v>45071.667165914354</c:v>
                </c:pt>
                <c:pt idx="8398">
                  <c:v>45071.677582638891</c:v>
                </c:pt>
                <c:pt idx="8399">
                  <c:v>45071.687999363428</c:v>
                </c:pt>
                <c:pt idx="8400">
                  <c:v>45071.698416087966</c:v>
                </c:pt>
                <c:pt idx="8401">
                  <c:v>45071.708832812503</c:v>
                </c:pt>
                <c:pt idx="8402">
                  <c:v>45071.71924953704</c:v>
                </c:pt>
                <c:pt idx="8403">
                  <c:v>45071.729666261577</c:v>
                </c:pt>
                <c:pt idx="8404">
                  <c:v>45071.740082986114</c:v>
                </c:pt>
                <c:pt idx="8405">
                  <c:v>45071.750499710652</c:v>
                </c:pt>
                <c:pt idx="8406">
                  <c:v>45071.760916435182</c:v>
                </c:pt>
                <c:pt idx="8407">
                  <c:v>45071.771333159719</c:v>
                </c:pt>
                <c:pt idx="8408">
                  <c:v>45071.781749884256</c:v>
                </c:pt>
                <c:pt idx="8409">
                  <c:v>45071.792166608793</c:v>
                </c:pt>
                <c:pt idx="8410">
                  <c:v>45071.80258333333</c:v>
                </c:pt>
                <c:pt idx="8411">
                  <c:v>45071.813000057868</c:v>
                </c:pt>
                <c:pt idx="8412">
                  <c:v>45071.823416782405</c:v>
                </c:pt>
                <c:pt idx="8413">
                  <c:v>45071.833833506942</c:v>
                </c:pt>
                <c:pt idx="8414">
                  <c:v>45071.844250231479</c:v>
                </c:pt>
                <c:pt idx="8415">
                  <c:v>45071.854666956016</c:v>
                </c:pt>
                <c:pt idx="8416">
                  <c:v>45071.865083680554</c:v>
                </c:pt>
                <c:pt idx="8417">
                  <c:v>45071.875500405091</c:v>
                </c:pt>
                <c:pt idx="8418">
                  <c:v>45071.885917129628</c:v>
                </c:pt>
                <c:pt idx="8419">
                  <c:v>45071.896333854165</c:v>
                </c:pt>
                <c:pt idx="8420">
                  <c:v>45071.906750578702</c:v>
                </c:pt>
                <c:pt idx="8421">
                  <c:v>45071.91716730324</c:v>
                </c:pt>
                <c:pt idx="8422">
                  <c:v>45071.927584027777</c:v>
                </c:pt>
                <c:pt idx="8423">
                  <c:v>45071.938000752314</c:v>
                </c:pt>
                <c:pt idx="8424">
                  <c:v>45071.948417476851</c:v>
                </c:pt>
                <c:pt idx="8425">
                  <c:v>45071.958834201389</c:v>
                </c:pt>
                <c:pt idx="8426">
                  <c:v>45071.969250925926</c:v>
                </c:pt>
                <c:pt idx="8427">
                  <c:v>45071.979667650463</c:v>
                </c:pt>
                <c:pt idx="8428">
                  <c:v>45071.990084375</c:v>
                </c:pt>
                <c:pt idx="8429">
                  <c:v>45072.000501099537</c:v>
                </c:pt>
                <c:pt idx="8430">
                  <c:v>45072.010917824075</c:v>
                </c:pt>
                <c:pt idx="8431">
                  <c:v>45072.021334548612</c:v>
                </c:pt>
                <c:pt idx="8432">
                  <c:v>45072.031751273149</c:v>
                </c:pt>
                <c:pt idx="8433">
                  <c:v>45072.042167997686</c:v>
                </c:pt>
                <c:pt idx="8434">
                  <c:v>45072.052584722223</c:v>
                </c:pt>
                <c:pt idx="8435">
                  <c:v>45072.063001446761</c:v>
                </c:pt>
                <c:pt idx="8436">
                  <c:v>45072.073418171298</c:v>
                </c:pt>
                <c:pt idx="8437">
                  <c:v>45072.083834895835</c:v>
                </c:pt>
                <c:pt idx="8438">
                  <c:v>45072.094251620372</c:v>
                </c:pt>
                <c:pt idx="8439">
                  <c:v>45072.104668344909</c:v>
                </c:pt>
                <c:pt idx="8440">
                  <c:v>45072.115085069447</c:v>
                </c:pt>
                <c:pt idx="8441">
                  <c:v>45072.125501793984</c:v>
                </c:pt>
                <c:pt idx="8442">
                  <c:v>45072.135918518521</c:v>
                </c:pt>
                <c:pt idx="8443">
                  <c:v>45072.146335243058</c:v>
                </c:pt>
                <c:pt idx="8444">
                  <c:v>45072.156751967595</c:v>
                </c:pt>
                <c:pt idx="8445">
                  <c:v>45072.167168692133</c:v>
                </c:pt>
                <c:pt idx="8446">
                  <c:v>45072.17758541667</c:v>
                </c:pt>
                <c:pt idx="8447">
                  <c:v>45072.188002141207</c:v>
                </c:pt>
                <c:pt idx="8448">
                  <c:v>45072.198418865744</c:v>
                </c:pt>
                <c:pt idx="8449">
                  <c:v>45072.208835590274</c:v>
                </c:pt>
                <c:pt idx="8450">
                  <c:v>45072.219252314811</c:v>
                </c:pt>
                <c:pt idx="8451">
                  <c:v>45072.229669039349</c:v>
                </c:pt>
                <c:pt idx="8452">
                  <c:v>45072.240085763886</c:v>
                </c:pt>
                <c:pt idx="8453">
                  <c:v>45072.250502488423</c:v>
                </c:pt>
                <c:pt idx="8454">
                  <c:v>45072.26091921296</c:v>
                </c:pt>
                <c:pt idx="8455">
                  <c:v>45072.271335937497</c:v>
                </c:pt>
                <c:pt idx="8456">
                  <c:v>45072.281752662035</c:v>
                </c:pt>
                <c:pt idx="8457">
                  <c:v>45072.292169386572</c:v>
                </c:pt>
                <c:pt idx="8458">
                  <c:v>45072.302586111109</c:v>
                </c:pt>
                <c:pt idx="8459">
                  <c:v>45072.313002835646</c:v>
                </c:pt>
                <c:pt idx="8460">
                  <c:v>45072.323419560184</c:v>
                </c:pt>
                <c:pt idx="8461">
                  <c:v>45072.333836284721</c:v>
                </c:pt>
                <c:pt idx="8462">
                  <c:v>45072.344253009258</c:v>
                </c:pt>
                <c:pt idx="8463">
                  <c:v>45072.354669733795</c:v>
                </c:pt>
                <c:pt idx="8464">
                  <c:v>45072.365086458332</c:v>
                </c:pt>
                <c:pt idx="8465">
                  <c:v>45072.37550318287</c:v>
                </c:pt>
                <c:pt idx="8466">
                  <c:v>45072.385919907407</c:v>
                </c:pt>
                <c:pt idx="8467">
                  <c:v>45072.396336631944</c:v>
                </c:pt>
                <c:pt idx="8468">
                  <c:v>45072.406753356481</c:v>
                </c:pt>
                <c:pt idx="8469">
                  <c:v>45072.417170081018</c:v>
                </c:pt>
                <c:pt idx="8470">
                  <c:v>45072.427586805556</c:v>
                </c:pt>
                <c:pt idx="8471">
                  <c:v>45072.438003530093</c:v>
                </c:pt>
                <c:pt idx="8472">
                  <c:v>45072.44842025463</c:v>
                </c:pt>
                <c:pt idx="8473">
                  <c:v>45072.458836979167</c:v>
                </c:pt>
                <c:pt idx="8474">
                  <c:v>45072.469253703704</c:v>
                </c:pt>
                <c:pt idx="8475">
                  <c:v>45072.479670428242</c:v>
                </c:pt>
                <c:pt idx="8476">
                  <c:v>45072.490087152779</c:v>
                </c:pt>
                <c:pt idx="8477">
                  <c:v>45072.500503877316</c:v>
                </c:pt>
                <c:pt idx="8478">
                  <c:v>45072.510920601853</c:v>
                </c:pt>
                <c:pt idx="8479">
                  <c:v>45072.52133732639</c:v>
                </c:pt>
                <c:pt idx="8480">
                  <c:v>45072.531754050928</c:v>
                </c:pt>
                <c:pt idx="8481">
                  <c:v>45072.542170775465</c:v>
                </c:pt>
                <c:pt idx="8482">
                  <c:v>45072.552587500002</c:v>
                </c:pt>
                <c:pt idx="8483">
                  <c:v>45072.563004224539</c:v>
                </c:pt>
                <c:pt idx="8484">
                  <c:v>45072.573420949077</c:v>
                </c:pt>
                <c:pt idx="8485">
                  <c:v>45072.583837673614</c:v>
                </c:pt>
                <c:pt idx="8486">
                  <c:v>45072.594254398151</c:v>
                </c:pt>
                <c:pt idx="8487">
                  <c:v>45072.604671122688</c:v>
                </c:pt>
                <c:pt idx="8488">
                  <c:v>45072.615087847225</c:v>
                </c:pt>
                <c:pt idx="8489">
                  <c:v>45072.625504571763</c:v>
                </c:pt>
                <c:pt idx="8490">
                  <c:v>45072.6359212963</c:v>
                </c:pt>
                <c:pt idx="8491">
                  <c:v>45072.64633802083</c:v>
                </c:pt>
                <c:pt idx="8492">
                  <c:v>45072.656754745367</c:v>
                </c:pt>
                <c:pt idx="8493">
                  <c:v>45072.667171469904</c:v>
                </c:pt>
                <c:pt idx="8494">
                  <c:v>45072.677588194441</c:v>
                </c:pt>
                <c:pt idx="8495">
                  <c:v>45072.688004918979</c:v>
                </c:pt>
                <c:pt idx="8496">
                  <c:v>45072.698421643516</c:v>
                </c:pt>
                <c:pt idx="8497">
                  <c:v>45072.708838368053</c:v>
                </c:pt>
                <c:pt idx="8498">
                  <c:v>45072.71925509259</c:v>
                </c:pt>
                <c:pt idx="8499">
                  <c:v>45072.729671817127</c:v>
                </c:pt>
                <c:pt idx="8500">
                  <c:v>45072.740088541665</c:v>
                </c:pt>
                <c:pt idx="8501">
                  <c:v>45072.750505266202</c:v>
                </c:pt>
                <c:pt idx="8502">
                  <c:v>45072.760921990739</c:v>
                </c:pt>
                <c:pt idx="8503">
                  <c:v>45072.771338715276</c:v>
                </c:pt>
                <c:pt idx="8504">
                  <c:v>45072.781755439813</c:v>
                </c:pt>
                <c:pt idx="8505">
                  <c:v>45072.792172164351</c:v>
                </c:pt>
                <c:pt idx="8506">
                  <c:v>45072.802588888888</c:v>
                </c:pt>
                <c:pt idx="8507">
                  <c:v>45072.813005613425</c:v>
                </c:pt>
                <c:pt idx="8508">
                  <c:v>45072.823422337962</c:v>
                </c:pt>
                <c:pt idx="8509">
                  <c:v>45072.833839062499</c:v>
                </c:pt>
                <c:pt idx="8510">
                  <c:v>45072.844255787037</c:v>
                </c:pt>
                <c:pt idx="8511">
                  <c:v>45072.854672511574</c:v>
                </c:pt>
                <c:pt idx="8512">
                  <c:v>45072.865089236111</c:v>
                </c:pt>
                <c:pt idx="8513">
                  <c:v>45072.875505960648</c:v>
                </c:pt>
                <c:pt idx="8514">
                  <c:v>45072.885922685186</c:v>
                </c:pt>
                <c:pt idx="8515">
                  <c:v>45072.896339409723</c:v>
                </c:pt>
                <c:pt idx="8516">
                  <c:v>45072.90675613426</c:v>
                </c:pt>
                <c:pt idx="8517">
                  <c:v>45072.917172858797</c:v>
                </c:pt>
                <c:pt idx="8518">
                  <c:v>45072.927589583334</c:v>
                </c:pt>
                <c:pt idx="8519">
                  <c:v>45072.938006307872</c:v>
                </c:pt>
                <c:pt idx="8520">
                  <c:v>45072.948423032409</c:v>
                </c:pt>
                <c:pt idx="8521">
                  <c:v>45072.958839756946</c:v>
                </c:pt>
                <c:pt idx="8522">
                  <c:v>45072.969256481483</c:v>
                </c:pt>
                <c:pt idx="8523">
                  <c:v>45072.97967320602</c:v>
                </c:pt>
                <c:pt idx="8524">
                  <c:v>45072.990089930558</c:v>
                </c:pt>
                <c:pt idx="8525">
                  <c:v>45073.000506655095</c:v>
                </c:pt>
                <c:pt idx="8526">
                  <c:v>45073.010923379632</c:v>
                </c:pt>
                <c:pt idx="8527">
                  <c:v>45073.021340104169</c:v>
                </c:pt>
                <c:pt idx="8528">
                  <c:v>45073.031756828706</c:v>
                </c:pt>
                <c:pt idx="8529">
                  <c:v>45073.042173553244</c:v>
                </c:pt>
                <c:pt idx="8530">
                  <c:v>45073.052590277781</c:v>
                </c:pt>
                <c:pt idx="8531">
                  <c:v>45073.063007002318</c:v>
                </c:pt>
                <c:pt idx="8532">
                  <c:v>45073.073423726855</c:v>
                </c:pt>
                <c:pt idx="8533">
                  <c:v>45073.083840451392</c:v>
                </c:pt>
                <c:pt idx="8534">
                  <c:v>45073.094257175922</c:v>
                </c:pt>
                <c:pt idx="8535">
                  <c:v>45073.10467390046</c:v>
                </c:pt>
                <c:pt idx="8536">
                  <c:v>45073.115090624997</c:v>
                </c:pt>
                <c:pt idx="8537">
                  <c:v>45073.125507349534</c:v>
                </c:pt>
                <c:pt idx="8538">
                  <c:v>45073.135924074071</c:v>
                </c:pt>
                <c:pt idx="8539">
                  <c:v>45073.146340798608</c:v>
                </c:pt>
                <c:pt idx="8540">
                  <c:v>45073.156757523146</c:v>
                </c:pt>
                <c:pt idx="8541">
                  <c:v>45073.167174247683</c:v>
                </c:pt>
                <c:pt idx="8542">
                  <c:v>45073.17759097222</c:v>
                </c:pt>
                <c:pt idx="8543">
                  <c:v>45073.188007696757</c:v>
                </c:pt>
                <c:pt idx="8544">
                  <c:v>45073.198424421294</c:v>
                </c:pt>
                <c:pt idx="8545">
                  <c:v>45073.208841145832</c:v>
                </c:pt>
                <c:pt idx="8546">
                  <c:v>45073.219257870369</c:v>
                </c:pt>
                <c:pt idx="8547">
                  <c:v>45073.229674594906</c:v>
                </c:pt>
                <c:pt idx="8548">
                  <c:v>45073.240091319443</c:v>
                </c:pt>
                <c:pt idx="8549">
                  <c:v>45073.250508043981</c:v>
                </c:pt>
                <c:pt idx="8550">
                  <c:v>45073.260924768518</c:v>
                </c:pt>
                <c:pt idx="8551">
                  <c:v>45073.271341493055</c:v>
                </c:pt>
                <c:pt idx="8552">
                  <c:v>45073.281758217592</c:v>
                </c:pt>
                <c:pt idx="8553">
                  <c:v>45073.292174942129</c:v>
                </c:pt>
                <c:pt idx="8554">
                  <c:v>45073.302591666667</c:v>
                </c:pt>
                <c:pt idx="8555">
                  <c:v>45073.313008391204</c:v>
                </c:pt>
                <c:pt idx="8556">
                  <c:v>45073.323425115741</c:v>
                </c:pt>
                <c:pt idx="8557">
                  <c:v>45073.333841840278</c:v>
                </c:pt>
                <c:pt idx="8558">
                  <c:v>45073.344258564815</c:v>
                </c:pt>
                <c:pt idx="8559">
                  <c:v>45073.354675289353</c:v>
                </c:pt>
                <c:pt idx="8560">
                  <c:v>45073.36509201389</c:v>
                </c:pt>
                <c:pt idx="8561">
                  <c:v>45073.375508738427</c:v>
                </c:pt>
                <c:pt idx="8562">
                  <c:v>45073.385925462964</c:v>
                </c:pt>
                <c:pt idx="8563">
                  <c:v>45073.396342187501</c:v>
                </c:pt>
                <c:pt idx="8564">
                  <c:v>45073.406758912039</c:v>
                </c:pt>
                <c:pt idx="8565">
                  <c:v>45073.417175636576</c:v>
                </c:pt>
                <c:pt idx="8566">
                  <c:v>45073.427592361113</c:v>
                </c:pt>
                <c:pt idx="8567">
                  <c:v>45073.43800908565</c:v>
                </c:pt>
                <c:pt idx="8568">
                  <c:v>45073.448425810187</c:v>
                </c:pt>
                <c:pt idx="8569">
                  <c:v>45073.458842534725</c:v>
                </c:pt>
                <c:pt idx="8570">
                  <c:v>45073.469259259262</c:v>
                </c:pt>
                <c:pt idx="8571">
                  <c:v>45073.479675983799</c:v>
                </c:pt>
                <c:pt idx="8572">
                  <c:v>45073.490092708336</c:v>
                </c:pt>
                <c:pt idx="8573">
                  <c:v>45073.500509432874</c:v>
                </c:pt>
                <c:pt idx="8574">
                  <c:v>45073.510926157411</c:v>
                </c:pt>
                <c:pt idx="8575">
                  <c:v>45073.521342881948</c:v>
                </c:pt>
                <c:pt idx="8576">
                  <c:v>45073.531759606478</c:v>
                </c:pt>
                <c:pt idx="8577">
                  <c:v>45073.542176331015</c:v>
                </c:pt>
                <c:pt idx="8578">
                  <c:v>45073.552593055552</c:v>
                </c:pt>
                <c:pt idx="8579">
                  <c:v>45073.563009780089</c:v>
                </c:pt>
                <c:pt idx="8580">
                  <c:v>45073.573426504627</c:v>
                </c:pt>
                <c:pt idx="8581">
                  <c:v>45073.583843229164</c:v>
                </c:pt>
                <c:pt idx="8582">
                  <c:v>45073.594259953701</c:v>
                </c:pt>
                <c:pt idx="8583">
                  <c:v>45073.604676678238</c:v>
                </c:pt>
                <c:pt idx="8584">
                  <c:v>45073.615093402776</c:v>
                </c:pt>
                <c:pt idx="8585">
                  <c:v>45073.625510127313</c:v>
                </c:pt>
                <c:pt idx="8586">
                  <c:v>45073.63592685185</c:v>
                </c:pt>
                <c:pt idx="8587">
                  <c:v>45073.646343576387</c:v>
                </c:pt>
                <c:pt idx="8588">
                  <c:v>45073.656760300924</c:v>
                </c:pt>
                <c:pt idx="8589">
                  <c:v>45073.667177025462</c:v>
                </c:pt>
                <c:pt idx="8590">
                  <c:v>45073.677593749999</c:v>
                </c:pt>
                <c:pt idx="8591">
                  <c:v>45073.688010474536</c:v>
                </c:pt>
                <c:pt idx="8592">
                  <c:v>45073.698427199073</c:v>
                </c:pt>
                <c:pt idx="8593">
                  <c:v>45073.70884392361</c:v>
                </c:pt>
                <c:pt idx="8594">
                  <c:v>45073.719260648148</c:v>
                </c:pt>
                <c:pt idx="8595">
                  <c:v>45073.729677372685</c:v>
                </c:pt>
                <c:pt idx="8596">
                  <c:v>45073.740094097222</c:v>
                </c:pt>
                <c:pt idx="8597">
                  <c:v>45073.750510821759</c:v>
                </c:pt>
                <c:pt idx="8598">
                  <c:v>45073.760927546296</c:v>
                </c:pt>
                <c:pt idx="8599">
                  <c:v>45073.771344270834</c:v>
                </c:pt>
                <c:pt idx="8600">
                  <c:v>45073.781760995371</c:v>
                </c:pt>
                <c:pt idx="8601">
                  <c:v>45073.792177719908</c:v>
                </c:pt>
                <c:pt idx="8602">
                  <c:v>45073.802594444445</c:v>
                </c:pt>
                <c:pt idx="8603">
                  <c:v>45073.813011168982</c:v>
                </c:pt>
                <c:pt idx="8604">
                  <c:v>45073.82342789352</c:v>
                </c:pt>
                <c:pt idx="8605">
                  <c:v>45073.833844618057</c:v>
                </c:pt>
                <c:pt idx="8606">
                  <c:v>45073.844261342594</c:v>
                </c:pt>
                <c:pt idx="8607">
                  <c:v>45073.854678067131</c:v>
                </c:pt>
                <c:pt idx="8608">
                  <c:v>45073.865094791669</c:v>
                </c:pt>
                <c:pt idx="8609">
                  <c:v>45073.875511516206</c:v>
                </c:pt>
                <c:pt idx="8610">
                  <c:v>45073.885928240743</c:v>
                </c:pt>
                <c:pt idx="8611">
                  <c:v>45073.89634496528</c:v>
                </c:pt>
                <c:pt idx="8612">
                  <c:v>45073.906761689817</c:v>
                </c:pt>
                <c:pt idx="8613">
                  <c:v>45073.917178414355</c:v>
                </c:pt>
                <c:pt idx="8614">
                  <c:v>45073.927595138892</c:v>
                </c:pt>
                <c:pt idx="8615">
                  <c:v>45073.938011863429</c:v>
                </c:pt>
                <c:pt idx="8616">
                  <c:v>45073.948428587966</c:v>
                </c:pt>
                <c:pt idx="8617">
                  <c:v>45073.958845312503</c:v>
                </c:pt>
                <c:pt idx="8618">
                  <c:v>45073.969262037041</c:v>
                </c:pt>
                <c:pt idx="8619">
                  <c:v>45073.979678761571</c:v>
                </c:pt>
                <c:pt idx="8620">
                  <c:v>45073.990095486108</c:v>
                </c:pt>
                <c:pt idx="8621">
                  <c:v>45074.000512210645</c:v>
                </c:pt>
                <c:pt idx="8622">
                  <c:v>45074.010928935182</c:v>
                </c:pt>
                <c:pt idx="8623">
                  <c:v>45074.021345659719</c:v>
                </c:pt>
                <c:pt idx="8624">
                  <c:v>45074.031762384257</c:v>
                </c:pt>
                <c:pt idx="8625">
                  <c:v>45074.042179108794</c:v>
                </c:pt>
                <c:pt idx="8626">
                  <c:v>45074.052595833331</c:v>
                </c:pt>
                <c:pt idx="8627">
                  <c:v>45074.063012557868</c:v>
                </c:pt>
                <c:pt idx="8628">
                  <c:v>45074.073429282405</c:v>
                </c:pt>
                <c:pt idx="8629">
                  <c:v>45074.083846006943</c:v>
                </c:pt>
                <c:pt idx="8630">
                  <c:v>45074.09426273148</c:v>
                </c:pt>
                <c:pt idx="8631">
                  <c:v>45074.104679456017</c:v>
                </c:pt>
                <c:pt idx="8632">
                  <c:v>45074.115096180554</c:v>
                </c:pt>
                <c:pt idx="8633">
                  <c:v>45074.125512905091</c:v>
                </c:pt>
                <c:pt idx="8634">
                  <c:v>45074.135929629629</c:v>
                </c:pt>
                <c:pt idx="8635">
                  <c:v>45074.146346354166</c:v>
                </c:pt>
                <c:pt idx="8636">
                  <c:v>45074.156763078703</c:v>
                </c:pt>
                <c:pt idx="8637">
                  <c:v>45074.16717980324</c:v>
                </c:pt>
                <c:pt idx="8638">
                  <c:v>45074.177596527777</c:v>
                </c:pt>
                <c:pt idx="8639">
                  <c:v>45074.188013252315</c:v>
                </c:pt>
                <c:pt idx="8640">
                  <c:v>45074.198429976852</c:v>
                </c:pt>
                <c:pt idx="8641">
                  <c:v>45074.208846701389</c:v>
                </c:pt>
                <c:pt idx="8642">
                  <c:v>45074.219263425926</c:v>
                </c:pt>
                <c:pt idx="8643">
                  <c:v>45074.229680150464</c:v>
                </c:pt>
                <c:pt idx="8644">
                  <c:v>45074.240096875001</c:v>
                </c:pt>
                <c:pt idx="8645">
                  <c:v>45074.250513599538</c:v>
                </c:pt>
                <c:pt idx="8646">
                  <c:v>45074.260930324075</c:v>
                </c:pt>
                <c:pt idx="8647">
                  <c:v>45074.271347048612</c:v>
                </c:pt>
                <c:pt idx="8648">
                  <c:v>45074.28176377315</c:v>
                </c:pt>
                <c:pt idx="8649">
                  <c:v>45074.292180497687</c:v>
                </c:pt>
                <c:pt idx="8650">
                  <c:v>45074.302597222224</c:v>
                </c:pt>
                <c:pt idx="8651">
                  <c:v>45074.313013946761</c:v>
                </c:pt>
                <c:pt idx="8652">
                  <c:v>45074.323430671298</c:v>
                </c:pt>
                <c:pt idx="8653">
                  <c:v>45074.333847395836</c:v>
                </c:pt>
                <c:pt idx="8654">
                  <c:v>45074.344264120373</c:v>
                </c:pt>
                <c:pt idx="8655">
                  <c:v>45074.35468084491</c:v>
                </c:pt>
                <c:pt idx="8656">
                  <c:v>45074.365097569447</c:v>
                </c:pt>
                <c:pt idx="8657">
                  <c:v>45074.375514293984</c:v>
                </c:pt>
                <c:pt idx="8658">
                  <c:v>45074.385931018522</c:v>
                </c:pt>
                <c:pt idx="8659">
                  <c:v>45074.396347743059</c:v>
                </c:pt>
                <c:pt idx="8660">
                  <c:v>45074.406764467596</c:v>
                </c:pt>
                <c:pt idx="8661">
                  <c:v>45074.417181192126</c:v>
                </c:pt>
                <c:pt idx="8662">
                  <c:v>45074.427597916663</c:v>
                </c:pt>
                <c:pt idx="8663">
                  <c:v>45074.4380146412</c:v>
                </c:pt>
                <c:pt idx="8664">
                  <c:v>45074.448431365738</c:v>
                </c:pt>
                <c:pt idx="8665">
                  <c:v>45074.458848090275</c:v>
                </c:pt>
                <c:pt idx="8666">
                  <c:v>45074.469264814812</c:v>
                </c:pt>
                <c:pt idx="8667">
                  <c:v>45074.479681539349</c:v>
                </c:pt>
                <c:pt idx="8668">
                  <c:v>45074.490098263886</c:v>
                </c:pt>
                <c:pt idx="8669">
                  <c:v>45074.500514988424</c:v>
                </c:pt>
                <c:pt idx="8670">
                  <c:v>45074.510931712961</c:v>
                </c:pt>
                <c:pt idx="8671">
                  <c:v>45074.521348437498</c:v>
                </c:pt>
                <c:pt idx="8672">
                  <c:v>45074.531765162035</c:v>
                </c:pt>
                <c:pt idx="8673">
                  <c:v>45074.542181886573</c:v>
                </c:pt>
                <c:pt idx="8674">
                  <c:v>45074.55259861111</c:v>
                </c:pt>
                <c:pt idx="8675">
                  <c:v>45074.563015335647</c:v>
                </c:pt>
                <c:pt idx="8676">
                  <c:v>45074.573432060184</c:v>
                </c:pt>
                <c:pt idx="8677">
                  <c:v>45074.583848784721</c:v>
                </c:pt>
                <c:pt idx="8678">
                  <c:v>45074.594265509259</c:v>
                </c:pt>
                <c:pt idx="8679">
                  <c:v>45074.604682233796</c:v>
                </c:pt>
                <c:pt idx="8680">
                  <c:v>45074.615098958333</c:v>
                </c:pt>
                <c:pt idx="8681">
                  <c:v>45074.62551568287</c:v>
                </c:pt>
                <c:pt idx="8682">
                  <c:v>45074.635932407407</c:v>
                </c:pt>
                <c:pt idx="8683">
                  <c:v>45074.646349131945</c:v>
                </c:pt>
                <c:pt idx="8684">
                  <c:v>45074.656765856482</c:v>
                </c:pt>
                <c:pt idx="8685">
                  <c:v>45074.667182581019</c:v>
                </c:pt>
                <c:pt idx="8686">
                  <c:v>45074.677599305556</c:v>
                </c:pt>
                <c:pt idx="8687">
                  <c:v>45074.688016030093</c:v>
                </c:pt>
                <c:pt idx="8688">
                  <c:v>45074.698432754631</c:v>
                </c:pt>
                <c:pt idx="8689">
                  <c:v>45074.708849479168</c:v>
                </c:pt>
                <c:pt idx="8690">
                  <c:v>45074.719266203705</c:v>
                </c:pt>
                <c:pt idx="8691">
                  <c:v>45074.729682928242</c:v>
                </c:pt>
                <c:pt idx="8692">
                  <c:v>45074.740099652779</c:v>
                </c:pt>
                <c:pt idx="8693">
                  <c:v>45074.750516377317</c:v>
                </c:pt>
                <c:pt idx="8694">
                  <c:v>45074.760933101854</c:v>
                </c:pt>
                <c:pt idx="8695">
                  <c:v>45074.771349826391</c:v>
                </c:pt>
                <c:pt idx="8696">
                  <c:v>45074.781766550928</c:v>
                </c:pt>
                <c:pt idx="8697">
                  <c:v>45074.792183275466</c:v>
                </c:pt>
                <c:pt idx="8698">
                  <c:v>45074.802600000003</c:v>
                </c:pt>
                <c:pt idx="8699">
                  <c:v>45074.81301672454</c:v>
                </c:pt>
                <c:pt idx="8700">
                  <c:v>45074.823433449077</c:v>
                </c:pt>
                <c:pt idx="8701">
                  <c:v>45074.833850173614</c:v>
                </c:pt>
                <c:pt idx="8702">
                  <c:v>45074.844266898152</c:v>
                </c:pt>
                <c:pt idx="8703">
                  <c:v>45074.854683622689</c:v>
                </c:pt>
                <c:pt idx="8704">
                  <c:v>45074.865100347219</c:v>
                </c:pt>
                <c:pt idx="8705">
                  <c:v>45074.875517071756</c:v>
                </c:pt>
                <c:pt idx="8706">
                  <c:v>45074.885933796293</c:v>
                </c:pt>
                <c:pt idx="8707">
                  <c:v>45074.89635052083</c:v>
                </c:pt>
                <c:pt idx="8708">
                  <c:v>45074.906767245368</c:v>
                </c:pt>
                <c:pt idx="8709">
                  <c:v>45074.917183969905</c:v>
                </c:pt>
                <c:pt idx="8710">
                  <c:v>45074.927600694442</c:v>
                </c:pt>
                <c:pt idx="8711">
                  <c:v>45074.938017418979</c:v>
                </c:pt>
                <c:pt idx="8712">
                  <c:v>45074.948434143516</c:v>
                </c:pt>
                <c:pt idx="8713">
                  <c:v>45074.958850868054</c:v>
                </c:pt>
                <c:pt idx="8714">
                  <c:v>45074.969267592591</c:v>
                </c:pt>
                <c:pt idx="8715">
                  <c:v>45074.979684317128</c:v>
                </c:pt>
                <c:pt idx="8716">
                  <c:v>45074.990101041665</c:v>
                </c:pt>
                <c:pt idx="8717">
                  <c:v>45075.000517766202</c:v>
                </c:pt>
                <c:pt idx="8718">
                  <c:v>45075.01093449074</c:v>
                </c:pt>
                <c:pt idx="8719">
                  <c:v>45075.021351215277</c:v>
                </c:pt>
                <c:pt idx="8720">
                  <c:v>45075.031767939814</c:v>
                </c:pt>
                <c:pt idx="8721">
                  <c:v>45075.042184664351</c:v>
                </c:pt>
                <c:pt idx="8722">
                  <c:v>45075.052601388888</c:v>
                </c:pt>
                <c:pt idx="8723">
                  <c:v>45075.063018113426</c:v>
                </c:pt>
                <c:pt idx="8724">
                  <c:v>45075.073434837963</c:v>
                </c:pt>
                <c:pt idx="8725">
                  <c:v>45075.0838515625</c:v>
                </c:pt>
                <c:pt idx="8726">
                  <c:v>45075.094268287037</c:v>
                </c:pt>
                <c:pt idx="8727">
                  <c:v>45075.104685011574</c:v>
                </c:pt>
                <c:pt idx="8728">
                  <c:v>45075.115101736112</c:v>
                </c:pt>
                <c:pt idx="8729">
                  <c:v>45075.125518460649</c:v>
                </c:pt>
                <c:pt idx="8730">
                  <c:v>45075.135935185186</c:v>
                </c:pt>
                <c:pt idx="8731">
                  <c:v>45075.146351909723</c:v>
                </c:pt>
                <c:pt idx="8732">
                  <c:v>45075.156768634261</c:v>
                </c:pt>
                <c:pt idx="8733">
                  <c:v>45075.167185358798</c:v>
                </c:pt>
                <c:pt idx="8734">
                  <c:v>45075.177602083335</c:v>
                </c:pt>
                <c:pt idx="8735">
                  <c:v>45075.188018807872</c:v>
                </c:pt>
                <c:pt idx="8736">
                  <c:v>45075.198435532409</c:v>
                </c:pt>
                <c:pt idx="8737">
                  <c:v>45075.208852256947</c:v>
                </c:pt>
                <c:pt idx="8738">
                  <c:v>45075.219268981484</c:v>
                </c:pt>
                <c:pt idx="8739">
                  <c:v>45075.229685706021</c:v>
                </c:pt>
                <c:pt idx="8740">
                  <c:v>45075.240102430558</c:v>
                </c:pt>
                <c:pt idx="8741">
                  <c:v>45075.250519155095</c:v>
                </c:pt>
                <c:pt idx="8742">
                  <c:v>45075.260935879633</c:v>
                </c:pt>
                <c:pt idx="8743">
                  <c:v>45075.27135260417</c:v>
                </c:pt>
                <c:pt idx="8744">
                  <c:v>45075.281769328707</c:v>
                </c:pt>
                <c:pt idx="8745">
                  <c:v>45075.292186053244</c:v>
                </c:pt>
                <c:pt idx="8746">
                  <c:v>45075.302602777774</c:v>
                </c:pt>
                <c:pt idx="8747">
                  <c:v>45075.313019502311</c:v>
                </c:pt>
                <c:pt idx="8748">
                  <c:v>45075.323436226849</c:v>
                </c:pt>
                <c:pt idx="8749">
                  <c:v>45075.333852951386</c:v>
                </c:pt>
                <c:pt idx="8750">
                  <c:v>45075.344269675923</c:v>
                </c:pt>
                <c:pt idx="8751">
                  <c:v>45075.35468640046</c:v>
                </c:pt>
                <c:pt idx="8752">
                  <c:v>45075.365103124997</c:v>
                </c:pt>
                <c:pt idx="8753">
                  <c:v>45075.375519849535</c:v>
                </c:pt>
                <c:pt idx="8754">
                  <c:v>45075.385936574072</c:v>
                </c:pt>
                <c:pt idx="8755">
                  <c:v>45075.396353298609</c:v>
                </c:pt>
                <c:pt idx="8756">
                  <c:v>45075.406770023146</c:v>
                </c:pt>
                <c:pt idx="8757">
                  <c:v>45075.417186747683</c:v>
                </c:pt>
                <c:pt idx="8758">
                  <c:v>45075.427603472221</c:v>
                </c:pt>
                <c:pt idx="8759">
                  <c:v>45075.438020196758</c:v>
                </c:pt>
                <c:pt idx="8760">
                  <c:v>45075.448436921295</c:v>
                </c:pt>
                <c:pt idx="8761">
                  <c:v>45075.458853645832</c:v>
                </c:pt>
                <c:pt idx="8762">
                  <c:v>45075.469270370369</c:v>
                </c:pt>
                <c:pt idx="8763">
                  <c:v>45075.479687094907</c:v>
                </c:pt>
                <c:pt idx="8764">
                  <c:v>45075.490103819444</c:v>
                </c:pt>
                <c:pt idx="8765">
                  <c:v>45075.500520543981</c:v>
                </c:pt>
                <c:pt idx="8766">
                  <c:v>45075.510937268518</c:v>
                </c:pt>
                <c:pt idx="8767">
                  <c:v>45075.521353993056</c:v>
                </c:pt>
                <c:pt idx="8768">
                  <c:v>45075.531770717593</c:v>
                </c:pt>
                <c:pt idx="8769">
                  <c:v>45075.54218744213</c:v>
                </c:pt>
                <c:pt idx="8770">
                  <c:v>45075.552604166667</c:v>
                </c:pt>
                <c:pt idx="8771">
                  <c:v>45075.563020891204</c:v>
                </c:pt>
                <c:pt idx="8772">
                  <c:v>45075.573437615742</c:v>
                </c:pt>
                <c:pt idx="8773">
                  <c:v>45075.583854340279</c:v>
                </c:pt>
                <c:pt idx="8774">
                  <c:v>45075.594271064816</c:v>
                </c:pt>
                <c:pt idx="8775">
                  <c:v>45075.604687789353</c:v>
                </c:pt>
                <c:pt idx="8776">
                  <c:v>45075.61510451389</c:v>
                </c:pt>
                <c:pt idx="8777">
                  <c:v>45075.625521238428</c:v>
                </c:pt>
                <c:pt idx="8778">
                  <c:v>45075.635937962965</c:v>
                </c:pt>
                <c:pt idx="8779">
                  <c:v>45075.646354687502</c:v>
                </c:pt>
                <c:pt idx="8780">
                  <c:v>45075.656771412039</c:v>
                </c:pt>
                <c:pt idx="8781">
                  <c:v>45075.667188136576</c:v>
                </c:pt>
                <c:pt idx="8782">
                  <c:v>45075.677604861114</c:v>
                </c:pt>
                <c:pt idx="8783">
                  <c:v>45075.688021585651</c:v>
                </c:pt>
                <c:pt idx="8784">
                  <c:v>45075.698438310188</c:v>
                </c:pt>
                <c:pt idx="8785">
                  <c:v>45075.708855034725</c:v>
                </c:pt>
                <c:pt idx="8786">
                  <c:v>45075.719271759262</c:v>
                </c:pt>
                <c:pt idx="8787">
                  <c:v>45075.7296884838</c:v>
                </c:pt>
                <c:pt idx="8788">
                  <c:v>45075.740105208337</c:v>
                </c:pt>
                <c:pt idx="8789">
                  <c:v>45075.750521932867</c:v>
                </c:pt>
                <c:pt idx="8790">
                  <c:v>45075.760938657404</c:v>
                </c:pt>
                <c:pt idx="8791">
                  <c:v>45075.771355381941</c:v>
                </c:pt>
                <c:pt idx="8792">
                  <c:v>45075.781772106478</c:v>
                </c:pt>
                <c:pt idx="8793">
                  <c:v>45075.792188831016</c:v>
                </c:pt>
                <c:pt idx="8794">
                  <c:v>45075.802605555553</c:v>
                </c:pt>
                <c:pt idx="8795">
                  <c:v>45075.81302228009</c:v>
                </c:pt>
                <c:pt idx="8796">
                  <c:v>45075.823439004627</c:v>
                </c:pt>
                <c:pt idx="8797">
                  <c:v>45075.833855729164</c:v>
                </c:pt>
                <c:pt idx="8798">
                  <c:v>45075.844272453702</c:v>
                </c:pt>
                <c:pt idx="8799">
                  <c:v>45075.854689178239</c:v>
                </c:pt>
                <c:pt idx="8800">
                  <c:v>45075.865105902776</c:v>
                </c:pt>
                <c:pt idx="8801">
                  <c:v>45075.875522627313</c:v>
                </c:pt>
                <c:pt idx="8802">
                  <c:v>45075.885939351851</c:v>
                </c:pt>
                <c:pt idx="8803">
                  <c:v>45075.896356076388</c:v>
                </c:pt>
                <c:pt idx="8804">
                  <c:v>45075.906772800925</c:v>
                </c:pt>
                <c:pt idx="8805">
                  <c:v>45075.917189525462</c:v>
                </c:pt>
                <c:pt idx="8806">
                  <c:v>45075.927606249999</c:v>
                </c:pt>
                <c:pt idx="8807">
                  <c:v>45075.938022974537</c:v>
                </c:pt>
                <c:pt idx="8808">
                  <c:v>45075.948439699074</c:v>
                </c:pt>
                <c:pt idx="8809">
                  <c:v>45075.958856423611</c:v>
                </c:pt>
                <c:pt idx="8810">
                  <c:v>45075.969273148148</c:v>
                </c:pt>
                <c:pt idx="8811">
                  <c:v>45075.979689872685</c:v>
                </c:pt>
                <c:pt idx="8812">
                  <c:v>45075.990106597223</c:v>
                </c:pt>
                <c:pt idx="8813">
                  <c:v>45076.00052332176</c:v>
                </c:pt>
                <c:pt idx="8814">
                  <c:v>45076.010940046297</c:v>
                </c:pt>
                <c:pt idx="8815">
                  <c:v>45076.021356770834</c:v>
                </c:pt>
                <c:pt idx="8816">
                  <c:v>45076.031773495371</c:v>
                </c:pt>
                <c:pt idx="8817">
                  <c:v>45076.042190219909</c:v>
                </c:pt>
                <c:pt idx="8818">
                  <c:v>45076.052606944446</c:v>
                </c:pt>
                <c:pt idx="8819">
                  <c:v>45076.063023668983</c:v>
                </c:pt>
                <c:pt idx="8820">
                  <c:v>45076.07344039352</c:v>
                </c:pt>
                <c:pt idx="8821">
                  <c:v>45076.083857118057</c:v>
                </c:pt>
                <c:pt idx="8822">
                  <c:v>45076.094273842595</c:v>
                </c:pt>
                <c:pt idx="8823">
                  <c:v>45076.104690567132</c:v>
                </c:pt>
                <c:pt idx="8824">
                  <c:v>45076.115107291669</c:v>
                </c:pt>
                <c:pt idx="8825">
                  <c:v>45076.125524016206</c:v>
                </c:pt>
                <c:pt idx="8826">
                  <c:v>45076.135940740744</c:v>
                </c:pt>
                <c:pt idx="8827">
                  <c:v>45076.146357465281</c:v>
                </c:pt>
                <c:pt idx="8828">
                  <c:v>45076.156774189818</c:v>
                </c:pt>
                <c:pt idx="8829">
                  <c:v>45076.167190914355</c:v>
                </c:pt>
                <c:pt idx="8830">
                  <c:v>45076.177607638892</c:v>
                </c:pt>
                <c:pt idx="8831">
                  <c:v>45076.188024363422</c:v>
                </c:pt>
                <c:pt idx="8832">
                  <c:v>45076.19844108796</c:v>
                </c:pt>
                <c:pt idx="8833">
                  <c:v>45076.208857812497</c:v>
                </c:pt>
                <c:pt idx="8834">
                  <c:v>45076.219274537034</c:v>
                </c:pt>
                <c:pt idx="8835">
                  <c:v>45076.229691261571</c:v>
                </c:pt>
                <c:pt idx="8836">
                  <c:v>45076.240107986108</c:v>
                </c:pt>
                <c:pt idx="8837">
                  <c:v>45076.250524710646</c:v>
                </c:pt>
                <c:pt idx="8838">
                  <c:v>45076.260941435183</c:v>
                </c:pt>
                <c:pt idx="8839">
                  <c:v>45076.27135815972</c:v>
                </c:pt>
                <c:pt idx="8840">
                  <c:v>45076.281774884257</c:v>
                </c:pt>
                <c:pt idx="8841">
                  <c:v>45076.292191608794</c:v>
                </c:pt>
                <c:pt idx="8842">
                  <c:v>45076.302608333332</c:v>
                </c:pt>
                <c:pt idx="8843">
                  <c:v>45076.313025057869</c:v>
                </c:pt>
                <c:pt idx="8844">
                  <c:v>45076.323441782406</c:v>
                </c:pt>
                <c:pt idx="8845">
                  <c:v>45076.333858506943</c:v>
                </c:pt>
                <c:pt idx="8846">
                  <c:v>45076.34427523148</c:v>
                </c:pt>
                <c:pt idx="8847">
                  <c:v>45076.354691956018</c:v>
                </c:pt>
                <c:pt idx="8848">
                  <c:v>45076.365108680555</c:v>
                </c:pt>
                <c:pt idx="8849">
                  <c:v>45076.375525405092</c:v>
                </c:pt>
                <c:pt idx="8850">
                  <c:v>45076.385942129629</c:v>
                </c:pt>
                <c:pt idx="8851">
                  <c:v>45076.396358854166</c:v>
                </c:pt>
                <c:pt idx="8852">
                  <c:v>45076.406775578704</c:v>
                </c:pt>
                <c:pt idx="8853">
                  <c:v>45076.417192303241</c:v>
                </c:pt>
                <c:pt idx="8854">
                  <c:v>45076.427609027778</c:v>
                </c:pt>
                <c:pt idx="8855">
                  <c:v>45076.438025752315</c:v>
                </c:pt>
                <c:pt idx="8856">
                  <c:v>45076.448442476853</c:v>
                </c:pt>
                <c:pt idx="8857">
                  <c:v>45076.45885920139</c:v>
                </c:pt>
                <c:pt idx="8858">
                  <c:v>45076.469275925927</c:v>
                </c:pt>
                <c:pt idx="8859">
                  <c:v>45076.479692650464</c:v>
                </c:pt>
                <c:pt idx="8860">
                  <c:v>45076.490109375001</c:v>
                </c:pt>
                <c:pt idx="8861">
                  <c:v>45076.500526099539</c:v>
                </c:pt>
                <c:pt idx="8862">
                  <c:v>45076.510942824076</c:v>
                </c:pt>
                <c:pt idx="8863">
                  <c:v>45076.521359548613</c:v>
                </c:pt>
                <c:pt idx="8864">
                  <c:v>45076.53177627315</c:v>
                </c:pt>
                <c:pt idx="8865">
                  <c:v>45076.542192997687</c:v>
                </c:pt>
                <c:pt idx="8866">
                  <c:v>45076.552609722225</c:v>
                </c:pt>
                <c:pt idx="8867">
                  <c:v>45076.563026446762</c:v>
                </c:pt>
                <c:pt idx="8868">
                  <c:v>45076.573443171299</c:v>
                </c:pt>
                <c:pt idx="8869">
                  <c:v>45076.583859895836</c:v>
                </c:pt>
                <c:pt idx="8870">
                  <c:v>45076.594276620373</c:v>
                </c:pt>
                <c:pt idx="8871">
                  <c:v>45076.604693344911</c:v>
                </c:pt>
                <c:pt idx="8872">
                  <c:v>45076.615110069448</c:v>
                </c:pt>
                <c:pt idx="8873">
                  <c:v>45076.625526793985</c:v>
                </c:pt>
                <c:pt idx="8874">
                  <c:v>45076.635943518515</c:v>
                </c:pt>
                <c:pt idx="8875">
                  <c:v>45076.646360243052</c:v>
                </c:pt>
                <c:pt idx="8876">
                  <c:v>45076.656776967589</c:v>
                </c:pt>
                <c:pt idx="8877">
                  <c:v>45076.667193692127</c:v>
                </c:pt>
                <c:pt idx="8878">
                  <c:v>45076.677610416664</c:v>
                </c:pt>
                <c:pt idx="8879">
                  <c:v>45076.688027141201</c:v>
                </c:pt>
                <c:pt idx="8880">
                  <c:v>45076.698443865738</c:v>
                </c:pt>
                <c:pt idx="8881">
                  <c:v>45076.708860590275</c:v>
                </c:pt>
                <c:pt idx="8882">
                  <c:v>45076.719277314813</c:v>
                </c:pt>
                <c:pt idx="8883">
                  <c:v>45076.72969403935</c:v>
                </c:pt>
                <c:pt idx="8884">
                  <c:v>45076.740110763887</c:v>
                </c:pt>
                <c:pt idx="8885">
                  <c:v>45076.750527488424</c:v>
                </c:pt>
                <c:pt idx="8886">
                  <c:v>45076.760944212961</c:v>
                </c:pt>
                <c:pt idx="8887">
                  <c:v>45076.771360937499</c:v>
                </c:pt>
                <c:pt idx="8888">
                  <c:v>45076.781777662036</c:v>
                </c:pt>
                <c:pt idx="8889">
                  <c:v>45076.792194386573</c:v>
                </c:pt>
                <c:pt idx="8890">
                  <c:v>45076.80261111111</c:v>
                </c:pt>
                <c:pt idx="8891">
                  <c:v>45076.813027835648</c:v>
                </c:pt>
                <c:pt idx="8892">
                  <c:v>45076.823444560185</c:v>
                </c:pt>
                <c:pt idx="8893">
                  <c:v>45076.833861284722</c:v>
                </c:pt>
                <c:pt idx="8894">
                  <c:v>45076.844278009259</c:v>
                </c:pt>
                <c:pt idx="8895">
                  <c:v>45076.854694733796</c:v>
                </c:pt>
                <c:pt idx="8896">
                  <c:v>45076.865111458334</c:v>
                </c:pt>
                <c:pt idx="8897">
                  <c:v>45076.875528182871</c:v>
                </c:pt>
                <c:pt idx="8898">
                  <c:v>45076.885944907408</c:v>
                </c:pt>
                <c:pt idx="8899">
                  <c:v>45076.896361631945</c:v>
                </c:pt>
                <c:pt idx="8900">
                  <c:v>45076.906778356482</c:v>
                </c:pt>
                <c:pt idx="8901">
                  <c:v>45076.91719508102</c:v>
                </c:pt>
                <c:pt idx="8902">
                  <c:v>45076.927611805557</c:v>
                </c:pt>
                <c:pt idx="8903">
                  <c:v>45076.938028530094</c:v>
                </c:pt>
                <c:pt idx="8904">
                  <c:v>45076.948445254631</c:v>
                </c:pt>
                <c:pt idx="8905">
                  <c:v>45076.958861979168</c:v>
                </c:pt>
                <c:pt idx="8906">
                  <c:v>45076.969278703706</c:v>
                </c:pt>
                <c:pt idx="8907">
                  <c:v>45076.979695428243</c:v>
                </c:pt>
                <c:pt idx="8908">
                  <c:v>45076.99011215278</c:v>
                </c:pt>
                <c:pt idx="8909">
                  <c:v>45077.000528877317</c:v>
                </c:pt>
                <c:pt idx="8910">
                  <c:v>45077.010945601854</c:v>
                </c:pt>
                <c:pt idx="8911">
                  <c:v>45077.021362326392</c:v>
                </c:pt>
                <c:pt idx="8912">
                  <c:v>45077.031779050929</c:v>
                </c:pt>
                <c:pt idx="8913">
                  <c:v>45077.042195775466</c:v>
                </c:pt>
                <c:pt idx="8914">
                  <c:v>45077.052612500003</c:v>
                </c:pt>
                <c:pt idx="8915">
                  <c:v>45077.063029224541</c:v>
                </c:pt>
                <c:pt idx="8916">
                  <c:v>45077.07344594907</c:v>
                </c:pt>
                <c:pt idx="8917">
                  <c:v>45077.083862673608</c:v>
                </c:pt>
                <c:pt idx="8918">
                  <c:v>45077.094279398145</c:v>
                </c:pt>
                <c:pt idx="8919">
                  <c:v>45077.104696122682</c:v>
                </c:pt>
                <c:pt idx="8920">
                  <c:v>45077.115112847219</c:v>
                </c:pt>
                <c:pt idx="8921">
                  <c:v>45077.125529571756</c:v>
                </c:pt>
                <c:pt idx="8922">
                  <c:v>45077.135946296294</c:v>
                </c:pt>
                <c:pt idx="8923">
                  <c:v>45077.146363020831</c:v>
                </c:pt>
                <c:pt idx="8924">
                  <c:v>45077.156779745368</c:v>
                </c:pt>
                <c:pt idx="8925">
                  <c:v>45077.167196469905</c:v>
                </c:pt>
                <c:pt idx="8926">
                  <c:v>45077.177613194443</c:v>
                </c:pt>
                <c:pt idx="8927">
                  <c:v>45077.18802991898</c:v>
                </c:pt>
                <c:pt idx="8928">
                  <c:v>45077.198446643517</c:v>
                </c:pt>
                <c:pt idx="8929">
                  <c:v>45077.208863368054</c:v>
                </c:pt>
                <c:pt idx="8930">
                  <c:v>45077.219280092591</c:v>
                </c:pt>
                <c:pt idx="8931">
                  <c:v>45077.229696817129</c:v>
                </c:pt>
                <c:pt idx="8932">
                  <c:v>45077.240113541666</c:v>
                </c:pt>
                <c:pt idx="8933">
                  <c:v>45077.250530266203</c:v>
                </c:pt>
                <c:pt idx="8934">
                  <c:v>45077.26094699074</c:v>
                </c:pt>
                <c:pt idx="8935">
                  <c:v>45077.271363715277</c:v>
                </c:pt>
                <c:pt idx="8936">
                  <c:v>45077.281780439815</c:v>
                </c:pt>
                <c:pt idx="8937">
                  <c:v>45077.292197164352</c:v>
                </c:pt>
                <c:pt idx="8938">
                  <c:v>45077.302613888889</c:v>
                </c:pt>
                <c:pt idx="8939">
                  <c:v>45077.313030613426</c:v>
                </c:pt>
                <c:pt idx="8940">
                  <c:v>45077.323447337963</c:v>
                </c:pt>
                <c:pt idx="8941">
                  <c:v>45077.333864062501</c:v>
                </c:pt>
                <c:pt idx="8942">
                  <c:v>45077.344280787038</c:v>
                </c:pt>
                <c:pt idx="8943">
                  <c:v>45077.354697511575</c:v>
                </c:pt>
                <c:pt idx="8944">
                  <c:v>45077.365114236112</c:v>
                </c:pt>
                <c:pt idx="8945">
                  <c:v>45077.375530960649</c:v>
                </c:pt>
                <c:pt idx="8946">
                  <c:v>45077.385947685187</c:v>
                </c:pt>
                <c:pt idx="8947">
                  <c:v>45077.396364409724</c:v>
                </c:pt>
                <c:pt idx="8948">
                  <c:v>45077.406781134261</c:v>
                </c:pt>
                <c:pt idx="8949">
                  <c:v>45077.417197858798</c:v>
                </c:pt>
                <c:pt idx="8950">
                  <c:v>45077.427614583336</c:v>
                </c:pt>
                <c:pt idx="8951">
                  <c:v>45077.438031307873</c:v>
                </c:pt>
                <c:pt idx="8952">
                  <c:v>45077.44844803241</c:v>
                </c:pt>
                <c:pt idx="8953">
                  <c:v>45077.458864756947</c:v>
                </c:pt>
                <c:pt idx="8954">
                  <c:v>45077.469281481484</c:v>
                </c:pt>
                <c:pt idx="8955">
                  <c:v>45077.479698206022</c:v>
                </c:pt>
                <c:pt idx="8956">
                  <c:v>45077.490114930559</c:v>
                </c:pt>
                <c:pt idx="8957">
                  <c:v>45077.500531655096</c:v>
                </c:pt>
                <c:pt idx="8958">
                  <c:v>45077.510948379633</c:v>
                </c:pt>
                <c:pt idx="8959">
                  <c:v>45077.521365104163</c:v>
                </c:pt>
                <c:pt idx="8960">
                  <c:v>45077.5317818287</c:v>
                </c:pt>
                <c:pt idx="8961">
                  <c:v>45077.542198553238</c:v>
                </c:pt>
                <c:pt idx="8962">
                  <c:v>45077.552615277775</c:v>
                </c:pt>
                <c:pt idx="8963">
                  <c:v>45077.563032002312</c:v>
                </c:pt>
                <c:pt idx="8964">
                  <c:v>45077.573448726849</c:v>
                </c:pt>
                <c:pt idx="8965">
                  <c:v>45077.583865451386</c:v>
                </c:pt>
                <c:pt idx="8966">
                  <c:v>45077.594282175924</c:v>
                </c:pt>
                <c:pt idx="8967">
                  <c:v>45077.604698900461</c:v>
                </c:pt>
                <c:pt idx="8968">
                  <c:v>45077.615115624998</c:v>
                </c:pt>
                <c:pt idx="8969">
                  <c:v>45077.625532349535</c:v>
                </c:pt>
                <c:pt idx="8970">
                  <c:v>45077.635949074072</c:v>
                </c:pt>
                <c:pt idx="8971">
                  <c:v>45077.64636579861</c:v>
                </c:pt>
                <c:pt idx="8972">
                  <c:v>45077.656782523147</c:v>
                </c:pt>
                <c:pt idx="8973">
                  <c:v>45077.667199247684</c:v>
                </c:pt>
                <c:pt idx="8974">
                  <c:v>45077.677615972221</c:v>
                </c:pt>
                <c:pt idx="8975">
                  <c:v>45077.688032696758</c:v>
                </c:pt>
                <c:pt idx="8976">
                  <c:v>45077.698449421296</c:v>
                </c:pt>
                <c:pt idx="8977">
                  <c:v>45077.708866145833</c:v>
                </c:pt>
                <c:pt idx="8978">
                  <c:v>45077.71928287037</c:v>
                </c:pt>
                <c:pt idx="8979">
                  <c:v>45077.729699594907</c:v>
                </c:pt>
                <c:pt idx="8980">
                  <c:v>45077.740116319444</c:v>
                </c:pt>
                <c:pt idx="8981">
                  <c:v>45077.750533043982</c:v>
                </c:pt>
                <c:pt idx="8982">
                  <c:v>45077.760949768519</c:v>
                </c:pt>
                <c:pt idx="8983">
                  <c:v>45077.771366493056</c:v>
                </c:pt>
                <c:pt idx="8984">
                  <c:v>45077.781783217593</c:v>
                </c:pt>
                <c:pt idx="8985">
                  <c:v>45077.792199942131</c:v>
                </c:pt>
                <c:pt idx="8986">
                  <c:v>45077.802616666668</c:v>
                </c:pt>
                <c:pt idx="8987">
                  <c:v>45077.813033391205</c:v>
                </c:pt>
                <c:pt idx="8988">
                  <c:v>45077.823450115742</c:v>
                </c:pt>
                <c:pt idx="8989">
                  <c:v>45077.833866840279</c:v>
                </c:pt>
                <c:pt idx="8990">
                  <c:v>45077.844283564817</c:v>
                </c:pt>
                <c:pt idx="8991">
                  <c:v>45077.854700289354</c:v>
                </c:pt>
                <c:pt idx="8992">
                  <c:v>45077.865117013891</c:v>
                </c:pt>
                <c:pt idx="8993">
                  <c:v>45077.875533738428</c:v>
                </c:pt>
                <c:pt idx="8994">
                  <c:v>45077.885950462965</c:v>
                </c:pt>
                <c:pt idx="8995">
                  <c:v>45077.896367187503</c:v>
                </c:pt>
                <c:pt idx="8996">
                  <c:v>45077.90678391204</c:v>
                </c:pt>
                <c:pt idx="8997">
                  <c:v>45077.917200636577</c:v>
                </c:pt>
                <c:pt idx="8998">
                  <c:v>45077.927617361114</c:v>
                </c:pt>
                <c:pt idx="8999">
                  <c:v>45077.938034085651</c:v>
                </c:pt>
                <c:pt idx="9000">
                  <c:v>45077.948450810189</c:v>
                </c:pt>
                <c:pt idx="9001">
                  <c:v>45077.958867534719</c:v>
                </c:pt>
                <c:pt idx="9002">
                  <c:v>45077.969284259256</c:v>
                </c:pt>
                <c:pt idx="9003">
                  <c:v>45077.979700983793</c:v>
                </c:pt>
                <c:pt idx="9004">
                  <c:v>45077.99011770833</c:v>
                </c:pt>
                <c:pt idx="9005">
                  <c:v>45078.000534432867</c:v>
                </c:pt>
                <c:pt idx="9006">
                  <c:v>45078.010951157405</c:v>
                </c:pt>
                <c:pt idx="9007">
                  <c:v>45078.021367881942</c:v>
                </c:pt>
                <c:pt idx="9008">
                  <c:v>45078.031784606479</c:v>
                </c:pt>
                <c:pt idx="9009">
                  <c:v>45078.042201331016</c:v>
                </c:pt>
                <c:pt idx="9010">
                  <c:v>45078.052618055553</c:v>
                </c:pt>
                <c:pt idx="9011">
                  <c:v>45078.063034780091</c:v>
                </c:pt>
                <c:pt idx="9012">
                  <c:v>45078.073451504628</c:v>
                </c:pt>
                <c:pt idx="9013">
                  <c:v>45078.083868229165</c:v>
                </c:pt>
                <c:pt idx="9014">
                  <c:v>45078.094284953702</c:v>
                </c:pt>
                <c:pt idx="9015">
                  <c:v>45078.10470167824</c:v>
                </c:pt>
                <c:pt idx="9016">
                  <c:v>45078.115118402777</c:v>
                </c:pt>
                <c:pt idx="9017">
                  <c:v>45078.125535127314</c:v>
                </c:pt>
                <c:pt idx="9018">
                  <c:v>45078.135951851851</c:v>
                </c:pt>
                <c:pt idx="9019">
                  <c:v>45078.146368576388</c:v>
                </c:pt>
                <c:pt idx="9020">
                  <c:v>45078.156785300926</c:v>
                </c:pt>
                <c:pt idx="9021">
                  <c:v>45078.167202025463</c:v>
                </c:pt>
                <c:pt idx="9022">
                  <c:v>45078.17761875</c:v>
                </c:pt>
                <c:pt idx="9023">
                  <c:v>45078.188035474537</c:v>
                </c:pt>
                <c:pt idx="9024">
                  <c:v>45078.198452199074</c:v>
                </c:pt>
                <c:pt idx="9025">
                  <c:v>45078.208868923612</c:v>
                </c:pt>
                <c:pt idx="9026">
                  <c:v>45078.219285648149</c:v>
                </c:pt>
                <c:pt idx="9027">
                  <c:v>45078.229702372686</c:v>
                </c:pt>
                <c:pt idx="9028">
                  <c:v>45078.240119097223</c:v>
                </c:pt>
                <c:pt idx="9029">
                  <c:v>45078.25053582176</c:v>
                </c:pt>
                <c:pt idx="9030">
                  <c:v>45078.260952546298</c:v>
                </c:pt>
                <c:pt idx="9031">
                  <c:v>45078.271369270835</c:v>
                </c:pt>
                <c:pt idx="9032">
                  <c:v>45078.281785995372</c:v>
                </c:pt>
                <c:pt idx="9033">
                  <c:v>45078.292202719909</c:v>
                </c:pt>
                <c:pt idx="9034">
                  <c:v>45078.302619444446</c:v>
                </c:pt>
                <c:pt idx="9035">
                  <c:v>45078.313036168984</c:v>
                </c:pt>
                <c:pt idx="9036">
                  <c:v>45078.323452893521</c:v>
                </c:pt>
                <c:pt idx="9037">
                  <c:v>45078.333869618058</c:v>
                </c:pt>
                <c:pt idx="9038">
                  <c:v>45078.344286342595</c:v>
                </c:pt>
                <c:pt idx="9039">
                  <c:v>45078.354703067133</c:v>
                </c:pt>
                <c:pt idx="9040">
                  <c:v>45078.36511979167</c:v>
                </c:pt>
                <c:pt idx="9041">
                  <c:v>45078.375536516207</c:v>
                </c:pt>
                <c:pt idx="9042">
                  <c:v>45078.385953240744</c:v>
                </c:pt>
                <c:pt idx="9043">
                  <c:v>45078.396369965281</c:v>
                </c:pt>
                <c:pt idx="9044">
                  <c:v>45078.406786689811</c:v>
                </c:pt>
                <c:pt idx="9045">
                  <c:v>45078.417203414348</c:v>
                </c:pt>
                <c:pt idx="9046">
                  <c:v>45078.427620138886</c:v>
                </c:pt>
                <c:pt idx="9047">
                  <c:v>45078.438036863423</c:v>
                </c:pt>
                <c:pt idx="9048">
                  <c:v>45078.44845358796</c:v>
                </c:pt>
                <c:pt idx="9049">
                  <c:v>45078.458870312497</c:v>
                </c:pt>
                <c:pt idx="9050">
                  <c:v>45078.469287037035</c:v>
                </c:pt>
                <c:pt idx="9051">
                  <c:v>45078.479703761572</c:v>
                </c:pt>
                <c:pt idx="9052">
                  <c:v>45078.490120486109</c:v>
                </c:pt>
                <c:pt idx="9053">
                  <c:v>45078.500537210646</c:v>
                </c:pt>
                <c:pt idx="9054">
                  <c:v>45078.510953935183</c:v>
                </c:pt>
                <c:pt idx="9055">
                  <c:v>45078.521370659721</c:v>
                </c:pt>
                <c:pt idx="9056">
                  <c:v>45078.531787384258</c:v>
                </c:pt>
                <c:pt idx="9057">
                  <c:v>45078.542204108795</c:v>
                </c:pt>
                <c:pt idx="9058">
                  <c:v>45078.552620833332</c:v>
                </c:pt>
                <c:pt idx="9059">
                  <c:v>45078.563037557869</c:v>
                </c:pt>
                <c:pt idx="9060">
                  <c:v>45078.573454282407</c:v>
                </c:pt>
                <c:pt idx="9061">
                  <c:v>45078.583871006944</c:v>
                </c:pt>
                <c:pt idx="9062">
                  <c:v>45078.594287731481</c:v>
                </c:pt>
                <c:pt idx="9063">
                  <c:v>45078.604704456018</c:v>
                </c:pt>
                <c:pt idx="9064">
                  <c:v>45078.615121180555</c:v>
                </c:pt>
                <c:pt idx="9065">
                  <c:v>45078.625537905093</c:v>
                </c:pt>
                <c:pt idx="9066">
                  <c:v>45078.63595462963</c:v>
                </c:pt>
                <c:pt idx="9067">
                  <c:v>45078.646371354167</c:v>
                </c:pt>
                <c:pt idx="9068">
                  <c:v>45078.656788078704</c:v>
                </c:pt>
                <c:pt idx="9069">
                  <c:v>45078.667204803241</c:v>
                </c:pt>
                <c:pt idx="9070">
                  <c:v>45078.677621527779</c:v>
                </c:pt>
                <c:pt idx="9071">
                  <c:v>45078.688038252316</c:v>
                </c:pt>
                <c:pt idx="9072">
                  <c:v>45078.698454976853</c:v>
                </c:pt>
                <c:pt idx="9073">
                  <c:v>45078.70887170139</c:v>
                </c:pt>
                <c:pt idx="9074">
                  <c:v>45078.719288425928</c:v>
                </c:pt>
                <c:pt idx="9075">
                  <c:v>45078.729705150465</c:v>
                </c:pt>
                <c:pt idx="9076">
                  <c:v>45078.740121875002</c:v>
                </c:pt>
                <c:pt idx="9077">
                  <c:v>45078.750538599539</c:v>
                </c:pt>
                <c:pt idx="9078">
                  <c:v>45078.760955324076</c:v>
                </c:pt>
                <c:pt idx="9079">
                  <c:v>45078.771372048614</c:v>
                </c:pt>
                <c:pt idx="9080">
                  <c:v>45078.781788773151</c:v>
                </c:pt>
                <c:pt idx="9081">
                  <c:v>45078.792205497688</c:v>
                </c:pt>
                <c:pt idx="9082">
                  <c:v>45078.802622222225</c:v>
                </c:pt>
                <c:pt idx="9083">
                  <c:v>45078.813038946762</c:v>
                </c:pt>
                <c:pt idx="9084">
                  <c:v>45078.8234556713</c:v>
                </c:pt>
                <c:pt idx="9085">
                  <c:v>45078.833872395837</c:v>
                </c:pt>
                <c:pt idx="9086">
                  <c:v>45078.844289120367</c:v>
                </c:pt>
                <c:pt idx="9087">
                  <c:v>45078.854705844904</c:v>
                </c:pt>
                <c:pt idx="9088">
                  <c:v>45078.865122569441</c:v>
                </c:pt>
                <c:pt idx="9089">
                  <c:v>45078.875539293978</c:v>
                </c:pt>
                <c:pt idx="9090">
                  <c:v>45078.885956018516</c:v>
                </c:pt>
                <c:pt idx="9091">
                  <c:v>45078.896372743053</c:v>
                </c:pt>
                <c:pt idx="9092">
                  <c:v>45078.90678946759</c:v>
                </c:pt>
                <c:pt idx="9093">
                  <c:v>45078.917206192127</c:v>
                </c:pt>
                <c:pt idx="9094">
                  <c:v>45078.927622916664</c:v>
                </c:pt>
                <c:pt idx="9095">
                  <c:v>45078.938039641202</c:v>
                </c:pt>
                <c:pt idx="9096">
                  <c:v>45078.948456365739</c:v>
                </c:pt>
                <c:pt idx="9097">
                  <c:v>45078.958873090276</c:v>
                </c:pt>
                <c:pt idx="9098">
                  <c:v>45078.969289814813</c:v>
                </c:pt>
                <c:pt idx="9099">
                  <c:v>45078.97970653935</c:v>
                </c:pt>
                <c:pt idx="9100">
                  <c:v>45078.990123263888</c:v>
                </c:pt>
                <c:pt idx="9101">
                  <c:v>45079.000539988425</c:v>
                </c:pt>
                <c:pt idx="9102">
                  <c:v>45079.010956712962</c:v>
                </c:pt>
                <c:pt idx="9103">
                  <c:v>45079.021373437499</c:v>
                </c:pt>
                <c:pt idx="9104">
                  <c:v>45079.031790162036</c:v>
                </c:pt>
                <c:pt idx="9105">
                  <c:v>45079.042206886574</c:v>
                </c:pt>
                <c:pt idx="9106">
                  <c:v>45079.052623611111</c:v>
                </c:pt>
                <c:pt idx="9107">
                  <c:v>45079.063040335648</c:v>
                </c:pt>
                <c:pt idx="9108">
                  <c:v>45079.073457060185</c:v>
                </c:pt>
                <c:pt idx="9109">
                  <c:v>45079.083873784723</c:v>
                </c:pt>
                <c:pt idx="9110">
                  <c:v>45079.09429050926</c:v>
                </c:pt>
                <c:pt idx="9111">
                  <c:v>45079.104707233797</c:v>
                </c:pt>
                <c:pt idx="9112">
                  <c:v>45079.115123958334</c:v>
                </c:pt>
                <c:pt idx="9113">
                  <c:v>45079.125540682871</c:v>
                </c:pt>
                <c:pt idx="9114">
                  <c:v>45079.135957407409</c:v>
                </c:pt>
                <c:pt idx="9115">
                  <c:v>45079.146374131946</c:v>
                </c:pt>
                <c:pt idx="9116">
                  <c:v>45079.156790856483</c:v>
                </c:pt>
                <c:pt idx="9117">
                  <c:v>45079.16720758102</c:v>
                </c:pt>
                <c:pt idx="9118">
                  <c:v>45079.177624305557</c:v>
                </c:pt>
                <c:pt idx="9119">
                  <c:v>45079.188041030095</c:v>
                </c:pt>
                <c:pt idx="9120">
                  <c:v>45079.198457754632</c:v>
                </c:pt>
                <c:pt idx="9121">
                  <c:v>45079.208874479169</c:v>
                </c:pt>
                <c:pt idx="9122">
                  <c:v>45079.219291203706</c:v>
                </c:pt>
                <c:pt idx="9123">
                  <c:v>45079.229707928243</c:v>
                </c:pt>
                <c:pt idx="9124">
                  <c:v>45079.240124652781</c:v>
                </c:pt>
                <c:pt idx="9125">
                  <c:v>45079.250541377318</c:v>
                </c:pt>
                <c:pt idx="9126">
                  <c:v>45079.260958101855</c:v>
                </c:pt>
                <c:pt idx="9127">
                  <c:v>45079.271374826392</c:v>
                </c:pt>
                <c:pt idx="9128">
                  <c:v>45079.281791550929</c:v>
                </c:pt>
                <c:pt idx="9129">
                  <c:v>45079.292208275459</c:v>
                </c:pt>
                <c:pt idx="9130">
                  <c:v>45079.302624999997</c:v>
                </c:pt>
                <c:pt idx="9131">
                  <c:v>45079.313041724534</c:v>
                </c:pt>
                <c:pt idx="9132">
                  <c:v>45079.323458449071</c:v>
                </c:pt>
                <c:pt idx="9133">
                  <c:v>45079.333875173608</c:v>
                </c:pt>
                <c:pt idx="9134">
                  <c:v>45079.344291898145</c:v>
                </c:pt>
                <c:pt idx="9135">
                  <c:v>45079.354708622683</c:v>
                </c:pt>
                <c:pt idx="9136">
                  <c:v>45079.36512534722</c:v>
                </c:pt>
                <c:pt idx="9137">
                  <c:v>45079.375542071757</c:v>
                </c:pt>
                <c:pt idx="9138">
                  <c:v>45079.385958796294</c:v>
                </c:pt>
                <c:pt idx="9139">
                  <c:v>45079.396375520831</c:v>
                </c:pt>
                <c:pt idx="9140">
                  <c:v>45079.406792245369</c:v>
                </c:pt>
                <c:pt idx="9141">
                  <c:v>45079.417208969906</c:v>
                </c:pt>
                <c:pt idx="9142">
                  <c:v>45079.427625694443</c:v>
                </c:pt>
                <c:pt idx="9143">
                  <c:v>45079.43804241898</c:v>
                </c:pt>
                <c:pt idx="9144">
                  <c:v>45079.448459143518</c:v>
                </c:pt>
                <c:pt idx="9145">
                  <c:v>45079.458875868055</c:v>
                </c:pt>
                <c:pt idx="9146">
                  <c:v>45079.469292592592</c:v>
                </c:pt>
                <c:pt idx="9147">
                  <c:v>45079.479709317129</c:v>
                </c:pt>
                <c:pt idx="9148">
                  <c:v>45079.490126041666</c:v>
                </c:pt>
                <c:pt idx="9149">
                  <c:v>45079.500542766204</c:v>
                </c:pt>
                <c:pt idx="9150">
                  <c:v>45079.510959490741</c:v>
                </c:pt>
                <c:pt idx="9151">
                  <c:v>45079.521376215278</c:v>
                </c:pt>
                <c:pt idx="9152">
                  <c:v>45079.531792939815</c:v>
                </c:pt>
                <c:pt idx="9153">
                  <c:v>45079.542209664352</c:v>
                </c:pt>
                <c:pt idx="9154">
                  <c:v>45079.55262638889</c:v>
                </c:pt>
                <c:pt idx="9155">
                  <c:v>45079.563043113427</c:v>
                </c:pt>
                <c:pt idx="9156">
                  <c:v>45079.573459837964</c:v>
                </c:pt>
                <c:pt idx="9157">
                  <c:v>45079.583876562501</c:v>
                </c:pt>
                <c:pt idx="9158">
                  <c:v>45079.594293287038</c:v>
                </c:pt>
                <c:pt idx="9159">
                  <c:v>45079.604710011576</c:v>
                </c:pt>
                <c:pt idx="9160">
                  <c:v>45079.615126736113</c:v>
                </c:pt>
                <c:pt idx="9161">
                  <c:v>45079.62554346065</c:v>
                </c:pt>
                <c:pt idx="9162">
                  <c:v>45079.635960185187</c:v>
                </c:pt>
                <c:pt idx="9163">
                  <c:v>45079.646376909724</c:v>
                </c:pt>
                <c:pt idx="9164">
                  <c:v>45079.656793634262</c:v>
                </c:pt>
                <c:pt idx="9165">
                  <c:v>45079.667210358799</c:v>
                </c:pt>
                <c:pt idx="9166">
                  <c:v>45079.677627083336</c:v>
                </c:pt>
                <c:pt idx="9167">
                  <c:v>45079.688043807873</c:v>
                </c:pt>
                <c:pt idx="9168">
                  <c:v>45079.698460532411</c:v>
                </c:pt>
                <c:pt idx="9169">
                  <c:v>45079.708877256948</c:v>
                </c:pt>
                <c:pt idx="9170">
                  <c:v>45079.719293981485</c:v>
                </c:pt>
                <c:pt idx="9171">
                  <c:v>45079.729710706015</c:v>
                </c:pt>
                <c:pt idx="9172">
                  <c:v>45079.740127430552</c:v>
                </c:pt>
                <c:pt idx="9173">
                  <c:v>45079.750544155089</c:v>
                </c:pt>
                <c:pt idx="9174">
                  <c:v>45079.760960879627</c:v>
                </c:pt>
                <c:pt idx="9175">
                  <c:v>45079.771377604164</c:v>
                </c:pt>
                <c:pt idx="9176">
                  <c:v>45079.781794328701</c:v>
                </c:pt>
                <c:pt idx="9177">
                  <c:v>45079.792211053238</c:v>
                </c:pt>
                <c:pt idx="9178">
                  <c:v>45079.802627777775</c:v>
                </c:pt>
                <c:pt idx="9179">
                  <c:v>45079.813044502313</c:v>
                </c:pt>
                <c:pt idx="9180">
                  <c:v>45079.82346122685</c:v>
                </c:pt>
                <c:pt idx="9181">
                  <c:v>45079.833877951387</c:v>
                </c:pt>
                <c:pt idx="9182">
                  <c:v>45079.844294675924</c:v>
                </c:pt>
                <c:pt idx="9183">
                  <c:v>45079.854711400461</c:v>
                </c:pt>
                <c:pt idx="9184">
                  <c:v>45079.865128124999</c:v>
                </c:pt>
                <c:pt idx="9185">
                  <c:v>45079.875544849536</c:v>
                </c:pt>
                <c:pt idx="9186">
                  <c:v>45079.885961574073</c:v>
                </c:pt>
                <c:pt idx="9187">
                  <c:v>45079.89637829861</c:v>
                </c:pt>
                <c:pt idx="9188">
                  <c:v>45079.906795023147</c:v>
                </c:pt>
                <c:pt idx="9189">
                  <c:v>45079.917211747685</c:v>
                </c:pt>
                <c:pt idx="9190">
                  <c:v>45079.927628472222</c:v>
                </c:pt>
                <c:pt idx="9191">
                  <c:v>45079.938045196759</c:v>
                </c:pt>
                <c:pt idx="9192">
                  <c:v>45079.948461921296</c:v>
                </c:pt>
                <c:pt idx="9193">
                  <c:v>45079.958878645833</c:v>
                </c:pt>
                <c:pt idx="9194">
                  <c:v>45079.969295370371</c:v>
                </c:pt>
                <c:pt idx="9195">
                  <c:v>45079.979712094908</c:v>
                </c:pt>
                <c:pt idx="9196">
                  <c:v>45079.990128819445</c:v>
                </c:pt>
                <c:pt idx="9197">
                  <c:v>45080.000545543982</c:v>
                </c:pt>
                <c:pt idx="9198">
                  <c:v>45080.01096226852</c:v>
                </c:pt>
                <c:pt idx="9199">
                  <c:v>45080.021378993057</c:v>
                </c:pt>
                <c:pt idx="9200">
                  <c:v>45080.031795717594</c:v>
                </c:pt>
                <c:pt idx="9201">
                  <c:v>45080.042212442131</c:v>
                </c:pt>
                <c:pt idx="9202">
                  <c:v>45080.052629166668</c:v>
                </c:pt>
                <c:pt idx="9203">
                  <c:v>45080.063045891206</c:v>
                </c:pt>
                <c:pt idx="9204">
                  <c:v>45080.073462615743</c:v>
                </c:pt>
                <c:pt idx="9205">
                  <c:v>45080.08387934028</c:v>
                </c:pt>
                <c:pt idx="9206">
                  <c:v>45080.094296064817</c:v>
                </c:pt>
                <c:pt idx="9207">
                  <c:v>45080.104712789354</c:v>
                </c:pt>
                <c:pt idx="9208">
                  <c:v>45080.115129513892</c:v>
                </c:pt>
                <c:pt idx="9209">
                  <c:v>45080.125546238429</c:v>
                </c:pt>
                <c:pt idx="9210">
                  <c:v>45080.135962962966</c:v>
                </c:pt>
                <c:pt idx="9211">
                  <c:v>45080.146379687503</c:v>
                </c:pt>
                <c:pt idx="9212">
                  <c:v>45080.15679641204</c:v>
                </c:pt>
                <c:pt idx="9213">
                  <c:v>45080.167213136578</c:v>
                </c:pt>
                <c:pt idx="9214">
                  <c:v>45080.177629861108</c:v>
                </c:pt>
                <c:pt idx="9215">
                  <c:v>45080.188046585645</c:v>
                </c:pt>
                <c:pt idx="9216">
                  <c:v>45080.198463310182</c:v>
                </c:pt>
                <c:pt idx="9217">
                  <c:v>45080.208880034719</c:v>
                </c:pt>
                <c:pt idx="9218">
                  <c:v>45080.219296759256</c:v>
                </c:pt>
                <c:pt idx="9219">
                  <c:v>45080.229713483794</c:v>
                </c:pt>
                <c:pt idx="9220">
                  <c:v>45080.240130208331</c:v>
                </c:pt>
                <c:pt idx="9221">
                  <c:v>45080.250546932868</c:v>
                </c:pt>
                <c:pt idx="9222">
                  <c:v>45080.260963657405</c:v>
                </c:pt>
                <c:pt idx="9223">
                  <c:v>45080.271380381942</c:v>
                </c:pt>
                <c:pt idx="9224">
                  <c:v>45080.28179710648</c:v>
                </c:pt>
                <c:pt idx="9225">
                  <c:v>45080.292213831017</c:v>
                </c:pt>
                <c:pt idx="9226">
                  <c:v>45080.302630555554</c:v>
                </c:pt>
                <c:pt idx="9227">
                  <c:v>45080.313047280091</c:v>
                </c:pt>
                <c:pt idx="9228">
                  <c:v>45080.323464004628</c:v>
                </c:pt>
                <c:pt idx="9229">
                  <c:v>45080.333880729166</c:v>
                </c:pt>
                <c:pt idx="9230">
                  <c:v>45080.344297453703</c:v>
                </c:pt>
                <c:pt idx="9231">
                  <c:v>45080.35471417824</c:v>
                </c:pt>
                <c:pt idx="9232">
                  <c:v>45080.365130902777</c:v>
                </c:pt>
                <c:pt idx="9233">
                  <c:v>45080.375547627315</c:v>
                </c:pt>
                <c:pt idx="9234">
                  <c:v>45080.385964351852</c:v>
                </c:pt>
                <c:pt idx="9235">
                  <c:v>45080.396381076389</c:v>
                </c:pt>
                <c:pt idx="9236">
                  <c:v>45080.406797800926</c:v>
                </c:pt>
                <c:pt idx="9237">
                  <c:v>45080.417214525463</c:v>
                </c:pt>
                <c:pt idx="9238">
                  <c:v>45080.427631250001</c:v>
                </c:pt>
                <c:pt idx="9239">
                  <c:v>45080.438047974538</c:v>
                </c:pt>
                <c:pt idx="9240">
                  <c:v>45080.448464699075</c:v>
                </c:pt>
                <c:pt idx="9241">
                  <c:v>45080.458881423612</c:v>
                </c:pt>
                <c:pt idx="9242">
                  <c:v>45080.469298148149</c:v>
                </c:pt>
                <c:pt idx="9243">
                  <c:v>45080.479714872687</c:v>
                </c:pt>
                <c:pt idx="9244">
                  <c:v>45080.490131597224</c:v>
                </c:pt>
                <c:pt idx="9245">
                  <c:v>45080.500548321761</c:v>
                </c:pt>
                <c:pt idx="9246">
                  <c:v>45080.510965046298</c:v>
                </c:pt>
                <c:pt idx="9247">
                  <c:v>45080.521381770835</c:v>
                </c:pt>
                <c:pt idx="9248">
                  <c:v>45080.531798495373</c:v>
                </c:pt>
                <c:pt idx="9249">
                  <c:v>45080.54221521991</c:v>
                </c:pt>
                <c:pt idx="9250">
                  <c:v>45080.552631944447</c:v>
                </c:pt>
                <c:pt idx="9251">
                  <c:v>45080.563048668984</c:v>
                </c:pt>
                <c:pt idx="9252">
                  <c:v>45080.573465393521</c:v>
                </c:pt>
                <c:pt idx="9253">
                  <c:v>45080.583882118059</c:v>
                </c:pt>
                <c:pt idx="9254">
                  <c:v>45080.594298842596</c:v>
                </c:pt>
                <c:pt idx="9255">
                  <c:v>45080.604715567133</c:v>
                </c:pt>
                <c:pt idx="9256">
                  <c:v>45080.615132291663</c:v>
                </c:pt>
                <c:pt idx="9257">
                  <c:v>45080.6255490162</c:v>
                </c:pt>
                <c:pt idx="9258">
                  <c:v>45080.635965740737</c:v>
                </c:pt>
                <c:pt idx="9259">
                  <c:v>45080.646382465275</c:v>
                </c:pt>
                <c:pt idx="9260">
                  <c:v>45080.656799189812</c:v>
                </c:pt>
                <c:pt idx="9261">
                  <c:v>45080.667215914349</c:v>
                </c:pt>
                <c:pt idx="9262">
                  <c:v>45080.677632638886</c:v>
                </c:pt>
                <c:pt idx="9263">
                  <c:v>45080.688049363423</c:v>
                </c:pt>
                <c:pt idx="9264">
                  <c:v>45080.698466087961</c:v>
                </c:pt>
                <c:pt idx="9265">
                  <c:v>45080.708882812498</c:v>
                </c:pt>
                <c:pt idx="9266">
                  <c:v>45080.719299537035</c:v>
                </c:pt>
                <c:pt idx="9267">
                  <c:v>45080.729716261572</c:v>
                </c:pt>
                <c:pt idx="9268">
                  <c:v>45080.74013298611</c:v>
                </c:pt>
                <c:pt idx="9269">
                  <c:v>45080.750549710647</c:v>
                </c:pt>
                <c:pt idx="9270">
                  <c:v>45080.760966435184</c:v>
                </c:pt>
                <c:pt idx="9271">
                  <c:v>45080.771383159721</c:v>
                </c:pt>
                <c:pt idx="9272">
                  <c:v>45080.781799884258</c:v>
                </c:pt>
                <c:pt idx="9273">
                  <c:v>45080.792216608796</c:v>
                </c:pt>
                <c:pt idx="9274">
                  <c:v>45080.802633333333</c:v>
                </c:pt>
                <c:pt idx="9275">
                  <c:v>45080.81305005787</c:v>
                </c:pt>
                <c:pt idx="9276">
                  <c:v>45080.823466782407</c:v>
                </c:pt>
                <c:pt idx="9277">
                  <c:v>45080.833883506944</c:v>
                </c:pt>
                <c:pt idx="9278">
                  <c:v>45080.844300231482</c:v>
                </c:pt>
                <c:pt idx="9279">
                  <c:v>45080.854716956019</c:v>
                </c:pt>
                <c:pt idx="9280">
                  <c:v>45080.865133680556</c:v>
                </c:pt>
                <c:pt idx="9281">
                  <c:v>45080.875550405093</c:v>
                </c:pt>
                <c:pt idx="9282">
                  <c:v>45080.88596712963</c:v>
                </c:pt>
                <c:pt idx="9283">
                  <c:v>45080.896383854168</c:v>
                </c:pt>
                <c:pt idx="9284">
                  <c:v>45080.906800578705</c:v>
                </c:pt>
                <c:pt idx="9285">
                  <c:v>45080.917217303242</c:v>
                </c:pt>
                <c:pt idx="9286">
                  <c:v>45080.927634027779</c:v>
                </c:pt>
                <c:pt idx="9287">
                  <c:v>45080.938050752316</c:v>
                </c:pt>
                <c:pt idx="9288">
                  <c:v>45080.948467476854</c:v>
                </c:pt>
                <c:pt idx="9289">
                  <c:v>45080.958884201391</c:v>
                </c:pt>
                <c:pt idx="9290">
                  <c:v>45080.969300925928</c:v>
                </c:pt>
                <c:pt idx="9291">
                  <c:v>45080.979717650465</c:v>
                </c:pt>
                <c:pt idx="9292">
                  <c:v>45080.990134375003</c:v>
                </c:pt>
                <c:pt idx="9293">
                  <c:v>45081.00055109954</c:v>
                </c:pt>
                <c:pt idx="9294">
                  <c:v>45081.010967824077</c:v>
                </c:pt>
                <c:pt idx="9295">
                  <c:v>45081.021384548614</c:v>
                </c:pt>
                <c:pt idx="9296">
                  <c:v>45081.031801273151</c:v>
                </c:pt>
                <c:pt idx="9297">
                  <c:v>45081.042217997689</c:v>
                </c:pt>
                <c:pt idx="9298">
                  <c:v>45081.052634722226</c:v>
                </c:pt>
                <c:pt idx="9299">
                  <c:v>45081.063051446756</c:v>
                </c:pt>
                <c:pt idx="9300">
                  <c:v>45081.073468171293</c:v>
                </c:pt>
                <c:pt idx="9301">
                  <c:v>45081.08388489583</c:v>
                </c:pt>
                <c:pt idx="9302">
                  <c:v>45081.094301620367</c:v>
                </c:pt>
                <c:pt idx="9303">
                  <c:v>45081.104718344905</c:v>
                </c:pt>
                <c:pt idx="9304">
                  <c:v>45081.115135069442</c:v>
                </c:pt>
                <c:pt idx="9305">
                  <c:v>45081.125551793979</c:v>
                </c:pt>
                <c:pt idx="9306">
                  <c:v>45081.135968518516</c:v>
                </c:pt>
                <c:pt idx="9307">
                  <c:v>45081.146385243053</c:v>
                </c:pt>
                <c:pt idx="9308">
                  <c:v>45081.156801967591</c:v>
                </c:pt>
                <c:pt idx="9309">
                  <c:v>45081.167218692128</c:v>
                </c:pt>
                <c:pt idx="9310">
                  <c:v>45081.177635416665</c:v>
                </c:pt>
                <c:pt idx="9311">
                  <c:v>45081.188052141202</c:v>
                </c:pt>
                <c:pt idx="9312">
                  <c:v>45081.198468865739</c:v>
                </c:pt>
                <c:pt idx="9313">
                  <c:v>45081.208885590277</c:v>
                </c:pt>
                <c:pt idx="9314">
                  <c:v>45081.219302314814</c:v>
                </c:pt>
                <c:pt idx="9315">
                  <c:v>45081.229719039351</c:v>
                </c:pt>
                <c:pt idx="9316">
                  <c:v>45081.240135763888</c:v>
                </c:pt>
                <c:pt idx="9317">
                  <c:v>45081.250552488425</c:v>
                </c:pt>
                <c:pt idx="9318">
                  <c:v>45081.260969212963</c:v>
                </c:pt>
                <c:pt idx="9319">
                  <c:v>45081.2713859375</c:v>
                </c:pt>
                <c:pt idx="9320">
                  <c:v>45081.281802662037</c:v>
                </c:pt>
                <c:pt idx="9321">
                  <c:v>45081.292219386574</c:v>
                </c:pt>
                <c:pt idx="9322">
                  <c:v>45081.302636111111</c:v>
                </c:pt>
                <c:pt idx="9323">
                  <c:v>45081.313052835649</c:v>
                </c:pt>
                <c:pt idx="9324">
                  <c:v>45081.323469560186</c:v>
                </c:pt>
                <c:pt idx="9325">
                  <c:v>45081.333886284723</c:v>
                </c:pt>
                <c:pt idx="9326">
                  <c:v>45081.34430300926</c:v>
                </c:pt>
                <c:pt idx="9327">
                  <c:v>45081.354719733798</c:v>
                </c:pt>
                <c:pt idx="9328">
                  <c:v>45081.365136458335</c:v>
                </c:pt>
                <c:pt idx="9329">
                  <c:v>45081.375553182872</c:v>
                </c:pt>
                <c:pt idx="9330">
                  <c:v>45081.385969907409</c:v>
                </c:pt>
                <c:pt idx="9331">
                  <c:v>45081.396386631946</c:v>
                </c:pt>
                <c:pt idx="9332">
                  <c:v>45081.406803356484</c:v>
                </c:pt>
                <c:pt idx="9333">
                  <c:v>45081.417220081021</c:v>
                </c:pt>
                <c:pt idx="9334">
                  <c:v>45081.427636805558</c:v>
                </c:pt>
                <c:pt idx="9335">
                  <c:v>45081.438053530095</c:v>
                </c:pt>
                <c:pt idx="9336">
                  <c:v>45081.448470254632</c:v>
                </c:pt>
                <c:pt idx="9337">
                  <c:v>45081.45888697917</c:v>
                </c:pt>
                <c:pt idx="9338">
                  <c:v>45081.469303703707</c:v>
                </c:pt>
                <c:pt idx="9339">
                  <c:v>45081.479720428244</c:v>
                </c:pt>
                <c:pt idx="9340">
                  <c:v>45081.490137152781</c:v>
                </c:pt>
                <c:pt idx="9341">
                  <c:v>45081.500553877311</c:v>
                </c:pt>
                <c:pt idx="9342">
                  <c:v>45081.510970601848</c:v>
                </c:pt>
                <c:pt idx="9343">
                  <c:v>45081.521387326386</c:v>
                </c:pt>
                <c:pt idx="9344">
                  <c:v>45081.531804050923</c:v>
                </c:pt>
                <c:pt idx="9345">
                  <c:v>45081.54222077546</c:v>
                </c:pt>
                <c:pt idx="9346">
                  <c:v>45081.552637499997</c:v>
                </c:pt>
                <c:pt idx="9347">
                  <c:v>45081.563054224534</c:v>
                </c:pt>
                <c:pt idx="9348">
                  <c:v>45081.573470949072</c:v>
                </c:pt>
                <c:pt idx="9349">
                  <c:v>45081.583887673609</c:v>
                </c:pt>
                <c:pt idx="9350">
                  <c:v>45081.594304398146</c:v>
                </c:pt>
                <c:pt idx="9351">
                  <c:v>45081.604721122683</c:v>
                </c:pt>
                <c:pt idx="9352">
                  <c:v>45081.61513784722</c:v>
                </c:pt>
                <c:pt idx="9353">
                  <c:v>45081.625554571758</c:v>
                </c:pt>
                <c:pt idx="9354">
                  <c:v>45081.635971296295</c:v>
                </c:pt>
                <c:pt idx="9355">
                  <c:v>45081.646388020832</c:v>
                </c:pt>
                <c:pt idx="9356">
                  <c:v>45081.656804745369</c:v>
                </c:pt>
                <c:pt idx="9357">
                  <c:v>45081.667221469907</c:v>
                </c:pt>
                <c:pt idx="9358">
                  <c:v>45081.677638194444</c:v>
                </c:pt>
                <c:pt idx="9359">
                  <c:v>45081.688054918981</c:v>
                </c:pt>
                <c:pt idx="9360">
                  <c:v>45081.698471643518</c:v>
                </c:pt>
                <c:pt idx="9361">
                  <c:v>45081.708888368055</c:v>
                </c:pt>
                <c:pt idx="9362">
                  <c:v>45081.719305092593</c:v>
                </c:pt>
                <c:pt idx="9363">
                  <c:v>45081.72972181713</c:v>
                </c:pt>
                <c:pt idx="9364">
                  <c:v>45081.740138541667</c:v>
                </c:pt>
                <c:pt idx="9365">
                  <c:v>45081.750555266204</c:v>
                </c:pt>
                <c:pt idx="9366">
                  <c:v>45081.760971990741</c:v>
                </c:pt>
                <c:pt idx="9367">
                  <c:v>45081.771388715279</c:v>
                </c:pt>
                <c:pt idx="9368">
                  <c:v>45081.781805439816</c:v>
                </c:pt>
                <c:pt idx="9369">
                  <c:v>45081.792222164353</c:v>
                </c:pt>
                <c:pt idx="9370">
                  <c:v>45081.80263888889</c:v>
                </c:pt>
                <c:pt idx="9371">
                  <c:v>45081.813055613427</c:v>
                </c:pt>
                <c:pt idx="9372">
                  <c:v>45081.823472337965</c:v>
                </c:pt>
                <c:pt idx="9373">
                  <c:v>45081.833889062502</c:v>
                </c:pt>
                <c:pt idx="9374">
                  <c:v>45081.844305787039</c:v>
                </c:pt>
                <c:pt idx="9375">
                  <c:v>45081.854722511576</c:v>
                </c:pt>
                <c:pt idx="9376">
                  <c:v>45081.865139236113</c:v>
                </c:pt>
                <c:pt idx="9377">
                  <c:v>45081.875555960651</c:v>
                </c:pt>
                <c:pt idx="9378">
                  <c:v>45081.885972685188</c:v>
                </c:pt>
                <c:pt idx="9379">
                  <c:v>45081.896389409725</c:v>
                </c:pt>
                <c:pt idx="9380">
                  <c:v>45081.906806134262</c:v>
                </c:pt>
                <c:pt idx="9381">
                  <c:v>45081.9172228588</c:v>
                </c:pt>
                <c:pt idx="9382">
                  <c:v>45081.927639583337</c:v>
                </c:pt>
                <c:pt idx="9383">
                  <c:v>45081.938056307874</c:v>
                </c:pt>
                <c:pt idx="9384">
                  <c:v>45081.948473032404</c:v>
                </c:pt>
                <c:pt idx="9385">
                  <c:v>45081.958889756941</c:v>
                </c:pt>
                <c:pt idx="9386">
                  <c:v>45081.969306481478</c:v>
                </c:pt>
                <c:pt idx="9387">
                  <c:v>45081.979723206015</c:v>
                </c:pt>
                <c:pt idx="9388">
                  <c:v>45081.990139930553</c:v>
                </c:pt>
                <c:pt idx="9389">
                  <c:v>45082.00055665509</c:v>
                </c:pt>
                <c:pt idx="9390">
                  <c:v>45082.010973379627</c:v>
                </c:pt>
                <c:pt idx="9391">
                  <c:v>45082.021390104164</c:v>
                </c:pt>
                <c:pt idx="9392">
                  <c:v>45082.031806828702</c:v>
                </c:pt>
                <c:pt idx="9393">
                  <c:v>45082.042223553239</c:v>
                </c:pt>
                <c:pt idx="9394">
                  <c:v>45082.052640277776</c:v>
                </c:pt>
                <c:pt idx="9395">
                  <c:v>45082.063057002313</c:v>
                </c:pt>
                <c:pt idx="9396">
                  <c:v>45082.07347372685</c:v>
                </c:pt>
                <c:pt idx="9397">
                  <c:v>45082.083890451388</c:v>
                </c:pt>
                <c:pt idx="9398">
                  <c:v>45082.094307175925</c:v>
                </c:pt>
                <c:pt idx="9399">
                  <c:v>45082.104723900462</c:v>
                </c:pt>
                <c:pt idx="9400">
                  <c:v>45082.115140624999</c:v>
                </c:pt>
                <c:pt idx="9401">
                  <c:v>45082.125557349536</c:v>
                </c:pt>
                <c:pt idx="9402">
                  <c:v>45082.135974074074</c:v>
                </c:pt>
                <c:pt idx="9403">
                  <c:v>45082.146390798611</c:v>
                </c:pt>
                <c:pt idx="9404">
                  <c:v>45082.156807523148</c:v>
                </c:pt>
                <c:pt idx="9405">
                  <c:v>45082.167224247685</c:v>
                </c:pt>
                <c:pt idx="9406">
                  <c:v>45082.177640972222</c:v>
                </c:pt>
                <c:pt idx="9407">
                  <c:v>45082.18805769676</c:v>
                </c:pt>
                <c:pt idx="9408">
                  <c:v>45082.198474421297</c:v>
                </c:pt>
                <c:pt idx="9409">
                  <c:v>45082.208891145834</c:v>
                </c:pt>
                <c:pt idx="9410">
                  <c:v>45082.219307870371</c:v>
                </c:pt>
                <c:pt idx="9411">
                  <c:v>45082.229724594908</c:v>
                </c:pt>
                <c:pt idx="9412">
                  <c:v>45082.240141319446</c:v>
                </c:pt>
                <c:pt idx="9413">
                  <c:v>45082.250558043983</c:v>
                </c:pt>
                <c:pt idx="9414">
                  <c:v>45082.26097476852</c:v>
                </c:pt>
                <c:pt idx="9415">
                  <c:v>45082.271391493057</c:v>
                </c:pt>
                <c:pt idx="9416">
                  <c:v>45082.281808217595</c:v>
                </c:pt>
                <c:pt idx="9417">
                  <c:v>45082.292224942132</c:v>
                </c:pt>
                <c:pt idx="9418">
                  <c:v>45082.302641666669</c:v>
                </c:pt>
                <c:pt idx="9419">
                  <c:v>45082.313058391206</c:v>
                </c:pt>
                <c:pt idx="9420">
                  <c:v>45082.323475115743</c:v>
                </c:pt>
                <c:pt idx="9421">
                  <c:v>45082.333891840281</c:v>
                </c:pt>
                <c:pt idx="9422">
                  <c:v>45082.344308564818</c:v>
                </c:pt>
                <c:pt idx="9423">
                  <c:v>45082.354725289355</c:v>
                </c:pt>
                <c:pt idx="9424">
                  <c:v>45082.365142013892</c:v>
                </c:pt>
                <c:pt idx="9425">
                  <c:v>45082.375558738429</c:v>
                </c:pt>
                <c:pt idx="9426">
                  <c:v>45082.385975462967</c:v>
                </c:pt>
                <c:pt idx="9427">
                  <c:v>45082.396392187497</c:v>
                </c:pt>
                <c:pt idx="9428">
                  <c:v>45082.406808912034</c:v>
                </c:pt>
                <c:pt idx="9429">
                  <c:v>45082.417225636571</c:v>
                </c:pt>
                <c:pt idx="9430">
                  <c:v>45082.427642361108</c:v>
                </c:pt>
                <c:pt idx="9431">
                  <c:v>45082.438059085645</c:v>
                </c:pt>
                <c:pt idx="9432">
                  <c:v>45082.448475810183</c:v>
                </c:pt>
                <c:pt idx="9433">
                  <c:v>45082.45889253472</c:v>
                </c:pt>
                <c:pt idx="9434">
                  <c:v>45082.469309259257</c:v>
                </c:pt>
                <c:pt idx="9435">
                  <c:v>45082.479725983794</c:v>
                </c:pt>
                <c:pt idx="9436">
                  <c:v>45082.490142708331</c:v>
                </c:pt>
                <c:pt idx="9437">
                  <c:v>45082.500559432869</c:v>
                </c:pt>
                <c:pt idx="9438">
                  <c:v>45082.510976157406</c:v>
                </c:pt>
                <c:pt idx="9439">
                  <c:v>45082.521392881943</c:v>
                </c:pt>
                <c:pt idx="9440">
                  <c:v>45082.53180960648</c:v>
                </c:pt>
                <c:pt idx="9441">
                  <c:v>45082.542226331017</c:v>
                </c:pt>
                <c:pt idx="9442">
                  <c:v>45082.552643055555</c:v>
                </c:pt>
                <c:pt idx="9443">
                  <c:v>45082.563059780092</c:v>
                </c:pt>
                <c:pt idx="9444">
                  <c:v>45082.573476504629</c:v>
                </c:pt>
                <c:pt idx="9445">
                  <c:v>45082.583893229166</c:v>
                </c:pt>
                <c:pt idx="9446">
                  <c:v>45082.594309953703</c:v>
                </c:pt>
                <c:pt idx="9447">
                  <c:v>45082.604726678241</c:v>
                </c:pt>
                <c:pt idx="9448">
                  <c:v>45082.615143402778</c:v>
                </c:pt>
                <c:pt idx="9449">
                  <c:v>45082.625560127315</c:v>
                </c:pt>
                <c:pt idx="9450">
                  <c:v>45082.635976851852</c:v>
                </c:pt>
                <c:pt idx="9451">
                  <c:v>45082.64639357639</c:v>
                </c:pt>
                <c:pt idx="9452">
                  <c:v>45082.656810300927</c:v>
                </c:pt>
                <c:pt idx="9453">
                  <c:v>45082.667227025464</c:v>
                </c:pt>
                <c:pt idx="9454">
                  <c:v>45082.677643750001</c:v>
                </c:pt>
                <c:pt idx="9455">
                  <c:v>45082.688060474538</c:v>
                </c:pt>
                <c:pt idx="9456">
                  <c:v>45082.698477199076</c:v>
                </c:pt>
                <c:pt idx="9457">
                  <c:v>45082.708893923613</c:v>
                </c:pt>
                <c:pt idx="9458">
                  <c:v>45082.71931064815</c:v>
                </c:pt>
                <c:pt idx="9459">
                  <c:v>45082.729727372687</c:v>
                </c:pt>
                <c:pt idx="9460">
                  <c:v>45082.740144097224</c:v>
                </c:pt>
                <c:pt idx="9461">
                  <c:v>45082.750560821762</c:v>
                </c:pt>
                <c:pt idx="9462">
                  <c:v>45082.760977546299</c:v>
                </c:pt>
                <c:pt idx="9463">
                  <c:v>45082.771394270836</c:v>
                </c:pt>
                <c:pt idx="9464">
                  <c:v>45082.781810995373</c:v>
                </c:pt>
                <c:pt idx="9465">
                  <c:v>45082.79222771991</c:v>
                </c:pt>
                <c:pt idx="9466">
                  <c:v>45082.802644444448</c:v>
                </c:pt>
                <c:pt idx="9467">
                  <c:v>45082.813061168985</c:v>
                </c:pt>
                <c:pt idx="9468">
                  <c:v>45082.823477893522</c:v>
                </c:pt>
                <c:pt idx="9469">
                  <c:v>45082.833894618052</c:v>
                </c:pt>
                <c:pt idx="9470">
                  <c:v>45082.844311342589</c:v>
                </c:pt>
                <c:pt idx="9471">
                  <c:v>45082.854728067126</c:v>
                </c:pt>
                <c:pt idx="9472">
                  <c:v>45082.865144791664</c:v>
                </c:pt>
                <c:pt idx="9473">
                  <c:v>45082.875561516201</c:v>
                </c:pt>
                <c:pt idx="9474">
                  <c:v>45082.885978240738</c:v>
                </c:pt>
                <c:pt idx="9475">
                  <c:v>45082.896394965275</c:v>
                </c:pt>
                <c:pt idx="9476">
                  <c:v>45082.906811689812</c:v>
                </c:pt>
                <c:pt idx="9477">
                  <c:v>45082.91722841435</c:v>
                </c:pt>
                <c:pt idx="9478">
                  <c:v>45082.927645138887</c:v>
                </c:pt>
                <c:pt idx="9479">
                  <c:v>45082.938061863424</c:v>
                </c:pt>
                <c:pt idx="9480">
                  <c:v>45082.948478587961</c:v>
                </c:pt>
                <c:pt idx="9481">
                  <c:v>45082.958895312498</c:v>
                </c:pt>
                <c:pt idx="9482">
                  <c:v>45082.969312037036</c:v>
                </c:pt>
                <c:pt idx="9483">
                  <c:v>45082.979728761573</c:v>
                </c:pt>
                <c:pt idx="9484">
                  <c:v>45082.99014548611</c:v>
                </c:pt>
                <c:pt idx="9485">
                  <c:v>45083.000562210647</c:v>
                </c:pt>
                <c:pt idx="9486">
                  <c:v>45083.010978935185</c:v>
                </c:pt>
                <c:pt idx="9487">
                  <c:v>45083.021395659722</c:v>
                </c:pt>
                <c:pt idx="9488">
                  <c:v>45083.031812384259</c:v>
                </c:pt>
                <c:pt idx="9489">
                  <c:v>45083.042229108796</c:v>
                </c:pt>
                <c:pt idx="9490">
                  <c:v>45083.052645833333</c:v>
                </c:pt>
                <c:pt idx="9491">
                  <c:v>45083.063062557871</c:v>
                </c:pt>
                <c:pt idx="9492">
                  <c:v>45083.073479282408</c:v>
                </c:pt>
                <c:pt idx="9493">
                  <c:v>45083.083896006945</c:v>
                </c:pt>
                <c:pt idx="9494">
                  <c:v>45083.094312731482</c:v>
                </c:pt>
                <c:pt idx="9495">
                  <c:v>45083.104729456019</c:v>
                </c:pt>
                <c:pt idx="9496">
                  <c:v>45083.115146180557</c:v>
                </c:pt>
                <c:pt idx="9497">
                  <c:v>45083.125562905094</c:v>
                </c:pt>
                <c:pt idx="9498">
                  <c:v>45083.135979629631</c:v>
                </c:pt>
                <c:pt idx="9499">
                  <c:v>45083.146396354168</c:v>
                </c:pt>
                <c:pt idx="9500">
                  <c:v>45083.156813078705</c:v>
                </c:pt>
                <c:pt idx="9501">
                  <c:v>45083.167229803243</c:v>
                </c:pt>
                <c:pt idx="9502">
                  <c:v>45083.17764652778</c:v>
                </c:pt>
                <c:pt idx="9503">
                  <c:v>45083.188063252317</c:v>
                </c:pt>
                <c:pt idx="9504">
                  <c:v>45083.198479976854</c:v>
                </c:pt>
                <c:pt idx="9505">
                  <c:v>45083.208896701391</c:v>
                </c:pt>
                <c:pt idx="9506">
                  <c:v>45083.219313425929</c:v>
                </c:pt>
                <c:pt idx="9507">
                  <c:v>45083.229730150466</c:v>
                </c:pt>
                <c:pt idx="9508">
                  <c:v>45083.240146875003</c:v>
                </c:pt>
                <c:pt idx="9509">
                  <c:v>45083.25056359954</c:v>
                </c:pt>
                <c:pt idx="9510">
                  <c:v>45083.260980324078</c:v>
                </c:pt>
                <c:pt idx="9511">
                  <c:v>45083.271397048607</c:v>
                </c:pt>
                <c:pt idx="9512">
                  <c:v>45083.281813773145</c:v>
                </c:pt>
                <c:pt idx="9513">
                  <c:v>45083.292230497682</c:v>
                </c:pt>
                <c:pt idx="9514">
                  <c:v>45083.302647222219</c:v>
                </c:pt>
                <c:pt idx="9515">
                  <c:v>45083.313063946756</c:v>
                </c:pt>
                <c:pt idx="9516">
                  <c:v>45083.323480671294</c:v>
                </c:pt>
                <c:pt idx="9517">
                  <c:v>45083.333897395831</c:v>
                </c:pt>
                <c:pt idx="9518">
                  <c:v>45083.344314120368</c:v>
                </c:pt>
                <c:pt idx="9519">
                  <c:v>45083.354730844905</c:v>
                </c:pt>
                <c:pt idx="9520">
                  <c:v>45083.365147569442</c:v>
                </c:pt>
                <c:pt idx="9521">
                  <c:v>45083.37556429398</c:v>
                </c:pt>
                <c:pt idx="9522">
                  <c:v>45083.385981018517</c:v>
                </c:pt>
                <c:pt idx="9523">
                  <c:v>45083.396397743054</c:v>
                </c:pt>
                <c:pt idx="9524">
                  <c:v>45083.406814467591</c:v>
                </c:pt>
                <c:pt idx="9525">
                  <c:v>45083.417231192128</c:v>
                </c:pt>
                <c:pt idx="9526">
                  <c:v>45083.427647916666</c:v>
                </c:pt>
                <c:pt idx="9527">
                  <c:v>45083.438064641203</c:v>
                </c:pt>
                <c:pt idx="9528">
                  <c:v>45083.44848136574</c:v>
                </c:pt>
                <c:pt idx="9529">
                  <c:v>45083.458898090277</c:v>
                </c:pt>
                <c:pt idx="9530">
                  <c:v>45083.469314814814</c:v>
                </c:pt>
                <c:pt idx="9531">
                  <c:v>45083.479731539352</c:v>
                </c:pt>
                <c:pt idx="9532">
                  <c:v>45083.490148263889</c:v>
                </c:pt>
                <c:pt idx="9533">
                  <c:v>45083.500564988426</c:v>
                </c:pt>
                <c:pt idx="9534">
                  <c:v>45083.510981712963</c:v>
                </c:pt>
                <c:pt idx="9535">
                  <c:v>45083.5213984375</c:v>
                </c:pt>
                <c:pt idx="9536">
                  <c:v>45083.531815162038</c:v>
                </c:pt>
                <c:pt idx="9537">
                  <c:v>45083.542231886575</c:v>
                </c:pt>
                <c:pt idx="9538">
                  <c:v>45083.552648611112</c:v>
                </c:pt>
                <c:pt idx="9539">
                  <c:v>45083.563065335649</c:v>
                </c:pt>
                <c:pt idx="9540">
                  <c:v>45083.573482060187</c:v>
                </c:pt>
                <c:pt idx="9541">
                  <c:v>45083.583898784724</c:v>
                </c:pt>
                <c:pt idx="9542">
                  <c:v>45083.594315509261</c:v>
                </c:pt>
                <c:pt idx="9543">
                  <c:v>45083.604732233798</c:v>
                </c:pt>
                <c:pt idx="9544">
                  <c:v>45083.615148958335</c:v>
                </c:pt>
                <c:pt idx="9545">
                  <c:v>45083.625565682873</c:v>
                </c:pt>
                <c:pt idx="9546">
                  <c:v>45083.63598240741</c:v>
                </c:pt>
                <c:pt idx="9547">
                  <c:v>45083.646399131947</c:v>
                </c:pt>
                <c:pt idx="9548">
                  <c:v>45083.656815856484</c:v>
                </c:pt>
                <c:pt idx="9549">
                  <c:v>45083.667232581021</c:v>
                </c:pt>
                <c:pt idx="9550">
                  <c:v>45083.677649305559</c:v>
                </c:pt>
                <c:pt idx="9551">
                  <c:v>45083.688066030096</c:v>
                </c:pt>
                <c:pt idx="9552">
                  <c:v>45083.698482754633</c:v>
                </c:pt>
                <c:pt idx="9553">
                  <c:v>45083.70889947917</c:v>
                </c:pt>
                <c:pt idx="9554">
                  <c:v>45083.7193162037</c:v>
                </c:pt>
                <c:pt idx="9555">
                  <c:v>45083.729732928237</c:v>
                </c:pt>
                <c:pt idx="9556">
                  <c:v>45083.740149652775</c:v>
                </c:pt>
                <c:pt idx="9557">
                  <c:v>45083.750566377312</c:v>
                </c:pt>
                <c:pt idx="9558">
                  <c:v>45083.760983101849</c:v>
                </c:pt>
                <c:pt idx="9559">
                  <c:v>45083.771399826386</c:v>
                </c:pt>
                <c:pt idx="9560">
                  <c:v>45083.781816550923</c:v>
                </c:pt>
                <c:pt idx="9561">
                  <c:v>45083.792233275461</c:v>
                </c:pt>
                <c:pt idx="9562">
                  <c:v>45083.802649999998</c:v>
                </c:pt>
                <c:pt idx="9563">
                  <c:v>45083.813066724535</c:v>
                </c:pt>
                <c:pt idx="9564">
                  <c:v>45083.823483449072</c:v>
                </c:pt>
                <c:pt idx="9565">
                  <c:v>45083.833900173609</c:v>
                </c:pt>
                <c:pt idx="9566">
                  <c:v>45083.844316898147</c:v>
                </c:pt>
                <c:pt idx="9567">
                  <c:v>45083.854733622684</c:v>
                </c:pt>
                <c:pt idx="9568">
                  <c:v>45083.865150347221</c:v>
                </c:pt>
                <c:pt idx="9569">
                  <c:v>45083.875567071758</c:v>
                </c:pt>
                <c:pt idx="9570">
                  <c:v>45083.885983796295</c:v>
                </c:pt>
                <c:pt idx="9571">
                  <c:v>45083.896400520833</c:v>
                </c:pt>
                <c:pt idx="9572">
                  <c:v>45083.90681724537</c:v>
                </c:pt>
                <c:pt idx="9573">
                  <c:v>45083.917233969907</c:v>
                </c:pt>
                <c:pt idx="9574">
                  <c:v>45083.927650694444</c:v>
                </c:pt>
                <c:pt idx="9575">
                  <c:v>45083.938067418982</c:v>
                </c:pt>
                <c:pt idx="9576">
                  <c:v>45083.948484143519</c:v>
                </c:pt>
                <c:pt idx="9577">
                  <c:v>45083.958900868056</c:v>
                </c:pt>
                <c:pt idx="9578">
                  <c:v>45083.969317592593</c:v>
                </c:pt>
                <c:pt idx="9579">
                  <c:v>45083.97973431713</c:v>
                </c:pt>
                <c:pt idx="9580">
                  <c:v>45083.990151041668</c:v>
                </c:pt>
                <c:pt idx="9581">
                  <c:v>45084.000567766205</c:v>
                </c:pt>
                <c:pt idx="9582">
                  <c:v>45084.010984490742</c:v>
                </c:pt>
                <c:pt idx="9583">
                  <c:v>45084.021401215279</c:v>
                </c:pt>
                <c:pt idx="9584">
                  <c:v>45084.031817939816</c:v>
                </c:pt>
                <c:pt idx="9585">
                  <c:v>45084.042234664354</c:v>
                </c:pt>
                <c:pt idx="9586">
                  <c:v>45084.052651388891</c:v>
                </c:pt>
                <c:pt idx="9587">
                  <c:v>45084.063068113428</c:v>
                </c:pt>
                <c:pt idx="9588">
                  <c:v>45084.073484837965</c:v>
                </c:pt>
                <c:pt idx="9589">
                  <c:v>45084.083901562502</c:v>
                </c:pt>
                <c:pt idx="9590">
                  <c:v>45084.09431828704</c:v>
                </c:pt>
                <c:pt idx="9591">
                  <c:v>45084.104735011577</c:v>
                </c:pt>
                <c:pt idx="9592">
                  <c:v>45084.115151736114</c:v>
                </c:pt>
                <c:pt idx="9593">
                  <c:v>45084.125568460651</c:v>
                </c:pt>
                <c:pt idx="9594">
                  <c:v>45084.135985185188</c:v>
                </c:pt>
                <c:pt idx="9595">
                  <c:v>45084.146401909726</c:v>
                </c:pt>
                <c:pt idx="9596">
                  <c:v>45084.156818634263</c:v>
                </c:pt>
                <c:pt idx="9597">
                  <c:v>45084.167235358793</c:v>
                </c:pt>
                <c:pt idx="9598">
                  <c:v>45084.17765208333</c:v>
                </c:pt>
                <c:pt idx="9599">
                  <c:v>45084.188068807867</c:v>
                </c:pt>
                <c:pt idx="9600">
                  <c:v>45084.198485532404</c:v>
                </c:pt>
                <c:pt idx="9601">
                  <c:v>45084.208902256942</c:v>
                </c:pt>
                <c:pt idx="9602">
                  <c:v>45084.219318981479</c:v>
                </c:pt>
                <c:pt idx="9603">
                  <c:v>45084.229735706016</c:v>
                </c:pt>
                <c:pt idx="9604">
                  <c:v>45084.240152430553</c:v>
                </c:pt>
                <c:pt idx="9605">
                  <c:v>45084.25056915509</c:v>
                </c:pt>
                <c:pt idx="9606">
                  <c:v>45084.260985879628</c:v>
                </c:pt>
                <c:pt idx="9607">
                  <c:v>45084.271402604165</c:v>
                </c:pt>
                <c:pt idx="9608">
                  <c:v>45084.281819328702</c:v>
                </c:pt>
                <c:pt idx="9609">
                  <c:v>45084.292236053239</c:v>
                </c:pt>
                <c:pt idx="9610">
                  <c:v>45084.302652777777</c:v>
                </c:pt>
                <c:pt idx="9611">
                  <c:v>45084.313069502314</c:v>
                </c:pt>
                <c:pt idx="9612">
                  <c:v>45084.323486226851</c:v>
                </c:pt>
                <c:pt idx="9613">
                  <c:v>45084.333902951388</c:v>
                </c:pt>
                <c:pt idx="9614">
                  <c:v>45084.344319675925</c:v>
                </c:pt>
                <c:pt idx="9615">
                  <c:v>45084.354736400463</c:v>
                </c:pt>
                <c:pt idx="9616">
                  <c:v>45084.365153125</c:v>
                </c:pt>
                <c:pt idx="9617">
                  <c:v>45084.375569849537</c:v>
                </c:pt>
                <c:pt idx="9618">
                  <c:v>45084.385986574074</c:v>
                </c:pt>
                <c:pt idx="9619">
                  <c:v>45084.396403298611</c:v>
                </c:pt>
                <c:pt idx="9620">
                  <c:v>45084.406820023149</c:v>
                </c:pt>
                <c:pt idx="9621">
                  <c:v>45084.417236747686</c:v>
                </c:pt>
                <c:pt idx="9622">
                  <c:v>45084.427653472223</c:v>
                </c:pt>
                <c:pt idx="9623">
                  <c:v>45084.43807019676</c:v>
                </c:pt>
                <c:pt idx="9624">
                  <c:v>45084.448486921297</c:v>
                </c:pt>
                <c:pt idx="9625">
                  <c:v>45084.458903645835</c:v>
                </c:pt>
                <c:pt idx="9626">
                  <c:v>45084.469320370372</c:v>
                </c:pt>
                <c:pt idx="9627">
                  <c:v>45084.479737094909</c:v>
                </c:pt>
                <c:pt idx="9628">
                  <c:v>45084.490153819446</c:v>
                </c:pt>
                <c:pt idx="9629">
                  <c:v>45084.500570543983</c:v>
                </c:pt>
                <c:pt idx="9630">
                  <c:v>45084.510987268521</c:v>
                </c:pt>
                <c:pt idx="9631">
                  <c:v>45084.521403993058</c:v>
                </c:pt>
                <c:pt idx="9632">
                  <c:v>45084.531820717595</c:v>
                </c:pt>
                <c:pt idx="9633">
                  <c:v>45084.542237442132</c:v>
                </c:pt>
                <c:pt idx="9634">
                  <c:v>45084.55265416667</c:v>
                </c:pt>
                <c:pt idx="9635">
                  <c:v>45084.563070891207</c:v>
                </c:pt>
                <c:pt idx="9636">
                  <c:v>45084.573487615744</c:v>
                </c:pt>
                <c:pt idx="9637">
                  <c:v>45084.583904340281</c:v>
                </c:pt>
                <c:pt idx="9638">
                  <c:v>45084.594321064818</c:v>
                </c:pt>
                <c:pt idx="9639">
                  <c:v>45084.604737789348</c:v>
                </c:pt>
                <c:pt idx="9640">
                  <c:v>45084.615154513885</c:v>
                </c:pt>
                <c:pt idx="9641">
                  <c:v>45084.625571238423</c:v>
                </c:pt>
                <c:pt idx="9642">
                  <c:v>45084.63598796296</c:v>
                </c:pt>
                <c:pt idx="9643">
                  <c:v>45084.646404687497</c:v>
                </c:pt>
                <c:pt idx="9644">
                  <c:v>45084.656821412034</c:v>
                </c:pt>
                <c:pt idx="9645">
                  <c:v>45084.667238136572</c:v>
                </c:pt>
                <c:pt idx="9646">
                  <c:v>45084.677654861109</c:v>
                </c:pt>
                <c:pt idx="9647">
                  <c:v>45084.688071585646</c:v>
                </c:pt>
                <c:pt idx="9648">
                  <c:v>45084.698488310183</c:v>
                </c:pt>
                <c:pt idx="9649">
                  <c:v>45084.70890503472</c:v>
                </c:pt>
                <c:pt idx="9650">
                  <c:v>45084.719321759258</c:v>
                </c:pt>
                <c:pt idx="9651">
                  <c:v>45084.729738483795</c:v>
                </c:pt>
                <c:pt idx="9652">
                  <c:v>45084.740155208332</c:v>
                </c:pt>
                <c:pt idx="9653">
                  <c:v>45084.750571932869</c:v>
                </c:pt>
                <c:pt idx="9654">
                  <c:v>45084.760988657406</c:v>
                </c:pt>
                <c:pt idx="9655">
                  <c:v>45084.771405381944</c:v>
                </c:pt>
                <c:pt idx="9656">
                  <c:v>45084.781822106481</c:v>
                </c:pt>
                <c:pt idx="9657">
                  <c:v>45084.792238831018</c:v>
                </c:pt>
                <c:pt idx="9658">
                  <c:v>45084.802655555555</c:v>
                </c:pt>
                <c:pt idx="9659">
                  <c:v>45084.813072280092</c:v>
                </c:pt>
                <c:pt idx="9660">
                  <c:v>45084.82348900463</c:v>
                </c:pt>
                <c:pt idx="9661">
                  <c:v>45084.833905729167</c:v>
                </c:pt>
                <c:pt idx="9662">
                  <c:v>45084.844322453704</c:v>
                </c:pt>
                <c:pt idx="9663">
                  <c:v>45084.854739178241</c:v>
                </c:pt>
                <c:pt idx="9664">
                  <c:v>45084.865155902778</c:v>
                </c:pt>
                <c:pt idx="9665">
                  <c:v>45084.875572627316</c:v>
                </c:pt>
                <c:pt idx="9666">
                  <c:v>45084.885989351853</c:v>
                </c:pt>
                <c:pt idx="9667">
                  <c:v>45084.89640607639</c:v>
                </c:pt>
                <c:pt idx="9668">
                  <c:v>45084.906822800927</c:v>
                </c:pt>
                <c:pt idx="9669">
                  <c:v>45084.917239525465</c:v>
                </c:pt>
                <c:pt idx="9670">
                  <c:v>45084.927656250002</c:v>
                </c:pt>
                <c:pt idx="9671">
                  <c:v>45084.938072974539</c:v>
                </c:pt>
                <c:pt idx="9672">
                  <c:v>45084.948489699076</c:v>
                </c:pt>
                <c:pt idx="9673">
                  <c:v>45084.958906423613</c:v>
                </c:pt>
                <c:pt idx="9674">
                  <c:v>45084.969323148151</c:v>
                </c:pt>
                <c:pt idx="9675">
                  <c:v>45084.979739872688</c:v>
                </c:pt>
                <c:pt idx="9676">
                  <c:v>45084.990156597225</c:v>
                </c:pt>
                <c:pt idx="9677">
                  <c:v>45085.000573321762</c:v>
                </c:pt>
                <c:pt idx="9678">
                  <c:v>45085.010990046299</c:v>
                </c:pt>
                <c:pt idx="9679">
                  <c:v>45085.021406770837</c:v>
                </c:pt>
                <c:pt idx="9680">
                  <c:v>45085.031823495374</c:v>
                </c:pt>
                <c:pt idx="9681">
                  <c:v>45085.042240219904</c:v>
                </c:pt>
                <c:pt idx="9682">
                  <c:v>45085.052656944441</c:v>
                </c:pt>
                <c:pt idx="9683">
                  <c:v>45085.063073668978</c:v>
                </c:pt>
                <c:pt idx="9684">
                  <c:v>45085.073490393515</c:v>
                </c:pt>
                <c:pt idx="9685">
                  <c:v>45085.083907118053</c:v>
                </c:pt>
                <c:pt idx="9686">
                  <c:v>45085.09432384259</c:v>
                </c:pt>
                <c:pt idx="9687">
                  <c:v>45085.104740567127</c:v>
                </c:pt>
                <c:pt idx="9688">
                  <c:v>45085.115157291664</c:v>
                </c:pt>
                <c:pt idx="9689">
                  <c:v>45085.125574016201</c:v>
                </c:pt>
                <c:pt idx="9690">
                  <c:v>45085.135990740739</c:v>
                </c:pt>
                <c:pt idx="9691">
                  <c:v>45085.146407465276</c:v>
                </c:pt>
                <c:pt idx="9692">
                  <c:v>45085.156824189813</c:v>
                </c:pt>
                <c:pt idx="9693">
                  <c:v>45085.16724091435</c:v>
                </c:pt>
                <c:pt idx="9694">
                  <c:v>45085.177657638887</c:v>
                </c:pt>
                <c:pt idx="9695">
                  <c:v>45085.188074363425</c:v>
                </c:pt>
                <c:pt idx="9696">
                  <c:v>45085.198491087962</c:v>
                </c:pt>
                <c:pt idx="9697">
                  <c:v>45085.208907812499</c:v>
                </c:pt>
                <c:pt idx="9698">
                  <c:v>45085.219324537036</c:v>
                </c:pt>
                <c:pt idx="9699">
                  <c:v>45085.229741261574</c:v>
                </c:pt>
                <c:pt idx="9700">
                  <c:v>45085.240157986111</c:v>
                </c:pt>
                <c:pt idx="9701">
                  <c:v>45085.250574710648</c:v>
                </c:pt>
                <c:pt idx="9702">
                  <c:v>45085.260991435185</c:v>
                </c:pt>
                <c:pt idx="9703">
                  <c:v>45085.271408159722</c:v>
                </c:pt>
                <c:pt idx="9704">
                  <c:v>45085.28182488426</c:v>
                </c:pt>
                <c:pt idx="9705">
                  <c:v>45085.292241608797</c:v>
                </c:pt>
                <c:pt idx="9706">
                  <c:v>45085.302658333334</c:v>
                </c:pt>
                <c:pt idx="9707">
                  <c:v>45085.313075057871</c:v>
                </c:pt>
                <c:pt idx="9708">
                  <c:v>45085.323491782408</c:v>
                </c:pt>
                <c:pt idx="9709">
                  <c:v>45085.333908506946</c:v>
                </c:pt>
                <c:pt idx="9710">
                  <c:v>45085.344325231483</c:v>
                </c:pt>
                <c:pt idx="9711">
                  <c:v>45085.35474195602</c:v>
                </c:pt>
                <c:pt idx="9712">
                  <c:v>45085.365158680557</c:v>
                </c:pt>
                <c:pt idx="9713">
                  <c:v>45085.375575405094</c:v>
                </c:pt>
                <c:pt idx="9714">
                  <c:v>45085.385992129632</c:v>
                </c:pt>
                <c:pt idx="9715">
                  <c:v>45085.396408854169</c:v>
                </c:pt>
                <c:pt idx="9716">
                  <c:v>45085.406825578706</c:v>
                </c:pt>
                <c:pt idx="9717">
                  <c:v>45085.417242303243</c:v>
                </c:pt>
                <c:pt idx="9718">
                  <c:v>45085.42765902778</c:v>
                </c:pt>
                <c:pt idx="9719">
                  <c:v>45085.438075752318</c:v>
                </c:pt>
                <c:pt idx="9720">
                  <c:v>45085.448492476855</c:v>
                </c:pt>
                <c:pt idx="9721">
                  <c:v>45085.458909201392</c:v>
                </c:pt>
                <c:pt idx="9722">
                  <c:v>45085.469325925929</c:v>
                </c:pt>
                <c:pt idx="9723">
                  <c:v>45085.479742650467</c:v>
                </c:pt>
                <c:pt idx="9724">
                  <c:v>45085.490159374996</c:v>
                </c:pt>
                <c:pt idx="9725">
                  <c:v>45085.500576099534</c:v>
                </c:pt>
                <c:pt idx="9726">
                  <c:v>45085.510992824071</c:v>
                </c:pt>
                <c:pt idx="9727">
                  <c:v>45085.521409548608</c:v>
                </c:pt>
                <c:pt idx="9728">
                  <c:v>45085.531826273145</c:v>
                </c:pt>
                <c:pt idx="9729">
                  <c:v>45085.542242997682</c:v>
                </c:pt>
                <c:pt idx="9730">
                  <c:v>45085.55265972222</c:v>
                </c:pt>
                <c:pt idx="9731">
                  <c:v>45085.563076446757</c:v>
                </c:pt>
                <c:pt idx="9732">
                  <c:v>45085.573493171294</c:v>
                </c:pt>
                <c:pt idx="9733">
                  <c:v>45085.583909895831</c:v>
                </c:pt>
                <c:pt idx="9734">
                  <c:v>45085.594326620369</c:v>
                </c:pt>
                <c:pt idx="9735">
                  <c:v>45085.604743344906</c:v>
                </c:pt>
                <c:pt idx="9736">
                  <c:v>45085.615160069443</c:v>
                </c:pt>
                <c:pt idx="9737">
                  <c:v>45085.62557679398</c:v>
                </c:pt>
                <c:pt idx="9738">
                  <c:v>45085.635993518517</c:v>
                </c:pt>
                <c:pt idx="9739">
                  <c:v>45085.646410243055</c:v>
                </c:pt>
                <c:pt idx="9740">
                  <c:v>45085.656826967592</c:v>
                </c:pt>
                <c:pt idx="9741">
                  <c:v>45085.667243692129</c:v>
                </c:pt>
                <c:pt idx="9742">
                  <c:v>45085.677660416666</c:v>
                </c:pt>
                <c:pt idx="9743">
                  <c:v>45085.688077141203</c:v>
                </c:pt>
                <c:pt idx="9744">
                  <c:v>45085.698493865741</c:v>
                </c:pt>
                <c:pt idx="9745">
                  <c:v>45085.708910590278</c:v>
                </c:pt>
                <c:pt idx="9746">
                  <c:v>45085.719327314815</c:v>
                </c:pt>
                <c:pt idx="9747">
                  <c:v>45085.729744039352</c:v>
                </c:pt>
                <c:pt idx="9748">
                  <c:v>45085.740160763889</c:v>
                </c:pt>
                <c:pt idx="9749">
                  <c:v>45085.750577488427</c:v>
                </c:pt>
                <c:pt idx="9750">
                  <c:v>45085.760994212964</c:v>
                </c:pt>
                <c:pt idx="9751">
                  <c:v>45085.771410937501</c:v>
                </c:pt>
                <c:pt idx="9752">
                  <c:v>45085.781827662038</c:v>
                </c:pt>
                <c:pt idx="9753">
                  <c:v>45085.792244386575</c:v>
                </c:pt>
                <c:pt idx="9754">
                  <c:v>45085.802661111113</c:v>
                </c:pt>
                <c:pt idx="9755">
                  <c:v>45085.81307783565</c:v>
                </c:pt>
                <c:pt idx="9756">
                  <c:v>45085.823494560187</c:v>
                </c:pt>
                <c:pt idx="9757">
                  <c:v>45085.833911284724</c:v>
                </c:pt>
                <c:pt idx="9758">
                  <c:v>45085.844328009262</c:v>
                </c:pt>
                <c:pt idx="9759">
                  <c:v>45085.854744733799</c:v>
                </c:pt>
                <c:pt idx="9760">
                  <c:v>45085.865161458336</c:v>
                </c:pt>
                <c:pt idx="9761">
                  <c:v>45085.875578182873</c:v>
                </c:pt>
                <c:pt idx="9762">
                  <c:v>45085.88599490741</c:v>
                </c:pt>
                <c:pt idx="9763">
                  <c:v>45085.896411631948</c:v>
                </c:pt>
                <c:pt idx="9764">
                  <c:v>45085.906828356485</c:v>
                </c:pt>
                <c:pt idx="9765">
                  <c:v>45085.917245081022</c:v>
                </c:pt>
                <c:pt idx="9766">
                  <c:v>45085.927661805559</c:v>
                </c:pt>
                <c:pt idx="9767">
                  <c:v>45085.938078530089</c:v>
                </c:pt>
                <c:pt idx="9768">
                  <c:v>45085.948495254626</c:v>
                </c:pt>
                <c:pt idx="9769">
                  <c:v>45085.958911979164</c:v>
                </c:pt>
                <c:pt idx="9770">
                  <c:v>45085.969328703701</c:v>
                </c:pt>
                <c:pt idx="9771">
                  <c:v>45085.979745428238</c:v>
                </c:pt>
                <c:pt idx="9772">
                  <c:v>45085.990162152775</c:v>
                </c:pt>
                <c:pt idx="9773">
                  <c:v>45086.000578877312</c:v>
                </c:pt>
                <c:pt idx="9774">
                  <c:v>45086.01099560185</c:v>
                </c:pt>
                <c:pt idx="9775">
                  <c:v>45086.021412326387</c:v>
                </c:pt>
                <c:pt idx="9776">
                  <c:v>45086.031829050924</c:v>
                </c:pt>
                <c:pt idx="9777">
                  <c:v>45086.042245775461</c:v>
                </c:pt>
                <c:pt idx="9778">
                  <c:v>45086.052662499998</c:v>
                </c:pt>
                <c:pt idx="9779">
                  <c:v>45086.063079224536</c:v>
                </c:pt>
                <c:pt idx="9780">
                  <c:v>45086.073495949073</c:v>
                </c:pt>
                <c:pt idx="9781">
                  <c:v>45086.08391267361</c:v>
                </c:pt>
                <c:pt idx="9782">
                  <c:v>45086.094329398147</c:v>
                </c:pt>
                <c:pt idx="9783">
                  <c:v>45086.104746122684</c:v>
                </c:pt>
                <c:pt idx="9784">
                  <c:v>45086.115162847222</c:v>
                </c:pt>
                <c:pt idx="9785">
                  <c:v>45086.125579571759</c:v>
                </c:pt>
                <c:pt idx="9786">
                  <c:v>45086.135996296296</c:v>
                </c:pt>
                <c:pt idx="9787">
                  <c:v>45086.146413020833</c:v>
                </c:pt>
                <c:pt idx="9788">
                  <c:v>45086.15682974537</c:v>
                </c:pt>
                <c:pt idx="9789">
                  <c:v>45086.167246469908</c:v>
                </c:pt>
                <c:pt idx="9790">
                  <c:v>45086.177663194445</c:v>
                </c:pt>
                <c:pt idx="9791">
                  <c:v>45086.188079918982</c:v>
                </c:pt>
                <c:pt idx="9792">
                  <c:v>45086.198496643519</c:v>
                </c:pt>
                <c:pt idx="9793">
                  <c:v>45086.208913368057</c:v>
                </c:pt>
                <c:pt idx="9794">
                  <c:v>45086.219330092594</c:v>
                </c:pt>
                <c:pt idx="9795">
                  <c:v>45086.229746817131</c:v>
                </c:pt>
                <c:pt idx="9796">
                  <c:v>45086.240163541668</c:v>
                </c:pt>
                <c:pt idx="9797">
                  <c:v>45086.250580266205</c:v>
                </c:pt>
                <c:pt idx="9798">
                  <c:v>45086.260996990743</c:v>
                </c:pt>
                <c:pt idx="9799">
                  <c:v>45086.27141371528</c:v>
                </c:pt>
                <c:pt idx="9800">
                  <c:v>45086.281830439817</c:v>
                </c:pt>
                <c:pt idx="9801">
                  <c:v>45086.292247164354</c:v>
                </c:pt>
                <c:pt idx="9802">
                  <c:v>45086.302663888891</c:v>
                </c:pt>
                <c:pt idx="9803">
                  <c:v>45086.313080613429</c:v>
                </c:pt>
                <c:pt idx="9804">
                  <c:v>45086.323497337966</c:v>
                </c:pt>
                <c:pt idx="9805">
                  <c:v>45086.333914062503</c:v>
                </c:pt>
                <c:pt idx="9806">
                  <c:v>45086.34433078704</c:v>
                </c:pt>
                <c:pt idx="9807">
                  <c:v>45086.354747511577</c:v>
                </c:pt>
                <c:pt idx="9808">
                  <c:v>45086.365164236115</c:v>
                </c:pt>
                <c:pt idx="9809">
                  <c:v>45086.375580960645</c:v>
                </c:pt>
                <c:pt idx="9810">
                  <c:v>45086.385997685182</c:v>
                </c:pt>
                <c:pt idx="9811">
                  <c:v>45086.396414409719</c:v>
                </c:pt>
                <c:pt idx="9812">
                  <c:v>45086.406831134256</c:v>
                </c:pt>
                <c:pt idx="9813">
                  <c:v>45086.417247858793</c:v>
                </c:pt>
                <c:pt idx="9814">
                  <c:v>45086.427664583331</c:v>
                </c:pt>
                <c:pt idx="9815">
                  <c:v>45086.438081307868</c:v>
                </c:pt>
                <c:pt idx="9816">
                  <c:v>45086.448498032405</c:v>
                </c:pt>
                <c:pt idx="9817">
                  <c:v>45086.458914756942</c:v>
                </c:pt>
                <c:pt idx="9818">
                  <c:v>45086.469331481479</c:v>
                </c:pt>
                <c:pt idx="9819">
                  <c:v>45086.479748206017</c:v>
                </c:pt>
                <c:pt idx="9820">
                  <c:v>45086.490164930554</c:v>
                </c:pt>
                <c:pt idx="9821">
                  <c:v>45086.500581655091</c:v>
                </c:pt>
                <c:pt idx="9822">
                  <c:v>45086.510998379628</c:v>
                </c:pt>
                <c:pt idx="9823">
                  <c:v>45086.521415104165</c:v>
                </c:pt>
                <c:pt idx="9824">
                  <c:v>45086.531831828703</c:v>
                </c:pt>
                <c:pt idx="9825">
                  <c:v>45086.54224855324</c:v>
                </c:pt>
                <c:pt idx="9826">
                  <c:v>45086.552665277777</c:v>
                </c:pt>
                <c:pt idx="9827">
                  <c:v>45086.563082002314</c:v>
                </c:pt>
                <c:pt idx="9828">
                  <c:v>45086.573498726852</c:v>
                </c:pt>
                <c:pt idx="9829">
                  <c:v>45086.583915451389</c:v>
                </c:pt>
                <c:pt idx="9830">
                  <c:v>45086.594332175926</c:v>
                </c:pt>
                <c:pt idx="9831">
                  <c:v>45086.604748900463</c:v>
                </c:pt>
                <c:pt idx="9832">
                  <c:v>45086.615165625</c:v>
                </c:pt>
                <c:pt idx="9833">
                  <c:v>45086.625582349538</c:v>
                </c:pt>
                <c:pt idx="9834">
                  <c:v>45086.635999074075</c:v>
                </c:pt>
                <c:pt idx="9835">
                  <c:v>45086.646415798612</c:v>
                </c:pt>
                <c:pt idx="9836">
                  <c:v>45086.656832523149</c:v>
                </c:pt>
                <c:pt idx="9837">
                  <c:v>45086.667249247686</c:v>
                </c:pt>
                <c:pt idx="9838">
                  <c:v>45086.677665972224</c:v>
                </c:pt>
                <c:pt idx="9839">
                  <c:v>45086.688082696761</c:v>
                </c:pt>
                <c:pt idx="9840">
                  <c:v>45086.698499421298</c:v>
                </c:pt>
                <c:pt idx="9841">
                  <c:v>45086.708916145835</c:v>
                </c:pt>
                <c:pt idx="9842">
                  <c:v>45086.719332870372</c:v>
                </c:pt>
                <c:pt idx="9843">
                  <c:v>45086.72974959491</c:v>
                </c:pt>
                <c:pt idx="9844">
                  <c:v>45086.740166319447</c:v>
                </c:pt>
                <c:pt idx="9845">
                  <c:v>45086.750583043984</c:v>
                </c:pt>
                <c:pt idx="9846">
                  <c:v>45086.760999768521</c:v>
                </c:pt>
                <c:pt idx="9847">
                  <c:v>45086.771416493058</c:v>
                </c:pt>
                <c:pt idx="9848">
                  <c:v>45086.781833217596</c:v>
                </c:pt>
                <c:pt idx="9849">
                  <c:v>45086.792249942133</c:v>
                </c:pt>
                <c:pt idx="9850">
                  <c:v>45086.80266666667</c:v>
                </c:pt>
                <c:pt idx="9851">
                  <c:v>45086.8130833912</c:v>
                </c:pt>
                <c:pt idx="9852">
                  <c:v>45086.823500115737</c:v>
                </c:pt>
                <c:pt idx="9853">
                  <c:v>45086.833916840274</c:v>
                </c:pt>
                <c:pt idx="9854">
                  <c:v>45086.844333564812</c:v>
                </c:pt>
                <c:pt idx="9855">
                  <c:v>45086.854750289349</c:v>
                </c:pt>
                <c:pt idx="9856">
                  <c:v>45086.865167013886</c:v>
                </c:pt>
                <c:pt idx="9857">
                  <c:v>45086.875583738423</c:v>
                </c:pt>
                <c:pt idx="9858">
                  <c:v>45086.886000462961</c:v>
                </c:pt>
                <c:pt idx="9859">
                  <c:v>45086.896417187498</c:v>
                </c:pt>
                <c:pt idx="9860">
                  <c:v>45086.906833912035</c:v>
                </c:pt>
                <c:pt idx="9861">
                  <c:v>45086.917250636572</c:v>
                </c:pt>
                <c:pt idx="9862">
                  <c:v>45086.927667361109</c:v>
                </c:pt>
                <c:pt idx="9863">
                  <c:v>45086.938084085647</c:v>
                </c:pt>
                <c:pt idx="9864">
                  <c:v>45086.948500810184</c:v>
                </c:pt>
                <c:pt idx="9865">
                  <c:v>45086.958917534721</c:v>
                </c:pt>
                <c:pt idx="9866">
                  <c:v>45086.969334259258</c:v>
                </c:pt>
                <c:pt idx="9867">
                  <c:v>45086.979750983795</c:v>
                </c:pt>
                <c:pt idx="9868">
                  <c:v>45086.990167708333</c:v>
                </c:pt>
                <c:pt idx="9869">
                  <c:v>45087.00058443287</c:v>
                </c:pt>
                <c:pt idx="9870">
                  <c:v>45087.011001157407</c:v>
                </c:pt>
                <c:pt idx="9871">
                  <c:v>45087.021417881944</c:v>
                </c:pt>
                <c:pt idx="9872">
                  <c:v>45087.031834606481</c:v>
                </c:pt>
                <c:pt idx="9873">
                  <c:v>45087.042251331019</c:v>
                </c:pt>
                <c:pt idx="9874">
                  <c:v>45087.052668055556</c:v>
                </c:pt>
                <c:pt idx="9875">
                  <c:v>45087.063084780093</c:v>
                </c:pt>
                <c:pt idx="9876">
                  <c:v>45087.07350150463</c:v>
                </c:pt>
                <c:pt idx="9877">
                  <c:v>45087.083918229167</c:v>
                </c:pt>
                <c:pt idx="9878">
                  <c:v>45087.094334953705</c:v>
                </c:pt>
                <c:pt idx="9879">
                  <c:v>45087.104751678242</c:v>
                </c:pt>
                <c:pt idx="9880">
                  <c:v>45087.115168402779</c:v>
                </c:pt>
                <c:pt idx="9881">
                  <c:v>45087.125585127316</c:v>
                </c:pt>
                <c:pt idx="9882">
                  <c:v>45087.136001851854</c:v>
                </c:pt>
                <c:pt idx="9883">
                  <c:v>45087.146418576391</c:v>
                </c:pt>
                <c:pt idx="9884">
                  <c:v>45087.156835300928</c:v>
                </c:pt>
                <c:pt idx="9885">
                  <c:v>45087.167252025465</c:v>
                </c:pt>
                <c:pt idx="9886">
                  <c:v>45087.177668750002</c:v>
                </c:pt>
                <c:pt idx="9887">
                  <c:v>45087.18808547454</c:v>
                </c:pt>
                <c:pt idx="9888">
                  <c:v>45087.198502199077</c:v>
                </c:pt>
                <c:pt idx="9889">
                  <c:v>45087.208918923614</c:v>
                </c:pt>
                <c:pt idx="9890">
                  <c:v>45087.219335648151</c:v>
                </c:pt>
                <c:pt idx="9891">
                  <c:v>45087.229752372688</c:v>
                </c:pt>
                <c:pt idx="9892">
                  <c:v>45087.240169097226</c:v>
                </c:pt>
                <c:pt idx="9893">
                  <c:v>45087.250585821763</c:v>
                </c:pt>
                <c:pt idx="9894">
                  <c:v>45087.261002546293</c:v>
                </c:pt>
                <c:pt idx="9895">
                  <c:v>45087.27141927083</c:v>
                </c:pt>
                <c:pt idx="9896">
                  <c:v>45087.281835995367</c:v>
                </c:pt>
                <c:pt idx="9897">
                  <c:v>45087.292252719904</c:v>
                </c:pt>
                <c:pt idx="9898">
                  <c:v>45087.302669444442</c:v>
                </c:pt>
                <c:pt idx="9899">
                  <c:v>45087.313086168979</c:v>
                </c:pt>
                <c:pt idx="9900">
                  <c:v>45087.323502893516</c:v>
                </c:pt>
                <c:pt idx="9901">
                  <c:v>45087.333919618053</c:v>
                </c:pt>
                <c:pt idx="9902">
                  <c:v>45087.34433634259</c:v>
                </c:pt>
                <c:pt idx="9903">
                  <c:v>45087.354753067128</c:v>
                </c:pt>
                <c:pt idx="9904">
                  <c:v>45087.365169791665</c:v>
                </c:pt>
                <c:pt idx="9905">
                  <c:v>45087.375586516202</c:v>
                </c:pt>
                <c:pt idx="9906">
                  <c:v>45087.386003240739</c:v>
                </c:pt>
                <c:pt idx="9907">
                  <c:v>45087.396419965276</c:v>
                </c:pt>
                <c:pt idx="9908">
                  <c:v>45087.406836689814</c:v>
                </c:pt>
                <c:pt idx="9909">
                  <c:v>45087.417253414351</c:v>
                </c:pt>
                <c:pt idx="9910">
                  <c:v>45087.427670138888</c:v>
                </c:pt>
                <c:pt idx="9911">
                  <c:v>45087.438086863425</c:v>
                </c:pt>
                <c:pt idx="9912">
                  <c:v>45087.448503587962</c:v>
                </c:pt>
                <c:pt idx="9913">
                  <c:v>45087.4589203125</c:v>
                </c:pt>
                <c:pt idx="9914">
                  <c:v>45087.469337037037</c:v>
                </c:pt>
                <c:pt idx="9915">
                  <c:v>45087.479753761574</c:v>
                </c:pt>
                <c:pt idx="9916">
                  <c:v>45087.490170486111</c:v>
                </c:pt>
                <c:pt idx="9917">
                  <c:v>45087.500587210649</c:v>
                </c:pt>
                <c:pt idx="9918">
                  <c:v>45087.511003935186</c:v>
                </c:pt>
                <c:pt idx="9919">
                  <c:v>45087.521420659723</c:v>
                </c:pt>
                <c:pt idx="9920">
                  <c:v>45087.53183738426</c:v>
                </c:pt>
                <c:pt idx="9921">
                  <c:v>45087.542254108797</c:v>
                </c:pt>
                <c:pt idx="9922">
                  <c:v>45087.552670833335</c:v>
                </c:pt>
                <c:pt idx="9923">
                  <c:v>45087.563087557872</c:v>
                </c:pt>
                <c:pt idx="9924">
                  <c:v>45087.573504282409</c:v>
                </c:pt>
                <c:pt idx="9925">
                  <c:v>45087.583921006946</c:v>
                </c:pt>
                <c:pt idx="9926">
                  <c:v>45087.594337731483</c:v>
                </c:pt>
                <c:pt idx="9927">
                  <c:v>45087.604754456021</c:v>
                </c:pt>
                <c:pt idx="9928">
                  <c:v>45087.615171180558</c:v>
                </c:pt>
                <c:pt idx="9929">
                  <c:v>45087.625587905095</c:v>
                </c:pt>
                <c:pt idx="9930">
                  <c:v>45087.636004629632</c:v>
                </c:pt>
                <c:pt idx="9931">
                  <c:v>45087.646421354169</c:v>
                </c:pt>
                <c:pt idx="9932">
                  <c:v>45087.656838078707</c:v>
                </c:pt>
                <c:pt idx="9933">
                  <c:v>45087.667254803244</c:v>
                </c:pt>
                <c:pt idx="9934">
                  <c:v>45087.677671527781</c:v>
                </c:pt>
                <c:pt idx="9935">
                  <c:v>45087.688088252318</c:v>
                </c:pt>
                <c:pt idx="9936">
                  <c:v>45087.698504976855</c:v>
                </c:pt>
                <c:pt idx="9937">
                  <c:v>45087.708921701385</c:v>
                </c:pt>
                <c:pt idx="9938">
                  <c:v>45087.719338425923</c:v>
                </c:pt>
                <c:pt idx="9939">
                  <c:v>45087.72975515046</c:v>
                </c:pt>
                <c:pt idx="9940">
                  <c:v>45087.740171874997</c:v>
                </c:pt>
                <c:pt idx="9941">
                  <c:v>45087.750588599534</c:v>
                </c:pt>
                <c:pt idx="9942">
                  <c:v>45087.761005324071</c:v>
                </c:pt>
                <c:pt idx="9943">
                  <c:v>45087.771422048609</c:v>
                </c:pt>
                <c:pt idx="9944">
                  <c:v>45087.781838773146</c:v>
                </c:pt>
                <c:pt idx="9945">
                  <c:v>45087.792255497683</c:v>
                </c:pt>
                <c:pt idx="9946">
                  <c:v>45087.80267222222</c:v>
                </c:pt>
                <c:pt idx="9947">
                  <c:v>45087.813088946757</c:v>
                </c:pt>
                <c:pt idx="9948">
                  <c:v>45087.823505671295</c:v>
                </c:pt>
                <c:pt idx="9949">
                  <c:v>45087.833922395832</c:v>
                </c:pt>
                <c:pt idx="9950">
                  <c:v>45087.844339120369</c:v>
                </c:pt>
                <c:pt idx="9951">
                  <c:v>45087.854755844906</c:v>
                </c:pt>
                <c:pt idx="9952">
                  <c:v>45087.865172569444</c:v>
                </c:pt>
                <c:pt idx="9953">
                  <c:v>45087.875589293981</c:v>
                </c:pt>
                <c:pt idx="9954">
                  <c:v>45087.886006018518</c:v>
                </c:pt>
                <c:pt idx="9955">
                  <c:v>45087.896422743055</c:v>
                </c:pt>
                <c:pt idx="9956">
                  <c:v>45087.906839467592</c:v>
                </c:pt>
                <c:pt idx="9957">
                  <c:v>45087.91725619213</c:v>
                </c:pt>
                <c:pt idx="9958">
                  <c:v>45087.927672916667</c:v>
                </c:pt>
                <c:pt idx="9959">
                  <c:v>45087.938089641204</c:v>
                </c:pt>
                <c:pt idx="9960">
                  <c:v>45087.948506365741</c:v>
                </c:pt>
                <c:pt idx="9961">
                  <c:v>45087.958923090278</c:v>
                </c:pt>
                <c:pt idx="9962">
                  <c:v>45087.969339814816</c:v>
                </c:pt>
                <c:pt idx="9963">
                  <c:v>45087.979756539353</c:v>
                </c:pt>
                <c:pt idx="9964">
                  <c:v>45087.99017326389</c:v>
                </c:pt>
                <c:pt idx="9965">
                  <c:v>45088.000589988427</c:v>
                </c:pt>
                <c:pt idx="9966">
                  <c:v>45088.011006712964</c:v>
                </c:pt>
                <c:pt idx="9967">
                  <c:v>45088.021423437502</c:v>
                </c:pt>
                <c:pt idx="9968">
                  <c:v>45088.031840162039</c:v>
                </c:pt>
                <c:pt idx="9969">
                  <c:v>45088.042256886576</c:v>
                </c:pt>
                <c:pt idx="9970">
                  <c:v>45088.052673611113</c:v>
                </c:pt>
                <c:pt idx="9971">
                  <c:v>45088.06309033565</c:v>
                </c:pt>
                <c:pt idx="9972">
                  <c:v>45088.073507060188</c:v>
                </c:pt>
                <c:pt idx="9973">
                  <c:v>45088.083923784725</c:v>
                </c:pt>
                <c:pt idx="9974">
                  <c:v>45088.094340509262</c:v>
                </c:pt>
                <c:pt idx="9975">
                  <c:v>45088.104757233799</c:v>
                </c:pt>
                <c:pt idx="9976">
                  <c:v>45088.115173958337</c:v>
                </c:pt>
                <c:pt idx="9977">
                  <c:v>45088.125590682874</c:v>
                </c:pt>
                <c:pt idx="9978">
                  <c:v>45088.136007407411</c:v>
                </c:pt>
                <c:pt idx="9979">
                  <c:v>45088.146424131941</c:v>
                </c:pt>
                <c:pt idx="9980">
                  <c:v>45088.156840856478</c:v>
                </c:pt>
                <c:pt idx="9981">
                  <c:v>45088.167257581015</c:v>
                </c:pt>
                <c:pt idx="9982">
                  <c:v>45088.177674305553</c:v>
                </c:pt>
                <c:pt idx="9983">
                  <c:v>45088.18809103009</c:v>
                </c:pt>
                <c:pt idx="9984">
                  <c:v>45088.198507754627</c:v>
                </c:pt>
                <c:pt idx="9985">
                  <c:v>45088.208924479164</c:v>
                </c:pt>
                <c:pt idx="9986">
                  <c:v>45088.219341203701</c:v>
                </c:pt>
                <c:pt idx="9987">
                  <c:v>45088.229757928239</c:v>
                </c:pt>
                <c:pt idx="9988">
                  <c:v>45088.240174652776</c:v>
                </c:pt>
                <c:pt idx="9989">
                  <c:v>45088.250591377313</c:v>
                </c:pt>
                <c:pt idx="9990">
                  <c:v>45088.26100810185</c:v>
                </c:pt>
                <c:pt idx="9991">
                  <c:v>45088.271424826387</c:v>
                </c:pt>
                <c:pt idx="9992">
                  <c:v>45088.281841550925</c:v>
                </c:pt>
                <c:pt idx="9993">
                  <c:v>45088.292258275462</c:v>
                </c:pt>
                <c:pt idx="9994">
                  <c:v>45088.302674999999</c:v>
                </c:pt>
                <c:pt idx="9995">
                  <c:v>45088.313091724536</c:v>
                </c:pt>
                <c:pt idx="9996">
                  <c:v>45088.323508449073</c:v>
                </c:pt>
                <c:pt idx="9997">
                  <c:v>45088.333925173611</c:v>
                </c:pt>
                <c:pt idx="9998">
                  <c:v>45088.344341898148</c:v>
                </c:pt>
                <c:pt idx="9999">
                  <c:v>45088.354758622685</c:v>
                </c:pt>
                <c:pt idx="10000">
                  <c:v>45088.365175347222</c:v>
                </c:pt>
                <c:pt idx="10001">
                  <c:v>45088.375592071759</c:v>
                </c:pt>
                <c:pt idx="10002">
                  <c:v>45088.386008796297</c:v>
                </c:pt>
                <c:pt idx="10003">
                  <c:v>45088.396425520834</c:v>
                </c:pt>
                <c:pt idx="10004">
                  <c:v>45088.406842245371</c:v>
                </c:pt>
                <c:pt idx="10005">
                  <c:v>45088.417258969908</c:v>
                </c:pt>
                <c:pt idx="10006">
                  <c:v>45088.427675694445</c:v>
                </c:pt>
                <c:pt idx="10007">
                  <c:v>45088.438092418983</c:v>
                </c:pt>
                <c:pt idx="10008">
                  <c:v>45088.44850914352</c:v>
                </c:pt>
                <c:pt idx="10009">
                  <c:v>45088.458925868057</c:v>
                </c:pt>
                <c:pt idx="10010">
                  <c:v>45088.469342592594</c:v>
                </c:pt>
                <c:pt idx="10011">
                  <c:v>45088.479759317132</c:v>
                </c:pt>
                <c:pt idx="10012">
                  <c:v>45088.490176041669</c:v>
                </c:pt>
                <c:pt idx="10013">
                  <c:v>45088.500592766206</c:v>
                </c:pt>
                <c:pt idx="10014">
                  <c:v>45088.511009490743</c:v>
                </c:pt>
                <c:pt idx="10015">
                  <c:v>45088.52142621528</c:v>
                </c:pt>
                <c:pt idx="10016">
                  <c:v>45088.531842939818</c:v>
                </c:pt>
                <c:pt idx="10017">
                  <c:v>45088.542259664355</c:v>
                </c:pt>
                <c:pt idx="10018">
                  <c:v>45088.552676388892</c:v>
                </c:pt>
                <c:pt idx="10019">
                  <c:v>45088.563093113429</c:v>
                </c:pt>
                <c:pt idx="10020">
                  <c:v>45088.573509837966</c:v>
                </c:pt>
                <c:pt idx="10021">
                  <c:v>45088.583926562504</c:v>
                </c:pt>
                <c:pt idx="10022">
                  <c:v>45088.594343287034</c:v>
                </c:pt>
                <c:pt idx="10023">
                  <c:v>45088.604760011571</c:v>
                </c:pt>
                <c:pt idx="10024">
                  <c:v>45088.615176736108</c:v>
                </c:pt>
                <c:pt idx="10025">
                  <c:v>45088.625593460645</c:v>
                </c:pt>
                <c:pt idx="10026">
                  <c:v>45088.636010185182</c:v>
                </c:pt>
                <c:pt idx="10027">
                  <c:v>45088.64642690972</c:v>
                </c:pt>
                <c:pt idx="10028">
                  <c:v>45088.656843634257</c:v>
                </c:pt>
                <c:pt idx="10029">
                  <c:v>45088.667260358794</c:v>
                </c:pt>
                <c:pt idx="10030">
                  <c:v>45088.677677083331</c:v>
                </c:pt>
                <c:pt idx="10031">
                  <c:v>45088.688093807868</c:v>
                </c:pt>
                <c:pt idx="10032">
                  <c:v>45088.698510532406</c:v>
                </c:pt>
                <c:pt idx="10033">
                  <c:v>45088.708927256943</c:v>
                </c:pt>
                <c:pt idx="10034">
                  <c:v>45088.71934398148</c:v>
                </c:pt>
                <c:pt idx="10035">
                  <c:v>45088.729760706017</c:v>
                </c:pt>
                <c:pt idx="10036">
                  <c:v>45088.740177430554</c:v>
                </c:pt>
                <c:pt idx="10037">
                  <c:v>45088.750594155092</c:v>
                </c:pt>
                <c:pt idx="10038">
                  <c:v>45088.761010879629</c:v>
                </c:pt>
                <c:pt idx="10039">
                  <c:v>45088.771427604166</c:v>
                </c:pt>
                <c:pt idx="10040">
                  <c:v>45088.781844328703</c:v>
                </c:pt>
                <c:pt idx="10041">
                  <c:v>45088.792261053241</c:v>
                </c:pt>
                <c:pt idx="10042">
                  <c:v>45088.802677777778</c:v>
                </c:pt>
                <c:pt idx="10043">
                  <c:v>45088.813094502315</c:v>
                </c:pt>
                <c:pt idx="10044">
                  <c:v>45088.823511226852</c:v>
                </c:pt>
                <c:pt idx="10045">
                  <c:v>45088.833927951389</c:v>
                </c:pt>
                <c:pt idx="10046">
                  <c:v>45088.844344675927</c:v>
                </c:pt>
                <c:pt idx="10047">
                  <c:v>45088.854761400464</c:v>
                </c:pt>
                <c:pt idx="10048">
                  <c:v>45088.865178125001</c:v>
                </c:pt>
                <c:pt idx="10049">
                  <c:v>45088.875594849538</c:v>
                </c:pt>
                <c:pt idx="10050">
                  <c:v>45088.886011574075</c:v>
                </c:pt>
                <c:pt idx="10051">
                  <c:v>45088.896428298613</c:v>
                </c:pt>
                <c:pt idx="10052">
                  <c:v>45088.90684502315</c:v>
                </c:pt>
                <c:pt idx="10053">
                  <c:v>45088.917261747687</c:v>
                </c:pt>
                <c:pt idx="10054">
                  <c:v>45088.927678472224</c:v>
                </c:pt>
                <c:pt idx="10055">
                  <c:v>45088.938095196761</c:v>
                </c:pt>
                <c:pt idx="10056">
                  <c:v>45088.948511921299</c:v>
                </c:pt>
                <c:pt idx="10057">
                  <c:v>45088.958928645836</c:v>
                </c:pt>
                <c:pt idx="10058">
                  <c:v>45088.969345370373</c:v>
                </c:pt>
                <c:pt idx="10059">
                  <c:v>45088.97976209491</c:v>
                </c:pt>
                <c:pt idx="10060">
                  <c:v>45088.990178819447</c:v>
                </c:pt>
                <c:pt idx="10061">
                  <c:v>45089.000595543985</c:v>
                </c:pt>
                <c:pt idx="10062">
                  <c:v>45089.011012268522</c:v>
                </c:pt>
                <c:pt idx="10063">
                  <c:v>45089.021428993059</c:v>
                </c:pt>
                <c:pt idx="10064">
                  <c:v>45089.031845717589</c:v>
                </c:pt>
                <c:pt idx="10065">
                  <c:v>45089.042262442126</c:v>
                </c:pt>
                <c:pt idx="10066">
                  <c:v>45089.052679166663</c:v>
                </c:pt>
                <c:pt idx="10067">
                  <c:v>45089.063095891201</c:v>
                </c:pt>
                <c:pt idx="10068">
                  <c:v>45089.073512615738</c:v>
                </c:pt>
                <c:pt idx="10069">
                  <c:v>45089.083929340275</c:v>
                </c:pt>
                <c:pt idx="10070">
                  <c:v>45089.094346064812</c:v>
                </c:pt>
                <c:pt idx="10071">
                  <c:v>45089.104762789349</c:v>
                </c:pt>
                <c:pt idx="10072">
                  <c:v>45089.115179513887</c:v>
                </c:pt>
                <c:pt idx="10073">
                  <c:v>45089.125596238424</c:v>
                </c:pt>
                <c:pt idx="10074">
                  <c:v>45089.136012962961</c:v>
                </c:pt>
                <c:pt idx="10075">
                  <c:v>45089.146429687498</c:v>
                </c:pt>
                <c:pt idx="10076">
                  <c:v>45089.156846412036</c:v>
                </c:pt>
                <c:pt idx="10077">
                  <c:v>45089.167263136573</c:v>
                </c:pt>
                <c:pt idx="10078">
                  <c:v>45089.17767986111</c:v>
                </c:pt>
                <c:pt idx="10079">
                  <c:v>45089.188096585647</c:v>
                </c:pt>
                <c:pt idx="10080">
                  <c:v>45089.198513310184</c:v>
                </c:pt>
                <c:pt idx="10081">
                  <c:v>45089.208930034722</c:v>
                </c:pt>
                <c:pt idx="10082">
                  <c:v>45089.219346759259</c:v>
                </c:pt>
                <c:pt idx="10083">
                  <c:v>45089.229763483796</c:v>
                </c:pt>
                <c:pt idx="10084">
                  <c:v>45089.240180208333</c:v>
                </c:pt>
                <c:pt idx="10085">
                  <c:v>45089.25059693287</c:v>
                </c:pt>
                <c:pt idx="10086">
                  <c:v>45089.261013657408</c:v>
                </c:pt>
                <c:pt idx="10087">
                  <c:v>45089.271430381945</c:v>
                </c:pt>
                <c:pt idx="10088">
                  <c:v>45089.281847106482</c:v>
                </c:pt>
                <c:pt idx="10089">
                  <c:v>45089.292263831019</c:v>
                </c:pt>
                <c:pt idx="10090">
                  <c:v>45089.302680555556</c:v>
                </c:pt>
                <c:pt idx="10091">
                  <c:v>45089.313097280094</c:v>
                </c:pt>
                <c:pt idx="10092">
                  <c:v>45089.323514004631</c:v>
                </c:pt>
                <c:pt idx="10093">
                  <c:v>45089.333930729168</c:v>
                </c:pt>
                <c:pt idx="10094">
                  <c:v>45089.344347453705</c:v>
                </c:pt>
                <c:pt idx="10095">
                  <c:v>45089.354764178242</c:v>
                </c:pt>
                <c:pt idx="10096">
                  <c:v>45089.36518090278</c:v>
                </c:pt>
                <c:pt idx="10097">
                  <c:v>45089.375597627317</c:v>
                </c:pt>
                <c:pt idx="10098">
                  <c:v>45089.386014351854</c:v>
                </c:pt>
                <c:pt idx="10099">
                  <c:v>45089.396431076391</c:v>
                </c:pt>
                <c:pt idx="10100">
                  <c:v>45089.406847800929</c:v>
                </c:pt>
                <c:pt idx="10101">
                  <c:v>45089.417264525466</c:v>
                </c:pt>
                <c:pt idx="10102">
                  <c:v>45089.427681250003</c:v>
                </c:pt>
                <c:pt idx="10103">
                  <c:v>45089.43809797454</c:v>
                </c:pt>
                <c:pt idx="10104">
                  <c:v>45089.448514699077</c:v>
                </c:pt>
                <c:pt idx="10105">
                  <c:v>45089.458931423615</c:v>
                </c:pt>
                <c:pt idx="10106">
                  <c:v>45089.469348148152</c:v>
                </c:pt>
                <c:pt idx="10107">
                  <c:v>45089.479764872682</c:v>
                </c:pt>
                <c:pt idx="10108">
                  <c:v>45089.490181597219</c:v>
                </c:pt>
                <c:pt idx="10109">
                  <c:v>45089.500598321756</c:v>
                </c:pt>
                <c:pt idx="10110">
                  <c:v>45089.511015046293</c:v>
                </c:pt>
                <c:pt idx="10111">
                  <c:v>45089.521431770831</c:v>
                </c:pt>
                <c:pt idx="10112">
                  <c:v>45089.531848495368</c:v>
                </c:pt>
                <c:pt idx="10113">
                  <c:v>45089.542265219905</c:v>
                </c:pt>
                <c:pt idx="10114">
                  <c:v>45089.552681944442</c:v>
                </c:pt>
                <c:pt idx="10115">
                  <c:v>45089.563098668979</c:v>
                </c:pt>
                <c:pt idx="10116">
                  <c:v>45089.573515393517</c:v>
                </c:pt>
                <c:pt idx="10117">
                  <c:v>45089.583932118054</c:v>
                </c:pt>
                <c:pt idx="10118">
                  <c:v>45089.594348842591</c:v>
                </c:pt>
                <c:pt idx="10119">
                  <c:v>45089.604765567128</c:v>
                </c:pt>
                <c:pt idx="10120">
                  <c:v>45089.615182291665</c:v>
                </c:pt>
                <c:pt idx="10121">
                  <c:v>45089.625599016203</c:v>
                </c:pt>
                <c:pt idx="10122">
                  <c:v>45089.63601574074</c:v>
                </c:pt>
                <c:pt idx="10123">
                  <c:v>45089.646432465277</c:v>
                </c:pt>
                <c:pt idx="10124">
                  <c:v>45089.656849189814</c:v>
                </c:pt>
                <c:pt idx="10125">
                  <c:v>45089.667265914351</c:v>
                </c:pt>
                <c:pt idx="10126">
                  <c:v>45089.677682638889</c:v>
                </c:pt>
                <c:pt idx="10127">
                  <c:v>45089.688099363426</c:v>
                </c:pt>
                <c:pt idx="10128">
                  <c:v>45089.698516087963</c:v>
                </c:pt>
                <c:pt idx="10129">
                  <c:v>45089.7089328125</c:v>
                </c:pt>
                <c:pt idx="10130">
                  <c:v>45089.719349537037</c:v>
                </c:pt>
                <c:pt idx="10131">
                  <c:v>45089.729766261575</c:v>
                </c:pt>
                <c:pt idx="10132">
                  <c:v>45089.740182986112</c:v>
                </c:pt>
                <c:pt idx="10133">
                  <c:v>45089.750599710649</c:v>
                </c:pt>
                <c:pt idx="10134">
                  <c:v>45089.761016435186</c:v>
                </c:pt>
                <c:pt idx="10135">
                  <c:v>45089.771433159724</c:v>
                </c:pt>
                <c:pt idx="10136">
                  <c:v>45089.781849884261</c:v>
                </c:pt>
                <c:pt idx="10137">
                  <c:v>45089.792266608798</c:v>
                </c:pt>
                <c:pt idx="10138">
                  <c:v>45089.802683333335</c:v>
                </c:pt>
                <c:pt idx="10139">
                  <c:v>45089.813100057872</c:v>
                </c:pt>
                <c:pt idx="10140">
                  <c:v>45089.82351678241</c:v>
                </c:pt>
                <c:pt idx="10141">
                  <c:v>45089.833933506947</c:v>
                </c:pt>
                <c:pt idx="10142">
                  <c:v>45089.844350231484</c:v>
                </c:pt>
                <c:pt idx="10143">
                  <c:v>45089.854766956021</c:v>
                </c:pt>
                <c:pt idx="10144">
                  <c:v>45089.865183680558</c:v>
                </c:pt>
                <c:pt idx="10145">
                  <c:v>45089.875600405096</c:v>
                </c:pt>
                <c:pt idx="10146">
                  <c:v>45089.886017129633</c:v>
                </c:pt>
                <c:pt idx="10147">
                  <c:v>45089.89643385417</c:v>
                </c:pt>
                <c:pt idx="10148">
                  <c:v>45089.906850578707</c:v>
                </c:pt>
                <c:pt idx="10149">
                  <c:v>45089.917267303237</c:v>
                </c:pt>
                <c:pt idx="10150">
                  <c:v>45089.927684027774</c:v>
                </c:pt>
                <c:pt idx="10151">
                  <c:v>45089.938100752312</c:v>
                </c:pt>
                <c:pt idx="10152">
                  <c:v>45089.948517476849</c:v>
                </c:pt>
                <c:pt idx="10153">
                  <c:v>45089.958934201386</c:v>
                </c:pt>
                <c:pt idx="10154">
                  <c:v>45089.969350925923</c:v>
                </c:pt>
                <c:pt idx="10155">
                  <c:v>45089.97976765046</c:v>
                </c:pt>
                <c:pt idx="10156">
                  <c:v>45089.990184374998</c:v>
                </c:pt>
                <c:pt idx="10157">
                  <c:v>45090.000601099535</c:v>
                </c:pt>
                <c:pt idx="10158">
                  <c:v>45090.011017824072</c:v>
                </c:pt>
                <c:pt idx="10159">
                  <c:v>45090.021434548609</c:v>
                </c:pt>
                <c:pt idx="10160">
                  <c:v>45090.031851273146</c:v>
                </c:pt>
                <c:pt idx="10161">
                  <c:v>45090.042267997684</c:v>
                </c:pt>
                <c:pt idx="10162">
                  <c:v>45090.052684722221</c:v>
                </c:pt>
                <c:pt idx="10163">
                  <c:v>45090.063101446758</c:v>
                </c:pt>
                <c:pt idx="10164">
                  <c:v>45090.073518171295</c:v>
                </c:pt>
                <c:pt idx="10165">
                  <c:v>45090.083934895832</c:v>
                </c:pt>
                <c:pt idx="10166">
                  <c:v>45090.09435162037</c:v>
                </c:pt>
                <c:pt idx="10167">
                  <c:v>45090.104768344907</c:v>
                </c:pt>
                <c:pt idx="10168">
                  <c:v>45090.115185069444</c:v>
                </c:pt>
                <c:pt idx="10169">
                  <c:v>45090.125601793981</c:v>
                </c:pt>
                <c:pt idx="10170">
                  <c:v>45090.136018518519</c:v>
                </c:pt>
                <c:pt idx="10171">
                  <c:v>45090.146435243056</c:v>
                </c:pt>
                <c:pt idx="10172">
                  <c:v>45090.156851967593</c:v>
                </c:pt>
                <c:pt idx="10173">
                  <c:v>45090.16726869213</c:v>
                </c:pt>
                <c:pt idx="10174">
                  <c:v>45090.177685416667</c:v>
                </c:pt>
                <c:pt idx="10175">
                  <c:v>45090.188102141205</c:v>
                </c:pt>
                <c:pt idx="10176">
                  <c:v>45090.198518865742</c:v>
                </c:pt>
                <c:pt idx="10177">
                  <c:v>45090.208935590279</c:v>
                </c:pt>
                <c:pt idx="10178">
                  <c:v>45090.219352314816</c:v>
                </c:pt>
                <c:pt idx="10179">
                  <c:v>45090.229769039353</c:v>
                </c:pt>
                <c:pt idx="10180">
                  <c:v>45090.240185763891</c:v>
                </c:pt>
                <c:pt idx="10181">
                  <c:v>45090.250602488428</c:v>
                </c:pt>
                <c:pt idx="10182">
                  <c:v>45090.261019212965</c:v>
                </c:pt>
                <c:pt idx="10183">
                  <c:v>45090.271435937502</c:v>
                </c:pt>
                <c:pt idx="10184">
                  <c:v>45090.281852662039</c:v>
                </c:pt>
                <c:pt idx="10185">
                  <c:v>45090.292269386577</c:v>
                </c:pt>
                <c:pt idx="10186">
                  <c:v>45090.302686111114</c:v>
                </c:pt>
                <c:pt idx="10187">
                  <c:v>45090.313102835651</c:v>
                </c:pt>
                <c:pt idx="10188">
                  <c:v>45090.323519560188</c:v>
                </c:pt>
                <c:pt idx="10189">
                  <c:v>45090.333936284725</c:v>
                </c:pt>
                <c:pt idx="10190">
                  <c:v>45090.344353009263</c:v>
                </c:pt>
                <c:pt idx="10191">
                  <c:v>45090.3547697338</c:v>
                </c:pt>
                <c:pt idx="10192">
                  <c:v>45090.36518645833</c:v>
                </c:pt>
                <c:pt idx="10193">
                  <c:v>45090.375603182867</c:v>
                </c:pt>
                <c:pt idx="10194">
                  <c:v>45090.386019907404</c:v>
                </c:pt>
                <c:pt idx="10195">
                  <c:v>45090.396436631941</c:v>
                </c:pt>
                <c:pt idx="10196">
                  <c:v>45090.406853356479</c:v>
                </c:pt>
                <c:pt idx="10197">
                  <c:v>45090.417270081016</c:v>
                </c:pt>
                <c:pt idx="10198">
                  <c:v>45090.427686805553</c:v>
                </c:pt>
                <c:pt idx="10199">
                  <c:v>45090.43810353009</c:v>
                </c:pt>
                <c:pt idx="10200">
                  <c:v>45090.448520254628</c:v>
                </c:pt>
                <c:pt idx="10201">
                  <c:v>45090.458936979165</c:v>
                </c:pt>
                <c:pt idx="10202">
                  <c:v>45090.469353703702</c:v>
                </c:pt>
                <c:pt idx="10203">
                  <c:v>45090.479770428239</c:v>
                </c:pt>
                <c:pt idx="10204">
                  <c:v>45090.490187152776</c:v>
                </c:pt>
                <c:pt idx="10205">
                  <c:v>45090.500603877314</c:v>
                </c:pt>
                <c:pt idx="10206">
                  <c:v>45090.511020601851</c:v>
                </c:pt>
                <c:pt idx="10207">
                  <c:v>45090.521437326388</c:v>
                </c:pt>
                <c:pt idx="10208">
                  <c:v>45090.531854050925</c:v>
                </c:pt>
                <c:pt idx="10209">
                  <c:v>45090.542270775462</c:v>
                </c:pt>
                <c:pt idx="10210">
                  <c:v>45090.5526875</c:v>
                </c:pt>
                <c:pt idx="10211">
                  <c:v>45090.563104224537</c:v>
                </c:pt>
                <c:pt idx="10212">
                  <c:v>45090.573520949074</c:v>
                </c:pt>
                <c:pt idx="10213">
                  <c:v>45090.583937673611</c:v>
                </c:pt>
                <c:pt idx="10214">
                  <c:v>45090.594354398148</c:v>
                </c:pt>
                <c:pt idx="10215">
                  <c:v>45090.604771122686</c:v>
                </c:pt>
                <c:pt idx="10216">
                  <c:v>45090.615187847223</c:v>
                </c:pt>
                <c:pt idx="10217">
                  <c:v>45090.62560457176</c:v>
                </c:pt>
                <c:pt idx="10218">
                  <c:v>45090.636021296297</c:v>
                </c:pt>
                <c:pt idx="10219">
                  <c:v>45090.646438020834</c:v>
                </c:pt>
                <c:pt idx="10220">
                  <c:v>45090.656854745372</c:v>
                </c:pt>
                <c:pt idx="10221">
                  <c:v>45090.667271469909</c:v>
                </c:pt>
                <c:pt idx="10222">
                  <c:v>45090.677688194446</c:v>
                </c:pt>
                <c:pt idx="10223">
                  <c:v>45090.688104918983</c:v>
                </c:pt>
                <c:pt idx="10224">
                  <c:v>45090.698521643521</c:v>
                </c:pt>
                <c:pt idx="10225">
                  <c:v>45090.708938368058</c:v>
                </c:pt>
                <c:pt idx="10226">
                  <c:v>45090.719355092595</c:v>
                </c:pt>
                <c:pt idx="10227">
                  <c:v>45090.729771817132</c:v>
                </c:pt>
                <c:pt idx="10228">
                  <c:v>45090.740188541669</c:v>
                </c:pt>
                <c:pt idx="10229">
                  <c:v>45090.750605266207</c:v>
                </c:pt>
                <c:pt idx="10230">
                  <c:v>45090.761021990744</c:v>
                </c:pt>
                <c:pt idx="10231">
                  <c:v>45090.771438715281</c:v>
                </c:pt>
                <c:pt idx="10232">
                  <c:v>45090.781855439818</c:v>
                </c:pt>
                <c:pt idx="10233">
                  <c:v>45090.792272164355</c:v>
                </c:pt>
                <c:pt idx="10234">
                  <c:v>45090.802688888885</c:v>
                </c:pt>
                <c:pt idx="10235">
                  <c:v>45090.813105613423</c:v>
                </c:pt>
                <c:pt idx="10236">
                  <c:v>45090.82352233796</c:v>
                </c:pt>
                <c:pt idx="10237">
                  <c:v>45090.833939062497</c:v>
                </c:pt>
                <c:pt idx="10238">
                  <c:v>45090.844355787034</c:v>
                </c:pt>
                <c:pt idx="10239">
                  <c:v>45090.854772511571</c:v>
                </c:pt>
                <c:pt idx="10240">
                  <c:v>45090.865189236109</c:v>
                </c:pt>
                <c:pt idx="10241">
                  <c:v>45090.875605960646</c:v>
                </c:pt>
                <c:pt idx="10242">
                  <c:v>45090.886022685183</c:v>
                </c:pt>
                <c:pt idx="10243">
                  <c:v>45090.89643940972</c:v>
                </c:pt>
                <c:pt idx="10244">
                  <c:v>45090.906856134257</c:v>
                </c:pt>
                <c:pt idx="10245">
                  <c:v>45090.917272858795</c:v>
                </c:pt>
                <c:pt idx="10246">
                  <c:v>45090.927689583332</c:v>
                </c:pt>
                <c:pt idx="10247">
                  <c:v>45090.938106307869</c:v>
                </c:pt>
                <c:pt idx="10248">
                  <c:v>45090.948523032406</c:v>
                </c:pt>
                <c:pt idx="10249">
                  <c:v>45090.958939756943</c:v>
                </c:pt>
                <c:pt idx="10250">
                  <c:v>45090.969356481481</c:v>
                </c:pt>
                <c:pt idx="10251">
                  <c:v>45090.979773206018</c:v>
                </c:pt>
                <c:pt idx="10252">
                  <c:v>45090.990189930555</c:v>
                </c:pt>
                <c:pt idx="10253">
                  <c:v>45091.000606655092</c:v>
                </c:pt>
                <c:pt idx="10254">
                  <c:v>45091.011023379629</c:v>
                </c:pt>
                <c:pt idx="10255">
                  <c:v>45091.021440104167</c:v>
                </c:pt>
                <c:pt idx="10256">
                  <c:v>45091.031856828704</c:v>
                </c:pt>
                <c:pt idx="10257">
                  <c:v>45091.042273553241</c:v>
                </c:pt>
                <c:pt idx="10258">
                  <c:v>45091.052690277778</c:v>
                </c:pt>
                <c:pt idx="10259">
                  <c:v>45091.063107002316</c:v>
                </c:pt>
                <c:pt idx="10260">
                  <c:v>45091.073523726853</c:v>
                </c:pt>
                <c:pt idx="10261">
                  <c:v>45091.08394045139</c:v>
                </c:pt>
                <c:pt idx="10262">
                  <c:v>45091.094357175927</c:v>
                </c:pt>
                <c:pt idx="10263">
                  <c:v>45091.104773900464</c:v>
                </c:pt>
                <c:pt idx="10264">
                  <c:v>45091.115190625002</c:v>
                </c:pt>
                <c:pt idx="10265">
                  <c:v>45091.125607349539</c:v>
                </c:pt>
                <c:pt idx="10266">
                  <c:v>45091.136024074076</c:v>
                </c:pt>
                <c:pt idx="10267">
                  <c:v>45091.146440798613</c:v>
                </c:pt>
                <c:pt idx="10268">
                  <c:v>45091.15685752315</c:v>
                </c:pt>
                <c:pt idx="10269">
                  <c:v>45091.167274247688</c:v>
                </c:pt>
                <c:pt idx="10270">
                  <c:v>45091.177690972225</c:v>
                </c:pt>
                <c:pt idx="10271">
                  <c:v>45091.188107696762</c:v>
                </c:pt>
                <c:pt idx="10272">
                  <c:v>45091.198524421299</c:v>
                </c:pt>
                <c:pt idx="10273">
                  <c:v>45091.208941145836</c:v>
                </c:pt>
                <c:pt idx="10274">
                  <c:v>45091.219357870374</c:v>
                </c:pt>
                <c:pt idx="10275">
                  <c:v>45091.229774594911</c:v>
                </c:pt>
                <c:pt idx="10276">
                  <c:v>45091.240191319448</c:v>
                </c:pt>
                <c:pt idx="10277">
                  <c:v>45091.250608043978</c:v>
                </c:pt>
                <c:pt idx="10278">
                  <c:v>45091.261024768515</c:v>
                </c:pt>
                <c:pt idx="10279">
                  <c:v>45091.271441493052</c:v>
                </c:pt>
                <c:pt idx="10280">
                  <c:v>45091.28185821759</c:v>
                </c:pt>
                <c:pt idx="10281">
                  <c:v>45091.292274942127</c:v>
                </c:pt>
                <c:pt idx="10282">
                  <c:v>45091.302691666664</c:v>
                </c:pt>
                <c:pt idx="10283">
                  <c:v>45091.313108391201</c:v>
                </c:pt>
                <c:pt idx="10284">
                  <c:v>45091.323525115738</c:v>
                </c:pt>
                <c:pt idx="10285">
                  <c:v>45091.333941840276</c:v>
                </c:pt>
                <c:pt idx="10286">
                  <c:v>45091.344358564813</c:v>
                </c:pt>
                <c:pt idx="10287">
                  <c:v>45091.35477528935</c:v>
                </c:pt>
                <c:pt idx="10288">
                  <c:v>45091.365192013887</c:v>
                </c:pt>
                <c:pt idx="10289">
                  <c:v>45091.375608738424</c:v>
                </c:pt>
                <c:pt idx="10290">
                  <c:v>45091.386025462962</c:v>
                </c:pt>
                <c:pt idx="10291">
                  <c:v>45091.396442187499</c:v>
                </c:pt>
                <c:pt idx="10292">
                  <c:v>45091.406858912036</c:v>
                </c:pt>
                <c:pt idx="10293">
                  <c:v>45091.417275636573</c:v>
                </c:pt>
                <c:pt idx="10294">
                  <c:v>45091.427692361111</c:v>
                </c:pt>
                <c:pt idx="10295">
                  <c:v>45091.438109085648</c:v>
                </c:pt>
                <c:pt idx="10296">
                  <c:v>45091.448525810185</c:v>
                </c:pt>
                <c:pt idx="10297">
                  <c:v>45091.458942534722</c:v>
                </c:pt>
                <c:pt idx="10298">
                  <c:v>45091.469359259259</c:v>
                </c:pt>
                <c:pt idx="10299">
                  <c:v>45091.479775983797</c:v>
                </c:pt>
                <c:pt idx="10300">
                  <c:v>45091.490192708334</c:v>
                </c:pt>
                <c:pt idx="10301">
                  <c:v>45091.500609432871</c:v>
                </c:pt>
                <c:pt idx="10302">
                  <c:v>45091.511026157408</c:v>
                </c:pt>
                <c:pt idx="10303">
                  <c:v>45091.521442881945</c:v>
                </c:pt>
                <c:pt idx="10304">
                  <c:v>45091.531859606483</c:v>
                </c:pt>
                <c:pt idx="10305">
                  <c:v>45091.54227633102</c:v>
                </c:pt>
                <c:pt idx="10306">
                  <c:v>45091.552693055557</c:v>
                </c:pt>
                <c:pt idx="10307">
                  <c:v>45091.563109780094</c:v>
                </c:pt>
                <c:pt idx="10308">
                  <c:v>45091.573526504631</c:v>
                </c:pt>
                <c:pt idx="10309">
                  <c:v>45091.583943229169</c:v>
                </c:pt>
                <c:pt idx="10310">
                  <c:v>45091.594359953706</c:v>
                </c:pt>
                <c:pt idx="10311">
                  <c:v>45091.604776678243</c:v>
                </c:pt>
                <c:pt idx="10312">
                  <c:v>45091.61519340278</c:v>
                </c:pt>
                <c:pt idx="10313">
                  <c:v>45091.625610127317</c:v>
                </c:pt>
                <c:pt idx="10314">
                  <c:v>45091.636026851855</c:v>
                </c:pt>
                <c:pt idx="10315">
                  <c:v>45091.646443576392</c:v>
                </c:pt>
                <c:pt idx="10316">
                  <c:v>45091.656860300929</c:v>
                </c:pt>
                <c:pt idx="10317">
                  <c:v>45091.667277025466</c:v>
                </c:pt>
                <c:pt idx="10318">
                  <c:v>45091.677693750004</c:v>
                </c:pt>
                <c:pt idx="10319">
                  <c:v>45091.688110474533</c:v>
                </c:pt>
                <c:pt idx="10320">
                  <c:v>45091.698527199071</c:v>
                </c:pt>
                <c:pt idx="10321">
                  <c:v>45091.708943923608</c:v>
                </c:pt>
                <c:pt idx="10322">
                  <c:v>45091.719360648145</c:v>
                </c:pt>
                <c:pt idx="10323">
                  <c:v>45091.729777372682</c:v>
                </c:pt>
                <c:pt idx="10324">
                  <c:v>45091.74019409722</c:v>
                </c:pt>
                <c:pt idx="10325">
                  <c:v>45091.750610821757</c:v>
                </c:pt>
                <c:pt idx="10326">
                  <c:v>45091.761027546294</c:v>
                </c:pt>
                <c:pt idx="10327">
                  <c:v>45091.771444270831</c:v>
                </c:pt>
                <c:pt idx="10328">
                  <c:v>45091.781860995368</c:v>
                </c:pt>
                <c:pt idx="10329">
                  <c:v>45091.792277719906</c:v>
                </c:pt>
                <c:pt idx="10330">
                  <c:v>45091.802694444443</c:v>
                </c:pt>
                <c:pt idx="10331">
                  <c:v>45091.81311116898</c:v>
                </c:pt>
                <c:pt idx="10332">
                  <c:v>45091.823527893517</c:v>
                </c:pt>
                <c:pt idx="10333">
                  <c:v>45091.833944618054</c:v>
                </c:pt>
                <c:pt idx="10334">
                  <c:v>45091.844361342592</c:v>
                </c:pt>
                <c:pt idx="10335">
                  <c:v>45091.854778067129</c:v>
                </c:pt>
                <c:pt idx="10336">
                  <c:v>45091.865194791666</c:v>
                </c:pt>
                <c:pt idx="10337">
                  <c:v>45091.875611516203</c:v>
                </c:pt>
                <c:pt idx="10338">
                  <c:v>45091.88602824074</c:v>
                </c:pt>
                <c:pt idx="10339">
                  <c:v>45091.896444965278</c:v>
                </c:pt>
                <c:pt idx="10340">
                  <c:v>45091.906861689815</c:v>
                </c:pt>
                <c:pt idx="10341">
                  <c:v>45091.917278414352</c:v>
                </c:pt>
                <c:pt idx="10342">
                  <c:v>45091.927695138889</c:v>
                </c:pt>
                <c:pt idx="10343">
                  <c:v>45091.938111863426</c:v>
                </c:pt>
                <c:pt idx="10344">
                  <c:v>45091.948528587964</c:v>
                </c:pt>
                <c:pt idx="10345">
                  <c:v>45091.958945312501</c:v>
                </c:pt>
                <c:pt idx="10346">
                  <c:v>45091.969362037038</c:v>
                </c:pt>
                <c:pt idx="10347">
                  <c:v>45091.979778761575</c:v>
                </c:pt>
                <c:pt idx="10348">
                  <c:v>45091.990195486112</c:v>
                </c:pt>
                <c:pt idx="10349">
                  <c:v>45092.00061221065</c:v>
                </c:pt>
                <c:pt idx="10350">
                  <c:v>45092.011028935187</c:v>
                </c:pt>
                <c:pt idx="10351">
                  <c:v>45092.021445659724</c:v>
                </c:pt>
                <c:pt idx="10352">
                  <c:v>45092.031862384261</c:v>
                </c:pt>
                <c:pt idx="10353">
                  <c:v>45092.042279108799</c:v>
                </c:pt>
                <c:pt idx="10354">
                  <c:v>45092.052695833336</c:v>
                </c:pt>
                <c:pt idx="10355">
                  <c:v>45092.063112557873</c:v>
                </c:pt>
                <c:pt idx="10356">
                  <c:v>45092.07352928241</c:v>
                </c:pt>
                <c:pt idx="10357">
                  <c:v>45092.083946006947</c:v>
                </c:pt>
                <c:pt idx="10358">
                  <c:v>45092.094362731485</c:v>
                </c:pt>
                <c:pt idx="10359">
                  <c:v>45092.104779456022</c:v>
                </c:pt>
                <c:pt idx="10360">
                  <c:v>45092.115196180559</c:v>
                </c:pt>
                <c:pt idx="10361">
                  <c:v>45092.125612905096</c:v>
                </c:pt>
                <c:pt idx="10362">
                  <c:v>45092.136029629626</c:v>
                </c:pt>
                <c:pt idx="10363">
                  <c:v>45092.146446354163</c:v>
                </c:pt>
                <c:pt idx="10364">
                  <c:v>45092.156863078701</c:v>
                </c:pt>
                <c:pt idx="10365">
                  <c:v>45092.167279803238</c:v>
                </c:pt>
                <c:pt idx="10366">
                  <c:v>45092.177696527775</c:v>
                </c:pt>
                <c:pt idx="10367">
                  <c:v>45092.188113252312</c:v>
                </c:pt>
                <c:pt idx="10368">
                  <c:v>45092.198529976849</c:v>
                </c:pt>
                <c:pt idx="10369">
                  <c:v>45092.208946701387</c:v>
                </c:pt>
                <c:pt idx="10370">
                  <c:v>45092.219363425924</c:v>
                </c:pt>
                <c:pt idx="10371">
                  <c:v>45092.229780150461</c:v>
                </c:pt>
                <c:pt idx="10372">
                  <c:v>45092.240196874998</c:v>
                </c:pt>
                <c:pt idx="10373">
                  <c:v>45092.250613599535</c:v>
                </c:pt>
                <c:pt idx="10374">
                  <c:v>45092.261030324073</c:v>
                </c:pt>
                <c:pt idx="10375">
                  <c:v>45092.27144704861</c:v>
                </c:pt>
                <c:pt idx="10376">
                  <c:v>45092.281863773147</c:v>
                </c:pt>
                <c:pt idx="10377">
                  <c:v>45092.292280497684</c:v>
                </c:pt>
                <c:pt idx="10378">
                  <c:v>45092.302697222221</c:v>
                </c:pt>
                <c:pt idx="10379">
                  <c:v>45092.313113946759</c:v>
                </c:pt>
                <c:pt idx="10380">
                  <c:v>45092.323530671296</c:v>
                </c:pt>
                <c:pt idx="10381">
                  <c:v>45092.333947395833</c:v>
                </c:pt>
                <c:pt idx="10382">
                  <c:v>45092.34436412037</c:v>
                </c:pt>
                <c:pt idx="10383">
                  <c:v>45092.354780844908</c:v>
                </c:pt>
                <c:pt idx="10384">
                  <c:v>45092.365197569445</c:v>
                </c:pt>
                <c:pt idx="10385">
                  <c:v>45092.375614293982</c:v>
                </c:pt>
                <c:pt idx="10386">
                  <c:v>45092.386031018519</c:v>
                </c:pt>
                <c:pt idx="10387">
                  <c:v>45092.396447743056</c:v>
                </c:pt>
                <c:pt idx="10388">
                  <c:v>45092.406864467594</c:v>
                </c:pt>
                <c:pt idx="10389">
                  <c:v>45092.417281192131</c:v>
                </c:pt>
                <c:pt idx="10390">
                  <c:v>45092.427697916668</c:v>
                </c:pt>
                <c:pt idx="10391">
                  <c:v>45092.438114641205</c:v>
                </c:pt>
                <c:pt idx="10392">
                  <c:v>45092.448531365742</c:v>
                </c:pt>
                <c:pt idx="10393">
                  <c:v>45092.45894809028</c:v>
                </c:pt>
                <c:pt idx="10394">
                  <c:v>45092.469364814817</c:v>
                </c:pt>
                <c:pt idx="10395">
                  <c:v>45092.479781539354</c:v>
                </c:pt>
                <c:pt idx="10396">
                  <c:v>45092.490198263891</c:v>
                </c:pt>
                <c:pt idx="10397">
                  <c:v>45092.500614988428</c:v>
                </c:pt>
                <c:pt idx="10398">
                  <c:v>45092.511031712966</c:v>
                </c:pt>
                <c:pt idx="10399">
                  <c:v>45092.521448437503</c:v>
                </c:pt>
                <c:pt idx="10400">
                  <c:v>45092.53186516204</c:v>
                </c:pt>
                <c:pt idx="10401">
                  <c:v>45092.542281886577</c:v>
                </c:pt>
                <c:pt idx="10402">
                  <c:v>45092.552698611114</c:v>
                </c:pt>
                <c:pt idx="10403">
                  <c:v>45092.563115335652</c:v>
                </c:pt>
                <c:pt idx="10404">
                  <c:v>45092.573532060182</c:v>
                </c:pt>
                <c:pt idx="10405">
                  <c:v>45092.583948784719</c:v>
                </c:pt>
                <c:pt idx="10406">
                  <c:v>45092.594365509256</c:v>
                </c:pt>
                <c:pt idx="10407">
                  <c:v>45092.604782233793</c:v>
                </c:pt>
                <c:pt idx="10408">
                  <c:v>45092.61519895833</c:v>
                </c:pt>
                <c:pt idx="10409">
                  <c:v>45092.625615682868</c:v>
                </c:pt>
                <c:pt idx="10410">
                  <c:v>45092.636032407405</c:v>
                </c:pt>
                <c:pt idx="10411">
                  <c:v>45092.646449131942</c:v>
                </c:pt>
                <c:pt idx="10412">
                  <c:v>45092.656865856479</c:v>
                </c:pt>
                <c:pt idx="10413">
                  <c:v>45092.667282581016</c:v>
                </c:pt>
                <c:pt idx="10414">
                  <c:v>45092.677699305554</c:v>
                </c:pt>
                <c:pt idx="10415">
                  <c:v>45092.688116030091</c:v>
                </c:pt>
                <c:pt idx="10416">
                  <c:v>45092.698532754628</c:v>
                </c:pt>
                <c:pt idx="10417">
                  <c:v>45092.708949479165</c:v>
                </c:pt>
                <c:pt idx="10418">
                  <c:v>45092.719366203703</c:v>
                </c:pt>
                <c:pt idx="10419">
                  <c:v>45092.72978292824</c:v>
                </c:pt>
                <c:pt idx="10420">
                  <c:v>45092.740199652777</c:v>
                </c:pt>
                <c:pt idx="10421">
                  <c:v>45092.750616377314</c:v>
                </c:pt>
                <c:pt idx="10422">
                  <c:v>45092.761033101851</c:v>
                </c:pt>
                <c:pt idx="10423">
                  <c:v>45092.771449826389</c:v>
                </c:pt>
                <c:pt idx="10424">
                  <c:v>45092.781866550926</c:v>
                </c:pt>
                <c:pt idx="10425">
                  <c:v>45092.792283275463</c:v>
                </c:pt>
                <c:pt idx="10426">
                  <c:v>45092.8027</c:v>
                </c:pt>
                <c:pt idx="10427">
                  <c:v>45092.813116724537</c:v>
                </c:pt>
                <c:pt idx="10428">
                  <c:v>45092.823533449075</c:v>
                </c:pt>
                <c:pt idx="10429">
                  <c:v>45092.833950173612</c:v>
                </c:pt>
                <c:pt idx="10430">
                  <c:v>45092.844366898149</c:v>
                </c:pt>
                <c:pt idx="10431">
                  <c:v>45092.854783622686</c:v>
                </c:pt>
                <c:pt idx="10432">
                  <c:v>45092.865200347223</c:v>
                </c:pt>
                <c:pt idx="10433">
                  <c:v>45092.875617071761</c:v>
                </c:pt>
                <c:pt idx="10434">
                  <c:v>45092.886033796298</c:v>
                </c:pt>
                <c:pt idx="10435">
                  <c:v>45092.896450520835</c:v>
                </c:pt>
                <c:pt idx="10436">
                  <c:v>45092.906867245372</c:v>
                </c:pt>
                <c:pt idx="10437">
                  <c:v>45092.917283969909</c:v>
                </c:pt>
                <c:pt idx="10438">
                  <c:v>45092.927700694447</c:v>
                </c:pt>
                <c:pt idx="10439">
                  <c:v>45092.938117418984</c:v>
                </c:pt>
                <c:pt idx="10440">
                  <c:v>45092.948534143521</c:v>
                </c:pt>
                <c:pt idx="10441">
                  <c:v>45092.958950868058</c:v>
                </c:pt>
                <c:pt idx="10442">
                  <c:v>45092.969367592596</c:v>
                </c:pt>
                <c:pt idx="10443">
                  <c:v>45092.979784317133</c:v>
                </c:pt>
                <c:pt idx="10444">
                  <c:v>45092.99020104167</c:v>
                </c:pt>
                <c:pt idx="10445">
                  <c:v>45093.000617766207</c:v>
                </c:pt>
                <c:pt idx="10446">
                  <c:v>45093.011034490744</c:v>
                </c:pt>
                <c:pt idx="10447">
                  <c:v>45093.021451215274</c:v>
                </c:pt>
                <c:pt idx="10448">
                  <c:v>45093.031867939811</c:v>
                </c:pt>
                <c:pt idx="10449">
                  <c:v>45093.042284664349</c:v>
                </c:pt>
                <c:pt idx="10450">
                  <c:v>45093.052701388886</c:v>
                </c:pt>
                <c:pt idx="10451">
                  <c:v>45093.063118113423</c:v>
                </c:pt>
                <c:pt idx="10452">
                  <c:v>45093.07353483796</c:v>
                </c:pt>
                <c:pt idx="10453">
                  <c:v>45093.083951562498</c:v>
                </c:pt>
                <c:pt idx="10454">
                  <c:v>45093.094368287035</c:v>
                </c:pt>
                <c:pt idx="10455">
                  <c:v>45093.104785011572</c:v>
                </c:pt>
                <c:pt idx="10456">
                  <c:v>45093.115201736109</c:v>
                </c:pt>
                <c:pt idx="10457">
                  <c:v>45093.125618460646</c:v>
                </c:pt>
                <c:pt idx="10458">
                  <c:v>45093.136035185184</c:v>
                </c:pt>
                <c:pt idx="10459">
                  <c:v>45093.146451909721</c:v>
                </c:pt>
                <c:pt idx="10460">
                  <c:v>45093.156868634258</c:v>
                </c:pt>
                <c:pt idx="10461">
                  <c:v>45093.167285358795</c:v>
                </c:pt>
                <c:pt idx="10462">
                  <c:v>45093.177702083332</c:v>
                </c:pt>
                <c:pt idx="10463">
                  <c:v>45093.18811880787</c:v>
                </c:pt>
                <c:pt idx="10464">
                  <c:v>45093.198535532407</c:v>
                </c:pt>
                <c:pt idx="10465">
                  <c:v>45093.208952256944</c:v>
                </c:pt>
                <c:pt idx="10466">
                  <c:v>45093.219368981481</c:v>
                </c:pt>
                <c:pt idx="10467">
                  <c:v>45093.229785706018</c:v>
                </c:pt>
                <c:pt idx="10468">
                  <c:v>45093.240202430556</c:v>
                </c:pt>
                <c:pt idx="10469">
                  <c:v>45093.250619155093</c:v>
                </c:pt>
                <c:pt idx="10470">
                  <c:v>45093.26103587963</c:v>
                </c:pt>
                <c:pt idx="10471">
                  <c:v>45093.271452604167</c:v>
                </c:pt>
                <c:pt idx="10472">
                  <c:v>45093.281869328704</c:v>
                </c:pt>
                <c:pt idx="10473">
                  <c:v>45093.292286053242</c:v>
                </c:pt>
                <c:pt idx="10474">
                  <c:v>45093.302702777779</c:v>
                </c:pt>
                <c:pt idx="10475">
                  <c:v>45093.313119502316</c:v>
                </c:pt>
                <c:pt idx="10476">
                  <c:v>45093.323536226853</c:v>
                </c:pt>
                <c:pt idx="10477">
                  <c:v>45093.333952951391</c:v>
                </c:pt>
                <c:pt idx="10478">
                  <c:v>45093.344369675928</c:v>
                </c:pt>
                <c:pt idx="10479">
                  <c:v>45093.354786400465</c:v>
                </c:pt>
                <c:pt idx="10480">
                  <c:v>45093.365203125002</c:v>
                </c:pt>
                <c:pt idx="10481">
                  <c:v>45093.375619849539</c:v>
                </c:pt>
                <c:pt idx="10482">
                  <c:v>45093.386036574077</c:v>
                </c:pt>
                <c:pt idx="10483">
                  <c:v>45093.396453298614</c:v>
                </c:pt>
                <c:pt idx="10484">
                  <c:v>45093.406870023151</c:v>
                </c:pt>
                <c:pt idx="10485">
                  <c:v>45093.417286747688</c:v>
                </c:pt>
                <c:pt idx="10486">
                  <c:v>45093.427703472225</c:v>
                </c:pt>
                <c:pt idx="10487">
                  <c:v>45093.438120196763</c:v>
                </c:pt>
                <c:pt idx="10488">
                  <c:v>45093.4485369213</c:v>
                </c:pt>
                <c:pt idx="10489">
                  <c:v>45093.45895364583</c:v>
                </c:pt>
                <c:pt idx="10490">
                  <c:v>45093.469370370367</c:v>
                </c:pt>
                <c:pt idx="10491">
                  <c:v>45093.479787094904</c:v>
                </c:pt>
                <c:pt idx="10492">
                  <c:v>45093.490203819441</c:v>
                </c:pt>
                <c:pt idx="10493">
                  <c:v>45093.500620543979</c:v>
                </c:pt>
                <c:pt idx="10494">
                  <c:v>45093.511037268516</c:v>
                </c:pt>
                <c:pt idx="10495">
                  <c:v>45093.521453993053</c:v>
                </c:pt>
                <c:pt idx="10496">
                  <c:v>45093.53187071759</c:v>
                </c:pt>
                <c:pt idx="10497">
                  <c:v>45093.542287442127</c:v>
                </c:pt>
                <c:pt idx="10498">
                  <c:v>45093.552704166665</c:v>
                </c:pt>
                <c:pt idx="10499">
                  <c:v>45093.563120891202</c:v>
                </c:pt>
                <c:pt idx="10500">
                  <c:v>45093.573537615739</c:v>
                </c:pt>
                <c:pt idx="10501">
                  <c:v>45093.583954340276</c:v>
                </c:pt>
                <c:pt idx="10502">
                  <c:v>45093.594371064813</c:v>
                </c:pt>
                <c:pt idx="10503">
                  <c:v>45093.604787789351</c:v>
                </c:pt>
                <c:pt idx="10504">
                  <c:v>45093.615204513888</c:v>
                </c:pt>
                <c:pt idx="10505">
                  <c:v>45093.625621238425</c:v>
                </c:pt>
                <c:pt idx="10506">
                  <c:v>45093.636037962962</c:v>
                </c:pt>
                <c:pt idx="10507">
                  <c:v>45093.646454687499</c:v>
                </c:pt>
                <c:pt idx="10508">
                  <c:v>45093.656871412037</c:v>
                </c:pt>
                <c:pt idx="10509">
                  <c:v>45093.667288136574</c:v>
                </c:pt>
                <c:pt idx="10510">
                  <c:v>45093.677704861111</c:v>
                </c:pt>
                <c:pt idx="10511">
                  <c:v>45093.688121585648</c:v>
                </c:pt>
                <c:pt idx="10512">
                  <c:v>45093.698538310186</c:v>
                </c:pt>
                <c:pt idx="10513">
                  <c:v>45093.708955034723</c:v>
                </c:pt>
                <c:pt idx="10514">
                  <c:v>45093.71937175926</c:v>
                </c:pt>
                <c:pt idx="10515">
                  <c:v>45093.729788483797</c:v>
                </c:pt>
                <c:pt idx="10516">
                  <c:v>45093.740205208334</c:v>
                </c:pt>
                <c:pt idx="10517">
                  <c:v>45093.750621932872</c:v>
                </c:pt>
                <c:pt idx="10518">
                  <c:v>45093.761038657409</c:v>
                </c:pt>
                <c:pt idx="10519">
                  <c:v>45093.771455381946</c:v>
                </c:pt>
                <c:pt idx="10520">
                  <c:v>45093.781872106483</c:v>
                </c:pt>
                <c:pt idx="10521">
                  <c:v>45093.79228883102</c:v>
                </c:pt>
                <c:pt idx="10522">
                  <c:v>45093.802705555558</c:v>
                </c:pt>
                <c:pt idx="10523">
                  <c:v>45093.813122280095</c:v>
                </c:pt>
                <c:pt idx="10524">
                  <c:v>45093.823539004632</c:v>
                </c:pt>
                <c:pt idx="10525">
                  <c:v>45093.833955729169</c:v>
                </c:pt>
                <c:pt idx="10526">
                  <c:v>45093.844372453706</c:v>
                </c:pt>
                <c:pt idx="10527">
                  <c:v>45093.854789178244</c:v>
                </c:pt>
                <c:pt idx="10528">
                  <c:v>45093.865205902781</c:v>
                </c:pt>
                <c:pt idx="10529">
                  <c:v>45093.875622627318</c:v>
                </c:pt>
                <c:pt idx="10530">
                  <c:v>45093.886039351855</c:v>
                </c:pt>
                <c:pt idx="10531">
                  <c:v>45093.896456076392</c:v>
                </c:pt>
                <c:pt idx="10532">
                  <c:v>45093.906872800922</c:v>
                </c:pt>
                <c:pt idx="10533">
                  <c:v>45093.91728952546</c:v>
                </c:pt>
                <c:pt idx="10534">
                  <c:v>45093.927706249997</c:v>
                </c:pt>
                <c:pt idx="10535">
                  <c:v>45093.938122974534</c:v>
                </c:pt>
                <c:pt idx="10536">
                  <c:v>45093.948539699071</c:v>
                </c:pt>
                <c:pt idx="10537">
                  <c:v>45093.958956423608</c:v>
                </c:pt>
                <c:pt idx="10538">
                  <c:v>45093.969373148146</c:v>
                </c:pt>
                <c:pt idx="10539">
                  <c:v>45093.979789872683</c:v>
                </c:pt>
                <c:pt idx="10540">
                  <c:v>45093.99020659722</c:v>
                </c:pt>
                <c:pt idx="10541">
                  <c:v>45094.000623321757</c:v>
                </c:pt>
                <c:pt idx="10542">
                  <c:v>45094.011040046295</c:v>
                </c:pt>
                <c:pt idx="10543">
                  <c:v>45094.021456770832</c:v>
                </c:pt>
                <c:pt idx="10544">
                  <c:v>45094.031873495369</c:v>
                </c:pt>
                <c:pt idx="10545">
                  <c:v>45094.042290219906</c:v>
                </c:pt>
                <c:pt idx="10546">
                  <c:v>45094.052706944443</c:v>
                </c:pt>
                <c:pt idx="10547">
                  <c:v>45094.063123668981</c:v>
                </c:pt>
                <c:pt idx="10548">
                  <c:v>45094.073540393518</c:v>
                </c:pt>
                <c:pt idx="10549">
                  <c:v>45094.083957118055</c:v>
                </c:pt>
                <c:pt idx="10550">
                  <c:v>45094.094373842592</c:v>
                </c:pt>
                <c:pt idx="10551">
                  <c:v>45094.104790567129</c:v>
                </c:pt>
                <c:pt idx="10552">
                  <c:v>45094.115207291667</c:v>
                </c:pt>
                <c:pt idx="10553">
                  <c:v>45094.125624016204</c:v>
                </c:pt>
                <c:pt idx="10554">
                  <c:v>45094.136040740741</c:v>
                </c:pt>
                <c:pt idx="10555">
                  <c:v>45094.146457465278</c:v>
                </c:pt>
                <c:pt idx="10556">
                  <c:v>45094.156874189815</c:v>
                </c:pt>
                <c:pt idx="10557">
                  <c:v>45094.167290914353</c:v>
                </c:pt>
                <c:pt idx="10558">
                  <c:v>45094.17770763889</c:v>
                </c:pt>
                <c:pt idx="10559">
                  <c:v>45094.188124363427</c:v>
                </c:pt>
                <c:pt idx="10560">
                  <c:v>45094.198541087964</c:v>
                </c:pt>
                <c:pt idx="10561">
                  <c:v>45094.208957812501</c:v>
                </c:pt>
                <c:pt idx="10562">
                  <c:v>45094.219374537039</c:v>
                </c:pt>
                <c:pt idx="10563">
                  <c:v>45094.229791261576</c:v>
                </c:pt>
                <c:pt idx="10564">
                  <c:v>45094.240207986113</c:v>
                </c:pt>
                <c:pt idx="10565">
                  <c:v>45094.25062471065</c:v>
                </c:pt>
                <c:pt idx="10566">
                  <c:v>45094.261041435188</c:v>
                </c:pt>
                <c:pt idx="10567">
                  <c:v>45094.271458159725</c:v>
                </c:pt>
                <c:pt idx="10568">
                  <c:v>45094.281874884262</c:v>
                </c:pt>
                <c:pt idx="10569">
                  <c:v>45094.292291608799</c:v>
                </c:pt>
                <c:pt idx="10570">
                  <c:v>45094.302708333336</c:v>
                </c:pt>
                <c:pt idx="10571">
                  <c:v>45094.313125057874</c:v>
                </c:pt>
                <c:pt idx="10572">
                  <c:v>45094.323541782411</c:v>
                </c:pt>
                <c:pt idx="10573">
                  <c:v>45094.333958506948</c:v>
                </c:pt>
                <c:pt idx="10574">
                  <c:v>45094.344375231478</c:v>
                </c:pt>
                <c:pt idx="10575">
                  <c:v>45094.354791956015</c:v>
                </c:pt>
                <c:pt idx="10576">
                  <c:v>45094.365208680552</c:v>
                </c:pt>
                <c:pt idx="10577">
                  <c:v>45094.37562540509</c:v>
                </c:pt>
                <c:pt idx="10578">
                  <c:v>45094.386042129627</c:v>
                </c:pt>
                <c:pt idx="10579">
                  <c:v>45094.396458854164</c:v>
                </c:pt>
                <c:pt idx="10580">
                  <c:v>45094.406875578701</c:v>
                </c:pt>
                <c:pt idx="10581">
                  <c:v>45094.417292303238</c:v>
                </c:pt>
                <c:pt idx="10582">
                  <c:v>45094.427709027776</c:v>
                </c:pt>
                <c:pt idx="10583">
                  <c:v>45094.438125752313</c:v>
                </c:pt>
                <c:pt idx="10584">
                  <c:v>45094.44854247685</c:v>
                </c:pt>
                <c:pt idx="10585">
                  <c:v>45094.458959201387</c:v>
                </c:pt>
                <c:pt idx="10586">
                  <c:v>45094.469375925924</c:v>
                </c:pt>
                <c:pt idx="10587">
                  <c:v>45094.479792650462</c:v>
                </c:pt>
                <c:pt idx="10588">
                  <c:v>45094.490209374999</c:v>
                </c:pt>
                <c:pt idx="10589">
                  <c:v>45094.500626099536</c:v>
                </c:pt>
                <c:pt idx="10590">
                  <c:v>45094.511042824073</c:v>
                </c:pt>
                <c:pt idx="10591">
                  <c:v>45094.52145954861</c:v>
                </c:pt>
                <c:pt idx="10592">
                  <c:v>45094.531876273148</c:v>
                </c:pt>
                <c:pt idx="10593">
                  <c:v>45094.542292997685</c:v>
                </c:pt>
                <c:pt idx="10594">
                  <c:v>45094.552709722222</c:v>
                </c:pt>
                <c:pt idx="10595">
                  <c:v>45094.563126446759</c:v>
                </c:pt>
                <c:pt idx="10596">
                  <c:v>45094.573543171296</c:v>
                </c:pt>
                <c:pt idx="10597">
                  <c:v>45094.583959895834</c:v>
                </c:pt>
                <c:pt idx="10598">
                  <c:v>45094.594376620371</c:v>
                </c:pt>
                <c:pt idx="10599">
                  <c:v>45094.604793344908</c:v>
                </c:pt>
                <c:pt idx="10600">
                  <c:v>45094.615210069445</c:v>
                </c:pt>
                <c:pt idx="10601">
                  <c:v>45094.625626793983</c:v>
                </c:pt>
                <c:pt idx="10602">
                  <c:v>45094.63604351852</c:v>
                </c:pt>
                <c:pt idx="10603">
                  <c:v>45094.646460243057</c:v>
                </c:pt>
                <c:pt idx="10604">
                  <c:v>45094.656876967594</c:v>
                </c:pt>
                <c:pt idx="10605">
                  <c:v>45094.667293692131</c:v>
                </c:pt>
                <c:pt idx="10606">
                  <c:v>45094.677710416669</c:v>
                </c:pt>
                <c:pt idx="10607">
                  <c:v>45094.688127141206</c:v>
                </c:pt>
                <c:pt idx="10608">
                  <c:v>45094.698543865743</c:v>
                </c:pt>
                <c:pt idx="10609">
                  <c:v>45094.70896059028</c:v>
                </c:pt>
                <c:pt idx="10610">
                  <c:v>45094.719377314817</c:v>
                </c:pt>
                <c:pt idx="10611">
                  <c:v>45094.729794039355</c:v>
                </c:pt>
                <c:pt idx="10612">
                  <c:v>45094.740210763892</c:v>
                </c:pt>
                <c:pt idx="10613">
                  <c:v>45094.750627488429</c:v>
                </c:pt>
                <c:pt idx="10614">
                  <c:v>45094.761044212966</c:v>
                </c:pt>
                <c:pt idx="10615">
                  <c:v>45094.771460937503</c:v>
                </c:pt>
                <c:pt idx="10616">
                  <c:v>45094.781877662041</c:v>
                </c:pt>
                <c:pt idx="10617">
                  <c:v>45094.792294386571</c:v>
                </c:pt>
                <c:pt idx="10618">
                  <c:v>45094.802711111108</c:v>
                </c:pt>
                <c:pt idx="10619">
                  <c:v>45094.813127835645</c:v>
                </c:pt>
                <c:pt idx="10620">
                  <c:v>45094.823544560182</c:v>
                </c:pt>
                <c:pt idx="10621">
                  <c:v>45094.833961284719</c:v>
                </c:pt>
                <c:pt idx="10622">
                  <c:v>45094.844378009257</c:v>
                </c:pt>
                <c:pt idx="10623">
                  <c:v>45094.854794733794</c:v>
                </c:pt>
                <c:pt idx="10624">
                  <c:v>45094.865211458331</c:v>
                </c:pt>
                <c:pt idx="10625">
                  <c:v>45094.875628182868</c:v>
                </c:pt>
                <c:pt idx="10626">
                  <c:v>45094.886044907405</c:v>
                </c:pt>
                <c:pt idx="10627">
                  <c:v>45094.896461631943</c:v>
                </c:pt>
                <c:pt idx="10628">
                  <c:v>45094.90687835648</c:v>
                </c:pt>
                <c:pt idx="10629">
                  <c:v>45094.917295081017</c:v>
                </c:pt>
                <c:pt idx="10630">
                  <c:v>45094.927711805554</c:v>
                </c:pt>
                <c:pt idx="10631">
                  <c:v>45094.938128530091</c:v>
                </c:pt>
                <c:pt idx="10632">
                  <c:v>45094.948545254629</c:v>
                </c:pt>
                <c:pt idx="10633">
                  <c:v>45094.958961979166</c:v>
                </c:pt>
                <c:pt idx="10634">
                  <c:v>45094.969378703703</c:v>
                </c:pt>
                <c:pt idx="10635">
                  <c:v>45094.97979542824</c:v>
                </c:pt>
                <c:pt idx="10636">
                  <c:v>45094.990212152778</c:v>
                </c:pt>
                <c:pt idx="10637">
                  <c:v>45095.000628877315</c:v>
                </c:pt>
                <c:pt idx="10638">
                  <c:v>45095.011045601852</c:v>
                </c:pt>
                <c:pt idx="10639">
                  <c:v>45095.021462326389</c:v>
                </c:pt>
                <c:pt idx="10640">
                  <c:v>45095.031879050926</c:v>
                </c:pt>
                <c:pt idx="10641">
                  <c:v>45095.042295775464</c:v>
                </c:pt>
                <c:pt idx="10642">
                  <c:v>45095.052712500001</c:v>
                </c:pt>
                <c:pt idx="10643">
                  <c:v>45095.063129224538</c:v>
                </c:pt>
                <c:pt idx="10644">
                  <c:v>45095.073545949075</c:v>
                </c:pt>
                <c:pt idx="10645">
                  <c:v>45095.083962673612</c:v>
                </c:pt>
                <c:pt idx="10646">
                  <c:v>45095.09437939815</c:v>
                </c:pt>
                <c:pt idx="10647">
                  <c:v>45095.104796122687</c:v>
                </c:pt>
                <c:pt idx="10648">
                  <c:v>45095.115212847224</c:v>
                </c:pt>
                <c:pt idx="10649">
                  <c:v>45095.125629571761</c:v>
                </c:pt>
                <c:pt idx="10650">
                  <c:v>45095.136046296298</c:v>
                </c:pt>
                <c:pt idx="10651">
                  <c:v>45095.146463020836</c:v>
                </c:pt>
                <c:pt idx="10652">
                  <c:v>45095.156879745373</c:v>
                </c:pt>
                <c:pt idx="10653">
                  <c:v>45095.16729646991</c:v>
                </c:pt>
                <c:pt idx="10654">
                  <c:v>45095.177713194447</c:v>
                </c:pt>
                <c:pt idx="10655">
                  <c:v>45095.188129918984</c:v>
                </c:pt>
                <c:pt idx="10656">
                  <c:v>45095.198546643522</c:v>
                </c:pt>
                <c:pt idx="10657">
                  <c:v>45095.208963368059</c:v>
                </c:pt>
                <c:pt idx="10658">
                  <c:v>45095.219380092596</c:v>
                </c:pt>
                <c:pt idx="10659">
                  <c:v>45095.229796817126</c:v>
                </c:pt>
                <c:pt idx="10660">
                  <c:v>45095.240213541663</c:v>
                </c:pt>
                <c:pt idx="10661">
                  <c:v>45095.2506302662</c:v>
                </c:pt>
                <c:pt idx="10662">
                  <c:v>45095.261046990738</c:v>
                </c:pt>
                <c:pt idx="10663">
                  <c:v>45095.271463715275</c:v>
                </c:pt>
                <c:pt idx="10664">
                  <c:v>45095.281880439812</c:v>
                </c:pt>
                <c:pt idx="10665">
                  <c:v>45095.292297164349</c:v>
                </c:pt>
                <c:pt idx="10666">
                  <c:v>45095.302713888887</c:v>
                </c:pt>
                <c:pt idx="10667">
                  <c:v>45095.313130613424</c:v>
                </c:pt>
                <c:pt idx="10668">
                  <c:v>45095.323547337961</c:v>
                </c:pt>
                <c:pt idx="10669">
                  <c:v>45095.333964062498</c:v>
                </c:pt>
                <c:pt idx="10670">
                  <c:v>45095.344380787035</c:v>
                </c:pt>
                <c:pt idx="10671">
                  <c:v>45095.354797511573</c:v>
                </c:pt>
                <c:pt idx="10672">
                  <c:v>45095.36521423611</c:v>
                </c:pt>
                <c:pt idx="10673">
                  <c:v>45095.375630960647</c:v>
                </c:pt>
                <c:pt idx="10674">
                  <c:v>45095.386047685184</c:v>
                </c:pt>
                <c:pt idx="10675">
                  <c:v>45095.396464409721</c:v>
                </c:pt>
                <c:pt idx="10676">
                  <c:v>45095.406881134259</c:v>
                </c:pt>
                <c:pt idx="10677">
                  <c:v>45095.417297858796</c:v>
                </c:pt>
                <c:pt idx="10678">
                  <c:v>45095.427714583333</c:v>
                </c:pt>
                <c:pt idx="10679">
                  <c:v>45095.43813130787</c:v>
                </c:pt>
                <c:pt idx="10680">
                  <c:v>45095.448548032407</c:v>
                </c:pt>
                <c:pt idx="10681">
                  <c:v>45095.458964756945</c:v>
                </c:pt>
                <c:pt idx="10682">
                  <c:v>45095.469381481482</c:v>
                </c:pt>
                <c:pt idx="10683">
                  <c:v>45095.479798206019</c:v>
                </c:pt>
                <c:pt idx="10684">
                  <c:v>45095.490214930556</c:v>
                </c:pt>
                <c:pt idx="10685">
                  <c:v>45095.500631655093</c:v>
                </c:pt>
                <c:pt idx="10686">
                  <c:v>45095.511048379631</c:v>
                </c:pt>
                <c:pt idx="10687">
                  <c:v>45095.521465104168</c:v>
                </c:pt>
                <c:pt idx="10688">
                  <c:v>45095.531881828705</c:v>
                </c:pt>
                <c:pt idx="10689">
                  <c:v>45095.542298553242</c:v>
                </c:pt>
                <c:pt idx="10690">
                  <c:v>45095.552715277779</c:v>
                </c:pt>
                <c:pt idx="10691">
                  <c:v>45095.563132002317</c:v>
                </c:pt>
                <c:pt idx="10692">
                  <c:v>45095.573548726854</c:v>
                </c:pt>
                <c:pt idx="10693">
                  <c:v>45095.583965451391</c:v>
                </c:pt>
                <c:pt idx="10694">
                  <c:v>45095.594382175928</c:v>
                </c:pt>
                <c:pt idx="10695">
                  <c:v>45095.604798900466</c:v>
                </c:pt>
                <c:pt idx="10696">
                  <c:v>45095.615215625003</c:v>
                </c:pt>
                <c:pt idx="10697">
                  <c:v>45095.62563234954</c:v>
                </c:pt>
                <c:pt idx="10698">
                  <c:v>45095.636049074077</c:v>
                </c:pt>
                <c:pt idx="10699">
                  <c:v>45095.646465798614</c:v>
                </c:pt>
                <c:pt idx="10700">
                  <c:v>45095.656882523152</c:v>
                </c:pt>
                <c:pt idx="10701">
                  <c:v>45095.667299247689</c:v>
                </c:pt>
                <c:pt idx="10702">
                  <c:v>45095.677715972219</c:v>
                </c:pt>
                <c:pt idx="10703">
                  <c:v>45095.688132696756</c:v>
                </c:pt>
                <c:pt idx="10704">
                  <c:v>45095.698549421293</c:v>
                </c:pt>
                <c:pt idx="10705">
                  <c:v>45095.70896614583</c:v>
                </c:pt>
                <c:pt idx="10706">
                  <c:v>45095.719382870368</c:v>
                </c:pt>
                <c:pt idx="10707">
                  <c:v>45095.729799594905</c:v>
                </c:pt>
                <c:pt idx="10708">
                  <c:v>45095.740216319442</c:v>
                </c:pt>
                <c:pt idx="10709">
                  <c:v>45095.750633043979</c:v>
                </c:pt>
                <c:pt idx="10710">
                  <c:v>45095.761049768516</c:v>
                </c:pt>
                <c:pt idx="10711">
                  <c:v>45095.771466493054</c:v>
                </c:pt>
                <c:pt idx="10712">
                  <c:v>45095.781883217591</c:v>
                </c:pt>
                <c:pt idx="10713">
                  <c:v>45095.792299942128</c:v>
                </c:pt>
                <c:pt idx="10714">
                  <c:v>45095.802716666665</c:v>
                </c:pt>
                <c:pt idx="10715">
                  <c:v>45095.813133391202</c:v>
                </c:pt>
                <c:pt idx="10716">
                  <c:v>45095.82355011574</c:v>
                </c:pt>
                <c:pt idx="10717">
                  <c:v>45095.833966840277</c:v>
                </c:pt>
                <c:pt idx="10718">
                  <c:v>45095.844383564814</c:v>
                </c:pt>
                <c:pt idx="10719">
                  <c:v>45095.854800289351</c:v>
                </c:pt>
                <c:pt idx="10720">
                  <c:v>45095.865217013888</c:v>
                </c:pt>
                <c:pt idx="10721">
                  <c:v>45095.875633738426</c:v>
                </c:pt>
                <c:pt idx="10722">
                  <c:v>45095.886050462963</c:v>
                </c:pt>
                <c:pt idx="10723">
                  <c:v>45095.8964671875</c:v>
                </c:pt>
                <c:pt idx="10724">
                  <c:v>45095.906883912037</c:v>
                </c:pt>
                <c:pt idx="10725">
                  <c:v>45095.917300636575</c:v>
                </c:pt>
                <c:pt idx="10726">
                  <c:v>45095.927717361112</c:v>
                </c:pt>
                <c:pt idx="10727">
                  <c:v>45095.938134085649</c:v>
                </c:pt>
                <c:pt idx="10728">
                  <c:v>45095.948550810186</c:v>
                </c:pt>
                <c:pt idx="10729">
                  <c:v>45095.958967534723</c:v>
                </c:pt>
                <c:pt idx="10730">
                  <c:v>45095.969384259261</c:v>
                </c:pt>
                <c:pt idx="10731">
                  <c:v>45095.979800983798</c:v>
                </c:pt>
                <c:pt idx="10732">
                  <c:v>45095.990217708335</c:v>
                </c:pt>
                <c:pt idx="10733">
                  <c:v>45096.000634432872</c:v>
                </c:pt>
                <c:pt idx="10734">
                  <c:v>45096.011051157409</c:v>
                </c:pt>
                <c:pt idx="10735">
                  <c:v>45096.021467881947</c:v>
                </c:pt>
                <c:pt idx="10736">
                  <c:v>45096.031884606484</c:v>
                </c:pt>
                <c:pt idx="10737">
                  <c:v>45096.042301331021</c:v>
                </c:pt>
                <c:pt idx="10738">
                  <c:v>45096.052718055558</c:v>
                </c:pt>
                <c:pt idx="10739">
                  <c:v>45096.063134780095</c:v>
                </c:pt>
                <c:pt idx="10740">
                  <c:v>45096.073551504633</c:v>
                </c:pt>
                <c:pt idx="10741">
                  <c:v>45096.08396822917</c:v>
                </c:pt>
                <c:pt idx="10742">
                  <c:v>45096.094384953707</c:v>
                </c:pt>
                <c:pt idx="10743">
                  <c:v>45096.104801678244</c:v>
                </c:pt>
                <c:pt idx="10744">
                  <c:v>45096.115218402774</c:v>
                </c:pt>
                <c:pt idx="10745">
                  <c:v>45096.125635127311</c:v>
                </c:pt>
                <c:pt idx="10746">
                  <c:v>45096.136051851849</c:v>
                </c:pt>
                <c:pt idx="10747">
                  <c:v>45096.146468576386</c:v>
                </c:pt>
                <c:pt idx="10748">
                  <c:v>45096.156885300923</c:v>
                </c:pt>
                <c:pt idx="10749">
                  <c:v>45096.16730202546</c:v>
                </c:pt>
                <c:pt idx="10750">
                  <c:v>45096.177718749997</c:v>
                </c:pt>
                <c:pt idx="10751">
                  <c:v>45096.188135474535</c:v>
                </c:pt>
                <c:pt idx="10752">
                  <c:v>45096.198552199072</c:v>
                </c:pt>
                <c:pt idx="10753">
                  <c:v>45096.208968923609</c:v>
                </c:pt>
                <c:pt idx="10754">
                  <c:v>45096.219385648146</c:v>
                </c:pt>
                <c:pt idx="10755">
                  <c:v>45096.229802372683</c:v>
                </c:pt>
                <c:pt idx="10756">
                  <c:v>45096.240219097221</c:v>
                </c:pt>
                <c:pt idx="10757">
                  <c:v>45096.250635821758</c:v>
                </c:pt>
                <c:pt idx="10758">
                  <c:v>45096.261052546295</c:v>
                </c:pt>
                <c:pt idx="10759">
                  <c:v>45096.271469270832</c:v>
                </c:pt>
                <c:pt idx="10760">
                  <c:v>45096.28188599537</c:v>
                </c:pt>
                <c:pt idx="10761">
                  <c:v>45096.292302719907</c:v>
                </c:pt>
                <c:pt idx="10762">
                  <c:v>45096.302719444444</c:v>
                </c:pt>
                <c:pt idx="10763">
                  <c:v>45096.313136168981</c:v>
                </c:pt>
                <c:pt idx="10764">
                  <c:v>45096.323552893518</c:v>
                </c:pt>
                <c:pt idx="10765">
                  <c:v>45096.333969618056</c:v>
                </c:pt>
                <c:pt idx="10766">
                  <c:v>45096.344386342593</c:v>
                </c:pt>
                <c:pt idx="10767">
                  <c:v>45096.35480306713</c:v>
                </c:pt>
                <c:pt idx="10768">
                  <c:v>45096.365219791667</c:v>
                </c:pt>
                <c:pt idx="10769">
                  <c:v>45096.375636516204</c:v>
                </c:pt>
                <c:pt idx="10770">
                  <c:v>45096.386053240742</c:v>
                </c:pt>
                <c:pt idx="10771">
                  <c:v>45096.396469965279</c:v>
                </c:pt>
                <c:pt idx="10772">
                  <c:v>45096.406886689816</c:v>
                </c:pt>
                <c:pt idx="10773">
                  <c:v>45096.417303414353</c:v>
                </c:pt>
                <c:pt idx="10774">
                  <c:v>45096.42772013889</c:v>
                </c:pt>
                <c:pt idx="10775">
                  <c:v>45096.438136863428</c:v>
                </c:pt>
                <c:pt idx="10776">
                  <c:v>45096.448553587965</c:v>
                </c:pt>
                <c:pt idx="10777">
                  <c:v>45096.458970312502</c:v>
                </c:pt>
                <c:pt idx="10778">
                  <c:v>45096.469387037039</c:v>
                </c:pt>
                <c:pt idx="10779">
                  <c:v>45096.479803761576</c:v>
                </c:pt>
                <c:pt idx="10780">
                  <c:v>45096.490220486114</c:v>
                </c:pt>
                <c:pt idx="10781">
                  <c:v>45096.500637210651</c:v>
                </c:pt>
                <c:pt idx="10782">
                  <c:v>45096.511053935188</c:v>
                </c:pt>
                <c:pt idx="10783">
                  <c:v>45096.521470659725</c:v>
                </c:pt>
                <c:pt idx="10784">
                  <c:v>45096.531887384263</c:v>
                </c:pt>
                <c:pt idx="10785">
                  <c:v>45096.5423041088</c:v>
                </c:pt>
                <c:pt idx="10786">
                  <c:v>45096.552720833337</c:v>
                </c:pt>
                <c:pt idx="10787">
                  <c:v>45096.563137557867</c:v>
                </c:pt>
                <c:pt idx="10788">
                  <c:v>45096.573554282404</c:v>
                </c:pt>
                <c:pt idx="10789">
                  <c:v>45096.583971006941</c:v>
                </c:pt>
                <c:pt idx="10790">
                  <c:v>45096.594387731478</c:v>
                </c:pt>
                <c:pt idx="10791">
                  <c:v>45096.604804456016</c:v>
                </c:pt>
                <c:pt idx="10792">
                  <c:v>45096.615221180553</c:v>
                </c:pt>
                <c:pt idx="10793">
                  <c:v>45096.62563790509</c:v>
                </c:pt>
                <c:pt idx="10794">
                  <c:v>45096.636054629627</c:v>
                </c:pt>
                <c:pt idx="10795">
                  <c:v>45096.646471354165</c:v>
                </c:pt>
                <c:pt idx="10796">
                  <c:v>45096.656888078702</c:v>
                </c:pt>
                <c:pt idx="10797">
                  <c:v>45096.667304803239</c:v>
                </c:pt>
                <c:pt idx="10798">
                  <c:v>45096.677721527776</c:v>
                </c:pt>
                <c:pt idx="10799">
                  <c:v>45096.688138252313</c:v>
                </c:pt>
                <c:pt idx="10800">
                  <c:v>45096.698554976851</c:v>
                </c:pt>
                <c:pt idx="10801">
                  <c:v>45096.708971701388</c:v>
                </c:pt>
                <c:pt idx="10802">
                  <c:v>45096.719388425925</c:v>
                </c:pt>
                <c:pt idx="10803">
                  <c:v>45096.729805150462</c:v>
                </c:pt>
                <c:pt idx="10804">
                  <c:v>45096.740221874999</c:v>
                </c:pt>
                <c:pt idx="10805">
                  <c:v>45096.750638599537</c:v>
                </c:pt>
                <c:pt idx="10806">
                  <c:v>45096.761055324074</c:v>
                </c:pt>
                <c:pt idx="10807">
                  <c:v>45096.771472048611</c:v>
                </c:pt>
                <c:pt idx="10808">
                  <c:v>45096.781888773148</c:v>
                </c:pt>
                <c:pt idx="10809">
                  <c:v>45096.792305497685</c:v>
                </c:pt>
                <c:pt idx="10810">
                  <c:v>45096.802722222223</c:v>
                </c:pt>
                <c:pt idx="10811">
                  <c:v>45096.81313894676</c:v>
                </c:pt>
                <c:pt idx="10812">
                  <c:v>45096.823555671297</c:v>
                </c:pt>
                <c:pt idx="10813">
                  <c:v>45096.833972395834</c:v>
                </c:pt>
                <c:pt idx="10814">
                  <c:v>45096.844389120371</c:v>
                </c:pt>
                <c:pt idx="10815">
                  <c:v>45096.854805844909</c:v>
                </c:pt>
                <c:pt idx="10816">
                  <c:v>45096.865222569446</c:v>
                </c:pt>
                <c:pt idx="10817">
                  <c:v>45096.875639293983</c:v>
                </c:pt>
                <c:pt idx="10818">
                  <c:v>45096.88605601852</c:v>
                </c:pt>
                <c:pt idx="10819">
                  <c:v>45096.896472743058</c:v>
                </c:pt>
                <c:pt idx="10820">
                  <c:v>45096.906889467595</c:v>
                </c:pt>
                <c:pt idx="10821">
                  <c:v>45096.917306192132</c:v>
                </c:pt>
                <c:pt idx="10822">
                  <c:v>45096.927722916669</c:v>
                </c:pt>
                <c:pt idx="10823">
                  <c:v>45096.938139641206</c:v>
                </c:pt>
                <c:pt idx="10824">
                  <c:v>45096.948556365744</c:v>
                </c:pt>
                <c:pt idx="10825">
                  <c:v>45096.958973090281</c:v>
                </c:pt>
                <c:pt idx="10826">
                  <c:v>45096.969389814818</c:v>
                </c:pt>
                <c:pt idx="10827">
                  <c:v>45096.979806539355</c:v>
                </c:pt>
                <c:pt idx="10828">
                  <c:v>45096.990223263892</c:v>
                </c:pt>
                <c:pt idx="10829">
                  <c:v>45097.000639988422</c:v>
                </c:pt>
                <c:pt idx="10830">
                  <c:v>45097.01105671296</c:v>
                </c:pt>
                <c:pt idx="10831">
                  <c:v>45097.021473437497</c:v>
                </c:pt>
                <c:pt idx="10832">
                  <c:v>45097.031890162034</c:v>
                </c:pt>
                <c:pt idx="10833">
                  <c:v>45097.042306886571</c:v>
                </c:pt>
                <c:pt idx="10834">
                  <c:v>45097.052723611108</c:v>
                </c:pt>
                <c:pt idx="10835">
                  <c:v>45097.063140335646</c:v>
                </c:pt>
                <c:pt idx="10836">
                  <c:v>45097.073557060183</c:v>
                </c:pt>
                <c:pt idx="10837">
                  <c:v>45097.08397378472</c:v>
                </c:pt>
                <c:pt idx="10838">
                  <c:v>45097.094390509257</c:v>
                </c:pt>
                <c:pt idx="10839">
                  <c:v>45097.104807233794</c:v>
                </c:pt>
                <c:pt idx="10840">
                  <c:v>45097.115223958332</c:v>
                </c:pt>
                <c:pt idx="10841">
                  <c:v>45097.125640682869</c:v>
                </c:pt>
                <c:pt idx="10842">
                  <c:v>45097.136057407406</c:v>
                </c:pt>
                <c:pt idx="10843">
                  <c:v>45097.146474131943</c:v>
                </c:pt>
                <c:pt idx="10844">
                  <c:v>45097.15689085648</c:v>
                </c:pt>
                <c:pt idx="10845">
                  <c:v>45097.167307581018</c:v>
                </c:pt>
                <c:pt idx="10846">
                  <c:v>45097.177724305555</c:v>
                </c:pt>
                <c:pt idx="10847">
                  <c:v>45097.188141030092</c:v>
                </c:pt>
                <c:pt idx="10848">
                  <c:v>45097.198557754629</c:v>
                </c:pt>
                <c:pt idx="10849">
                  <c:v>45097.208974479166</c:v>
                </c:pt>
                <c:pt idx="10850">
                  <c:v>45097.219391203704</c:v>
                </c:pt>
                <c:pt idx="10851">
                  <c:v>45097.229807928241</c:v>
                </c:pt>
                <c:pt idx="10852">
                  <c:v>45097.240224652778</c:v>
                </c:pt>
                <c:pt idx="10853">
                  <c:v>45097.250641377315</c:v>
                </c:pt>
                <c:pt idx="10854">
                  <c:v>45097.261058101853</c:v>
                </c:pt>
                <c:pt idx="10855">
                  <c:v>45097.27147482639</c:v>
                </c:pt>
                <c:pt idx="10856">
                  <c:v>45097.281891550927</c:v>
                </c:pt>
                <c:pt idx="10857">
                  <c:v>45097.292308275464</c:v>
                </c:pt>
                <c:pt idx="10858">
                  <c:v>45097.302725000001</c:v>
                </c:pt>
                <c:pt idx="10859">
                  <c:v>45097.313141724539</c:v>
                </c:pt>
                <c:pt idx="10860">
                  <c:v>45097.323558449076</c:v>
                </c:pt>
                <c:pt idx="10861">
                  <c:v>45097.333975173613</c:v>
                </c:pt>
                <c:pt idx="10862">
                  <c:v>45097.34439189815</c:v>
                </c:pt>
                <c:pt idx="10863">
                  <c:v>45097.354808622687</c:v>
                </c:pt>
                <c:pt idx="10864">
                  <c:v>45097.365225347225</c:v>
                </c:pt>
                <c:pt idx="10865">
                  <c:v>45097.375642071762</c:v>
                </c:pt>
                <c:pt idx="10866">
                  <c:v>45097.386058796299</c:v>
                </c:pt>
                <c:pt idx="10867">
                  <c:v>45097.396475520836</c:v>
                </c:pt>
                <c:pt idx="10868">
                  <c:v>45097.406892245373</c:v>
                </c:pt>
                <c:pt idx="10869">
                  <c:v>45097.417308969911</c:v>
                </c:pt>
                <c:pt idx="10870">
                  <c:v>45097.427725694448</c:v>
                </c:pt>
                <c:pt idx="10871">
                  <c:v>45097.438142418985</c:v>
                </c:pt>
                <c:pt idx="10872">
                  <c:v>45097.448559143515</c:v>
                </c:pt>
                <c:pt idx="10873">
                  <c:v>45097.458975868052</c:v>
                </c:pt>
                <c:pt idx="10874">
                  <c:v>45097.469392592589</c:v>
                </c:pt>
                <c:pt idx="10875">
                  <c:v>45097.479809317127</c:v>
                </c:pt>
                <c:pt idx="10876">
                  <c:v>45097.490226041664</c:v>
                </c:pt>
                <c:pt idx="10877">
                  <c:v>45097.500642766201</c:v>
                </c:pt>
                <c:pt idx="10878">
                  <c:v>45097.511059490738</c:v>
                </c:pt>
                <c:pt idx="10879">
                  <c:v>45097.521476215275</c:v>
                </c:pt>
                <c:pt idx="10880">
                  <c:v>45097.531892939813</c:v>
                </c:pt>
                <c:pt idx="10881">
                  <c:v>45097.54230966435</c:v>
                </c:pt>
                <c:pt idx="10882">
                  <c:v>45097.552726388887</c:v>
                </c:pt>
                <c:pt idx="10883">
                  <c:v>45097.563143113424</c:v>
                </c:pt>
                <c:pt idx="10884">
                  <c:v>45097.573559837962</c:v>
                </c:pt>
                <c:pt idx="10885">
                  <c:v>45097.583976562499</c:v>
                </c:pt>
                <c:pt idx="10886">
                  <c:v>45097.594393287036</c:v>
                </c:pt>
                <c:pt idx="10887">
                  <c:v>45097.604810011573</c:v>
                </c:pt>
                <c:pt idx="10888">
                  <c:v>45097.61522673611</c:v>
                </c:pt>
                <c:pt idx="10889">
                  <c:v>45097.625643460648</c:v>
                </c:pt>
                <c:pt idx="10890">
                  <c:v>45097.636060185185</c:v>
                </c:pt>
                <c:pt idx="10891">
                  <c:v>45097.646476909722</c:v>
                </c:pt>
                <c:pt idx="10892">
                  <c:v>45097.656893634259</c:v>
                </c:pt>
                <c:pt idx="10893">
                  <c:v>45097.667310358796</c:v>
                </c:pt>
                <c:pt idx="10894">
                  <c:v>45097.677727083334</c:v>
                </c:pt>
                <c:pt idx="10895">
                  <c:v>45097.688143807871</c:v>
                </c:pt>
                <c:pt idx="10896">
                  <c:v>45097.698560532408</c:v>
                </c:pt>
                <c:pt idx="10897">
                  <c:v>45097.708977256945</c:v>
                </c:pt>
                <c:pt idx="10898">
                  <c:v>45097.719393981482</c:v>
                </c:pt>
                <c:pt idx="10899">
                  <c:v>45097.72981070602</c:v>
                </c:pt>
                <c:pt idx="10900">
                  <c:v>45097.740227430557</c:v>
                </c:pt>
                <c:pt idx="10901">
                  <c:v>45097.750644155094</c:v>
                </c:pt>
                <c:pt idx="10902">
                  <c:v>45097.761060879631</c:v>
                </c:pt>
                <c:pt idx="10903">
                  <c:v>45097.771477604168</c:v>
                </c:pt>
                <c:pt idx="10904">
                  <c:v>45097.781894328706</c:v>
                </c:pt>
                <c:pt idx="10905">
                  <c:v>45097.792311053243</c:v>
                </c:pt>
                <c:pt idx="10906">
                  <c:v>45097.80272777778</c:v>
                </c:pt>
                <c:pt idx="10907">
                  <c:v>45097.813144502317</c:v>
                </c:pt>
                <c:pt idx="10908">
                  <c:v>45097.823561226855</c:v>
                </c:pt>
                <c:pt idx="10909">
                  <c:v>45097.833977951392</c:v>
                </c:pt>
                <c:pt idx="10910">
                  <c:v>45097.844394675929</c:v>
                </c:pt>
                <c:pt idx="10911">
                  <c:v>45097.854811400466</c:v>
                </c:pt>
                <c:pt idx="10912">
                  <c:v>45097.865228125003</c:v>
                </c:pt>
                <c:pt idx="10913">
                  <c:v>45097.875644849541</c:v>
                </c:pt>
                <c:pt idx="10914">
                  <c:v>45097.88606157407</c:v>
                </c:pt>
                <c:pt idx="10915">
                  <c:v>45097.896478298608</c:v>
                </c:pt>
                <c:pt idx="10916">
                  <c:v>45097.906895023145</c:v>
                </c:pt>
                <c:pt idx="10917">
                  <c:v>45097.917311747682</c:v>
                </c:pt>
                <c:pt idx="10918">
                  <c:v>45097.927728472219</c:v>
                </c:pt>
                <c:pt idx="10919">
                  <c:v>45097.938145196757</c:v>
                </c:pt>
                <c:pt idx="10920">
                  <c:v>45097.948561921294</c:v>
                </c:pt>
                <c:pt idx="10921">
                  <c:v>45097.958978645831</c:v>
                </c:pt>
                <c:pt idx="10922">
                  <c:v>45097.969395370368</c:v>
                </c:pt>
                <c:pt idx="10923">
                  <c:v>45097.979812094905</c:v>
                </c:pt>
                <c:pt idx="10924">
                  <c:v>45097.990228819443</c:v>
                </c:pt>
                <c:pt idx="10925">
                  <c:v>45098.00064554398</c:v>
                </c:pt>
                <c:pt idx="10926">
                  <c:v>45098.011062268517</c:v>
                </c:pt>
                <c:pt idx="10927">
                  <c:v>45098.021478993054</c:v>
                </c:pt>
                <c:pt idx="10928">
                  <c:v>45098.031895717591</c:v>
                </c:pt>
                <c:pt idx="10929">
                  <c:v>45098.042312442129</c:v>
                </c:pt>
                <c:pt idx="10930">
                  <c:v>45098.052729166666</c:v>
                </c:pt>
                <c:pt idx="10931">
                  <c:v>45098.063145891203</c:v>
                </c:pt>
                <c:pt idx="10932">
                  <c:v>45098.07356261574</c:v>
                </c:pt>
                <c:pt idx="10933">
                  <c:v>45098.083979340277</c:v>
                </c:pt>
                <c:pt idx="10934">
                  <c:v>45098.094396064815</c:v>
                </c:pt>
                <c:pt idx="10935">
                  <c:v>45098.104812789352</c:v>
                </c:pt>
                <c:pt idx="10936">
                  <c:v>45098.115229513889</c:v>
                </c:pt>
                <c:pt idx="10937">
                  <c:v>45098.125646238426</c:v>
                </c:pt>
                <c:pt idx="10938">
                  <c:v>45098.136062962963</c:v>
                </c:pt>
                <c:pt idx="10939">
                  <c:v>45098.146479687501</c:v>
                </c:pt>
                <c:pt idx="10940">
                  <c:v>45098.156896412038</c:v>
                </c:pt>
                <c:pt idx="10941">
                  <c:v>45098.167313136575</c:v>
                </c:pt>
                <c:pt idx="10942">
                  <c:v>45098.177729861112</c:v>
                </c:pt>
                <c:pt idx="10943">
                  <c:v>45098.18814658565</c:v>
                </c:pt>
                <c:pt idx="10944">
                  <c:v>45098.198563310187</c:v>
                </c:pt>
                <c:pt idx="10945">
                  <c:v>45098.208980034724</c:v>
                </c:pt>
                <c:pt idx="10946">
                  <c:v>45098.219396759261</c:v>
                </c:pt>
                <c:pt idx="10947">
                  <c:v>45098.229813483798</c:v>
                </c:pt>
                <c:pt idx="10948">
                  <c:v>45098.240230208336</c:v>
                </c:pt>
                <c:pt idx="10949">
                  <c:v>45098.250646932873</c:v>
                </c:pt>
                <c:pt idx="10950">
                  <c:v>45098.26106365741</c:v>
                </c:pt>
                <c:pt idx="10951">
                  <c:v>45098.271480381947</c:v>
                </c:pt>
                <c:pt idx="10952">
                  <c:v>45098.281897106484</c:v>
                </c:pt>
                <c:pt idx="10953">
                  <c:v>45098.292313831022</c:v>
                </c:pt>
                <c:pt idx="10954">
                  <c:v>45098.302730555559</c:v>
                </c:pt>
                <c:pt idx="10955">
                  <c:v>45098.313147280096</c:v>
                </c:pt>
                <c:pt idx="10956">
                  <c:v>45098.323564004633</c:v>
                </c:pt>
                <c:pt idx="10957">
                  <c:v>45098.333980729163</c:v>
                </c:pt>
                <c:pt idx="10958">
                  <c:v>45098.3443974537</c:v>
                </c:pt>
                <c:pt idx="10959">
                  <c:v>45098.354814178238</c:v>
                </c:pt>
                <c:pt idx="10960">
                  <c:v>45098.365230902775</c:v>
                </c:pt>
                <c:pt idx="10961">
                  <c:v>45098.375647627312</c:v>
                </c:pt>
                <c:pt idx="10962">
                  <c:v>45098.386064351849</c:v>
                </c:pt>
                <c:pt idx="10963">
                  <c:v>45098.396481076386</c:v>
                </c:pt>
                <c:pt idx="10964">
                  <c:v>45098.406897800924</c:v>
                </c:pt>
                <c:pt idx="10965">
                  <c:v>45098.417314525461</c:v>
                </c:pt>
                <c:pt idx="10966">
                  <c:v>45098.427731249998</c:v>
                </c:pt>
                <c:pt idx="10967">
                  <c:v>45098.438147974535</c:v>
                </c:pt>
                <c:pt idx="10968">
                  <c:v>45098.448564699072</c:v>
                </c:pt>
                <c:pt idx="10969">
                  <c:v>45098.45898142361</c:v>
                </c:pt>
                <c:pt idx="10970">
                  <c:v>45098.469398148147</c:v>
                </c:pt>
                <c:pt idx="10971">
                  <c:v>45098.479814872684</c:v>
                </c:pt>
                <c:pt idx="10972">
                  <c:v>45098.490231597221</c:v>
                </c:pt>
                <c:pt idx="10973">
                  <c:v>45098.500648321758</c:v>
                </c:pt>
                <c:pt idx="10974">
                  <c:v>45098.511065046296</c:v>
                </c:pt>
                <c:pt idx="10975">
                  <c:v>45098.521481770833</c:v>
                </c:pt>
                <c:pt idx="10976">
                  <c:v>45098.53189849537</c:v>
                </c:pt>
                <c:pt idx="10977">
                  <c:v>45098.542315219907</c:v>
                </c:pt>
                <c:pt idx="10978">
                  <c:v>45098.552731944445</c:v>
                </c:pt>
                <c:pt idx="10979">
                  <c:v>45098.563148668982</c:v>
                </c:pt>
                <c:pt idx="10980">
                  <c:v>45098.573565393519</c:v>
                </c:pt>
                <c:pt idx="10981">
                  <c:v>45098.583982118056</c:v>
                </c:pt>
                <c:pt idx="10982">
                  <c:v>45098.594398842593</c:v>
                </c:pt>
                <c:pt idx="10983">
                  <c:v>45098.604815567131</c:v>
                </c:pt>
                <c:pt idx="10984">
                  <c:v>45098.615232291668</c:v>
                </c:pt>
                <c:pt idx="10985">
                  <c:v>45098.625649016205</c:v>
                </c:pt>
                <c:pt idx="10986">
                  <c:v>45098.636065740742</c:v>
                </c:pt>
                <c:pt idx="10987">
                  <c:v>45098.646482465279</c:v>
                </c:pt>
                <c:pt idx="10988">
                  <c:v>45098.656899189817</c:v>
                </c:pt>
                <c:pt idx="10989">
                  <c:v>45098.667315914354</c:v>
                </c:pt>
                <c:pt idx="10990">
                  <c:v>45098.677732638891</c:v>
                </c:pt>
                <c:pt idx="10991">
                  <c:v>45098.688149363428</c:v>
                </c:pt>
                <c:pt idx="10992">
                  <c:v>45098.698566087965</c:v>
                </c:pt>
                <c:pt idx="10993">
                  <c:v>45098.708982812503</c:v>
                </c:pt>
                <c:pt idx="10994">
                  <c:v>45098.71939953704</c:v>
                </c:pt>
                <c:pt idx="10995">
                  <c:v>45098.729816261577</c:v>
                </c:pt>
                <c:pt idx="10996">
                  <c:v>45098.740232986114</c:v>
                </c:pt>
                <c:pt idx="10997">
                  <c:v>45098.750649710651</c:v>
                </c:pt>
                <c:pt idx="10998">
                  <c:v>45098.761066435189</c:v>
                </c:pt>
                <c:pt idx="10999">
                  <c:v>45098.771483159719</c:v>
                </c:pt>
                <c:pt idx="11000">
                  <c:v>45098.781899884256</c:v>
                </c:pt>
                <c:pt idx="11001">
                  <c:v>45098.792316608793</c:v>
                </c:pt>
                <c:pt idx="11002">
                  <c:v>45098.80273333333</c:v>
                </c:pt>
                <c:pt idx="11003">
                  <c:v>45098.813150057867</c:v>
                </c:pt>
                <c:pt idx="11004">
                  <c:v>45098.823566782405</c:v>
                </c:pt>
                <c:pt idx="11005">
                  <c:v>45098.833983506942</c:v>
                </c:pt>
                <c:pt idx="11006">
                  <c:v>45098.844400231479</c:v>
                </c:pt>
                <c:pt idx="11007">
                  <c:v>45098.854816956016</c:v>
                </c:pt>
                <c:pt idx="11008">
                  <c:v>45098.865233680554</c:v>
                </c:pt>
                <c:pt idx="11009">
                  <c:v>45098.875650405091</c:v>
                </c:pt>
                <c:pt idx="11010">
                  <c:v>45098.886067129628</c:v>
                </c:pt>
                <c:pt idx="11011">
                  <c:v>45098.896483854165</c:v>
                </c:pt>
                <c:pt idx="11012">
                  <c:v>45098.906900578702</c:v>
                </c:pt>
                <c:pt idx="11013">
                  <c:v>45098.91731730324</c:v>
                </c:pt>
                <c:pt idx="11014">
                  <c:v>45098.927734027777</c:v>
                </c:pt>
                <c:pt idx="11015">
                  <c:v>45098.938150752314</c:v>
                </c:pt>
                <c:pt idx="11016">
                  <c:v>45098.948567476851</c:v>
                </c:pt>
                <c:pt idx="11017">
                  <c:v>45098.958984201388</c:v>
                </c:pt>
                <c:pt idx="11018">
                  <c:v>45098.969400925926</c:v>
                </c:pt>
                <c:pt idx="11019">
                  <c:v>45098.979817650463</c:v>
                </c:pt>
                <c:pt idx="11020">
                  <c:v>45098.990234375</c:v>
                </c:pt>
                <c:pt idx="11021">
                  <c:v>45099.000651099537</c:v>
                </c:pt>
                <c:pt idx="11022">
                  <c:v>45099.011067824074</c:v>
                </c:pt>
                <c:pt idx="11023">
                  <c:v>45099.021484548612</c:v>
                </c:pt>
                <c:pt idx="11024">
                  <c:v>45099.031901273149</c:v>
                </c:pt>
                <c:pt idx="11025">
                  <c:v>45099.042317997686</c:v>
                </c:pt>
                <c:pt idx="11026">
                  <c:v>45099.052734722223</c:v>
                </c:pt>
                <c:pt idx="11027">
                  <c:v>45099.06315144676</c:v>
                </c:pt>
                <c:pt idx="11028">
                  <c:v>45099.073568171298</c:v>
                </c:pt>
                <c:pt idx="11029">
                  <c:v>45099.083984895835</c:v>
                </c:pt>
                <c:pt idx="11030">
                  <c:v>45099.094401620372</c:v>
                </c:pt>
                <c:pt idx="11031">
                  <c:v>45099.104818344909</c:v>
                </c:pt>
                <c:pt idx="11032">
                  <c:v>45099.115235069446</c:v>
                </c:pt>
                <c:pt idx="11033">
                  <c:v>45099.125651793984</c:v>
                </c:pt>
                <c:pt idx="11034">
                  <c:v>45099.136068518521</c:v>
                </c:pt>
                <c:pt idx="11035">
                  <c:v>45099.146485243058</c:v>
                </c:pt>
                <c:pt idx="11036">
                  <c:v>45099.156901967595</c:v>
                </c:pt>
                <c:pt idx="11037">
                  <c:v>45099.167318692133</c:v>
                </c:pt>
                <c:pt idx="11038">
                  <c:v>45099.17773541667</c:v>
                </c:pt>
                <c:pt idx="11039">
                  <c:v>45099.188152141207</c:v>
                </c:pt>
                <c:pt idx="11040">
                  <c:v>45099.198568865744</c:v>
                </c:pt>
                <c:pt idx="11041">
                  <c:v>45099.208985590281</c:v>
                </c:pt>
                <c:pt idx="11042">
                  <c:v>45099.219402314811</c:v>
                </c:pt>
                <c:pt idx="11043">
                  <c:v>45099.229819039349</c:v>
                </c:pt>
                <c:pt idx="11044">
                  <c:v>45099.240235763886</c:v>
                </c:pt>
                <c:pt idx="11045">
                  <c:v>45099.250652488423</c:v>
                </c:pt>
                <c:pt idx="11046">
                  <c:v>45099.26106921296</c:v>
                </c:pt>
                <c:pt idx="11047">
                  <c:v>45099.271485937497</c:v>
                </c:pt>
                <c:pt idx="11048">
                  <c:v>45099.281902662035</c:v>
                </c:pt>
                <c:pt idx="11049">
                  <c:v>45099.292319386572</c:v>
                </c:pt>
                <c:pt idx="11050">
                  <c:v>45099.302736111109</c:v>
                </c:pt>
                <c:pt idx="11051">
                  <c:v>45099.313152835646</c:v>
                </c:pt>
                <c:pt idx="11052">
                  <c:v>45099.323569560183</c:v>
                </c:pt>
                <c:pt idx="11053">
                  <c:v>45099.333986284721</c:v>
                </c:pt>
                <c:pt idx="11054">
                  <c:v>45099.344403009258</c:v>
                </c:pt>
                <c:pt idx="11055">
                  <c:v>45099.354819733795</c:v>
                </c:pt>
                <c:pt idx="11056">
                  <c:v>45099.365236458332</c:v>
                </c:pt>
                <c:pt idx="11057">
                  <c:v>45099.375653182869</c:v>
                </c:pt>
                <c:pt idx="11058">
                  <c:v>45099.386069907407</c:v>
                </c:pt>
                <c:pt idx="11059">
                  <c:v>45099.396486631944</c:v>
                </c:pt>
                <c:pt idx="11060">
                  <c:v>45099.406903356481</c:v>
                </c:pt>
                <c:pt idx="11061">
                  <c:v>45099.417320081018</c:v>
                </c:pt>
                <c:pt idx="11062">
                  <c:v>45099.427736805555</c:v>
                </c:pt>
                <c:pt idx="11063">
                  <c:v>45099.438153530093</c:v>
                </c:pt>
                <c:pt idx="11064">
                  <c:v>45099.44857025463</c:v>
                </c:pt>
                <c:pt idx="11065">
                  <c:v>45099.458986979167</c:v>
                </c:pt>
                <c:pt idx="11066">
                  <c:v>45099.469403703704</c:v>
                </c:pt>
                <c:pt idx="11067">
                  <c:v>45099.479820428242</c:v>
                </c:pt>
                <c:pt idx="11068">
                  <c:v>45099.490237152779</c:v>
                </c:pt>
                <c:pt idx="11069">
                  <c:v>45099.500653877316</c:v>
                </c:pt>
                <c:pt idx="11070">
                  <c:v>45099.511070601853</c:v>
                </c:pt>
                <c:pt idx="11071">
                  <c:v>45099.52148732639</c:v>
                </c:pt>
                <c:pt idx="11072">
                  <c:v>45099.531904050928</c:v>
                </c:pt>
                <c:pt idx="11073">
                  <c:v>45099.542320775465</c:v>
                </c:pt>
                <c:pt idx="11074">
                  <c:v>45099.552737500002</c:v>
                </c:pt>
                <c:pt idx="11075">
                  <c:v>45099.563154224539</c:v>
                </c:pt>
                <c:pt idx="11076">
                  <c:v>45099.573570949076</c:v>
                </c:pt>
                <c:pt idx="11077">
                  <c:v>45099.583987673614</c:v>
                </c:pt>
                <c:pt idx="11078">
                  <c:v>45099.594404398151</c:v>
                </c:pt>
                <c:pt idx="11079">
                  <c:v>45099.604821122688</c:v>
                </c:pt>
                <c:pt idx="11080">
                  <c:v>45099.615237847225</c:v>
                </c:pt>
                <c:pt idx="11081">
                  <c:v>45099.625654571762</c:v>
                </c:pt>
                <c:pt idx="11082">
                  <c:v>45099.6360712963</c:v>
                </c:pt>
                <c:pt idx="11083">
                  <c:v>45099.646488020837</c:v>
                </c:pt>
                <c:pt idx="11084">
                  <c:v>45099.656904745367</c:v>
                </c:pt>
                <c:pt idx="11085">
                  <c:v>45099.667321469904</c:v>
                </c:pt>
                <c:pt idx="11086">
                  <c:v>45099.677738194441</c:v>
                </c:pt>
                <c:pt idx="11087">
                  <c:v>45099.688154918978</c:v>
                </c:pt>
                <c:pt idx="11088">
                  <c:v>45099.698571643516</c:v>
                </c:pt>
                <c:pt idx="11089">
                  <c:v>45099.708988368053</c:v>
                </c:pt>
                <c:pt idx="11090">
                  <c:v>45099.71940509259</c:v>
                </c:pt>
                <c:pt idx="11091">
                  <c:v>45099.729821817127</c:v>
                </c:pt>
                <c:pt idx="11092">
                  <c:v>45099.740238541664</c:v>
                </c:pt>
                <c:pt idx="11093">
                  <c:v>45099.750655266202</c:v>
                </c:pt>
                <c:pt idx="11094">
                  <c:v>45099.761071990739</c:v>
                </c:pt>
                <c:pt idx="11095">
                  <c:v>45099.771488715276</c:v>
                </c:pt>
                <c:pt idx="11096">
                  <c:v>45099.781905439813</c:v>
                </c:pt>
                <c:pt idx="11097">
                  <c:v>45099.79232216435</c:v>
                </c:pt>
                <c:pt idx="11098">
                  <c:v>45099.802738888888</c:v>
                </c:pt>
                <c:pt idx="11099">
                  <c:v>45099.813155613425</c:v>
                </c:pt>
                <c:pt idx="11100">
                  <c:v>45099.823572337962</c:v>
                </c:pt>
                <c:pt idx="11101">
                  <c:v>45099.833989062499</c:v>
                </c:pt>
                <c:pt idx="11102">
                  <c:v>45099.844405787037</c:v>
                </c:pt>
                <c:pt idx="11103">
                  <c:v>45099.854822511574</c:v>
                </c:pt>
                <c:pt idx="11104">
                  <c:v>45099.865239236111</c:v>
                </c:pt>
                <c:pt idx="11105">
                  <c:v>45099.875655960648</c:v>
                </c:pt>
                <c:pt idx="11106">
                  <c:v>45099.886072685185</c:v>
                </c:pt>
                <c:pt idx="11107">
                  <c:v>45099.896489409723</c:v>
                </c:pt>
                <c:pt idx="11108">
                  <c:v>45099.90690613426</c:v>
                </c:pt>
                <c:pt idx="11109">
                  <c:v>45099.917322858797</c:v>
                </c:pt>
                <c:pt idx="11110">
                  <c:v>45099.927739583334</c:v>
                </c:pt>
                <c:pt idx="11111">
                  <c:v>45099.938156307871</c:v>
                </c:pt>
                <c:pt idx="11112">
                  <c:v>45099.948573032409</c:v>
                </c:pt>
                <c:pt idx="11113">
                  <c:v>45099.958989756946</c:v>
                </c:pt>
                <c:pt idx="11114">
                  <c:v>45099.969406481483</c:v>
                </c:pt>
                <c:pt idx="11115">
                  <c:v>45099.97982320602</c:v>
                </c:pt>
                <c:pt idx="11116">
                  <c:v>45099.990239930557</c:v>
                </c:pt>
                <c:pt idx="11117">
                  <c:v>45100.000656655095</c:v>
                </c:pt>
                <c:pt idx="11118">
                  <c:v>45100.011073379632</c:v>
                </c:pt>
                <c:pt idx="11119">
                  <c:v>45100.021490104169</c:v>
                </c:pt>
                <c:pt idx="11120">
                  <c:v>45100.031906828706</c:v>
                </c:pt>
                <c:pt idx="11121">
                  <c:v>45100.042323553243</c:v>
                </c:pt>
                <c:pt idx="11122">
                  <c:v>45100.052740277781</c:v>
                </c:pt>
                <c:pt idx="11123">
                  <c:v>45100.063157002318</c:v>
                </c:pt>
                <c:pt idx="11124">
                  <c:v>45100.073573726855</c:v>
                </c:pt>
                <c:pt idx="11125">
                  <c:v>45100.083990451392</c:v>
                </c:pt>
                <c:pt idx="11126">
                  <c:v>45100.09440717593</c:v>
                </c:pt>
                <c:pt idx="11127">
                  <c:v>45100.104823900459</c:v>
                </c:pt>
                <c:pt idx="11128">
                  <c:v>45100.115240624997</c:v>
                </c:pt>
                <c:pt idx="11129">
                  <c:v>45100.125657349534</c:v>
                </c:pt>
                <c:pt idx="11130">
                  <c:v>45100.136074074071</c:v>
                </c:pt>
                <c:pt idx="11131">
                  <c:v>45100.146490798608</c:v>
                </c:pt>
                <c:pt idx="11132">
                  <c:v>45100.156907523145</c:v>
                </c:pt>
                <c:pt idx="11133">
                  <c:v>45100.167324247683</c:v>
                </c:pt>
                <c:pt idx="11134">
                  <c:v>45100.17774097222</c:v>
                </c:pt>
                <c:pt idx="11135">
                  <c:v>45100.188157696757</c:v>
                </c:pt>
                <c:pt idx="11136">
                  <c:v>45100.198574421294</c:v>
                </c:pt>
                <c:pt idx="11137">
                  <c:v>45100.208991145832</c:v>
                </c:pt>
                <c:pt idx="11138">
                  <c:v>45100.219407870369</c:v>
                </c:pt>
                <c:pt idx="11139">
                  <c:v>45100.229824594906</c:v>
                </c:pt>
                <c:pt idx="11140">
                  <c:v>45100.240241319443</c:v>
                </c:pt>
                <c:pt idx="11141">
                  <c:v>45100.25065804398</c:v>
                </c:pt>
                <c:pt idx="11142">
                  <c:v>45100.261074768518</c:v>
                </c:pt>
                <c:pt idx="11143">
                  <c:v>45100.271491493055</c:v>
                </c:pt>
                <c:pt idx="11144">
                  <c:v>45100.281908217592</c:v>
                </c:pt>
                <c:pt idx="11145">
                  <c:v>45100.292324942129</c:v>
                </c:pt>
                <c:pt idx="11146">
                  <c:v>45100.302741666666</c:v>
                </c:pt>
                <c:pt idx="11147">
                  <c:v>45100.313158391204</c:v>
                </c:pt>
                <c:pt idx="11148">
                  <c:v>45100.323575115741</c:v>
                </c:pt>
                <c:pt idx="11149">
                  <c:v>45100.333991840278</c:v>
                </c:pt>
                <c:pt idx="11150">
                  <c:v>45100.344408564815</c:v>
                </c:pt>
                <c:pt idx="11151">
                  <c:v>45100.354825289352</c:v>
                </c:pt>
                <c:pt idx="11152">
                  <c:v>45100.36524201389</c:v>
                </c:pt>
                <c:pt idx="11153">
                  <c:v>45100.375658738427</c:v>
                </c:pt>
                <c:pt idx="11154">
                  <c:v>45100.386075462964</c:v>
                </c:pt>
                <c:pt idx="11155">
                  <c:v>45100.396492187501</c:v>
                </c:pt>
                <c:pt idx="11156">
                  <c:v>45100.406908912038</c:v>
                </c:pt>
                <c:pt idx="11157">
                  <c:v>45100.417325636576</c:v>
                </c:pt>
                <c:pt idx="11158">
                  <c:v>45100.427742361113</c:v>
                </c:pt>
                <c:pt idx="11159">
                  <c:v>45100.43815908565</c:v>
                </c:pt>
                <c:pt idx="11160">
                  <c:v>45100.448575810187</c:v>
                </c:pt>
                <c:pt idx="11161">
                  <c:v>45100.458992534725</c:v>
                </c:pt>
                <c:pt idx="11162">
                  <c:v>45100.469409259262</c:v>
                </c:pt>
                <c:pt idx="11163">
                  <c:v>45100.479825983799</c:v>
                </c:pt>
                <c:pt idx="11164">
                  <c:v>45100.490242708336</c:v>
                </c:pt>
                <c:pt idx="11165">
                  <c:v>45100.500659432873</c:v>
                </c:pt>
                <c:pt idx="11166">
                  <c:v>45100.511076157411</c:v>
                </c:pt>
                <c:pt idx="11167">
                  <c:v>45100.521492881948</c:v>
                </c:pt>
                <c:pt idx="11168">
                  <c:v>45100.531909606485</c:v>
                </c:pt>
                <c:pt idx="11169">
                  <c:v>45100.542326331015</c:v>
                </c:pt>
                <c:pt idx="11170">
                  <c:v>45100.552743055552</c:v>
                </c:pt>
                <c:pt idx="11171">
                  <c:v>45100.563159780089</c:v>
                </c:pt>
                <c:pt idx="11172">
                  <c:v>45100.573576504627</c:v>
                </c:pt>
                <c:pt idx="11173">
                  <c:v>45100.583993229164</c:v>
                </c:pt>
                <c:pt idx="11174">
                  <c:v>45100.594409953701</c:v>
                </c:pt>
                <c:pt idx="11175">
                  <c:v>45100.604826678238</c:v>
                </c:pt>
                <c:pt idx="11176">
                  <c:v>45100.615243402775</c:v>
                </c:pt>
                <c:pt idx="11177">
                  <c:v>45100.625660127313</c:v>
                </c:pt>
                <c:pt idx="11178">
                  <c:v>45100.63607685185</c:v>
                </c:pt>
                <c:pt idx="11179">
                  <c:v>45100.646493576387</c:v>
                </c:pt>
                <c:pt idx="11180">
                  <c:v>45100.656910300924</c:v>
                </c:pt>
                <c:pt idx="11181">
                  <c:v>45100.667327025461</c:v>
                </c:pt>
                <c:pt idx="11182">
                  <c:v>45100.677743749999</c:v>
                </c:pt>
                <c:pt idx="11183">
                  <c:v>45100.688160474536</c:v>
                </c:pt>
                <c:pt idx="11184">
                  <c:v>45100.698577199073</c:v>
                </c:pt>
                <c:pt idx="11185">
                  <c:v>45100.70899392361</c:v>
                </c:pt>
                <c:pt idx="11186">
                  <c:v>45100.719410648147</c:v>
                </c:pt>
                <c:pt idx="11187">
                  <c:v>45100.729827372685</c:v>
                </c:pt>
                <c:pt idx="11188">
                  <c:v>45100.740244097222</c:v>
                </c:pt>
                <c:pt idx="11189">
                  <c:v>45100.750660821759</c:v>
                </c:pt>
                <c:pt idx="11190">
                  <c:v>45100.761077546296</c:v>
                </c:pt>
                <c:pt idx="11191">
                  <c:v>45100.771494270834</c:v>
                </c:pt>
                <c:pt idx="11192">
                  <c:v>45100.781910995371</c:v>
                </c:pt>
                <c:pt idx="11193">
                  <c:v>45100.792327719908</c:v>
                </c:pt>
                <c:pt idx="11194">
                  <c:v>45100.802744444445</c:v>
                </c:pt>
                <c:pt idx="11195">
                  <c:v>45100.813161168982</c:v>
                </c:pt>
                <c:pt idx="11196">
                  <c:v>45100.82357789352</c:v>
                </c:pt>
                <c:pt idx="11197">
                  <c:v>45100.833994618057</c:v>
                </c:pt>
                <c:pt idx="11198">
                  <c:v>45100.844411342594</c:v>
                </c:pt>
                <c:pt idx="11199">
                  <c:v>45100.854828067131</c:v>
                </c:pt>
                <c:pt idx="11200">
                  <c:v>45100.865244791668</c:v>
                </c:pt>
                <c:pt idx="11201">
                  <c:v>45100.875661516206</c:v>
                </c:pt>
                <c:pt idx="11202">
                  <c:v>45100.886078240743</c:v>
                </c:pt>
                <c:pt idx="11203">
                  <c:v>45100.89649496528</c:v>
                </c:pt>
                <c:pt idx="11204">
                  <c:v>45100.906911689817</c:v>
                </c:pt>
                <c:pt idx="11205">
                  <c:v>45100.917328414354</c:v>
                </c:pt>
                <c:pt idx="11206">
                  <c:v>45100.927745138892</c:v>
                </c:pt>
                <c:pt idx="11207">
                  <c:v>45100.938161863429</c:v>
                </c:pt>
                <c:pt idx="11208">
                  <c:v>45100.948578587966</c:v>
                </c:pt>
                <c:pt idx="11209">
                  <c:v>45100.958995312503</c:v>
                </c:pt>
                <c:pt idx="11210">
                  <c:v>45100.96941203704</c:v>
                </c:pt>
                <c:pt idx="11211">
                  <c:v>45100.979828761578</c:v>
                </c:pt>
                <c:pt idx="11212">
                  <c:v>45100.990245486108</c:v>
                </c:pt>
                <c:pt idx="11213">
                  <c:v>45101.000662210645</c:v>
                </c:pt>
                <c:pt idx="11214">
                  <c:v>45101.011078935182</c:v>
                </c:pt>
                <c:pt idx="11215">
                  <c:v>45101.021495659719</c:v>
                </c:pt>
                <c:pt idx="11216">
                  <c:v>45101.031912384256</c:v>
                </c:pt>
                <c:pt idx="11217">
                  <c:v>45101.042329108794</c:v>
                </c:pt>
                <c:pt idx="11218">
                  <c:v>45101.052745833331</c:v>
                </c:pt>
                <c:pt idx="11219">
                  <c:v>45101.063162557868</c:v>
                </c:pt>
                <c:pt idx="11220">
                  <c:v>45101.073579282405</c:v>
                </c:pt>
                <c:pt idx="11221">
                  <c:v>45101.083996006942</c:v>
                </c:pt>
                <c:pt idx="11222">
                  <c:v>45101.09441273148</c:v>
                </c:pt>
                <c:pt idx="11223">
                  <c:v>45101.104829456017</c:v>
                </c:pt>
                <c:pt idx="11224">
                  <c:v>45101.115246180554</c:v>
                </c:pt>
                <c:pt idx="11225">
                  <c:v>45101.125662905091</c:v>
                </c:pt>
                <c:pt idx="11226">
                  <c:v>45101.136079629629</c:v>
                </c:pt>
                <c:pt idx="11227">
                  <c:v>45101.146496354166</c:v>
                </c:pt>
                <c:pt idx="11228">
                  <c:v>45101.156913078703</c:v>
                </c:pt>
                <c:pt idx="11229">
                  <c:v>45101.16732980324</c:v>
                </c:pt>
                <c:pt idx="11230">
                  <c:v>45101.177746527777</c:v>
                </c:pt>
                <c:pt idx="11231">
                  <c:v>45101.188163252315</c:v>
                </c:pt>
                <c:pt idx="11232">
                  <c:v>45101.198579976852</c:v>
                </c:pt>
                <c:pt idx="11233">
                  <c:v>45101.208996701389</c:v>
                </c:pt>
                <c:pt idx="11234">
                  <c:v>45101.219413425926</c:v>
                </c:pt>
                <c:pt idx="11235">
                  <c:v>45101.229830150463</c:v>
                </c:pt>
                <c:pt idx="11236">
                  <c:v>45101.240246875001</c:v>
                </c:pt>
                <c:pt idx="11237">
                  <c:v>45101.250663599538</c:v>
                </c:pt>
                <c:pt idx="11238">
                  <c:v>45101.261080324075</c:v>
                </c:pt>
                <c:pt idx="11239">
                  <c:v>45101.271497048612</c:v>
                </c:pt>
                <c:pt idx="11240">
                  <c:v>45101.281913773149</c:v>
                </c:pt>
                <c:pt idx="11241">
                  <c:v>45101.292330497687</c:v>
                </c:pt>
                <c:pt idx="11242">
                  <c:v>45101.302747222224</c:v>
                </c:pt>
                <c:pt idx="11243">
                  <c:v>45101.313163946761</c:v>
                </c:pt>
                <c:pt idx="11244">
                  <c:v>45101.323580671298</c:v>
                </c:pt>
                <c:pt idx="11245">
                  <c:v>45101.333997395835</c:v>
                </c:pt>
                <c:pt idx="11246">
                  <c:v>45101.344414120373</c:v>
                </c:pt>
                <c:pt idx="11247">
                  <c:v>45101.35483084491</c:v>
                </c:pt>
                <c:pt idx="11248">
                  <c:v>45101.365247569447</c:v>
                </c:pt>
                <c:pt idx="11249">
                  <c:v>45101.375664293984</c:v>
                </c:pt>
                <c:pt idx="11250">
                  <c:v>45101.386081018522</c:v>
                </c:pt>
                <c:pt idx="11251">
                  <c:v>45101.396497743059</c:v>
                </c:pt>
                <c:pt idx="11252">
                  <c:v>45101.406914467596</c:v>
                </c:pt>
                <c:pt idx="11253">
                  <c:v>45101.417331192133</c:v>
                </c:pt>
                <c:pt idx="11254">
                  <c:v>45101.427747916663</c:v>
                </c:pt>
                <c:pt idx="11255">
                  <c:v>45101.4381646412</c:v>
                </c:pt>
                <c:pt idx="11256">
                  <c:v>45101.448581365737</c:v>
                </c:pt>
                <c:pt idx="11257">
                  <c:v>45101.458998090275</c:v>
                </c:pt>
                <c:pt idx="11258">
                  <c:v>45101.469414814812</c:v>
                </c:pt>
                <c:pt idx="11259">
                  <c:v>45101.479831539349</c:v>
                </c:pt>
                <c:pt idx="11260">
                  <c:v>45101.490248263886</c:v>
                </c:pt>
                <c:pt idx="11261">
                  <c:v>45101.500664988424</c:v>
                </c:pt>
                <c:pt idx="11262">
                  <c:v>45101.511081712961</c:v>
                </c:pt>
                <c:pt idx="11263">
                  <c:v>45101.521498437498</c:v>
                </c:pt>
                <c:pt idx="11264">
                  <c:v>45101.531915162035</c:v>
                </c:pt>
                <c:pt idx="11265">
                  <c:v>45101.542331886572</c:v>
                </c:pt>
                <c:pt idx="11266">
                  <c:v>45101.55274861111</c:v>
                </c:pt>
                <c:pt idx="11267">
                  <c:v>45101.563165335647</c:v>
                </c:pt>
                <c:pt idx="11268">
                  <c:v>45101.573582060184</c:v>
                </c:pt>
                <c:pt idx="11269">
                  <c:v>45101.583998784721</c:v>
                </c:pt>
                <c:pt idx="11270">
                  <c:v>45101.594415509258</c:v>
                </c:pt>
                <c:pt idx="11271">
                  <c:v>45101.604832233796</c:v>
                </c:pt>
                <c:pt idx="11272">
                  <c:v>45101.615248958333</c:v>
                </c:pt>
                <c:pt idx="11273">
                  <c:v>45101.62566568287</c:v>
                </c:pt>
                <c:pt idx="11274">
                  <c:v>45101.636082407407</c:v>
                </c:pt>
                <c:pt idx="11275">
                  <c:v>45101.646499131944</c:v>
                </c:pt>
                <c:pt idx="11276">
                  <c:v>45101.656915856482</c:v>
                </c:pt>
                <c:pt idx="11277">
                  <c:v>45101.667332581019</c:v>
                </c:pt>
                <c:pt idx="11278">
                  <c:v>45101.677749305556</c:v>
                </c:pt>
                <c:pt idx="11279">
                  <c:v>45101.688166030093</c:v>
                </c:pt>
                <c:pt idx="11280">
                  <c:v>45101.69858275463</c:v>
                </c:pt>
                <c:pt idx="11281">
                  <c:v>45101.708999479168</c:v>
                </c:pt>
                <c:pt idx="11282">
                  <c:v>45101.719416203705</c:v>
                </c:pt>
                <c:pt idx="11283">
                  <c:v>45101.729832928242</c:v>
                </c:pt>
                <c:pt idx="11284">
                  <c:v>45101.740249652779</c:v>
                </c:pt>
                <c:pt idx="11285">
                  <c:v>45101.750666377317</c:v>
                </c:pt>
                <c:pt idx="11286">
                  <c:v>45101.761083101854</c:v>
                </c:pt>
                <c:pt idx="11287">
                  <c:v>45101.771499826391</c:v>
                </c:pt>
                <c:pt idx="11288">
                  <c:v>45101.781916550928</c:v>
                </c:pt>
                <c:pt idx="11289">
                  <c:v>45101.792333275465</c:v>
                </c:pt>
                <c:pt idx="11290">
                  <c:v>45101.802750000003</c:v>
                </c:pt>
                <c:pt idx="11291">
                  <c:v>45101.81316672454</c:v>
                </c:pt>
                <c:pt idx="11292">
                  <c:v>45101.823583449077</c:v>
                </c:pt>
                <c:pt idx="11293">
                  <c:v>45101.834000173614</c:v>
                </c:pt>
                <c:pt idx="11294">
                  <c:v>45101.844416898151</c:v>
                </c:pt>
                <c:pt idx="11295">
                  <c:v>45101.854833622689</c:v>
                </c:pt>
                <c:pt idx="11296">
                  <c:v>45101.865250347226</c:v>
                </c:pt>
                <c:pt idx="11297">
                  <c:v>45101.875667071756</c:v>
                </c:pt>
                <c:pt idx="11298">
                  <c:v>45101.886083796293</c:v>
                </c:pt>
                <c:pt idx="11299">
                  <c:v>45101.89650052083</c:v>
                </c:pt>
                <c:pt idx="11300">
                  <c:v>45101.906917245367</c:v>
                </c:pt>
                <c:pt idx="11301">
                  <c:v>45101.917333969905</c:v>
                </c:pt>
                <c:pt idx="11302">
                  <c:v>45101.927750694442</c:v>
                </c:pt>
                <c:pt idx="11303">
                  <c:v>45101.938167418979</c:v>
                </c:pt>
                <c:pt idx="11304">
                  <c:v>45101.948584143516</c:v>
                </c:pt>
                <c:pt idx="11305">
                  <c:v>45101.959000868053</c:v>
                </c:pt>
                <c:pt idx="11306">
                  <c:v>45101.969417592591</c:v>
                </c:pt>
                <c:pt idx="11307">
                  <c:v>45101.979834317128</c:v>
                </c:pt>
                <c:pt idx="11308">
                  <c:v>45101.990251041665</c:v>
                </c:pt>
                <c:pt idx="11309">
                  <c:v>45102.000667766202</c:v>
                </c:pt>
                <c:pt idx="11310">
                  <c:v>45102.011084490739</c:v>
                </c:pt>
                <c:pt idx="11311">
                  <c:v>45102.021501215277</c:v>
                </c:pt>
                <c:pt idx="11312">
                  <c:v>45102.031917939814</c:v>
                </c:pt>
                <c:pt idx="11313">
                  <c:v>45102.042334664351</c:v>
                </c:pt>
                <c:pt idx="11314">
                  <c:v>45102.052751388888</c:v>
                </c:pt>
                <c:pt idx="11315">
                  <c:v>45102.063168113425</c:v>
                </c:pt>
                <c:pt idx="11316">
                  <c:v>45102.073584837963</c:v>
                </c:pt>
                <c:pt idx="11317">
                  <c:v>45102.0840015625</c:v>
                </c:pt>
                <c:pt idx="11318">
                  <c:v>45102.094418287037</c:v>
                </c:pt>
                <c:pt idx="11319">
                  <c:v>45102.104835011574</c:v>
                </c:pt>
                <c:pt idx="11320">
                  <c:v>45102.115251736112</c:v>
                </c:pt>
                <c:pt idx="11321">
                  <c:v>45102.125668460649</c:v>
                </c:pt>
                <c:pt idx="11322">
                  <c:v>45102.136085185186</c:v>
                </c:pt>
                <c:pt idx="11323">
                  <c:v>45102.146501909723</c:v>
                </c:pt>
                <c:pt idx="11324">
                  <c:v>45102.15691863426</c:v>
                </c:pt>
                <c:pt idx="11325">
                  <c:v>45102.167335358798</c:v>
                </c:pt>
                <c:pt idx="11326">
                  <c:v>45102.177752083335</c:v>
                </c:pt>
                <c:pt idx="11327">
                  <c:v>45102.188168807872</c:v>
                </c:pt>
                <c:pt idx="11328">
                  <c:v>45102.198585532409</c:v>
                </c:pt>
                <c:pt idx="11329">
                  <c:v>45102.209002256946</c:v>
                </c:pt>
                <c:pt idx="11330">
                  <c:v>45102.219418981484</c:v>
                </c:pt>
                <c:pt idx="11331">
                  <c:v>45102.229835706021</c:v>
                </c:pt>
                <c:pt idx="11332">
                  <c:v>45102.240252430558</c:v>
                </c:pt>
                <c:pt idx="11333">
                  <c:v>45102.250669155095</c:v>
                </c:pt>
                <c:pt idx="11334">
                  <c:v>45102.261085879632</c:v>
                </c:pt>
                <c:pt idx="11335">
                  <c:v>45102.27150260417</c:v>
                </c:pt>
                <c:pt idx="11336">
                  <c:v>45102.281919328707</c:v>
                </c:pt>
                <c:pt idx="11337">
                  <c:v>45102.292336053244</c:v>
                </c:pt>
                <c:pt idx="11338">
                  <c:v>45102.302752777781</c:v>
                </c:pt>
                <c:pt idx="11339">
                  <c:v>45102.313169502311</c:v>
                </c:pt>
                <c:pt idx="11340">
                  <c:v>45102.323586226848</c:v>
                </c:pt>
                <c:pt idx="11341">
                  <c:v>45102.334002951386</c:v>
                </c:pt>
                <c:pt idx="11342">
                  <c:v>45102.344419675923</c:v>
                </c:pt>
                <c:pt idx="11343">
                  <c:v>45102.35483640046</c:v>
                </c:pt>
                <c:pt idx="11344">
                  <c:v>45102.365253124997</c:v>
                </c:pt>
                <c:pt idx="11345">
                  <c:v>45102.375669849534</c:v>
                </c:pt>
                <c:pt idx="11346">
                  <c:v>45102.386086574072</c:v>
                </c:pt>
                <c:pt idx="11347">
                  <c:v>45102.396503298609</c:v>
                </c:pt>
                <c:pt idx="11348">
                  <c:v>45102.406920023146</c:v>
                </c:pt>
                <c:pt idx="11349">
                  <c:v>45102.417336747683</c:v>
                </c:pt>
                <c:pt idx="11350">
                  <c:v>45102.427753472221</c:v>
                </c:pt>
                <c:pt idx="11351">
                  <c:v>45102.438170196758</c:v>
                </c:pt>
                <c:pt idx="11352">
                  <c:v>45102.448586921295</c:v>
                </c:pt>
                <c:pt idx="11353">
                  <c:v>45102.459003645832</c:v>
                </c:pt>
                <c:pt idx="11354">
                  <c:v>45102.469420370369</c:v>
                </c:pt>
                <c:pt idx="11355">
                  <c:v>45102.479837094907</c:v>
                </c:pt>
                <c:pt idx="11356">
                  <c:v>45102.490253819444</c:v>
                </c:pt>
                <c:pt idx="11357">
                  <c:v>45102.500670543981</c:v>
                </c:pt>
                <c:pt idx="11358">
                  <c:v>45102.511087268518</c:v>
                </c:pt>
                <c:pt idx="11359">
                  <c:v>45102.521503993055</c:v>
                </c:pt>
                <c:pt idx="11360">
                  <c:v>45102.531920717593</c:v>
                </c:pt>
                <c:pt idx="11361">
                  <c:v>45102.54233744213</c:v>
                </c:pt>
                <c:pt idx="11362">
                  <c:v>45102.552754166667</c:v>
                </c:pt>
                <c:pt idx="11363">
                  <c:v>45102.563170891204</c:v>
                </c:pt>
                <c:pt idx="11364">
                  <c:v>45102.573587615741</c:v>
                </c:pt>
                <c:pt idx="11365">
                  <c:v>45102.584004340279</c:v>
                </c:pt>
                <c:pt idx="11366">
                  <c:v>45102.594421064816</c:v>
                </c:pt>
                <c:pt idx="11367">
                  <c:v>45102.604837789353</c:v>
                </c:pt>
                <c:pt idx="11368">
                  <c:v>45102.61525451389</c:v>
                </c:pt>
                <c:pt idx="11369">
                  <c:v>45102.625671238427</c:v>
                </c:pt>
                <c:pt idx="11370">
                  <c:v>45102.636087962965</c:v>
                </c:pt>
                <c:pt idx="11371">
                  <c:v>45102.646504687502</c:v>
                </c:pt>
                <c:pt idx="11372">
                  <c:v>45102.656921412039</c:v>
                </c:pt>
                <c:pt idx="11373">
                  <c:v>45102.667338136576</c:v>
                </c:pt>
                <c:pt idx="11374">
                  <c:v>45102.677754861113</c:v>
                </c:pt>
                <c:pt idx="11375">
                  <c:v>45102.688171585651</c:v>
                </c:pt>
                <c:pt idx="11376">
                  <c:v>45102.698588310188</c:v>
                </c:pt>
                <c:pt idx="11377">
                  <c:v>45102.709005034725</c:v>
                </c:pt>
                <c:pt idx="11378">
                  <c:v>45102.719421759262</c:v>
                </c:pt>
                <c:pt idx="11379">
                  <c:v>45102.7298384838</c:v>
                </c:pt>
                <c:pt idx="11380">
                  <c:v>45102.740255208337</c:v>
                </c:pt>
                <c:pt idx="11381">
                  <c:v>45102.750671932874</c:v>
                </c:pt>
                <c:pt idx="11382">
                  <c:v>45102.761088657404</c:v>
                </c:pt>
                <c:pt idx="11383">
                  <c:v>45102.771505381941</c:v>
                </c:pt>
                <c:pt idx="11384">
                  <c:v>45102.781922106478</c:v>
                </c:pt>
                <c:pt idx="11385">
                  <c:v>45102.792338831016</c:v>
                </c:pt>
                <c:pt idx="11386">
                  <c:v>45102.802755555553</c:v>
                </c:pt>
                <c:pt idx="11387">
                  <c:v>45102.81317228009</c:v>
                </c:pt>
                <c:pt idx="11388">
                  <c:v>45102.823589004627</c:v>
                </c:pt>
                <c:pt idx="11389">
                  <c:v>45102.834005729164</c:v>
                </c:pt>
                <c:pt idx="11390">
                  <c:v>45102.844422453702</c:v>
                </c:pt>
                <c:pt idx="11391">
                  <c:v>45102.854839178239</c:v>
                </c:pt>
                <c:pt idx="11392">
                  <c:v>45102.865255902776</c:v>
                </c:pt>
                <c:pt idx="11393">
                  <c:v>45102.875672627313</c:v>
                </c:pt>
                <c:pt idx="11394">
                  <c:v>45102.88608935185</c:v>
                </c:pt>
                <c:pt idx="11395">
                  <c:v>45102.896506076388</c:v>
                </c:pt>
                <c:pt idx="11396">
                  <c:v>45102.906922800925</c:v>
                </c:pt>
                <c:pt idx="11397">
                  <c:v>45102.917339525462</c:v>
                </c:pt>
                <c:pt idx="11398">
                  <c:v>45102.927756249999</c:v>
                </c:pt>
                <c:pt idx="11399">
                  <c:v>45102.938172974536</c:v>
                </c:pt>
                <c:pt idx="11400">
                  <c:v>45102.948589699074</c:v>
                </c:pt>
                <c:pt idx="11401">
                  <c:v>45102.959006423611</c:v>
                </c:pt>
                <c:pt idx="11402">
                  <c:v>45102.969423148148</c:v>
                </c:pt>
                <c:pt idx="11403">
                  <c:v>45102.979839872685</c:v>
                </c:pt>
                <c:pt idx="11404">
                  <c:v>45102.990256597222</c:v>
                </c:pt>
                <c:pt idx="11405">
                  <c:v>45103.00067332176</c:v>
                </c:pt>
                <c:pt idx="11406">
                  <c:v>45103.011090046297</c:v>
                </c:pt>
                <c:pt idx="11407">
                  <c:v>45103.021506770834</c:v>
                </c:pt>
                <c:pt idx="11408">
                  <c:v>45103.031923495371</c:v>
                </c:pt>
                <c:pt idx="11409">
                  <c:v>45103.042340219909</c:v>
                </c:pt>
                <c:pt idx="11410">
                  <c:v>45103.052756944446</c:v>
                </c:pt>
                <c:pt idx="11411">
                  <c:v>45103.063173668983</c:v>
                </c:pt>
                <c:pt idx="11412">
                  <c:v>45103.07359039352</c:v>
                </c:pt>
                <c:pt idx="11413">
                  <c:v>45103.084007118057</c:v>
                </c:pt>
                <c:pt idx="11414">
                  <c:v>45103.094423842595</c:v>
                </c:pt>
                <c:pt idx="11415">
                  <c:v>45103.104840567132</c:v>
                </c:pt>
                <c:pt idx="11416">
                  <c:v>45103.115257291669</c:v>
                </c:pt>
                <c:pt idx="11417">
                  <c:v>45103.125674016206</c:v>
                </c:pt>
                <c:pt idx="11418">
                  <c:v>45103.136090740743</c:v>
                </c:pt>
                <c:pt idx="11419">
                  <c:v>45103.146507465281</c:v>
                </c:pt>
                <c:pt idx="11420">
                  <c:v>45103.156924189818</c:v>
                </c:pt>
                <c:pt idx="11421">
                  <c:v>45103.167340914355</c:v>
                </c:pt>
                <c:pt idx="11422">
                  <c:v>45103.177757638892</c:v>
                </c:pt>
                <c:pt idx="11423">
                  <c:v>45103.188174363429</c:v>
                </c:pt>
                <c:pt idx="11424">
                  <c:v>45103.198591087959</c:v>
                </c:pt>
                <c:pt idx="11425">
                  <c:v>45103.209007812497</c:v>
                </c:pt>
                <c:pt idx="11426">
                  <c:v>45103.219424537034</c:v>
                </c:pt>
                <c:pt idx="11427">
                  <c:v>45103.229841261571</c:v>
                </c:pt>
                <c:pt idx="11428">
                  <c:v>45103.240257986108</c:v>
                </c:pt>
                <c:pt idx="11429">
                  <c:v>45103.250674710645</c:v>
                </c:pt>
                <c:pt idx="11430">
                  <c:v>45103.261091435183</c:v>
                </c:pt>
                <c:pt idx="11431">
                  <c:v>45103.27150815972</c:v>
                </c:pt>
                <c:pt idx="11432">
                  <c:v>45103.281924884257</c:v>
                </c:pt>
                <c:pt idx="11433">
                  <c:v>45103.292341608794</c:v>
                </c:pt>
                <c:pt idx="11434">
                  <c:v>45103.302758333331</c:v>
                </c:pt>
                <c:pt idx="11435">
                  <c:v>45103.313175057869</c:v>
                </c:pt>
                <c:pt idx="11436">
                  <c:v>45103.323591782406</c:v>
                </c:pt>
                <c:pt idx="11437">
                  <c:v>45103.334008506943</c:v>
                </c:pt>
                <c:pt idx="11438">
                  <c:v>45103.34442523148</c:v>
                </c:pt>
                <c:pt idx="11439">
                  <c:v>45103.354841956017</c:v>
                </c:pt>
                <c:pt idx="11440">
                  <c:v>45103.365258680555</c:v>
                </c:pt>
                <c:pt idx="11441">
                  <c:v>45103.375675405092</c:v>
                </c:pt>
                <c:pt idx="11442">
                  <c:v>45103.386092129629</c:v>
                </c:pt>
                <c:pt idx="11443">
                  <c:v>45103.396508854166</c:v>
                </c:pt>
                <c:pt idx="11444">
                  <c:v>45103.406925578704</c:v>
                </c:pt>
                <c:pt idx="11445">
                  <c:v>45103.417342303241</c:v>
                </c:pt>
                <c:pt idx="11446">
                  <c:v>45103.427759027778</c:v>
                </c:pt>
                <c:pt idx="11447">
                  <c:v>45103.438175752315</c:v>
                </c:pt>
                <c:pt idx="11448">
                  <c:v>45103.448592476852</c:v>
                </c:pt>
                <c:pt idx="11449">
                  <c:v>45103.45900920139</c:v>
                </c:pt>
                <c:pt idx="11450">
                  <c:v>45103.469425925927</c:v>
                </c:pt>
                <c:pt idx="11451">
                  <c:v>45103.479842650464</c:v>
                </c:pt>
                <c:pt idx="11452">
                  <c:v>45103.490259375001</c:v>
                </c:pt>
                <c:pt idx="11453">
                  <c:v>45103.500676099538</c:v>
                </c:pt>
                <c:pt idx="11454">
                  <c:v>45103.511092824076</c:v>
                </c:pt>
                <c:pt idx="11455">
                  <c:v>45103.521509548613</c:v>
                </c:pt>
                <c:pt idx="11456">
                  <c:v>45103.53192627315</c:v>
                </c:pt>
                <c:pt idx="11457">
                  <c:v>45103.542342997687</c:v>
                </c:pt>
                <c:pt idx="11458">
                  <c:v>45103.552759722224</c:v>
                </c:pt>
                <c:pt idx="11459">
                  <c:v>45103.563176446762</c:v>
                </c:pt>
                <c:pt idx="11460">
                  <c:v>45103.573593171299</c:v>
                </c:pt>
                <c:pt idx="11461">
                  <c:v>45103.584009895836</c:v>
                </c:pt>
                <c:pt idx="11462">
                  <c:v>45103.594426620373</c:v>
                </c:pt>
                <c:pt idx="11463">
                  <c:v>45103.60484334491</c:v>
                </c:pt>
                <c:pt idx="11464">
                  <c:v>45103.615260069448</c:v>
                </c:pt>
                <c:pt idx="11465">
                  <c:v>45103.625676793985</c:v>
                </c:pt>
                <c:pt idx="11466">
                  <c:v>45103.636093518522</c:v>
                </c:pt>
                <c:pt idx="11467">
                  <c:v>45103.646510243052</c:v>
                </c:pt>
                <c:pt idx="11468">
                  <c:v>45103.656926967589</c:v>
                </c:pt>
                <c:pt idx="11469">
                  <c:v>45103.667343692126</c:v>
                </c:pt>
                <c:pt idx="11470">
                  <c:v>45103.677760416664</c:v>
                </c:pt>
                <c:pt idx="11471">
                  <c:v>45103.688177141201</c:v>
                </c:pt>
                <c:pt idx="11472">
                  <c:v>45103.698593865738</c:v>
                </c:pt>
                <c:pt idx="11473">
                  <c:v>45103.709010590275</c:v>
                </c:pt>
                <c:pt idx="11474">
                  <c:v>45103.719427314812</c:v>
                </c:pt>
                <c:pt idx="11475">
                  <c:v>45103.72984403935</c:v>
                </c:pt>
                <c:pt idx="11476">
                  <c:v>45103.740260763887</c:v>
                </c:pt>
                <c:pt idx="11477">
                  <c:v>45103.750677488424</c:v>
                </c:pt>
                <c:pt idx="11478">
                  <c:v>45103.761094212961</c:v>
                </c:pt>
                <c:pt idx="11479">
                  <c:v>45103.771510937499</c:v>
                </c:pt>
                <c:pt idx="11480">
                  <c:v>45103.781927662036</c:v>
                </c:pt>
                <c:pt idx="11481">
                  <c:v>45103.792344386573</c:v>
                </c:pt>
                <c:pt idx="11482">
                  <c:v>45103.80276111111</c:v>
                </c:pt>
                <c:pt idx="11483">
                  <c:v>45103.813177835647</c:v>
                </c:pt>
                <c:pt idx="11484">
                  <c:v>45103.823594560185</c:v>
                </c:pt>
                <c:pt idx="11485">
                  <c:v>45103.834011284722</c:v>
                </c:pt>
                <c:pt idx="11486">
                  <c:v>45103.844428009259</c:v>
                </c:pt>
                <c:pt idx="11487">
                  <c:v>45103.854844733796</c:v>
                </c:pt>
                <c:pt idx="11488">
                  <c:v>45103.865261458333</c:v>
                </c:pt>
                <c:pt idx="11489">
                  <c:v>45103.875678182871</c:v>
                </c:pt>
                <c:pt idx="11490">
                  <c:v>45103.886094907408</c:v>
                </c:pt>
                <c:pt idx="11491">
                  <c:v>45103.896511631945</c:v>
                </c:pt>
                <c:pt idx="11492">
                  <c:v>45103.906928356482</c:v>
                </c:pt>
                <c:pt idx="11493">
                  <c:v>45103.917345081019</c:v>
                </c:pt>
                <c:pt idx="11494">
                  <c:v>45103.927761805557</c:v>
                </c:pt>
                <c:pt idx="11495">
                  <c:v>45103.938178530094</c:v>
                </c:pt>
                <c:pt idx="11496">
                  <c:v>45103.948595254631</c:v>
                </c:pt>
                <c:pt idx="11497">
                  <c:v>45103.959011979168</c:v>
                </c:pt>
                <c:pt idx="11498">
                  <c:v>45103.969428703705</c:v>
                </c:pt>
                <c:pt idx="11499">
                  <c:v>45103.979845428243</c:v>
                </c:pt>
                <c:pt idx="11500">
                  <c:v>45103.99026215278</c:v>
                </c:pt>
                <c:pt idx="11501">
                  <c:v>45104.000678877317</c:v>
                </c:pt>
                <c:pt idx="11502">
                  <c:v>45104.011095601854</c:v>
                </c:pt>
                <c:pt idx="11503">
                  <c:v>45104.021512326392</c:v>
                </c:pt>
                <c:pt idx="11504">
                  <c:v>45104.031929050929</c:v>
                </c:pt>
                <c:pt idx="11505">
                  <c:v>45104.042345775466</c:v>
                </c:pt>
                <c:pt idx="11506">
                  <c:v>45104.052762500003</c:v>
                </c:pt>
                <c:pt idx="11507">
                  <c:v>45104.06317922454</c:v>
                </c:pt>
                <c:pt idx="11508">
                  <c:v>45104.073595949078</c:v>
                </c:pt>
                <c:pt idx="11509">
                  <c:v>45104.084012673608</c:v>
                </c:pt>
                <c:pt idx="11510">
                  <c:v>45104.094429398145</c:v>
                </c:pt>
                <c:pt idx="11511">
                  <c:v>45104.104846122682</c:v>
                </c:pt>
                <c:pt idx="11512">
                  <c:v>45104.115262847219</c:v>
                </c:pt>
                <c:pt idx="11513">
                  <c:v>45104.125679571756</c:v>
                </c:pt>
                <c:pt idx="11514">
                  <c:v>45104.136096296294</c:v>
                </c:pt>
                <c:pt idx="11515">
                  <c:v>45104.146513020831</c:v>
                </c:pt>
                <c:pt idx="11516">
                  <c:v>45104.156929745368</c:v>
                </c:pt>
                <c:pt idx="11517">
                  <c:v>45104.167346469905</c:v>
                </c:pt>
                <c:pt idx="11518">
                  <c:v>45104.177763194442</c:v>
                </c:pt>
                <c:pt idx="11519">
                  <c:v>45104.18817991898</c:v>
                </c:pt>
                <c:pt idx="11520">
                  <c:v>45104.198596643517</c:v>
                </c:pt>
                <c:pt idx="11521">
                  <c:v>45104.209013368054</c:v>
                </c:pt>
                <c:pt idx="11522">
                  <c:v>45104.219430092591</c:v>
                </c:pt>
                <c:pt idx="11523">
                  <c:v>45104.229846817128</c:v>
                </c:pt>
                <c:pt idx="11524">
                  <c:v>45104.240263541666</c:v>
                </c:pt>
                <c:pt idx="11525">
                  <c:v>45104.250680266203</c:v>
                </c:pt>
                <c:pt idx="11526">
                  <c:v>45104.26109699074</c:v>
                </c:pt>
                <c:pt idx="11527">
                  <c:v>45104.271513715277</c:v>
                </c:pt>
                <c:pt idx="11528">
                  <c:v>45104.281930439814</c:v>
                </c:pt>
                <c:pt idx="11529">
                  <c:v>45104.292347164352</c:v>
                </c:pt>
                <c:pt idx="11530">
                  <c:v>45104.302763888889</c:v>
                </c:pt>
                <c:pt idx="11531">
                  <c:v>45104.313180613426</c:v>
                </c:pt>
                <c:pt idx="11532">
                  <c:v>45104.323597337963</c:v>
                </c:pt>
                <c:pt idx="11533">
                  <c:v>45104.334014062501</c:v>
                </c:pt>
                <c:pt idx="11534">
                  <c:v>45104.344430787038</c:v>
                </c:pt>
                <c:pt idx="11535">
                  <c:v>45104.354847511575</c:v>
                </c:pt>
                <c:pt idx="11536">
                  <c:v>45104.365264236112</c:v>
                </c:pt>
                <c:pt idx="11537">
                  <c:v>45104.375680960649</c:v>
                </c:pt>
                <c:pt idx="11538">
                  <c:v>45104.386097685187</c:v>
                </c:pt>
                <c:pt idx="11539">
                  <c:v>45104.396514409724</c:v>
                </c:pt>
                <c:pt idx="11540">
                  <c:v>45104.406931134261</c:v>
                </c:pt>
                <c:pt idx="11541">
                  <c:v>45104.417347858798</c:v>
                </c:pt>
                <c:pt idx="11542">
                  <c:v>45104.427764583335</c:v>
                </c:pt>
                <c:pt idx="11543">
                  <c:v>45104.438181307873</c:v>
                </c:pt>
                <c:pt idx="11544">
                  <c:v>45104.44859803241</c:v>
                </c:pt>
                <c:pt idx="11545">
                  <c:v>45104.459014756947</c:v>
                </c:pt>
                <c:pt idx="11546">
                  <c:v>45104.469431481484</c:v>
                </c:pt>
                <c:pt idx="11547">
                  <c:v>45104.479848206021</c:v>
                </c:pt>
                <c:pt idx="11548">
                  <c:v>45104.490264930559</c:v>
                </c:pt>
                <c:pt idx="11549">
                  <c:v>45104.500681655096</c:v>
                </c:pt>
                <c:pt idx="11550">
                  <c:v>45104.511098379633</c:v>
                </c:pt>
                <c:pt idx="11551">
                  <c:v>45104.52151510417</c:v>
                </c:pt>
                <c:pt idx="11552">
                  <c:v>45104.5319318287</c:v>
                </c:pt>
                <c:pt idx="11553">
                  <c:v>45104.542348553237</c:v>
                </c:pt>
                <c:pt idx="11554">
                  <c:v>45104.552765277775</c:v>
                </c:pt>
                <c:pt idx="11555">
                  <c:v>45104.563182002312</c:v>
                </c:pt>
                <c:pt idx="11556">
                  <c:v>45104.573598726849</c:v>
                </c:pt>
                <c:pt idx="11557">
                  <c:v>45104.584015451386</c:v>
                </c:pt>
                <c:pt idx="11558">
                  <c:v>45104.594432175923</c:v>
                </c:pt>
                <c:pt idx="11559">
                  <c:v>45104.604848900461</c:v>
                </c:pt>
                <c:pt idx="11560">
                  <c:v>45104.615265624998</c:v>
                </c:pt>
                <c:pt idx="11561">
                  <c:v>45104.625682349535</c:v>
                </c:pt>
                <c:pt idx="11562">
                  <c:v>45104.636099074072</c:v>
                </c:pt>
                <c:pt idx="11563">
                  <c:v>45104.646515798609</c:v>
                </c:pt>
                <c:pt idx="11564">
                  <c:v>45104.656932523147</c:v>
                </c:pt>
                <c:pt idx="11565">
                  <c:v>45104.667349247684</c:v>
                </c:pt>
                <c:pt idx="11566">
                  <c:v>45104.677765972221</c:v>
                </c:pt>
                <c:pt idx="11567">
                  <c:v>45104.688182696758</c:v>
                </c:pt>
                <c:pt idx="11568">
                  <c:v>45104.698599421296</c:v>
                </c:pt>
                <c:pt idx="11569">
                  <c:v>45104.709016145833</c:v>
                </c:pt>
                <c:pt idx="11570">
                  <c:v>45104.71943287037</c:v>
                </c:pt>
                <c:pt idx="11571">
                  <c:v>45104.729849594907</c:v>
                </c:pt>
                <c:pt idx="11572">
                  <c:v>45104.740266319444</c:v>
                </c:pt>
                <c:pt idx="11573">
                  <c:v>45104.750683043982</c:v>
                </c:pt>
                <c:pt idx="11574">
                  <c:v>45104.761099768519</c:v>
                </c:pt>
                <c:pt idx="11575">
                  <c:v>45104.771516493056</c:v>
                </c:pt>
                <c:pt idx="11576">
                  <c:v>45104.781933217593</c:v>
                </c:pt>
                <c:pt idx="11577">
                  <c:v>45104.79234994213</c:v>
                </c:pt>
                <c:pt idx="11578">
                  <c:v>45104.802766666668</c:v>
                </c:pt>
                <c:pt idx="11579">
                  <c:v>45104.813183391205</c:v>
                </c:pt>
                <c:pt idx="11580">
                  <c:v>45104.823600115742</c:v>
                </c:pt>
                <c:pt idx="11581">
                  <c:v>45104.834016840279</c:v>
                </c:pt>
                <c:pt idx="11582">
                  <c:v>45104.844433564816</c:v>
                </c:pt>
                <c:pt idx="11583">
                  <c:v>45104.854850289354</c:v>
                </c:pt>
                <c:pt idx="11584">
                  <c:v>45104.865267013891</c:v>
                </c:pt>
                <c:pt idx="11585">
                  <c:v>45104.875683738428</c:v>
                </c:pt>
                <c:pt idx="11586">
                  <c:v>45104.886100462965</c:v>
                </c:pt>
                <c:pt idx="11587">
                  <c:v>45104.896517187502</c:v>
                </c:pt>
                <c:pt idx="11588">
                  <c:v>45104.90693391204</c:v>
                </c:pt>
                <c:pt idx="11589">
                  <c:v>45104.917350636577</c:v>
                </c:pt>
                <c:pt idx="11590">
                  <c:v>45104.927767361114</c:v>
                </c:pt>
                <c:pt idx="11591">
                  <c:v>45104.938184085651</c:v>
                </c:pt>
                <c:pt idx="11592">
                  <c:v>45104.948600810189</c:v>
                </c:pt>
                <c:pt idx="11593">
                  <c:v>45104.959017534726</c:v>
                </c:pt>
                <c:pt idx="11594">
                  <c:v>45104.969434259256</c:v>
                </c:pt>
                <c:pt idx="11595">
                  <c:v>45104.979850983793</c:v>
                </c:pt>
                <c:pt idx="11596">
                  <c:v>45104.99026770833</c:v>
                </c:pt>
                <c:pt idx="11597">
                  <c:v>45105.000684432867</c:v>
                </c:pt>
                <c:pt idx="11598">
                  <c:v>45105.011101157404</c:v>
                </c:pt>
                <c:pt idx="11599">
                  <c:v>45105.021517881942</c:v>
                </c:pt>
                <c:pt idx="11600">
                  <c:v>45105.031934606479</c:v>
                </c:pt>
                <c:pt idx="11601">
                  <c:v>45105.042351331016</c:v>
                </c:pt>
                <c:pt idx="11602">
                  <c:v>45105.052768055553</c:v>
                </c:pt>
                <c:pt idx="11603">
                  <c:v>45105.063184780091</c:v>
                </c:pt>
                <c:pt idx="11604">
                  <c:v>45105.073601504628</c:v>
                </c:pt>
                <c:pt idx="11605">
                  <c:v>45105.084018229165</c:v>
                </c:pt>
                <c:pt idx="11606">
                  <c:v>45105.094434953702</c:v>
                </c:pt>
                <c:pt idx="11607">
                  <c:v>45105.104851678239</c:v>
                </c:pt>
                <c:pt idx="11608">
                  <c:v>45105.115268402777</c:v>
                </c:pt>
                <c:pt idx="11609">
                  <c:v>45105.125685127314</c:v>
                </c:pt>
                <c:pt idx="11610">
                  <c:v>45105.136101851851</c:v>
                </c:pt>
                <c:pt idx="11611">
                  <c:v>45105.146518576388</c:v>
                </c:pt>
                <c:pt idx="11612">
                  <c:v>45105.156935300925</c:v>
                </c:pt>
                <c:pt idx="11613">
                  <c:v>45105.167352025463</c:v>
                </c:pt>
                <c:pt idx="11614">
                  <c:v>45105.17776875</c:v>
                </c:pt>
                <c:pt idx="11615">
                  <c:v>45105.188185474537</c:v>
                </c:pt>
                <c:pt idx="11616">
                  <c:v>45105.198602199074</c:v>
                </c:pt>
                <c:pt idx="11617">
                  <c:v>45105.209018923611</c:v>
                </c:pt>
                <c:pt idx="11618">
                  <c:v>45105.219435648149</c:v>
                </c:pt>
                <c:pt idx="11619">
                  <c:v>45105.229852372686</c:v>
                </c:pt>
                <c:pt idx="11620">
                  <c:v>45105.240269097223</c:v>
                </c:pt>
                <c:pt idx="11621">
                  <c:v>45105.25068582176</c:v>
                </c:pt>
                <c:pt idx="11622">
                  <c:v>45105.261102546297</c:v>
                </c:pt>
                <c:pt idx="11623">
                  <c:v>45105.271519270835</c:v>
                </c:pt>
                <c:pt idx="11624">
                  <c:v>45105.281935995372</c:v>
                </c:pt>
                <c:pt idx="11625">
                  <c:v>45105.292352719909</c:v>
                </c:pt>
                <c:pt idx="11626">
                  <c:v>45105.302769444446</c:v>
                </c:pt>
                <c:pt idx="11627">
                  <c:v>45105.313186168984</c:v>
                </c:pt>
                <c:pt idx="11628">
                  <c:v>45105.323602893521</c:v>
                </c:pt>
                <c:pt idx="11629">
                  <c:v>45105.334019618058</c:v>
                </c:pt>
                <c:pt idx="11630">
                  <c:v>45105.344436342595</c:v>
                </c:pt>
                <c:pt idx="11631">
                  <c:v>45105.354853067132</c:v>
                </c:pt>
                <c:pt idx="11632">
                  <c:v>45105.36526979167</c:v>
                </c:pt>
                <c:pt idx="11633">
                  <c:v>45105.375686516207</c:v>
                </c:pt>
                <c:pt idx="11634">
                  <c:v>45105.386103240744</c:v>
                </c:pt>
                <c:pt idx="11635">
                  <c:v>45105.396519965281</c:v>
                </c:pt>
                <c:pt idx="11636">
                  <c:v>45105.406936689818</c:v>
                </c:pt>
                <c:pt idx="11637">
                  <c:v>45105.417353414348</c:v>
                </c:pt>
                <c:pt idx="11638">
                  <c:v>45105.427770138886</c:v>
                </c:pt>
                <c:pt idx="11639">
                  <c:v>45105.438186863423</c:v>
                </c:pt>
                <c:pt idx="11640">
                  <c:v>45105.44860358796</c:v>
                </c:pt>
                <c:pt idx="11641">
                  <c:v>45105.459020312497</c:v>
                </c:pt>
                <c:pt idx="11642">
                  <c:v>45105.469437037034</c:v>
                </c:pt>
                <c:pt idx="11643">
                  <c:v>45105.479853761572</c:v>
                </c:pt>
                <c:pt idx="11644">
                  <c:v>45105.490270486109</c:v>
                </c:pt>
                <c:pt idx="11645">
                  <c:v>45105.500687210646</c:v>
                </c:pt>
                <c:pt idx="11646">
                  <c:v>45105.511103935183</c:v>
                </c:pt>
                <c:pt idx="11647">
                  <c:v>45105.52152065972</c:v>
                </c:pt>
                <c:pt idx="11648">
                  <c:v>45105.531937384258</c:v>
                </c:pt>
                <c:pt idx="11649">
                  <c:v>45105.542354108795</c:v>
                </c:pt>
                <c:pt idx="11650">
                  <c:v>45105.552770833332</c:v>
                </c:pt>
                <c:pt idx="11651">
                  <c:v>45105.563187557869</c:v>
                </c:pt>
                <c:pt idx="11652">
                  <c:v>45105.573604282406</c:v>
                </c:pt>
                <c:pt idx="11653">
                  <c:v>45105.584021006944</c:v>
                </c:pt>
                <c:pt idx="11654">
                  <c:v>45105.594437731481</c:v>
                </c:pt>
                <c:pt idx="11655">
                  <c:v>45105.604854456018</c:v>
                </c:pt>
                <c:pt idx="11656">
                  <c:v>45105.615271180555</c:v>
                </c:pt>
                <c:pt idx="11657">
                  <c:v>45105.625687905092</c:v>
                </c:pt>
                <c:pt idx="11658">
                  <c:v>45105.63610462963</c:v>
                </c:pt>
                <c:pt idx="11659">
                  <c:v>45105.646521354167</c:v>
                </c:pt>
                <c:pt idx="11660">
                  <c:v>45105.656938078704</c:v>
                </c:pt>
                <c:pt idx="11661">
                  <c:v>45105.667354803241</c:v>
                </c:pt>
                <c:pt idx="11662">
                  <c:v>45105.677771527779</c:v>
                </c:pt>
                <c:pt idx="11663">
                  <c:v>45105.688188252316</c:v>
                </c:pt>
                <c:pt idx="11664">
                  <c:v>45105.698604976853</c:v>
                </c:pt>
                <c:pt idx="11665">
                  <c:v>45105.70902170139</c:v>
                </c:pt>
                <c:pt idx="11666">
                  <c:v>45105.719438425927</c:v>
                </c:pt>
                <c:pt idx="11667">
                  <c:v>45105.729855150465</c:v>
                </c:pt>
                <c:pt idx="11668">
                  <c:v>45105.740271875002</c:v>
                </c:pt>
                <c:pt idx="11669">
                  <c:v>45105.750688599539</c:v>
                </c:pt>
                <c:pt idx="11670">
                  <c:v>45105.761105324076</c:v>
                </c:pt>
                <c:pt idx="11671">
                  <c:v>45105.771522048613</c:v>
                </c:pt>
                <c:pt idx="11672">
                  <c:v>45105.781938773151</c:v>
                </c:pt>
                <c:pt idx="11673">
                  <c:v>45105.792355497688</c:v>
                </c:pt>
                <c:pt idx="11674">
                  <c:v>45105.802772222225</c:v>
                </c:pt>
                <c:pt idx="11675">
                  <c:v>45105.813188946762</c:v>
                </c:pt>
                <c:pt idx="11676">
                  <c:v>45105.823605671299</c:v>
                </c:pt>
                <c:pt idx="11677">
                  <c:v>45105.834022395837</c:v>
                </c:pt>
                <c:pt idx="11678">
                  <c:v>45105.844439120374</c:v>
                </c:pt>
                <c:pt idx="11679">
                  <c:v>45105.854855844904</c:v>
                </c:pt>
                <c:pt idx="11680">
                  <c:v>45105.865272569441</c:v>
                </c:pt>
                <c:pt idx="11681">
                  <c:v>45105.875689293978</c:v>
                </c:pt>
                <c:pt idx="11682">
                  <c:v>45105.886106018515</c:v>
                </c:pt>
                <c:pt idx="11683">
                  <c:v>45105.896522743053</c:v>
                </c:pt>
                <c:pt idx="11684">
                  <c:v>45105.90693946759</c:v>
                </c:pt>
                <c:pt idx="11685">
                  <c:v>45105.917356192127</c:v>
                </c:pt>
                <c:pt idx="11686">
                  <c:v>45105.927772916664</c:v>
                </c:pt>
                <c:pt idx="11687">
                  <c:v>45105.938189641201</c:v>
                </c:pt>
                <c:pt idx="11688">
                  <c:v>45105.948606365739</c:v>
                </c:pt>
                <c:pt idx="11689">
                  <c:v>45105.959023090276</c:v>
                </c:pt>
                <c:pt idx="11690">
                  <c:v>45105.969439814813</c:v>
                </c:pt>
                <c:pt idx="11691">
                  <c:v>45105.97985653935</c:v>
                </c:pt>
                <c:pt idx="11692">
                  <c:v>45105.990273263888</c:v>
                </c:pt>
                <c:pt idx="11693">
                  <c:v>45106.000689988425</c:v>
                </c:pt>
                <c:pt idx="11694">
                  <c:v>45106.011106712962</c:v>
                </c:pt>
                <c:pt idx="11695">
                  <c:v>45106.021523437499</c:v>
                </c:pt>
                <c:pt idx="11696">
                  <c:v>45106.031940162036</c:v>
                </c:pt>
                <c:pt idx="11697">
                  <c:v>45106.042356886574</c:v>
                </c:pt>
                <c:pt idx="11698">
                  <c:v>45106.052773611111</c:v>
                </c:pt>
                <c:pt idx="11699">
                  <c:v>45106.063190335648</c:v>
                </c:pt>
                <c:pt idx="11700">
                  <c:v>45106.073607060185</c:v>
                </c:pt>
                <c:pt idx="11701">
                  <c:v>45106.084023784722</c:v>
                </c:pt>
                <c:pt idx="11702">
                  <c:v>45106.09444050926</c:v>
                </c:pt>
                <c:pt idx="11703">
                  <c:v>45106.104857233797</c:v>
                </c:pt>
                <c:pt idx="11704">
                  <c:v>45106.115273958334</c:v>
                </c:pt>
                <c:pt idx="11705">
                  <c:v>45106.125690682871</c:v>
                </c:pt>
                <c:pt idx="11706">
                  <c:v>45106.136107407408</c:v>
                </c:pt>
                <c:pt idx="11707">
                  <c:v>45106.146524131946</c:v>
                </c:pt>
                <c:pt idx="11708">
                  <c:v>45106.156940856483</c:v>
                </c:pt>
                <c:pt idx="11709">
                  <c:v>45106.16735758102</c:v>
                </c:pt>
                <c:pt idx="11710">
                  <c:v>45106.177774305557</c:v>
                </c:pt>
                <c:pt idx="11711">
                  <c:v>45106.188191030094</c:v>
                </c:pt>
                <c:pt idx="11712">
                  <c:v>45106.198607754632</c:v>
                </c:pt>
                <c:pt idx="11713">
                  <c:v>45106.209024479169</c:v>
                </c:pt>
                <c:pt idx="11714">
                  <c:v>45106.219441203706</c:v>
                </c:pt>
                <c:pt idx="11715">
                  <c:v>45106.229857928243</c:v>
                </c:pt>
                <c:pt idx="11716">
                  <c:v>45106.24027465278</c:v>
                </c:pt>
                <c:pt idx="11717">
                  <c:v>45106.250691377318</c:v>
                </c:pt>
                <c:pt idx="11718">
                  <c:v>45106.261108101855</c:v>
                </c:pt>
                <c:pt idx="11719">
                  <c:v>45106.271524826392</c:v>
                </c:pt>
                <c:pt idx="11720">
                  <c:v>45106.281941550929</c:v>
                </c:pt>
                <c:pt idx="11721">
                  <c:v>45106.292358275467</c:v>
                </c:pt>
                <c:pt idx="11722">
                  <c:v>45106.302774999996</c:v>
                </c:pt>
                <c:pt idx="11723">
                  <c:v>45106.313191724534</c:v>
                </c:pt>
                <c:pt idx="11724">
                  <c:v>45106.323608449071</c:v>
                </c:pt>
                <c:pt idx="11725">
                  <c:v>45106.334025173608</c:v>
                </c:pt>
                <c:pt idx="11726">
                  <c:v>45106.344441898145</c:v>
                </c:pt>
                <c:pt idx="11727">
                  <c:v>45106.354858622683</c:v>
                </c:pt>
                <c:pt idx="11728">
                  <c:v>45106.36527534722</c:v>
                </c:pt>
                <c:pt idx="11729">
                  <c:v>45106.375692071757</c:v>
                </c:pt>
                <c:pt idx="11730">
                  <c:v>45106.386108796294</c:v>
                </c:pt>
                <c:pt idx="11731">
                  <c:v>45106.396525520831</c:v>
                </c:pt>
                <c:pt idx="11732">
                  <c:v>45106.406942245369</c:v>
                </c:pt>
                <c:pt idx="11733">
                  <c:v>45106.417358969906</c:v>
                </c:pt>
                <c:pt idx="11734">
                  <c:v>45106.427775694443</c:v>
                </c:pt>
                <c:pt idx="11735">
                  <c:v>45106.43819241898</c:v>
                </c:pt>
                <c:pt idx="11736">
                  <c:v>45106.448609143517</c:v>
                </c:pt>
                <c:pt idx="11737">
                  <c:v>45106.459025868055</c:v>
                </c:pt>
                <c:pt idx="11738">
                  <c:v>45106.469442592592</c:v>
                </c:pt>
                <c:pt idx="11739">
                  <c:v>45106.479859317129</c:v>
                </c:pt>
                <c:pt idx="11740">
                  <c:v>45106.490276041666</c:v>
                </c:pt>
                <c:pt idx="11741">
                  <c:v>45106.500692766203</c:v>
                </c:pt>
                <c:pt idx="11742">
                  <c:v>45106.511109490741</c:v>
                </c:pt>
                <c:pt idx="11743">
                  <c:v>45106.521526215278</c:v>
                </c:pt>
                <c:pt idx="11744">
                  <c:v>45106.531942939815</c:v>
                </c:pt>
                <c:pt idx="11745">
                  <c:v>45106.542359664352</c:v>
                </c:pt>
                <c:pt idx="11746">
                  <c:v>45106.552776388889</c:v>
                </c:pt>
                <c:pt idx="11747">
                  <c:v>45106.563193113427</c:v>
                </c:pt>
                <c:pt idx="11748">
                  <c:v>45106.573609837964</c:v>
                </c:pt>
                <c:pt idx="11749">
                  <c:v>45106.584026562501</c:v>
                </c:pt>
                <c:pt idx="11750">
                  <c:v>45106.594443287038</c:v>
                </c:pt>
                <c:pt idx="11751">
                  <c:v>45106.604860011576</c:v>
                </c:pt>
                <c:pt idx="11752">
                  <c:v>45106.615276736113</c:v>
                </c:pt>
                <c:pt idx="11753">
                  <c:v>45106.62569346065</c:v>
                </c:pt>
                <c:pt idx="11754">
                  <c:v>45106.636110185187</c:v>
                </c:pt>
                <c:pt idx="11755">
                  <c:v>45106.646526909724</c:v>
                </c:pt>
                <c:pt idx="11756">
                  <c:v>45106.656943634262</c:v>
                </c:pt>
                <c:pt idx="11757">
                  <c:v>45106.667360358799</c:v>
                </c:pt>
                <c:pt idx="11758">
                  <c:v>45106.677777083336</c:v>
                </c:pt>
                <c:pt idx="11759">
                  <c:v>45106.688193807873</c:v>
                </c:pt>
                <c:pt idx="11760">
                  <c:v>45106.69861053241</c:v>
                </c:pt>
                <c:pt idx="11761">
                  <c:v>45106.709027256948</c:v>
                </c:pt>
                <c:pt idx="11762">
                  <c:v>45106.719443981485</c:v>
                </c:pt>
                <c:pt idx="11763">
                  <c:v>45106.729860706022</c:v>
                </c:pt>
                <c:pt idx="11764">
                  <c:v>45106.740277430552</c:v>
                </c:pt>
                <c:pt idx="11765">
                  <c:v>45106.750694155089</c:v>
                </c:pt>
                <c:pt idx="11766">
                  <c:v>45106.761110879626</c:v>
                </c:pt>
                <c:pt idx="11767">
                  <c:v>45106.771527604164</c:v>
                </c:pt>
                <c:pt idx="11768">
                  <c:v>45106.781944328701</c:v>
                </c:pt>
                <c:pt idx="11769">
                  <c:v>45106.792361053238</c:v>
                </c:pt>
                <c:pt idx="11770">
                  <c:v>45106.802777777775</c:v>
                </c:pt>
                <c:pt idx="11771">
                  <c:v>45106.813194502312</c:v>
                </c:pt>
                <c:pt idx="11772">
                  <c:v>45106.82361122685</c:v>
                </c:pt>
                <c:pt idx="11773">
                  <c:v>45106.834027951387</c:v>
                </c:pt>
                <c:pt idx="11774">
                  <c:v>45106.844444675924</c:v>
                </c:pt>
                <c:pt idx="11775">
                  <c:v>45106.854861400461</c:v>
                </c:pt>
                <c:pt idx="11776">
                  <c:v>45106.865278124998</c:v>
                </c:pt>
                <c:pt idx="11777">
                  <c:v>45106.875694849536</c:v>
                </c:pt>
                <c:pt idx="11778">
                  <c:v>45106.886111574073</c:v>
                </c:pt>
                <c:pt idx="11779">
                  <c:v>45106.89652829861</c:v>
                </c:pt>
                <c:pt idx="11780">
                  <c:v>45106.906945023147</c:v>
                </c:pt>
                <c:pt idx="11781">
                  <c:v>45106.917361747684</c:v>
                </c:pt>
                <c:pt idx="11782">
                  <c:v>45106.927778472222</c:v>
                </c:pt>
                <c:pt idx="11783">
                  <c:v>45106.938195196759</c:v>
                </c:pt>
                <c:pt idx="11784">
                  <c:v>45106.948611921296</c:v>
                </c:pt>
                <c:pt idx="11785">
                  <c:v>45106.959028645833</c:v>
                </c:pt>
                <c:pt idx="11786">
                  <c:v>45106.969445370371</c:v>
                </c:pt>
                <c:pt idx="11787">
                  <c:v>45106.979862094908</c:v>
                </c:pt>
                <c:pt idx="11788">
                  <c:v>45106.990278819445</c:v>
                </c:pt>
                <c:pt idx="11789">
                  <c:v>45107.000695543982</c:v>
                </c:pt>
                <c:pt idx="11790">
                  <c:v>45107.011112268519</c:v>
                </c:pt>
                <c:pt idx="11791">
                  <c:v>45107.021528993057</c:v>
                </c:pt>
                <c:pt idx="11792">
                  <c:v>45107.031945717594</c:v>
                </c:pt>
                <c:pt idx="11793">
                  <c:v>45107.042362442131</c:v>
                </c:pt>
                <c:pt idx="11794">
                  <c:v>45107.052779166668</c:v>
                </c:pt>
                <c:pt idx="11795">
                  <c:v>45107.063195891205</c:v>
                </c:pt>
                <c:pt idx="11796">
                  <c:v>45107.073612615743</c:v>
                </c:pt>
                <c:pt idx="11797">
                  <c:v>45107.08402934028</c:v>
                </c:pt>
                <c:pt idx="11798">
                  <c:v>45107.094446064817</c:v>
                </c:pt>
                <c:pt idx="11799">
                  <c:v>45107.104862789354</c:v>
                </c:pt>
                <c:pt idx="11800">
                  <c:v>45107.115279513891</c:v>
                </c:pt>
                <c:pt idx="11801">
                  <c:v>45107.125696238429</c:v>
                </c:pt>
                <c:pt idx="11802">
                  <c:v>45107.136112962966</c:v>
                </c:pt>
                <c:pt idx="11803">
                  <c:v>45107.146529687503</c:v>
                </c:pt>
                <c:pt idx="11804">
                  <c:v>45107.15694641204</c:v>
                </c:pt>
                <c:pt idx="11805">
                  <c:v>45107.167363136577</c:v>
                </c:pt>
                <c:pt idx="11806">
                  <c:v>45107.177779861115</c:v>
                </c:pt>
                <c:pt idx="11807">
                  <c:v>45107.188196585645</c:v>
                </c:pt>
                <c:pt idx="11808">
                  <c:v>45107.198613310182</c:v>
                </c:pt>
                <c:pt idx="11809">
                  <c:v>45107.209030034719</c:v>
                </c:pt>
                <c:pt idx="11810">
                  <c:v>45107.219446759256</c:v>
                </c:pt>
                <c:pt idx="11811">
                  <c:v>45107.229863483793</c:v>
                </c:pt>
                <c:pt idx="11812">
                  <c:v>45107.240280208331</c:v>
                </c:pt>
                <c:pt idx="11813">
                  <c:v>45107.250696932868</c:v>
                </c:pt>
                <c:pt idx="11814">
                  <c:v>45107.261113657405</c:v>
                </c:pt>
                <c:pt idx="11815">
                  <c:v>45107.271530381942</c:v>
                </c:pt>
                <c:pt idx="11816">
                  <c:v>45107.281947106479</c:v>
                </c:pt>
                <c:pt idx="11817">
                  <c:v>45107.292363831017</c:v>
                </c:pt>
                <c:pt idx="11818">
                  <c:v>45107.302780555554</c:v>
                </c:pt>
                <c:pt idx="11819">
                  <c:v>45107.313197280091</c:v>
                </c:pt>
                <c:pt idx="11820">
                  <c:v>45107.323614004628</c:v>
                </c:pt>
                <c:pt idx="11821">
                  <c:v>45107.334030729166</c:v>
                </c:pt>
                <c:pt idx="11822">
                  <c:v>45107.344447453703</c:v>
                </c:pt>
                <c:pt idx="11823">
                  <c:v>45107.35486417824</c:v>
                </c:pt>
                <c:pt idx="11824">
                  <c:v>45107.365280902777</c:v>
                </c:pt>
                <c:pt idx="11825">
                  <c:v>45107.375697627314</c:v>
                </c:pt>
                <c:pt idx="11826">
                  <c:v>45107.386114351852</c:v>
                </c:pt>
                <c:pt idx="11827">
                  <c:v>45107.396531076389</c:v>
                </c:pt>
                <c:pt idx="11828">
                  <c:v>45107.406947800926</c:v>
                </c:pt>
                <c:pt idx="11829">
                  <c:v>45107.417364525463</c:v>
                </c:pt>
                <c:pt idx="11830">
                  <c:v>45107.42778125</c:v>
                </c:pt>
                <c:pt idx="11831">
                  <c:v>45107.438197974538</c:v>
                </c:pt>
                <c:pt idx="11832">
                  <c:v>45107.448614699075</c:v>
                </c:pt>
                <c:pt idx="11833">
                  <c:v>45107.459031423612</c:v>
                </c:pt>
                <c:pt idx="11834">
                  <c:v>45107.469448148149</c:v>
                </c:pt>
                <c:pt idx="11835">
                  <c:v>45107.479864872686</c:v>
                </c:pt>
                <c:pt idx="11836">
                  <c:v>45107.490281597224</c:v>
                </c:pt>
                <c:pt idx="11837">
                  <c:v>45107.500698321761</c:v>
                </c:pt>
                <c:pt idx="11838">
                  <c:v>45107.511115046298</c:v>
                </c:pt>
                <c:pt idx="11839">
                  <c:v>45107.521531770835</c:v>
                </c:pt>
                <c:pt idx="11840">
                  <c:v>45107.531948495372</c:v>
                </c:pt>
                <c:pt idx="11841">
                  <c:v>45107.54236521991</c:v>
                </c:pt>
                <c:pt idx="11842">
                  <c:v>45107.552781944447</c:v>
                </c:pt>
                <c:pt idx="11843">
                  <c:v>45107.563198668984</c:v>
                </c:pt>
                <c:pt idx="11844">
                  <c:v>45107.573615393521</c:v>
                </c:pt>
                <c:pt idx="11845">
                  <c:v>45107.584032118059</c:v>
                </c:pt>
                <c:pt idx="11846">
                  <c:v>45107.594448842596</c:v>
                </c:pt>
                <c:pt idx="11847">
                  <c:v>45107.604865567133</c:v>
                </c:pt>
                <c:pt idx="11848">
                  <c:v>45107.61528229167</c:v>
                </c:pt>
                <c:pt idx="11849">
                  <c:v>45107.6256990162</c:v>
                </c:pt>
                <c:pt idx="11850">
                  <c:v>45107.636115740737</c:v>
                </c:pt>
                <c:pt idx="11851">
                  <c:v>45107.646532465275</c:v>
                </c:pt>
                <c:pt idx="11852">
                  <c:v>45107.656949189812</c:v>
                </c:pt>
                <c:pt idx="11853">
                  <c:v>45107.667365914349</c:v>
                </c:pt>
                <c:pt idx="11854">
                  <c:v>45107.677782638886</c:v>
                </c:pt>
                <c:pt idx="11855">
                  <c:v>45107.688199363423</c:v>
                </c:pt>
                <c:pt idx="11856">
                  <c:v>45107.698616087961</c:v>
                </c:pt>
                <c:pt idx="11857">
                  <c:v>45107.709032812498</c:v>
                </c:pt>
                <c:pt idx="11858">
                  <c:v>45107.719449537035</c:v>
                </c:pt>
                <c:pt idx="11859">
                  <c:v>45107.729866261572</c:v>
                </c:pt>
                <c:pt idx="11860">
                  <c:v>45107.740282986109</c:v>
                </c:pt>
                <c:pt idx="11861">
                  <c:v>45107.750699710647</c:v>
                </c:pt>
                <c:pt idx="11862">
                  <c:v>45107.761116435184</c:v>
                </c:pt>
                <c:pt idx="11863">
                  <c:v>45107.771533159721</c:v>
                </c:pt>
                <c:pt idx="11864">
                  <c:v>45107.781949884258</c:v>
                </c:pt>
                <c:pt idx="11865">
                  <c:v>45107.792366608795</c:v>
                </c:pt>
                <c:pt idx="11866">
                  <c:v>45107.802783333333</c:v>
                </c:pt>
                <c:pt idx="11867">
                  <c:v>45107.81320005787</c:v>
                </c:pt>
                <c:pt idx="11868">
                  <c:v>45107.823616782407</c:v>
                </c:pt>
                <c:pt idx="11869">
                  <c:v>45107.834033506944</c:v>
                </c:pt>
                <c:pt idx="11870">
                  <c:v>45107.844450231481</c:v>
                </c:pt>
                <c:pt idx="11871">
                  <c:v>45107.854866956019</c:v>
                </c:pt>
                <c:pt idx="11872">
                  <c:v>45107.865283680556</c:v>
                </c:pt>
                <c:pt idx="11873">
                  <c:v>45107.875700405093</c:v>
                </c:pt>
                <c:pt idx="11874">
                  <c:v>45107.88611712963</c:v>
                </c:pt>
                <c:pt idx="11875">
                  <c:v>45107.896533854168</c:v>
                </c:pt>
                <c:pt idx="11876">
                  <c:v>45107.906950578705</c:v>
                </c:pt>
                <c:pt idx="11877">
                  <c:v>45107.917367303242</c:v>
                </c:pt>
                <c:pt idx="11878">
                  <c:v>45107.927784027779</c:v>
                </c:pt>
                <c:pt idx="11879">
                  <c:v>45107.938200752316</c:v>
                </c:pt>
                <c:pt idx="11880">
                  <c:v>45107.948617476854</c:v>
                </c:pt>
                <c:pt idx="11881">
                  <c:v>45107.959034201391</c:v>
                </c:pt>
                <c:pt idx="11882">
                  <c:v>45107.969450925928</c:v>
                </c:pt>
                <c:pt idx="11883">
                  <c:v>45107.979867650465</c:v>
                </c:pt>
                <c:pt idx="11884">
                  <c:v>45107.990284375002</c:v>
                </c:pt>
                <c:pt idx="11885">
                  <c:v>45108.00070109954</c:v>
                </c:pt>
                <c:pt idx="11886">
                  <c:v>45108.011117824077</c:v>
                </c:pt>
                <c:pt idx="11887">
                  <c:v>45108.021534548614</c:v>
                </c:pt>
                <c:pt idx="11888">
                  <c:v>45108.031951273151</c:v>
                </c:pt>
                <c:pt idx="11889">
                  <c:v>45108.042367997688</c:v>
                </c:pt>
                <c:pt idx="11890">
                  <c:v>45108.052784722226</c:v>
                </c:pt>
                <c:pt idx="11891">
                  <c:v>45108.063201446763</c:v>
                </c:pt>
                <c:pt idx="11892">
                  <c:v>45108.073618171293</c:v>
                </c:pt>
                <c:pt idx="11893">
                  <c:v>45108.08403489583</c:v>
                </c:pt>
                <c:pt idx="11894">
                  <c:v>45108.094451620367</c:v>
                </c:pt>
                <c:pt idx="11895">
                  <c:v>45108.104868344904</c:v>
                </c:pt>
                <c:pt idx="11896">
                  <c:v>45108.115285069442</c:v>
                </c:pt>
                <c:pt idx="11897">
                  <c:v>45108.125701793979</c:v>
                </c:pt>
                <c:pt idx="11898">
                  <c:v>45108.136118518516</c:v>
                </c:pt>
                <c:pt idx="11899">
                  <c:v>45108.146535243053</c:v>
                </c:pt>
                <c:pt idx="11900">
                  <c:v>45108.15695196759</c:v>
                </c:pt>
                <c:pt idx="11901">
                  <c:v>45108.167368692128</c:v>
                </c:pt>
                <c:pt idx="11902">
                  <c:v>45108.177785416665</c:v>
                </c:pt>
                <c:pt idx="11903">
                  <c:v>45108.188202141202</c:v>
                </c:pt>
                <c:pt idx="11904">
                  <c:v>45108.198618865739</c:v>
                </c:pt>
                <c:pt idx="11905">
                  <c:v>45108.209035590276</c:v>
                </c:pt>
                <c:pt idx="11906">
                  <c:v>45108.219452314814</c:v>
                </c:pt>
                <c:pt idx="11907">
                  <c:v>45108.229869039351</c:v>
                </c:pt>
                <c:pt idx="11908">
                  <c:v>45108.240285763888</c:v>
                </c:pt>
                <c:pt idx="11909">
                  <c:v>45108.250702488425</c:v>
                </c:pt>
                <c:pt idx="11910">
                  <c:v>45108.261119212963</c:v>
                </c:pt>
                <c:pt idx="11911">
                  <c:v>45108.2715359375</c:v>
                </c:pt>
                <c:pt idx="11912">
                  <c:v>45108.281952662037</c:v>
                </c:pt>
                <c:pt idx="11913">
                  <c:v>45108.292369386574</c:v>
                </c:pt>
                <c:pt idx="11914">
                  <c:v>45108.302786111111</c:v>
                </c:pt>
                <c:pt idx="11915">
                  <c:v>45108.313202835649</c:v>
                </c:pt>
                <c:pt idx="11916">
                  <c:v>45108.323619560186</c:v>
                </c:pt>
                <c:pt idx="11917">
                  <c:v>45108.334036284723</c:v>
                </c:pt>
                <c:pt idx="11918">
                  <c:v>45108.34445300926</c:v>
                </c:pt>
                <c:pt idx="11919">
                  <c:v>45108.354869733797</c:v>
                </c:pt>
                <c:pt idx="11920">
                  <c:v>45108.365286458335</c:v>
                </c:pt>
                <c:pt idx="11921">
                  <c:v>45108.375703182872</c:v>
                </c:pt>
                <c:pt idx="11922">
                  <c:v>45108.386119907409</c:v>
                </c:pt>
                <c:pt idx="11923">
                  <c:v>45108.396536631946</c:v>
                </c:pt>
                <c:pt idx="11924">
                  <c:v>45108.406953356483</c:v>
                </c:pt>
                <c:pt idx="11925">
                  <c:v>45108.417370081021</c:v>
                </c:pt>
                <c:pt idx="11926">
                  <c:v>45108.427786805558</c:v>
                </c:pt>
                <c:pt idx="11927">
                  <c:v>45108.438203530095</c:v>
                </c:pt>
                <c:pt idx="11928">
                  <c:v>45108.448620254632</c:v>
                </c:pt>
                <c:pt idx="11929">
                  <c:v>45108.459036979169</c:v>
                </c:pt>
                <c:pt idx="11930">
                  <c:v>45108.469453703707</c:v>
                </c:pt>
                <c:pt idx="11931">
                  <c:v>45108.479870428244</c:v>
                </c:pt>
                <c:pt idx="11932">
                  <c:v>45108.490287152781</c:v>
                </c:pt>
                <c:pt idx="11933">
                  <c:v>45108.500703877318</c:v>
                </c:pt>
                <c:pt idx="11934">
                  <c:v>45108.511120601848</c:v>
                </c:pt>
                <c:pt idx="11935">
                  <c:v>45108.521537326385</c:v>
                </c:pt>
                <c:pt idx="11936">
                  <c:v>45108.531954050923</c:v>
                </c:pt>
                <c:pt idx="11937">
                  <c:v>45108.54237077546</c:v>
                </c:pt>
                <c:pt idx="11938">
                  <c:v>45108.552787499997</c:v>
                </c:pt>
                <c:pt idx="11939">
                  <c:v>45108.563204224534</c:v>
                </c:pt>
                <c:pt idx="11940">
                  <c:v>45108.573620949071</c:v>
                </c:pt>
                <c:pt idx="11941">
                  <c:v>45108.584037673609</c:v>
                </c:pt>
                <c:pt idx="11942">
                  <c:v>45108.594454398146</c:v>
                </c:pt>
                <c:pt idx="11943">
                  <c:v>45108.604871122683</c:v>
                </c:pt>
                <c:pt idx="11944">
                  <c:v>45108.61528784722</c:v>
                </c:pt>
                <c:pt idx="11945">
                  <c:v>45108.625704571758</c:v>
                </c:pt>
                <c:pt idx="11946">
                  <c:v>45108.636121296295</c:v>
                </c:pt>
                <c:pt idx="11947">
                  <c:v>45108.646538020832</c:v>
                </c:pt>
                <c:pt idx="11948">
                  <c:v>45108.656954745369</c:v>
                </c:pt>
                <c:pt idx="11949">
                  <c:v>45108.667371469906</c:v>
                </c:pt>
                <c:pt idx="11950">
                  <c:v>45108.677788194444</c:v>
                </c:pt>
                <c:pt idx="11951">
                  <c:v>45108.688204918981</c:v>
                </c:pt>
                <c:pt idx="11952">
                  <c:v>45108.698621643518</c:v>
                </c:pt>
                <c:pt idx="11953">
                  <c:v>45108.709038368055</c:v>
                </c:pt>
                <c:pt idx="11954">
                  <c:v>45108.719455092592</c:v>
                </c:pt>
                <c:pt idx="11955">
                  <c:v>45108.72987181713</c:v>
                </c:pt>
                <c:pt idx="11956">
                  <c:v>45108.740288541667</c:v>
                </c:pt>
                <c:pt idx="11957">
                  <c:v>45108.750705266204</c:v>
                </c:pt>
                <c:pt idx="11958">
                  <c:v>45108.761121990741</c:v>
                </c:pt>
                <c:pt idx="11959">
                  <c:v>45108.771538715278</c:v>
                </c:pt>
                <c:pt idx="11960">
                  <c:v>45108.781955439816</c:v>
                </c:pt>
                <c:pt idx="11961">
                  <c:v>45108.792372164353</c:v>
                </c:pt>
                <c:pt idx="11962">
                  <c:v>45108.80278888889</c:v>
                </c:pt>
                <c:pt idx="11963">
                  <c:v>45108.813205613427</c:v>
                </c:pt>
                <c:pt idx="11964">
                  <c:v>45108.823622337964</c:v>
                </c:pt>
                <c:pt idx="11965">
                  <c:v>45108.834039062502</c:v>
                </c:pt>
                <c:pt idx="11966">
                  <c:v>45108.844455787039</c:v>
                </c:pt>
                <c:pt idx="11967">
                  <c:v>45108.854872511576</c:v>
                </c:pt>
                <c:pt idx="11968">
                  <c:v>45108.865289236113</c:v>
                </c:pt>
                <c:pt idx="11969">
                  <c:v>45108.875705960651</c:v>
                </c:pt>
                <c:pt idx="11970">
                  <c:v>45108.886122685188</c:v>
                </c:pt>
                <c:pt idx="11971">
                  <c:v>45108.896539409725</c:v>
                </c:pt>
                <c:pt idx="11972">
                  <c:v>45108.906956134262</c:v>
                </c:pt>
                <c:pt idx="11973">
                  <c:v>45108.917372858799</c:v>
                </c:pt>
                <c:pt idx="11974">
                  <c:v>45108.927789583337</c:v>
                </c:pt>
                <c:pt idx="11975">
                  <c:v>45108.938206307874</c:v>
                </c:pt>
                <c:pt idx="11976">
                  <c:v>45108.948623032411</c:v>
                </c:pt>
                <c:pt idx="11977">
                  <c:v>45108.959039756941</c:v>
                </c:pt>
                <c:pt idx="11978">
                  <c:v>45108.969456481478</c:v>
                </c:pt>
                <c:pt idx="11979">
                  <c:v>45108.979873206015</c:v>
                </c:pt>
                <c:pt idx="11980">
                  <c:v>45108.990289930553</c:v>
                </c:pt>
                <c:pt idx="11981">
                  <c:v>45109.00070665509</c:v>
                </c:pt>
                <c:pt idx="11982">
                  <c:v>45109.011123379627</c:v>
                </c:pt>
                <c:pt idx="11983">
                  <c:v>45109.021540104164</c:v>
                </c:pt>
                <c:pt idx="11984">
                  <c:v>45109.031956828701</c:v>
                </c:pt>
                <c:pt idx="11985">
                  <c:v>45109.042373553239</c:v>
                </c:pt>
                <c:pt idx="11986">
                  <c:v>45109.052790277776</c:v>
                </c:pt>
                <c:pt idx="11987">
                  <c:v>45109.063207002313</c:v>
                </c:pt>
                <c:pt idx="11988">
                  <c:v>45109.07362372685</c:v>
                </c:pt>
                <c:pt idx="11989">
                  <c:v>45109.084040451387</c:v>
                </c:pt>
                <c:pt idx="11990">
                  <c:v>45109.094457175925</c:v>
                </c:pt>
                <c:pt idx="11991">
                  <c:v>45109.104873900462</c:v>
                </c:pt>
                <c:pt idx="11992">
                  <c:v>45109.115290624999</c:v>
                </c:pt>
                <c:pt idx="11993">
                  <c:v>45109.125707349536</c:v>
                </c:pt>
                <c:pt idx="11994">
                  <c:v>45109.136124074073</c:v>
                </c:pt>
                <c:pt idx="11995">
                  <c:v>45109.146540798611</c:v>
                </c:pt>
                <c:pt idx="11996">
                  <c:v>45109.156957523148</c:v>
                </c:pt>
                <c:pt idx="11997">
                  <c:v>45109.167374247685</c:v>
                </c:pt>
                <c:pt idx="11998">
                  <c:v>45109.177790972222</c:v>
                </c:pt>
                <c:pt idx="11999">
                  <c:v>45109.188207696759</c:v>
                </c:pt>
                <c:pt idx="12000">
                  <c:v>45109.198624421297</c:v>
                </c:pt>
                <c:pt idx="12001">
                  <c:v>45109.209041145834</c:v>
                </c:pt>
                <c:pt idx="12002">
                  <c:v>45109.219457870371</c:v>
                </c:pt>
                <c:pt idx="12003">
                  <c:v>45109.229874594908</c:v>
                </c:pt>
                <c:pt idx="12004">
                  <c:v>45109.240291319446</c:v>
                </c:pt>
                <c:pt idx="12005">
                  <c:v>45109.250708043983</c:v>
                </c:pt>
                <c:pt idx="12006">
                  <c:v>45109.26112476852</c:v>
                </c:pt>
                <c:pt idx="12007">
                  <c:v>45109.271541493057</c:v>
                </c:pt>
                <c:pt idx="12008">
                  <c:v>45109.281958217594</c:v>
                </c:pt>
                <c:pt idx="12009">
                  <c:v>45109.292374942132</c:v>
                </c:pt>
                <c:pt idx="12010">
                  <c:v>45109.302791666669</c:v>
                </c:pt>
                <c:pt idx="12011">
                  <c:v>45109.313208391206</c:v>
                </c:pt>
                <c:pt idx="12012">
                  <c:v>45109.323625115743</c:v>
                </c:pt>
                <c:pt idx="12013">
                  <c:v>45109.33404184028</c:v>
                </c:pt>
                <c:pt idx="12014">
                  <c:v>45109.344458564818</c:v>
                </c:pt>
                <c:pt idx="12015">
                  <c:v>45109.354875289355</c:v>
                </c:pt>
                <c:pt idx="12016">
                  <c:v>45109.365292013892</c:v>
                </c:pt>
                <c:pt idx="12017">
                  <c:v>45109.375708738429</c:v>
                </c:pt>
                <c:pt idx="12018">
                  <c:v>45109.386125462966</c:v>
                </c:pt>
                <c:pt idx="12019">
                  <c:v>45109.396542187496</c:v>
                </c:pt>
                <c:pt idx="12020">
                  <c:v>45109.406958912034</c:v>
                </c:pt>
                <c:pt idx="12021">
                  <c:v>45109.417375636571</c:v>
                </c:pt>
                <c:pt idx="12022">
                  <c:v>45109.427792361108</c:v>
                </c:pt>
                <c:pt idx="12023">
                  <c:v>45109.438209085645</c:v>
                </c:pt>
                <c:pt idx="12024">
                  <c:v>45109.448625810182</c:v>
                </c:pt>
                <c:pt idx="12025">
                  <c:v>45109.45904253472</c:v>
                </c:pt>
                <c:pt idx="12026">
                  <c:v>45109.469459259257</c:v>
                </c:pt>
                <c:pt idx="12027">
                  <c:v>45109.479875983794</c:v>
                </c:pt>
                <c:pt idx="12028">
                  <c:v>45109.490292708331</c:v>
                </c:pt>
                <c:pt idx="12029">
                  <c:v>45109.500709432868</c:v>
                </c:pt>
                <c:pt idx="12030">
                  <c:v>45109.511126157406</c:v>
                </c:pt>
                <c:pt idx="12031">
                  <c:v>45109.521542881943</c:v>
                </c:pt>
                <c:pt idx="12032">
                  <c:v>45109.53195960648</c:v>
                </c:pt>
                <c:pt idx="12033">
                  <c:v>45109.542376331017</c:v>
                </c:pt>
                <c:pt idx="12034">
                  <c:v>45109.552793055555</c:v>
                </c:pt>
                <c:pt idx="12035">
                  <c:v>45109.563209780092</c:v>
                </c:pt>
                <c:pt idx="12036">
                  <c:v>45109.573626504629</c:v>
                </c:pt>
                <c:pt idx="12037">
                  <c:v>45109.584043229166</c:v>
                </c:pt>
                <c:pt idx="12038">
                  <c:v>45109.594459953703</c:v>
                </c:pt>
                <c:pt idx="12039">
                  <c:v>45109.604876678241</c:v>
                </c:pt>
                <c:pt idx="12040">
                  <c:v>45109.615293402778</c:v>
                </c:pt>
                <c:pt idx="12041">
                  <c:v>45109.625710127315</c:v>
                </c:pt>
                <c:pt idx="12042">
                  <c:v>45109.636126851852</c:v>
                </c:pt>
                <c:pt idx="12043">
                  <c:v>45109.646543576389</c:v>
                </c:pt>
                <c:pt idx="12044">
                  <c:v>45109.656960300927</c:v>
                </c:pt>
                <c:pt idx="12045">
                  <c:v>45109.667377025464</c:v>
                </c:pt>
                <c:pt idx="12046">
                  <c:v>45109.677793750001</c:v>
                </c:pt>
                <c:pt idx="12047">
                  <c:v>45109.688210474538</c:v>
                </c:pt>
                <c:pt idx="12048">
                  <c:v>45109.698627199075</c:v>
                </c:pt>
                <c:pt idx="12049">
                  <c:v>45109.709043923613</c:v>
                </c:pt>
                <c:pt idx="12050">
                  <c:v>45109.71946064815</c:v>
                </c:pt>
                <c:pt idx="12051">
                  <c:v>45109.729877372687</c:v>
                </c:pt>
                <c:pt idx="12052">
                  <c:v>45109.740294097224</c:v>
                </c:pt>
                <c:pt idx="12053">
                  <c:v>45109.750710821761</c:v>
                </c:pt>
                <c:pt idx="12054">
                  <c:v>45109.761127546299</c:v>
                </c:pt>
                <c:pt idx="12055">
                  <c:v>45109.771544270836</c:v>
                </c:pt>
                <c:pt idx="12056">
                  <c:v>45109.781960995373</c:v>
                </c:pt>
                <c:pt idx="12057">
                  <c:v>45109.79237771991</c:v>
                </c:pt>
                <c:pt idx="12058">
                  <c:v>45109.802794444447</c:v>
                </c:pt>
                <c:pt idx="12059">
                  <c:v>45109.813211168985</c:v>
                </c:pt>
                <c:pt idx="12060">
                  <c:v>45109.823627893522</c:v>
                </c:pt>
                <c:pt idx="12061">
                  <c:v>45109.834044618059</c:v>
                </c:pt>
                <c:pt idx="12062">
                  <c:v>45109.844461342589</c:v>
                </c:pt>
                <c:pt idx="12063">
                  <c:v>45109.854878067126</c:v>
                </c:pt>
                <c:pt idx="12064">
                  <c:v>45109.865294791663</c:v>
                </c:pt>
                <c:pt idx="12065">
                  <c:v>45109.875711516201</c:v>
                </c:pt>
                <c:pt idx="12066">
                  <c:v>45109.886128240738</c:v>
                </c:pt>
                <c:pt idx="12067">
                  <c:v>45109.896544965275</c:v>
                </c:pt>
                <c:pt idx="12068">
                  <c:v>45109.906961689812</c:v>
                </c:pt>
                <c:pt idx="12069">
                  <c:v>45109.91737841435</c:v>
                </c:pt>
                <c:pt idx="12070">
                  <c:v>45109.927795138887</c:v>
                </c:pt>
                <c:pt idx="12071">
                  <c:v>45109.938211863424</c:v>
                </c:pt>
                <c:pt idx="12072">
                  <c:v>45109.948628587961</c:v>
                </c:pt>
                <c:pt idx="12073">
                  <c:v>45109.959045312498</c:v>
                </c:pt>
                <c:pt idx="12074">
                  <c:v>45109.969462037036</c:v>
                </c:pt>
                <c:pt idx="12075">
                  <c:v>45109.979878761573</c:v>
                </c:pt>
                <c:pt idx="12076">
                  <c:v>45109.99029548611</c:v>
                </c:pt>
                <c:pt idx="12077">
                  <c:v>45110.000712210647</c:v>
                </c:pt>
                <c:pt idx="12078">
                  <c:v>45110.011128935184</c:v>
                </c:pt>
                <c:pt idx="12079">
                  <c:v>45110.021545659722</c:v>
                </c:pt>
                <c:pt idx="12080">
                  <c:v>45110.031962384259</c:v>
                </c:pt>
                <c:pt idx="12081">
                  <c:v>45110.042379108796</c:v>
                </c:pt>
                <c:pt idx="12082">
                  <c:v>45110.052795833333</c:v>
                </c:pt>
                <c:pt idx="12083">
                  <c:v>45110.06321255787</c:v>
                </c:pt>
                <c:pt idx="12084">
                  <c:v>45110.073629282408</c:v>
                </c:pt>
                <c:pt idx="12085">
                  <c:v>45110.084046006945</c:v>
                </c:pt>
                <c:pt idx="12086">
                  <c:v>45110.094462731482</c:v>
                </c:pt>
                <c:pt idx="12087">
                  <c:v>45110.104879456019</c:v>
                </c:pt>
                <c:pt idx="12088">
                  <c:v>45110.115296180556</c:v>
                </c:pt>
                <c:pt idx="12089">
                  <c:v>45110.125712905094</c:v>
                </c:pt>
                <c:pt idx="12090">
                  <c:v>45110.136129629631</c:v>
                </c:pt>
                <c:pt idx="12091">
                  <c:v>45110.146546354168</c:v>
                </c:pt>
                <c:pt idx="12092">
                  <c:v>45110.156963078705</c:v>
                </c:pt>
                <c:pt idx="12093">
                  <c:v>45110.167379803243</c:v>
                </c:pt>
                <c:pt idx="12094">
                  <c:v>45110.17779652778</c:v>
                </c:pt>
                <c:pt idx="12095">
                  <c:v>45110.188213252317</c:v>
                </c:pt>
                <c:pt idx="12096">
                  <c:v>45110.198629976854</c:v>
                </c:pt>
                <c:pt idx="12097">
                  <c:v>45110.209046701391</c:v>
                </c:pt>
                <c:pt idx="12098">
                  <c:v>45110.219463425929</c:v>
                </c:pt>
                <c:pt idx="12099">
                  <c:v>45110.229880150466</c:v>
                </c:pt>
                <c:pt idx="12100">
                  <c:v>45110.240296875003</c:v>
                </c:pt>
                <c:pt idx="12101">
                  <c:v>45110.25071359954</c:v>
                </c:pt>
                <c:pt idx="12102">
                  <c:v>45110.261130324077</c:v>
                </c:pt>
                <c:pt idx="12103">
                  <c:v>45110.271547048615</c:v>
                </c:pt>
                <c:pt idx="12104">
                  <c:v>45110.281963773145</c:v>
                </c:pt>
                <c:pt idx="12105">
                  <c:v>45110.292380497682</c:v>
                </c:pt>
                <c:pt idx="12106">
                  <c:v>45110.302797222219</c:v>
                </c:pt>
                <c:pt idx="12107">
                  <c:v>45110.313213946756</c:v>
                </c:pt>
                <c:pt idx="12108">
                  <c:v>45110.323630671293</c:v>
                </c:pt>
                <c:pt idx="12109">
                  <c:v>45110.334047395831</c:v>
                </c:pt>
                <c:pt idx="12110">
                  <c:v>45110.344464120368</c:v>
                </c:pt>
                <c:pt idx="12111">
                  <c:v>45110.354880844905</c:v>
                </c:pt>
                <c:pt idx="12112">
                  <c:v>45110.365297569442</c:v>
                </c:pt>
                <c:pt idx="12113">
                  <c:v>45110.375714293979</c:v>
                </c:pt>
                <c:pt idx="12114">
                  <c:v>45110.386131018517</c:v>
                </c:pt>
                <c:pt idx="12115">
                  <c:v>45110.396547743054</c:v>
                </c:pt>
                <c:pt idx="12116">
                  <c:v>45110.406964467591</c:v>
                </c:pt>
                <c:pt idx="12117">
                  <c:v>45110.417381192128</c:v>
                </c:pt>
                <c:pt idx="12118">
                  <c:v>45110.427797916665</c:v>
                </c:pt>
                <c:pt idx="12119">
                  <c:v>45110.438214641203</c:v>
                </c:pt>
                <c:pt idx="12120">
                  <c:v>45110.44863136574</c:v>
                </c:pt>
                <c:pt idx="12121">
                  <c:v>45110.459048090277</c:v>
                </c:pt>
                <c:pt idx="12122">
                  <c:v>45110.469464814814</c:v>
                </c:pt>
                <c:pt idx="12123">
                  <c:v>45110.479881539351</c:v>
                </c:pt>
                <c:pt idx="12124">
                  <c:v>45110.490298263889</c:v>
                </c:pt>
                <c:pt idx="12125">
                  <c:v>45110.500714988426</c:v>
                </c:pt>
                <c:pt idx="12126">
                  <c:v>45110.511131712963</c:v>
                </c:pt>
                <c:pt idx="12127">
                  <c:v>45110.5215484375</c:v>
                </c:pt>
                <c:pt idx="12128">
                  <c:v>45110.531965162038</c:v>
                </c:pt>
                <c:pt idx="12129">
                  <c:v>45110.542381886575</c:v>
                </c:pt>
                <c:pt idx="12130">
                  <c:v>45110.552798611112</c:v>
                </c:pt>
                <c:pt idx="12131">
                  <c:v>45110.563215335649</c:v>
                </c:pt>
                <c:pt idx="12132">
                  <c:v>45110.573632060186</c:v>
                </c:pt>
                <c:pt idx="12133">
                  <c:v>45110.584048784724</c:v>
                </c:pt>
                <c:pt idx="12134">
                  <c:v>45110.594465509261</c:v>
                </c:pt>
                <c:pt idx="12135">
                  <c:v>45110.604882233798</c:v>
                </c:pt>
                <c:pt idx="12136">
                  <c:v>45110.615298958335</c:v>
                </c:pt>
                <c:pt idx="12137">
                  <c:v>45110.625715682872</c:v>
                </c:pt>
                <c:pt idx="12138">
                  <c:v>45110.63613240741</c:v>
                </c:pt>
                <c:pt idx="12139">
                  <c:v>45110.646549131947</c:v>
                </c:pt>
                <c:pt idx="12140">
                  <c:v>45110.656965856484</c:v>
                </c:pt>
                <c:pt idx="12141">
                  <c:v>45110.667382581021</c:v>
                </c:pt>
                <c:pt idx="12142">
                  <c:v>45110.677799305558</c:v>
                </c:pt>
                <c:pt idx="12143">
                  <c:v>45110.688216030096</c:v>
                </c:pt>
                <c:pt idx="12144">
                  <c:v>45110.698632754633</c:v>
                </c:pt>
                <c:pt idx="12145">
                  <c:v>45110.70904947917</c:v>
                </c:pt>
                <c:pt idx="12146">
                  <c:v>45110.719466203707</c:v>
                </c:pt>
                <c:pt idx="12147">
                  <c:v>45110.729882928237</c:v>
                </c:pt>
                <c:pt idx="12148">
                  <c:v>45110.740299652774</c:v>
                </c:pt>
                <c:pt idx="12149">
                  <c:v>45110.750716377312</c:v>
                </c:pt>
                <c:pt idx="12150">
                  <c:v>45110.761133101849</c:v>
                </c:pt>
                <c:pt idx="12151">
                  <c:v>45110.771549826386</c:v>
                </c:pt>
                <c:pt idx="12152">
                  <c:v>45110.781966550923</c:v>
                </c:pt>
                <c:pt idx="12153">
                  <c:v>45110.79238327546</c:v>
                </c:pt>
                <c:pt idx="12154">
                  <c:v>45110.802799999998</c:v>
                </c:pt>
                <c:pt idx="12155">
                  <c:v>45110.813216724535</c:v>
                </c:pt>
                <c:pt idx="12156">
                  <c:v>45110.823633449072</c:v>
                </c:pt>
                <c:pt idx="12157">
                  <c:v>45110.834050173609</c:v>
                </c:pt>
                <c:pt idx="12158">
                  <c:v>45110.844466898146</c:v>
                </c:pt>
                <c:pt idx="12159">
                  <c:v>45110.854883622684</c:v>
                </c:pt>
                <c:pt idx="12160">
                  <c:v>45110.865300347221</c:v>
                </c:pt>
                <c:pt idx="12161">
                  <c:v>45110.875717071758</c:v>
                </c:pt>
                <c:pt idx="12162">
                  <c:v>45110.886133796295</c:v>
                </c:pt>
                <c:pt idx="12163">
                  <c:v>45110.896550520833</c:v>
                </c:pt>
                <c:pt idx="12164">
                  <c:v>45110.90696724537</c:v>
                </c:pt>
                <c:pt idx="12165">
                  <c:v>45110.917383969907</c:v>
                </c:pt>
                <c:pt idx="12166">
                  <c:v>45110.927800694444</c:v>
                </c:pt>
                <c:pt idx="12167">
                  <c:v>45110.938217418981</c:v>
                </c:pt>
                <c:pt idx="12168">
                  <c:v>45110.948634143519</c:v>
                </c:pt>
                <c:pt idx="12169">
                  <c:v>45110.959050868056</c:v>
                </c:pt>
                <c:pt idx="12170">
                  <c:v>45110.969467592593</c:v>
                </c:pt>
                <c:pt idx="12171">
                  <c:v>45110.97988431713</c:v>
                </c:pt>
                <c:pt idx="12172">
                  <c:v>45110.990301041667</c:v>
                </c:pt>
                <c:pt idx="12173">
                  <c:v>45111.000717766205</c:v>
                </c:pt>
                <c:pt idx="12174">
                  <c:v>45111.011134490742</c:v>
                </c:pt>
                <c:pt idx="12175">
                  <c:v>45111.021551215279</c:v>
                </c:pt>
                <c:pt idx="12176">
                  <c:v>45111.031967939816</c:v>
                </c:pt>
                <c:pt idx="12177">
                  <c:v>45111.042384664353</c:v>
                </c:pt>
                <c:pt idx="12178">
                  <c:v>45111.052801388891</c:v>
                </c:pt>
                <c:pt idx="12179">
                  <c:v>45111.063218113428</c:v>
                </c:pt>
                <c:pt idx="12180">
                  <c:v>45111.073634837965</c:v>
                </c:pt>
                <c:pt idx="12181">
                  <c:v>45111.084051562502</c:v>
                </c:pt>
                <c:pt idx="12182">
                  <c:v>45111.094468287039</c:v>
                </c:pt>
                <c:pt idx="12183">
                  <c:v>45111.104885011577</c:v>
                </c:pt>
                <c:pt idx="12184">
                  <c:v>45111.115301736114</c:v>
                </c:pt>
                <c:pt idx="12185">
                  <c:v>45111.125718460651</c:v>
                </c:pt>
                <c:pt idx="12186">
                  <c:v>45111.136135185188</c:v>
                </c:pt>
                <c:pt idx="12187">
                  <c:v>45111.146551909726</c:v>
                </c:pt>
                <c:pt idx="12188">
                  <c:v>45111.156968634263</c:v>
                </c:pt>
                <c:pt idx="12189">
                  <c:v>45111.1673853588</c:v>
                </c:pt>
                <c:pt idx="12190">
                  <c:v>45111.17780208333</c:v>
                </c:pt>
                <c:pt idx="12191">
                  <c:v>45111.188218807867</c:v>
                </c:pt>
                <c:pt idx="12192">
                  <c:v>45111.198635532404</c:v>
                </c:pt>
                <c:pt idx="12193">
                  <c:v>45111.209052256942</c:v>
                </c:pt>
                <c:pt idx="12194">
                  <c:v>45111.219468981479</c:v>
                </c:pt>
                <c:pt idx="12195">
                  <c:v>45111.229885706016</c:v>
                </c:pt>
                <c:pt idx="12196">
                  <c:v>45111.240302430553</c:v>
                </c:pt>
                <c:pt idx="12197">
                  <c:v>45111.25071915509</c:v>
                </c:pt>
                <c:pt idx="12198">
                  <c:v>45111.261135879628</c:v>
                </c:pt>
                <c:pt idx="12199">
                  <c:v>45111.271552604165</c:v>
                </c:pt>
                <c:pt idx="12200">
                  <c:v>45111.281969328702</c:v>
                </c:pt>
                <c:pt idx="12201">
                  <c:v>45111.292386053239</c:v>
                </c:pt>
                <c:pt idx="12202">
                  <c:v>45111.302802777776</c:v>
                </c:pt>
                <c:pt idx="12203">
                  <c:v>45111.313219502314</c:v>
                </c:pt>
                <c:pt idx="12204">
                  <c:v>45111.323636226851</c:v>
                </c:pt>
                <c:pt idx="12205">
                  <c:v>45111.334052951388</c:v>
                </c:pt>
                <c:pt idx="12206">
                  <c:v>45111.344469675925</c:v>
                </c:pt>
                <c:pt idx="12207">
                  <c:v>45111.354886400462</c:v>
                </c:pt>
                <c:pt idx="12208">
                  <c:v>45111.365303125</c:v>
                </c:pt>
                <c:pt idx="12209">
                  <c:v>45111.375719849537</c:v>
                </c:pt>
                <c:pt idx="12210">
                  <c:v>45111.386136574074</c:v>
                </c:pt>
                <c:pt idx="12211">
                  <c:v>45111.396553298611</c:v>
                </c:pt>
                <c:pt idx="12212">
                  <c:v>45111.406970023148</c:v>
                </c:pt>
                <c:pt idx="12213">
                  <c:v>45111.417386747686</c:v>
                </c:pt>
                <c:pt idx="12214">
                  <c:v>45111.427803472223</c:v>
                </c:pt>
                <c:pt idx="12215">
                  <c:v>45111.43822019676</c:v>
                </c:pt>
                <c:pt idx="12216">
                  <c:v>45111.448636921297</c:v>
                </c:pt>
                <c:pt idx="12217">
                  <c:v>45111.459053645835</c:v>
                </c:pt>
                <c:pt idx="12218">
                  <c:v>45111.469470370372</c:v>
                </c:pt>
                <c:pt idx="12219">
                  <c:v>45111.479887094909</c:v>
                </c:pt>
                <c:pt idx="12220">
                  <c:v>45111.490303819446</c:v>
                </c:pt>
                <c:pt idx="12221">
                  <c:v>45111.500720543983</c:v>
                </c:pt>
                <c:pt idx="12222">
                  <c:v>45111.511137268521</c:v>
                </c:pt>
                <c:pt idx="12223">
                  <c:v>45111.521553993058</c:v>
                </c:pt>
                <c:pt idx="12224">
                  <c:v>45111.531970717595</c:v>
                </c:pt>
                <c:pt idx="12225">
                  <c:v>45111.542387442132</c:v>
                </c:pt>
                <c:pt idx="12226">
                  <c:v>45111.552804166669</c:v>
                </c:pt>
                <c:pt idx="12227">
                  <c:v>45111.563220891207</c:v>
                </c:pt>
                <c:pt idx="12228">
                  <c:v>45111.573637615744</c:v>
                </c:pt>
                <c:pt idx="12229">
                  <c:v>45111.584054340281</c:v>
                </c:pt>
                <c:pt idx="12230">
                  <c:v>45111.594471064818</c:v>
                </c:pt>
                <c:pt idx="12231">
                  <c:v>45111.604887789355</c:v>
                </c:pt>
                <c:pt idx="12232">
                  <c:v>45111.615304513885</c:v>
                </c:pt>
                <c:pt idx="12233">
                  <c:v>45111.625721238423</c:v>
                </c:pt>
                <c:pt idx="12234">
                  <c:v>45111.63613796296</c:v>
                </c:pt>
                <c:pt idx="12235">
                  <c:v>45111.646554687497</c:v>
                </c:pt>
                <c:pt idx="12236">
                  <c:v>45111.656971412034</c:v>
                </c:pt>
                <c:pt idx="12237">
                  <c:v>45111.667388136571</c:v>
                </c:pt>
                <c:pt idx="12238">
                  <c:v>45111.677804861109</c:v>
                </c:pt>
                <c:pt idx="12239">
                  <c:v>45111.688221585646</c:v>
                </c:pt>
                <c:pt idx="12240">
                  <c:v>45111.698638310183</c:v>
                </c:pt>
                <c:pt idx="12241">
                  <c:v>45111.70905503472</c:v>
                </c:pt>
                <c:pt idx="12242">
                  <c:v>45111.719471759257</c:v>
                </c:pt>
                <c:pt idx="12243">
                  <c:v>45111.729888483795</c:v>
                </c:pt>
                <c:pt idx="12244">
                  <c:v>45111.740305208332</c:v>
                </c:pt>
                <c:pt idx="12245">
                  <c:v>45111.750721932869</c:v>
                </c:pt>
                <c:pt idx="12246">
                  <c:v>45111.761138657406</c:v>
                </c:pt>
                <c:pt idx="12247">
                  <c:v>45111.771555381943</c:v>
                </c:pt>
                <c:pt idx="12248">
                  <c:v>45111.781972106481</c:v>
                </c:pt>
                <c:pt idx="12249">
                  <c:v>45111.792388831018</c:v>
                </c:pt>
                <c:pt idx="12250">
                  <c:v>45111.802805555555</c:v>
                </c:pt>
                <c:pt idx="12251">
                  <c:v>45111.813222280092</c:v>
                </c:pt>
                <c:pt idx="12252">
                  <c:v>45111.82363900463</c:v>
                </c:pt>
                <c:pt idx="12253">
                  <c:v>45111.834055729167</c:v>
                </c:pt>
                <c:pt idx="12254">
                  <c:v>45111.844472453704</c:v>
                </c:pt>
                <c:pt idx="12255">
                  <c:v>45111.854889178241</c:v>
                </c:pt>
                <c:pt idx="12256">
                  <c:v>45111.865305902778</c:v>
                </c:pt>
                <c:pt idx="12257">
                  <c:v>45111.875722627316</c:v>
                </c:pt>
                <c:pt idx="12258">
                  <c:v>45111.886139351853</c:v>
                </c:pt>
                <c:pt idx="12259">
                  <c:v>45111.89655607639</c:v>
                </c:pt>
                <c:pt idx="12260">
                  <c:v>45111.906972800927</c:v>
                </c:pt>
                <c:pt idx="12261">
                  <c:v>45111.917389525464</c:v>
                </c:pt>
                <c:pt idx="12262">
                  <c:v>45111.927806250002</c:v>
                </c:pt>
                <c:pt idx="12263">
                  <c:v>45111.938222974539</c:v>
                </c:pt>
                <c:pt idx="12264">
                  <c:v>45111.948639699076</c:v>
                </c:pt>
                <c:pt idx="12265">
                  <c:v>45111.959056423613</c:v>
                </c:pt>
                <c:pt idx="12266">
                  <c:v>45111.96947314815</c:v>
                </c:pt>
                <c:pt idx="12267">
                  <c:v>45111.979889872688</c:v>
                </c:pt>
                <c:pt idx="12268">
                  <c:v>45111.990306597225</c:v>
                </c:pt>
                <c:pt idx="12269">
                  <c:v>45112.000723321762</c:v>
                </c:pt>
                <c:pt idx="12270">
                  <c:v>45112.011140046299</c:v>
                </c:pt>
                <c:pt idx="12271">
                  <c:v>45112.021556770836</c:v>
                </c:pt>
                <c:pt idx="12272">
                  <c:v>45112.031973495374</c:v>
                </c:pt>
                <c:pt idx="12273">
                  <c:v>45112.042390219911</c:v>
                </c:pt>
                <c:pt idx="12274">
                  <c:v>45112.052806944441</c:v>
                </c:pt>
                <c:pt idx="12275">
                  <c:v>45112.063223668978</c:v>
                </c:pt>
                <c:pt idx="12276">
                  <c:v>45112.073640393515</c:v>
                </c:pt>
                <c:pt idx="12277">
                  <c:v>45112.084057118052</c:v>
                </c:pt>
                <c:pt idx="12278">
                  <c:v>45112.09447384259</c:v>
                </c:pt>
                <c:pt idx="12279">
                  <c:v>45112.104890567127</c:v>
                </c:pt>
                <c:pt idx="12280">
                  <c:v>45112.115307291664</c:v>
                </c:pt>
                <c:pt idx="12281">
                  <c:v>45112.125724016201</c:v>
                </c:pt>
                <c:pt idx="12282">
                  <c:v>45112.136140740738</c:v>
                </c:pt>
                <c:pt idx="12283">
                  <c:v>45112.146557465276</c:v>
                </c:pt>
                <c:pt idx="12284">
                  <c:v>45112.156974189813</c:v>
                </c:pt>
                <c:pt idx="12285">
                  <c:v>45112.16739091435</c:v>
                </c:pt>
                <c:pt idx="12286">
                  <c:v>45112.177807638887</c:v>
                </c:pt>
                <c:pt idx="12287">
                  <c:v>45112.188224363425</c:v>
                </c:pt>
                <c:pt idx="12288">
                  <c:v>45112.198641087962</c:v>
                </c:pt>
                <c:pt idx="12289">
                  <c:v>45112.209057812499</c:v>
                </c:pt>
                <c:pt idx="12290">
                  <c:v>45112.219474537036</c:v>
                </c:pt>
                <c:pt idx="12291">
                  <c:v>45112.229891261573</c:v>
                </c:pt>
                <c:pt idx="12292">
                  <c:v>45112.240307986111</c:v>
                </c:pt>
                <c:pt idx="12293">
                  <c:v>45112.250724710648</c:v>
                </c:pt>
                <c:pt idx="12294">
                  <c:v>45112.261141435185</c:v>
                </c:pt>
                <c:pt idx="12295">
                  <c:v>45112.271558159722</c:v>
                </c:pt>
                <c:pt idx="12296">
                  <c:v>45112.281974884259</c:v>
                </c:pt>
                <c:pt idx="12297">
                  <c:v>45112.292391608797</c:v>
                </c:pt>
                <c:pt idx="12298">
                  <c:v>45112.302808333334</c:v>
                </c:pt>
                <c:pt idx="12299">
                  <c:v>45112.313225057871</c:v>
                </c:pt>
                <c:pt idx="12300">
                  <c:v>45112.323641782408</c:v>
                </c:pt>
                <c:pt idx="12301">
                  <c:v>45112.334058506945</c:v>
                </c:pt>
                <c:pt idx="12302">
                  <c:v>45112.344475231483</c:v>
                </c:pt>
                <c:pt idx="12303">
                  <c:v>45112.35489195602</c:v>
                </c:pt>
                <c:pt idx="12304">
                  <c:v>45112.365308680557</c:v>
                </c:pt>
                <c:pt idx="12305">
                  <c:v>45112.375725405094</c:v>
                </c:pt>
                <c:pt idx="12306">
                  <c:v>45112.386142129631</c:v>
                </c:pt>
                <c:pt idx="12307">
                  <c:v>45112.396558854169</c:v>
                </c:pt>
                <c:pt idx="12308">
                  <c:v>45112.406975578706</c:v>
                </c:pt>
                <c:pt idx="12309">
                  <c:v>45112.417392303243</c:v>
                </c:pt>
                <c:pt idx="12310">
                  <c:v>45112.42780902778</c:v>
                </c:pt>
                <c:pt idx="12311">
                  <c:v>45112.438225752318</c:v>
                </c:pt>
                <c:pt idx="12312">
                  <c:v>45112.448642476855</c:v>
                </c:pt>
                <c:pt idx="12313">
                  <c:v>45112.459059201392</c:v>
                </c:pt>
                <c:pt idx="12314">
                  <c:v>45112.469475925929</c:v>
                </c:pt>
                <c:pt idx="12315">
                  <c:v>45112.479892650466</c:v>
                </c:pt>
                <c:pt idx="12316">
                  <c:v>45112.490309375004</c:v>
                </c:pt>
                <c:pt idx="12317">
                  <c:v>45112.500726099533</c:v>
                </c:pt>
                <c:pt idx="12318">
                  <c:v>45112.511142824071</c:v>
                </c:pt>
                <c:pt idx="12319">
                  <c:v>45112.521559548608</c:v>
                </c:pt>
                <c:pt idx="12320">
                  <c:v>45112.531976273145</c:v>
                </c:pt>
                <c:pt idx="12321">
                  <c:v>45112.542392997682</c:v>
                </c:pt>
                <c:pt idx="12322">
                  <c:v>45112.55280972222</c:v>
                </c:pt>
                <c:pt idx="12323">
                  <c:v>45112.563226446757</c:v>
                </c:pt>
                <c:pt idx="12324">
                  <c:v>45112.573643171294</c:v>
                </c:pt>
                <c:pt idx="12325">
                  <c:v>45112.584059895831</c:v>
                </c:pt>
                <c:pt idx="12326">
                  <c:v>45112.594476620368</c:v>
                </c:pt>
                <c:pt idx="12327">
                  <c:v>45112.604893344906</c:v>
                </c:pt>
                <c:pt idx="12328">
                  <c:v>45112.615310069443</c:v>
                </c:pt>
                <c:pt idx="12329">
                  <c:v>45112.62572679398</c:v>
                </c:pt>
                <c:pt idx="12330">
                  <c:v>45112.636143518517</c:v>
                </c:pt>
                <c:pt idx="12331">
                  <c:v>45112.646560243054</c:v>
                </c:pt>
                <c:pt idx="12332">
                  <c:v>45112.656976967592</c:v>
                </c:pt>
                <c:pt idx="12333">
                  <c:v>45112.667393692129</c:v>
                </c:pt>
                <c:pt idx="12334">
                  <c:v>45112.677810416666</c:v>
                </c:pt>
                <c:pt idx="12335">
                  <c:v>45112.688227141203</c:v>
                </c:pt>
                <c:pt idx="12336">
                  <c:v>45112.69864386574</c:v>
                </c:pt>
                <c:pt idx="12337">
                  <c:v>45112.709060590278</c:v>
                </c:pt>
                <c:pt idx="12338">
                  <c:v>45112.719477314815</c:v>
                </c:pt>
                <c:pt idx="12339">
                  <c:v>45112.729894039352</c:v>
                </c:pt>
                <c:pt idx="12340">
                  <c:v>45112.740310763889</c:v>
                </c:pt>
                <c:pt idx="12341">
                  <c:v>45112.750727488426</c:v>
                </c:pt>
                <c:pt idx="12342">
                  <c:v>45112.761144212964</c:v>
                </c:pt>
                <c:pt idx="12343">
                  <c:v>45112.771560937501</c:v>
                </c:pt>
                <c:pt idx="12344">
                  <c:v>45112.781977662038</c:v>
                </c:pt>
                <c:pt idx="12345">
                  <c:v>45112.792394386575</c:v>
                </c:pt>
                <c:pt idx="12346">
                  <c:v>45112.802811111113</c:v>
                </c:pt>
                <c:pt idx="12347">
                  <c:v>45112.81322783565</c:v>
                </c:pt>
                <c:pt idx="12348">
                  <c:v>45112.823644560187</c:v>
                </c:pt>
                <c:pt idx="12349">
                  <c:v>45112.834061284724</c:v>
                </c:pt>
                <c:pt idx="12350">
                  <c:v>45112.844478009261</c:v>
                </c:pt>
                <c:pt idx="12351">
                  <c:v>45112.854894733799</c:v>
                </c:pt>
                <c:pt idx="12352">
                  <c:v>45112.865311458336</c:v>
                </c:pt>
                <c:pt idx="12353">
                  <c:v>45112.875728182873</c:v>
                </c:pt>
                <c:pt idx="12354">
                  <c:v>45112.88614490741</c:v>
                </c:pt>
                <c:pt idx="12355">
                  <c:v>45112.896561631947</c:v>
                </c:pt>
                <c:pt idx="12356">
                  <c:v>45112.906978356485</c:v>
                </c:pt>
                <c:pt idx="12357">
                  <c:v>45112.917395081022</c:v>
                </c:pt>
                <c:pt idx="12358">
                  <c:v>45112.927811805559</c:v>
                </c:pt>
                <c:pt idx="12359">
                  <c:v>45112.938228530096</c:v>
                </c:pt>
                <c:pt idx="12360">
                  <c:v>45112.948645254626</c:v>
                </c:pt>
                <c:pt idx="12361">
                  <c:v>45112.959061979163</c:v>
                </c:pt>
                <c:pt idx="12362">
                  <c:v>45112.969478703701</c:v>
                </c:pt>
                <c:pt idx="12363">
                  <c:v>45112.979895428238</c:v>
                </c:pt>
                <c:pt idx="12364">
                  <c:v>45112.990312152775</c:v>
                </c:pt>
                <c:pt idx="12365">
                  <c:v>45113.000728877312</c:v>
                </c:pt>
                <c:pt idx="12366">
                  <c:v>45113.011145601849</c:v>
                </c:pt>
                <c:pt idx="12367">
                  <c:v>45113.021562326387</c:v>
                </c:pt>
                <c:pt idx="12368">
                  <c:v>45113.031979050924</c:v>
                </c:pt>
                <c:pt idx="12369">
                  <c:v>45113.042395775461</c:v>
                </c:pt>
                <c:pt idx="12370">
                  <c:v>45113.052812499998</c:v>
                </c:pt>
                <c:pt idx="12371">
                  <c:v>45113.063229224535</c:v>
                </c:pt>
                <c:pt idx="12372">
                  <c:v>45113.073645949073</c:v>
                </c:pt>
                <c:pt idx="12373">
                  <c:v>45113.08406267361</c:v>
                </c:pt>
                <c:pt idx="12374">
                  <c:v>45113.094479398147</c:v>
                </c:pt>
                <c:pt idx="12375">
                  <c:v>45113.104896122684</c:v>
                </c:pt>
                <c:pt idx="12376">
                  <c:v>45113.115312847222</c:v>
                </c:pt>
                <c:pt idx="12377">
                  <c:v>45113.125729571759</c:v>
                </c:pt>
                <c:pt idx="12378">
                  <c:v>45113.136146296296</c:v>
                </c:pt>
                <c:pt idx="12379">
                  <c:v>45113.146563020833</c:v>
                </c:pt>
                <c:pt idx="12380">
                  <c:v>45113.15697974537</c:v>
                </c:pt>
                <c:pt idx="12381">
                  <c:v>45113.167396469908</c:v>
                </c:pt>
                <c:pt idx="12382">
                  <c:v>45113.177813194445</c:v>
                </c:pt>
                <c:pt idx="12383">
                  <c:v>45113.188229918982</c:v>
                </c:pt>
                <c:pt idx="12384">
                  <c:v>45113.198646643519</c:v>
                </c:pt>
                <c:pt idx="12385">
                  <c:v>45113.209063368056</c:v>
                </c:pt>
                <c:pt idx="12386">
                  <c:v>45113.219480092594</c:v>
                </c:pt>
                <c:pt idx="12387">
                  <c:v>45113.229896817131</c:v>
                </c:pt>
                <c:pt idx="12388">
                  <c:v>45113.240313541668</c:v>
                </c:pt>
                <c:pt idx="12389">
                  <c:v>45113.250730266205</c:v>
                </c:pt>
                <c:pt idx="12390">
                  <c:v>45113.261146990742</c:v>
                </c:pt>
                <c:pt idx="12391">
                  <c:v>45113.27156371528</c:v>
                </c:pt>
                <c:pt idx="12392">
                  <c:v>45113.281980439817</c:v>
                </c:pt>
                <c:pt idx="12393">
                  <c:v>45113.292397164354</c:v>
                </c:pt>
                <c:pt idx="12394">
                  <c:v>45113.302813888891</c:v>
                </c:pt>
                <c:pt idx="12395">
                  <c:v>45113.313230613428</c:v>
                </c:pt>
                <c:pt idx="12396">
                  <c:v>45113.323647337966</c:v>
                </c:pt>
                <c:pt idx="12397">
                  <c:v>45113.334064062503</c:v>
                </c:pt>
                <c:pt idx="12398">
                  <c:v>45113.34448078704</c:v>
                </c:pt>
                <c:pt idx="12399">
                  <c:v>45113.354897511577</c:v>
                </c:pt>
                <c:pt idx="12400">
                  <c:v>45113.365314236115</c:v>
                </c:pt>
                <c:pt idx="12401">
                  <c:v>45113.375730960652</c:v>
                </c:pt>
                <c:pt idx="12402">
                  <c:v>45113.386147685182</c:v>
                </c:pt>
                <c:pt idx="12403">
                  <c:v>45113.396564409719</c:v>
                </c:pt>
                <c:pt idx="12404">
                  <c:v>45113.406981134256</c:v>
                </c:pt>
                <c:pt idx="12405">
                  <c:v>45113.417397858793</c:v>
                </c:pt>
                <c:pt idx="12406">
                  <c:v>45113.42781458333</c:v>
                </c:pt>
                <c:pt idx="12407">
                  <c:v>45113.438231307868</c:v>
                </c:pt>
                <c:pt idx="12408">
                  <c:v>45113.448648032405</c:v>
                </c:pt>
                <c:pt idx="12409">
                  <c:v>45113.459064756942</c:v>
                </c:pt>
                <c:pt idx="12410">
                  <c:v>45113.469481481479</c:v>
                </c:pt>
                <c:pt idx="12411">
                  <c:v>45113.479898206017</c:v>
                </c:pt>
                <c:pt idx="12412">
                  <c:v>45113.490314930554</c:v>
                </c:pt>
                <c:pt idx="12413">
                  <c:v>45113.500731655091</c:v>
                </c:pt>
                <c:pt idx="12414">
                  <c:v>45113.511148379628</c:v>
                </c:pt>
                <c:pt idx="12415">
                  <c:v>45113.521565104165</c:v>
                </c:pt>
                <c:pt idx="12416">
                  <c:v>45113.531981828703</c:v>
                </c:pt>
                <c:pt idx="12417">
                  <c:v>45113.54239855324</c:v>
                </c:pt>
                <c:pt idx="12418">
                  <c:v>45113.552815277777</c:v>
                </c:pt>
                <c:pt idx="12419">
                  <c:v>45113.563232002314</c:v>
                </c:pt>
                <c:pt idx="12420">
                  <c:v>45113.573648726851</c:v>
                </c:pt>
                <c:pt idx="12421">
                  <c:v>45113.584065451389</c:v>
                </c:pt>
                <c:pt idx="12422">
                  <c:v>45113.594482175926</c:v>
                </c:pt>
                <c:pt idx="12423">
                  <c:v>45113.604898900463</c:v>
                </c:pt>
                <c:pt idx="12424">
                  <c:v>45113.615315625</c:v>
                </c:pt>
                <c:pt idx="12425">
                  <c:v>45113.625732349537</c:v>
                </c:pt>
                <c:pt idx="12426">
                  <c:v>45113.636149074075</c:v>
                </c:pt>
                <c:pt idx="12427">
                  <c:v>45113.646565798612</c:v>
                </c:pt>
                <c:pt idx="12428">
                  <c:v>45113.656982523149</c:v>
                </c:pt>
                <c:pt idx="12429">
                  <c:v>45113.667399247686</c:v>
                </c:pt>
                <c:pt idx="12430">
                  <c:v>45113.677815972223</c:v>
                </c:pt>
                <c:pt idx="12431">
                  <c:v>45113.688232696761</c:v>
                </c:pt>
                <c:pt idx="12432">
                  <c:v>45113.698649421298</c:v>
                </c:pt>
                <c:pt idx="12433">
                  <c:v>45113.709066145835</c:v>
                </c:pt>
                <c:pt idx="12434">
                  <c:v>45113.719482870372</c:v>
                </c:pt>
                <c:pt idx="12435">
                  <c:v>45113.72989959491</c:v>
                </c:pt>
                <c:pt idx="12436">
                  <c:v>45113.740316319447</c:v>
                </c:pt>
                <c:pt idx="12437">
                  <c:v>45113.750733043984</c:v>
                </c:pt>
                <c:pt idx="12438">
                  <c:v>45113.761149768521</c:v>
                </c:pt>
                <c:pt idx="12439">
                  <c:v>45113.771566493058</c:v>
                </c:pt>
                <c:pt idx="12440">
                  <c:v>45113.781983217596</c:v>
                </c:pt>
                <c:pt idx="12441">
                  <c:v>45113.792399942133</c:v>
                </c:pt>
                <c:pt idx="12442">
                  <c:v>45113.80281666667</c:v>
                </c:pt>
                <c:pt idx="12443">
                  <c:v>45113.813233391207</c:v>
                </c:pt>
                <c:pt idx="12444">
                  <c:v>45113.823650115737</c:v>
                </c:pt>
                <c:pt idx="12445">
                  <c:v>45113.834066840274</c:v>
                </c:pt>
                <c:pt idx="12446">
                  <c:v>45113.844483564812</c:v>
                </c:pt>
                <c:pt idx="12447">
                  <c:v>45113.854900289349</c:v>
                </c:pt>
                <c:pt idx="12448">
                  <c:v>45113.865317013886</c:v>
                </c:pt>
                <c:pt idx="12449">
                  <c:v>45113.875733738423</c:v>
                </c:pt>
                <c:pt idx="12450">
                  <c:v>45113.88615046296</c:v>
                </c:pt>
                <c:pt idx="12451">
                  <c:v>45113.896567187498</c:v>
                </c:pt>
                <c:pt idx="12452">
                  <c:v>45113.906983912035</c:v>
                </c:pt>
                <c:pt idx="12453">
                  <c:v>45113.917400636572</c:v>
                </c:pt>
                <c:pt idx="12454">
                  <c:v>45113.927817361109</c:v>
                </c:pt>
                <c:pt idx="12455">
                  <c:v>45113.938234085646</c:v>
                </c:pt>
                <c:pt idx="12456">
                  <c:v>45113.948650810184</c:v>
                </c:pt>
                <c:pt idx="12457">
                  <c:v>45113.959067534721</c:v>
                </c:pt>
                <c:pt idx="12458">
                  <c:v>45113.969484259258</c:v>
                </c:pt>
                <c:pt idx="12459">
                  <c:v>45113.979900983795</c:v>
                </c:pt>
                <c:pt idx="12460">
                  <c:v>45113.990317708332</c:v>
                </c:pt>
                <c:pt idx="12461">
                  <c:v>45114.00073443287</c:v>
                </c:pt>
                <c:pt idx="12462">
                  <c:v>45114.011151157407</c:v>
                </c:pt>
                <c:pt idx="12463">
                  <c:v>45114.021567881944</c:v>
                </c:pt>
                <c:pt idx="12464">
                  <c:v>45114.031984606481</c:v>
                </c:pt>
                <c:pt idx="12465">
                  <c:v>45114.042401331018</c:v>
                </c:pt>
                <c:pt idx="12466">
                  <c:v>45114.052818055556</c:v>
                </c:pt>
                <c:pt idx="12467">
                  <c:v>45114.063234780093</c:v>
                </c:pt>
                <c:pt idx="12468">
                  <c:v>45114.07365150463</c:v>
                </c:pt>
                <c:pt idx="12469">
                  <c:v>45114.084068229167</c:v>
                </c:pt>
                <c:pt idx="12470">
                  <c:v>45114.094484953705</c:v>
                </c:pt>
                <c:pt idx="12471">
                  <c:v>45114.104901678242</c:v>
                </c:pt>
                <c:pt idx="12472">
                  <c:v>45114.115318402779</c:v>
                </c:pt>
                <c:pt idx="12473">
                  <c:v>45114.125735127316</c:v>
                </c:pt>
                <c:pt idx="12474">
                  <c:v>45114.136151851853</c:v>
                </c:pt>
                <c:pt idx="12475">
                  <c:v>45114.146568576391</c:v>
                </c:pt>
                <c:pt idx="12476">
                  <c:v>45114.156985300928</c:v>
                </c:pt>
                <c:pt idx="12477">
                  <c:v>45114.167402025465</c:v>
                </c:pt>
                <c:pt idx="12478">
                  <c:v>45114.177818750002</c:v>
                </c:pt>
                <c:pt idx="12479">
                  <c:v>45114.188235474539</c:v>
                </c:pt>
                <c:pt idx="12480">
                  <c:v>45114.198652199077</c:v>
                </c:pt>
                <c:pt idx="12481">
                  <c:v>45114.209068923614</c:v>
                </c:pt>
                <c:pt idx="12482">
                  <c:v>45114.219485648151</c:v>
                </c:pt>
                <c:pt idx="12483">
                  <c:v>45114.229902372688</c:v>
                </c:pt>
                <c:pt idx="12484">
                  <c:v>45114.240319097225</c:v>
                </c:pt>
                <c:pt idx="12485">
                  <c:v>45114.250735821763</c:v>
                </c:pt>
                <c:pt idx="12486">
                  <c:v>45114.2611525463</c:v>
                </c:pt>
                <c:pt idx="12487">
                  <c:v>45114.27156927083</c:v>
                </c:pt>
                <c:pt idx="12488">
                  <c:v>45114.281985995367</c:v>
                </c:pt>
                <c:pt idx="12489">
                  <c:v>45114.292402719904</c:v>
                </c:pt>
                <c:pt idx="12490">
                  <c:v>45114.302819444441</c:v>
                </c:pt>
                <c:pt idx="12491">
                  <c:v>45114.313236168979</c:v>
                </c:pt>
                <c:pt idx="12492">
                  <c:v>45114.323652893516</c:v>
                </c:pt>
                <c:pt idx="12493">
                  <c:v>45114.334069618053</c:v>
                </c:pt>
                <c:pt idx="12494">
                  <c:v>45114.34448634259</c:v>
                </c:pt>
                <c:pt idx="12495">
                  <c:v>45114.354903067127</c:v>
                </c:pt>
                <c:pt idx="12496">
                  <c:v>45114.365319791665</c:v>
                </c:pt>
                <c:pt idx="12497">
                  <c:v>45114.375736516202</c:v>
                </c:pt>
                <c:pt idx="12498">
                  <c:v>45114.386153240739</c:v>
                </c:pt>
                <c:pt idx="12499">
                  <c:v>45114.396569965276</c:v>
                </c:pt>
                <c:pt idx="12500">
                  <c:v>45114.406986689813</c:v>
                </c:pt>
                <c:pt idx="12501">
                  <c:v>45114.417403414351</c:v>
                </c:pt>
                <c:pt idx="12502">
                  <c:v>45114.427820138888</c:v>
                </c:pt>
                <c:pt idx="12503">
                  <c:v>45114.438236863425</c:v>
                </c:pt>
                <c:pt idx="12504">
                  <c:v>45114.448653587962</c:v>
                </c:pt>
                <c:pt idx="12505">
                  <c:v>45114.4590703125</c:v>
                </c:pt>
                <c:pt idx="12506">
                  <c:v>45114.469487037037</c:v>
                </c:pt>
                <c:pt idx="12507">
                  <c:v>45114.479903761574</c:v>
                </c:pt>
                <c:pt idx="12508">
                  <c:v>45114.490320486111</c:v>
                </c:pt>
                <c:pt idx="12509">
                  <c:v>45114.500737210648</c:v>
                </c:pt>
                <c:pt idx="12510">
                  <c:v>45114.511153935186</c:v>
                </c:pt>
                <c:pt idx="12511">
                  <c:v>45114.521570659723</c:v>
                </c:pt>
                <c:pt idx="12512">
                  <c:v>45114.53198738426</c:v>
                </c:pt>
                <c:pt idx="12513">
                  <c:v>45114.542404108797</c:v>
                </c:pt>
                <c:pt idx="12514">
                  <c:v>45114.552820833334</c:v>
                </c:pt>
                <c:pt idx="12515">
                  <c:v>45114.563237557872</c:v>
                </c:pt>
                <c:pt idx="12516">
                  <c:v>45114.573654282409</c:v>
                </c:pt>
                <c:pt idx="12517">
                  <c:v>45114.584071006946</c:v>
                </c:pt>
                <c:pt idx="12518">
                  <c:v>45114.594487731483</c:v>
                </c:pt>
                <c:pt idx="12519">
                  <c:v>45114.60490445602</c:v>
                </c:pt>
                <c:pt idx="12520">
                  <c:v>45114.615321180558</c:v>
                </c:pt>
                <c:pt idx="12521">
                  <c:v>45114.625737905095</c:v>
                </c:pt>
                <c:pt idx="12522">
                  <c:v>45114.636154629632</c:v>
                </c:pt>
                <c:pt idx="12523">
                  <c:v>45114.646571354169</c:v>
                </c:pt>
                <c:pt idx="12524">
                  <c:v>45114.656988078706</c:v>
                </c:pt>
                <c:pt idx="12525">
                  <c:v>45114.667404803244</c:v>
                </c:pt>
                <c:pt idx="12526">
                  <c:v>45114.677821527781</c:v>
                </c:pt>
                <c:pt idx="12527">
                  <c:v>45114.688238252318</c:v>
                </c:pt>
                <c:pt idx="12528">
                  <c:v>45114.698654976855</c:v>
                </c:pt>
                <c:pt idx="12529">
                  <c:v>45114.709071701393</c:v>
                </c:pt>
                <c:pt idx="12530">
                  <c:v>45114.719488425922</c:v>
                </c:pt>
                <c:pt idx="12531">
                  <c:v>45114.72990515046</c:v>
                </c:pt>
                <c:pt idx="12532">
                  <c:v>45114.740321874997</c:v>
                </c:pt>
                <c:pt idx="12533">
                  <c:v>45114.750738599534</c:v>
                </c:pt>
                <c:pt idx="12534">
                  <c:v>45114.761155324071</c:v>
                </c:pt>
                <c:pt idx="12535">
                  <c:v>45114.771572048609</c:v>
                </c:pt>
                <c:pt idx="12536">
                  <c:v>45114.781988773146</c:v>
                </c:pt>
                <c:pt idx="12537">
                  <c:v>45114.792405497683</c:v>
                </c:pt>
                <c:pt idx="12538">
                  <c:v>45114.80282222222</c:v>
                </c:pt>
                <c:pt idx="12539">
                  <c:v>45114.813238946757</c:v>
                </c:pt>
                <c:pt idx="12540">
                  <c:v>45114.823655671295</c:v>
                </c:pt>
                <c:pt idx="12541">
                  <c:v>45114.834072395832</c:v>
                </c:pt>
                <c:pt idx="12542">
                  <c:v>45114.844489120369</c:v>
                </c:pt>
                <c:pt idx="12543">
                  <c:v>45114.854905844906</c:v>
                </c:pt>
                <c:pt idx="12544">
                  <c:v>45114.865322569443</c:v>
                </c:pt>
                <c:pt idx="12545">
                  <c:v>45114.875739293981</c:v>
                </c:pt>
                <c:pt idx="12546">
                  <c:v>45114.886156018518</c:v>
                </c:pt>
                <c:pt idx="12547">
                  <c:v>45114.896572743055</c:v>
                </c:pt>
                <c:pt idx="12548">
                  <c:v>45114.906989467592</c:v>
                </c:pt>
                <c:pt idx="12549">
                  <c:v>45114.917406192129</c:v>
                </c:pt>
                <c:pt idx="12550">
                  <c:v>45114.927822916667</c:v>
                </c:pt>
                <c:pt idx="12551">
                  <c:v>45114.938239641204</c:v>
                </c:pt>
                <c:pt idx="12552">
                  <c:v>45114.948656365741</c:v>
                </c:pt>
                <c:pt idx="12553">
                  <c:v>45114.959073090278</c:v>
                </c:pt>
                <c:pt idx="12554">
                  <c:v>45114.969489814815</c:v>
                </c:pt>
                <c:pt idx="12555">
                  <c:v>45114.979906539353</c:v>
                </c:pt>
                <c:pt idx="12556">
                  <c:v>45114.99032326389</c:v>
                </c:pt>
                <c:pt idx="12557">
                  <c:v>45115.000739988427</c:v>
                </c:pt>
                <c:pt idx="12558">
                  <c:v>45115.011156712964</c:v>
                </c:pt>
                <c:pt idx="12559">
                  <c:v>45115.021573437502</c:v>
                </c:pt>
                <c:pt idx="12560">
                  <c:v>45115.031990162039</c:v>
                </c:pt>
                <c:pt idx="12561">
                  <c:v>45115.042406886576</c:v>
                </c:pt>
                <c:pt idx="12562">
                  <c:v>45115.052823611113</c:v>
                </c:pt>
                <c:pt idx="12563">
                  <c:v>45115.06324033565</c:v>
                </c:pt>
                <c:pt idx="12564">
                  <c:v>45115.073657060188</c:v>
                </c:pt>
                <c:pt idx="12565">
                  <c:v>45115.084073784725</c:v>
                </c:pt>
                <c:pt idx="12566">
                  <c:v>45115.094490509262</c:v>
                </c:pt>
                <c:pt idx="12567">
                  <c:v>45115.104907233799</c:v>
                </c:pt>
                <c:pt idx="12568">
                  <c:v>45115.115323958336</c:v>
                </c:pt>
                <c:pt idx="12569">
                  <c:v>45115.125740682874</c:v>
                </c:pt>
                <c:pt idx="12570">
                  <c:v>45115.136157407411</c:v>
                </c:pt>
                <c:pt idx="12571">
                  <c:v>45115.146574131948</c:v>
                </c:pt>
                <c:pt idx="12572">
                  <c:v>45115.156990856478</c:v>
                </c:pt>
                <c:pt idx="12573">
                  <c:v>45115.167407581015</c:v>
                </c:pt>
                <c:pt idx="12574">
                  <c:v>45115.177824305552</c:v>
                </c:pt>
                <c:pt idx="12575">
                  <c:v>45115.18824103009</c:v>
                </c:pt>
                <c:pt idx="12576">
                  <c:v>45115.198657754627</c:v>
                </c:pt>
                <c:pt idx="12577">
                  <c:v>45115.209074479164</c:v>
                </c:pt>
                <c:pt idx="12578">
                  <c:v>45115.219491203701</c:v>
                </c:pt>
                <c:pt idx="12579">
                  <c:v>45115.229907928238</c:v>
                </c:pt>
                <c:pt idx="12580">
                  <c:v>45115.240324652776</c:v>
                </c:pt>
                <c:pt idx="12581">
                  <c:v>45115.250741377313</c:v>
                </c:pt>
                <c:pt idx="12582">
                  <c:v>45115.26115810185</c:v>
                </c:pt>
                <c:pt idx="12583">
                  <c:v>45115.271574826387</c:v>
                </c:pt>
                <c:pt idx="12584">
                  <c:v>45115.281991550924</c:v>
                </c:pt>
                <c:pt idx="12585">
                  <c:v>45115.292408275462</c:v>
                </c:pt>
                <c:pt idx="12586">
                  <c:v>45115.302824999999</c:v>
                </c:pt>
                <c:pt idx="12587">
                  <c:v>45115.313241724536</c:v>
                </c:pt>
                <c:pt idx="12588">
                  <c:v>45115.323658449073</c:v>
                </c:pt>
                <c:pt idx="12589">
                  <c:v>45115.33407517361</c:v>
                </c:pt>
                <c:pt idx="12590">
                  <c:v>45115.344491898148</c:v>
                </c:pt>
                <c:pt idx="12591">
                  <c:v>45115.354908622685</c:v>
                </c:pt>
                <c:pt idx="12592">
                  <c:v>45115.365325347222</c:v>
                </c:pt>
                <c:pt idx="12593">
                  <c:v>45115.375742071759</c:v>
                </c:pt>
                <c:pt idx="12594">
                  <c:v>45115.386158796297</c:v>
                </c:pt>
                <c:pt idx="12595">
                  <c:v>45115.396575520834</c:v>
                </c:pt>
                <c:pt idx="12596">
                  <c:v>45115.406992245371</c:v>
                </c:pt>
                <c:pt idx="12597">
                  <c:v>45115.417408969908</c:v>
                </c:pt>
                <c:pt idx="12598">
                  <c:v>45115.427825694445</c:v>
                </c:pt>
                <c:pt idx="12599">
                  <c:v>45115.438242418983</c:v>
                </c:pt>
                <c:pt idx="12600">
                  <c:v>45115.44865914352</c:v>
                </c:pt>
                <c:pt idx="12601">
                  <c:v>45115.459075868057</c:v>
                </c:pt>
                <c:pt idx="12602">
                  <c:v>45115.469492592594</c:v>
                </c:pt>
                <c:pt idx="12603">
                  <c:v>45115.479909317131</c:v>
                </c:pt>
                <c:pt idx="12604">
                  <c:v>45115.490326041669</c:v>
                </c:pt>
                <c:pt idx="12605">
                  <c:v>45115.500742766206</c:v>
                </c:pt>
                <c:pt idx="12606">
                  <c:v>45115.511159490743</c:v>
                </c:pt>
                <c:pt idx="12607">
                  <c:v>45115.52157621528</c:v>
                </c:pt>
                <c:pt idx="12608">
                  <c:v>45115.531992939817</c:v>
                </c:pt>
                <c:pt idx="12609">
                  <c:v>45115.542409664355</c:v>
                </c:pt>
                <c:pt idx="12610">
                  <c:v>45115.552826388892</c:v>
                </c:pt>
                <c:pt idx="12611">
                  <c:v>45115.563243113429</c:v>
                </c:pt>
                <c:pt idx="12612">
                  <c:v>45115.573659837966</c:v>
                </c:pt>
                <c:pt idx="12613">
                  <c:v>45115.584076562503</c:v>
                </c:pt>
                <c:pt idx="12614">
                  <c:v>45115.594493287033</c:v>
                </c:pt>
                <c:pt idx="12615">
                  <c:v>45115.604910011571</c:v>
                </c:pt>
                <c:pt idx="12616">
                  <c:v>45115.615326736108</c:v>
                </c:pt>
                <c:pt idx="12617">
                  <c:v>45115.625743460645</c:v>
                </c:pt>
                <c:pt idx="12618">
                  <c:v>45115.636160185182</c:v>
                </c:pt>
                <c:pt idx="12619">
                  <c:v>45115.646576909719</c:v>
                </c:pt>
                <c:pt idx="12620">
                  <c:v>45115.656993634257</c:v>
                </c:pt>
                <c:pt idx="12621">
                  <c:v>45115.667410358794</c:v>
                </c:pt>
                <c:pt idx="12622">
                  <c:v>45115.677827083331</c:v>
                </c:pt>
                <c:pt idx="12623">
                  <c:v>45115.688243807868</c:v>
                </c:pt>
                <c:pt idx="12624">
                  <c:v>45115.698660532405</c:v>
                </c:pt>
                <c:pt idx="12625">
                  <c:v>45115.709077256943</c:v>
                </c:pt>
                <c:pt idx="12626">
                  <c:v>45115.71949398148</c:v>
                </c:pt>
                <c:pt idx="12627">
                  <c:v>45115.729910706017</c:v>
                </c:pt>
                <c:pt idx="12628">
                  <c:v>45115.740327430554</c:v>
                </c:pt>
                <c:pt idx="12629">
                  <c:v>45115.750744155092</c:v>
                </c:pt>
                <c:pt idx="12630">
                  <c:v>45115.761160879629</c:v>
                </c:pt>
                <c:pt idx="12631">
                  <c:v>45115.771577604166</c:v>
                </c:pt>
                <c:pt idx="12632">
                  <c:v>45115.781994328703</c:v>
                </c:pt>
                <c:pt idx="12633">
                  <c:v>45115.79241105324</c:v>
                </c:pt>
                <c:pt idx="12634">
                  <c:v>45115.802827777778</c:v>
                </c:pt>
                <c:pt idx="12635">
                  <c:v>45115.813244502315</c:v>
                </c:pt>
                <c:pt idx="12636">
                  <c:v>45115.823661226852</c:v>
                </c:pt>
                <c:pt idx="12637">
                  <c:v>45115.834077951389</c:v>
                </c:pt>
                <c:pt idx="12638">
                  <c:v>45115.844494675926</c:v>
                </c:pt>
                <c:pt idx="12639">
                  <c:v>45115.854911400464</c:v>
                </c:pt>
                <c:pt idx="12640">
                  <c:v>45115.865328125001</c:v>
                </c:pt>
                <c:pt idx="12641">
                  <c:v>45115.875744849538</c:v>
                </c:pt>
                <c:pt idx="12642">
                  <c:v>45115.886161574075</c:v>
                </c:pt>
                <c:pt idx="12643">
                  <c:v>45115.896578298612</c:v>
                </c:pt>
                <c:pt idx="12644">
                  <c:v>45115.90699502315</c:v>
                </c:pt>
                <c:pt idx="12645">
                  <c:v>45115.917411747687</c:v>
                </c:pt>
                <c:pt idx="12646">
                  <c:v>45115.927828472224</c:v>
                </c:pt>
                <c:pt idx="12647">
                  <c:v>45115.938245196761</c:v>
                </c:pt>
                <c:pt idx="12648">
                  <c:v>45115.948661921298</c:v>
                </c:pt>
                <c:pt idx="12649">
                  <c:v>45115.959078645836</c:v>
                </c:pt>
                <c:pt idx="12650">
                  <c:v>45115.969495370373</c:v>
                </c:pt>
                <c:pt idx="12651">
                  <c:v>45115.97991209491</c:v>
                </c:pt>
                <c:pt idx="12652">
                  <c:v>45115.990328819447</c:v>
                </c:pt>
                <c:pt idx="12653">
                  <c:v>45116.000745543985</c:v>
                </c:pt>
                <c:pt idx="12654">
                  <c:v>45116.011162268522</c:v>
                </c:pt>
                <c:pt idx="12655">
                  <c:v>45116.021578993059</c:v>
                </c:pt>
                <c:pt idx="12656">
                  <c:v>45116.031995717596</c:v>
                </c:pt>
                <c:pt idx="12657">
                  <c:v>45116.042412442126</c:v>
                </c:pt>
                <c:pt idx="12658">
                  <c:v>45116.052829166663</c:v>
                </c:pt>
                <c:pt idx="12659">
                  <c:v>45116.0632458912</c:v>
                </c:pt>
                <c:pt idx="12660">
                  <c:v>45116.073662615738</c:v>
                </c:pt>
                <c:pt idx="12661">
                  <c:v>45116.084079340275</c:v>
                </c:pt>
                <c:pt idx="12662">
                  <c:v>45116.094496064812</c:v>
                </c:pt>
                <c:pt idx="12663">
                  <c:v>45116.104912789349</c:v>
                </c:pt>
                <c:pt idx="12664">
                  <c:v>45116.115329513887</c:v>
                </c:pt>
                <c:pt idx="12665">
                  <c:v>45116.125746238424</c:v>
                </c:pt>
                <c:pt idx="12666">
                  <c:v>45116.136162962961</c:v>
                </c:pt>
                <c:pt idx="12667">
                  <c:v>45116.146579687498</c:v>
                </c:pt>
                <c:pt idx="12668">
                  <c:v>45116.156996412035</c:v>
                </c:pt>
                <c:pt idx="12669">
                  <c:v>45116.167413136573</c:v>
                </c:pt>
                <c:pt idx="12670">
                  <c:v>45116.17782986111</c:v>
                </c:pt>
                <c:pt idx="12671">
                  <c:v>45116.188246585647</c:v>
                </c:pt>
                <c:pt idx="12672">
                  <c:v>45116.198663310184</c:v>
                </c:pt>
                <c:pt idx="12673">
                  <c:v>45116.209080034721</c:v>
                </c:pt>
                <c:pt idx="12674">
                  <c:v>45116.219496759259</c:v>
                </c:pt>
                <c:pt idx="12675">
                  <c:v>45116.229913483796</c:v>
                </c:pt>
                <c:pt idx="12676">
                  <c:v>45116.240330208333</c:v>
                </c:pt>
                <c:pt idx="12677">
                  <c:v>45116.25074693287</c:v>
                </c:pt>
                <c:pt idx="12678">
                  <c:v>45116.261163657407</c:v>
                </c:pt>
                <c:pt idx="12679">
                  <c:v>45116.271580381945</c:v>
                </c:pt>
                <c:pt idx="12680">
                  <c:v>45116.281997106482</c:v>
                </c:pt>
                <c:pt idx="12681">
                  <c:v>45116.292413831019</c:v>
                </c:pt>
                <c:pt idx="12682">
                  <c:v>45116.302830555556</c:v>
                </c:pt>
                <c:pt idx="12683">
                  <c:v>45116.313247280093</c:v>
                </c:pt>
                <c:pt idx="12684">
                  <c:v>45116.323664004631</c:v>
                </c:pt>
                <c:pt idx="12685">
                  <c:v>45116.334080729168</c:v>
                </c:pt>
                <c:pt idx="12686">
                  <c:v>45116.344497453705</c:v>
                </c:pt>
                <c:pt idx="12687">
                  <c:v>45116.354914178242</c:v>
                </c:pt>
                <c:pt idx="12688">
                  <c:v>45116.36533090278</c:v>
                </c:pt>
                <c:pt idx="12689">
                  <c:v>45116.375747627317</c:v>
                </c:pt>
                <c:pt idx="12690">
                  <c:v>45116.386164351854</c:v>
                </c:pt>
                <c:pt idx="12691">
                  <c:v>45116.396581076391</c:v>
                </c:pt>
                <c:pt idx="12692">
                  <c:v>45116.406997800928</c:v>
                </c:pt>
                <c:pt idx="12693">
                  <c:v>45116.417414525466</c:v>
                </c:pt>
                <c:pt idx="12694">
                  <c:v>45116.427831250003</c:v>
                </c:pt>
                <c:pt idx="12695">
                  <c:v>45116.43824797454</c:v>
                </c:pt>
                <c:pt idx="12696">
                  <c:v>45116.448664699077</c:v>
                </c:pt>
                <c:pt idx="12697">
                  <c:v>45116.459081423614</c:v>
                </c:pt>
                <c:pt idx="12698">
                  <c:v>45116.469498148152</c:v>
                </c:pt>
                <c:pt idx="12699">
                  <c:v>45116.479914872689</c:v>
                </c:pt>
                <c:pt idx="12700">
                  <c:v>45116.490331597219</c:v>
                </c:pt>
                <c:pt idx="12701">
                  <c:v>45116.500748321756</c:v>
                </c:pt>
                <c:pt idx="12702">
                  <c:v>45116.511165046293</c:v>
                </c:pt>
                <c:pt idx="12703">
                  <c:v>45116.52158177083</c:v>
                </c:pt>
                <c:pt idx="12704">
                  <c:v>45116.531998495368</c:v>
                </c:pt>
                <c:pt idx="12705">
                  <c:v>45116.542415219905</c:v>
                </c:pt>
                <c:pt idx="12706">
                  <c:v>45116.552831944442</c:v>
                </c:pt>
                <c:pt idx="12707">
                  <c:v>45116.563248668979</c:v>
                </c:pt>
                <c:pt idx="12708">
                  <c:v>45116.573665393516</c:v>
                </c:pt>
                <c:pt idx="12709">
                  <c:v>45116.584082118054</c:v>
                </c:pt>
                <c:pt idx="12710">
                  <c:v>45116.594498842591</c:v>
                </c:pt>
                <c:pt idx="12711">
                  <c:v>45116.604915567128</c:v>
                </c:pt>
                <c:pt idx="12712">
                  <c:v>45116.615332291665</c:v>
                </c:pt>
                <c:pt idx="12713">
                  <c:v>45116.625749016202</c:v>
                </c:pt>
                <c:pt idx="12714">
                  <c:v>45116.63616574074</c:v>
                </c:pt>
                <c:pt idx="12715">
                  <c:v>45116.646582465277</c:v>
                </c:pt>
                <c:pt idx="12716">
                  <c:v>45116.656999189814</c:v>
                </c:pt>
                <c:pt idx="12717">
                  <c:v>45116.667415914351</c:v>
                </c:pt>
                <c:pt idx="12718">
                  <c:v>45116.677832638889</c:v>
                </c:pt>
                <c:pt idx="12719">
                  <c:v>45116.688249363426</c:v>
                </c:pt>
                <c:pt idx="12720">
                  <c:v>45116.698666087963</c:v>
                </c:pt>
                <c:pt idx="12721">
                  <c:v>45116.7090828125</c:v>
                </c:pt>
                <c:pt idx="12722">
                  <c:v>45116.719499537037</c:v>
                </c:pt>
                <c:pt idx="12723">
                  <c:v>45116.729916261575</c:v>
                </c:pt>
                <c:pt idx="12724">
                  <c:v>45116.740332986112</c:v>
                </c:pt>
                <c:pt idx="12725">
                  <c:v>45116.750749710649</c:v>
                </c:pt>
                <c:pt idx="12726">
                  <c:v>45116.761166435186</c:v>
                </c:pt>
                <c:pt idx="12727">
                  <c:v>45116.771583159723</c:v>
                </c:pt>
                <c:pt idx="12728">
                  <c:v>45116.781999884261</c:v>
                </c:pt>
                <c:pt idx="12729">
                  <c:v>45116.792416608798</c:v>
                </c:pt>
                <c:pt idx="12730">
                  <c:v>45116.802833333335</c:v>
                </c:pt>
                <c:pt idx="12731">
                  <c:v>45116.813250057872</c:v>
                </c:pt>
                <c:pt idx="12732">
                  <c:v>45116.823666782409</c:v>
                </c:pt>
                <c:pt idx="12733">
                  <c:v>45116.834083506947</c:v>
                </c:pt>
                <c:pt idx="12734">
                  <c:v>45116.844500231484</c:v>
                </c:pt>
                <c:pt idx="12735">
                  <c:v>45116.854916956021</c:v>
                </c:pt>
                <c:pt idx="12736">
                  <c:v>45116.865333680558</c:v>
                </c:pt>
                <c:pt idx="12737">
                  <c:v>45116.875750405095</c:v>
                </c:pt>
                <c:pt idx="12738">
                  <c:v>45116.886167129633</c:v>
                </c:pt>
                <c:pt idx="12739">
                  <c:v>45116.89658385417</c:v>
                </c:pt>
                <c:pt idx="12740">
                  <c:v>45116.907000578707</c:v>
                </c:pt>
                <c:pt idx="12741">
                  <c:v>45116.917417303244</c:v>
                </c:pt>
                <c:pt idx="12742">
                  <c:v>45116.927834027774</c:v>
                </c:pt>
                <c:pt idx="12743">
                  <c:v>45116.938250752311</c:v>
                </c:pt>
                <c:pt idx="12744">
                  <c:v>45116.948667476849</c:v>
                </c:pt>
                <c:pt idx="12745">
                  <c:v>45116.959084201386</c:v>
                </c:pt>
                <c:pt idx="12746">
                  <c:v>45116.969500925923</c:v>
                </c:pt>
                <c:pt idx="12747">
                  <c:v>45116.97991765046</c:v>
                </c:pt>
                <c:pt idx="12748">
                  <c:v>45116.990334374997</c:v>
                </c:pt>
                <c:pt idx="12749">
                  <c:v>45117.000751099535</c:v>
                </c:pt>
                <c:pt idx="12750">
                  <c:v>45117.011167824072</c:v>
                </c:pt>
                <c:pt idx="12751">
                  <c:v>45117.021584548609</c:v>
                </c:pt>
                <c:pt idx="12752">
                  <c:v>45117.032001273146</c:v>
                </c:pt>
                <c:pt idx="12753">
                  <c:v>45117.042417997684</c:v>
                </c:pt>
                <c:pt idx="12754">
                  <c:v>45117.052834722221</c:v>
                </c:pt>
                <c:pt idx="12755">
                  <c:v>45117.063251446758</c:v>
                </c:pt>
                <c:pt idx="12756">
                  <c:v>45117.073668171295</c:v>
                </c:pt>
                <c:pt idx="12757">
                  <c:v>45117.084084895832</c:v>
                </c:pt>
                <c:pt idx="12758">
                  <c:v>45117.09450162037</c:v>
                </c:pt>
                <c:pt idx="12759">
                  <c:v>45117.104918344907</c:v>
                </c:pt>
                <c:pt idx="12760">
                  <c:v>45117.115335069444</c:v>
                </c:pt>
                <c:pt idx="12761">
                  <c:v>45117.125751793981</c:v>
                </c:pt>
                <c:pt idx="12762">
                  <c:v>45117.136168518518</c:v>
                </c:pt>
                <c:pt idx="12763">
                  <c:v>45117.146585243056</c:v>
                </c:pt>
                <c:pt idx="12764">
                  <c:v>45117.157001967593</c:v>
                </c:pt>
                <c:pt idx="12765">
                  <c:v>45117.16741869213</c:v>
                </c:pt>
                <c:pt idx="12766">
                  <c:v>45117.177835416667</c:v>
                </c:pt>
                <c:pt idx="12767">
                  <c:v>45117.188252141204</c:v>
                </c:pt>
                <c:pt idx="12768">
                  <c:v>45117.198668865742</c:v>
                </c:pt>
                <c:pt idx="12769">
                  <c:v>45117.209085590279</c:v>
                </c:pt>
                <c:pt idx="12770">
                  <c:v>45117.219502314816</c:v>
                </c:pt>
                <c:pt idx="12771">
                  <c:v>45117.229919039353</c:v>
                </c:pt>
                <c:pt idx="12772">
                  <c:v>45117.24033576389</c:v>
                </c:pt>
                <c:pt idx="12773">
                  <c:v>45117.250752488428</c:v>
                </c:pt>
                <c:pt idx="12774">
                  <c:v>45117.261169212965</c:v>
                </c:pt>
                <c:pt idx="12775">
                  <c:v>45117.271585937502</c:v>
                </c:pt>
                <c:pt idx="12776">
                  <c:v>45117.282002662039</c:v>
                </c:pt>
                <c:pt idx="12777">
                  <c:v>45117.292419386577</c:v>
                </c:pt>
                <c:pt idx="12778">
                  <c:v>45117.302836111114</c:v>
                </c:pt>
                <c:pt idx="12779">
                  <c:v>45117.313252835651</c:v>
                </c:pt>
                <c:pt idx="12780">
                  <c:v>45117.323669560188</c:v>
                </c:pt>
                <c:pt idx="12781">
                  <c:v>45117.334086284725</c:v>
                </c:pt>
                <c:pt idx="12782">
                  <c:v>45117.344503009263</c:v>
                </c:pt>
                <c:pt idx="12783">
                  <c:v>45117.3549197338</c:v>
                </c:pt>
                <c:pt idx="12784">
                  <c:v>45117.36533645833</c:v>
                </c:pt>
                <c:pt idx="12785">
                  <c:v>45117.375753182867</c:v>
                </c:pt>
                <c:pt idx="12786">
                  <c:v>45117.386169907404</c:v>
                </c:pt>
                <c:pt idx="12787">
                  <c:v>45117.396586631941</c:v>
                </c:pt>
                <c:pt idx="12788">
                  <c:v>45117.407003356479</c:v>
                </c:pt>
                <c:pt idx="12789">
                  <c:v>45117.417420081016</c:v>
                </c:pt>
                <c:pt idx="12790">
                  <c:v>45117.427836805553</c:v>
                </c:pt>
                <c:pt idx="12791">
                  <c:v>45117.43825353009</c:v>
                </c:pt>
                <c:pt idx="12792">
                  <c:v>45117.448670254627</c:v>
                </c:pt>
                <c:pt idx="12793">
                  <c:v>45117.459086979165</c:v>
                </c:pt>
                <c:pt idx="12794">
                  <c:v>45117.469503703702</c:v>
                </c:pt>
                <c:pt idx="12795">
                  <c:v>45117.479920428239</c:v>
                </c:pt>
                <c:pt idx="12796">
                  <c:v>45117.490337152776</c:v>
                </c:pt>
                <c:pt idx="12797">
                  <c:v>45117.500753877313</c:v>
                </c:pt>
                <c:pt idx="12798">
                  <c:v>45117.511170601851</c:v>
                </c:pt>
                <c:pt idx="12799">
                  <c:v>45117.521587326388</c:v>
                </c:pt>
                <c:pt idx="12800">
                  <c:v>45117.532004050925</c:v>
                </c:pt>
                <c:pt idx="12801">
                  <c:v>45117.542420775462</c:v>
                </c:pt>
                <c:pt idx="12802">
                  <c:v>45117.552837499999</c:v>
                </c:pt>
                <c:pt idx="12803">
                  <c:v>45117.563254224537</c:v>
                </c:pt>
                <c:pt idx="12804">
                  <c:v>45117.573670949074</c:v>
                </c:pt>
                <c:pt idx="12805">
                  <c:v>45117.584087673611</c:v>
                </c:pt>
                <c:pt idx="12806">
                  <c:v>45117.594504398148</c:v>
                </c:pt>
                <c:pt idx="12807">
                  <c:v>45117.604921122685</c:v>
                </c:pt>
                <c:pt idx="12808">
                  <c:v>45117.615337847223</c:v>
                </c:pt>
                <c:pt idx="12809">
                  <c:v>45117.62575457176</c:v>
                </c:pt>
                <c:pt idx="12810">
                  <c:v>45117.636171296297</c:v>
                </c:pt>
                <c:pt idx="12811">
                  <c:v>45117.646588020834</c:v>
                </c:pt>
                <c:pt idx="12812">
                  <c:v>45117.657004745372</c:v>
                </c:pt>
                <c:pt idx="12813">
                  <c:v>45117.667421469909</c:v>
                </c:pt>
                <c:pt idx="12814">
                  <c:v>45117.677838194446</c:v>
                </c:pt>
                <c:pt idx="12815">
                  <c:v>45117.688254918983</c:v>
                </c:pt>
                <c:pt idx="12816">
                  <c:v>45117.69867164352</c:v>
                </c:pt>
                <c:pt idx="12817">
                  <c:v>45117.709088368058</c:v>
                </c:pt>
                <c:pt idx="12818">
                  <c:v>45117.719505092595</c:v>
                </c:pt>
                <c:pt idx="12819">
                  <c:v>45117.729921817132</c:v>
                </c:pt>
                <c:pt idx="12820">
                  <c:v>45117.740338541669</c:v>
                </c:pt>
                <c:pt idx="12821">
                  <c:v>45117.750755266206</c:v>
                </c:pt>
                <c:pt idx="12822">
                  <c:v>45117.761171990744</c:v>
                </c:pt>
                <c:pt idx="12823">
                  <c:v>45117.771588715281</c:v>
                </c:pt>
                <c:pt idx="12824">
                  <c:v>45117.782005439818</c:v>
                </c:pt>
                <c:pt idx="12825">
                  <c:v>45117.792422164355</c:v>
                </c:pt>
                <c:pt idx="12826">
                  <c:v>45117.802838888892</c:v>
                </c:pt>
                <c:pt idx="12827">
                  <c:v>45117.813255613422</c:v>
                </c:pt>
                <c:pt idx="12828">
                  <c:v>45117.82367233796</c:v>
                </c:pt>
                <c:pt idx="12829">
                  <c:v>45117.834089062497</c:v>
                </c:pt>
                <c:pt idx="12830">
                  <c:v>45117.844505787034</c:v>
                </c:pt>
                <c:pt idx="12831">
                  <c:v>45117.854922511571</c:v>
                </c:pt>
                <c:pt idx="12832">
                  <c:v>45117.865339236108</c:v>
                </c:pt>
                <c:pt idx="12833">
                  <c:v>45117.875755960646</c:v>
                </c:pt>
                <c:pt idx="12834">
                  <c:v>45117.886172685183</c:v>
                </c:pt>
                <c:pt idx="12835">
                  <c:v>45117.89658940972</c:v>
                </c:pt>
                <c:pt idx="12836">
                  <c:v>45117.907006134257</c:v>
                </c:pt>
                <c:pt idx="12837">
                  <c:v>45117.917422858794</c:v>
                </c:pt>
                <c:pt idx="12838">
                  <c:v>45117.927839583332</c:v>
                </c:pt>
                <c:pt idx="12839">
                  <c:v>45117.938256307869</c:v>
                </c:pt>
                <c:pt idx="12840">
                  <c:v>45117.948673032406</c:v>
                </c:pt>
                <c:pt idx="12841">
                  <c:v>45117.959089756943</c:v>
                </c:pt>
                <c:pt idx="12842">
                  <c:v>45117.96950648148</c:v>
                </c:pt>
                <c:pt idx="12843">
                  <c:v>45117.979923206018</c:v>
                </c:pt>
                <c:pt idx="12844">
                  <c:v>45117.990339930555</c:v>
                </c:pt>
                <c:pt idx="12845">
                  <c:v>45118.000756655092</c:v>
                </c:pt>
                <c:pt idx="12846">
                  <c:v>45118.011173379629</c:v>
                </c:pt>
                <c:pt idx="12847">
                  <c:v>45118.021590104167</c:v>
                </c:pt>
                <c:pt idx="12848">
                  <c:v>45118.032006828704</c:v>
                </c:pt>
                <c:pt idx="12849">
                  <c:v>45118.042423553241</c:v>
                </c:pt>
                <c:pt idx="12850">
                  <c:v>45118.052840277778</c:v>
                </c:pt>
                <c:pt idx="12851">
                  <c:v>45118.063257002315</c:v>
                </c:pt>
                <c:pt idx="12852">
                  <c:v>45118.073673726853</c:v>
                </c:pt>
                <c:pt idx="12853">
                  <c:v>45118.08409045139</c:v>
                </c:pt>
                <c:pt idx="12854">
                  <c:v>45118.094507175927</c:v>
                </c:pt>
                <c:pt idx="12855">
                  <c:v>45118.104923900464</c:v>
                </c:pt>
                <c:pt idx="12856">
                  <c:v>45118.115340625001</c:v>
                </c:pt>
                <c:pt idx="12857">
                  <c:v>45118.125757349539</c:v>
                </c:pt>
                <c:pt idx="12858">
                  <c:v>45118.136174074076</c:v>
                </c:pt>
                <c:pt idx="12859">
                  <c:v>45118.146590798613</c:v>
                </c:pt>
                <c:pt idx="12860">
                  <c:v>45118.15700752315</c:v>
                </c:pt>
                <c:pt idx="12861">
                  <c:v>45118.167424247687</c:v>
                </c:pt>
                <c:pt idx="12862">
                  <c:v>45118.177840972225</c:v>
                </c:pt>
                <c:pt idx="12863">
                  <c:v>45118.188257696762</c:v>
                </c:pt>
                <c:pt idx="12864">
                  <c:v>45118.198674421299</c:v>
                </c:pt>
                <c:pt idx="12865">
                  <c:v>45118.209091145836</c:v>
                </c:pt>
                <c:pt idx="12866">
                  <c:v>45118.219507870373</c:v>
                </c:pt>
                <c:pt idx="12867">
                  <c:v>45118.229924594911</c:v>
                </c:pt>
                <c:pt idx="12868">
                  <c:v>45118.240341319448</c:v>
                </c:pt>
                <c:pt idx="12869">
                  <c:v>45118.250758043985</c:v>
                </c:pt>
                <c:pt idx="12870">
                  <c:v>45118.261174768515</c:v>
                </c:pt>
                <c:pt idx="12871">
                  <c:v>45118.271591493052</c:v>
                </c:pt>
                <c:pt idx="12872">
                  <c:v>45118.282008217589</c:v>
                </c:pt>
                <c:pt idx="12873">
                  <c:v>45118.292424942127</c:v>
                </c:pt>
                <c:pt idx="12874">
                  <c:v>45118.302841666664</c:v>
                </c:pt>
                <c:pt idx="12875">
                  <c:v>45118.313258391201</c:v>
                </c:pt>
                <c:pt idx="12876">
                  <c:v>45118.323675115738</c:v>
                </c:pt>
                <c:pt idx="12877">
                  <c:v>45118.334091840276</c:v>
                </c:pt>
                <c:pt idx="12878">
                  <c:v>45118.344508564813</c:v>
                </c:pt>
                <c:pt idx="12879">
                  <c:v>45118.35492528935</c:v>
                </c:pt>
                <c:pt idx="12880">
                  <c:v>45118.365342013887</c:v>
                </c:pt>
                <c:pt idx="12881">
                  <c:v>45118.375758738424</c:v>
                </c:pt>
                <c:pt idx="12882">
                  <c:v>45118.386175462962</c:v>
                </c:pt>
                <c:pt idx="12883">
                  <c:v>45118.396592187499</c:v>
                </c:pt>
                <c:pt idx="12884">
                  <c:v>45118.407008912036</c:v>
                </c:pt>
                <c:pt idx="12885">
                  <c:v>45118.417425636573</c:v>
                </c:pt>
                <c:pt idx="12886">
                  <c:v>45118.42784236111</c:v>
                </c:pt>
                <c:pt idx="12887">
                  <c:v>45118.438259085648</c:v>
                </c:pt>
                <c:pt idx="12888">
                  <c:v>45118.448675810185</c:v>
                </c:pt>
                <c:pt idx="12889">
                  <c:v>45118.459092534722</c:v>
                </c:pt>
                <c:pt idx="12890">
                  <c:v>45118.469509259259</c:v>
                </c:pt>
                <c:pt idx="12891">
                  <c:v>45118.479925983796</c:v>
                </c:pt>
                <c:pt idx="12892">
                  <c:v>45118.490342708334</c:v>
                </c:pt>
                <c:pt idx="12893">
                  <c:v>45118.500759432871</c:v>
                </c:pt>
                <c:pt idx="12894">
                  <c:v>45118.511176157408</c:v>
                </c:pt>
                <c:pt idx="12895">
                  <c:v>45118.521592881945</c:v>
                </c:pt>
                <c:pt idx="12896">
                  <c:v>45118.532009606482</c:v>
                </c:pt>
                <c:pt idx="12897">
                  <c:v>45118.54242633102</c:v>
                </c:pt>
                <c:pt idx="12898">
                  <c:v>45118.552843055557</c:v>
                </c:pt>
                <c:pt idx="12899">
                  <c:v>45118.563259780094</c:v>
                </c:pt>
                <c:pt idx="12900">
                  <c:v>45118.573676504631</c:v>
                </c:pt>
                <c:pt idx="12901">
                  <c:v>45118.584093229169</c:v>
                </c:pt>
                <c:pt idx="12902">
                  <c:v>45118.594509953706</c:v>
                </c:pt>
                <c:pt idx="12903">
                  <c:v>45118.604926678243</c:v>
                </c:pt>
                <c:pt idx="12904">
                  <c:v>45118.61534340278</c:v>
                </c:pt>
                <c:pt idx="12905">
                  <c:v>45118.625760127317</c:v>
                </c:pt>
                <c:pt idx="12906">
                  <c:v>45118.636176851855</c:v>
                </c:pt>
                <c:pt idx="12907">
                  <c:v>45118.646593576392</c:v>
                </c:pt>
                <c:pt idx="12908">
                  <c:v>45118.657010300929</c:v>
                </c:pt>
                <c:pt idx="12909">
                  <c:v>45118.667427025466</c:v>
                </c:pt>
                <c:pt idx="12910">
                  <c:v>45118.677843750003</c:v>
                </c:pt>
                <c:pt idx="12911">
                  <c:v>45118.688260474541</c:v>
                </c:pt>
                <c:pt idx="12912">
                  <c:v>45118.698677199071</c:v>
                </c:pt>
                <c:pt idx="12913">
                  <c:v>45118.709093923608</c:v>
                </c:pt>
                <c:pt idx="12914">
                  <c:v>45118.719510648145</c:v>
                </c:pt>
                <c:pt idx="12915">
                  <c:v>45118.729927372682</c:v>
                </c:pt>
                <c:pt idx="12916">
                  <c:v>45118.740344097219</c:v>
                </c:pt>
                <c:pt idx="12917">
                  <c:v>45118.750760821757</c:v>
                </c:pt>
                <c:pt idx="12918">
                  <c:v>45118.761177546294</c:v>
                </c:pt>
                <c:pt idx="12919">
                  <c:v>45118.771594270831</c:v>
                </c:pt>
                <c:pt idx="12920">
                  <c:v>45118.782010995368</c:v>
                </c:pt>
                <c:pt idx="12921">
                  <c:v>45118.792427719905</c:v>
                </c:pt>
                <c:pt idx="12922">
                  <c:v>45118.802844444443</c:v>
                </c:pt>
                <c:pt idx="12923">
                  <c:v>45118.81326116898</c:v>
                </c:pt>
                <c:pt idx="12924">
                  <c:v>45118.823677893517</c:v>
                </c:pt>
                <c:pt idx="12925">
                  <c:v>45118.834094618054</c:v>
                </c:pt>
                <c:pt idx="12926">
                  <c:v>45118.844511342591</c:v>
                </c:pt>
                <c:pt idx="12927">
                  <c:v>45118.854928067129</c:v>
                </c:pt>
                <c:pt idx="12928">
                  <c:v>45118.865344791666</c:v>
                </c:pt>
                <c:pt idx="12929">
                  <c:v>45118.875761516203</c:v>
                </c:pt>
                <c:pt idx="12930">
                  <c:v>45118.88617824074</c:v>
                </c:pt>
                <c:pt idx="12931">
                  <c:v>45118.896594965277</c:v>
                </c:pt>
                <c:pt idx="12932">
                  <c:v>45118.907011689815</c:v>
                </c:pt>
                <c:pt idx="12933">
                  <c:v>45118.917428414352</c:v>
                </c:pt>
                <c:pt idx="12934">
                  <c:v>45118.927845138889</c:v>
                </c:pt>
                <c:pt idx="12935">
                  <c:v>45118.938261863426</c:v>
                </c:pt>
                <c:pt idx="12936">
                  <c:v>45118.948678587964</c:v>
                </c:pt>
                <c:pt idx="12937">
                  <c:v>45118.959095312501</c:v>
                </c:pt>
                <c:pt idx="12938">
                  <c:v>45118.969512037038</c:v>
                </c:pt>
                <c:pt idx="12939">
                  <c:v>45118.979928761575</c:v>
                </c:pt>
                <c:pt idx="12940">
                  <c:v>45118.990345486112</c:v>
                </c:pt>
                <c:pt idx="12941">
                  <c:v>45119.00076221065</c:v>
                </c:pt>
                <c:pt idx="12942">
                  <c:v>45119.011178935187</c:v>
                </c:pt>
                <c:pt idx="12943">
                  <c:v>45119.021595659724</c:v>
                </c:pt>
                <c:pt idx="12944">
                  <c:v>45119.032012384261</c:v>
                </c:pt>
                <c:pt idx="12945">
                  <c:v>45119.042429108798</c:v>
                </c:pt>
                <c:pt idx="12946">
                  <c:v>45119.052845833336</c:v>
                </c:pt>
                <c:pt idx="12947">
                  <c:v>45119.063262557873</c:v>
                </c:pt>
                <c:pt idx="12948">
                  <c:v>45119.07367928241</c:v>
                </c:pt>
                <c:pt idx="12949">
                  <c:v>45119.084096006947</c:v>
                </c:pt>
                <c:pt idx="12950">
                  <c:v>45119.094512731484</c:v>
                </c:pt>
                <c:pt idx="12951">
                  <c:v>45119.104929456022</c:v>
                </c:pt>
                <c:pt idx="12952">
                  <c:v>45119.115346180559</c:v>
                </c:pt>
                <c:pt idx="12953">
                  <c:v>45119.125762905096</c:v>
                </c:pt>
                <c:pt idx="12954">
                  <c:v>45119.136179629626</c:v>
                </c:pt>
                <c:pt idx="12955">
                  <c:v>45119.146596354163</c:v>
                </c:pt>
                <c:pt idx="12956">
                  <c:v>45119.1570130787</c:v>
                </c:pt>
                <c:pt idx="12957">
                  <c:v>45119.167429803238</c:v>
                </c:pt>
                <c:pt idx="12958">
                  <c:v>45119.177846527775</c:v>
                </c:pt>
                <c:pt idx="12959">
                  <c:v>45119.188263252312</c:v>
                </c:pt>
                <c:pt idx="12960">
                  <c:v>45119.198679976849</c:v>
                </c:pt>
                <c:pt idx="12961">
                  <c:v>45119.209096701386</c:v>
                </c:pt>
                <c:pt idx="12962">
                  <c:v>45119.219513425924</c:v>
                </c:pt>
                <c:pt idx="12963">
                  <c:v>45119.229930150461</c:v>
                </c:pt>
                <c:pt idx="12964">
                  <c:v>45119.240346874998</c:v>
                </c:pt>
                <c:pt idx="12965">
                  <c:v>45119.250763599535</c:v>
                </c:pt>
                <c:pt idx="12966">
                  <c:v>45119.261180324072</c:v>
                </c:pt>
                <c:pt idx="12967">
                  <c:v>45119.27159704861</c:v>
                </c:pt>
                <c:pt idx="12968">
                  <c:v>45119.282013773147</c:v>
                </c:pt>
                <c:pt idx="12969">
                  <c:v>45119.292430497684</c:v>
                </c:pt>
                <c:pt idx="12970">
                  <c:v>45119.302847222221</c:v>
                </c:pt>
                <c:pt idx="12971">
                  <c:v>45119.313263946759</c:v>
                </c:pt>
                <c:pt idx="12972">
                  <c:v>45119.323680671296</c:v>
                </c:pt>
                <c:pt idx="12973">
                  <c:v>45119.334097395833</c:v>
                </c:pt>
                <c:pt idx="12974">
                  <c:v>45119.34451412037</c:v>
                </c:pt>
                <c:pt idx="12975">
                  <c:v>45119.354930844907</c:v>
                </c:pt>
                <c:pt idx="12976">
                  <c:v>45119.365347569445</c:v>
                </c:pt>
                <c:pt idx="12977">
                  <c:v>45119.375764293982</c:v>
                </c:pt>
                <c:pt idx="12978">
                  <c:v>45119.386181018519</c:v>
                </c:pt>
                <c:pt idx="12979">
                  <c:v>45119.396597743056</c:v>
                </c:pt>
                <c:pt idx="12980">
                  <c:v>45119.407014467593</c:v>
                </c:pt>
                <c:pt idx="12981">
                  <c:v>45119.417431192131</c:v>
                </c:pt>
                <c:pt idx="12982">
                  <c:v>45119.427847916668</c:v>
                </c:pt>
                <c:pt idx="12983">
                  <c:v>45119.438264641205</c:v>
                </c:pt>
                <c:pt idx="12984">
                  <c:v>45119.448681365742</c:v>
                </c:pt>
                <c:pt idx="12985">
                  <c:v>45119.459098090279</c:v>
                </c:pt>
                <c:pt idx="12986">
                  <c:v>45119.469514814817</c:v>
                </c:pt>
                <c:pt idx="12987">
                  <c:v>45119.479931539354</c:v>
                </c:pt>
                <c:pt idx="12988">
                  <c:v>45119.490348263891</c:v>
                </c:pt>
                <c:pt idx="12989">
                  <c:v>45119.500764988428</c:v>
                </c:pt>
                <c:pt idx="12990">
                  <c:v>45119.511181712965</c:v>
                </c:pt>
                <c:pt idx="12991">
                  <c:v>45119.521598437503</c:v>
                </c:pt>
                <c:pt idx="12992">
                  <c:v>45119.53201516204</c:v>
                </c:pt>
                <c:pt idx="12993">
                  <c:v>45119.542431886577</c:v>
                </c:pt>
                <c:pt idx="12994">
                  <c:v>45119.552848611114</c:v>
                </c:pt>
                <c:pt idx="12995">
                  <c:v>45119.563265335652</c:v>
                </c:pt>
                <c:pt idx="12996">
                  <c:v>45119.573682060189</c:v>
                </c:pt>
                <c:pt idx="12997">
                  <c:v>45119.584098784719</c:v>
                </c:pt>
                <c:pt idx="12998">
                  <c:v>45119.594515509256</c:v>
                </c:pt>
                <c:pt idx="12999">
                  <c:v>45119.604932233793</c:v>
                </c:pt>
                <c:pt idx="13000">
                  <c:v>45119.61534895833</c:v>
                </c:pt>
                <c:pt idx="13001">
                  <c:v>45119.625765682867</c:v>
                </c:pt>
                <c:pt idx="13002">
                  <c:v>45119.636182407405</c:v>
                </c:pt>
                <c:pt idx="13003">
                  <c:v>45119.646599131942</c:v>
                </c:pt>
                <c:pt idx="13004">
                  <c:v>45119.657015856479</c:v>
                </c:pt>
                <c:pt idx="13005">
                  <c:v>45119.667432581016</c:v>
                </c:pt>
                <c:pt idx="13006">
                  <c:v>45119.677849305554</c:v>
                </c:pt>
                <c:pt idx="13007">
                  <c:v>45119.688266030091</c:v>
                </c:pt>
                <c:pt idx="13008">
                  <c:v>45119.698682754628</c:v>
                </c:pt>
                <c:pt idx="13009">
                  <c:v>45119.709099479165</c:v>
                </c:pt>
                <c:pt idx="13010">
                  <c:v>45119.719516203702</c:v>
                </c:pt>
                <c:pt idx="13011">
                  <c:v>45119.72993292824</c:v>
                </c:pt>
                <c:pt idx="13012">
                  <c:v>45119.740349652777</c:v>
                </c:pt>
                <c:pt idx="13013">
                  <c:v>45119.750766377314</c:v>
                </c:pt>
                <c:pt idx="13014">
                  <c:v>45119.761183101851</c:v>
                </c:pt>
                <c:pt idx="13015">
                  <c:v>45119.771599826388</c:v>
                </c:pt>
                <c:pt idx="13016">
                  <c:v>45119.782016550926</c:v>
                </c:pt>
                <c:pt idx="13017">
                  <c:v>45119.792433275463</c:v>
                </c:pt>
                <c:pt idx="13018">
                  <c:v>45119.80285</c:v>
                </c:pt>
                <c:pt idx="13019">
                  <c:v>45119.813266724537</c:v>
                </c:pt>
                <c:pt idx="13020">
                  <c:v>45119.823683449074</c:v>
                </c:pt>
                <c:pt idx="13021">
                  <c:v>45119.834100173612</c:v>
                </c:pt>
                <c:pt idx="13022">
                  <c:v>45119.844516898149</c:v>
                </c:pt>
                <c:pt idx="13023">
                  <c:v>45119.854933622686</c:v>
                </c:pt>
                <c:pt idx="13024">
                  <c:v>45119.865350347223</c:v>
                </c:pt>
                <c:pt idx="13025">
                  <c:v>45119.87576707176</c:v>
                </c:pt>
                <c:pt idx="13026">
                  <c:v>45119.886183796298</c:v>
                </c:pt>
                <c:pt idx="13027">
                  <c:v>45119.896600520835</c:v>
                </c:pt>
                <c:pt idx="13028">
                  <c:v>45119.907017245372</c:v>
                </c:pt>
                <c:pt idx="13029">
                  <c:v>45119.917433969909</c:v>
                </c:pt>
                <c:pt idx="13030">
                  <c:v>45119.927850694447</c:v>
                </c:pt>
                <c:pt idx="13031">
                  <c:v>45119.938267418984</c:v>
                </c:pt>
                <c:pt idx="13032">
                  <c:v>45119.948684143521</c:v>
                </c:pt>
                <c:pt idx="13033">
                  <c:v>45119.959100868058</c:v>
                </c:pt>
                <c:pt idx="13034">
                  <c:v>45119.969517592595</c:v>
                </c:pt>
                <c:pt idx="13035">
                  <c:v>45119.979934317133</c:v>
                </c:pt>
                <c:pt idx="13036">
                  <c:v>45119.99035104167</c:v>
                </c:pt>
                <c:pt idx="13037">
                  <c:v>45120.000767766207</c:v>
                </c:pt>
                <c:pt idx="13038">
                  <c:v>45120.011184490744</c:v>
                </c:pt>
                <c:pt idx="13039">
                  <c:v>45120.021601215281</c:v>
                </c:pt>
                <c:pt idx="13040">
                  <c:v>45120.032017939811</c:v>
                </c:pt>
                <c:pt idx="13041">
                  <c:v>45120.042434664349</c:v>
                </c:pt>
                <c:pt idx="13042">
                  <c:v>45120.052851388886</c:v>
                </c:pt>
                <c:pt idx="13043">
                  <c:v>45120.063268113423</c:v>
                </c:pt>
                <c:pt idx="13044">
                  <c:v>45120.07368483796</c:v>
                </c:pt>
                <c:pt idx="13045">
                  <c:v>45120.084101562497</c:v>
                </c:pt>
                <c:pt idx="13046">
                  <c:v>45120.094518287035</c:v>
                </c:pt>
                <c:pt idx="13047">
                  <c:v>45120.104935011572</c:v>
                </c:pt>
                <c:pt idx="13048">
                  <c:v>45120.115351736109</c:v>
                </c:pt>
                <c:pt idx="13049">
                  <c:v>45120.125768460646</c:v>
                </c:pt>
                <c:pt idx="13050">
                  <c:v>45120.136185185183</c:v>
                </c:pt>
                <c:pt idx="13051">
                  <c:v>45120.146601909721</c:v>
                </c:pt>
                <c:pt idx="13052">
                  <c:v>45120.157018634258</c:v>
                </c:pt>
                <c:pt idx="13053">
                  <c:v>45120.167435358795</c:v>
                </c:pt>
                <c:pt idx="13054">
                  <c:v>45120.177852083332</c:v>
                </c:pt>
                <c:pt idx="13055">
                  <c:v>45120.188268807869</c:v>
                </c:pt>
                <c:pt idx="13056">
                  <c:v>45120.198685532407</c:v>
                </c:pt>
                <c:pt idx="13057">
                  <c:v>45120.209102256944</c:v>
                </c:pt>
                <c:pt idx="13058">
                  <c:v>45120.219518981481</c:v>
                </c:pt>
                <c:pt idx="13059">
                  <c:v>45120.229935706018</c:v>
                </c:pt>
                <c:pt idx="13060">
                  <c:v>45120.240352430556</c:v>
                </c:pt>
                <c:pt idx="13061">
                  <c:v>45120.250769155093</c:v>
                </c:pt>
                <c:pt idx="13062">
                  <c:v>45120.26118587963</c:v>
                </c:pt>
                <c:pt idx="13063">
                  <c:v>45120.271602604167</c:v>
                </c:pt>
                <c:pt idx="13064">
                  <c:v>45120.282019328704</c:v>
                </c:pt>
                <c:pt idx="13065">
                  <c:v>45120.292436053242</c:v>
                </c:pt>
                <c:pt idx="13066">
                  <c:v>45120.302852777779</c:v>
                </c:pt>
                <c:pt idx="13067">
                  <c:v>45120.313269502316</c:v>
                </c:pt>
                <c:pt idx="13068">
                  <c:v>45120.323686226853</c:v>
                </c:pt>
                <c:pt idx="13069">
                  <c:v>45120.33410295139</c:v>
                </c:pt>
                <c:pt idx="13070">
                  <c:v>45120.344519675928</c:v>
                </c:pt>
                <c:pt idx="13071">
                  <c:v>45120.354936400465</c:v>
                </c:pt>
                <c:pt idx="13072">
                  <c:v>45120.365353125002</c:v>
                </c:pt>
                <c:pt idx="13073">
                  <c:v>45120.375769849539</c:v>
                </c:pt>
                <c:pt idx="13074">
                  <c:v>45120.386186574076</c:v>
                </c:pt>
                <c:pt idx="13075">
                  <c:v>45120.396603298614</c:v>
                </c:pt>
                <c:pt idx="13076">
                  <c:v>45120.407020023151</c:v>
                </c:pt>
                <c:pt idx="13077">
                  <c:v>45120.417436747688</c:v>
                </c:pt>
                <c:pt idx="13078">
                  <c:v>45120.427853472225</c:v>
                </c:pt>
                <c:pt idx="13079">
                  <c:v>45120.438270196762</c:v>
                </c:pt>
                <c:pt idx="13080">
                  <c:v>45120.4486869213</c:v>
                </c:pt>
                <c:pt idx="13081">
                  <c:v>45120.459103645837</c:v>
                </c:pt>
                <c:pt idx="13082">
                  <c:v>45120.469520370367</c:v>
                </c:pt>
                <c:pt idx="13083">
                  <c:v>45120.479937094904</c:v>
                </c:pt>
                <c:pt idx="13084">
                  <c:v>45120.490353819441</c:v>
                </c:pt>
                <c:pt idx="13085">
                  <c:v>45120.500770543978</c:v>
                </c:pt>
                <c:pt idx="13086">
                  <c:v>45120.511187268516</c:v>
                </c:pt>
              </c:numCache>
            </c:numRef>
          </c:xVal>
          <c:yVal>
            <c:numRef>
              <c:f>'AMPTS2 data-Food Waste'!$M$3:$M$13090</c:f>
              <c:numCache>
                <c:formatCode>General</c:formatCode>
                <c:ptCount val="13088"/>
                <c:pt idx="0">
                  <c:v>0</c:v>
                </c:pt>
                <c:pt idx="1">
                  <c:v>0</c:v>
                </c:pt>
                <c:pt idx="2">
                  <c:v>0</c:v>
                </c:pt>
                <c:pt idx="3">
                  <c:v>0</c:v>
                </c:pt>
                <c:pt idx="4">
                  <c:v>0</c:v>
                </c:pt>
                <c:pt idx="5">
                  <c:v>0</c:v>
                </c:pt>
                <c:pt idx="6">
                  <c:v>0.10000000000002274</c:v>
                </c:pt>
                <c:pt idx="7">
                  <c:v>0.10000000000002274</c:v>
                </c:pt>
                <c:pt idx="8">
                  <c:v>0.10000000000002274</c:v>
                </c:pt>
                <c:pt idx="9">
                  <c:v>0.10000000000002274</c:v>
                </c:pt>
                <c:pt idx="10">
                  <c:v>0.10000000000002274</c:v>
                </c:pt>
                <c:pt idx="11">
                  <c:v>0.10000000000002274</c:v>
                </c:pt>
                <c:pt idx="12">
                  <c:v>0.10000000000002274</c:v>
                </c:pt>
                <c:pt idx="13">
                  <c:v>0.10000000000002274</c:v>
                </c:pt>
                <c:pt idx="14">
                  <c:v>0.10000000000002274</c:v>
                </c:pt>
                <c:pt idx="15">
                  <c:v>0.10000000000002274</c:v>
                </c:pt>
                <c:pt idx="16">
                  <c:v>0.10000000000002274</c:v>
                </c:pt>
                <c:pt idx="17">
                  <c:v>0.10000000000002274</c:v>
                </c:pt>
                <c:pt idx="18">
                  <c:v>0.10000000000002274</c:v>
                </c:pt>
                <c:pt idx="19">
                  <c:v>0.10000000000002274</c:v>
                </c:pt>
                <c:pt idx="20">
                  <c:v>0.10000000000002274</c:v>
                </c:pt>
                <c:pt idx="21">
                  <c:v>0.20000000000004547</c:v>
                </c:pt>
                <c:pt idx="22">
                  <c:v>0.20000000000004547</c:v>
                </c:pt>
                <c:pt idx="23">
                  <c:v>0.20000000000004547</c:v>
                </c:pt>
                <c:pt idx="24">
                  <c:v>0.20000000000004547</c:v>
                </c:pt>
                <c:pt idx="25">
                  <c:v>0.20000000000004547</c:v>
                </c:pt>
                <c:pt idx="26">
                  <c:v>0.20000000000004547</c:v>
                </c:pt>
                <c:pt idx="27">
                  <c:v>0.20000000000004547</c:v>
                </c:pt>
                <c:pt idx="28">
                  <c:v>0.20000000000004547</c:v>
                </c:pt>
                <c:pt idx="29">
                  <c:v>0.20000000000004547</c:v>
                </c:pt>
                <c:pt idx="30">
                  <c:v>0.20000000000004547</c:v>
                </c:pt>
                <c:pt idx="31">
                  <c:v>0.20000000000004547</c:v>
                </c:pt>
                <c:pt idx="32">
                  <c:v>0.20000000000004547</c:v>
                </c:pt>
                <c:pt idx="33">
                  <c:v>0.20000000000004547</c:v>
                </c:pt>
                <c:pt idx="34">
                  <c:v>0.20000000000004547</c:v>
                </c:pt>
                <c:pt idx="35">
                  <c:v>0.30000000000006821</c:v>
                </c:pt>
                <c:pt idx="36">
                  <c:v>0.30000000000006821</c:v>
                </c:pt>
                <c:pt idx="37">
                  <c:v>0.30000000000006821</c:v>
                </c:pt>
                <c:pt idx="38">
                  <c:v>0.30000000000006821</c:v>
                </c:pt>
                <c:pt idx="39">
                  <c:v>0.30000000000006821</c:v>
                </c:pt>
                <c:pt idx="40">
                  <c:v>0.30000000000006821</c:v>
                </c:pt>
                <c:pt idx="41">
                  <c:v>0.30000000000006821</c:v>
                </c:pt>
                <c:pt idx="42">
                  <c:v>0.30000000000006821</c:v>
                </c:pt>
                <c:pt idx="43">
                  <c:v>0.30000000000006821</c:v>
                </c:pt>
                <c:pt idx="44">
                  <c:v>0.30000000000006821</c:v>
                </c:pt>
                <c:pt idx="45">
                  <c:v>0.30000000000006821</c:v>
                </c:pt>
                <c:pt idx="46">
                  <c:v>0.30000000000006821</c:v>
                </c:pt>
                <c:pt idx="47">
                  <c:v>0.30000000000006821</c:v>
                </c:pt>
                <c:pt idx="48">
                  <c:v>0.30000000000006821</c:v>
                </c:pt>
                <c:pt idx="49">
                  <c:v>0.30000000000006821</c:v>
                </c:pt>
                <c:pt idx="50">
                  <c:v>0.40000000000009095</c:v>
                </c:pt>
                <c:pt idx="51">
                  <c:v>0.40000000000009095</c:v>
                </c:pt>
                <c:pt idx="52">
                  <c:v>0.40000000000009095</c:v>
                </c:pt>
                <c:pt idx="53">
                  <c:v>0.40000000000009095</c:v>
                </c:pt>
                <c:pt idx="54">
                  <c:v>0.40000000000009095</c:v>
                </c:pt>
                <c:pt idx="55">
                  <c:v>0.40000000000009095</c:v>
                </c:pt>
                <c:pt idx="56">
                  <c:v>0.40000000000009095</c:v>
                </c:pt>
                <c:pt idx="57">
                  <c:v>0.40000000000009095</c:v>
                </c:pt>
                <c:pt idx="58">
                  <c:v>0.40000000000009095</c:v>
                </c:pt>
                <c:pt idx="59">
                  <c:v>0.40000000000009095</c:v>
                </c:pt>
                <c:pt idx="60">
                  <c:v>0.40000000000009095</c:v>
                </c:pt>
                <c:pt idx="61">
                  <c:v>0.40000000000009095</c:v>
                </c:pt>
                <c:pt idx="62">
                  <c:v>0.40000000000009095</c:v>
                </c:pt>
                <c:pt idx="63">
                  <c:v>0.40000000000009095</c:v>
                </c:pt>
                <c:pt idx="64">
                  <c:v>0.40000000000009095</c:v>
                </c:pt>
                <c:pt idx="65">
                  <c:v>0.5</c:v>
                </c:pt>
                <c:pt idx="66">
                  <c:v>0.5</c:v>
                </c:pt>
                <c:pt idx="67">
                  <c:v>0.5</c:v>
                </c:pt>
                <c:pt idx="68">
                  <c:v>0.5</c:v>
                </c:pt>
                <c:pt idx="69">
                  <c:v>0.5</c:v>
                </c:pt>
                <c:pt idx="70">
                  <c:v>0.5</c:v>
                </c:pt>
                <c:pt idx="71">
                  <c:v>0.5</c:v>
                </c:pt>
                <c:pt idx="72">
                  <c:v>0.5</c:v>
                </c:pt>
                <c:pt idx="73">
                  <c:v>0.5</c:v>
                </c:pt>
                <c:pt idx="74">
                  <c:v>0.5</c:v>
                </c:pt>
                <c:pt idx="75">
                  <c:v>0.5</c:v>
                </c:pt>
                <c:pt idx="76">
                  <c:v>0.5</c:v>
                </c:pt>
                <c:pt idx="77">
                  <c:v>0.5</c:v>
                </c:pt>
                <c:pt idx="78">
                  <c:v>0.5</c:v>
                </c:pt>
                <c:pt idx="79">
                  <c:v>0.60000000000002274</c:v>
                </c:pt>
                <c:pt idx="80">
                  <c:v>0.60000000000002274</c:v>
                </c:pt>
                <c:pt idx="81">
                  <c:v>0.60000000000002274</c:v>
                </c:pt>
                <c:pt idx="82">
                  <c:v>0.60000000000002274</c:v>
                </c:pt>
                <c:pt idx="83">
                  <c:v>0.60000000000002274</c:v>
                </c:pt>
                <c:pt idx="84">
                  <c:v>0.60000000000002274</c:v>
                </c:pt>
                <c:pt idx="85">
                  <c:v>0.60000000000002274</c:v>
                </c:pt>
                <c:pt idx="86">
                  <c:v>0.60000000000002274</c:v>
                </c:pt>
                <c:pt idx="87">
                  <c:v>0.60000000000002274</c:v>
                </c:pt>
                <c:pt idx="88">
                  <c:v>0.60000000000002274</c:v>
                </c:pt>
                <c:pt idx="89">
                  <c:v>0.60000000000002274</c:v>
                </c:pt>
                <c:pt idx="90">
                  <c:v>0.60000000000002274</c:v>
                </c:pt>
                <c:pt idx="91">
                  <c:v>0.60000000000002274</c:v>
                </c:pt>
                <c:pt idx="92">
                  <c:v>0.60000000000002274</c:v>
                </c:pt>
                <c:pt idx="93">
                  <c:v>0.60000000000002274</c:v>
                </c:pt>
                <c:pt idx="94">
                  <c:v>0.70000000000004547</c:v>
                </c:pt>
                <c:pt idx="95">
                  <c:v>0.70000000000004547</c:v>
                </c:pt>
                <c:pt idx="96">
                  <c:v>0.70000000000004547</c:v>
                </c:pt>
                <c:pt idx="97">
                  <c:v>0.70000000000004547</c:v>
                </c:pt>
                <c:pt idx="98">
                  <c:v>0.70000000000004547</c:v>
                </c:pt>
                <c:pt idx="99">
                  <c:v>0.70000000000004547</c:v>
                </c:pt>
                <c:pt idx="100">
                  <c:v>0.70000000000004547</c:v>
                </c:pt>
                <c:pt idx="101">
                  <c:v>0.70000000000004547</c:v>
                </c:pt>
                <c:pt idx="102">
                  <c:v>0.70000000000004547</c:v>
                </c:pt>
                <c:pt idx="103">
                  <c:v>0.70000000000004547</c:v>
                </c:pt>
                <c:pt idx="104">
                  <c:v>0.70000000000004547</c:v>
                </c:pt>
                <c:pt idx="105">
                  <c:v>0.70000000000004547</c:v>
                </c:pt>
                <c:pt idx="106">
                  <c:v>0.70000000000004547</c:v>
                </c:pt>
                <c:pt idx="107">
                  <c:v>0.70000000000004547</c:v>
                </c:pt>
                <c:pt idx="108">
                  <c:v>0.70000000000004547</c:v>
                </c:pt>
                <c:pt idx="109">
                  <c:v>0.80000000000006821</c:v>
                </c:pt>
                <c:pt idx="110">
                  <c:v>0.80000000000006821</c:v>
                </c:pt>
                <c:pt idx="111">
                  <c:v>0.80000000000006821</c:v>
                </c:pt>
                <c:pt idx="112">
                  <c:v>0.80000000000006821</c:v>
                </c:pt>
                <c:pt idx="113">
                  <c:v>0.80000000000006821</c:v>
                </c:pt>
                <c:pt idx="114">
                  <c:v>0.80000000000006821</c:v>
                </c:pt>
                <c:pt idx="115">
                  <c:v>0.80000000000006821</c:v>
                </c:pt>
                <c:pt idx="116">
                  <c:v>0.80000000000006821</c:v>
                </c:pt>
                <c:pt idx="117">
                  <c:v>0.80000000000006821</c:v>
                </c:pt>
                <c:pt idx="118">
                  <c:v>0.80000000000006821</c:v>
                </c:pt>
                <c:pt idx="119">
                  <c:v>0.80000000000006821</c:v>
                </c:pt>
                <c:pt idx="120">
                  <c:v>0.80000000000006821</c:v>
                </c:pt>
                <c:pt idx="121">
                  <c:v>0.80000000000006821</c:v>
                </c:pt>
                <c:pt idx="122">
                  <c:v>0.80000000000006821</c:v>
                </c:pt>
                <c:pt idx="123">
                  <c:v>0.80000000000006821</c:v>
                </c:pt>
                <c:pt idx="124">
                  <c:v>0.90000000000009095</c:v>
                </c:pt>
                <c:pt idx="125">
                  <c:v>0.90000000000009095</c:v>
                </c:pt>
                <c:pt idx="126">
                  <c:v>0.90000000000009095</c:v>
                </c:pt>
                <c:pt idx="127">
                  <c:v>0.90000000000009095</c:v>
                </c:pt>
                <c:pt idx="128">
                  <c:v>0.90000000000009095</c:v>
                </c:pt>
                <c:pt idx="129">
                  <c:v>0.90000000000009095</c:v>
                </c:pt>
                <c:pt idx="130">
                  <c:v>0.90000000000009095</c:v>
                </c:pt>
                <c:pt idx="131">
                  <c:v>0.90000000000009095</c:v>
                </c:pt>
                <c:pt idx="132">
                  <c:v>0.90000000000009095</c:v>
                </c:pt>
                <c:pt idx="133">
                  <c:v>0.90000000000009095</c:v>
                </c:pt>
                <c:pt idx="134">
                  <c:v>0.90000000000009095</c:v>
                </c:pt>
                <c:pt idx="135">
                  <c:v>0.90000000000009095</c:v>
                </c:pt>
                <c:pt idx="136">
                  <c:v>0.90000000000009095</c:v>
                </c:pt>
                <c:pt idx="137">
                  <c:v>0.90000000000009095</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1.1000000000000227</c:v>
                </c:pt>
                <c:pt idx="154">
                  <c:v>1.1000000000000227</c:v>
                </c:pt>
                <c:pt idx="155">
                  <c:v>1.1000000000000227</c:v>
                </c:pt>
                <c:pt idx="156">
                  <c:v>1.1000000000000227</c:v>
                </c:pt>
                <c:pt idx="157">
                  <c:v>1.1000000000000227</c:v>
                </c:pt>
                <c:pt idx="158">
                  <c:v>1.1000000000000227</c:v>
                </c:pt>
                <c:pt idx="159">
                  <c:v>1.1000000000000227</c:v>
                </c:pt>
                <c:pt idx="160">
                  <c:v>1.1000000000000227</c:v>
                </c:pt>
                <c:pt idx="161">
                  <c:v>1.1000000000000227</c:v>
                </c:pt>
                <c:pt idx="162">
                  <c:v>1.1000000000000227</c:v>
                </c:pt>
                <c:pt idx="163">
                  <c:v>1.1000000000000227</c:v>
                </c:pt>
                <c:pt idx="164">
                  <c:v>1.1000000000000227</c:v>
                </c:pt>
                <c:pt idx="165">
                  <c:v>1.1000000000000227</c:v>
                </c:pt>
                <c:pt idx="166">
                  <c:v>1.1000000000000227</c:v>
                </c:pt>
                <c:pt idx="167">
                  <c:v>1.1000000000000227</c:v>
                </c:pt>
                <c:pt idx="168">
                  <c:v>1.2000000000000455</c:v>
                </c:pt>
                <c:pt idx="169">
                  <c:v>1.2000000000000455</c:v>
                </c:pt>
                <c:pt idx="170">
                  <c:v>1.2000000000000455</c:v>
                </c:pt>
                <c:pt idx="171">
                  <c:v>1.2000000000000455</c:v>
                </c:pt>
                <c:pt idx="172">
                  <c:v>1.2000000000000455</c:v>
                </c:pt>
                <c:pt idx="173">
                  <c:v>1.2000000000000455</c:v>
                </c:pt>
                <c:pt idx="174">
                  <c:v>1.2000000000000455</c:v>
                </c:pt>
                <c:pt idx="175">
                  <c:v>1.2000000000000455</c:v>
                </c:pt>
                <c:pt idx="176">
                  <c:v>1.2000000000000455</c:v>
                </c:pt>
                <c:pt idx="177">
                  <c:v>1.2000000000000455</c:v>
                </c:pt>
                <c:pt idx="178">
                  <c:v>1.2000000000000455</c:v>
                </c:pt>
                <c:pt idx="179">
                  <c:v>1.2000000000000455</c:v>
                </c:pt>
                <c:pt idx="180">
                  <c:v>1.2000000000000455</c:v>
                </c:pt>
                <c:pt idx="181">
                  <c:v>1.2000000000000455</c:v>
                </c:pt>
                <c:pt idx="182">
                  <c:v>1.3000000000000682</c:v>
                </c:pt>
                <c:pt idx="183">
                  <c:v>1.3000000000000682</c:v>
                </c:pt>
                <c:pt idx="184">
                  <c:v>1.3000000000000682</c:v>
                </c:pt>
                <c:pt idx="185">
                  <c:v>1.3000000000000682</c:v>
                </c:pt>
                <c:pt idx="186">
                  <c:v>1.3000000000000682</c:v>
                </c:pt>
                <c:pt idx="187">
                  <c:v>1.3000000000000682</c:v>
                </c:pt>
                <c:pt idx="188">
                  <c:v>1.3000000000000682</c:v>
                </c:pt>
                <c:pt idx="189">
                  <c:v>1.3000000000000682</c:v>
                </c:pt>
                <c:pt idx="190">
                  <c:v>1.3000000000000682</c:v>
                </c:pt>
                <c:pt idx="191">
                  <c:v>1.3000000000000682</c:v>
                </c:pt>
                <c:pt idx="192">
                  <c:v>1.3000000000000682</c:v>
                </c:pt>
                <c:pt idx="193">
                  <c:v>1.3000000000000682</c:v>
                </c:pt>
                <c:pt idx="194">
                  <c:v>1.3000000000000682</c:v>
                </c:pt>
                <c:pt idx="195">
                  <c:v>1.3000000000000682</c:v>
                </c:pt>
                <c:pt idx="196">
                  <c:v>1.3000000000000682</c:v>
                </c:pt>
                <c:pt idx="197">
                  <c:v>1.4000000000000909</c:v>
                </c:pt>
                <c:pt idx="198">
                  <c:v>1.4000000000000909</c:v>
                </c:pt>
                <c:pt idx="199">
                  <c:v>1.4000000000000909</c:v>
                </c:pt>
                <c:pt idx="200">
                  <c:v>1.4000000000000909</c:v>
                </c:pt>
                <c:pt idx="201">
                  <c:v>1.4000000000000909</c:v>
                </c:pt>
                <c:pt idx="202">
                  <c:v>1.4000000000000909</c:v>
                </c:pt>
                <c:pt idx="203">
                  <c:v>1.4000000000000909</c:v>
                </c:pt>
                <c:pt idx="204">
                  <c:v>1.4000000000000909</c:v>
                </c:pt>
                <c:pt idx="205">
                  <c:v>1.4000000000000909</c:v>
                </c:pt>
                <c:pt idx="206">
                  <c:v>1.4000000000000909</c:v>
                </c:pt>
                <c:pt idx="207">
                  <c:v>1.4000000000000909</c:v>
                </c:pt>
                <c:pt idx="208">
                  <c:v>1.4000000000000909</c:v>
                </c:pt>
                <c:pt idx="209">
                  <c:v>1.4000000000000909</c:v>
                </c:pt>
                <c:pt idx="210">
                  <c:v>1.4000000000000909</c:v>
                </c:pt>
                <c:pt idx="211">
                  <c:v>1.4000000000000909</c:v>
                </c:pt>
                <c:pt idx="212">
                  <c:v>1.5</c:v>
                </c:pt>
                <c:pt idx="213">
                  <c:v>1.5</c:v>
                </c:pt>
                <c:pt idx="214">
                  <c:v>1.5</c:v>
                </c:pt>
                <c:pt idx="215">
                  <c:v>1.5</c:v>
                </c:pt>
                <c:pt idx="216">
                  <c:v>1.5</c:v>
                </c:pt>
                <c:pt idx="217">
                  <c:v>1.5</c:v>
                </c:pt>
                <c:pt idx="218">
                  <c:v>1.5</c:v>
                </c:pt>
                <c:pt idx="219">
                  <c:v>1.5</c:v>
                </c:pt>
                <c:pt idx="220">
                  <c:v>1.5</c:v>
                </c:pt>
                <c:pt idx="221">
                  <c:v>1.5</c:v>
                </c:pt>
                <c:pt idx="222">
                  <c:v>1.5</c:v>
                </c:pt>
                <c:pt idx="223">
                  <c:v>1.5</c:v>
                </c:pt>
                <c:pt idx="224">
                  <c:v>1.5</c:v>
                </c:pt>
                <c:pt idx="225">
                  <c:v>1.5</c:v>
                </c:pt>
                <c:pt idx="226">
                  <c:v>1.6000000000000227</c:v>
                </c:pt>
                <c:pt idx="227">
                  <c:v>1.6000000000000227</c:v>
                </c:pt>
                <c:pt idx="228">
                  <c:v>1.6000000000000227</c:v>
                </c:pt>
                <c:pt idx="229">
                  <c:v>1.6000000000000227</c:v>
                </c:pt>
                <c:pt idx="230">
                  <c:v>1.6000000000000227</c:v>
                </c:pt>
                <c:pt idx="231">
                  <c:v>1.6000000000000227</c:v>
                </c:pt>
                <c:pt idx="232">
                  <c:v>1.6000000000000227</c:v>
                </c:pt>
                <c:pt idx="233">
                  <c:v>1.6000000000000227</c:v>
                </c:pt>
                <c:pt idx="234">
                  <c:v>1.6000000000000227</c:v>
                </c:pt>
                <c:pt idx="235">
                  <c:v>1.6000000000000227</c:v>
                </c:pt>
                <c:pt idx="236">
                  <c:v>1.6000000000000227</c:v>
                </c:pt>
                <c:pt idx="237">
                  <c:v>1.6000000000000227</c:v>
                </c:pt>
                <c:pt idx="238">
                  <c:v>1.6000000000000227</c:v>
                </c:pt>
                <c:pt idx="239">
                  <c:v>1.6000000000000227</c:v>
                </c:pt>
                <c:pt idx="240">
                  <c:v>1.6000000000000227</c:v>
                </c:pt>
                <c:pt idx="241">
                  <c:v>1.7000000000000455</c:v>
                </c:pt>
                <c:pt idx="242">
                  <c:v>1.7000000000000455</c:v>
                </c:pt>
                <c:pt idx="243">
                  <c:v>1.7000000000000455</c:v>
                </c:pt>
                <c:pt idx="244">
                  <c:v>1.7000000000000455</c:v>
                </c:pt>
                <c:pt idx="245">
                  <c:v>1.7000000000000455</c:v>
                </c:pt>
                <c:pt idx="246">
                  <c:v>1.7000000000000455</c:v>
                </c:pt>
                <c:pt idx="247">
                  <c:v>1.7000000000000455</c:v>
                </c:pt>
                <c:pt idx="248">
                  <c:v>1.7000000000000455</c:v>
                </c:pt>
                <c:pt idx="249">
                  <c:v>1.7000000000000455</c:v>
                </c:pt>
                <c:pt idx="250">
                  <c:v>1.7000000000000455</c:v>
                </c:pt>
                <c:pt idx="251">
                  <c:v>1.7000000000000455</c:v>
                </c:pt>
                <c:pt idx="252">
                  <c:v>1.7000000000000455</c:v>
                </c:pt>
                <c:pt idx="253">
                  <c:v>1.7000000000000455</c:v>
                </c:pt>
                <c:pt idx="254">
                  <c:v>1.7000000000000455</c:v>
                </c:pt>
                <c:pt idx="255">
                  <c:v>1.7000000000000455</c:v>
                </c:pt>
                <c:pt idx="256">
                  <c:v>1.8000000000000682</c:v>
                </c:pt>
                <c:pt idx="257">
                  <c:v>1.8000000000000682</c:v>
                </c:pt>
                <c:pt idx="258">
                  <c:v>1.8000000000000682</c:v>
                </c:pt>
                <c:pt idx="259">
                  <c:v>1.8000000000000682</c:v>
                </c:pt>
                <c:pt idx="260">
                  <c:v>1.8000000000000682</c:v>
                </c:pt>
                <c:pt idx="261">
                  <c:v>1.8000000000000682</c:v>
                </c:pt>
                <c:pt idx="262">
                  <c:v>1.8000000000000682</c:v>
                </c:pt>
                <c:pt idx="263">
                  <c:v>1.8000000000000682</c:v>
                </c:pt>
                <c:pt idx="264">
                  <c:v>1.8000000000000682</c:v>
                </c:pt>
                <c:pt idx="265">
                  <c:v>1.8000000000000682</c:v>
                </c:pt>
                <c:pt idx="266">
                  <c:v>1.8000000000000682</c:v>
                </c:pt>
                <c:pt idx="267">
                  <c:v>1.8000000000000682</c:v>
                </c:pt>
                <c:pt idx="268">
                  <c:v>1.8000000000000682</c:v>
                </c:pt>
                <c:pt idx="269">
                  <c:v>1.8000000000000682</c:v>
                </c:pt>
                <c:pt idx="270">
                  <c:v>1.8000000000000682</c:v>
                </c:pt>
                <c:pt idx="271">
                  <c:v>1.9000000000000909</c:v>
                </c:pt>
                <c:pt idx="272">
                  <c:v>1.9000000000000909</c:v>
                </c:pt>
                <c:pt idx="273">
                  <c:v>1.9000000000000909</c:v>
                </c:pt>
                <c:pt idx="274">
                  <c:v>1.9000000000000909</c:v>
                </c:pt>
                <c:pt idx="275">
                  <c:v>1.9000000000000909</c:v>
                </c:pt>
                <c:pt idx="276">
                  <c:v>1.9000000000000909</c:v>
                </c:pt>
                <c:pt idx="277">
                  <c:v>1.9000000000000909</c:v>
                </c:pt>
                <c:pt idx="278">
                  <c:v>1.9000000000000909</c:v>
                </c:pt>
                <c:pt idx="279">
                  <c:v>1.9000000000000909</c:v>
                </c:pt>
                <c:pt idx="280">
                  <c:v>1.9000000000000909</c:v>
                </c:pt>
                <c:pt idx="281">
                  <c:v>1.9000000000000909</c:v>
                </c:pt>
                <c:pt idx="282">
                  <c:v>1.9000000000000909</c:v>
                </c:pt>
                <c:pt idx="283">
                  <c:v>1.9000000000000909</c:v>
                </c:pt>
                <c:pt idx="284">
                  <c:v>1.9000000000000909</c:v>
                </c:pt>
                <c:pt idx="285">
                  <c:v>2</c:v>
                </c:pt>
                <c:pt idx="286">
                  <c:v>2</c:v>
                </c:pt>
                <c:pt idx="287">
                  <c:v>2</c:v>
                </c:pt>
                <c:pt idx="288">
                  <c:v>2</c:v>
                </c:pt>
                <c:pt idx="289">
                  <c:v>2</c:v>
                </c:pt>
                <c:pt idx="290">
                  <c:v>2</c:v>
                </c:pt>
                <c:pt idx="291">
                  <c:v>2</c:v>
                </c:pt>
                <c:pt idx="292">
                  <c:v>2</c:v>
                </c:pt>
                <c:pt idx="293">
                  <c:v>2</c:v>
                </c:pt>
                <c:pt idx="294">
                  <c:v>2</c:v>
                </c:pt>
                <c:pt idx="295">
                  <c:v>2</c:v>
                </c:pt>
                <c:pt idx="296">
                  <c:v>2</c:v>
                </c:pt>
                <c:pt idx="297">
                  <c:v>2</c:v>
                </c:pt>
                <c:pt idx="298">
                  <c:v>2</c:v>
                </c:pt>
                <c:pt idx="299">
                  <c:v>2</c:v>
                </c:pt>
                <c:pt idx="300">
                  <c:v>2.1000000000000227</c:v>
                </c:pt>
                <c:pt idx="301">
                  <c:v>2.1000000000000227</c:v>
                </c:pt>
                <c:pt idx="302">
                  <c:v>2.1000000000000227</c:v>
                </c:pt>
                <c:pt idx="303">
                  <c:v>2.1000000000000227</c:v>
                </c:pt>
                <c:pt idx="304">
                  <c:v>2.1000000000000227</c:v>
                </c:pt>
                <c:pt idx="305">
                  <c:v>2.1000000000000227</c:v>
                </c:pt>
                <c:pt idx="306">
                  <c:v>2.1000000000000227</c:v>
                </c:pt>
                <c:pt idx="307">
                  <c:v>2.1000000000000227</c:v>
                </c:pt>
                <c:pt idx="308">
                  <c:v>2.1000000000000227</c:v>
                </c:pt>
                <c:pt idx="309">
                  <c:v>2.1000000000000227</c:v>
                </c:pt>
                <c:pt idx="310">
                  <c:v>2.1000000000000227</c:v>
                </c:pt>
                <c:pt idx="311">
                  <c:v>2.1000000000000227</c:v>
                </c:pt>
                <c:pt idx="312">
                  <c:v>2.1000000000000227</c:v>
                </c:pt>
                <c:pt idx="313">
                  <c:v>2.1000000000000227</c:v>
                </c:pt>
                <c:pt idx="314">
                  <c:v>2.1000000000000227</c:v>
                </c:pt>
                <c:pt idx="315">
                  <c:v>2.2000000000000455</c:v>
                </c:pt>
                <c:pt idx="316">
                  <c:v>2.2000000000000455</c:v>
                </c:pt>
                <c:pt idx="317">
                  <c:v>2.2000000000000455</c:v>
                </c:pt>
                <c:pt idx="318">
                  <c:v>2.2000000000000455</c:v>
                </c:pt>
                <c:pt idx="319">
                  <c:v>2.2000000000000455</c:v>
                </c:pt>
                <c:pt idx="320">
                  <c:v>2.2000000000000455</c:v>
                </c:pt>
                <c:pt idx="321">
                  <c:v>2.2000000000000455</c:v>
                </c:pt>
                <c:pt idx="322">
                  <c:v>2.2000000000000455</c:v>
                </c:pt>
                <c:pt idx="323">
                  <c:v>2.2000000000000455</c:v>
                </c:pt>
                <c:pt idx="324">
                  <c:v>2.2000000000000455</c:v>
                </c:pt>
                <c:pt idx="325">
                  <c:v>2.2000000000000455</c:v>
                </c:pt>
                <c:pt idx="326">
                  <c:v>2.2000000000000455</c:v>
                </c:pt>
                <c:pt idx="327">
                  <c:v>2.2000000000000455</c:v>
                </c:pt>
                <c:pt idx="328">
                  <c:v>2.2000000000000455</c:v>
                </c:pt>
                <c:pt idx="329">
                  <c:v>2.3000000000000682</c:v>
                </c:pt>
                <c:pt idx="330">
                  <c:v>2.3000000000000682</c:v>
                </c:pt>
                <c:pt idx="331">
                  <c:v>2.3000000000000682</c:v>
                </c:pt>
                <c:pt idx="332">
                  <c:v>2.3000000000000682</c:v>
                </c:pt>
                <c:pt idx="333">
                  <c:v>2.3000000000000682</c:v>
                </c:pt>
                <c:pt idx="334">
                  <c:v>2.3000000000000682</c:v>
                </c:pt>
                <c:pt idx="335">
                  <c:v>2.3000000000000682</c:v>
                </c:pt>
                <c:pt idx="336">
                  <c:v>2.3000000000000682</c:v>
                </c:pt>
                <c:pt idx="337">
                  <c:v>2.3000000000000682</c:v>
                </c:pt>
                <c:pt idx="338">
                  <c:v>2.3000000000000682</c:v>
                </c:pt>
                <c:pt idx="339">
                  <c:v>2.3000000000000682</c:v>
                </c:pt>
                <c:pt idx="340">
                  <c:v>2.3000000000000682</c:v>
                </c:pt>
                <c:pt idx="341">
                  <c:v>2.3000000000000682</c:v>
                </c:pt>
                <c:pt idx="342">
                  <c:v>2.3000000000000682</c:v>
                </c:pt>
                <c:pt idx="343">
                  <c:v>2.3000000000000682</c:v>
                </c:pt>
                <c:pt idx="344">
                  <c:v>2.4000000000000909</c:v>
                </c:pt>
                <c:pt idx="345">
                  <c:v>2.4000000000000909</c:v>
                </c:pt>
                <c:pt idx="346">
                  <c:v>2.4000000000000909</c:v>
                </c:pt>
                <c:pt idx="347">
                  <c:v>2.4000000000000909</c:v>
                </c:pt>
                <c:pt idx="348">
                  <c:v>2.4000000000000909</c:v>
                </c:pt>
                <c:pt idx="349">
                  <c:v>2.4000000000000909</c:v>
                </c:pt>
                <c:pt idx="350">
                  <c:v>2.4000000000000909</c:v>
                </c:pt>
                <c:pt idx="351">
                  <c:v>2.4000000000000909</c:v>
                </c:pt>
                <c:pt idx="352">
                  <c:v>2.4000000000000909</c:v>
                </c:pt>
                <c:pt idx="353">
                  <c:v>2.4000000000000909</c:v>
                </c:pt>
                <c:pt idx="354">
                  <c:v>2.4000000000000909</c:v>
                </c:pt>
                <c:pt idx="355">
                  <c:v>2.4000000000000909</c:v>
                </c:pt>
                <c:pt idx="356">
                  <c:v>2.4000000000000909</c:v>
                </c:pt>
                <c:pt idx="357">
                  <c:v>2.4000000000000909</c:v>
                </c:pt>
                <c:pt idx="358">
                  <c:v>2.4000000000000909</c:v>
                </c:pt>
                <c:pt idx="359">
                  <c:v>2.5</c:v>
                </c:pt>
                <c:pt idx="360">
                  <c:v>2.5</c:v>
                </c:pt>
                <c:pt idx="361">
                  <c:v>2.5</c:v>
                </c:pt>
                <c:pt idx="362">
                  <c:v>2.5</c:v>
                </c:pt>
                <c:pt idx="363">
                  <c:v>2.5</c:v>
                </c:pt>
                <c:pt idx="364">
                  <c:v>2.5</c:v>
                </c:pt>
                <c:pt idx="365">
                  <c:v>2.5</c:v>
                </c:pt>
                <c:pt idx="366">
                  <c:v>2.5</c:v>
                </c:pt>
                <c:pt idx="367">
                  <c:v>2.5</c:v>
                </c:pt>
                <c:pt idx="368">
                  <c:v>2.5</c:v>
                </c:pt>
                <c:pt idx="369">
                  <c:v>2.5</c:v>
                </c:pt>
                <c:pt idx="370">
                  <c:v>2.5</c:v>
                </c:pt>
                <c:pt idx="371">
                  <c:v>2.5</c:v>
                </c:pt>
                <c:pt idx="372">
                  <c:v>2.5</c:v>
                </c:pt>
                <c:pt idx="373">
                  <c:v>2.6000000000000227</c:v>
                </c:pt>
                <c:pt idx="374">
                  <c:v>2.6000000000000227</c:v>
                </c:pt>
                <c:pt idx="375">
                  <c:v>2.6000000000000227</c:v>
                </c:pt>
                <c:pt idx="376">
                  <c:v>2.6000000000000227</c:v>
                </c:pt>
                <c:pt idx="377">
                  <c:v>2.6000000000000227</c:v>
                </c:pt>
                <c:pt idx="378">
                  <c:v>2.6000000000000227</c:v>
                </c:pt>
                <c:pt idx="379">
                  <c:v>2.6000000000000227</c:v>
                </c:pt>
                <c:pt idx="380">
                  <c:v>2.6000000000000227</c:v>
                </c:pt>
                <c:pt idx="381">
                  <c:v>2.6000000000000227</c:v>
                </c:pt>
                <c:pt idx="382">
                  <c:v>2.6000000000000227</c:v>
                </c:pt>
                <c:pt idx="383">
                  <c:v>2.6000000000000227</c:v>
                </c:pt>
                <c:pt idx="384">
                  <c:v>2.6000000000000227</c:v>
                </c:pt>
                <c:pt idx="385">
                  <c:v>2.6000000000000227</c:v>
                </c:pt>
                <c:pt idx="386">
                  <c:v>2.6000000000000227</c:v>
                </c:pt>
                <c:pt idx="387">
                  <c:v>2.6000000000000227</c:v>
                </c:pt>
                <c:pt idx="388">
                  <c:v>2.7000000000000455</c:v>
                </c:pt>
                <c:pt idx="389">
                  <c:v>2.7000000000000455</c:v>
                </c:pt>
                <c:pt idx="390">
                  <c:v>2.7000000000000455</c:v>
                </c:pt>
                <c:pt idx="391">
                  <c:v>2.7000000000000455</c:v>
                </c:pt>
                <c:pt idx="392">
                  <c:v>2.7000000000000455</c:v>
                </c:pt>
                <c:pt idx="393">
                  <c:v>2.7000000000000455</c:v>
                </c:pt>
                <c:pt idx="394">
                  <c:v>2.7000000000000455</c:v>
                </c:pt>
                <c:pt idx="395">
                  <c:v>2.7000000000000455</c:v>
                </c:pt>
                <c:pt idx="396">
                  <c:v>2.7000000000000455</c:v>
                </c:pt>
                <c:pt idx="397">
                  <c:v>2.7000000000000455</c:v>
                </c:pt>
                <c:pt idx="398">
                  <c:v>2.7000000000000455</c:v>
                </c:pt>
                <c:pt idx="399">
                  <c:v>2.7000000000000455</c:v>
                </c:pt>
                <c:pt idx="400">
                  <c:v>2.7000000000000455</c:v>
                </c:pt>
                <c:pt idx="401">
                  <c:v>2.7000000000000455</c:v>
                </c:pt>
                <c:pt idx="402">
                  <c:v>2.7000000000000455</c:v>
                </c:pt>
                <c:pt idx="403">
                  <c:v>2.8000000000000682</c:v>
                </c:pt>
                <c:pt idx="404">
                  <c:v>2.8000000000000682</c:v>
                </c:pt>
                <c:pt idx="405">
                  <c:v>2.8000000000000682</c:v>
                </c:pt>
                <c:pt idx="406">
                  <c:v>2.8000000000000682</c:v>
                </c:pt>
                <c:pt idx="407">
                  <c:v>2.8000000000000682</c:v>
                </c:pt>
                <c:pt idx="408">
                  <c:v>2.8000000000000682</c:v>
                </c:pt>
                <c:pt idx="409">
                  <c:v>2.8000000000000682</c:v>
                </c:pt>
                <c:pt idx="410">
                  <c:v>2.8000000000000682</c:v>
                </c:pt>
                <c:pt idx="411">
                  <c:v>2.8000000000000682</c:v>
                </c:pt>
                <c:pt idx="412">
                  <c:v>2.8000000000000682</c:v>
                </c:pt>
                <c:pt idx="413">
                  <c:v>2.8000000000000682</c:v>
                </c:pt>
                <c:pt idx="414">
                  <c:v>2.8000000000000682</c:v>
                </c:pt>
                <c:pt idx="415">
                  <c:v>2.8000000000000682</c:v>
                </c:pt>
                <c:pt idx="416">
                  <c:v>2.8000000000000682</c:v>
                </c:pt>
                <c:pt idx="417">
                  <c:v>2.8000000000000682</c:v>
                </c:pt>
                <c:pt idx="418">
                  <c:v>2.9000000000000909</c:v>
                </c:pt>
                <c:pt idx="419">
                  <c:v>2.9000000000000909</c:v>
                </c:pt>
                <c:pt idx="420">
                  <c:v>2.9000000000000909</c:v>
                </c:pt>
                <c:pt idx="421">
                  <c:v>2.9000000000000909</c:v>
                </c:pt>
                <c:pt idx="422">
                  <c:v>2.9000000000000909</c:v>
                </c:pt>
                <c:pt idx="423">
                  <c:v>2.9000000000000909</c:v>
                </c:pt>
                <c:pt idx="424">
                  <c:v>2.9000000000000909</c:v>
                </c:pt>
                <c:pt idx="425">
                  <c:v>2.9000000000000909</c:v>
                </c:pt>
                <c:pt idx="426">
                  <c:v>2.9000000000000909</c:v>
                </c:pt>
                <c:pt idx="427">
                  <c:v>2.9000000000000909</c:v>
                </c:pt>
                <c:pt idx="428">
                  <c:v>2.9000000000000909</c:v>
                </c:pt>
                <c:pt idx="429">
                  <c:v>2.9000000000000909</c:v>
                </c:pt>
                <c:pt idx="430">
                  <c:v>2.9000000000000909</c:v>
                </c:pt>
                <c:pt idx="431">
                  <c:v>2.9000000000000909</c:v>
                </c:pt>
                <c:pt idx="432">
                  <c:v>3</c:v>
                </c:pt>
                <c:pt idx="433">
                  <c:v>3</c:v>
                </c:pt>
                <c:pt idx="434">
                  <c:v>3</c:v>
                </c:pt>
                <c:pt idx="435">
                  <c:v>3</c:v>
                </c:pt>
                <c:pt idx="436">
                  <c:v>3</c:v>
                </c:pt>
                <c:pt idx="437">
                  <c:v>3</c:v>
                </c:pt>
                <c:pt idx="438">
                  <c:v>3</c:v>
                </c:pt>
                <c:pt idx="439">
                  <c:v>3</c:v>
                </c:pt>
                <c:pt idx="440">
                  <c:v>3</c:v>
                </c:pt>
                <c:pt idx="441">
                  <c:v>3</c:v>
                </c:pt>
                <c:pt idx="442">
                  <c:v>3</c:v>
                </c:pt>
                <c:pt idx="443">
                  <c:v>3</c:v>
                </c:pt>
                <c:pt idx="444">
                  <c:v>3</c:v>
                </c:pt>
                <c:pt idx="445">
                  <c:v>3</c:v>
                </c:pt>
                <c:pt idx="446">
                  <c:v>3</c:v>
                </c:pt>
                <c:pt idx="447">
                  <c:v>3.1000000000000227</c:v>
                </c:pt>
                <c:pt idx="448">
                  <c:v>3.1000000000000227</c:v>
                </c:pt>
                <c:pt idx="449">
                  <c:v>3.1000000000000227</c:v>
                </c:pt>
                <c:pt idx="450">
                  <c:v>3.1000000000000227</c:v>
                </c:pt>
                <c:pt idx="451">
                  <c:v>3.1000000000000227</c:v>
                </c:pt>
                <c:pt idx="452">
                  <c:v>3.1000000000000227</c:v>
                </c:pt>
                <c:pt idx="453">
                  <c:v>3.1000000000000227</c:v>
                </c:pt>
                <c:pt idx="454">
                  <c:v>3.1000000000000227</c:v>
                </c:pt>
                <c:pt idx="455">
                  <c:v>3.1000000000000227</c:v>
                </c:pt>
                <c:pt idx="456">
                  <c:v>3.1000000000000227</c:v>
                </c:pt>
                <c:pt idx="457">
                  <c:v>3.1000000000000227</c:v>
                </c:pt>
                <c:pt idx="458">
                  <c:v>3.1000000000000227</c:v>
                </c:pt>
                <c:pt idx="459">
                  <c:v>3.1000000000000227</c:v>
                </c:pt>
                <c:pt idx="460">
                  <c:v>3.1000000000000227</c:v>
                </c:pt>
                <c:pt idx="461">
                  <c:v>3.1000000000000227</c:v>
                </c:pt>
                <c:pt idx="462">
                  <c:v>3.2000000000000455</c:v>
                </c:pt>
                <c:pt idx="463">
                  <c:v>3.2000000000000455</c:v>
                </c:pt>
                <c:pt idx="464">
                  <c:v>3.2000000000000455</c:v>
                </c:pt>
                <c:pt idx="465">
                  <c:v>3.2000000000000455</c:v>
                </c:pt>
                <c:pt idx="466">
                  <c:v>3.2000000000000455</c:v>
                </c:pt>
                <c:pt idx="467">
                  <c:v>3.2000000000000455</c:v>
                </c:pt>
                <c:pt idx="468">
                  <c:v>3.2000000000000455</c:v>
                </c:pt>
                <c:pt idx="469">
                  <c:v>3.2000000000000455</c:v>
                </c:pt>
                <c:pt idx="470">
                  <c:v>3.2000000000000455</c:v>
                </c:pt>
                <c:pt idx="471">
                  <c:v>3.2000000000000455</c:v>
                </c:pt>
                <c:pt idx="472">
                  <c:v>3.2000000000000455</c:v>
                </c:pt>
                <c:pt idx="473">
                  <c:v>3.2000000000000455</c:v>
                </c:pt>
                <c:pt idx="474">
                  <c:v>3.2000000000000455</c:v>
                </c:pt>
                <c:pt idx="475">
                  <c:v>3.2000000000000455</c:v>
                </c:pt>
                <c:pt idx="476">
                  <c:v>3.3000000000000682</c:v>
                </c:pt>
                <c:pt idx="477">
                  <c:v>3.3000000000000682</c:v>
                </c:pt>
                <c:pt idx="478">
                  <c:v>3.3000000000000682</c:v>
                </c:pt>
                <c:pt idx="479">
                  <c:v>3.3000000000000682</c:v>
                </c:pt>
                <c:pt idx="480">
                  <c:v>3.3000000000000682</c:v>
                </c:pt>
                <c:pt idx="481">
                  <c:v>3.3000000000000682</c:v>
                </c:pt>
                <c:pt idx="482">
                  <c:v>3.3000000000000682</c:v>
                </c:pt>
                <c:pt idx="483">
                  <c:v>3.3000000000000682</c:v>
                </c:pt>
                <c:pt idx="484">
                  <c:v>3.3000000000000682</c:v>
                </c:pt>
                <c:pt idx="485">
                  <c:v>3.3000000000000682</c:v>
                </c:pt>
                <c:pt idx="486">
                  <c:v>3.3000000000000682</c:v>
                </c:pt>
                <c:pt idx="487">
                  <c:v>3.3000000000000682</c:v>
                </c:pt>
                <c:pt idx="488">
                  <c:v>3.3000000000000682</c:v>
                </c:pt>
                <c:pt idx="489">
                  <c:v>3.3000000000000682</c:v>
                </c:pt>
                <c:pt idx="490">
                  <c:v>3.3000000000000682</c:v>
                </c:pt>
                <c:pt idx="491">
                  <c:v>3.4000000000000909</c:v>
                </c:pt>
                <c:pt idx="492">
                  <c:v>3.4000000000000909</c:v>
                </c:pt>
                <c:pt idx="493">
                  <c:v>3.4000000000000909</c:v>
                </c:pt>
                <c:pt idx="494">
                  <c:v>3.4000000000000909</c:v>
                </c:pt>
                <c:pt idx="495">
                  <c:v>3.4000000000000909</c:v>
                </c:pt>
                <c:pt idx="496">
                  <c:v>3.4000000000000909</c:v>
                </c:pt>
                <c:pt idx="497">
                  <c:v>3.4000000000000909</c:v>
                </c:pt>
                <c:pt idx="498">
                  <c:v>3.4000000000000909</c:v>
                </c:pt>
                <c:pt idx="499">
                  <c:v>3.4000000000000909</c:v>
                </c:pt>
                <c:pt idx="500">
                  <c:v>3.4000000000000909</c:v>
                </c:pt>
                <c:pt idx="501">
                  <c:v>3.4000000000000909</c:v>
                </c:pt>
                <c:pt idx="502">
                  <c:v>3.4000000000000909</c:v>
                </c:pt>
                <c:pt idx="503">
                  <c:v>3.4000000000000909</c:v>
                </c:pt>
                <c:pt idx="504">
                  <c:v>3.4000000000000909</c:v>
                </c:pt>
                <c:pt idx="505">
                  <c:v>3.4000000000000909</c:v>
                </c:pt>
                <c:pt idx="506">
                  <c:v>3.5</c:v>
                </c:pt>
                <c:pt idx="507">
                  <c:v>3.5</c:v>
                </c:pt>
                <c:pt idx="508">
                  <c:v>3.5</c:v>
                </c:pt>
                <c:pt idx="509">
                  <c:v>3.5</c:v>
                </c:pt>
                <c:pt idx="510">
                  <c:v>3.5</c:v>
                </c:pt>
                <c:pt idx="511">
                  <c:v>3.5</c:v>
                </c:pt>
                <c:pt idx="512">
                  <c:v>3.5</c:v>
                </c:pt>
                <c:pt idx="513">
                  <c:v>3.5</c:v>
                </c:pt>
                <c:pt idx="514">
                  <c:v>3.5</c:v>
                </c:pt>
                <c:pt idx="515">
                  <c:v>3.5</c:v>
                </c:pt>
                <c:pt idx="516">
                  <c:v>3.5</c:v>
                </c:pt>
                <c:pt idx="517">
                  <c:v>3.5</c:v>
                </c:pt>
                <c:pt idx="518">
                  <c:v>3.5</c:v>
                </c:pt>
                <c:pt idx="519">
                  <c:v>3.5</c:v>
                </c:pt>
                <c:pt idx="520">
                  <c:v>3.6000000000000227</c:v>
                </c:pt>
                <c:pt idx="521">
                  <c:v>3.6000000000000227</c:v>
                </c:pt>
                <c:pt idx="522">
                  <c:v>3.6000000000000227</c:v>
                </c:pt>
                <c:pt idx="523">
                  <c:v>3.6000000000000227</c:v>
                </c:pt>
                <c:pt idx="524">
                  <c:v>3.6000000000000227</c:v>
                </c:pt>
                <c:pt idx="525">
                  <c:v>3.6000000000000227</c:v>
                </c:pt>
                <c:pt idx="526">
                  <c:v>3.6000000000000227</c:v>
                </c:pt>
                <c:pt idx="527">
                  <c:v>3.6000000000000227</c:v>
                </c:pt>
                <c:pt idx="528">
                  <c:v>3.6000000000000227</c:v>
                </c:pt>
                <c:pt idx="529">
                  <c:v>3.6000000000000227</c:v>
                </c:pt>
                <c:pt idx="530">
                  <c:v>3.6000000000000227</c:v>
                </c:pt>
                <c:pt idx="531">
                  <c:v>3.6000000000000227</c:v>
                </c:pt>
                <c:pt idx="532">
                  <c:v>3.6000000000000227</c:v>
                </c:pt>
                <c:pt idx="533">
                  <c:v>3.6000000000000227</c:v>
                </c:pt>
                <c:pt idx="534">
                  <c:v>3.6000000000000227</c:v>
                </c:pt>
                <c:pt idx="535">
                  <c:v>3.7000000000000455</c:v>
                </c:pt>
                <c:pt idx="536">
                  <c:v>3.7000000000000455</c:v>
                </c:pt>
                <c:pt idx="537">
                  <c:v>3.7000000000000455</c:v>
                </c:pt>
                <c:pt idx="538">
                  <c:v>3.7000000000000455</c:v>
                </c:pt>
                <c:pt idx="539">
                  <c:v>3.7000000000000455</c:v>
                </c:pt>
                <c:pt idx="540">
                  <c:v>3.7000000000000455</c:v>
                </c:pt>
                <c:pt idx="541">
                  <c:v>3.7000000000000455</c:v>
                </c:pt>
                <c:pt idx="542">
                  <c:v>3.7000000000000455</c:v>
                </c:pt>
                <c:pt idx="543">
                  <c:v>3.7000000000000455</c:v>
                </c:pt>
                <c:pt idx="544">
                  <c:v>3.7000000000000455</c:v>
                </c:pt>
                <c:pt idx="545">
                  <c:v>3.7000000000000455</c:v>
                </c:pt>
                <c:pt idx="546">
                  <c:v>3.7000000000000455</c:v>
                </c:pt>
                <c:pt idx="547">
                  <c:v>3.7000000000000455</c:v>
                </c:pt>
                <c:pt idx="548">
                  <c:v>3.7000000000000455</c:v>
                </c:pt>
                <c:pt idx="549">
                  <c:v>3.7000000000000455</c:v>
                </c:pt>
                <c:pt idx="550">
                  <c:v>3.8000000000000682</c:v>
                </c:pt>
                <c:pt idx="551">
                  <c:v>3.8000000000000682</c:v>
                </c:pt>
                <c:pt idx="552">
                  <c:v>3.8000000000000682</c:v>
                </c:pt>
                <c:pt idx="553">
                  <c:v>3.8000000000000682</c:v>
                </c:pt>
                <c:pt idx="554">
                  <c:v>3.8000000000000682</c:v>
                </c:pt>
                <c:pt idx="555">
                  <c:v>3.8000000000000682</c:v>
                </c:pt>
                <c:pt idx="556">
                  <c:v>3.8000000000000682</c:v>
                </c:pt>
                <c:pt idx="557">
                  <c:v>3.8000000000000682</c:v>
                </c:pt>
                <c:pt idx="558">
                  <c:v>3.8000000000000682</c:v>
                </c:pt>
                <c:pt idx="559">
                  <c:v>3.8000000000000682</c:v>
                </c:pt>
                <c:pt idx="560">
                  <c:v>3.8000000000000682</c:v>
                </c:pt>
                <c:pt idx="561">
                  <c:v>3.8000000000000682</c:v>
                </c:pt>
                <c:pt idx="562">
                  <c:v>3.8000000000000682</c:v>
                </c:pt>
                <c:pt idx="563">
                  <c:v>3.8000000000000682</c:v>
                </c:pt>
                <c:pt idx="564">
                  <c:v>3.8000000000000682</c:v>
                </c:pt>
                <c:pt idx="565">
                  <c:v>3.9000000000000909</c:v>
                </c:pt>
                <c:pt idx="566">
                  <c:v>3.9000000000000909</c:v>
                </c:pt>
                <c:pt idx="567">
                  <c:v>3.9000000000000909</c:v>
                </c:pt>
                <c:pt idx="568">
                  <c:v>3.9000000000000909</c:v>
                </c:pt>
                <c:pt idx="569">
                  <c:v>3.9000000000000909</c:v>
                </c:pt>
                <c:pt idx="570">
                  <c:v>3.9000000000000909</c:v>
                </c:pt>
                <c:pt idx="571">
                  <c:v>3.9000000000000909</c:v>
                </c:pt>
                <c:pt idx="572">
                  <c:v>3.9000000000000909</c:v>
                </c:pt>
                <c:pt idx="573">
                  <c:v>3.9000000000000909</c:v>
                </c:pt>
                <c:pt idx="574">
                  <c:v>3.9000000000000909</c:v>
                </c:pt>
                <c:pt idx="575">
                  <c:v>3.9000000000000909</c:v>
                </c:pt>
                <c:pt idx="576">
                  <c:v>3.9000000000000909</c:v>
                </c:pt>
                <c:pt idx="577">
                  <c:v>3.9000000000000909</c:v>
                </c:pt>
                <c:pt idx="578">
                  <c:v>3.9000000000000909</c:v>
                </c:pt>
                <c:pt idx="579">
                  <c:v>4</c:v>
                </c:pt>
                <c:pt idx="580">
                  <c:v>4</c:v>
                </c:pt>
                <c:pt idx="581">
                  <c:v>4</c:v>
                </c:pt>
                <c:pt idx="582">
                  <c:v>4</c:v>
                </c:pt>
                <c:pt idx="583">
                  <c:v>4</c:v>
                </c:pt>
                <c:pt idx="584">
                  <c:v>4</c:v>
                </c:pt>
                <c:pt idx="585">
                  <c:v>4</c:v>
                </c:pt>
                <c:pt idx="586">
                  <c:v>4</c:v>
                </c:pt>
                <c:pt idx="587">
                  <c:v>4</c:v>
                </c:pt>
                <c:pt idx="588">
                  <c:v>4</c:v>
                </c:pt>
                <c:pt idx="589">
                  <c:v>4</c:v>
                </c:pt>
                <c:pt idx="590">
                  <c:v>4</c:v>
                </c:pt>
                <c:pt idx="591">
                  <c:v>4</c:v>
                </c:pt>
                <c:pt idx="592">
                  <c:v>4</c:v>
                </c:pt>
                <c:pt idx="593">
                  <c:v>4</c:v>
                </c:pt>
                <c:pt idx="594">
                  <c:v>4.1000000000000227</c:v>
                </c:pt>
                <c:pt idx="595">
                  <c:v>4.1000000000000227</c:v>
                </c:pt>
                <c:pt idx="596">
                  <c:v>4.1000000000000227</c:v>
                </c:pt>
                <c:pt idx="597">
                  <c:v>4.1000000000000227</c:v>
                </c:pt>
                <c:pt idx="598">
                  <c:v>4.1000000000000227</c:v>
                </c:pt>
                <c:pt idx="599">
                  <c:v>4.1000000000000227</c:v>
                </c:pt>
                <c:pt idx="600">
                  <c:v>4.1000000000000227</c:v>
                </c:pt>
                <c:pt idx="601">
                  <c:v>4.1000000000000227</c:v>
                </c:pt>
                <c:pt idx="602">
                  <c:v>4.1000000000000227</c:v>
                </c:pt>
                <c:pt idx="603">
                  <c:v>4.1000000000000227</c:v>
                </c:pt>
                <c:pt idx="604">
                  <c:v>4.1000000000000227</c:v>
                </c:pt>
                <c:pt idx="605">
                  <c:v>4.1000000000000227</c:v>
                </c:pt>
                <c:pt idx="606">
                  <c:v>4.1000000000000227</c:v>
                </c:pt>
                <c:pt idx="607">
                  <c:v>4.1000000000000227</c:v>
                </c:pt>
                <c:pt idx="608">
                  <c:v>4.1000000000000227</c:v>
                </c:pt>
                <c:pt idx="609">
                  <c:v>4.2000000000000455</c:v>
                </c:pt>
                <c:pt idx="610">
                  <c:v>4.2000000000000455</c:v>
                </c:pt>
                <c:pt idx="611">
                  <c:v>4.2000000000000455</c:v>
                </c:pt>
                <c:pt idx="612">
                  <c:v>4.2000000000000455</c:v>
                </c:pt>
                <c:pt idx="613">
                  <c:v>4.2000000000000455</c:v>
                </c:pt>
                <c:pt idx="614">
                  <c:v>4.2000000000000455</c:v>
                </c:pt>
                <c:pt idx="615">
                  <c:v>4.2000000000000455</c:v>
                </c:pt>
                <c:pt idx="616">
                  <c:v>4.2000000000000455</c:v>
                </c:pt>
                <c:pt idx="617">
                  <c:v>4.2000000000000455</c:v>
                </c:pt>
                <c:pt idx="618">
                  <c:v>4.2000000000000455</c:v>
                </c:pt>
                <c:pt idx="619">
                  <c:v>4.2000000000000455</c:v>
                </c:pt>
                <c:pt idx="620">
                  <c:v>4.2000000000000455</c:v>
                </c:pt>
                <c:pt idx="621">
                  <c:v>4.2000000000000455</c:v>
                </c:pt>
                <c:pt idx="622">
                  <c:v>4.2000000000000455</c:v>
                </c:pt>
                <c:pt idx="623">
                  <c:v>4.3000000000000682</c:v>
                </c:pt>
                <c:pt idx="624">
                  <c:v>4.3000000000000682</c:v>
                </c:pt>
                <c:pt idx="625">
                  <c:v>4.3000000000000682</c:v>
                </c:pt>
                <c:pt idx="626">
                  <c:v>4.3000000000000682</c:v>
                </c:pt>
                <c:pt idx="627">
                  <c:v>4.3000000000000682</c:v>
                </c:pt>
                <c:pt idx="628">
                  <c:v>4.3000000000000682</c:v>
                </c:pt>
                <c:pt idx="629">
                  <c:v>4.3000000000000682</c:v>
                </c:pt>
                <c:pt idx="630">
                  <c:v>4.3000000000000682</c:v>
                </c:pt>
                <c:pt idx="631">
                  <c:v>4.3000000000000682</c:v>
                </c:pt>
                <c:pt idx="632">
                  <c:v>4.3000000000000682</c:v>
                </c:pt>
                <c:pt idx="633">
                  <c:v>4.3000000000000682</c:v>
                </c:pt>
                <c:pt idx="634">
                  <c:v>4.3000000000000682</c:v>
                </c:pt>
                <c:pt idx="635">
                  <c:v>4.3000000000000682</c:v>
                </c:pt>
                <c:pt idx="636">
                  <c:v>4.3000000000000682</c:v>
                </c:pt>
                <c:pt idx="637">
                  <c:v>4.3000000000000682</c:v>
                </c:pt>
                <c:pt idx="638">
                  <c:v>4.4000000000000909</c:v>
                </c:pt>
                <c:pt idx="639">
                  <c:v>4.4000000000000909</c:v>
                </c:pt>
                <c:pt idx="640">
                  <c:v>4.4000000000000909</c:v>
                </c:pt>
                <c:pt idx="641">
                  <c:v>4.4000000000000909</c:v>
                </c:pt>
                <c:pt idx="642">
                  <c:v>4.4000000000000909</c:v>
                </c:pt>
                <c:pt idx="643">
                  <c:v>4.4000000000000909</c:v>
                </c:pt>
                <c:pt idx="644">
                  <c:v>4.4000000000000909</c:v>
                </c:pt>
                <c:pt idx="645">
                  <c:v>4.4000000000000909</c:v>
                </c:pt>
                <c:pt idx="646">
                  <c:v>4.4000000000000909</c:v>
                </c:pt>
                <c:pt idx="647">
                  <c:v>4.4000000000000909</c:v>
                </c:pt>
                <c:pt idx="648">
                  <c:v>4.4000000000000909</c:v>
                </c:pt>
                <c:pt idx="649">
                  <c:v>4.4000000000000909</c:v>
                </c:pt>
                <c:pt idx="650">
                  <c:v>4.4000000000000909</c:v>
                </c:pt>
                <c:pt idx="651">
                  <c:v>4.4000000000000909</c:v>
                </c:pt>
                <c:pt idx="652">
                  <c:v>4.4000000000000909</c:v>
                </c:pt>
                <c:pt idx="653">
                  <c:v>4.5</c:v>
                </c:pt>
                <c:pt idx="654">
                  <c:v>4.5</c:v>
                </c:pt>
                <c:pt idx="655">
                  <c:v>4.5</c:v>
                </c:pt>
                <c:pt idx="656">
                  <c:v>4.5</c:v>
                </c:pt>
                <c:pt idx="657">
                  <c:v>4.5</c:v>
                </c:pt>
                <c:pt idx="658">
                  <c:v>4.5</c:v>
                </c:pt>
                <c:pt idx="659">
                  <c:v>4.5</c:v>
                </c:pt>
                <c:pt idx="660">
                  <c:v>4.5</c:v>
                </c:pt>
                <c:pt idx="661">
                  <c:v>4.5</c:v>
                </c:pt>
                <c:pt idx="662">
                  <c:v>4.5</c:v>
                </c:pt>
                <c:pt idx="663">
                  <c:v>4.5</c:v>
                </c:pt>
                <c:pt idx="664">
                  <c:v>4.5</c:v>
                </c:pt>
                <c:pt idx="665">
                  <c:v>4.5</c:v>
                </c:pt>
                <c:pt idx="666">
                  <c:v>4.5</c:v>
                </c:pt>
                <c:pt idx="667">
                  <c:v>4.6000000000000227</c:v>
                </c:pt>
                <c:pt idx="668">
                  <c:v>4.6000000000000227</c:v>
                </c:pt>
                <c:pt idx="669">
                  <c:v>4.6000000000000227</c:v>
                </c:pt>
                <c:pt idx="670">
                  <c:v>4.6000000000000227</c:v>
                </c:pt>
                <c:pt idx="671">
                  <c:v>4.6000000000000227</c:v>
                </c:pt>
                <c:pt idx="672">
                  <c:v>4.6000000000000227</c:v>
                </c:pt>
                <c:pt idx="673">
                  <c:v>4.6000000000000227</c:v>
                </c:pt>
                <c:pt idx="674">
                  <c:v>4.6000000000000227</c:v>
                </c:pt>
                <c:pt idx="675">
                  <c:v>4.6000000000000227</c:v>
                </c:pt>
                <c:pt idx="676">
                  <c:v>4.6000000000000227</c:v>
                </c:pt>
                <c:pt idx="677">
                  <c:v>4.6000000000000227</c:v>
                </c:pt>
                <c:pt idx="678">
                  <c:v>4.6000000000000227</c:v>
                </c:pt>
                <c:pt idx="679">
                  <c:v>4.6000000000000227</c:v>
                </c:pt>
                <c:pt idx="680">
                  <c:v>4.6000000000000227</c:v>
                </c:pt>
                <c:pt idx="681">
                  <c:v>4.6000000000000227</c:v>
                </c:pt>
                <c:pt idx="682">
                  <c:v>4.7000000000000455</c:v>
                </c:pt>
                <c:pt idx="683">
                  <c:v>4.7000000000000455</c:v>
                </c:pt>
                <c:pt idx="684">
                  <c:v>4.7000000000000455</c:v>
                </c:pt>
                <c:pt idx="685">
                  <c:v>4.7000000000000455</c:v>
                </c:pt>
                <c:pt idx="686">
                  <c:v>4.7000000000000455</c:v>
                </c:pt>
                <c:pt idx="687">
                  <c:v>4.7000000000000455</c:v>
                </c:pt>
                <c:pt idx="688">
                  <c:v>4.7000000000000455</c:v>
                </c:pt>
                <c:pt idx="689">
                  <c:v>4.7000000000000455</c:v>
                </c:pt>
                <c:pt idx="690">
                  <c:v>4.7000000000000455</c:v>
                </c:pt>
                <c:pt idx="691">
                  <c:v>4.7000000000000455</c:v>
                </c:pt>
                <c:pt idx="692">
                  <c:v>4.7000000000000455</c:v>
                </c:pt>
                <c:pt idx="693">
                  <c:v>4.7000000000000455</c:v>
                </c:pt>
                <c:pt idx="694">
                  <c:v>4.7000000000000455</c:v>
                </c:pt>
                <c:pt idx="695">
                  <c:v>4.7000000000000455</c:v>
                </c:pt>
                <c:pt idx="696">
                  <c:v>4.7000000000000455</c:v>
                </c:pt>
                <c:pt idx="697">
                  <c:v>4.8000000000000682</c:v>
                </c:pt>
                <c:pt idx="698">
                  <c:v>4.8000000000000682</c:v>
                </c:pt>
                <c:pt idx="699">
                  <c:v>4.8000000000000682</c:v>
                </c:pt>
                <c:pt idx="700">
                  <c:v>4.8000000000000682</c:v>
                </c:pt>
                <c:pt idx="701">
                  <c:v>4.8000000000000682</c:v>
                </c:pt>
                <c:pt idx="702">
                  <c:v>4.8000000000000682</c:v>
                </c:pt>
                <c:pt idx="703">
                  <c:v>4.8000000000000682</c:v>
                </c:pt>
                <c:pt idx="704">
                  <c:v>4.8000000000000682</c:v>
                </c:pt>
                <c:pt idx="705">
                  <c:v>4.8000000000000682</c:v>
                </c:pt>
                <c:pt idx="706">
                  <c:v>4.8000000000000682</c:v>
                </c:pt>
                <c:pt idx="707">
                  <c:v>4.8000000000000682</c:v>
                </c:pt>
                <c:pt idx="708">
                  <c:v>4.8000000000000682</c:v>
                </c:pt>
                <c:pt idx="709">
                  <c:v>4.8000000000000682</c:v>
                </c:pt>
                <c:pt idx="710">
                  <c:v>4.8000000000000682</c:v>
                </c:pt>
                <c:pt idx="711">
                  <c:v>4.8000000000000682</c:v>
                </c:pt>
                <c:pt idx="712">
                  <c:v>4.9000000000000909</c:v>
                </c:pt>
                <c:pt idx="713">
                  <c:v>4.9000000000000909</c:v>
                </c:pt>
                <c:pt idx="714">
                  <c:v>4.9000000000000909</c:v>
                </c:pt>
                <c:pt idx="715">
                  <c:v>4.9000000000000909</c:v>
                </c:pt>
                <c:pt idx="716">
                  <c:v>4.9000000000000909</c:v>
                </c:pt>
                <c:pt idx="717">
                  <c:v>4.9000000000000909</c:v>
                </c:pt>
                <c:pt idx="718">
                  <c:v>4.9000000000000909</c:v>
                </c:pt>
                <c:pt idx="719">
                  <c:v>4.9000000000000909</c:v>
                </c:pt>
                <c:pt idx="720">
                  <c:v>4.9000000000000909</c:v>
                </c:pt>
                <c:pt idx="721">
                  <c:v>4.9000000000000909</c:v>
                </c:pt>
                <c:pt idx="722">
                  <c:v>4.9000000000000909</c:v>
                </c:pt>
                <c:pt idx="723">
                  <c:v>4.9000000000000909</c:v>
                </c:pt>
                <c:pt idx="724">
                  <c:v>4.9000000000000909</c:v>
                </c:pt>
                <c:pt idx="725">
                  <c:v>4.9000000000000909</c:v>
                </c:pt>
                <c:pt idx="726">
                  <c:v>5</c:v>
                </c:pt>
                <c:pt idx="727">
                  <c:v>5</c:v>
                </c:pt>
                <c:pt idx="728">
                  <c:v>5</c:v>
                </c:pt>
                <c:pt idx="729">
                  <c:v>5</c:v>
                </c:pt>
                <c:pt idx="730">
                  <c:v>5</c:v>
                </c:pt>
                <c:pt idx="731">
                  <c:v>5</c:v>
                </c:pt>
                <c:pt idx="732">
                  <c:v>5</c:v>
                </c:pt>
                <c:pt idx="733">
                  <c:v>5</c:v>
                </c:pt>
                <c:pt idx="734">
                  <c:v>5</c:v>
                </c:pt>
                <c:pt idx="735">
                  <c:v>5</c:v>
                </c:pt>
                <c:pt idx="736">
                  <c:v>5</c:v>
                </c:pt>
                <c:pt idx="737">
                  <c:v>5</c:v>
                </c:pt>
                <c:pt idx="738">
                  <c:v>5</c:v>
                </c:pt>
                <c:pt idx="739">
                  <c:v>5</c:v>
                </c:pt>
                <c:pt idx="740">
                  <c:v>5</c:v>
                </c:pt>
                <c:pt idx="741">
                  <c:v>5.1000000000000227</c:v>
                </c:pt>
                <c:pt idx="742">
                  <c:v>5.1000000000000227</c:v>
                </c:pt>
                <c:pt idx="743">
                  <c:v>5.1000000000000227</c:v>
                </c:pt>
                <c:pt idx="744">
                  <c:v>5.1000000000000227</c:v>
                </c:pt>
                <c:pt idx="745">
                  <c:v>5.1000000000000227</c:v>
                </c:pt>
                <c:pt idx="746">
                  <c:v>5.1000000000000227</c:v>
                </c:pt>
                <c:pt idx="747">
                  <c:v>5.1000000000000227</c:v>
                </c:pt>
                <c:pt idx="748">
                  <c:v>5.1000000000000227</c:v>
                </c:pt>
                <c:pt idx="749">
                  <c:v>5.1000000000000227</c:v>
                </c:pt>
                <c:pt idx="750">
                  <c:v>5.1000000000000227</c:v>
                </c:pt>
                <c:pt idx="751">
                  <c:v>5.1000000000000227</c:v>
                </c:pt>
                <c:pt idx="752">
                  <c:v>5.1000000000000227</c:v>
                </c:pt>
                <c:pt idx="753">
                  <c:v>5.1000000000000227</c:v>
                </c:pt>
                <c:pt idx="754">
                  <c:v>5.1000000000000227</c:v>
                </c:pt>
                <c:pt idx="755">
                  <c:v>5.1000000000000227</c:v>
                </c:pt>
                <c:pt idx="756">
                  <c:v>5.2000000000000455</c:v>
                </c:pt>
                <c:pt idx="757">
                  <c:v>5.2000000000000455</c:v>
                </c:pt>
                <c:pt idx="758">
                  <c:v>5.2000000000000455</c:v>
                </c:pt>
                <c:pt idx="759">
                  <c:v>5.2000000000000455</c:v>
                </c:pt>
                <c:pt idx="760">
                  <c:v>5.2000000000000455</c:v>
                </c:pt>
                <c:pt idx="761">
                  <c:v>5.2000000000000455</c:v>
                </c:pt>
                <c:pt idx="762">
                  <c:v>5.2000000000000455</c:v>
                </c:pt>
                <c:pt idx="763">
                  <c:v>5.2000000000000455</c:v>
                </c:pt>
                <c:pt idx="764">
                  <c:v>5.2000000000000455</c:v>
                </c:pt>
                <c:pt idx="765">
                  <c:v>5.2000000000000455</c:v>
                </c:pt>
                <c:pt idx="766">
                  <c:v>5.2000000000000455</c:v>
                </c:pt>
                <c:pt idx="767">
                  <c:v>5.2000000000000455</c:v>
                </c:pt>
                <c:pt idx="768">
                  <c:v>5.2000000000000455</c:v>
                </c:pt>
                <c:pt idx="769">
                  <c:v>5.2000000000000455</c:v>
                </c:pt>
                <c:pt idx="770">
                  <c:v>5.3000000000000682</c:v>
                </c:pt>
                <c:pt idx="771">
                  <c:v>5.3000000000000682</c:v>
                </c:pt>
                <c:pt idx="772">
                  <c:v>5.3000000000000682</c:v>
                </c:pt>
                <c:pt idx="773">
                  <c:v>5.3000000000000682</c:v>
                </c:pt>
                <c:pt idx="774">
                  <c:v>5.3000000000000682</c:v>
                </c:pt>
                <c:pt idx="775">
                  <c:v>5.3000000000000682</c:v>
                </c:pt>
                <c:pt idx="776">
                  <c:v>5.3000000000000682</c:v>
                </c:pt>
                <c:pt idx="777">
                  <c:v>5.3000000000000682</c:v>
                </c:pt>
                <c:pt idx="778">
                  <c:v>5.3000000000000682</c:v>
                </c:pt>
                <c:pt idx="779">
                  <c:v>5.3000000000000682</c:v>
                </c:pt>
                <c:pt idx="780">
                  <c:v>5.3000000000000682</c:v>
                </c:pt>
                <c:pt idx="781">
                  <c:v>5.3000000000000682</c:v>
                </c:pt>
                <c:pt idx="782">
                  <c:v>5.3000000000000682</c:v>
                </c:pt>
                <c:pt idx="783">
                  <c:v>5.3000000000000682</c:v>
                </c:pt>
                <c:pt idx="784">
                  <c:v>5.3000000000000682</c:v>
                </c:pt>
                <c:pt idx="785">
                  <c:v>5.4000000000000909</c:v>
                </c:pt>
                <c:pt idx="786">
                  <c:v>5.4000000000000909</c:v>
                </c:pt>
                <c:pt idx="787">
                  <c:v>5.4000000000000909</c:v>
                </c:pt>
                <c:pt idx="788">
                  <c:v>5.4000000000000909</c:v>
                </c:pt>
                <c:pt idx="789">
                  <c:v>5.4000000000000909</c:v>
                </c:pt>
                <c:pt idx="790">
                  <c:v>5.4000000000000909</c:v>
                </c:pt>
                <c:pt idx="791">
                  <c:v>5.4000000000000909</c:v>
                </c:pt>
                <c:pt idx="792">
                  <c:v>5.4000000000000909</c:v>
                </c:pt>
                <c:pt idx="793">
                  <c:v>5.4000000000000909</c:v>
                </c:pt>
                <c:pt idx="794">
                  <c:v>5.4000000000000909</c:v>
                </c:pt>
                <c:pt idx="795">
                  <c:v>5.4000000000000909</c:v>
                </c:pt>
                <c:pt idx="796">
                  <c:v>5.4000000000000909</c:v>
                </c:pt>
                <c:pt idx="797">
                  <c:v>5.4000000000000909</c:v>
                </c:pt>
                <c:pt idx="798">
                  <c:v>5.4000000000000909</c:v>
                </c:pt>
                <c:pt idx="799">
                  <c:v>5.4000000000000909</c:v>
                </c:pt>
                <c:pt idx="800">
                  <c:v>5.5</c:v>
                </c:pt>
                <c:pt idx="801">
                  <c:v>5.5</c:v>
                </c:pt>
                <c:pt idx="802">
                  <c:v>5.5</c:v>
                </c:pt>
                <c:pt idx="803">
                  <c:v>5.5</c:v>
                </c:pt>
                <c:pt idx="804">
                  <c:v>5.5</c:v>
                </c:pt>
                <c:pt idx="805">
                  <c:v>5.5</c:v>
                </c:pt>
                <c:pt idx="806">
                  <c:v>5.5</c:v>
                </c:pt>
                <c:pt idx="807">
                  <c:v>5.5</c:v>
                </c:pt>
                <c:pt idx="808">
                  <c:v>5.5</c:v>
                </c:pt>
                <c:pt idx="809">
                  <c:v>5.5</c:v>
                </c:pt>
                <c:pt idx="810">
                  <c:v>5.5</c:v>
                </c:pt>
                <c:pt idx="811">
                  <c:v>5.5</c:v>
                </c:pt>
                <c:pt idx="812">
                  <c:v>5.5</c:v>
                </c:pt>
                <c:pt idx="813">
                  <c:v>5.5</c:v>
                </c:pt>
                <c:pt idx="814">
                  <c:v>5.6000000000000227</c:v>
                </c:pt>
                <c:pt idx="815">
                  <c:v>5.6000000000000227</c:v>
                </c:pt>
                <c:pt idx="816">
                  <c:v>5.6000000000000227</c:v>
                </c:pt>
                <c:pt idx="817">
                  <c:v>5.6000000000000227</c:v>
                </c:pt>
                <c:pt idx="818">
                  <c:v>5.6000000000000227</c:v>
                </c:pt>
                <c:pt idx="819">
                  <c:v>5.6000000000000227</c:v>
                </c:pt>
                <c:pt idx="820">
                  <c:v>5.6000000000000227</c:v>
                </c:pt>
                <c:pt idx="821">
                  <c:v>5.6000000000000227</c:v>
                </c:pt>
                <c:pt idx="822">
                  <c:v>5.6000000000000227</c:v>
                </c:pt>
                <c:pt idx="823">
                  <c:v>5.6000000000000227</c:v>
                </c:pt>
                <c:pt idx="824">
                  <c:v>5.6000000000000227</c:v>
                </c:pt>
                <c:pt idx="825">
                  <c:v>5.6000000000000227</c:v>
                </c:pt>
                <c:pt idx="826">
                  <c:v>5.6000000000000227</c:v>
                </c:pt>
                <c:pt idx="827">
                  <c:v>5.6000000000000227</c:v>
                </c:pt>
                <c:pt idx="828">
                  <c:v>5.6000000000000227</c:v>
                </c:pt>
                <c:pt idx="829">
                  <c:v>5.7000000000000455</c:v>
                </c:pt>
                <c:pt idx="830">
                  <c:v>5.7000000000000455</c:v>
                </c:pt>
                <c:pt idx="831">
                  <c:v>5.7000000000000455</c:v>
                </c:pt>
                <c:pt idx="832">
                  <c:v>5.7000000000000455</c:v>
                </c:pt>
                <c:pt idx="833">
                  <c:v>5.7000000000000455</c:v>
                </c:pt>
                <c:pt idx="834">
                  <c:v>5.7000000000000455</c:v>
                </c:pt>
                <c:pt idx="835">
                  <c:v>5.7000000000000455</c:v>
                </c:pt>
                <c:pt idx="836">
                  <c:v>5.7000000000000455</c:v>
                </c:pt>
                <c:pt idx="837">
                  <c:v>5.7000000000000455</c:v>
                </c:pt>
                <c:pt idx="838">
                  <c:v>5.7000000000000455</c:v>
                </c:pt>
                <c:pt idx="839">
                  <c:v>5.7000000000000455</c:v>
                </c:pt>
                <c:pt idx="840">
                  <c:v>5.7000000000000455</c:v>
                </c:pt>
                <c:pt idx="841">
                  <c:v>5.7000000000000455</c:v>
                </c:pt>
                <c:pt idx="842">
                  <c:v>5.7000000000000455</c:v>
                </c:pt>
                <c:pt idx="843">
                  <c:v>5.7000000000000455</c:v>
                </c:pt>
                <c:pt idx="844">
                  <c:v>5.8000000000000682</c:v>
                </c:pt>
                <c:pt idx="845">
                  <c:v>5.8000000000000682</c:v>
                </c:pt>
                <c:pt idx="846">
                  <c:v>5.8000000000000682</c:v>
                </c:pt>
                <c:pt idx="847">
                  <c:v>5.8000000000000682</c:v>
                </c:pt>
                <c:pt idx="848">
                  <c:v>5.8000000000000682</c:v>
                </c:pt>
                <c:pt idx="849">
                  <c:v>5.8000000000000682</c:v>
                </c:pt>
                <c:pt idx="850">
                  <c:v>5.8000000000000682</c:v>
                </c:pt>
                <c:pt idx="851">
                  <c:v>5.8000000000000682</c:v>
                </c:pt>
                <c:pt idx="852">
                  <c:v>5.8000000000000682</c:v>
                </c:pt>
                <c:pt idx="853">
                  <c:v>5.8000000000000682</c:v>
                </c:pt>
                <c:pt idx="854">
                  <c:v>5.8000000000000682</c:v>
                </c:pt>
                <c:pt idx="855">
                  <c:v>5.8000000000000682</c:v>
                </c:pt>
                <c:pt idx="856">
                  <c:v>5.8000000000000682</c:v>
                </c:pt>
                <c:pt idx="857">
                  <c:v>5.8000000000000682</c:v>
                </c:pt>
                <c:pt idx="858">
                  <c:v>5.8000000000000682</c:v>
                </c:pt>
                <c:pt idx="859">
                  <c:v>5.9000000000000909</c:v>
                </c:pt>
                <c:pt idx="860">
                  <c:v>5.9000000000000909</c:v>
                </c:pt>
                <c:pt idx="861">
                  <c:v>5.9000000000000909</c:v>
                </c:pt>
                <c:pt idx="862">
                  <c:v>5.9000000000000909</c:v>
                </c:pt>
                <c:pt idx="863">
                  <c:v>5.9000000000000909</c:v>
                </c:pt>
                <c:pt idx="864">
                  <c:v>5.9000000000000909</c:v>
                </c:pt>
                <c:pt idx="865">
                  <c:v>5.9000000000000909</c:v>
                </c:pt>
                <c:pt idx="866">
                  <c:v>5.9000000000000909</c:v>
                </c:pt>
                <c:pt idx="867">
                  <c:v>5.9000000000000909</c:v>
                </c:pt>
                <c:pt idx="868">
                  <c:v>5.9000000000000909</c:v>
                </c:pt>
                <c:pt idx="869">
                  <c:v>5.9000000000000909</c:v>
                </c:pt>
                <c:pt idx="870">
                  <c:v>5.9000000000000909</c:v>
                </c:pt>
                <c:pt idx="871">
                  <c:v>5.9000000000000909</c:v>
                </c:pt>
                <c:pt idx="872">
                  <c:v>5.9000000000000909</c:v>
                </c:pt>
                <c:pt idx="873">
                  <c:v>6</c:v>
                </c:pt>
                <c:pt idx="874">
                  <c:v>6</c:v>
                </c:pt>
                <c:pt idx="875">
                  <c:v>6</c:v>
                </c:pt>
                <c:pt idx="876">
                  <c:v>6</c:v>
                </c:pt>
                <c:pt idx="877">
                  <c:v>6</c:v>
                </c:pt>
                <c:pt idx="878">
                  <c:v>6</c:v>
                </c:pt>
                <c:pt idx="879">
                  <c:v>6</c:v>
                </c:pt>
                <c:pt idx="880">
                  <c:v>6</c:v>
                </c:pt>
                <c:pt idx="881">
                  <c:v>6</c:v>
                </c:pt>
                <c:pt idx="882">
                  <c:v>6</c:v>
                </c:pt>
                <c:pt idx="883">
                  <c:v>6</c:v>
                </c:pt>
                <c:pt idx="884">
                  <c:v>6</c:v>
                </c:pt>
                <c:pt idx="885">
                  <c:v>6</c:v>
                </c:pt>
                <c:pt idx="886">
                  <c:v>6</c:v>
                </c:pt>
                <c:pt idx="887">
                  <c:v>6</c:v>
                </c:pt>
                <c:pt idx="888">
                  <c:v>6.1000000000000227</c:v>
                </c:pt>
                <c:pt idx="889">
                  <c:v>6.1000000000000227</c:v>
                </c:pt>
                <c:pt idx="890">
                  <c:v>6.1000000000000227</c:v>
                </c:pt>
                <c:pt idx="891">
                  <c:v>6.1000000000000227</c:v>
                </c:pt>
                <c:pt idx="892">
                  <c:v>6.1000000000000227</c:v>
                </c:pt>
                <c:pt idx="893">
                  <c:v>6.1000000000000227</c:v>
                </c:pt>
                <c:pt idx="894">
                  <c:v>6.1000000000000227</c:v>
                </c:pt>
                <c:pt idx="895">
                  <c:v>6.1000000000000227</c:v>
                </c:pt>
                <c:pt idx="896">
                  <c:v>6.1000000000000227</c:v>
                </c:pt>
                <c:pt idx="897">
                  <c:v>6.1000000000000227</c:v>
                </c:pt>
                <c:pt idx="898">
                  <c:v>6.1000000000000227</c:v>
                </c:pt>
                <c:pt idx="899">
                  <c:v>6.1000000000000227</c:v>
                </c:pt>
                <c:pt idx="900">
                  <c:v>6.1000000000000227</c:v>
                </c:pt>
                <c:pt idx="901">
                  <c:v>6.1000000000000227</c:v>
                </c:pt>
                <c:pt idx="902">
                  <c:v>6.1000000000000227</c:v>
                </c:pt>
                <c:pt idx="903">
                  <c:v>6.2000000000000455</c:v>
                </c:pt>
                <c:pt idx="904">
                  <c:v>6.2000000000000455</c:v>
                </c:pt>
                <c:pt idx="905">
                  <c:v>6.2000000000000455</c:v>
                </c:pt>
                <c:pt idx="906">
                  <c:v>6.2000000000000455</c:v>
                </c:pt>
                <c:pt idx="907">
                  <c:v>6.2000000000000455</c:v>
                </c:pt>
                <c:pt idx="908">
                  <c:v>6.2000000000000455</c:v>
                </c:pt>
                <c:pt idx="909">
                  <c:v>6.2000000000000455</c:v>
                </c:pt>
                <c:pt idx="910">
                  <c:v>6.2000000000000455</c:v>
                </c:pt>
                <c:pt idx="911">
                  <c:v>6.2000000000000455</c:v>
                </c:pt>
                <c:pt idx="912">
                  <c:v>6.2000000000000455</c:v>
                </c:pt>
                <c:pt idx="913">
                  <c:v>6.2000000000000455</c:v>
                </c:pt>
                <c:pt idx="914">
                  <c:v>6.2000000000000455</c:v>
                </c:pt>
                <c:pt idx="915">
                  <c:v>6.2000000000000455</c:v>
                </c:pt>
                <c:pt idx="916">
                  <c:v>6.2000000000000455</c:v>
                </c:pt>
                <c:pt idx="917">
                  <c:v>6.3000000000000682</c:v>
                </c:pt>
                <c:pt idx="918">
                  <c:v>6.3000000000000682</c:v>
                </c:pt>
                <c:pt idx="919">
                  <c:v>6.3000000000000682</c:v>
                </c:pt>
                <c:pt idx="920">
                  <c:v>6.3000000000000682</c:v>
                </c:pt>
                <c:pt idx="921">
                  <c:v>6.3000000000000682</c:v>
                </c:pt>
                <c:pt idx="922">
                  <c:v>6.3000000000000682</c:v>
                </c:pt>
                <c:pt idx="923">
                  <c:v>6.3000000000000682</c:v>
                </c:pt>
                <c:pt idx="924">
                  <c:v>6.3000000000000682</c:v>
                </c:pt>
                <c:pt idx="925">
                  <c:v>6.3000000000000682</c:v>
                </c:pt>
                <c:pt idx="926">
                  <c:v>6.3000000000000682</c:v>
                </c:pt>
                <c:pt idx="927">
                  <c:v>6.3000000000000682</c:v>
                </c:pt>
                <c:pt idx="928">
                  <c:v>6.3000000000000682</c:v>
                </c:pt>
                <c:pt idx="929">
                  <c:v>6.3000000000000682</c:v>
                </c:pt>
                <c:pt idx="930">
                  <c:v>6.3000000000000682</c:v>
                </c:pt>
                <c:pt idx="931">
                  <c:v>6.3000000000000682</c:v>
                </c:pt>
                <c:pt idx="932">
                  <c:v>6.4000000000000909</c:v>
                </c:pt>
                <c:pt idx="933">
                  <c:v>6.4000000000000909</c:v>
                </c:pt>
                <c:pt idx="934">
                  <c:v>6.4000000000000909</c:v>
                </c:pt>
                <c:pt idx="935">
                  <c:v>6.4000000000000909</c:v>
                </c:pt>
                <c:pt idx="936">
                  <c:v>6.4000000000000909</c:v>
                </c:pt>
                <c:pt idx="937">
                  <c:v>6.4000000000000909</c:v>
                </c:pt>
                <c:pt idx="938">
                  <c:v>6.4000000000000909</c:v>
                </c:pt>
                <c:pt idx="939">
                  <c:v>6.4000000000000909</c:v>
                </c:pt>
                <c:pt idx="940">
                  <c:v>6.4000000000000909</c:v>
                </c:pt>
                <c:pt idx="941">
                  <c:v>6.4000000000000909</c:v>
                </c:pt>
                <c:pt idx="942">
                  <c:v>6.4000000000000909</c:v>
                </c:pt>
                <c:pt idx="943">
                  <c:v>6.4000000000000909</c:v>
                </c:pt>
                <c:pt idx="944">
                  <c:v>6.4000000000000909</c:v>
                </c:pt>
                <c:pt idx="945">
                  <c:v>6.4000000000000909</c:v>
                </c:pt>
                <c:pt idx="946">
                  <c:v>6.4000000000000909</c:v>
                </c:pt>
                <c:pt idx="947">
                  <c:v>6.5</c:v>
                </c:pt>
                <c:pt idx="948">
                  <c:v>6.5</c:v>
                </c:pt>
                <c:pt idx="949">
                  <c:v>6.5</c:v>
                </c:pt>
                <c:pt idx="950">
                  <c:v>6.5</c:v>
                </c:pt>
                <c:pt idx="951">
                  <c:v>6.5</c:v>
                </c:pt>
                <c:pt idx="952">
                  <c:v>6.5</c:v>
                </c:pt>
                <c:pt idx="953">
                  <c:v>6.5</c:v>
                </c:pt>
                <c:pt idx="954">
                  <c:v>6.5</c:v>
                </c:pt>
                <c:pt idx="955">
                  <c:v>6.5</c:v>
                </c:pt>
                <c:pt idx="956">
                  <c:v>6.5</c:v>
                </c:pt>
                <c:pt idx="957">
                  <c:v>6.5</c:v>
                </c:pt>
                <c:pt idx="958">
                  <c:v>6.5</c:v>
                </c:pt>
                <c:pt idx="959">
                  <c:v>6.5</c:v>
                </c:pt>
                <c:pt idx="960">
                  <c:v>6.5</c:v>
                </c:pt>
                <c:pt idx="961">
                  <c:v>6.6000000000000227</c:v>
                </c:pt>
                <c:pt idx="962">
                  <c:v>6.6000000000000227</c:v>
                </c:pt>
                <c:pt idx="963">
                  <c:v>6.6000000000000227</c:v>
                </c:pt>
                <c:pt idx="964">
                  <c:v>6.6000000000000227</c:v>
                </c:pt>
                <c:pt idx="965">
                  <c:v>6.6000000000000227</c:v>
                </c:pt>
                <c:pt idx="966">
                  <c:v>6.6000000000000227</c:v>
                </c:pt>
                <c:pt idx="967">
                  <c:v>6.6000000000000227</c:v>
                </c:pt>
                <c:pt idx="968">
                  <c:v>6.6000000000000227</c:v>
                </c:pt>
                <c:pt idx="969">
                  <c:v>6.6000000000000227</c:v>
                </c:pt>
                <c:pt idx="970">
                  <c:v>6.6000000000000227</c:v>
                </c:pt>
                <c:pt idx="971">
                  <c:v>6.6000000000000227</c:v>
                </c:pt>
                <c:pt idx="972">
                  <c:v>6.6000000000000227</c:v>
                </c:pt>
                <c:pt idx="973">
                  <c:v>6.6000000000000227</c:v>
                </c:pt>
                <c:pt idx="974">
                  <c:v>6.6000000000000227</c:v>
                </c:pt>
                <c:pt idx="975">
                  <c:v>6.6000000000000227</c:v>
                </c:pt>
                <c:pt idx="976">
                  <c:v>6.7000000000000455</c:v>
                </c:pt>
                <c:pt idx="977">
                  <c:v>6.7000000000000455</c:v>
                </c:pt>
                <c:pt idx="978">
                  <c:v>6.7000000000000455</c:v>
                </c:pt>
                <c:pt idx="979">
                  <c:v>6.7000000000000455</c:v>
                </c:pt>
                <c:pt idx="980">
                  <c:v>6.7000000000000455</c:v>
                </c:pt>
                <c:pt idx="981">
                  <c:v>6.7000000000000455</c:v>
                </c:pt>
                <c:pt idx="982">
                  <c:v>6.7000000000000455</c:v>
                </c:pt>
                <c:pt idx="983">
                  <c:v>6.7000000000000455</c:v>
                </c:pt>
                <c:pt idx="984">
                  <c:v>6.7000000000000455</c:v>
                </c:pt>
                <c:pt idx="985">
                  <c:v>6.7000000000000455</c:v>
                </c:pt>
                <c:pt idx="986">
                  <c:v>6.7000000000000455</c:v>
                </c:pt>
                <c:pt idx="987">
                  <c:v>6.7000000000000455</c:v>
                </c:pt>
                <c:pt idx="988">
                  <c:v>6.7000000000000455</c:v>
                </c:pt>
                <c:pt idx="989">
                  <c:v>6.7000000000000455</c:v>
                </c:pt>
                <c:pt idx="990">
                  <c:v>6.7000000000000455</c:v>
                </c:pt>
                <c:pt idx="991">
                  <c:v>6.8000000000000682</c:v>
                </c:pt>
                <c:pt idx="992">
                  <c:v>6.8000000000000682</c:v>
                </c:pt>
                <c:pt idx="993">
                  <c:v>6.8000000000000682</c:v>
                </c:pt>
                <c:pt idx="994">
                  <c:v>6.8000000000000682</c:v>
                </c:pt>
                <c:pt idx="995">
                  <c:v>6.8000000000000682</c:v>
                </c:pt>
                <c:pt idx="996">
                  <c:v>6.8000000000000682</c:v>
                </c:pt>
                <c:pt idx="997">
                  <c:v>6.8000000000000682</c:v>
                </c:pt>
                <c:pt idx="998">
                  <c:v>6.8000000000000682</c:v>
                </c:pt>
                <c:pt idx="999">
                  <c:v>6.8000000000000682</c:v>
                </c:pt>
                <c:pt idx="1000">
                  <c:v>6.8000000000000682</c:v>
                </c:pt>
                <c:pt idx="1001">
                  <c:v>6.8000000000000682</c:v>
                </c:pt>
                <c:pt idx="1002">
                  <c:v>6.8000000000000682</c:v>
                </c:pt>
                <c:pt idx="1003">
                  <c:v>6.8000000000000682</c:v>
                </c:pt>
                <c:pt idx="1004">
                  <c:v>6.8000000000000682</c:v>
                </c:pt>
                <c:pt idx="1005">
                  <c:v>6.8000000000000682</c:v>
                </c:pt>
                <c:pt idx="1006">
                  <c:v>6.9000000000000909</c:v>
                </c:pt>
                <c:pt idx="1007">
                  <c:v>6.9000000000000909</c:v>
                </c:pt>
                <c:pt idx="1008">
                  <c:v>6.9000000000000909</c:v>
                </c:pt>
                <c:pt idx="1009">
                  <c:v>7.8000000000000682</c:v>
                </c:pt>
                <c:pt idx="1010">
                  <c:v>9</c:v>
                </c:pt>
                <c:pt idx="1011">
                  <c:v>10.100000000000023</c:v>
                </c:pt>
                <c:pt idx="1012">
                  <c:v>11.300000000000068</c:v>
                </c:pt>
                <c:pt idx="1013">
                  <c:v>12.5</c:v>
                </c:pt>
                <c:pt idx="1014">
                  <c:v>13.700000000000045</c:v>
                </c:pt>
                <c:pt idx="1015">
                  <c:v>14.300000000000068</c:v>
                </c:pt>
                <c:pt idx="1016">
                  <c:v>14.300000000000068</c:v>
                </c:pt>
                <c:pt idx="1017">
                  <c:v>14.300000000000068</c:v>
                </c:pt>
                <c:pt idx="1018">
                  <c:v>14.300000000000068</c:v>
                </c:pt>
                <c:pt idx="1019">
                  <c:v>14.300000000000068</c:v>
                </c:pt>
                <c:pt idx="1020">
                  <c:v>14.300000000000068</c:v>
                </c:pt>
                <c:pt idx="1021">
                  <c:v>14.300000000000068</c:v>
                </c:pt>
                <c:pt idx="1022">
                  <c:v>14.300000000000068</c:v>
                </c:pt>
                <c:pt idx="1023">
                  <c:v>14.300000000000068</c:v>
                </c:pt>
                <c:pt idx="1024">
                  <c:v>14.300000000000068</c:v>
                </c:pt>
                <c:pt idx="1025">
                  <c:v>14.400000000000091</c:v>
                </c:pt>
                <c:pt idx="1026">
                  <c:v>14.400000000000091</c:v>
                </c:pt>
                <c:pt idx="1027">
                  <c:v>14.400000000000091</c:v>
                </c:pt>
                <c:pt idx="1028">
                  <c:v>14.400000000000091</c:v>
                </c:pt>
                <c:pt idx="1029">
                  <c:v>14.400000000000091</c:v>
                </c:pt>
                <c:pt idx="1030">
                  <c:v>14.400000000000091</c:v>
                </c:pt>
                <c:pt idx="1031">
                  <c:v>14.400000000000091</c:v>
                </c:pt>
                <c:pt idx="1032">
                  <c:v>14.400000000000091</c:v>
                </c:pt>
                <c:pt idx="1033">
                  <c:v>14.400000000000091</c:v>
                </c:pt>
                <c:pt idx="1034">
                  <c:v>14.400000000000091</c:v>
                </c:pt>
                <c:pt idx="1035">
                  <c:v>14.400000000000091</c:v>
                </c:pt>
                <c:pt idx="1036">
                  <c:v>14.5</c:v>
                </c:pt>
                <c:pt idx="1037">
                  <c:v>14.5</c:v>
                </c:pt>
                <c:pt idx="1038">
                  <c:v>14.5</c:v>
                </c:pt>
                <c:pt idx="1039">
                  <c:v>14.5</c:v>
                </c:pt>
                <c:pt idx="1040">
                  <c:v>14.5</c:v>
                </c:pt>
                <c:pt idx="1041">
                  <c:v>14.5</c:v>
                </c:pt>
                <c:pt idx="1042">
                  <c:v>14.5</c:v>
                </c:pt>
                <c:pt idx="1043">
                  <c:v>14.5</c:v>
                </c:pt>
                <c:pt idx="1044">
                  <c:v>14.5</c:v>
                </c:pt>
                <c:pt idx="1045">
                  <c:v>14.5</c:v>
                </c:pt>
                <c:pt idx="1046">
                  <c:v>14.600000000000023</c:v>
                </c:pt>
                <c:pt idx="1047">
                  <c:v>14.600000000000023</c:v>
                </c:pt>
                <c:pt idx="1048">
                  <c:v>14.600000000000023</c:v>
                </c:pt>
                <c:pt idx="1049">
                  <c:v>14.600000000000023</c:v>
                </c:pt>
                <c:pt idx="1050">
                  <c:v>14.600000000000023</c:v>
                </c:pt>
                <c:pt idx="1051">
                  <c:v>14.600000000000023</c:v>
                </c:pt>
                <c:pt idx="1052">
                  <c:v>14.600000000000023</c:v>
                </c:pt>
                <c:pt idx="1053">
                  <c:v>14.600000000000023</c:v>
                </c:pt>
                <c:pt idx="1054">
                  <c:v>14.600000000000023</c:v>
                </c:pt>
                <c:pt idx="1055">
                  <c:v>14.600000000000023</c:v>
                </c:pt>
                <c:pt idx="1056">
                  <c:v>14.700000000000045</c:v>
                </c:pt>
                <c:pt idx="1057">
                  <c:v>14.700000000000045</c:v>
                </c:pt>
                <c:pt idx="1058">
                  <c:v>14.700000000000045</c:v>
                </c:pt>
                <c:pt idx="1059">
                  <c:v>14.700000000000045</c:v>
                </c:pt>
                <c:pt idx="1060">
                  <c:v>14.700000000000045</c:v>
                </c:pt>
                <c:pt idx="1061">
                  <c:v>14.700000000000045</c:v>
                </c:pt>
                <c:pt idx="1062">
                  <c:v>14.700000000000045</c:v>
                </c:pt>
                <c:pt idx="1063">
                  <c:v>14.700000000000045</c:v>
                </c:pt>
                <c:pt idx="1064">
                  <c:v>14.700000000000045</c:v>
                </c:pt>
                <c:pt idx="1065">
                  <c:v>14.700000000000045</c:v>
                </c:pt>
                <c:pt idx="1066">
                  <c:v>14.700000000000045</c:v>
                </c:pt>
                <c:pt idx="1067">
                  <c:v>14.800000000000068</c:v>
                </c:pt>
                <c:pt idx="1068">
                  <c:v>14.800000000000068</c:v>
                </c:pt>
                <c:pt idx="1069">
                  <c:v>14.800000000000068</c:v>
                </c:pt>
                <c:pt idx="1070">
                  <c:v>14.800000000000068</c:v>
                </c:pt>
                <c:pt idx="1071">
                  <c:v>14.800000000000068</c:v>
                </c:pt>
                <c:pt idx="1072">
                  <c:v>14.800000000000068</c:v>
                </c:pt>
                <c:pt idx="1073">
                  <c:v>14.800000000000068</c:v>
                </c:pt>
                <c:pt idx="1074">
                  <c:v>14.800000000000068</c:v>
                </c:pt>
                <c:pt idx="1075">
                  <c:v>14.800000000000068</c:v>
                </c:pt>
                <c:pt idx="1076">
                  <c:v>14.800000000000068</c:v>
                </c:pt>
                <c:pt idx="1077">
                  <c:v>14.900000000000091</c:v>
                </c:pt>
                <c:pt idx="1078">
                  <c:v>14.900000000000091</c:v>
                </c:pt>
                <c:pt idx="1079">
                  <c:v>14.900000000000091</c:v>
                </c:pt>
                <c:pt idx="1080">
                  <c:v>14.900000000000091</c:v>
                </c:pt>
                <c:pt idx="1081">
                  <c:v>14.900000000000091</c:v>
                </c:pt>
                <c:pt idx="1082">
                  <c:v>14.900000000000091</c:v>
                </c:pt>
                <c:pt idx="1083">
                  <c:v>14.900000000000091</c:v>
                </c:pt>
                <c:pt idx="1084">
                  <c:v>14.900000000000091</c:v>
                </c:pt>
                <c:pt idx="1085">
                  <c:v>14.900000000000091</c:v>
                </c:pt>
                <c:pt idx="1086">
                  <c:v>14.900000000000091</c:v>
                </c:pt>
                <c:pt idx="1087">
                  <c:v>15</c:v>
                </c:pt>
                <c:pt idx="1088">
                  <c:v>15</c:v>
                </c:pt>
                <c:pt idx="1089">
                  <c:v>15</c:v>
                </c:pt>
                <c:pt idx="1090">
                  <c:v>15</c:v>
                </c:pt>
                <c:pt idx="1091">
                  <c:v>15</c:v>
                </c:pt>
                <c:pt idx="1092">
                  <c:v>15</c:v>
                </c:pt>
                <c:pt idx="1093">
                  <c:v>15</c:v>
                </c:pt>
                <c:pt idx="1094">
                  <c:v>15</c:v>
                </c:pt>
                <c:pt idx="1095">
                  <c:v>15</c:v>
                </c:pt>
                <c:pt idx="1096">
                  <c:v>15</c:v>
                </c:pt>
                <c:pt idx="1097">
                  <c:v>15</c:v>
                </c:pt>
                <c:pt idx="1098">
                  <c:v>15.100000000000023</c:v>
                </c:pt>
                <c:pt idx="1099">
                  <c:v>15.100000000000023</c:v>
                </c:pt>
                <c:pt idx="1100">
                  <c:v>15.100000000000023</c:v>
                </c:pt>
                <c:pt idx="1101">
                  <c:v>15.100000000000023</c:v>
                </c:pt>
                <c:pt idx="1102">
                  <c:v>15.100000000000023</c:v>
                </c:pt>
                <c:pt idx="1103">
                  <c:v>15.100000000000023</c:v>
                </c:pt>
                <c:pt idx="1104">
                  <c:v>15.100000000000023</c:v>
                </c:pt>
                <c:pt idx="1105">
                  <c:v>15.100000000000023</c:v>
                </c:pt>
                <c:pt idx="1106">
                  <c:v>15.100000000000023</c:v>
                </c:pt>
                <c:pt idx="1107">
                  <c:v>15.100000000000023</c:v>
                </c:pt>
                <c:pt idx="1108">
                  <c:v>15.200000000000045</c:v>
                </c:pt>
                <c:pt idx="1109">
                  <c:v>15.200000000000045</c:v>
                </c:pt>
                <c:pt idx="1110">
                  <c:v>15.200000000000045</c:v>
                </c:pt>
                <c:pt idx="1111">
                  <c:v>15.200000000000045</c:v>
                </c:pt>
                <c:pt idx="1112">
                  <c:v>15.200000000000045</c:v>
                </c:pt>
                <c:pt idx="1113">
                  <c:v>15.200000000000045</c:v>
                </c:pt>
                <c:pt idx="1114">
                  <c:v>15.200000000000045</c:v>
                </c:pt>
                <c:pt idx="1115">
                  <c:v>15.200000000000045</c:v>
                </c:pt>
                <c:pt idx="1116">
                  <c:v>15.200000000000045</c:v>
                </c:pt>
                <c:pt idx="1117">
                  <c:v>15.200000000000045</c:v>
                </c:pt>
                <c:pt idx="1118">
                  <c:v>15.300000000000068</c:v>
                </c:pt>
                <c:pt idx="1119">
                  <c:v>15.300000000000068</c:v>
                </c:pt>
                <c:pt idx="1120">
                  <c:v>15.300000000000068</c:v>
                </c:pt>
                <c:pt idx="1121">
                  <c:v>15.300000000000068</c:v>
                </c:pt>
                <c:pt idx="1122">
                  <c:v>15.300000000000068</c:v>
                </c:pt>
                <c:pt idx="1123">
                  <c:v>15.300000000000068</c:v>
                </c:pt>
                <c:pt idx="1124">
                  <c:v>15.300000000000068</c:v>
                </c:pt>
                <c:pt idx="1125">
                  <c:v>15.300000000000068</c:v>
                </c:pt>
                <c:pt idx="1126">
                  <c:v>15.300000000000068</c:v>
                </c:pt>
                <c:pt idx="1127">
                  <c:v>15.300000000000068</c:v>
                </c:pt>
                <c:pt idx="1128">
                  <c:v>15.300000000000068</c:v>
                </c:pt>
                <c:pt idx="1129">
                  <c:v>15.400000000000091</c:v>
                </c:pt>
                <c:pt idx="1130">
                  <c:v>15.400000000000091</c:v>
                </c:pt>
                <c:pt idx="1131">
                  <c:v>15.400000000000091</c:v>
                </c:pt>
                <c:pt idx="1132">
                  <c:v>15.400000000000091</c:v>
                </c:pt>
                <c:pt idx="1133">
                  <c:v>15.400000000000091</c:v>
                </c:pt>
                <c:pt idx="1134">
                  <c:v>15.400000000000091</c:v>
                </c:pt>
                <c:pt idx="1135">
                  <c:v>15.400000000000091</c:v>
                </c:pt>
                <c:pt idx="1136">
                  <c:v>15.400000000000091</c:v>
                </c:pt>
                <c:pt idx="1137">
                  <c:v>15.400000000000091</c:v>
                </c:pt>
                <c:pt idx="1138">
                  <c:v>15.400000000000091</c:v>
                </c:pt>
                <c:pt idx="1139">
                  <c:v>15.5</c:v>
                </c:pt>
                <c:pt idx="1140">
                  <c:v>15.5</c:v>
                </c:pt>
                <c:pt idx="1141">
                  <c:v>15.5</c:v>
                </c:pt>
                <c:pt idx="1142">
                  <c:v>15.5</c:v>
                </c:pt>
                <c:pt idx="1143">
                  <c:v>15.5</c:v>
                </c:pt>
                <c:pt idx="1144">
                  <c:v>15.5</c:v>
                </c:pt>
                <c:pt idx="1145">
                  <c:v>15.5</c:v>
                </c:pt>
                <c:pt idx="1146">
                  <c:v>15.5</c:v>
                </c:pt>
                <c:pt idx="1147">
                  <c:v>15.5</c:v>
                </c:pt>
                <c:pt idx="1148">
                  <c:v>15.5</c:v>
                </c:pt>
                <c:pt idx="1149">
                  <c:v>15.5</c:v>
                </c:pt>
                <c:pt idx="1150">
                  <c:v>15.600000000000023</c:v>
                </c:pt>
                <c:pt idx="1151">
                  <c:v>15.600000000000023</c:v>
                </c:pt>
                <c:pt idx="1152">
                  <c:v>15.600000000000023</c:v>
                </c:pt>
                <c:pt idx="1153">
                  <c:v>15.600000000000023</c:v>
                </c:pt>
                <c:pt idx="1154">
                  <c:v>15.600000000000023</c:v>
                </c:pt>
                <c:pt idx="1155">
                  <c:v>15.600000000000023</c:v>
                </c:pt>
                <c:pt idx="1156">
                  <c:v>15.600000000000023</c:v>
                </c:pt>
                <c:pt idx="1157">
                  <c:v>15.600000000000023</c:v>
                </c:pt>
                <c:pt idx="1158">
                  <c:v>15.600000000000023</c:v>
                </c:pt>
                <c:pt idx="1159">
                  <c:v>15.600000000000023</c:v>
                </c:pt>
                <c:pt idx="1160">
                  <c:v>15.700000000000045</c:v>
                </c:pt>
                <c:pt idx="1161">
                  <c:v>15.700000000000045</c:v>
                </c:pt>
                <c:pt idx="1162">
                  <c:v>15.700000000000045</c:v>
                </c:pt>
                <c:pt idx="1163">
                  <c:v>15.700000000000045</c:v>
                </c:pt>
                <c:pt idx="1164">
                  <c:v>15.700000000000045</c:v>
                </c:pt>
                <c:pt idx="1165">
                  <c:v>15.700000000000045</c:v>
                </c:pt>
                <c:pt idx="1166">
                  <c:v>15.700000000000045</c:v>
                </c:pt>
                <c:pt idx="1167">
                  <c:v>15.700000000000045</c:v>
                </c:pt>
                <c:pt idx="1168">
                  <c:v>15.700000000000045</c:v>
                </c:pt>
                <c:pt idx="1169">
                  <c:v>15.700000000000045</c:v>
                </c:pt>
                <c:pt idx="1170">
                  <c:v>15.800000000000068</c:v>
                </c:pt>
                <c:pt idx="1171">
                  <c:v>15.800000000000068</c:v>
                </c:pt>
                <c:pt idx="1172">
                  <c:v>15.800000000000068</c:v>
                </c:pt>
                <c:pt idx="1173">
                  <c:v>15.800000000000068</c:v>
                </c:pt>
                <c:pt idx="1174">
                  <c:v>15.800000000000068</c:v>
                </c:pt>
                <c:pt idx="1175">
                  <c:v>15.800000000000068</c:v>
                </c:pt>
                <c:pt idx="1176">
                  <c:v>15.800000000000068</c:v>
                </c:pt>
                <c:pt idx="1177">
                  <c:v>15.800000000000068</c:v>
                </c:pt>
                <c:pt idx="1178">
                  <c:v>15.800000000000068</c:v>
                </c:pt>
                <c:pt idx="1179">
                  <c:v>15.800000000000068</c:v>
                </c:pt>
                <c:pt idx="1180">
                  <c:v>15.800000000000068</c:v>
                </c:pt>
                <c:pt idx="1181">
                  <c:v>15.900000000000091</c:v>
                </c:pt>
                <c:pt idx="1182">
                  <c:v>15.900000000000091</c:v>
                </c:pt>
                <c:pt idx="1183">
                  <c:v>15.900000000000091</c:v>
                </c:pt>
                <c:pt idx="1184">
                  <c:v>15.900000000000091</c:v>
                </c:pt>
                <c:pt idx="1185">
                  <c:v>15.900000000000091</c:v>
                </c:pt>
                <c:pt idx="1186">
                  <c:v>15.900000000000091</c:v>
                </c:pt>
                <c:pt idx="1187">
                  <c:v>15.900000000000091</c:v>
                </c:pt>
                <c:pt idx="1188">
                  <c:v>15.900000000000091</c:v>
                </c:pt>
                <c:pt idx="1189">
                  <c:v>15.900000000000091</c:v>
                </c:pt>
                <c:pt idx="1190">
                  <c:v>15.900000000000091</c:v>
                </c:pt>
                <c:pt idx="1191">
                  <c:v>16</c:v>
                </c:pt>
                <c:pt idx="1192">
                  <c:v>16</c:v>
                </c:pt>
                <c:pt idx="1193">
                  <c:v>16</c:v>
                </c:pt>
                <c:pt idx="1194">
                  <c:v>16</c:v>
                </c:pt>
                <c:pt idx="1195">
                  <c:v>16</c:v>
                </c:pt>
                <c:pt idx="1196">
                  <c:v>16</c:v>
                </c:pt>
                <c:pt idx="1197">
                  <c:v>16</c:v>
                </c:pt>
                <c:pt idx="1198">
                  <c:v>16</c:v>
                </c:pt>
                <c:pt idx="1199">
                  <c:v>16</c:v>
                </c:pt>
                <c:pt idx="1200">
                  <c:v>16</c:v>
                </c:pt>
                <c:pt idx="1201">
                  <c:v>16.100000000000023</c:v>
                </c:pt>
                <c:pt idx="1202">
                  <c:v>16.100000000000023</c:v>
                </c:pt>
                <c:pt idx="1203">
                  <c:v>16.100000000000023</c:v>
                </c:pt>
                <c:pt idx="1204">
                  <c:v>16.100000000000023</c:v>
                </c:pt>
                <c:pt idx="1205">
                  <c:v>16.100000000000023</c:v>
                </c:pt>
                <c:pt idx="1206">
                  <c:v>16.100000000000023</c:v>
                </c:pt>
                <c:pt idx="1207">
                  <c:v>16.100000000000023</c:v>
                </c:pt>
                <c:pt idx="1208">
                  <c:v>16.100000000000023</c:v>
                </c:pt>
                <c:pt idx="1209">
                  <c:v>16.100000000000023</c:v>
                </c:pt>
                <c:pt idx="1210">
                  <c:v>16.100000000000023</c:v>
                </c:pt>
                <c:pt idx="1211">
                  <c:v>16.100000000000023</c:v>
                </c:pt>
                <c:pt idx="1212">
                  <c:v>16.200000000000045</c:v>
                </c:pt>
                <c:pt idx="1213">
                  <c:v>16.200000000000045</c:v>
                </c:pt>
                <c:pt idx="1214">
                  <c:v>16.200000000000045</c:v>
                </c:pt>
                <c:pt idx="1215">
                  <c:v>16.200000000000045</c:v>
                </c:pt>
                <c:pt idx="1216">
                  <c:v>16.200000000000045</c:v>
                </c:pt>
                <c:pt idx="1217">
                  <c:v>16.200000000000045</c:v>
                </c:pt>
                <c:pt idx="1218">
                  <c:v>16.200000000000045</c:v>
                </c:pt>
                <c:pt idx="1219">
                  <c:v>16.200000000000045</c:v>
                </c:pt>
                <c:pt idx="1220">
                  <c:v>16.200000000000045</c:v>
                </c:pt>
                <c:pt idx="1221">
                  <c:v>16.200000000000045</c:v>
                </c:pt>
                <c:pt idx="1222">
                  <c:v>16.300000000000068</c:v>
                </c:pt>
                <c:pt idx="1223">
                  <c:v>16.300000000000068</c:v>
                </c:pt>
                <c:pt idx="1224">
                  <c:v>16.300000000000068</c:v>
                </c:pt>
                <c:pt idx="1225">
                  <c:v>16.300000000000068</c:v>
                </c:pt>
                <c:pt idx="1226">
                  <c:v>16.300000000000068</c:v>
                </c:pt>
                <c:pt idx="1227">
                  <c:v>16.300000000000068</c:v>
                </c:pt>
                <c:pt idx="1228">
                  <c:v>16.300000000000068</c:v>
                </c:pt>
                <c:pt idx="1229">
                  <c:v>16.300000000000068</c:v>
                </c:pt>
                <c:pt idx="1230">
                  <c:v>16.300000000000068</c:v>
                </c:pt>
                <c:pt idx="1231">
                  <c:v>16.300000000000068</c:v>
                </c:pt>
                <c:pt idx="1232">
                  <c:v>16.400000000000091</c:v>
                </c:pt>
                <c:pt idx="1233">
                  <c:v>16.400000000000091</c:v>
                </c:pt>
                <c:pt idx="1234">
                  <c:v>16.400000000000091</c:v>
                </c:pt>
                <c:pt idx="1235">
                  <c:v>16.400000000000091</c:v>
                </c:pt>
                <c:pt idx="1236">
                  <c:v>16.400000000000091</c:v>
                </c:pt>
                <c:pt idx="1237">
                  <c:v>16.400000000000091</c:v>
                </c:pt>
                <c:pt idx="1238">
                  <c:v>16.400000000000091</c:v>
                </c:pt>
                <c:pt idx="1239">
                  <c:v>16.400000000000091</c:v>
                </c:pt>
                <c:pt idx="1240">
                  <c:v>16.400000000000091</c:v>
                </c:pt>
                <c:pt idx="1241">
                  <c:v>16.400000000000091</c:v>
                </c:pt>
                <c:pt idx="1242">
                  <c:v>16.400000000000091</c:v>
                </c:pt>
                <c:pt idx="1243">
                  <c:v>16.5</c:v>
                </c:pt>
                <c:pt idx="1244">
                  <c:v>16.5</c:v>
                </c:pt>
                <c:pt idx="1245">
                  <c:v>16.5</c:v>
                </c:pt>
                <c:pt idx="1246">
                  <c:v>16.5</c:v>
                </c:pt>
                <c:pt idx="1247">
                  <c:v>16.5</c:v>
                </c:pt>
                <c:pt idx="1248">
                  <c:v>16.5</c:v>
                </c:pt>
                <c:pt idx="1249">
                  <c:v>16.5</c:v>
                </c:pt>
                <c:pt idx="1250">
                  <c:v>16.5</c:v>
                </c:pt>
                <c:pt idx="1251">
                  <c:v>16.5</c:v>
                </c:pt>
                <c:pt idx="1252">
                  <c:v>16.5</c:v>
                </c:pt>
                <c:pt idx="1253">
                  <c:v>16.600000000000023</c:v>
                </c:pt>
                <c:pt idx="1254">
                  <c:v>16.600000000000023</c:v>
                </c:pt>
                <c:pt idx="1255">
                  <c:v>16.600000000000023</c:v>
                </c:pt>
                <c:pt idx="1256">
                  <c:v>16.600000000000023</c:v>
                </c:pt>
                <c:pt idx="1257">
                  <c:v>16.600000000000023</c:v>
                </c:pt>
                <c:pt idx="1258">
                  <c:v>16.600000000000023</c:v>
                </c:pt>
                <c:pt idx="1259">
                  <c:v>16.600000000000023</c:v>
                </c:pt>
                <c:pt idx="1260">
                  <c:v>16.600000000000023</c:v>
                </c:pt>
                <c:pt idx="1261">
                  <c:v>16.600000000000023</c:v>
                </c:pt>
                <c:pt idx="1262">
                  <c:v>16.600000000000023</c:v>
                </c:pt>
                <c:pt idx="1263">
                  <c:v>16.700000000000045</c:v>
                </c:pt>
                <c:pt idx="1264">
                  <c:v>16.700000000000045</c:v>
                </c:pt>
                <c:pt idx="1265">
                  <c:v>16.700000000000045</c:v>
                </c:pt>
                <c:pt idx="1266">
                  <c:v>16.700000000000045</c:v>
                </c:pt>
                <c:pt idx="1267">
                  <c:v>16.700000000000045</c:v>
                </c:pt>
                <c:pt idx="1268">
                  <c:v>16.700000000000045</c:v>
                </c:pt>
                <c:pt idx="1269">
                  <c:v>16.700000000000045</c:v>
                </c:pt>
                <c:pt idx="1270">
                  <c:v>16.700000000000045</c:v>
                </c:pt>
                <c:pt idx="1271">
                  <c:v>16.700000000000045</c:v>
                </c:pt>
                <c:pt idx="1272">
                  <c:v>16.700000000000045</c:v>
                </c:pt>
                <c:pt idx="1273">
                  <c:v>16.700000000000045</c:v>
                </c:pt>
                <c:pt idx="1274">
                  <c:v>16.800000000000068</c:v>
                </c:pt>
                <c:pt idx="1275">
                  <c:v>16.800000000000068</c:v>
                </c:pt>
                <c:pt idx="1276">
                  <c:v>16.800000000000068</c:v>
                </c:pt>
                <c:pt idx="1277">
                  <c:v>16.800000000000068</c:v>
                </c:pt>
                <c:pt idx="1278">
                  <c:v>16.800000000000068</c:v>
                </c:pt>
                <c:pt idx="1279">
                  <c:v>16.800000000000068</c:v>
                </c:pt>
                <c:pt idx="1280">
                  <c:v>16.800000000000068</c:v>
                </c:pt>
                <c:pt idx="1281">
                  <c:v>16.800000000000068</c:v>
                </c:pt>
                <c:pt idx="1282">
                  <c:v>16.800000000000068</c:v>
                </c:pt>
                <c:pt idx="1283">
                  <c:v>16.800000000000068</c:v>
                </c:pt>
                <c:pt idx="1284">
                  <c:v>16.900000000000091</c:v>
                </c:pt>
                <c:pt idx="1285">
                  <c:v>16.900000000000091</c:v>
                </c:pt>
                <c:pt idx="1286">
                  <c:v>16.900000000000091</c:v>
                </c:pt>
                <c:pt idx="1287">
                  <c:v>16.900000000000091</c:v>
                </c:pt>
                <c:pt idx="1288">
                  <c:v>16.900000000000091</c:v>
                </c:pt>
                <c:pt idx="1289">
                  <c:v>16.900000000000091</c:v>
                </c:pt>
                <c:pt idx="1290">
                  <c:v>16.900000000000091</c:v>
                </c:pt>
                <c:pt idx="1291">
                  <c:v>16.900000000000091</c:v>
                </c:pt>
                <c:pt idx="1292">
                  <c:v>16.900000000000091</c:v>
                </c:pt>
                <c:pt idx="1293">
                  <c:v>16.900000000000091</c:v>
                </c:pt>
                <c:pt idx="1294">
                  <c:v>17</c:v>
                </c:pt>
                <c:pt idx="1295">
                  <c:v>17</c:v>
                </c:pt>
                <c:pt idx="1296">
                  <c:v>17</c:v>
                </c:pt>
                <c:pt idx="1297">
                  <c:v>17</c:v>
                </c:pt>
                <c:pt idx="1298">
                  <c:v>17</c:v>
                </c:pt>
                <c:pt idx="1299">
                  <c:v>17</c:v>
                </c:pt>
                <c:pt idx="1300">
                  <c:v>17</c:v>
                </c:pt>
                <c:pt idx="1301">
                  <c:v>17</c:v>
                </c:pt>
                <c:pt idx="1302">
                  <c:v>17</c:v>
                </c:pt>
                <c:pt idx="1303">
                  <c:v>17</c:v>
                </c:pt>
                <c:pt idx="1304">
                  <c:v>17</c:v>
                </c:pt>
                <c:pt idx="1305">
                  <c:v>17.100000000000023</c:v>
                </c:pt>
                <c:pt idx="1306">
                  <c:v>17.100000000000023</c:v>
                </c:pt>
                <c:pt idx="1307">
                  <c:v>17.100000000000023</c:v>
                </c:pt>
                <c:pt idx="1308">
                  <c:v>17.100000000000023</c:v>
                </c:pt>
                <c:pt idx="1309">
                  <c:v>17.100000000000023</c:v>
                </c:pt>
                <c:pt idx="1310">
                  <c:v>17.100000000000023</c:v>
                </c:pt>
                <c:pt idx="1311">
                  <c:v>17.100000000000023</c:v>
                </c:pt>
                <c:pt idx="1312">
                  <c:v>17.100000000000023</c:v>
                </c:pt>
                <c:pt idx="1313">
                  <c:v>17.100000000000023</c:v>
                </c:pt>
                <c:pt idx="1314">
                  <c:v>17.100000000000023</c:v>
                </c:pt>
                <c:pt idx="1315">
                  <c:v>17.200000000000045</c:v>
                </c:pt>
                <c:pt idx="1316">
                  <c:v>17.200000000000045</c:v>
                </c:pt>
                <c:pt idx="1317">
                  <c:v>17.200000000000045</c:v>
                </c:pt>
                <c:pt idx="1318">
                  <c:v>17.200000000000045</c:v>
                </c:pt>
                <c:pt idx="1319">
                  <c:v>17.200000000000045</c:v>
                </c:pt>
                <c:pt idx="1320">
                  <c:v>17.200000000000045</c:v>
                </c:pt>
                <c:pt idx="1321">
                  <c:v>17.200000000000045</c:v>
                </c:pt>
                <c:pt idx="1322">
                  <c:v>17.200000000000045</c:v>
                </c:pt>
                <c:pt idx="1323">
                  <c:v>17.200000000000045</c:v>
                </c:pt>
                <c:pt idx="1324">
                  <c:v>17.200000000000045</c:v>
                </c:pt>
                <c:pt idx="1325">
                  <c:v>17.300000000000068</c:v>
                </c:pt>
                <c:pt idx="1326">
                  <c:v>17.300000000000068</c:v>
                </c:pt>
                <c:pt idx="1327">
                  <c:v>17.300000000000068</c:v>
                </c:pt>
                <c:pt idx="1328">
                  <c:v>17.300000000000068</c:v>
                </c:pt>
                <c:pt idx="1329">
                  <c:v>17.300000000000068</c:v>
                </c:pt>
                <c:pt idx="1330">
                  <c:v>17.300000000000068</c:v>
                </c:pt>
                <c:pt idx="1331">
                  <c:v>17.300000000000068</c:v>
                </c:pt>
                <c:pt idx="1332">
                  <c:v>17.300000000000068</c:v>
                </c:pt>
                <c:pt idx="1333">
                  <c:v>17.300000000000068</c:v>
                </c:pt>
                <c:pt idx="1334">
                  <c:v>17.300000000000068</c:v>
                </c:pt>
                <c:pt idx="1335">
                  <c:v>17.300000000000068</c:v>
                </c:pt>
                <c:pt idx="1336">
                  <c:v>17.400000000000091</c:v>
                </c:pt>
                <c:pt idx="1337">
                  <c:v>17.400000000000091</c:v>
                </c:pt>
                <c:pt idx="1338">
                  <c:v>17.400000000000091</c:v>
                </c:pt>
                <c:pt idx="1339">
                  <c:v>17.400000000000091</c:v>
                </c:pt>
                <c:pt idx="1340">
                  <c:v>17.400000000000091</c:v>
                </c:pt>
                <c:pt idx="1341">
                  <c:v>17.400000000000091</c:v>
                </c:pt>
                <c:pt idx="1342">
                  <c:v>17.400000000000091</c:v>
                </c:pt>
                <c:pt idx="1343">
                  <c:v>17.400000000000091</c:v>
                </c:pt>
                <c:pt idx="1344">
                  <c:v>17.400000000000091</c:v>
                </c:pt>
                <c:pt idx="1345">
                  <c:v>17.400000000000091</c:v>
                </c:pt>
                <c:pt idx="1346">
                  <c:v>17.5</c:v>
                </c:pt>
                <c:pt idx="1347">
                  <c:v>17.5</c:v>
                </c:pt>
                <c:pt idx="1348">
                  <c:v>17.5</c:v>
                </c:pt>
                <c:pt idx="1349">
                  <c:v>17.5</c:v>
                </c:pt>
                <c:pt idx="1350">
                  <c:v>17.5</c:v>
                </c:pt>
                <c:pt idx="1351">
                  <c:v>17.5</c:v>
                </c:pt>
                <c:pt idx="1352">
                  <c:v>17.5</c:v>
                </c:pt>
                <c:pt idx="1353">
                  <c:v>17.5</c:v>
                </c:pt>
                <c:pt idx="1354">
                  <c:v>17.5</c:v>
                </c:pt>
                <c:pt idx="1355">
                  <c:v>17.5</c:v>
                </c:pt>
                <c:pt idx="1356">
                  <c:v>17.5</c:v>
                </c:pt>
                <c:pt idx="1357">
                  <c:v>17.600000000000023</c:v>
                </c:pt>
                <c:pt idx="1358">
                  <c:v>17.600000000000023</c:v>
                </c:pt>
                <c:pt idx="1359">
                  <c:v>17.600000000000023</c:v>
                </c:pt>
                <c:pt idx="1360">
                  <c:v>17.600000000000023</c:v>
                </c:pt>
                <c:pt idx="1361">
                  <c:v>17.600000000000023</c:v>
                </c:pt>
                <c:pt idx="1362">
                  <c:v>17.600000000000023</c:v>
                </c:pt>
                <c:pt idx="1363">
                  <c:v>17.600000000000023</c:v>
                </c:pt>
                <c:pt idx="1364">
                  <c:v>17.600000000000023</c:v>
                </c:pt>
                <c:pt idx="1365">
                  <c:v>17.600000000000023</c:v>
                </c:pt>
                <c:pt idx="1366">
                  <c:v>17.600000000000023</c:v>
                </c:pt>
                <c:pt idx="1367">
                  <c:v>17.700000000000045</c:v>
                </c:pt>
                <c:pt idx="1368">
                  <c:v>17.700000000000045</c:v>
                </c:pt>
                <c:pt idx="1369">
                  <c:v>17.700000000000045</c:v>
                </c:pt>
                <c:pt idx="1370">
                  <c:v>17.700000000000045</c:v>
                </c:pt>
                <c:pt idx="1371">
                  <c:v>17.700000000000045</c:v>
                </c:pt>
                <c:pt idx="1372">
                  <c:v>17.700000000000045</c:v>
                </c:pt>
                <c:pt idx="1373">
                  <c:v>17.700000000000045</c:v>
                </c:pt>
                <c:pt idx="1374">
                  <c:v>17.700000000000045</c:v>
                </c:pt>
                <c:pt idx="1375">
                  <c:v>17.700000000000045</c:v>
                </c:pt>
                <c:pt idx="1376">
                  <c:v>17.700000000000045</c:v>
                </c:pt>
                <c:pt idx="1377">
                  <c:v>17.800000000000068</c:v>
                </c:pt>
                <c:pt idx="1378">
                  <c:v>17.800000000000068</c:v>
                </c:pt>
                <c:pt idx="1379">
                  <c:v>17.800000000000068</c:v>
                </c:pt>
                <c:pt idx="1380">
                  <c:v>17.800000000000068</c:v>
                </c:pt>
                <c:pt idx="1381">
                  <c:v>17.800000000000068</c:v>
                </c:pt>
                <c:pt idx="1382">
                  <c:v>17.800000000000068</c:v>
                </c:pt>
                <c:pt idx="1383">
                  <c:v>17.800000000000068</c:v>
                </c:pt>
                <c:pt idx="1384">
                  <c:v>17.800000000000068</c:v>
                </c:pt>
                <c:pt idx="1385">
                  <c:v>17.800000000000068</c:v>
                </c:pt>
                <c:pt idx="1386">
                  <c:v>17.800000000000068</c:v>
                </c:pt>
                <c:pt idx="1387">
                  <c:v>17.800000000000068</c:v>
                </c:pt>
                <c:pt idx="1388">
                  <c:v>17.900000000000091</c:v>
                </c:pt>
                <c:pt idx="1389">
                  <c:v>17.900000000000091</c:v>
                </c:pt>
                <c:pt idx="1390">
                  <c:v>17.900000000000091</c:v>
                </c:pt>
                <c:pt idx="1391">
                  <c:v>17.900000000000091</c:v>
                </c:pt>
                <c:pt idx="1392">
                  <c:v>17.900000000000091</c:v>
                </c:pt>
                <c:pt idx="1393">
                  <c:v>17.900000000000091</c:v>
                </c:pt>
                <c:pt idx="1394">
                  <c:v>17.900000000000091</c:v>
                </c:pt>
                <c:pt idx="1395">
                  <c:v>17.900000000000091</c:v>
                </c:pt>
                <c:pt idx="1396">
                  <c:v>17.900000000000091</c:v>
                </c:pt>
                <c:pt idx="1397">
                  <c:v>17.900000000000091</c:v>
                </c:pt>
                <c:pt idx="1398">
                  <c:v>18</c:v>
                </c:pt>
                <c:pt idx="1399">
                  <c:v>18</c:v>
                </c:pt>
                <c:pt idx="1400">
                  <c:v>18</c:v>
                </c:pt>
                <c:pt idx="1401">
                  <c:v>18</c:v>
                </c:pt>
                <c:pt idx="1402">
                  <c:v>18</c:v>
                </c:pt>
                <c:pt idx="1403">
                  <c:v>18</c:v>
                </c:pt>
                <c:pt idx="1404">
                  <c:v>18</c:v>
                </c:pt>
                <c:pt idx="1405">
                  <c:v>18</c:v>
                </c:pt>
                <c:pt idx="1406">
                  <c:v>18</c:v>
                </c:pt>
                <c:pt idx="1407">
                  <c:v>18</c:v>
                </c:pt>
                <c:pt idx="1408">
                  <c:v>18.100000000000023</c:v>
                </c:pt>
                <c:pt idx="1409">
                  <c:v>18.100000000000023</c:v>
                </c:pt>
                <c:pt idx="1410">
                  <c:v>18.100000000000023</c:v>
                </c:pt>
                <c:pt idx="1411">
                  <c:v>18.100000000000023</c:v>
                </c:pt>
                <c:pt idx="1412">
                  <c:v>18.100000000000023</c:v>
                </c:pt>
                <c:pt idx="1413">
                  <c:v>18.100000000000023</c:v>
                </c:pt>
                <c:pt idx="1414">
                  <c:v>18.100000000000023</c:v>
                </c:pt>
                <c:pt idx="1415">
                  <c:v>18.100000000000023</c:v>
                </c:pt>
                <c:pt idx="1416">
                  <c:v>18.100000000000023</c:v>
                </c:pt>
                <c:pt idx="1417">
                  <c:v>18.100000000000023</c:v>
                </c:pt>
                <c:pt idx="1418">
                  <c:v>18.100000000000023</c:v>
                </c:pt>
                <c:pt idx="1419">
                  <c:v>18.200000000000045</c:v>
                </c:pt>
                <c:pt idx="1420">
                  <c:v>18.200000000000045</c:v>
                </c:pt>
                <c:pt idx="1421">
                  <c:v>18.200000000000045</c:v>
                </c:pt>
                <c:pt idx="1422">
                  <c:v>18.200000000000045</c:v>
                </c:pt>
                <c:pt idx="1423">
                  <c:v>18.200000000000045</c:v>
                </c:pt>
                <c:pt idx="1424">
                  <c:v>18.200000000000045</c:v>
                </c:pt>
                <c:pt idx="1425">
                  <c:v>18.200000000000045</c:v>
                </c:pt>
                <c:pt idx="1426">
                  <c:v>18.200000000000045</c:v>
                </c:pt>
                <c:pt idx="1427">
                  <c:v>18.200000000000045</c:v>
                </c:pt>
                <c:pt idx="1428">
                  <c:v>18.200000000000045</c:v>
                </c:pt>
                <c:pt idx="1429">
                  <c:v>18.300000000000068</c:v>
                </c:pt>
                <c:pt idx="1430">
                  <c:v>18.300000000000068</c:v>
                </c:pt>
                <c:pt idx="1431">
                  <c:v>18.300000000000068</c:v>
                </c:pt>
                <c:pt idx="1432">
                  <c:v>18.300000000000068</c:v>
                </c:pt>
                <c:pt idx="1433">
                  <c:v>18.300000000000068</c:v>
                </c:pt>
                <c:pt idx="1434">
                  <c:v>18.300000000000068</c:v>
                </c:pt>
                <c:pt idx="1435">
                  <c:v>18.300000000000068</c:v>
                </c:pt>
                <c:pt idx="1436">
                  <c:v>18.300000000000068</c:v>
                </c:pt>
                <c:pt idx="1437">
                  <c:v>18.300000000000068</c:v>
                </c:pt>
                <c:pt idx="1438">
                  <c:v>18.300000000000068</c:v>
                </c:pt>
                <c:pt idx="1439">
                  <c:v>18.400000000000091</c:v>
                </c:pt>
                <c:pt idx="1440">
                  <c:v>18.400000000000091</c:v>
                </c:pt>
                <c:pt idx="1441">
                  <c:v>18.400000000000091</c:v>
                </c:pt>
                <c:pt idx="1442">
                  <c:v>18.400000000000091</c:v>
                </c:pt>
                <c:pt idx="1443">
                  <c:v>18.400000000000091</c:v>
                </c:pt>
                <c:pt idx="1444">
                  <c:v>18.400000000000091</c:v>
                </c:pt>
                <c:pt idx="1445">
                  <c:v>18.400000000000091</c:v>
                </c:pt>
                <c:pt idx="1446">
                  <c:v>18.400000000000091</c:v>
                </c:pt>
                <c:pt idx="1447">
                  <c:v>18.400000000000091</c:v>
                </c:pt>
                <c:pt idx="1448">
                  <c:v>18.400000000000091</c:v>
                </c:pt>
                <c:pt idx="1449">
                  <c:v>18.400000000000091</c:v>
                </c:pt>
                <c:pt idx="1450">
                  <c:v>18.5</c:v>
                </c:pt>
                <c:pt idx="1451">
                  <c:v>18.5</c:v>
                </c:pt>
                <c:pt idx="1452">
                  <c:v>18.5</c:v>
                </c:pt>
                <c:pt idx="1453">
                  <c:v>18.5</c:v>
                </c:pt>
                <c:pt idx="1454">
                  <c:v>18.5</c:v>
                </c:pt>
                <c:pt idx="1455">
                  <c:v>18.5</c:v>
                </c:pt>
                <c:pt idx="1456">
                  <c:v>18.5</c:v>
                </c:pt>
                <c:pt idx="1457">
                  <c:v>18.5</c:v>
                </c:pt>
                <c:pt idx="1458">
                  <c:v>18.5</c:v>
                </c:pt>
                <c:pt idx="1459">
                  <c:v>18.5</c:v>
                </c:pt>
                <c:pt idx="1460">
                  <c:v>18.600000000000023</c:v>
                </c:pt>
                <c:pt idx="1461">
                  <c:v>18.600000000000023</c:v>
                </c:pt>
                <c:pt idx="1462">
                  <c:v>18.600000000000023</c:v>
                </c:pt>
                <c:pt idx="1463">
                  <c:v>18.600000000000023</c:v>
                </c:pt>
                <c:pt idx="1464">
                  <c:v>18.600000000000023</c:v>
                </c:pt>
                <c:pt idx="1465">
                  <c:v>18.600000000000023</c:v>
                </c:pt>
                <c:pt idx="1466">
                  <c:v>18.600000000000023</c:v>
                </c:pt>
                <c:pt idx="1467">
                  <c:v>18.600000000000023</c:v>
                </c:pt>
                <c:pt idx="1468">
                  <c:v>18.600000000000023</c:v>
                </c:pt>
                <c:pt idx="1469">
                  <c:v>18.600000000000023</c:v>
                </c:pt>
                <c:pt idx="1470">
                  <c:v>18.700000000000045</c:v>
                </c:pt>
                <c:pt idx="1471">
                  <c:v>18.700000000000045</c:v>
                </c:pt>
                <c:pt idx="1472">
                  <c:v>18.700000000000045</c:v>
                </c:pt>
                <c:pt idx="1473">
                  <c:v>18.700000000000045</c:v>
                </c:pt>
                <c:pt idx="1474">
                  <c:v>18.700000000000045</c:v>
                </c:pt>
                <c:pt idx="1475">
                  <c:v>18.700000000000045</c:v>
                </c:pt>
                <c:pt idx="1476">
                  <c:v>18.700000000000045</c:v>
                </c:pt>
                <c:pt idx="1477">
                  <c:v>18.700000000000045</c:v>
                </c:pt>
                <c:pt idx="1478">
                  <c:v>18.700000000000045</c:v>
                </c:pt>
                <c:pt idx="1479">
                  <c:v>18.700000000000045</c:v>
                </c:pt>
                <c:pt idx="1480">
                  <c:v>18.700000000000045</c:v>
                </c:pt>
                <c:pt idx="1481">
                  <c:v>18.800000000000068</c:v>
                </c:pt>
                <c:pt idx="1482">
                  <c:v>18.800000000000068</c:v>
                </c:pt>
                <c:pt idx="1483">
                  <c:v>18.800000000000068</c:v>
                </c:pt>
                <c:pt idx="1484">
                  <c:v>18.800000000000068</c:v>
                </c:pt>
                <c:pt idx="1485">
                  <c:v>18.800000000000068</c:v>
                </c:pt>
                <c:pt idx="1486">
                  <c:v>18.800000000000068</c:v>
                </c:pt>
                <c:pt idx="1487">
                  <c:v>18.800000000000068</c:v>
                </c:pt>
                <c:pt idx="1488">
                  <c:v>18.800000000000068</c:v>
                </c:pt>
                <c:pt idx="1489">
                  <c:v>18.800000000000068</c:v>
                </c:pt>
                <c:pt idx="1490">
                  <c:v>18.800000000000068</c:v>
                </c:pt>
                <c:pt idx="1491">
                  <c:v>18.900000000000091</c:v>
                </c:pt>
                <c:pt idx="1492">
                  <c:v>18.900000000000091</c:v>
                </c:pt>
                <c:pt idx="1493">
                  <c:v>18.900000000000091</c:v>
                </c:pt>
                <c:pt idx="1494">
                  <c:v>18.900000000000091</c:v>
                </c:pt>
                <c:pt idx="1495">
                  <c:v>18.900000000000091</c:v>
                </c:pt>
                <c:pt idx="1496">
                  <c:v>18.900000000000091</c:v>
                </c:pt>
                <c:pt idx="1497">
                  <c:v>18.900000000000091</c:v>
                </c:pt>
                <c:pt idx="1498">
                  <c:v>18.900000000000091</c:v>
                </c:pt>
                <c:pt idx="1499">
                  <c:v>18.900000000000091</c:v>
                </c:pt>
                <c:pt idx="1500">
                  <c:v>18.900000000000091</c:v>
                </c:pt>
                <c:pt idx="1501">
                  <c:v>19</c:v>
                </c:pt>
                <c:pt idx="1502">
                  <c:v>19</c:v>
                </c:pt>
                <c:pt idx="1503">
                  <c:v>19</c:v>
                </c:pt>
                <c:pt idx="1504">
                  <c:v>19</c:v>
                </c:pt>
                <c:pt idx="1505">
                  <c:v>19</c:v>
                </c:pt>
                <c:pt idx="1506">
                  <c:v>19</c:v>
                </c:pt>
                <c:pt idx="1507">
                  <c:v>19</c:v>
                </c:pt>
                <c:pt idx="1508">
                  <c:v>19</c:v>
                </c:pt>
                <c:pt idx="1509">
                  <c:v>19</c:v>
                </c:pt>
                <c:pt idx="1510">
                  <c:v>19</c:v>
                </c:pt>
                <c:pt idx="1511">
                  <c:v>19</c:v>
                </c:pt>
                <c:pt idx="1512">
                  <c:v>19.100000000000023</c:v>
                </c:pt>
                <c:pt idx="1513">
                  <c:v>19.100000000000023</c:v>
                </c:pt>
                <c:pt idx="1514">
                  <c:v>19.100000000000023</c:v>
                </c:pt>
                <c:pt idx="1515">
                  <c:v>19.100000000000023</c:v>
                </c:pt>
                <c:pt idx="1516">
                  <c:v>19.100000000000023</c:v>
                </c:pt>
                <c:pt idx="1517">
                  <c:v>19.100000000000023</c:v>
                </c:pt>
                <c:pt idx="1518">
                  <c:v>19.100000000000023</c:v>
                </c:pt>
                <c:pt idx="1519">
                  <c:v>19.100000000000023</c:v>
                </c:pt>
                <c:pt idx="1520">
                  <c:v>19.100000000000023</c:v>
                </c:pt>
                <c:pt idx="1521">
                  <c:v>19.100000000000023</c:v>
                </c:pt>
                <c:pt idx="1522">
                  <c:v>19.200000000000045</c:v>
                </c:pt>
                <c:pt idx="1523">
                  <c:v>19.200000000000045</c:v>
                </c:pt>
                <c:pt idx="1524">
                  <c:v>19.200000000000045</c:v>
                </c:pt>
                <c:pt idx="1525">
                  <c:v>19.200000000000045</c:v>
                </c:pt>
                <c:pt idx="1526">
                  <c:v>19.200000000000045</c:v>
                </c:pt>
                <c:pt idx="1527">
                  <c:v>19.200000000000045</c:v>
                </c:pt>
                <c:pt idx="1528">
                  <c:v>19.200000000000045</c:v>
                </c:pt>
                <c:pt idx="1529">
                  <c:v>19.200000000000045</c:v>
                </c:pt>
                <c:pt idx="1530">
                  <c:v>19.200000000000045</c:v>
                </c:pt>
                <c:pt idx="1531">
                  <c:v>19.200000000000045</c:v>
                </c:pt>
                <c:pt idx="1532">
                  <c:v>19.300000000000068</c:v>
                </c:pt>
                <c:pt idx="1533">
                  <c:v>19.300000000000068</c:v>
                </c:pt>
                <c:pt idx="1534">
                  <c:v>19.300000000000068</c:v>
                </c:pt>
                <c:pt idx="1535">
                  <c:v>19.300000000000068</c:v>
                </c:pt>
                <c:pt idx="1536">
                  <c:v>19.300000000000068</c:v>
                </c:pt>
                <c:pt idx="1537">
                  <c:v>19.300000000000068</c:v>
                </c:pt>
                <c:pt idx="1538">
                  <c:v>19.300000000000068</c:v>
                </c:pt>
                <c:pt idx="1539">
                  <c:v>19.300000000000068</c:v>
                </c:pt>
                <c:pt idx="1540">
                  <c:v>19.300000000000068</c:v>
                </c:pt>
                <c:pt idx="1541">
                  <c:v>19.300000000000068</c:v>
                </c:pt>
                <c:pt idx="1542">
                  <c:v>19.300000000000068</c:v>
                </c:pt>
                <c:pt idx="1543">
                  <c:v>19.400000000000091</c:v>
                </c:pt>
                <c:pt idx="1544">
                  <c:v>19.400000000000091</c:v>
                </c:pt>
                <c:pt idx="1545">
                  <c:v>19.400000000000091</c:v>
                </c:pt>
                <c:pt idx="1546">
                  <c:v>19.400000000000091</c:v>
                </c:pt>
                <c:pt idx="1547">
                  <c:v>19.400000000000091</c:v>
                </c:pt>
                <c:pt idx="1548">
                  <c:v>19.400000000000091</c:v>
                </c:pt>
                <c:pt idx="1549">
                  <c:v>19.400000000000091</c:v>
                </c:pt>
                <c:pt idx="1550">
                  <c:v>19.400000000000091</c:v>
                </c:pt>
                <c:pt idx="1551">
                  <c:v>19.400000000000091</c:v>
                </c:pt>
                <c:pt idx="1552">
                  <c:v>19.400000000000091</c:v>
                </c:pt>
                <c:pt idx="1553">
                  <c:v>19.5</c:v>
                </c:pt>
                <c:pt idx="1554">
                  <c:v>19.5</c:v>
                </c:pt>
                <c:pt idx="1555">
                  <c:v>19.5</c:v>
                </c:pt>
                <c:pt idx="1556">
                  <c:v>19.5</c:v>
                </c:pt>
                <c:pt idx="1557">
                  <c:v>19.5</c:v>
                </c:pt>
                <c:pt idx="1558">
                  <c:v>19.5</c:v>
                </c:pt>
                <c:pt idx="1559">
                  <c:v>19.5</c:v>
                </c:pt>
                <c:pt idx="1560">
                  <c:v>19.5</c:v>
                </c:pt>
                <c:pt idx="1561">
                  <c:v>19.5</c:v>
                </c:pt>
                <c:pt idx="1562">
                  <c:v>19.5</c:v>
                </c:pt>
                <c:pt idx="1563">
                  <c:v>19.5</c:v>
                </c:pt>
                <c:pt idx="1564">
                  <c:v>19.600000000000023</c:v>
                </c:pt>
                <c:pt idx="1565">
                  <c:v>19.600000000000023</c:v>
                </c:pt>
                <c:pt idx="1566">
                  <c:v>19.600000000000023</c:v>
                </c:pt>
                <c:pt idx="1567">
                  <c:v>19.600000000000023</c:v>
                </c:pt>
                <c:pt idx="1568">
                  <c:v>19.600000000000023</c:v>
                </c:pt>
                <c:pt idx="1569">
                  <c:v>19.600000000000023</c:v>
                </c:pt>
                <c:pt idx="1570">
                  <c:v>19.600000000000023</c:v>
                </c:pt>
                <c:pt idx="1571">
                  <c:v>19.600000000000023</c:v>
                </c:pt>
                <c:pt idx="1572">
                  <c:v>19.600000000000023</c:v>
                </c:pt>
                <c:pt idx="1573">
                  <c:v>19.600000000000023</c:v>
                </c:pt>
                <c:pt idx="1574">
                  <c:v>19.700000000000045</c:v>
                </c:pt>
                <c:pt idx="1575">
                  <c:v>19.700000000000045</c:v>
                </c:pt>
                <c:pt idx="1576">
                  <c:v>19.700000000000045</c:v>
                </c:pt>
                <c:pt idx="1577">
                  <c:v>19.700000000000045</c:v>
                </c:pt>
                <c:pt idx="1578">
                  <c:v>19.700000000000045</c:v>
                </c:pt>
                <c:pt idx="1579">
                  <c:v>19.700000000000045</c:v>
                </c:pt>
                <c:pt idx="1580">
                  <c:v>19.700000000000045</c:v>
                </c:pt>
                <c:pt idx="1581">
                  <c:v>19.700000000000045</c:v>
                </c:pt>
                <c:pt idx="1582">
                  <c:v>19.700000000000045</c:v>
                </c:pt>
                <c:pt idx="1583">
                  <c:v>19.700000000000045</c:v>
                </c:pt>
                <c:pt idx="1584">
                  <c:v>19.800000000000068</c:v>
                </c:pt>
                <c:pt idx="1585">
                  <c:v>19.800000000000068</c:v>
                </c:pt>
                <c:pt idx="1586">
                  <c:v>19.800000000000068</c:v>
                </c:pt>
                <c:pt idx="1587">
                  <c:v>19.800000000000068</c:v>
                </c:pt>
                <c:pt idx="1588">
                  <c:v>19.800000000000068</c:v>
                </c:pt>
                <c:pt idx="1589">
                  <c:v>19.800000000000068</c:v>
                </c:pt>
                <c:pt idx="1590">
                  <c:v>19.800000000000068</c:v>
                </c:pt>
                <c:pt idx="1591">
                  <c:v>19.800000000000068</c:v>
                </c:pt>
                <c:pt idx="1592">
                  <c:v>19.800000000000068</c:v>
                </c:pt>
                <c:pt idx="1593">
                  <c:v>19.800000000000068</c:v>
                </c:pt>
                <c:pt idx="1594">
                  <c:v>19.800000000000068</c:v>
                </c:pt>
                <c:pt idx="1595">
                  <c:v>19.900000000000091</c:v>
                </c:pt>
                <c:pt idx="1596">
                  <c:v>19.900000000000091</c:v>
                </c:pt>
                <c:pt idx="1597">
                  <c:v>19.900000000000091</c:v>
                </c:pt>
                <c:pt idx="1598">
                  <c:v>19.900000000000091</c:v>
                </c:pt>
                <c:pt idx="1599">
                  <c:v>19.900000000000091</c:v>
                </c:pt>
                <c:pt idx="1600">
                  <c:v>19.900000000000091</c:v>
                </c:pt>
                <c:pt idx="1601">
                  <c:v>19.900000000000091</c:v>
                </c:pt>
                <c:pt idx="1602">
                  <c:v>19.900000000000091</c:v>
                </c:pt>
                <c:pt idx="1603">
                  <c:v>19.900000000000091</c:v>
                </c:pt>
                <c:pt idx="1604">
                  <c:v>19.900000000000091</c:v>
                </c:pt>
                <c:pt idx="1605">
                  <c:v>20</c:v>
                </c:pt>
                <c:pt idx="1606">
                  <c:v>20</c:v>
                </c:pt>
                <c:pt idx="1607">
                  <c:v>20</c:v>
                </c:pt>
                <c:pt idx="1608">
                  <c:v>20</c:v>
                </c:pt>
                <c:pt idx="1609">
                  <c:v>20</c:v>
                </c:pt>
                <c:pt idx="1610">
                  <c:v>20</c:v>
                </c:pt>
                <c:pt idx="1611">
                  <c:v>20</c:v>
                </c:pt>
                <c:pt idx="1612">
                  <c:v>20</c:v>
                </c:pt>
                <c:pt idx="1613">
                  <c:v>20</c:v>
                </c:pt>
                <c:pt idx="1614">
                  <c:v>20</c:v>
                </c:pt>
                <c:pt idx="1615">
                  <c:v>20.100000000000023</c:v>
                </c:pt>
                <c:pt idx="1616">
                  <c:v>20.100000000000023</c:v>
                </c:pt>
                <c:pt idx="1617">
                  <c:v>20.100000000000023</c:v>
                </c:pt>
                <c:pt idx="1618">
                  <c:v>20.100000000000023</c:v>
                </c:pt>
                <c:pt idx="1619">
                  <c:v>20.100000000000023</c:v>
                </c:pt>
                <c:pt idx="1620">
                  <c:v>20.100000000000023</c:v>
                </c:pt>
                <c:pt idx="1621">
                  <c:v>20.100000000000023</c:v>
                </c:pt>
                <c:pt idx="1622">
                  <c:v>20.100000000000023</c:v>
                </c:pt>
                <c:pt idx="1623">
                  <c:v>20.100000000000023</c:v>
                </c:pt>
                <c:pt idx="1624">
                  <c:v>20.100000000000023</c:v>
                </c:pt>
                <c:pt idx="1625">
                  <c:v>20.100000000000023</c:v>
                </c:pt>
                <c:pt idx="1626">
                  <c:v>20.200000000000045</c:v>
                </c:pt>
                <c:pt idx="1627">
                  <c:v>20.200000000000045</c:v>
                </c:pt>
                <c:pt idx="1628">
                  <c:v>20.200000000000045</c:v>
                </c:pt>
                <c:pt idx="1629">
                  <c:v>20.200000000000045</c:v>
                </c:pt>
                <c:pt idx="1630">
                  <c:v>20.200000000000045</c:v>
                </c:pt>
                <c:pt idx="1631">
                  <c:v>20.200000000000045</c:v>
                </c:pt>
                <c:pt idx="1632">
                  <c:v>20.200000000000045</c:v>
                </c:pt>
                <c:pt idx="1633">
                  <c:v>20.200000000000045</c:v>
                </c:pt>
                <c:pt idx="1634">
                  <c:v>20.200000000000045</c:v>
                </c:pt>
                <c:pt idx="1635">
                  <c:v>20.200000000000045</c:v>
                </c:pt>
                <c:pt idx="1636">
                  <c:v>20.300000000000068</c:v>
                </c:pt>
                <c:pt idx="1637">
                  <c:v>20.300000000000068</c:v>
                </c:pt>
                <c:pt idx="1638">
                  <c:v>20.300000000000068</c:v>
                </c:pt>
                <c:pt idx="1639">
                  <c:v>20.300000000000068</c:v>
                </c:pt>
                <c:pt idx="1640">
                  <c:v>20.300000000000068</c:v>
                </c:pt>
                <c:pt idx="1641">
                  <c:v>20.300000000000068</c:v>
                </c:pt>
                <c:pt idx="1642">
                  <c:v>20.300000000000068</c:v>
                </c:pt>
                <c:pt idx="1643">
                  <c:v>20.300000000000068</c:v>
                </c:pt>
                <c:pt idx="1644">
                  <c:v>20.300000000000068</c:v>
                </c:pt>
                <c:pt idx="1645">
                  <c:v>20.300000000000068</c:v>
                </c:pt>
                <c:pt idx="1646">
                  <c:v>20.400000000000091</c:v>
                </c:pt>
                <c:pt idx="1647">
                  <c:v>20.400000000000091</c:v>
                </c:pt>
                <c:pt idx="1648">
                  <c:v>20.400000000000091</c:v>
                </c:pt>
                <c:pt idx="1649">
                  <c:v>20.400000000000091</c:v>
                </c:pt>
                <c:pt idx="1650">
                  <c:v>20.400000000000091</c:v>
                </c:pt>
                <c:pt idx="1651">
                  <c:v>20.400000000000091</c:v>
                </c:pt>
                <c:pt idx="1652">
                  <c:v>20.400000000000091</c:v>
                </c:pt>
                <c:pt idx="1653">
                  <c:v>20.400000000000091</c:v>
                </c:pt>
                <c:pt idx="1654">
                  <c:v>20.400000000000091</c:v>
                </c:pt>
                <c:pt idx="1655">
                  <c:v>20.400000000000091</c:v>
                </c:pt>
                <c:pt idx="1656">
                  <c:v>20.400000000000091</c:v>
                </c:pt>
                <c:pt idx="1657">
                  <c:v>20.5</c:v>
                </c:pt>
                <c:pt idx="1658">
                  <c:v>20.5</c:v>
                </c:pt>
                <c:pt idx="1659">
                  <c:v>20.5</c:v>
                </c:pt>
                <c:pt idx="1660">
                  <c:v>20.5</c:v>
                </c:pt>
                <c:pt idx="1661">
                  <c:v>20.5</c:v>
                </c:pt>
                <c:pt idx="1662">
                  <c:v>20.5</c:v>
                </c:pt>
                <c:pt idx="1663">
                  <c:v>20.5</c:v>
                </c:pt>
                <c:pt idx="1664">
                  <c:v>20.5</c:v>
                </c:pt>
                <c:pt idx="1665">
                  <c:v>20.5</c:v>
                </c:pt>
                <c:pt idx="1666">
                  <c:v>20.5</c:v>
                </c:pt>
                <c:pt idx="1667">
                  <c:v>20.600000000000023</c:v>
                </c:pt>
                <c:pt idx="1668">
                  <c:v>20.600000000000023</c:v>
                </c:pt>
                <c:pt idx="1669">
                  <c:v>20.600000000000023</c:v>
                </c:pt>
                <c:pt idx="1670">
                  <c:v>20.600000000000023</c:v>
                </c:pt>
                <c:pt idx="1671">
                  <c:v>20.600000000000023</c:v>
                </c:pt>
                <c:pt idx="1672">
                  <c:v>20.600000000000023</c:v>
                </c:pt>
                <c:pt idx="1673">
                  <c:v>20.600000000000023</c:v>
                </c:pt>
                <c:pt idx="1674">
                  <c:v>20.600000000000023</c:v>
                </c:pt>
                <c:pt idx="1675">
                  <c:v>20.600000000000023</c:v>
                </c:pt>
                <c:pt idx="1676">
                  <c:v>20.600000000000023</c:v>
                </c:pt>
                <c:pt idx="1677">
                  <c:v>20.700000000000045</c:v>
                </c:pt>
                <c:pt idx="1678">
                  <c:v>20.700000000000045</c:v>
                </c:pt>
                <c:pt idx="1679">
                  <c:v>20.700000000000045</c:v>
                </c:pt>
                <c:pt idx="1680">
                  <c:v>20.700000000000045</c:v>
                </c:pt>
                <c:pt idx="1681">
                  <c:v>20.700000000000045</c:v>
                </c:pt>
                <c:pt idx="1682">
                  <c:v>20.700000000000045</c:v>
                </c:pt>
                <c:pt idx="1683">
                  <c:v>20.700000000000045</c:v>
                </c:pt>
                <c:pt idx="1684">
                  <c:v>20.700000000000045</c:v>
                </c:pt>
                <c:pt idx="1685">
                  <c:v>20.700000000000045</c:v>
                </c:pt>
                <c:pt idx="1686">
                  <c:v>20.700000000000045</c:v>
                </c:pt>
                <c:pt idx="1687">
                  <c:v>20.700000000000045</c:v>
                </c:pt>
                <c:pt idx="1688">
                  <c:v>20.800000000000068</c:v>
                </c:pt>
                <c:pt idx="1689">
                  <c:v>20.800000000000068</c:v>
                </c:pt>
                <c:pt idx="1690">
                  <c:v>20.800000000000068</c:v>
                </c:pt>
                <c:pt idx="1691">
                  <c:v>20.800000000000068</c:v>
                </c:pt>
                <c:pt idx="1692">
                  <c:v>20.800000000000068</c:v>
                </c:pt>
                <c:pt idx="1693">
                  <c:v>20.800000000000068</c:v>
                </c:pt>
                <c:pt idx="1694">
                  <c:v>20.800000000000068</c:v>
                </c:pt>
                <c:pt idx="1695">
                  <c:v>20.800000000000068</c:v>
                </c:pt>
                <c:pt idx="1696">
                  <c:v>20.800000000000068</c:v>
                </c:pt>
                <c:pt idx="1697">
                  <c:v>20.800000000000068</c:v>
                </c:pt>
                <c:pt idx="1698">
                  <c:v>20.900000000000091</c:v>
                </c:pt>
                <c:pt idx="1699">
                  <c:v>20.900000000000091</c:v>
                </c:pt>
                <c:pt idx="1700">
                  <c:v>20.900000000000091</c:v>
                </c:pt>
                <c:pt idx="1701">
                  <c:v>20.900000000000091</c:v>
                </c:pt>
                <c:pt idx="1702">
                  <c:v>20.900000000000091</c:v>
                </c:pt>
                <c:pt idx="1703">
                  <c:v>20.900000000000091</c:v>
                </c:pt>
                <c:pt idx="1704">
                  <c:v>20.900000000000091</c:v>
                </c:pt>
                <c:pt idx="1705">
                  <c:v>20.900000000000091</c:v>
                </c:pt>
                <c:pt idx="1706">
                  <c:v>20.900000000000091</c:v>
                </c:pt>
                <c:pt idx="1707">
                  <c:v>20.900000000000091</c:v>
                </c:pt>
                <c:pt idx="1708">
                  <c:v>21</c:v>
                </c:pt>
                <c:pt idx="1709">
                  <c:v>21</c:v>
                </c:pt>
                <c:pt idx="1710">
                  <c:v>21</c:v>
                </c:pt>
                <c:pt idx="1711">
                  <c:v>21</c:v>
                </c:pt>
                <c:pt idx="1712">
                  <c:v>21</c:v>
                </c:pt>
                <c:pt idx="1713">
                  <c:v>21</c:v>
                </c:pt>
                <c:pt idx="1714">
                  <c:v>21</c:v>
                </c:pt>
                <c:pt idx="1715">
                  <c:v>21</c:v>
                </c:pt>
                <c:pt idx="1716">
                  <c:v>21</c:v>
                </c:pt>
                <c:pt idx="1717">
                  <c:v>21</c:v>
                </c:pt>
                <c:pt idx="1718">
                  <c:v>21</c:v>
                </c:pt>
                <c:pt idx="1719">
                  <c:v>21.100000000000023</c:v>
                </c:pt>
                <c:pt idx="1720">
                  <c:v>21.100000000000023</c:v>
                </c:pt>
                <c:pt idx="1721">
                  <c:v>21.100000000000023</c:v>
                </c:pt>
                <c:pt idx="1722">
                  <c:v>21.100000000000023</c:v>
                </c:pt>
                <c:pt idx="1723">
                  <c:v>21.100000000000023</c:v>
                </c:pt>
                <c:pt idx="1724">
                  <c:v>21.100000000000023</c:v>
                </c:pt>
                <c:pt idx="1725">
                  <c:v>21.100000000000023</c:v>
                </c:pt>
                <c:pt idx="1726">
                  <c:v>21.100000000000023</c:v>
                </c:pt>
                <c:pt idx="1727">
                  <c:v>21.100000000000023</c:v>
                </c:pt>
                <c:pt idx="1728">
                  <c:v>21.100000000000023</c:v>
                </c:pt>
                <c:pt idx="1729">
                  <c:v>21.200000000000045</c:v>
                </c:pt>
                <c:pt idx="1730">
                  <c:v>21.200000000000045</c:v>
                </c:pt>
                <c:pt idx="1731">
                  <c:v>21.200000000000045</c:v>
                </c:pt>
                <c:pt idx="1732">
                  <c:v>21.200000000000045</c:v>
                </c:pt>
                <c:pt idx="1733">
                  <c:v>21.200000000000045</c:v>
                </c:pt>
                <c:pt idx="1734">
                  <c:v>21.200000000000045</c:v>
                </c:pt>
                <c:pt idx="1735">
                  <c:v>21.200000000000045</c:v>
                </c:pt>
                <c:pt idx="1736">
                  <c:v>21.200000000000045</c:v>
                </c:pt>
                <c:pt idx="1737">
                  <c:v>21.200000000000045</c:v>
                </c:pt>
                <c:pt idx="1738">
                  <c:v>21.200000000000045</c:v>
                </c:pt>
                <c:pt idx="1739">
                  <c:v>21.300000000000068</c:v>
                </c:pt>
                <c:pt idx="1740">
                  <c:v>21.300000000000068</c:v>
                </c:pt>
                <c:pt idx="1741">
                  <c:v>21.300000000000068</c:v>
                </c:pt>
                <c:pt idx="1742">
                  <c:v>21.300000000000068</c:v>
                </c:pt>
                <c:pt idx="1743">
                  <c:v>21.300000000000068</c:v>
                </c:pt>
                <c:pt idx="1744">
                  <c:v>21.300000000000068</c:v>
                </c:pt>
                <c:pt idx="1745">
                  <c:v>21.300000000000068</c:v>
                </c:pt>
                <c:pt idx="1746">
                  <c:v>21.300000000000068</c:v>
                </c:pt>
                <c:pt idx="1747">
                  <c:v>21.300000000000068</c:v>
                </c:pt>
                <c:pt idx="1748">
                  <c:v>21.300000000000068</c:v>
                </c:pt>
                <c:pt idx="1749">
                  <c:v>21.300000000000068</c:v>
                </c:pt>
                <c:pt idx="1750">
                  <c:v>21.400000000000091</c:v>
                </c:pt>
                <c:pt idx="1751">
                  <c:v>21.400000000000091</c:v>
                </c:pt>
                <c:pt idx="1752">
                  <c:v>21.400000000000091</c:v>
                </c:pt>
                <c:pt idx="1753">
                  <c:v>21.400000000000091</c:v>
                </c:pt>
                <c:pt idx="1754">
                  <c:v>21.400000000000091</c:v>
                </c:pt>
                <c:pt idx="1755">
                  <c:v>21.400000000000091</c:v>
                </c:pt>
                <c:pt idx="1756">
                  <c:v>21.400000000000091</c:v>
                </c:pt>
                <c:pt idx="1757">
                  <c:v>21.400000000000091</c:v>
                </c:pt>
                <c:pt idx="1758">
                  <c:v>21.400000000000091</c:v>
                </c:pt>
                <c:pt idx="1759">
                  <c:v>21.400000000000091</c:v>
                </c:pt>
                <c:pt idx="1760">
                  <c:v>21.5</c:v>
                </c:pt>
                <c:pt idx="1761">
                  <c:v>21.5</c:v>
                </c:pt>
                <c:pt idx="1762">
                  <c:v>21.5</c:v>
                </c:pt>
                <c:pt idx="1763">
                  <c:v>21.5</c:v>
                </c:pt>
                <c:pt idx="1764">
                  <c:v>21.5</c:v>
                </c:pt>
                <c:pt idx="1765">
                  <c:v>21.5</c:v>
                </c:pt>
                <c:pt idx="1766">
                  <c:v>21.5</c:v>
                </c:pt>
                <c:pt idx="1767">
                  <c:v>21.5</c:v>
                </c:pt>
                <c:pt idx="1768">
                  <c:v>21.5</c:v>
                </c:pt>
                <c:pt idx="1769">
                  <c:v>21.600000000000023</c:v>
                </c:pt>
                <c:pt idx="1770">
                  <c:v>21.700000000000045</c:v>
                </c:pt>
                <c:pt idx="1771">
                  <c:v>21.700000000000045</c:v>
                </c:pt>
                <c:pt idx="1772">
                  <c:v>21.800000000000068</c:v>
                </c:pt>
                <c:pt idx="1773">
                  <c:v>21.900000000000091</c:v>
                </c:pt>
                <c:pt idx="1774">
                  <c:v>22</c:v>
                </c:pt>
                <c:pt idx="1775">
                  <c:v>22</c:v>
                </c:pt>
                <c:pt idx="1776">
                  <c:v>22.100000000000023</c:v>
                </c:pt>
                <c:pt idx="1777">
                  <c:v>22.200000000000045</c:v>
                </c:pt>
                <c:pt idx="1778">
                  <c:v>22.300000000000068</c:v>
                </c:pt>
                <c:pt idx="1779">
                  <c:v>22.400000000000091</c:v>
                </c:pt>
                <c:pt idx="1780">
                  <c:v>22.400000000000091</c:v>
                </c:pt>
                <c:pt idx="1781">
                  <c:v>22.5</c:v>
                </c:pt>
                <c:pt idx="1782">
                  <c:v>22.600000000000023</c:v>
                </c:pt>
                <c:pt idx="1783">
                  <c:v>22.700000000000045</c:v>
                </c:pt>
                <c:pt idx="1784">
                  <c:v>22.800000000000068</c:v>
                </c:pt>
                <c:pt idx="1785">
                  <c:v>22.800000000000068</c:v>
                </c:pt>
                <c:pt idx="1786">
                  <c:v>22.900000000000091</c:v>
                </c:pt>
                <c:pt idx="1787">
                  <c:v>23</c:v>
                </c:pt>
                <c:pt idx="1788">
                  <c:v>23.100000000000023</c:v>
                </c:pt>
                <c:pt idx="1789">
                  <c:v>23.200000000000045</c:v>
                </c:pt>
                <c:pt idx="1790">
                  <c:v>23.200000000000045</c:v>
                </c:pt>
                <c:pt idx="1791">
                  <c:v>23.300000000000068</c:v>
                </c:pt>
                <c:pt idx="1792">
                  <c:v>23.400000000000091</c:v>
                </c:pt>
                <c:pt idx="1793">
                  <c:v>23.5</c:v>
                </c:pt>
                <c:pt idx="1794">
                  <c:v>23.600000000000023</c:v>
                </c:pt>
                <c:pt idx="1795">
                  <c:v>23.600000000000023</c:v>
                </c:pt>
                <c:pt idx="1796">
                  <c:v>23.700000000000045</c:v>
                </c:pt>
                <c:pt idx="1797">
                  <c:v>23.800000000000068</c:v>
                </c:pt>
                <c:pt idx="1798">
                  <c:v>23.900000000000091</c:v>
                </c:pt>
                <c:pt idx="1799">
                  <c:v>23.900000000000091</c:v>
                </c:pt>
                <c:pt idx="1800">
                  <c:v>24</c:v>
                </c:pt>
                <c:pt idx="1801">
                  <c:v>24.100000000000023</c:v>
                </c:pt>
                <c:pt idx="1802">
                  <c:v>24.200000000000045</c:v>
                </c:pt>
                <c:pt idx="1803">
                  <c:v>24.300000000000068</c:v>
                </c:pt>
                <c:pt idx="1804">
                  <c:v>24.300000000000068</c:v>
                </c:pt>
                <c:pt idx="1805">
                  <c:v>24.400000000000091</c:v>
                </c:pt>
                <c:pt idx="1806">
                  <c:v>24.5</c:v>
                </c:pt>
                <c:pt idx="1807">
                  <c:v>24.600000000000023</c:v>
                </c:pt>
                <c:pt idx="1808">
                  <c:v>24.700000000000045</c:v>
                </c:pt>
                <c:pt idx="1809">
                  <c:v>24.700000000000045</c:v>
                </c:pt>
                <c:pt idx="1810">
                  <c:v>24.800000000000068</c:v>
                </c:pt>
                <c:pt idx="1811">
                  <c:v>24.900000000000091</c:v>
                </c:pt>
                <c:pt idx="1812">
                  <c:v>25</c:v>
                </c:pt>
                <c:pt idx="1813">
                  <c:v>25.100000000000023</c:v>
                </c:pt>
                <c:pt idx="1814">
                  <c:v>25.100000000000023</c:v>
                </c:pt>
                <c:pt idx="1815">
                  <c:v>25.200000000000045</c:v>
                </c:pt>
                <c:pt idx="1816">
                  <c:v>25.300000000000068</c:v>
                </c:pt>
                <c:pt idx="1817">
                  <c:v>25.400000000000091</c:v>
                </c:pt>
                <c:pt idx="1818">
                  <c:v>25.400000000000091</c:v>
                </c:pt>
                <c:pt idx="1819">
                  <c:v>25.5</c:v>
                </c:pt>
                <c:pt idx="1820">
                  <c:v>25.600000000000023</c:v>
                </c:pt>
                <c:pt idx="1821">
                  <c:v>25.700000000000045</c:v>
                </c:pt>
                <c:pt idx="1822">
                  <c:v>25.800000000000068</c:v>
                </c:pt>
                <c:pt idx="1823">
                  <c:v>25.800000000000068</c:v>
                </c:pt>
                <c:pt idx="1824">
                  <c:v>25.900000000000091</c:v>
                </c:pt>
                <c:pt idx="1825">
                  <c:v>26</c:v>
                </c:pt>
                <c:pt idx="1826">
                  <c:v>26.100000000000023</c:v>
                </c:pt>
                <c:pt idx="1827">
                  <c:v>26.200000000000045</c:v>
                </c:pt>
                <c:pt idx="1828">
                  <c:v>26.200000000000045</c:v>
                </c:pt>
                <c:pt idx="1829">
                  <c:v>26.300000000000068</c:v>
                </c:pt>
                <c:pt idx="1830">
                  <c:v>26.400000000000091</c:v>
                </c:pt>
                <c:pt idx="1831">
                  <c:v>26.5</c:v>
                </c:pt>
                <c:pt idx="1832">
                  <c:v>26.600000000000023</c:v>
                </c:pt>
                <c:pt idx="1833">
                  <c:v>26.600000000000023</c:v>
                </c:pt>
                <c:pt idx="1834">
                  <c:v>26.700000000000045</c:v>
                </c:pt>
                <c:pt idx="1835">
                  <c:v>26.800000000000068</c:v>
                </c:pt>
                <c:pt idx="1836">
                  <c:v>26.900000000000091</c:v>
                </c:pt>
                <c:pt idx="1837">
                  <c:v>27</c:v>
                </c:pt>
                <c:pt idx="1838">
                  <c:v>27</c:v>
                </c:pt>
                <c:pt idx="1839">
                  <c:v>27.100000000000023</c:v>
                </c:pt>
                <c:pt idx="1840">
                  <c:v>27.200000000000045</c:v>
                </c:pt>
                <c:pt idx="1841">
                  <c:v>27.300000000000068</c:v>
                </c:pt>
                <c:pt idx="1842">
                  <c:v>27.300000000000068</c:v>
                </c:pt>
                <c:pt idx="1843">
                  <c:v>27.400000000000091</c:v>
                </c:pt>
                <c:pt idx="1844">
                  <c:v>27.5</c:v>
                </c:pt>
                <c:pt idx="1845">
                  <c:v>27.600000000000023</c:v>
                </c:pt>
                <c:pt idx="1846">
                  <c:v>27.700000000000045</c:v>
                </c:pt>
                <c:pt idx="1847">
                  <c:v>27.700000000000045</c:v>
                </c:pt>
                <c:pt idx="1848">
                  <c:v>27.800000000000068</c:v>
                </c:pt>
                <c:pt idx="1849">
                  <c:v>27.900000000000091</c:v>
                </c:pt>
                <c:pt idx="1850">
                  <c:v>28</c:v>
                </c:pt>
                <c:pt idx="1851">
                  <c:v>28.100000000000023</c:v>
                </c:pt>
                <c:pt idx="1852">
                  <c:v>28.100000000000023</c:v>
                </c:pt>
                <c:pt idx="1853">
                  <c:v>28.200000000000045</c:v>
                </c:pt>
                <c:pt idx="1854">
                  <c:v>28.300000000000068</c:v>
                </c:pt>
                <c:pt idx="1855">
                  <c:v>28.400000000000091</c:v>
                </c:pt>
                <c:pt idx="1856">
                  <c:v>28.5</c:v>
                </c:pt>
                <c:pt idx="1857">
                  <c:v>28.5</c:v>
                </c:pt>
                <c:pt idx="1858">
                  <c:v>28.600000000000023</c:v>
                </c:pt>
                <c:pt idx="1859">
                  <c:v>28.700000000000045</c:v>
                </c:pt>
                <c:pt idx="1860">
                  <c:v>28.800000000000068</c:v>
                </c:pt>
                <c:pt idx="1861">
                  <c:v>28.900000000000091</c:v>
                </c:pt>
                <c:pt idx="1862">
                  <c:v>41.300000000000068</c:v>
                </c:pt>
                <c:pt idx="1863">
                  <c:v>50.900000000000091</c:v>
                </c:pt>
                <c:pt idx="1864">
                  <c:v>57.700000000000045</c:v>
                </c:pt>
                <c:pt idx="1865">
                  <c:v>62.5</c:v>
                </c:pt>
                <c:pt idx="1866">
                  <c:v>66.300000000000068</c:v>
                </c:pt>
                <c:pt idx="1867">
                  <c:v>68.900000000000091</c:v>
                </c:pt>
                <c:pt idx="1868">
                  <c:v>71.400000000000091</c:v>
                </c:pt>
                <c:pt idx="1869">
                  <c:v>73.100000000000023</c:v>
                </c:pt>
                <c:pt idx="1870">
                  <c:v>73.700000000000045</c:v>
                </c:pt>
                <c:pt idx="1871">
                  <c:v>74.300000000000068</c:v>
                </c:pt>
                <c:pt idx="1872">
                  <c:v>74.900000000000091</c:v>
                </c:pt>
                <c:pt idx="1873">
                  <c:v>75.5</c:v>
                </c:pt>
                <c:pt idx="1874">
                  <c:v>76.100000000000023</c:v>
                </c:pt>
                <c:pt idx="1875">
                  <c:v>76.700000000000045</c:v>
                </c:pt>
                <c:pt idx="1876">
                  <c:v>77.300000000000068</c:v>
                </c:pt>
                <c:pt idx="1877">
                  <c:v>77.900000000000091</c:v>
                </c:pt>
                <c:pt idx="1878">
                  <c:v>78.600000000000023</c:v>
                </c:pt>
                <c:pt idx="1879">
                  <c:v>79.200000000000045</c:v>
                </c:pt>
                <c:pt idx="1880">
                  <c:v>79.800000000000068</c:v>
                </c:pt>
                <c:pt idx="1881">
                  <c:v>80.200000000000045</c:v>
                </c:pt>
                <c:pt idx="1882">
                  <c:v>80.400000000000091</c:v>
                </c:pt>
                <c:pt idx="1883">
                  <c:v>80.5</c:v>
                </c:pt>
                <c:pt idx="1884">
                  <c:v>80.700000000000045</c:v>
                </c:pt>
                <c:pt idx="1885">
                  <c:v>80.900000000000091</c:v>
                </c:pt>
                <c:pt idx="1886">
                  <c:v>81</c:v>
                </c:pt>
                <c:pt idx="1887">
                  <c:v>81.200000000000045</c:v>
                </c:pt>
                <c:pt idx="1888">
                  <c:v>81.300000000000068</c:v>
                </c:pt>
                <c:pt idx="1889">
                  <c:v>81.5</c:v>
                </c:pt>
                <c:pt idx="1890">
                  <c:v>81.700000000000045</c:v>
                </c:pt>
                <c:pt idx="1891">
                  <c:v>81.800000000000068</c:v>
                </c:pt>
                <c:pt idx="1892">
                  <c:v>82</c:v>
                </c:pt>
                <c:pt idx="1893">
                  <c:v>82.200000000000045</c:v>
                </c:pt>
                <c:pt idx="1894">
                  <c:v>82.300000000000068</c:v>
                </c:pt>
                <c:pt idx="1895">
                  <c:v>82.5</c:v>
                </c:pt>
                <c:pt idx="1896">
                  <c:v>82.600000000000023</c:v>
                </c:pt>
                <c:pt idx="1897">
                  <c:v>82.800000000000068</c:v>
                </c:pt>
                <c:pt idx="1898">
                  <c:v>83</c:v>
                </c:pt>
                <c:pt idx="1899">
                  <c:v>83.100000000000023</c:v>
                </c:pt>
                <c:pt idx="1900">
                  <c:v>83.300000000000068</c:v>
                </c:pt>
                <c:pt idx="1901">
                  <c:v>83.5</c:v>
                </c:pt>
                <c:pt idx="1902">
                  <c:v>83.600000000000023</c:v>
                </c:pt>
                <c:pt idx="1903">
                  <c:v>83.800000000000068</c:v>
                </c:pt>
                <c:pt idx="1904">
                  <c:v>83.900000000000091</c:v>
                </c:pt>
                <c:pt idx="1905">
                  <c:v>84.100000000000023</c:v>
                </c:pt>
                <c:pt idx="1906">
                  <c:v>84.300000000000068</c:v>
                </c:pt>
                <c:pt idx="1907">
                  <c:v>84.400000000000091</c:v>
                </c:pt>
                <c:pt idx="1908">
                  <c:v>84.600000000000023</c:v>
                </c:pt>
                <c:pt idx="1909">
                  <c:v>84.800000000000068</c:v>
                </c:pt>
                <c:pt idx="1910">
                  <c:v>84.900000000000091</c:v>
                </c:pt>
                <c:pt idx="1911">
                  <c:v>85.100000000000023</c:v>
                </c:pt>
                <c:pt idx="1912">
                  <c:v>85.300000000000068</c:v>
                </c:pt>
                <c:pt idx="1913">
                  <c:v>85.400000000000091</c:v>
                </c:pt>
                <c:pt idx="1914">
                  <c:v>85.600000000000023</c:v>
                </c:pt>
                <c:pt idx="1915">
                  <c:v>85.700000000000045</c:v>
                </c:pt>
                <c:pt idx="1916">
                  <c:v>85.900000000000091</c:v>
                </c:pt>
                <c:pt idx="1917">
                  <c:v>86.100000000000023</c:v>
                </c:pt>
                <c:pt idx="1918">
                  <c:v>86.200000000000045</c:v>
                </c:pt>
                <c:pt idx="1919">
                  <c:v>86.400000000000091</c:v>
                </c:pt>
                <c:pt idx="1920">
                  <c:v>86.600000000000023</c:v>
                </c:pt>
                <c:pt idx="1921">
                  <c:v>86.700000000000045</c:v>
                </c:pt>
                <c:pt idx="1922">
                  <c:v>86.900000000000091</c:v>
                </c:pt>
                <c:pt idx="1923">
                  <c:v>87</c:v>
                </c:pt>
                <c:pt idx="1924">
                  <c:v>87.200000000000045</c:v>
                </c:pt>
                <c:pt idx="1925">
                  <c:v>87.400000000000091</c:v>
                </c:pt>
                <c:pt idx="1926">
                  <c:v>87.5</c:v>
                </c:pt>
                <c:pt idx="1927">
                  <c:v>87.600000000000023</c:v>
                </c:pt>
                <c:pt idx="1928">
                  <c:v>87.700000000000045</c:v>
                </c:pt>
                <c:pt idx="1929">
                  <c:v>87.700000000000045</c:v>
                </c:pt>
                <c:pt idx="1930">
                  <c:v>87.800000000000068</c:v>
                </c:pt>
                <c:pt idx="1931">
                  <c:v>87.900000000000091</c:v>
                </c:pt>
                <c:pt idx="1932">
                  <c:v>87.900000000000091</c:v>
                </c:pt>
                <c:pt idx="1933">
                  <c:v>88</c:v>
                </c:pt>
                <c:pt idx="1934">
                  <c:v>88.100000000000023</c:v>
                </c:pt>
                <c:pt idx="1935">
                  <c:v>88.100000000000023</c:v>
                </c:pt>
                <c:pt idx="1936">
                  <c:v>88.200000000000045</c:v>
                </c:pt>
                <c:pt idx="1937">
                  <c:v>88.300000000000068</c:v>
                </c:pt>
                <c:pt idx="1938">
                  <c:v>88.400000000000091</c:v>
                </c:pt>
                <c:pt idx="1939">
                  <c:v>88.400000000000091</c:v>
                </c:pt>
                <c:pt idx="1940">
                  <c:v>88.5</c:v>
                </c:pt>
                <c:pt idx="1941">
                  <c:v>88.600000000000023</c:v>
                </c:pt>
                <c:pt idx="1942">
                  <c:v>88.600000000000023</c:v>
                </c:pt>
                <c:pt idx="1943">
                  <c:v>88.700000000000045</c:v>
                </c:pt>
                <c:pt idx="1944">
                  <c:v>88.800000000000068</c:v>
                </c:pt>
                <c:pt idx="1945">
                  <c:v>88.800000000000068</c:v>
                </c:pt>
                <c:pt idx="1946">
                  <c:v>88.900000000000091</c:v>
                </c:pt>
                <c:pt idx="1947">
                  <c:v>89</c:v>
                </c:pt>
                <c:pt idx="1948">
                  <c:v>89.100000000000023</c:v>
                </c:pt>
                <c:pt idx="1949">
                  <c:v>89.100000000000023</c:v>
                </c:pt>
                <c:pt idx="1950">
                  <c:v>89.200000000000045</c:v>
                </c:pt>
                <c:pt idx="1951">
                  <c:v>89.300000000000068</c:v>
                </c:pt>
                <c:pt idx="1952">
                  <c:v>89.300000000000068</c:v>
                </c:pt>
                <c:pt idx="1953">
                  <c:v>89.400000000000091</c:v>
                </c:pt>
                <c:pt idx="1954">
                  <c:v>89.5</c:v>
                </c:pt>
                <c:pt idx="1955">
                  <c:v>89.5</c:v>
                </c:pt>
                <c:pt idx="1956">
                  <c:v>89.600000000000023</c:v>
                </c:pt>
                <c:pt idx="1957">
                  <c:v>89.700000000000045</c:v>
                </c:pt>
                <c:pt idx="1958">
                  <c:v>89.700000000000045</c:v>
                </c:pt>
                <c:pt idx="1959">
                  <c:v>89.800000000000068</c:v>
                </c:pt>
                <c:pt idx="1960">
                  <c:v>89.900000000000091</c:v>
                </c:pt>
                <c:pt idx="1961">
                  <c:v>90</c:v>
                </c:pt>
                <c:pt idx="1962">
                  <c:v>90</c:v>
                </c:pt>
                <c:pt idx="1963">
                  <c:v>90.100000000000023</c:v>
                </c:pt>
                <c:pt idx="1964">
                  <c:v>90.200000000000045</c:v>
                </c:pt>
                <c:pt idx="1965">
                  <c:v>90.200000000000045</c:v>
                </c:pt>
                <c:pt idx="1966">
                  <c:v>90.300000000000068</c:v>
                </c:pt>
                <c:pt idx="1967">
                  <c:v>90.400000000000091</c:v>
                </c:pt>
                <c:pt idx="1968">
                  <c:v>90.400000000000091</c:v>
                </c:pt>
                <c:pt idx="1969">
                  <c:v>90.5</c:v>
                </c:pt>
                <c:pt idx="1970">
                  <c:v>90.600000000000023</c:v>
                </c:pt>
                <c:pt idx="1971">
                  <c:v>90.700000000000045</c:v>
                </c:pt>
                <c:pt idx="1972">
                  <c:v>90.700000000000045</c:v>
                </c:pt>
                <c:pt idx="1973">
                  <c:v>90.800000000000068</c:v>
                </c:pt>
                <c:pt idx="1974">
                  <c:v>90.900000000000091</c:v>
                </c:pt>
                <c:pt idx="1975">
                  <c:v>90.900000000000091</c:v>
                </c:pt>
                <c:pt idx="1976">
                  <c:v>91</c:v>
                </c:pt>
                <c:pt idx="1977">
                  <c:v>91.100000000000023</c:v>
                </c:pt>
                <c:pt idx="1978">
                  <c:v>91.100000000000023</c:v>
                </c:pt>
                <c:pt idx="1979">
                  <c:v>91.200000000000045</c:v>
                </c:pt>
                <c:pt idx="1980">
                  <c:v>91.300000000000068</c:v>
                </c:pt>
                <c:pt idx="1981">
                  <c:v>91.400000000000091</c:v>
                </c:pt>
                <c:pt idx="1982">
                  <c:v>91.400000000000091</c:v>
                </c:pt>
                <c:pt idx="1983">
                  <c:v>91.5</c:v>
                </c:pt>
                <c:pt idx="1984">
                  <c:v>91.600000000000023</c:v>
                </c:pt>
                <c:pt idx="1985">
                  <c:v>91.600000000000023</c:v>
                </c:pt>
                <c:pt idx="1986">
                  <c:v>91.700000000000045</c:v>
                </c:pt>
                <c:pt idx="1987">
                  <c:v>91.800000000000068</c:v>
                </c:pt>
                <c:pt idx="1988">
                  <c:v>91.800000000000068</c:v>
                </c:pt>
                <c:pt idx="1989">
                  <c:v>91.900000000000091</c:v>
                </c:pt>
                <c:pt idx="1990">
                  <c:v>92</c:v>
                </c:pt>
                <c:pt idx="1991">
                  <c:v>92</c:v>
                </c:pt>
                <c:pt idx="1992">
                  <c:v>92.100000000000023</c:v>
                </c:pt>
                <c:pt idx="1993">
                  <c:v>92.200000000000045</c:v>
                </c:pt>
                <c:pt idx="1994">
                  <c:v>92.300000000000068</c:v>
                </c:pt>
                <c:pt idx="1995">
                  <c:v>92.300000000000068</c:v>
                </c:pt>
                <c:pt idx="1996">
                  <c:v>92.400000000000091</c:v>
                </c:pt>
                <c:pt idx="1997">
                  <c:v>92.5</c:v>
                </c:pt>
                <c:pt idx="1998">
                  <c:v>92.5</c:v>
                </c:pt>
                <c:pt idx="1999">
                  <c:v>92.600000000000023</c:v>
                </c:pt>
                <c:pt idx="2000">
                  <c:v>92.700000000000045</c:v>
                </c:pt>
                <c:pt idx="2001">
                  <c:v>92.700000000000045</c:v>
                </c:pt>
                <c:pt idx="2002">
                  <c:v>92.800000000000068</c:v>
                </c:pt>
                <c:pt idx="2003">
                  <c:v>92.900000000000091</c:v>
                </c:pt>
                <c:pt idx="2004">
                  <c:v>93</c:v>
                </c:pt>
                <c:pt idx="2005">
                  <c:v>93</c:v>
                </c:pt>
                <c:pt idx="2006">
                  <c:v>93.100000000000023</c:v>
                </c:pt>
                <c:pt idx="2007">
                  <c:v>93.200000000000045</c:v>
                </c:pt>
                <c:pt idx="2008">
                  <c:v>93.200000000000045</c:v>
                </c:pt>
                <c:pt idx="2009">
                  <c:v>93.300000000000068</c:v>
                </c:pt>
                <c:pt idx="2010">
                  <c:v>93.400000000000091</c:v>
                </c:pt>
                <c:pt idx="2011">
                  <c:v>93.400000000000091</c:v>
                </c:pt>
                <c:pt idx="2012">
                  <c:v>93.5</c:v>
                </c:pt>
                <c:pt idx="2013">
                  <c:v>93.600000000000023</c:v>
                </c:pt>
                <c:pt idx="2014">
                  <c:v>93.700000000000045</c:v>
                </c:pt>
                <c:pt idx="2015">
                  <c:v>93.700000000000045</c:v>
                </c:pt>
                <c:pt idx="2016">
                  <c:v>93.800000000000068</c:v>
                </c:pt>
                <c:pt idx="2017">
                  <c:v>93.900000000000091</c:v>
                </c:pt>
                <c:pt idx="2018">
                  <c:v>93.900000000000091</c:v>
                </c:pt>
                <c:pt idx="2019">
                  <c:v>94</c:v>
                </c:pt>
                <c:pt idx="2020">
                  <c:v>94.100000000000023</c:v>
                </c:pt>
                <c:pt idx="2021">
                  <c:v>94.100000000000023</c:v>
                </c:pt>
                <c:pt idx="2022">
                  <c:v>94.200000000000045</c:v>
                </c:pt>
                <c:pt idx="2023">
                  <c:v>94.300000000000068</c:v>
                </c:pt>
                <c:pt idx="2024">
                  <c:v>94.300000000000068</c:v>
                </c:pt>
                <c:pt idx="2025">
                  <c:v>94.400000000000091</c:v>
                </c:pt>
                <c:pt idx="2026">
                  <c:v>94.5</c:v>
                </c:pt>
                <c:pt idx="2027">
                  <c:v>94.600000000000023</c:v>
                </c:pt>
                <c:pt idx="2028">
                  <c:v>94.600000000000023</c:v>
                </c:pt>
                <c:pt idx="2029">
                  <c:v>94.700000000000045</c:v>
                </c:pt>
                <c:pt idx="2030">
                  <c:v>94.800000000000068</c:v>
                </c:pt>
                <c:pt idx="2031">
                  <c:v>94.800000000000068</c:v>
                </c:pt>
                <c:pt idx="2032">
                  <c:v>94.900000000000091</c:v>
                </c:pt>
                <c:pt idx="2033">
                  <c:v>95</c:v>
                </c:pt>
                <c:pt idx="2034">
                  <c:v>95</c:v>
                </c:pt>
                <c:pt idx="2035">
                  <c:v>95.100000000000023</c:v>
                </c:pt>
                <c:pt idx="2036">
                  <c:v>95.200000000000045</c:v>
                </c:pt>
                <c:pt idx="2037">
                  <c:v>95.200000000000045</c:v>
                </c:pt>
                <c:pt idx="2038">
                  <c:v>95.300000000000068</c:v>
                </c:pt>
                <c:pt idx="2039">
                  <c:v>95.400000000000091</c:v>
                </c:pt>
                <c:pt idx="2040">
                  <c:v>95.400000000000091</c:v>
                </c:pt>
                <c:pt idx="2041">
                  <c:v>95.5</c:v>
                </c:pt>
                <c:pt idx="2042">
                  <c:v>95.600000000000023</c:v>
                </c:pt>
                <c:pt idx="2043">
                  <c:v>95.600000000000023</c:v>
                </c:pt>
                <c:pt idx="2044">
                  <c:v>95.700000000000045</c:v>
                </c:pt>
                <c:pt idx="2045">
                  <c:v>95.800000000000068</c:v>
                </c:pt>
                <c:pt idx="2046">
                  <c:v>95.800000000000068</c:v>
                </c:pt>
                <c:pt idx="2047">
                  <c:v>95.900000000000091</c:v>
                </c:pt>
                <c:pt idx="2048">
                  <c:v>95.900000000000091</c:v>
                </c:pt>
                <c:pt idx="2049">
                  <c:v>96</c:v>
                </c:pt>
                <c:pt idx="2050">
                  <c:v>96.100000000000023</c:v>
                </c:pt>
                <c:pt idx="2051">
                  <c:v>96.100000000000023</c:v>
                </c:pt>
                <c:pt idx="2052">
                  <c:v>96.200000000000045</c:v>
                </c:pt>
                <c:pt idx="2053">
                  <c:v>96.300000000000068</c:v>
                </c:pt>
                <c:pt idx="2054">
                  <c:v>96.300000000000068</c:v>
                </c:pt>
                <c:pt idx="2055">
                  <c:v>96.400000000000091</c:v>
                </c:pt>
                <c:pt idx="2056">
                  <c:v>96.5</c:v>
                </c:pt>
                <c:pt idx="2057">
                  <c:v>96.5</c:v>
                </c:pt>
                <c:pt idx="2058">
                  <c:v>96.600000000000023</c:v>
                </c:pt>
                <c:pt idx="2059">
                  <c:v>96.700000000000045</c:v>
                </c:pt>
                <c:pt idx="2060">
                  <c:v>96.700000000000045</c:v>
                </c:pt>
                <c:pt idx="2061">
                  <c:v>96.800000000000068</c:v>
                </c:pt>
                <c:pt idx="2062">
                  <c:v>96.900000000000091</c:v>
                </c:pt>
                <c:pt idx="2063">
                  <c:v>96.900000000000091</c:v>
                </c:pt>
                <c:pt idx="2064">
                  <c:v>97</c:v>
                </c:pt>
                <c:pt idx="2065">
                  <c:v>97</c:v>
                </c:pt>
                <c:pt idx="2066">
                  <c:v>97.100000000000023</c:v>
                </c:pt>
                <c:pt idx="2067">
                  <c:v>97.200000000000045</c:v>
                </c:pt>
                <c:pt idx="2068">
                  <c:v>97.200000000000045</c:v>
                </c:pt>
                <c:pt idx="2069">
                  <c:v>97.300000000000068</c:v>
                </c:pt>
                <c:pt idx="2070">
                  <c:v>97.400000000000091</c:v>
                </c:pt>
                <c:pt idx="2071">
                  <c:v>97.400000000000091</c:v>
                </c:pt>
                <c:pt idx="2072">
                  <c:v>97.5</c:v>
                </c:pt>
                <c:pt idx="2073">
                  <c:v>97.600000000000023</c:v>
                </c:pt>
                <c:pt idx="2074">
                  <c:v>97.600000000000023</c:v>
                </c:pt>
                <c:pt idx="2075">
                  <c:v>97.700000000000045</c:v>
                </c:pt>
                <c:pt idx="2076">
                  <c:v>97.800000000000068</c:v>
                </c:pt>
                <c:pt idx="2077">
                  <c:v>97.800000000000068</c:v>
                </c:pt>
                <c:pt idx="2078">
                  <c:v>97.900000000000091</c:v>
                </c:pt>
                <c:pt idx="2079">
                  <c:v>98</c:v>
                </c:pt>
                <c:pt idx="2080">
                  <c:v>98</c:v>
                </c:pt>
                <c:pt idx="2081">
                  <c:v>98.100000000000023</c:v>
                </c:pt>
                <c:pt idx="2082">
                  <c:v>98.100000000000023</c:v>
                </c:pt>
                <c:pt idx="2083">
                  <c:v>98.200000000000045</c:v>
                </c:pt>
                <c:pt idx="2084">
                  <c:v>98.300000000000068</c:v>
                </c:pt>
                <c:pt idx="2085">
                  <c:v>98.300000000000068</c:v>
                </c:pt>
                <c:pt idx="2086">
                  <c:v>98.400000000000091</c:v>
                </c:pt>
                <c:pt idx="2087">
                  <c:v>98.5</c:v>
                </c:pt>
                <c:pt idx="2088">
                  <c:v>98.5</c:v>
                </c:pt>
                <c:pt idx="2089">
                  <c:v>98.600000000000023</c:v>
                </c:pt>
                <c:pt idx="2090">
                  <c:v>98.700000000000045</c:v>
                </c:pt>
                <c:pt idx="2091">
                  <c:v>98.700000000000045</c:v>
                </c:pt>
                <c:pt idx="2092">
                  <c:v>98.800000000000068</c:v>
                </c:pt>
                <c:pt idx="2093">
                  <c:v>98.900000000000091</c:v>
                </c:pt>
                <c:pt idx="2094">
                  <c:v>98.900000000000091</c:v>
                </c:pt>
                <c:pt idx="2095">
                  <c:v>99</c:v>
                </c:pt>
                <c:pt idx="2096">
                  <c:v>99.100000000000023</c:v>
                </c:pt>
                <c:pt idx="2097">
                  <c:v>99.100000000000023</c:v>
                </c:pt>
                <c:pt idx="2098">
                  <c:v>99.200000000000045</c:v>
                </c:pt>
                <c:pt idx="2099">
                  <c:v>99.200000000000045</c:v>
                </c:pt>
                <c:pt idx="2100">
                  <c:v>99.300000000000068</c:v>
                </c:pt>
                <c:pt idx="2101">
                  <c:v>99.400000000000091</c:v>
                </c:pt>
                <c:pt idx="2102">
                  <c:v>99.400000000000091</c:v>
                </c:pt>
                <c:pt idx="2103">
                  <c:v>99.5</c:v>
                </c:pt>
                <c:pt idx="2104">
                  <c:v>99.600000000000023</c:v>
                </c:pt>
                <c:pt idx="2105">
                  <c:v>99.600000000000023</c:v>
                </c:pt>
                <c:pt idx="2106">
                  <c:v>99.700000000000045</c:v>
                </c:pt>
                <c:pt idx="2107">
                  <c:v>99.800000000000068</c:v>
                </c:pt>
                <c:pt idx="2108">
                  <c:v>99.800000000000068</c:v>
                </c:pt>
                <c:pt idx="2109">
                  <c:v>99.900000000000091</c:v>
                </c:pt>
                <c:pt idx="2110">
                  <c:v>100</c:v>
                </c:pt>
                <c:pt idx="2111">
                  <c:v>100</c:v>
                </c:pt>
                <c:pt idx="2112">
                  <c:v>100.10000000000002</c:v>
                </c:pt>
                <c:pt idx="2113">
                  <c:v>100.20000000000005</c:v>
                </c:pt>
                <c:pt idx="2114">
                  <c:v>100.20000000000005</c:v>
                </c:pt>
                <c:pt idx="2115">
                  <c:v>100.30000000000007</c:v>
                </c:pt>
                <c:pt idx="2116">
                  <c:v>100.30000000000007</c:v>
                </c:pt>
                <c:pt idx="2117">
                  <c:v>100.40000000000009</c:v>
                </c:pt>
                <c:pt idx="2118">
                  <c:v>100.5</c:v>
                </c:pt>
                <c:pt idx="2119">
                  <c:v>100.5</c:v>
                </c:pt>
                <c:pt idx="2120">
                  <c:v>100.60000000000002</c:v>
                </c:pt>
                <c:pt idx="2121">
                  <c:v>100.70000000000005</c:v>
                </c:pt>
                <c:pt idx="2122">
                  <c:v>100.70000000000005</c:v>
                </c:pt>
                <c:pt idx="2123">
                  <c:v>100.80000000000007</c:v>
                </c:pt>
                <c:pt idx="2124">
                  <c:v>100.90000000000009</c:v>
                </c:pt>
                <c:pt idx="2125">
                  <c:v>100.90000000000009</c:v>
                </c:pt>
                <c:pt idx="2126">
                  <c:v>101</c:v>
                </c:pt>
                <c:pt idx="2127">
                  <c:v>101.10000000000002</c:v>
                </c:pt>
                <c:pt idx="2128">
                  <c:v>101.10000000000002</c:v>
                </c:pt>
                <c:pt idx="2129">
                  <c:v>101.20000000000005</c:v>
                </c:pt>
                <c:pt idx="2130">
                  <c:v>101.30000000000007</c:v>
                </c:pt>
                <c:pt idx="2131">
                  <c:v>101.30000000000007</c:v>
                </c:pt>
                <c:pt idx="2132">
                  <c:v>101.40000000000009</c:v>
                </c:pt>
                <c:pt idx="2133">
                  <c:v>101.40000000000009</c:v>
                </c:pt>
                <c:pt idx="2134">
                  <c:v>101.5</c:v>
                </c:pt>
                <c:pt idx="2135">
                  <c:v>101.60000000000002</c:v>
                </c:pt>
                <c:pt idx="2136">
                  <c:v>101.60000000000002</c:v>
                </c:pt>
                <c:pt idx="2137">
                  <c:v>101.70000000000005</c:v>
                </c:pt>
                <c:pt idx="2138">
                  <c:v>101.80000000000007</c:v>
                </c:pt>
                <c:pt idx="2139">
                  <c:v>101.80000000000007</c:v>
                </c:pt>
                <c:pt idx="2140">
                  <c:v>101.90000000000009</c:v>
                </c:pt>
                <c:pt idx="2141">
                  <c:v>102</c:v>
                </c:pt>
                <c:pt idx="2142">
                  <c:v>102</c:v>
                </c:pt>
                <c:pt idx="2143">
                  <c:v>102.10000000000002</c:v>
                </c:pt>
                <c:pt idx="2144">
                  <c:v>102.20000000000005</c:v>
                </c:pt>
                <c:pt idx="2145">
                  <c:v>102.20000000000005</c:v>
                </c:pt>
                <c:pt idx="2146">
                  <c:v>102.30000000000007</c:v>
                </c:pt>
                <c:pt idx="2147">
                  <c:v>102.40000000000009</c:v>
                </c:pt>
                <c:pt idx="2148">
                  <c:v>102.40000000000009</c:v>
                </c:pt>
                <c:pt idx="2149">
                  <c:v>102.5</c:v>
                </c:pt>
                <c:pt idx="2150">
                  <c:v>102.5</c:v>
                </c:pt>
                <c:pt idx="2151">
                  <c:v>102.5</c:v>
                </c:pt>
                <c:pt idx="2152">
                  <c:v>102.5</c:v>
                </c:pt>
                <c:pt idx="2153">
                  <c:v>102.5</c:v>
                </c:pt>
                <c:pt idx="2154">
                  <c:v>102.5</c:v>
                </c:pt>
                <c:pt idx="2155">
                  <c:v>102.5</c:v>
                </c:pt>
                <c:pt idx="2156">
                  <c:v>102.60000000000002</c:v>
                </c:pt>
                <c:pt idx="2157">
                  <c:v>102.60000000000002</c:v>
                </c:pt>
                <c:pt idx="2158">
                  <c:v>102.60000000000002</c:v>
                </c:pt>
                <c:pt idx="2159">
                  <c:v>102.60000000000002</c:v>
                </c:pt>
                <c:pt idx="2160">
                  <c:v>102.60000000000002</c:v>
                </c:pt>
                <c:pt idx="2161">
                  <c:v>102.60000000000002</c:v>
                </c:pt>
                <c:pt idx="2162">
                  <c:v>102.60000000000002</c:v>
                </c:pt>
                <c:pt idx="2163">
                  <c:v>102.60000000000002</c:v>
                </c:pt>
                <c:pt idx="2164">
                  <c:v>102.70000000000005</c:v>
                </c:pt>
                <c:pt idx="2165">
                  <c:v>102.70000000000005</c:v>
                </c:pt>
                <c:pt idx="2166">
                  <c:v>102.70000000000005</c:v>
                </c:pt>
                <c:pt idx="2167">
                  <c:v>102.70000000000005</c:v>
                </c:pt>
                <c:pt idx="2168">
                  <c:v>102.70000000000005</c:v>
                </c:pt>
                <c:pt idx="2169">
                  <c:v>102.70000000000005</c:v>
                </c:pt>
                <c:pt idx="2170">
                  <c:v>102.70000000000005</c:v>
                </c:pt>
                <c:pt idx="2171">
                  <c:v>102.80000000000007</c:v>
                </c:pt>
                <c:pt idx="2172">
                  <c:v>102.80000000000007</c:v>
                </c:pt>
                <c:pt idx="2173">
                  <c:v>102.80000000000007</c:v>
                </c:pt>
                <c:pt idx="2174">
                  <c:v>102.80000000000007</c:v>
                </c:pt>
                <c:pt idx="2175">
                  <c:v>102.80000000000007</c:v>
                </c:pt>
                <c:pt idx="2176">
                  <c:v>102.80000000000007</c:v>
                </c:pt>
                <c:pt idx="2177">
                  <c:v>102.80000000000007</c:v>
                </c:pt>
                <c:pt idx="2178">
                  <c:v>102.80000000000007</c:v>
                </c:pt>
                <c:pt idx="2179">
                  <c:v>102.90000000000009</c:v>
                </c:pt>
                <c:pt idx="2180">
                  <c:v>102.90000000000009</c:v>
                </c:pt>
                <c:pt idx="2181">
                  <c:v>102.90000000000009</c:v>
                </c:pt>
                <c:pt idx="2182">
                  <c:v>102.90000000000009</c:v>
                </c:pt>
                <c:pt idx="2183">
                  <c:v>102.90000000000009</c:v>
                </c:pt>
                <c:pt idx="2184">
                  <c:v>102.90000000000009</c:v>
                </c:pt>
                <c:pt idx="2185">
                  <c:v>102.90000000000009</c:v>
                </c:pt>
                <c:pt idx="2186">
                  <c:v>102.90000000000009</c:v>
                </c:pt>
                <c:pt idx="2187">
                  <c:v>103</c:v>
                </c:pt>
                <c:pt idx="2188">
                  <c:v>103</c:v>
                </c:pt>
                <c:pt idx="2189">
                  <c:v>103</c:v>
                </c:pt>
                <c:pt idx="2190">
                  <c:v>103</c:v>
                </c:pt>
                <c:pt idx="2191">
                  <c:v>103</c:v>
                </c:pt>
                <c:pt idx="2192">
                  <c:v>103</c:v>
                </c:pt>
                <c:pt idx="2193">
                  <c:v>103</c:v>
                </c:pt>
                <c:pt idx="2194">
                  <c:v>103.10000000000002</c:v>
                </c:pt>
                <c:pt idx="2195">
                  <c:v>103.10000000000002</c:v>
                </c:pt>
                <c:pt idx="2196">
                  <c:v>103.10000000000002</c:v>
                </c:pt>
                <c:pt idx="2197">
                  <c:v>103.10000000000002</c:v>
                </c:pt>
                <c:pt idx="2198">
                  <c:v>103.10000000000002</c:v>
                </c:pt>
                <c:pt idx="2199">
                  <c:v>103.10000000000002</c:v>
                </c:pt>
                <c:pt idx="2200">
                  <c:v>103.10000000000002</c:v>
                </c:pt>
                <c:pt idx="2201">
                  <c:v>103.10000000000002</c:v>
                </c:pt>
                <c:pt idx="2202">
                  <c:v>103.20000000000005</c:v>
                </c:pt>
                <c:pt idx="2203">
                  <c:v>103.20000000000005</c:v>
                </c:pt>
                <c:pt idx="2204">
                  <c:v>103.20000000000005</c:v>
                </c:pt>
                <c:pt idx="2205">
                  <c:v>103.20000000000005</c:v>
                </c:pt>
                <c:pt idx="2206">
                  <c:v>103.20000000000005</c:v>
                </c:pt>
                <c:pt idx="2207">
                  <c:v>103.20000000000005</c:v>
                </c:pt>
                <c:pt idx="2208">
                  <c:v>103.20000000000005</c:v>
                </c:pt>
                <c:pt idx="2209">
                  <c:v>103.20000000000005</c:v>
                </c:pt>
                <c:pt idx="2210">
                  <c:v>103.30000000000007</c:v>
                </c:pt>
                <c:pt idx="2211">
                  <c:v>103.30000000000007</c:v>
                </c:pt>
                <c:pt idx="2212">
                  <c:v>103.30000000000007</c:v>
                </c:pt>
                <c:pt idx="2213">
                  <c:v>103.30000000000007</c:v>
                </c:pt>
                <c:pt idx="2214">
                  <c:v>103.30000000000007</c:v>
                </c:pt>
                <c:pt idx="2215">
                  <c:v>103.30000000000007</c:v>
                </c:pt>
                <c:pt idx="2216">
                  <c:v>103.30000000000007</c:v>
                </c:pt>
                <c:pt idx="2217">
                  <c:v>103.40000000000009</c:v>
                </c:pt>
                <c:pt idx="2218">
                  <c:v>103.40000000000009</c:v>
                </c:pt>
                <c:pt idx="2219">
                  <c:v>103.40000000000009</c:v>
                </c:pt>
                <c:pt idx="2220">
                  <c:v>103.40000000000009</c:v>
                </c:pt>
                <c:pt idx="2221">
                  <c:v>103.40000000000009</c:v>
                </c:pt>
                <c:pt idx="2222">
                  <c:v>103.40000000000009</c:v>
                </c:pt>
                <c:pt idx="2223">
                  <c:v>103.40000000000009</c:v>
                </c:pt>
                <c:pt idx="2224">
                  <c:v>103.40000000000009</c:v>
                </c:pt>
                <c:pt idx="2225">
                  <c:v>103.5</c:v>
                </c:pt>
                <c:pt idx="2226">
                  <c:v>103.5</c:v>
                </c:pt>
                <c:pt idx="2227">
                  <c:v>103.5</c:v>
                </c:pt>
                <c:pt idx="2228">
                  <c:v>103.5</c:v>
                </c:pt>
                <c:pt idx="2229">
                  <c:v>103.5</c:v>
                </c:pt>
                <c:pt idx="2230">
                  <c:v>103.5</c:v>
                </c:pt>
                <c:pt idx="2231">
                  <c:v>103.5</c:v>
                </c:pt>
                <c:pt idx="2232">
                  <c:v>103.5</c:v>
                </c:pt>
                <c:pt idx="2233">
                  <c:v>103.60000000000002</c:v>
                </c:pt>
                <c:pt idx="2234">
                  <c:v>103.60000000000002</c:v>
                </c:pt>
                <c:pt idx="2235">
                  <c:v>103.60000000000002</c:v>
                </c:pt>
                <c:pt idx="2236">
                  <c:v>103.60000000000002</c:v>
                </c:pt>
                <c:pt idx="2237">
                  <c:v>103.60000000000002</c:v>
                </c:pt>
                <c:pt idx="2238">
                  <c:v>103.60000000000002</c:v>
                </c:pt>
                <c:pt idx="2239">
                  <c:v>103.60000000000002</c:v>
                </c:pt>
                <c:pt idx="2240">
                  <c:v>103.60000000000002</c:v>
                </c:pt>
                <c:pt idx="2241">
                  <c:v>103.70000000000005</c:v>
                </c:pt>
                <c:pt idx="2242">
                  <c:v>103.70000000000005</c:v>
                </c:pt>
                <c:pt idx="2243">
                  <c:v>103.70000000000005</c:v>
                </c:pt>
                <c:pt idx="2244">
                  <c:v>103.70000000000005</c:v>
                </c:pt>
                <c:pt idx="2245">
                  <c:v>103.70000000000005</c:v>
                </c:pt>
                <c:pt idx="2246">
                  <c:v>103.70000000000005</c:v>
                </c:pt>
                <c:pt idx="2247">
                  <c:v>103.70000000000005</c:v>
                </c:pt>
                <c:pt idx="2248">
                  <c:v>103.80000000000007</c:v>
                </c:pt>
                <c:pt idx="2249">
                  <c:v>103.80000000000007</c:v>
                </c:pt>
                <c:pt idx="2250">
                  <c:v>103.80000000000007</c:v>
                </c:pt>
                <c:pt idx="2251">
                  <c:v>103.80000000000007</c:v>
                </c:pt>
                <c:pt idx="2252">
                  <c:v>103.80000000000007</c:v>
                </c:pt>
                <c:pt idx="2253">
                  <c:v>103.80000000000007</c:v>
                </c:pt>
                <c:pt idx="2254">
                  <c:v>103.80000000000007</c:v>
                </c:pt>
                <c:pt idx="2255">
                  <c:v>103.80000000000007</c:v>
                </c:pt>
                <c:pt idx="2256">
                  <c:v>103.90000000000009</c:v>
                </c:pt>
                <c:pt idx="2257">
                  <c:v>103.90000000000009</c:v>
                </c:pt>
                <c:pt idx="2258">
                  <c:v>103.90000000000009</c:v>
                </c:pt>
                <c:pt idx="2259">
                  <c:v>103.90000000000009</c:v>
                </c:pt>
                <c:pt idx="2260">
                  <c:v>103.90000000000009</c:v>
                </c:pt>
                <c:pt idx="2261">
                  <c:v>103.90000000000009</c:v>
                </c:pt>
                <c:pt idx="2262">
                  <c:v>103.90000000000009</c:v>
                </c:pt>
                <c:pt idx="2263">
                  <c:v>103.90000000000009</c:v>
                </c:pt>
                <c:pt idx="2264">
                  <c:v>104</c:v>
                </c:pt>
                <c:pt idx="2265">
                  <c:v>104</c:v>
                </c:pt>
                <c:pt idx="2266">
                  <c:v>104</c:v>
                </c:pt>
                <c:pt idx="2267">
                  <c:v>104</c:v>
                </c:pt>
                <c:pt idx="2268">
                  <c:v>104</c:v>
                </c:pt>
                <c:pt idx="2269">
                  <c:v>104</c:v>
                </c:pt>
                <c:pt idx="2270">
                  <c:v>104</c:v>
                </c:pt>
                <c:pt idx="2271">
                  <c:v>104.10000000000002</c:v>
                </c:pt>
                <c:pt idx="2272">
                  <c:v>104.10000000000002</c:v>
                </c:pt>
                <c:pt idx="2273">
                  <c:v>104.10000000000002</c:v>
                </c:pt>
                <c:pt idx="2274">
                  <c:v>104.10000000000002</c:v>
                </c:pt>
                <c:pt idx="2275">
                  <c:v>104.10000000000002</c:v>
                </c:pt>
                <c:pt idx="2276">
                  <c:v>104.10000000000002</c:v>
                </c:pt>
                <c:pt idx="2277">
                  <c:v>104.10000000000002</c:v>
                </c:pt>
                <c:pt idx="2278">
                  <c:v>104.10000000000002</c:v>
                </c:pt>
                <c:pt idx="2279">
                  <c:v>104.20000000000005</c:v>
                </c:pt>
                <c:pt idx="2280">
                  <c:v>104.20000000000005</c:v>
                </c:pt>
                <c:pt idx="2281">
                  <c:v>104.20000000000005</c:v>
                </c:pt>
                <c:pt idx="2282">
                  <c:v>104.20000000000005</c:v>
                </c:pt>
                <c:pt idx="2283">
                  <c:v>104.20000000000005</c:v>
                </c:pt>
                <c:pt idx="2284">
                  <c:v>104.20000000000005</c:v>
                </c:pt>
                <c:pt idx="2285">
                  <c:v>104.20000000000005</c:v>
                </c:pt>
                <c:pt idx="2286">
                  <c:v>104.20000000000005</c:v>
                </c:pt>
                <c:pt idx="2287">
                  <c:v>104.30000000000007</c:v>
                </c:pt>
                <c:pt idx="2288">
                  <c:v>104.30000000000007</c:v>
                </c:pt>
                <c:pt idx="2289">
                  <c:v>104.30000000000007</c:v>
                </c:pt>
                <c:pt idx="2290">
                  <c:v>104.30000000000007</c:v>
                </c:pt>
                <c:pt idx="2291">
                  <c:v>104.30000000000007</c:v>
                </c:pt>
                <c:pt idx="2292">
                  <c:v>104.30000000000007</c:v>
                </c:pt>
                <c:pt idx="2293">
                  <c:v>104.30000000000007</c:v>
                </c:pt>
                <c:pt idx="2294">
                  <c:v>104.40000000000009</c:v>
                </c:pt>
                <c:pt idx="2295">
                  <c:v>104.40000000000009</c:v>
                </c:pt>
                <c:pt idx="2296">
                  <c:v>104.40000000000009</c:v>
                </c:pt>
                <c:pt idx="2297">
                  <c:v>104.40000000000009</c:v>
                </c:pt>
                <c:pt idx="2298">
                  <c:v>104.40000000000009</c:v>
                </c:pt>
                <c:pt idx="2299">
                  <c:v>104.40000000000009</c:v>
                </c:pt>
                <c:pt idx="2300">
                  <c:v>104.40000000000009</c:v>
                </c:pt>
                <c:pt idx="2301">
                  <c:v>104.40000000000009</c:v>
                </c:pt>
                <c:pt idx="2302">
                  <c:v>104.5</c:v>
                </c:pt>
                <c:pt idx="2303">
                  <c:v>104.5</c:v>
                </c:pt>
                <c:pt idx="2304">
                  <c:v>104.5</c:v>
                </c:pt>
                <c:pt idx="2305">
                  <c:v>104.5</c:v>
                </c:pt>
                <c:pt idx="2306">
                  <c:v>104.5</c:v>
                </c:pt>
                <c:pt idx="2307">
                  <c:v>104.5</c:v>
                </c:pt>
                <c:pt idx="2308">
                  <c:v>104.5</c:v>
                </c:pt>
                <c:pt idx="2309">
                  <c:v>104.5</c:v>
                </c:pt>
                <c:pt idx="2310">
                  <c:v>104.60000000000002</c:v>
                </c:pt>
                <c:pt idx="2311">
                  <c:v>104.60000000000002</c:v>
                </c:pt>
                <c:pt idx="2312">
                  <c:v>104.60000000000002</c:v>
                </c:pt>
                <c:pt idx="2313">
                  <c:v>104.60000000000002</c:v>
                </c:pt>
                <c:pt idx="2314">
                  <c:v>104.60000000000002</c:v>
                </c:pt>
                <c:pt idx="2315">
                  <c:v>104.60000000000002</c:v>
                </c:pt>
                <c:pt idx="2316">
                  <c:v>104.60000000000002</c:v>
                </c:pt>
                <c:pt idx="2317">
                  <c:v>104.70000000000005</c:v>
                </c:pt>
                <c:pt idx="2318">
                  <c:v>104.70000000000005</c:v>
                </c:pt>
                <c:pt idx="2319">
                  <c:v>104.70000000000005</c:v>
                </c:pt>
                <c:pt idx="2320">
                  <c:v>104.70000000000005</c:v>
                </c:pt>
                <c:pt idx="2321">
                  <c:v>104.70000000000005</c:v>
                </c:pt>
                <c:pt idx="2322">
                  <c:v>104.70000000000005</c:v>
                </c:pt>
                <c:pt idx="2323">
                  <c:v>104.70000000000005</c:v>
                </c:pt>
                <c:pt idx="2324">
                  <c:v>104.70000000000005</c:v>
                </c:pt>
                <c:pt idx="2325">
                  <c:v>104.80000000000007</c:v>
                </c:pt>
                <c:pt idx="2326">
                  <c:v>104.80000000000007</c:v>
                </c:pt>
                <c:pt idx="2327">
                  <c:v>104.80000000000007</c:v>
                </c:pt>
                <c:pt idx="2328">
                  <c:v>104.80000000000007</c:v>
                </c:pt>
                <c:pt idx="2329">
                  <c:v>104.80000000000007</c:v>
                </c:pt>
                <c:pt idx="2330">
                  <c:v>104.80000000000007</c:v>
                </c:pt>
                <c:pt idx="2331">
                  <c:v>104.80000000000007</c:v>
                </c:pt>
                <c:pt idx="2332">
                  <c:v>104.80000000000007</c:v>
                </c:pt>
                <c:pt idx="2333">
                  <c:v>104.90000000000009</c:v>
                </c:pt>
                <c:pt idx="2334">
                  <c:v>104.90000000000009</c:v>
                </c:pt>
                <c:pt idx="2335">
                  <c:v>104.90000000000009</c:v>
                </c:pt>
                <c:pt idx="2336">
                  <c:v>104.90000000000009</c:v>
                </c:pt>
                <c:pt idx="2337">
                  <c:v>104.90000000000009</c:v>
                </c:pt>
                <c:pt idx="2338">
                  <c:v>104.90000000000009</c:v>
                </c:pt>
                <c:pt idx="2339">
                  <c:v>104.90000000000009</c:v>
                </c:pt>
                <c:pt idx="2340">
                  <c:v>104.90000000000009</c:v>
                </c:pt>
                <c:pt idx="2341">
                  <c:v>105</c:v>
                </c:pt>
                <c:pt idx="2342">
                  <c:v>105</c:v>
                </c:pt>
                <c:pt idx="2343">
                  <c:v>105</c:v>
                </c:pt>
                <c:pt idx="2344">
                  <c:v>105</c:v>
                </c:pt>
                <c:pt idx="2345">
                  <c:v>105</c:v>
                </c:pt>
                <c:pt idx="2346">
                  <c:v>105</c:v>
                </c:pt>
                <c:pt idx="2347">
                  <c:v>105</c:v>
                </c:pt>
                <c:pt idx="2348">
                  <c:v>105.10000000000002</c:v>
                </c:pt>
                <c:pt idx="2349">
                  <c:v>105.10000000000002</c:v>
                </c:pt>
                <c:pt idx="2350">
                  <c:v>105.10000000000002</c:v>
                </c:pt>
                <c:pt idx="2351">
                  <c:v>105.10000000000002</c:v>
                </c:pt>
                <c:pt idx="2352">
                  <c:v>105.10000000000002</c:v>
                </c:pt>
                <c:pt idx="2353">
                  <c:v>105.10000000000002</c:v>
                </c:pt>
                <c:pt idx="2354">
                  <c:v>105.10000000000002</c:v>
                </c:pt>
                <c:pt idx="2355">
                  <c:v>105.10000000000002</c:v>
                </c:pt>
                <c:pt idx="2356">
                  <c:v>105.20000000000005</c:v>
                </c:pt>
                <c:pt idx="2357">
                  <c:v>105.20000000000005</c:v>
                </c:pt>
                <c:pt idx="2358">
                  <c:v>105.20000000000005</c:v>
                </c:pt>
                <c:pt idx="2359">
                  <c:v>105.20000000000005</c:v>
                </c:pt>
                <c:pt idx="2360">
                  <c:v>105.20000000000005</c:v>
                </c:pt>
                <c:pt idx="2361">
                  <c:v>105.20000000000005</c:v>
                </c:pt>
                <c:pt idx="2362">
                  <c:v>105.20000000000005</c:v>
                </c:pt>
                <c:pt idx="2363">
                  <c:v>105.20000000000005</c:v>
                </c:pt>
                <c:pt idx="2364">
                  <c:v>105.30000000000007</c:v>
                </c:pt>
                <c:pt idx="2365">
                  <c:v>105.30000000000007</c:v>
                </c:pt>
                <c:pt idx="2366">
                  <c:v>105.30000000000007</c:v>
                </c:pt>
                <c:pt idx="2367">
                  <c:v>105.30000000000007</c:v>
                </c:pt>
                <c:pt idx="2368">
                  <c:v>105.30000000000007</c:v>
                </c:pt>
                <c:pt idx="2369">
                  <c:v>105.30000000000007</c:v>
                </c:pt>
                <c:pt idx="2370">
                  <c:v>105.30000000000007</c:v>
                </c:pt>
                <c:pt idx="2371">
                  <c:v>105.40000000000009</c:v>
                </c:pt>
                <c:pt idx="2372">
                  <c:v>105.40000000000009</c:v>
                </c:pt>
                <c:pt idx="2373">
                  <c:v>105.40000000000009</c:v>
                </c:pt>
                <c:pt idx="2374">
                  <c:v>105.40000000000009</c:v>
                </c:pt>
                <c:pt idx="2375">
                  <c:v>105.40000000000009</c:v>
                </c:pt>
                <c:pt idx="2376">
                  <c:v>105.40000000000009</c:v>
                </c:pt>
                <c:pt idx="2377">
                  <c:v>105.40000000000009</c:v>
                </c:pt>
                <c:pt idx="2378">
                  <c:v>105.40000000000009</c:v>
                </c:pt>
                <c:pt idx="2379">
                  <c:v>105.5</c:v>
                </c:pt>
                <c:pt idx="2380">
                  <c:v>105.5</c:v>
                </c:pt>
                <c:pt idx="2381">
                  <c:v>105.5</c:v>
                </c:pt>
                <c:pt idx="2382">
                  <c:v>105.5</c:v>
                </c:pt>
                <c:pt idx="2383">
                  <c:v>105.5</c:v>
                </c:pt>
                <c:pt idx="2384">
                  <c:v>105.5</c:v>
                </c:pt>
                <c:pt idx="2385">
                  <c:v>105.5</c:v>
                </c:pt>
                <c:pt idx="2386">
                  <c:v>105.5</c:v>
                </c:pt>
                <c:pt idx="2387">
                  <c:v>105.60000000000002</c:v>
                </c:pt>
                <c:pt idx="2388">
                  <c:v>105.60000000000002</c:v>
                </c:pt>
                <c:pt idx="2389">
                  <c:v>105.60000000000002</c:v>
                </c:pt>
                <c:pt idx="2390">
                  <c:v>105.60000000000002</c:v>
                </c:pt>
                <c:pt idx="2391">
                  <c:v>105.60000000000002</c:v>
                </c:pt>
                <c:pt idx="2392">
                  <c:v>105.60000000000002</c:v>
                </c:pt>
                <c:pt idx="2393">
                  <c:v>105.60000000000002</c:v>
                </c:pt>
                <c:pt idx="2394">
                  <c:v>105.70000000000005</c:v>
                </c:pt>
                <c:pt idx="2395">
                  <c:v>105.70000000000005</c:v>
                </c:pt>
                <c:pt idx="2396">
                  <c:v>105.70000000000005</c:v>
                </c:pt>
                <c:pt idx="2397">
                  <c:v>105.70000000000005</c:v>
                </c:pt>
                <c:pt idx="2398">
                  <c:v>105.70000000000005</c:v>
                </c:pt>
                <c:pt idx="2399">
                  <c:v>105.70000000000005</c:v>
                </c:pt>
                <c:pt idx="2400">
                  <c:v>105.70000000000005</c:v>
                </c:pt>
                <c:pt idx="2401">
                  <c:v>105.70000000000005</c:v>
                </c:pt>
                <c:pt idx="2402">
                  <c:v>105.80000000000007</c:v>
                </c:pt>
                <c:pt idx="2403">
                  <c:v>105.80000000000007</c:v>
                </c:pt>
                <c:pt idx="2404">
                  <c:v>105.80000000000007</c:v>
                </c:pt>
                <c:pt idx="2405">
                  <c:v>105.80000000000007</c:v>
                </c:pt>
                <c:pt idx="2406">
                  <c:v>105.80000000000007</c:v>
                </c:pt>
                <c:pt idx="2407">
                  <c:v>105.80000000000007</c:v>
                </c:pt>
                <c:pt idx="2408">
                  <c:v>105.80000000000007</c:v>
                </c:pt>
                <c:pt idx="2409">
                  <c:v>105.80000000000007</c:v>
                </c:pt>
                <c:pt idx="2410">
                  <c:v>105.90000000000009</c:v>
                </c:pt>
                <c:pt idx="2411">
                  <c:v>105.90000000000009</c:v>
                </c:pt>
                <c:pt idx="2412">
                  <c:v>105.90000000000009</c:v>
                </c:pt>
                <c:pt idx="2413">
                  <c:v>105.90000000000009</c:v>
                </c:pt>
                <c:pt idx="2414">
                  <c:v>105.90000000000009</c:v>
                </c:pt>
                <c:pt idx="2415">
                  <c:v>105.90000000000009</c:v>
                </c:pt>
                <c:pt idx="2416">
                  <c:v>105.90000000000009</c:v>
                </c:pt>
                <c:pt idx="2417">
                  <c:v>105.90000000000009</c:v>
                </c:pt>
                <c:pt idx="2418">
                  <c:v>106</c:v>
                </c:pt>
                <c:pt idx="2419">
                  <c:v>106</c:v>
                </c:pt>
                <c:pt idx="2420">
                  <c:v>106</c:v>
                </c:pt>
                <c:pt idx="2421">
                  <c:v>106</c:v>
                </c:pt>
                <c:pt idx="2422">
                  <c:v>106</c:v>
                </c:pt>
                <c:pt idx="2423">
                  <c:v>106</c:v>
                </c:pt>
                <c:pt idx="2424">
                  <c:v>106</c:v>
                </c:pt>
                <c:pt idx="2425">
                  <c:v>106.10000000000002</c:v>
                </c:pt>
                <c:pt idx="2426">
                  <c:v>106.10000000000002</c:v>
                </c:pt>
                <c:pt idx="2427">
                  <c:v>106.10000000000002</c:v>
                </c:pt>
                <c:pt idx="2428">
                  <c:v>106.10000000000002</c:v>
                </c:pt>
                <c:pt idx="2429">
                  <c:v>106.10000000000002</c:v>
                </c:pt>
                <c:pt idx="2430">
                  <c:v>106.10000000000002</c:v>
                </c:pt>
                <c:pt idx="2431">
                  <c:v>106.10000000000002</c:v>
                </c:pt>
                <c:pt idx="2432">
                  <c:v>106.10000000000002</c:v>
                </c:pt>
                <c:pt idx="2433">
                  <c:v>106.20000000000005</c:v>
                </c:pt>
                <c:pt idx="2434">
                  <c:v>106.20000000000005</c:v>
                </c:pt>
                <c:pt idx="2435">
                  <c:v>106.20000000000005</c:v>
                </c:pt>
                <c:pt idx="2436">
                  <c:v>106.20000000000005</c:v>
                </c:pt>
                <c:pt idx="2437">
                  <c:v>106.20000000000005</c:v>
                </c:pt>
                <c:pt idx="2438">
                  <c:v>106.20000000000005</c:v>
                </c:pt>
                <c:pt idx="2439">
                  <c:v>106.20000000000005</c:v>
                </c:pt>
                <c:pt idx="2440">
                  <c:v>106.20000000000005</c:v>
                </c:pt>
                <c:pt idx="2441">
                  <c:v>106.30000000000007</c:v>
                </c:pt>
                <c:pt idx="2442">
                  <c:v>106.30000000000007</c:v>
                </c:pt>
                <c:pt idx="2443">
                  <c:v>106.30000000000007</c:v>
                </c:pt>
                <c:pt idx="2444">
                  <c:v>106.30000000000007</c:v>
                </c:pt>
                <c:pt idx="2445">
                  <c:v>106.30000000000007</c:v>
                </c:pt>
                <c:pt idx="2446">
                  <c:v>106.30000000000007</c:v>
                </c:pt>
                <c:pt idx="2447">
                  <c:v>106.30000000000007</c:v>
                </c:pt>
                <c:pt idx="2448">
                  <c:v>106.40000000000009</c:v>
                </c:pt>
                <c:pt idx="2449">
                  <c:v>106.40000000000009</c:v>
                </c:pt>
                <c:pt idx="2450">
                  <c:v>106.40000000000009</c:v>
                </c:pt>
                <c:pt idx="2451">
                  <c:v>106.40000000000009</c:v>
                </c:pt>
                <c:pt idx="2452">
                  <c:v>106.40000000000009</c:v>
                </c:pt>
                <c:pt idx="2453">
                  <c:v>106.40000000000009</c:v>
                </c:pt>
                <c:pt idx="2454">
                  <c:v>106.40000000000009</c:v>
                </c:pt>
                <c:pt idx="2455">
                  <c:v>106.40000000000009</c:v>
                </c:pt>
                <c:pt idx="2456">
                  <c:v>106.5</c:v>
                </c:pt>
                <c:pt idx="2457">
                  <c:v>106.5</c:v>
                </c:pt>
                <c:pt idx="2458">
                  <c:v>106.5</c:v>
                </c:pt>
                <c:pt idx="2459">
                  <c:v>106.5</c:v>
                </c:pt>
                <c:pt idx="2460">
                  <c:v>106.5</c:v>
                </c:pt>
                <c:pt idx="2461">
                  <c:v>106.5</c:v>
                </c:pt>
                <c:pt idx="2462">
                  <c:v>106.5</c:v>
                </c:pt>
                <c:pt idx="2463">
                  <c:v>106.5</c:v>
                </c:pt>
                <c:pt idx="2464">
                  <c:v>106.60000000000002</c:v>
                </c:pt>
                <c:pt idx="2465">
                  <c:v>106.60000000000002</c:v>
                </c:pt>
                <c:pt idx="2466">
                  <c:v>106.60000000000002</c:v>
                </c:pt>
                <c:pt idx="2467">
                  <c:v>106.60000000000002</c:v>
                </c:pt>
                <c:pt idx="2468">
                  <c:v>106.60000000000002</c:v>
                </c:pt>
                <c:pt idx="2469">
                  <c:v>106.60000000000002</c:v>
                </c:pt>
                <c:pt idx="2470">
                  <c:v>106.60000000000002</c:v>
                </c:pt>
                <c:pt idx="2471">
                  <c:v>106.70000000000005</c:v>
                </c:pt>
                <c:pt idx="2472">
                  <c:v>106.70000000000005</c:v>
                </c:pt>
                <c:pt idx="2473">
                  <c:v>106.70000000000005</c:v>
                </c:pt>
                <c:pt idx="2474">
                  <c:v>106.70000000000005</c:v>
                </c:pt>
                <c:pt idx="2475">
                  <c:v>106.70000000000005</c:v>
                </c:pt>
                <c:pt idx="2476">
                  <c:v>106.70000000000005</c:v>
                </c:pt>
                <c:pt idx="2477">
                  <c:v>106.70000000000005</c:v>
                </c:pt>
                <c:pt idx="2478">
                  <c:v>106.70000000000005</c:v>
                </c:pt>
                <c:pt idx="2479">
                  <c:v>106.80000000000007</c:v>
                </c:pt>
                <c:pt idx="2480">
                  <c:v>106.80000000000007</c:v>
                </c:pt>
                <c:pt idx="2481">
                  <c:v>106.80000000000007</c:v>
                </c:pt>
                <c:pt idx="2482">
                  <c:v>106.80000000000007</c:v>
                </c:pt>
                <c:pt idx="2483">
                  <c:v>106.80000000000007</c:v>
                </c:pt>
                <c:pt idx="2484">
                  <c:v>106.80000000000007</c:v>
                </c:pt>
                <c:pt idx="2485">
                  <c:v>106.80000000000007</c:v>
                </c:pt>
                <c:pt idx="2486">
                  <c:v>106.80000000000007</c:v>
                </c:pt>
                <c:pt idx="2487">
                  <c:v>106.90000000000009</c:v>
                </c:pt>
                <c:pt idx="2488">
                  <c:v>106.90000000000009</c:v>
                </c:pt>
                <c:pt idx="2489">
                  <c:v>106.90000000000009</c:v>
                </c:pt>
                <c:pt idx="2490">
                  <c:v>106.90000000000009</c:v>
                </c:pt>
                <c:pt idx="2491">
                  <c:v>106.90000000000009</c:v>
                </c:pt>
                <c:pt idx="2492">
                  <c:v>106.90000000000009</c:v>
                </c:pt>
                <c:pt idx="2493">
                  <c:v>106.90000000000009</c:v>
                </c:pt>
                <c:pt idx="2494">
                  <c:v>106.90000000000009</c:v>
                </c:pt>
                <c:pt idx="2495">
                  <c:v>107</c:v>
                </c:pt>
                <c:pt idx="2496">
                  <c:v>107</c:v>
                </c:pt>
                <c:pt idx="2497">
                  <c:v>107</c:v>
                </c:pt>
                <c:pt idx="2498">
                  <c:v>107</c:v>
                </c:pt>
                <c:pt idx="2499">
                  <c:v>107</c:v>
                </c:pt>
                <c:pt idx="2500">
                  <c:v>107</c:v>
                </c:pt>
                <c:pt idx="2501">
                  <c:v>107</c:v>
                </c:pt>
                <c:pt idx="2502">
                  <c:v>107.10000000000002</c:v>
                </c:pt>
                <c:pt idx="2503">
                  <c:v>107.10000000000002</c:v>
                </c:pt>
                <c:pt idx="2504">
                  <c:v>107.10000000000002</c:v>
                </c:pt>
                <c:pt idx="2505">
                  <c:v>107.10000000000002</c:v>
                </c:pt>
                <c:pt idx="2506">
                  <c:v>107.10000000000002</c:v>
                </c:pt>
                <c:pt idx="2507">
                  <c:v>107.10000000000002</c:v>
                </c:pt>
                <c:pt idx="2508">
                  <c:v>107.10000000000002</c:v>
                </c:pt>
                <c:pt idx="2509">
                  <c:v>107.10000000000002</c:v>
                </c:pt>
                <c:pt idx="2510">
                  <c:v>107.20000000000005</c:v>
                </c:pt>
                <c:pt idx="2511">
                  <c:v>107.20000000000005</c:v>
                </c:pt>
                <c:pt idx="2512">
                  <c:v>107.20000000000005</c:v>
                </c:pt>
                <c:pt idx="2513">
                  <c:v>107.20000000000005</c:v>
                </c:pt>
                <c:pt idx="2514">
                  <c:v>107.20000000000005</c:v>
                </c:pt>
                <c:pt idx="2515">
                  <c:v>107.20000000000005</c:v>
                </c:pt>
                <c:pt idx="2516">
                  <c:v>107.20000000000005</c:v>
                </c:pt>
                <c:pt idx="2517">
                  <c:v>107.20000000000005</c:v>
                </c:pt>
                <c:pt idx="2518">
                  <c:v>107.30000000000007</c:v>
                </c:pt>
                <c:pt idx="2519">
                  <c:v>107.30000000000007</c:v>
                </c:pt>
                <c:pt idx="2520">
                  <c:v>107.30000000000007</c:v>
                </c:pt>
                <c:pt idx="2521">
                  <c:v>107.30000000000007</c:v>
                </c:pt>
                <c:pt idx="2522">
                  <c:v>107.30000000000007</c:v>
                </c:pt>
                <c:pt idx="2523">
                  <c:v>107.30000000000007</c:v>
                </c:pt>
                <c:pt idx="2524">
                  <c:v>107.30000000000007</c:v>
                </c:pt>
                <c:pt idx="2525">
                  <c:v>107.40000000000009</c:v>
                </c:pt>
                <c:pt idx="2526">
                  <c:v>107.40000000000009</c:v>
                </c:pt>
                <c:pt idx="2527">
                  <c:v>107.40000000000009</c:v>
                </c:pt>
                <c:pt idx="2528">
                  <c:v>107.40000000000009</c:v>
                </c:pt>
                <c:pt idx="2529">
                  <c:v>107.40000000000009</c:v>
                </c:pt>
                <c:pt idx="2530">
                  <c:v>107.40000000000009</c:v>
                </c:pt>
                <c:pt idx="2531">
                  <c:v>107.40000000000009</c:v>
                </c:pt>
                <c:pt idx="2532">
                  <c:v>107.40000000000009</c:v>
                </c:pt>
                <c:pt idx="2533">
                  <c:v>107.5</c:v>
                </c:pt>
                <c:pt idx="2534">
                  <c:v>107.5</c:v>
                </c:pt>
                <c:pt idx="2535">
                  <c:v>107.5</c:v>
                </c:pt>
                <c:pt idx="2536">
                  <c:v>107.5</c:v>
                </c:pt>
                <c:pt idx="2537">
                  <c:v>107.5</c:v>
                </c:pt>
                <c:pt idx="2538">
                  <c:v>107.5</c:v>
                </c:pt>
                <c:pt idx="2539">
                  <c:v>107.5</c:v>
                </c:pt>
                <c:pt idx="2540">
                  <c:v>107.5</c:v>
                </c:pt>
                <c:pt idx="2541">
                  <c:v>107.60000000000002</c:v>
                </c:pt>
                <c:pt idx="2542">
                  <c:v>107.60000000000002</c:v>
                </c:pt>
                <c:pt idx="2543">
                  <c:v>107.60000000000002</c:v>
                </c:pt>
                <c:pt idx="2544">
                  <c:v>107.60000000000002</c:v>
                </c:pt>
                <c:pt idx="2545">
                  <c:v>107.60000000000002</c:v>
                </c:pt>
                <c:pt idx="2546">
                  <c:v>107.60000000000002</c:v>
                </c:pt>
                <c:pt idx="2547">
                  <c:v>107.60000000000002</c:v>
                </c:pt>
                <c:pt idx="2548">
                  <c:v>107.70000000000005</c:v>
                </c:pt>
                <c:pt idx="2549">
                  <c:v>107.70000000000005</c:v>
                </c:pt>
                <c:pt idx="2550">
                  <c:v>107.70000000000005</c:v>
                </c:pt>
                <c:pt idx="2551">
                  <c:v>107.70000000000005</c:v>
                </c:pt>
                <c:pt idx="2552">
                  <c:v>107.70000000000005</c:v>
                </c:pt>
                <c:pt idx="2553">
                  <c:v>107.70000000000005</c:v>
                </c:pt>
                <c:pt idx="2554">
                  <c:v>107.70000000000005</c:v>
                </c:pt>
                <c:pt idx="2555">
                  <c:v>107.70000000000005</c:v>
                </c:pt>
                <c:pt idx="2556">
                  <c:v>107.80000000000007</c:v>
                </c:pt>
                <c:pt idx="2557">
                  <c:v>107.80000000000007</c:v>
                </c:pt>
                <c:pt idx="2558">
                  <c:v>107.80000000000007</c:v>
                </c:pt>
                <c:pt idx="2559">
                  <c:v>107.80000000000007</c:v>
                </c:pt>
                <c:pt idx="2560">
                  <c:v>107.80000000000007</c:v>
                </c:pt>
                <c:pt idx="2561">
                  <c:v>107.80000000000007</c:v>
                </c:pt>
                <c:pt idx="2562">
                  <c:v>107.80000000000007</c:v>
                </c:pt>
                <c:pt idx="2563">
                  <c:v>107.80000000000007</c:v>
                </c:pt>
                <c:pt idx="2564">
                  <c:v>107.90000000000009</c:v>
                </c:pt>
                <c:pt idx="2565">
                  <c:v>107.90000000000009</c:v>
                </c:pt>
                <c:pt idx="2566">
                  <c:v>107.90000000000009</c:v>
                </c:pt>
                <c:pt idx="2567">
                  <c:v>107.90000000000009</c:v>
                </c:pt>
                <c:pt idx="2568">
                  <c:v>107.90000000000009</c:v>
                </c:pt>
                <c:pt idx="2569">
                  <c:v>107.90000000000009</c:v>
                </c:pt>
                <c:pt idx="2570">
                  <c:v>107.90000000000009</c:v>
                </c:pt>
                <c:pt idx="2571">
                  <c:v>108</c:v>
                </c:pt>
                <c:pt idx="2572">
                  <c:v>108</c:v>
                </c:pt>
                <c:pt idx="2573">
                  <c:v>108</c:v>
                </c:pt>
                <c:pt idx="2574">
                  <c:v>108</c:v>
                </c:pt>
                <c:pt idx="2575">
                  <c:v>108</c:v>
                </c:pt>
                <c:pt idx="2576">
                  <c:v>108</c:v>
                </c:pt>
                <c:pt idx="2577">
                  <c:v>108</c:v>
                </c:pt>
                <c:pt idx="2578">
                  <c:v>108</c:v>
                </c:pt>
                <c:pt idx="2579">
                  <c:v>108.10000000000002</c:v>
                </c:pt>
                <c:pt idx="2580">
                  <c:v>108.10000000000002</c:v>
                </c:pt>
                <c:pt idx="2581">
                  <c:v>108.10000000000002</c:v>
                </c:pt>
                <c:pt idx="2582">
                  <c:v>108.10000000000002</c:v>
                </c:pt>
                <c:pt idx="2583">
                  <c:v>108.10000000000002</c:v>
                </c:pt>
                <c:pt idx="2584">
                  <c:v>108.10000000000002</c:v>
                </c:pt>
                <c:pt idx="2585">
                  <c:v>108.10000000000002</c:v>
                </c:pt>
                <c:pt idx="2586">
                  <c:v>108.10000000000002</c:v>
                </c:pt>
                <c:pt idx="2587">
                  <c:v>108.20000000000005</c:v>
                </c:pt>
                <c:pt idx="2588">
                  <c:v>108.20000000000005</c:v>
                </c:pt>
                <c:pt idx="2589">
                  <c:v>108.20000000000005</c:v>
                </c:pt>
                <c:pt idx="2590">
                  <c:v>108.20000000000005</c:v>
                </c:pt>
                <c:pt idx="2591">
                  <c:v>108.20000000000005</c:v>
                </c:pt>
                <c:pt idx="2592">
                  <c:v>108.20000000000005</c:v>
                </c:pt>
                <c:pt idx="2593">
                  <c:v>108.20000000000005</c:v>
                </c:pt>
                <c:pt idx="2594">
                  <c:v>108.20000000000005</c:v>
                </c:pt>
                <c:pt idx="2595">
                  <c:v>108.30000000000007</c:v>
                </c:pt>
                <c:pt idx="2596">
                  <c:v>108.30000000000007</c:v>
                </c:pt>
                <c:pt idx="2597">
                  <c:v>108.30000000000007</c:v>
                </c:pt>
                <c:pt idx="2598">
                  <c:v>108.30000000000007</c:v>
                </c:pt>
                <c:pt idx="2599">
                  <c:v>108.30000000000007</c:v>
                </c:pt>
                <c:pt idx="2600">
                  <c:v>108.30000000000007</c:v>
                </c:pt>
                <c:pt idx="2601">
                  <c:v>108.30000000000007</c:v>
                </c:pt>
                <c:pt idx="2602">
                  <c:v>108.40000000000009</c:v>
                </c:pt>
                <c:pt idx="2603">
                  <c:v>108.40000000000009</c:v>
                </c:pt>
                <c:pt idx="2604">
                  <c:v>108.40000000000009</c:v>
                </c:pt>
                <c:pt idx="2605">
                  <c:v>108.40000000000009</c:v>
                </c:pt>
                <c:pt idx="2606">
                  <c:v>108.40000000000009</c:v>
                </c:pt>
                <c:pt idx="2607">
                  <c:v>108.40000000000009</c:v>
                </c:pt>
                <c:pt idx="2608">
                  <c:v>108.40000000000009</c:v>
                </c:pt>
                <c:pt idx="2609">
                  <c:v>108.40000000000009</c:v>
                </c:pt>
                <c:pt idx="2610">
                  <c:v>108.5</c:v>
                </c:pt>
                <c:pt idx="2611">
                  <c:v>108.5</c:v>
                </c:pt>
                <c:pt idx="2612">
                  <c:v>108.5</c:v>
                </c:pt>
                <c:pt idx="2613">
                  <c:v>108.5</c:v>
                </c:pt>
                <c:pt idx="2614">
                  <c:v>108.5</c:v>
                </c:pt>
                <c:pt idx="2615">
                  <c:v>108.5</c:v>
                </c:pt>
                <c:pt idx="2616">
                  <c:v>108.5</c:v>
                </c:pt>
                <c:pt idx="2617">
                  <c:v>108.5</c:v>
                </c:pt>
                <c:pt idx="2618">
                  <c:v>108.60000000000002</c:v>
                </c:pt>
                <c:pt idx="2619">
                  <c:v>108.60000000000002</c:v>
                </c:pt>
                <c:pt idx="2620">
                  <c:v>108.60000000000002</c:v>
                </c:pt>
                <c:pt idx="2621">
                  <c:v>108.60000000000002</c:v>
                </c:pt>
                <c:pt idx="2622">
                  <c:v>108.60000000000002</c:v>
                </c:pt>
                <c:pt idx="2623">
                  <c:v>108.60000000000002</c:v>
                </c:pt>
                <c:pt idx="2624">
                  <c:v>108.60000000000002</c:v>
                </c:pt>
                <c:pt idx="2625">
                  <c:v>108.70000000000005</c:v>
                </c:pt>
                <c:pt idx="2626">
                  <c:v>108.70000000000005</c:v>
                </c:pt>
                <c:pt idx="2627">
                  <c:v>108.70000000000005</c:v>
                </c:pt>
                <c:pt idx="2628">
                  <c:v>108.70000000000005</c:v>
                </c:pt>
                <c:pt idx="2629">
                  <c:v>108.70000000000005</c:v>
                </c:pt>
                <c:pt idx="2630">
                  <c:v>108.70000000000005</c:v>
                </c:pt>
                <c:pt idx="2631">
                  <c:v>108.70000000000005</c:v>
                </c:pt>
                <c:pt idx="2632">
                  <c:v>108.70000000000005</c:v>
                </c:pt>
                <c:pt idx="2633">
                  <c:v>108.80000000000007</c:v>
                </c:pt>
                <c:pt idx="2634">
                  <c:v>108.80000000000007</c:v>
                </c:pt>
                <c:pt idx="2635">
                  <c:v>108.80000000000007</c:v>
                </c:pt>
                <c:pt idx="2636">
                  <c:v>108.80000000000007</c:v>
                </c:pt>
                <c:pt idx="2637">
                  <c:v>108.80000000000007</c:v>
                </c:pt>
                <c:pt idx="2638">
                  <c:v>108.80000000000007</c:v>
                </c:pt>
                <c:pt idx="2639">
                  <c:v>108.80000000000007</c:v>
                </c:pt>
                <c:pt idx="2640">
                  <c:v>108.80000000000007</c:v>
                </c:pt>
                <c:pt idx="2641">
                  <c:v>108.90000000000009</c:v>
                </c:pt>
                <c:pt idx="2642">
                  <c:v>108.90000000000009</c:v>
                </c:pt>
                <c:pt idx="2643">
                  <c:v>108.90000000000009</c:v>
                </c:pt>
                <c:pt idx="2644">
                  <c:v>108.90000000000009</c:v>
                </c:pt>
                <c:pt idx="2645">
                  <c:v>108.90000000000009</c:v>
                </c:pt>
                <c:pt idx="2646">
                  <c:v>108.90000000000009</c:v>
                </c:pt>
                <c:pt idx="2647">
                  <c:v>108.90000000000009</c:v>
                </c:pt>
                <c:pt idx="2648">
                  <c:v>109</c:v>
                </c:pt>
                <c:pt idx="2649">
                  <c:v>109</c:v>
                </c:pt>
                <c:pt idx="2650">
                  <c:v>109</c:v>
                </c:pt>
                <c:pt idx="2651">
                  <c:v>109</c:v>
                </c:pt>
                <c:pt idx="2652">
                  <c:v>109</c:v>
                </c:pt>
                <c:pt idx="2653">
                  <c:v>109</c:v>
                </c:pt>
                <c:pt idx="2654">
                  <c:v>109</c:v>
                </c:pt>
                <c:pt idx="2655">
                  <c:v>109</c:v>
                </c:pt>
                <c:pt idx="2656">
                  <c:v>109.10000000000002</c:v>
                </c:pt>
                <c:pt idx="2657">
                  <c:v>109.10000000000002</c:v>
                </c:pt>
                <c:pt idx="2658">
                  <c:v>109.10000000000002</c:v>
                </c:pt>
                <c:pt idx="2659">
                  <c:v>109.10000000000002</c:v>
                </c:pt>
                <c:pt idx="2660">
                  <c:v>109.10000000000002</c:v>
                </c:pt>
                <c:pt idx="2661">
                  <c:v>109.10000000000002</c:v>
                </c:pt>
                <c:pt idx="2662">
                  <c:v>109.10000000000002</c:v>
                </c:pt>
                <c:pt idx="2663">
                  <c:v>109.10000000000002</c:v>
                </c:pt>
                <c:pt idx="2664">
                  <c:v>109.20000000000005</c:v>
                </c:pt>
                <c:pt idx="2665">
                  <c:v>109.20000000000005</c:v>
                </c:pt>
                <c:pt idx="2666">
                  <c:v>109.20000000000005</c:v>
                </c:pt>
                <c:pt idx="2667">
                  <c:v>109.20000000000005</c:v>
                </c:pt>
                <c:pt idx="2668">
                  <c:v>109.20000000000005</c:v>
                </c:pt>
                <c:pt idx="2669">
                  <c:v>109.20000000000005</c:v>
                </c:pt>
                <c:pt idx="2670">
                  <c:v>109.20000000000005</c:v>
                </c:pt>
                <c:pt idx="2671">
                  <c:v>109.20000000000005</c:v>
                </c:pt>
                <c:pt idx="2672">
                  <c:v>109.30000000000007</c:v>
                </c:pt>
                <c:pt idx="2673">
                  <c:v>109.30000000000007</c:v>
                </c:pt>
                <c:pt idx="2674">
                  <c:v>109.30000000000007</c:v>
                </c:pt>
                <c:pt idx="2675">
                  <c:v>109.30000000000007</c:v>
                </c:pt>
                <c:pt idx="2676">
                  <c:v>109.30000000000007</c:v>
                </c:pt>
                <c:pt idx="2677">
                  <c:v>109.30000000000007</c:v>
                </c:pt>
                <c:pt idx="2678">
                  <c:v>109.30000000000007</c:v>
                </c:pt>
                <c:pt idx="2679">
                  <c:v>109.40000000000009</c:v>
                </c:pt>
                <c:pt idx="2680">
                  <c:v>109.40000000000009</c:v>
                </c:pt>
                <c:pt idx="2681">
                  <c:v>109.40000000000009</c:v>
                </c:pt>
                <c:pt idx="2682">
                  <c:v>109.40000000000009</c:v>
                </c:pt>
                <c:pt idx="2683">
                  <c:v>109.40000000000009</c:v>
                </c:pt>
                <c:pt idx="2684">
                  <c:v>109.40000000000009</c:v>
                </c:pt>
                <c:pt idx="2685">
                  <c:v>109.40000000000009</c:v>
                </c:pt>
                <c:pt idx="2686">
                  <c:v>109.40000000000009</c:v>
                </c:pt>
                <c:pt idx="2687">
                  <c:v>109.5</c:v>
                </c:pt>
                <c:pt idx="2688">
                  <c:v>109.5</c:v>
                </c:pt>
                <c:pt idx="2689">
                  <c:v>109.5</c:v>
                </c:pt>
                <c:pt idx="2690">
                  <c:v>109.5</c:v>
                </c:pt>
                <c:pt idx="2691">
                  <c:v>109.5</c:v>
                </c:pt>
                <c:pt idx="2692">
                  <c:v>109.5</c:v>
                </c:pt>
                <c:pt idx="2693">
                  <c:v>109.5</c:v>
                </c:pt>
                <c:pt idx="2694">
                  <c:v>109.5</c:v>
                </c:pt>
                <c:pt idx="2695">
                  <c:v>109.60000000000002</c:v>
                </c:pt>
                <c:pt idx="2696">
                  <c:v>109.60000000000002</c:v>
                </c:pt>
                <c:pt idx="2697">
                  <c:v>109.60000000000002</c:v>
                </c:pt>
                <c:pt idx="2698">
                  <c:v>109.60000000000002</c:v>
                </c:pt>
                <c:pt idx="2699">
                  <c:v>109.60000000000002</c:v>
                </c:pt>
                <c:pt idx="2700">
                  <c:v>109.60000000000002</c:v>
                </c:pt>
                <c:pt idx="2701">
                  <c:v>109.60000000000002</c:v>
                </c:pt>
                <c:pt idx="2702">
                  <c:v>109.70000000000005</c:v>
                </c:pt>
                <c:pt idx="2703">
                  <c:v>109.70000000000005</c:v>
                </c:pt>
                <c:pt idx="2704">
                  <c:v>109.70000000000005</c:v>
                </c:pt>
                <c:pt idx="2705">
                  <c:v>109.70000000000005</c:v>
                </c:pt>
                <c:pt idx="2706">
                  <c:v>109.70000000000005</c:v>
                </c:pt>
                <c:pt idx="2707">
                  <c:v>109.70000000000005</c:v>
                </c:pt>
                <c:pt idx="2708">
                  <c:v>109.70000000000005</c:v>
                </c:pt>
                <c:pt idx="2709">
                  <c:v>109.70000000000005</c:v>
                </c:pt>
                <c:pt idx="2710">
                  <c:v>109.80000000000007</c:v>
                </c:pt>
                <c:pt idx="2711">
                  <c:v>109.80000000000007</c:v>
                </c:pt>
                <c:pt idx="2712">
                  <c:v>109.80000000000007</c:v>
                </c:pt>
                <c:pt idx="2713">
                  <c:v>109.80000000000007</c:v>
                </c:pt>
                <c:pt idx="2714">
                  <c:v>109.80000000000007</c:v>
                </c:pt>
                <c:pt idx="2715">
                  <c:v>109.90000000000009</c:v>
                </c:pt>
                <c:pt idx="2716">
                  <c:v>110.10000000000002</c:v>
                </c:pt>
                <c:pt idx="2717">
                  <c:v>110.20000000000005</c:v>
                </c:pt>
                <c:pt idx="2718">
                  <c:v>110.30000000000007</c:v>
                </c:pt>
                <c:pt idx="2719">
                  <c:v>110.5</c:v>
                </c:pt>
                <c:pt idx="2720">
                  <c:v>110.60000000000002</c:v>
                </c:pt>
                <c:pt idx="2721">
                  <c:v>110.70000000000005</c:v>
                </c:pt>
                <c:pt idx="2722">
                  <c:v>110.90000000000009</c:v>
                </c:pt>
                <c:pt idx="2723">
                  <c:v>111</c:v>
                </c:pt>
                <c:pt idx="2724">
                  <c:v>111.10000000000002</c:v>
                </c:pt>
                <c:pt idx="2725">
                  <c:v>111.20000000000005</c:v>
                </c:pt>
                <c:pt idx="2726">
                  <c:v>111.40000000000009</c:v>
                </c:pt>
                <c:pt idx="2727">
                  <c:v>111.5</c:v>
                </c:pt>
                <c:pt idx="2728">
                  <c:v>111.60000000000002</c:v>
                </c:pt>
                <c:pt idx="2729">
                  <c:v>111.80000000000007</c:v>
                </c:pt>
                <c:pt idx="2730">
                  <c:v>111.90000000000009</c:v>
                </c:pt>
                <c:pt idx="2731">
                  <c:v>112</c:v>
                </c:pt>
                <c:pt idx="2732">
                  <c:v>112.20000000000005</c:v>
                </c:pt>
                <c:pt idx="2733">
                  <c:v>112.30000000000007</c:v>
                </c:pt>
                <c:pt idx="2734">
                  <c:v>112.40000000000009</c:v>
                </c:pt>
                <c:pt idx="2735">
                  <c:v>112.5</c:v>
                </c:pt>
                <c:pt idx="2736">
                  <c:v>112.70000000000005</c:v>
                </c:pt>
                <c:pt idx="2737">
                  <c:v>112.80000000000007</c:v>
                </c:pt>
                <c:pt idx="2738">
                  <c:v>112.90000000000009</c:v>
                </c:pt>
                <c:pt idx="2739">
                  <c:v>113.10000000000002</c:v>
                </c:pt>
                <c:pt idx="2740">
                  <c:v>113.20000000000005</c:v>
                </c:pt>
                <c:pt idx="2741">
                  <c:v>113.30000000000007</c:v>
                </c:pt>
                <c:pt idx="2742">
                  <c:v>113.5</c:v>
                </c:pt>
                <c:pt idx="2743">
                  <c:v>113.60000000000002</c:v>
                </c:pt>
                <c:pt idx="2744">
                  <c:v>113.70000000000005</c:v>
                </c:pt>
                <c:pt idx="2745">
                  <c:v>113.80000000000007</c:v>
                </c:pt>
                <c:pt idx="2746">
                  <c:v>114</c:v>
                </c:pt>
                <c:pt idx="2747">
                  <c:v>114.10000000000002</c:v>
                </c:pt>
                <c:pt idx="2748">
                  <c:v>114.20000000000005</c:v>
                </c:pt>
                <c:pt idx="2749">
                  <c:v>114.40000000000009</c:v>
                </c:pt>
                <c:pt idx="2750">
                  <c:v>114.5</c:v>
                </c:pt>
                <c:pt idx="2751">
                  <c:v>114.60000000000002</c:v>
                </c:pt>
                <c:pt idx="2752">
                  <c:v>114.80000000000007</c:v>
                </c:pt>
                <c:pt idx="2753">
                  <c:v>114.90000000000009</c:v>
                </c:pt>
                <c:pt idx="2754">
                  <c:v>115</c:v>
                </c:pt>
                <c:pt idx="2755">
                  <c:v>115.10000000000002</c:v>
                </c:pt>
                <c:pt idx="2756">
                  <c:v>115.30000000000007</c:v>
                </c:pt>
                <c:pt idx="2757">
                  <c:v>115.40000000000009</c:v>
                </c:pt>
                <c:pt idx="2758">
                  <c:v>115.5</c:v>
                </c:pt>
                <c:pt idx="2759">
                  <c:v>115.70000000000005</c:v>
                </c:pt>
                <c:pt idx="2760">
                  <c:v>115.80000000000007</c:v>
                </c:pt>
                <c:pt idx="2761">
                  <c:v>115.90000000000009</c:v>
                </c:pt>
                <c:pt idx="2762">
                  <c:v>116.10000000000002</c:v>
                </c:pt>
                <c:pt idx="2763">
                  <c:v>116.20000000000005</c:v>
                </c:pt>
                <c:pt idx="2764">
                  <c:v>116.30000000000007</c:v>
                </c:pt>
                <c:pt idx="2765">
                  <c:v>116.40000000000009</c:v>
                </c:pt>
                <c:pt idx="2766">
                  <c:v>116.60000000000002</c:v>
                </c:pt>
                <c:pt idx="2767">
                  <c:v>116.70000000000005</c:v>
                </c:pt>
                <c:pt idx="2768">
                  <c:v>116.80000000000007</c:v>
                </c:pt>
                <c:pt idx="2769">
                  <c:v>117</c:v>
                </c:pt>
                <c:pt idx="2770">
                  <c:v>117.10000000000002</c:v>
                </c:pt>
                <c:pt idx="2771">
                  <c:v>117.20000000000005</c:v>
                </c:pt>
                <c:pt idx="2772">
                  <c:v>117.40000000000009</c:v>
                </c:pt>
                <c:pt idx="2773">
                  <c:v>117.60000000000002</c:v>
                </c:pt>
                <c:pt idx="2774">
                  <c:v>117.80000000000007</c:v>
                </c:pt>
                <c:pt idx="2775">
                  <c:v>118</c:v>
                </c:pt>
                <c:pt idx="2776">
                  <c:v>118.20000000000005</c:v>
                </c:pt>
                <c:pt idx="2777">
                  <c:v>118.40000000000009</c:v>
                </c:pt>
                <c:pt idx="2778">
                  <c:v>118.60000000000002</c:v>
                </c:pt>
                <c:pt idx="2779">
                  <c:v>118.80000000000007</c:v>
                </c:pt>
                <c:pt idx="2780">
                  <c:v>119</c:v>
                </c:pt>
                <c:pt idx="2781">
                  <c:v>119.20000000000005</c:v>
                </c:pt>
                <c:pt idx="2782">
                  <c:v>119.40000000000009</c:v>
                </c:pt>
                <c:pt idx="2783">
                  <c:v>119.5</c:v>
                </c:pt>
                <c:pt idx="2784">
                  <c:v>119.70000000000005</c:v>
                </c:pt>
                <c:pt idx="2785">
                  <c:v>119.90000000000009</c:v>
                </c:pt>
                <c:pt idx="2786">
                  <c:v>120.10000000000002</c:v>
                </c:pt>
                <c:pt idx="2787">
                  <c:v>120.30000000000007</c:v>
                </c:pt>
                <c:pt idx="2788">
                  <c:v>120.5</c:v>
                </c:pt>
                <c:pt idx="2789">
                  <c:v>120.70000000000005</c:v>
                </c:pt>
                <c:pt idx="2790">
                  <c:v>120.90000000000009</c:v>
                </c:pt>
                <c:pt idx="2791">
                  <c:v>121.10000000000002</c:v>
                </c:pt>
                <c:pt idx="2792">
                  <c:v>121.30000000000007</c:v>
                </c:pt>
                <c:pt idx="2793">
                  <c:v>121.5</c:v>
                </c:pt>
                <c:pt idx="2794">
                  <c:v>121.70000000000005</c:v>
                </c:pt>
                <c:pt idx="2795">
                  <c:v>121.90000000000009</c:v>
                </c:pt>
                <c:pt idx="2796">
                  <c:v>122.10000000000002</c:v>
                </c:pt>
                <c:pt idx="2797">
                  <c:v>122.20000000000005</c:v>
                </c:pt>
                <c:pt idx="2798">
                  <c:v>122.40000000000009</c:v>
                </c:pt>
                <c:pt idx="2799">
                  <c:v>122.60000000000002</c:v>
                </c:pt>
                <c:pt idx="2800">
                  <c:v>122.80000000000007</c:v>
                </c:pt>
                <c:pt idx="2801">
                  <c:v>123</c:v>
                </c:pt>
                <c:pt idx="2802">
                  <c:v>123.20000000000005</c:v>
                </c:pt>
                <c:pt idx="2803">
                  <c:v>123.40000000000009</c:v>
                </c:pt>
                <c:pt idx="2804">
                  <c:v>123.60000000000002</c:v>
                </c:pt>
                <c:pt idx="2805">
                  <c:v>123.80000000000007</c:v>
                </c:pt>
                <c:pt idx="2806">
                  <c:v>124</c:v>
                </c:pt>
                <c:pt idx="2807">
                  <c:v>124.20000000000005</c:v>
                </c:pt>
                <c:pt idx="2808">
                  <c:v>124.40000000000009</c:v>
                </c:pt>
                <c:pt idx="2809">
                  <c:v>124.60000000000002</c:v>
                </c:pt>
                <c:pt idx="2810">
                  <c:v>124.80000000000007</c:v>
                </c:pt>
                <c:pt idx="2811">
                  <c:v>125.10000000000002</c:v>
                </c:pt>
                <c:pt idx="2812">
                  <c:v>125.40000000000009</c:v>
                </c:pt>
                <c:pt idx="2813">
                  <c:v>125.60000000000002</c:v>
                </c:pt>
                <c:pt idx="2814">
                  <c:v>125.90000000000009</c:v>
                </c:pt>
                <c:pt idx="2815">
                  <c:v>126.20000000000005</c:v>
                </c:pt>
                <c:pt idx="2816">
                  <c:v>126.40000000000009</c:v>
                </c:pt>
                <c:pt idx="2817">
                  <c:v>126.70000000000005</c:v>
                </c:pt>
                <c:pt idx="2818">
                  <c:v>127</c:v>
                </c:pt>
                <c:pt idx="2819">
                  <c:v>127.30000000000007</c:v>
                </c:pt>
                <c:pt idx="2820">
                  <c:v>127.5</c:v>
                </c:pt>
                <c:pt idx="2821">
                  <c:v>127.80000000000007</c:v>
                </c:pt>
                <c:pt idx="2822">
                  <c:v>128.10000000000002</c:v>
                </c:pt>
                <c:pt idx="2823">
                  <c:v>128.40000000000009</c:v>
                </c:pt>
                <c:pt idx="2824">
                  <c:v>128.60000000000002</c:v>
                </c:pt>
                <c:pt idx="2825">
                  <c:v>128.90000000000009</c:v>
                </c:pt>
                <c:pt idx="2826">
                  <c:v>129.20000000000005</c:v>
                </c:pt>
                <c:pt idx="2827">
                  <c:v>129.40000000000009</c:v>
                </c:pt>
                <c:pt idx="2828">
                  <c:v>129.70000000000005</c:v>
                </c:pt>
                <c:pt idx="2829">
                  <c:v>130</c:v>
                </c:pt>
                <c:pt idx="2830">
                  <c:v>130.30000000000007</c:v>
                </c:pt>
                <c:pt idx="2831">
                  <c:v>130.5</c:v>
                </c:pt>
                <c:pt idx="2832">
                  <c:v>130.80000000000007</c:v>
                </c:pt>
                <c:pt idx="2833">
                  <c:v>131.10000000000002</c:v>
                </c:pt>
                <c:pt idx="2834">
                  <c:v>131.40000000000009</c:v>
                </c:pt>
                <c:pt idx="2835">
                  <c:v>131.60000000000002</c:v>
                </c:pt>
                <c:pt idx="2836">
                  <c:v>131.90000000000009</c:v>
                </c:pt>
                <c:pt idx="2837">
                  <c:v>132.20000000000005</c:v>
                </c:pt>
                <c:pt idx="2838">
                  <c:v>132.5</c:v>
                </c:pt>
                <c:pt idx="2839">
                  <c:v>132.80000000000007</c:v>
                </c:pt>
                <c:pt idx="2840">
                  <c:v>133.10000000000002</c:v>
                </c:pt>
                <c:pt idx="2841">
                  <c:v>133.40000000000009</c:v>
                </c:pt>
                <c:pt idx="2842">
                  <c:v>133.60000000000002</c:v>
                </c:pt>
                <c:pt idx="2843">
                  <c:v>133.90000000000009</c:v>
                </c:pt>
                <c:pt idx="2844">
                  <c:v>134.20000000000005</c:v>
                </c:pt>
                <c:pt idx="2845">
                  <c:v>134.5</c:v>
                </c:pt>
                <c:pt idx="2846">
                  <c:v>134.80000000000007</c:v>
                </c:pt>
                <c:pt idx="2847">
                  <c:v>135.10000000000002</c:v>
                </c:pt>
                <c:pt idx="2848">
                  <c:v>135.40000000000009</c:v>
                </c:pt>
                <c:pt idx="2849">
                  <c:v>135.70000000000005</c:v>
                </c:pt>
                <c:pt idx="2850">
                  <c:v>136</c:v>
                </c:pt>
                <c:pt idx="2851">
                  <c:v>136.30000000000007</c:v>
                </c:pt>
                <c:pt idx="2852">
                  <c:v>136.60000000000002</c:v>
                </c:pt>
                <c:pt idx="2853">
                  <c:v>136.80000000000007</c:v>
                </c:pt>
                <c:pt idx="2854">
                  <c:v>137.10000000000002</c:v>
                </c:pt>
                <c:pt idx="2855">
                  <c:v>137.40000000000009</c:v>
                </c:pt>
                <c:pt idx="2856">
                  <c:v>137.70000000000005</c:v>
                </c:pt>
                <c:pt idx="2857">
                  <c:v>138</c:v>
                </c:pt>
                <c:pt idx="2858">
                  <c:v>138.30000000000007</c:v>
                </c:pt>
                <c:pt idx="2859">
                  <c:v>138.60000000000002</c:v>
                </c:pt>
                <c:pt idx="2860">
                  <c:v>138.90000000000009</c:v>
                </c:pt>
                <c:pt idx="2861">
                  <c:v>139.20000000000005</c:v>
                </c:pt>
                <c:pt idx="2862">
                  <c:v>139.5</c:v>
                </c:pt>
                <c:pt idx="2863">
                  <c:v>139.80000000000007</c:v>
                </c:pt>
                <c:pt idx="2864">
                  <c:v>140.10000000000002</c:v>
                </c:pt>
                <c:pt idx="2865">
                  <c:v>140.5</c:v>
                </c:pt>
                <c:pt idx="2866">
                  <c:v>140.80000000000007</c:v>
                </c:pt>
                <c:pt idx="2867">
                  <c:v>141.10000000000002</c:v>
                </c:pt>
                <c:pt idx="2868">
                  <c:v>141.5</c:v>
                </c:pt>
                <c:pt idx="2869">
                  <c:v>141.80000000000007</c:v>
                </c:pt>
                <c:pt idx="2870">
                  <c:v>142.10000000000002</c:v>
                </c:pt>
                <c:pt idx="2871">
                  <c:v>142.5</c:v>
                </c:pt>
                <c:pt idx="2872">
                  <c:v>142.80000000000007</c:v>
                </c:pt>
                <c:pt idx="2873">
                  <c:v>143.10000000000002</c:v>
                </c:pt>
                <c:pt idx="2874">
                  <c:v>143.5</c:v>
                </c:pt>
                <c:pt idx="2875">
                  <c:v>143.80000000000007</c:v>
                </c:pt>
                <c:pt idx="2876">
                  <c:v>144.10000000000002</c:v>
                </c:pt>
                <c:pt idx="2877">
                  <c:v>144.5</c:v>
                </c:pt>
                <c:pt idx="2878">
                  <c:v>144.80000000000007</c:v>
                </c:pt>
                <c:pt idx="2879">
                  <c:v>145.10000000000002</c:v>
                </c:pt>
                <c:pt idx="2880">
                  <c:v>145.5</c:v>
                </c:pt>
                <c:pt idx="2881">
                  <c:v>145.80000000000007</c:v>
                </c:pt>
                <c:pt idx="2882">
                  <c:v>146.10000000000002</c:v>
                </c:pt>
                <c:pt idx="2883">
                  <c:v>146.5</c:v>
                </c:pt>
                <c:pt idx="2884">
                  <c:v>146.80000000000007</c:v>
                </c:pt>
                <c:pt idx="2885">
                  <c:v>147.20000000000005</c:v>
                </c:pt>
                <c:pt idx="2886">
                  <c:v>147.60000000000002</c:v>
                </c:pt>
                <c:pt idx="2887">
                  <c:v>148</c:v>
                </c:pt>
                <c:pt idx="2888">
                  <c:v>148.40000000000009</c:v>
                </c:pt>
                <c:pt idx="2889">
                  <c:v>148.70000000000005</c:v>
                </c:pt>
                <c:pt idx="2890">
                  <c:v>149.10000000000002</c:v>
                </c:pt>
                <c:pt idx="2891">
                  <c:v>149.5</c:v>
                </c:pt>
                <c:pt idx="2892">
                  <c:v>149.90000000000009</c:v>
                </c:pt>
                <c:pt idx="2893">
                  <c:v>150.30000000000007</c:v>
                </c:pt>
                <c:pt idx="2894">
                  <c:v>150.70000000000005</c:v>
                </c:pt>
                <c:pt idx="2895">
                  <c:v>151</c:v>
                </c:pt>
                <c:pt idx="2896">
                  <c:v>151.40000000000009</c:v>
                </c:pt>
                <c:pt idx="2897">
                  <c:v>151.80000000000007</c:v>
                </c:pt>
                <c:pt idx="2898">
                  <c:v>152.20000000000005</c:v>
                </c:pt>
                <c:pt idx="2899">
                  <c:v>152.60000000000002</c:v>
                </c:pt>
                <c:pt idx="2900">
                  <c:v>153</c:v>
                </c:pt>
                <c:pt idx="2901">
                  <c:v>153.40000000000009</c:v>
                </c:pt>
                <c:pt idx="2902">
                  <c:v>153.70000000000005</c:v>
                </c:pt>
                <c:pt idx="2903">
                  <c:v>154.10000000000002</c:v>
                </c:pt>
                <c:pt idx="2904">
                  <c:v>154.60000000000002</c:v>
                </c:pt>
                <c:pt idx="2905">
                  <c:v>155</c:v>
                </c:pt>
                <c:pt idx="2906">
                  <c:v>155.5</c:v>
                </c:pt>
                <c:pt idx="2907">
                  <c:v>156</c:v>
                </c:pt>
                <c:pt idx="2908">
                  <c:v>156.40000000000009</c:v>
                </c:pt>
                <c:pt idx="2909">
                  <c:v>156.90000000000009</c:v>
                </c:pt>
                <c:pt idx="2910">
                  <c:v>157.40000000000009</c:v>
                </c:pt>
                <c:pt idx="2911">
                  <c:v>157.80000000000007</c:v>
                </c:pt>
                <c:pt idx="2912">
                  <c:v>158.30000000000007</c:v>
                </c:pt>
                <c:pt idx="2913">
                  <c:v>158.80000000000007</c:v>
                </c:pt>
                <c:pt idx="2914">
                  <c:v>159.20000000000005</c:v>
                </c:pt>
                <c:pt idx="2915">
                  <c:v>159.70000000000005</c:v>
                </c:pt>
                <c:pt idx="2916">
                  <c:v>160.20000000000005</c:v>
                </c:pt>
                <c:pt idx="2917">
                  <c:v>160.60000000000002</c:v>
                </c:pt>
                <c:pt idx="2918">
                  <c:v>161.10000000000002</c:v>
                </c:pt>
                <c:pt idx="2919">
                  <c:v>161.60000000000002</c:v>
                </c:pt>
                <c:pt idx="2920">
                  <c:v>162</c:v>
                </c:pt>
                <c:pt idx="2921">
                  <c:v>162.5</c:v>
                </c:pt>
                <c:pt idx="2922">
                  <c:v>163</c:v>
                </c:pt>
                <c:pt idx="2923">
                  <c:v>163.5</c:v>
                </c:pt>
                <c:pt idx="2924">
                  <c:v>163.90000000000009</c:v>
                </c:pt>
                <c:pt idx="2925">
                  <c:v>164.40000000000009</c:v>
                </c:pt>
                <c:pt idx="2926">
                  <c:v>164.90000000000009</c:v>
                </c:pt>
                <c:pt idx="2927">
                  <c:v>165.30000000000007</c:v>
                </c:pt>
                <c:pt idx="2928">
                  <c:v>165.80000000000007</c:v>
                </c:pt>
                <c:pt idx="2929">
                  <c:v>166.30000000000007</c:v>
                </c:pt>
                <c:pt idx="2930">
                  <c:v>166.80000000000007</c:v>
                </c:pt>
                <c:pt idx="2931">
                  <c:v>167.20000000000005</c:v>
                </c:pt>
                <c:pt idx="2932">
                  <c:v>167.70000000000005</c:v>
                </c:pt>
                <c:pt idx="2933">
                  <c:v>168.20000000000005</c:v>
                </c:pt>
                <c:pt idx="2934">
                  <c:v>168.70000000000005</c:v>
                </c:pt>
                <c:pt idx="2935">
                  <c:v>169.10000000000002</c:v>
                </c:pt>
                <c:pt idx="2936">
                  <c:v>169.60000000000002</c:v>
                </c:pt>
                <c:pt idx="2937">
                  <c:v>170.20000000000005</c:v>
                </c:pt>
                <c:pt idx="2938">
                  <c:v>170.70000000000005</c:v>
                </c:pt>
                <c:pt idx="2939">
                  <c:v>171.20000000000005</c:v>
                </c:pt>
                <c:pt idx="2940">
                  <c:v>171.70000000000005</c:v>
                </c:pt>
                <c:pt idx="2941">
                  <c:v>172.20000000000005</c:v>
                </c:pt>
                <c:pt idx="2942">
                  <c:v>172.70000000000005</c:v>
                </c:pt>
                <c:pt idx="2943">
                  <c:v>173.20000000000005</c:v>
                </c:pt>
                <c:pt idx="2944">
                  <c:v>173.80000000000007</c:v>
                </c:pt>
                <c:pt idx="2945">
                  <c:v>174.30000000000007</c:v>
                </c:pt>
                <c:pt idx="2946">
                  <c:v>174.80000000000007</c:v>
                </c:pt>
                <c:pt idx="2947">
                  <c:v>175.30000000000007</c:v>
                </c:pt>
                <c:pt idx="2948">
                  <c:v>175.80000000000007</c:v>
                </c:pt>
                <c:pt idx="2949">
                  <c:v>176.30000000000007</c:v>
                </c:pt>
                <c:pt idx="2950">
                  <c:v>176.90000000000009</c:v>
                </c:pt>
                <c:pt idx="2951">
                  <c:v>177.40000000000009</c:v>
                </c:pt>
                <c:pt idx="2952">
                  <c:v>177.90000000000009</c:v>
                </c:pt>
                <c:pt idx="2953">
                  <c:v>178.5</c:v>
                </c:pt>
                <c:pt idx="2954">
                  <c:v>179</c:v>
                </c:pt>
                <c:pt idx="2955">
                  <c:v>179.60000000000002</c:v>
                </c:pt>
                <c:pt idx="2956">
                  <c:v>180.10000000000002</c:v>
                </c:pt>
                <c:pt idx="2957">
                  <c:v>180.70000000000005</c:v>
                </c:pt>
                <c:pt idx="2958">
                  <c:v>181.20000000000005</c:v>
                </c:pt>
                <c:pt idx="2959">
                  <c:v>181.70000000000005</c:v>
                </c:pt>
                <c:pt idx="2960">
                  <c:v>182.30000000000007</c:v>
                </c:pt>
                <c:pt idx="2961">
                  <c:v>182.80000000000007</c:v>
                </c:pt>
                <c:pt idx="2962">
                  <c:v>183.40000000000009</c:v>
                </c:pt>
                <c:pt idx="2963">
                  <c:v>183.90000000000009</c:v>
                </c:pt>
                <c:pt idx="2964">
                  <c:v>184.5</c:v>
                </c:pt>
                <c:pt idx="2965">
                  <c:v>185.10000000000002</c:v>
                </c:pt>
                <c:pt idx="2966">
                  <c:v>185.60000000000002</c:v>
                </c:pt>
                <c:pt idx="2967">
                  <c:v>186.20000000000005</c:v>
                </c:pt>
                <c:pt idx="2968">
                  <c:v>186.80000000000007</c:v>
                </c:pt>
                <c:pt idx="2969">
                  <c:v>187.40000000000009</c:v>
                </c:pt>
                <c:pt idx="2970">
                  <c:v>188</c:v>
                </c:pt>
                <c:pt idx="2971">
                  <c:v>188.5</c:v>
                </c:pt>
                <c:pt idx="2972">
                  <c:v>189.10000000000002</c:v>
                </c:pt>
                <c:pt idx="2973">
                  <c:v>189.70000000000005</c:v>
                </c:pt>
                <c:pt idx="2974">
                  <c:v>190.30000000000007</c:v>
                </c:pt>
                <c:pt idx="2975">
                  <c:v>190.90000000000009</c:v>
                </c:pt>
                <c:pt idx="2976">
                  <c:v>191.40000000000009</c:v>
                </c:pt>
                <c:pt idx="2977">
                  <c:v>192</c:v>
                </c:pt>
                <c:pt idx="2978">
                  <c:v>192.60000000000002</c:v>
                </c:pt>
                <c:pt idx="2979">
                  <c:v>193.30000000000007</c:v>
                </c:pt>
                <c:pt idx="2980">
                  <c:v>193.90000000000009</c:v>
                </c:pt>
                <c:pt idx="2981">
                  <c:v>194.5</c:v>
                </c:pt>
                <c:pt idx="2982">
                  <c:v>195.10000000000002</c:v>
                </c:pt>
                <c:pt idx="2983">
                  <c:v>195.70000000000005</c:v>
                </c:pt>
                <c:pt idx="2984">
                  <c:v>196.30000000000007</c:v>
                </c:pt>
                <c:pt idx="2985">
                  <c:v>196.90000000000009</c:v>
                </c:pt>
                <c:pt idx="2986">
                  <c:v>197.5</c:v>
                </c:pt>
                <c:pt idx="2987">
                  <c:v>198.10000000000002</c:v>
                </c:pt>
                <c:pt idx="2988">
                  <c:v>198.70000000000005</c:v>
                </c:pt>
                <c:pt idx="2989">
                  <c:v>199.30000000000007</c:v>
                </c:pt>
                <c:pt idx="2990">
                  <c:v>199.90000000000009</c:v>
                </c:pt>
                <c:pt idx="2991">
                  <c:v>200.5</c:v>
                </c:pt>
                <c:pt idx="2992">
                  <c:v>201.20000000000005</c:v>
                </c:pt>
                <c:pt idx="2993">
                  <c:v>201.80000000000007</c:v>
                </c:pt>
                <c:pt idx="2994">
                  <c:v>202.40000000000009</c:v>
                </c:pt>
                <c:pt idx="2995">
                  <c:v>203.10000000000002</c:v>
                </c:pt>
                <c:pt idx="2996">
                  <c:v>203.70000000000005</c:v>
                </c:pt>
                <c:pt idx="2997">
                  <c:v>204.30000000000007</c:v>
                </c:pt>
                <c:pt idx="2998">
                  <c:v>204.90000000000009</c:v>
                </c:pt>
                <c:pt idx="2999">
                  <c:v>205.60000000000002</c:v>
                </c:pt>
                <c:pt idx="3000">
                  <c:v>206.20000000000005</c:v>
                </c:pt>
                <c:pt idx="3001">
                  <c:v>206.90000000000009</c:v>
                </c:pt>
                <c:pt idx="3002">
                  <c:v>207.60000000000002</c:v>
                </c:pt>
                <c:pt idx="3003">
                  <c:v>208.30000000000007</c:v>
                </c:pt>
                <c:pt idx="3004">
                  <c:v>209</c:v>
                </c:pt>
                <c:pt idx="3005">
                  <c:v>209.70000000000005</c:v>
                </c:pt>
                <c:pt idx="3006">
                  <c:v>210.40000000000009</c:v>
                </c:pt>
                <c:pt idx="3007">
                  <c:v>211.10000000000002</c:v>
                </c:pt>
                <c:pt idx="3008">
                  <c:v>211.80000000000007</c:v>
                </c:pt>
                <c:pt idx="3009">
                  <c:v>212.5</c:v>
                </c:pt>
                <c:pt idx="3010">
                  <c:v>213.20000000000005</c:v>
                </c:pt>
                <c:pt idx="3011">
                  <c:v>213.90000000000009</c:v>
                </c:pt>
                <c:pt idx="3012">
                  <c:v>214.70000000000005</c:v>
                </c:pt>
                <c:pt idx="3013">
                  <c:v>215.40000000000009</c:v>
                </c:pt>
                <c:pt idx="3014">
                  <c:v>216.10000000000002</c:v>
                </c:pt>
                <c:pt idx="3015">
                  <c:v>216.80000000000007</c:v>
                </c:pt>
                <c:pt idx="3016">
                  <c:v>217.60000000000002</c:v>
                </c:pt>
                <c:pt idx="3017">
                  <c:v>218.30000000000007</c:v>
                </c:pt>
                <c:pt idx="3018">
                  <c:v>219</c:v>
                </c:pt>
                <c:pt idx="3019">
                  <c:v>219.70000000000005</c:v>
                </c:pt>
                <c:pt idx="3020">
                  <c:v>220.5</c:v>
                </c:pt>
                <c:pt idx="3021">
                  <c:v>221.20000000000005</c:v>
                </c:pt>
                <c:pt idx="3022">
                  <c:v>221.90000000000009</c:v>
                </c:pt>
                <c:pt idx="3023">
                  <c:v>222.60000000000002</c:v>
                </c:pt>
                <c:pt idx="3024">
                  <c:v>223.30000000000007</c:v>
                </c:pt>
                <c:pt idx="3025">
                  <c:v>224</c:v>
                </c:pt>
                <c:pt idx="3026">
                  <c:v>224.70000000000005</c:v>
                </c:pt>
                <c:pt idx="3027">
                  <c:v>225.40000000000009</c:v>
                </c:pt>
                <c:pt idx="3028">
                  <c:v>226.10000000000002</c:v>
                </c:pt>
                <c:pt idx="3029">
                  <c:v>226.80000000000007</c:v>
                </c:pt>
                <c:pt idx="3030">
                  <c:v>227.5</c:v>
                </c:pt>
                <c:pt idx="3031">
                  <c:v>228.20000000000005</c:v>
                </c:pt>
                <c:pt idx="3032">
                  <c:v>228.90000000000009</c:v>
                </c:pt>
                <c:pt idx="3033">
                  <c:v>229.70000000000005</c:v>
                </c:pt>
                <c:pt idx="3034">
                  <c:v>230.40000000000009</c:v>
                </c:pt>
                <c:pt idx="3035">
                  <c:v>231.10000000000002</c:v>
                </c:pt>
                <c:pt idx="3036">
                  <c:v>231.80000000000007</c:v>
                </c:pt>
                <c:pt idx="3037">
                  <c:v>232.5</c:v>
                </c:pt>
                <c:pt idx="3038">
                  <c:v>233.20000000000005</c:v>
                </c:pt>
                <c:pt idx="3039">
                  <c:v>234</c:v>
                </c:pt>
                <c:pt idx="3040">
                  <c:v>234.70000000000005</c:v>
                </c:pt>
                <c:pt idx="3041">
                  <c:v>235.40000000000009</c:v>
                </c:pt>
                <c:pt idx="3042">
                  <c:v>236.10000000000002</c:v>
                </c:pt>
                <c:pt idx="3043">
                  <c:v>236.80000000000007</c:v>
                </c:pt>
                <c:pt idx="3044">
                  <c:v>237.60000000000002</c:v>
                </c:pt>
                <c:pt idx="3045">
                  <c:v>238.30000000000007</c:v>
                </c:pt>
                <c:pt idx="3046">
                  <c:v>239.10000000000002</c:v>
                </c:pt>
                <c:pt idx="3047">
                  <c:v>239.80000000000007</c:v>
                </c:pt>
                <c:pt idx="3048">
                  <c:v>240.5</c:v>
                </c:pt>
                <c:pt idx="3049">
                  <c:v>241.30000000000007</c:v>
                </c:pt>
                <c:pt idx="3050">
                  <c:v>242</c:v>
                </c:pt>
                <c:pt idx="3051">
                  <c:v>242.70000000000005</c:v>
                </c:pt>
                <c:pt idx="3052">
                  <c:v>243.5</c:v>
                </c:pt>
                <c:pt idx="3053">
                  <c:v>244.20000000000005</c:v>
                </c:pt>
                <c:pt idx="3054">
                  <c:v>245</c:v>
                </c:pt>
                <c:pt idx="3055">
                  <c:v>245.80000000000007</c:v>
                </c:pt>
                <c:pt idx="3056">
                  <c:v>246.60000000000002</c:v>
                </c:pt>
                <c:pt idx="3057">
                  <c:v>247.30000000000007</c:v>
                </c:pt>
                <c:pt idx="3058">
                  <c:v>248.10000000000002</c:v>
                </c:pt>
                <c:pt idx="3059">
                  <c:v>248.90000000000009</c:v>
                </c:pt>
                <c:pt idx="3060">
                  <c:v>249.60000000000002</c:v>
                </c:pt>
                <c:pt idx="3061">
                  <c:v>250.40000000000009</c:v>
                </c:pt>
                <c:pt idx="3062">
                  <c:v>251.20000000000005</c:v>
                </c:pt>
                <c:pt idx="3063">
                  <c:v>252</c:v>
                </c:pt>
                <c:pt idx="3064">
                  <c:v>252.70000000000005</c:v>
                </c:pt>
                <c:pt idx="3065">
                  <c:v>253.5</c:v>
                </c:pt>
                <c:pt idx="3066">
                  <c:v>254.20000000000005</c:v>
                </c:pt>
                <c:pt idx="3067">
                  <c:v>255</c:v>
                </c:pt>
                <c:pt idx="3068">
                  <c:v>255.70000000000005</c:v>
                </c:pt>
                <c:pt idx="3069">
                  <c:v>256.5</c:v>
                </c:pt>
                <c:pt idx="3070">
                  <c:v>257.20000000000005</c:v>
                </c:pt>
                <c:pt idx="3071">
                  <c:v>258</c:v>
                </c:pt>
                <c:pt idx="3072">
                  <c:v>258.80000000000007</c:v>
                </c:pt>
                <c:pt idx="3073">
                  <c:v>259.5</c:v>
                </c:pt>
                <c:pt idx="3074">
                  <c:v>260.20000000000005</c:v>
                </c:pt>
                <c:pt idx="3075">
                  <c:v>261</c:v>
                </c:pt>
                <c:pt idx="3076">
                  <c:v>261.70000000000005</c:v>
                </c:pt>
                <c:pt idx="3077">
                  <c:v>262.5</c:v>
                </c:pt>
                <c:pt idx="3078">
                  <c:v>263.20000000000005</c:v>
                </c:pt>
                <c:pt idx="3079">
                  <c:v>263.90000000000009</c:v>
                </c:pt>
                <c:pt idx="3080">
                  <c:v>264.70000000000005</c:v>
                </c:pt>
                <c:pt idx="3081">
                  <c:v>265.40000000000009</c:v>
                </c:pt>
                <c:pt idx="3082">
                  <c:v>266.10000000000002</c:v>
                </c:pt>
                <c:pt idx="3083">
                  <c:v>266.90000000000009</c:v>
                </c:pt>
                <c:pt idx="3084">
                  <c:v>267.60000000000002</c:v>
                </c:pt>
                <c:pt idx="3085">
                  <c:v>268.40000000000009</c:v>
                </c:pt>
                <c:pt idx="3086">
                  <c:v>269.20000000000005</c:v>
                </c:pt>
                <c:pt idx="3087">
                  <c:v>269.90000000000009</c:v>
                </c:pt>
                <c:pt idx="3088">
                  <c:v>270.70000000000005</c:v>
                </c:pt>
                <c:pt idx="3089">
                  <c:v>271.40000000000009</c:v>
                </c:pt>
                <c:pt idx="3090">
                  <c:v>272.20000000000005</c:v>
                </c:pt>
                <c:pt idx="3091">
                  <c:v>272.90000000000009</c:v>
                </c:pt>
                <c:pt idx="3092">
                  <c:v>273.70000000000005</c:v>
                </c:pt>
                <c:pt idx="3093">
                  <c:v>274.40000000000009</c:v>
                </c:pt>
                <c:pt idx="3094">
                  <c:v>275.20000000000005</c:v>
                </c:pt>
                <c:pt idx="3095">
                  <c:v>276</c:v>
                </c:pt>
                <c:pt idx="3096">
                  <c:v>276.79999999999995</c:v>
                </c:pt>
                <c:pt idx="3097">
                  <c:v>277.5</c:v>
                </c:pt>
                <c:pt idx="3098">
                  <c:v>278.29999999999995</c:v>
                </c:pt>
                <c:pt idx="3099">
                  <c:v>279.10000000000014</c:v>
                </c:pt>
                <c:pt idx="3100">
                  <c:v>279.79999999999995</c:v>
                </c:pt>
                <c:pt idx="3101">
                  <c:v>280.60000000000014</c:v>
                </c:pt>
                <c:pt idx="3102">
                  <c:v>281.40000000000009</c:v>
                </c:pt>
                <c:pt idx="3103">
                  <c:v>282.20000000000005</c:v>
                </c:pt>
                <c:pt idx="3104">
                  <c:v>283</c:v>
                </c:pt>
                <c:pt idx="3105">
                  <c:v>283.79999999999995</c:v>
                </c:pt>
                <c:pt idx="3106">
                  <c:v>284.60000000000014</c:v>
                </c:pt>
                <c:pt idx="3107">
                  <c:v>285.40000000000009</c:v>
                </c:pt>
                <c:pt idx="3108">
                  <c:v>286.20000000000005</c:v>
                </c:pt>
                <c:pt idx="3109">
                  <c:v>287</c:v>
                </c:pt>
                <c:pt idx="3110">
                  <c:v>287.79999999999995</c:v>
                </c:pt>
                <c:pt idx="3111">
                  <c:v>288.5</c:v>
                </c:pt>
                <c:pt idx="3112">
                  <c:v>289.29999999999995</c:v>
                </c:pt>
                <c:pt idx="3113">
                  <c:v>290.10000000000014</c:v>
                </c:pt>
                <c:pt idx="3114">
                  <c:v>290.90000000000009</c:v>
                </c:pt>
                <c:pt idx="3115">
                  <c:v>291.60000000000014</c:v>
                </c:pt>
                <c:pt idx="3116">
                  <c:v>292.40000000000009</c:v>
                </c:pt>
                <c:pt idx="3117">
                  <c:v>293.20000000000005</c:v>
                </c:pt>
                <c:pt idx="3118">
                  <c:v>293.90000000000009</c:v>
                </c:pt>
                <c:pt idx="3119">
                  <c:v>294.70000000000005</c:v>
                </c:pt>
                <c:pt idx="3120">
                  <c:v>295.5</c:v>
                </c:pt>
                <c:pt idx="3121">
                  <c:v>296.20000000000005</c:v>
                </c:pt>
                <c:pt idx="3122">
                  <c:v>297</c:v>
                </c:pt>
                <c:pt idx="3123">
                  <c:v>297.70000000000005</c:v>
                </c:pt>
                <c:pt idx="3124">
                  <c:v>298.40000000000009</c:v>
                </c:pt>
                <c:pt idx="3125">
                  <c:v>299.10000000000014</c:v>
                </c:pt>
                <c:pt idx="3126">
                  <c:v>299.90000000000009</c:v>
                </c:pt>
                <c:pt idx="3127">
                  <c:v>300.60000000000014</c:v>
                </c:pt>
                <c:pt idx="3128">
                  <c:v>301.29999999999995</c:v>
                </c:pt>
                <c:pt idx="3129">
                  <c:v>302.10000000000014</c:v>
                </c:pt>
                <c:pt idx="3130">
                  <c:v>302.79999999999995</c:v>
                </c:pt>
                <c:pt idx="3131">
                  <c:v>303.5</c:v>
                </c:pt>
                <c:pt idx="3132">
                  <c:v>304.29999999999995</c:v>
                </c:pt>
                <c:pt idx="3133">
                  <c:v>305</c:v>
                </c:pt>
                <c:pt idx="3134">
                  <c:v>305.70000000000005</c:v>
                </c:pt>
                <c:pt idx="3135">
                  <c:v>306.5</c:v>
                </c:pt>
                <c:pt idx="3136">
                  <c:v>307.20000000000005</c:v>
                </c:pt>
                <c:pt idx="3137">
                  <c:v>308</c:v>
                </c:pt>
                <c:pt idx="3138">
                  <c:v>308.70000000000005</c:v>
                </c:pt>
                <c:pt idx="3139">
                  <c:v>309.40000000000009</c:v>
                </c:pt>
                <c:pt idx="3140">
                  <c:v>310.20000000000005</c:v>
                </c:pt>
                <c:pt idx="3141">
                  <c:v>310.90000000000009</c:v>
                </c:pt>
                <c:pt idx="3142">
                  <c:v>311.70000000000005</c:v>
                </c:pt>
                <c:pt idx="3143">
                  <c:v>312.5</c:v>
                </c:pt>
                <c:pt idx="3144">
                  <c:v>313.29999999999995</c:v>
                </c:pt>
                <c:pt idx="3145">
                  <c:v>314.10000000000014</c:v>
                </c:pt>
                <c:pt idx="3146">
                  <c:v>314.79999999999995</c:v>
                </c:pt>
                <c:pt idx="3147">
                  <c:v>315.60000000000014</c:v>
                </c:pt>
                <c:pt idx="3148">
                  <c:v>316.40000000000009</c:v>
                </c:pt>
                <c:pt idx="3149">
                  <c:v>317.20000000000005</c:v>
                </c:pt>
                <c:pt idx="3150">
                  <c:v>318</c:v>
                </c:pt>
                <c:pt idx="3151">
                  <c:v>318.79999999999995</c:v>
                </c:pt>
                <c:pt idx="3152">
                  <c:v>319.60000000000014</c:v>
                </c:pt>
                <c:pt idx="3153">
                  <c:v>320.29999999999995</c:v>
                </c:pt>
                <c:pt idx="3154">
                  <c:v>321.10000000000014</c:v>
                </c:pt>
                <c:pt idx="3155">
                  <c:v>321.90000000000009</c:v>
                </c:pt>
                <c:pt idx="3156">
                  <c:v>322.70000000000005</c:v>
                </c:pt>
                <c:pt idx="3157">
                  <c:v>323.5</c:v>
                </c:pt>
                <c:pt idx="3158">
                  <c:v>324.20000000000005</c:v>
                </c:pt>
                <c:pt idx="3159">
                  <c:v>325</c:v>
                </c:pt>
                <c:pt idx="3160">
                  <c:v>325.79999999999995</c:v>
                </c:pt>
                <c:pt idx="3161">
                  <c:v>326.5</c:v>
                </c:pt>
                <c:pt idx="3162">
                  <c:v>327.29999999999995</c:v>
                </c:pt>
                <c:pt idx="3163">
                  <c:v>328</c:v>
                </c:pt>
                <c:pt idx="3164">
                  <c:v>328.79999999999995</c:v>
                </c:pt>
                <c:pt idx="3165">
                  <c:v>329.5</c:v>
                </c:pt>
                <c:pt idx="3166">
                  <c:v>330.29999999999995</c:v>
                </c:pt>
                <c:pt idx="3167">
                  <c:v>331</c:v>
                </c:pt>
                <c:pt idx="3168">
                  <c:v>331.79999999999995</c:v>
                </c:pt>
                <c:pt idx="3169">
                  <c:v>332.5</c:v>
                </c:pt>
                <c:pt idx="3170">
                  <c:v>333.20000000000005</c:v>
                </c:pt>
                <c:pt idx="3171">
                  <c:v>333.90000000000009</c:v>
                </c:pt>
                <c:pt idx="3172">
                  <c:v>334.60000000000014</c:v>
                </c:pt>
                <c:pt idx="3173">
                  <c:v>335.29999999999995</c:v>
                </c:pt>
                <c:pt idx="3174">
                  <c:v>336</c:v>
                </c:pt>
                <c:pt idx="3175">
                  <c:v>336.70000000000005</c:v>
                </c:pt>
                <c:pt idx="3176">
                  <c:v>337.29999999999995</c:v>
                </c:pt>
                <c:pt idx="3177">
                  <c:v>338</c:v>
                </c:pt>
                <c:pt idx="3178">
                  <c:v>338.70000000000005</c:v>
                </c:pt>
                <c:pt idx="3179">
                  <c:v>339.40000000000009</c:v>
                </c:pt>
                <c:pt idx="3180">
                  <c:v>340.10000000000014</c:v>
                </c:pt>
                <c:pt idx="3181">
                  <c:v>340.79999999999995</c:v>
                </c:pt>
                <c:pt idx="3182">
                  <c:v>341.5</c:v>
                </c:pt>
                <c:pt idx="3183">
                  <c:v>342.29999999999995</c:v>
                </c:pt>
                <c:pt idx="3184">
                  <c:v>343</c:v>
                </c:pt>
                <c:pt idx="3185">
                  <c:v>343.70000000000005</c:v>
                </c:pt>
                <c:pt idx="3186">
                  <c:v>344.5</c:v>
                </c:pt>
                <c:pt idx="3187">
                  <c:v>345.20000000000005</c:v>
                </c:pt>
                <c:pt idx="3188">
                  <c:v>345.90000000000009</c:v>
                </c:pt>
                <c:pt idx="3189">
                  <c:v>346.70000000000005</c:v>
                </c:pt>
                <c:pt idx="3190">
                  <c:v>347.40000000000009</c:v>
                </c:pt>
                <c:pt idx="3191">
                  <c:v>348.10000000000014</c:v>
                </c:pt>
                <c:pt idx="3192">
                  <c:v>348.90000000000009</c:v>
                </c:pt>
                <c:pt idx="3193">
                  <c:v>349.60000000000014</c:v>
                </c:pt>
                <c:pt idx="3194">
                  <c:v>350.40000000000009</c:v>
                </c:pt>
                <c:pt idx="3195">
                  <c:v>351.10000000000014</c:v>
                </c:pt>
                <c:pt idx="3196">
                  <c:v>351.79999999999995</c:v>
                </c:pt>
                <c:pt idx="3197">
                  <c:v>352.60000000000014</c:v>
                </c:pt>
                <c:pt idx="3198">
                  <c:v>353.29999999999995</c:v>
                </c:pt>
                <c:pt idx="3199">
                  <c:v>354.10000000000014</c:v>
                </c:pt>
                <c:pt idx="3200">
                  <c:v>354.79999999999995</c:v>
                </c:pt>
                <c:pt idx="3201">
                  <c:v>355.5</c:v>
                </c:pt>
                <c:pt idx="3202">
                  <c:v>356.29999999999995</c:v>
                </c:pt>
                <c:pt idx="3203">
                  <c:v>357</c:v>
                </c:pt>
                <c:pt idx="3204">
                  <c:v>357.70000000000005</c:v>
                </c:pt>
                <c:pt idx="3205">
                  <c:v>358.40000000000009</c:v>
                </c:pt>
                <c:pt idx="3206">
                  <c:v>359.20000000000005</c:v>
                </c:pt>
                <c:pt idx="3207">
                  <c:v>359.90000000000009</c:v>
                </c:pt>
                <c:pt idx="3208">
                  <c:v>360.60000000000014</c:v>
                </c:pt>
                <c:pt idx="3209">
                  <c:v>361.40000000000009</c:v>
                </c:pt>
                <c:pt idx="3210">
                  <c:v>362.10000000000014</c:v>
                </c:pt>
                <c:pt idx="3211">
                  <c:v>362.70000000000005</c:v>
                </c:pt>
                <c:pt idx="3212">
                  <c:v>363.29999999999995</c:v>
                </c:pt>
                <c:pt idx="3213">
                  <c:v>364</c:v>
                </c:pt>
                <c:pt idx="3214">
                  <c:v>364.60000000000014</c:v>
                </c:pt>
                <c:pt idx="3215">
                  <c:v>365.29999999999995</c:v>
                </c:pt>
                <c:pt idx="3216">
                  <c:v>365.90000000000009</c:v>
                </c:pt>
                <c:pt idx="3217">
                  <c:v>366.60000000000014</c:v>
                </c:pt>
                <c:pt idx="3218">
                  <c:v>367.20000000000005</c:v>
                </c:pt>
                <c:pt idx="3219">
                  <c:v>367.79999999999995</c:v>
                </c:pt>
                <c:pt idx="3220">
                  <c:v>368.5</c:v>
                </c:pt>
                <c:pt idx="3221">
                  <c:v>369.10000000000014</c:v>
                </c:pt>
                <c:pt idx="3222">
                  <c:v>369.70000000000005</c:v>
                </c:pt>
                <c:pt idx="3223">
                  <c:v>370.29999999999995</c:v>
                </c:pt>
                <c:pt idx="3224">
                  <c:v>370.90000000000009</c:v>
                </c:pt>
                <c:pt idx="3225">
                  <c:v>371.5</c:v>
                </c:pt>
                <c:pt idx="3226">
                  <c:v>372.10000000000014</c:v>
                </c:pt>
                <c:pt idx="3227">
                  <c:v>372.70000000000005</c:v>
                </c:pt>
                <c:pt idx="3228">
                  <c:v>373.29999999999995</c:v>
                </c:pt>
                <c:pt idx="3229">
                  <c:v>373.90000000000009</c:v>
                </c:pt>
                <c:pt idx="3230">
                  <c:v>374.5</c:v>
                </c:pt>
                <c:pt idx="3231">
                  <c:v>375.10000000000014</c:v>
                </c:pt>
                <c:pt idx="3232">
                  <c:v>375.70000000000005</c:v>
                </c:pt>
                <c:pt idx="3233">
                  <c:v>376.29999999999995</c:v>
                </c:pt>
                <c:pt idx="3234">
                  <c:v>376.90000000000009</c:v>
                </c:pt>
                <c:pt idx="3235">
                  <c:v>377.60000000000014</c:v>
                </c:pt>
                <c:pt idx="3236">
                  <c:v>378.20000000000005</c:v>
                </c:pt>
                <c:pt idx="3237">
                  <c:v>378.79999999999995</c:v>
                </c:pt>
                <c:pt idx="3238">
                  <c:v>379.5</c:v>
                </c:pt>
                <c:pt idx="3239">
                  <c:v>380.10000000000014</c:v>
                </c:pt>
                <c:pt idx="3240">
                  <c:v>380.70000000000005</c:v>
                </c:pt>
                <c:pt idx="3241">
                  <c:v>381.40000000000009</c:v>
                </c:pt>
                <c:pt idx="3242">
                  <c:v>382</c:v>
                </c:pt>
                <c:pt idx="3243">
                  <c:v>382.60000000000014</c:v>
                </c:pt>
                <c:pt idx="3244">
                  <c:v>383.20000000000005</c:v>
                </c:pt>
                <c:pt idx="3245">
                  <c:v>383.90000000000009</c:v>
                </c:pt>
                <c:pt idx="3246">
                  <c:v>384.5</c:v>
                </c:pt>
                <c:pt idx="3247">
                  <c:v>385.10000000000014</c:v>
                </c:pt>
                <c:pt idx="3248">
                  <c:v>385.79999999999995</c:v>
                </c:pt>
                <c:pt idx="3249">
                  <c:v>386.40000000000009</c:v>
                </c:pt>
                <c:pt idx="3250">
                  <c:v>387.10000000000014</c:v>
                </c:pt>
                <c:pt idx="3251">
                  <c:v>387.70000000000005</c:v>
                </c:pt>
                <c:pt idx="3252">
                  <c:v>388.29999999999995</c:v>
                </c:pt>
                <c:pt idx="3253">
                  <c:v>389</c:v>
                </c:pt>
                <c:pt idx="3254">
                  <c:v>389.60000000000014</c:v>
                </c:pt>
                <c:pt idx="3255">
                  <c:v>390.20000000000005</c:v>
                </c:pt>
                <c:pt idx="3256">
                  <c:v>390.90000000000009</c:v>
                </c:pt>
                <c:pt idx="3257">
                  <c:v>391.5</c:v>
                </c:pt>
                <c:pt idx="3258">
                  <c:v>392</c:v>
                </c:pt>
                <c:pt idx="3259">
                  <c:v>392.60000000000014</c:v>
                </c:pt>
                <c:pt idx="3260">
                  <c:v>393.20000000000005</c:v>
                </c:pt>
                <c:pt idx="3261">
                  <c:v>393.79999999999995</c:v>
                </c:pt>
                <c:pt idx="3262">
                  <c:v>394.40000000000009</c:v>
                </c:pt>
                <c:pt idx="3263">
                  <c:v>394.90000000000009</c:v>
                </c:pt>
                <c:pt idx="3264">
                  <c:v>395.5</c:v>
                </c:pt>
                <c:pt idx="3265">
                  <c:v>396.10000000000014</c:v>
                </c:pt>
                <c:pt idx="3266">
                  <c:v>396.70000000000005</c:v>
                </c:pt>
                <c:pt idx="3267">
                  <c:v>397.20000000000005</c:v>
                </c:pt>
                <c:pt idx="3268">
                  <c:v>397.79999999999995</c:v>
                </c:pt>
                <c:pt idx="3269">
                  <c:v>398.40000000000009</c:v>
                </c:pt>
                <c:pt idx="3270">
                  <c:v>399</c:v>
                </c:pt>
                <c:pt idx="3271">
                  <c:v>399.5</c:v>
                </c:pt>
                <c:pt idx="3272">
                  <c:v>400.10000000000014</c:v>
                </c:pt>
                <c:pt idx="3273">
                  <c:v>400.60000000000014</c:v>
                </c:pt>
                <c:pt idx="3274">
                  <c:v>401.20000000000005</c:v>
                </c:pt>
                <c:pt idx="3275">
                  <c:v>401.70000000000005</c:v>
                </c:pt>
                <c:pt idx="3276">
                  <c:v>402.29999999999995</c:v>
                </c:pt>
                <c:pt idx="3277">
                  <c:v>402.79999999999995</c:v>
                </c:pt>
                <c:pt idx="3278">
                  <c:v>403.40000000000009</c:v>
                </c:pt>
                <c:pt idx="3279">
                  <c:v>404</c:v>
                </c:pt>
                <c:pt idx="3280">
                  <c:v>404.5</c:v>
                </c:pt>
                <c:pt idx="3281">
                  <c:v>405.10000000000014</c:v>
                </c:pt>
                <c:pt idx="3282">
                  <c:v>405.60000000000014</c:v>
                </c:pt>
                <c:pt idx="3283">
                  <c:v>406.20000000000005</c:v>
                </c:pt>
                <c:pt idx="3284">
                  <c:v>406.79999999999995</c:v>
                </c:pt>
                <c:pt idx="3285">
                  <c:v>407.40000000000009</c:v>
                </c:pt>
                <c:pt idx="3286">
                  <c:v>408</c:v>
                </c:pt>
                <c:pt idx="3287">
                  <c:v>408.60000000000014</c:v>
                </c:pt>
                <c:pt idx="3288">
                  <c:v>409.20000000000005</c:v>
                </c:pt>
                <c:pt idx="3289">
                  <c:v>409.79999999999995</c:v>
                </c:pt>
                <c:pt idx="3290">
                  <c:v>410.40000000000009</c:v>
                </c:pt>
                <c:pt idx="3291">
                  <c:v>410.90000000000009</c:v>
                </c:pt>
                <c:pt idx="3292">
                  <c:v>411.5</c:v>
                </c:pt>
                <c:pt idx="3293">
                  <c:v>412.10000000000014</c:v>
                </c:pt>
                <c:pt idx="3294">
                  <c:v>412.70000000000005</c:v>
                </c:pt>
                <c:pt idx="3295">
                  <c:v>413.29999999999995</c:v>
                </c:pt>
                <c:pt idx="3296">
                  <c:v>413.90000000000009</c:v>
                </c:pt>
                <c:pt idx="3297">
                  <c:v>414.5</c:v>
                </c:pt>
                <c:pt idx="3298">
                  <c:v>415.10000000000014</c:v>
                </c:pt>
                <c:pt idx="3299">
                  <c:v>415.60000000000014</c:v>
                </c:pt>
                <c:pt idx="3300">
                  <c:v>416.20000000000005</c:v>
                </c:pt>
                <c:pt idx="3301">
                  <c:v>416.79999999999995</c:v>
                </c:pt>
                <c:pt idx="3302">
                  <c:v>417.40000000000009</c:v>
                </c:pt>
                <c:pt idx="3303">
                  <c:v>418</c:v>
                </c:pt>
                <c:pt idx="3304">
                  <c:v>418.5</c:v>
                </c:pt>
                <c:pt idx="3305">
                  <c:v>419.10000000000014</c:v>
                </c:pt>
                <c:pt idx="3306">
                  <c:v>419.70000000000005</c:v>
                </c:pt>
                <c:pt idx="3307">
                  <c:v>420.29999999999995</c:v>
                </c:pt>
                <c:pt idx="3308">
                  <c:v>420.79999999999995</c:v>
                </c:pt>
                <c:pt idx="3309">
                  <c:v>421.40000000000009</c:v>
                </c:pt>
                <c:pt idx="3310">
                  <c:v>421.90000000000009</c:v>
                </c:pt>
                <c:pt idx="3311">
                  <c:v>422.40000000000009</c:v>
                </c:pt>
                <c:pt idx="3312">
                  <c:v>423</c:v>
                </c:pt>
                <c:pt idx="3313">
                  <c:v>423.5</c:v>
                </c:pt>
                <c:pt idx="3314">
                  <c:v>424</c:v>
                </c:pt>
                <c:pt idx="3315">
                  <c:v>424.60000000000014</c:v>
                </c:pt>
                <c:pt idx="3316">
                  <c:v>425.10000000000014</c:v>
                </c:pt>
                <c:pt idx="3317">
                  <c:v>425.70000000000005</c:v>
                </c:pt>
                <c:pt idx="3318">
                  <c:v>426.20000000000005</c:v>
                </c:pt>
                <c:pt idx="3319">
                  <c:v>426.70000000000005</c:v>
                </c:pt>
                <c:pt idx="3320">
                  <c:v>427.29999999999995</c:v>
                </c:pt>
                <c:pt idx="3321">
                  <c:v>427.79999999999995</c:v>
                </c:pt>
                <c:pt idx="3322">
                  <c:v>428.29999999999995</c:v>
                </c:pt>
                <c:pt idx="3323">
                  <c:v>428.90000000000009</c:v>
                </c:pt>
                <c:pt idx="3324">
                  <c:v>429.40000000000009</c:v>
                </c:pt>
                <c:pt idx="3325">
                  <c:v>430</c:v>
                </c:pt>
                <c:pt idx="3326">
                  <c:v>430.5</c:v>
                </c:pt>
                <c:pt idx="3327">
                  <c:v>431</c:v>
                </c:pt>
                <c:pt idx="3328">
                  <c:v>431.60000000000014</c:v>
                </c:pt>
                <c:pt idx="3329">
                  <c:v>432.10000000000014</c:v>
                </c:pt>
                <c:pt idx="3330">
                  <c:v>432.70000000000005</c:v>
                </c:pt>
                <c:pt idx="3331">
                  <c:v>433.20000000000005</c:v>
                </c:pt>
                <c:pt idx="3332">
                  <c:v>433.70000000000005</c:v>
                </c:pt>
                <c:pt idx="3333">
                  <c:v>434.29999999999995</c:v>
                </c:pt>
                <c:pt idx="3334">
                  <c:v>434.79999999999995</c:v>
                </c:pt>
                <c:pt idx="3335">
                  <c:v>435.40000000000009</c:v>
                </c:pt>
                <c:pt idx="3336">
                  <c:v>435.90000000000009</c:v>
                </c:pt>
                <c:pt idx="3337">
                  <c:v>436.40000000000009</c:v>
                </c:pt>
                <c:pt idx="3338">
                  <c:v>437</c:v>
                </c:pt>
                <c:pt idx="3339">
                  <c:v>437.5</c:v>
                </c:pt>
                <c:pt idx="3340">
                  <c:v>438</c:v>
                </c:pt>
                <c:pt idx="3341">
                  <c:v>438.60000000000014</c:v>
                </c:pt>
                <c:pt idx="3342">
                  <c:v>439.10000000000014</c:v>
                </c:pt>
                <c:pt idx="3343">
                  <c:v>439.60000000000014</c:v>
                </c:pt>
                <c:pt idx="3344">
                  <c:v>440.10000000000014</c:v>
                </c:pt>
                <c:pt idx="3345">
                  <c:v>440.70000000000005</c:v>
                </c:pt>
                <c:pt idx="3346">
                  <c:v>441.20000000000005</c:v>
                </c:pt>
                <c:pt idx="3347">
                  <c:v>441.70000000000005</c:v>
                </c:pt>
                <c:pt idx="3348">
                  <c:v>442.29999999999995</c:v>
                </c:pt>
                <c:pt idx="3349">
                  <c:v>442.70000000000005</c:v>
                </c:pt>
                <c:pt idx="3350">
                  <c:v>443.20000000000005</c:v>
                </c:pt>
                <c:pt idx="3351">
                  <c:v>443.70000000000005</c:v>
                </c:pt>
                <c:pt idx="3352">
                  <c:v>444.10000000000014</c:v>
                </c:pt>
                <c:pt idx="3353">
                  <c:v>444.60000000000014</c:v>
                </c:pt>
                <c:pt idx="3354">
                  <c:v>445.10000000000014</c:v>
                </c:pt>
                <c:pt idx="3355">
                  <c:v>445.5</c:v>
                </c:pt>
                <c:pt idx="3356">
                  <c:v>446</c:v>
                </c:pt>
                <c:pt idx="3357">
                  <c:v>446.5</c:v>
                </c:pt>
                <c:pt idx="3358">
                  <c:v>446.90000000000009</c:v>
                </c:pt>
                <c:pt idx="3359">
                  <c:v>447.40000000000009</c:v>
                </c:pt>
                <c:pt idx="3360">
                  <c:v>447.90000000000009</c:v>
                </c:pt>
                <c:pt idx="3361">
                  <c:v>448.29999999999995</c:v>
                </c:pt>
                <c:pt idx="3362">
                  <c:v>448.79999999999995</c:v>
                </c:pt>
                <c:pt idx="3363">
                  <c:v>449.20000000000005</c:v>
                </c:pt>
                <c:pt idx="3364">
                  <c:v>449.70000000000005</c:v>
                </c:pt>
                <c:pt idx="3365">
                  <c:v>450.20000000000005</c:v>
                </c:pt>
                <c:pt idx="3366">
                  <c:v>450.60000000000014</c:v>
                </c:pt>
                <c:pt idx="3367">
                  <c:v>451</c:v>
                </c:pt>
                <c:pt idx="3368">
                  <c:v>451.5</c:v>
                </c:pt>
                <c:pt idx="3369">
                  <c:v>451.90000000000009</c:v>
                </c:pt>
                <c:pt idx="3370">
                  <c:v>452.40000000000009</c:v>
                </c:pt>
                <c:pt idx="3371">
                  <c:v>452.79999999999995</c:v>
                </c:pt>
                <c:pt idx="3372">
                  <c:v>453.29999999999995</c:v>
                </c:pt>
                <c:pt idx="3373">
                  <c:v>453.70000000000005</c:v>
                </c:pt>
                <c:pt idx="3374">
                  <c:v>454.20000000000005</c:v>
                </c:pt>
                <c:pt idx="3375">
                  <c:v>454.60000000000014</c:v>
                </c:pt>
                <c:pt idx="3376">
                  <c:v>455.10000000000014</c:v>
                </c:pt>
                <c:pt idx="3377">
                  <c:v>455.5</c:v>
                </c:pt>
                <c:pt idx="3378">
                  <c:v>456</c:v>
                </c:pt>
                <c:pt idx="3379">
                  <c:v>456.40000000000009</c:v>
                </c:pt>
                <c:pt idx="3380">
                  <c:v>456.90000000000009</c:v>
                </c:pt>
                <c:pt idx="3381">
                  <c:v>457.29999999999995</c:v>
                </c:pt>
                <c:pt idx="3382">
                  <c:v>457.70000000000005</c:v>
                </c:pt>
                <c:pt idx="3383">
                  <c:v>458.10000000000014</c:v>
                </c:pt>
                <c:pt idx="3384">
                  <c:v>458.60000000000014</c:v>
                </c:pt>
                <c:pt idx="3385">
                  <c:v>459</c:v>
                </c:pt>
                <c:pt idx="3386">
                  <c:v>459.40000000000009</c:v>
                </c:pt>
                <c:pt idx="3387">
                  <c:v>459.79999999999995</c:v>
                </c:pt>
                <c:pt idx="3388">
                  <c:v>460.29999999999995</c:v>
                </c:pt>
                <c:pt idx="3389">
                  <c:v>460.70000000000005</c:v>
                </c:pt>
                <c:pt idx="3390">
                  <c:v>461.10000000000014</c:v>
                </c:pt>
                <c:pt idx="3391">
                  <c:v>461.5</c:v>
                </c:pt>
                <c:pt idx="3392">
                  <c:v>462</c:v>
                </c:pt>
                <c:pt idx="3393">
                  <c:v>462.40000000000009</c:v>
                </c:pt>
                <c:pt idx="3394">
                  <c:v>462.79999999999995</c:v>
                </c:pt>
                <c:pt idx="3395">
                  <c:v>463.20000000000005</c:v>
                </c:pt>
                <c:pt idx="3396">
                  <c:v>463.70000000000005</c:v>
                </c:pt>
                <c:pt idx="3397">
                  <c:v>464.10000000000014</c:v>
                </c:pt>
                <c:pt idx="3398">
                  <c:v>464.5</c:v>
                </c:pt>
                <c:pt idx="3399">
                  <c:v>464.90000000000009</c:v>
                </c:pt>
                <c:pt idx="3400">
                  <c:v>465.29999999999995</c:v>
                </c:pt>
                <c:pt idx="3401">
                  <c:v>465.60000000000014</c:v>
                </c:pt>
                <c:pt idx="3402">
                  <c:v>466</c:v>
                </c:pt>
                <c:pt idx="3403">
                  <c:v>466.40000000000009</c:v>
                </c:pt>
                <c:pt idx="3404">
                  <c:v>466.79999999999995</c:v>
                </c:pt>
                <c:pt idx="3405">
                  <c:v>467.10000000000014</c:v>
                </c:pt>
                <c:pt idx="3406">
                  <c:v>467.5</c:v>
                </c:pt>
                <c:pt idx="3407">
                  <c:v>467.90000000000009</c:v>
                </c:pt>
                <c:pt idx="3408">
                  <c:v>468.29999999999995</c:v>
                </c:pt>
                <c:pt idx="3409">
                  <c:v>468.60000000000014</c:v>
                </c:pt>
                <c:pt idx="3410">
                  <c:v>469</c:v>
                </c:pt>
                <c:pt idx="3411">
                  <c:v>469.40000000000009</c:v>
                </c:pt>
                <c:pt idx="3412">
                  <c:v>469.79999999999995</c:v>
                </c:pt>
                <c:pt idx="3413">
                  <c:v>470.10000000000014</c:v>
                </c:pt>
                <c:pt idx="3414">
                  <c:v>470.5</c:v>
                </c:pt>
                <c:pt idx="3415">
                  <c:v>470.90000000000009</c:v>
                </c:pt>
                <c:pt idx="3416">
                  <c:v>471.29999999999995</c:v>
                </c:pt>
                <c:pt idx="3417">
                  <c:v>471.60000000000014</c:v>
                </c:pt>
                <c:pt idx="3418">
                  <c:v>472</c:v>
                </c:pt>
                <c:pt idx="3419">
                  <c:v>472.40000000000009</c:v>
                </c:pt>
                <c:pt idx="3420">
                  <c:v>472.70000000000005</c:v>
                </c:pt>
                <c:pt idx="3421">
                  <c:v>473.10000000000014</c:v>
                </c:pt>
                <c:pt idx="3422">
                  <c:v>473.5</c:v>
                </c:pt>
                <c:pt idx="3423">
                  <c:v>473.79999999999995</c:v>
                </c:pt>
                <c:pt idx="3424">
                  <c:v>474.20000000000005</c:v>
                </c:pt>
                <c:pt idx="3425">
                  <c:v>474.5</c:v>
                </c:pt>
                <c:pt idx="3426">
                  <c:v>474.90000000000009</c:v>
                </c:pt>
                <c:pt idx="3427">
                  <c:v>475.29999999999995</c:v>
                </c:pt>
                <c:pt idx="3428">
                  <c:v>475.60000000000014</c:v>
                </c:pt>
                <c:pt idx="3429">
                  <c:v>476</c:v>
                </c:pt>
                <c:pt idx="3430">
                  <c:v>476.29999999999995</c:v>
                </c:pt>
                <c:pt idx="3431">
                  <c:v>476.70000000000005</c:v>
                </c:pt>
                <c:pt idx="3432">
                  <c:v>477.10000000000014</c:v>
                </c:pt>
                <c:pt idx="3433">
                  <c:v>477.40000000000009</c:v>
                </c:pt>
                <c:pt idx="3434">
                  <c:v>477.79999999999995</c:v>
                </c:pt>
                <c:pt idx="3435">
                  <c:v>478.10000000000014</c:v>
                </c:pt>
                <c:pt idx="3436">
                  <c:v>478.5</c:v>
                </c:pt>
                <c:pt idx="3437">
                  <c:v>478.90000000000009</c:v>
                </c:pt>
                <c:pt idx="3438">
                  <c:v>479.20000000000005</c:v>
                </c:pt>
                <c:pt idx="3439">
                  <c:v>479.5</c:v>
                </c:pt>
                <c:pt idx="3440">
                  <c:v>479.79999999999995</c:v>
                </c:pt>
                <c:pt idx="3441">
                  <c:v>480.10000000000014</c:v>
                </c:pt>
                <c:pt idx="3442">
                  <c:v>480.40000000000009</c:v>
                </c:pt>
                <c:pt idx="3443">
                  <c:v>480.70000000000005</c:v>
                </c:pt>
                <c:pt idx="3444">
                  <c:v>481.10000000000014</c:v>
                </c:pt>
                <c:pt idx="3445">
                  <c:v>481.40000000000009</c:v>
                </c:pt>
                <c:pt idx="3446">
                  <c:v>481.70000000000005</c:v>
                </c:pt>
                <c:pt idx="3447">
                  <c:v>482</c:v>
                </c:pt>
                <c:pt idx="3448">
                  <c:v>482.29999999999995</c:v>
                </c:pt>
                <c:pt idx="3449">
                  <c:v>482.60000000000014</c:v>
                </c:pt>
                <c:pt idx="3450">
                  <c:v>482.90000000000009</c:v>
                </c:pt>
                <c:pt idx="3451">
                  <c:v>483.20000000000005</c:v>
                </c:pt>
                <c:pt idx="3452">
                  <c:v>483.5</c:v>
                </c:pt>
                <c:pt idx="3453">
                  <c:v>483.79999999999995</c:v>
                </c:pt>
                <c:pt idx="3454">
                  <c:v>484.10000000000014</c:v>
                </c:pt>
                <c:pt idx="3455">
                  <c:v>484.40000000000009</c:v>
                </c:pt>
                <c:pt idx="3456">
                  <c:v>484.70000000000005</c:v>
                </c:pt>
                <c:pt idx="3457">
                  <c:v>485</c:v>
                </c:pt>
                <c:pt idx="3458">
                  <c:v>485.29999999999995</c:v>
                </c:pt>
                <c:pt idx="3459">
                  <c:v>485.60000000000014</c:v>
                </c:pt>
                <c:pt idx="3460">
                  <c:v>485.90000000000009</c:v>
                </c:pt>
                <c:pt idx="3461">
                  <c:v>486.20000000000005</c:v>
                </c:pt>
                <c:pt idx="3462">
                  <c:v>486.5</c:v>
                </c:pt>
                <c:pt idx="3463">
                  <c:v>486.79999999999995</c:v>
                </c:pt>
                <c:pt idx="3464">
                  <c:v>487</c:v>
                </c:pt>
                <c:pt idx="3465">
                  <c:v>487.29999999999995</c:v>
                </c:pt>
                <c:pt idx="3466">
                  <c:v>487.60000000000014</c:v>
                </c:pt>
                <c:pt idx="3467">
                  <c:v>487.79999999999995</c:v>
                </c:pt>
                <c:pt idx="3468">
                  <c:v>488.10000000000014</c:v>
                </c:pt>
                <c:pt idx="3469">
                  <c:v>488.29999999999995</c:v>
                </c:pt>
                <c:pt idx="3470">
                  <c:v>488.60000000000014</c:v>
                </c:pt>
                <c:pt idx="3471">
                  <c:v>488.79999999999995</c:v>
                </c:pt>
                <c:pt idx="3472">
                  <c:v>489.10000000000014</c:v>
                </c:pt>
                <c:pt idx="3473">
                  <c:v>489.40000000000009</c:v>
                </c:pt>
                <c:pt idx="3474">
                  <c:v>489.60000000000014</c:v>
                </c:pt>
                <c:pt idx="3475">
                  <c:v>489.90000000000009</c:v>
                </c:pt>
                <c:pt idx="3476">
                  <c:v>490.10000000000014</c:v>
                </c:pt>
                <c:pt idx="3477">
                  <c:v>490.40000000000009</c:v>
                </c:pt>
                <c:pt idx="3478">
                  <c:v>490.60000000000014</c:v>
                </c:pt>
                <c:pt idx="3479">
                  <c:v>490.90000000000009</c:v>
                </c:pt>
                <c:pt idx="3480">
                  <c:v>491.20000000000005</c:v>
                </c:pt>
                <c:pt idx="3481">
                  <c:v>491.40000000000009</c:v>
                </c:pt>
                <c:pt idx="3482">
                  <c:v>491.70000000000005</c:v>
                </c:pt>
                <c:pt idx="3483">
                  <c:v>491.90000000000009</c:v>
                </c:pt>
                <c:pt idx="3484">
                  <c:v>492.20000000000005</c:v>
                </c:pt>
                <c:pt idx="3485">
                  <c:v>492.40000000000009</c:v>
                </c:pt>
                <c:pt idx="3486">
                  <c:v>492.70000000000005</c:v>
                </c:pt>
                <c:pt idx="3487">
                  <c:v>493</c:v>
                </c:pt>
                <c:pt idx="3488">
                  <c:v>493.20000000000005</c:v>
                </c:pt>
                <c:pt idx="3489">
                  <c:v>493.5</c:v>
                </c:pt>
                <c:pt idx="3490">
                  <c:v>493.70000000000005</c:v>
                </c:pt>
                <c:pt idx="3491">
                  <c:v>494</c:v>
                </c:pt>
                <c:pt idx="3492">
                  <c:v>494.20000000000005</c:v>
                </c:pt>
                <c:pt idx="3493">
                  <c:v>494.40000000000009</c:v>
                </c:pt>
                <c:pt idx="3494">
                  <c:v>494.60000000000014</c:v>
                </c:pt>
                <c:pt idx="3495">
                  <c:v>494.90000000000009</c:v>
                </c:pt>
                <c:pt idx="3496">
                  <c:v>495.10000000000014</c:v>
                </c:pt>
                <c:pt idx="3497">
                  <c:v>495.29999999999995</c:v>
                </c:pt>
                <c:pt idx="3498">
                  <c:v>495.5</c:v>
                </c:pt>
                <c:pt idx="3499">
                  <c:v>495.70000000000005</c:v>
                </c:pt>
                <c:pt idx="3500">
                  <c:v>496</c:v>
                </c:pt>
                <c:pt idx="3501">
                  <c:v>496.20000000000005</c:v>
                </c:pt>
                <c:pt idx="3502">
                  <c:v>496.40000000000009</c:v>
                </c:pt>
                <c:pt idx="3503">
                  <c:v>496.60000000000014</c:v>
                </c:pt>
                <c:pt idx="3504">
                  <c:v>496.79999999999995</c:v>
                </c:pt>
                <c:pt idx="3505">
                  <c:v>497</c:v>
                </c:pt>
                <c:pt idx="3506">
                  <c:v>497.29999999999995</c:v>
                </c:pt>
                <c:pt idx="3507">
                  <c:v>497.5</c:v>
                </c:pt>
                <c:pt idx="3508">
                  <c:v>497.70000000000005</c:v>
                </c:pt>
                <c:pt idx="3509">
                  <c:v>497.90000000000009</c:v>
                </c:pt>
                <c:pt idx="3510">
                  <c:v>498.10000000000014</c:v>
                </c:pt>
                <c:pt idx="3511">
                  <c:v>498.40000000000009</c:v>
                </c:pt>
                <c:pt idx="3512">
                  <c:v>498.60000000000014</c:v>
                </c:pt>
                <c:pt idx="3513">
                  <c:v>498.79999999999995</c:v>
                </c:pt>
                <c:pt idx="3514">
                  <c:v>499</c:v>
                </c:pt>
                <c:pt idx="3515">
                  <c:v>499.20000000000005</c:v>
                </c:pt>
                <c:pt idx="3516">
                  <c:v>499.5</c:v>
                </c:pt>
                <c:pt idx="3517">
                  <c:v>499.70000000000005</c:v>
                </c:pt>
                <c:pt idx="3518">
                  <c:v>499.90000000000009</c:v>
                </c:pt>
                <c:pt idx="3519">
                  <c:v>500.10000000000014</c:v>
                </c:pt>
                <c:pt idx="3520">
                  <c:v>500.29999999999995</c:v>
                </c:pt>
                <c:pt idx="3521">
                  <c:v>500.60000000000014</c:v>
                </c:pt>
                <c:pt idx="3522">
                  <c:v>500.79999999999995</c:v>
                </c:pt>
                <c:pt idx="3523">
                  <c:v>501</c:v>
                </c:pt>
                <c:pt idx="3524">
                  <c:v>501.20000000000005</c:v>
                </c:pt>
                <c:pt idx="3525">
                  <c:v>501.40000000000009</c:v>
                </c:pt>
                <c:pt idx="3526">
                  <c:v>501.70000000000005</c:v>
                </c:pt>
                <c:pt idx="3527">
                  <c:v>501.90000000000009</c:v>
                </c:pt>
                <c:pt idx="3528">
                  <c:v>502.10000000000014</c:v>
                </c:pt>
                <c:pt idx="3529">
                  <c:v>502.29999999999995</c:v>
                </c:pt>
                <c:pt idx="3530">
                  <c:v>502.60000000000014</c:v>
                </c:pt>
                <c:pt idx="3531">
                  <c:v>502.79999999999995</c:v>
                </c:pt>
                <c:pt idx="3532">
                  <c:v>503</c:v>
                </c:pt>
                <c:pt idx="3533">
                  <c:v>503.29999999999995</c:v>
                </c:pt>
                <c:pt idx="3534">
                  <c:v>503.5</c:v>
                </c:pt>
                <c:pt idx="3535">
                  <c:v>503.70000000000005</c:v>
                </c:pt>
                <c:pt idx="3536">
                  <c:v>503.90000000000009</c:v>
                </c:pt>
                <c:pt idx="3537">
                  <c:v>504.20000000000005</c:v>
                </c:pt>
                <c:pt idx="3538">
                  <c:v>504.40000000000009</c:v>
                </c:pt>
                <c:pt idx="3539">
                  <c:v>504.60000000000014</c:v>
                </c:pt>
                <c:pt idx="3540">
                  <c:v>504.90000000000009</c:v>
                </c:pt>
                <c:pt idx="3541">
                  <c:v>505.10000000000014</c:v>
                </c:pt>
                <c:pt idx="3542">
                  <c:v>505.29999999999995</c:v>
                </c:pt>
                <c:pt idx="3543">
                  <c:v>505.5</c:v>
                </c:pt>
                <c:pt idx="3544">
                  <c:v>505.79999999999995</c:v>
                </c:pt>
                <c:pt idx="3545">
                  <c:v>506</c:v>
                </c:pt>
                <c:pt idx="3546">
                  <c:v>506.20000000000005</c:v>
                </c:pt>
                <c:pt idx="3547">
                  <c:v>506.5</c:v>
                </c:pt>
                <c:pt idx="3548">
                  <c:v>506.70000000000005</c:v>
                </c:pt>
                <c:pt idx="3549">
                  <c:v>506.90000000000009</c:v>
                </c:pt>
                <c:pt idx="3550">
                  <c:v>507.10000000000014</c:v>
                </c:pt>
                <c:pt idx="3551">
                  <c:v>507.40000000000009</c:v>
                </c:pt>
                <c:pt idx="3552">
                  <c:v>507.60000000000014</c:v>
                </c:pt>
                <c:pt idx="3553">
                  <c:v>507.79999999999995</c:v>
                </c:pt>
                <c:pt idx="3554">
                  <c:v>508.10000000000014</c:v>
                </c:pt>
                <c:pt idx="3555">
                  <c:v>508.29999999999995</c:v>
                </c:pt>
                <c:pt idx="3556">
                  <c:v>508.5</c:v>
                </c:pt>
                <c:pt idx="3557">
                  <c:v>508.70000000000005</c:v>
                </c:pt>
                <c:pt idx="3558">
                  <c:v>509</c:v>
                </c:pt>
                <c:pt idx="3559">
                  <c:v>509.20000000000005</c:v>
                </c:pt>
                <c:pt idx="3560">
                  <c:v>509.5</c:v>
                </c:pt>
                <c:pt idx="3561">
                  <c:v>509.70000000000005</c:v>
                </c:pt>
                <c:pt idx="3562">
                  <c:v>509.90000000000009</c:v>
                </c:pt>
                <c:pt idx="3563">
                  <c:v>510.20000000000005</c:v>
                </c:pt>
                <c:pt idx="3564">
                  <c:v>510.40000000000009</c:v>
                </c:pt>
                <c:pt idx="3565">
                  <c:v>510.70000000000005</c:v>
                </c:pt>
                <c:pt idx="3566">
                  <c:v>510.90000000000009</c:v>
                </c:pt>
                <c:pt idx="3567">
                  <c:v>511.10000000000014</c:v>
                </c:pt>
                <c:pt idx="3568">
                  <c:v>511.40000000000009</c:v>
                </c:pt>
                <c:pt idx="3569">
                  <c:v>511.60000000000014</c:v>
                </c:pt>
                <c:pt idx="3570">
                  <c:v>511.90000000000009</c:v>
                </c:pt>
                <c:pt idx="3571">
                  <c:v>512.10000000000014</c:v>
                </c:pt>
                <c:pt idx="3572">
                  <c:v>512.29999999999995</c:v>
                </c:pt>
                <c:pt idx="3573">
                  <c:v>512.60000000000014</c:v>
                </c:pt>
                <c:pt idx="3574">
                  <c:v>512.79999999999995</c:v>
                </c:pt>
                <c:pt idx="3575">
                  <c:v>513.10000000000014</c:v>
                </c:pt>
                <c:pt idx="3576">
                  <c:v>513.29999999999995</c:v>
                </c:pt>
                <c:pt idx="3577">
                  <c:v>513.60000000000014</c:v>
                </c:pt>
                <c:pt idx="3578">
                  <c:v>513.79999999999995</c:v>
                </c:pt>
                <c:pt idx="3579">
                  <c:v>514</c:v>
                </c:pt>
                <c:pt idx="3580">
                  <c:v>514.29999999999995</c:v>
                </c:pt>
                <c:pt idx="3581">
                  <c:v>514.5</c:v>
                </c:pt>
                <c:pt idx="3582">
                  <c:v>514.79999999999995</c:v>
                </c:pt>
                <c:pt idx="3583">
                  <c:v>515</c:v>
                </c:pt>
                <c:pt idx="3584">
                  <c:v>515.20000000000005</c:v>
                </c:pt>
                <c:pt idx="3585">
                  <c:v>515.5</c:v>
                </c:pt>
                <c:pt idx="3586">
                  <c:v>515.70000000000005</c:v>
                </c:pt>
                <c:pt idx="3587">
                  <c:v>516</c:v>
                </c:pt>
                <c:pt idx="3588">
                  <c:v>516.20000000000005</c:v>
                </c:pt>
                <c:pt idx="3589">
                  <c:v>516.40000000000009</c:v>
                </c:pt>
                <c:pt idx="3590">
                  <c:v>516.70000000000005</c:v>
                </c:pt>
                <c:pt idx="3591">
                  <c:v>516.90000000000009</c:v>
                </c:pt>
                <c:pt idx="3592">
                  <c:v>517.10000000000014</c:v>
                </c:pt>
                <c:pt idx="3593">
                  <c:v>517.40000000000009</c:v>
                </c:pt>
                <c:pt idx="3594">
                  <c:v>517.60000000000014</c:v>
                </c:pt>
                <c:pt idx="3595">
                  <c:v>517.79999999999995</c:v>
                </c:pt>
                <c:pt idx="3596">
                  <c:v>518</c:v>
                </c:pt>
                <c:pt idx="3597">
                  <c:v>518.29999999999995</c:v>
                </c:pt>
                <c:pt idx="3598">
                  <c:v>518.5</c:v>
                </c:pt>
                <c:pt idx="3599">
                  <c:v>518.70000000000005</c:v>
                </c:pt>
                <c:pt idx="3600">
                  <c:v>519</c:v>
                </c:pt>
                <c:pt idx="3601">
                  <c:v>519.20000000000005</c:v>
                </c:pt>
                <c:pt idx="3602">
                  <c:v>519.40000000000009</c:v>
                </c:pt>
                <c:pt idx="3603">
                  <c:v>519.70000000000005</c:v>
                </c:pt>
                <c:pt idx="3604">
                  <c:v>519.90000000000009</c:v>
                </c:pt>
                <c:pt idx="3605">
                  <c:v>520.10000000000014</c:v>
                </c:pt>
                <c:pt idx="3606">
                  <c:v>520.29999999999995</c:v>
                </c:pt>
                <c:pt idx="3607">
                  <c:v>520.60000000000014</c:v>
                </c:pt>
                <c:pt idx="3608">
                  <c:v>520.79999999999995</c:v>
                </c:pt>
                <c:pt idx="3609">
                  <c:v>521</c:v>
                </c:pt>
                <c:pt idx="3610">
                  <c:v>521.29999999999995</c:v>
                </c:pt>
                <c:pt idx="3611">
                  <c:v>521.5</c:v>
                </c:pt>
                <c:pt idx="3612">
                  <c:v>521.70000000000005</c:v>
                </c:pt>
                <c:pt idx="3613">
                  <c:v>522</c:v>
                </c:pt>
                <c:pt idx="3614">
                  <c:v>522.20000000000005</c:v>
                </c:pt>
                <c:pt idx="3615">
                  <c:v>522.40000000000009</c:v>
                </c:pt>
                <c:pt idx="3616">
                  <c:v>522.60000000000014</c:v>
                </c:pt>
                <c:pt idx="3617">
                  <c:v>522.90000000000009</c:v>
                </c:pt>
                <c:pt idx="3618">
                  <c:v>523.10000000000014</c:v>
                </c:pt>
                <c:pt idx="3619">
                  <c:v>523.29999999999995</c:v>
                </c:pt>
                <c:pt idx="3620">
                  <c:v>523.60000000000014</c:v>
                </c:pt>
                <c:pt idx="3621">
                  <c:v>523.79999999999995</c:v>
                </c:pt>
                <c:pt idx="3622">
                  <c:v>524</c:v>
                </c:pt>
                <c:pt idx="3623">
                  <c:v>524.20000000000005</c:v>
                </c:pt>
                <c:pt idx="3624">
                  <c:v>524.40000000000009</c:v>
                </c:pt>
                <c:pt idx="3625">
                  <c:v>524.70000000000005</c:v>
                </c:pt>
                <c:pt idx="3626">
                  <c:v>524.90000000000009</c:v>
                </c:pt>
                <c:pt idx="3627">
                  <c:v>525.10000000000014</c:v>
                </c:pt>
                <c:pt idx="3628">
                  <c:v>525.29999999999995</c:v>
                </c:pt>
                <c:pt idx="3629">
                  <c:v>525.5</c:v>
                </c:pt>
                <c:pt idx="3630">
                  <c:v>525.70000000000005</c:v>
                </c:pt>
                <c:pt idx="3631">
                  <c:v>526</c:v>
                </c:pt>
                <c:pt idx="3632">
                  <c:v>526.20000000000005</c:v>
                </c:pt>
                <c:pt idx="3633">
                  <c:v>526.40000000000009</c:v>
                </c:pt>
                <c:pt idx="3634">
                  <c:v>526.60000000000014</c:v>
                </c:pt>
                <c:pt idx="3635">
                  <c:v>526.79999999999995</c:v>
                </c:pt>
                <c:pt idx="3636">
                  <c:v>527</c:v>
                </c:pt>
                <c:pt idx="3637">
                  <c:v>527.29999999999995</c:v>
                </c:pt>
                <c:pt idx="3638">
                  <c:v>527.5</c:v>
                </c:pt>
                <c:pt idx="3639">
                  <c:v>527.70000000000005</c:v>
                </c:pt>
                <c:pt idx="3640">
                  <c:v>527.90000000000009</c:v>
                </c:pt>
                <c:pt idx="3641">
                  <c:v>528.10000000000014</c:v>
                </c:pt>
                <c:pt idx="3642">
                  <c:v>528.29999999999995</c:v>
                </c:pt>
                <c:pt idx="3643">
                  <c:v>528.60000000000014</c:v>
                </c:pt>
                <c:pt idx="3644">
                  <c:v>528.79999999999995</c:v>
                </c:pt>
                <c:pt idx="3645">
                  <c:v>529</c:v>
                </c:pt>
                <c:pt idx="3646">
                  <c:v>529.20000000000005</c:v>
                </c:pt>
                <c:pt idx="3647">
                  <c:v>529.40000000000009</c:v>
                </c:pt>
                <c:pt idx="3648">
                  <c:v>529.60000000000014</c:v>
                </c:pt>
                <c:pt idx="3649">
                  <c:v>529.90000000000009</c:v>
                </c:pt>
                <c:pt idx="3650">
                  <c:v>530.10000000000014</c:v>
                </c:pt>
                <c:pt idx="3651">
                  <c:v>530.29999999999995</c:v>
                </c:pt>
                <c:pt idx="3652">
                  <c:v>530.5</c:v>
                </c:pt>
                <c:pt idx="3653">
                  <c:v>530.70000000000005</c:v>
                </c:pt>
                <c:pt idx="3654">
                  <c:v>530.90000000000009</c:v>
                </c:pt>
                <c:pt idx="3655">
                  <c:v>531.20000000000005</c:v>
                </c:pt>
                <c:pt idx="3656">
                  <c:v>531.40000000000009</c:v>
                </c:pt>
                <c:pt idx="3657">
                  <c:v>531.70000000000005</c:v>
                </c:pt>
                <c:pt idx="3658">
                  <c:v>531.90000000000009</c:v>
                </c:pt>
                <c:pt idx="3659">
                  <c:v>532.10000000000014</c:v>
                </c:pt>
                <c:pt idx="3660">
                  <c:v>532.40000000000009</c:v>
                </c:pt>
                <c:pt idx="3661">
                  <c:v>532.60000000000014</c:v>
                </c:pt>
                <c:pt idx="3662">
                  <c:v>532.90000000000009</c:v>
                </c:pt>
                <c:pt idx="3663">
                  <c:v>533.10000000000014</c:v>
                </c:pt>
                <c:pt idx="3664">
                  <c:v>533.29999999999995</c:v>
                </c:pt>
                <c:pt idx="3665">
                  <c:v>533.60000000000014</c:v>
                </c:pt>
                <c:pt idx="3666">
                  <c:v>533.79999999999995</c:v>
                </c:pt>
                <c:pt idx="3667">
                  <c:v>534</c:v>
                </c:pt>
                <c:pt idx="3668">
                  <c:v>534.29999999999995</c:v>
                </c:pt>
                <c:pt idx="3669">
                  <c:v>534.5</c:v>
                </c:pt>
                <c:pt idx="3670">
                  <c:v>534.79999999999995</c:v>
                </c:pt>
                <c:pt idx="3671">
                  <c:v>535</c:v>
                </c:pt>
                <c:pt idx="3672">
                  <c:v>535.20000000000005</c:v>
                </c:pt>
                <c:pt idx="3673">
                  <c:v>535.5</c:v>
                </c:pt>
                <c:pt idx="3674">
                  <c:v>535.70000000000005</c:v>
                </c:pt>
                <c:pt idx="3675">
                  <c:v>536</c:v>
                </c:pt>
                <c:pt idx="3676">
                  <c:v>536.20000000000005</c:v>
                </c:pt>
                <c:pt idx="3677">
                  <c:v>536.40000000000009</c:v>
                </c:pt>
                <c:pt idx="3678">
                  <c:v>536.70000000000005</c:v>
                </c:pt>
                <c:pt idx="3679">
                  <c:v>536.90000000000009</c:v>
                </c:pt>
                <c:pt idx="3680">
                  <c:v>537.10000000000014</c:v>
                </c:pt>
                <c:pt idx="3681">
                  <c:v>537.40000000000009</c:v>
                </c:pt>
                <c:pt idx="3682">
                  <c:v>537.60000000000014</c:v>
                </c:pt>
                <c:pt idx="3683">
                  <c:v>537.90000000000009</c:v>
                </c:pt>
                <c:pt idx="3684">
                  <c:v>538.10000000000014</c:v>
                </c:pt>
                <c:pt idx="3685">
                  <c:v>538.29999999999995</c:v>
                </c:pt>
                <c:pt idx="3686">
                  <c:v>538.60000000000014</c:v>
                </c:pt>
                <c:pt idx="3687">
                  <c:v>538.79999999999995</c:v>
                </c:pt>
                <c:pt idx="3688">
                  <c:v>539</c:v>
                </c:pt>
                <c:pt idx="3689">
                  <c:v>539.20000000000005</c:v>
                </c:pt>
                <c:pt idx="3690">
                  <c:v>539.40000000000009</c:v>
                </c:pt>
                <c:pt idx="3691">
                  <c:v>539.70000000000005</c:v>
                </c:pt>
                <c:pt idx="3692">
                  <c:v>539.90000000000009</c:v>
                </c:pt>
                <c:pt idx="3693">
                  <c:v>540.10000000000014</c:v>
                </c:pt>
                <c:pt idx="3694">
                  <c:v>540.29999999999995</c:v>
                </c:pt>
                <c:pt idx="3695">
                  <c:v>540.60000000000014</c:v>
                </c:pt>
                <c:pt idx="3696">
                  <c:v>540.79999999999995</c:v>
                </c:pt>
                <c:pt idx="3697">
                  <c:v>541</c:v>
                </c:pt>
                <c:pt idx="3698">
                  <c:v>541.20000000000005</c:v>
                </c:pt>
                <c:pt idx="3699">
                  <c:v>541.40000000000009</c:v>
                </c:pt>
                <c:pt idx="3700">
                  <c:v>541.70000000000005</c:v>
                </c:pt>
                <c:pt idx="3701">
                  <c:v>541.90000000000009</c:v>
                </c:pt>
                <c:pt idx="3702">
                  <c:v>542.10000000000014</c:v>
                </c:pt>
                <c:pt idx="3703">
                  <c:v>542.29999999999995</c:v>
                </c:pt>
                <c:pt idx="3704">
                  <c:v>542.60000000000014</c:v>
                </c:pt>
                <c:pt idx="3705">
                  <c:v>542.79999999999995</c:v>
                </c:pt>
                <c:pt idx="3706">
                  <c:v>543</c:v>
                </c:pt>
                <c:pt idx="3707">
                  <c:v>543.20000000000005</c:v>
                </c:pt>
                <c:pt idx="3708">
                  <c:v>543.40000000000009</c:v>
                </c:pt>
                <c:pt idx="3709">
                  <c:v>543.70000000000005</c:v>
                </c:pt>
                <c:pt idx="3710">
                  <c:v>543.90000000000009</c:v>
                </c:pt>
                <c:pt idx="3711">
                  <c:v>544.10000000000014</c:v>
                </c:pt>
                <c:pt idx="3712">
                  <c:v>544.29999999999995</c:v>
                </c:pt>
                <c:pt idx="3713">
                  <c:v>544.60000000000014</c:v>
                </c:pt>
                <c:pt idx="3714">
                  <c:v>544.79999999999995</c:v>
                </c:pt>
                <c:pt idx="3715">
                  <c:v>545</c:v>
                </c:pt>
                <c:pt idx="3716">
                  <c:v>545.20000000000005</c:v>
                </c:pt>
                <c:pt idx="3717">
                  <c:v>545.40000000000009</c:v>
                </c:pt>
                <c:pt idx="3718">
                  <c:v>545.70000000000005</c:v>
                </c:pt>
                <c:pt idx="3719">
                  <c:v>545.90000000000009</c:v>
                </c:pt>
                <c:pt idx="3720">
                  <c:v>546.10000000000014</c:v>
                </c:pt>
                <c:pt idx="3721">
                  <c:v>546.40000000000009</c:v>
                </c:pt>
                <c:pt idx="3722">
                  <c:v>546.60000000000014</c:v>
                </c:pt>
                <c:pt idx="3723">
                  <c:v>546.79999999999995</c:v>
                </c:pt>
                <c:pt idx="3724">
                  <c:v>547.10000000000014</c:v>
                </c:pt>
                <c:pt idx="3725">
                  <c:v>547.29999999999995</c:v>
                </c:pt>
                <c:pt idx="3726">
                  <c:v>547.5</c:v>
                </c:pt>
                <c:pt idx="3727">
                  <c:v>547.79999999999995</c:v>
                </c:pt>
                <c:pt idx="3728">
                  <c:v>548</c:v>
                </c:pt>
                <c:pt idx="3729">
                  <c:v>548.29999999999995</c:v>
                </c:pt>
                <c:pt idx="3730">
                  <c:v>548.5</c:v>
                </c:pt>
                <c:pt idx="3731">
                  <c:v>548.70000000000005</c:v>
                </c:pt>
                <c:pt idx="3732">
                  <c:v>549</c:v>
                </c:pt>
                <c:pt idx="3733">
                  <c:v>549.20000000000005</c:v>
                </c:pt>
                <c:pt idx="3734">
                  <c:v>549.40000000000009</c:v>
                </c:pt>
                <c:pt idx="3735">
                  <c:v>549.70000000000005</c:v>
                </c:pt>
                <c:pt idx="3736">
                  <c:v>549.90000000000009</c:v>
                </c:pt>
                <c:pt idx="3737">
                  <c:v>550.10000000000014</c:v>
                </c:pt>
                <c:pt idx="3738">
                  <c:v>550.40000000000009</c:v>
                </c:pt>
                <c:pt idx="3739">
                  <c:v>550.60000000000014</c:v>
                </c:pt>
                <c:pt idx="3740">
                  <c:v>550.90000000000009</c:v>
                </c:pt>
                <c:pt idx="3741">
                  <c:v>551.10000000000014</c:v>
                </c:pt>
                <c:pt idx="3742">
                  <c:v>551.29999999999995</c:v>
                </c:pt>
                <c:pt idx="3743">
                  <c:v>551.60000000000014</c:v>
                </c:pt>
                <c:pt idx="3744">
                  <c:v>551.79999999999995</c:v>
                </c:pt>
                <c:pt idx="3745">
                  <c:v>552</c:v>
                </c:pt>
                <c:pt idx="3746">
                  <c:v>552.29999999999995</c:v>
                </c:pt>
                <c:pt idx="3747">
                  <c:v>552.5</c:v>
                </c:pt>
                <c:pt idx="3748">
                  <c:v>552.70000000000005</c:v>
                </c:pt>
                <c:pt idx="3749">
                  <c:v>553</c:v>
                </c:pt>
                <c:pt idx="3750">
                  <c:v>553.20000000000005</c:v>
                </c:pt>
                <c:pt idx="3751">
                  <c:v>553.40000000000009</c:v>
                </c:pt>
                <c:pt idx="3752">
                  <c:v>553.60000000000014</c:v>
                </c:pt>
                <c:pt idx="3753">
                  <c:v>553.79999999999995</c:v>
                </c:pt>
                <c:pt idx="3754">
                  <c:v>554</c:v>
                </c:pt>
                <c:pt idx="3755">
                  <c:v>554.20000000000005</c:v>
                </c:pt>
                <c:pt idx="3756">
                  <c:v>554.40000000000009</c:v>
                </c:pt>
                <c:pt idx="3757">
                  <c:v>554.60000000000014</c:v>
                </c:pt>
                <c:pt idx="3758">
                  <c:v>554.79999999999995</c:v>
                </c:pt>
                <c:pt idx="3759">
                  <c:v>555</c:v>
                </c:pt>
                <c:pt idx="3760">
                  <c:v>555.20000000000005</c:v>
                </c:pt>
                <c:pt idx="3761">
                  <c:v>555.40000000000009</c:v>
                </c:pt>
                <c:pt idx="3762">
                  <c:v>555.60000000000014</c:v>
                </c:pt>
                <c:pt idx="3763">
                  <c:v>555.79999999999995</c:v>
                </c:pt>
                <c:pt idx="3764">
                  <c:v>556</c:v>
                </c:pt>
                <c:pt idx="3765">
                  <c:v>556.20000000000005</c:v>
                </c:pt>
                <c:pt idx="3766">
                  <c:v>556.40000000000009</c:v>
                </c:pt>
                <c:pt idx="3767">
                  <c:v>556.60000000000014</c:v>
                </c:pt>
                <c:pt idx="3768">
                  <c:v>556.79999999999995</c:v>
                </c:pt>
                <c:pt idx="3769">
                  <c:v>557</c:v>
                </c:pt>
                <c:pt idx="3770">
                  <c:v>557.20000000000005</c:v>
                </c:pt>
                <c:pt idx="3771">
                  <c:v>557.40000000000009</c:v>
                </c:pt>
                <c:pt idx="3772">
                  <c:v>557.60000000000014</c:v>
                </c:pt>
                <c:pt idx="3773">
                  <c:v>557.79999999999995</c:v>
                </c:pt>
                <c:pt idx="3774">
                  <c:v>558</c:v>
                </c:pt>
                <c:pt idx="3775">
                  <c:v>558.20000000000005</c:v>
                </c:pt>
                <c:pt idx="3776">
                  <c:v>558.40000000000009</c:v>
                </c:pt>
                <c:pt idx="3777">
                  <c:v>558.60000000000014</c:v>
                </c:pt>
                <c:pt idx="3778">
                  <c:v>558.79999999999995</c:v>
                </c:pt>
                <c:pt idx="3779">
                  <c:v>559</c:v>
                </c:pt>
                <c:pt idx="3780">
                  <c:v>559.20000000000005</c:v>
                </c:pt>
                <c:pt idx="3781">
                  <c:v>559.29999999999995</c:v>
                </c:pt>
                <c:pt idx="3782">
                  <c:v>559.5</c:v>
                </c:pt>
                <c:pt idx="3783">
                  <c:v>559.70000000000005</c:v>
                </c:pt>
                <c:pt idx="3784">
                  <c:v>559.90000000000009</c:v>
                </c:pt>
                <c:pt idx="3785">
                  <c:v>560.10000000000014</c:v>
                </c:pt>
                <c:pt idx="3786">
                  <c:v>560.29999999999995</c:v>
                </c:pt>
                <c:pt idx="3787">
                  <c:v>560.5</c:v>
                </c:pt>
                <c:pt idx="3788">
                  <c:v>560.70000000000005</c:v>
                </c:pt>
                <c:pt idx="3789">
                  <c:v>560.90000000000009</c:v>
                </c:pt>
                <c:pt idx="3790">
                  <c:v>561.10000000000014</c:v>
                </c:pt>
                <c:pt idx="3791">
                  <c:v>561.29999999999995</c:v>
                </c:pt>
                <c:pt idx="3792">
                  <c:v>561.5</c:v>
                </c:pt>
                <c:pt idx="3793">
                  <c:v>561.70000000000005</c:v>
                </c:pt>
                <c:pt idx="3794">
                  <c:v>561.90000000000009</c:v>
                </c:pt>
                <c:pt idx="3795">
                  <c:v>562.10000000000014</c:v>
                </c:pt>
                <c:pt idx="3796">
                  <c:v>562.29999999999995</c:v>
                </c:pt>
                <c:pt idx="3797">
                  <c:v>562.5</c:v>
                </c:pt>
                <c:pt idx="3798">
                  <c:v>562.70000000000005</c:v>
                </c:pt>
                <c:pt idx="3799">
                  <c:v>562.90000000000009</c:v>
                </c:pt>
                <c:pt idx="3800">
                  <c:v>563.10000000000014</c:v>
                </c:pt>
                <c:pt idx="3801">
                  <c:v>563.29999999999995</c:v>
                </c:pt>
                <c:pt idx="3802">
                  <c:v>563.5</c:v>
                </c:pt>
                <c:pt idx="3803">
                  <c:v>563.70000000000005</c:v>
                </c:pt>
                <c:pt idx="3804">
                  <c:v>563.90000000000009</c:v>
                </c:pt>
                <c:pt idx="3805">
                  <c:v>564.10000000000014</c:v>
                </c:pt>
                <c:pt idx="3806">
                  <c:v>564.29999999999995</c:v>
                </c:pt>
                <c:pt idx="3807">
                  <c:v>564.5</c:v>
                </c:pt>
                <c:pt idx="3808">
                  <c:v>564.70000000000005</c:v>
                </c:pt>
                <c:pt idx="3809">
                  <c:v>564.90000000000009</c:v>
                </c:pt>
                <c:pt idx="3810">
                  <c:v>565.10000000000014</c:v>
                </c:pt>
                <c:pt idx="3811">
                  <c:v>565.29999999999995</c:v>
                </c:pt>
                <c:pt idx="3812">
                  <c:v>565.5</c:v>
                </c:pt>
                <c:pt idx="3813">
                  <c:v>565.70000000000005</c:v>
                </c:pt>
                <c:pt idx="3814">
                  <c:v>565.90000000000009</c:v>
                </c:pt>
                <c:pt idx="3815">
                  <c:v>566.10000000000014</c:v>
                </c:pt>
                <c:pt idx="3816">
                  <c:v>566.29999999999995</c:v>
                </c:pt>
                <c:pt idx="3817">
                  <c:v>566.5</c:v>
                </c:pt>
                <c:pt idx="3818">
                  <c:v>566.70000000000005</c:v>
                </c:pt>
                <c:pt idx="3819">
                  <c:v>566.90000000000009</c:v>
                </c:pt>
                <c:pt idx="3820">
                  <c:v>567.10000000000014</c:v>
                </c:pt>
                <c:pt idx="3821">
                  <c:v>567.29999999999995</c:v>
                </c:pt>
                <c:pt idx="3822">
                  <c:v>567.5</c:v>
                </c:pt>
                <c:pt idx="3823">
                  <c:v>567.70000000000005</c:v>
                </c:pt>
                <c:pt idx="3824">
                  <c:v>567.79999999999995</c:v>
                </c:pt>
                <c:pt idx="3825">
                  <c:v>568</c:v>
                </c:pt>
                <c:pt idx="3826">
                  <c:v>568.20000000000005</c:v>
                </c:pt>
                <c:pt idx="3827">
                  <c:v>568.40000000000009</c:v>
                </c:pt>
                <c:pt idx="3828">
                  <c:v>568.60000000000014</c:v>
                </c:pt>
                <c:pt idx="3829">
                  <c:v>568.79999999999995</c:v>
                </c:pt>
                <c:pt idx="3830">
                  <c:v>569</c:v>
                </c:pt>
                <c:pt idx="3831">
                  <c:v>569.20000000000005</c:v>
                </c:pt>
                <c:pt idx="3832">
                  <c:v>569.40000000000009</c:v>
                </c:pt>
                <c:pt idx="3833">
                  <c:v>569.60000000000014</c:v>
                </c:pt>
                <c:pt idx="3834">
                  <c:v>569.70000000000005</c:v>
                </c:pt>
                <c:pt idx="3835">
                  <c:v>569.90000000000009</c:v>
                </c:pt>
                <c:pt idx="3836">
                  <c:v>570.10000000000014</c:v>
                </c:pt>
                <c:pt idx="3837">
                  <c:v>570.29999999999995</c:v>
                </c:pt>
                <c:pt idx="3838">
                  <c:v>570.5</c:v>
                </c:pt>
                <c:pt idx="3839">
                  <c:v>570.70000000000005</c:v>
                </c:pt>
                <c:pt idx="3840">
                  <c:v>570.90000000000009</c:v>
                </c:pt>
                <c:pt idx="3841">
                  <c:v>571.10000000000014</c:v>
                </c:pt>
                <c:pt idx="3842">
                  <c:v>571.29999999999995</c:v>
                </c:pt>
                <c:pt idx="3843">
                  <c:v>571.40000000000009</c:v>
                </c:pt>
                <c:pt idx="3844">
                  <c:v>571.60000000000014</c:v>
                </c:pt>
                <c:pt idx="3845">
                  <c:v>571.79999999999995</c:v>
                </c:pt>
                <c:pt idx="3846">
                  <c:v>572</c:v>
                </c:pt>
                <c:pt idx="3847">
                  <c:v>572.20000000000005</c:v>
                </c:pt>
                <c:pt idx="3848">
                  <c:v>572.40000000000009</c:v>
                </c:pt>
                <c:pt idx="3849">
                  <c:v>572.60000000000014</c:v>
                </c:pt>
                <c:pt idx="3850">
                  <c:v>572.79999999999995</c:v>
                </c:pt>
                <c:pt idx="3851">
                  <c:v>573</c:v>
                </c:pt>
                <c:pt idx="3852">
                  <c:v>573.10000000000014</c:v>
                </c:pt>
                <c:pt idx="3853">
                  <c:v>573.29999999999995</c:v>
                </c:pt>
                <c:pt idx="3854">
                  <c:v>573.5</c:v>
                </c:pt>
                <c:pt idx="3855">
                  <c:v>573.70000000000005</c:v>
                </c:pt>
                <c:pt idx="3856">
                  <c:v>573.90000000000009</c:v>
                </c:pt>
                <c:pt idx="3857">
                  <c:v>574.10000000000014</c:v>
                </c:pt>
                <c:pt idx="3858">
                  <c:v>574.29999999999995</c:v>
                </c:pt>
                <c:pt idx="3859">
                  <c:v>574.5</c:v>
                </c:pt>
                <c:pt idx="3860">
                  <c:v>574.70000000000005</c:v>
                </c:pt>
                <c:pt idx="3861">
                  <c:v>574.79999999999995</c:v>
                </c:pt>
                <c:pt idx="3862">
                  <c:v>575</c:v>
                </c:pt>
                <c:pt idx="3863">
                  <c:v>575.20000000000005</c:v>
                </c:pt>
                <c:pt idx="3864">
                  <c:v>575.40000000000009</c:v>
                </c:pt>
                <c:pt idx="3865">
                  <c:v>575.60000000000014</c:v>
                </c:pt>
                <c:pt idx="3866">
                  <c:v>575.70000000000005</c:v>
                </c:pt>
                <c:pt idx="3867">
                  <c:v>575.90000000000009</c:v>
                </c:pt>
                <c:pt idx="3868">
                  <c:v>576</c:v>
                </c:pt>
                <c:pt idx="3869">
                  <c:v>576.20000000000005</c:v>
                </c:pt>
                <c:pt idx="3870">
                  <c:v>576.40000000000009</c:v>
                </c:pt>
                <c:pt idx="3871">
                  <c:v>576.5</c:v>
                </c:pt>
                <c:pt idx="3872">
                  <c:v>576.70000000000005</c:v>
                </c:pt>
                <c:pt idx="3873">
                  <c:v>576.79999999999995</c:v>
                </c:pt>
                <c:pt idx="3874">
                  <c:v>577</c:v>
                </c:pt>
                <c:pt idx="3875">
                  <c:v>577.20000000000005</c:v>
                </c:pt>
                <c:pt idx="3876">
                  <c:v>577.29999999999995</c:v>
                </c:pt>
                <c:pt idx="3877">
                  <c:v>577.5</c:v>
                </c:pt>
                <c:pt idx="3878">
                  <c:v>577.60000000000014</c:v>
                </c:pt>
                <c:pt idx="3879">
                  <c:v>577.79999999999995</c:v>
                </c:pt>
                <c:pt idx="3880">
                  <c:v>578</c:v>
                </c:pt>
                <c:pt idx="3881">
                  <c:v>578.10000000000014</c:v>
                </c:pt>
                <c:pt idx="3882">
                  <c:v>578.29999999999995</c:v>
                </c:pt>
                <c:pt idx="3883">
                  <c:v>578.40000000000009</c:v>
                </c:pt>
                <c:pt idx="3884">
                  <c:v>578.60000000000014</c:v>
                </c:pt>
                <c:pt idx="3885">
                  <c:v>578.79999999999995</c:v>
                </c:pt>
                <c:pt idx="3886">
                  <c:v>578.90000000000009</c:v>
                </c:pt>
                <c:pt idx="3887">
                  <c:v>579.10000000000014</c:v>
                </c:pt>
                <c:pt idx="3888">
                  <c:v>579.20000000000005</c:v>
                </c:pt>
                <c:pt idx="3889">
                  <c:v>579.40000000000009</c:v>
                </c:pt>
                <c:pt idx="3890">
                  <c:v>579.60000000000014</c:v>
                </c:pt>
                <c:pt idx="3891">
                  <c:v>579.70000000000005</c:v>
                </c:pt>
                <c:pt idx="3892">
                  <c:v>579.90000000000009</c:v>
                </c:pt>
                <c:pt idx="3893">
                  <c:v>580</c:v>
                </c:pt>
                <c:pt idx="3894">
                  <c:v>580.20000000000005</c:v>
                </c:pt>
                <c:pt idx="3895">
                  <c:v>580.40000000000009</c:v>
                </c:pt>
                <c:pt idx="3896">
                  <c:v>580.5</c:v>
                </c:pt>
                <c:pt idx="3897">
                  <c:v>580.70000000000005</c:v>
                </c:pt>
                <c:pt idx="3898">
                  <c:v>580.79999999999995</c:v>
                </c:pt>
                <c:pt idx="3899">
                  <c:v>581</c:v>
                </c:pt>
                <c:pt idx="3900">
                  <c:v>581.20000000000005</c:v>
                </c:pt>
                <c:pt idx="3901">
                  <c:v>581.29999999999995</c:v>
                </c:pt>
                <c:pt idx="3902">
                  <c:v>581.5</c:v>
                </c:pt>
                <c:pt idx="3903">
                  <c:v>581.60000000000014</c:v>
                </c:pt>
                <c:pt idx="3904">
                  <c:v>581.79999999999995</c:v>
                </c:pt>
                <c:pt idx="3905">
                  <c:v>582</c:v>
                </c:pt>
                <c:pt idx="3906">
                  <c:v>582.10000000000014</c:v>
                </c:pt>
                <c:pt idx="3907">
                  <c:v>582.29999999999995</c:v>
                </c:pt>
                <c:pt idx="3908">
                  <c:v>582.40000000000009</c:v>
                </c:pt>
                <c:pt idx="3909">
                  <c:v>582.60000000000014</c:v>
                </c:pt>
                <c:pt idx="3910">
                  <c:v>582.79999999999995</c:v>
                </c:pt>
                <c:pt idx="3911">
                  <c:v>582.90000000000009</c:v>
                </c:pt>
                <c:pt idx="3912">
                  <c:v>583</c:v>
                </c:pt>
                <c:pt idx="3913">
                  <c:v>583.10000000000014</c:v>
                </c:pt>
                <c:pt idx="3914">
                  <c:v>583.20000000000005</c:v>
                </c:pt>
                <c:pt idx="3915">
                  <c:v>583.40000000000009</c:v>
                </c:pt>
                <c:pt idx="3916">
                  <c:v>583.5</c:v>
                </c:pt>
                <c:pt idx="3917">
                  <c:v>583.60000000000014</c:v>
                </c:pt>
                <c:pt idx="3918">
                  <c:v>583.70000000000005</c:v>
                </c:pt>
                <c:pt idx="3919">
                  <c:v>583.79999999999995</c:v>
                </c:pt>
                <c:pt idx="3920">
                  <c:v>583.90000000000009</c:v>
                </c:pt>
                <c:pt idx="3921">
                  <c:v>584.10000000000014</c:v>
                </c:pt>
                <c:pt idx="3922">
                  <c:v>584.20000000000005</c:v>
                </c:pt>
                <c:pt idx="3923">
                  <c:v>584.29999999999995</c:v>
                </c:pt>
                <c:pt idx="3924">
                  <c:v>584.40000000000009</c:v>
                </c:pt>
                <c:pt idx="3925">
                  <c:v>584.5</c:v>
                </c:pt>
                <c:pt idx="3926">
                  <c:v>584.70000000000005</c:v>
                </c:pt>
                <c:pt idx="3927">
                  <c:v>584.79999999999995</c:v>
                </c:pt>
                <c:pt idx="3928">
                  <c:v>584.90000000000009</c:v>
                </c:pt>
                <c:pt idx="3929">
                  <c:v>585</c:v>
                </c:pt>
                <c:pt idx="3930">
                  <c:v>585.10000000000014</c:v>
                </c:pt>
                <c:pt idx="3931">
                  <c:v>585.20000000000005</c:v>
                </c:pt>
                <c:pt idx="3932">
                  <c:v>585.40000000000009</c:v>
                </c:pt>
                <c:pt idx="3933">
                  <c:v>585.5</c:v>
                </c:pt>
                <c:pt idx="3934">
                  <c:v>585.60000000000014</c:v>
                </c:pt>
                <c:pt idx="3935">
                  <c:v>585.70000000000005</c:v>
                </c:pt>
                <c:pt idx="3936">
                  <c:v>585.79999999999995</c:v>
                </c:pt>
                <c:pt idx="3937">
                  <c:v>585.90000000000009</c:v>
                </c:pt>
                <c:pt idx="3938">
                  <c:v>586.10000000000014</c:v>
                </c:pt>
                <c:pt idx="3939">
                  <c:v>586.20000000000005</c:v>
                </c:pt>
                <c:pt idx="3940">
                  <c:v>586.29999999999995</c:v>
                </c:pt>
                <c:pt idx="3941">
                  <c:v>586.40000000000009</c:v>
                </c:pt>
                <c:pt idx="3942">
                  <c:v>586.5</c:v>
                </c:pt>
                <c:pt idx="3943">
                  <c:v>586.70000000000005</c:v>
                </c:pt>
                <c:pt idx="3944">
                  <c:v>586.79999999999995</c:v>
                </c:pt>
                <c:pt idx="3945">
                  <c:v>586.90000000000009</c:v>
                </c:pt>
                <c:pt idx="3946">
                  <c:v>587</c:v>
                </c:pt>
                <c:pt idx="3947">
                  <c:v>587.10000000000014</c:v>
                </c:pt>
                <c:pt idx="3948">
                  <c:v>587.20000000000005</c:v>
                </c:pt>
                <c:pt idx="3949">
                  <c:v>587.40000000000009</c:v>
                </c:pt>
                <c:pt idx="3950">
                  <c:v>587.5</c:v>
                </c:pt>
                <c:pt idx="3951">
                  <c:v>587.60000000000014</c:v>
                </c:pt>
                <c:pt idx="3952">
                  <c:v>587.70000000000005</c:v>
                </c:pt>
                <c:pt idx="3953">
                  <c:v>587.79999999999995</c:v>
                </c:pt>
                <c:pt idx="3954">
                  <c:v>588</c:v>
                </c:pt>
                <c:pt idx="3955">
                  <c:v>588.10000000000014</c:v>
                </c:pt>
                <c:pt idx="3956">
                  <c:v>588.20000000000005</c:v>
                </c:pt>
                <c:pt idx="3957">
                  <c:v>588.29999999999995</c:v>
                </c:pt>
                <c:pt idx="3958">
                  <c:v>588.40000000000009</c:v>
                </c:pt>
                <c:pt idx="3959">
                  <c:v>588.5</c:v>
                </c:pt>
                <c:pt idx="3960">
                  <c:v>588.70000000000005</c:v>
                </c:pt>
                <c:pt idx="3961">
                  <c:v>588.79999999999995</c:v>
                </c:pt>
                <c:pt idx="3962">
                  <c:v>588.90000000000009</c:v>
                </c:pt>
                <c:pt idx="3963">
                  <c:v>589</c:v>
                </c:pt>
                <c:pt idx="3964">
                  <c:v>589.10000000000014</c:v>
                </c:pt>
                <c:pt idx="3965">
                  <c:v>589.20000000000005</c:v>
                </c:pt>
                <c:pt idx="3966">
                  <c:v>589.40000000000009</c:v>
                </c:pt>
                <c:pt idx="3967">
                  <c:v>589.5</c:v>
                </c:pt>
                <c:pt idx="3968">
                  <c:v>589.60000000000014</c:v>
                </c:pt>
                <c:pt idx="3969">
                  <c:v>589.70000000000005</c:v>
                </c:pt>
                <c:pt idx="3970">
                  <c:v>589.79999999999995</c:v>
                </c:pt>
                <c:pt idx="3971">
                  <c:v>590</c:v>
                </c:pt>
                <c:pt idx="3972">
                  <c:v>590.10000000000014</c:v>
                </c:pt>
                <c:pt idx="3973">
                  <c:v>590.20000000000005</c:v>
                </c:pt>
                <c:pt idx="3974">
                  <c:v>590.29999999999995</c:v>
                </c:pt>
                <c:pt idx="3975">
                  <c:v>590.40000000000009</c:v>
                </c:pt>
                <c:pt idx="3976">
                  <c:v>590.5</c:v>
                </c:pt>
                <c:pt idx="3977">
                  <c:v>590.5</c:v>
                </c:pt>
                <c:pt idx="3978">
                  <c:v>590.60000000000014</c:v>
                </c:pt>
                <c:pt idx="3979">
                  <c:v>590.70000000000005</c:v>
                </c:pt>
                <c:pt idx="3980">
                  <c:v>590.79999999999995</c:v>
                </c:pt>
                <c:pt idx="3981">
                  <c:v>590.90000000000009</c:v>
                </c:pt>
                <c:pt idx="3982">
                  <c:v>591</c:v>
                </c:pt>
                <c:pt idx="3983">
                  <c:v>591</c:v>
                </c:pt>
                <c:pt idx="3984">
                  <c:v>591.10000000000014</c:v>
                </c:pt>
                <c:pt idx="3985">
                  <c:v>591.20000000000005</c:v>
                </c:pt>
                <c:pt idx="3986">
                  <c:v>591.29999999999995</c:v>
                </c:pt>
                <c:pt idx="3987">
                  <c:v>591.40000000000009</c:v>
                </c:pt>
                <c:pt idx="3988">
                  <c:v>591.40000000000009</c:v>
                </c:pt>
                <c:pt idx="3989">
                  <c:v>591.5</c:v>
                </c:pt>
                <c:pt idx="3990">
                  <c:v>591.60000000000014</c:v>
                </c:pt>
                <c:pt idx="3991">
                  <c:v>591.70000000000005</c:v>
                </c:pt>
                <c:pt idx="3992">
                  <c:v>591.79999999999995</c:v>
                </c:pt>
                <c:pt idx="3993">
                  <c:v>591.90000000000009</c:v>
                </c:pt>
                <c:pt idx="3994">
                  <c:v>591.90000000000009</c:v>
                </c:pt>
                <c:pt idx="3995">
                  <c:v>592</c:v>
                </c:pt>
                <c:pt idx="3996">
                  <c:v>592.10000000000014</c:v>
                </c:pt>
                <c:pt idx="3997">
                  <c:v>592.20000000000005</c:v>
                </c:pt>
                <c:pt idx="3998">
                  <c:v>592.29999999999995</c:v>
                </c:pt>
                <c:pt idx="3999">
                  <c:v>592.40000000000009</c:v>
                </c:pt>
                <c:pt idx="4000">
                  <c:v>592.40000000000009</c:v>
                </c:pt>
                <c:pt idx="4001">
                  <c:v>592.5</c:v>
                </c:pt>
                <c:pt idx="4002">
                  <c:v>592.60000000000014</c:v>
                </c:pt>
                <c:pt idx="4003">
                  <c:v>592.70000000000005</c:v>
                </c:pt>
                <c:pt idx="4004">
                  <c:v>592.79999999999995</c:v>
                </c:pt>
                <c:pt idx="4005">
                  <c:v>592.90000000000009</c:v>
                </c:pt>
                <c:pt idx="4006">
                  <c:v>592.90000000000009</c:v>
                </c:pt>
                <c:pt idx="4007">
                  <c:v>593</c:v>
                </c:pt>
                <c:pt idx="4008">
                  <c:v>593.10000000000014</c:v>
                </c:pt>
                <c:pt idx="4009">
                  <c:v>593.20000000000005</c:v>
                </c:pt>
                <c:pt idx="4010">
                  <c:v>593.29999999999995</c:v>
                </c:pt>
                <c:pt idx="4011">
                  <c:v>593.29999999999995</c:v>
                </c:pt>
                <c:pt idx="4012">
                  <c:v>593.40000000000009</c:v>
                </c:pt>
                <c:pt idx="4013">
                  <c:v>593.5</c:v>
                </c:pt>
                <c:pt idx="4014">
                  <c:v>593.60000000000014</c:v>
                </c:pt>
                <c:pt idx="4015">
                  <c:v>593.70000000000005</c:v>
                </c:pt>
                <c:pt idx="4016">
                  <c:v>593.79999999999995</c:v>
                </c:pt>
                <c:pt idx="4017">
                  <c:v>593.79999999999995</c:v>
                </c:pt>
                <c:pt idx="4018">
                  <c:v>593.90000000000009</c:v>
                </c:pt>
                <c:pt idx="4019">
                  <c:v>594</c:v>
                </c:pt>
                <c:pt idx="4020">
                  <c:v>594.10000000000014</c:v>
                </c:pt>
                <c:pt idx="4021">
                  <c:v>594.20000000000005</c:v>
                </c:pt>
                <c:pt idx="4022">
                  <c:v>594.29999999999995</c:v>
                </c:pt>
                <c:pt idx="4023">
                  <c:v>594.29999999999995</c:v>
                </c:pt>
                <c:pt idx="4024">
                  <c:v>594.40000000000009</c:v>
                </c:pt>
                <c:pt idx="4025">
                  <c:v>594.5</c:v>
                </c:pt>
                <c:pt idx="4026">
                  <c:v>594.60000000000014</c:v>
                </c:pt>
                <c:pt idx="4027">
                  <c:v>594.70000000000005</c:v>
                </c:pt>
                <c:pt idx="4028">
                  <c:v>594.70000000000005</c:v>
                </c:pt>
                <c:pt idx="4029">
                  <c:v>594.79999999999995</c:v>
                </c:pt>
                <c:pt idx="4030">
                  <c:v>594.90000000000009</c:v>
                </c:pt>
                <c:pt idx="4031">
                  <c:v>595</c:v>
                </c:pt>
                <c:pt idx="4032">
                  <c:v>595.10000000000014</c:v>
                </c:pt>
                <c:pt idx="4033">
                  <c:v>595.20000000000005</c:v>
                </c:pt>
                <c:pt idx="4034">
                  <c:v>595.20000000000005</c:v>
                </c:pt>
                <c:pt idx="4035">
                  <c:v>595.29999999999995</c:v>
                </c:pt>
                <c:pt idx="4036">
                  <c:v>595.40000000000009</c:v>
                </c:pt>
                <c:pt idx="4037">
                  <c:v>595.5</c:v>
                </c:pt>
                <c:pt idx="4038">
                  <c:v>595.60000000000014</c:v>
                </c:pt>
                <c:pt idx="4039">
                  <c:v>595.70000000000005</c:v>
                </c:pt>
                <c:pt idx="4040">
                  <c:v>595.70000000000005</c:v>
                </c:pt>
                <c:pt idx="4041">
                  <c:v>595.79999999999995</c:v>
                </c:pt>
                <c:pt idx="4042">
                  <c:v>595.90000000000009</c:v>
                </c:pt>
                <c:pt idx="4043">
                  <c:v>596</c:v>
                </c:pt>
                <c:pt idx="4044">
                  <c:v>596.10000000000014</c:v>
                </c:pt>
                <c:pt idx="4045">
                  <c:v>596.20000000000005</c:v>
                </c:pt>
                <c:pt idx="4046">
                  <c:v>596.20000000000005</c:v>
                </c:pt>
                <c:pt idx="4047">
                  <c:v>596.29999999999995</c:v>
                </c:pt>
                <c:pt idx="4048">
                  <c:v>596.40000000000009</c:v>
                </c:pt>
                <c:pt idx="4049">
                  <c:v>596.5</c:v>
                </c:pt>
                <c:pt idx="4050">
                  <c:v>596.60000000000014</c:v>
                </c:pt>
                <c:pt idx="4051">
                  <c:v>596.60000000000014</c:v>
                </c:pt>
                <c:pt idx="4052">
                  <c:v>596.70000000000005</c:v>
                </c:pt>
                <c:pt idx="4053">
                  <c:v>596.79999999999995</c:v>
                </c:pt>
                <c:pt idx="4054">
                  <c:v>596.90000000000009</c:v>
                </c:pt>
                <c:pt idx="4055">
                  <c:v>597</c:v>
                </c:pt>
                <c:pt idx="4056">
                  <c:v>597.10000000000014</c:v>
                </c:pt>
                <c:pt idx="4057">
                  <c:v>597.10000000000014</c:v>
                </c:pt>
                <c:pt idx="4058">
                  <c:v>597.20000000000005</c:v>
                </c:pt>
                <c:pt idx="4059">
                  <c:v>597.29999999999995</c:v>
                </c:pt>
                <c:pt idx="4060">
                  <c:v>597.40000000000009</c:v>
                </c:pt>
                <c:pt idx="4061">
                  <c:v>597.5</c:v>
                </c:pt>
                <c:pt idx="4062">
                  <c:v>597.60000000000014</c:v>
                </c:pt>
                <c:pt idx="4063">
                  <c:v>597.60000000000014</c:v>
                </c:pt>
                <c:pt idx="4064">
                  <c:v>597.70000000000005</c:v>
                </c:pt>
                <c:pt idx="4065">
                  <c:v>597.79999999999995</c:v>
                </c:pt>
                <c:pt idx="4066">
                  <c:v>597.90000000000009</c:v>
                </c:pt>
                <c:pt idx="4067">
                  <c:v>597.90000000000009</c:v>
                </c:pt>
                <c:pt idx="4068">
                  <c:v>598</c:v>
                </c:pt>
                <c:pt idx="4069">
                  <c:v>598.10000000000014</c:v>
                </c:pt>
                <c:pt idx="4070">
                  <c:v>598.10000000000014</c:v>
                </c:pt>
                <c:pt idx="4071">
                  <c:v>598.20000000000005</c:v>
                </c:pt>
                <c:pt idx="4072">
                  <c:v>598.29999999999995</c:v>
                </c:pt>
                <c:pt idx="4073">
                  <c:v>598.40000000000009</c:v>
                </c:pt>
                <c:pt idx="4074">
                  <c:v>598.40000000000009</c:v>
                </c:pt>
                <c:pt idx="4075">
                  <c:v>598.5</c:v>
                </c:pt>
                <c:pt idx="4076">
                  <c:v>598.60000000000014</c:v>
                </c:pt>
                <c:pt idx="4077">
                  <c:v>598.60000000000014</c:v>
                </c:pt>
                <c:pt idx="4078">
                  <c:v>598.70000000000005</c:v>
                </c:pt>
                <c:pt idx="4079">
                  <c:v>598.79999999999995</c:v>
                </c:pt>
                <c:pt idx="4080">
                  <c:v>598.79999999999995</c:v>
                </c:pt>
                <c:pt idx="4081">
                  <c:v>598.90000000000009</c:v>
                </c:pt>
                <c:pt idx="4082">
                  <c:v>599</c:v>
                </c:pt>
                <c:pt idx="4083">
                  <c:v>599.10000000000014</c:v>
                </c:pt>
                <c:pt idx="4084">
                  <c:v>599.10000000000014</c:v>
                </c:pt>
                <c:pt idx="4085">
                  <c:v>599.20000000000005</c:v>
                </c:pt>
                <c:pt idx="4086">
                  <c:v>599.29999999999995</c:v>
                </c:pt>
                <c:pt idx="4087">
                  <c:v>599.29999999999995</c:v>
                </c:pt>
                <c:pt idx="4088">
                  <c:v>599.40000000000009</c:v>
                </c:pt>
                <c:pt idx="4089">
                  <c:v>599.5</c:v>
                </c:pt>
                <c:pt idx="4090">
                  <c:v>599.5</c:v>
                </c:pt>
                <c:pt idx="4091">
                  <c:v>599.60000000000014</c:v>
                </c:pt>
                <c:pt idx="4092">
                  <c:v>599.70000000000005</c:v>
                </c:pt>
                <c:pt idx="4093">
                  <c:v>599.70000000000005</c:v>
                </c:pt>
                <c:pt idx="4094">
                  <c:v>599.79999999999995</c:v>
                </c:pt>
                <c:pt idx="4095">
                  <c:v>599.90000000000009</c:v>
                </c:pt>
                <c:pt idx="4096">
                  <c:v>600</c:v>
                </c:pt>
                <c:pt idx="4097">
                  <c:v>600</c:v>
                </c:pt>
                <c:pt idx="4098">
                  <c:v>600.10000000000014</c:v>
                </c:pt>
                <c:pt idx="4099">
                  <c:v>600.20000000000005</c:v>
                </c:pt>
                <c:pt idx="4100">
                  <c:v>600.20000000000005</c:v>
                </c:pt>
                <c:pt idx="4101">
                  <c:v>600.29999999999995</c:v>
                </c:pt>
                <c:pt idx="4102">
                  <c:v>600.40000000000009</c:v>
                </c:pt>
                <c:pt idx="4103">
                  <c:v>600.40000000000009</c:v>
                </c:pt>
                <c:pt idx="4104">
                  <c:v>600.5</c:v>
                </c:pt>
                <c:pt idx="4105">
                  <c:v>600.60000000000014</c:v>
                </c:pt>
                <c:pt idx="4106">
                  <c:v>600.70000000000005</c:v>
                </c:pt>
                <c:pt idx="4107">
                  <c:v>600.70000000000005</c:v>
                </c:pt>
                <c:pt idx="4108">
                  <c:v>600.79999999999995</c:v>
                </c:pt>
                <c:pt idx="4109">
                  <c:v>600.90000000000009</c:v>
                </c:pt>
                <c:pt idx="4110">
                  <c:v>600.90000000000009</c:v>
                </c:pt>
                <c:pt idx="4111">
                  <c:v>601</c:v>
                </c:pt>
                <c:pt idx="4112">
                  <c:v>601.10000000000014</c:v>
                </c:pt>
                <c:pt idx="4113">
                  <c:v>601.10000000000014</c:v>
                </c:pt>
                <c:pt idx="4114">
                  <c:v>601.20000000000005</c:v>
                </c:pt>
                <c:pt idx="4115">
                  <c:v>601.29999999999995</c:v>
                </c:pt>
                <c:pt idx="4116">
                  <c:v>601.40000000000009</c:v>
                </c:pt>
                <c:pt idx="4117">
                  <c:v>601.40000000000009</c:v>
                </c:pt>
                <c:pt idx="4118">
                  <c:v>601.5</c:v>
                </c:pt>
                <c:pt idx="4119">
                  <c:v>601.60000000000014</c:v>
                </c:pt>
                <c:pt idx="4120">
                  <c:v>601.60000000000014</c:v>
                </c:pt>
                <c:pt idx="4121">
                  <c:v>601.70000000000005</c:v>
                </c:pt>
                <c:pt idx="4122">
                  <c:v>601.79999999999995</c:v>
                </c:pt>
                <c:pt idx="4123">
                  <c:v>601.79999999999995</c:v>
                </c:pt>
                <c:pt idx="4124">
                  <c:v>601.90000000000009</c:v>
                </c:pt>
                <c:pt idx="4125">
                  <c:v>602</c:v>
                </c:pt>
                <c:pt idx="4126">
                  <c:v>602.10000000000014</c:v>
                </c:pt>
                <c:pt idx="4127">
                  <c:v>602.10000000000014</c:v>
                </c:pt>
                <c:pt idx="4128">
                  <c:v>602.20000000000005</c:v>
                </c:pt>
                <c:pt idx="4129">
                  <c:v>602.29999999999995</c:v>
                </c:pt>
                <c:pt idx="4130">
                  <c:v>602.29999999999995</c:v>
                </c:pt>
                <c:pt idx="4131">
                  <c:v>602.40000000000009</c:v>
                </c:pt>
                <c:pt idx="4132">
                  <c:v>602.5</c:v>
                </c:pt>
                <c:pt idx="4133">
                  <c:v>602.5</c:v>
                </c:pt>
                <c:pt idx="4134">
                  <c:v>602.60000000000014</c:v>
                </c:pt>
                <c:pt idx="4135">
                  <c:v>602.70000000000005</c:v>
                </c:pt>
                <c:pt idx="4136">
                  <c:v>602.79999999999995</c:v>
                </c:pt>
                <c:pt idx="4137">
                  <c:v>602.79999999999995</c:v>
                </c:pt>
                <c:pt idx="4138">
                  <c:v>602.90000000000009</c:v>
                </c:pt>
                <c:pt idx="4139">
                  <c:v>603</c:v>
                </c:pt>
                <c:pt idx="4140">
                  <c:v>603</c:v>
                </c:pt>
                <c:pt idx="4141">
                  <c:v>603.10000000000014</c:v>
                </c:pt>
                <c:pt idx="4142">
                  <c:v>603.20000000000005</c:v>
                </c:pt>
                <c:pt idx="4143">
                  <c:v>603.20000000000005</c:v>
                </c:pt>
                <c:pt idx="4144">
                  <c:v>603.29999999999995</c:v>
                </c:pt>
                <c:pt idx="4145">
                  <c:v>603.40000000000009</c:v>
                </c:pt>
                <c:pt idx="4146">
                  <c:v>603.5</c:v>
                </c:pt>
                <c:pt idx="4147">
                  <c:v>603.5</c:v>
                </c:pt>
                <c:pt idx="4148">
                  <c:v>603.60000000000014</c:v>
                </c:pt>
                <c:pt idx="4149">
                  <c:v>603.70000000000005</c:v>
                </c:pt>
                <c:pt idx="4150">
                  <c:v>603.70000000000005</c:v>
                </c:pt>
                <c:pt idx="4151">
                  <c:v>603.79999999999995</c:v>
                </c:pt>
                <c:pt idx="4152">
                  <c:v>603.90000000000009</c:v>
                </c:pt>
                <c:pt idx="4153">
                  <c:v>603.90000000000009</c:v>
                </c:pt>
                <c:pt idx="4154">
                  <c:v>604</c:v>
                </c:pt>
                <c:pt idx="4155">
                  <c:v>604.10000000000014</c:v>
                </c:pt>
                <c:pt idx="4156">
                  <c:v>604.20000000000005</c:v>
                </c:pt>
                <c:pt idx="4157">
                  <c:v>604.20000000000005</c:v>
                </c:pt>
                <c:pt idx="4158">
                  <c:v>604.29999999999995</c:v>
                </c:pt>
                <c:pt idx="4159">
                  <c:v>604.40000000000009</c:v>
                </c:pt>
                <c:pt idx="4160">
                  <c:v>604.40000000000009</c:v>
                </c:pt>
                <c:pt idx="4161">
                  <c:v>604.5</c:v>
                </c:pt>
                <c:pt idx="4162">
                  <c:v>604.60000000000014</c:v>
                </c:pt>
                <c:pt idx="4163">
                  <c:v>604.60000000000014</c:v>
                </c:pt>
                <c:pt idx="4164">
                  <c:v>604.70000000000005</c:v>
                </c:pt>
                <c:pt idx="4165">
                  <c:v>604.79999999999995</c:v>
                </c:pt>
                <c:pt idx="4166">
                  <c:v>604.79999999999995</c:v>
                </c:pt>
                <c:pt idx="4167">
                  <c:v>604.90000000000009</c:v>
                </c:pt>
                <c:pt idx="4168">
                  <c:v>605</c:v>
                </c:pt>
                <c:pt idx="4169">
                  <c:v>605.10000000000014</c:v>
                </c:pt>
                <c:pt idx="4170">
                  <c:v>605.10000000000014</c:v>
                </c:pt>
                <c:pt idx="4171">
                  <c:v>605.20000000000005</c:v>
                </c:pt>
                <c:pt idx="4172">
                  <c:v>605.29999999999995</c:v>
                </c:pt>
                <c:pt idx="4173">
                  <c:v>605.29999999999995</c:v>
                </c:pt>
                <c:pt idx="4174">
                  <c:v>605.40000000000009</c:v>
                </c:pt>
                <c:pt idx="4175">
                  <c:v>605.40000000000009</c:v>
                </c:pt>
                <c:pt idx="4176">
                  <c:v>605.5</c:v>
                </c:pt>
                <c:pt idx="4177">
                  <c:v>605.60000000000014</c:v>
                </c:pt>
                <c:pt idx="4178">
                  <c:v>605.60000000000014</c:v>
                </c:pt>
                <c:pt idx="4179">
                  <c:v>605.70000000000005</c:v>
                </c:pt>
                <c:pt idx="4180">
                  <c:v>605.70000000000005</c:v>
                </c:pt>
                <c:pt idx="4181">
                  <c:v>605.79999999999995</c:v>
                </c:pt>
                <c:pt idx="4182">
                  <c:v>605.90000000000009</c:v>
                </c:pt>
                <c:pt idx="4183">
                  <c:v>605.90000000000009</c:v>
                </c:pt>
                <c:pt idx="4184">
                  <c:v>606</c:v>
                </c:pt>
                <c:pt idx="4185">
                  <c:v>606</c:v>
                </c:pt>
                <c:pt idx="4186">
                  <c:v>606.10000000000014</c:v>
                </c:pt>
                <c:pt idx="4187">
                  <c:v>606.20000000000005</c:v>
                </c:pt>
                <c:pt idx="4188">
                  <c:v>606.20000000000005</c:v>
                </c:pt>
                <c:pt idx="4189">
                  <c:v>606.29999999999995</c:v>
                </c:pt>
                <c:pt idx="4190">
                  <c:v>606.29999999999995</c:v>
                </c:pt>
                <c:pt idx="4191">
                  <c:v>606.40000000000009</c:v>
                </c:pt>
                <c:pt idx="4192">
                  <c:v>606.5</c:v>
                </c:pt>
                <c:pt idx="4193">
                  <c:v>606.5</c:v>
                </c:pt>
                <c:pt idx="4194">
                  <c:v>606.60000000000014</c:v>
                </c:pt>
                <c:pt idx="4195">
                  <c:v>606.60000000000014</c:v>
                </c:pt>
                <c:pt idx="4196">
                  <c:v>606.70000000000005</c:v>
                </c:pt>
                <c:pt idx="4197">
                  <c:v>606.79999999999995</c:v>
                </c:pt>
                <c:pt idx="4198">
                  <c:v>606.79999999999995</c:v>
                </c:pt>
                <c:pt idx="4199">
                  <c:v>606.90000000000009</c:v>
                </c:pt>
                <c:pt idx="4200">
                  <c:v>606.90000000000009</c:v>
                </c:pt>
                <c:pt idx="4201">
                  <c:v>607</c:v>
                </c:pt>
                <c:pt idx="4202">
                  <c:v>607.10000000000014</c:v>
                </c:pt>
                <c:pt idx="4203">
                  <c:v>607.10000000000014</c:v>
                </c:pt>
                <c:pt idx="4204">
                  <c:v>607.20000000000005</c:v>
                </c:pt>
                <c:pt idx="4205">
                  <c:v>607.20000000000005</c:v>
                </c:pt>
                <c:pt idx="4206">
                  <c:v>607.29999999999995</c:v>
                </c:pt>
                <c:pt idx="4207">
                  <c:v>607.40000000000009</c:v>
                </c:pt>
                <c:pt idx="4208">
                  <c:v>607.40000000000009</c:v>
                </c:pt>
                <c:pt idx="4209">
                  <c:v>607.5</c:v>
                </c:pt>
                <c:pt idx="4210">
                  <c:v>607.5</c:v>
                </c:pt>
                <c:pt idx="4211">
                  <c:v>607.60000000000014</c:v>
                </c:pt>
                <c:pt idx="4212">
                  <c:v>607.70000000000005</c:v>
                </c:pt>
                <c:pt idx="4213">
                  <c:v>607.70000000000005</c:v>
                </c:pt>
                <c:pt idx="4214">
                  <c:v>607.79999999999995</c:v>
                </c:pt>
                <c:pt idx="4215">
                  <c:v>607.79999999999995</c:v>
                </c:pt>
                <c:pt idx="4216">
                  <c:v>607.90000000000009</c:v>
                </c:pt>
                <c:pt idx="4217">
                  <c:v>608</c:v>
                </c:pt>
                <c:pt idx="4218">
                  <c:v>608</c:v>
                </c:pt>
                <c:pt idx="4219">
                  <c:v>608.10000000000014</c:v>
                </c:pt>
                <c:pt idx="4220">
                  <c:v>608.10000000000014</c:v>
                </c:pt>
                <c:pt idx="4221">
                  <c:v>608.20000000000005</c:v>
                </c:pt>
                <c:pt idx="4222">
                  <c:v>608.29999999999995</c:v>
                </c:pt>
                <c:pt idx="4223">
                  <c:v>608.29999999999995</c:v>
                </c:pt>
                <c:pt idx="4224">
                  <c:v>608.40000000000009</c:v>
                </c:pt>
                <c:pt idx="4225">
                  <c:v>608.40000000000009</c:v>
                </c:pt>
                <c:pt idx="4226">
                  <c:v>608.5</c:v>
                </c:pt>
                <c:pt idx="4227">
                  <c:v>608.60000000000014</c:v>
                </c:pt>
                <c:pt idx="4228">
                  <c:v>608.60000000000014</c:v>
                </c:pt>
                <c:pt idx="4229">
                  <c:v>608.70000000000005</c:v>
                </c:pt>
                <c:pt idx="4230">
                  <c:v>608.70000000000005</c:v>
                </c:pt>
                <c:pt idx="4231">
                  <c:v>608.79999999999995</c:v>
                </c:pt>
                <c:pt idx="4232">
                  <c:v>608.90000000000009</c:v>
                </c:pt>
                <c:pt idx="4233">
                  <c:v>608.90000000000009</c:v>
                </c:pt>
                <c:pt idx="4234">
                  <c:v>609</c:v>
                </c:pt>
                <c:pt idx="4235">
                  <c:v>609</c:v>
                </c:pt>
                <c:pt idx="4236">
                  <c:v>609.10000000000014</c:v>
                </c:pt>
                <c:pt idx="4237">
                  <c:v>609.20000000000005</c:v>
                </c:pt>
                <c:pt idx="4238">
                  <c:v>609.20000000000005</c:v>
                </c:pt>
                <c:pt idx="4239">
                  <c:v>609.29999999999995</c:v>
                </c:pt>
                <c:pt idx="4240">
                  <c:v>609.29999999999995</c:v>
                </c:pt>
                <c:pt idx="4241">
                  <c:v>609.40000000000009</c:v>
                </c:pt>
                <c:pt idx="4242">
                  <c:v>609.5</c:v>
                </c:pt>
                <c:pt idx="4243">
                  <c:v>609.5</c:v>
                </c:pt>
                <c:pt idx="4244">
                  <c:v>609.60000000000014</c:v>
                </c:pt>
                <c:pt idx="4245">
                  <c:v>609.60000000000014</c:v>
                </c:pt>
                <c:pt idx="4246">
                  <c:v>609.70000000000005</c:v>
                </c:pt>
                <c:pt idx="4247">
                  <c:v>609.79999999999995</c:v>
                </c:pt>
                <c:pt idx="4248">
                  <c:v>609.79999999999995</c:v>
                </c:pt>
                <c:pt idx="4249">
                  <c:v>609.90000000000009</c:v>
                </c:pt>
                <c:pt idx="4250">
                  <c:v>609.90000000000009</c:v>
                </c:pt>
                <c:pt idx="4251">
                  <c:v>610</c:v>
                </c:pt>
                <c:pt idx="4252">
                  <c:v>610.10000000000014</c:v>
                </c:pt>
                <c:pt idx="4253">
                  <c:v>610.10000000000014</c:v>
                </c:pt>
                <c:pt idx="4254">
                  <c:v>610.20000000000005</c:v>
                </c:pt>
                <c:pt idx="4255">
                  <c:v>610.20000000000005</c:v>
                </c:pt>
                <c:pt idx="4256">
                  <c:v>610.29999999999995</c:v>
                </c:pt>
                <c:pt idx="4257">
                  <c:v>610.40000000000009</c:v>
                </c:pt>
                <c:pt idx="4258">
                  <c:v>610.40000000000009</c:v>
                </c:pt>
                <c:pt idx="4259">
                  <c:v>610.5</c:v>
                </c:pt>
                <c:pt idx="4260">
                  <c:v>610.5</c:v>
                </c:pt>
                <c:pt idx="4261">
                  <c:v>610.60000000000014</c:v>
                </c:pt>
                <c:pt idx="4262">
                  <c:v>610.70000000000005</c:v>
                </c:pt>
                <c:pt idx="4263">
                  <c:v>610.70000000000005</c:v>
                </c:pt>
                <c:pt idx="4264">
                  <c:v>610.79999999999995</c:v>
                </c:pt>
                <c:pt idx="4265">
                  <c:v>610.79999999999995</c:v>
                </c:pt>
                <c:pt idx="4266">
                  <c:v>610.90000000000009</c:v>
                </c:pt>
                <c:pt idx="4267">
                  <c:v>611</c:v>
                </c:pt>
                <c:pt idx="4268">
                  <c:v>611</c:v>
                </c:pt>
                <c:pt idx="4269">
                  <c:v>611.10000000000014</c:v>
                </c:pt>
                <c:pt idx="4270">
                  <c:v>611.10000000000014</c:v>
                </c:pt>
                <c:pt idx="4271">
                  <c:v>611.20000000000005</c:v>
                </c:pt>
                <c:pt idx="4272">
                  <c:v>611.29999999999995</c:v>
                </c:pt>
                <c:pt idx="4273">
                  <c:v>611.29999999999995</c:v>
                </c:pt>
                <c:pt idx="4274">
                  <c:v>611.40000000000009</c:v>
                </c:pt>
                <c:pt idx="4275">
                  <c:v>611.40000000000009</c:v>
                </c:pt>
                <c:pt idx="4276">
                  <c:v>611.5</c:v>
                </c:pt>
                <c:pt idx="4277">
                  <c:v>611.60000000000014</c:v>
                </c:pt>
                <c:pt idx="4278">
                  <c:v>611.60000000000014</c:v>
                </c:pt>
                <c:pt idx="4279">
                  <c:v>611.70000000000005</c:v>
                </c:pt>
                <c:pt idx="4280">
                  <c:v>611.70000000000005</c:v>
                </c:pt>
                <c:pt idx="4281">
                  <c:v>611.79999999999995</c:v>
                </c:pt>
                <c:pt idx="4282">
                  <c:v>611.90000000000009</c:v>
                </c:pt>
                <c:pt idx="4283">
                  <c:v>611.90000000000009</c:v>
                </c:pt>
                <c:pt idx="4284">
                  <c:v>612</c:v>
                </c:pt>
                <c:pt idx="4285">
                  <c:v>612</c:v>
                </c:pt>
                <c:pt idx="4286">
                  <c:v>612.10000000000014</c:v>
                </c:pt>
                <c:pt idx="4287">
                  <c:v>612.20000000000005</c:v>
                </c:pt>
                <c:pt idx="4288">
                  <c:v>612.20000000000005</c:v>
                </c:pt>
                <c:pt idx="4289">
                  <c:v>612.29999999999995</c:v>
                </c:pt>
                <c:pt idx="4290">
                  <c:v>612.29999999999995</c:v>
                </c:pt>
                <c:pt idx="4291">
                  <c:v>612.40000000000009</c:v>
                </c:pt>
                <c:pt idx="4292">
                  <c:v>612.5</c:v>
                </c:pt>
                <c:pt idx="4293">
                  <c:v>612.5</c:v>
                </c:pt>
                <c:pt idx="4294">
                  <c:v>612.60000000000014</c:v>
                </c:pt>
                <c:pt idx="4295">
                  <c:v>612.60000000000014</c:v>
                </c:pt>
                <c:pt idx="4296">
                  <c:v>612.70000000000005</c:v>
                </c:pt>
                <c:pt idx="4297">
                  <c:v>612.70000000000005</c:v>
                </c:pt>
                <c:pt idx="4298">
                  <c:v>612.79999999999995</c:v>
                </c:pt>
                <c:pt idx="4299">
                  <c:v>612.79999999999995</c:v>
                </c:pt>
                <c:pt idx="4300">
                  <c:v>612.90000000000009</c:v>
                </c:pt>
                <c:pt idx="4301">
                  <c:v>612.90000000000009</c:v>
                </c:pt>
                <c:pt idx="4302">
                  <c:v>612.90000000000009</c:v>
                </c:pt>
                <c:pt idx="4303">
                  <c:v>613</c:v>
                </c:pt>
                <c:pt idx="4304">
                  <c:v>613</c:v>
                </c:pt>
                <c:pt idx="4305">
                  <c:v>613.10000000000014</c:v>
                </c:pt>
                <c:pt idx="4306">
                  <c:v>613.10000000000014</c:v>
                </c:pt>
                <c:pt idx="4307">
                  <c:v>613.20000000000005</c:v>
                </c:pt>
                <c:pt idx="4308">
                  <c:v>613.20000000000005</c:v>
                </c:pt>
                <c:pt idx="4309">
                  <c:v>613.29999999999995</c:v>
                </c:pt>
                <c:pt idx="4310">
                  <c:v>613.29999999999995</c:v>
                </c:pt>
                <c:pt idx="4311">
                  <c:v>613.29999999999995</c:v>
                </c:pt>
                <c:pt idx="4312">
                  <c:v>613.40000000000009</c:v>
                </c:pt>
                <c:pt idx="4313">
                  <c:v>613.40000000000009</c:v>
                </c:pt>
                <c:pt idx="4314">
                  <c:v>613.5</c:v>
                </c:pt>
                <c:pt idx="4315">
                  <c:v>613.5</c:v>
                </c:pt>
                <c:pt idx="4316">
                  <c:v>613.60000000000014</c:v>
                </c:pt>
                <c:pt idx="4317">
                  <c:v>613.60000000000014</c:v>
                </c:pt>
                <c:pt idx="4318">
                  <c:v>613.70000000000005</c:v>
                </c:pt>
                <c:pt idx="4319">
                  <c:v>613.70000000000005</c:v>
                </c:pt>
                <c:pt idx="4320">
                  <c:v>613.79999999999995</c:v>
                </c:pt>
                <c:pt idx="4321">
                  <c:v>613.79999999999995</c:v>
                </c:pt>
                <c:pt idx="4322">
                  <c:v>613.79999999999995</c:v>
                </c:pt>
                <c:pt idx="4323">
                  <c:v>613.90000000000009</c:v>
                </c:pt>
                <c:pt idx="4324">
                  <c:v>613.90000000000009</c:v>
                </c:pt>
                <c:pt idx="4325">
                  <c:v>614</c:v>
                </c:pt>
                <c:pt idx="4326">
                  <c:v>614</c:v>
                </c:pt>
                <c:pt idx="4327">
                  <c:v>614.10000000000014</c:v>
                </c:pt>
                <c:pt idx="4328">
                  <c:v>614.10000000000014</c:v>
                </c:pt>
                <c:pt idx="4329">
                  <c:v>614.20000000000005</c:v>
                </c:pt>
                <c:pt idx="4330">
                  <c:v>614.20000000000005</c:v>
                </c:pt>
                <c:pt idx="4331">
                  <c:v>614.20000000000005</c:v>
                </c:pt>
                <c:pt idx="4332">
                  <c:v>614.29999999999995</c:v>
                </c:pt>
                <c:pt idx="4333">
                  <c:v>614.29999999999995</c:v>
                </c:pt>
                <c:pt idx="4334">
                  <c:v>614.40000000000009</c:v>
                </c:pt>
                <c:pt idx="4335">
                  <c:v>614.40000000000009</c:v>
                </c:pt>
                <c:pt idx="4336">
                  <c:v>614.5</c:v>
                </c:pt>
                <c:pt idx="4337">
                  <c:v>614.5</c:v>
                </c:pt>
                <c:pt idx="4338">
                  <c:v>614.60000000000014</c:v>
                </c:pt>
                <c:pt idx="4339">
                  <c:v>614.60000000000014</c:v>
                </c:pt>
                <c:pt idx="4340">
                  <c:v>614.60000000000014</c:v>
                </c:pt>
                <c:pt idx="4341">
                  <c:v>614.70000000000005</c:v>
                </c:pt>
                <c:pt idx="4342">
                  <c:v>614.70000000000005</c:v>
                </c:pt>
                <c:pt idx="4343">
                  <c:v>614.79999999999995</c:v>
                </c:pt>
                <c:pt idx="4344">
                  <c:v>614.79999999999995</c:v>
                </c:pt>
                <c:pt idx="4345">
                  <c:v>614.90000000000009</c:v>
                </c:pt>
                <c:pt idx="4346">
                  <c:v>614.90000000000009</c:v>
                </c:pt>
                <c:pt idx="4347">
                  <c:v>615</c:v>
                </c:pt>
                <c:pt idx="4348">
                  <c:v>615</c:v>
                </c:pt>
                <c:pt idx="4349">
                  <c:v>615</c:v>
                </c:pt>
                <c:pt idx="4350">
                  <c:v>615.10000000000014</c:v>
                </c:pt>
                <c:pt idx="4351">
                  <c:v>615.10000000000014</c:v>
                </c:pt>
                <c:pt idx="4352">
                  <c:v>615.20000000000005</c:v>
                </c:pt>
                <c:pt idx="4353">
                  <c:v>615.20000000000005</c:v>
                </c:pt>
                <c:pt idx="4354">
                  <c:v>615.29999999999995</c:v>
                </c:pt>
                <c:pt idx="4355">
                  <c:v>615.29999999999995</c:v>
                </c:pt>
                <c:pt idx="4356">
                  <c:v>615.40000000000009</c:v>
                </c:pt>
                <c:pt idx="4357">
                  <c:v>615.40000000000009</c:v>
                </c:pt>
                <c:pt idx="4358">
                  <c:v>615.40000000000009</c:v>
                </c:pt>
                <c:pt idx="4359">
                  <c:v>615.5</c:v>
                </c:pt>
                <c:pt idx="4360">
                  <c:v>615.5</c:v>
                </c:pt>
                <c:pt idx="4361">
                  <c:v>615.60000000000014</c:v>
                </c:pt>
                <c:pt idx="4362">
                  <c:v>615.60000000000014</c:v>
                </c:pt>
                <c:pt idx="4363">
                  <c:v>615.70000000000005</c:v>
                </c:pt>
                <c:pt idx="4364">
                  <c:v>615.70000000000005</c:v>
                </c:pt>
                <c:pt idx="4365">
                  <c:v>615.79999999999995</c:v>
                </c:pt>
                <c:pt idx="4366">
                  <c:v>615.79999999999995</c:v>
                </c:pt>
                <c:pt idx="4367">
                  <c:v>615.90000000000009</c:v>
                </c:pt>
                <c:pt idx="4368">
                  <c:v>615.90000000000009</c:v>
                </c:pt>
                <c:pt idx="4369">
                  <c:v>615.90000000000009</c:v>
                </c:pt>
                <c:pt idx="4370">
                  <c:v>616</c:v>
                </c:pt>
                <c:pt idx="4371">
                  <c:v>616</c:v>
                </c:pt>
                <c:pt idx="4372">
                  <c:v>616.10000000000014</c:v>
                </c:pt>
                <c:pt idx="4373">
                  <c:v>616.10000000000014</c:v>
                </c:pt>
                <c:pt idx="4374">
                  <c:v>616.20000000000005</c:v>
                </c:pt>
                <c:pt idx="4375">
                  <c:v>616.20000000000005</c:v>
                </c:pt>
                <c:pt idx="4376">
                  <c:v>616.29999999999995</c:v>
                </c:pt>
                <c:pt idx="4377">
                  <c:v>616.29999999999995</c:v>
                </c:pt>
                <c:pt idx="4378">
                  <c:v>616.29999999999995</c:v>
                </c:pt>
                <c:pt idx="4379">
                  <c:v>616.40000000000009</c:v>
                </c:pt>
                <c:pt idx="4380">
                  <c:v>616.40000000000009</c:v>
                </c:pt>
                <c:pt idx="4381">
                  <c:v>616.5</c:v>
                </c:pt>
                <c:pt idx="4382">
                  <c:v>616.5</c:v>
                </c:pt>
                <c:pt idx="4383">
                  <c:v>616.60000000000014</c:v>
                </c:pt>
                <c:pt idx="4384">
                  <c:v>616.60000000000014</c:v>
                </c:pt>
                <c:pt idx="4385">
                  <c:v>616.70000000000005</c:v>
                </c:pt>
                <c:pt idx="4386">
                  <c:v>616.70000000000005</c:v>
                </c:pt>
                <c:pt idx="4387">
                  <c:v>616.70000000000005</c:v>
                </c:pt>
                <c:pt idx="4388">
                  <c:v>616.79999999999995</c:v>
                </c:pt>
                <c:pt idx="4389">
                  <c:v>616.79999999999995</c:v>
                </c:pt>
                <c:pt idx="4390">
                  <c:v>616.90000000000009</c:v>
                </c:pt>
                <c:pt idx="4391">
                  <c:v>616.90000000000009</c:v>
                </c:pt>
                <c:pt idx="4392">
                  <c:v>617</c:v>
                </c:pt>
                <c:pt idx="4393">
                  <c:v>617</c:v>
                </c:pt>
                <c:pt idx="4394">
                  <c:v>617.10000000000014</c:v>
                </c:pt>
                <c:pt idx="4395">
                  <c:v>617.10000000000014</c:v>
                </c:pt>
                <c:pt idx="4396">
                  <c:v>617.10000000000014</c:v>
                </c:pt>
                <c:pt idx="4397">
                  <c:v>617.20000000000005</c:v>
                </c:pt>
                <c:pt idx="4398">
                  <c:v>617.20000000000005</c:v>
                </c:pt>
                <c:pt idx="4399">
                  <c:v>617.29999999999995</c:v>
                </c:pt>
                <c:pt idx="4400">
                  <c:v>617.29999999999995</c:v>
                </c:pt>
                <c:pt idx="4401">
                  <c:v>617.40000000000009</c:v>
                </c:pt>
                <c:pt idx="4402">
                  <c:v>617.40000000000009</c:v>
                </c:pt>
                <c:pt idx="4403">
                  <c:v>617.5</c:v>
                </c:pt>
                <c:pt idx="4404">
                  <c:v>617.5</c:v>
                </c:pt>
                <c:pt idx="4405">
                  <c:v>617.60000000000014</c:v>
                </c:pt>
                <c:pt idx="4406">
                  <c:v>617.60000000000014</c:v>
                </c:pt>
                <c:pt idx="4407">
                  <c:v>617.60000000000014</c:v>
                </c:pt>
                <c:pt idx="4408">
                  <c:v>617.70000000000005</c:v>
                </c:pt>
                <c:pt idx="4409">
                  <c:v>617.70000000000005</c:v>
                </c:pt>
                <c:pt idx="4410">
                  <c:v>617.79999999999995</c:v>
                </c:pt>
                <c:pt idx="4411">
                  <c:v>617.79999999999995</c:v>
                </c:pt>
                <c:pt idx="4412">
                  <c:v>617.90000000000009</c:v>
                </c:pt>
                <c:pt idx="4413">
                  <c:v>617.90000000000009</c:v>
                </c:pt>
                <c:pt idx="4414">
                  <c:v>618</c:v>
                </c:pt>
                <c:pt idx="4415">
                  <c:v>618</c:v>
                </c:pt>
                <c:pt idx="4416">
                  <c:v>618</c:v>
                </c:pt>
                <c:pt idx="4417">
                  <c:v>618.10000000000014</c:v>
                </c:pt>
                <c:pt idx="4418">
                  <c:v>618.10000000000014</c:v>
                </c:pt>
                <c:pt idx="4419">
                  <c:v>618.20000000000005</c:v>
                </c:pt>
                <c:pt idx="4420">
                  <c:v>618.20000000000005</c:v>
                </c:pt>
                <c:pt idx="4421">
                  <c:v>618.29999999999995</c:v>
                </c:pt>
                <c:pt idx="4422">
                  <c:v>618.29999999999995</c:v>
                </c:pt>
                <c:pt idx="4423">
                  <c:v>618.40000000000009</c:v>
                </c:pt>
                <c:pt idx="4424">
                  <c:v>618.40000000000009</c:v>
                </c:pt>
                <c:pt idx="4425">
                  <c:v>618.40000000000009</c:v>
                </c:pt>
                <c:pt idx="4426">
                  <c:v>618.5</c:v>
                </c:pt>
                <c:pt idx="4427">
                  <c:v>618.5</c:v>
                </c:pt>
                <c:pt idx="4428">
                  <c:v>618.60000000000014</c:v>
                </c:pt>
                <c:pt idx="4429">
                  <c:v>618.60000000000014</c:v>
                </c:pt>
                <c:pt idx="4430">
                  <c:v>618.70000000000005</c:v>
                </c:pt>
                <c:pt idx="4431">
                  <c:v>618.70000000000005</c:v>
                </c:pt>
                <c:pt idx="4432">
                  <c:v>618.79999999999995</c:v>
                </c:pt>
                <c:pt idx="4433">
                  <c:v>618.79999999999995</c:v>
                </c:pt>
                <c:pt idx="4434">
                  <c:v>618.79999999999995</c:v>
                </c:pt>
                <c:pt idx="4435">
                  <c:v>618.90000000000009</c:v>
                </c:pt>
                <c:pt idx="4436">
                  <c:v>618.90000000000009</c:v>
                </c:pt>
                <c:pt idx="4437">
                  <c:v>619</c:v>
                </c:pt>
                <c:pt idx="4438">
                  <c:v>619</c:v>
                </c:pt>
                <c:pt idx="4439">
                  <c:v>619.10000000000014</c:v>
                </c:pt>
                <c:pt idx="4440">
                  <c:v>619.10000000000014</c:v>
                </c:pt>
                <c:pt idx="4441">
                  <c:v>619.20000000000005</c:v>
                </c:pt>
                <c:pt idx="4442">
                  <c:v>619.20000000000005</c:v>
                </c:pt>
                <c:pt idx="4443">
                  <c:v>619.29999999999995</c:v>
                </c:pt>
                <c:pt idx="4444">
                  <c:v>619.29999999999995</c:v>
                </c:pt>
                <c:pt idx="4445">
                  <c:v>619.29999999999995</c:v>
                </c:pt>
                <c:pt idx="4446">
                  <c:v>619.40000000000009</c:v>
                </c:pt>
                <c:pt idx="4447">
                  <c:v>619.40000000000009</c:v>
                </c:pt>
                <c:pt idx="4448">
                  <c:v>619.5</c:v>
                </c:pt>
                <c:pt idx="4449">
                  <c:v>619.5</c:v>
                </c:pt>
                <c:pt idx="4450">
                  <c:v>619.60000000000014</c:v>
                </c:pt>
                <c:pt idx="4451">
                  <c:v>619.60000000000014</c:v>
                </c:pt>
                <c:pt idx="4452">
                  <c:v>619.70000000000005</c:v>
                </c:pt>
                <c:pt idx="4453">
                  <c:v>619.70000000000005</c:v>
                </c:pt>
                <c:pt idx="4454">
                  <c:v>619.70000000000005</c:v>
                </c:pt>
                <c:pt idx="4455">
                  <c:v>619.79999999999995</c:v>
                </c:pt>
                <c:pt idx="4456">
                  <c:v>619.79999999999995</c:v>
                </c:pt>
                <c:pt idx="4457">
                  <c:v>619.90000000000009</c:v>
                </c:pt>
                <c:pt idx="4458">
                  <c:v>619.90000000000009</c:v>
                </c:pt>
                <c:pt idx="4459">
                  <c:v>620</c:v>
                </c:pt>
                <c:pt idx="4460">
                  <c:v>620</c:v>
                </c:pt>
                <c:pt idx="4461">
                  <c:v>620</c:v>
                </c:pt>
                <c:pt idx="4462">
                  <c:v>620</c:v>
                </c:pt>
                <c:pt idx="4463">
                  <c:v>620</c:v>
                </c:pt>
                <c:pt idx="4464">
                  <c:v>620</c:v>
                </c:pt>
                <c:pt idx="4465">
                  <c:v>620</c:v>
                </c:pt>
                <c:pt idx="4466">
                  <c:v>620</c:v>
                </c:pt>
                <c:pt idx="4467">
                  <c:v>620</c:v>
                </c:pt>
                <c:pt idx="4468">
                  <c:v>620</c:v>
                </c:pt>
                <c:pt idx="4469">
                  <c:v>620</c:v>
                </c:pt>
                <c:pt idx="4470">
                  <c:v>620</c:v>
                </c:pt>
                <c:pt idx="4471">
                  <c:v>620</c:v>
                </c:pt>
                <c:pt idx="4472">
                  <c:v>620</c:v>
                </c:pt>
                <c:pt idx="4473">
                  <c:v>620</c:v>
                </c:pt>
                <c:pt idx="4474">
                  <c:v>620</c:v>
                </c:pt>
                <c:pt idx="4475">
                  <c:v>620</c:v>
                </c:pt>
                <c:pt idx="4476">
                  <c:v>620</c:v>
                </c:pt>
                <c:pt idx="4477">
                  <c:v>620</c:v>
                </c:pt>
                <c:pt idx="4478">
                  <c:v>620</c:v>
                </c:pt>
                <c:pt idx="4479">
                  <c:v>620</c:v>
                </c:pt>
                <c:pt idx="4480">
                  <c:v>620</c:v>
                </c:pt>
                <c:pt idx="4481">
                  <c:v>620</c:v>
                </c:pt>
                <c:pt idx="4482">
                  <c:v>620</c:v>
                </c:pt>
                <c:pt idx="4483">
                  <c:v>620</c:v>
                </c:pt>
                <c:pt idx="4484">
                  <c:v>620</c:v>
                </c:pt>
                <c:pt idx="4485">
                  <c:v>620</c:v>
                </c:pt>
                <c:pt idx="4486">
                  <c:v>620.10000000000014</c:v>
                </c:pt>
                <c:pt idx="4487">
                  <c:v>620.10000000000014</c:v>
                </c:pt>
                <c:pt idx="4488">
                  <c:v>620.10000000000014</c:v>
                </c:pt>
                <c:pt idx="4489">
                  <c:v>620.10000000000014</c:v>
                </c:pt>
                <c:pt idx="4490">
                  <c:v>620.10000000000014</c:v>
                </c:pt>
                <c:pt idx="4491">
                  <c:v>620.10000000000014</c:v>
                </c:pt>
                <c:pt idx="4492">
                  <c:v>620.10000000000014</c:v>
                </c:pt>
                <c:pt idx="4493">
                  <c:v>620.10000000000014</c:v>
                </c:pt>
                <c:pt idx="4494">
                  <c:v>620.10000000000014</c:v>
                </c:pt>
                <c:pt idx="4495">
                  <c:v>620.10000000000014</c:v>
                </c:pt>
                <c:pt idx="4496">
                  <c:v>620.10000000000014</c:v>
                </c:pt>
                <c:pt idx="4497">
                  <c:v>620.10000000000014</c:v>
                </c:pt>
                <c:pt idx="4498">
                  <c:v>620.10000000000014</c:v>
                </c:pt>
                <c:pt idx="4499">
                  <c:v>620.10000000000014</c:v>
                </c:pt>
                <c:pt idx="4500">
                  <c:v>620.10000000000014</c:v>
                </c:pt>
                <c:pt idx="4501">
                  <c:v>620.10000000000014</c:v>
                </c:pt>
                <c:pt idx="4502">
                  <c:v>620.10000000000014</c:v>
                </c:pt>
                <c:pt idx="4503">
                  <c:v>620.10000000000014</c:v>
                </c:pt>
                <c:pt idx="4504">
                  <c:v>620.10000000000014</c:v>
                </c:pt>
                <c:pt idx="4505">
                  <c:v>620.10000000000014</c:v>
                </c:pt>
                <c:pt idx="4506">
                  <c:v>620.10000000000014</c:v>
                </c:pt>
                <c:pt idx="4507">
                  <c:v>620.10000000000014</c:v>
                </c:pt>
                <c:pt idx="4508">
                  <c:v>620.10000000000014</c:v>
                </c:pt>
                <c:pt idx="4509">
                  <c:v>620.10000000000014</c:v>
                </c:pt>
                <c:pt idx="4510">
                  <c:v>620.10000000000014</c:v>
                </c:pt>
                <c:pt idx="4511">
                  <c:v>620.10000000000014</c:v>
                </c:pt>
                <c:pt idx="4512">
                  <c:v>620.10000000000014</c:v>
                </c:pt>
                <c:pt idx="4513">
                  <c:v>620.10000000000014</c:v>
                </c:pt>
                <c:pt idx="4514">
                  <c:v>620.10000000000014</c:v>
                </c:pt>
                <c:pt idx="4515">
                  <c:v>620.10000000000014</c:v>
                </c:pt>
                <c:pt idx="4516">
                  <c:v>620.20000000000005</c:v>
                </c:pt>
                <c:pt idx="4517">
                  <c:v>620.20000000000005</c:v>
                </c:pt>
                <c:pt idx="4518">
                  <c:v>620.20000000000005</c:v>
                </c:pt>
                <c:pt idx="4519">
                  <c:v>620.20000000000005</c:v>
                </c:pt>
                <c:pt idx="4520">
                  <c:v>620.20000000000005</c:v>
                </c:pt>
                <c:pt idx="4521">
                  <c:v>620.20000000000005</c:v>
                </c:pt>
                <c:pt idx="4522">
                  <c:v>620.20000000000005</c:v>
                </c:pt>
                <c:pt idx="4523">
                  <c:v>620.20000000000005</c:v>
                </c:pt>
                <c:pt idx="4524">
                  <c:v>620.20000000000005</c:v>
                </c:pt>
                <c:pt idx="4525">
                  <c:v>620.20000000000005</c:v>
                </c:pt>
                <c:pt idx="4526">
                  <c:v>620.20000000000005</c:v>
                </c:pt>
                <c:pt idx="4527">
                  <c:v>620.20000000000005</c:v>
                </c:pt>
                <c:pt idx="4528">
                  <c:v>620.20000000000005</c:v>
                </c:pt>
                <c:pt idx="4529">
                  <c:v>620.20000000000005</c:v>
                </c:pt>
                <c:pt idx="4530">
                  <c:v>620.20000000000005</c:v>
                </c:pt>
                <c:pt idx="4531">
                  <c:v>620.20000000000005</c:v>
                </c:pt>
                <c:pt idx="4532">
                  <c:v>620.20000000000005</c:v>
                </c:pt>
                <c:pt idx="4533">
                  <c:v>620.20000000000005</c:v>
                </c:pt>
                <c:pt idx="4534">
                  <c:v>620.20000000000005</c:v>
                </c:pt>
                <c:pt idx="4535">
                  <c:v>620.20000000000005</c:v>
                </c:pt>
                <c:pt idx="4536">
                  <c:v>620.20000000000005</c:v>
                </c:pt>
                <c:pt idx="4537">
                  <c:v>620.20000000000005</c:v>
                </c:pt>
                <c:pt idx="4538">
                  <c:v>620.20000000000005</c:v>
                </c:pt>
                <c:pt idx="4539">
                  <c:v>620.20000000000005</c:v>
                </c:pt>
                <c:pt idx="4540">
                  <c:v>620.20000000000005</c:v>
                </c:pt>
                <c:pt idx="4541">
                  <c:v>620.20000000000005</c:v>
                </c:pt>
                <c:pt idx="4542">
                  <c:v>620.20000000000005</c:v>
                </c:pt>
                <c:pt idx="4543">
                  <c:v>620.20000000000005</c:v>
                </c:pt>
                <c:pt idx="4544">
                  <c:v>620.20000000000005</c:v>
                </c:pt>
                <c:pt idx="4545">
                  <c:v>620.29999999999995</c:v>
                </c:pt>
                <c:pt idx="4546">
                  <c:v>620.29999999999995</c:v>
                </c:pt>
                <c:pt idx="4547">
                  <c:v>620.29999999999995</c:v>
                </c:pt>
                <c:pt idx="4548">
                  <c:v>620.29999999999995</c:v>
                </c:pt>
                <c:pt idx="4549">
                  <c:v>620.29999999999995</c:v>
                </c:pt>
                <c:pt idx="4550">
                  <c:v>620.29999999999995</c:v>
                </c:pt>
                <c:pt idx="4551">
                  <c:v>620.29999999999995</c:v>
                </c:pt>
                <c:pt idx="4552">
                  <c:v>620.29999999999995</c:v>
                </c:pt>
                <c:pt idx="4553">
                  <c:v>620.29999999999995</c:v>
                </c:pt>
                <c:pt idx="4554">
                  <c:v>620.29999999999995</c:v>
                </c:pt>
                <c:pt idx="4555">
                  <c:v>620.29999999999995</c:v>
                </c:pt>
                <c:pt idx="4556">
                  <c:v>620.29999999999995</c:v>
                </c:pt>
                <c:pt idx="4557">
                  <c:v>620.29999999999995</c:v>
                </c:pt>
                <c:pt idx="4558">
                  <c:v>620.29999999999995</c:v>
                </c:pt>
                <c:pt idx="4559">
                  <c:v>620.29999999999995</c:v>
                </c:pt>
                <c:pt idx="4560">
                  <c:v>620.29999999999995</c:v>
                </c:pt>
                <c:pt idx="4561">
                  <c:v>620.29999999999995</c:v>
                </c:pt>
                <c:pt idx="4562">
                  <c:v>620.29999999999995</c:v>
                </c:pt>
                <c:pt idx="4563">
                  <c:v>620.29999999999995</c:v>
                </c:pt>
                <c:pt idx="4564">
                  <c:v>620.29999999999995</c:v>
                </c:pt>
                <c:pt idx="4565">
                  <c:v>620.29999999999995</c:v>
                </c:pt>
                <c:pt idx="4566">
                  <c:v>620.29999999999995</c:v>
                </c:pt>
                <c:pt idx="4567">
                  <c:v>620.29999999999995</c:v>
                </c:pt>
                <c:pt idx="4568">
                  <c:v>620.29999999999995</c:v>
                </c:pt>
                <c:pt idx="4569">
                  <c:v>620.29999999999995</c:v>
                </c:pt>
                <c:pt idx="4570">
                  <c:v>620.29999999999995</c:v>
                </c:pt>
                <c:pt idx="4571">
                  <c:v>620.29999999999995</c:v>
                </c:pt>
                <c:pt idx="4572">
                  <c:v>620.29999999999995</c:v>
                </c:pt>
                <c:pt idx="4573">
                  <c:v>620.29999999999995</c:v>
                </c:pt>
                <c:pt idx="4574">
                  <c:v>620.40000000000009</c:v>
                </c:pt>
                <c:pt idx="4575">
                  <c:v>620.40000000000009</c:v>
                </c:pt>
                <c:pt idx="4576">
                  <c:v>620.40000000000009</c:v>
                </c:pt>
                <c:pt idx="4577">
                  <c:v>620.40000000000009</c:v>
                </c:pt>
                <c:pt idx="4578">
                  <c:v>620.40000000000009</c:v>
                </c:pt>
                <c:pt idx="4579">
                  <c:v>620.40000000000009</c:v>
                </c:pt>
                <c:pt idx="4580">
                  <c:v>620.40000000000009</c:v>
                </c:pt>
                <c:pt idx="4581">
                  <c:v>620.40000000000009</c:v>
                </c:pt>
                <c:pt idx="4582">
                  <c:v>620.40000000000009</c:v>
                </c:pt>
                <c:pt idx="4583">
                  <c:v>620.40000000000009</c:v>
                </c:pt>
                <c:pt idx="4584">
                  <c:v>620.40000000000009</c:v>
                </c:pt>
                <c:pt idx="4585">
                  <c:v>620.40000000000009</c:v>
                </c:pt>
                <c:pt idx="4586">
                  <c:v>620.40000000000009</c:v>
                </c:pt>
                <c:pt idx="4587">
                  <c:v>620.40000000000009</c:v>
                </c:pt>
                <c:pt idx="4588">
                  <c:v>620.40000000000009</c:v>
                </c:pt>
                <c:pt idx="4589">
                  <c:v>620.40000000000009</c:v>
                </c:pt>
                <c:pt idx="4590">
                  <c:v>620.40000000000009</c:v>
                </c:pt>
                <c:pt idx="4591">
                  <c:v>620.40000000000009</c:v>
                </c:pt>
                <c:pt idx="4592">
                  <c:v>620.40000000000009</c:v>
                </c:pt>
                <c:pt idx="4593">
                  <c:v>620.40000000000009</c:v>
                </c:pt>
                <c:pt idx="4594">
                  <c:v>620.40000000000009</c:v>
                </c:pt>
                <c:pt idx="4595">
                  <c:v>620.40000000000009</c:v>
                </c:pt>
                <c:pt idx="4596">
                  <c:v>620.40000000000009</c:v>
                </c:pt>
                <c:pt idx="4597">
                  <c:v>620.40000000000009</c:v>
                </c:pt>
                <c:pt idx="4598">
                  <c:v>620.40000000000009</c:v>
                </c:pt>
                <c:pt idx="4599">
                  <c:v>620.40000000000009</c:v>
                </c:pt>
                <c:pt idx="4600">
                  <c:v>620.40000000000009</c:v>
                </c:pt>
                <c:pt idx="4601">
                  <c:v>620.40000000000009</c:v>
                </c:pt>
                <c:pt idx="4602">
                  <c:v>620.40000000000009</c:v>
                </c:pt>
                <c:pt idx="4603">
                  <c:v>620.40000000000009</c:v>
                </c:pt>
                <c:pt idx="4604">
                  <c:v>620.5</c:v>
                </c:pt>
                <c:pt idx="4605">
                  <c:v>620.5</c:v>
                </c:pt>
                <c:pt idx="4606">
                  <c:v>620.5</c:v>
                </c:pt>
                <c:pt idx="4607">
                  <c:v>620.5</c:v>
                </c:pt>
                <c:pt idx="4608">
                  <c:v>620.5</c:v>
                </c:pt>
                <c:pt idx="4609">
                  <c:v>620.5</c:v>
                </c:pt>
                <c:pt idx="4610">
                  <c:v>620.5</c:v>
                </c:pt>
                <c:pt idx="4611">
                  <c:v>620.5</c:v>
                </c:pt>
                <c:pt idx="4612">
                  <c:v>620.5</c:v>
                </c:pt>
                <c:pt idx="4613">
                  <c:v>620.5</c:v>
                </c:pt>
                <c:pt idx="4614">
                  <c:v>620.5</c:v>
                </c:pt>
                <c:pt idx="4615">
                  <c:v>620.5</c:v>
                </c:pt>
                <c:pt idx="4616">
                  <c:v>620.5</c:v>
                </c:pt>
                <c:pt idx="4617">
                  <c:v>620.5</c:v>
                </c:pt>
                <c:pt idx="4618">
                  <c:v>620.5</c:v>
                </c:pt>
                <c:pt idx="4619">
                  <c:v>620.5</c:v>
                </c:pt>
                <c:pt idx="4620">
                  <c:v>620.5</c:v>
                </c:pt>
                <c:pt idx="4621">
                  <c:v>620.5</c:v>
                </c:pt>
                <c:pt idx="4622">
                  <c:v>620.5</c:v>
                </c:pt>
                <c:pt idx="4623">
                  <c:v>620.5</c:v>
                </c:pt>
                <c:pt idx="4624">
                  <c:v>620.5</c:v>
                </c:pt>
                <c:pt idx="4625">
                  <c:v>620.5</c:v>
                </c:pt>
                <c:pt idx="4626">
                  <c:v>620.5</c:v>
                </c:pt>
                <c:pt idx="4627">
                  <c:v>620.5</c:v>
                </c:pt>
                <c:pt idx="4628">
                  <c:v>620.5</c:v>
                </c:pt>
                <c:pt idx="4629">
                  <c:v>620.5</c:v>
                </c:pt>
                <c:pt idx="4630">
                  <c:v>620.5</c:v>
                </c:pt>
                <c:pt idx="4631">
                  <c:v>620.5</c:v>
                </c:pt>
                <c:pt idx="4632">
                  <c:v>620.5</c:v>
                </c:pt>
                <c:pt idx="4633">
                  <c:v>620.60000000000014</c:v>
                </c:pt>
                <c:pt idx="4634">
                  <c:v>620.60000000000014</c:v>
                </c:pt>
                <c:pt idx="4635">
                  <c:v>620.60000000000014</c:v>
                </c:pt>
                <c:pt idx="4636">
                  <c:v>620.60000000000014</c:v>
                </c:pt>
                <c:pt idx="4637">
                  <c:v>620.60000000000014</c:v>
                </c:pt>
                <c:pt idx="4638">
                  <c:v>620.60000000000014</c:v>
                </c:pt>
                <c:pt idx="4639">
                  <c:v>620.60000000000014</c:v>
                </c:pt>
                <c:pt idx="4640">
                  <c:v>620.60000000000014</c:v>
                </c:pt>
                <c:pt idx="4641">
                  <c:v>620.60000000000014</c:v>
                </c:pt>
                <c:pt idx="4642">
                  <c:v>620.60000000000014</c:v>
                </c:pt>
                <c:pt idx="4643">
                  <c:v>620.60000000000014</c:v>
                </c:pt>
                <c:pt idx="4644">
                  <c:v>620.60000000000014</c:v>
                </c:pt>
                <c:pt idx="4645">
                  <c:v>620.60000000000014</c:v>
                </c:pt>
                <c:pt idx="4646">
                  <c:v>620.60000000000014</c:v>
                </c:pt>
                <c:pt idx="4647">
                  <c:v>620.60000000000014</c:v>
                </c:pt>
                <c:pt idx="4648">
                  <c:v>620.60000000000014</c:v>
                </c:pt>
                <c:pt idx="4649">
                  <c:v>620.60000000000014</c:v>
                </c:pt>
                <c:pt idx="4650">
                  <c:v>620.60000000000014</c:v>
                </c:pt>
                <c:pt idx="4651">
                  <c:v>620.60000000000014</c:v>
                </c:pt>
                <c:pt idx="4652">
                  <c:v>620.60000000000014</c:v>
                </c:pt>
                <c:pt idx="4653">
                  <c:v>620.60000000000014</c:v>
                </c:pt>
                <c:pt idx="4654">
                  <c:v>620.60000000000014</c:v>
                </c:pt>
                <c:pt idx="4655">
                  <c:v>620.60000000000014</c:v>
                </c:pt>
                <c:pt idx="4656">
                  <c:v>620.60000000000014</c:v>
                </c:pt>
                <c:pt idx="4657">
                  <c:v>620.60000000000014</c:v>
                </c:pt>
                <c:pt idx="4658">
                  <c:v>620.60000000000014</c:v>
                </c:pt>
                <c:pt idx="4659">
                  <c:v>620.60000000000014</c:v>
                </c:pt>
                <c:pt idx="4660">
                  <c:v>620.60000000000014</c:v>
                </c:pt>
                <c:pt idx="4661">
                  <c:v>620.60000000000014</c:v>
                </c:pt>
                <c:pt idx="4662">
                  <c:v>620.70000000000005</c:v>
                </c:pt>
                <c:pt idx="4663">
                  <c:v>620.70000000000005</c:v>
                </c:pt>
                <c:pt idx="4664">
                  <c:v>620.70000000000005</c:v>
                </c:pt>
                <c:pt idx="4665">
                  <c:v>620.70000000000005</c:v>
                </c:pt>
                <c:pt idx="4666">
                  <c:v>620.70000000000005</c:v>
                </c:pt>
                <c:pt idx="4667">
                  <c:v>620.70000000000005</c:v>
                </c:pt>
                <c:pt idx="4668">
                  <c:v>620.70000000000005</c:v>
                </c:pt>
                <c:pt idx="4669">
                  <c:v>620.70000000000005</c:v>
                </c:pt>
                <c:pt idx="4670">
                  <c:v>620.70000000000005</c:v>
                </c:pt>
                <c:pt idx="4671">
                  <c:v>620.70000000000005</c:v>
                </c:pt>
                <c:pt idx="4672">
                  <c:v>620.70000000000005</c:v>
                </c:pt>
                <c:pt idx="4673">
                  <c:v>620.70000000000005</c:v>
                </c:pt>
                <c:pt idx="4674">
                  <c:v>620.70000000000005</c:v>
                </c:pt>
                <c:pt idx="4675">
                  <c:v>620.70000000000005</c:v>
                </c:pt>
                <c:pt idx="4676">
                  <c:v>620.70000000000005</c:v>
                </c:pt>
                <c:pt idx="4677">
                  <c:v>620.70000000000005</c:v>
                </c:pt>
                <c:pt idx="4678">
                  <c:v>620.70000000000005</c:v>
                </c:pt>
                <c:pt idx="4679">
                  <c:v>620.70000000000005</c:v>
                </c:pt>
                <c:pt idx="4680">
                  <c:v>620.70000000000005</c:v>
                </c:pt>
                <c:pt idx="4681">
                  <c:v>620.70000000000005</c:v>
                </c:pt>
                <c:pt idx="4682">
                  <c:v>620.70000000000005</c:v>
                </c:pt>
                <c:pt idx="4683">
                  <c:v>620.70000000000005</c:v>
                </c:pt>
                <c:pt idx="4684">
                  <c:v>620.70000000000005</c:v>
                </c:pt>
                <c:pt idx="4685">
                  <c:v>620.70000000000005</c:v>
                </c:pt>
                <c:pt idx="4686">
                  <c:v>620.70000000000005</c:v>
                </c:pt>
                <c:pt idx="4687">
                  <c:v>620.70000000000005</c:v>
                </c:pt>
                <c:pt idx="4688">
                  <c:v>620.70000000000005</c:v>
                </c:pt>
                <c:pt idx="4689">
                  <c:v>620.70000000000005</c:v>
                </c:pt>
                <c:pt idx="4690">
                  <c:v>620.70000000000005</c:v>
                </c:pt>
                <c:pt idx="4691">
                  <c:v>620.70000000000005</c:v>
                </c:pt>
                <c:pt idx="4692">
                  <c:v>620.79999999999995</c:v>
                </c:pt>
                <c:pt idx="4693">
                  <c:v>620.79999999999995</c:v>
                </c:pt>
                <c:pt idx="4694">
                  <c:v>620.79999999999995</c:v>
                </c:pt>
                <c:pt idx="4695">
                  <c:v>620.79999999999995</c:v>
                </c:pt>
                <c:pt idx="4696">
                  <c:v>620.79999999999995</c:v>
                </c:pt>
                <c:pt idx="4697">
                  <c:v>620.79999999999995</c:v>
                </c:pt>
                <c:pt idx="4698">
                  <c:v>620.79999999999995</c:v>
                </c:pt>
                <c:pt idx="4699">
                  <c:v>620.79999999999995</c:v>
                </c:pt>
                <c:pt idx="4700">
                  <c:v>620.79999999999995</c:v>
                </c:pt>
                <c:pt idx="4701">
                  <c:v>620.79999999999995</c:v>
                </c:pt>
                <c:pt idx="4702">
                  <c:v>620.79999999999995</c:v>
                </c:pt>
                <c:pt idx="4703">
                  <c:v>620.79999999999995</c:v>
                </c:pt>
                <c:pt idx="4704">
                  <c:v>620.79999999999995</c:v>
                </c:pt>
                <c:pt idx="4705">
                  <c:v>620.79999999999995</c:v>
                </c:pt>
                <c:pt idx="4706">
                  <c:v>620.79999999999995</c:v>
                </c:pt>
                <c:pt idx="4707">
                  <c:v>620.79999999999995</c:v>
                </c:pt>
                <c:pt idx="4708">
                  <c:v>620.79999999999995</c:v>
                </c:pt>
                <c:pt idx="4709">
                  <c:v>620.79999999999995</c:v>
                </c:pt>
                <c:pt idx="4710">
                  <c:v>620.79999999999995</c:v>
                </c:pt>
                <c:pt idx="4711">
                  <c:v>620.79999999999995</c:v>
                </c:pt>
                <c:pt idx="4712">
                  <c:v>620.79999999999995</c:v>
                </c:pt>
                <c:pt idx="4713">
                  <c:v>620.79999999999995</c:v>
                </c:pt>
                <c:pt idx="4714">
                  <c:v>620.79999999999995</c:v>
                </c:pt>
                <c:pt idx="4715">
                  <c:v>620.79999999999995</c:v>
                </c:pt>
                <c:pt idx="4716">
                  <c:v>620.79999999999995</c:v>
                </c:pt>
                <c:pt idx="4717">
                  <c:v>620.79999999999995</c:v>
                </c:pt>
                <c:pt idx="4718">
                  <c:v>620.79999999999995</c:v>
                </c:pt>
                <c:pt idx="4719">
                  <c:v>620.79999999999995</c:v>
                </c:pt>
                <c:pt idx="4720">
                  <c:v>620.79999999999995</c:v>
                </c:pt>
                <c:pt idx="4721">
                  <c:v>620.90000000000009</c:v>
                </c:pt>
                <c:pt idx="4722">
                  <c:v>620.90000000000009</c:v>
                </c:pt>
                <c:pt idx="4723">
                  <c:v>620.90000000000009</c:v>
                </c:pt>
                <c:pt idx="4724">
                  <c:v>620.90000000000009</c:v>
                </c:pt>
                <c:pt idx="4725">
                  <c:v>620.90000000000009</c:v>
                </c:pt>
                <c:pt idx="4726">
                  <c:v>620.90000000000009</c:v>
                </c:pt>
                <c:pt idx="4727">
                  <c:v>620.90000000000009</c:v>
                </c:pt>
                <c:pt idx="4728">
                  <c:v>620.90000000000009</c:v>
                </c:pt>
                <c:pt idx="4729">
                  <c:v>620.90000000000009</c:v>
                </c:pt>
                <c:pt idx="4730">
                  <c:v>620.90000000000009</c:v>
                </c:pt>
                <c:pt idx="4731">
                  <c:v>620.90000000000009</c:v>
                </c:pt>
                <c:pt idx="4732">
                  <c:v>620.90000000000009</c:v>
                </c:pt>
                <c:pt idx="4733">
                  <c:v>620.90000000000009</c:v>
                </c:pt>
                <c:pt idx="4734">
                  <c:v>620.90000000000009</c:v>
                </c:pt>
                <c:pt idx="4735">
                  <c:v>620.90000000000009</c:v>
                </c:pt>
                <c:pt idx="4736">
                  <c:v>620.90000000000009</c:v>
                </c:pt>
                <c:pt idx="4737">
                  <c:v>620.90000000000009</c:v>
                </c:pt>
                <c:pt idx="4738">
                  <c:v>620.90000000000009</c:v>
                </c:pt>
                <c:pt idx="4739">
                  <c:v>620.90000000000009</c:v>
                </c:pt>
                <c:pt idx="4740">
                  <c:v>620.90000000000009</c:v>
                </c:pt>
                <c:pt idx="4741">
                  <c:v>620.90000000000009</c:v>
                </c:pt>
                <c:pt idx="4742">
                  <c:v>620.90000000000009</c:v>
                </c:pt>
                <c:pt idx="4743">
                  <c:v>620.90000000000009</c:v>
                </c:pt>
                <c:pt idx="4744">
                  <c:v>620.90000000000009</c:v>
                </c:pt>
                <c:pt idx="4745">
                  <c:v>620.90000000000009</c:v>
                </c:pt>
                <c:pt idx="4746">
                  <c:v>620.90000000000009</c:v>
                </c:pt>
                <c:pt idx="4747">
                  <c:v>620.90000000000009</c:v>
                </c:pt>
                <c:pt idx="4748">
                  <c:v>620.90000000000009</c:v>
                </c:pt>
                <c:pt idx="4749">
                  <c:v>620.90000000000009</c:v>
                </c:pt>
                <c:pt idx="4750">
                  <c:v>621</c:v>
                </c:pt>
                <c:pt idx="4751">
                  <c:v>621</c:v>
                </c:pt>
                <c:pt idx="4752">
                  <c:v>621</c:v>
                </c:pt>
                <c:pt idx="4753">
                  <c:v>621</c:v>
                </c:pt>
                <c:pt idx="4754">
                  <c:v>621</c:v>
                </c:pt>
                <c:pt idx="4755">
                  <c:v>621</c:v>
                </c:pt>
                <c:pt idx="4756">
                  <c:v>621</c:v>
                </c:pt>
                <c:pt idx="4757">
                  <c:v>621</c:v>
                </c:pt>
                <c:pt idx="4758">
                  <c:v>621</c:v>
                </c:pt>
                <c:pt idx="4759">
                  <c:v>621</c:v>
                </c:pt>
                <c:pt idx="4760">
                  <c:v>621</c:v>
                </c:pt>
                <c:pt idx="4761">
                  <c:v>621</c:v>
                </c:pt>
                <c:pt idx="4762">
                  <c:v>621</c:v>
                </c:pt>
                <c:pt idx="4763">
                  <c:v>621</c:v>
                </c:pt>
                <c:pt idx="4764">
                  <c:v>621</c:v>
                </c:pt>
                <c:pt idx="4765">
                  <c:v>621</c:v>
                </c:pt>
                <c:pt idx="4766">
                  <c:v>621</c:v>
                </c:pt>
                <c:pt idx="4767">
                  <c:v>621</c:v>
                </c:pt>
                <c:pt idx="4768">
                  <c:v>621</c:v>
                </c:pt>
                <c:pt idx="4769">
                  <c:v>621</c:v>
                </c:pt>
                <c:pt idx="4770">
                  <c:v>621</c:v>
                </c:pt>
                <c:pt idx="4771">
                  <c:v>621</c:v>
                </c:pt>
                <c:pt idx="4772">
                  <c:v>621</c:v>
                </c:pt>
                <c:pt idx="4773">
                  <c:v>621</c:v>
                </c:pt>
                <c:pt idx="4774">
                  <c:v>621</c:v>
                </c:pt>
                <c:pt idx="4775">
                  <c:v>621</c:v>
                </c:pt>
                <c:pt idx="4776">
                  <c:v>621</c:v>
                </c:pt>
                <c:pt idx="4777">
                  <c:v>621</c:v>
                </c:pt>
                <c:pt idx="4778">
                  <c:v>621</c:v>
                </c:pt>
                <c:pt idx="4779">
                  <c:v>621</c:v>
                </c:pt>
                <c:pt idx="4780">
                  <c:v>621.10000000000014</c:v>
                </c:pt>
                <c:pt idx="4781">
                  <c:v>621.10000000000014</c:v>
                </c:pt>
                <c:pt idx="4782">
                  <c:v>621.10000000000014</c:v>
                </c:pt>
                <c:pt idx="4783">
                  <c:v>621.10000000000014</c:v>
                </c:pt>
                <c:pt idx="4784">
                  <c:v>621.10000000000014</c:v>
                </c:pt>
                <c:pt idx="4785">
                  <c:v>621.10000000000014</c:v>
                </c:pt>
                <c:pt idx="4786">
                  <c:v>621.10000000000014</c:v>
                </c:pt>
                <c:pt idx="4787">
                  <c:v>621.10000000000014</c:v>
                </c:pt>
                <c:pt idx="4788">
                  <c:v>621.10000000000014</c:v>
                </c:pt>
                <c:pt idx="4789">
                  <c:v>621.10000000000014</c:v>
                </c:pt>
                <c:pt idx="4790">
                  <c:v>621.10000000000014</c:v>
                </c:pt>
                <c:pt idx="4791">
                  <c:v>621.10000000000014</c:v>
                </c:pt>
                <c:pt idx="4792">
                  <c:v>621.10000000000014</c:v>
                </c:pt>
                <c:pt idx="4793">
                  <c:v>621.10000000000014</c:v>
                </c:pt>
                <c:pt idx="4794">
                  <c:v>621.10000000000014</c:v>
                </c:pt>
                <c:pt idx="4795">
                  <c:v>621.10000000000014</c:v>
                </c:pt>
                <c:pt idx="4796">
                  <c:v>621.10000000000014</c:v>
                </c:pt>
                <c:pt idx="4797">
                  <c:v>621.10000000000014</c:v>
                </c:pt>
                <c:pt idx="4798">
                  <c:v>621.10000000000014</c:v>
                </c:pt>
                <c:pt idx="4799">
                  <c:v>621.10000000000014</c:v>
                </c:pt>
                <c:pt idx="4800">
                  <c:v>621.10000000000014</c:v>
                </c:pt>
                <c:pt idx="4801">
                  <c:v>621.10000000000014</c:v>
                </c:pt>
                <c:pt idx="4802">
                  <c:v>621.10000000000014</c:v>
                </c:pt>
                <c:pt idx="4803">
                  <c:v>621.10000000000014</c:v>
                </c:pt>
                <c:pt idx="4804">
                  <c:v>621.10000000000014</c:v>
                </c:pt>
                <c:pt idx="4805">
                  <c:v>621.10000000000014</c:v>
                </c:pt>
                <c:pt idx="4806">
                  <c:v>621.10000000000014</c:v>
                </c:pt>
                <c:pt idx="4807">
                  <c:v>621.10000000000014</c:v>
                </c:pt>
                <c:pt idx="4808">
                  <c:v>621.10000000000014</c:v>
                </c:pt>
                <c:pt idx="4809">
                  <c:v>621.20000000000005</c:v>
                </c:pt>
                <c:pt idx="4810">
                  <c:v>621.20000000000005</c:v>
                </c:pt>
                <c:pt idx="4811">
                  <c:v>621.20000000000005</c:v>
                </c:pt>
                <c:pt idx="4812">
                  <c:v>621.20000000000005</c:v>
                </c:pt>
                <c:pt idx="4813">
                  <c:v>621.20000000000005</c:v>
                </c:pt>
                <c:pt idx="4814">
                  <c:v>621.20000000000005</c:v>
                </c:pt>
                <c:pt idx="4815">
                  <c:v>621.20000000000005</c:v>
                </c:pt>
                <c:pt idx="4816">
                  <c:v>621.20000000000005</c:v>
                </c:pt>
                <c:pt idx="4817">
                  <c:v>621.20000000000005</c:v>
                </c:pt>
                <c:pt idx="4818">
                  <c:v>621.20000000000005</c:v>
                </c:pt>
                <c:pt idx="4819">
                  <c:v>621.20000000000005</c:v>
                </c:pt>
                <c:pt idx="4820">
                  <c:v>621.20000000000005</c:v>
                </c:pt>
                <c:pt idx="4821">
                  <c:v>621.20000000000005</c:v>
                </c:pt>
                <c:pt idx="4822">
                  <c:v>621.20000000000005</c:v>
                </c:pt>
                <c:pt idx="4823">
                  <c:v>621.20000000000005</c:v>
                </c:pt>
                <c:pt idx="4824">
                  <c:v>621.20000000000005</c:v>
                </c:pt>
                <c:pt idx="4825">
                  <c:v>621.20000000000005</c:v>
                </c:pt>
                <c:pt idx="4826">
                  <c:v>621.20000000000005</c:v>
                </c:pt>
                <c:pt idx="4827">
                  <c:v>621.20000000000005</c:v>
                </c:pt>
                <c:pt idx="4828">
                  <c:v>621.20000000000005</c:v>
                </c:pt>
                <c:pt idx="4829">
                  <c:v>621.20000000000005</c:v>
                </c:pt>
                <c:pt idx="4830">
                  <c:v>621.20000000000005</c:v>
                </c:pt>
                <c:pt idx="4831">
                  <c:v>621.20000000000005</c:v>
                </c:pt>
                <c:pt idx="4832">
                  <c:v>621.20000000000005</c:v>
                </c:pt>
                <c:pt idx="4833">
                  <c:v>621.20000000000005</c:v>
                </c:pt>
                <c:pt idx="4834">
                  <c:v>621.20000000000005</c:v>
                </c:pt>
                <c:pt idx="4835">
                  <c:v>621.20000000000005</c:v>
                </c:pt>
                <c:pt idx="4836">
                  <c:v>621.20000000000005</c:v>
                </c:pt>
                <c:pt idx="4837">
                  <c:v>621.20000000000005</c:v>
                </c:pt>
                <c:pt idx="4838">
                  <c:v>621.29999999999995</c:v>
                </c:pt>
                <c:pt idx="4839">
                  <c:v>621.29999999999995</c:v>
                </c:pt>
                <c:pt idx="4840">
                  <c:v>621.29999999999995</c:v>
                </c:pt>
                <c:pt idx="4841">
                  <c:v>621.29999999999995</c:v>
                </c:pt>
                <c:pt idx="4842">
                  <c:v>621.29999999999995</c:v>
                </c:pt>
                <c:pt idx="4843">
                  <c:v>621.29999999999995</c:v>
                </c:pt>
                <c:pt idx="4844">
                  <c:v>621.29999999999995</c:v>
                </c:pt>
                <c:pt idx="4845">
                  <c:v>621.29999999999995</c:v>
                </c:pt>
                <c:pt idx="4846">
                  <c:v>621.29999999999995</c:v>
                </c:pt>
                <c:pt idx="4847">
                  <c:v>621.29999999999995</c:v>
                </c:pt>
                <c:pt idx="4848">
                  <c:v>621.29999999999995</c:v>
                </c:pt>
                <c:pt idx="4849">
                  <c:v>621.29999999999995</c:v>
                </c:pt>
                <c:pt idx="4850">
                  <c:v>621.29999999999995</c:v>
                </c:pt>
                <c:pt idx="4851">
                  <c:v>621.29999999999995</c:v>
                </c:pt>
                <c:pt idx="4852">
                  <c:v>621.29999999999995</c:v>
                </c:pt>
                <c:pt idx="4853">
                  <c:v>621.29999999999995</c:v>
                </c:pt>
                <c:pt idx="4854">
                  <c:v>621.29999999999995</c:v>
                </c:pt>
                <c:pt idx="4855">
                  <c:v>621.29999999999995</c:v>
                </c:pt>
                <c:pt idx="4856">
                  <c:v>621.29999999999995</c:v>
                </c:pt>
                <c:pt idx="4857">
                  <c:v>621.29999999999995</c:v>
                </c:pt>
                <c:pt idx="4858">
                  <c:v>621.29999999999995</c:v>
                </c:pt>
                <c:pt idx="4859">
                  <c:v>621.29999999999995</c:v>
                </c:pt>
                <c:pt idx="4860">
                  <c:v>621.29999999999995</c:v>
                </c:pt>
                <c:pt idx="4861">
                  <c:v>621.29999999999995</c:v>
                </c:pt>
                <c:pt idx="4862">
                  <c:v>621.29999999999995</c:v>
                </c:pt>
                <c:pt idx="4863">
                  <c:v>621.29999999999995</c:v>
                </c:pt>
                <c:pt idx="4864">
                  <c:v>621.29999999999995</c:v>
                </c:pt>
                <c:pt idx="4865">
                  <c:v>621.29999999999995</c:v>
                </c:pt>
                <c:pt idx="4866">
                  <c:v>621.29999999999995</c:v>
                </c:pt>
                <c:pt idx="4867">
                  <c:v>621.29999999999995</c:v>
                </c:pt>
                <c:pt idx="4868">
                  <c:v>621.40000000000009</c:v>
                </c:pt>
                <c:pt idx="4869">
                  <c:v>621.40000000000009</c:v>
                </c:pt>
                <c:pt idx="4870">
                  <c:v>621.40000000000009</c:v>
                </c:pt>
                <c:pt idx="4871">
                  <c:v>621.40000000000009</c:v>
                </c:pt>
                <c:pt idx="4872">
                  <c:v>621.40000000000009</c:v>
                </c:pt>
                <c:pt idx="4873">
                  <c:v>621.40000000000009</c:v>
                </c:pt>
                <c:pt idx="4874">
                  <c:v>621.40000000000009</c:v>
                </c:pt>
                <c:pt idx="4875">
                  <c:v>621.40000000000009</c:v>
                </c:pt>
                <c:pt idx="4876">
                  <c:v>621.40000000000009</c:v>
                </c:pt>
                <c:pt idx="4877">
                  <c:v>621.40000000000009</c:v>
                </c:pt>
                <c:pt idx="4878">
                  <c:v>621.40000000000009</c:v>
                </c:pt>
                <c:pt idx="4879">
                  <c:v>621.40000000000009</c:v>
                </c:pt>
                <c:pt idx="4880">
                  <c:v>621.40000000000009</c:v>
                </c:pt>
                <c:pt idx="4881">
                  <c:v>621.40000000000009</c:v>
                </c:pt>
                <c:pt idx="4882">
                  <c:v>621.40000000000009</c:v>
                </c:pt>
                <c:pt idx="4883">
                  <c:v>621.40000000000009</c:v>
                </c:pt>
                <c:pt idx="4884">
                  <c:v>621.40000000000009</c:v>
                </c:pt>
                <c:pt idx="4885">
                  <c:v>621.40000000000009</c:v>
                </c:pt>
                <c:pt idx="4886">
                  <c:v>621.40000000000009</c:v>
                </c:pt>
                <c:pt idx="4887">
                  <c:v>621.40000000000009</c:v>
                </c:pt>
                <c:pt idx="4888">
                  <c:v>621.40000000000009</c:v>
                </c:pt>
                <c:pt idx="4889">
                  <c:v>621.40000000000009</c:v>
                </c:pt>
                <c:pt idx="4890">
                  <c:v>621.40000000000009</c:v>
                </c:pt>
                <c:pt idx="4891">
                  <c:v>621.40000000000009</c:v>
                </c:pt>
                <c:pt idx="4892">
                  <c:v>621.40000000000009</c:v>
                </c:pt>
                <c:pt idx="4893">
                  <c:v>621.40000000000009</c:v>
                </c:pt>
                <c:pt idx="4894">
                  <c:v>621.40000000000009</c:v>
                </c:pt>
                <c:pt idx="4895">
                  <c:v>621.40000000000009</c:v>
                </c:pt>
                <c:pt idx="4896">
                  <c:v>621.40000000000009</c:v>
                </c:pt>
                <c:pt idx="4897">
                  <c:v>621.5</c:v>
                </c:pt>
                <c:pt idx="4898">
                  <c:v>621.5</c:v>
                </c:pt>
                <c:pt idx="4899">
                  <c:v>621.5</c:v>
                </c:pt>
                <c:pt idx="4900">
                  <c:v>621.5</c:v>
                </c:pt>
                <c:pt idx="4901">
                  <c:v>621.5</c:v>
                </c:pt>
                <c:pt idx="4902">
                  <c:v>621.5</c:v>
                </c:pt>
                <c:pt idx="4903">
                  <c:v>621.5</c:v>
                </c:pt>
                <c:pt idx="4904">
                  <c:v>621.5</c:v>
                </c:pt>
                <c:pt idx="4905">
                  <c:v>621.5</c:v>
                </c:pt>
                <c:pt idx="4906">
                  <c:v>621.5</c:v>
                </c:pt>
                <c:pt idx="4907">
                  <c:v>621.5</c:v>
                </c:pt>
                <c:pt idx="4908">
                  <c:v>621.5</c:v>
                </c:pt>
                <c:pt idx="4909">
                  <c:v>621.5</c:v>
                </c:pt>
                <c:pt idx="4910">
                  <c:v>621.5</c:v>
                </c:pt>
                <c:pt idx="4911">
                  <c:v>621.5</c:v>
                </c:pt>
                <c:pt idx="4912">
                  <c:v>621.5</c:v>
                </c:pt>
                <c:pt idx="4913">
                  <c:v>621.5</c:v>
                </c:pt>
                <c:pt idx="4914">
                  <c:v>621.5</c:v>
                </c:pt>
                <c:pt idx="4915">
                  <c:v>621.5</c:v>
                </c:pt>
                <c:pt idx="4916">
                  <c:v>621.5</c:v>
                </c:pt>
                <c:pt idx="4917">
                  <c:v>621.5</c:v>
                </c:pt>
                <c:pt idx="4918">
                  <c:v>621.5</c:v>
                </c:pt>
                <c:pt idx="4919">
                  <c:v>621.5</c:v>
                </c:pt>
                <c:pt idx="4920">
                  <c:v>621.5</c:v>
                </c:pt>
                <c:pt idx="4921">
                  <c:v>621.5</c:v>
                </c:pt>
                <c:pt idx="4922">
                  <c:v>621.5</c:v>
                </c:pt>
                <c:pt idx="4923">
                  <c:v>621.5</c:v>
                </c:pt>
                <c:pt idx="4924">
                  <c:v>621.5</c:v>
                </c:pt>
                <c:pt idx="4925">
                  <c:v>621.5</c:v>
                </c:pt>
                <c:pt idx="4926">
                  <c:v>621.60000000000014</c:v>
                </c:pt>
                <c:pt idx="4927">
                  <c:v>621.60000000000014</c:v>
                </c:pt>
                <c:pt idx="4928">
                  <c:v>621.60000000000014</c:v>
                </c:pt>
                <c:pt idx="4929">
                  <c:v>621.60000000000014</c:v>
                </c:pt>
                <c:pt idx="4930">
                  <c:v>621.60000000000014</c:v>
                </c:pt>
                <c:pt idx="4931">
                  <c:v>621.60000000000014</c:v>
                </c:pt>
                <c:pt idx="4932">
                  <c:v>621.60000000000014</c:v>
                </c:pt>
                <c:pt idx="4933">
                  <c:v>621.60000000000014</c:v>
                </c:pt>
                <c:pt idx="4934">
                  <c:v>621.60000000000014</c:v>
                </c:pt>
                <c:pt idx="4935">
                  <c:v>621.60000000000014</c:v>
                </c:pt>
                <c:pt idx="4936">
                  <c:v>621.60000000000014</c:v>
                </c:pt>
                <c:pt idx="4937">
                  <c:v>621.60000000000014</c:v>
                </c:pt>
                <c:pt idx="4938">
                  <c:v>621.60000000000014</c:v>
                </c:pt>
                <c:pt idx="4939">
                  <c:v>621.60000000000014</c:v>
                </c:pt>
                <c:pt idx="4940">
                  <c:v>621.60000000000014</c:v>
                </c:pt>
                <c:pt idx="4941">
                  <c:v>621.60000000000014</c:v>
                </c:pt>
                <c:pt idx="4942">
                  <c:v>621.60000000000014</c:v>
                </c:pt>
                <c:pt idx="4943">
                  <c:v>621.60000000000014</c:v>
                </c:pt>
                <c:pt idx="4944">
                  <c:v>621.60000000000014</c:v>
                </c:pt>
                <c:pt idx="4945">
                  <c:v>621.60000000000014</c:v>
                </c:pt>
                <c:pt idx="4946">
                  <c:v>621.60000000000014</c:v>
                </c:pt>
                <c:pt idx="4947">
                  <c:v>621.60000000000014</c:v>
                </c:pt>
                <c:pt idx="4948">
                  <c:v>621.60000000000014</c:v>
                </c:pt>
                <c:pt idx="4949">
                  <c:v>621.60000000000014</c:v>
                </c:pt>
                <c:pt idx="4950">
                  <c:v>621.60000000000014</c:v>
                </c:pt>
                <c:pt idx="4951">
                  <c:v>621.60000000000014</c:v>
                </c:pt>
                <c:pt idx="4952">
                  <c:v>621.60000000000014</c:v>
                </c:pt>
                <c:pt idx="4953">
                  <c:v>621.60000000000014</c:v>
                </c:pt>
                <c:pt idx="4954">
                  <c:v>621.60000000000014</c:v>
                </c:pt>
                <c:pt idx="4955">
                  <c:v>621.60000000000014</c:v>
                </c:pt>
                <c:pt idx="4956">
                  <c:v>621.70000000000005</c:v>
                </c:pt>
                <c:pt idx="4957">
                  <c:v>621.70000000000005</c:v>
                </c:pt>
                <c:pt idx="4958">
                  <c:v>621.70000000000005</c:v>
                </c:pt>
                <c:pt idx="4959">
                  <c:v>621.70000000000005</c:v>
                </c:pt>
                <c:pt idx="4960">
                  <c:v>621.70000000000005</c:v>
                </c:pt>
                <c:pt idx="4961">
                  <c:v>621.70000000000005</c:v>
                </c:pt>
                <c:pt idx="4962">
                  <c:v>621.70000000000005</c:v>
                </c:pt>
                <c:pt idx="4963">
                  <c:v>621.70000000000005</c:v>
                </c:pt>
                <c:pt idx="4964">
                  <c:v>621.70000000000005</c:v>
                </c:pt>
                <c:pt idx="4965">
                  <c:v>621.70000000000005</c:v>
                </c:pt>
                <c:pt idx="4966">
                  <c:v>621.70000000000005</c:v>
                </c:pt>
                <c:pt idx="4967">
                  <c:v>621.70000000000005</c:v>
                </c:pt>
                <c:pt idx="4968">
                  <c:v>621.70000000000005</c:v>
                </c:pt>
                <c:pt idx="4969">
                  <c:v>621.70000000000005</c:v>
                </c:pt>
                <c:pt idx="4970">
                  <c:v>621.70000000000005</c:v>
                </c:pt>
                <c:pt idx="4971">
                  <c:v>621.70000000000005</c:v>
                </c:pt>
                <c:pt idx="4972">
                  <c:v>621.70000000000005</c:v>
                </c:pt>
                <c:pt idx="4973">
                  <c:v>621.70000000000005</c:v>
                </c:pt>
                <c:pt idx="4974">
                  <c:v>621.70000000000005</c:v>
                </c:pt>
                <c:pt idx="4975">
                  <c:v>621.70000000000005</c:v>
                </c:pt>
                <c:pt idx="4976">
                  <c:v>621.70000000000005</c:v>
                </c:pt>
                <c:pt idx="4977">
                  <c:v>621.70000000000005</c:v>
                </c:pt>
                <c:pt idx="4978">
                  <c:v>621.70000000000005</c:v>
                </c:pt>
                <c:pt idx="4979">
                  <c:v>621.70000000000005</c:v>
                </c:pt>
                <c:pt idx="4980">
                  <c:v>621.70000000000005</c:v>
                </c:pt>
                <c:pt idx="4981">
                  <c:v>621.70000000000005</c:v>
                </c:pt>
                <c:pt idx="4982">
                  <c:v>621.70000000000005</c:v>
                </c:pt>
                <c:pt idx="4983">
                  <c:v>621.70000000000005</c:v>
                </c:pt>
                <c:pt idx="4984">
                  <c:v>621.70000000000005</c:v>
                </c:pt>
                <c:pt idx="4985">
                  <c:v>621.79999999999995</c:v>
                </c:pt>
                <c:pt idx="4986">
                  <c:v>621.79999999999995</c:v>
                </c:pt>
                <c:pt idx="4987">
                  <c:v>621.79999999999995</c:v>
                </c:pt>
                <c:pt idx="4988">
                  <c:v>621.79999999999995</c:v>
                </c:pt>
                <c:pt idx="4989">
                  <c:v>621.79999999999995</c:v>
                </c:pt>
                <c:pt idx="4990">
                  <c:v>621.79999999999995</c:v>
                </c:pt>
                <c:pt idx="4991">
                  <c:v>621.79999999999995</c:v>
                </c:pt>
                <c:pt idx="4992">
                  <c:v>621.79999999999995</c:v>
                </c:pt>
                <c:pt idx="4993">
                  <c:v>621.79999999999995</c:v>
                </c:pt>
                <c:pt idx="4994">
                  <c:v>621.79999999999995</c:v>
                </c:pt>
                <c:pt idx="4995">
                  <c:v>621.79999999999995</c:v>
                </c:pt>
                <c:pt idx="4996">
                  <c:v>621.79999999999995</c:v>
                </c:pt>
                <c:pt idx="4997">
                  <c:v>621.79999999999995</c:v>
                </c:pt>
                <c:pt idx="4998">
                  <c:v>621.79999999999995</c:v>
                </c:pt>
                <c:pt idx="4999">
                  <c:v>621.79999999999995</c:v>
                </c:pt>
                <c:pt idx="5000">
                  <c:v>621.79999999999995</c:v>
                </c:pt>
                <c:pt idx="5001">
                  <c:v>621.79999999999995</c:v>
                </c:pt>
                <c:pt idx="5002">
                  <c:v>621.79999999999995</c:v>
                </c:pt>
                <c:pt idx="5003">
                  <c:v>621.79999999999995</c:v>
                </c:pt>
                <c:pt idx="5004">
                  <c:v>621.79999999999995</c:v>
                </c:pt>
                <c:pt idx="5005">
                  <c:v>621.79999999999995</c:v>
                </c:pt>
                <c:pt idx="5006">
                  <c:v>621.79999999999995</c:v>
                </c:pt>
                <c:pt idx="5007">
                  <c:v>621.79999999999995</c:v>
                </c:pt>
                <c:pt idx="5008">
                  <c:v>621.79999999999995</c:v>
                </c:pt>
                <c:pt idx="5009">
                  <c:v>621.79999999999995</c:v>
                </c:pt>
                <c:pt idx="5010">
                  <c:v>621.79999999999995</c:v>
                </c:pt>
                <c:pt idx="5011">
                  <c:v>621.79999999999995</c:v>
                </c:pt>
                <c:pt idx="5012">
                  <c:v>621.79999999999995</c:v>
                </c:pt>
                <c:pt idx="5013">
                  <c:v>621.79999999999995</c:v>
                </c:pt>
                <c:pt idx="5014">
                  <c:v>621.90000000000009</c:v>
                </c:pt>
                <c:pt idx="5015">
                  <c:v>621.90000000000009</c:v>
                </c:pt>
                <c:pt idx="5016">
                  <c:v>621.90000000000009</c:v>
                </c:pt>
                <c:pt idx="5017">
                  <c:v>621.90000000000009</c:v>
                </c:pt>
                <c:pt idx="5018">
                  <c:v>621.90000000000009</c:v>
                </c:pt>
                <c:pt idx="5019">
                  <c:v>621.90000000000009</c:v>
                </c:pt>
                <c:pt idx="5020">
                  <c:v>621.90000000000009</c:v>
                </c:pt>
                <c:pt idx="5021">
                  <c:v>621.90000000000009</c:v>
                </c:pt>
                <c:pt idx="5022">
                  <c:v>621.90000000000009</c:v>
                </c:pt>
                <c:pt idx="5023">
                  <c:v>621.90000000000009</c:v>
                </c:pt>
                <c:pt idx="5024">
                  <c:v>621.90000000000009</c:v>
                </c:pt>
                <c:pt idx="5025">
                  <c:v>621.90000000000009</c:v>
                </c:pt>
                <c:pt idx="5026">
                  <c:v>621.90000000000009</c:v>
                </c:pt>
                <c:pt idx="5027">
                  <c:v>621.90000000000009</c:v>
                </c:pt>
                <c:pt idx="5028">
                  <c:v>621.90000000000009</c:v>
                </c:pt>
                <c:pt idx="5029">
                  <c:v>621.90000000000009</c:v>
                </c:pt>
                <c:pt idx="5030">
                  <c:v>621.90000000000009</c:v>
                </c:pt>
                <c:pt idx="5031">
                  <c:v>621.90000000000009</c:v>
                </c:pt>
                <c:pt idx="5032">
                  <c:v>621.90000000000009</c:v>
                </c:pt>
                <c:pt idx="5033">
                  <c:v>621.90000000000009</c:v>
                </c:pt>
                <c:pt idx="5034">
                  <c:v>621.90000000000009</c:v>
                </c:pt>
                <c:pt idx="5035">
                  <c:v>621.90000000000009</c:v>
                </c:pt>
                <c:pt idx="5036">
                  <c:v>621.90000000000009</c:v>
                </c:pt>
                <c:pt idx="5037">
                  <c:v>621.90000000000009</c:v>
                </c:pt>
                <c:pt idx="5038">
                  <c:v>621.90000000000009</c:v>
                </c:pt>
                <c:pt idx="5039">
                  <c:v>621.90000000000009</c:v>
                </c:pt>
                <c:pt idx="5040">
                  <c:v>621.90000000000009</c:v>
                </c:pt>
                <c:pt idx="5041">
                  <c:v>621.90000000000009</c:v>
                </c:pt>
                <c:pt idx="5042">
                  <c:v>621.90000000000009</c:v>
                </c:pt>
                <c:pt idx="5043">
                  <c:v>621.90000000000009</c:v>
                </c:pt>
                <c:pt idx="5044">
                  <c:v>622</c:v>
                </c:pt>
                <c:pt idx="5045">
                  <c:v>622</c:v>
                </c:pt>
                <c:pt idx="5046">
                  <c:v>622</c:v>
                </c:pt>
                <c:pt idx="5047">
                  <c:v>622</c:v>
                </c:pt>
                <c:pt idx="5048">
                  <c:v>622</c:v>
                </c:pt>
                <c:pt idx="5049">
                  <c:v>622</c:v>
                </c:pt>
                <c:pt idx="5050">
                  <c:v>622</c:v>
                </c:pt>
                <c:pt idx="5051">
                  <c:v>622</c:v>
                </c:pt>
                <c:pt idx="5052">
                  <c:v>622</c:v>
                </c:pt>
                <c:pt idx="5053">
                  <c:v>622</c:v>
                </c:pt>
                <c:pt idx="5054">
                  <c:v>622</c:v>
                </c:pt>
                <c:pt idx="5055">
                  <c:v>622</c:v>
                </c:pt>
                <c:pt idx="5056">
                  <c:v>622</c:v>
                </c:pt>
                <c:pt idx="5057">
                  <c:v>622</c:v>
                </c:pt>
                <c:pt idx="5058">
                  <c:v>622</c:v>
                </c:pt>
                <c:pt idx="5059">
                  <c:v>622</c:v>
                </c:pt>
                <c:pt idx="5060">
                  <c:v>622</c:v>
                </c:pt>
                <c:pt idx="5061">
                  <c:v>622</c:v>
                </c:pt>
                <c:pt idx="5062">
                  <c:v>622</c:v>
                </c:pt>
                <c:pt idx="5063">
                  <c:v>622</c:v>
                </c:pt>
                <c:pt idx="5064">
                  <c:v>622</c:v>
                </c:pt>
                <c:pt idx="5065">
                  <c:v>622</c:v>
                </c:pt>
                <c:pt idx="5066">
                  <c:v>622</c:v>
                </c:pt>
                <c:pt idx="5067">
                  <c:v>622</c:v>
                </c:pt>
                <c:pt idx="5068">
                  <c:v>622</c:v>
                </c:pt>
                <c:pt idx="5069">
                  <c:v>622</c:v>
                </c:pt>
                <c:pt idx="5070">
                  <c:v>622</c:v>
                </c:pt>
                <c:pt idx="5071">
                  <c:v>622</c:v>
                </c:pt>
                <c:pt idx="5072">
                  <c:v>622</c:v>
                </c:pt>
                <c:pt idx="5073">
                  <c:v>622.10000000000014</c:v>
                </c:pt>
                <c:pt idx="5074">
                  <c:v>622.10000000000014</c:v>
                </c:pt>
                <c:pt idx="5075">
                  <c:v>622.10000000000014</c:v>
                </c:pt>
                <c:pt idx="5076">
                  <c:v>622.10000000000014</c:v>
                </c:pt>
                <c:pt idx="5077">
                  <c:v>622.10000000000014</c:v>
                </c:pt>
                <c:pt idx="5078">
                  <c:v>622.10000000000014</c:v>
                </c:pt>
                <c:pt idx="5079">
                  <c:v>622.10000000000014</c:v>
                </c:pt>
                <c:pt idx="5080">
                  <c:v>622.10000000000014</c:v>
                </c:pt>
                <c:pt idx="5081">
                  <c:v>622.10000000000014</c:v>
                </c:pt>
                <c:pt idx="5082">
                  <c:v>622.10000000000014</c:v>
                </c:pt>
                <c:pt idx="5083">
                  <c:v>622.10000000000014</c:v>
                </c:pt>
                <c:pt idx="5084">
                  <c:v>622.10000000000014</c:v>
                </c:pt>
                <c:pt idx="5085">
                  <c:v>622.10000000000014</c:v>
                </c:pt>
                <c:pt idx="5086">
                  <c:v>622.10000000000014</c:v>
                </c:pt>
                <c:pt idx="5087">
                  <c:v>622.10000000000014</c:v>
                </c:pt>
                <c:pt idx="5088">
                  <c:v>622.10000000000014</c:v>
                </c:pt>
                <c:pt idx="5089">
                  <c:v>622.10000000000014</c:v>
                </c:pt>
                <c:pt idx="5090">
                  <c:v>622.10000000000014</c:v>
                </c:pt>
                <c:pt idx="5091">
                  <c:v>622.10000000000014</c:v>
                </c:pt>
                <c:pt idx="5092">
                  <c:v>622.10000000000014</c:v>
                </c:pt>
                <c:pt idx="5093">
                  <c:v>622.10000000000014</c:v>
                </c:pt>
                <c:pt idx="5094">
                  <c:v>622.10000000000014</c:v>
                </c:pt>
                <c:pt idx="5095">
                  <c:v>622.10000000000014</c:v>
                </c:pt>
                <c:pt idx="5096">
                  <c:v>622.10000000000014</c:v>
                </c:pt>
                <c:pt idx="5097">
                  <c:v>622.10000000000014</c:v>
                </c:pt>
                <c:pt idx="5098">
                  <c:v>622.10000000000014</c:v>
                </c:pt>
                <c:pt idx="5099">
                  <c:v>622.10000000000014</c:v>
                </c:pt>
                <c:pt idx="5100">
                  <c:v>622.10000000000014</c:v>
                </c:pt>
                <c:pt idx="5101">
                  <c:v>622.10000000000014</c:v>
                </c:pt>
                <c:pt idx="5102">
                  <c:v>622.20000000000005</c:v>
                </c:pt>
                <c:pt idx="5103">
                  <c:v>622.20000000000005</c:v>
                </c:pt>
                <c:pt idx="5104">
                  <c:v>622.20000000000005</c:v>
                </c:pt>
                <c:pt idx="5105">
                  <c:v>622.20000000000005</c:v>
                </c:pt>
                <c:pt idx="5106">
                  <c:v>622.20000000000005</c:v>
                </c:pt>
                <c:pt idx="5107">
                  <c:v>622.20000000000005</c:v>
                </c:pt>
                <c:pt idx="5108">
                  <c:v>622.20000000000005</c:v>
                </c:pt>
                <c:pt idx="5109">
                  <c:v>622.20000000000005</c:v>
                </c:pt>
                <c:pt idx="5110">
                  <c:v>622.20000000000005</c:v>
                </c:pt>
                <c:pt idx="5111">
                  <c:v>622.20000000000005</c:v>
                </c:pt>
                <c:pt idx="5112">
                  <c:v>622.20000000000005</c:v>
                </c:pt>
                <c:pt idx="5113">
                  <c:v>622.20000000000005</c:v>
                </c:pt>
                <c:pt idx="5114">
                  <c:v>622.20000000000005</c:v>
                </c:pt>
                <c:pt idx="5115">
                  <c:v>622.20000000000005</c:v>
                </c:pt>
                <c:pt idx="5116">
                  <c:v>622.20000000000005</c:v>
                </c:pt>
                <c:pt idx="5117">
                  <c:v>622.20000000000005</c:v>
                </c:pt>
                <c:pt idx="5118">
                  <c:v>622.20000000000005</c:v>
                </c:pt>
                <c:pt idx="5119">
                  <c:v>622.20000000000005</c:v>
                </c:pt>
                <c:pt idx="5120">
                  <c:v>622.20000000000005</c:v>
                </c:pt>
                <c:pt idx="5121">
                  <c:v>622.20000000000005</c:v>
                </c:pt>
                <c:pt idx="5122">
                  <c:v>622.20000000000005</c:v>
                </c:pt>
                <c:pt idx="5123">
                  <c:v>622.20000000000005</c:v>
                </c:pt>
                <c:pt idx="5124">
                  <c:v>622.20000000000005</c:v>
                </c:pt>
                <c:pt idx="5125">
                  <c:v>622.20000000000005</c:v>
                </c:pt>
                <c:pt idx="5126">
                  <c:v>622.20000000000005</c:v>
                </c:pt>
                <c:pt idx="5127">
                  <c:v>622.20000000000005</c:v>
                </c:pt>
                <c:pt idx="5128">
                  <c:v>622.20000000000005</c:v>
                </c:pt>
                <c:pt idx="5129">
                  <c:v>622.20000000000005</c:v>
                </c:pt>
                <c:pt idx="5130">
                  <c:v>622.20000000000005</c:v>
                </c:pt>
                <c:pt idx="5131">
                  <c:v>622.20000000000005</c:v>
                </c:pt>
                <c:pt idx="5132">
                  <c:v>622.29999999999995</c:v>
                </c:pt>
                <c:pt idx="5133">
                  <c:v>622.29999999999995</c:v>
                </c:pt>
                <c:pt idx="5134">
                  <c:v>622.29999999999995</c:v>
                </c:pt>
                <c:pt idx="5135">
                  <c:v>622.29999999999995</c:v>
                </c:pt>
                <c:pt idx="5136">
                  <c:v>622.29999999999995</c:v>
                </c:pt>
                <c:pt idx="5137">
                  <c:v>622.29999999999995</c:v>
                </c:pt>
                <c:pt idx="5138">
                  <c:v>622.29999999999995</c:v>
                </c:pt>
                <c:pt idx="5139">
                  <c:v>622.29999999999995</c:v>
                </c:pt>
                <c:pt idx="5140">
                  <c:v>622.29999999999995</c:v>
                </c:pt>
                <c:pt idx="5141">
                  <c:v>622.29999999999995</c:v>
                </c:pt>
                <c:pt idx="5142">
                  <c:v>622.29999999999995</c:v>
                </c:pt>
                <c:pt idx="5143">
                  <c:v>622.29999999999995</c:v>
                </c:pt>
                <c:pt idx="5144">
                  <c:v>622.29999999999995</c:v>
                </c:pt>
                <c:pt idx="5145">
                  <c:v>622.29999999999995</c:v>
                </c:pt>
                <c:pt idx="5146">
                  <c:v>622.29999999999995</c:v>
                </c:pt>
                <c:pt idx="5147">
                  <c:v>622.29999999999995</c:v>
                </c:pt>
                <c:pt idx="5148">
                  <c:v>622.29999999999995</c:v>
                </c:pt>
                <c:pt idx="5149">
                  <c:v>622.29999999999995</c:v>
                </c:pt>
                <c:pt idx="5150">
                  <c:v>622.29999999999995</c:v>
                </c:pt>
                <c:pt idx="5151">
                  <c:v>622.29999999999995</c:v>
                </c:pt>
                <c:pt idx="5152">
                  <c:v>622.29999999999995</c:v>
                </c:pt>
                <c:pt idx="5153">
                  <c:v>622.29999999999995</c:v>
                </c:pt>
                <c:pt idx="5154">
                  <c:v>622.29999999999995</c:v>
                </c:pt>
                <c:pt idx="5155">
                  <c:v>622.29999999999995</c:v>
                </c:pt>
                <c:pt idx="5156">
                  <c:v>622.29999999999995</c:v>
                </c:pt>
                <c:pt idx="5157">
                  <c:v>622.29999999999995</c:v>
                </c:pt>
                <c:pt idx="5158">
                  <c:v>622.29999999999995</c:v>
                </c:pt>
                <c:pt idx="5159">
                  <c:v>622.29999999999995</c:v>
                </c:pt>
                <c:pt idx="5160">
                  <c:v>622.29999999999995</c:v>
                </c:pt>
                <c:pt idx="5161">
                  <c:v>622.40000000000009</c:v>
                </c:pt>
                <c:pt idx="5162">
                  <c:v>622.40000000000009</c:v>
                </c:pt>
                <c:pt idx="5163">
                  <c:v>622.40000000000009</c:v>
                </c:pt>
                <c:pt idx="5164">
                  <c:v>622.40000000000009</c:v>
                </c:pt>
                <c:pt idx="5165">
                  <c:v>622.40000000000009</c:v>
                </c:pt>
                <c:pt idx="5166">
                  <c:v>622.40000000000009</c:v>
                </c:pt>
                <c:pt idx="5167">
                  <c:v>622.40000000000009</c:v>
                </c:pt>
                <c:pt idx="5168">
                  <c:v>622.40000000000009</c:v>
                </c:pt>
                <c:pt idx="5169">
                  <c:v>622.40000000000009</c:v>
                </c:pt>
                <c:pt idx="5170">
                  <c:v>622.40000000000009</c:v>
                </c:pt>
                <c:pt idx="5171">
                  <c:v>622.40000000000009</c:v>
                </c:pt>
                <c:pt idx="5172">
                  <c:v>622.40000000000009</c:v>
                </c:pt>
                <c:pt idx="5173">
                  <c:v>622.40000000000009</c:v>
                </c:pt>
                <c:pt idx="5174">
                  <c:v>622.40000000000009</c:v>
                </c:pt>
                <c:pt idx="5175">
                  <c:v>622.40000000000009</c:v>
                </c:pt>
                <c:pt idx="5176">
                  <c:v>622.40000000000009</c:v>
                </c:pt>
                <c:pt idx="5177">
                  <c:v>622.40000000000009</c:v>
                </c:pt>
                <c:pt idx="5178">
                  <c:v>622.40000000000009</c:v>
                </c:pt>
                <c:pt idx="5179">
                  <c:v>622.40000000000009</c:v>
                </c:pt>
                <c:pt idx="5180">
                  <c:v>622.40000000000009</c:v>
                </c:pt>
                <c:pt idx="5181">
                  <c:v>622.40000000000009</c:v>
                </c:pt>
                <c:pt idx="5182">
                  <c:v>622.40000000000009</c:v>
                </c:pt>
                <c:pt idx="5183">
                  <c:v>622.40000000000009</c:v>
                </c:pt>
                <c:pt idx="5184">
                  <c:v>622.40000000000009</c:v>
                </c:pt>
                <c:pt idx="5185">
                  <c:v>622.40000000000009</c:v>
                </c:pt>
                <c:pt idx="5186">
                  <c:v>622.40000000000009</c:v>
                </c:pt>
                <c:pt idx="5187">
                  <c:v>622.40000000000009</c:v>
                </c:pt>
                <c:pt idx="5188">
                  <c:v>622.40000000000009</c:v>
                </c:pt>
                <c:pt idx="5189">
                  <c:v>622.40000000000009</c:v>
                </c:pt>
                <c:pt idx="5190">
                  <c:v>622.5</c:v>
                </c:pt>
                <c:pt idx="5191">
                  <c:v>622.5</c:v>
                </c:pt>
                <c:pt idx="5192">
                  <c:v>622.5</c:v>
                </c:pt>
                <c:pt idx="5193">
                  <c:v>622.5</c:v>
                </c:pt>
                <c:pt idx="5194">
                  <c:v>622.5</c:v>
                </c:pt>
                <c:pt idx="5195">
                  <c:v>622.5</c:v>
                </c:pt>
                <c:pt idx="5196">
                  <c:v>622.5</c:v>
                </c:pt>
                <c:pt idx="5197">
                  <c:v>622.5</c:v>
                </c:pt>
                <c:pt idx="5198">
                  <c:v>622.5</c:v>
                </c:pt>
                <c:pt idx="5199">
                  <c:v>622.5</c:v>
                </c:pt>
                <c:pt idx="5200">
                  <c:v>622.5</c:v>
                </c:pt>
                <c:pt idx="5201">
                  <c:v>622.5</c:v>
                </c:pt>
                <c:pt idx="5202">
                  <c:v>622.5</c:v>
                </c:pt>
                <c:pt idx="5203">
                  <c:v>622.5</c:v>
                </c:pt>
                <c:pt idx="5204">
                  <c:v>622.5</c:v>
                </c:pt>
                <c:pt idx="5205">
                  <c:v>622.5</c:v>
                </c:pt>
                <c:pt idx="5206">
                  <c:v>622.5</c:v>
                </c:pt>
                <c:pt idx="5207">
                  <c:v>622.5</c:v>
                </c:pt>
                <c:pt idx="5208">
                  <c:v>622.5</c:v>
                </c:pt>
                <c:pt idx="5209">
                  <c:v>622.5</c:v>
                </c:pt>
                <c:pt idx="5210">
                  <c:v>622.5</c:v>
                </c:pt>
                <c:pt idx="5211">
                  <c:v>622.5</c:v>
                </c:pt>
                <c:pt idx="5212">
                  <c:v>622.5</c:v>
                </c:pt>
                <c:pt idx="5213">
                  <c:v>622.5</c:v>
                </c:pt>
                <c:pt idx="5214">
                  <c:v>622.5</c:v>
                </c:pt>
                <c:pt idx="5215">
                  <c:v>622.5</c:v>
                </c:pt>
                <c:pt idx="5216">
                  <c:v>622.5</c:v>
                </c:pt>
                <c:pt idx="5217">
                  <c:v>622.5</c:v>
                </c:pt>
                <c:pt idx="5218">
                  <c:v>622.5</c:v>
                </c:pt>
                <c:pt idx="5219">
                  <c:v>622.5</c:v>
                </c:pt>
                <c:pt idx="5220">
                  <c:v>622.60000000000014</c:v>
                </c:pt>
                <c:pt idx="5221">
                  <c:v>622.60000000000014</c:v>
                </c:pt>
                <c:pt idx="5222">
                  <c:v>622.60000000000014</c:v>
                </c:pt>
                <c:pt idx="5223">
                  <c:v>622.60000000000014</c:v>
                </c:pt>
                <c:pt idx="5224">
                  <c:v>622.60000000000014</c:v>
                </c:pt>
                <c:pt idx="5225">
                  <c:v>622.60000000000014</c:v>
                </c:pt>
                <c:pt idx="5226">
                  <c:v>622.60000000000014</c:v>
                </c:pt>
                <c:pt idx="5227">
                  <c:v>622.60000000000014</c:v>
                </c:pt>
                <c:pt idx="5228">
                  <c:v>622.60000000000014</c:v>
                </c:pt>
                <c:pt idx="5229">
                  <c:v>622.60000000000014</c:v>
                </c:pt>
                <c:pt idx="5230">
                  <c:v>622.60000000000014</c:v>
                </c:pt>
                <c:pt idx="5231">
                  <c:v>622.60000000000014</c:v>
                </c:pt>
                <c:pt idx="5232">
                  <c:v>622.60000000000014</c:v>
                </c:pt>
                <c:pt idx="5233">
                  <c:v>622.60000000000014</c:v>
                </c:pt>
                <c:pt idx="5234">
                  <c:v>622.60000000000014</c:v>
                </c:pt>
                <c:pt idx="5235">
                  <c:v>622.60000000000014</c:v>
                </c:pt>
                <c:pt idx="5236">
                  <c:v>622.60000000000014</c:v>
                </c:pt>
                <c:pt idx="5237">
                  <c:v>622.60000000000014</c:v>
                </c:pt>
                <c:pt idx="5238">
                  <c:v>622.60000000000014</c:v>
                </c:pt>
                <c:pt idx="5239">
                  <c:v>622.60000000000014</c:v>
                </c:pt>
                <c:pt idx="5240">
                  <c:v>622.60000000000014</c:v>
                </c:pt>
                <c:pt idx="5241">
                  <c:v>622.60000000000014</c:v>
                </c:pt>
                <c:pt idx="5242">
                  <c:v>622.60000000000014</c:v>
                </c:pt>
                <c:pt idx="5243">
                  <c:v>622.60000000000014</c:v>
                </c:pt>
                <c:pt idx="5244">
                  <c:v>622.60000000000014</c:v>
                </c:pt>
                <c:pt idx="5245">
                  <c:v>622.60000000000014</c:v>
                </c:pt>
                <c:pt idx="5246">
                  <c:v>622.60000000000014</c:v>
                </c:pt>
                <c:pt idx="5247">
                  <c:v>622.60000000000014</c:v>
                </c:pt>
                <c:pt idx="5248">
                  <c:v>622.60000000000014</c:v>
                </c:pt>
                <c:pt idx="5249">
                  <c:v>622.70000000000005</c:v>
                </c:pt>
                <c:pt idx="5250">
                  <c:v>622.70000000000005</c:v>
                </c:pt>
                <c:pt idx="5251">
                  <c:v>622.70000000000005</c:v>
                </c:pt>
                <c:pt idx="5252">
                  <c:v>622.70000000000005</c:v>
                </c:pt>
                <c:pt idx="5253">
                  <c:v>622.70000000000005</c:v>
                </c:pt>
                <c:pt idx="5254">
                  <c:v>622.70000000000005</c:v>
                </c:pt>
                <c:pt idx="5255">
                  <c:v>622.70000000000005</c:v>
                </c:pt>
                <c:pt idx="5256">
                  <c:v>622.70000000000005</c:v>
                </c:pt>
                <c:pt idx="5257">
                  <c:v>622.70000000000005</c:v>
                </c:pt>
                <c:pt idx="5258">
                  <c:v>622.70000000000005</c:v>
                </c:pt>
                <c:pt idx="5259">
                  <c:v>622.70000000000005</c:v>
                </c:pt>
                <c:pt idx="5260">
                  <c:v>622.70000000000005</c:v>
                </c:pt>
                <c:pt idx="5261">
                  <c:v>622.70000000000005</c:v>
                </c:pt>
                <c:pt idx="5262">
                  <c:v>622.70000000000005</c:v>
                </c:pt>
                <c:pt idx="5263">
                  <c:v>622.70000000000005</c:v>
                </c:pt>
                <c:pt idx="5264">
                  <c:v>622.70000000000005</c:v>
                </c:pt>
                <c:pt idx="5265">
                  <c:v>622.70000000000005</c:v>
                </c:pt>
                <c:pt idx="5266">
                  <c:v>622.70000000000005</c:v>
                </c:pt>
                <c:pt idx="5267">
                  <c:v>622.70000000000005</c:v>
                </c:pt>
                <c:pt idx="5268">
                  <c:v>622.70000000000005</c:v>
                </c:pt>
                <c:pt idx="5269">
                  <c:v>622.70000000000005</c:v>
                </c:pt>
                <c:pt idx="5270">
                  <c:v>622.70000000000005</c:v>
                </c:pt>
                <c:pt idx="5271">
                  <c:v>622.70000000000005</c:v>
                </c:pt>
                <c:pt idx="5272">
                  <c:v>622.70000000000005</c:v>
                </c:pt>
                <c:pt idx="5273">
                  <c:v>622.70000000000005</c:v>
                </c:pt>
                <c:pt idx="5274">
                  <c:v>622.70000000000005</c:v>
                </c:pt>
                <c:pt idx="5275">
                  <c:v>622.70000000000005</c:v>
                </c:pt>
                <c:pt idx="5276">
                  <c:v>622.70000000000005</c:v>
                </c:pt>
                <c:pt idx="5277">
                  <c:v>622.70000000000005</c:v>
                </c:pt>
                <c:pt idx="5278">
                  <c:v>622.79999999999995</c:v>
                </c:pt>
                <c:pt idx="5279">
                  <c:v>622.79999999999995</c:v>
                </c:pt>
                <c:pt idx="5280">
                  <c:v>622.79999999999995</c:v>
                </c:pt>
                <c:pt idx="5281">
                  <c:v>622.79999999999995</c:v>
                </c:pt>
                <c:pt idx="5282">
                  <c:v>622.79999999999995</c:v>
                </c:pt>
                <c:pt idx="5283">
                  <c:v>622.79999999999995</c:v>
                </c:pt>
                <c:pt idx="5284">
                  <c:v>622.79999999999995</c:v>
                </c:pt>
                <c:pt idx="5285">
                  <c:v>622.79999999999995</c:v>
                </c:pt>
                <c:pt idx="5286">
                  <c:v>622.79999999999995</c:v>
                </c:pt>
                <c:pt idx="5287">
                  <c:v>622.79999999999995</c:v>
                </c:pt>
                <c:pt idx="5288">
                  <c:v>622.79999999999995</c:v>
                </c:pt>
                <c:pt idx="5289">
                  <c:v>622.79999999999995</c:v>
                </c:pt>
                <c:pt idx="5290">
                  <c:v>622.79999999999995</c:v>
                </c:pt>
                <c:pt idx="5291">
                  <c:v>622.79999999999995</c:v>
                </c:pt>
                <c:pt idx="5292">
                  <c:v>622.79999999999995</c:v>
                </c:pt>
                <c:pt idx="5293">
                  <c:v>622.79999999999995</c:v>
                </c:pt>
                <c:pt idx="5294">
                  <c:v>622.79999999999995</c:v>
                </c:pt>
                <c:pt idx="5295">
                  <c:v>622.79999999999995</c:v>
                </c:pt>
                <c:pt idx="5296">
                  <c:v>622.79999999999995</c:v>
                </c:pt>
                <c:pt idx="5297">
                  <c:v>622.79999999999995</c:v>
                </c:pt>
                <c:pt idx="5298">
                  <c:v>622.79999999999995</c:v>
                </c:pt>
                <c:pt idx="5299">
                  <c:v>622.79999999999995</c:v>
                </c:pt>
                <c:pt idx="5300">
                  <c:v>622.79999999999995</c:v>
                </c:pt>
                <c:pt idx="5301">
                  <c:v>622.79999999999995</c:v>
                </c:pt>
                <c:pt idx="5302">
                  <c:v>622.79999999999995</c:v>
                </c:pt>
                <c:pt idx="5303">
                  <c:v>622.79999999999995</c:v>
                </c:pt>
                <c:pt idx="5304">
                  <c:v>622.79999999999995</c:v>
                </c:pt>
                <c:pt idx="5305">
                  <c:v>622.79999999999995</c:v>
                </c:pt>
                <c:pt idx="5306">
                  <c:v>622.79999999999995</c:v>
                </c:pt>
                <c:pt idx="5307">
                  <c:v>622.79999999999995</c:v>
                </c:pt>
                <c:pt idx="5308">
                  <c:v>622.90000000000009</c:v>
                </c:pt>
                <c:pt idx="5309">
                  <c:v>622.90000000000009</c:v>
                </c:pt>
                <c:pt idx="5310">
                  <c:v>622.90000000000009</c:v>
                </c:pt>
                <c:pt idx="5311">
                  <c:v>622.90000000000009</c:v>
                </c:pt>
                <c:pt idx="5312">
                  <c:v>622.90000000000009</c:v>
                </c:pt>
                <c:pt idx="5313">
                  <c:v>622.90000000000009</c:v>
                </c:pt>
                <c:pt idx="5314">
                  <c:v>622.90000000000009</c:v>
                </c:pt>
                <c:pt idx="5315">
                  <c:v>622.90000000000009</c:v>
                </c:pt>
                <c:pt idx="5316">
                  <c:v>622.90000000000009</c:v>
                </c:pt>
                <c:pt idx="5317">
                  <c:v>622.90000000000009</c:v>
                </c:pt>
                <c:pt idx="5318">
                  <c:v>622.90000000000009</c:v>
                </c:pt>
                <c:pt idx="5319">
                  <c:v>622.90000000000009</c:v>
                </c:pt>
                <c:pt idx="5320">
                  <c:v>622.90000000000009</c:v>
                </c:pt>
                <c:pt idx="5321">
                  <c:v>622.90000000000009</c:v>
                </c:pt>
                <c:pt idx="5322">
                  <c:v>622.90000000000009</c:v>
                </c:pt>
                <c:pt idx="5323">
                  <c:v>622.90000000000009</c:v>
                </c:pt>
                <c:pt idx="5324">
                  <c:v>622.90000000000009</c:v>
                </c:pt>
                <c:pt idx="5325">
                  <c:v>622.90000000000009</c:v>
                </c:pt>
                <c:pt idx="5326">
                  <c:v>622.90000000000009</c:v>
                </c:pt>
                <c:pt idx="5327">
                  <c:v>622.90000000000009</c:v>
                </c:pt>
                <c:pt idx="5328">
                  <c:v>622.90000000000009</c:v>
                </c:pt>
                <c:pt idx="5329">
                  <c:v>622.90000000000009</c:v>
                </c:pt>
                <c:pt idx="5330">
                  <c:v>622.90000000000009</c:v>
                </c:pt>
                <c:pt idx="5331">
                  <c:v>622.90000000000009</c:v>
                </c:pt>
                <c:pt idx="5332">
                  <c:v>622.90000000000009</c:v>
                </c:pt>
                <c:pt idx="5333">
                  <c:v>622.90000000000009</c:v>
                </c:pt>
                <c:pt idx="5334">
                  <c:v>622.90000000000009</c:v>
                </c:pt>
                <c:pt idx="5335">
                  <c:v>622.90000000000009</c:v>
                </c:pt>
                <c:pt idx="5336">
                  <c:v>622.90000000000009</c:v>
                </c:pt>
                <c:pt idx="5337">
                  <c:v>623</c:v>
                </c:pt>
                <c:pt idx="5338">
                  <c:v>623</c:v>
                </c:pt>
                <c:pt idx="5339">
                  <c:v>623</c:v>
                </c:pt>
                <c:pt idx="5340">
                  <c:v>623</c:v>
                </c:pt>
                <c:pt idx="5341">
                  <c:v>623</c:v>
                </c:pt>
                <c:pt idx="5342">
                  <c:v>623</c:v>
                </c:pt>
                <c:pt idx="5343">
                  <c:v>623</c:v>
                </c:pt>
                <c:pt idx="5344">
                  <c:v>623</c:v>
                </c:pt>
                <c:pt idx="5345">
                  <c:v>623</c:v>
                </c:pt>
                <c:pt idx="5346">
                  <c:v>623</c:v>
                </c:pt>
                <c:pt idx="5347">
                  <c:v>623</c:v>
                </c:pt>
                <c:pt idx="5348">
                  <c:v>623</c:v>
                </c:pt>
                <c:pt idx="5349">
                  <c:v>623</c:v>
                </c:pt>
                <c:pt idx="5350">
                  <c:v>623</c:v>
                </c:pt>
                <c:pt idx="5351">
                  <c:v>623</c:v>
                </c:pt>
                <c:pt idx="5352">
                  <c:v>623</c:v>
                </c:pt>
                <c:pt idx="5353">
                  <c:v>623</c:v>
                </c:pt>
                <c:pt idx="5354">
                  <c:v>623</c:v>
                </c:pt>
                <c:pt idx="5355">
                  <c:v>623</c:v>
                </c:pt>
                <c:pt idx="5356">
                  <c:v>623</c:v>
                </c:pt>
                <c:pt idx="5357">
                  <c:v>623</c:v>
                </c:pt>
                <c:pt idx="5358">
                  <c:v>623</c:v>
                </c:pt>
                <c:pt idx="5359">
                  <c:v>623</c:v>
                </c:pt>
                <c:pt idx="5360">
                  <c:v>623</c:v>
                </c:pt>
                <c:pt idx="5361">
                  <c:v>623</c:v>
                </c:pt>
                <c:pt idx="5362">
                  <c:v>623</c:v>
                </c:pt>
                <c:pt idx="5363">
                  <c:v>623</c:v>
                </c:pt>
                <c:pt idx="5364">
                  <c:v>623</c:v>
                </c:pt>
                <c:pt idx="5365">
                  <c:v>623</c:v>
                </c:pt>
                <c:pt idx="5366">
                  <c:v>623.10000000000014</c:v>
                </c:pt>
                <c:pt idx="5367">
                  <c:v>623.10000000000014</c:v>
                </c:pt>
                <c:pt idx="5368">
                  <c:v>623.10000000000014</c:v>
                </c:pt>
                <c:pt idx="5369">
                  <c:v>623.10000000000014</c:v>
                </c:pt>
                <c:pt idx="5370">
                  <c:v>623.10000000000014</c:v>
                </c:pt>
                <c:pt idx="5371">
                  <c:v>623.10000000000014</c:v>
                </c:pt>
                <c:pt idx="5372">
                  <c:v>623.10000000000014</c:v>
                </c:pt>
                <c:pt idx="5373">
                  <c:v>623.10000000000014</c:v>
                </c:pt>
                <c:pt idx="5374">
                  <c:v>623.10000000000014</c:v>
                </c:pt>
                <c:pt idx="5375">
                  <c:v>623.10000000000014</c:v>
                </c:pt>
                <c:pt idx="5376">
                  <c:v>623.10000000000014</c:v>
                </c:pt>
                <c:pt idx="5377">
                  <c:v>623.10000000000014</c:v>
                </c:pt>
                <c:pt idx="5378">
                  <c:v>623.10000000000014</c:v>
                </c:pt>
                <c:pt idx="5379">
                  <c:v>623.10000000000014</c:v>
                </c:pt>
                <c:pt idx="5380">
                  <c:v>623.10000000000014</c:v>
                </c:pt>
                <c:pt idx="5381">
                  <c:v>623.10000000000014</c:v>
                </c:pt>
                <c:pt idx="5382">
                  <c:v>623.10000000000014</c:v>
                </c:pt>
                <c:pt idx="5383">
                  <c:v>623.10000000000014</c:v>
                </c:pt>
                <c:pt idx="5384">
                  <c:v>623.10000000000014</c:v>
                </c:pt>
                <c:pt idx="5385">
                  <c:v>623.10000000000014</c:v>
                </c:pt>
                <c:pt idx="5386">
                  <c:v>623.10000000000014</c:v>
                </c:pt>
                <c:pt idx="5387">
                  <c:v>623.10000000000014</c:v>
                </c:pt>
                <c:pt idx="5388">
                  <c:v>623.10000000000014</c:v>
                </c:pt>
                <c:pt idx="5389">
                  <c:v>623.10000000000014</c:v>
                </c:pt>
                <c:pt idx="5390">
                  <c:v>623.10000000000014</c:v>
                </c:pt>
                <c:pt idx="5391">
                  <c:v>623.10000000000014</c:v>
                </c:pt>
                <c:pt idx="5392">
                  <c:v>623.10000000000014</c:v>
                </c:pt>
                <c:pt idx="5393">
                  <c:v>623.10000000000014</c:v>
                </c:pt>
                <c:pt idx="5394">
                  <c:v>623.10000000000014</c:v>
                </c:pt>
                <c:pt idx="5395">
                  <c:v>623.10000000000014</c:v>
                </c:pt>
                <c:pt idx="5396">
                  <c:v>623.20000000000005</c:v>
                </c:pt>
                <c:pt idx="5397">
                  <c:v>623.20000000000005</c:v>
                </c:pt>
                <c:pt idx="5398">
                  <c:v>623.20000000000005</c:v>
                </c:pt>
                <c:pt idx="5399">
                  <c:v>623.20000000000005</c:v>
                </c:pt>
                <c:pt idx="5400">
                  <c:v>623.20000000000005</c:v>
                </c:pt>
                <c:pt idx="5401">
                  <c:v>623.20000000000005</c:v>
                </c:pt>
                <c:pt idx="5402">
                  <c:v>623.20000000000005</c:v>
                </c:pt>
                <c:pt idx="5403">
                  <c:v>623.20000000000005</c:v>
                </c:pt>
                <c:pt idx="5404">
                  <c:v>623.20000000000005</c:v>
                </c:pt>
                <c:pt idx="5405">
                  <c:v>623.20000000000005</c:v>
                </c:pt>
                <c:pt idx="5406">
                  <c:v>623.20000000000005</c:v>
                </c:pt>
                <c:pt idx="5407">
                  <c:v>623.20000000000005</c:v>
                </c:pt>
                <c:pt idx="5408">
                  <c:v>623.20000000000005</c:v>
                </c:pt>
                <c:pt idx="5409">
                  <c:v>623.20000000000005</c:v>
                </c:pt>
                <c:pt idx="5410">
                  <c:v>623.20000000000005</c:v>
                </c:pt>
                <c:pt idx="5411">
                  <c:v>623.20000000000005</c:v>
                </c:pt>
                <c:pt idx="5412">
                  <c:v>623.20000000000005</c:v>
                </c:pt>
                <c:pt idx="5413">
                  <c:v>623.20000000000005</c:v>
                </c:pt>
                <c:pt idx="5414">
                  <c:v>623.20000000000005</c:v>
                </c:pt>
                <c:pt idx="5415">
                  <c:v>623.20000000000005</c:v>
                </c:pt>
                <c:pt idx="5416">
                  <c:v>623.20000000000005</c:v>
                </c:pt>
                <c:pt idx="5417">
                  <c:v>623.20000000000005</c:v>
                </c:pt>
                <c:pt idx="5418">
                  <c:v>623.20000000000005</c:v>
                </c:pt>
                <c:pt idx="5419">
                  <c:v>623.20000000000005</c:v>
                </c:pt>
                <c:pt idx="5420">
                  <c:v>623.20000000000005</c:v>
                </c:pt>
                <c:pt idx="5421">
                  <c:v>623.20000000000005</c:v>
                </c:pt>
                <c:pt idx="5422">
                  <c:v>623.20000000000005</c:v>
                </c:pt>
                <c:pt idx="5423">
                  <c:v>623.20000000000005</c:v>
                </c:pt>
                <c:pt idx="5424">
                  <c:v>623.20000000000005</c:v>
                </c:pt>
                <c:pt idx="5425">
                  <c:v>623.29999999999995</c:v>
                </c:pt>
                <c:pt idx="5426">
                  <c:v>623.29999999999995</c:v>
                </c:pt>
                <c:pt idx="5427">
                  <c:v>623.29999999999995</c:v>
                </c:pt>
                <c:pt idx="5428">
                  <c:v>623.29999999999995</c:v>
                </c:pt>
                <c:pt idx="5429">
                  <c:v>623.29999999999995</c:v>
                </c:pt>
                <c:pt idx="5430">
                  <c:v>623.29999999999995</c:v>
                </c:pt>
                <c:pt idx="5431">
                  <c:v>623.29999999999995</c:v>
                </c:pt>
                <c:pt idx="5432">
                  <c:v>623.29999999999995</c:v>
                </c:pt>
                <c:pt idx="5433">
                  <c:v>623.29999999999995</c:v>
                </c:pt>
                <c:pt idx="5434">
                  <c:v>623.29999999999995</c:v>
                </c:pt>
                <c:pt idx="5435">
                  <c:v>623.29999999999995</c:v>
                </c:pt>
                <c:pt idx="5436">
                  <c:v>623.29999999999995</c:v>
                </c:pt>
                <c:pt idx="5437">
                  <c:v>623.29999999999995</c:v>
                </c:pt>
                <c:pt idx="5438">
                  <c:v>623.29999999999995</c:v>
                </c:pt>
                <c:pt idx="5439">
                  <c:v>623.29999999999995</c:v>
                </c:pt>
                <c:pt idx="5440">
                  <c:v>623.29999999999995</c:v>
                </c:pt>
                <c:pt idx="5441">
                  <c:v>623.29999999999995</c:v>
                </c:pt>
                <c:pt idx="5442">
                  <c:v>623.29999999999995</c:v>
                </c:pt>
                <c:pt idx="5443">
                  <c:v>623.29999999999995</c:v>
                </c:pt>
                <c:pt idx="5444">
                  <c:v>623.29999999999995</c:v>
                </c:pt>
                <c:pt idx="5445">
                  <c:v>623.29999999999995</c:v>
                </c:pt>
                <c:pt idx="5446">
                  <c:v>623.29999999999995</c:v>
                </c:pt>
                <c:pt idx="5447">
                  <c:v>623.29999999999995</c:v>
                </c:pt>
                <c:pt idx="5448">
                  <c:v>623.29999999999995</c:v>
                </c:pt>
                <c:pt idx="5449">
                  <c:v>623.29999999999995</c:v>
                </c:pt>
                <c:pt idx="5450">
                  <c:v>623.29999999999995</c:v>
                </c:pt>
                <c:pt idx="5451">
                  <c:v>623.29999999999995</c:v>
                </c:pt>
                <c:pt idx="5452">
                  <c:v>623.29999999999995</c:v>
                </c:pt>
                <c:pt idx="5453">
                  <c:v>623.29999999999995</c:v>
                </c:pt>
                <c:pt idx="5454">
                  <c:v>623.40000000000009</c:v>
                </c:pt>
                <c:pt idx="5455">
                  <c:v>623.40000000000009</c:v>
                </c:pt>
                <c:pt idx="5456">
                  <c:v>623.40000000000009</c:v>
                </c:pt>
                <c:pt idx="5457">
                  <c:v>623.40000000000009</c:v>
                </c:pt>
                <c:pt idx="5458">
                  <c:v>623.40000000000009</c:v>
                </c:pt>
                <c:pt idx="5459">
                  <c:v>623.40000000000009</c:v>
                </c:pt>
                <c:pt idx="5460">
                  <c:v>623.40000000000009</c:v>
                </c:pt>
                <c:pt idx="5461">
                  <c:v>623.40000000000009</c:v>
                </c:pt>
                <c:pt idx="5462">
                  <c:v>623.40000000000009</c:v>
                </c:pt>
                <c:pt idx="5463">
                  <c:v>623.40000000000009</c:v>
                </c:pt>
                <c:pt idx="5464">
                  <c:v>623.40000000000009</c:v>
                </c:pt>
                <c:pt idx="5465">
                  <c:v>623.40000000000009</c:v>
                </c:pt>
                <c:pt idx="5466">
                  <c:v>623.40000000000009</c:v>
                </c:pt>
                <c:pt idx="5467">
                  <c:v>623.40000000000009</c:v>
                </c:pt>
                <c:pt idx="5468">
                  <c:v>623.40000000000009</c:v>
                </c:pt>
                <c:pt idx="5469">
                  <c:v>623.40000000000009</c:v>
                </c:pt>
                <c:pt idx="5470">
                  <c:v>623.40000000000009</c:v>
                </c:pt>
                <c:pt idx="5471">
                  <c:v>623.40000000000009</c:v>
                </c:pt>
                <c:pt idx="5472">
                  <c:v>623.40000000000009</c:v>
                </c:pt>
                <c:pt idx="5473">
                  <c:v>623.40000000000009</c:v>
                </c:pt>
                <c:pt idx="5474">
                  <c:v>623.40000000000009</c:v>
                </c:pt>
                <c:pt idx="5475">
                  <c:v>623.40000000000009</c:v>
                </c:pt>
                <c:pt idx="5476">
                  <c:v>623.40000000000009</c:v>
                </c:pt>
                <c:pt idx="5477">
                  <c:v>623.40000000000009</c:v>
                </c:pt>
                <c:pt idx="5478">
                  <c:v>623.40000000000009</c:v>
                </c:pt>
                <c:pt idx="5479">
                  <c:v>623.40000000000009</c:v>
                </c:pt>
                <c:pt idx="5480">
                  <c:v>623.40000000000009</c:v>
                </c:pt>
                <c:pt idx="5481">
                  <c:v>623.40000000000009</c:v>
                </c:pt>
                <c:pt idx="5482">
                  <c:v>623.40000000000009</c:v>
                </c:pt>
                <c:pt idx="5483">
                  <c:v>623.40000000000009</c:v>
                </c:pt>
                <c:pt idx="5484">
                  <c:v>623.5</c:v>
                </c:pt>
                <c:pt idx="5485">
                  <c:v>623.5</c:v>
                </c:pt>
                <c:pt idx="5486">
                  <c:v>623.5</c:v>
                </c:pt>
                <c:pt idx="5487">
                  <c:v>623.5</c:v>
                </c:pt>
                <c:pt idx="5488">
                  <c:v>623.5</c:v>
                </c:pt>
                <c:pt idx="5489">
                  <c:v>623.5</c:v>
                </c:pt>
                <c:pt idx="5490">
                  <c:v>623.5</c:v>
                </c:pt>
                <c:pt idx="5491">
                  <c:v>623.5</c:v>
                </c:pt>
                <c:pt idx="5492">
                  <c:v>623.5</c:v>
                </c:pt>
                <c:pt idx="5493">
                  <c:v>623.5</c:v>
                </c:pt>
                <c:pt idx="5494">
                  <c:v>623.5</c:v>
                </c:pt>
                <c:pt idx="5495">
                  <c:v>623.5</c:v>
                </c:pt>
                <c:pt idx="5496">
                  <c:v>623.5</c:v>
                </c:pt>
                <c:pt idx="5497">
                  <c:v>623.5</c:v>
                </c:pt>
                <c:pt idx="5498">
                  <c:v>623.5</c:v>
                </c:pt>
                <c:pt idx="5499">
                  <c:v>623.5</c:v>
                </c:pt>
                <c:pt idx="5500">
                  <c:v>623.5</c:v>
                </c:pt>
                <c:pt idx="5501">
                  <c:v>623.5</c:v>
                </c:pt>
                <c:pt idx="5502">
                  <c:v>623.5</c:v>
                </c:pt>
                <c:pt idx="5503">
                  <c:v>623.5</c:v>
                </c:pt>
                <c:pt idx="5504">
                  <c:v>623.5</c:v>
                </c:pt>
                <c:pt idx="5505">
                  <c:v>623.5</c:v>
                </c:pt>
                <c:pt idx="5506">
                  <c:v>623.5</c:v>
                </c:pt>
                <c:pt idx="5507">
                  <c:v>623.5</c:v>
                </c:pt>
                <c:pt idx="5508">
                  <c:v>623.5</c:v>
                </c:pt>
                <c:pt idx="5509">
                  <c:v>623.5</c:v>
                </c:pt>
                <c:pt idx="5510">
                  <c:v>623.5</c:v>
                </c:pt>
                <c:pt idx="5511">
                  <c:v>623.5</c:v>
                </c:pt>
                <c:pt idx="5512">
                  <c:v>623.5</c:v>
                </c:pt>
                <c:pt idx="5513">
                  <c:v>623.60000000000014</c:v>
                </c:pt>
                <c:pt idx="5514">
                  <c:v>623.60000000000014</c:v>
                </c:pt>
                <c:pt idx="5515">
                  <c:v>623.60000000000014</c:v>
                </c:pt>
                <c:pt idx="5516">
                  <c:v>623.60000000000014</c:v>
                </c:pt>
                <c:pt idx="5517">
                  <c:v>623.60000000000014</c:v>
                </c:pt>
                <c:pt idx="5518">
                  <c:v>623.60000000000014</c:v>
                </c:pt>
                <c:pt idx="5519">
                  <c:v>623.60000000000014</c:v>
                </c:pt>
                <c:pt idx="5520">
                  <c:v>623.60000000000014</c:v>
                </c:pt>
                <c:pt idx="5521">
                  <c:v>623.60000000000014</c:v>
                </c:pt>
                <c:pt idx="5522">
                  <c:v>623.60000000000014</c:v>
                </c:pt>
                <c:pt idx="5523">
                  <c:v>623.60000000000014</c:v>
                </c:pt>
                <c:pt idx="5524">
                  <c:v>623.60000000000014</c:v>
                </c:pt>
                <c:pt idx="5525">
                  <c:v>623.60000000000014</c:v>
                </c:pt>
                <c:pt idx="5526">
                  <c:v>623.60000000000014</c:v>
                </c:pt>
                <c:pt idx="5527">
                  <c:v>623.60000000000014</c:v>
                </c:pt>
                <c:pt idx="5528">
                  <c:v>623.60000000000014</c:v>
                </c:pt>
                <c:pt idx="5529">
                  <c:v>623.60000000000014</c:v>
                </c:pt>
                <c:pt idx="5530">
                  <c:v>623.60000000000014</c:v>
                </c:pt>
                <c:pt idx="5531">
                  <c:v>623.60000000000014</c:v>
                </c:pt>
                <c:pt idx="5532">
                  <c:v>623.60000000000014</c:v>
                </c:pt>
                <c:pt idx="5533">
                  <c:v>623.60000000000014</c:v>
                </c:pt>
                <c:pt idx="5534">
                  <c:v>623.60000000000014</c:v>
                </c:pt>
                <c:pt idx="5535">
                  <c:v>623.60000000000014</c:v>
                </c:pt>
                <c:pt idx="5536">
                  <c:v>623.60000000000014</c:v>
                </c:pt>
                <c:pt idx="5537">
                  <c:v>623.60000000000014</c:v>
                </c:pt>
                <c:pt idx="5538">
                  <c:v>623.60000000000014</c:v>
                </c:pt>
                <c:pt idx="5539">
                  <c:v>623.60000000000014</c:v>
                </c:pt>
                <c:pt idx="5540">
                  <c:v>623.60000000000014</c:v>
                </c:pt>
                <c:pt idx="5541">
                  <c:v>623.60000000000014</c:v>
                </c:pt>
                <c:pt idx="5542">
                  <c:v>623.70000000000005</c:v>
                </c:pt>
                <c:pt idx="5543">
                  <c:v>623.70000000000005</c:v>
                </c:pt>
                <c:pt idx="5544">
                  <c:v>623.70000000000005</c:v>
                </c:pt>
                <c:pt idx="5545">
                  <c:v>623.70000000000005</c:v>
                </c:pt>
                <c:pt idx="5546">
                  <c:v>623.70000000000005</c:v>
                </c:pt>
                <c:pt idx="5547">
                  <c:v>623.70000000000005</c:v>
                </c:pt>
                <c:pt idx="5548">
                  <c:v>623.70000000000005</c:v>
                </c:pt>
                <c:pt idx="5549">
                  <c:v>623.70000000000005</c:v>
                </c:pt>
                <c:pt idx="5550">
                  <c:v>623.70000000000005</c:v>
                </c:pt>
                <c:pt idx="5551">
                  <c:v>623.70000000000005</c:v>
                </c:pt>
                <c:pt idx="5552">
                  <c:v>623.70000000000005</c:v>
                </c:pt>
                <c:pt idx="5553">
                  <c:v>623.70000000000005</c:v>
                </c:pt>
                <c:pt idx="5554">
                  <c:v>623.70000000000005</c:v>
                </c:pt>
                <c:pt idx="5555">
                  <c:v>623.70000000000005</c:v>
                </c:pt>
                <c:pt idx="5556">
                  <c:v>623.70000000000005</c:v>
                </c:pt>
                <c:pt idx="5557">
                  <c:v>623.70000000000005</c:v>
                </c:pt>
                <c:pt idx="5558">
                  <c:v>623.70000000000005</c:v>
                </c:pt>
                <c:pt idx="5559">
                  <c:v>623.70000000000005</c:v>
                </c:pt>
                <c:pt idx="5560">
                  <c:v>623.70000000000005</c:v>
                </c:pt>
                <c:pt idx="5561">
                  <c:v>623.70000000000005</c:v>
                </c:pt>
                <c:pt idx="5562">
                  <c:v>623.70000000000005</c:v>
                </c:pt>
                <c:pt idx="5563">
                  <c:v>623.70000000000005</c:v>
                </c:pt>
                <c:pt idx="5564">
                  <c:v>623.70000000000005</c:v>
                </c:pt>
                <c:pt idx="5565">
                  <c:v>623.70000000000005</c:v>
                </c:pt>
                <c:pt idx="5566">
                  <c:v>623.70000000000005</c:v>
                </c:pt>
                <c:pt idx="5567">
                  <c:v>623.70000000000005</c:v>
                </c:pt>
                <c:pt idx="5568">
                  <c:v>623.70000000000005</c:v>
                </c:pt>
                <c:pt idx="5569">
                  <c:v>623.70000000000005</c:v>
                </c:pt>
                <c:pt idx="5570">
                  <c:v>623.70000000000005</c:v>
                </c:pt>
                <c:pt idx="5571">
                  <c:v>623.70000000000005</c:v>
                </c:pt>
                <c:pt idx="5572">
                  <c:v>623.79999999999995</c:v>
                </c:pt>
                <c:pt idx="5573">
                  <c:v>623.79999999999995</c:v>
                </c:pt>
                <c:pt idx="5574">
                  <c:v>623.79999999999995</c:v>
                </c:pt>
                <c:pt idx="5575">
                  <c:v>623.79999999999995</c:v>
                </c:pt>
                <c:pt idx="5576">
                  <c:v>623.79999999999995</c:v>
                </c:pt>
                <c:pt idx="5577">
                  <c:v>623.79999999999995</c:v>
                </c:pt>
                <c:pt idx="5578">
                  <c:v>623.79999999999995</c:v>
                </c:pt>
                <c:pt idx="5579">
                  <c:v>623.79999999999995</c:v>
                </c:pt>
                <c:pt idx="5580">
                  <c:v>623.79999999999995</c:v>
                </c:pt>
                <c:pt idx="5581">
                  <c:v>623.79999999999995</c:v>
                </c:pt>
                <c:pt idx="5582">
                  <c:v>623.79999999999995</c:v>
                </c:pt>
                <c:pt idx="5583">
                  <c:v>623.79999999999995</c:v>
                </c:pt>
                <c:pt idx="5584">
                  <c:v>623.79999999999995</c:v>
                </c:pt>
                <c:pt idx="5585">
                  <c:v>623.79999999999995</c:v>
                </c:pt>
                <c:pt idx="5586">
                  <c:v>623.79999999999995</c:v>
                </c:pt>
                <c:pt idx="5587">
                  <c:v>623.79999999999995</c:v>
                </c:pt>
                <c:pt idx="5588">
                  <c:v>623.79999999999995</c:v>
                </c:pt>
                <c:pt idx="5589">
                  <c:v>623.79999999999995</c:v>
                </c:pt>
                <c:pt idx="5590">
                  <c:v>623.79999999999995</c:v>
                </c:pt>
                <c:pt idx="5591">
                  <c:v>623.79999999999995</c:v>
                </c:pt>
                <c:pt idx="5592">
                  <c:v>623.79999999999995</c:v>
                </c:pt>
                <c:pt idx="5593">
                  <c:v>623.79999999999995</c:v>
                </c:pt>
                <c:pt idx="5594">
                  <c:v>623.79999999999995</c:v>
                </c:pt>
                <c:pt idx="5595">
                  <c:v>623.79999999999995</c:v>
                </c:pt>
                <c:pt idx="5596">
                  <c:v>623.79999999999995</c:v>
                </c:pt>
                <c:pt idx="5597">
                  <c:v>623.79999999999995</c:v>
                </c:pt>
                <c:pt idx="5598">
                  <c:v>623.79999999999995</c:v>
                </c:pt>
                <c:pt idx="5599">
                  <c:v>623.79999999999995</c:v>
                </c:pt>
                <c:pt idx="5600">
                  <c:v>623.79999999999995</c:v>
                </c:pt>
                <c:pt idx="5601">
                  <c:v>623.90000000000009</c:v>
                </c:pt>
                <c:pt idx="5602">
                  <c:v>623.90000000000009</c:v>
                </c:pt>
                <c:pt idx="5603">
                  <c:v>623.90000000000009</c:v>
                </c:pt>
                <c:pt idx="5604">
                  <c:v>623.90000000000009</c:v>
                </c:pt>
                <c:pt idx="5605">
                  <c:v>623.90000000000009</c:v>
                </c:pt>
                <c:pt idx="5606">
                  <c:v>623.90000000000009</c:v>
                </c:pt>
                <c:pt idx="5607">
                  <c:v>623.90000000000009</c:v>
                </c:pt>
                <c:pt idx="5608">
                  <c:v>623.90000000000009</c:v>
                </c:pt>
                <c:pt idx="5609">
                  <c:v>623.90000000000009</c:v>
                </c:pt>
                <c:pt idx="5610">
                  <c:v>623.90000000000009</c:v>
                </c:pt>
                <c:pt idx="5611">
                  <c:v>623.90000000000009</c:v>
                </c:pt>
                <c:pt idx="5612">
                  <c:v>623.90000000000009</c:v>
                </c:pt>
                <c:pt idx="5613">
                  <c:v>623.90000000000009</c:v>
                </c:pt>
                <c:pt idx="5614">
                  <c:v>623.90000000000009</c:v>
                </c:pt>
                <c:pt idx="5615">
                  <c:v>623.90000000000009</c:v>
                </c:pt>
                <c:pt idx="5616">
                  <c:v>623.90000000000009</c:v>
                </c:pt>
                <c:pt idx="5617">
                  <c:v>623.90000000000009</c:v>
                </c:pt>
                <c:pt idx="5618">
                  <c:v>623.90000000000009</c:v>
                </c:pt>
                <c:pt idx="5619">
                  <c:v>623.90000000000009</c:v>
                </c:pt>
                <c:pt idx="5620">
                  <c:v>623.90000000000009</c:v>
                </c:pt>
                <c:pt idx="5621">
                  <c:v>623.90000000000009</c:v>
                </c:pt>
                <c:pt idx="5622">
                  <c:v>623.90000000000009</c:v>
                </c:pt>
                <c:pt idx="5623">
                  <c:v>623.90000000000009</c:v>
                </c:pt>
                <c:pt idx="5624">
                  <c:v>623.90000000000009</c:v>
                </c:pt>
                <c:pt idx="5625">
                  <c:v>623.90000000000009</c:v>
                </c:pt>
                <c:pt idx="5626">
                  <c:v>623.90000000000009</c:v>
                </c:pt>
                <c:pt idx="5627">
                  <c:v>623.90000000000009</c:v>
                </c:pt>
                <c:pt idx="5628">
                  <c:v>623.90000000000009</c:v>
                </c:pt>
                <c:pt idx="5629">
                  <c:v>623.90000000000009</c:v>
                </c:pt>
                <c:pt idx="5630">
                  <c:v>624</c:v>
                </c:pt>
                <c:pt idx="5631">
                  <c:v>624</c:v>
                </c:pt>
                <c:pt idx="5632">
                  <c:v>624</c:v>
                </c:pt>
                <c:pt idx="5633">
                  <c:v>624</c:v>
                </c:pt>
                <c:pt idx="5634">
                  <c:v>624</c:v>
                </c:pt>
                <c:pt idx="5635">
                  <c:v>624</c:v>
                </c:pt>
                <c:pt idx="5636">
                  <c:v>624</c:v>
                </c:pt>
                <c:pt idx="5637">
                  <c:v>624</c:v>
                </c:pt>
                <c:pt idx="5638">
                  <c:v>624</c:v>
                </c:pt>
                <c:pt idx="5639">
                  <c:v>624</c:v>
                </c:pt>
                <c:pt idx="5640">
                  <c:v>624</c:v>
                </c:pt>
                <c:pt idx="5641">
                  <c:v>624</c:v>
                </c:pt>
                <c:pt idx="5642">
                  <c:v>624</c:v>
                </c:pt>
                <c:pt idx="5643">
                  <c:v>624</c:v>
                </c:pt>
                <c:pt idx="5644">
                  <c:v>624</c:v>
                </c:pt>
                <c:pt idx="5645">
                  <c:v>624</c:v>
                </c:pt>
                <c:pt idx="5646">
                  <c:v>624</c:v>
                </c:pt>
                <c:pt idx="5647">
                  <c:v>624</c:v>
                </c:pt>
                <c:pt idx="5648">
                  <c:v>624</c:v>
                </c:pt>
                <c:pt idx="5649">
                  <c:v>624</c:v>
                </c:pt>
                <c:pt idx="5650">
                  <c:v>624</c:v>
                </c:pt>
                <c:pt idx="5651">
                  <c:v>624</c:v>
                </c:pt>
                <c:pt idx="5652">
                  <c:v>624</c:v>
                </c:pt>
                <c:pt idx="5653">
                  <c:v>624</c:v>
                </c:pt>
                <c:pt idx="5654">
                  <c:v>624</c:v>
                </c:pt>
                <c:pt idx="5655">
                  <c:v>624</c:v>
                </c:pt>
                <c:pt idx="5656">
                  <c:v>624</c:v>
                </c:pt>
                <c:pt idx="5657">
                  <c:v>624</c:v>
                </c:pt>
                <c:pt idx="5658">
                  <c:v>624</c:v>
                </c:pt>
                <c:pt idx="5659">
                  <c:v>624</c:v>
                </c:pt>
                <c:pt idx="5660">
                  <c:v>624.10000000000014</c:v>
                </c:pt>
                <c:pt idx="5661">
                  <c:v>624.10000000000014</c:v>
                </c:pt>
                <c:pt idx="5662">
                  <c:v>624.10000000000014</c:v>
                </c:pt>
                <c:pt idx="5663">
                  <c:v>624.10000000000014</c:v>
                </c:pt>
                <c:pt idx="5664">
                  <c:v>624.10000000000014</c:v>
                </c:pt>
                <c:pt idx="5665">
                  <c:v>624.10000000000014</c:v>
                </c:pt>
                <c:pt idx="5666">
                  <c:v>624.10000000000014</c:v>
                </c:pt>
                <c:pt idx="5667">
                  <c:v>624.10000000000014</c:v>
                </c:pt>
                <c:pt idx="5668">
                  <c:v>624.10000000000014</c:v>
                </c:pt>
                <c:pt idx="5669">
                  <c:v>624.10000000000014</c:v>
                </c:pt>
                <c:pt idx="5670">
                  <c:v>624.10000000000014</c:v>
                </c:pt>
                <c:pt idx="5671">
                  <c:v>624.10000000000014</c:v>
                </c:pt>
                <c:pt idx="5672">
                  <c:v>624.10000000000014</c:v>
                </c:pt>
                <c:pt idx="5673">
                  <c:v>624.10000000000014</c:v>
                </c:pt>
                <c:pt idx="5674">
                  <c:v>624.10000000000014</c:v>
                </c:pt>
                <c:pt idx="5675">
                  <c:v>624.10000000000014</c:v>
                </c:pt>
                <c:pt idx="5676">
                  <c:v>624.10000000000014</c:v>
                </c:pt>
                <c:pt idx="5677">
                  <c:v>624.10000000000014</c:v>
                </c:pt>
                <c:pt idx="5678">
                  <c:v>624.10000000000014</c:v>
                </c:pt>
                <c:pt idx="5679">
                  <c:v>624.10000000000014</c:v>
                </c:pt>
                <c:pt idx="5680">
                  <c:v>624.10000000000014</c:v>
                </c:pt>
                <c:pt idx="5681">
                  <c:v>624.10000000000014</c:v>
                </c:pt>
                <c:pt idx="5682">
                  <c:v>624.10000000000014</c:v>
                </c:pt>
                <c:pt idx="5683">
                  <c:v>624.10000000000014</c:v>
                </c:pt>
                <c:pt idx="5684">
                  <c:v>624.10000000000014</c:v>
                </c:pt>
                <c:pt idx="5685">
                  <c:v>624.10000000000014</c:v>
                </c:pt>
                <c:pt idx="5686">
                  <c:v>624.10000000000014</c:v>
                </c:pt>
                <c:pt idx="5687">
                  <c:v>624.10000000000014</c:v>
                </c:pt>
                <c:pt idx="5688">
                  <c:v>624.10000000000014</c:v>
                </c:pt>
                <c:pt idx="5689">
                  <c:v>624.20000000000005</c:v>
                </c:pt>
                <c:pt idx="5690">
                  <c:v>624.20000000000005</c:v>
                </c:pt>
                <c:pt idx="5691">
                  <c:v>624.20000000000005</c:v>
                </c:pt>
                <c:pt idx="5692">
                  <c:v>624.20000000000005</c:v>
                </c:pt>
                <c:pt idx="5693">
                  <c:v>624.20000000000005</c:v>
                </c:pt>
                <c:pt idx="5694">
                  <c:v>624.20000000000005</c:v>
                </c:pt>
                <c:pt idx="5695">
                  <c:v>624.20000000000005</c:v>
                </c:pt>
                <c:pt idx="5696">
                  <c:v>624.20000000000005</c:v>
                </c:pt>
                <c:pt idx="5697">
                  <c:v>624.20000000000005</c:v>
                </c:pt>
                <c:pt idx="5698">
                  <c:v>624.20000000000005</c:v>
                </c:pt>
                <c:pt idx="5699">
                  <c:v>624.20000000000005</c:v>
                </c:pt>
                <c:pt idx="5700">
                  <c:v>624.20000000000005</c:v>
                </c:pt>
                <c:pt idx="5701">
                  <c:v>624.20000000000005</c:v>
                </c:pt>
                <c:pt idx="5702">
                  <c:v>624.20000000000005</c:v>
                </c:pt>
                <c:pt idx="5703">
                  <c:v>624.20000000000005</c:v>
                </c:pt>
                <c:pt idx="5704">
                  <c:v>624.20000000000005</c:v>
                </c:pt>
                <c:pt idx="5705">
                  <c:v>624.20000000000005</c:v>
                </c:pt>
                <c:pt idx="5706">
                  <c:v>624.20000000000005</c:v>
                </c:pt>
                <c:pt idx="5707">
                  <c:v>624.20000000000005</c:v>
                </c:pt>
                <c:pt idx="5708">
                  <c:v>624.20000000000005</c:v>
                </c:pt>
                <c:pt idx="5709">
                  <c:v>624.20000000000005</c:v>
                </c:pt>
                <c:pt idx="5710">
                  <c:v>624.20000000000005</c:v>
                </c:pt>
                <c:pt idx="5711">
                  <c:v>624.20000000000005</c:v>
                </c:pt>
                <c:pt idx="5712">
                  <c:v>624.20000000000005</c:v>
                </c:pt>
                <c:pt idx="5713">
                  <c:v>624.20000000000005</c:v>
                </c:pt>
                <c:pt idx="5714">
                  <c:v>624.20000000000005</c:v>
                </c:pt>
                <c:pt idx="5715">
                  <c:v>624.20000000000005</c:v>
                </c:pt>
                <c:pt idx="5716">
                  <c:v>624.20000000000005</c:v>
                </c:pt>
                <c:pt idx="5717">
                  <c:v>624.20000000000005</c:v>
                </c:pt>
                <c:pt idx="5718">
                  <c:v>624.29999999999995</c:v>
                </c:pt>
                <c:pt idx="5719">
                  <c:v>624.29999999999995</c:v>
                </c:pt>
                <c:pt idx="5720">
                  <c:v>624.29999999999995</c:v>
                </c:pt>
                <c:pt idx="5721">
                  <c:v>624.29999999999995</c:v>
                </c:pt>
                <c:pt idx="5722">
                  <c:v>624.29999999999995</c:v>
                </c:pt>
                <c:pt idx="5723">
                  <c:v>624.29999999999995</c:v>
                </c:pt>
                <c:pt idx="5724">
                  <c:v>624.29999999999995</c:v>
                </c:pt>
                <c:pt idx="5725">
                  <c:v>624.29999999999995</c:v>
                </c:pt>
                <c:pt idx="5726">
                  <c:v>624.29999999999995</c:v>
                </c:pt>
                <c:pt idx="5727">
                  <c:v>624.29999999999995</c:v>
                </c:pt>
                <c:pt idx="5728">
                  <c:v>624.29999999999995</c:v>
                </c:pt>
                <c:pt idx="5729">
                  <c:v>624.29999999999995</c:v>
                </c:pt>
                <c:pt idx="5730">
                  <c:v>624.29999999999995</c:v>
                </c:pt>
                <c:pt idx="5731">
                  <c:v>624.29999999999995</c:v>
                </c:pt>
                <c:pt idx="5732">
                  <c:v>624.29999999999995</c:v>
                </c:pt>
                <c:pt idx="5733">
                  <c:v>624.29999999999995</c:v>
                </c:pt>
                <c:pt idx="5734">
                  <c:v>624.29999999999995</c:v>
                </c:pt>
                <c:pt idx="5735">
                  <c:v>624.29999999999995</c:v>
                </c:pt>
                <c:pt idx="5736">
                  <c:v>624.29999999999995</c:v>
                </c:pt>
                <c:pt idx="5737">
                  <c:v>624.29999999999995</c:v>
                </c:pt>
                <c:pt idx="5738">
                  <c:v>624.29999999999995</c:v>
                </c:pt>
                <c:pt idx="5739">
                  <c:v>624.29999999999995</c:v>
                </c:pt>
                <c:pt idx="5740">
                  <c:v>624.29999999999995</c:v>
                </c:pt>
                <c:pt idx="5741">
                  <c:v>624.29999999999995</c:v>
                </c:pt>
                <c:pt idx="5742">
                  <c:v>624.29999999999995</c:v>
                </c:pt>
                <c:pt idx="5743">
                  <c:v>624.29999999999995</c:v>
                </c:pt>
                <c:pt idx="5744">
                  <c:v>624.29999999999995</c:v>
                </c:pt>
                <c:pt idx="5745">
                  <c:v>624.29999999999995</c:v>
                </c:pt>
                <c:pt idx="5746">
                  <c:v>624.29999999999995</c:v>
                </c:pt>
                <c:pt idx="5747">
                  <c:v>624.29999999999995</c:v>
                </c:pt>
                <c:pt idx="5748">
                  <c:v>624.40000000000009</c:v>
                </c:pt>
                <c:pt idx="5749">
                  <c:v>624.40000000000009</c:v>
                </c:pt>
                <c:pt idx="5750">
                  <c:v>624.40000000000009</c:v>
                </c:pt>
                <c:pt idx="5751">
                  <c:v>624.40000000000009</c:v>
                </c:pt>
                <c:pt idx="5752">
                  <c:v>624.40000000000009</c:v>
                </c:pt>
                <c:pt idx="5753">
                  <c:v>624.40000000000009</c:v>
                </c:pt>
                <c:pt idx="5754">
                  <c:v>624.40000000000009</c:v>
                </c:pt>
                <c:pt idx="5755">
                  <c:v>624.40000000000009</c:v>
                </c:pt>
                <c:pt idx="5756">
                  <c:v>624.40000000000009</c:v>
                </c:pt>
                <c:pt idx="5757">
                  <c:v>624.40000000000009</c:v>
                </c:pt>
                <c:pt idx="5758">
                  <c:v>624.40000000000009</c:v>
                </c:pt>
                <c:pt idx="5759">
                  <c:v>624.40000000000009</c:v>
                </c:pt>
                <c:pt idx="5760">
                  <c:v>624.40000000000009</c:v>
                </c:pt>
                <c:pt idx="5761">
                  <c:v>624.40000000000009</c:v>
                </c:pt>
                <c:pt idx="5762">
                  <c:v>624.40000000000009</c:v>
                </c:pt>
                <c:pt idx="5763">
                  <c:v>624.40000000000009</c:v>
                </c:pt>
                <c:pt idx="5764">
                  <c:v>624.40000000000009</c:v>
                </c:pt>
                <c:pt idx="5765">
                  <c:v>624.40000000000009</c:v>
                </c:pt>
                <c:pt idx="5766">
                  <c:v>624.40000000000009</c:v>
                </c:pt>
                <c:pt idx="5767">
                  <c:v>624.40000000000009</c:v>
                </c:pt>
                <c:pt idx="5768">
                  <c:v>624.40000000000009</c:v>
                </c:pt>
                <c:pt idx="5769">
                  <c:v>624.40000000000009</c:v>
                </c:pt>
                <c:pt idx="5770">
                  <c:v>624.40000000000009</c:v>
                </c:pt>
                <c:pt idx="5771">
                  <c:v>624.40000000000009</c:v>
                </c:pt>
                <c:pt idx="5772">
                  <c:v>624.40000000000009</c:v>
                </c:pt>
                <c:pt idx="5773">
                  <c:v>624.40000000000009</c:v>
                </c:pt>
                <c:pt idx="5774">
                  <c:v>624.40000000000009</c:v>
                </c:pt>
                <c:pt idx="5775">
                  <c:v>624.40000000000009</c:v>
                </c:pt>
                <c:pt idx="5776">
                  <c:v>624.40000000000009</c:v>
                </c:pt>
                <c:pt idx="5777">
                  <c:v>624.5</c:v>
                </c:pt>
                <c:pt idx="5778">
                  <c:v>624.5</c:v>
                </c:pt>
                <c:pt idx="5779">
                  <c:v>624.5</c:v>
                </c:pt>
                <c:pt idx="5780">
                  <c:v>624.5</c:v>
                </c:pt>
                <c:pt idx="5781">
                  <c:v>624.5</c:v>
                </c:pt>
                <c:pt idx="5782">
                  <c:v>624.5</c:v>
                </c:pt>
                <c:pt idx="5783">
                  <c:v>624.5</c:v>
                </c:pt>
                <c:pt idx="5784">
                  <c:v>624.5</c:v>
                </c:pt>
                <c:pt idx="5785">
                  <c:v>624.5</c:v>
                </c:pt>
                <c:pt idx="5786">
                  <c:v>624.5</c:v>
                </c:pt>
                <c:pt idx="5787">
                  <c:v>624.5</c:v>
                </c:pt>
                <c:pt idx="5788">
                  <c:v>624.5</c:v>
                </c:pt>
                <c:pt idx="5789">
                  <c:v>624.5</c:v>
                </c:pt>
                <c:pt idx="5790">
                  <c:v>624.5</c:v>
                </c:pt>
                <c:pt idx="5791">
                  <c:v>624.5</c:v>
                </c:pt>
                <c:pt idx="5792">
                  <c:v>624.5</c:v>
                </c:pt>
                <c:pt idx="5793">
                  <c:v>624.5</c:v>
                </c:pt>
                <c:pt idx="5794">
                  <c:v>624.5</c:v>
                </c:pt>
                <c:pt idx="5795">
                  <c:v>624.5</c:v>
                </c:pt>
                <c:pt idx="5796">
                  <c:v>624.5</c:v>
                </c:pt>
                <c:pt idx="5797">
                  <c:v>624.5</c:v>
                </c:pt>
                <c:pt idx="5798">
                  <c:v>624.5</c:v>
                </c:pt>
                <c:pt idx="5799">
                  <c:v>624.5</c:v>
                </c:pt>
                <c:pt idx="5800">
                  <c:v>624.5</c:v>
                </c:pt>
                <c:pt idx="5801">
                  <c:v>624.5</c:v>
                </c:pt>
                <c:pt idx="5802">
                  <c:v>624.5</c:v>
                </c:pt>
                <c:pt idx="5803">
                  <c:v>624.5</c:v>
                </c:pt>
                <c:pt idx="5804">
                  <c:v>624.5</c:v>
                </c:pt>
                <c:pt idx="5805">
                  <c:v>624.5</c:v>
                </c:pt>
                <c:pt idx="5806">
                  <c:v>624.60000000000014</c:v>
                </c:pt>
                <c:pt idx="5807">
                  <c:v>624.60000000000014</c:v>
                </c:pt>
                <c:pt idx="5808">
                  <c:v>624.60000000000014</c:v>
                </c:pt>
                <c:pt idx="5809">
                  <c:v>624.60000000000014</c:v>
                </c:pt>
                <c:pt idx="5810">
                  <c:v>624.60000000000014</c:v>
                </c:pt>
                <c:pt idx="5811">
                  <c:v>624.60000000000014</c:v>
                </c:pt>
                <c:pt idx="5812">
                  <c:v>624.60000000000014</c:v>
                </c:pt>
                <c:pt idx="5813">
                  <c:v>624.60000000000014</c:v>
                </c:pt>
                <c:pt idx="5814">
                  <c:v>624.60000000000014</c:v>
                </c:pt>
                <c:pt idx="5815">
                  <c:v>624.60000000000014</c:v>
                </c:pt>
                <c:pt idx="5816">
                  <c:v>624.60000000000014</c:v>
                </c:pt>
                <c:pt idx="5817">
                  <c:v>624.60000000000014</c:v>
                </c:pt>
                <c:pt idx="5818">
                  <c:v>624.60000000000014</c:v>
                </c:pt>
                <c:pt idx="5819">
                  <c:v>624.60000000000014</c:v>
                </c:pt>
                <c:pt idx="5820">
                  <c:v>624.60000000000014</c:v>
                </c:pt>
                <c:pt idx="5821">
                  <c:v>624.60000000000014</c:v>
                </c:pt>
                <c:pt idx="5822">
                  <c:v>624.60000000000014</c:v>
                </c:pt>
                <c:pt idx="5823">
                  <c:v>624.60000000000014</c:v>
                </c:pt>
                <c:pt idx="5824">
                  <c:v>624.60000000000014</c:v>
                </c:pt>
                <c:pt idx="5825">
                  <c:v>624.60000000000014</c:v>
                </c:pt>
                <c:pt idx="5826">
                  <c:v>624.60000000000014</c:v>
                </c:pt>
                <c:pt idx="5827">
                  <c:v>624.60000000000014</c:v>
                </c:pt>
                <c:pt idx="5828">
                  <c:v>624.60000000000014</c:v>
                </c:pt>
                <c:pt idx="5829">
                  <c:v>624.60000000000014</c:v>
                </c:pt>
                <c:pt idx="5830">
                  <c:v>624.60000000000014</c:v>
                </c:pt>
                <c:pt idx="5831">
                  <c:v>624.60000000000014</c:v>
                </c:pt>
                <c:pt idx="5832">
                  <c:v>624.60000000000014</c:v>
                </c:pt>
                <c:pt idx="5833">
                  <c:v>624.60000000000014</c:v>
                </c:pt>
                <c:pt idx="5834">
                  <c:v>624.60000000000014</c:v>
                </c:pt>
                <c:pt idx="5835">
                  <c:v>624.60000000000014</c:v>
                </c:pt>
                <c:pt idx="5836">
                  <c:v>624.70000000000005</c:v>
                </c:pt>
                <c:pt idx="5837">
                  <c:v>624.70000000000005</c:v>
                </c:pt>
                <c:pt idx="5838">
                  <c:v>624.70000000000005</c:v>
                </c:pt>
                <c:pt idx="5839">
                  <c:v>624.70000000000005</c:v>
                </c:pt>
                <c:pt idx="5840">
                  <c:v>624.70000000000005</c:v>
                </c:pt>
                <c:pt idx="5841">
                  <c:v>624.70000000000005</c:v>
                </c:pt>
                <c:pt idx="5842">
                  <c:v>624.70000000000005</c:v>
                </c:pt>
                <c:pt idx="5843">
                  <c:v>624.70000000000005</c:v>
                </c:pt>
                <c:pt idx="5844">
                  <c:v>624.70000000000005</c:v>
                </c:pt>
                <c:pt idx="5845">
                  <c:v>624.70000000000005</c:v>
                </c:pt>
                <c:pt idx="5846">
                  <c:v>624.70000000000005</c:v>
                </c:pt>
                <c:pt idx="5847">
                  <c:v>624.70000000000005</c:v>
                </c:pt>
                <c:pt idx="5848">
                  <c:v>624.70000000000005</c:v>
                </c:pt>
                <c:pt idx="5849">
                  <c:v>624.70000000000005</c:v>
                </c:pt>
                <c:pt idx="5850">
                  <c:v>624.70000000000005</c:v>
                </c:pt>
                <c:pt idx="5851">
                  <c:v>624.70000000000005</c:v>
                </c:pt>
                <c:pt idx="5852">
                  <c:v>624.70000000000005</c:v>
                </c:pt>
                <c:pt idx="5853">
                  <c:v>624.70000000000005</c:v>
                </c:pt>
                <c:pt idx="5854">
                  <c:v>624.70000000000005</c:v>
                </c:pt>
                <c:pt idx="5855">
                  <c:v>624.70000000000005</c:v>
                </c:pt>
                <c:pt idx="5856">
                  <c:v>624.70000000000005</c:v>
                </c:pt>
                <c:pt idx="5857">
                  <c:v>624.70000000000005</c:v>
                </c:pt>
                <c:pt idx="5858">
                  <c:v>624.70000000000005</c:v>
                </c:pt>
                <c:pt idx="5859">
                  <c:v>624.70000000000005</c:v>
                </c:pt>
                <c:pt idx="5860">
                  <c:v>624.70000000000005</c:v>
                </c:pt>
                <c:pt idx="5861">
                  <c:v>624.70000000000005</c:v>
                </c:pt>
                <c:pt idx="5862">
                  <c:v>624.70000000000005</c:v>
                </c:pt>
                <c:pt idx="5863">
                  <c:v>624.70000000000005</c:v>
                </c:pt>
                <c:pt idx="5864">
                  <c:v>624.70000000000005</c:v>
                </c:pt>
                <c:pt idx="5865">
                  <c:v>624.79999999999995</c:v>
                </c:pt>
                <c:pt idx="5866">
                  <c:v>624.79999999999995</c:v>
                </c:pt>
                <c:pt idx="5867">
                  <c:v>624.79999999999995</c:v>
                </c:pt>
                <c:pt idx="5868">
                  <c:v>624.79999999999995</c:v>
                </c:pt>
                <c:pt idx="5869">
                  <c:v>624.79999999999995</c:v>
                </c:pt>
                <c:pt idx="5870">
                  <c:v>624.79999999999995</c:v>
                </c:pt>
                <c:pt idx="5871">
                  <c:v>624.79999999999995</c:v>
                </c:pt>
                <c:pt idx="5872">
                  <c:v>624.79999999999995</c:v>
                </c:pt>
                <c:pt idx="5873">
                  <c:v>624.79999999999995</c:v>
                </c:pt>
                <c:pt idx="5874">
                  <c:v>624.79999999999995</c:v>
                </c:pt>
                <c:pt idx="5875">
                  <c:v>624.79999999999995</c:v>
                </c:pt>
                <c:pt idx="5876">
                  <c:v>624.79999999999995</c:v>
                </c:pt>
                <c:pt idx="5877">
                  <c:v>624.79999999999995</c:v>
                </c:pt>
                <c:pt idx="5878">
                  <c:v>624.79999999999995</c:v>
                </c:pt>
                <c:pt idx="5879">
                  <c:v>624.79999999999995</c:v>
                </c:pt>
                <c:pt idx="5880">
                  <c:v>624.79999999999995</c:v>
                </c:pt>
                <c:pt idx="5881">
                  <c:v>624.79999999999995</c:v>
                </c:pt>
                <c:pt idx="5882">
                  <c:v>624.79999999999995</c:v>
                </c:pt>
                <c:pt idx="5883">
                  <c:v>624.79999999999995</c:v>
                </c:pt>
                <c:pt idx="5884">
                  <c:v>624.79999999999995</c:v>
                </c:pt>
                <c:pt idx="5885">
                  <c:v>624.79999999999995</c:v>
                </c:pt>
                <c:pt idx="5886">
                  <c:v>624.79999999999995</c:v>
                </c:pt>
                <c:pt idx="5887">
                  <c:v>624.79999999999995</c:v>
                </c:pt>
                <c:pt idx="5888">
                  <c:v>624.79999999999995</c:v>
                </c:pt>
                <c:pt idx="5889">
                  <c:v>624.79999999999995</c:v>
                </c:pt>
                <c:pt idx="5890">
                  <c:v>624.79999999999995</c:v>
                </c:pt>
                <c:pt idx="5891">
                  <c:v>624.79999999999995</c:v>
                </c:pt>
                <c:pt idx="5892">
                  <c:v>624.79999999999995</c:v>
                </c:pt>
                <c:pt idx="5893">
                  <c:v>624.79999999999995</c:v>
                </c:pt>
                <c:pt idx="5894">
                  <c:v>624.90000000000009</c:v>
                </c:pt>
                <c:pt idx="5895">
                  <c:v>624.90000000000009</c:v>
                </c:pt>
                <c:pt idx="5896">
                  <c:v>624.90000000000009</c:v>
                </c:pt>
                <c:pt idx="5897">
                  <c:v>624.90000000000009</c:v>
                </c:pt>
                <c:pt idx="5898">
                  <c:v>624.90000000000009</c:v>
                </c:pt>
                <c:pt idx="5899">
                  <c:v>624.90000000000009</c:v>
                </c:pt>
                <c:pt idx="5900">
                  <c:v>624.90000000000009</c:v>
                </c:pt>
                <c:pt idx="5901">
                  <c:v>624.90000000000009</c:v>
                </c:pt>
                <c:pt idx="5902">
                  <c:v>624.90000000000009</c:v>
                </c:pt>
                <c:pt idx="5903">
                  <c:v>624.90000000000009</c:v>
                </c:pt>
                <c:pt idx="5904">
                  <c:v>624.90000000000009</c:v>
                </c:pt>
                <c:pt idx="5905">
                  <c:v>624.90000000000009</c:v>
                </c:pt>
                <c:pt idx="5906">
                  <c:v>624.90000000000009</c:v>
                </c:pt>
                <c:pt idx="5907">
                  <c:v>624.90000000000009</c:v>
                </c:pt>
                <c:pt idx="5908">
                  <c:v>624.90000000000009</c:v>
                </c:pt>
                <c:pt idx="5909">
                  <c:v>624.90000000000009</c:v>
                </c:pt>
                <c:pt idx="5910">
                  <c:v>624.90000000000009</c:v>
                </c:pt>
                <c:pt idx="5911">
                  <c:v>624.90000000000009</c:v>
                </c:pt>
                <c:pt idx="5912">
                  <c:v>624.90000000000009</c:v>
                </c:pt>
                <c:pt idx="5913">
                  <c:v>624.90000000000009</c:v>
                </c:pt>
                <c:pt idx="5914">
                  <c:v>624.90000000000009</c:v>
                </c:pt>
                <c:pt idx="5915">
                  <c:v>624.90000000000009</c:v>
                </c:pt>
                <c:pt idx="5916">
                  <c:v>624.90000000000009</c:v>
                </c:pt>
                <c:pt idx="5917">
                  <c:v>624.90000000000009</c:v>
                </c:pt>
                <c:pt idx="5918">
                  <c:v>624.90000000000009</c:v>
                </c:pt>
                <c:pt idx="5919">
                  <c:v>624.90000000000009</c:v>
                </c:pt>
                <c:pt idx="5920">
                  <c:v>624.90000000000009</c:v>
                </c:pt>
                <c:pt idx="5921">
                  <c:v>624.90000000000009</c:v>
                </c:pt>
                <c:pt idx="5922">
                  <c:v>624.90000000000009</c:v>
                </c:pt>
                <c:pt idx="5923">
                  <c:v>624.90000000000009</c:v>
                </c:pt>
                <c:pt idx="5924">
                  <c:v>625</c:v>
                </c:pt>
                <c:pt idx="5925">
                  <c:v>625</c:v>
                </c:pt>
                <c:pt idx="5926">
                  <c:v>625</c:v>
                </c:pt>
                <c:pt idx="5927">
                  <c:v>625</c:v>
                </c:pt>
                <c:pt idx="5928">
                  <c:v>625</c:v>
                </c:pt>
                <c:pt idx="5929">
                  <c:v>625</c:v>
                </c:pt>
                <c:pt idx="5930">
                  <c:v>625</c:v>
                </c:pt>
                <c:pt idx="5931">
                  <c:v>625</c:v>
                </c:pt>
                <c:pt idx="5932">
                  <c:v>625</c:v>
                </c:pt>
                <c:pt idx="5933">
                  <c:v>625</c:v>
                </c:pt>
                <c:pt idx="5934">
                  <c:v>625</c:v>
                </c:pt>
                <c:pt idx="5935">
                  <c:v>625</c:v>
                </c:pt>
                <c:pt idx="5936">
                  <c:v>625</c:v>
                </c:pt>
                <c:pt idx="5937">
                  <c:v>625</c:v>
                </c:pt>
                <c:pt idx="5938">
                  <c:v>625</c:v>
                </c:pt>
                <c:pt idx="5939">
                  <c:v>625</c:v>
                </c:pt>
                <c:pt idx="5940">
                  <c:v>625</c:v>
                </c:pt>
                <c:pt idx="5941">
                  <c:v>625</c:v>
                </c:pt>
                <c:pt idx="5942">
                  <c:v>625</c:v>
                </c:pt>
                <c:pt idx="5943">
                  <c:v>625</c:v>
                </c:pt>
                <c:pt idx="5944">
                  <c:v>625</c:v>
                </c:pt>
                <c:pt idx="5945">
                  <c:v>625</c:v>
                </c:pt>
                <c:pt idx="5946">
                  <c:v>625</c:v>
                </c:pt>
                <c:pt idx="5947">
                  <c:v>625</c:v>
                </c:pt>
                <c:pt idx="5948">
                  <c:v>625</c:v>
                </c:pt>
                <c:pt idx="5949">
                  <c:v>625</c:v>
                </c:pt>
                <c:pt idx="5950">
                  <c:v>625</c:v>
                </c:pt>
                <c:pt idx="5951">
                  <c:v>625</c:v>
                </c:pt>
                <c:pt idx="5952">
                  <c:v>625</c:v>
                </c:pt>
                <c:pt idx="5953">
                  <c:v>625.10000000000014</c:v>
                </c:pt>
                <c:pt idx="5954">
                  <c:v>625.10000000000014</c:v>
                </c:pt>
                <c:pt idx="5955">
                  <c:v>625.10000000000014</c:v>
                </c:pt>
                <c:pt idx="5956">
                  <c:v>625.10000000000014</c:v>
                </c:pt>
                <c:pt idx="5957">
                  <c:v>625.10000000000014</c:v>
                </c:pt>
                <c:pt idx="5958">
                  <c:v>625.10000000000014</c:v>
                </c:pt>
                <c:pt idx="5959">
                  <c:v>625.10000000000014</c:v>
                </c:pt>
                <c:pt idx="5960">
                  <c:v>625.10000000000014</c:v>
                </c:pt>
                <c:pt idx="5961">
                  <c:v>625.10000000000014</c:v>
                </c:pt>
                <c:pt idx="5962">
                  <c:v>625.10000000000014</c:v>
                </c:pt>
                <c:pt idx="5963">
                  <c:v>625.10000000000014</c:v>
                </c:pt>
                <c:pt idx="5964">
                  <c:v>625.10000000000014</c:v>
                </c:pt>
                <c:pt idx="5965">
                  <c:v>625.10000000000014</c:v>
                </c:pt>
                <c:pt idx="5966">
                  <c:v>625.10000000000014</c:v>
                </c:pt>
                <c:pt idx="5967">
                  <c:v>625.10000000000014</c:v>
                </c:pt>
                <c:pt idx="5968">
                  <c:v>625.10000000000014</c:v>
                </c:pt>
                <c:pt idx="5969">
                  <c:v>625.10000000000014</c:v>
                </c:pt>
                <c:pt idx="5970">
                  <c:v>625.10000000000014</c:v>
                </c:pt>
                <c:pt idx="5971">
                  <c:v>625.10000000000014</c:v>
                </c:pt>
                <c:pt idx="5972">
                  <c:v>625.10000000000014</c:v>
                </c:pt>
                <c:pt idx="5973">
                  <c:v>625.10000000000014</c:v>
                </c:pt>
                <c:pt idx="5974">
                  <c:v>625.10000000000014</c:v>
                </c:pt>
                <c:pt idx="5975">
                  <c:v>625.10000000000014</c:v>
                </c:pt>
                <c:pt idx="5976">
                  <c:v>625.10000000000014</c:v>
                </c:pt>
                <c:pt idx="5977">
                  <c:v>625.10000000000014</c:v>
                </c:pt>
                <c:pt idx="5978">
                  <c:v>625.10000000000014</c:v>
                </c:pt>
                <c:pt idx="5979">
                  <c:v>625.10000000000014</c:v>
                </c:pt>
                <c:pt idx="5980">
                  <c:v>625.10000000000014</c:v>
                </c:pt>
                <c:pt idx="5981">
                  <c:v>625.10000000000014</c:v>
                </c:pt>
                <c:pt idx="5982">
                  <c:v>625.20000000000005</c:v>
                </c:pt>
                <c:pt idx="5983">
                  <c:v>625.20000000000005</c:v>
                </c:pt>
                <c:pt idx="5984">
                  <c:v>625.20000000000005</c:v>
                </c:pt>
                <c:pt idx="5985">
                  <c:v>625.20000000000005</c:v>
                </c:pt>
                <c:pt idx="5986">
                  <c:v>625.20000000000005</c:v>
                </c:pt>
                <c:pt idx="5987">
                  <c:v>625.20000000000005</c:v>
                </c:pt>
                <c:pt idx="5988">
                  <c:v>625.20000000000005</c:v>
                </c:pt>
                <c:pt idx="5989">
                  <c:v>625.20000000000005</c:v>
                </c:pt>
                <c:pt idx="5990">
                  <c:v>625.20000000000005</c:v>
                </c:pt>
                <c:pt idx="5991">
                  <c:v>625.20000000000005</c:v>
                </c:pt>
                <c:pt idx="5992">
                  <c:v>625.20000000000005</c:v>
                </c:pt>
                <c:pt idx="5993">
                  <c:v>625.20000000000005</c:v>
                </c:pt>
                <c:pt idx="5994">
                  <c:v>625.20000000000005</c:v>
                </c:pt>
                <c:pt idx="5995">
                  <c:v>625.20000000000005</c:v>
                </c:pt>
                <c:pt idx="5996">
                  <c:v>625.20000000000005</c:v>
                </c:pt>
                <c:pt idx="5997">
                  <c:v>625.20000000000005</c:v>
                </c:pt>
                <c:pt idx="5998">
                  <c:v>625.20000000000005</c:v>
                </c:pt>
                <c:pt idx="5999">
                  <c:v>625.20000000000005</c:v>
                </c:pt>
                <c:pt idx="6000">
                  <c:v>625.20000000000005</c:v>
                </c:pt>
                <c:pt idx="6001">
                  <c:v>625.20000000000005</c:v>
                </c:pt>
                <c:pt idx="6002">
                  <c:v>625.20000000000005</c:v>
                </c:pt>
                <c:pt idx="6003">
                  <c:v>625.20000000000005</c:v>
                </c:pt>
                <c:pt idx="6004">
                  <c:v>625.20000000000005</c:v>
                </c:pt>
                <c:pt idx="6005">
                  <c:v>625.20000000000005</c:v>
                </c:pt>
                <c:pt idx="6006">
                  <c:v>625.20000000000005</c:v>
                </c:pt>
                <c:pt idx="6007">
                  <c:v>625.20000000000005</c:v>
                </c:pt>
                <c:pt idx="6008">
                  <c:v>625.20000000000005</c:v>
                </c:pt>
                <c:pt idx="6009">
                  <c:v>625.20000000000005</c:v>
                </c:pt>
                <c:pt idx="6010">
                  <c:v>625.20000000000005</c:v>
                </c:pt>
                <c:pt idx="6011">
                  <c:v>625.20000000000005</c:v>
                </c:pt>
                <c:pt idx="6012">
                  <c:v>625.29999999999995</c:v>
                </c:pt>
                <c:pt idx="6013">
                  <c:v>625.29999999999995</c:v>
                </c:pt>
                <c:pt idx="6014">
                  <c:v>625.29999999999995</c:v>
                </c:pt>
                <c:pt idx="6015">
                  <c:v>625.29999999999995</c:v>
                </c:pt>
                <c:pt idx="6016">
                  <c:v>625.29999999999995</c:v>
                </c:pt>
                <c:pt idx="6017">
                  <c:v>625.29999999999995</c:v>
                </c:pt>
                <c:pt idx="6018">
                  <c:v>625.29999999999995</c:v>
                </c:pt>
                <c:pt idx="6019">
                  <c:v>625.29999999999995</c:v>
                </c:pt>
                <c:pt idx="6020">
                  <c:v>625.29999999999995</c:v>
                </c:pt>
                <c:pt idx="6021">
                  <c:v>625.29999999999995</c:v>
                </c:pt>
                <c:pt idx="6022">
                  <c:v>625.29999999999995</c:v>
                </c:pt>
                <c:pt idx="6023">
                  <c:v>625.29999999999995</c:v>
                </c:pt>
                <c:pt idx="6024">
                  <c:v>625.29999999999995</c:v>
                </c:pt>
                <c:pt idx="6025">
                  <c:v>625.29999999999995</c:v>
                </c:pt>
                <c:pt idx="6026">
                  <c:v>625.29999999999995</c:v>
                </c:pt>
                <c:pt idx="6027">
                  <c:v>625.29999999999995</c:v>
                </c:pt>
                <c:pt idx="6028">
                  <c:v>625.29999999999995</c:v>
                </c:pt>
                <c:pt idx="6029">
                  <c:v>625.29999999999995</c:v>
                </c:pt>
                <c:pt idx="6030">
                  <c:v>625.29999999999995</c:v>
                </c:pt>
                <c:pt idx="6031">
                  <c:v>625.29999999999995</c:v>
                </c:pt>
                <c:pt idx="6032">
                  <c:v>625.29999999999995</c:v>
                </c:pt>
                <c:pt idx="6033">
                  <c:v>625.29999999999995</c:v>
                </c:pt>
                <c:pt idx="6034">
                  <c:v>625.29999999999995</c:v>
                </c:pt>
                <c:pt idx="6035">
                  <c:v>625.29999999999995</c:v>
                </c:pt>
                <c:pt idx="6036">
                  <c:v>625.29999999999995</c:v>
                </c:pt>
                <c:pt idx="6037">
                  <c:v>625.29999999999995</c:v>
                </c:pt>
                <c:pt idx="6038">
                  <c:v>625.29999999999995</c:v>
                </c:pt>
                <c:pt idx="6039">
                  <c:v>625.29999999999995</c:v>
                </c:pt>
                <c:pt idx="6040">
                  <c:v>625.29999999999995</c:v>
                </c:pt>
                <c:pt idx="6041">
                  <c:v>625.40000000000009</c:v>
                </c:pt>
                <c:pt idx="6042">
                  <c:v>625.40000000000009</c:v>
                </c:pt>
                <c:pt idx="6043">
                  <c:v>625.40000000000009</c:v>
                </c:pt>
                <c:pt idx="6044">
                  <c:v>625.40000000000009</c:v>
                </c:pt>
                <c:pt idx="6045">
                  <c:v>625.40000000000009</c:v>
                </c:pt>
                <c:pt idx="6046">
                  <c:v>625.40000000000009</c:v>
                </c:pt>
                <c:pt idx="6047">
                  <c:v>625.40000000000009</c:v>
                </c:pt>
                <c:pt idx="6048">
                  <c:v>625.40000000000009</c:v>
                </c:pt>
                <c:pt idx="6049">
                  <c:v>625.40000000000009</c:v>
                </c:pt>
                <c:pt idx="6050">
                  <c:v>625.40000000000009</c:v>
                </c:pt>
                <c:pt idx="6051">
                  <c:v>625.40000000000009</c:v>
                </c:pt>
                <c:pt idx="6052">
                  <c:v>625.40000000000009</c:v>
                </c:pt>
                <c:pt idx="6053">
                  <c:v>625.40000000000009</c:v>
                </c:pt>
                <c:pt idx="6054">
                  <c:v>625.40000000000009</c:v>
                </c:pt>
                <c:pt idx="6055">
                  <c:v>625.40000000000009</c:v>
                </c:pt>
                <c:pt idx="6056">
                  <c:v>625.40000000000009</c:v>
                </c:pt>
                <c:pt idx="6057">
                  <c:v>625.40000000000009</c:v>
                </c:pt>
                <c:pt idx="6058">
                  <c:v>625.40000000000009</c:v>
                </c:pt>
                <c:pt idx="6059">
                  <c:v>625.40000000000009</c:v>
                </c:pt>
                <c:pt idx="6060">
                  <c:v>625.40000000000009</c:v>
                </c:pt>
                <c:pt idx="6061">
                  <c:v>625.40000000000009</c:v>
                </c:pt>
                <c:pt idx="6062">
                  <c:v>625.40000000000009</c:v>
                </c:pt>
                <c:pt idx="6063">
                  <c:v>625.40000000000009</c:v>
                </c:pt>
                <c:pt idx="6064">
                  <c:v>625.40000000000009</c:v>
                </c:pt>
                <c:pt idx="6065">
                  <c:v>625.40000000000009</c:v>
                </c:pt>
                <c:pt idx="6066">
                  <c:v>625.40000000000009</c:v>
                </c:pt>
                <c:pt idx="6067">
                  <c:v>625.40000000000009</c:v>
                </c:pt>
                <c:pt idx="6068">
                  <c:v>625.40000000000009</c:v>
                </c:pt>
                <c:pt idx="6069">
                  <c:v>625.40000000000009</c:v>
                </c:pt>
                <c:pt idx="6070">
                  <c:v>625.5</c:v>
                </c:pt>
                <c:pt idx="6071">
                  <c:v>625.5</c:v>
                </c:pt>
                <c:pt idx="6072">
                  <c:v>625.5</c:v>
                </c:pt>
                <c:pt idx="6073">
                  <c:v>625.5</c:v>
                </c:pt>
                <c:pt idx="6074">
                  <c:v>625.5</c:v>
                </c:pt>
                <c:pt idx="6075">
                  <c:v>625.5</c:v>
                </c:pt>
                <c:pt idx="6076">
                  <c:v>625.5</c:v>
                </c:pt>
                <c:pt idx="6077">
                  <c:v>625.5</c:v>
                </c:pt>
                <c:pt idx="6078">
                  <c:v>625.5</c:v>
                </c:pt>
                <c:pt idx="6079">
                  <c:v>625.5</c:v>
                </c:pt>
                <c:pt idx="6080">
                  <c:v>625.5</c:v>
                </c:pt>
                <c:pt idx="6081">
                  <c:v>625.5</c:v>
                </c:pt>
                <c:pt idx="6082">
                  <c:v>625.5</c:v>
                </c:pt>
                <c:pt idx="6083">
                  <c:v>625.5</c:v>
                </c:pt>
                <c:pt idx="6084">
                  <c:v>625.5</c:v>
                </c:pt>
                <c:pt idx="6085">
                  <c:v>625.5</c:v>
                </c:pt>
                <c:pt idx="6086">
                  <c:v>625.5</c:v>
                </c:pt>
                <c:pt idx="6087">
                  <c:v>625.5</c:v>
                </c:pt>
                <c:pt idx="6088">
                  <c:v>625.5</c:v>
                </c:pt>
                <c:pt idx="6089">
                  <c:v>625.5</c:v>
                </c:pt>
                <c:pt idx="6090">
                  <c:v>625.5</c:v>
                </c:pt>
                <c:pt idx="6091">
                  <c:v>625.5</c:v>
                </c:pt>
                <c:pt idx="6092">
                  <c:v>625.5</c:v>
                </c:pt>
                <c:pt idx="6093">
                  <c:v>625.5</c:v>
                </c:pt>
                <c:pt idx="6094">
                  <c:v>625.5</c:v>
                </c:pt>
                <c:pt idx="6095">
                  <c:v>625.5</c:v>
                </c:pt>
                <c:pt idx="6096">
                  <c:v>625.5</c:v>
                </c:pt>
                <c:pt idx="6097">
                  <c:v>625.5</c:v>
                </c:pt>
                <c:pt idx="6098">
                  <c:v>625.5</c:v>
                </c:pt>
                <c:pt idx="6099">
                  <c:v>625.5</c:v>
                </c:pt>
                <c:pt idx="6100">
                  <c:v>625.60000000000014</c:v>
                </c:pt>
                <c:pt idx="6101">
                  <c:v>625.60000000000014</c:v>
                </c:pt>
                <c:pt idx="6102">
                  <c:v>625.60000000000014</c:v>
                </c:pt>
                <c:pt idx="6103">
                  <c:v>625.60000000000014</c:v>
                </c:pt>
                <c:pt idx="6104">
                  <c:v>625.60000000000014</c:v>
                </c:pt>
                <c:pt idx="6105">
                  <c:v>625.60000000000014</c:v>
                </c:pt>
                <c:pt idx="6106">
                  <c:v>625.60000000000014</c:v>
                </c:pt>
                <c:pt idx="6107">
                  <c:v>625.60000000000014</c:v>
                </c:pt>
                <c:pt idx="6108">
                  <c:v>625.60000000000014</c:v>
                </c:pt>
                <c:pt idx="6109">
                  <c:v>625.60000000000014</c:v>
                </c:pt>
                <c:pt idx="6110">
                  <c:v>625.60000000000014</c:v>
                </c:pt>
                <c:pt idx="6111">
                  <c:v>625.60000000000014</c:v>
                </c:pt>
                <c:pt idx="6112">
                  <c:v>625.60000000000014</c:v>
                </c:pt>
                <c:pt idx="6113">
                  <c:v>625.60000000000014</c:v>
                </c:pt>
                <c:pt idx="6114">
                  <c:v>625.60000000000014</c:v>
                </c:pt>
                <c:pt idx="6115">
                  <c:v>625.60000000000014</c:v>
                </c:pt>
                <c:pt idx="6116">
                  <c:v>625.60000000000014</c:v>
                </c:pt>
                <c:pt idx="6117">
                  <c:v>625.60000000000014</c:v>
                </c:pt>
                <c:pt idx="6118">
                  <c:v>625.60000000000014</c:v>
                </c:pt>
                <c:pt idx="6119">
                  <c:v>625.60000000000014</c:v>
                </c:pt>
                <c:pt idx="6120">
                  <c:v>625.60000000000014</c:v>
                </c:pt>
                <c:pt idx="6121">
                  <c:v>625.60000000000014</c:v>
                </c:pt>
                <c:pt idx="6122">
                  <c:v>625.60000000000014</c:v>
                </c:pt>
                <c:pt idx="6123">
                  <c:v>625.60000000000014</c:v>
                </c:pt>
                <c:pt idx="6124">
                  <c:v>625.60000000000014</c:v>
                </c:pt>
                <c:pt idx="6125">
                  <c:v>625.60000000000014</c:v>
                </c:pt>
                <c:pt idx="6126">
                  <c:v>625.60000000000014</c:v>
                </c:pt>
                <c:pt idx="6127">
                  <c:v>625.60000000000014</c:v>
                </c:pt>
                <c:pt idx="6128">
                  <c:v>625.60000000000014</c:v>
                </c:pt>
                <c:pt idx="6129">
                  <c:v>625.70000000000005</c:v>
                </c:pt>
                <c:pt idx="6130">
                  <c:v>625.70000000000005</c:v>
                </c:pt>
                <c:pt idx="6131">
                  <c:v>625.70000000000005</c:v>
                </c:pt>
                <c:pt idx="6132">
                  <c:v>625.70000000000005</c:v>
                </c:pt>
                <c:pt idx="6133">
                  <c:v>625.70000000000005</c:v>
                </c:pt>
                <c:pt idx="6134">
                  <c:v>625.70000000000005</c:v>
                </c:pt>
                <c:pt idx="6135">
                  <c:v>625.70000000000005</c:v>
                </c:pt>
                <c:pt idx="6136">
                  <c:v>625.70000000000005</c:v>
                </c:pt>
                <c:pt idx="6137">
                  <c:v>625.70000000000005</c:v>
                </c:pt>
                <c:pt idx="6138">
                  <c:v>625.70000000000005</c:v>
                </c:pt>
                <c:pt idx="6139">
                  <c:v>625.70000000000005</c:v>
                </c:pt>
                <c:pt idx="6140">
                  <c:v>625.70000000000005</c:v>
                </c:pt>
                <c:pt idx="6141">
                  <c:v>625.70000000000005</c:v>
                </c:pt>
                <c:pt idx="6142">
                  <c:v>625.70000000000005</c:v>
                </c:pt>
                <c:pt idx="6143">
                  <c:v>625.70000000000005</c:v>
                </c:pt>
                <c:pt idx="6144">
                  <c:v>625.70000000000005</c:v>
                </c:pt>
                <c:pt idx="6145">
                  <c:v>625.70000000000005</c:v>
                </c:pt>
                <c:pt idx="6146">
                  <c:v>625.70000000000005</c:v>
                </c:pt>
                <c:pt idx="6147">
                  <c:v>625.70000000000005</c:v>
                </c:pt>
                <c:pt idx="6148">
                  <c:v>625.70000000000005</c:v>
                </c:pt>
                <c:pt idx="6149">
                  <c:v>625.70000000000005</c:v>
                </c:pt>
                <c:pt idx="6150">
                  <c:v>625.70000000000005</c:v>
                </c:pt>
                <c:pt idx="6151">
                  <c:v>625.70000000000005</c:v>
                </c:pt>
                <c:pt idx="6152">
                  <c:v>625.70000000000005</c:v>
                </c:pt>
                <c:pt idx="6153">
                  <c:v>625.70000000000005</c:v>
                </c:pt>
                <c:pt idx="6154">
                  <c:v>625.70000000000005</c:v>
                </c:pt>
                <c:pt idx="6155">
                  <c:v>625.70000000000005</c:v>
                </c:pt>
                <c:pt idx="6156">
                  <c:v>625.70000000000005</c:v>
                </c:pt>
                <c:pt idx="6157">
                  <c:v>625.70000000000005</c:v>
                </c:pt>
                <c:pt idx="6158">
                  <c:v>625.79999999999995</c:v>
                </c:pt>
                <c:pt idx="6159">
                  <c:v>625.79999999999995</c:v>
                </c:pt>
                <c:pt idx="6160">
                  <c:v>625.79999999999995</c:v>
                </c:pt>
                <c:pt idx="6161">
                  <c:v>625.79999999999995</c:v>
                </c:pt>
                <c:pt idx="6162">
                  <c:v>625.79999999999995</c:v>
                </c:pt>
                <c:pt idx="6163">
                  <c:v>625.79999999999995</c:v>
                </c:pt>
                <c:pt idx="6164">
                  <c:v>625.79999999999995</c:v>
                </c:pt>
                <c:pt idx="6165">
                  <c:v>625.79999999999995</c:v>
                </c:pt>
                <c:pt idx="6166">
                  <c:v>625.79999999999995</c:v>
                </c:pt>
                <c:pt idx="6167">
                  <c:v>625.79999999999995</c:v>
                </c:pt>
                <c:pt idx="6168">
                  <c:v>625.79999999999995</c:v>
                </c:pt>
                <c:pt idx="6169">
                  <c:v>625.79999999999995</c:v>
                </c:pt>
                <c:pt idx="6170">
                  <c:v>625.79999999999995</c:v>
                </c:pt>
                <c:pt idx="6171">
                  <c:v>625.79999999999995</c:v>
                </c:pt>
                <c:pt idx="6172">
                  <c:v>625.79999999999995</c:v>
                </c:pt>
                <c:pt idx="6173">
                  <c:v>625.79999999999995</c:v>
                </c:pt>
                <c:pt idx="6174">
                  <c:v>625.79999999999995</c:v>
                </c:pt>
                <c:pt idx="6175">
                  <c:v>625.79999999999995</c:v>
                </c:pt>
                <c:pt idx="6176">
                  <c:v>625.79999999999995</c:v>
                </c:pt>
                <c:pt idx="6177">
                  <c:v>625.79999999999995</c:v>
                </c:pt>
                <c:pt idx="6178">
                  <c:v>625.79999999999995</c:v>
                </c:pt>
                <c:pt idx="6179">
                  <c:v>625.79999999999995</c:v>
                </c:pt>
                <c:pt idx="6180">
                  <c:v>625.79999999999995</c:v>
                </c:pt>
                <c:pt idx="6181">
                  <c:v>625.79999999999995</c:v>
                </c:pt>
                <c:pt idx="6182">
                  <c:v>625.79999999999995</c:v>
                </c:pt>
                <c:pt idx="6183">
                  <c:v>625.79999999999995</c:v>
                </c:pt>
                <c:pt idx="6184">
                  <c:v>625.79999999999995</c:v>
                </c:pt>
                <c:pt idx="6185">
                  <c:v>625.79999999999995</c:v>
                </c:pt>
                <c:pt idx="6186">
                  <c:v>625.79999999999995</c:v>
                </c:pt>
                <c:pt idx="6187">
                  <c:v>625.79999999999995</c:v>
                </c:pt>
                <c:pt idx="6188">
                  <c:v>625.90000000000009</c:v>
                </c:pt>
                <c:pt idx="6189">
                  <c:v>625.90000000000009</c:v>
                </c:pt>
                <c:pt idx="6190">
                  <c:v>625.90000000000009</c:v>
                </c:pt>
                <c:pt idx="6191">
                  <c:v>625.90000000000009</c:v>
                </c:pt>
                <c:pt idx="6192">
                  <c:v>625.90000000000009</c:v>
                </c:pt>
                <c:pt idx="6193">
                  <c:v>625.90000000000009</c:v>
                </c:pt>
                <c:pt idx="6194">
                  <c:v>625.90000000000009</c:v>
                </c:pt>
                <c:pt idx="6195">
                  <c:v>625.90000000000009</c:v>
                </c:pt>
                <c:pt idx="6196">
                  <c:v>625.90000000000009</c:v>
                </c:pt>
                <c:pt idx="6197">
                  <c:v>625.90000000000009</c:v>
                </c:pt>
                <c:pt idx="6198">
                  <c:v>625.90000000000009</c:v>
                </c:pt>
                <c:pt idx="6199">
                  <c:v>625.90000000000009</c:v>
                </c:pt>
                <c:pt idx="6200">
                  <c:v>625.90000000000009</c:v>
                </c:pt>
                <c:pt idx="6201">
                  <c:v>625.90000000000009</c:v>
                </c:pt>
                <c:pt idx="6202">
                  <c:v>625.90000000000009</c:v>
                </c:pt>
                <c:pt idx="6203">
                  <c:v>625.90000000000009</c:v>
                </c:pt>
                <c:pt idx="6204">
                  <c:v>625.90000000000009</c:v>
                </c:pt>
                <c:pt idx="6205">
                  <c:v>625.90000000000009</c:v>
                </c:pt>
                <c:pt idx="6206">
                  <c:v>625.90000000000009</c:v>
                </c:pt>
                <c:pt idx="6207">
                  <c:v>625.90000000000009</c:v>
                </c:pt>
                <c:pt idx="6208">
                  <c:v>625.90000000000009</c:v>
                </c:pt>
                <c:pt idx="6209">
                  <c:v>625.90000000000009</c:v>
                </c:pt>
                <c:pt idx="6210">
                  <c:v>625.90000000000009</c:v>
                </c:pt>
                <c:pt idx="6211">
                  <c:v>625.90000000000009</c:v>
                </c:pt>
                <c:pt idx="6212">
                  <c:v>625.90000000000009</c:v>
                </c:pt>
                <c:pt idx="6213">
                  <c:v>625.90000000000009</c:v>
                </c:pt>
                <c:pt idx="6214">
                  <c:v>625.90000000000009</c:v>
                </c:pt>
                <c:pt idx="6215">
                  <c:v>625.90000000000009</c:v>
                </c:pt>
                <c:pt idx="6216">
                  <c:v>625.90000000000009</c:v>
                </c:pt>
                <c:pt idx="6217">
                  <c:v>626</c:v>
                </c:pt>
                <c:pt idx="6218">
                  <c:v>626</c:v>
                </c:pt>
                <c:pt idx="6219">
                  <c:v>626</c:v>
                </c:pt>
                <c:pt idx="6220">
                  <c:v>626</c:v>
                </c:pt>
                <c:pt idx="6221">
                  <c:v>626</c:v>
                </c:pt>
                <c:pt idx="6222">
                  <c:v>626</c:v>
                </c:pt>
                <c:pt idx="6223">
                  <c:v>626</c:v>
                </c:pt>
                <c:pt idx="6224">
                  <c:v>626</c:v>
                </c:pt>
                <c:pt idx="6225">
                  <c:v>626</c:v>
                </c:pt>
                <c:pt idx="6226">
                  <c:v>626</c:v>
                </c:pt>
                <c:pt idx="6227">
                  <c:v>626</c:v>
                </c:pt>
                <c:pt idx="6228">
                  <c:v>626</c:v>
                </c:pt>
                <c:pt idx="6229">
                  <c:v>626</c:v>
                </c:pt>
                <c:pt idx="6230">
                  <c:v>626</c:v>
                </c:pt>
                <c:pt idx="6231">
                  <c:v>626</c:v>
                </c:pt>
                <c:pt idx="6232">
                  <c:v>626</c:v>
                </c:pt>
                <c:pt idx="6233">
                  <c:v>626</c:v>
                </c:pt>
                <c:pt idx="6234">
                  <c:v>626</c:v>
                </c:pt>
                <c:pt idx="6235">
                  <c:v>626</c:v>
                </c:pt>
                <c:pt idx="6236">
                  <c:v>626</c:v>
                </c:pt>
                <c:pt idx="6237">
                  <c:v>626</c:v>
                </c:pt>
                <c:pt idx="6238">
                  <c:v>626</c:v>
                </c:pt>
                <c:pt idx="6239">
                  <c:v>626</c:v>
                </c:pt>
                <c:pt idx="6240">
                  <c:v>626</c:v>
                </c:pt>
                <c:pt idx="6241">
                  <c:v>626</c:v>
                </c:pt>
                <c:pt idx="6242">
                  <c:v>626</c:v>
                </c:pt>
                <c:pt idx="6243">
                  <c:v>626</c:v>
                </c:pt>
                <c:pt idx="6244">
                  <c:v>626</c:v>
                </c:pt>
                <c:pt idx="6245">
                  <c:v>626</c:v>
                </c:pt>
                <c:pt idx="6246">
                  <c:v>626.10000000000014</c:v>
                </c:pt>
                <c:pt idx="6247">
                  <c:v>626.10000000000014</c:v>
                </c:pt>
                <c:pt idx="6248">
                  <c:v>626.10000000000014</c:v>
                </c:pt>
                <c:pt idx="6249">
                  <c:v>626.10000000000014</c:v>
                </c:pt>
                <c:pt idx="6250">
                  <c:v>626.10000000000014</c:v>
                </c:pt>
                <c:pt idx="6251">
                  <c:v>626.10000000000014</c:v>
                </c:pt>
                <c:pt idx="6252">
                  <c:v>626.10000000000014</c:v>
                </c:pt>
                <c:pt idx="6253">
                  <c:v>626.10000000000014</c:v>
                </c:pt>
                <c:pt idx="6254">
                  <c:v>626.10000000000014</c:v>
                </c:pt>
                <c:pt idx="6255">
                  <c:v>626.10000000000014</c:v>
                </c:pt>
                <c:pt idx="6256">
                  <c:v>626.10000000000014</c:v>
                </c:pt>
                <c:pt idx="6257">
                  <c:v>626.10000000000014</c:v>
                </c:pt>
                <c:pt idx="6258">
                  <c:v>626.10000000000014</c:v>
                </c:pt>
                <c:pt idx="6259">
                  <c:v>626.10000000000014</c:v>
                </c:pt>
                <c:pt idx="6260">
                  <c:v>626.10000000000014</c:v>
                </c:pt>
                <c:pt idx="6261">
                  <c:v>626.10000000000014</c:v>
                </c:pt>
                <c:pt idx="6262">
                  <c:v>626.10000000000014</c:v>
                </c:pt>
                <c:pt idx="6263">
                  <c:v>626.10000000000014</c:v>
                </c:pt>
                <c:pt idx="6264">
                  <c:v>626.10000000000014</c:v>
                </c:pt>
                <c:pt idx="6265">
                  <c:v>626.10000000000014</c:v>
                </c:pt>
                <c:pt idx="6266">
                  <c:v>626.10000000000014</c:v>
                </c:pt>
                <c:pt idx="6267">
                  <c:v>626.10000000000014</c:v>
                </c:pt>
                <c:pt idx="6268">
                  <c:v>626.10000000000014</c:v>
                </c:pt>
                <c:pt idx="6269">
                  <c:v>626.10000000000014</c:v>
                </c:pt>
                <c:pt idx="6270">
                  <c:v>626.10000000000014</c:v>
                </c:pt>
                <c:pt idx="6271">
                  <c:v>626.10000000000014</c:v>
                </c:pt>
                <c:pt idx="6272">
                  <c:v>626.10000000000014</c:v>
                </c:pt>
                <c:pt idx="6273">
                  <c:v>626.10000000000014</c:v>
                </c:pt>
                <c:pt idx="6274">
                  <c:v>626.10000000000014</c:v>
                </c:pt>
                <c:pt idx="6275">
                  <c:v>626.10000000000014</c:v>
                </c:pt>
                <c:pt idx="6276">
                  <c:v>626.20000000000005</c:v>
                </c:pt>
                <c:pt idx="6277">
                  <c:v>626.20000000000005</c:v>
                </c:pt>
                <c:pt idx="6278">
                  <c:v>626.20000000000005</c:v>
                </c:pt>
                <c:pt idx="6279">
                  <c:v>626.20000000000005</c:v>
                </c:pt>
                <c:pt idx="6280">
                  <c:v>626.20000000000005</c:v>
                </c:pt>
                <c:pt idx="6281">
                  <c:v>626.20000000000005</c:v>
                </c:pt>
                <c:pt idx="6282">
                  <c:v>626.20000000000005</c:v>
                </c:pt>
                <c:pt idx="6283">
                  <c:v>626.20000000000005</c:v>
                </c:pt>
                <c:pt idx="6284">
                  <c:v>626.20000000000005</c:v>
                </c:pt>
                <c:pt idx="6285">
                  <c:v>626.20000000000005</c:v>
                </c:pt>
                <c:pt idx="6286">
                  <c:v>626.20000000000005</c:v>
                </c:pt>
                <c:pt idx="6287">
                  <c:v>626.20000000000005</c:v>
                </c:pt>
                <c:pt idx="6288">
                  <c:v>626.20000000000005</c:v>
                </c:pt>
                <c:pt idx="6289">
                  <c:v>626.20000000000005</c:v>
                </c:pt>
                <c:pt idx="6290">
                  <c:v>626.20000000000005</c:v>
                </c:pt>
                <c:pt idx="6291">
                  <c:v>626.20000000000005</c:v>
                </c:pt>
                <c:pt idx="6292">
                  <c:v>626.20000000000005</c:v>
                </c:pt>
                <c:pt idx="6293">
                  <c:v>626.20000000000005</c:v>
                </c:pt>
                <c:pt idx="6294">
                  <c:v>626.20000000000005</c:v>
                </c:pt>
                <c:pt idx="6295">
                  <c:v>626.20000000000005</c:v>
                </c:pt>
                <c:pt idx="6296">
                  <c:v>626.20000000000005</c:v>
                </c:pt>
                <c:pt idx="6297">
                  <c:v>626.20000000000005</c:v>
                </c:pt>
                <c:pt idx="6298">
                  <c:v>626.20000000000005</c:v>
                </c:pt>
                <c:pt idx="6299">
                  <c:v>626.20000000000005</c:v>
                </c:pt>
                <c:pt idx="6300">
                  <c:v>626.20000000000005</c:v>
                </c:pt>
                <c:pt idx="6301">
                  <c:v>626.20000000000005</c:v>
                </c:pt>
                <c:pt idx="6302">
                  <c:v>626.20000000000005</c:v>
                </c:pt>
                <c:pt idx="6303">
                  <c:v>626.20000000000005</c:v>
                </c:pt>
                <c:pt idx="6304">
                  <c:v>626.20000000000005</c:v>
                </c:pt>
                <c:pt idx="6305">
                  <c:v>626.29999999999995</c:v>
                </c:pt>
                <c:pt idx="6306">
                  <c:v>626.29999999999995</c:v>
                </c:pt>
                <c:pt idx="6307">
                  <c:v>626.29999999999995</c:v>
                </c:pt>
                <c:pt idx="6308">
                  <c:v>626.29999999999995</c:v>
                </c:pt>
                <c:pt idx="6309">
                  <c:v>626.29999999999995</c:v>
                </c:pt>
                <c:pt idx="6310">
                  <c:v>626.29999999999995</c:v>
                </c:pt>
                <c:pt idx="6311">
                  <c:v>626.29999999999995</c:v>
                </c:pt>
                <c:pt idx="6312">
                  <c:v>626.29999999999995</c:v>
                </c:pt>
                <c:pt idx="6313">
                  <c:v>626.29999999999995</c:v>
                </c:pt>
                <c:pt idx="6314">
                  <c:v>626.29999999999995</c:v>
                </c:pt>
                <c:pt idx="6315">
                  <c:v>626.29999999999995</c:v>
                </c:pt>
                <c:pt idx="6316">
                  <c:v>626.29999999999995</c:v>
                </c:pt>
                <c:pt idx="6317">
                  <c:v>626.29999999999995</c:v>
                </c:pt>
                <c:pt idx="6318">
                  <c:v>626.29999999999995</c:v>
                </c:pt>
                <c:pt idx="6319">
                  <c:v>626.29999999999995</c:v>
                </c:pt>
                <c:pt idx="6320">
                  <c:v>626.29999999999995</c:v>
                </c:pt>
                <c:pt idx="6321">
                  <c:v>626.29999999999995</c:v>
                </c:pt>
                <c:pt idx="6322">
                  <c:v>626.29999999999995</c:v>
                </c:pt>
                <c:pt idx="6323">
                  <c:v>626.29999999999995</c:v>
                </c:pt>
                <c:pt idx="6324">
                  <c:v>626.29999999999995</c:v>
                </c:pt>
                <c:pt idx="6325">
                  <c:v>626.29999999999995</c:v>
                </c:pt>
                <c:pt idx="6326">
                  <c:v>626.29999999999995</c:v>
                </c:pt>
                <c:pt idx="6327">
                  <c:v>626.29999999999995</c:v>
                </c:pt>
                <c:pt idx="6328">
                  <c:v>626.29999999999995</c:v>
                </c:pt>
                <c:pt idx="6329">
                  <c:v>626.29999999999995</c:v>
                </c:pt>
                <c:pt idx="6330">
                  <c:v>626.29999999999995</c:v>
                </c:pt>
                <c:pt idx="6331">
                  <c:v>626.29999999999995</c:v>
                </c:pt>
                <c:pt idx="6332">
                  <c:v>626.29999999999995</c:v>
                </c:pt>
                <c:pt idx="6333">
                  <c:v>626.29999999999995</c:v>
                </c:pt>
                <c:pt idx="6334">
                  <c:v>626.40000000000009</c:v>
                </c:pt>
                <c:pt idx="6335">
                  <c:v>626.40000000000009</c:v>
                </c:pt>
                <c:pt idx="6336">
                  <c:v>626.40000000000009</c:v>
                </c:pt>
                <c:pt idx="6337">
                  <c:v>626.40000000000009</c:v>
                </c:pt>
                <c:pt idx="6338">
                  <c:v>626.40000000000009</c:v>
                </c:pt>
                <c:pt idx="6339">
                  <c:v>626.40000000000009</c:v>
                </c:pt>
                <c:pt idx="6340">
                  <c:v>626.40000000000009</c:v>
                </c:pt>
                <c:pt idx="6341">
                  <c:v>626.40000000000009</c:v>
                </c:pt>
                <c:pt idx="6342">
                  <c:v>626.40000000000009</c:v>
                </c:pt>
                <c:pt idx="6343">
                  <c:v>626.40000000000009</c:v>
                </c:pt>
                <c:pt idx="6344">
                  <c:v>626.40000000000009</c:v>
                </c:pt>
                <c:pt idx="6345">
                  <c:v>626.40000000000009</c:v>
                </c:pt>
                <c:pt idx="6346">
                  <c:v>626.40000000000009</c:v>
                </c:pt>
                <c:pt idx="6347">
                  <c:v>626.40000000000009</c:v>
                </c:pt>
                <c:pt idx="6348">
                  <c:v>626.40000000000009</c:v>
                </c:pt>
                <c:pt idx="6349">
                  <c:v>626.40000000000009</c:v>
                </c:pt>
                <c:pt idx="6350">
                  <c:v>626.40000000000009</c:v>
                </c:pt>
                <c:pt idx="6351">
                  <c:v>626.40000000000009</c:v>
                </c:pt>
                <c:pt idx="6352">
                  <c:v>626.40000000000009</c:v>
                </c:pt>
                <c:pt idx="6353">
                  <c:v>626.40000000000009</c:v>
                </c:pt>
                <c:pt idx="6354">
                  <c:v>626.40000000000009</c:v>
                </c:pt>
                <c:pt idx="6355">
                  <c:v>626.40000000000009</c:v>
                </c:pt>
                <c:pt idx="6356">
                  <c:v>626.40000000000009</c:v>
                </c:pt>
                <c:pt idx="6357">
                  <c:v>626.40000000000009</c:v>
                </c:pt>
                <c:pt idx="6358">
                  <c:v>626.40000000000009</c:v>
                </c:pt>
                <c:pt idx="6359">
                  <c:v>626.40000000000009</c:v>
                </c:pt>
                <c:pt idx="6360">
                  <c:v>626.40000000000009</c:v>
                </c:pt>
                <c:pt idx="6361">
                  <c:v>626.40000000000009</c:v>
                </c:pt>
                <c:pt idx="6362">
                  <c:v>626.40000000000009</c:v>
                </c:pt>
                <c:pt idx="6363">
                  <c:v>626.40000000000009</c:v>
                </c:pt>
                <c:pt idx="6364">
                  <c:v>626.5</c:v>
                </c:pt>
                <c:pt idx="6365">
                  <c:v>626.5</c:v>
                </c:pt>
                <c:pt idx="6366">
                  <c:v>626.5</c:v>
                </c:pt>
                <c:pt idx="6367">
                  <c:v>626.5</c:v>
                </c:pt>
                <c:pt idx="6368">
                  <c:v>626.5</c:v>
                </c:pt>
                <c:pt idx="6369">
                  <c:v>626.5</c:v>
                </c:pt>
                <c:pt idx="6370">
                  <c:v>626.5</c:v>
                </c:pt>
                <c:pt idx="6371">
                  <c:v>626.5</c:v>
                </c:pt>
                <c:pt idx="6372">
                  <c:v>626.5</c:v>
                </c:pt>
                <c:pt idx="6373">
                  <c:v>626.5</c:v>
                </c:pt>
                <c:pt idx="6374">
                  <c:v>626.5</c:v>
                </c:pt>
                <c:pt idx="6375">
                  <c:v>626.5</c:v>
                </c:pt>
                <c:pt idx="6376">
                  <c:v>626.5</c:v>
                </c:pt>
                <c:pt idx="6377">
                  <c:v>626.5</c:v>
                </c:pt>
                <c:pt idx="6378">
                  <c:v>626.5</c:v>
                </c:pt>
                <c:pt idx="6379">
                  <c:v>626.5</c:v>
                </c:pt>
                <c:pt idx="6380">
                  <c:v>626.5</c:v>
                </c:pt>
                <c:pt idx="6381">
                  <c:v>626.5</c:v>
                </c:pt>
                <c:pt idx="6382">
                  <c:v>626.5</c:v>
                </c:pt>
                <c:pt idx="6383">
                  <c:v>626.5</c:v>
                </c:pt>
                <c:pt idx="6384">
                  <c:v>626.5</c:v>
                </c:pt>
                <c:pt idx="6385">
                  <c:v>626.5</c:v>
                </c:pt>
                <c:pt idx="6386">
                  <c:v>626.5</c:v>
                </c:pt>
                <c:pt idx="6387">
                  <c:v>626.5</c:v>
                </c:pt>
                <c:pt idx="6388">
                  <c:v>626.5</c:v>
                </c:pt>
                <c:pt idx="6389">
                  <c:v>626.5</c:v>
                </c:pt>
                <c:pt idx="6390">
                  <c:v>626.5</c:v>
                </c:pt>
                <c:pt idx="6391">
                  <c:v>626.5</c:v>
                </c:pt>
                <c:pt idx="6392">
                  <c:v>626.5</c:v>
                </c:pt>
                <c:pt idx="6393">
                  <c:v>626.60000000000014</c:v>
                </c:pt>
                <c:pt idx="6394">
                  <c:v>626.60000000000014</c:v>
                </c:pt>
                <c:pt idx="6395">
                  <c:v>626.60000000000014</c:v>
                </c:pt>
                <c:pt idx="6396">
                  <c:v>626.60000000000014</c:v>
                </c:pt>
                <c:pt idx="6397">
                  <c:v>626.60000000000014</c:v>
                </c:pt>
                <c:pt idx="6398">
                  <c:v>626.60000000000014</c:v>
                </c:pt>
                <c:pt idx="6399">
                  <c:v>626.60000000000014</c:v>
                </c:pt>
                <c:pt idx="6400">
                  <c:v>626.60000000000014</c:v>
                </c:pt>
                <c:pt idx="6401">
                  <c:v>626.60000000000014</c:v>
                </c:pt>
                <c:pt idx="6402">
                  <c:v>626.60000000000014</c:v>
                </c:pt>
                <c:pt idx="6403">
                  <c:v>626.60000000000014</c:v>
                </c:pt>
                <c:pt idx="6404">
                  <c:v>626.60000000000014</c:v>
                </c:pt>
                <c:pt idx="6405">
                  <c:v>626.60000000000014</c:v>
                </c:pt>
                <c:pt idx="6406">
                  <c:v>626.60000000000014</c:v>
                </c:pt>
                <c:pt idx="6407">
                  <c:v>626.60000000000014</c:v>
                </c:pt>
                <c:pt idx="6408">
                  <c:v>626.60000000000014</c:v>
                </c:pt>
                <c:pt idx="6409">
                  <c:v>626.60000000000014</c:v>
                </c:pt>
                <c:pt idx="6410">
                  <c:v>626.60000000000014</c:v>
                </c:pt>
                <c:pt idx="6411">
                  <c:v>626.60000000000014</c:v>
                </c:pt>
                <c:pt idx="6412">
                  <c:v>626.60000000000014</c:v>
                </c:pt>
                <c:pt idx="6413">
                  <c:v>626.60000000000014</c:v>
                </c:pt>
                <c:pt idx="6414">
                  <c:v>626.60000000000014</c:v>
                </c:pt>
                <c:pt idx="6415">
                  <c:v>626.60000000000014</c:v>
                </c:pt>
                <c:pt idx="6416">
                  <c:v>626.60000000000014</c:v>
                </c:pt>
                <c:pt idx="6417">
                  <c:v>626.60000000000014</c:v>
                </c:pt>
                <c:pt idx="6418">
                  <c:v>626.60000000000014</c:v>
                </c:pt>
                <c:pt idx="6419">
                  <c:v>626.60000000000014</c:v>
                </c:pt>
                <c:pt idx="6420">
                  <c:v>626.60000000000014</c:v>
                </c:pt>
                <c:pt idx="6421">
                  <c:v>626.60000000000014</c:v>
                </c:pt>
                <c:pt idx="6422">
                  <c:v>626.70000000000005</c:v>
                </c:pt>
                <c:pt idx="6423">
                  <c:v>626.70000000000005</c:v>
                </c:pt>
                <c:pt idx="6424">
                  <c:v>626.70000000000005</c:v>
                </c:pt>
                <c:pt idx="6425">
                  <c:v>626.70000000000005</c:v>
                </c:pt>
                <c:pt idx="6426">
                  <c:v>626.70000000000005</c:v>
                </c:pt>
                <c:pt idx="6427">
                  <c:v>626.70000000000005</c:v>
                </c:pt>
                <c:pt idx="6428">
                  <c:v>626.70000000000005</c:v>
                </c:pt>
                <c:pt idx="6429">
                  <c:v>626.70000000000005</c:v>
                </c:pt>
                <c:pt idx="6430">
                  <c:v>626.70000000000005</c:v>
                </c:pt>
                <c:pt idx="6431">
                  <c:v>626.70000000000005</c:v>
                </c:pt>
                <c:pt idx="6432">
                  <c:v>626.70000000000005</c:v>
                </c:pt>
                <c:pt idx="6433">
                  <c:v>626.70000000000005</c:v>
                </c:pt>
                <c:pt idx="6434">
                  <c:v>626.70000000000005</c:v>
                </c:pt>
                <c:pt idx="6435">
                  <c:v>626.70000000000005</c:v>
                </c:pt>
                <c:pt idx="6436">
                  <c:v>626.70000000000005</c:v>
                </c:pt>
                <c:pt idx="6437">
                  <c:v>626.70000000000005</c:v>
                </c:pt>
                <c:pt idx="6438">
                  <c:v>626.70000000000005</c:v>
                </c:pt>
                <c:pt idx="6439">
                  <c:v>626.70000000000005</c:v>
                </c:pt>
                <c:pt idx="6440">
                  <c:v>626.70000000000005</c:v>
                </c:pt>
                <c:pt idx="6441">
                  <c:v>626.70000000000005</c:v>
                </c:pt>
                <c:pt idx="6442">
                  <c:v>626.70000000000005</c:v>
                </c:pt>
                <c:pt idx="6443">
                  <c:v>626.70000000000005</c:v>
                </c:pt>
                <c:pt idx="6444">
                  <c:v>626.70000000000005</c:v>
                </c:pt>
                <c:pt idx="6445">
                  <c:v>626.70000000000005</c:v>
                </c:pt>
                <c:pt idx="6446">
                  <c:v>626.70000000000005</c:v>
                </c:pt>
                <c:pt idx="6447">
                  <c:v>626.70000000000005</c:v>
                </c:pt>
                <c:pt idx="6448">
                  <c:v>626.70000000000005</c:v>
                </c:pt>
                <c:pt idx="6449">
                  <c:v>626.70000000000005</c:v>
                </c:pt>
                <c:pt idx="6450">
                  <c:v>626.70000000000005</c:v>
                </c:pt>
                <c:pt idx="6451">
                  <c:v>626.70000000000005</c:v>
                </c:pt>
                <c:pt idx="6452">
                  <c:v>626.79999999999995</c:v>
                </c:pt>
                <c:pt idx="6453">
                  <c:v>626.79999999999995</c:v>
                </c:pt>
                <c:pt idx="6454">
                  <c:v>626.79999999999995</c:v>
                </c:pt>
                <c:pt idx="6455">
                  <c:v>626.79999999999995</c:v>
                </c:pt>
                <c:pt idx="6456">
                  <c:v>626.79999999999995</c:v>
                </c:pt>
                <c:pt idx="6457">
                  <c:v>626.79999999999995</c:v>
                </c:pt>
                <c:pt idx="6458">
                  <c:v>626.79999999999995</c:v>
                </c:pt>
                <c:pt idx="6459">
                  <c:v>626.79999999999995</c:v>
                </c:pt>
                <c:pt idx="6460">
                  <c:v>626.79999999999995</c:v>
                </c:pt>
                <c:pt idx="6461">
                  <c:v>626.79999999999995</c:v>
                </c:pt>
                <c:pt idx="6462">
                  <c:v>626.79999999999995</c:v>
                </c:pt>
                <c:pt idx="6463">
                  <c:v>626.79999999999995</c:v>
                </c:pt>
                <c:pt idx="6464">
                  <c:v>626.79999999999995</c:v>
                </c:pt>
                <c:pt idx="6465">
                  <c:v>626.79999999999995</c:v>
                </c:pt>
                <c:pt idx="6466">
                  <c:v>626.79999999999995</c:v>
                </c:pt>
                <c:pt idx="6467">
                  <c:v>626.79999999999995</c:v>
                </c:pt>
                <c:pt idx="6468">
                  <c:v>626.79999999999995</c:v>
                </c:pt>
                <c:pt idx="6469">
                  <c:v>626.79999999999995</c:v>
                </c:pt>
                <c:pt idx="6470">
                  <c:v>626.79999999999995</c:v>
                </c:pt>
                <c:pt idx="6471">
                  <c:v>626.79999999999995</c:v>
                </c:pt>
                <c:pt idx="6472">
                  <c:v>626.79999999999995</c:v>
                </c:pt>
                <c:pt idx="6473">
                  <c:v>626.79999999999995</c:v>
                </c:pt>
                <c:pt idx="6474">
                  <c:v>626.79999999999995</c:v>
                </c:pt>
                <c:pt idx="6475">
                  <c:v>626.79999999999995</c:v>
                </c:pt>
                <c:pt idx="6476">
                  <c:v>626.79999999999995</c:v>
                </c:pt>
                <c:pt idx="6477">
                  <c:v>626.79999999999995</c:v>
                </c:pt>
                <c:pt idx="6478">
                  <c:v>626.79999999999995</c:v>
                </c:pt>
                <c:pt idx="6479">
                  <c:v>626.79999999999995</c:v>
                </c:pt>
                <c:pt idx="6480">
                  <c:v>626.79999999999995</c:v>
                </c:pt>
                <c:pt idx="6481">
                  <c:v>626.90000000000009</c:v>
                </c:pt>
                <c:pt idx="6482">
                  <c:v>626.90000000000009</c:v>
                </c:pt>
                <c:pt idx="6483">
                  <c:v>626.90000000000009</c:v>
                </c:pt>
                <c:pt idx="6484">
                  <c:v>626.90000000000009</c:v>
                </c:pt>
                <c:pt idx="6485">
                  <c:v>626.90000000000009</c:v>
                </c:pt>
                <c:pt idx="6486">
                  <c:v>626.90000000000009</c:v>
                </c:pt>
                <c:pt idx="6487">
                  <c:v>626.90000000000009</c:v>
                </c:pt>
                <c:pt idx="6488">
                  <c:v>626.90000000000009</c:v>
                </c:pt>
                <c:pt idx="6489">
                  <c:v>626.90000000000009</c:v>
                </c:pt>
                <c:pt idx="6490">
                  <c:v>626.90000000000009</c:v>
                </c:pt>
                <c:pt idx="6491">
                  <c:v>626.90000000000009</c:v>
                </c:pt>
                <c:pt idx="6492">
                  <c:v>626.90000000000009</c:v>
                </c:pt>
                <c:pt idx="6493">
                  <c:v>626.90000000000009</c:v>
                </c:pt>
                <c:pt idx="6494">
                  <c:v>626.90000000000009</c:v>
                </c:pt>
                <c:pt idx="6495">
                  <c:v>626.90000000000009</c:v>
                </c:pt>
                <c:pt idx="6496">
                  <c:v>626.90000000000009</c:v>
                </c:pt>
                <c:pt idx="6497">
                  <c:v>626.90000000000009</c:v>
                </c:pt>
                <c:pt idx="6498">
                  <c:v>626.90000000000009</c:v>
                </c:pt>
                <c:pt idx="6499">
                  <c:v>626.90000000000009</c:v>
                </c:pt>
                <c:pt idx="6500">
                  <c:v>626.90000000000009</c:v>
                </c:pt>
                <c:pt idx="6501">
                  <c:v>626.90000000000009</c:v>
                </c:pt>
                <c:pt idx="6502">
                  <c:v>626.90000000000009</c:v>
                </c:pt>
                <c:pt idx="6503">
                  <c:v>626.90000000000009</c:v>
                </c:pt>
                <c:pt idx="6504">
                  <c:v>626.90000000000009</c:v>
                </c:pt>
                <c:pt idx="6505">
                  <c:v>626.90000000000009</c:v>
                </c:pt>
                <c:pt idx="6506">
                  <c:v>626.90000000000009</c:v>
                </c:pt>
                <c:pt idx="6507">
                  <c:v>626.90000000000009</c:v>
                </c:pt>
                <c:pt idx="6508">
                  <c:v>626.90000000000009</c:v>
                </c:pt>
                <c:pt idx="6509">
                  <c:v>626.90000000000009</c:v>
                </c:pt>
                <c:pt idx="6510">
                  <c:v>627</c:v>
                </c:pt>
                <c:pt idx="6511">
                  <c:v>627</c:v>
                </c:pt>
                <c:pt idx="6512">
                  <c:v>627</c:v>
                </c:pt>
                <c:pt idx="6513">
                  <c:v>627</c:v>
                </c:pt>
                <c:pt idx="6514">
                  <c:v>627</c:v>
                </c:pt>
                <c:pt idx="6515">
                  <c:v>627</c:v>
                </c:pt>
                <c:pt idx="6516">
                  <c:v>627</c:v>
                </c:pt>
                <c:pt idx="6517">
                  <c:v>627</c:v>
                </c:pt>
                <c:pt idx="6518">
                  <c:v>627</c:v>
                </c:pt>
                <c:pt idx="6519">
                  <c:v>627</c:v>
                </c:pt>
                <c:pt idx="6520">
                  <c:v>627</c:v>
                </c:pt>
                <c:pt idx="6521">
                  <c:v>627</c:v>
                </c:pt>
                <c:pt idx="6522">
                  <c:v>627</c:v>
                </c:pt>
                <c:pt idx="6523">
                  <c:v>627</c:v>
                </c:pt>
                <c:pt idx="6524">
                  <c:v>627</c:v>
                </c:pt>
                <c:pt idx="6525">
                  <c:v>627</c:v>
                </c:pt>
                <c:pt idx="6526">
                  <c:v>627</c:v>
                </c:pt>
                <c:pt idx="6527">
                  <c:v>627</c:v>
                </c:pt>
                <c:pt idx="6528">
                  <c:v>627</c:v>
                </c:pt>
                <c:pt idx="6529">
                  <c:v>627</c:v>
                </c:pt>
                <c:pt idx="6530">
                  <c:v>627</c:v>
                </c:pt>
                <c:pt idx="6531">
                  <c:v>627</c:v>
                </c:pt>
                <c:pt idx="6532">
                  <c:v>627</c:v>
                </c:pt>
                <c:pt idx="6533">
                  <c:v>627</c:v>
                </c:pt>
                <c:pt idx="6534">
                  <c:v>627</c:v>
                </c:pt>
                <c:pt idx="6535">
                  <c:v>627</c:v>
                </c:pt>
                <c:pt idx="6536">
                  <c:v>627</c:v>
                </c:pt>
                <c:pt idx="6537">
                  <c:v>627</c:v>
                </c:pt>
                <c:pt idx="6538">
                  <c:v>627</c:v>
                </c:pt>
                <c:pt idx="6539">
                  <c:v>627</c:v>
                </c:pt>
                <c:pt idx="6540">
                  <c:v>627.10000000000014</c:v>
                </c:pt>
                <c:pt idx="6541">
                  <c:v>627.10000000000014</c:v>
                </c:pt>
                <c:pt idx="6542">
                  <c:v>627.10000000000014</c:v>
                </c:pt>
                <c:pt idx="6543">
                  <c:v>627.10000000000014</c:v>
                </c:pt>
                <c:pt idx="6544">
                  <c:v>627.10000000000014</c:v>
                </c:pt>
                <c:pt idx="6545">
                  <c:v>627.10000000000014</c:v>
                </c:pt>
                <c:pt idx="6546">
                  <c:v>627.10000000000014</c:v>
                </c:pt>
                <c:pt idx="6547">
                  <c:v>627.10000000000014</c:v>
                </c:pt>
                <c:pt idx="6548">
                  <c:v>627.10000000000014</c:v>
                </c:pt>
                <c:pt idx="6549">
                  <c:v>627.10000000000014</c:v>
                </c:pt>
                <c:pt idx="6550">
                  <c:v>627.10000000000014</c:v>
                </c:pt>
                <c:pt idx="6551">
                  <c:v>627.10000000000014</c:v>
                </c:pt>
                <c:pt idx="6552">
                  <c:v>627.10000000000014</c:v>
                </c:pt>
                <c:pt idx="6553">
                  <c:v>627.10000000000014</c:v>
                </c:pt>
                <c:pt idx="6554">
                  <c:v>627.10000000000014</c:v>
                </c:pt>
                <c:pt idx="6555">
                  <c:v>627.10000000000014</c:v>
                </c:pt>
                <c:pt idx="6556">
                  <c:v>627.10000000000014</c:v>
                </c:pt>
                <c:pt idx="6557">
                  <c:v>627.10000000000014</c:v>
                </c:pt>
                <c:pt idx="6558">
                  <c:v>627.10000000000014</c:v>
                </c:pt>
                <c:pt idx="6559">
                  <c:v>627.10000000000014</c:v>
                </c:pt>
                <c:pt idx="6560">
                  <c:v>627.10000000000014</c:v>
                </c:pt>
                <c:pt idx="6561">
                  <c:v>627.10000000000014</c:v>
                </c:pt>
                <c:pt idx="6562">
                  <c:v>627.10000000000014</c:v>
                </c:pt>
                <c:pt idx="6563">
                  <c:v>627.10000000000014</c:v>
                </c:pt>
                <c:pt idx="6564">
                  <c:v>627.10000000000014</c:v>
                </c:pt>
                <c:pt idx="6565">
                  <c:v>627.10000000000014</c:v>
                </c:pt>
                <c:pt idx="6566">
                  <c:v>627.10000000000014</c:v>
                </c:pt>
                <c:pt idx="6567">
                  <c:v>627.10000000000014</c:v>
                </c:pt>
                <c:pt idx="6568">
                  <c:v>627.10000000000014</c:v>
                </c:pt>
                <c:pt idx="6569">
                  <c:v>627.20000000000005</c:v>
                </c:pt>
                <c:pt idx="6570">
                  <c:v>627.20000000000005</c:v>
                </c:pt>
                <c:pt idx="6571">
                  <c:v>627.20000000000005</c:v>
                </c:pt>
                <c:pt idx="6572">
                  <c:v>627.20000000000005</c:v>
                </c:pt>
                <c:pt idx="6573">
                  <c:v>627.20000000000005</c:v>
                </c:pt>
                <c:pt idx="6574">
                  <c:v>627.20000000000005</c:v>
                </c:pt>
                <c:pt idx="6575">
                  <c:v>627.20000000000005</c:v>
                </c:pt>
                <c:pt idx="6576">
                  <c:v>627.20000000000005</c:v>
                </c:pt>
                <c:pt idx="6577">
                  <c:v>627.20000000000005</c:v>
                </c:pt>
                <c:pt idx="6578">
                  <c:v>627.20000000000005</c:v>
                </c:pt>
                <c:pt idx="6579">
                  <c:v>627.20000000000005</c:v>
                </c:pt>
                <c:pt idx="6580">
                  <c:v>627.20000000000005</c:v>
                </c:pt>
                <c:pt idx="6581">
                  <c:v>627.20000000000005</c:v>
                </c:pt>
                <c:pt idx="6582">
                  <c:v>627.20000000000005</c:v>
                </c:pt>
                <c:pt idx="6583">
                  <c:v>627.20000000000005</c:v>
                </c:pt>
                <c:pt idx="6584">
                  <c:v>627.20000000000005</c:v>
                </c:pt>
                <c:pt idx="6585">
                  <c:v>627.20000000000005</c:v>
                </c:pt>
                <c:pt idx="6586">
                  <c:v>627.20000000000005</c:v>
                </c:pt>
                <c:pt idx="6587">
                  <c:v>627.20000000000005</c:v>
                </c:pt>
                <c:pt idx="6588">
                  <c:v>627.20000000000005</c:v>
                </c:pt>
                <c:pt idx="6589">
                  <c:v>627.20000000000005</c:v>
                </c:pt>
                <c:pt idx="6590">
                  <c:v>627.20000000000005</c:v>
                </c:pt>
                <c:pt idx="6591">
                  <c:v>627.20000000000005</c:v>
                </c:pt>
                <c:pt idx="6592">
                  <c:v>627.20000000000005</c:v>
                </c:pt>
                <c:pt idx="6593">
                  <c:v>627.20000000000005</c:v>
                </c:pt>
                <c:pt idx="6594">
                  <c:v>627.20000000000005</c:v>
                </c:pt>
                <c:pt idx="6595">
                  <c:v>627.20000000000005</c:v>
                </c:pt>
                <c:pt idx="6596">
                  <c:v>627.20000000000005</c:v>
                </c:pt>
                <c:pt idx="6597">
                  <c:v>627.20000000000005</c:v>
                </c:pt>
                <c:pt idx="6598">
                  <c:v>627.29999999999995</c:v>
                </c:pt>
                <c:pt idx="6599">
                  <c:v>627.29999999999995</c:v>
                </c:pt>
                <c:pt idx="6600">
                  <c:v>627.29999999999995</c:v>
                </c:pt>
                <c:pt idx="6601">
                  <c:v>627.29999999999995</c:v>
                </c:pt>
                <c:pt idx="6602">
                  <c:v>627.29999999999995</c:v>
                </c:pt>
                <c:pt idx="6603">
                  <c:v>627.29999999999995</c:v>
                </c:pt>
                <c:pt idx="6604">
                  <c:v>627.29999999999995</c:v>
                </c:pt>
                <c:pt idx="6605">
                  <c:v>627.29999999999995</c:v>
                </c:pt>
                <c:pt idx="6606">
                  <c:v>627.29999999999995</c:v>
                </c:pt>
                <c:pt idx="6607">
                  <c:v>627.29999999999995</c:v>
                </c:pt>
                <c:pt idx="6608">
                  <c:v>627.29999999999995</c:v>
                </c:pt>
                <c:pt idx="6609">
                  <c:v>627.29999999999995</c:v>
                </c:pt>
                <c:pt idx="6610">
                  <c:v>627.29999999999995</c:v>
                </c:pt>
                <c:pt idx="6611">
                  <c:v>627.29999999999995</c:v>
                </c:pt>
                <c:pt idx="6612">
                  <c:v>627.29999999999995</c:v>
                </c:pt>
                <c:pt idx="6613">
                  <c:v>627.29999999999995</c:v>
                </c:pt>
                <c:pt idx="6614">
                  <c:v>627.29999999999995</c:v>
                </c:pt>
                <c:pt idx="6615">
                  <c:v>627.29999999999995</c:v>
                </c:pt>
                <c:pt idx="6616">
                  <c:v>627.29999999999995</c:v>
                </c:pt>
                <c:pt idx="6617">
                  <c:v>627.29999999999995</c:v>
                </c:pt>
                <c:pt idx="6618">
                  <c:v>627.29999999999995</c:v>
                </c:pt>
                <c:pt idx="6619">
                  <c:v>627.29999999999995</c:v>
                </c:pt>
                <c:pt idx="6620">
                  <c:v>627.29999999999995</c:v>
                </c:pt>
                <c:pt idx="6621">
                  <c:v>627.29999999999995</c:v>
                </c:pt>
                <c:pt idx="6622">
                  <c:v>627.29999999999995</c:v>
                </c:pt>
                <c:pt idx="6623">
                  <c:v>627.29999999999995</c:v>
                </c:pt>
                <c:pt idx="6624">
                  <c:v>627.29999999999995</c:v>
                </c:pt>
                <c:pt idx="6625">
                  <c:v>627.29999999999995</c:v>
                </c:pt>
                <c:pt idx="6626">
                  <c:v>627.29999999999995</c:v>
                </c:pt>
                <c:pt idx="6627">
                  <c:v>627.29999999999995</c:v>
                </c:pt>
                <c:pt idx="6628">
                  <c:v>627.40000000000009</c:v>
                </c:pt>
                <c:pt idx="6629">
                  <c:v>627.40000000000009</c:v>
                </c:pt>
                <c:pt idx="6630">
                  <c:v>627.40000000000009</c:v>
                </c:pt>
                <c:pt idx="6631">
                  <c:v>627.40000000000009</c:v>
                </c:pt>
                <c:pt idx="6632">
                  <c:v>627.40000000000009</c:v>
                </c:pt>
                <c:pt idx="6633">
                  <c:v>627.40000000000009</c:v>
                </c:pt>
                <c:pt idx="6634">
                  <c:v>627.40000000000009</c:v>
                </c:pt>
                <c:pt idx="6635">
                  <c:v>627.40000000000009</c:v>
                </c:pt>
                <c:pt idx="6636">
                  <c:v>627.40000000000009</c:v>
                </c:pt>
                <c:pt idx="6637">
                  <c:v>627.5</c:v>
                </c:pt>
                <c:pt idx="6638">
                  <c:v>627.70000000000005</c:v>
                </c:pt>
                <c:pt idx="6639">
                  <c:v>627.79999999999995</c:v>
                </c:pt>
                <c:pt idx="6640">
                  <c:v>628</c:v>
                </c:pt>
                <c:pt idx="6641">
                  <c:v>628.10000000000014</c:v>
                </c:pt>
                <c:pt idx="6642">
                  <c:v>628.29999999999995</c:v>
                </c:pt>
                <c:pt idx="6643">
                  <c:v>628.40000000000009</c:v>
                </c:pt>
                <c:pt idx="6644">
                  <c:v>628.60000000000014</c:v>
                </c:pt>
                <c:pt idx="6645">
                  <c:v>628.70000000000005</c:v>
                </c:pt>
                <c:pt idx="6646">
                  <c:v>628.90000000000009</c:v>
                </c:pt>
                <c:pt idx="6647">
                  <c:v>629</c:v>
                </c:pt>
                <c:pt idx="6648">
                  <c:v>629.20000000000005</c:v>
                </c:pt>
                <c:pt idx="6649">
                  <c:v>629.29999999999995</c:v>
                </c:pt>
                <c:pt idx="6650">
                  <c:v>629.40000000000009</c:v>
                </c:pt>
                <c:pt idx="6651">
                  <c:v>629.60000000000014</c:v>
                </c:pt>
                <c:pt idx="6652">
                  <c:v>629.70000000000005</c:v>
                </c:pt>
                <c:pt idx="6653">
                  <c:v>629.90000000000009</c:v>
                </c:pt>
                <c:pt idx="6654">
                  <c:v>630</c:v>
                </c:pt>
                <c:pt idx="6655">
                  <c:v>630.20000000000005</c:v>
                </c:pt>
                <c:pt idx="6656">
                  <c:v>630.29999999999995</c:v>
                </c:pt>
                <c:pt idx="6657">
                  <c:v>630.5</c:v>
                </c:pt>
                <c:pt idx="6658">
                  <c:v>630.60000000000014</c:v>
                </c:pt>
                <c:pt idx="6659">
                  <c:v>630.79999999999995</c:v>
                </c:pt>
                <c:pt idx="6660">
                  <c:v>630.90000000000009</c:v>
                </c:pt>
                <c:pt idx="6661">
                  <c:v>631.10000000000014</c:v>
                </c:pt>
                <c:pt idx="6662">
                  <c:v>631.20000000000005</c:v>
                </c:pt>
                <c:pt idx="6663">
                  <c:v>631.29999999999995</c:v>
                </c:pt>
                <c:pt idx="6664">
                  <c:v>631.5</c:v>
                </c:pt>
                <c:pt idx="6665">
                  <c:v>631.60000000000014</c:v>
                </c:pt>
                <c:pt idx="6666">
                  <c:v>631.79999999999995</c:v>
                </c:pt>
                <c:pt idx="6667">
                  <c:v>631.90000000000009</c:v>
                </c:pt>
                <c:pt idx="6668">
                  <c:v>632.10000000000014</c:v>
                </c:pt>
                <c:pt idx="6669">
                  <c:v>632.20000000000005</c:v>
                </c:pt>
                <c:pt idx="6670">
                  <c:v>632.40000000000009</c:v>
                </c:pt>
                <c:pt idx="6671">
                  <c:v>632.5</c:v>
                </c:pt>
                <c:pt idx="6672">
                  <c:v>632.70000000000005</c:v>
                </c:pt>
                <c:pt idx="6673">
                  <c:v>632.79999999999995</c:v>
                </c:pt>
                <c:pt idx="6674">
                  <c:v>633</c:v>
                </c:pt>
                <c:pt idx="6675">
                  <c:v>633.10000000000014</c:v>
                </c:pt>
                <c:pt idx="6676">
                  <c:v>633.29999999999995</c:v>
                </c:pt>
                <c:pt idx="6677">
                  <c:v>633.40000000000009</c:v>
                </c:pt>
                <c:pt idx="6678">
                  <c:v>633.5</c:v>
                </c:pt>
                <c:pt idx="6679">
                  <c:v>633.70000000000005</c:v>
                </c:pt>
                <c:pt idx="6680">
                  <c:v>633.79999999999995</c:v>
                </c:pt>
                <c:pt idx="6681">
                  <c:v>634</c:v>
                </c:pt>
                <c:pt idx="6682">
                  <c:v>634.10000000000014</c:v>
                </c:pt>
                <c:pt idx="6683">
                  <c:v>634.29999999999995</c:v>
                </c:pt>
                <c:pt idx="6684">
                  <c:v>634.40000000000009</c:v>
                </c:pt>
                <c:pt idx="6685">
                  <c:v>634.60000000000014</c:v>
                </c:pt>
                <c:pt idx="6686">
                  <c:v>634.70000000000005</c:v>
                </c:pt>
                <c:pt idx="6687">
                  <c:v>634.90000000000009</c:v>
                </c:pt>
                <c:pt idx="6688">
                  <c:v>635</c:v>
                </c:pt>
                <c:pt idx="6689">
                  <c:v>635.20000000000005</c:v>
                </c:pt>
                <c:pt idx="6690">
                  <c:v>635.29999999999995</c:v>
                </c:pt>
                <c:pt idx="6691">
                  <c:v>635.40000000000009</c:v>
                </c:pt>
                <c:pt idx="6692">
                  <c:v>635.60000000000014</c:v>
                </c:pt>
                <c:pt idx="6693">
                  <c:v>635.70000000000005</c:v>
                </c:pt>
                <c:pt idx="6694">
                  <c:v>635.90000000000009</c:v>
                </c:pt>
                <c:pt idx="6695">
                  <c:v>636</c:v>
                </c:pt>
                <c:pt idx="6696">
                  <c:v>636.20000000000005</c:v>
                </c:pt>
                <c:pt idx="6697">
                  <c:v>636.29999999999995</c:v>
                </c:pt>
                <c:pt idx="6698">
                  <c:v>636.5</c:v>
                </c:pt>
                <c:pt idx="6699">
                  <c:v>636.60000000000014</c:v>
                </c:pt>
                <c:pt idx="6700">
                  <c:v>636.79999999999995</c:v>
                </c:pt>
                <c:pt idx="6701">
                  <c:v>636.90000000000009</c:v>
                </c:pt>
                <c:pt idx="6702">
                  <c:v>637.10000000000014</c:v>
                </c:pt>
                <c:pt idx="6703">
                  <c:v>637.20000000000005</c:v>
                </c:pt>
                <c:pt idx="6704">
                  <c:v>637.29999999999995</c:v>
                </c:pt>
                <c:pt idx="6705">
                  <c:v>637.5</c:v>
                </c:pt>
                <c:pt idx="6706">
                  <c:v>637.60000000000014</c:v>
                </c:pt>
                <c:pt idx="6707">
                  <c:v>637.79999999999995</c:v>
                </c:pt>
                <c:pt idx="6708">
                  <c:v>637.90000000000009</c:v>
                </c:pt>
                <c:pt idx="6709">
                  <c:v>638.10000000000014</c:v>
                </c:pt>
                <c:pt idx="6710">
                  <c:v>638.20000000000005</c:v>
                </c:pt>
                <c:pt idx="6711">
                  <c:v>638.40000000000009</c:v>
                </c:pt>
                <c:pt idx="6712">
                  <c:v>638.5</c:v>
                </c:pt>
                <c:pt idx="6713">
                  <c:v>638.70000000000005</c:v>
                </c:pt>
                <c:pt idx="6714">
                  <c:v>638.79999999999995</c:v>
                </c:pt>
                <c:pt idx="6715">
                  <c:v>639</c:v>
                </c:pt>
                <c:pt idx="6716">
                  <c:v>639.10000000000014</c:v>
                </c:pt>
                <c:pt idx="6717">
                  <c:v>639.29999999999995</c:v>
                </c:pt>
                <c:pt idx="6718">
                  <c:v>639.40000000000009</c:v>
                </c:pt>
                <c:pt idx="6719">
                  <c:v>639.5</c:v>
                </c:pt>
                <c:pt idx="6720">
                  <c:v>639.70000000000005</c:v>
                </c:pt>
                <c:pt idx="6721">
                  <c:v>639.79999999999995</c:v>
                </c:pt>
                <c:pt idx="6722">
                  <c:v>640</c:v>
                </c:pt>
                <c:pt idx="6723">
                  <c:v>640.10000000000014</c:v>
                </c:pt>
                <c:pt idx="6724">
                  <c:v>640.29999999999995</c:v>
                </c:pt>
                <c:pt idx="6725">
                  <c:v>640.40000000000009</c:v>
                </c:pt>
                <c:pt idx="6726">
                  <c:v>640.60000000000014</c:v>
                </c:pt>
                <c:pt idx="6727">
                  <c:v>640.70000000000005</c:v>
                </c:pt>
                <c:pt idx="6728">
                  <c:v>640.90000000000009</c:v>
                </c:pt>
                <c:pt idx="6729">
                  <c:v>641</c:v>
                </c:pt>
                <c:pt idx="6730">
                  <c:v>641.20000000000005</c:v>
                </c:pt>
                <c:pt idx="6731">
                  <c:v>641.29999999999995</c:v>
                </c:pt>
                <c:pt idx="6732">
                  <c:v>641.40000000000009</c:v>
                </c:pt>
                <c:pt idx="6733">
                  <c:v>641.60000000000014</c:v>
                </c:pt>
                <c:pt idx="6734">
                  <c:v>641.70000000000005</c:v>
                </c:pt>
                <c:pt idx="6735">
                  <c:v>641.90000000000009</c:v>
                </c:pt>
                <c:pt idx="6736">
                  <c:v>642</c:v>
                </c:pt>
                <c:pt idx="6737">
                  <c:v>642.20000000000005</c:v>
                </c:pt>
                <c:pt idx="6738">
                  <c:v>642.40000000000009</c:v>
                </c:pt>
                <c:pt idx="6739">
                  <c:v>642.60000000000014</c:v>
                </c:pt>
                <c:pt idx="6740">
                  <c:v>642.79999999999995</c:v>
                </c:pt>
                <c:pt idx="6741">
                  <c:v>643</c:v>
                </c:pt>
                <c:pt idx="6742">
                  <c:v>643.10000000000014</c:v>
                </c:pt>
                <c:pt idx="6743">
                  <c:v>643.29999999999995</c:v>
                </c:pt>
                <c:pt idx="6744">
                  <c:v>643.5</c:v>
                </c:pt>
                <c:pt idx="6745">
                  <c:v>643.70000000000005</c:v>
                </c:pt>
                <c:pt idx="6746">
                  <c:v>643.90000000000009</c:v>
                </c:pt>
                <c:pt idx="6747">
                  <c:v>644.10000000000014</c:v>
                </c:pt>
                <c:pt idx="6748">
                  <c:v>644.29999999999995</c:v>
                </c:pt>
                <c:pt idx="6749">
                  <c:v>644.5</c:v>
                </c:pt>
                <c:pt idx="6750">
                  <c:v>644.70000000000005</c:v>
                </c:pt>
                <c:pt idx="6751">
                  <c:v>644.90000000000009</c:v>
                </c:pt>
                <c:pt idx="6752">
                  <c:v>645.10000000000014</c:v>
                </c:pt>
                <c:pt idx="6753">
                  <c:v>645.29999999999995</c:v>
                </c:pt>
                <c:pt idx="6754">
                  <c:v>645.40000000000009</c:v>
                </c:pt>
                <c:pt idx="6755">
                  <c:v>645.60000000000014</c:v>
                </c:pt>
                <c:pt idx="6756">
                  <c:v>645.79999999999995</c:v>
                </c:pt>
                <c:pt idx="6757">
                  <c:v>646</c:v>
                </c:pt>
                <c:pt idx="6758">
                  <c:v>646.20000000000005</c:v>
                </c:pt>
                <c:pt idx="6759">
                  <c:v>646.40000000000009</c:v>
                </c:pt>
                <c:pt idx="6760">
                  <c:v>646.60000000000014</c:v>
                </c:pt>
                <c:pt idx="6761">
                  <c:v>646.79999999999995</c:v>
                </c:pt>
                <c:pt idx="6762">
                  <c:v>647</c:v>
                </c:pt>
                <c:pt idx="6763">
                  <c:v>647.20000000000005</c:v>
                </c:pt>
                <c:pt idx="6764">
                  <c:v>647.40000000000009</c:v>
                </c:pt>
                <c:pt idx="6765">
                  <c:v>647.5</c:v>
                </c:pt>
                <c:pt idx="6766">
                  <c:v>647.70000000000005</c:v>
                </c:pt>
                <c:pt idx="6767">
                  <c:v>647.90000000000009</c:v>
                </c:pt>
                <c:pt idx="6768">
                  <c:v>648.10000000000014</c:v>
                </c:pt>
                <c:pt idx="6769">
                  <c:v>648.29999999999995</c:v>
                </c:pt>
                <c:pt idx="6770">
                  <c:v>648.5</c:v>
                </c:pt>
                <c:pt idx="6771">
                  <c:v>648.70000000000005</c:v>
                </c:pt>
                <c:pt idx="6772">
                  <c:v>648.90000000000009</c:v>
                </c:pt>
                <c:pt idx="6773">
                  <c:v>649.10000000000014</c:v>
                </c:pt>
                <c:pt idx="6774">
                  <c:v>649.29999999999995</c:v>
                </c:pt>
                <c:pt idx="6775">
                  <c:v>649.5</c:v>
                </c:pt>
                <c:pt idx="6776">
                  <c:v>649.70000000000005</c:v>
                </c:pt>
                <c:pt idx="6777">
                  <c:v>649.79999999999995</c:v>
                </c:pt>
                <c:pt idx="6778">
                  <c:v>650</c:v>
                </c:pt>
                <c:pt idx="6779">
                  <c:v>650.20000000000005</c:v>
                </c:pt>
                <c:pt idx="6780">
                  <c:v>650.40000000000009</c:v>
                </c:pt>
                <c:pt idx="6781">
                  <c:v>650.60000000000014</c:v>
                </c:pt>
                <c:pt idx="6782">
                  <c:v>650.79999999999995</c:v>
                </c:pt>
                <c:pt idx="6783">
                  <c:v>651</c:v>
                </c:pt>
                <c:pt idx="6784">
                  <c:v>651.20000000000005</c:v>
                </c:pt>
                <c:pt idx="6785">
                  <c:v>651.40000000000009</c:v>
                </c:pt>
                <c:pt idx="6786">
                  <c:v>651.60000000000014</c:v>
                </c:pt>
                <c:pt idx="6787">
                  <c:v>651.79999999999995</c:v>
                </c:pt>
                <c:pt idx="6788">
                  <c:v>652</c:v>
                </c:pt>
                <c:pt idx="6789">
                  <c:v>652.20000000000005</c:v>
                </c:pt>
                <c:pt idx="6790">
                  <c:v>652.40000000000009</c:v>
                </c:pt>
                <c:pt idx="6791">
                  <c:v>652.60000000000014</c:v>
                </c:pt>
                <c:pt idx="6792">
                  <c:v>652.79999999999995</c:v>
                </c:pt>
                <c:pt idx="6793">
                  <c:v>653</c:v>
                </c:pt>
                <c:pt idx="6794">
                  <c:v>653.20000000000005</c:v>
                </c:pt>
                <c:pt idx="6795">
                  <c:v>653.40000000000009</c:v>
                </c:pt>
                <c:pt idx="6796">
                  <c:v>653.60000000000014</c:v>
                </c:pt>
                <c:pt idx="6797">
                  <c:v>653.79999999999995</c:v>
                </c:pt>
                <c:pt idx="6798">
                  <c:v>653.90000000000009</c:v>
                </c:pt>
                <c:pt idx="6799">
                  <c:v>654.10000000000014</c:v>
                </c:pt>
                <c:pt idx="6800">
                  <c:v>654.29999999999995</c:v>
                </c:pt>
                <c:pt idx="6801">
                  <c:v>654.5</c:v>
                </c:pt>
                <c:pt idx="6802">
                  <c:v>654.70000000000005</c:v>
                </c:pt>
                <c:pt idx="6803">
                  <c:v>654.90000000000009</c:v>
                </c:pt>
                <c:pt idx="6804">
                  <c:v>655.10000000000014</c:v>
                </c:pt>
                <c:pt idx="6805">
                  <c:v>655.29999999999995</c:v>
                </c:pt>
                <c:pt idx="6806">
                  <c:v>655.5</c:v>
                </c:pt>
                <c:pt idx="6807">
                  <c:v>655.7</c:v>
                </c:pt>
                <c:pt idx="6808">
                  <c:v>655.90000000000009</c:v>
                </c:pt>
                <c:pt idx="6809">
                  <c:v>656.10000000000014</c:v>
                </c:pt>
                <c:pt idx="6810">
                  <c:v>656.3</c:v>
                </c:pt>
                <c:pt idx="6811">
                  <c:v>656.5</c:v>
                </c:pt>
                <c:pt idx="6812">
                  <c:v>656.7</c:v>
                </c:pt>
                <c:pt idx="6813">
                  <c:v>656.90000000000009</c:v>
                </c:pt>
                <c:pt idx="6814">
                  <c:v>657.10000000000014</c:v>
                </c:pt>
                <c:pt idx="6815">
                  <c:v>657.3</c:v>
                </c:pt>
                <c:pt idx="6816">
                  <c:v>657.5</c:v>
                </c:pt>
                <c:pt idx="6817">
                  <c:v>657.7</c:v>
                </c:pt>
                <c:pt idx="6818">
                  <c:v>657.90000000000009</c:v>
                </c:pt>
                <c:pt idx="6819">
                  <c:v>658.2</c:v>
                </c:pt>
                <c:pt idx="6820">
                  <c:v>658.40000000000009</c:v>
                </c:pt>
                <c:pt idx="6821">
                  <c:v>658.60000000000014</c:v>
                </c:pt>
                <c:pt idx="6822">
                  <c:v>658.8</c:v>
                </c:pt>
                <c:pt idx="6823">
                  <c:v>659</c:v>
                </c:pt>
                <c:pt idx="6824">
                  <c:v>659.2</c:v>
                </c:pt>
                <c:pt idx="6825">
                  <c:v>659.40000000000009</c:v>
                </c:pt>
                <c:pt idx="6826">
                  <c:v>659.7</c:v>
                </c:pt>
                <c:pt idx="6827">
                  <c:v>659.90000000000009</c:v>
                </c:pt>
                <c:pt idx="6828">
                  <c:v>660.10000000000014</c:v>
                </c:pt>
                <c:pt idx="6829">
                  <c:v>660.3</c:v>
                </c:pt>
                <c:pt idx="6830">
                  <c:v>660.5</c:v>
                </c:pt>
                <c:pt idx="6831">
                  <c:v>660.7</c:v>
                </c:pt>
                <c:pt idx="6832">
                  <c:v>660.90000000000009</c:v>
                </c:pt>
                <c:pt idx="6833">
                  <c:v>661.2</c:v>
                </c:pt>
                <c:pt idx="6834">
                  <c:v>661.40000000000009</c:v>
                </c:pt>
                <c:pt idx="6835">
                  <c:v>661.60000000000014</c:v>
                </c:pt>
                <c:pt idx="6836">
                  <c:v>661.8</c:v>
                </c:pt>
                <c:pt idx="6837">
                  <c:v>662</c:v>
                </c:pt>
                <c:pt idx="6838">
                  <c:v>662.2</c:v>
                </c:pt>
                <c:pt idx="6839">
                  <c:v>662.40000000000009</c:v>
                </c:pt>
                <c:pt idx="6840">
                  <c:v>662.7</c:v>
                </c:pt>
                <c:pt idx="6841">
                  <c:v>662.90000000000009</c:v>
                </c:pt>
                <c:pt idx="6842">
                  <c:v>663.10000000000014</c:v>
                </c:pt>
                <c:pt idx="6843">
                  <c:v>663.3</c:v>
                </c:pt>
                <c:pt idx="6844">
                  <c:v>663.5</c:v>
                </c:pt>
                <c:pt idx="6845">
                  <c:v>663.7</c:v>
                </c:pt>
                <c:pt idx="6846">
                  <c:v>663.90000000000009</c:v>
                </c:pt>
                <c:pt idx="6847">
                  <c:v>664.10000000000014</c:v>
                </c:pt>
                <c:pt idx="6848">
                  <c:v>664.40000000000009</c:v>
                </c:pt>
                <c:pt idx="6849">
                  <c:v>664.60000000000014</c:v>
                </c:pt>
                <c:pt idx="6850">
                  <c:v>664.8</c:v>
                </c:pt>
                <c:pt idx="6851">
                  <c:v>665</c:v>
                </c:pt>
                <c:pt idx="6852">
                  <c:v>665.2</c:v>
                </c:pt>
                <c:pt idx="6853">
                  <c:v>665.40000000000009</c:v>
                </c:pt>
                <c:pt idx="6854">
                  <c:v>665.60000000000014</c:v>
                </c:pt>
                <c:pt idx="6855">
                  <c:v>665.8</c:v>
                </c:pt>
                <c:pt idx="6856">
                  <c:v>666</c:v>
                </c:pt>
                <c:pt idx="6857">
                  <c:v>666.2</c:v>
                </c:pt>
                <c:pt idx="6858">
                  <c:v>666.40000000000009</c:v>
                </c:pt>
                <c:pt idx="6859">
                  <c:v>666.60000000000014</c:v>
                </c:pt>
                <c:pt idx="6860">
                  <c:v>666.8</c:v>
                </c:pt>
                <c:pt idx="6861">
                  <c:v>667</c:v>
                </c:pt>
                <c:pt idx="6862">
                  <c:v>667.2</c:v>
                </c:pt>
                <c:pt idx="6863">
                  <c:v>667.40000000000009</c:v>
                </c:pt>
                <c:pt idx="6864">
                  <c:v>667.60000000000014</c:v>
                </c:pt>
                <c:pt idx="6865">
                  <c:v>667.8</c:v>
                </c:pt>
                <c:pt idx="6866">
                  <c:v>668</c:v>
                </c:pt>
                <c:pt idx="6867">
                  <c:v>668.2</c:v>
                </c:pt>
                <c:pt idx="6868">
                  <c:v>668.40000000000009</c:v>
                </c:pt>
                <c:pt idx="6869">
                  <c:v>668.60000000000014</c:v>
                </c:pt>
                <c:pt idx="6870">
                  <c:v>668.8</c:v>
                </c:pt>
                <c:pt idx="6871">
                  <c:v>669</c:v>
                </c:pt>
                <c:pt idx="6872">
                  <c:v>669.2</c:v>
                </c:pt>
                <c:pt idx="6873">
                  <c:v>669.40000000000009</c:v>
                </c:pt>
                <c:pt idx="6874">
                  <c:v>669.60000000000014</c:v>
                </c:pt>
                <c:pt idx="6875">
                  <c:v>669.90000000000009</c:v>
                </c:pt>
                <c:pt idx="6876">
                  <c:v>670.10000000000014</c:v>
                </c:pt>
                <c:pt idx="6877">
                  <c:v>670.3</c:v>
                </c:pt>
                <c:pt idx="6878">
                  <c:v>670.5</c:v>
                </c:pt>
                <c:pt idx="6879">
                  <c:v>670.7</c:v>
                </c:pt>
                <c:pt idx="6880">
                  <c:v>670.90000000000009</c:v>
                </c:pt>
                <c:pt idx="6881">
                  <c:v>671.10000000000014</c:v>
                </c:pt>
                <c:pt idx="6882">
                  <c:v>671.3</c:v>
                </c:pt>
                <c:pt idx="6883">
                  <c:v>671.5</c:v>
                </c:pt>
                <c:pt idx="6884">
                  <c:v>671.7</c:v>
                </c:pt>
                <c:pt idx="6885">
                  <c:v>671.90000000000009</c:v>
                </c:pt>
                <c:pt idx="6886">
                  <c:v>672.10000000000014</c:v>
                </c:pt>
                <c:pt idx="6887">
                  <c:v>672.40000000000009</c:v>
                </c:pt>
                <c:pt idx="6888">
                  <c:v>672.60000000000014</c:v>
                </c:pt>
                <c:pt idx="6889">
                  <c:v>672.8</c:v>
                </c:pt>
                <c:pt idx="6890">
                  <c:v>673</c:v>
                </c:pt>
                <c:pt idx="6891">
                  <c:v>673.3</c:v>
                </c:pt>
                <c:pt idx="6892">
                  <c:v>673.5</c:v>
                </c:pt>
                <c:pt idx="6893">
                  <c:v>673.7</c:v>
                </c:pt>
                <c:pt idx="6894">
                  <c:v>673.90000000000009</c:v>
                </c:pt>
                <c:pt idx="6895">
                  <c:v>674.2</c:v>
                </c:pt>
                <c:pt idx="6896">
                  <c:v>674.40000000000009</c:v>
                </c:pt>
                <c:pt idx="6897">
                  <c:v>674.60000000000014</c:v>
                </c:pt>
                <c:pt idx="6898">
                  <c:v>674.8</c:v>
                </c:pt>
                <c:pt idx="6899">
                  <c:v>675</c:v>
                </c:pt>
                <c:pt idx="6900">
                  <c:v>675.3</c:v>
                </c:pt>
                <c:pt idx="6901">
                  <c:v>675.5</c:v>
                </c:pt>
                <c:pt idx="6902">
                  <c:v>675.7</c:v>
                </c:pt>
                <c:pt idx="6903">
                  <c:v>675.90000000000009</c:v>
                </c:pt>
                <c:pt idx="6904">
                  <c:v>676.2</c:v>
                </c:pt>
                <c:pt idx="6905">
                  <c:v>676.40000000000009</c:v>
                </c:pt>
                <c:pt idx="6906">
                  <c:v>676.60000000000014</c:v>
                </c:pt>
                <c:pt idx="6907">
                  <c:v>676.8</c:v>
                </c:pt>
                <c:pt idx="6908">
                  <c:v>677.10000000000014</c:v>
                </c:pt>
                <c:pt idx="6909">
                  <c:v>677.3</c:v>
                </c:pt>
                <c:pt idx="6910">
                  <c:v>677.5</c:v>
                </c:pt>
                <c:pt idx="6911">
                  <c:v>677.7</c:v>
                </c:pt>
                <c:pt idx="6912">
                  <c:v>678</c:v>
                </c:pt>
                <c:pt idx="6913">
                  <c:v>678.2</c:v>
                </c:pt>
                <c:pt idx="6914">
                  <c:v>678.40000000000009</c:v>
                </c:pt>
                <c:pt idx="6915">
                  <c:v>678.60000000000014</c:v>
                </c:pt>
                <c:pt idx="6916">
                  <c:v>678.90000000000009</c:v>
                </c:pt>
                <c:pt idx="6917">
                  <c:v>679.10000000000014</c:v>
                </c:pt>
                <c:pt idx="6918">
                  <c:v>679.3</c:v>
                </c:pt>
                <c:pt idx="6919">
                  <c:v>679.60000000000014</c:v>
                </c:pt>
                <c:pt idx="6920">
                  <c:v>679.8</c:v>
                </c:pt>
                <c:pt idx="6921">
                  <c:v>680.10000000000014</c:v>
                </c:pt>
                <c:pt idx="6922">
                  <c:v>680.3</c:v>
                </c:pt>
                <c:pt idx="6923">
                  <c:v>680.60000000000014</c:v>
                </c:pt>
                <c:pt idx="6924">
                  <c:v>680.90000000000009</c:v>
                </c:pt>
                <c:pt idx="6925">
                  <c:v>681.10000000000014</c:v>
                </c:pt>
                <c:pt idx="6926">
                  <c:v>681.40000000000009</c:v>
                </c:pt>
                <c:pt idx="6927">
                  <c:v>681.60000000000014</c:v>
                </c:pt>
                <c:pt idx="6928">
                  <c:v>681.90000000000009</c:v>
                </c:pt>
                <c:pt idx="6929">
                  <c:v>682.10000000000014</c:v>
                </c:pt>
                <c:pt idx="6930">
                  <c:v>682.40000000000009</c:v>
                </c:pt>
                <c:pt idx="6931">
                  <c:v>682.60000000000014</c:v>
                </c:pt>
                <c:pt idx="6932">
                  <c:v>682.90000000000009</c:v>
                </c:pt>
                <c:pt idx="6933">
                  <c:v>683.10000000000014</c:v>
                </c:pt>
                <c:pt idx="6934">
                  <c:v>683.40000000000009</c:v>
                </c:pt>
                <c:pt idx="6935">
                  <c:v>683.60000000000014</c:v>
                </c:pt>
                <c:pt idx="6936">
                  <c:v>683.90000000000009</c:v>
                </c:pt>
                <c:pt idx="6937">
                  <c:v>684.10000000000014</c:v>
                </c:pt>
                <c:pt idx="6938">
                  <c:v>684.40000000000009</c:v>
                </c:pt>
                <c:pt idx="6939">
                  <c:v>684.60000000000014</c:v>
                </c:pt>
                <c:pt idx="6940">
                  <c:v>684.90000000000009</c:v>
                </c:pt>
                <c:pt idx="6941">
                  <c:v>685.2</c:v>
                </c:pt>
                <c:pt idx="6942">
                  <c:v>685.40000000000009</c:v>
                </c:pt>
                <c:pt idx="6943">
                  <c:v>685.7</c:v>
                </c:pt>
                <c:pt idx="6944">
                  <c:v>685.90000000000009</c:v>
                </c:pt>
                <c:pt idx="6945">
                  <c:v>686.2</c:v>
                </c:pt>
                <c:pt idx="6946">
                  <c:v>686.40000000000009</c:v>
                </c:pt>
                <c:pt idx="6947">
                  <c:v>686.7</c:v>
                </c:pt>
                <c:pt idx="6948">
                  <c:v>687</c:v>
                </c:pt>
                <c:pt idx="6949">
                  <c:v>687.2</c:v>
                </c:pt>
                <c:pt idx="6950">
                  <c:v>687.5</c:v>
                </c:pt>
                <c:pt idx="6951">
                  <c:v>687.8</c:v>
                </c:pt>
                <c:pt idx="6952">
                  <c:v>688.10000000000014</c:v>
                </c:pt>
                <c:pt idx="6953">
                  <c:v>688.3</c:v>
                </c:pt>
                <c:pt idx="6954">
                  <c:v>688.60000000000014</c:v>
                </c:pt>
                <c:pt idx="6955">
                  <c:v>688.90000000000009</c:v>
                </c:pt>
                <c:pt idx="6956">
                  <c:v>689.2</c:v>
                </c:pt>
                <c:pt idx="6957">
                  <c:v>689.40000000000009</c:v>
                </c:pt>
                <c:pt idx="6958">
                  <c:v>689.7</c:v>
                </c:pt>
                <c:pt idx="6959">
                  <c:v>690</c:v>
                </c:pt>
                <c:pt idx="6960">
                  <c:v>690.2</c:v>
                </c:pt>
                <c:pt idx="6961">
                  <c:v>690.5</c:v>
                </c:pt>
                <c:pt idx="6962">
                  <c:v>690.8</c:v>
                </c:pt>
                <c:pt idx="6963">
                  <c:v>691.10000000000014</c:v>
                </c:pt>
                <c:pt idx="6964">
                  <c:v>691.3</c:v>
                </c:pt>
                <c:pt idx="6965">
                  <c:v>691.60000000000014</c:v>
                </c:pt>
                <c:pt idx="6966">
                  <c:v>691.90000000000009</c:v>
                </c:pt>
                <c:pt idx="6967">
                  <c:v>692.2</c:v>
                </c:pt>
                <c:pt idx="6968">
                  <c:v>692.40000000000009</c:v>
                </c:pt>
                <c:pt idx="6969">
                  <c:v>692.7</c:v>
                </c:pt>
                <c:pt idx="6970">
                  <c:v>693</c:v>
                </c:pt>
                <c:pt idx="6971">
                  <c:v>693.3</c:v>
                </c:pt>
                <c:pt idx="6972">
                  <c:v>693.5</c:v>
                </c:pt>
                <c:pt idx="6973">
                  <c:v>693.8</c:v>
                </c:pt>
                <c:pt idx="6974">
                  <c:v>694.10000000000014</c:v>
                </c:pt>
                <c:pt idx="6975">
                  <c:v>694.40000000000009</c:v>
                </c:pt>
                <c:pt idx="6976">
                  <c:v>694.60000000000014</c:v>
                </c:pt>
                <c:pt idx="6977">
                  <c:v>694.90000000000009</c:v>
                </c:pt>
                <c:pt idx="6978">
                  <c:v>695.2</c:v>
                </c:pt>
                <c:pt idx="6979">
                  <c:v>695.5</c:v>
                </c:pt>
                <c:pt idx="6980">
                  <c:v>695.8</c:v>
                </c:pt>
                <c:pt idx="6981">
                  <c:v>696</c:v>
                </c:pt>
                <c:pt idx="6982">
                  <c:v>696.3</c:v>
                </c:pt>
                <c:pt idx="6983">
                  <c:v>696.60000000000014</c:v>
                </c:pt>
                <c:pt idx="6984">
                  <c:v>696.90000000000009</c:v>
                </c:pt>
                <c:pt idx="6985">
                  <c:v>697.2</c:v>
                </c:pt>
                <c:pt idx="6986">
                  <c:v>697.40000000000009</c:v>
                </c:pt>
                <c:pt idx="6987">
                  <c:v>697.7</c:v>
                </c:pt>
                <c:pt idx="6988">
                  <c:v>698</c:v>
                </c:pt>
                <c:pt idx="6989">
                  <c:v>698.3</c:v>
                </c:pt>
                <c:pt idx="6990">
                  <c:v>698.60000000000014</c:v>
                </c:pt>
                <c:pt idx="6991">
                  <c:v>698.90000000000009</c:v>
                </c:pt>
                <c:pt idx="6992">
                  <c:v>699.10000000000014</c:v>
                </c:pt>
                <c:pt idx="6993">
                  <c:v>699.40000000000009</c:v>
                </c:pt>
                <c:pt idx="6994">
                  <c:v>699.7</c:v>
                </c:pt>
                <c:pt idx="6995">
                  <c:v>700</c:v>
                </c:pt>
                <c:pt idx="6996">
                  <c:v>700.3</c:v>
                </c:pt>
                <c:pt idx="6997">
                  <c:v>700.5</c:v>
                </c:pt>
                <c:pt idx="6998">
                  <c:v>700.8</c:v>
                </c:pt>
                <c:pt idx="6999">
                  <c:v>701.10000000000014</c:v>
                </c:pt>
                <c:pt idx="7000">
                  <c:v>701.40000000000009</c:v>
                </c:pt>
                <c:pt idx="7001">
                  <c:v>701.7</c:v>
                </c:pt>
                <c:pt idx="7002">
                  <c:v>701.90000000000009</c:v>
                </c:pt>
                <c:pt idx="7003">
                  <c:v>702.2</c:v>
                </c:pt>
                <c:pt idx="7004">
                  <c:v>702.5</c:v>
                </c:pt>
                <c:pt idx="7005">
                  <c:v>702.8</c:v>
                </c:pt>
                <c:pt idx="7006">
                  <c:v>703.10000000000014</c:v>
                </c:pt>
                <c:pt idx="7007">
                  <c:v>703.40000000000009</c:v>
                </c:pt>
                <c:pt idx="7008">
                  <c:v>703.60000000000014</c:v>
                </c:pt>
                <c:pt idx="7009">
                  <c:v>703.90000000000009</c:v>
                </c:pt>
                <c:pt idx="7010">
                  <c:v>704.2</c:v>
                </c:pt>
                <c:pt idx="7011">
                  <c:v>704.5</c:v>
                </c:pt>
                <c:pt idx="7012">
                  <c:v>704.8</c:v>
                </c:pt>
                <c:pt idx="7013">
                  <c:v>705.10000000000014</c:v>
                </c:pt>
                <c:pt idx="7014">
                  <c:v>705.40000000000009</c:v>
                </c:pt>
                <c:pt idx="7015">
                  <c:v>705.60000000000014</c:v>
                </c:pt>
                <c:pt idx="7016">
                  <c:v>705.90000000000009</c:v>
                </c:pt>
                <c:pt idx="7017">
                  <c:v>706.2</c:v>
                </c:pt>
                <c:pt idx="7018">
                  <c:v>706.5</c:v>
                </c:pt>
                <c:pt idx="7019">
                  <c:v>706.8</c:v>
                </c:pt>
                <c:pt idx="7020">
                  <c:v>707.10000000000014</c:v>
                </c:pt>
                <c:pt idx="7021">
                  <c:v>707.3</c:v>
                </c:pt>
                <c:pt idx="7022">
                  <c:v>707.60000000000014</c:v>
                </c:pt>
                <c:pt idx="7023">
                  <c:v>707.90000000000009</c:v>
                </c:pt>
                <c:pt idx="7024">
                  <c:v>708.2</c:v>
                </c:pt>
                <c:pt idx="7025">
                  <c:v>708.5</c:v>
                </c:pt>
                <c:pt idx="7026">
                  <c:v>708.8</c:v>
                </c:pt>
                <c:pt idx="7027">
                  <c:v>709.10000000000014</c:v>
                </c:pt>
                <c:pt idx="7028">
                  <c:v>709.40000000000009</c:v>
                </c:pt>
                <c:pt idx="7029">
                  <c:v>709.7</c:v>
                </c:pt>
                <c:pt idx="7030">
                  <c:v>710.10000000000014</c:v>
                </c:pt>
                <c:pt idx="7031">
                  <c:v>710.40000000000009</c:v>
                </c:pt>
                <c:pt idx="7032">
                  <c:v>710.7</c:v>
                </c:pt>
                <c:pt idx="7033">
                  <c:v>711</c:v>
                </c:pt>
                <c:pt idx="7034">
                  <c:v>711.3</c:v>
                </c:pt>
                <c:pt idx="7035">
                  <c:v>711.7</c:v>
                </c:pt>
                <c:pt idx="7036">
                  <c:v>712</c:v>
                </c:pt>
                <c:pt idx="7037">
                  <c:v>712.3</c:v>
                </c:pt>
                <c:pt idx="7038">
                  <c:v>712.60000000000014</c:v>
                </c:pt>
                <c:pt idx="7039">
                  <c:v>713</c:v>
                </c:pt>
                <c:pt idx="7040">
                  <c:v>713.3</c:v>
                </c:pt>
                <c:pt idx="7041">
                  <c:v>713.60000000000014</c:v>
                </c:pt>
                <c:pt idx="7042">
                  <c:v>713.90000000000009</c:v>
                </c:pt>
                <c:pt idx="7043">
                  <c:v>714.3</c:v>
                </c:pt>
                <c:pt idx="7044">
                  <c:v>714.60000000000014</c:v>
                </c:pt>
                <c:pt idx="7045">
                  <c:v>714.90000000000009</c:v>
                </c:pt>
                <c:pt idx="7046">
                  <c:v>715.2</c:v>
                </c:pt>
                <c:pt idx="7047">
                  <c:v>715.5</c:v>
                </c:pt>
                <c:pt idx="7048">
                  <c:v>715.90000000000009</c:v>
                </c:pt>
                <c:pt idx="7049">
                  <c:v>716.2</c:v>
                </c:pt>
                <c:pt idx="7050">
                  <c:v>716.5</c:v>
                </c:pt>
                <c:pt idx="7051">
                  <c:v>716.8</c:v>
                </c:pt>
                <c:pt idx="7052">
                  <c:v>717.10000000000014</c:v>
                </c:pt>
                <c:pt idx="7053">
                  <c:v>717.40000000000009</c:v>
                </c:pt>
                <c:pt idx="7054">
                  <c:v>717.7</c:v>
                </c:pt>
                <c:pt idx="7055">
                  <c:v>718</c:v>
                </c:pt>
                <c:pt idx="7056">
                  <c:v>718.3</c:v>
                </c:pt>
                <c:pt idx="7057">
                  <c:v>718.60000000000014</c:v>
                </c:pt>
                <c:pt idx="7058">
                  <c:v>718.90000000000009</c:v>
                </c:pt>
                <c:pt idx="7059">
                  <c:v>719.2</c:v>
                </c:pt>
                <c:pt idx="7060">
                  <c:v>719.5</c:v>
                </c:pt>
                <c:pt idx="7061">
                  <c:v>719.8</c:v>
                </c:pt>
                <c:pt idx="7062">
                  <c:v>720.10000000000014</c:v>
                </c:pt>
                <c:pt idx="7063">
                  <c:v>720.40000000000009</c:v>
                </c:pt>
                <c:pt idx="7064">
                  <c:v>720.7</c:v>
                </c:pt>
                <c:pt idx="7065">
                  <c:v>721</c:v>
                </c:pt>
                <c:pt idx="7066">
                  <c:v>721.3</c:v>
                </c:pt>
                <c:pt idx="7067">
                  <c:v>721.60000000000014</c:v>
                </c:pt>
                <c:pt idx="7068">
                  <c:v>722</c:v>
                </c:pt>
                <c:pt idx="7069">
                  <c:v>722.3</c:v>
                </c:pt>
                <c:pt idx="7070">
                  <c:v>722.60000000000014</c:v>
                </c:pt>
                <c:pt idx="7071">
                  <c:v>722.90000000000009</c:v>
                </c:pt>
                <c:pt idx="7072">
                  <c:v>723.2</c:v>
                </c:pt>
                <c:pt idx="7073">
                  <c:v>723.5</c:v>
                </c:pt>
                <c:pt idx="7074">
                  <c:v>723.8</c:v>
                </c:pt>
                <c:pt idx="7075">
                  <c:v>724.2</c:v>
                </c:pt>
                <c:pt idx="7076">
                  <c:v>724.5</c:v>
                </c:pt>
                <c:pt idx="7077">
                  <c:v>724.8</c:v>
                </c:pt>
                <c:pt idx="7078">
                  <c:v>725.2</c:v>
                </c:pt>
                <c:pt idx="7079">
                  <c:v>725.5</c:v>
                </c:pt>
                <c:pt idx="7080">
                  <c:v>725.90000000000009</c:v>
                </c:pt>
                <c:pt idx="7081">
                  <c:v>726.2</c:v>
                </c:pt>
                <c:pt idx="7082">
                  <c:v>726.60000000000014</c:v>
                </c:pt>
                <c:pt idx="7083">
                  <c:v>726.90000000000009</c:v>
                </c:pt>
                <c:pt idx="7084">
                  <c:v>727.3</c:v>
                </c:pt>
                <c:pt idx="7085">
                  <c:v>727.60000000000014</c:v>
                </c:pt>
                <c:pt idx="7086">
                  <c:v>728</c:v>
                </c:pt>
                <c:pt idx="7087">
                  <c:v>728.3</c:v>
                </c:pt>
                <c:pt idx="7088">
                  <c:v>728.7</c:v>
                </c:pt>
                <c:pt idx="7089">
                  <c:v>729</c:v>
                </c:pt>
                <c:pt idx="7090">
                  <c:v>729.40000000000009</c:v>
                </c:pt>
                <c:pt idx="7091">
                  <c:v>729.7</c:v>
                </c:pt>
                <c:pt idx="7092">
                  <c:v>730.10000000000014</c:v>
                </c:pt>
                <c:pt idx="7093">
                  <c:v>730.40000000000009</c:v>
                </c:pt>
                <c:pt idx="7094">
                  <c:v>730.8</c:v>
                </c:pt>
                <c:pt idx="7095">
                  <c:v>731.10000000000014</c:v>
                </c:pt>
                <c:pt idx="7096">
                  <c:v>731.40000000000009</c:v>
                </c:pt>
                <c:pt idx="7097">
                  <c:v>731.7</c:v>
                </c:pt>
                <c:pt idx="7098">
                  <c:v>732</c:v>
                </c:pt>
                <c:pt idx="7099">
                  <c:v>732.3</c:v>
                </c:pt>
                <c:pt idx="7100">
                  <c:v>732.7</c:v>
                </c:pt>
                <c:pt idx="7101">
                  <c:v>733</c:v>
                </c:pt>
                <c:pt idx="7102">
                  <c:v>733.3</c:v>
                </c:pt>
                <c:pt idx="7103">
                  <c:v>733.60000000000014</c:v>
                </c:pt>
                <c:pt idx="7104">
                  <c:v>733.90000000000009</c:v>
                </c:pt>
                <c:pt idx="7105">
                  <c:v>734.2</c:v>
                </c:pt>
                <c:pt idx="7106">
                  <c:v>734.5</c:v>
                </c:pt>
                <c:pt idx="7107">
                  <c:v>734.8</c:v>
                </c:pt>
                <c:pt idx="7108">
                  <c:v>735.10000000000014</c:v>
                </c:pt>
                <c:pt idx="7109">
                  <c:v>735.5</c:v>
                </c:pt>
                <c:pt idx="7110">
                  <c:v>735.8</c:v>
                </c:pt>
                <c:pt idx="7111">
                  <c:v>736.10000000000014</c:v>
                </c:pt>
                <c:pt idx="7112">
                  <c:v>736.40000000000009</c:v>
                </c:pt>
                <c:pt idx="7113">
                  <c:v>736.7</c:v>
                </c:pt>
                <c:pt idx="7114">
                  <c:v>737</c:v>
                </c:pt>
                <c:pt idx="7115">
                  <c:v>737.3</c:v>
                </c:pt>
                <c:pt idx="7116">
                  <c:v>737.60000000000014</c:v>
                </c:pt>
                <c:pt idx="7117">
                  <c:v>738</c:v>
                </c:pt>
                <c:pt idx="7118">
                  <c:v>738.3</c:v>
                </c:pt>
                <c:pt idx="7119">
                  <c:v>738.60000000000014</c:v>
                </c:pt>
                <c:pt idx="7120">
                  <c:v>738.90000000000009</c:v>
                </c:pt>
                <c:pt idx="7121">
                  <c:v>739.3</c:v>
                </c:pt>
                <c:pt idx="7122">
                  <c:v>739.60000000000014</c:v>
                </c:pt>
                <c:pt idx="7123">
                  <c:v>740</c:v>
                </c:pt>
                <c:pt idx="7124">
                  <c:v>740.3</c:v>
                </c:pt>
                <c:pt idx="7125">
                  <c:v>740.7</c:v>
                </c:pt>
                <c:pt idx="7126">
                  <c:v>741</c:v>
                </c:pt>
                <c:pt idx="7127">
                  <c:v>741.40000000000009</c:v>
                </c:pt>
                <c:pt idx="7128">
                  <c:v>741.7</c:v>
                </c:pt>
                <c:pt idx="7129">
                  <c:v>742.10000000000014</c:v>
                </c:pt>
                <c:pt idx="7130">
                  <c:v>742.40000000000009</c:v>
                </c:pt>
                <c:pt idx="7131">
                  <c:v>742.8</c:v>
                </c:pt>
                <c:pt idx="7132">
                  <c:v>743.10000000000014</c:v>
                </c:pt>
                <c:pt idx="7133">
                  <c:v>743.5</c:v>
                </c:pt>
                <c:pt idx="7134">
                  <c:v>743.8</c:v>
                </c:pt>
                <c:pt idx="7135">
                  <c:v>744.2</c:v>
                </c:pt>
                <c:pt idx="7136">
                  <c:v>744.5</c:v>
                </c:pt>
                <c:pt idx="7137">
                  <c:v>744.90000000000009</c:v>
                </c:pt>
                <c:pt idx="7138">
                  <c:v>745.2</c:v>
                </c:pt>
                <c:pt idx="7139">
                  <c:v>745.60000000000014</c:v>
                </c:pt>
                <c:pt idx="7140">
                  <c:v>745.90000000000009</c:v>
                </c:pt>
                <c:pt idx="7141">
                  <c:v>746.3</c:v>
                </c:pt>
                <c:pt idx="7142">
                  <c:v>746.60000000000014</c:v>
                </c:pt>
                <c:pt idx="7143">
                  <c:v>747</c:v>
                </c:pt>
                <c:pt idx="7144">
                  <c:v>747.3</c:v>
                </c:pt>
                <c:pt idx="7145">
                  <c:v>747.7</c:v>
                </c:pt>
                <c:pt idx="7146">
                  <c:v>748.10000000000014</c:v>
                </c:pt>
                <c:pt idx="7147">
                  <c:v>748.40000000000009</c:v>
                </c:pt>
                <c:pt idx="7148">
                  <c:v>748.8</c:v>
                </c:pt>
                <c:pt idx="7149">
                  <c:v>749.2</c:v>
                </c:pt>
                <c:pt idx="7150">
                  <c:v>749.5</c:v>
                </c:pt>
                <c:pt idx="7151">
                  <c:v>749.90000000000009</c:v>
                </c:pt>
                <c:pt idx="7152">
                  <c:v>750.2</c:v>
                </c:pt>
                <c:pt idx="7153">
                  <c:v>750.60000000000014</c:v>
                </c:pt>
                <c:pt idx="7154">
                  <c:v>751</c:v>
                </c:pt>
                <c:pt idx="7155">
                  <c:v>751.3</c:v>
                </c:pt>
                <c:pt idx="7156">
                  <c:v>751.7</c:v>
                </c:pt>
                <c:pt idx="7157">
                  <c:v>752</c:v>
                </c:pt>
                <c:pt idx="7158">
                  <c:v>752.40000000000009</c:v>
                </c:pt>
                <c:pt idx="7159">
                  <c:v>752.8</c:v>
                </c:pt>
                <c:pt idx="7160">
                  <c:v>753.10000000000014</c:v>
                </c:pt>
                <c:pt idx="7161">
                  <c:v>753.5</c:v>
                </c:pt>
                <c:pt idx="7162">
                  <c:v>753.8</c:v>
                </c:pt>
                <c:pt idx="7163">
                  <c:v>754.2</c:v>
                </c:pt>
                <c:pt idx="7164">
                  <c:v>754.60000000000014</c:v>
                </c:pt>
                <c:pt idx="7165">
                  <c:v>754.90000000000009</c:v>
                </c:pt>
                <c:pt idx="7166">
                  <c:v>755.3</c:v>
                </c:pt>
                <c:pt idx="7167">
                  <c:v>755.60000000000014</c:v>
                </c:pt>
                <c:pt idx="7168">
                  <c:v>756</c:v>
                </c:pt>
                <c:pt idx="7169">
                  <c:v>756.3</c:v>
                </c:pt>
                <c:pt idx="7170">
                  <c:v>756.7</c:v>
                </c:pt>
                <c:pt idx="7171">
                  <c:v>757.10000000000014</c:v>
                </c:pt>
                <c:pt idx="7172">
                  <c:v>757.40000000000009</c:v>
                </c:pt>
                <c:pt idx="7173">
                  <c:v>757.8</c:v>
                </c:pt>
                <c:pt idx="7174">
                  <c:v>758.10000000000014</c:v>
                </c:pt>
                <c:pt idx="7175">
                  <c:v>758.5</c:v>
                </c:pt>
                <c:pt idx="7176">
                  <c:v>758.8</c:v>
                </c:pt>
                <c:pt idx="7177">
                  <c:v>759.2</c:v>
                </c:pt>
                <c:pt idx="7178">
                  <c:v>759.60000000000014</c:v>
                </c:pt>
                <c:pt idx="7179">
                  <c:v>759.90000000000009</c:v>
                </c:pt>
                <c:pt idx="7180">
                  <c:v>760.3</c:v>
                </c:pt>
                <c:pt idx="7181">
                  <c:v>760.60000000000014</c:v>
                </c:pt>
                <c:pt idx="7182">
                  <c:v>761</c:v>
                </c:pt>
                <c:pt idx="7183">
                  <c:v>761.3</c:v>
                </c:pt>
                <c:pt idx="7184">
                  <c:v>761.7</c:v>
                </c:pt>
                <c:pt idx="7185">
                  <c:v>762.10000000000014</c:v>
                </c:pt>
                <c:pt idx="7186">
                  <c:v>762.40000000000009</c:v>
                </c:pt>
                <c:pt idx="7187">
                  <c:v>762.8</c:v>
                </c:pt>
                <c:pt idx="7188">
                  <c:v>763.2</c:v>
                </c:pt>
                <c:pt idx="7189">
                  <c:v>763.5</c:v>
                </c:pt>
                <c:pt idx="7190">
                  <c:v>763.90000000000009</c:v>
                </c:pt>
                <c:pt idx="7191">
                  <c:v>764.2</c:v>
                </c:pt>
                <c:pt idx="7192">
                  <c:v>764.60000000000014</c:v>
                </c:pt>
                <c:pt idx="7193">
                  <c:v>765</c:v>
                </c:pt>
                <c:pt idx="7194">
                  <c:v>765.3</c:v>
                </c:pt>
                <c:pt idx="7195">
                  <c:v>765.7</c:v>
                </c:pt>
                <c:pt idx="7196">
                  <c:v>766.10000000000014</c:v>
                </c:pt>
                <c:pt idx="7197">
                  <c:v>766.40000000000009</c:v>
                </c:pt>
                <c:pt idx="7198">
                  <c:v>766.8</c:v>
                </c:pt>
                <c:pt idx="7199">
                  <c:v>767.2</c:v>
                </c:pt>
                <c:pt idx="7200">
                  <c:v>767.5</c:v>
                </c:pt>
                <c:pt idx="7201">
                  <c:v>767.90000000000009</c:v>
                </c:pt>
                <c:pt idx="7202">
                  <c:v>768.2</c:v>
                </c:pt>
                <c:pt idx="7203">
                  <c:v>768.60000000000014</c:v>
                </c:pt>
                <c:pt idx="7204">
                  <c:v>768.90000000000009</c:v>
                </c:pt>
                <c:pt idx="7205">
                  <c:v>769.3</c:v>
                </c:pt>
                <c:pt idx="7206">
                  <c:v>769.60000000000014</c:v>
                </c:pt>
                <c:pt idx="7207">
                  <c:v>769.90000000000009</c:v>
                </c:pt>
                <c:pt idx="7208">
                  <c:v>770.3</c:v>
                </c:pt>
                <c:pt idx="7209">
                  <c:v>770.60000000000014</c:v>
                </c:pt>
                <c:pt idx="7210">
                  <c:v>771</c:v>
                </c:pt>
                <c:pt idx="7211">
                  <c:v>771.3</c:v>
                </c:pt>
                <c:pt idx="7212">
                  <c:v>771.7</c:v>
                </c:pt>
                <c:pt idx="7213">
                  <c:v>772</c:v>
                </c:pt>
                <c:pt idx="7214">
                  <c:v>772.40000000000009</c:v>
                </c:pt>
                <c:pt idx="7215">
                  <c:v>772.7</c:v>
                </c:pt>
                <c:pt idx="7216">
                  <c:v>773</c:v>
                </c:pt>
                <c:pt idx="7217">
                  <c:v>773.40000000000009</c:v>
                </c:pt>
                <c:pt idx="7218">
                  <c:v>773.7</c:v>
                </c:pt>
                <c:pt idx="7219">
                  <c:v>774.10000000000014</c:v>
                </c:pt>
                <c:pt idx="7220">
                  <c:v>774.40000000000009</c:v>
                </c:pt>
                <c:pt idx="7221">
                  <c:v>774.8</c:v>
                </c:pt>
                <c:pt idx="7222">
                  <c:v>775.10000000000014</c:v>
                </c:pt>
                <c:pt idx="7223">
                  <c:v>775.40000000000009</c:v>
                </c:pt>
                <c:pt idx="7224">
                  <c:v>775.8</c:v>
                </c:pt>
                <c:pt idx="7225">
                  <c:v>776.2</c:v>
                </c:pt>
                <c:pt idx="7226">
                  <c:v>776.60000000000014</c:v>
                </c:pt>
                <c:pt idx="7227">
                  <c:v>777</c:v>
                </c:pt>
                <c:pt idx="7228">
                  <c:v>777.40000000000009</c:v>
                </c:pt>
                <c:pt idx="7229">
                  <c:v>777.7</c:v>
                </c:pt>
                <c:pt idx="7230">
                  <c:v>778.10000000000014</c:v>
                </c:pt>
                <c:pt idx="7231">
                  <c:v>778.5</c:v>
                </c:pt>
                <c:pt idx="7232">
                  <c:v>778.90000000000009</c:v>
                </c:pt>
                <c:pt idx="7233">
                  <c:v>779.3</c:v>
                </c:pt>
                <c:pt idx="7234">
                  <c:v>779.7</c:v>
                </c:pt>
                <c:pt idx="7235">
                  <c:v>780.10000000000014</c:v>
                </c:pt>
                <c:pt idx="7236">
                  <c:v>780.40000000000009</c:v>
                </c:pt>
                <c:pt idx="7237">
                  <c:v>780.8</c:v>
                </c:pt>
                <c:pt idx="7238">
                  <c:v>781.2</c:v>
                </c:pt>
                <c:pt idx="7239">
                  <c:v>781.60000000000014</c:v>
                </c:pt>
                <c:pt idx="7240">
                  <c:v>782</c:v>
                </c:pt>
                <c:pt idx="7241">
                  <c:v>782.40000000000009</c:v>
                </c:pt>
                <c:pt idx="7242">
                  <c:v>782.8</c:v>
                </c:pt>
                <c:pt idx="7243">
                  <c:v>783.10000000000014</c:v>
                </c:pt>
                <c:pt idx="7244">
                  <c:v>783.5</c:v>
                </c:pt>
                <c:pt idx="7245">
                  <c:v>783.90000000000009</c:v>
                </c:pt>
                <c:pt idx="7246">
                  <c:v>784.2</c:v>
                </c:pt>
                <c:pt idx="7247">
                  <c:v>784.60000000000014</c:v>
                </c:pt>
                <c:pt idx="7248">
                  <c:v>784.90000000000009</c:v>
                </c:pt>
                <c:pt idx="7249">
                  <c:v>785.3</c:v>
                </c:pt>
                <c:pt idx="7250">
                  <c:v>785.60000000000014</c:v>
                </c:pt>
                <c:pt idx="7251">
                  <c:v>786</c:v>
                </c:pt>
                <c:pt idx="7252">
                  <c:v>786.40000000000009</c:v>
                </c:pt>
                <c:pt idx="7253">
                  <c:v>786.7</c:v>
                </c:pt>
                <c:pt idx="7254">
                  <c:v>787.10000000000014</c:v>
                </c:pt>
                <c:pt idx="7255">
                  <c:v>787.40000000000009</c:v>
                </c:pt>
                <c:pt idx="7256">
                  <c:v>787.8</c:v>
                </c:pt>
                <c:pt idx="7257">
                  <c:v>788.2</c:v>
                </c:pt>
                <c:pt idx="7258">
                  <c:v>788.5</c:v>
                </c:pt>
                <c:pt idx="7259">
                  <c:v>788.90000000000009</c:v>
                </c:pt>
                <c:pt idx="7260">
                  <c:v>789.2</c:v>
                </c:pt>
                <c:pt idx="7261">
                  <c:v>789.60000000000014</c:v>
                </c:pt>
                <c:pt idx="7262">
                  <c:v>790</c:v>
                </c:pt>
                <c:pt idx="7263">
                  <c:v>790.3</c:v>
                </c:pt>
                <c:pt idx="7264">
                  <c:v>790.7</c:v>
                </c:pt>
                <c:pt idx="7265">
                  <c:v>791</c:v>
                </c:pt>
                <c:pt idx="7266">
                  <c:v>791.40000000000009</c:v>
                </c:pt>
                <c:pt idx="7267">
                  <c:v>791.8</c:v>
                </c:pt>
                <c:pt idx="7268">
                  <c:v>792.10000000000014</c:v>
                </c:pt>
                <c:pt idx="7269">
                  <c:v>792.5</c:v>
                </c:pt>
                <c:pt idx="7270">
                  <c:v>792.90000000000009</c:v>
                </c:pt>
                <c:pt idx="7271">
                  <c:v>793.2</c:v>
                </c:pt>
                <c:pt idx="7272">
                  <c:v>793.60000000000014</c:v>
                </c:pt>
                <c:pt idx="7273">
                  <c:v>794</c:v>
                </c:pt>
                <c:pt idx="7274">
                  <c:v>794.3</c:v>
                </c:pt>
                <c:pt idx="7275">
                  <c:v>794.7</c:v>
                </c:pt>
                <c:pt idx="7276">
                  <c:v>795.10000000000014</c:v>
                </c:pt>
                <c:pt idx="7277">
                  <c:v>795.40000000000009</c:v>
                </c:pt>
                <c:pt idx="7278">
                  <c:v>795.8</c:v>
                </c:pt>
                <c:pt idx="7279">
                  <c:v>796.2</c:v>
                </c:pt>
                <c:pt idx="7280">
                  <c:v>796.5</c:v>
                </c:pt>
                <c:pt idx="7281">
                  <c:v>796.90000000000009</c:v>
                </c:pt>
                <c:pt idx="7282">
                  <c:v>797.3</c:v>
                </c:pt>
                <c:pt idx="7283">
                  <c:v>797.60000000000014</c:v>
                </c:pt>
                <c:pt idx="7284">
                  <c:v>798</c:v>
                </c:pt>
                <c:pt idx="7285">
                  <c:v>798.40000000000009</c:v>
                </c:pt>
                <c:pt idx="7286">
                  <c:v>798.7</c:v>
                </c:pt>
                <c:pt idx="7287">
                  <c:v>799.10000000000014</c:v>
                </c:pt>
                <c:pt idx="7288">
                  <c:v>799.40000000000009</c:v>
                </c:pt>
                <c:pt idx="7289">
                  <c:v>799.8</c:v>
                </c:pt>
                <c:pt idx="7290">
                  <c:v>800.2</c:v>
                </c:pt>
                <c:pt idx="7291">
                  <c:v>800.5</c:v>
                </c:pt>
                <c:pt idx="7292">
                  <c:v>800.90000000000009</c:v>
                </c:pt>
                <c:pt idx="7293">
                  <c:v>801.2</c:v>
                </c:pt>
                <c:pt idx="7294">
                  <c:v>801.60000000000014</c:v>
                </c:pt>
                <c:pt idx="7295">
                  <c:v>802</c:v>
                </c:pt>
                <c:pt idx="7296">
                  <c:v>802.3</c:v>
                </c:pt>
                <c:pt idx="7297">
                  <c:v>802.7</c:v>
                </c:pt>
                <c:pt idx="7298">
                  <c:v>803.10000000000014</c:v>
                </c:pt>
                <c:pt idx="7299">
                  <c:v>803.40000000000009</c:v>
                </c:pt>
                <c:pt idx="7300">
                  <c:v>803.8</c:v>
                </c:pt>
                <c:pt idx="7301">
                  <c:v>804.10000000000014</c:v>
                </c:pt>
                <c:pt idx="7302">
                  <c:v>804.5</c:v>
                </c:pt>
                <c:pt idx="7303">
                  <c:v>804.90000000000009</c:v>
                </c:pt>
                <c:pt idx="7304">
                  <c:v>805.2</c:v>
                </c:pt>
                <c:pt idx="7305">
                  <c:v>805.60000000000014</c:v>
                </c:pt>
                <c:pt idx="7306">
                  <c:v>805.90000000000009</c:v>
                </c:pt>
                <c:pt idx="7307">
                  <c:v>806.3</c:v>
                </c:pt>
                <c:pt idx="7308">
                  <c:v>806.60000000000014</c:v>
                </c:pt>
                <c:pt idx="7309">
                  <c:v>807</c:v>
                </c:pt>
                <c:pt idx="7310">
                  <c:v>807.3</c:v>
                </c:pt>
                <c:pt idx="7311">
                  <c:v>807.7</c:v>
                </c:pt>
                <c:pt idx="7312">
                  <c:v>808</c:v>
                </c:pt>
                <c:pt idx="7313">
                  <c:v>808.40000000000009</c:v>
                </c:pt>
                <c:pt idx="7314">
                  <c:v>808.7</c:v>
                </c:pt>
                <c:pt idx="7315">
                  <c:v>809.10000000000014</c:v>
                </c:pt>
                <c:pt idx="7316">
                  <c:v>809.40000000000009</c:v>
                </c:pt>
                <c:pt idx="7317">
                  <c:v>809.8</c:v>
                </c:pt>
                <c:pt idx="7318">
                  <c:v>810.10000000000014</c:v>
                </c:pt>
                <c:pt idx="7319">
                  <c:v>810.5</c:v>
                </c:pt>
                <c:pt idx="7320">
                  <c:v>810.8</c:v>
                </c:pt>
                <c:pt idx="7321">
                  <c:v>811.2</c:v>
                </c:pt>
                <c:pt idx="7322">
                  <c:v>811.5</c:v>
                </c:pt>
                <c:pt idx="7323">
                  <c:v>811.90000000000009</c:v>
                </c:pt>
                <c:pt idx="7324">
                  <c:v>812.2</c:v>
                </c:pt>
                <c:pt idx="7325">
                  <c:v>812.60000000000014</c:v>
                </c:pt>
                <c:pt idx="7326">
                  <c:v>812.90000000000009</c:v>
                </c:pt>
                <c:pt idx="7327">
                  <c:v>813.3</c:v>
                </c:pt>
                <c:pt idx="7328">
                  <c:v>813.7</c:v>
                </c:pt>
                <c:pt idx="7329">
                  <c:v>814</c:v>
                </c:pt>
                <c:pt idx="7330">
                  <c:v>814.40000000000009</c:v>
                </c:pt>
                <c:pt idx="7331">
                  <c:v>814.7</c:v>
                </c:pt>
                <c:pt idx="7332">
                  <c:v>815.10000000000014</c:v>
                </c:pt>
                <c:pt idx="7333">
                  <c:v>815.5</c:v>
                </c:pt>
                <c:pt idx="7334">
                  <c:v>815.8</c:v>
                </c:pt>
                <c:pt idx="7335">
                  <c:v>816.2</c:v>
                </c:pt>
                <c:pt idx="7336">
                  <c:v>816.60000000000014</c:v>
                </c:pt>
                <c:pt idx="7337">
                  <c:v>816.90000000000009</c:v>
                </c:pt>
                <c:pt idx="7338">
                  <c:v>817.3</c:v>
                </c:pt>
                <c:pt idx="7339">
                  <c:v>817.60000000000014</c:v>
                </c:pt>
                <c:pt idx="7340">
                  <c:v>818</c:v>
                </c:pt>
                <c:pt idx="7341">
                  <c:v>818.40000000000009</c:v>
                </c:pt>
                <c:pt idx="7342">
                  <c:v>818.7</c:v>
                </c:pt>
                <c:pt idx="7343">
                  <c:v>819.10000000000014</c:v>
                </c:pt>
                <c:pt idx="7344">
                  <c:v>819.40000000000009</c:v>
                </c:pt>
                <c:pt idx="7345">
                  <c:v>819.8</c:v>
                </c:pt>
                <c:pt idx="7346">
                  <c:v>820.2</c:v>
                </c:pt>
                <c:pt idx="7347">
                  <c:v>820.5</c:v>
                </c:pt>
                <c:pt idx="7348">
                  <c:v>820.8</c:v>
                </c:pt>
                <c:pt idx="7349">
                  <c:v>821.2</c:v>
                </c:pt>
                <c:pt idx="7350">
                  <c:v>821.5</c:v>
                </c:pt>
                <c:pt idx="7351">
                  <c:v>821.90000000000009</c:v>
                </c:pt>
                <c:pt idx="7352">
                  <c:v>822.2</c:v>
                </c:pt>
                <c:pt idx="7353">
                  <c:v>822.60000000000014</c:v>
                </c:pt>
                <c:pt idx="7354">
                  <c:v>822.90000000000009</c:v>
                </c:pt>
                <c:pt idx="7355">
                  <c:v>823.2</c:v>
                </c:pt>
                <c:pt idx="7356">
                  <c:v>823.60000000000014</c:v>
                </c:pt>
                <c:pt idx="7357">
                  <c:v>823.90000000000009</c:v>
                </c:pt>
                <c:pt idx="7358">
                  <c:v>824.3</c:v>
                </c:pt>
                <c:pt idx="7359">
                  <c:v>824.60000000000014</c:v>
                </c:pt>
                <c:pt idx="7360">
                  <c:v>825</c:v>
                </c:pt>
                <c:pt idx="7361">
                  <c:v>825.3</c:v>
                </c:pt>
                <c:pt idx="7362">
                  <c:v>825.60000000000014</c:v>
                </c:pt>
                <c:pt idx="7363">
                  <c:v>826</c:v>
                </c:pt>
                <c:pt idx="7364">
                  <c:v>826.3</c:v>
                </c:pt>
                <c:pt idx="7365">
                  <c:v>826.7</c:v>
                </c:pt>
                <c:pt idx="7366">
                  <c:v>827</c:v>
                </c:pt>
                <c:pt idx="7367">
                  <c:v>827.3</c:v>
                </c:pt>
                <c:pt idx="7368">
                  <c:v>827.7</c:v>
                </c:pt>
                <c:pt idx="7369">
                  <c:v>828.10000000000014</c:v>
                </c:pt>
                <c:pt idx="7370">
                  <c:v>828.40000000000009</c:v>
                </c:pt>
                <c:pt idx="7371">
                  <c:v>828.8</c:v>
                </c:pt>
                <c:pt idx="7372">
                  <c:v>829.10000000000014</c:v>
                </c:pt>
                <c:pt idx="7373">
                  <c:v>829.5</c:v>
                </c:pt>
                <c:pt idx="7374">
                  <c:v>829.90000000000009</c:v>
                </c:pt>
                <c:pt idx="7375">
                  <c:v>830.2</c:v>
                </c:pt>
                <c:pt idx="7376">
                  <c:v>830.60000000000014</c:v>
                </c:pt>
                <c:pt idx="7377">
                  <c:v>830.90000000000009</c:v>
                </c:pt>
                <c:pt idx="7378">
                  <c:v>831.3</c:v>
                </c:pt>
                <c:pt idx="7379">
                  <c:v>831.7</c:v>
                </c:pt>
                <c:pt idx="7380">
                  <c:v>832</c:v>
                </c:pt>
                <c:pt idx="7381">
                  <c:v>832.40000000000009</c:v>
                </c:pt>
                <c:pt idx="7382">
                  <c:v>832.7</c:v>
                </c:pt>
                <c:pt idx="7383">
                  <c:v>833.10000000000014</c:v>
                </c:pt>
                <c:pt idx="7384">
                  <c:v>833.5</c:v>
                </c:pt>
                <c:pt idx="7385">
                  <c:v>833.8</c:v>
                </c:pt>
                <c:pt idx="7386">
                  <c:v>834.2</c:v>
                </c:pt>
                <c:pt idx="7387">
                  <c:v>834.60000000000014</c:v>
                </c:pt>
                <c:pt idx="7388">
                  <c:v>834.90000000000009</c:v>
                </c:pt>
                <c:pt idx="7389">
                  <c:v>835.3</c:v>
                </c:pt>
                <c:pt idx="7390">
                  <c:v>835.60000000000014</c:v>
                </c:pt>
                <c:pt idx="7391">
                  <c:v>835.90000000000009</c:v>
                </c:pt>
                <c:pt idx="7392">
                  <c:v>836.3</c:v>
                </c:pt>
                <c:pt idx="7393">
                  <c:v>836.60000000000014</c:v>
                </c:pt>
                <c:pt idx="7394">
                  <c:v>836.90000000000009</c:v>
                </c:pt>
                <c:pt idx="7395">
                  <c:v>837.3</c:v>
                </c:pt>
                <c:pt idx="7396">
                  <c:v>837.60000000000014</c:v>
                </c:pt>
                <c:pt idx="7397">
                  <c:v>837.90000000000009</c:v>
                </c:pt>
                <c:pt idx="7398">
                  <c:v>838.3</c:v>
                </c:pt>
                <c:pt idx="7399">
                  <c:v>838.60000000000014</c:v>
                </c:pt>
                <c:pt idx="7400">
                  <c:v>839</c:v>
                </c:pt>
                <c:pt idx="7401">
                  <c:v>839.3</c:v>
                </c:pt>
                <c:pt idx="7402">
                  <c:v>839.60000000000014</c:v>
                </c:pt>
                <c:pt idx="7403">
                  <c:v>840</c:v>
                </c:pt>
                <c:pt idx="7404">
                  <c:v>840.3</c:v>
                </c:pt>
                <c:pt idx="7405">
                  <c:v>840.60000000000014</c:v>
                </c:pt>
                <c:pt idx="7406">
                  <c:v>841</c:v>
                </c:pt>
                <c:pt idx="7407">
                  <c:v>841.3</c:v>
                </c:pt>
                <c:pt idx="7408">
                  <c:v>841.7</c:v>
                </c:pt>
                <c:pt idx="7409">
                  <c:v>842</c:v>
                </c:pt>
                <c:pt idx="7410">
                  <c:v>842.3</c:v>
                </c:pt>
                <c:pt idx="7411">
                  <c:v>842.7</c:v>
                </c:pt>
                <c:pt idx="7412">
                  <c:v>843</c:v>
                </c:pt>
                <c:pt idx="7413">
                  <c:v>843.40000000000009</c:v>
                </c:pt>
                <c:pt idx="7414">
                  <c:v>843.8</c:v>
                </c:pt>
                <c:pt idx="7415">
                  <c:v>844.10000000000014</c:v>
                </c:pt>
                <c:pt idx="7416">
                  <c:v>844.5</c:v>
                </c:pt>
                <c:pt idx="7417">
                  <c:v>844.90000000000009</c:v>
                </c:pt>
                <c:pt idx="7418">
                  <c:v>845.2</c:v>
                </c:pt>
                <c:pt idx="7419">
                  <c:v>845.60000000000014</c:v>
                </c:pt>
                <c:pt idx="7420">
                  <c:v>845.90000000000009</c:v>
                </c:pt>
                <c:pt idx="7421">
                  <c:v>846.3</c:v>
                </c:pt>
                <c:pt idx="7422">
                  <c:v>846.7</c:v>
                </c:pt>
                <c:pt idx="7423">
                  <c:v>847</c:v>
                </c:pt>
                <c:pt idx="7424">
                  <c:v>847.40000000000009</c:v>
                </c:pt>
                <c:pt idx="7425">
                  <c:v>847.8</c:v>
                </c:pt>
                <c:pt idx="7426">
                  <c:v>848.10000000000014</c:v>
                </c:pt>
                <c:pt idx="7427">
                  <c:v>848.5</c:v>
                </c:pt>
                <c:pt idx="7428">
                  <c:v>848.8</c:v>
                </c:pt>
                <c:pt idx="7429">
                  <c:v>849.2</c:v>
                </c:pt>
                <c:pt idx="7430">
                  <c:v>849.60000000000014</c:v>
                </c:pt>
                <c:pt idx="7431">
                  <c:v>849.90000000000009</c:v>
                </c:pt>
                <c:pt idx="7432">
                  <c:v>850.3</c:v>
                </c:pt>
                <c:pt idx="7433">
                  <c:v>850.60000000000014</c:v>
                </c:pt>
                <c:pt idx="7434">
                  <c:v>851</c:v>
                </c:pt>
                <c:pt idx="7435">
                  <c:v>851.3</c:v>
                </c:pt>
                <c:pt idx="7436">
                  <c:v>851.7</c:v>
                </c:pt>
                <c:pt idx="7437">
                  <c:v>852</c:v>
                </c:pt>
                <c:pt idx="7438">
                  <c:v>852.40000000000009</c:v>
                </c:pt>
                <c:pt idx="7439">
                  <c:v>852.7</c:v>
                </c:pt>
                <c:pt idx="7440">
                  <c:v>853.10000000000014</c:v>
                </c:pt>
                <c:pt idx="7441">
                  <c:v>853.5</c:v>
                </c:pt>
                <c:pt idx="7442">
                  <c:v>853.8</c:v>
                </c:pt>
                <c:pt idx="7443">
                  <c:v>854.2</c:v>
                </c:pt>
                <c:pt idx="7444">
                  <c:v>854.5</c:v>
                </c:pt>
                <c:pt idx="7445">
                  <c:v>854.90000000000009</c:v>
                </c:pt>
                <c:pt idx="7446">
                  <c:v>855.2</c:v>
                </c:pt>
                <c:pt idx="7447">
                  <c:v>855.60000000000014</c:v>
                </c:pt>
                <c:pt idx="7448">
                  <c:v>855.90000000000009</c:v>
                </c:pt>
                <c:pt idx="7449">
                  <c:v>856.3</c:v>
                </c:pt>
                <c:pt idx="7450">
                  <c:v>856.60000000000014</c:v>
                </c:pt>
                <c:pt idx="7451">
                  <c:v>857</c:v>
                </c:pt>
                <c:pt idx="7452">
                  <c:v>857.3</c:v>
                </c:pt>
                <c:pt idx="7453">
                  <c:v>857.7</c:v>
                </c:pt>
                <c:pt idx="7454">
                  <c:v>858.10000000000014</c:v>
                </c:pt>
                <c:pt idx="7455">
                  <c:v>858.5</c:v>
                </c:pt>
                <c:pt idx="7456">
                  <c:v>858.8</c:v>
                </c:pt>
                <c:pt idx="7457">
                  <c:v>859.2</c:v>
                </c:pt>
                <c:pt idx="7458">
                  <c:v>859.60000000000014</c:v>
                </c:pt>
                <c:pt idx="7459">
                  <c:v>860</c:v>
                </c:pt>
                <c:pt idx="7460">
                  <c:v>860.3</c:v>
                </c:pt>
                <c:pt idx="7461">
                  <c:v>860.7</c:v>
                </c:pt>
                <c:pt idx="7462">
                  <c:v>861.10000000000014</c:v>
                </c:pt>
                <c:pt idx="7463">
                  <c:v>861.40000000000009</c:v>
                </c:pt>
                <c:pt idx="7464">
                  <c:v>861.8</c:v>
                </c:pt>
                <c:pt idx="7465">
                  <c:v>862.2</c:v>
                </c:pt>
                <c:pt idx="7466">
                  <c:v>862.60000000000014</c:v>
                </c:pt>
                <c:pt idx="7467">
                  <c:v>862.90000000000009</c:v>
                </c:pt>
                <c:pt idx="7468">
                  <c:v>863.3</c:v>
                </c:pt>
                <c:pt idx="7469">
                  <c:v>863.7</c:v>
                </c:pt>
                <c:pt idx="7470">
                  <c:v>864.10000000000014</c:v>
                </c:pt>
                <c:pt idx="7471">
                  <c:v>864.40000000000009</c:v>
                </c:pt>
                <c:pt idx="7472">
                  <c:v>864.8</c:v>
                </c:pt>
                <c:pt idx="7473">
                  <c:v>865.2</c:v>
                </c:pt>
                <c:pt idx="7474">
                  <c:v>865.5</c:v>
                </c:pt>
                <c:pt idx="7475">
                  <c:v>865.90000000000009</c:v>
                </c:pt>
                <c:pt idx="7476">
                  <c:v>866.2</c:v>
                </c:pt>
                <c:pt idx="7477">
                  <c:v>866.60000000000014</c:v>
                </c:pt>
                <c:pt idx="7478">
                  <c:v>866.90000000000009</c:v>
                </c:pt>
                <c:pt idx="7479">
                  <c:v>867.3</c:v>
                </c:pt>
                <c:pt idx="7480">
                  <c:v>867.60000000000014</c:v>
                </c:pt>
                <c:pt idx="7481">
                  <c:v>868</c:v>
                </c:pt>
                <c:pt idx="7482">
                  <c:v>868.3</c:v>
                </c:pt>
                <c:pt idx="7483">
                  <c:v>868.7</c:v>
                </c:pt>
                <c:pt idx="7484">
                  <c:v>869</c:v>
                </c:pt>
                <c:pt idx="7485">
                  <c:v>869.40000000000009</c:v>
                </c:pt>
                <c:pt idx="7486">
                  <c:v>869.7</c:v>
                </c:pt>
                <c:pt idx="7487">
                  <c:v>870.10000000000014</c:v>
                </c:pt>
                <c:pt idx="7488">
                  <c:v>870.40000000000009</c:v>
                </c:pt>
                <c:pt idx="7489">
                  <c:v>870.8</c:v>
                </c:pt>
                <c:pt idx="7490">
                  <c:v>871.10000000000014</c:v>
                </c:pt>
                <c:pt idx="7491">
                  <c:v>871.5</c:v>
                </c:pt>
                <c:pt idx="7492">
                  <c:v>871.8</c:v>
                </c:pt>
                <c:pt idx="7493">
                  <c:v>872.2</c:v>
                </c:pt>
                <c:pt idx="7494">
                  <c:v>872.5</c:v>
                </c:pt>
                <c:pt idx="7495">
                  <c:v>872.90000000000009</c:v>
                </c:pt>
                <c:pt idx="7496">
                  <c:v>873.2</c:v>
                </c:pt>
                <c:pt idx="7497">
                  <c:v>873.60000000000014</c:v>
                </c:pt>
                <c:pt idx="7498">
                  <c:v>873.90000000000009</c:v>
                </c:pt>
                <c:pt idx="7499">
                  <c:v>874.2</c:v>
                </c:pt>
                <c:pt idx="7500">
                  <c:v>874.60000000000014</c:v>
                </c:pt>
                <c:pt idx="7501">
                  <c:v>874.90000000000009</c:v>
                </c:pt>
                <c:pt idx="7502">
                  <c:v>875.3</c:v>
                </c:pt>
                <c:pt idx="7503">
                  <c:v>875.60000000000014</c:v>
                </c:pt>
                <c:pt idx="7504">
                  <c:v>876</c:v>
                </c:pt>
                <c:pt idx="7505">
                  <c:v>876.3</c:v>
                </c:pt>
                <c:pt idx="7506">
                  <c:v>876.7</c:v>
                </c:pt>
                <c:pt idx="7507">
                  <c:v>877</c:v>
                </c:pt>
                <c:pt idx="7508">
                  <c:v>877.40000000000009</c:v>
                </c:pt>
                <c:pt idx="7509">
                  <c:v>877.7</c:v>
                </c:pt>
                <c:pt idx="7510">
                  <c:v>878.10000000000014</c:v>
                </c:pt>
                <c:pt idx="7511">
                  <c:v>878.40000000000009</c:v>
                </c:pt>
                <c:pt idx="7512">
                  <c:v>878.7</c:v>
                </c:pt>
                <c:pt idx="7513">
                  <c:v>879.10000000000014</c:v>
                </c:pt>
                <c:pt idx="7514">
                  <c:v>879.40000000000009</c:v>
                </c:pt>
                <c:pt idx="7515">
                  <c:v>879.8</c:v>
                </c:pt>
                <c:pt idx="7516">
                  <c:v>880.2</c:v>
                </c:pt>
                <c:pt idx="7517">
                  <c:v>880.60000000000014</c:v>
                </c:pt>
                <c:pt idx="7518">
                  <c:v>881.10000000000014</c:v>
                </c:pt>
                <c:pt idx="7519">
                  <c:v>881.5</c:v>
                </c:pt>
                <c:pt idx="7520">
                  <c:v>881.90000000000009</c:v>
                </c:pt>
                <c:pt idx="7521">
                  <c:v>882.3</c:v>
                </c:pt>
                <c:pt idx="7522">
                  <c:v>882.7</c:v>
                </c:pt>
                <c:pt idx="7523">
                  <c:v>883.10000000000014</c:v>
                </c:pt>
                <c:pt idx="7524">
                  <c:v>883.5</c:v>
                </c:pt>
                <c:pt idx="7525">
                  <c:v>883.90000000000009</c:v>
                </c:pt>
                <c:pt idx="7526">
                  <c:v>884.3</c:v>
                </c:pt>
                <c:pt idx="7527">
                  <c:v>884.7</c:v>
                </c:pt>
                <c:pt idx="7528">
                  <c:v>885.10000000000014</c:v>
                </c:pt>
                <c:pt idx="7529">
                  <c:v>885.5</c:v>
                </c:pt>
                <c:pt idx="7530">
                  <c:v>885.90000000000009</c:v>
                </c:pt>
                <c:pt idx="7531">
                  <c:v>886.3</c:v>
                </c:pt>
                <c:pt idx="7532">
                  <c:v>886.7</c:v>
                </c:pt>
                <c:pt idx="7533">
                  <c:v>887.10000000000014</c:v>
                </c:pt>
                <c:pt idx="7534">
                  <c:v>887.40000000000009</c:v>
                </c:pt>
                <c:pt idx="7535">
                  <c:v>887.7</c:v>
                </c:pt>
                <c:pt idx="7536">
                  <c:v>888.10000000000014</c:v>
                </c:pt>
                <c:pt idx="7537">
                  <c:v>888.40000000000009</c:v>
                </c:pt>
                <c:pt idx="7538">
                  <c:v>888.7</c:v>
                </c:pt>
                <c:pt idx="7539">
                  <c:v>889.10000000000014</c:v>
                </c:pt>
                <c:pt idx="7540">
                  <c:v>889.40000000000009</c:v>
                </c:pt>
                <c:pt idx="7541">
                  <c:v>889.7</c:v>
                </c:pt>
                <c:pt idx="7542">
                  <c:v>890.10000000000014</c:v>
                </c:pt>
                <c:pt idx="7543">
                  <c:v>890.40000000000009</c:v>
                </c:pt>
                <c:pt idx="7544">
                  <c:v>890.8</c:v>
                </c:pt>
                <c:pt idx="7545">
                  <c:v>891.10000000000014</c:v>
                </c:pt>
                <c:pt idx="7546">
                  <c:v>891.40000000000009</c:v>
                </c:pt>
                <c:pt idx="7547">
                  <c:v>891.8</c:v>
                </c:pt>
                <c:pt idx="7548">
                  <c:v>892.10000000000014</c:v>
                </c:pt>
                <c:pt idx="7549">
                  <c:v>892.40000000000009</c:v>
                </c:pt>
                <c:pt idx="7550">
                  <c:v>892.8</c:v>
                </c:pt>
                <c:pt idx="7551">
                  <c:v>893.10000000000014</c:v>
                </c:pt>
                <c:pt idx="7552">
                  <c:v>893.40000000000009</c:v>
                </c:pt>
                <c:pt idx="7553">
                  <c:v>893.8</c:v>
                </c:pt>
                <c:pt idx="7554">
                  <c:v>894.10000000000014</c:v>
                </c:pt>
                <c:pt idx="7555">
                  <c:v>894.40000000000009</c:v>
                </c:pt>
                <c:pt idx="7556">
                  <c:v>894.7</c:v>
                </c:pt>
                <c:pt idx="7557">
                  <c:v>895.10000000000014</c:v>
                </c:pt>
                <c:pt idx="7558">
                  <c:v>895.40000000000009</c:v>
                </c:pt>
                <c:pt idx="7559">
                  <c:v>895.7</c:v>
                </c:pt>
                <c:pt idx="7560">
                  <c:v>896</c:v>
                </c:pt>
                <c:pt idx="7561">
                  <c:v>896.3</c:v>
                </c:pt>
                <c:pt idx="7562">
                  <c:v>896.7</c:v>
                </c:pt>
                <c:pt idx="7563">
                  <c:v>897</c:v>
                </c:pt>
                <c:pt idx="7564">
                  <c:v>897.3</c:v>
                </c:pt>
                <c:pt idx="7565">
                  <c:v>897.60000000000014</c:v>
                </c:pt>
                <c:pt idx="7566">
                  <c:v>897.90000000000009</c:v>
                </c:pt>
                <c:pt idx="7567">
                  <c:v>898.3</c:v>
                </c:pt>
                <c:pt idx="7568">
                  <c:v>898.60000000000014</c:v>
                </c:pt>
                <c:pt idx="7569">
                  <c:v>898.90000000000009</c:v>
                </c:pt>
                <c:pt idx="7570">
                  <c:v>899.2</c:v>
                </c:pt>
                <c:pt idx="7571">
                  <c:v>899.5</c:v>
                </c:pt>
                <c:pt idx="7572">
                  <c:v>899.90000000000009</c:v>
                </c:pt>
                <c:pt idx="7573">
                  <c:v>900.2</c:v>
                </c:pt>
                <c:pt idx="7574">
                  <c:v>900.5</c:v>
                </c:pt>
                <c:pt idx="7575">
                  <c:v>900.8</c:v>
                </c:pt>
                <c:pt idx="7576">
                  <c:v>901.10000000000014</c:v>
                </c:pt>
                <c:pt idx="7577">
                  <c:v>901.5</c:v>
                </c:pt>
                <c:pt idx="7578">
                  <c:v>901.7</c:v>
                </c:pt>
                <c:pt idx="7579">
                  <c:v>902</c:v>
                </c:pt>
                <c:pt idx="7580">
                  <c:v>902.3</c:v>
                </c:pt>
                <c:pt idx="7581">
                  <c:v>902.60000000000014</c:v>
                </c:pt>
                <c:pt idx="7582">
                  <c:v>902.90000000000009</c:v>
                </c:pt>
                <c:pt idx="7583">
                  <c:v>903.2</c:v>
                </c:pt>
                <c:pt idx="7584">
                  <c:v>903.5</c:v>
                </c:pt>
                <c:pt idx="7585">
                  <c:v>903.8</c:v>
                </c:pt>
                <c:pt idx="7586">
                  <c:v>904.10000000000014</c:v>
                </c:pt>
                <c:pt idx="7587">
                  <c:v>904.40000000000009</c:v>
                </c:pt>
                <c:pt idx="7588">
                  <c:v>904.7</c:v>
                </c:pt>
                <c:pt idx="7589">
                  <c:v>905</c:v>
                </c:pt>
                <c:pt idx="7590">
                  <c:v>905.3</c:v>
                </c:pt>
                <c:pt idx="7591">
                  <c:v>905.60000000000014</c:v>
                </c:pt>
                <c:pt idx="7592">
                  <c:v>905.90000000000009</c:v>
                </c:pt>
                <c:pt idx="7593">
                  <c:v>906.2</c:v>
                </c:pt>
                <c:pt idx="7594">
                  <c:v>906.5</c:v>
                </c:pt>
                <c:pt idx="7595">
                  <c:v>906.8</c:v>
                </c:pt>
                <c:pt idx="7596">
                  <c:v>907.10000000000014</c:v>
                </c:pt>
                <c:pt idx="7597">
                  <c:v>907.40000000000009</c:v>
                </c:pt>
                <c:pt idx="7598">
                  <c:v>907.7</c:v>
                </c:pt>
                <c:pt idx="7599">
                  <c:v>908</c:v>
                </c:pt>
                <c:pt idx="7600">
                  <c:v>908.3</c:v>
                </c:pt>
                <c:pt idx="7601">
                  <c:v>908.60000000000014</c:v>
                </c:pt>
                <c:pt idx="7602">
                  <c:v>908.90000000000009</c:v>
                </c:pt>
                <c:pt idx="7603">
                  <c:v>909.2</c:v>
                </c:pt>
                <c:pt idx="7604">
                  <c:v>909.5</c:v>
                </c:pt>
                <c:pt idx="7605">
                  <c:v>909.8</c:v>
                </c:pt>
                <c:pt idx="7606">
                  <c:v>910.10000000000014</c:v>
                </c:pt>
                <c:pt idx="7607">
                  <c:v>910.40000000000009</c:v>
                </c:pt>
                <c:pt idx="7608">
                  <c:v>910.7</c:v>
                </c:pt>
                <c:pt idx="7609">
                  <c:v>911</c:v>
                </c:pt>
                <c:pt idx="7610">
                  <c:v>911.3</c:v>
                </c:pt>
                <c:pt idx="7611">
                  <c:v>911.7</c:v>
                </c:pt>
                <c:pt idx="7612">
                  <c:v>912</c:v>
                </c:pt>
                <c:pt idx="7613">
                  <c:v>912.3</c:v>
                </c:pt>
                <c:pt idx="7614">
                  <c:v>912.60000000000014</c:v>
                </c:pt>
                <c:pt idx="7615">
                  <c:v>912.90000000000009</c:v>
                </c:pt>
                <c:pt idx="7616">
                  <c:v>913.2</c:v>
                </c:pt>
                <c:pt idx="7617">
                  <c:v>913.5</c:v>
                </c:pt>
                <c:pt idx="7618">
                  <c:v>913.8</c:v>
                </c:pt>
                <c:pt idx="7619">
                  <c:v>914.10000000000014</c:v>
                </c:pt>
                <c:pt idx="7620">
                  <c:v>914.40000000000009</c:v>
                </c:pt>
                <c:pt idx="7621">
                  <c:v>914.8</c:v>
                </c:pt>
                <c:pt idx="7622">
                  <c:v>915.10000000000014</c:v>
                </c:pt>
                <c:pt idx="7623">
                  <c:v>915.40000000000009</c:v>
                </c:pt>
                <c:pt idx="7624">
                  <c:v>915.7</c:v>
                </c:pt>
                <c:pt idx="7625">
                  <c:v>916</c:v>
                </c:pt>
                <c:pt idx="7626">
                  <c:v>916.3</c:v>
                </c:pt>
                <c:pt idx="7627">
                  <c:v>916.60000000000014</c:v>
                </c:pt>
                <c:pt idx="7628">
                  <c:v>916.90000000000009</c:v>
                </c:pt>
                <c:pt idx="7629">
                  <c:v>917.2</c:v>
                </c:pt>
                <c:pt idx="7630">
                  <c:v>917.5</c:v>
                </c:pt>
                <c:pt idx="7631">
                  <c:v>917.8</c:v>
                </c:pt>
                <c:pt idx="7632">
                  <c:v>918.10000000000014</c:v>
                </c:pt>
                <c:pt idx="7633">
                  <c:v>918.40000000000009</c:v>
                </c:pt>
                <c:pt idx="7634">
                  <c:v>918.60000000000014</c:v>
                </c:pt>
                <c:pt idx="7635">
                  <c:v>918.90000000000009</c:v>
                </c:pt>
                <c:pt idx="7636">
                  <c:v>919.2</c:v>
                </c:pt>
                <c:pt idx="7637">
                  <c:v>919.5</c:v>
                </c:pt>
                <c:pt idx="7638">
                  <c:v>919.8</c:v>
                </c:pt>
                <c:pt idx="7639">
                  <c:v>920.10000000000014</c:v>
                </c:pt>
                <c:pt idx="7640">
                  <c:v>920.40000000000009</c:v>
                </c:pt>
                <c:pt idx="7641">
                  <c:v>920.7</c:v>
                </c:pt>
                <c:pt idx="7642">
                  <c:v>921</c:v>
                </c:pt>
                <c:pt idx="7643">
                  <c:v>921.3</c:v>
                </c:pt>
                <c:pt idx="7644">
                  <c:v>921.60000000000014</c:v>
                </c:pt>
                <c:pt idx="7645">
                  <c:v>921.90000000000009</c:v>
                </c:pt>
                <c:pt idx="7646">
                  <c:v>922.2</c:v>
                </c:pt>
                <c:pt idx="7647">
                  <c:v>922.5</c:v>
                </c:pt>
                <c:pt idx="7648">
                  <c:v>922.7</c:v>
                </c:pt>
                <c:pt idx="7649">
                  <c:v>923</c:v>
                </c:pt>
                <c:pt idx="7650">
                  <c:v>923.3</c:v>
                </c:pt>
                <c:pt idx="7651">
                  <c:v>923.60000000000014</c:v>
                </c:pt>
                <c:pt idx="7652">
                  <c:v>923.90000000000009</c:v>
                </c:pt>
                <c:pt idx="7653">
                  <c:v>924.2</c:v>
                </c:pt>
                <c:pt idx="7654">
                  <c:v>924.5</c:v>
                </c:pt>
                <c:pt idx="7655">
                  <c:v>924.8</c:v>
                </c:pt>
                <c:pt idx="7656">
                  <c:v>925.10000000000014</c:v>
                </c:pt>
                <c:pt idx="7657">
                  <c:v>925.40000000000009</c:v>
                </c:pt>
                <c:pt idx="7658">
                  <c:v>925.7</c:v>
                </c:pt>
                <c:pt idx="7659">
                  <c:v>926</c:v>
                </c:pt>
                <c:pt idx="7660">
                  <c:v>926.3</c:v>
                </c:pt>
                <c:pt idx="7661">
                  <c:v>926.60000000000014</c:v>
                </c:pt>
                <c:pt idx="7662">
                  <c:v>926.90000000000009</c:v>
                </c:pt>
                <c:pt idx="7663">
                  <c:v>927.2</c:v>
                </c:pt>
                <c:pt idx="7664">
                  <c:v>927.5</c:v>
                </c:pt>
                <c:pt idx="7665">
                  <c:v>927.8</c:v>
                </c:pt>
                <c:pt idx="7666">
                  <c:v>928.10000000000014</c:v>
                </c:pt>
                <c:pt idx="7667">
                  <c:v>928.40000000000009</c:v>
                </c:pt>
                <c:pt idx="7668">
                  <c:v>928.7</c:v>
                </c:pt>
                <c:pt idx="7669">
                  <c:v>929</c:v>
                </c:pt>
                <c:pt idx="7670">
                  <c:v>929.3</c:v>
                </c:pt>
                <c:pt idx="7671">
                  <c:v>929.60000000000014</c:v>
                </c:pt>
                <c:pt idx="7672">
                  <c:v>929.90000000000009</c:v>
                </c:pt>
                <c:pt idx="7673">
                  <c:v>930.2</c:v>
                </c:pt>
                <c:pt idx="7674">
                  <c:v>930.5</c:v>
                </c:pt>
                <c:pt idx="7675">
                  <c:v>930.8</c:v>
                </c:pt>
                <c:pt idx="7676">
                  <c:v>931.10000000000014</c:v>
                </c:pt>
                <c:pt idx="7677">
                  <c:v>931.3</c:v>
                </c:pt>
                <c:pt idx="7678">
                  <c:v>931.60000000000014</c:v>
                </c:pt>
                <c:pt idx="7679">
                  <c:v>931.90000000000009</c:v>
                </c:pt>
                <c:pt idx="7680">
                  <c:v>932.2</c:v>
                </c:pt>
                <c:pt idx="7681">
                  <c:v>932.5</c:v>
                </c:pt>
                <c:pt idx="7682">
                  <c:v>932.8</c:v>
                </c:pt>
                <c:pt idx="7683">
                  <c:v>933.10000000000014</c:v>
                </c:pt>
                <c:pt idx="7684">
                  <c:v>933.40000000000009</c:v>
                </c:pt>
                <c:pt idx="7685">
                  <c:v>933.7</c:v>
                </c:pt>
                <c:pt idx="7686">
                  <c:v>934</c:v>
                </c:pt>
                <c:pt idx="7687">
                  <c:v>934.2</c:v>
                </c:pt>
                <c:pt idx="7688">
                  <c:v>934.5</c:v>
                </c:pt>
                <c:pt idx="7689">
                  <c:v>934.8</c:v>
                </c:pt>
                <c:pt idx="7690">
                  <c:v>935.10000000000014</c:v>
                </c:pt>
                <c:pt idx="7691">
                  <c:v>935.40000000000009</c:v>
                </c:pt>
                <c:pt idx="7692">
                  <c:v>935.7</c:v>
                </c:pt>
                <c:pt idx="7693">
                  <c:v>936</c:v>
                </c:pt>
                <c:pt idx="7694">
                  <c:v>936.3</c:v>
                </c:pt>
                <c:pt idx="7695">
                  <c:v>936.60000000000014</c:v>
                </c:pt>
                <c:pt idx="7696">
                  <c:v>936.90000000000009</c:v>
                </c:pt>
                <c:pt idx="7697">
                  <c:v>937.10000000000014</c:v>
                </c:pt>
                <c:pt idx="7698">
                  <c:v>937.40000000000009</c:v>
                </c:pt>
                <c:pt idx="7699">
                  <c:v>937.7</c:v>
                </c:pt>
                <c:pt idx="7700">
                  <c:v>938</c:v>
                </c:pt>
                <c:pt idx="7701">
                  <c:v>938.3</c:v>
                </c:pt>
                <c:pt idx="7702">
                  <c:v>938.60000000000014</c:v>
                </c:pt>
                <c:pt idx="7703">
                  <c:v>939</c:v>
                </c:pt>
                <c:pt idx="7704">
                  <c:v>939.40000000000009</c:v>
                </c:pt>
                <c:pt idx="7705">
                  <c:v>939.7</c:v>
                </c:pt>
                <c:pt idx="7706">
                  <c:v>940.10000000000014</c:v>
                </c:pt>
                <c:pt idx="7707">
                  <c:v>940.5</c:v>
                </c:pt>
                <c:pt idx="7708">
                  <c:v>940.8</c:v>
                </c:pt>
                <c:pt idx="7709">
                  <c:v>941.2</c:v>
                </c:pt>
                <c:pt idx="7710">
                  <c:v>941.60000000000014</c:v>
                </c:pt>
                <c:pt idx="7711">
                  <c:v>941.90000000000009</c:v>
                </c:pt>
                <c:pt idx="7712">
                  <c:v>942.3</c:v>
                </c:pt>
                <c:pt idx="7713">
                  <c:v>942.60000000000014</c:v>
                </c:pt>
                <c:pt idx="7714">
                  <c:v>943</c:v>
                </c:pt>
                <c:pt idx="7715">
                  <c:v>943.40000000000009</c:v>
                </c:pt>
                <c:pt idx="7716">
                  <c:v>943.7</c:v>
                </c:pt>
                <c:pt idx="7717">
                  <c:v>944.10000000000014</c:v>
                </c:pt>
                <c:pt idx="7718">
                  <c:v>944.5</c:v>
                </c:pt>
                <c:pt idx="7719">
                  <c:v>944.8</c:v>
                </c:pt>
                <c:pt idx="7720">
                  <c:v>945.2</c:v>
                </c:pt>
                <c:pt idx="7721">
                  <c:v>945.5</c:v>
                </c:pt>
                <c:pt idx="7722">
                  <c:v>945.90000000000009</c:v>
                </c:pt>
                <c:pt idx="7723">
                  <c:v>946.2</c:v>
                </c:pt>
                <c:pt idx="7724">
                  <c:v>946.5</c:v>
                </c:pt>
                <c:pt idx="7725">
                  <c:v>946.90000000000009</c:v>
                </c:pt>
                <c:pt idx="7726">
                  <c:v>947.2</c:v>
                </c:pt>
                <c:pt idx="7727">
                  <c:v>947.5</c:v>
                </c:pt>
                <c:pt idx="7728">
                  <c:v>947.8</c:v>
                </c:pt>
                <c:pt idx="7729">
                  <c:v>948.2</c:v>
                </c:pt>
                <c:pt idx="7730">
                  <c:v>948.5</c:v>
                </c:pt>
                <c:pt idx="7731">
                  <c:v>948.8</c:v>
                </c:pt>
                <c:pt idx="7732">
                  <c:v>949.10000000000014</c:v>
                </c:pt>
                <c:pt idx="7733">
                  <c:v>949.40000000000009</c:v>
                </c:pt>
                <c:pt idx="7734">
                  <c:v>949.8</c:v>
                </c:pt>
                <c:pt idx="7735">
                  <c:v>950.10000000000014</c:v>
                </c:pt>
                <c:pt idx="7736">
                  <c:v>950.40000000000009</c:v>
                </c:pt>
                <c:pt idx="7737">
                  <c:v>950.7</c:v>
                </c:pt>
                <c:pt idx="7738">
                  <c:v>951.10000000000014</c:v>
                </c:pt>
                <c:pt idx="7739">
                  <c:v>951.40000000000009</c:v>
                </c:pt>
                <c:pt idx="7740">
                  <c:v>951.7</c:v>
                </c:pt>
                <c:pt idx="7741">
                  <c:v>952</c:v>
                </c:pt>
                <c:pt idx="7742">
                  <c:v>952.40000000000009</c:v>
                </c:pt>
                <c:pt idx="7743">
                  <c:v>952.7</c:v>
                </c:pt>
                <c:pt idx="7744">
                  <c:v>953</c:v>
                </c:pt>
                <c:pt idx="7745">
                  <c:v>953.3</c:v>
                </c:pt>
                <c:pt idx="7746">
                  <c:v>953.7</c:v>
                </c:pt>
                <c:pt idx="7747">
                  <c:v>954</c:v>
                </c:pt>
                <c:pt idx="7748">
                  <c:v>954.40000000000009</c:v>
                </c:pt>
                <c:pt idx="7749">
                  <c:v>954.7</c:v>
                </c:pt>
                <c:pt idx="7750">
                  <c:v>955.10000000000014</c:v>
                </c:pt>
                <c:pt idx="7751">
                  <c:v>955.40000000000009</c:v>
                </c:pt>
                <c:pt idx="7752">
                  <c:v>955.8</c:v>
                </c:pt>
                <c:pt idx="7753">
                  <c:v>956.10000000000014</c:v>
                </c:pt>
                <c:pt idx="7754">
                  <c:v>956.5</c:v>
                </c:pt>
                <c:pt idx="7755">
                  <c:v>956.8</c:v>
                </c:pt>
                <c:pt idx="7756">
                  <c:v>957.2</c:v>
                </c:pt>
                <c:pt idx="7757">
                  <c:v>957.5</c:v>
                </c:pt>
                <c:pt idx="7758">
                  <c:v>957.8</c:v>
                </c:pt>
                <c:pt idx="7759">
                  <c:v>958.2</c:v>
                </c:pt>
                <c:pt idx="7760">
                  <c:v>958.5</c:v>
                </c:pt>
                <c:pt idx="7761">
                  <c:v>958.90000000000009</c:v>
                </c:pt>
                <c:pt idx="7762">
                  <c:v>959.2</c:v>
                </c:pt>
                <c:pt idx="7763">
                  <c:v>959.60000000000014</c:v>
                </c:pt>
                <c:pt idx="7764">
                  <c:v>959.90000000000009</c:v>
                </c:pt>
                <c:pt idx="7765">
                  <c:v>960.3</c:v>
                </c:pt>
                <c:pt idx="7766">
                  <c:v>960.60000000000014</c:v>
                </c:pt>
                <c:pt idx="7767">
                  <c:v>960.90000000000009</c:v>
                </c:pt>
                <c:pt idx="7768">
                  <c:v>961.3</c:v>
                </c:pt>
                <c:pt idx="7769">
                  <c:v>961.60000000000014</c:v>
                </c:pt>
                <c:pt idx="7770">
                  <c:v>961.90000000000009</c:v>
                </c:pt>
                <c:pt idx="7771">
                  <c:v>962.2</c:v>
                </c:pt>
                <c:pt idx="7772">
                  <c:v>962.5</c:v>
                </c:pt>
                <c:pt idx="7773">
                  <c:v>962.90000000000009</c:v>
                </c:pt>
                <c:pt idx="7774">
                  <c:v>963.2</c:v>
                </c:pt>
                <c:pt idx="7775">
                  <c:v>963.5</c:v>
                </c:pt>
                <c:pt idx="7776">
                  <c:v>963.8</c:v>
                </c:pt>
                <c:pt idx="7777">
                  <c:v>964.10000000000014</c:v>
                </c:pt>
                <c:pt idx="7778">
                  <c:v>964.40000000000009</c:v>
                </c:pt>
                <c:pt idx="7779">
                  <c:v>964.8</c:v>
                </c:pt>
                <c:pt idx="7780">
                  <c:v>965.10000000000014</c:v>
                </c:pt>
                <c:pt idx="7781">
                  <c:v>965.40000000000009</c:v>
                </c:pt>
                <c:pt idx="7782">
                  <c:v>965.7</c:v>
                </c:pt>
                <c:pt idx="7783">
                  <c:v>966</c:v>
                </c:pt>
                <c:pt idx="7784">
                  <c:v>966.40000000000009</c:v>
                </c:pt>
                <c:pt idx="7785">
                  <c:v>966.7</c:v>
                </c:pt>
                <c:pt idx="7786">
                  <c:v>967</c:v>
                </c:pt>
                <c:pt idx="7787">
                  <c:v>967.3</c:v>
                </c:pt>
                <c:pt idx="7788">
                  <c:v>967.60000000000014</c:v>
                </c:pt>
                <c:pt idx="7789">
                  <c:v>967.90000000000009</c:v>
                </c:pt>
                <c:pt idx="7790">
                  <c:v>968.3</c:v>
                </c:pt>
                <c:pt idx="7791">
                  <c:v>968.60000000000014</c:v>
                </c:pt>
                <c:pt idx="7792">
                  <c:v>969</c:v>
                </c:pt>
                <c:pt idx="7793">
                  <c:v>969.3</c:v>
                </c:pt>
                <c:pt idx="7794">
                  <c:v>969.7</c:v>
                </c:pt>
                <c:pt idx="7795">
                  <c:v>970</c:v>
                </c:pt>
                <c:pt idx="7796">
                  <c:v>970.40000000000009</c:v>
                </c:pt>
                <c:pt idx="7797">
                  <c:v>970.7</c:v>
                </c:pt>
                <c:pt idx="7798">
                  <c:v>971.10000000000014</c:v>
                </c:pt>
                <c:pt idx="7799">
                  <c:v>971.40000000000009</c:v>
                </c:pt>
                <c:pt idx="7800">
                  <c:v>971.8</c:v>
                </c:pt>
                <c:pt idx="7801">
                  <c:v>972.10000000000014</c:v>
                </c:pt>
                <c:pt idx="7802">
                  <c:v>972.40000000000009</c:v>
                </c:pt>
                <c:pt idx="7803">
                  <c:v>972.8</c:v>
                </c:pt>
                <c:pt idx="7804">
                  <c:v>973.10000000000014</c:v>
                </c:pt>
                <c:pt idx="7805">
                  <c:v>973.5</c:v>
                </c:pt>
                <c:pt idx="7806">
                  <c:v>973.8</c:v>
                </c:pt>
                <c:pt idx="7807">
                  <c:v>974.2</c:v>
                </c:pt>
                <c:pt idx="7808">
                  <c:v>974.5</c:v>
                </c:pt>
                <c:pt idx="7809">
                  <c:v>974.90000000000009</c:v>
                </c:pt>
                <c:pt idx="7810">
                  <c:v>975.2</c:v>
                </c:pt>
                <c:pt idx="7811">
                  <c:v>975.60000000000014</c:v>
                </c:pt>
                <c:pt idx="7812">
                  <c:v>975.90000000000009</c:v>
                </c:pt>
                <c:pt idx="7813">
                  <c:v>976.3</c:v>
                </c:pt>
                <c:pt idx="7814">
                  <c:v>976.60000000000014</c:v>
                </c:pt>
                <c:pt idx="7815">
                  <c:v>977</c:v>
                </c:pt>
                <c:pt idx="7816">
                  <c:v>977.3</c:v>
                </c:pt>
                <c:pt idx="7817">
                  <c:v>977.7</c:v>
                </c:pt>
                <c:pt idx="7818">
                  <c:v>978.10000000000014</c:v>
                </c:pt>
                <c:pt idx="7819">
                  <c:v>978.40000000000009</c:v>
                </c:pt>
                <c:pt idx="7820">
                  <c:v>978.8</c:v>
                </c:pt>
                <c:pt idx="7821">
                  <c:v>979.10000000000014</c:v>
                </c:pt>
                <c:pt idx="7822">
                  <c:v>979.5</c:v>
                </c:pt>
                <c:pt idx="7823">
                  <c:v>979.8</c:v>
                </c:pt>
                <c:pt idx="7824">
                  <c:v>980.2</c:v>
                </c:pt>
                <c:pt idx="7825">
                  <c:v>980.5</c:v>
                </c:pt>
                <c:pt idx="7826">
                  <c:v>980.90000000000009</c:v>
                </c:pt>
                <c:pt idx="7827">
                  <c:v>981.2</c:v>
                </c:pt>
                <c:pt idx="7828">
                  <c:v>981.60000000000014</c:v>
                </c:pt>
                <c:pt idx="7829">
                  <c:v>981.90000000000009</c:v>
                </c:pt>
                <c:pt idx="7830">
                  <c:v>982.3</c:v>
                </c:pt>
                <c:pt idx="7831">
                  <c:v>982.7</c:v>
                </c:pt>
                <c:pt idx="7832">
                  <c:v>983</c:v>
                </c:pt>
                <c:pt idx="7833">
                  <c:v>983.40000000000009</c:v>
                </c:pt>
                <c:pt idx="7834">
                  <c:v>983.7</c:v>
                </c:pt>
                <c:pt idx="7835">
                  <c:v>984.10000000000014</c:v>
                </c:pt>
                <c:pt idx="7836">
                  <c:v>984.40000000000009</c:v>
                </c:pt>
                <c:pt idx="7837">
                  <c:v>984.8</c:v>
                </c:pt>
                <c:pt idx="7838">
                  <c:v>985.2</c:v>
                </c:pt>
                <c:pt idx="7839">
                  <c:v>985.5</c:v>
                </c:pt>
                <c:pt idx="7840">
                  <c:v>985.90000000000009</c:v>
                </c:pt>
                <c:pt idx="7841">
                  <c:v>986.2</c:v>
                </c:pt>
                <c:pt idx="7842">
                  <c:v>986.60000000000014</c:v>
                </c:pt>
                <c:pt idx="7843">
                  <c:v>986.90000000000009</c:v>
                </c:pt>
                <c:pt idx="7844">
                  <c:v>987.3</c:v>
                </c:pt>
                <c:pt idx="7845">
                  <c:v>987.7</c:v>
                </c:pt>
                <c:pt idx="7846">
                  <c:v>988</c:v>
                </c:pt>
                <c:pt idx="7847">
                  <c:v>988.40000000000009</c:v>
                </c:pt>
                <c:pt idx="7848">
                  <c:v>988.7</c:v>
                </c:pt>
                <c:pt idx="7849">
                  <c:v>989.10000000000014</c:v>
                </c:pt>
                <c:pt idx="7850">
                  <c:v>989.5</c:v>
                </c:pt>
                <c:pt idx="7851">
                  <c:v>989.8</c:v>
                </c:pt>
                <c:pt idx="7852">
                  <c:v>990.2</c:v>
                </c:pt>
                <c:pt idx="7853">
                  <c:v>990.5</c:v>
                </c:pt>
                <c:pt idx="7854">
                  <c:v>990.90000000000009</c:v>
                </c:pt>
                <c:pt idx="7855">
                  <c:v>991.3</c:v>
                </c:pt>
                <c:pt idx="7856">
                  <c:v>991.7</c:v>
                </c:pt>
                <c:pt idx="7857">
                  <c:v>992</c:v>
                </c:pt>
                <c:pt idx="7858">
                  <c:v>992.40000000000009</c:v>
                </c:pt>
                <c:pt idx="7859">
                  <c:v>992.8</c:v>
                </c:pt>
                <c:pt idx="7860">
                  <c:v>993.2</c:v>
                </c:pt>
                <c:pt idx="7861">
                  <c:v>993.5</c:v>
                </c:pt>
                <c:pt idx="7862">
                  <c:v>993.90000000000009</c:v>
                </c:pt>
                <c:pt idx="7863">
                  <c:v>994.3</c:v>
                </c:pt>
                <c:pt idx="7864">
                  <c:v>994.7</c:v>
                </c:pt>
                <c:pt idx="7865">
                  <c:v>995</c:v>
                </c:pt>
                <c:pt idx="7866">
                  <c:v>995.40000000000009</c:v>
                </c:pt>
                <c:pt idx="7867">
                  <c:v>995.8</c:v>
                </c:pt>
                <c:pt idx="7868">
                  <c:v>996.2</c:v>
                </c:pt>
                <c:pt idx="7869">
                  <c:v>996.60000000000014</c:v>
                </c:pt>
                <c:pt idx="7870">
                  <c:v>996.90000000000009</c:v>
                </c:pt>
                <c:pt idx="7871">
                  <c:v>997.3</c:v>
                </c:pt>
                <c:pt idx="7872">
                  <c:v>997.7</c:v>
                </c:pt>
                <c:pt idx="7873">
                  <c:v>998.10000000000014</c:v>
                </c:pt>
                <c:pt idx="7874">
                  <c:v>998.40000000000009</c:v>
                </c:pt>
                <c:pt idx="7875">
                  <c:v>998.7</c:v>
                </c:pt>
                <c:pt idx="7876">
                  <c:v>999.10000000000014</c:v>
                </c:pt>
                <c:pt idx="7877">
                  <c:v>999.40000000000009</c:v>
                </c:pt>
                <c:pt idx="7878">
                  <c:v>999.8</c:v>
                </c:pt>
                <c:pt idx="7879">
                  <c:v>1000.1000000000001</c:v>
                </c:pt>
                <c:pt idx="7880">
                  <c:v>1000.5</c:v>
                </c:pt>
                <c:pt idx="7881">
                  <c:v>1000.8</c:v>
                </c:pt>
                <c:pt idx="7882">
                  <c:v>1001.1000000000001</c:v>
                </c:pt>
                <c:pt idx="7883">
                  <c:v>1001.5</c:v>
                </c:pt>
                <c:pt idx="7884">
                  <c:v>1001.8</c:v>
                </c:pt>
                <c:pt idx="7885">
                  <c:v>1002.2</c:v>
                </c:pt>
                <c:pt idx="7886">
                  <c:v>1002.5</c:v>
                </c:pt>
                <c:pt idx="7887">
                  <c:v>1002.8</c:v>
                </c:pt>
                <c:pt idx="7888">
                  <c:v>1003.2</c:v>
                </c:pt>
                <c:pt idx="7889">
                  <c:v>1003.5</c:v>
                </c:pt>
                <c:pt idx="7890">
                  <c:v>1003.9000000000001</c:v>
                </c:pt>
                <c:pt idx="7891">
                  <c:v>1004.2</c:v>
                </c:pt>
                <c:pt idx="7892">
                  <c:v>1004.6000000000001</c:v>
                </c:pt>
                <c:pt idx="7893">
                  <c:v>1004.9000000000001</c:v>
                </c:pt>
                <c:pt idx="7894">
                  <c:v>1005.2</c:v>
                </c:pt>
                <c:pt idx="7895">
                  <c:v>1005.6000000000001</c:v>
                </c:pt>
                <c:pt idx="7896">
                  <c:v>1006</c:v>
                </c:pt>
                <c:pt idx="7897">
                  <c:v>1006.4000000000001</c:v>
                </c:pt>
                <c:pt idx="7898">
                  <c:v>1006.7</c:v>
                </c:pt>
                <c:pt idx="7899">
                  <c:v>1007.1000000000001</c:v>
                </c:pt>
                <c:pt idx="7900">
                  <c:v>1007.5</c:v>
                </c:pt>
                <c:pt idx="7901">
                  <c:v>1007.9000000000001</c:v>
                </c:pt>
                <c:pt idx="7902">
                  <c:v>1008.2</c:v>
                </c:pt>
                <c:pt idx="7903">
                  <c:v>1008.6000000000001</c:v>
                </c:pt>
                <c:pt idx="7904">
                  <c:v>1009</c:v>
                </c:pt>
                <c:pt idx="7905">
                  <c:v>1009.4000000000001</c:v>
                </c:pt>
                <c:pt idx="7906">
                  <c:v>1009.8</c:v>
                </c:pt>
                <c:pt idx="7907">
                  <c:v>1010.1000000000001</c:v>
                </c:pt>
                <c:pt idx="7908">
                  <c:v>1010.5</c:v>
                </c:pt>
                <c:pt idx="7909">
                  <c:v>1010.9000000000001</c:v>
                </c:pt>
                <c:pt idx="7910">
                  <c:v>1011.3</c:v>
                </c:pt>
                <c:pt idx="7911">
                  <c:v>1011.7</c:v>
                </c:pt>
                <c:pt idx="7912">
                  <c:v>1012</c:v>
                </c:pt>
                <c:pt idx="7913">
                  <c:v>1012.4000000000001</c:v>
                </c:pt>
                <c:pt idx="7914">
                  <c:v>1012.8</c:v>
                </c:pt>
                <c:pt idx="7915">
                  <c:v>1013.2</c:v>
                </c:pt>
                <c:pt idx="7916">
                  <c:v>1013.5</c:v>
                </c:pt>
                <c:pt idx="7917">
                  <c:v>1013.9000000000001</c:v>
                </c:pt>
                <c:pt idx="7918">
                  <c:v>1014.3</c:v>
                </c:pt>
                <c:pt idx="7919">
                  <c:v>1014.6000000000001</c:v>
                </c:pt>
                <c:pt idx="7920">
                  <c:v>1015</c:v>
                </c:pt>
                <c:pt idx="7921">
                  <c:v>1015.3</c:v>
                </c:pt>
                <c:pt idx="7922">
                  <c:v>1015.7</c:v>
                </c:pt>
                <c:pt idx="7923">
                  <c:v>1016.1000000000001</c:v>
                </c:pt>
                <c:pt idx="7924">
                  <c:v>1016.4000000000001</c:v>
                </c:pt>
                <c:pt idx="7925">
                  <c:v>1016.8</c:v>
                </c:pt>
                <c:pt idx="7926">
                  <c:v>1017.2</c:v>
                </c:pt>
                <c:pt idx="7927">
                  <c:v>1017.5</c:v>
                </c:pt>
                <c:pt idx="7928">
                  <c:v>1017.9000000000001</c:v>
                </c:pt>
                <c:pt idx="7929">
                  <c:v>1018.3</c:v>
                </c:pt>
                <c:pt idx="7930">
                  <c:v>1018.6000000000001</c:v>
                </c:pt>
                <c:pt idx="7931">
                  <c:v>1019</c:v>
                </c:pt>
                <c:pt idx="7932">
                  <c:v>1019.3</c:v>
                </c:pt>
                <c:pt idx="7933">
                  <c:v>1019.7</c:v>
                </c:pt>
                <c:pt idx="7934">
                  <c:v>1020.1000000000001</c:v>
                </c:pt>
                <c:pt idx="7935">
                  <c:v>1020.4000000000001</c:v>
                </c:pt>
                <c:pt idx="7936">
                  <c:v>1020.8</c:v>
                </c:pt>
                <c:pt idx="7937">
                  <c:v>1021.1000000000001</c:v>
                </c:pt>
                <c:pt idx="7938">
                  <c:v>1021.5</c:v>
                </c:pt>
                <c:pt idx="7939">
                  <c:v>1021.9000000000001</c:v>
                </c:pt>
                <c:pt idx="7940">
                  <c:v>1022.2</c:v>
                </c:pt>
                <c:pt idx="7941">
                  <c:v>1022.6000000000001</c:v>
                </c:pt>
                <c:pt idx="7942">
                  <c:v>1022.9000000000001</c:v>
                </c:pt>
                <c:pt idx="7943">
                  <c:v>1023.3</c:v>
                </c:pt>
                <c:pt idx="7944">
                  <c:v>1023.6000000000001</c:v>
                </c:pt>
                <c:pt idx="7945">
                  <c:v>1024</c:v>
                </c:pt>
                <c:pt idx="7946">
                  <c:v>1024.3</c:v>
                </c:pt>
                <c:pt idx="7947">
                  <c:v>1024.7</c:v>
                </c:pt>
                <c:pt idx="7948">
                  <c:v>1025</c:v>
                </c:pt>
                <c:pt idx="7949">
                  <c:v>1025.4000000000001</c:v>
                </c:pt>
                <c:pt idx="7950">
                  <c:v>1025.7</c:v>
                </c:pt>
                <c:pt idx="7951">
                  <c:v>1026.1000000000001</c:v>
                </c:pt>
                <c:pt idx="7952">
                  <c:v>1026.5</c:v>
                </c:pt>
                <c:pt idx="7953">
                  <c:v>1026.8</c:v>
                </c:pt>
                <c:pt idx="7954">
                  <c:v>1027.2</c:v>
                </c:pt>
                <c:pt idx="7955">
                  <c:v>1027.5</c:v>
                </c:pt>
                <c:pt idx="7956">
                  <c:v>1027.9000000000001</c:v>
                </c:pt>
                <c:pt idx="7957">
                  <c:v>1028.2</c:v>
                </c:pt>
                <c:pt idx="7958">
                  <c:v>1028.6000000000001</c:v>
                </c:pt>
                <c:pt idx="7959">
                  <c:v>1028.9000000000001</c:v>
                </c:pt>
                <c:pt idx="7960">
                  <c:v>1029.3</c:v>
                </c:pt>
                <c:pt idx="7961">
                  <c:v>1029.6000000000001</c:v>
                </c:pt>
                <c:pt idx="7962">
                  <c:v>1030</c:v>
                </c:pt>
                <c:pt idx="7963">
                  <c:v>1030.3</c:v>
                </c:pt>
                <c:pt idx="7964">
                  <c:v>1030.7</c:v>
                </c:pt>
                <c:pt idx="7965">
                  <c:v>1031.1000000000001</c:v>
                </c:pt>
                <c:pt idx="7966">
                  <c:v>1031.4000000000001</c:v>
                </c:pt>
                <c:pt idx="7967">
                  <c:v>1031.8</c:v>
                </c:pt>
                <c:pt idx="7968">
                  <c:v>1032.1000000000001</c:v>
                </c:pt>
                <c:pt idx="7969">
                  <c:v>1032.5</c:v>
                </c:pt>
                <c:pt idx="7970">
                  <c:v>1032.8</c:v>
                </c:pt>
                <c:pt idx="7971">
                  <c:v>1033.2</c:v>
                </c:pt>
                <c:pt idx="7972">
                  <c:v>1033.5</c:v>
                </c:pt>
                <c:pt idx="7973">
                  <c:v>1033.9000000000001</c:v>
                </c:pt>
                <c:pt idx="7974">
                  <c:v>1034.2</c:v>
                </c:pt>
                <c:pt idx="7975">
                  <c:v>1034.6000000000001</c:v>
                </c:pt>
                <c:pt idx="7976">
                  <c:v>1034.9000000000001</c:v>
                </c:pt>
                <c:pt idx="7977">
                  <c:v>1035.3</c:v>
                </c:pt>
                <c:pt idx="7978">
                  <c:v>1035.7</c:v>
                </c:pt>
                <c:pt idx="7979">
                  <c:v>1036</c:v>
                </c:pt>
                <c:pt idx="7980">
                  <c:v>1036.4000000000001</c:v>
                </c:pt>
                <c:pt idx="7981">
                  <c:v>1036.8</c:v>
                </c:pt>
                <c:pt idx="7982">
                  <c:v>1037.1000000000001</c:v>
                </c:pt>
                <c:pt idx="7983">
                  <c:v>1037.5</c:v>
                </c:pt>
                <c:pt idx="7984">
                  <c:v>1037.9000000000001</c:v>
                </c:pt>
                <c:pt idx="7985">
                  <c:v>1038.2</c:v>
                </c:pt>
                <c:pt idx="7986">
                  <c:v>1038.6000000000001</c:v>
                </c:pt>
                <c:pt idx="7987">
                  <c:v>1039</c:v>
                </c:pt>
                <c:pt idx="7988">
                  <c:v>1039.4000000000001</c:v>
                </c:pt>
                <c:pt idx="7989">
                  <c:v>1039.7</c:v>
                </c:pt>
                <c:pt idx="7990">
                  <c:v>1040.1000000000001</c:v>
                </c:pt>
                <c:pt idx="7991">
                  <c:v>1040.5</c:v>
                </c:pt>
                <c:pt idx="7992">
                  <c:v>1040.8</c:v>
                </c:pt>
                <c:pt idx="7993">
                  <c:v>1041.2</c:v>
                </c:pt>
                <c:pt idx="7994">
                  <c:v>1041.6000000000001</c:v>
                </c:pt>
                <c:pt idx="7995">
                  <c:v>1041.9000000000001</c:v>
                </c:pt>
                <c:pt idx="7996">
                  <c:v>1042.3</c:v>
                </c:pt>
                <c:pt idx="7997">
                  <c:v>1042.7</c:v>
                </c:pt>
                <c:pt idx="7998">
                  <c:v>1043</c:v>
                </c:pt>
                <c:pt idx="7999">
                  <c:v>1043.4000000000001</c:v>
                </c:pt>
                <c:pt idx="8000">
                  <c:v>1043.8</c:v>
                </c:pt>
                <c:pt idx="8001">
                  <c:v>1044.2</c:v>
                </c:pt>
                <c:pt idx="8002">
                  <c:v>1044.5</c:v>
                </c:pt>
                <c:pt idx="8003">
                  <c:v>1044.9000000000001</c:v>
                </c:pt>
                <c:pt idx="8004">
                  <c:v>1045.3</c:v>
                </c:pt>
                <c:pt idx="8005">
                  <c:v>1045.6000000000001</c:v>
                </c:pt>
                <c:pt idx="8006">
                  <c:v>1046</c:v>
                </c:pt>
                <c:pt idx="8007">
                  <c:v>1046.4000000000001</c:v>
                </c:pt>
                <c:pt idx="8008">
                  <c:v>1046.7</c:v>
                </c:pt>
                <c:pt idx="8009">
                  <c:v>1047.1000000000001</c:v>
                </c:pt>
                <c:pt idx="8010">
                  <c:v>1047.5</c:v>
                </c:pt>
                <c:pt idx="8011">
                  <c:v>1047.8</c:v>
                </c:pt>
                <c:pt idx="8012">
                  <c:v>1048.2</c:v>
                </c:pt>
                <c:pt idx="8013">
                  <c:v>1048.6000000000001</c:v>
                </c:pt>
                <c:pt idx="8014">
                  <c:v>1048.9000000000001</c:v>
                </c:pt>
                <c:pt idx="8015">
                  <c:v>1049.3</c:v>
                </c:pt>
                <c:pt idx="8016">
                  <c:v>1049.7</c:v>
                </c:pt>
                <c:pt idx="8017">
                  <c:v>1050.1000000000001</c:v>
                </c:pt>
                <c:pt idx="8018">
                  <c:v>1050.4000000000001</c:v>
                </c:pt>
                <c:pt idx="8019">
                  <c:v>1050.8</c:v>
                </c:pt>
                <c:pt idx="8020">
                  <c:v>1051.1000000000001</c:v>
                </c:pt>
                <c:pt idx="8021">
                  <c:v>1051.5</c:v>
                </c:pt>
                <c:pt idx="8022">
                  <c:v>1051.8</c:v>
                </c:pt>
                <c:pt idx="8023">
                  <c:v>1052.2</c:v>
                </c:pt>
                <c:pt idx="8024">
                  <c:v>1052.5</c:v>
                </c:pt>
                <c:pt idx="8025">
                  <c:v>1052.9000000000001</c:v>
                </c:pt>
                <c:pt idx="8026">
                  <c:v>1053.2</c:v>
                </c:pt>
                <c:pt idx="8027">
                  <c:v>1053.6000000000001</c:v>
                </c:pt>
                <c:pt idx="8028">
                  <c:v>1053.9000000000001</c:v>
                </c:pt>
                <c:pt idx="8029">
                  <c:v>1054.3</c:v>
                </c:pt>
                <c:pt idx="8030">
                  <c:v>1054.6000000000001</c:v>
                </c:pt>
                <c:pt idx="8031">
                  <c:v>1055</c:v>
                </c:pt>
                <c:pt idx="8032">
                  <c:v>1055.3</c:v>
                </c:pt>
                <c:pt idx="8033">
                  <c:v>1055.7</c:v>
                </c:pt>
                <c:pt idx="8034">
                  <c:v>1056</c:v>
                </c:pt>
                <c:pt idx="8035">
                  <c:v>1056.4000000000001</c:v>
                </c:pt>
                <c:pt idx="8036">
                  <c:v>1056.7</c:v>
                </c:pt>
                <c:pt idx="8037">
                  <c:v>1057.1000000000001</c:v>
                </c:pt>
                <c:pt idx="8038">
                  <c:v>1057.4000000000001</c:v>
                </c:pt>
                <c:pt idx="8039">
                  <c:v>1057.8</c:v>
                </c:pt>
                <c:pt idx="8040">
                  <c:v>1058.2</c:v>
                </c:pt>
                <c:pt idx="8041">
                  <c:v>1058.5</c:v>
                </c:pt>
                <c:pt idx="8042">
                  <c:v>1058.9000000000001</c:v>
                </c:pt>
                <c:pt idx="8043">
                  <c:v>1059.3</c:v>
                </c:pt>
                <c:pt idx="8044">
                  <c:v>1059.7</c:v>
                </c:pt>
                <c:pt idx="8045">
                  <c:v>1060</c:v>
                </c:pt>
                <c:pt idx="8046">
                  <c:v>1060.4000000000001</c:v>
                </c:pt>
                <c:pt idx="8047">
                  <c:v>1060.8</c:v>
                </c:pt>
                <c:pt idx="8048">
                  <c:v>1061.2</c:v>
                </c:pt>
                <c:pt idx="8049">
                  <c:v>1061.5</c:v>
                </c:pt>
                <c:pt idx="8050">
                  <c:v>1061.9000000000001</c:v>
                </c:pt>
                <c:pt idx="8051">
                  <c:v>1062.3</c:v>
                </c:pt>
                <c:pt idx="8052">
                  <c:v>1062.6000000000001</c:v>
                </c:pt>
                <c:pt idx="8053">
                  <c:v>1063</c:v>
                </c:pt>
                <c:pt idx="8054">
                  <c:v>1063.4000000000001</c:v>
                </c:pt>
                <c:pt idx="8055">
                  <c:v>1063.8</c:v>
                </c:pt>
                <c:pt idx="8056">
                  <c:v>1064.1000000000001</c:v>
                </c:pt>
                <c:pt idx="8057">
                  <c:v>1064.5</c:v>
                </c:pt>
                <c:pt idx="8058">
                  <c:v>1064.9000000000001</c:v>
                </c:pt>
                <c:pt idx="8059">
                  <c:v>1065.2</c:v>
                </c:pt>
                <c:pt idx="8060">
                  <c:v>1065.6000000000001</c:v>
                </c:pt>
                <c:pt idx="8061">
                  <c:v>1065.9000000000001</c:v>
                </c:pt>
                <c:pt idx="8062">
                  <c:v>1066.3</c:v>
                </c:pt>
                <c:pt idx="8063">
                  <c:v>1066.6000000000001</c:v>
                </c:pt>
                <c:pt idx="8064">
                  <c:v>1066.9000000000001</c:v>
                </c:pt>
                <c:pt idx="8065">
                  <c:v>1067.3</c:v>
                </c:pt>
                <c:pt idx="8066">
                  <c:v>1067.6000000000001</c:v>
                </c:pt>
                <c:pt idx="8067">
                  <c:v>1068</c:v>
                </c:pt>
                <c:pt idx="8068">
                  <c:v>1068.3</c:v>
                </c:pt>
                <c:pt idx="8069">
                  <c:v>1068.7</c:v>
                </c:pt>
                <c:pt idx="8070">
                  <c:v>1069</c:v>
                </c:pt>
                <c:pt idx="8071">
                  <c:v>1069.4000000000001</c:v>
                </c:pt>
                <c:pt idx="8072">
                  <c:v>1069.7</c:v>
                </c:pt>
                <c:pt idx="8073">
                  <c:v>1070.1000000000001</c:v>
                </c:pt>
                <c:pt idx="8074">
                  <c:v>1070.4000000000001</c:v>
                </c:pt>
                <c:pt idx="8075">
                  <c:v>1070.7</c:v>
                </c:pt>
                <c:pt idx="8076">
                  <c:v>1071.1000000000001</c:v>
                </c:pt>
                <c:pt idx="8077">
                  <c:v>1071.4000000000001</c:v>
                </c:pt>
                <c:pt idx="8078">
                  <c:v>1071.8</c:v>
                </c:pt>
                <c:pt idx="8079">
                  <c:v>1072.1000000000001</c:v>
                </c:pt>
                <c:pt idx="8080">
                  <c:v>1072.5</c:v>
                </c:pt>
                <c:pt idx="8081">
                  <c:v>1072.9000000000001</c:v>
                </c:pt>
                <c:pt idx="8082">
                  <c:v>1073.2</c:v>
                </c:pt>
                <c:pt idx="8083">
                  <c:v>1073.6000000000001</c:v>
                </c:pt>
                <c:pt idx="8084">
                  <c:v>1074</c:v>
                </c:pt>
                <c:pt idx="8085">
                  <c:v>1074.3</c:v>
                </c:pt>
                <c:pt idx="8086">
                  <c:v>1074.7</c:v>
                </c:pt>
                <c:pt idx="8087">
                  <c:v>1075.1000000000001</c:v>
                </c:pt>
                <c:pt idx="8088">
                  <c:v>1075.5</c:v>
                </c:pt>
                <c:pt idx="8089">
                  <c:v>1075.8</c:v>
                </c:pt>
                <c:pt idx="8090">
                  <c:v>1076.2</c:v>
                </c:pt>
                <c:pt idx="8091">
                  <c:v>1076.6000000000001</c:v>
                </c:pt>
                <c:pt idx="8092">
                  <c:v>1077</c:v>
                </c:pt>
                <c:pt idx="8093">
                  <c:v>1077.3</c:v>
                </c:pt>
                <c:pt idx="8094">
                  <c:v>1077.7</c:v>
                </c:pt>
                <c:pt idx="8095">
                  <c:v>1078.1000000000001</c:v>
                </c:pt>
                <c:pt idx="8096">
                  <c:v>1078.4000000000001</c:v>
                </c:pt>
                <c:pt idx="8097">
                  <c:v>1078.8</c:v>
                </c:pt>
                <c:pt idx="8098">
                  <c:v>1079.2</c:v>
                </c:pt>
                <c:pt idx="8099">
                  <c:v>1079.6000000000001</c:v>
                </c:pt>
                <c:pt idx="8100">
                  <c:v>1079.9000000000001</c:v>
                </c:pt>
                <c:pt idx="8101">
                  <c:v>1080.3</c:v>
                </c:pt>
                <c:pt idx="8102">
                  <c:v>1080.7</c:v>
                </c:pt>
                <c:pt idx="8103">
                  <c:v>1081</c:v>
                </c:pt>
                <c:pt idx="8104">
                  <c:v>1081.4000000000001</c:v>
                </c:pt>
                <c:pt idx="8105">
                  <c:v>1081.8</c:v>
                </c:pt>
                <c:pt idx="8106">
                  <c:v>1082.1000000000001</c:v>
                </c:pt>
                <c:pt idx="8107">
                  <c:v>1082.5</c:v>
                </c:pt>
                <c:pt idx="8108">
                  <c:v>1082.9000000000001</c:v>
                </c:pt>
                <c:pt idx="8109">
                  <c:v>1083.2</c:v>
                </c:pt>
                <c:pt idx="8110">
                  <c:v>1083.6000000000001</c:v>
                </c:pt>
                <c:pt idx="8111">
                  <c:v>1084</c:v>
                </c:pt>
                <c:pt idx="8112">
                  <c:v>1084.4000000000001</c:v>
                </c:pt>
                <c:pt idx="8113">
                  <c:v>1084.7</c:v>
                </c:pt>
                <c:pt idx="8114">
                  <c:v>1085.1000000000001</c:v>
                </c:pt>
                <c:pt idx="8115">
                  <c:v>1085.5</c:v>
                </c:pt>
                <c:pt idx="8116">
                  <c:v>1085.8</c:v>
                </c:pt>
                <c:pt idx="8117">
                  <c:v>1086.2</c:v>
                </c:pt>
                <c:pt idx="8118">
                  <c:v>1086.6000000000001</c:v>
                </c:pt>
                <c:pt idx="8119">
                  <c:v>1086.9000000000001</c:v>
                </c:pt>
                <c:pt idx="8120">
                  <c:v>1087.3</c:v>
                </c:pt>
                <c:pt idx="8121">
                  <c:v>1087.7</c:v>
                </c:pt>
                <c:pt idx="8122">
                  <c:v>1088</c:v>
                </c:pt>
                <c:pt idx="8123">
                  <c:v>1088.4000000000001</c:v>
                </c:pt>
                <c:pt idx="8124">
                  <c:v>1088.7</c:v>
                </c:pt>
                <c:pt idx="8125">
                  <c:v>1089.1000000000001</c:v>
                </c:pt>
                <c:pt idx="8126">
                  <c:v>1089.4000000000001</c:v>
                </c:pt>
                <c:pt idx="8127">
                  <c:v>1089.8</c:v>
                </c:pt>
                <c:pt idx="8128">
                  <c:v>1090.1000000000001</c:v>
                </c:pt>
                <c:pt idx="8129">
                  <c:v>1090.5</c:v>
                </c:pt>
                <c:pt idx="8130">
                  <c:v>1090.8</c:v>
                </c:pt>
                <c:pt idx="8131">
                  <c:v>1091.2</c:v>
                </c:pt>
                <c:pt idx="8132">
                  <c:v>1091.6000000000001</c:v>
                </c:pt>
                <c:pt idx="8133">
                  <c:v>1091.9000000000001</c:v>
                </c:pt>
                <c:pt idx="8134">
                  <c:v>1092.3</c:v>
                </c:pt>
                <c:pt idx="8135">
                  <c:v>1092.6000000000001</c:v>
                </c:pt>
                <c:pt idx="8136">
                  <c:v>1093</c:v>
                </c:pt>
                <c:pt idx="8137">
                  <c:v>1093.3</c:v>
                </c:pt>
                <c:pt idx="8138">
                  <c:v>1093.7</c:v>
                </c:pt>
                <c:pt idx="8139">
                  <c:v>1094</c:v>
                </c:pt>
                <c:pt idx="8140">
                  <c:v>1094.4000000000001</c:v>
                </c:pt>
                <c:pt idx="8141">
                  <c:v>1094.7</c:v>
                </c:pt>
                <c:pt idx="8142">
                  <c:v>1095.1000000000001</c:v>
                </c:pt>
                <c:pt idx="8143">
                  <c:v>1095.4000000000001</c:v>
                </c:pt>
                <c:pt idx="8144">
                  <c:v>1095.8</c:v>
                </c:pt>
                <c:pt idx="8145">
                  <c:v>1096.1000000000001</c:v>
                </c:pt>
                <c:pt idx="8146">
                  <c:v>1096.5</c:v>
                </c:pt>
                <c:pt idx="8147">
                  <c:v>1096.8</c:v>
                </c:pt>
                <c:pt idx="8148">
                  <c:v>1097.2</c:v>
                </c:pt>
                <c:pt idx="8149">
                  <c:v>1097.5</c:v>
                </c:pt>
                <c:pt idx="8150">
                  <c:v>1097.9000000000001</c:v>
                </c:pt>
                <c:pt idx="8151">
                  <c:v>1098.2</c:v>
                </c:pt>
                <c:pt idx="8152">
                  <c:v>1098.6000000000001</c:v>
                </c:pt>
                <c:pt idx="8153">
                  <c:v>1098.9000000000001</c:v>
                </c:pt>
                <c:pt idx="8154">
                  <c:v>1099.2</c:v>
                </c:pt>
                <c:pt idx="8155">
                  <c:v>1099.6000000000001</c:v>
                </c:pt>
                <c:pt idx="8156">
                  <c:v>1099.9000000000001</c:v>
                </c:pt>
                <c:pt idx="8157">
                  <c:v>1100.3</c:v>
                </c:pt>
                <c:pt idx="8158">
                  <c:v>1100.6000000000001</c:v>
                </c:pt>
                <c:pt idx="8159">
                  <c:v>1101</c:v>
                </c:pt>
                <c:pt idx="8160">
                  <c:v>1101.3</c:v>
                </c:pt>
                <c:pt idx="8161">
                  <c:v>1101.7</c:v>
                </c:pt>
                <c:pt idx="8162">
                  <c:v>1102</c:v>
                </c:pt>
                <c:pt idx="8163">
                  <c:v>1102.4000000000001</c:v>
                </c:pt>
                <c:pt idx="8164">
                  <c:v>1102.7</c:v>
                </c:pt>
                <c:pt idx="8165">
                  <c:v>1103</c:v>
                </c:pt>
                <c:pt idx="8166">
                  <c:v>1103.4000000000001</c:v>
                </c:pt>
                <c:pt idx="8167">
                  <c:v>1103.7</c:v>
                </c:pt>
                <c:pt idx="8168">
                  <c:v>1104.1000000000001</c:v>
                </c:pt>
                <c:pt idx="8169">
                  <c:v>1104.4000000000001</c:v>
                </c:pt>
                <c:pt idx="8170">
                  <c:v>1104.8</c:v>
                </c:pt>
                <c:pt idx="8171">
                  <c:v>1105.1000000000001</c:v>
                </c:pt>
                <c:pt idx="8172">
                  <c:v>1105.5</c:v>
                </c:pt>
                <c:pt idx="8173">
                  <c:v>1105.8</c:v>
                </c:pt>
                <c:pt idx="8174">
                  <c:v>1106.1000000000001</c:v>
                </c:pt>
                <c:pt idx="8175">
                  <c:v>1106.5</c:v>
                </c:pt>
                <c:pt idx="8176">
                  <c:v>1106.8</c:v>
                </c:pt>
                <c:pt idx="8177">
                  <c:v>1107.2</c:v>
                </c:pt>
                <c:pt idx="8178">
                  <c:v>1107.5</c:v>
                </c:pt>
                <c:pt idx="8179">
                  <c:v>1107.9000000000001</c:v>
                </c:pt>
                <c:pt idx="8180">
                  <c:v>1108.2</c:v>
                </c:pt>
                <c:pt idx="8181">
                  <c:v>1108.6000000000001</c:v>
                </c:pt>
                <c:pt idx="8182">
                  <c:v>1108.9000000000001</c:v>
                </c:pt>
                <c:pt idx="8183">
                  <c:v>1109.2</c:v>
                </c:pt>
                <c:pt idx="8184">
                  <c:v>1109.6000000000001</c:v>
                </c:pt>
                <c:pt idx="8185">
                  <c:v>1109.9000000000001</c:v>
                </c:pt>
                <c:pt idx="8186">
                  <c:v>1110.3</c:v>
                </c:pt>
                <c:pt idx="8187">
                  <c:v>1110.7</c:v>
                </c:pt>
                <c:pt idx="8188">
                  <c:v>1111.1000000000001</c:v>
                </c:pt>
                <c:pt idx="8189">
                  <c:v>1111.4000000000001</c:v>
                </c:pt>
                <c:pt idx="8190">
                  <c:v>1111.8</c:v>
                </c:pt>
                <c:pt idx="8191">
                  <c:v>1112.2</c:v>
                </c:pt>
                <c:pt idx="8192">
                  <c:v>1112.5</c:v>
                </c:pt>
                <c:pt idx="8193">
                  <c:v>1112.9000000000001</c:v>
                </c:pt>
                <c:pt idx="8194">
                  <c:v>1113.3</c:v>
                </c:pt>
                <c:pt idx="8195">
                  <c:v>1113.7</c:v>
                </c:pt>
                <c:pt idx="8196">
                  <c:v>1114</c:v>
                </c:pt>
                <c:pt idx="8197">
                  <c:v>1114.4000000000001</c:v>
                </c:pt>
                <c:pt idx="8198">
                  <c:v>1114.8</c:v>
                </c:pt>
                <c:pt idx="8199">
                  <c:v>1115.1000000000001</c:v>
                </c:pt>
                <c:pt idx="8200">
                  <c:v>1115.5</c:v>
                </c:pt>
                <c:pt idx="8201">
                  <c:v>1115.9000000000001</c:v>
                </c:pt>
                <c:pt idx="8202">
                  <c:v>1116.3</c:v>
                </c:pt>
                <c:pt idx="8203">
                  <c:v>1116.6000000000001</c:v>
                </c:pt>
                <c:pt idx="8204">
                  <c:v>1117</c:v>
                </c:pt>
                <c:pt idx="8205">
                  <c:v>1117.4000000000001</c:v>
                </c:pt>
                <c:pt idx="8206">
                  <c:v>1117.7</c:v>
                </c:pt>
                <c:pt idx="8207">
                  <c:v>1118.1000000000001</c:v>
                </c:pt>
                <c:pt idx="8208">
                  <c:v>1118.4000000000001</c:v>
                </c:pt>
                <c:pt idx="8209">
                  <c:v>1118.8</c:v>
                </c:pt>
                <c:pt idx="8210">
                  <c:v>1119.1000000000001</c:v>
                </c:pt>
                <c:pt idx="8211">
                  <c:v>1119.5</c:v>
                </c:pt>
                <c:pt idx="8212">
                  <c:v>1119.8</c:v>
                </c:pt>
                <c:pt idx="8213">
                  <c:v>1120.2</c:v>
                </c:pt>
                <c:pt idx="8214">
                  <c:v>1120.5</c:v>
                </c:pt>
                <c:pt idx="8215">
                  <c:v>1120.9000000000001</c:v>
                </c:pt>
                <c:pt idx="8216">
                  <c:v>1121.2</c:v>
                </c:pt>
                <c:pt idx="8217">
                  <c:v>1121.6000000000001</c:v>
                </c:pt>
                <c:pt idx="8218">
                  <c:v>1121.9000000000001</c:v>
                </c:pt>
                <c:pt idx="8219">
                  <c:v>1122.3</c:v>
                </c:pt>
                <c:pt idx="8220">
                  <c:v>1122.6000000000001</c:v>
                </c:pt>
                <c:pt idx="8221">
                  <c:v>1123</c:v>
                </c:pt>
                <c:pt idx="8222">
                  <c:v>1123.3</c:v>
                </c:pt>
                <c:pt idx="8223">
                  <c:v>1123.7</c:v>
                </c:pt>
                <c:pt idx="8224">
                  <c:v>1124</c:v>
                </c:pt>
                <c:pt idx="8225">
                  <c:v>1124.4000000000001</c:v>
                </c:pt>
                <c:pt idx="8226">
                  <c:v>1124.7</c:v>
                </c:pt>
                <c:pt idx="8227">
                  <c:v>1125.1000000000001</c:v>
                </c:pt>
                <c:pt idx="8228">
                  <c:v>1125.4000000000001</c:v>
                </c:pt>
                <c:pt idx="8229">
                  <c:v>1125.8</c:v>
                </c:pt>
                <c:pt idx="8230">
                  <c:v>1126.1000000000001</c:v>
                </c:pt>
                <c:pt idx="8231">
                  <c:v>1126.5</c:v>
                </c:pt>
                <c:pt idx="8232">
                  <c:v>1126.8</c:v>
                </c:pt>
                <c:pt idx="8233">
                  <c:v>1127.2</c:v>
                </c:pt>
                <c:pt idx="8234">
                  <c:v>1127.5</c:v>
                </c:pt>
                <c:pt idx="8235">
                  <c:v>1127.9000000000001</c:v>
                </c:pt>
                <c:pt idx="8236">
                  <c:v>1128.2</c:v>
                </c:pt>
                <c:pt idx="8237">
                  <c:v>1128.6000000000001</c:v>
                </c:pt>
                <c:pt idx="8238">
                  <c:v>1128.9000000000001</c:v>
                </c:pt>
                <c:pt idx="8239">
                  <c:v>1129.3</c:v>
                </c:pt>
                <c:pt idx="8240">
                  <c:v>1129.6000000000001</c:v>
                </c:pt>
                <c:pt idx="8241">
                  <c:v>1130</c:v>
                </c:pt>
                <c:pt idx="8242">
                  <c:v>1130.3</c:v>
                </c:pt>
                <c:pt idx="8243">
                  <c:v>1130.7</c:v>
                </c:pt>
                <c:pt idx="8244">
                  <c:v>1131</c:v>
                </c:pt>
                <c:pt idx="8245">
                  <c:v>1131.4000000000001</c:v>
                </c:pt>
                <c:pt idx="8246">
                  <c:v>1131.7</c:v>
                </c:pt>
                <c:pt idx="8247">
                  <c:v>1132.1000000000001</c:v>
                </c:pt>
                <c:pt idx="8248">
                  <c:v>1132.4000000000001</c:v>
                </c:pt>
                <c:pt idx="8249">
                  <c:v>1132.8</c:v>
                </c:pt>
                <c:pt idx="8250">
                  <c:v>1133.1000000000001</c:v>
                </c:pt>
                <c:pt idx="8251">
                  <c:v>1133.5</c:v>
                </c:pt>
                <c:pt idx="8252">
                  <c:v>1133.8</c:v>
                </c:pt>
                <c:pt idx="8253">
                  <c:v>1134.1000000000001</c:v>
                </c:pt>
                <c:pt idx="8254">
                  <c:v>1134.5</c:v>
                </c:pt>
                <c:pt idx="8255">
                  <c:v>1134.8</c:v>
                </c:pt>
                <c:pt idx="8256">
                  <c:v>1135.2</c:v>
                </c:pt>
                <c:pt idx="8257">
                  <c:v>1135.5</c:v>
                </c:pt>
                <c:pt idx="8258">
                  <c:v>1135.8</c:v>
                </c:pt>
                <c:pt idx="8259">
                  <c:v>1136.2</c:v>
                </c:pt>
                <c:pt idx="8260">
                  <c:v>1136.5</c:v>
                </c:pt>
                <c:pt idx="8261">
                  <c:v>1136.9000000000001</c:v>
                </c:pt>
                <c:pt idx="8262">
                  <c:v>1137.2</c:v>
                </c:pt>
                <c:pt idx="8263">
                  <c:v>1137.6000000000001</c:v>
                </c:pt>
                <c:pt idx="8264">
                  <c:v>1137.9000000000001</c:v>
                </c:pt>
                <c:pt idx="8265">
                  <c:v>1138.2</c:v>
                </c:pt>
                <c:pt idx="8266">
                  <c:v>1138.6000000000001</c:v>
                </c:pt>
                <c:pt idx="8267">
                  <c:v>1138.9000000000001</c:v>
                </c:pt>
                <c:pt idx="8268">
                  <c:v>1139.3</c:v>
                </c:pt>
                <c:pt idx="8269">
                  <c:v>1139.6000000000001</c:v>
                </c:pt>
                <c:pt idx="8270">
                  <c:v>1140</c:v>
                </c:pt>
                <c:pt idx="8271">
                  <c:v>1140.3</c:v>
                </c:pt>
                <c:pt idx="8272">
                  <c:v>1140.7</c:v>
                </c:pt>
                <c:pt idx="8273">
                  <c:v>1141</c:v>
                </c:pt>
                <c:pt idx="8274">
                  <c:v>1141.4000000000001</c:v>
                </c:pt>
                <c:pt idx="8275">
                  <c:v>1141.7</c:v>
                </c:pt>
                <c:pt idx="8276">
                  <c:v>1142.1000000000001</c:v>
                </c:pt>
                <c:pt idx="8277">
                  <c:v>1142.4000000000001</c:v>
                </c:pt>
                <c:pt idx="8278">
                  <c:v>1142.8</c:v>
                </c:pt>
                <c:pt idx="8279">
                  <c:v>1143.2</c:v>
                </c:pt>
                <c:pt idx="8280">
                  <c:v>1143.5</c:v>
                </c:pt>
                <c:pt idx="8281">
                  <c:v>1143.9000000000001</c:v>
                </c:pt>
                <c:pt idx="8282">
                  <c:v>1144.2</c:v>
                </c:pt>
                <c:pt idx="8283">
                  <c:v>1144.6000000000001</c:v>
                </c:pt>
                <c:pt idx="8284">
                  <c:v>1144.9000000000001</c:v>
                </c:pt>
                <c:pt idx="8285">
                  <c:v>1145.3</c:v>
                </c:pt>
                <c:pt idx="8286">
                  <c:v>1145.6000000000001</c:v>
                </c:pt>
                <c:pt idx="8287">
                  <c:v>1146</c:v>
                </c:pt>
                <c:pt idx="8288">
                  <c:v>1146.4000000000001</c:v>
                </c:pt>
                <c:pt idx="8289">
                  <c:v>1146.7</c:v>
                </c:pt>
                <c:pt idx="8290">
                  <c:v>1147.1000000000001</c:v>
                </c:pt>
                <c:pt idx="8291">
                  <c:v>1147.4000000000001</c:v>
                </c:pt>
                <c:pt idx="8292">
                  <c:v>1147.8</c:v>
                </c:pt>
                <c:pt idx="8293">
                  <c:v>1148.2</c:v>
                </c:pt>
                <c:pt idx="8294">
                  <c:v>1148.5</c:v>
                </c:pt>
                <c:pt idx="8295">
                  <c:v>1148.9000000000001</c:v>
                </c:pt>
                <c:pt idx="8296">
                  <c:v>1149.2</c:v>
                </c:pt>
                <c:pt idx="8297">
                  <c:v>1149.6000000000001</c:v>
                </c:pt>
                <c:pt idx="8298">
                  <c:v>1150</c:v>
                </c:pt>
                <c:pt idx="8299">
                  <c:v>1150.3</c:v>
                </c:pt>
                <c:pt idx="8300">
                  <c:v>1150.7</c:v>
                </c:pt>
                <c:pt idx="8301">
                  <c:v>1151.1000000000001</c:v>
                </c:pt>
                <c:pt idx="8302">
                  <c:v>1151.4000000000001</c:v>
                </c:pt>
                <c:pt idx="8303">
                  <c:v>1151.8</c:v>
                </c:pt>
                <c:pt idx="8304">
                  <c:v>1152.1000000000001</c:v>
                </c:pt>
                <c:pt idx="8305">
                  <c:v>1152.5</c:v>
                </c:pt>
                <c:pt idx="8306">
                  <c:v>1152.9000000000001</c:v>
                </c:pt>
                <c:pt idx="8307">
                  <c:v>1153.2</c:v>
                </c:pt>
                <c:pt idx="8308">
                  <c:v>1153.6000000000001</c:v>
                </c:pt>
                <c:pt idx="8309">
                  <c:v>1153.9000000000001</c:v>
                </c:pt>
                <c:pt idx="8310">
                  <c:v>1154.3</c:v>
                </c:pt>
                <c:pt idx="8311">
                  <c:v>1154.6000000000001</c:v>
                </c:pt>
                <c:pt idx="8312">
                  <c:v>1155</c:v>
                </c:pt>
                <c:pt idx="8313">
                  <c:v>1155.3</c:v>
                </c:pt>
                <c:pt idx="8314">
                  <c:v>1155.6000000000001</c:v>
                </c:pt>
                <c:pt idx="8315">
                  <c:v>1155.9000000000001</c:v>
                </c:pt>
                <c:pt idx="8316">
                  <c:v>1156.2</c:v>
                </c:pt>
                <c:pt idx="8317">
                  <c:v>1156.6000000000001</c:v>
                </c:pt>
                <c:pt idx="8318">
                  <c:v>1156.9000000000001</c:v>
                </c:pt>
                <c:pt idx="8319">
                  <c:v>1157.2</c:v>
                </c:pt>
                <c:pt idx="8320">
                  <c:v>1157.5</c:v>
                </c:pt>
                <c:pt idx="8321">
                  <c:v>1157.8</c:v>
                </c:pt>
                <c:pt idx="8322">
                  <c:v>1158.2</c:v>
                </c:pt>
                <c:pt idx="8323">
                  <c:v>1158.5</c:v>
                </c:pt>
                <c:pt idx="8324">
                  <c:v>1158.8</c:v>
                </c:pt>
                <c:pt idx="8325">
                  <c:v>1159.1000000000001</c:v>
                </c:pt>
                <c:pt idx="8326">
                  <c:v>1159.4000000000001</c:v>
                </c:pt>
                <c:pt idx="8327">
                  <c:v>1159.8</c:v>
                </c:pt>
                <c:pt idx="8328">
                  <c:v>1160.1000000000001</c:v>
                </c:pt>
                <c:pt idx="8329">
                  <c:v>1160.4000000000001</c:v>
                </c:pt>
                <c:pt idx="8330">
                  <c:v>1160.7</c:v>
                </c:pt>
                <c:pt idx="8331">
                  <c:v>1161.1000000000001</c:v>
                </c:pt>
                <c:pt idx="8332">
                  <c:v>1161.4000000000001</c:v>
                </c:pt>
                <c:pt idx="8333">
                  <c:v>1161.7</c:v>
                </c:pt>
                <c:pt idx="8334">
                  <c:v>1162</c:v>
                </c:pt>
                <c:pt idx="8335">
                  <c:v>1162.4000000000001</c:v>
                </c:pt>
                <c:pt idx="8336">
                  <c:v>1162.7</c:v>
                </c:pt>
                <c:pt idx="8337">
                  <c:v>1163</c:v>
                </c:pt>
                <c:pt idx="8338">
                  <c:v>1163.3</c:v>
                </c:pt>
                <c:pt idx="8339">
                  <c:v>1163.7</c:v>
                </c:pt>
                <c:pt idx="8340">
                  <c:v>1164</c:v>
                </c:pt>
                <c:pt idx="8341">
                  <c:v>1164.3</c:v>
                </c:pt>
                <c:pt idx="8342">
                  <c:v>1164.7</c:v>
                </c:pt>
                <c:pt idx="8343">
                  <c:v>1165</c:v>
                </c:pt>
                <c:pt idx="8344">
                  <c:v>1165.3</c:v>
                </c:pt>
                <c:pt idx="8345">
                  <c:v>1165.7</c:v>
                </c:pt>
                <c:pt idx="8346">
                  <c:v>1166</c:v>
                </c:pt>
                <c:pt idx="8347">
                  <c:v>1166.3</c:v>
                </c:pt>
                <c:pt idx="8348">
                  <c:v>1166.7</c:v>
                </c:pt>
                <c:pt idx="8349">
                  <c:v>1167</c:v>
                </c:pt>
                <c:pt idx="8350">
                  <c:v>1167.3</c:v>
                </c:pt>
                <c:pt idx="8351">
                  <c:v>1167.7</c:v>
                </c:pt>
                <c:pt idx="8352">
                  <c:v>1168</c:v>
                </c:pt>
                <c:pt idx="8353">
                  <c:v>1168.3</c:v>
                </c:pt>
                <c:pt idx="8354">
                  <c:v>1168.7</c:v>
                </c:pt>
                <c:pt idx="8355">
                  <c:v>1169</c:v>
                </c:pt>
                <c:pt idx="8356">
                  <c:v>1169.3</c:v>
                </c:pt>
                <c:pt idx="8357">
                  <c:v>1169.6000000000001</c:v>
                </c:pt>
                <c:pt idx="8358">
                  <c:v>1170</c:v>
                </c:pt>
                <c:pt idx="8359">
                  <c:v>1170.3</c:v>
                </c:pt>
                <c:pt idx="8360">
                  <c:v>1170.6000000000001</c:v>
                </c:pt>
                <c:pt idx="8361">
                  <c:v>1170.9000000000001</c:v>
                </c:pt>
                <c:pt idx="8362">
                  <c:v>1171.2</c:v>
                </c:pt>
                <c:pt idx="8363">
                  <c:v>1171.6000000000001</c:v>
                </c:pt>
                <c:pt idx="8364">
                  <c:v>1171.9000000000001</c:v>
                </c:pt>
                <c:pt idx="8365">
                  <c:v>1172.2</c:v>
                </c:pt>
                <c:pt idx="8366">
                  <c:v>1172.5</c:v>
                </c:pt>
                <c:pt idx="8367">
                  <c:v>1172.8</c:v>
                </c:pt>
                <c:pt idx="8368">
                  <c:v>1173.2</c:v>
                </c:pt>
                <c:pt idx="8369">
                  <c:v>1173.5</c:v>
                </c:pt>
                <c:pt idx="8370">
                  <c:v>1173.8</c:v>
                </c:pt>
                <c:pt idx="8371">
                  <c:v>1174.1000000000001</c:v>
                </c:pt>
                <c:pt idx="8372">
                  <c:v>1174.4000000000001</c:v>
                </c:pt>
                <c:pt idx="8373">
                  <c:v>1174.8</c:v>
                </c:pt>
                <c:pt idx="8374">
                  <c:v>1175.1000000000001</c:v>
                </c:pt>
                <c:pt idx="8375">
                  <c:v>1175.4000000000001</c:v>
                </c:pt>
                <c:pt idx="8376">
                  <c:v>1175.7</c:v>
                </c:pt>
                <c:pt idx="8377">
                  <c:v>1176</c:v>
                </c:pt>
                <c:pt idx="8378">
                  <c:v>1176.3</c:v>
                </c:pt>
                <c:pt idx="8379">
                  <c:v>1176.7</c:v>
                </c:pt>
                <c:pt idx="8380">
                  <c:v>1177</c:v>
                </c:pt>
                <c:pt idx="8381">
                  <c:v>1177.3</c:v>
                </c:pt>
                <c:pt idx="8382">
                  <c:v>1177.7</c:v>
                </c:pt>
                <c:pt idx="8383">
                  <c:v>1178</c:v>
                </c:pt>
                <c:pt idx="8384">
                  <c:v>1178.3</c:v>
                </c:pt>
                <c:pt idx="8385">
                  <c:v>1178.7</c:v>
                </c:pt>
                <c:pt idx="8386">
                  <c:v>1179</c:v>
                </c:pt>
                <c:pt idx="8387">
                  <c:v>1179.3</c:v>
                </c:pt>
                <c:pt idx="8388">
                  <c:v>1179.7</c:v>
                </c:pt>
                <c:pt idx="8389">
                  <c:v>1180</c:v>
                </c:pt>
                <c:pt idx="8390">
                  <c:v>1180.3</c:v>
                </c:pt>
                <c:pt idx="8391">
                  <c:v>1180.7</c:v>
                </c:pt>
                <c:pt idx="8392">
                  <c:v>1181</c:v>
                </c:pt>
                <c:pt idx="8393">
                  <c:v>1181.3</c:v>
                </c:pt>
                <c:pt idx="8394">
                  <c:v>1181.7</c:v>
                </c:pt>
                <c:pt idx="8395">
                  <c:v>1182</c:v>
                </c:pt>
                <c:pt idx="8396">
                  <c:v>1182.3</c:v>
                </c:pt>
                <c:pt idx="8397">
                  <c:v>1182.7</c:v>
                </c:pt>
                <c:pt idx="8398">
                  <c:v>1183</c:v>
                </c:pt>
                <c:pt idx="8399">
                  <c:v>1183.3</c:v>
                </c:pt>
                <c:pt idx="8400">
                  <c:v>1183.7</c:v>
                </c:pt>
                <c:pt idx="8401">
                  <c:v>1184</c:v>
                </c:pt>
                <c:pt idx="8402">
                  <c:v>1184.3</c:v>
                </c:pt>
                <c:pt idx="8403">
                  <c:v>1184.6000000000001</c:v>
                </c:pt>
                <c:pt idx="8404">
                  <c:v>1184.9000000000001</c:v>
                </c:pt>
                <c:pt idx="8405">
                  <c:v>1185.2</c:v>
                </c:pt>
                <c:pt idx="8406">
                  <c:v>1185.5</c:v>
                </c:pt>
                <c:pt idx="8407">
                  <c:v>1185.8</c:v>
                </c:pt>
                <c:pt idx="8408">
                  <c:v>1186.1000000000001</c:v>
                </c:pt>
                <c:pt idx="8409">
                  <c:v>1186.5</c:v>
                </c:pt>
                <c:pt idx="8410">
                  <c:v>1186.8</c:v>
                </c:pt>
                <c:pt idx="8411">
                  <c:v>1187.1000000000001</c:v>
                </c:pt>
                <c:pt idx="8412">
                  <c:v>1187.4000000000001</c:v>
                </c:pt>
                <c:pt idx="8413">
                  <c:v>1187.7</c:v>
                </c:pt>
                <c:pt idx="8414">
                  <c:v>1188</c:v>
                </c:pt>
                <c:pt idx="8415">
                  <c:v>1188.3</c:v>
                </c:pt>
                <c:pt idx="8416">
                  <c:v>1188.6000000000001</c:v>
                </c:pt>
                <c:pt idx="8417">
                  <c:v>1188.9000000000001</c:v>
                </c:pt>
                <c:pt idx="8418">
                  <c:v>1189.2</c:v>
                </c:pt>
                <c:pt idx="8419">
                  <c:v>1189.5</c:v>
                </c:pt>
                <c:pt idx="8420">
                  <c:v>1189.8</c:v>
                </c:pt>
                <c:pt idx="8421">
                  <c:v>1190.1000000000001</c:v>
                </c:pt>
                <c:pt idx="8422">
                  <c:v>1190.4000000000001</c:v>
                </c:pt>
                <c:pt idx="8423">
                  <c:v>1190.7</c:v>
                </c:pt>
                <c:pt idx="8424">
                  <c:v>1191</c:v>
                </c:pt>
                <c:pt idx="8425">
                  <c:v>1191.3</c:v>
                </c:pt>
                <c:pt idx="8426">
                  <c:v>1191.6000000000001</c:v>
                </c:pt>
                <c:pt idx="8427">
                  <c:v>1191.9000000000001</c:v>
                </c:pt>
                <c:pt idx="8428">
                  <c:v>1192.2</c:v>
                </c:pt>
                <c:pt idx="8429">
                  <c:v>1192.5</c:v>
                </c:pt>
                <c:pt idx="8430">
                  <c:v>1192.8</c:v>
                </c:pt>
                <c:pt idx="8431">
                  <c:v>1193.1000000000001</c:v>
                </c:pt>
                <c:pt idx="8432">
                  <c:v>1193.4000000000001</c:v>
                </c:pt>
                <c:pt idx="8433">
                  <c:v>1193.7</c:v>
                </c:pt>
                <c:pt idx="8434">
                  <c:v>1194</c:v>
                </c:pt>
                <c:pt idx="8435">
                  <c:v>1194.3</c:v>
                </c:pt>
                <c:pt idx="8436">
                  <c:v>1194.6000000000001</c:v>
                </c:pt>
                <c:pt idx="8437">
                  <c:v>1194.9000000000001</c:v>
                </c:pt>
                <c:pt idx="8438">
                  <c:v>1195.2</c:v>
                </c:pt>
                <c:pt idx="8439">
                  <c:v>1195.5</c:v>
                </c:pt>
                <c:pt idx="8440">
                  <c:v>1195.8</c:v>
                </c:pt>
                <c:pt idx="8441">
                  <c:v>1196.1000000000001</c:v>
                </c:pt>
                <c:pt idx="8442">
                  <c:v>1196.4000000000001</c:v>
                </c:pt>
                <c:pt idx="8443">
                  <c:v>1196.7</c:v>
                </c:pt>
                <c:pt idx="8444">
                  <c:v>1197</c:v>
                </c:pt>
                <c:pt idx="8445">
                  <c:v>1197.3</c:v>
                </c:pt>
                <c:pt idx="8446">
                  <c:v>1197.6000000000001</c:v>
                </c:pt>
                <c:pt idx="8447">
                  <c:v>1197.9000000000001</c:v>
                </c:pt>
                <c:pt idx="8448">
                  <c:v>1198.2</c:v>
                </c:pt>
                <c:pt idx="8449">
                  <c:v>1198.5</c:v>
                </c:pt>
                <c:pt idx="8450">
                  <c:v>1198.8</c:v>
                </c:pt>
                <c:pt idx="8451">
                  <c:v>1199.1000000000001</c:v>
                </c:pt>
                <c:pt idx="8452">
                  <c:v>1199.4000000000001</c:v>
                </c:pt>
                <c:pt idx="8453">
                  <c:v>1199.7</c:v>
                </c:pt>
                <c:pt idx="8454">
                  <c:v>1200</c:v>
                </c:pt>
                <c:pt idx="8455">
                  <c:v>1200.3</c:v>
                </c:pt>
                <c:pt idx="8456">
                  <c:v>1200.6000000000001</c:v>
                </c:pt>
                <c:pt idx="8457">
                  <c:v>1200.9000000000001</c:v>
                </c:pt>
                <c:pt idx="8458">
                  <c:v>1201.2</c:v>
                </c:pt>
                <c:pt idx="8459">
                  <c:v>1201.5</c:v>
                </c:pt>
                <c:pt idx="8460">
                  <c:v>1201.8</c:v>
                </c:pt>
                <c:pt idx="8461">
                  <c:v>1202.1000000000001</c:v>
                </c:pt>
                <c:pt idx="8462">
                  <c:v>1202.3</c:v>
                </c:pt>
                <c:pt idx="8463">
                  <c:v>1202.6000000000001</c:v>
                </c:pt>
                <c:pt idx="8464">
                  <c:v>1202.9000000000001</c:v>
                </c:pt>
                <c:pt idx="8465">
                  <c:v>1203.2</c:v>
                </c:pt>
                <c:pt idx="8466">
                  <c:v>1203.5</c:v>
                </c:pt>
                <c:pt idx="8467">
                  <c:v>1203.8</c:v>
                </c:pt>
                <c:pt idx="8468">
                  <c:v>1204.1000000000001</c:v>
                </c:pt>
                <c:pt idx="8469">
                  <c:v>1204.4000000000001</c:v>
                </c:pt>
                <c:pt idx="8470">
                  <c:v>1204.7</c:v>
                </c:pt>
                <c:pt idx="8471">
                  <c:v>1205</c:v>
                </c:pt>
                <c:pt idx="8472">
                  <c:v>1205.3</c:v>
                </c:pt>
                <c:pt idx="8473">
                  <c:v>1205.6000000000001</c:v>
                </c:pt>
                <c:pt idx="8474">
                  <c:v>1205.9000000000001</c:v>
                </c:pt>
                <c:pt idx="8475">
                  <c:v>1206.2</c:v>
                </c:pt>
                <c:pt idx="8476">
                  <c:v>1206.5</c:v>
                </c:pt>
                <c:pt idx="8477">
                  <c:v>1206.8</c:v>
                </c:pt>
                <c:pt idx="8478">
                  <c:v>1207.1000000000001</c:v>
                </c:pt>
                <c:pt idx="8479">
                  <c:v>1207.4000000000001</c:v>
                </c:pt>
                <c:pt idx="8480">
                  <c:v>1207.8</c:v>
                </c:pt>
                <c:pt idx="8481">
                  <c:v>1208.1000000000001</c:v>
                </c:pt>
                <c:pt idx="8482">
                  <c:v>1208.4000000000001</c:v>
                </c:pt>
                <c:pt idx="8483">
                  <c:v>1208.8</c:v>
                </c:pt>
                <c:pt idx="8484">
                  <c:v>1209.1000000000001</c:v>
                </c:pt>
                <c:pt idx="8485">
                  <c:v>1209.4000000000001</c:v>
                </c:pt>
                <c:pt idx="8486">
                  <c:v>1209.8</c:v>
                </c:pt>
                <c:pt idx="8487">
                  <c:v>1210.1000000000001</c:v>
                </c:pt>
                <c:pt idx="8488">
                  <c:v>1210.4000000000001</c:v>
                </c:pt>
                <c:pt idx="8489">
                  <c:v>1210.8</c:v>
                </c:pt>
                <c:pt idx="8490">
                  <c:v>1211.1000000000001</c:v>
                </c:pt>
                <c:pt idx="8491">
                  <c:v>1211.4000000000001</c:v>
                </c:pt>
                <c:pt idx="8492">
                  <c:v>1211.8</c:v>
                </c:pt>
                <c:pt idx="8493">
                  <c:v>1212.1000000000001</c:v>
                </c:pt>
                <c:pt idx="8494">
                  <c:v>1212.4000000000001</c:v>
                </c:pt>
                <c:pt idx="8495">
                  <c:v>1212.8</c:v>
                </c:pt>
                <c:pt idx="8496">
                  <c:v>1213.1000000000001</c:v>
                </c:pt>
                <c:pt idx="8497">
                  <c:v>1213.4000000000001</c:v>
                </c:pt>
                <c:pt idx="8498">
                  <c:v>1213.8</c:v>
                </c:pt>
                <c:pt idx="8499">
                  <c:v>1214.1000000000001</c:v>
                </c:pt>
                <c:pt idx="8500">
                  <c:v>1214.4000000000001</c:v>
                </c:pt>
                <c:pt idx="8501">
                  <c:v>1214.7</c:v>
                </c:pt>
                <c:pt idx="8502">
                  <c:v>1215</c:v>
                </c:pt>
                <c:pt idx="8503">
                  <c:v>1215.3</c:v>
                </c:pt>
                <c:pt idx="8504">
                  <c:v>1215.6000000000001</c:v>
                </c:pt>
                <c:pt idx="8505">
                  <c:v>1215.9000000000001</c:v>
                </c:pt>
                <c:pt idx="8506">
                  <c:v>1216.2</c:v>
                </c:pt>
                <c:pt idx="8507">
                  <c:v>1216.5</c:v>
                </c:pt>
                <c:pt idx="8508">
                  <c:v>1216.8</c:v>
                </c:pt>
                <c:pt idx="8509">
                  <c:v>1217.1000000000001</c:v>
                </c:pt>
                <c:pt idx="8510">
                  <c:v>1217.4000000000001</c:v>
                </c:pt>
                <c:pt idx="8511">
                  <c:v>1217.7</c:v>
                </c:pt>
                <c:pt idx="8512">
                  <c:v>1218.1000000000001</c:v>
                </c:pt>
                <c:pt idx="8513">
                  <c:v>1218.4000000000001</c:v>
                </c:pt>
                <c:pt idx="8514">
                  <c:v>1218.7</c:v>
                </c:pt>
                <c:pt idx="8515">
                  <c:v>1219</c:v>
                </c:pt>
                <c:pt idx="8516">
                  <c:v>1219.3</c:v>
                </c:pt>
                <c:pt idx="8517">
                  <c:v>1219.6000000000001</c:v>
                </c:pt>
                <c:pt idx="8518">
                  <c:v>1219.9000000000001</c:v>
                </c:pt>
                <c:pt idx="8519">
                  <c:v>1220.2</c:v>
                </c:pt>
                <c:pt idx="8520">
                  <c:v>1220.5</c:v>
                </c:pt>
                <c:pt idx="8521">
                  <c:v>1220.8</c:v>
                </c:pt>
                <c:pt idx="8522">
                  <c:v>1221.1000000000001</c:v>
                </c:pt>
                <c:pt idx="8523">
                  <c:v>1221.4000000000001</c:v>
                </c:pt>
                <c:pt idx="8524">
                  <c:v>1221.7</c:v>
                </c:pt>
                <c:pt idx="8525">
                  <c:v>1222</c:v>
                </c:pt>
                <c:pt idx="8526">
                  <c:v>1222.3</c:v>
                </c:pt>
                <c:pt idx="8527">
                  <c:v>1222.6000000000001</c:v>
                </c:pt>
                <c:pt idx="8528">
                  <c:v>1222.9000000000001</c:v>
                </c:pt>
                <c:pt idx="8529">
                  <c:v>1223.2</c:v>
                </c:pt>
                <c:pt idx="8530">
                  <c:v>1223.5</c:v>
                </c:pt>
                <c:pt idx="8531">
                  <c:v>1223.9000000000001</c:v>
                </c:pt>
                <c:pt idx="8532">
                  <c:v>1224.2</c:v>
                </c:pt>
                <c:pt idx="8533">
                  <c:v>1224.5</c:v>
                </c:pt>
                <c:pt idx="8534">
                  <c:v>1224.8</c:v>
                </c:pt>
                <c:pt idx="8535">
                  <c:v>1225.1000000000001</c:v>
                </c:pt>
                <c:pt idx="8536">
                  <c:v>1225.4000000000001</c:v>
                </c:pt>
                <c:pt idx="8537">
                  <c:v>1225.7</c:v>
                </c:pt>
                <c:pt idx="8538">
                  <c:v>1226</c:v>
                </c:pt>
                <c:pt idx="8539">
                  <c:v>1226.3</c:v>
                </c:pt>
                <c:pt idx="8540">
                  <c:v>1226.6000000000001</c:v>
                </c:pt>
                <c:pt idx="8541">
                  <c:v>1226.9000000000001</c:v>
                </c:pt>
                <c:pt idx="8542">
                  <c:v>1227.2</c:v>
                </c:pt>
                <c:pt idx="8543">
                  <c:v>1227.6000000000001</c:v>
                </c:pt>
                <c:pt idx="8544">
                  <c:v>1227.9000000000001</c:v>
                </c:pt>
                <c:pt idx="8545">
                  <c:v>1228.2</c:v>
                </c:pt>
                <c:pt idx="8546">
                  <c:v>1228.5</c:v>
                </c:pt>
                <c:pt idx="8547">
                  <c:v>1228.8</c:v>
                </c:pt>
                <c:pt idx="8548">
                  <c:v>1229.1000000000001</c:v>
                </c:pt>
                <c:pt idx="8549">
                  <c:v>1229.4000000000001</c:v>
                </c:pt>
                <c:pt idx="8550">
                  <c:v>1229.7</c:v>
                </c:pt>
                <c:pt idx="8551">
                  <c:v>1230</c:v>
                </c:pt>
                <c:pt idx="8552">
                  <c:v>1230.3</c:v>
                </c:pt>
                <c:pt idx="8553">
                  <c:v>1230.6000000000001</c:v>
                </c:pt>
                <c:pt idx="8554">
                  <c:v>1231</c:v>
                </c:pt>
                <c:pt idx="8555">
                  <c:v>1231.3</c:v>
                </c:pt>
                <c:pt idx="8556">
                  <c:v>1231.6000000000001</c:v>
                </c:pt>
                <c:pt idx="8557">
                  <c:v>1231.9000000000001</c:v>
                </c:pt>
                <c:pt idx="8558">
                  <c:v>1232.2</c:v>
                </c:pt>
                <c:pt idx="8559">
                  <c:v>1232.5</c:v>
                </c:pt>
                <c:pt idx="8560">
                  <c:v>1232.8</c:v>
                </c:pt>
                <c:pt idx="8561">
                  <c:v>1233.1000000000001</c:v>
                </c:pt>
                <c:pt idx="8562">
                  <c:v>1233.4000000000001</c:v>
                </c:pt>
                <c:pt idx="8563">
                  <c:v>1233.7</c:v>
                </c:pt>
                <c:pt idx="8564">
                  <c:v>1234.1000000000001</c:v>
                </c:pt>
                <c:pt idx="8565">
                  <c:v>1234.4000000000001</c:v>
                </c:pt>
                <c:pt idx="8566">
                  <c:v>1234.7</c:v>
                </c:pt>
                <c:pt idx="8567">
                  <c:v>1235</c:v>
                </c:pt>
                <c:pt idx="8568">
                  <c:v>1235.3</c:v>
                </c:pt>
                <c:pt idx="8569">
                  <c:v>1235.6000000000001</c:v>
                </c:pt>
                <c:pt idx="8570">
                  <c:v>1235.9000000000001</c:v>
                </c:pt>
                <c:pt idx="8571">
                  <c:v>1236.2</c:v>
                </c:pt>
                <c:pt idx="8572">
                  <c:v>1236.5</c:v>
                </c:pt>
                <c:pt idx="8573">
                  <c:v>1236.8</c:v>
                </c:pt>
                <c:pt idx="8574">
                  <c:v>1237.2</c:v>
                </c:pt>
                <c:pt idx="8575">
                  <c:v>1237.5</c:v>
                </c:pt>
                <c:pt idx="8576">
                  <c:v>1237.8</c:v>
                </c:pt>
                <c:pt idx="8577">
                  <c:v>1238.1000000000001</c:v>
                </c:pt>
                <c:pt idx="8578">
                  <c:v>1238.4000000000001</c:v>
                </c:pt>
                <c:pt idx="8579">
                  <c:v>1238.7</c:v>
                </c:pt>
                <c:pt idx="8580">
                  <c:v>1239</c:v>
                </c:pt>
                <c:pt idx="8581">
                  <c:v>1239.3</c:v>
                </c:pt>
                <c:pt idx="8582">
                  <c:v>1239.7</c:v>
                </c:pt>
                <c:pt idx="8583">
                  <c:v>1240</c:v>
                </c:pt>
                <c:pt idx="8584">
                  <c:v>1240.3</c:v>
                </c:pt>
                <c:pt idx="8585">
                  <c:v>1240.6000000000001</c:v>
                </c:pt>
                <c:pt idx="8586">
                  <c:v>1240.9000000000001</c:v>
                </c:pt>
                <c:pt idx="8587">
                  <c:v>1241.2</c:v>
                </c:pt>
                <c:pt idx="8588">
                  <c:v>1241.5</c:v>
                </c:pt>
                <c:pt idx="8589">
                  <c:v>1241.8</c:v>
                </c:pt>
                <c:pt idx="8590">
                  <c:v>1242.2</c:v>
                </c:pt>
                <c:pt idx="8591">
                  <c:v>1242.5</c:v>
                </c:pt>
                <c:pt idx="8592">
                  <c:v>1242.8</c:v>
                </c:pt>
                <c:pt idx="8593">
                  <c:v>1243.1000000000001</c:v>
                </c:pt>
                <c:pt idx="8594">
                  <c:v>1243.4000000000001</c:v>
                </c:pt>
                <c:pt idx="8595">
                  <c:v>1243.7</c:v>
                </c:pt>
                <c:pt idx="8596">
                  <c:v>1244</c:v>
                </c:pt>
                <c:pt idx="8597">
                  <c:v>1244.3</c:v>
                </c:pt>
                <c:pt idx="8598">
                  <c:v>1244.7</c:v>
                </c:pt>
                <c:pt idx="8599">
                  <c:v>1245</c:v>
                </c:pt>
                <c:pt idx="8600">
                  <c:v>1245.3</c:v>
                </c:pt>
                <c:pt idx="8601">
                  <c:v>1245.6000000000001</c:v>
                </c:pt>
                <c:pt idx="8602">
                  <c:v>1245.9000000000001</c:v>
                </c:pt>
                <c:pt idx="8603">
                  <c:v>1246.3</c:v>
                </c:pt>
                <c:pt idx="8604">
                  <c:v>1246.6000000000001</c:v>
                </c:pt>
                <c:pt idx="8605">
                  <c:v>1246.9000000000001</c:v>
                </c:pt>
                <c:pt idx="8606">
                  <c:v>1247.2</c:v>
                </c:pt>
                <c:pt idx="8607">
                  <c:v>1247.6000000000001</c:v>
                </c:pt>
                <c:pt idx="8608">
                  <c:v>1247.9000000000001</c:v>
                </c:pt>
                <c:pt idx="8609">
                  <c:v>1248.2</c:v>
                </c:pt>
                <c:pt idx="8610">
                  <c:v>1248.5</c:v>
                </c:pt>
                <c:pt idx="8611">
                  <c:v>1248.8</c:v>
                </c:pt>
                <c:pt idx="8612">
                  <c:v>1249.2</c:v>
                </c:pt>
                <c:pt idx="8613">
                  <c:v>1249.5</c:v>
                </c:pt>
                <c:pt idx="8614">
                  <c:v>1249.8</c:v>
                </c:pt>
                <c:pt idx="8615">
                  <c:v>1250.1000000000001</c:v>
                </c:pt>
                <c:pt idx="8616">
                  <c:v>1250.4000000000001</c:v>
                </c:pt>
                <c:pt idx="8617">
                  <c:v>1250.8</c:v>
                </c:pt>
                <c:pt idx="8618">
                  <c:v>1251.1000000000001</c:v>
                </c:pt>
                <c:pt idx="8619">
                  <c:v>1251.4000000000001</c:v>
                </c:pt>
                <c:pt idx="8620">
                  <c:v>1251.7</c:v>
                </c:pt>
                <c:pt idx="8621">
                  <c:v>1252</c:v>
                </c:pt>
                <c:pt idx="8622">
                  <c:v>1252.4000000000001</c:v>
                </c:pt>
                <c:pt idx="8623">
                  <c:v>1252.7</c:v>
                </c:pt>
                <c:pt idx="8624">
                  <c:v>1253</c:v>
                </c:pt>
                <c:pt idx="8625">
                  <c:v>1253.3</c:v>
                </c:pt>
                <c:pt idx="8626">
                  <c:v>1253.6000000000001</c:v>
                </c:pt>
                <c:pt idx="8627">
                  <c:v>1254</c:v>
                </c:pt>
                <c:pt idx="8628">
                  <c:v>1254.3</c:v>
                </c:pt>
                <c:pt idx="8629">
                  <c:v>1254.6000000000001</c:v>
                </c:pt>
                <c:pt idx="8630">
                  <c:v>1254.9000000000001</c:v>
                </c:pt>
                <c:pt idx="8631">
                  <c:v>1255.2</c:v>
                </c:pt>
                <c:pt idx="8632">
                  <c:v>1255.6000000000001</c:v>
                </c:pt>
                <c:pt idx="8633">
                  <c:v>1255.9000000000001</c:v>
                </c:pt>
                <c:pt idx="8634">
                  <c:v>1256.2</c:v>
                </c:pt>
                <c:pt idx="8635">
                  <c:v>1256.5</c:v>
                </c:pt>
                <c:pt idx="8636">
                  <c:v>1256.8</c:v>
                </c:pt>
                <c:pt idx="8637">
                  <c:v>1257.2</c:v>
                </c:pt>
                <c:pt idx="8638">
                  <c:v>1257.5</c:v>
                </c:pt>
                <c:pt idx="8639">
                  <c:v>1257.8</c:v>
                </c:pt>
                <c:pt idx="8640">
                  <c:v>1258.1000000000001</c:v>
                </c:pt>
                <c:pt idx="8641">
                  <c:v>1258.4000000000001</c:v>
                </c:pt>
                <c:pt idx="8642">
                  <c:v>1258.8</c:v>
                </c:pt>
                <c:pt idx="8643">
                  <c:v>1259.1000000000001</c:v>
                </c:pt>
                <c:pt idx="8644">
                  <c:v>1259.4000000000001</c:v>
                </c:pt>
                <c:pt idx="8645">
                  <c:v>1259.7</c:v>
                </c:pt>
                <c:pt idx="8646">
                  <c:v>1260</c:v>
                </c:pt>
                <c:pt idx="8647">
                  <c:v>1260.3</c:v>
                </c:pt>
                <c:pt idx="8648">
                  <c:v>1260.6000000000001</c:v>
                </c:pt>
                <c:pt idx="8649">
                  <c:v>1260.9000000000001</c:v>
                </c:pt>
                <c:pt idx="8650">
                  <c:v>1261.2</c:v>
                </c:pt>
                <c:pt idx="8651">
                  <c:v>1261.5</c:v>
                </c:pt>
                <c:pt idx="8652">
                  <c:v>1261.9000000000001</c:v>
                </c:pt>
                <c:pt idx="8653">
                  <c:v>1262.2</c:v>
                </c:pt>
                <c:pt idx="8654">
                  <c:v>1262.5</c:v>
                </c:pt>
                <c:pt idx="8655">
                  <c:v>1262.8</c:v>
                </c:pt>
                <c:pt idx="8656">
                  <c:v>1263.1000000000001</c:v>
                </c:pt>
                <c:pt idx="8657">
                  <c:v>1263.4000000000001</c:v>
                </c:pt>
                <c:pt idx="8658">
                  <c:v>1263.7</c:v>
                </c:pt>
                <c:pt idx="8659">
                  <c:v>1264</c:v>
                </c:pt>
                <c:pt idx="8660">
                  <c:v>1264.3</c:v>
                </c:pt>
                <c:pt idx="8661">
                  <c:v>1264.6000000000001</c:v>
                </c:pt>
                <c:pt idx="8662">
                  <c:v>1264.9000000000001</c:v>
                </c:pt>
                <c:pt idx="8663">
                  <c:v>1265.3</c:v>
                </c:pt>
                <c:pt idx="8664">
                  <c:v>1265.6000000000001</c:v>
                </c:pt>
                <c:pt idx="8665">
                  <c:v>1265.9000000000001</c:v>
                </c:pt>
                <c:pt idx="8666">
                  <c:v>1266.2</c:v>
                </c:pt>
                <c:pt idx="8667">
                  <c:v>1266.5</c:v>
                </c:pt>
                <c:pt idx="8668">
                  <c:v>1266.8</c:v>
                </c:pt>
                <c:pt idx="8669">
                  <c:v>1267.1000000000001</c:v>
                </c:pt>
                <c:pt idx="8670">
                  <c:v>1267.4000000000001</c:v>
                </c:pt>
                <c:pt idx="8671">
                  <c:v>1267.8</c:v>
                </c:pt>
                <c:pt idx="8672">
                  <c:v>1268.1000000000001</c:v>
                </c:pt>
                <c:pt idx="8673">
                  <c:v>1268.4000000000001</c:v>
                </c:pt>
                <c:pt idx="8674">
                  <c:v>1268.7</c:v>
                </c:pt>
                <c:pt idx="8675">
                  <c:v>1269</c:v>
                </c:pt>
                <c:pt idx="8676">
                  <c:v>1269.4000000000001</c:v>
                </c:pt>
                <c:pt idx="8677">
                  <c:v>1269.7</c:v>
                </c:pt>
                <c:pt idx="8678">
                  <c:v>1270</c:v>
                </c:pt>
                <c:pt idx="8679">
                  <c:v>1270.3</c:v>
                </c:pt>
                <c:pt idx="8680">
                  <c:v>1270.6000000000001</c:v>
                </c:pt>
                <c:pt idx="8681">
                  <c:v>1270.9000000000001</c:v>
                </c:pt>
                <c:pt idx="8682">
                  <c:v>1271.3</c:v>
                </c:pt>
                <c:pt idx="8683">
                  <c:v>1271.6000000000001</c:v>
                </c:pt>
                <c:pt idx="8684">
                  <c:v>1271.9000000000001</c:v>
                </c:pt>
                <c:pt idx="8685">
                  <c:v>1272.2</c:v>
                </c:pt>
                <c:pt idx="8686">
                  <c:v>1272.5</c:v>
                </c:pt>
                <c:pt idx="8687">
                  <c:v>1272.8</c:v>
                </c:pt>
                <c:pt idx="8688">
                  <c:v>1273.2</c:v>
                </c:pt>
                <c:pt idx="8689">
                  <c:v>1273.5</c:v>
                </c:pt>
                <c:pt idx="8690">
                  <c:v>1273.8</c:v>
                </c:pt>
                <c:pt idx="8691">
                  <c:v>1274.1000000000001</c:v>
                </c:pt>
                <c:pt idx="8692">
                  <c:v>1274.4000000000001</c:v>
                </c:pt>
                <c:pt idx="8693">
                  <c:v>1274.7</c:v>
                </c:pt>
                <c:pt idx="8694">
                  <c:v>1275</c:v>
                </c:pt>
                <c:pt idx="8695">
                  <c:v>1275.3</c:v>
                </c:pt>
                <c:pt idx="8696">
                  <c:v>1275.6000000000001</c:v>
                </c:pt>
                <c:pt idx="8697">
                  <c:v>1275.9000000000001</c:v>
                </c:pt>
                <c:pt idx="8698">
                  <c:v>1276.2</c:v>
                </c:pt>
                <c:pt idx="8699">
                  <c:v>1276.5</c:v>
                </c:pt>
                <c:pt idx="8700">
                  <c:v>1276.8</c:v>
                </c:pt>
                <c:pt idx="8701">
                  <c:v>1277.1000000000001</c:v>
                </c:pt>
                <c:pt idx="8702">
                  <c:v>1277.4000000000001</c:v>
                </c:pt>
                <c:pt idx="8703">
                  <c:v>1277.7</c:v>
                </c:pt>
                <c:pt idx="8704">
                  <c:v>1278</c:v>
                </c:pt>
                <c:pt idx="8705">
                  <c:v>1278.3</c:v>
                </c:pt>
                <c:pt idx="8706">
                  <c:v>1278.6000000000001</c:v>
                </c:pt>
                <c:pt idx="8707">
                  <c:v>1278.9000000000001</c:v>
                </c:pt>
                <c:pt idx="8708">
                  <c:v>1279.2</c:v>
                </c:pt>
                <c:pt idx="8709">
                  <c:v>1279.5</c:v>
                </c:pt>
                <c:pt idx="8710">
                  <c:v>1279.8</c:v>
                </c:pt>
                <c:pt idx="8711">
                  <c:v>1280.1000000000001</c:v>
                </c:pt>
                <c:pt idx="8712">
                  <c:v>1280.4000000000001</c:v>
                </c:pt>
                <c:pt idx="8713">
                  <c:v>1280.7</c:v>
                </c:pt>
                <c:pt idx="8714">
                  <c:v>1281</c:v>
                </c:pt>
                <c:pt idx="8715">
                  <c:v>1281.3</c:v>
                </c:pt>
                <c:pt idx="8716">
                  <c:v>1281.6000000000001</c:v>
                </c:pt>
                <c:pt idx="8717">
                  <c:v>1281.9000000000001</c:v>
                </c:pt>
                <c:pt idx="8718">
                  <c:v>1282.2</c:v>
                </c:pt>
                <c:pt idx="8719">
                  <c:v>1282.5</c:v>
                </c:pt>
                <c:pt idx="8720">
                  <c:v>1282.8</c:v>
                </c:pt>
                <c:pt idx="8721">
                  <c:v>1283.1000000000001</c:v>
                </c:pt>
                <c:pt idx="8722">
                  <c:v>1283.4000000000001</c:v>
                </c:pt>
                <c:pt idx="8723">
                  <c:v>1283.7</c:v>
                </c:pt>
                <c:pt idx="8724">
                  <c:v>1284.1000000000001</c:v>
                </c:pt>
                <c:pt idx="8725">
                  <c:v>1284.4000000000001</c:v>
                </c:pt>
                <c:pt idx="8726">
                  <c:v>1284.7</c:v>
                </c:pt>
                <c:pt idx="8727">
                  <c:v>1285</c:v>
                </c:pt>
                <c:pt idx="8728">
                  <c:v>1285.3</c:v>
                </c:pt>
                <c:pt idx="8729">
                  <c:v>1285.6000000000001</c:v>
                </c:pt>
                <c:pt idx="8730">
                  <c:v>1285.9000000000001</c:v>
                </c:pt>
                <c:pt idx="8731">
                  <c:v>1286.2</c:v>
                </c:pt>
                <c:pt idx="8732">
                  <c:v>1286.5</c:v>
                </c:pt>
                <c:pt idx="8733">
                  <c:v>1286.8</c:v>
                </c:pt>
                <c:pt idx="8734">
                  <c:v>1287.2</c:v>
                </c:pt>
                <c:pt idx="8735">
                  <c:v>1287.5</c:v>
                </c:pt>
                <c:pt idx="8736">
                  <c:v>1287.8</c:v>
                </c:pt>
                <c:pt idx="8737">
                  <c:v>1288.1000000000001</c:v>
                </c:pt>
                <c:pt idx="8738">
                  <c:v>1288.4000000000001</c:v>
                </c:pt>
                <c:pt idx="8739">
                  <c:v>1288.7</c:v>
                </c:pt>
                <c:pt idx="8740">
                  <c:v>1289</c:v>
                </c:pt>
                <c:pt idx="8741">
                  <c:v>1289.3</c:v>
                </c:pt>
                <c:pt idx="8742">
                  <c:v>1289.6000000000001</c:v>
                </c:pt>
                <c:pt idx="8743">
                  <c:v>1289.8</c:v>
                </c:pt>
                <c:pt idx="8744">
                  <c:v>1290.1000000000001</c:v>
                </c:pt>
                <c:pt idx="8745">
                  <c:v>1290.4000000000001</c:v>
                </c:pt>
                <c:pt idx="8746">
                  <c:v>1290.7</c:v>
                </c:pt>
                <c:pt idx="8747">
                  <c:v>1291</c:v>
                </c:pt>
                <c:pt idx="8748">
                  <c:v>1291.2</c:v>
                </c:pt>
                <c:pt idx="8749">
                  <c:v>1291.5</c:v>
                </c:pt>
                <c:pt idx="8750">
                  <c:v>1291.8</c:v>
                </c:pt>
                <c:pt idx="8751">
                  <c:v>1292.1000000000001</c:v>
                </c:pt>
                <c:pt idx="8752">
                  <c:v>1292.3999999999999</c:v>
                </c:pt>
                <c:pt idx="8753">
                  <c:v>1292.7</c:v>
                </c:pt>
                <c:pt idx="8754">
                  <c:v>1292.8999999999999</c:v>
                </c:pt>
                <c:pt idx="8755">
                  <c:v>1293.2</c:v>
                </c:pt>
                <c:pt idx="8756">
                  <c:v>1293.5000000000002</c:v>
                </c:pt>
                <c:pt idx="8757">
                  <c:v>1293.8</c:v>
                </c:pt>
                <c:pt idx="8758">
                  <c:v>1294.1000000000001</c:v>
                </c:pt>
                <c:pt idx="8759">
                  <c:v>1294.3999999999999</c:v>
                </c:pt>
                <c:pt idx="8760">
                  <c:v>1294.6000000000001</c:v>
                </c:pt>
                <c:pt idx="8761">
                  <c:v>1294.8999999999999</c:v>
                </c:pt>
                <c:pt idx="8762">
                  <c:v>1295.2</c:v>
                </c:pt>
                <c:pt idx="8763">
                  <c:v>1295.5000000000002</c:v>
                </c:pt>
                <c:pt idx="8764">
                  <c:v>1295.8</c:v>
                </c:pt>
                <c:pt idx="8765">
                  <c:v>1296.1000000000001</c:v>
                </c:pt>
                <c:pt idx="8766">
                  <c:v>1296.3</c:v>
                </c:pt>
                <c:pt idx="8767">
                  <c:v>1296.6000000000001</c:v>
                </c:pt>
                <c:pt idx="8768">
                  <c:v>1296.8999999999999</c:v>
                </c:pt>
                <c:pt idx="8769">
                  <c:v>1297.2</c:v>
                </c:pt>
                <c:pt idx="8770">
                  <c:v>1297.3999999999999</c:v>
                </c:pt>
                <c:pt idx="8771">
                  <c:v>1297.7</c:v>
                </c:pt>
                <c:pt idx="8772">
                  <c:v>1298.0000000000002</c:v>
                </c:pt>
                <c:pt idx="8773">
                  <c:v>1298.3</c:v>
                </c:pt>
                <c:pt idx="8774">
                  <c:v>1298.6000000000001</c:v>
                </c:pt>
                <c:pt idx="8775">
                  <c:v>1298.8</c:v>
                </c:pt>
                <c:pt idx="8776">
                  <c:v>1299.1000000000001</c:v>
                </c:pt>
                <c:pt idx="8777">
                  <c:v>1299.3999999999999</c:v>
                </c:pt>
                <c:pt idx="8778">
                  <c:v>1299.7</c:v>
                </c:pt>
                <c:pt idx="8779">
                  <c:v>1299.8999999999999</c:v>
                </c:pt>
                <c:pt idx="8780">
                  <c:v>1300.2</c:v>
                </c:pt>
                <c:pt idx="8781">
                  <c:v>1300.5000000000002</c:v>
                </c:pt>
                <c:pt idx="8782">
                  <c:v>1300.8</c:v>
                </c:pt>
                <c:pt idx="8783">
                  <c:v>1301.1000000000001</c:v>
                </c:pt>
                <c:pt idx="8784">
                  <c:v>1301.3</c:v>
                </c:pt>
                <c:pt idx="8785">
                  <c:v>1301.6000000000001</c:v>
                </c:pt>
                <c:pt idx="8786">
                  <c:v>1301.8999999999999</c:v>
                </c:pt>
                <c:pt idx="8787">
                  <c:v>1302.2</c:v>
                </c:pt>
                <c:pt idx="8788">
                  <c:v>1302.5000000000002</c:v>
                </c:pt>
                <c:pt idx="8789">
                  <c:v>1302.7</c:v>
                </c:pt>
                <c:pt idx="8790">
                  <c:v>1303.0000000000002</c:v>
                </c:pt>
                <c:pt idx="8791">
                  <c:v>1303.3</c:v>
                </c:pt>
                <c:pt idx="8792">
                  <c:v>1303.6000000000001</c:v>
                </c:pt>
                <c:pt idx="8793">
                  <c:v>1303.8</c:v>
                </c:pt>
                <c:pt idx="8794">
                  <c:v>1304.1000000000001</c:v>
                </c:pt>
                <c:pt idx="8795">
                  <c:v>1304.3999999999999</c:v>
                </c:pt>
                <c:pt idx="8796">
                  <c:v>1304.7</c:v>
                </c:pt>
                <c:pt idx="8797">
                  <c:v>1305.0000000000002</c:v>
                </c:pt>
                <c:pt idx="8798">
                  <c:v>1305.3</c:v>
                </c:pt>
                <c:pt idx="8799">
                  <c:v>1305.6000000000001</c:v>
                </c:pt>
                <c:pt idx="8800">
                  <c:v>1305.8</c:v>
                </c:pt>
                <c:pt idx="8801">
                  <c:v>1306.1000000000001</c:v>
                </c:pt>
                <c:pt idx="8802">
                  <c:v>1306.3999999999999</c:v>
                </c:pt>
                <c:pt idx="8803">
                  <c:v>1306.7</c:v>
                </c:pt>
                <c:pt idx="8804">
                  <c:v>1307.0000000000002</c:v>
                </c:pt>
                <c:pt idx="8805">
                  <c:v>1307.3</c:v>
                </c:pt>
                <c:pt idx="8806">
                  <c:v>1307.5000000000002</c:v>
                </c:pt>
                <c:pt idx="8807">
                  <c:v>1307.8</c:v>
                </c:pt>
                <c:pt idx="8808">
                  <c:v>1308.1000000000001</c:v>
                </c:pt>
                <c:pt idx="8809">
                  <c:v>1308.3999999999999</c:v>
                </c:pt>
                <c:pt idx="8810">
                  <c:v>1308.7</c:v>
                </c:pt>
                <c:pt idx="8811">
                  <c:v>1309.0000000000002</c:v>
                </c:pt>
                <c:pt idx="8812">
                  <c:v>1309.3</c:v>
                </c:pt>
                <c:pt idx="8813">
                  <c:v>1309.5000000000002</c:v>
                </c:pt>
                <c:pt idx="8814">
                  <c:v>1309.8</c:v>
                </c:pt>
                <c:pt idx="8815">
                  <c:v>1310.1000000000001</c:v>
                </c:pt>
                <c:pt idx="8816">
                  <c:v>1310.3999999999999</c:v>
                </c:pt>
                <c:pt idx="8817">
                  <c:v>1310.7</c:v>
                </c:pt>
                <c:pt idx="8818">
                  <c:v>1311.0000000000002</c:v>
                </c:pt>
                <c:pt idx="8819">
                  <c:v>1311.2</c:v>
                </c:pt>
                <c:pt idx="8820">
                  <c:v>1311.5000000000002</c:v>
                </c:pt>
                <c:pt idx="8821">
                  <c:v>1311.8</c:v>
                </c:pt>
                <c:pt idx="8822">
                  <c:v>1312.0000000000002</c:v>
                </c:pt>
                <c:pt idx="8823">
                  <c:v>1312.3</c:v>
                </c:pt>
                <c:pt idx="8824">
                  <c:v>1312.6000000000001</c:v>
                </c:pt>
                <c:pt idx="8825">
                  <c:v>1312.8</c:v>
                </c:pt>
                <c:pt idx="8826">
                  <c:v>1313.1000000000001</c:v>
                </c:pt>
                <c:pt idx="8827">
                  <c:v>1313.3</c:v>
                </c:pt>
                <c:pt idx="8828">
                  <c:v>1313.6000000000001</c:v>
                </c:pt>
                <c:pt idx="8829">
                  <c:v>1313.8999999999999</c:v>
                </c:pt>
                <c:pt idx="8830">
                  <c:v>1314.1000000000001</c:v>
                </c:pt>
                <c:pt idx="8831">
                  <c:v>1314.3999999999999</c:v>
                </c:pt>
                <c:pt idx="8832">
                  <c:v>1314.7</c:v>
                </c:pt>
                <c:pt idx="8833">
                  <c:v>1314.8999999999999</c:v>
                </c:pt>
                <c:pt idx="8834">
                  <c:v>1315.2</c:v>
                </c:pt>
                <c:pt idx="8835">
                  <c:v>1315.5000000000002</c:v>
                </c:pt>
                <c:pt idx="8836">
                  <c:v>1315.7</c:v>
                </c:pt>
                <c:pt idx="8837">
                  <c:v>1316.0000000000002</c:v>
                </c:pt>
                <c:pt idx="8838">
                  <c:v>1316.2</c:v>
                </c:pt>
                <c:pt idx="8839">
                  <c:v>1316.5000000000002</c:v>
                </c:pt>
                <c:pt idx="8840">
                  <c:v>1316.8</c:v>
                </c:pt>
                <c:pt idx="8841">
                  <c:v>1317.0000000000002</c:v>
                </c:pt>
                <c:pt idx="8842">
                  <c:v>1317.3</c:v>
                </c:pt>
                <c:pt idx="8843">
                  <c:v>1317.6000000000001</c:v>
                </c:pt>
                <c:pt idx="8844">
                  <c:v>1317.8</c:v>
                </c:pt>
                <c:pt idx="8845">
                  <c:v>1318.1000000000001</c:v>
                </c:pt>
                <c:pt idx="8846">
                  <c:v>1318.3</c:v>
                </c:pt>
                <c:pt idx="8847">
                  <c:v>1318.6000000000001</c:v>
                </c:pt>
                <c:pt idx="8848">
                  <c:v>1318.8999999999999</c:v>
                </c:pt>
                <c:pt idx="8849">
                  <c:v>1319.2</c:v>
                </c:pt>
                <c:pt idx="8850">
                  <c:v>1319.5000000000002</c:v>
                </c:pt>
                <c:pt idx="8851">
                  <c:v>1319.7</c:v>
                </c:pt>
                <c:pt idx="8852">
                  <c:v>1320.0000000000002</c:v>
                </c:pt>
                <c:pt idx="8853">
                  <c:v>1320.3</c:v>
                </c:pt>
                <c:pt idx="8854">
                  <c:v>1320.6000000000001</c:v>
                </c:pt>
                <c:pt idx="8855">
                  <c:v>1320.8999999999999</c:v>
                </c:pt>
                <c:pt idx="8856">
                  <c:v>1321.2</c:v>
                </c:pt>
                <c:pt idx="8857">
                  <c:v>1321.3999999999999</c:v>
                </c:pt>
                <c:pt idx="8858">
                  <c:v>1321.7</c:v>
                </c:pt>
                <c:pt idx="8859">
                  <c:v>1322.0000000000002</c:v>
                </c:pt>
                <c:pt idx="8860">
                  <c:v>1322.3</c:v>
                </c:pt>
                <c:pt idx="8861">
                  <c:v>1322.6000000000001</c:v>
                </c:pt>
                <c:pt idx="8862">
                  <c:v>1322.8999999999999</c:v>
                </c:pt>
                <c:pt idx="8863">
                  <c:v>1323.1000000000001</c:v>
                </c:pt>
                <c:pt idx="8864">
                  <c:v>1323.3999999999999</c:v>
                </c:pt>
                <c:pt idx="8865">
                  <c:v>1323.7</c:v>
                </c:pt>
                <c:pt idx="8866">
                  <c:v>1324.0000000000002</c:v>
                </c:pt>
                <c:pt idx="8867">
                  <c:v>1324.3</c:v>
                </c:pt>
                <c:pt idx="8868">
                  <c:v>1324.6000000000001</c:v>
                </c:pt>
                <c:pt idx="8869">
                  <c:v>1324.8</c:v>
                </c:pt>
                <c:pt idx="8870">
                  <c:v>1325.1000000000001</c:v>
                </c:pt>
                <c:pt idx="8871">
                  <c:v>1325.3999999999999</c:v>
                </c:pt>
                <c:pt idx="8872">
                  <c:v>1325.7</c:v>
                </c:pt>
                <c:pt idx="8873">
                  <c:v>1326.0000000000002</c:v>
                </c:pt>
                <c:pt idx="8874">
                  <c:v>1326.3</c:v>
                </c:pt>
                <c:pt idx="8875">
                  <c:v>1326.5000000000002</c:v>
                </c:pt>
                <c:pt idx="8876">
                  <c:v>1326.8</c:v>
                </c:pt>
                <c:pt idx="8877">
                  <c:v>1327.1000000000001</c:v>
                </c:pt>
                <c:pt idx="8878">
                  <c:v>1327.3</c:v>
                </c:pt>
                <c:pt idx="8879">
                  <c:v>1327.6000000000001</c:v>
                </c:pt>
                <c:pt idx="8880">
                  <c:v>1327.8999999999999</c:v>
                </c:pt>
                <c:pt idx="8881">
                  <c:v>1328.1000000000001</c:v>
                </c:pt>
                <c:pt idx="8882">
                  <c:v>1328.3999999999999</c:v>
                </c:pt>
                <c:pt idx="8883">
                  <c:v>1328.7</c:v>
                </c:pt>
                <c:pt idx="8884">
                  <c:v>1328.8999999999999</c:v>
                </c:pt>
                <c:pt idx="8885">
                  <c:v>1329.2</c:v>
                </c:pt>
                <c:pt idx="8886">
                  <c:v>1329.5000000000002</c:v>
                </c:pt>
                <c:pt idx="8887">
                  <c:v>1329.7</c:v>
                </c:pt>
                <c:pt idx="8888">
                  <c:v>1330.0000000000002</c:v>
                </c:pt>
                <c:pt idx="8889">
                  <c:v>1330.3</c:v>
                </c:pt>
                <c:pt idx="8890">
                  <c:v>1330.6000000000001</c:v>
                </c:pt>
                <c:pt idx="8891">
                  <c:v>1330.8</c:v>
                </c:pt>
                <c:pt idx="8892">
                  <c:v>1331.1000000000001</c:v>
                </c:pt>
                <c:pt idx="8893">
                  <c:v>1331.3999999999999</c:v>
                </c:pt>
                <c:pt idx="8894">
                  <c:v>1331.6000000000001</c:v>
                </c:pt>
                <c:pt idx="8895">
                  <c:v>1331.8999999999999</c:v>
                </c:pt>
                <c:pt idx="8896">
                  <c:v>1332.2</c:v>
                </c:pt>
                <c:pt idx="8897">
                  <c:v>1332.3999999999999</c:v>
                </c:pt>
                <c:pt idx="8898">
                  <c:v>1332.7</c:v>
                </c:pt>
                <c:pt idx="8899">
                  <c:v>1333.0000000000002</c:v>
                </c:pt>
                <c:pt idx="8900">
                  <c:v>1333.2</c:v>
                </c:pt>
                <c:pt idx="8901">
                  <c:v>1333.5000000000002</c:v>
                </c:pt>
                <c:pt idx="8902">
                  <c:v>1333.8</c:v>
                </c:pt>
                <c:pt idx="8903">
                  <c:v>1334.1000000000001</c:v>
                </c:pt>
                <c:pt idx="8904">
                  <c:v>1334.3</c:v>
                </c:pt>
                <c:pt idx="8905">
                  <c:v>1334.6000000000001</c:v>
                </c:pt>
                <c:pt idx="8906">
                  <c:v>1334.8999999999999</c:v>
                </c:pt>
                <c:pt idx="8907">
                  <c:v>1335.2</c:v>
                </c:pt>
                <c:pt idx="8908">
                  <c:v>1335.3999999999999</c:v>
                </c:pt>
                <c:pt idx="8909">
                  <c:v>1335.7</c:v>
                </c:pt>
                <c:pt idx="8910">
                  <c:v>1336.0000000000002</c:v>
                </c:pt>
                <c:pt idx="8911">
                  <c:v>1336.3</c:v>
                </c:pt>
                <c:pt idx="8912">
                  <c:v>1336.5000000000002</c:v>
                </c:pt>
                <c:pt idx="8913">
                  <c:v>1336.8</c:v>
                </c:pt>
                <c:pt idx="8914">
                  <c:v>1337.1000000000001</c:v>
                </c:pt>
                <c:pt idx="8915">
                  <c:v>1337.3999999999999</c:v>
                </c:pt>
                <c:pt idx="8916">
                  <c:v>1337.6000000000001</c:v>
                </c:pt>
                <c:pt idx="8917">
                  <c:v>1337.8999999999999</c:v>
                </c:pt>
                <c:pt idx="8918">
                  <c:v>1338.2</c:v>
                </c:pt>
                <c:pt idx="8919">
                  <c:v>1338.5000000000002</c:v>
                </c:pt>
                <c:pt idx="8920">
                  <c:v>1338.7</c:v>
                </c:pt>
                <c:pt idx="8921">
                  <c:v>1339.0000000000002</c:v>
                </c:pt>
                <c:pt idx="8922">
                  <c:v>1339.3</c:v>
                </c:pt>
                <c:pt idx="8923">
                  <c:v>1339.6000000000001</c:v>
                </c:pt>
                <c:pt idx="8924">
                  <c:v>1339.8</c:v>
                </c:pt>
                <c:pt idx="8925">
                  <c:v>1340.1000000000001</c:v>
                </c:pt>
                <c:pt idx="8926">
                  <c:v>1340.3999999999999</c:v>
                </c:pt>
                <c:pt idx="8927">
                  <c:v>1340.7</c:v>
                </c:pt>
                <c:pt idx="8928">
                  <c:v>1340.8999999999999</c:v>
                </c:pt>
                <c:pt idx="8929">
                  <c:v>1341.2</c:v>
                </c:pt>
                <c:pt idx="8930">
                  <c:v>1341.5000000000002</c:v>
                </c:pt>
                <c:pt idx="8931">
                  <c:v>1341.7</c:v>
                </c:pt>
                <c:pt idx="8932">
                  <c:v>1342.0000000000002</c:v>
                </c:pt>
                <c:pt idx="8933">
                  <c:v>1342.3</c:v>
                </c:pt>
                <c:pt idx="8934">
                  <c:v>1342.5000000000002</c:v>
                </c:pt>
                <c:pt idx="8935">
                  <c:v>1342.8</c:v>
                </c:pt>
                <c:pt idx="8936">
                  <c:v>1343.1000000000001</c:v>
                </c:pt>
                <c:pt idx="8937">
                  <c:v>1343.3</c:v>
                </c:pt>
                <c:pt idx="8938">
                  <c:v>1343.6000000000001</c:v>
                </c:pt>
                <c:pt idx="8939">
                  <c:v>1343.8</c:v>
                </c:pt>
                <c:pt idx="8940">
                  <c:v>1344.1000000000001</c:v>
                </c:pt>
                <c:pt idx="8941">
                  <c:v>1344.3999999999999</c:v>
                </c:pt>
                <c:pt idx="8942">
                  <c:v>1344.6000000000001</c:v>
                </c:pt>
                <c:pt idx="8943">
                  <c:v>1344.8999999999999</c:v>
                </c:pt>
                <c:pt idx="8944">
                  <c:v>1345.2</c:v>
                </c:pt>
                <c:pt idx="8945">
                  <c:v>1345.3999999999999</c:v>
                </c:pt>
                <c:pt idx="8946">
                  <c:v>1345.7</c:v>
                </c:pt>
                <c:pt idx="8947">
                  <c:v>1346.0000000000002</c:v>
                </c:pt>
                <c:pt idx="8948">
                  <c:v>1346.2</c:v>
                </c:pt>
                <c:pt idx="8949">
                  <c:v>1346.5000000000002</c:v>
                </c:pt>
                <c:pt idx="8950">
                  <c:v>1346.7</c:v>
                </c:pt>
                <c:pt idx="8951">
                  <c:v>1347.0000000000002</c:v>
                </c:pt>
                <c:pt idx="8952">
                  <c:v>1347.3</c:v>
                </c:pt>
                <c:pt idx="8953">
                  <c:v>1347.5000000000002</c:v>
                </c:pt>
                <c:pt idx="8954">
                  <c:v>1347.8</c:v>
                </c:pt>
                <c:pt idx="8955">
                  <c:v>1348.1000000000001</c:v>
                </c:pt>
                <c:pt idx="8956">
                  <c:v>1348.3</c:v>
                </c:pt>
                <c:pt idx="8957">
                  <c:v>1348.6000000000001</c:v>
                </c:pt>
                <c:pt idx="8958">
                  <c:v>1348.8999999999999</c:v>
                </c:pt>
                <c:pt idx="8959">
                  <c:v>1349.1000000000001</c:v>
                </c:pt>
                <c:pt idx="8960">
                  <c:v>1349.3999999999999</c:v>
                </c:pt>
                <c:pt idx="8961">
                  <c:v>1349.7</c:v>
                </c:pt>
                <c:pt idx="8962">
                  <c:v>1350.0000000000002</c:v>
                </c:pt>
                <c:pt idx="8963">
                  <c:v>1350.2</c:v>
                </c:pt>
                <c:pt idx="8964">
                  <c:v>1350.5000000000002</c:v>
                </c:pt>
                <c:pt idx="8965">
                  <c:v>1350.8</c:v>
                </c:pt>
                <c:pt idx="8966">
                  <c:v>1351.0000000000002</c:v>
                </c:pt>
                <c:pt idx="8967">
                  <c:v>1351.3</c:v>
                </c:pt>
                <c:pt idx="8968">
                  <c:v>1351.6000000000001</c:v>
                </c:pt>
                <c:pt idx="8969">
                  <c:v>1351.8</c:v>
                </c:pt>
                <c:pt idx="8970">
                  <c:v>1352.1000000000001</c:v>
                </c:pt>
                <c:pt idx="8971">
                  <c:v>1352.3999999999999</c:v>
                </c:pt>
                <c:pt idx="8972">
                  <c:v>1352.7</c:v>
                </c:pt>
                <c:pt idx="8973">
                  <c:v>1352.8999999999999</c:v>
                </c:pt>
                <c:pt idx="8974">
                  <c:v>1353.2</c:v>
                </c:pt>
                <c:pt idx="8975">
                  <c:v>1353.5000000000002</c:v>
                </c:pt>
                <c:pt idx="8976">
                  <c:v>1353.7</c:v>
                </c:pt>
                <c:pt idx="8977">
                  <c:v>1354.0000000000002</c:v>
                </c:pt>
                <c:pt idx="8978">
                  <c:v>1354.3</c:v>
                </c:pt>
                <c:pt idx="8979">
                  <c:v>1354.6000000000001</c:v>
                </c:pt>
                <c:pt idx="8980">
                  <c:v>1354.8</c:v>
                </c:pt>
                <c:pt idx="8981">
                  <c:v>1355.1000000000001</c:v>
                </c:pt>
                <c:pt idx="8982">
                  <c:v>1355.3999999999999</c:v>
                </c:pt>
                <c:pt idx="8983">
                  <c:v>1355.6000000000001</c:v>
                </c:pt>
                <c:pt idx="8984">
                  <c:v>1355.8999999999999</c:v>
                </c:pt>
                <c:pt idx="8985">
                  <c:v>1356.2</c:v>
                </c:pt>
                <c:pt idx="8986">
                  <c:v>1356.3999999999999</c:v>
                </c:pt>
                <c:pt idx="8987">
                  <c:v>1356.7</c:v>
                </c:pt>
                <c:pt idx="8988">
                  <c:v>1357.0000000000002</c:v>
                </c:pt>
                <c:pt idx="8989">
                  <c:v>1357.2</c:v>
                </c:pt>
                <c:pt idx="8990">
                  <c:v>1357.5000000000002</c:v>
                </c:pt>
                <c:pt idx="8991">
                  <c:v>1357.8</c:v>
                </c:pt>
                <c:pt idx="8992">
                  <c:v>1358.0000000000002</c:v>
                </c:pt>
                <c:pt idx="8993">
                  <c:v>1358.3</c:v>
                </c:pt>
                <c:pt idx="8994">
                  <c:v>1358.6000000000001</c:v>
                </c:pt>
                <c:pt idx="8995">
                  <c:v>1358.8</c:v>
                </c:pt>
                <c:pt idx="8996">
                  <c:v>1359.1000000000001</c:v>
                </c:pt>
                <c:pt idx="8997">
                  <c:v>1359.3999999999999</c:v>
                </c:pt>
                <c:pt idx="8998">
                  <c:v>1359.6000000000001</c:v>
                </c:pt>
                <c:pt idx="8999">
                  <c:v>1359.8999999999999</c:v>
                </c:pt>
                <c:pt idx="9000">
                  <c:v>1360.2</c:v>
                </c:pt>
                <c:pt idx="9001">
                  <c:v>1360.3999999999999</c:v>
                </c:pt>
                <c:pt idx="9002">
                  <c:v>1360.7</c:v>
                </c:pt>
                <c:pt idx="9003">
                  <c:v>1361.0000000000002</c:v>
                </c:pt>
                <c:pt idx="9004">
                  <c:v>1361.2</c:v>
                </c:pt>
                <c:pt idx="9005">
                  <c:v>1361.5000000000002</c:v>
                </c:pt>
                <c:pt idx="9006">
                  <c:v>1361.8</c:v>
                </c:pt>
                <c:pt idx="9007">
                  <c:v>1362.0000000000002</c:v>
                </c:pt>
                <c:pt idx="9008">
                  <c:v>1362.3</c:v>
                </c:pt>
                <c:pt idx="9009">
                  <c:v>1362.6000000000001</c:v>
                </c:pt>
                <c:pt idx="9010">
                  <c:v>1362.8</c:v>
                </c:pt>
                <c:pt idx="9011">
                  <c:v>1363.1000000000001</c:v>
                </c:pt>
                <c:pt idx="9012">
                  <c:v>1363.3999999999999</c:v>
                </c:pt>
                <c:pt idx="9013">
                  <c:v>1363.6000000000001</c:v>
                </c:pt>
                <c:pt idx="9014">
                  <c:v>1363.8999999999999</c:v>
                </c:pt>
                <c:pt idx="9015">
                  <c:v>1364.1000000000001</c:v>
                </c:pt>
                <c:pt idx="9016">
                  <c:v>1364.3999999999999</c:v>
                </c:pt>
                <c:pt idx="9017">
                  <c:v>1364.6000000000001</c:v>
                </c:pt>
                <c:pt idx="9018">
                  <c:v>1364.8999999999999</c:v>
                </c:pt>
                <c:pt idx="9019">
                  <c:v>1365.1000000000001</c:v>
                </c:pt>
                <c:pt idx="9020">
                  <c:v>1365.3999999999999</c:v>
                </c:pt>
                <c:pt idx="9021">
                  <c:v>1365.6000000000001</c:v>
                </c:pt>
                <c:pt idx="9022">
                  <c:v>1365.8999999999999</c:v>
                </c:pt>
                <c:pt idx="9023">
                  <c:v>1366.1000000000001</c:v>
                </c:pt>
                <c:pt idx="9024">
                  <c:v>1366.3999999999999</c:v>
                </c:pt>
                <c:pt idx="9025">
                  <c:v>1366.6000000000001</c:v>
                </c:pt>
                <c:pt idx="9026">
                  <c:v>1366.8999999999999</c:v>
                </c:pt>
                <c:pt idx="9027">
                  <c:v>1367.1000000000001</c:v>
                </c:pt>
                <c:pt idx="9028">
                  <c:v>1367.3999999999999</c:v>
                </c:pt>
                <c:pt idx="9029">
                  <c:v>1367.6000000000001</c:v>
                </c:pt>
                <c:pt idx="9030">
                  <c:v>1367.8999999999999</c:v>
                </c:pt>
                <c:pt idx="9031">
                  <c:v>1368.1000000000001</c:v>
                </c:pt>
                <c:pt idx="9032">
                  <c:v>1368.3999999999999</c:v>
                </c:pt>
                <c:pt idx="9033">
                  <c:v>1368.6000000000001</c:v>
                </c:pt>
                <c:pt idx="9034">
                  <c:v>1368.8999999999999</c:v>
                </c:pt>
                <c:pt idx="9035">
                  <c:v>1369.1000000000001</c:v>
                </c:pt>
                <c:pt idx="9036">
                  <c:v>1369.3999999999999</c:v>
                </c:pt>
                <c:pt idx="9037">
                  <c:v>1369.6000000000001</c:v>
                </c:pt>
                <c:pt idx="9038">
                  <c:v>1369.8999999999999</c:v>
                </c:pt>
                <c:pt idx="9039">
                  <c:v>1370.1000000000001</c:v>
                </c:pt>
                <c:pt idx="9040">
                  <c:v>1370.3999999999999</c:v>
                </c:pt>
                <c:pt idx="9041">
                  <c:v>1370.6000000000001</c:v>
                </c:pt>
                <c:pt idx="9042">
                  <c:v>1370.8999999999999</c:v>
                </c:pt>
                <c:pt idx="9043">
                  <c:v>1371.1000000000001</c:v>
                </c:pt>
                <c:pt idx="9044">
                  <c:v>1371.3999999999999</c:v>
                </c:pt>
                <c:pt idx="9045">
                  <c:v>1371.7</c:v>
                </c:pt>
                <c:pt idx="9046">
                  <c:v>1372.0000000000002</c:v>
                </c:pt>
                <c:pt idx="9047">
                  <c:v>1372.3</c:v>
                </c:pt>
                <c:pt idx="9048">
                  <c:v>1372.6000000000001</c:v>
                </c:pt>
                <c:pt idx="9049">
                  <c:v>1372.8</c:v>
                </c:pt>
                <c:pt idx="9050">
                  <c:v>1373.1000000000001</c:v>
                </c:pt>
                <c:pt idx="9051">
                  <c:v>1373.3999999999999</c:v>
                </c:pt>
                <c:pt idx="9052">
                  <c:v>1373.7</c:v>
                </c:pt>
                <c:pt idx="9053">
                  <c:v>1374.0000000000002</c:v>
                </c:pt>
                <c:pt idx="9054">
                  <c:v>1374.3</c:v>
                </c:pt>
                <c:pt idx="9055">
                  <c:v>1374.6000000000001</c:v>
                </c:pt>
                <c:pt idx="9056">
                  <c:v>1374.8</c:v>
                </c:pt>
                <c:pt idx="9057">
                  <c:v>1375.1000000000001</c:v>
                </c:pt>
                <c:pt idx="9058">
                  <c:v>1375.3999999999999</c:v>
                </c:pt>
                <c:pt idx="9059">
                  <c:v>1375.7</c:v>
                </c:pt>
                <c:pt idx="9060">
                  <c:v>1376.0000000000002</c:v>
                </c:pt>
                <c:pt idx="9061">
                  <c:v>1376.3</c:v>
                </c:pt>
                <c:pt idx="9062">
                  <c:v>1376.5000000000002</c:v>
                </c:pt>
                <c:pt idx="9063">
                  <c:v>1376.8</c:v>
                </c:pt>
                <c:pt idx="9064">
                  <c:v>1377.1000000000001</c:v>
                </c:pt>
                <c:pt idx="9065">
                  <c:v>1377.3999999999999</c:v>
                </c:pt>
                <c:pt idx="9066">
                  <c:v>1377.7</c:v>
                </c:pt>
                <c:pt idx="9067">
                  <c:v>1378.0000000000002</c:v>
                </c:pt>
                <c:pt idx="9068">
                  <c:v>1378.3</c:v>
                </c:pt>
                <c:pt idx="9069">
                  <c:v>1378.5000000000002</c:v>
                </c:pt>
                <c:pt idx="9070">
                  <c:v>1378.8</c:v>
                </c:pt>
                <c:pt idx="9071">
                  <c:v>1379.1000000000001</c:v>
                </c:pt>
                <c:pt idx="9072">
                  <c:v>1379.3</c:v>
                </c:pt>
                <c:pt idx="9073">
                  <c:v>1379.6000000000001</c:v>
                </c:pt>
                <c:pt idx="9074">
                  <c:v>1379.8</c:v>
                </c:pt>
                <c:pt idx="9075">
                  <c:v>1380.1000000000001</c:v>
                </c:pt>
                <c:pt idx="9076">
                  <c:v>1380.3999999999999</c:v>
                </c:pt>
                <c:pt idx="9077">
                  <c:v>1380.6000000000001</c:v>
                </c:pt>
                <c:pt idx="9078">
                  <c:v>1380.8999999999999</c:v>
                </c:pt>
                <c:pt idx="9079">
                  <c:v>1381.1000000000001</c:v>
                </c:pt>
                <c:pt idx="9080">
                  <c:v>1381.3999999999999</c:v>
                </c:pt>
                <c:pt idx="9081">
                  <c:v>1381.7</c:v>
                </c:pt>
                <c:pt idx="9082">
                  <c:v>1381.8999999999999</c:v>
                </c:pt>
                <c:pt idx="9083">
                  <c:v>1382.2</c:v>
                </c:pt>
                <c:pt idx="9084">
                  <c:v>1382.3999999999999</c:v>
                </c:pt>
                <c:pt idx="9085">
                  <c:v>1382.7</c:v>
                </c:pt>
                <c:pt idx="9086">
                  <c:v>1383.0000000000002</c:v>
                </c:pt>
                <c:pt idx="9087">
                  <c:v>1383.2</c:v>
                </c:pt>
                <c:pt idx="9088">
                  <c:v>1383.5000000000002</c:v>
                </c:pt>
                <c:pt idx="9089">
                  <c:v>1383.7</c:v>
                </c:pt>
                <c:pt idx="9090">
                  <c:v>1384.0000000000002</c:v>
                </c:pt>
                <c:pt idx="9091">
                  <c:v>1384.3</c:v>
                </c:pt>
                <c:pt idx="9092">
                  <c:v>1384.5000000000002</c:v>
                </c:pt>
                <c:pt idx="9093">
                  <c:v>1384.8</c:v>
                </c:pt>
                <c:pt idx="9094">
                  <c:v>1385.0000000000002</c:v>
                </c:pt>
                <c:pt idx="9095">
                  <c:v>1385.3</c:v>
                </c:pt>
                <c:pt idx="9096">
                  <c:v>1385.6000000000001</c:v>
                </c:pt>
                <c:pt idx="9097">
                  <c:v>1385.8</c:v>
                </c:pt>
                <c:pt idx="9098">
                  <c:v>1386.1000000000001</c:v>
                </c:pt>
                <c:pt idx="9099">
                  <c:v>1386.3</c:v>
                </c:pt>
                <c:pt idx="9100">
                  <c:v>1386.6000000000001</c:v>
                </c:pt>
                <c:pt idx="9101">
                  <c:v>1386.8</c:v>
                </c:pt>
                <c:pt idx="9102">
                  <c:v>1387.1000000000001</c:v>
                </c:pt>
                <c:pt idx="9103">
                  <c:v>1387.3999999999999</c:v>
                </c:pt>
                <c:pt idx="9104">
                  <c:v>1387.6000000000001</c:v>
                </c:pt>
                <c:pt idx="9105">
                  <c:v>1387.8999999999999</c:v>
                </c:pt>
                <c:pt idx="9106">
                  <c:v>1388.1000000000001</c:v>
                </c:pt>
                <c:pt idx="9107">
                  <c:v>1388.3999999999999</c:v>
                </c:pt>
                <c:pt idx="9108">
                  <c:v>1388.6000000000001</c:v>
                </c:pt>
                <c:pt idx="9109">
                  <c:v>1388.8999999999999</c:v>
                </c:pt>
                <c:pt idx="9110">
                  <c:v>1389.1000000000001</c:v>
                </c:pt>
                <c:pt idx="9111">
                  <c:v>1389.3999999999999</c:v>
                </c:pt>
                <c:pt idx="9112">
                  <c:v>1389.6000000000001</c:v>
                </c:pt>
                <c:pt idx="9113">
                  <c:v>1389.8999999999999</c:v>
                </c:pt>
                <c:pt idx="9114">
                  <c:v>1390.2</c:v>
                </c:pt>
                <c:pt idx="9115">
                  <c:v>1390.3999999999999</c:v>
                </c:pt>
                <c:pt idx="9116">
                  <c:v>1390.7</c:v>
                </c:pt>
                <c:pt idx="9117">
                  <c:v>1390.8999999999999</c:v>
                </c:pt>
                <c:pt idx="9118">
                  <c:v>1391.2</c:v>
                </c:pt>
                <c:pt idx="9119">
                  <c:v>1391.3999999999999</c:v>
                </c:pt>
                <c:pt idx="9120">
                  <c:v>1391.7</c:v>
                </c:pt>
                <c:pt idx="9121">
                  <c:v>1391.8999999999999</c:v>
                </c:pt>
                <c:pt idx="9122">
                  <c:v>1392.2</c:v>
                </c:pt>
                <c:pt idx="9123">
                  <c:v>1392.5000000000002</c:v>
                </c:pt>
                <c:pt idx="9124">
                  <c:v>1392.7</c:v>
                </c:pt>
                <c:pt idx="9125">
                  <c:v>1393.0000000000002</c:v>
                </c:pt>
                <c:pt idx="9126">
                  <c:v>1393.2</c:v>
                </c:pt>
                <c:pt idx="9127">
                  <c:v>1393.5000000000002</c:v>
                </c:pt>
                <c:pt idx="9128">
                  <c:v>1393.8</c:v>
                </c:pt>
                <c:pt idx="9129">
                  <c:v>1394.0000000000002</c:v>
                </c:pt>
                <c:pt idx="9130">
                  <c:v>1394.3</c:v>
                </c:pt>
                <c:pt idx="9131">
                  <c:v>1394.6000000000001</c:v>
                </c:pt>
                <c:pt idx="9132">
                  <c:v>1394.8</c:v>
                </c:pt>
                <c:pt idx="9133">
                  <c:v>1395.1000000000001</c:v>
                </c:pt>
                <c:pt idx="9134">
                  <c:v>1395.3999999999999</c:v>
                </c:pt>
                <c:pt idx="9135">
                  <c:v>1395.6000000000001</c:v>
                </c:pt>
                <c:pt idx="9136">
                  <c:v>1395.8999999999999</c:v>
                </c:pt>
                <c:pt idx="9137">
                  <c:v>1396.2</c:v>
                </c:pt>
                <c:pt idx="9138">
                  <c:v>1396.3999999999999</c:v>
                </c:pt>
                <c:pt idx="9139">
                  <c:v>1396.7</c:v>
                </c:pt>
                <c:pt idx="9140">
                  <c:v>1397.0000000000002</c:v>
                </c:pt>
                <c:pt idx="9141">
                  <c:v>1397.3</c:v>
                </c:pt>
                <c:pt idx="9142">
                  <c:v>1397.5000000000002</c:v>
                </c:pt>
                <c:pt idx="9143">
                  <c:v>1397.8</c:v>
                </c:pt>
                <c:pt idx="9144">
                  <c:v>1398.1000000000001</c:v>
                </c:pt>
                <c:pt idx="9145">
                  <c:v>1398.3</c:v>
                </c:pt>
                <c:pt idx="9146">
                  <c:v>1398.6000000000001</c:v>
                </c:pt>
                <c:pt idx="9147">
                  <c:v>1398.8999999999999</c:v>
                </c:pt>
                <c:pt idx="9148">
                  <c:v>1399.1000000000001</c:v>
                </c:pt>
                <c:pt idx="9149">
                  <c:v>1399.3999999999999</c:v>
                </c:pt>
                <c:pt idx="9150">
                  <c:v>1399.7</c:v>
                </c:pt>
                <c:pt idx="9151">
                  <c:v>1399.8999999999999</c:v>
                </c:pt>
                <c:pt idx="9152">
                  <c:v>1400.2</c:v>
                </c:pt>
                <c:pt idx="9153">
                  <c:v>1400.5000000000002</c:v>
                </c:pt>
                <c:pt idx="9154">
                  <c:v>1400.7</c:v>
                </c:pt>
                <c:pt idx="9155">
                  <c:v>1401.0000000000002</c:v>
                </c:pt>
                <c:pt idx="9156">
                  <c:v>1401.3</c:v>
                </c:pt>
                <c:pt idx="9157">
                  <c:v>1401.5000000000002</c:v>
                </c:pt>
                <c:pt idx="9158">
                  <c:v>1401.8</c:v>
                </c:pt>
                <c:pt idx="9159">
                  <c:v>1402.1000000000001</c:v>
                </c:pt>
                <c:pt idx="9160">
                  <c:v>1402.3</c:v>
                </c:pt>
                <c:pt idx="9161">
                  <c:v>1402.6000000000001</c:v>
                </c:pt>
                <c:pt idx="9162">
                  <c:v>1402.8999999999999</c:v>
                </c:pt>
                <c:pt idx="9163">
                  <c:v>1403.1000000000001</c:v>
                </c:pt>
                <c:pt idx="9164">
                  <c:v>1403.3999999999999</c:v>
                </c:pt>
                <c:pt idx="9165">
                  <c:v>1403.7</c:v>
                </c:pt>
                <c:pt idx="9166">
                  <c:v>1403.8999999999999</c:v>
                </c:pt>
                <c:pt idx="9167">
                  <c:v>1404.2</c:v>
                </c:pt>
                <c:pt idx="9168">
                  <c:v>1404.5000000000002</c:v>
                </c:pt>
                <c:pt idx="9169">
                  <c:v>1404.7</c:v>
                </c:pt>
                <c:pt idx="9170">
                  <c:v>1405.0000000000002</c:v>
                </c:pt>
                <c:pt idx="9171">
                  <c:v>1405.2</c:v>
                </c:pt>
                <c:pt idx="9172">
                  <c:v>1405.5000000000002</c:v>
                </c:pt>
                <c:pt idx="9173">
                  <c:v>1405.8</c:v>
                </c:pt>
                <c:pt idx="9174">
                  <c:v>1406.0000000000002</c:v>
                </c:pt>
                <c:pt idx="9175">
                  <c:v>1406.3</c:v>
                </c:pt>
                <c:pt idx="9176">
                  <c:v>1406.6000000000001</c:v>
                </c:pt>
                <c:pt idx="9177">
                  <c:v>1406.8</c:v>
                </c:pt>
                <c:pt idx="9178">
                  <c:v>1407.1000000000001</c:v>
                </c:pt>
                <c:pt idx="9179">
                  <c:v>1407.3999999999999</c:v>
                </c:pt>
                <c:pt idx="9180">
                  <c:v>1407.6000000000001</c:v>
                </c:pt>
                <c:pt idx="9181">
                  <c:v>1407.8999999999999</c:v>
                </c:pt>
                <c:pt idx="9182">
                  <c:v>1408.2</c:v>
                </c:pt>
                <c:pt idx="9183">
                  <c:v>1408.3999999999999</c:v>
                </c:pt>
                <c:pt idx="9184">
                  <c:v>1408.7</c:v>
                </c:pt>
                <c:pt idx="9185">
                  <c:v>1408.8999999999999</c:v>
                </c:pt>
                <c:pt idx="9186">
                  <c:v>1409.2</c:v>
                </c:pt>
                <c:pt idx="9187">
                  <c:v>1409.3999999999999</c:v>
                </c:pt>
                <c:pt idx="9188">
                  <c:v>1409.7</c:v>
                </c:pt>
                <c:pt idx="9189">
                  <c:v>1409.8999999999999</c:v>
                </c:pt>
                <c:pt idx="9190">
                  <c:v>1410.2</c:v>
                </c:pt>
                <c:pt idx="9191">
                  <c:v>1410.3999999999999</c:v>
                </c:pt>
                <c:pt idx="9192">
                  <c:v>1410.7</c:v>
                </c:pt>
                <c:pt idx="9193">
                  <c:v>1411.0000000000002</c:v>
                </c:pt>
                <c:pt idx="9194">
                  <c:v>1411.2</c:v>
                </c:pt>
                <c:pt idx="9195">
                  <c:v>1411.5000000000002</c:v>
                </c:pt>
                <c:pt idx="9196">
                  <c:v>1411.7</c:v>
                </c:pt>
                <c:pt idx="9197">
                  <c:v>1412.0000000000002</c:v>
                </c:pt>
                <c:pt idx="9198">
                  <c:v>1412.2</c:v>
                </c:pt>
                <c:pt idx="9199">
                  <c:v>1412.5000000000002</c:v>
                </c:pt>
                <c:pt idx="9200">
                  <c:v>1412.7</c:v>
                </c:pt>
                <c:pt idx="9201">
                  <c:v>1413.0000000000002</c:v>
                </c:pt>
                <c:pt idx="9202">
                  <c:v>1413.2</c:v>
                </c:pt>
                <c:pt idx="9203">
                  <c:v>1413.5000000000002</c:v>
                </c:pt>
                <c:pt idx="9204">
                  <c:v>1413.7</c:v>
                </c:pt>
                <c:pt idx="9205">
                  <c:v>1414.0000000000002</c:v>
                </c:pt>
                <c:pt idx="9206">
                  <c:v>1414.3</c:v>
                </c:pt>
                <c:pt idx="9207">
                  <c:v>1414.5000000000002</c:v>
                </c:pt>
                <c:pt idx="9208">
                  <c:v>1414.8</c:v>
                </c:pt>
                <c:pt idx="9209">
                  <c:v>1415.0000000000002</c:v>
                </c:pt>
                <c:pt idx="9210">
                  <c:v>1415.3</c:v>
                </c:pt>
                <c:pt idx="9211">
                  <c:v>1415.5000000000002</c:v>
                </c:pt>
                <c:pt idx="9212">
                  <c:v>1415.8</c:v>
                </c:pt>
                <c:pt idx="9213">
                  <c:v>1416.0000000000002</c:v>
                </c:pt>
                <c:pt idx="9214">
                  <c:v>1416.2</c:v>
                </c:pt>
                <c:pt idx="9215">
                  <c:v>1416.5000000000002</c:v>
                </c:pt>
                <c:pt idx="9216">
                  <c:v>1416.7</c:v>
                </c:pt>
                <c:pt idx="9217">
                  <c:v>1417.0000000000002</c:v>
                </c:pt>
                <c:pt idx="9218">
                  <c:v>1417.2</c:v>
                </c:pt>
                <c:pt idx="9219">
                  <c:v>1417.3999999999999</c:v>
                </c:pt>
                <c:pt idx="9220">
                  <c:v>1417.7</c:v>
                </c:pt>
                <c:pt idx="9221">
                  <c:v>1417.8999999999999</c:v>
                </c:pt>
                <c:pt idx="9222">
                  <c:v>1418.2</c:v>
                </c:pt>
                <c:pt idx="9223">
                  <c:v>1418.3999999999999</c:v>
                </c:pt>
                <c:pt idx="9224">
                  <c:v>1418.6000000000001</c:v>
                </c:pt>
                <c:pt idx="9225">
                  <c:v>1418.8999999999999</c:v>
                </c:pt>
                <c:pt idx="9226">
                  <c:v>1419.1000000000001</c:v>
                </c:pt>
                <c:pt idx="9227">
                  <c:v>1419.3</c:v>
                </c:pt>
                <c:pt idx="9228">
                  <c:v>1419.6000000000001</c:v>
                </c:pt>
                <c:pt idx="9229">
                  <c:v>1419.8</c:v>
                </c:pt>
                <c:pt idx="9230">
                  <c:v>1420.1000000000001</c:v>
                </c:pt>
                <c:pt idx="9231">
                  <c:v>1420.3</c:v>
                </c:pt>
                <c:pt idx="9232">
                  <c:v>1420.5000000000002</c:v>
                </c:pt>
                <c:pt idx="9233">
                  <c:v>1420.8</c:v>
                </c:pt>
                <c:pt idx="9234">
                  <c:v>1421.0000000000002</c:v>
                </c:pt>
                <c:pt idx="9235">
                  <c:v>1421.3</c:v>
                </c:pt>
                <c:pt idx="9236">
                  <c:v>1421.5000000000002</c:v>
                </c:pt>
                <c:pt idx="9237">
                  <c:v>1421.7</c:v>
                </c:pt>
                <c:pt idx="9238">
                  <c:v>1422.0000000000002</c:v>
                </c:pt>
                <c:pt idx="9239">
                  <c:v>1422.2</c:v>
                </c:pt>
                <c:pt idx="9240">
                  <c:v>1422.3999999999999</c:v>
                </c:pt>
                <c:pt idx="9241">
                  <c:v>1422.7</c:v>
                </c:pt>
                <c:pt idx="9242">
                  <c:v>1422.8999999999999</c:v>
                </c:pt>
                <c:pt idx="9243">
                  <c:v>1423.2</c:v>
                </c:pt>
                <c:pt idx="9244">
                  <c:v>1423.3999999999999</c:v>
                </c:pt>
                <c:pt idx="9245">
                  <c:v>1423.7</c:v>
                </c:pt>
                <c:pt idx="9246">
                  <c:v>1423.8999999999999</c:v>
                </c:pt>
                <c:pt idx="9247">
                  <c:v>1424.1000000000001</c:v>
                </c:pt>
                <c:pt idx="9248">
                  <c:v>1424.3999999999999</c:v>
                </c:pt>
                <c:pt idx="9249">
                  <c:v>1424.6000000000001</c:v>
                </c:pt>
                <c:pt idx="9250">
                  <c:v>1424.8999999999999</c:v>
                </c:pt>
                <c:pt idx="9251">
                  <c:v>1425.1000000000001</c:v>
                </c:pt>
                <c:pt idx="9252">
                  <c:v>1425.3999999999999</c:v>
                </c:pt>
                <c:pt idx="9253">
                  <c:v>1425.6000000000001</c:v>
                </c:pt>
                <c:pt idx="9254">
                  <c:v>1425.8</c:v>
                </c:pt>
                <c:pt idx="9255">
                  <c:v>1426.1000000000001</c:v>
                </c:pt>
                <c:pt idx="9256">
                  <c:v>1426.3</c:v>
                </c:pt>
                <c:pt idx="9257">
                  <c:v>1426.6000000000001</c:v>
                </c:pt>
                <c:pt idx="9258">
                  <c:v>1426.8</c:v>
                </c:pt>
                <c:pt idx="9259">
                  <c:v>1427.1000000000001</c:v>
                </c:pt>
                <c:pt idx="9260">
                  <c:v>1427.3</c:v>
                </c:pt>
                <c:pt idx="9261">
                  <c:v>1427.6000000000001</c:v>
                </c:pt>
                <c:pt idx="9262">
                  <c:v>1427.8</c:v>
                </c:pt>
                <c:pt idx="9263">
                  <c:v>1428.0000000000002</c:v>
                </c:pt>
                <c:pt idx="9264">
                  <c:v>1428.3</c:v>
                </c:pt>
                <c:pt idx="9265">
                  <c:v>1428.5000000000002</c:v>
                </c:pt>
                <c:pt idx="9266">
                  <c:v>1428.8</c:v>
                </c:pt>
                <c:pt idx="9267">
                  <c:v>1429.0000000000002</c:v>
                </c:pt>
                <c:pt idx="9268">
                  <c:v>1429.3</c:v>
                </c:pt>
                <c:pt idx="9269">
                  <c:v>1429.5000000000002</c:v>
                </c:pt>
                <c:pt idx="9270">
                  <c:v>1429.7</c:v>
                </c:pt>
                <c:pt idx="9271">
                  <c:v>1430.0000000000002</c:v>
                </c:pt>
                <c:pt idx="9272">
                  <c:v>1430.2</c:v>
                </c:pt>
                <c:pt idx="9273">
                  <c:v>1430.5000000000002</c:v>
                </c:pt>
                <c:pt idx="9274">
                  <c:v>1430.7</c:v>
                </c:pt>
                <c:pt idx="9275">
                  <c:v>1430.8999999999999</c:v>
                </c:pt>
                <c:pt idx="9276">
                  <c:v>1431.2</c:v>
                </c:pt>
                <c:pt idx="9277">
                  <c:v>1431.3999999999999</c:v>
                </c:pt>
                <c:pt idx="9278">
                  <c:v>1431.6000000000001</c:v>
                </c:pt>
                <c:pt idx="9279">
                  <c:v>1431.8999999999999</c:v>
                </c:pt>
                <c:pt idx="9280">
                  <c:v>1432.1000000000001</c:v>
                </c:pt>
                <c:pt idx="9281">
                  <c:v>1432.3</c:v>
                </c:pt>
                <c:pt idx="9282">
                  <c:v>1432.6000000000001</c:v>
                </c:pt>
                <c:pt idx="9283">
                  <c:v>1432.8</c:v>
                </c:pt>
                <c:pt idx="9284">
                  <c:v>1433.0000000000002</c:v>
                </c:pt>
                <c:pt idx="9285">
                  <c:v>1433.3</c:v>
                </c:pt>
                <c:pt idx="9286">
                  <c:v>1433.5000000000002</c:v>
                </c:pt>
                <c:pt idx="9287">
                  <c:v>1433.7</c:v>
                </c:pt>
                <c:pt idx="9288">
                  <c:v>1434.0000000000002</c:v>
                </c:pt>
                <c:pt idx="9289">
                  <c:v>1434.2</c:v>
                </c:pt>
                <c:pt idx="9290">
                  <c:v>1434.3999999999999</c:v>
                </c:pt>
                <c:pt idx="9291">
                  <c:v>1434.7</c:v>
                </c:pt>
                <c:pt idx="9292">
                  <c:v>1434.8999999999999</c:v>
                </c:pt>
                <c:pt idx="9293">
                  <c:v>1435.1000000000001</c:v>
                </c:pt>
                <c:pt idx="9294">
                  <c:v>1435.3999999999999</c:v>
                </c:pt>
                <c:pt idx="9295">
                  <c:v>1435.6000000000001</c:v>
                </c:pt>
                <c:pt idx="9296">
                  <c:v>1435.8</c:v>
                </c:pt>
                <c:pt idx="9297">
                  <c:v>1436.1000000000001</c:v>
                </c:pt>
                <c:pt idx="9298">
                  <c:v>1436.3</c:v>
                </c:pt>
                <c:pt idx="9299">
                  <c:v>1436.5000000000002</c:v>
                </c:pt>
                <c:pt idx="9300">
                  <c:v>1436.8</c:v>
                </c:pt>
                <c:pt idx="9301">
                  <c:v>1437.0000000000002</c:v>
                </c:pt>
                <c:pt idx="9302">
                  <c:v>1437.2</c:v>
                </c:pt>
                <c:pt idx="9303">
                  <c:v>1437.5000000000002</c:v>
                </c:pt>
                <c:pt idx="9304">
                  <c:v>1437.7</c:v>
                </c:pt>
                <c:pt idx="9305">
                  <c:v>1437.8999999999999</c:v>
                </c:pt>
                <c:pt idx="9306">
                  <c:v>1438.1000000000001</c:v>
                </c:pt>
                <c:pt idx="9307">
                  <c:v>1438.3999999999999</c:v>
                </c:pt>
                <c:pt idx="9308">
                  <c:v>1438.6000000000001</c:v>
                </c:pt>
                <c:pt idx="9309">
                  <c:v>1438.8</c:v>
                </c:pt>
                <c:pt idx="9310">
                  <c:v>1439.0000000000002</c:v>
                </c:pt>
                <c:pt idx="9311">
                  <c:v>1439.2</c:v>
                </c:pt>
                <c:pt idx="9312">
                  <c:v>1439.3999999999999</c:v>
                </c:pt>
                <c:pt idx="9313">
                  <c:v>1439.6000000000001</c:v>
                </c:pt>
                <c:pt idx="9314">
                  <c:v>1439.8</c:v>
                </c:pt>
                <c:pt idx="9315">
                  <c:v>1440.1000000000001</c:v>
                </c:pt>
                <c:pt idx="9316">
                  <c:v>1440.3</c:v>
                </c:pt>
                <c:pt idx="9317">
                  <c:v>1440.5000000000002</c:v>
                </c:pt>
                <c:pt idx="9318">
                  <c:v>1440.7</c:v>
                </c:pt>
                <c:pt idx="9319">
                  <c:v>1440.8999999999999</c:v>
                </c:pt>
                <c:pt idx="9320">
                  <c:v>1441.1000000000001</c:v>
                </c:pt>
                <c:pt idx="9321">
                  <c:v>1441.3</c:v>
                </c:pt>
                <c:pt idx="9322">
                  <c:v>1441.6000000000001</c:v>
                </c:pt>
                <c:pt idx="9323">
                  <c:v>1441.8</c:v>
                </c:pt>
                <c:pt idx="9324">
                  <c:v>1442.0000000000002</c:v>
                </c:pt>
                <c:pt idx="9325">
                  <c:v>1442.2</c:v>
                </c:pt>
                <c:pt idx="9326">
                  <c:v>1442.3999999999999</c:v>
                </c:pt>
                <c:pt idx="9327">
                  <c:v>1442.6000000000001</c:v>
                </c:pt>
                <c:pt idx="9328">
                  <c:v>1442.8</c:v>
                </c:pt>
                <c:pt idx="9329">
                  <c:v>1443.0000000000002</c:v>
                </c:pt>
                <c:pt idx="9330">
                  <c:v>1443.3</c:v>
                </c:pt>
                <c:pt idx="9331">
                  <c:v>1443.5000000000002</c:v>
                </c:pt>
                <c:pt idx="9332">
                  <c:v>1443.7</c:v>
                </c:pt>
                <c:pt idx="9333">
                  <c:v>1443.8999999999999</c:v>
                </c:pt>
                <c:pt idx="9334">
                  <c:v>1444.1000000000001</c:v>
                </c:pt>
                <c:pt idx="9335">
                  <c:v>1444.3</c:v>
                </c:pt>
                <c:pt idx="9336">
                  <c:v>1444.5000000000002</c:v>
                </c:pt>
                <c:pt idx="9337">
                  <c:v>1444.8</c:v>
                </c:pt>
                <c:pt idx="9338">
                  <c:v>1445.0000000000002</c:v>
                </c:pt>
                <c:pt idx="9339">
                  <c:v>1445.2</c:v>
                </c:pt>
                <c:pt idx="9340">
                  <c:v>1445.3999999999999</c:v>
                </c:pt>
                <c:pt idx="9341">
                  <c:v>1445.7</c:v>
                </c:pt>
                <c:pt idx="9342">
                  <c:v>1445.8999999999999</c:v>
                </c:pt>
                <c:pt idx="9343">
                  <c:v>1446.1000000000001</c:v>
                </c:pt>
                <c:pt idx="9344">
                  <c:v>1446.3999999999999</c:v>
                </c:pt>
                <c:pt idx="9345">
                  <c:v>1446.6000000000001</c:v>
                </c:pt>
                <c:pt idx="9346">
                  <c:v>1446.8</c:v>
                </c:pt>
                <c:pt idx="9347">
                  <c:v>1447.1000000000001</c:v>
                </c:pt>
                <c:pt idx="9348">
                  <c:v>1447.3</c:v>
                </c:pt>
                <c:pt idx="9349">
                  <c:v>1447.5000000000002</c:v>
                </c:pt>
                <c:pt idx="9350">
                  <c:v>1447.8</c:v>
                </c:pt>
                <c:pt idx="9351">
                  <c:v>1448.0000000000002</c:v>
                </c:pt>
                <c:pt idx="9352">
                  <c:v>1448.2</c:v>
                </c:pt>
                <c:pt idx="9353">
                  <c:v>1448.5000000000002</c:v>
                </c:pt>
                <c:pt idx="9354">
                  <c:v>1448.7</c:v>
                </c:pt>
                <c:pt idx="9355">
                  <c:v>1448.8999999999999</c:v>
                </c:pt>
                <c:pt idx="9356">
                  <c:v>1449.2</c:v>
                </c:pt>
                <c:pt idx="9357">
                  <c:v>1449.3999999999999</c:v>
                </c:pt>
                <c:pt idx="9358">
                  <c:v>1449.6000000000001</c:v>
                </c:pt>
                <c:pt idx="9359">
                  <c:v>1449.8999999999999</c:v>
                </c:pt>
                <c:pt idx="9360">
                  <c:v>1450.1000000000001</c:v>
                </c:pt>
                <c:pt idx="9361">
                  <c:v>1450.3</c:v>
                </c:pt>
                <c:pt idx="9362">
                  <c:v>1450.6000000000001</c:v>
                </c:pt>
                <c:pt idx="9363">
                  <c:v>1450.8</c:v>
                </c:pt>
                <c:pt idx="9364">
                  <c:v>1451.0000000000002</c:v>
                </c:pt>
                <c:pt idx="9365">
                  <c:v>1451.3</c:v>
                </c:pt>
                <c:pt idx="9366">
                  <c:v>1451.5000000000002</c:v>
                </c:pt>
                <c:pt idx="9367">
                  <c:v>1451.7</c:v>
                </c:pt>
                <c:pt idx="9368">
                  <c:v>1452.0000000000002</c:v>
                </c:pt>
                <c:pt idx="9369">
                  <c:v>1452.2</c:v>
                </c:pt>
                <c:pt idx="9370">
                  <c:v>1452.3999999999999</c:v>
                </c:pt>
                <c:pt idx="9371">
                  <c:v>1452.6000000000001</c:v>
                </c:pt>
                <c:pt idx="9372">
                  <c:v>1452.8999999999999</c:v>
                </c:pt>
                <c:pt idx="9373">
                  <c:v>1453.1000000000001</c:v>
                </c:pt>
                <c:pt idx="9374">
                  <c:v>1453.3</c:v>
                </c:pt>
                <c:pt idx="9375">
                  <c:v>1453.5000000000002</c:v>
                </c:pt>
                <c:pt idx="9376">
                  <c:v>1453.7</c:v>
                </c:pt>
                <c:pt idx="9377">
                  <c:v>1454.0000000000002</c:v>
                </c:pt>
                <c:pt idx="9378">
                  <c:v>1454.2</c:v>
                </c:pt>
                <c:pt idx="9379">
                  <c:v>1454.3999999999999</c:v>
                </c:pt>
                <c:pt idx="9380">
                  <c:v>1454.6000000000001</c:v>
                </c:pt>
                <c:pt idx="9381">
                  <c:v>1454.8</c:v>
                </c:pt>
                <c:pt idx="9382">
                  <c:v>1455.1000000000001</c:v>
                </c:pt>
                <c:pt idx="9383">
                  <c:v>1455.3</c:v>
                </c:pt>
                <c:pt idx="9384">
                  <c:v>1455.5000000000002</c:v>
                </c:pt>
                <c:pt idx="9385">
                  <c:v>1455.7</c:v>
                </c:pt>
                <c:pt idx="9386">
                  <c:v>1455.8999999999999</c:v>
                </c:pt>
                <c:pt idx="9387">
                  <c:v>1456.2</c:v>
                </c:pt>
                <c:pt idx="9388">
                  <c:v>1456.3999999999999</c:v>
                </c:pt>
                <c:pt idx="9389">
                  <c:v>1456.6000000000001</c:v>
                </c:pt>
                <c:pt idx="9390">
                  <c:v>1456.8</c:v>
                </c:pt>
                <c:pt idx="9391">
                  <c:v>1457.0000000000002</c:v>
                </c:pt>
                <c:pt idx="9392">
                  <c:v>1457.3</c:v>
                </c:pt>
                <c:pt idx="9393">
                  <c:v>1457.5000000000002</c:v>
                </c:pt>
                <c:pt idx="9394">
                  <c:v>1457.7</c:v>
                </c:pt>
                <c:pt idx="9395">
                  <c:v>1457.8999999999999</c:v>
                </c:pt>
                <c:pt idx="9396">
                  <c:v>1458.1000000000001</c:v>
                </c:pt>
                <c:pt idx="9397">
                  <c:v>1458.3999999999999</c:v>
                </c:pt>
                <c:pt idx="9398">
                  <c:v>1458.6000000000001</c:v>
                </c:pt>
                <c:pt idx="9399">
                  <c:v>1458.8</c:v>
                </c:pt>
                <c:pt idx="9400">
                  <c:v>1459.0000000000002</c:v>
                </c:pt>
                <c:pt idx="9401">
                  <c:v>1459.2</c:v>
                </c:pt>
                <c:pt idx="9402">
                  <c:v>1459.5000000000002</c:v>
                </c:pt>
                <c:pt idx="9403">
                  <c:v>1459.7</c:v>
                </c:pt>
                <c:pt idx="9404">
                  <c:v>1459.8999999999999</c:v>
                </c:pt>
                <c:pt idx="9405">
                  <c:v>1460.1000000000001</c:v>
                </c:pt>
                <c:pt idx="9406">
                  <c:v>1460.3999999999999</c:v>
                </c:pt>
                <c:pt idx="9407">
                  <c:v>1460.6000000000001</c:v>
                </c:pt>
                <c:pt idx="9408">
                  <c:v>1460.8</c:v>
                </c:pt>
                <c:pt idx="9409">
                  <c:v>1461.0000000000002</c:v>
                </c:pt>
                <c:pt idx="9410">
                  <c:v>1461.3</c:v>
                </c:pt>
                <c:pt idx="9411">
                  <c:v>1461.5000000000002</c:v>
                </c:pt>
                <c:pt idx="9412">
                  <c:v>1461.7</c:v>
                </c:pt>
                <c:pt idx="9413">
                  <c:v>1461.8999999999999</c:v>
                </c:pt>
                <c:pt idx="9414">
                  <c:v>1462.2</c:v>
                </c:pt>
                <c:pt idx="9415">
                  <c:v>1462.3999999999999</c:v>
                </c:pt>
                <c:pt idx="9416">
                  <c:v>1462.6000000000001</c:v>
                </c:pt>
                <c:pt idx="9417">
                  <c:v>1462.8</c:v>
                </c:pt>
                <c:pt idx="9418">
                  <c:v>1463.1000000000001</c:v>
                </c:pt>
                <c:pt idx="9419">
                  <c:v>1463.3</c:v>
                </c:pt>
                <c:pt idx="9420">
                  <c:v>1463.5000000000002</c:v>
                </c:pt>
                <c:pt idx="9421">
                  <c:v>1463.7</c:v>
                </c:pt>
                <c:pt idx="9422">
                  <c:v>1464.0000000000002</c:v>
                </c:pt>
                <c:pt idx="9423">
                  <c:v>1464.2</c:v>
                </c:pt>
                <c:pt idx="9424">
                  <c:v>1464.3999999999999</c:v>
                </c:pt>
                <c:pt idx="9425">
                  <c:v>1464.6000000000001</c:v>
                </c:pt>
                <c:pt idx="9426">
                  <c:v>1464.8999999999999</c:v>
                </c:pt>
                <c:pt idx="9427">
                  <c:v>1465.1000000000001</c:v>
                </c:pt>
                <c:pt idx="9428">
                  <c:v>1465.3</c:v>
                </c:pt>
                <c:pt idx="9429">
                  <c:v>1465.5000000000002</c:v>
                </c:pt>
                <c:pt idx="9430">
                  <c:v>1465.8</c:v>
                </c:pt>
                <c:pt idx="9431">
                  <c:v>1466.0000000000002</c:v>
                </c:pt>
                <c:pt idx="9432">
                  <c:v>1466.2</c:v>
                </c:pt>
                <c:pt idx="9433">
                  <c:v>1466.3999999999999</c:v>
                </c:pt>
                <c:pt idx="9434">
                  <c:v>1466.7</c:v>
                </c:pt>
                <c:pt idx="9435">
                  <c:v>1466.8999999999999</c:v>
                </c:pt>
                <c:pt idx="9436">
                  <c:v>1467.1000000000001</c:v>
                </c:pt>
                <c:pt idx="9437">
                  <c:v>1467.3</c:v>
                </c:pt>
                <c:pt idx="9438">
                  <c:v>1467.6000000000001</c:v>
                </c:pt>
                <c:pt idx="9439">
                  <c:v>1467.8</c:v>
                </c:pt>
                <c:pt idx="9440">
                  <c:v>1468.0000000000002</c:v>
                </c:pt>
                <c:pt idx="9441">
                  <c:v>1468.2</c:v>
                </c:pt>
                <c:pt idx="9442">
                  <c:v>1468.5000000000002</c:v>
                </c:pt>
                <c:pt idx="9443">
                  <c:v>1468.7</c:v>
                </c:pt>
                <c:pt idx="9444">
                  <c:v>1468.8999999999999</c:v>
                </c:pt>
                <c:pt idx="9445">
                  <c:v>1469.1000000000001</c:v>
                </c:pt>
                <c:pt idx="9446">
                  <c:v>1469.3</c:v>
                </c:pt>
                <c:pt idx="9447">
                  <c:v>1469.6000000000001</c:v>
                </c:pt>
                <c:pt idx="9448">
                  <c:v>1469.8</c:v>
                </c:pt>
                <c:pt idx="9449">
                  <c:v>1470.0000000000002</c:v>
                </c:pt>
                <c:pt idx="9450">
                  <c:v>1470.2</c:v>
                </c:pt>
                <c:pt idx="9451">
                  <c:v>1470.3999999999999</c:v>
                </c:pt>
                <c:pt idx="9452">
                  <c:v>1470.7</c:v>
                </c:pt>
                <c:pt idx="9453">
                  <c:v>1470.8999999999999</c:v>
                </c:pt>
                <c:pt idx="9454">
                  <c:v>1471.1000000000001</c:v>
                </c:pt>
                <c:pt idx="9455">
                  <c:v>1471.3</c:v>
                </c:pt>
                <c:pt idx="9456">
                  <c:v>1471.6000000000001</c:v>
                </c:pt>
                <c:pt idx="9457">
                  <c:v>1471.8</c:v>
                </c:pt>
                <c:pt idx="9458">
                  <c:v>1472.0000000000002</c:v>
                </c:pt>
                <c:pt idx="9459">
                  <c:v>1472.2</c:v>
                </c:pt>
                <c:pt idx="9460">
                  <c:v>1472.3999999999999</c:v>
                </c:pt>
                <c:pt idx="9461">
                  <c:v>1472.7</c:v>
                </c:pt>
                <c:pt idx="9462">
                  <c:v>1472.8999999999999</c:v>
                </c:pt>
                <c:pt idx="9463">
                  <c:v>1473.1000000000001</c:v>
                </c:pt>
                <c:pt idx="9464">
                  <c:v>1473.3</c:v>
                </c:pt>
                <c:pt idx="9465">
                  <c:v>1473.6000000000001</c:v>
                </c:pt>
                <c:pt idx="9466">
                  <c:v>1473.8</c:v>
                </c:pt>
                <c:pt idx="9467">
                  <c:v>1474.0000000000002</c:v>
                </c:pt>
                <c:pt idx="9468">
                  <c:v>1474.2</c:v>
                </c:pt>
                <c:pt idx="9469">
                  <c:v>1474.3999999999999</c:v>
                </c:pt>
                <c:pt idx="9470">
                  <c:v>1474.7</c:v>
                </c:pt>
                <c:pt idx="9471">
                  <c:v>1474.8999999999999</c:v>
                </c:pt>
                <c:pt idx="9472">
                  <c:v>1475.1000000000001</c:v>
                </c:pt>
                <c:pt idx="9473">
                  <c:v>1475.3</c:v>
                </c:pt>
                <c:pt idx="9474">
                  <c:v>1475.5000000000002</c:v>
                </c:pt>
                <c:pt idx="9475">
                  <c:v>1475.7</c:v>
                </c:pt>
                <c:pt idx="9476">
                  <c:v>1476.0000000000002</c:v>
                </c:pt>
                <c:pt idx="9477">
                  <c:v>1476.2</c:v>
                </c:pt>
                <c:pt idx="9478">
                  <c:v>1476.3999999999999</c:v>
                </c:pt>
                <c:pt idx="9479">
                  <c:v>1476.6000000000001</c:v>
                </c:pt>
                <c:pt idx="9480">
                  <c:v>1476.8</c:v>
                </c:pt>
                <c:pt idx="9481">
                  <c:v>1477.0000000000002</c:v>
                </c:pt>
                <c:pt idx="9482">
                  <c:v>1477.3</c:v>
                </c:pt>
                <c:pt idx="9483">
                  <c:v>1477.5000000000002</c:v>
                </c:pt>
                <c:pt idx="9484">
                  <c:v>1477.7</c:v>
                </c:pt>
                <c:pt idx="9485">
                  <c:v>1477.8999999999999</c:v>
                </c:pt>
                <c:pt idx="9486">
                  <c:v>1478.1000000000001</c:v>
                </c:pt>
                <c:pt idx="9487">
                  <c:v>1478.3</c:v>
                </c:pt>
                <c:pt idx="9488">
                  <c:v>1478.6000000000001</c:v>
                </c:pt>
                <c:pt idx="9489">
                  <c:v>1478.8</c:v>
                </c:pt>
                <c:pt idx="9490">
                  <c:v>1479.0000000000002</c:v>
                </c:pt>
                <c:pt idx="9491">
                  <c:v>1479.2</c:v>
                </c:pt>
                <c:pt idx="9492">
                  <c:v>1479.3999999999999</c:v>
                </c:pt>
                <c:pt idx="9493">
                  <c:v>1479.6000000000001</c:v>
                </c:pt>
                <c:pt idx="9494">
                  <c:v>1479.8999999999999</c:v>
                </c:pt>
                <c:pt idx="9495">
                  <c:v>1480.1000000000001</c:v>
                </c:pt>
                <c:pt idx="9496">
                  <c:v>1480.3</c:v>
                </c:pt>
                <c:pt idx="9497">
                  <c:v>1480.5000000000002</c:v>
                </c:pt>
                <c:pt idx="9498">
                  <c:v>1480.7</c:v>
                </c:pt>
                <c:pt idx="9499">
                  <c:v>1480.8999999999999</c:v>
                </c:pt>
                <c:pt idx="9500">
                  <c:v>1481.1000000000001</c:v>
                </c:pt>
                <c:pt idx="9501">
                  <c:v>1481.3999999999999</c:v>
                </c:pt>
                <c:pt idx="9502">
                  <c:v>1481.6000000000001</c:v>
                </c:pt>
                <c:pt idx="9503">
                  <c:v>1481.8</c:v>
                </c:pt>
                <c:pt idx="9504">
                  <c:v>1482.0000000000002</c:v>
                </c:pt>
                <c:pt idx="9505">
                  <c:v>1482.2</c:v>
                </c:pt>
                <c:pt idx="9506">
                  <c:v>1482.3999999999999</c:v>
                </c:pt>
                <c:pt idx="9507">
                  <c:v>1482.7</c:v>
                </c:pt>
                <c:pt idx="9508">
                  <c:v>1482.8999999999999</c:v>
                </c:pt>
                <c:pt idx="9509">
                  <c:v>1483.1000000000001</c:v>
                </c:pt>
                <c:pt idx="9510">
                  <c:v>1483.3</c:v>
                </c:pt>
                <c:pt idx="9511">
                  <c:v>1483.5000000000002</c:v>
                </c:pt>
                <c:pt idx="9512">
                  <c:v>1483.7</c:v>
                </c:pt>
                <c:pt idx="9513">
                  <c:v>1484.0000000000002</c:v>
                </c:pt>
                <c:pt idx="9514">
                  <c:v>1484.2</c:v>
                </c:pt>
                <c:pt idx="9515">
                  <c:v>1484.3999999999999</c:v>
                </c:pt>
                <c:pt idx="9516">
                  <c:v>1484.6000000000001</c:v>
                </c:pt>
                <c:pt idx="9517">
                  <c:v>1484.8</c:v>
                </c:pt>
                <c:pt idx="9518">
                  <c:v>1485.0000000000002</c:v>
                </c:pt>
                <c:pt idx="9519">
                  <c:v>1485.2</c:v>
                </c:pt>
                <c:pt idx="9520">
                  <c:v>1485.5000000000002</c:v>
                </c:pt>
                <c:pt idx="9521">
                  <c:v>1485.7</c:v>
                </c:pt>
                <c:pt idx="9522">
                  <c:v>1485.8999999999999</c:v>
                </c:pt>
                <c:pt idx="9523">
                  <c:v>1486.1000000000001</c:v>
                </c:pt>
                <c:pt idx="9524">
                  <c:v>1486.3</c:v>
                </c:pt>
                <c:pt idx="9525">
                  <c:v>1486.5000000000002</c:v>
                </c:pt>
                <c:pt idx="9526">
                  <c:v>1486.8</c:v>
                </c:pt>
                <c:pt idx="9527">
                  <c:v>1487.0000000000002</c:v>
                </c:pt>
                <c:pt idx="9528">
                  <c:v>1487.2</c:v>
                </c:pt>
                <c:pt idx="9529">
                  <c:v>1487.3999999999999</c:v>
                </c:pt>
                <c:pt idx="9530">
                  <c:v>1487.6000000000001</c:v>
                </c:pt>
                <c:pt idx="9531">
                  <c:v>1487.8</c:v>
                </c:pt>
                <c:pt idx="9532">
                  <c:v>1488.0000000000002</c:v>
                </c:pt>
                <c:pt idx="9533">
                  <c:v>1488.3</c:v>
                </c:pt>
                <c:pt idx="9534">
                  <c:v>1488.5000000000002</c:v>
                </c:pt>
                <c:pt idx="9535">
                  <c:v>1488.7</c:v>
                </c:pt>
                <c:pt idx="9536">
                  <c:v>1488.8999999999999</c:v>
                </c:pt>
                <c:pt idx="9537">
                  <c:v>1489.1000000000001</c:v>
                </c:pt>
                <c:pt idx="9538">
                  <c:v>1489.3</c:v>
                </c:pt>
                <c:pt idx="9539">
                  <c:v>1489.6000000000001</c:v>
                </c:pt>
                <c:pt idx="9540">
                  <c:v>1489.8</c:v>
                </c:pt>
                <c:pt idx="9541">
                  <c:v>1490.0000000000002</c:v>
                </c:pt>
                <c:pt idx="9542">
                  <c:v>1490.3</c:v>
                </c:pt>
                <c:pt idx="9543">
                  <c:v>1490.5000000000002</c:v>
                </c:pt>
                <c:pt idx="9544">
                  <c:v>1490.7</c:v>
                </c:pt>
                <c:pt idx="9545">
                  <c:v>1491.0000000000002</c:v>
                </c:pt>
                <c:pt idx="9546">
                  <c:v>1491.2</c:v>
                </c:pt>
                <c:pt idx="9547">
                  <c:v>1491.3999999999999</c:v>
                </c:pt>
                <c:pt idx="9548">
                  <c:v>1491.6000000000001</c:v>
                </c:pt>
                <c:pt idx="9549">
                  <c:v>1491.8999999999999</c:v>
                </c:pt>
                <c:pt idx="9550">
                  <c:v>1492.1000000000001</c:v>
                </c:pt>
                <c:pt idx="9551">
                  <c:v>1492.3</c:v>
                </c:pt>
                <c:pt idx="9552">
                  <c:v>1492.6000000000001</c:v>
                </c:pt>
                <c:pt idx="9553">
                  <c:v>1492.8</c:v>
                </c:pt>
                <c:pt idx="9554">
                  <c:v>1493.0000000000002</c:v>
                </c:pt>
                <c:pt idx="9555">
                  <c:v>1493.3</c:v>
                </c:pt>
                <c:pt idx="9556">
                  <c:v>1493.5000000000002</c:v>
                </c:pt>
                <c:pt idx="9557">
                  <c:v>1493.7</c:v>
                </c:pt>
                <c:pt idx="9558">
                  <c:v>1493.8999999999999</c:v>
                </c:pt>
                <c:pt idx="9559">
                  <c:v>1494.2</c:v>
                </c:pt>
                <c:pt idx="9560">
                  <c:v>1494.3999999999999</c:v>
                </c:pt>
                <c:pt idx="9561">
                  <c:v>1494.6000000000001</c:v>
                </c:pt>
                <c:pt idx="9562">
                  <c:v>1494.8999999999999</c:v>
                </c:pt>
                <c:pt idx="9563">
                  <c:v>1495.1000000000001</c:v>
                </c:pt>
                <c:pt idx="9564">
                  <c:v>1495.3</c:v>
                </c:pt>
                <c:pt idx="9565">
                  <c:v>1495.5000000000002</c:v>
                </c:pt>
                <c:pt idx="9566">
                  <c:v>1495.8</c:v>
                </c:pt>
                <c:pt idx="9567">
                  <c:v>1496.0000000000002</c:v>
                </c:pt>
                <c:pt idx="9568">
                  <c:v>1496.2</c:v>
                </c:pt>
                <c:pt idx="9569">
                  <c:v>1496.5000000000002</c:v>
                </c:pt>
                <c:pt idx="9570">
                  <c:v>1496.7</c:v>
                </c:pt>
                <c:pt idx="9571">
                  <c:v>1496.8999999999999</c:v>
                </c:pt>
                <c:pt idx="9572">
                  <c:v>1497.1000000000001</c:v>
                </c:pt>
                <c:pt idx="9573">
                  <c:v>1497.3999999999999</c:v>
                </c:pt>
                <c:pt idx="9574">
                  <c:v>1497.6000000000001</c:v>
                </c:pt>
                <c:pt idx="9575">
                  <c:v>1497.8</c:v>
                </c:pt>
                <c:pt idx="9576">
                  <c:v>1498.0000000000002</c:v>
                </c:pt>
                <c:pt idx="9577">
                  <c:v>1498.3</c:v>
                </c:pt>
                <c:pt idx="9578">
                  <c:v>1498.5000000000002</c:v>
                </c:pt>
                <c:pt idx="9579">
                  <c:v>1498.7</c:v>
                </c:pt>
                <c:pt idx="9580">
                  <c:v>1499.0000000000002</c:v>
                </c:pt>
                <c:pt idx="9581">
                  <c:v>1499.2</c:v>
                </c:pt>
                <c:pt idx="9582">
                  <c:v>1499.3999999999999</c:v>
                </c:pt>
                <c:pt idx="9583">
                  <c:v>1499.6000000000001</c:v>
                </c:pt>
                <c:pt idx="9584">
                  <c:v>1499.8999999999999</c:v>
                </c:pt>
                <c:pt idx="9585">
                  <c:v>1500.1000000000001</c:v>
                </c:pt>
                <c:pt idx="9586">
                  <c:v>1500.3</c:v>
                </c:pt>
                <c:pt idx="9587">
                  <c:v>1500.5000000000002</c:v>
                </c:pt>
                <c:pt idx="9588">
                  <c:v>1500.8</c:v>
                </c:pt>
                <c:pt idx="9589">
                  <c:v>1501.0000000000002</c:v>
                </c:pt>
                <c:pt idx="9590">
                  <c:v>1501.2</c:v>
                </c:pt>
                <c:pt idx="9591">
                  <c:v>1501.3999999999999</c:v>
                </c:pt>
                <c:pt idx="9592">
                  <c:v>1501.7</c:v>
                </c:pt>
                <c:pt idx="9593">
                  <c:v>1501.8999999999999</c:v>
                </c:pt>
                <c:pt idx="9594">
                  <c:v>1502.1000000000001</c:v>
                </c:pt>
                <c:pt idx="9595">
                  <c:v>1502.3</c:v>
                </c:pt>
                <c:pt idx="9596">
                  <c:v>1502.6000000000001</c:v>
                </c:pt>
                <c:pt idx="9597">
                  <c:v>1502.8</c:v>
                </c:pt>
                <c:pt idx="9598">
                  <c:v>1503.0000000000002</c:v>
                </c:pt>
                <c:pt idx="9599">
                  <c:v>1503.2</c:v>
                </c:pt>
                <c:pt idx="9600">
                  <c:v>1503.5000000000002</c:v>
                </c:pt>
                <c:pt idx="9601">
                  <c:v>1503.7</c:v>
                </c:pt>
                <c:pt idx="9602">
                  <c:v>1503.8999999999999</c:v>
                </c:pt>
                <c:pt idx="9603">
                  <c:v>1504.1000000000001</c:v>
                </c:pt>
                <c:pt idx="9604">
                  <c:v>1504.3</c:v>
                </c:pt>
                <c:pt idx="9605">
                  <c:v>1504.6000000000001</c:v>
                </c:pt>
                <c:pt idx="9606">
                  <c:v>1504.8</c:v>
                </c:pt>
                <c:pt idx="9607">
                  <c:v>1505.0000000000002</c:v>
                </c:pt>
                <c:pt idx="9608">
                  <c:v>1505.2</c:v>
                </c:pt>
                <c:pt idx="9609">
                  <c:v>1505.3999999999999</c:v>
                </c:pt>
                <c:pt idx="9610">
                  <c:v>1505.7</c:v>
                </c:pt>
                <c:pt idx="9611">
                  <c:v>1505.8999999999999</c:v>
                </c:pt>
                <c:pt idx="9612">
                  <c:v>1506.1000000000001</c:v>
                </c:pt>
                <c:pt idx="9613">
                  <c:v>1506.3</c:v>
                </c:pt>
                <c:pt idx="9614">
                  <c:v>1506.5000000000002</c:v>
                </c:pt>
                <c:pt idx="9615">
                  <c:v>1506.7</c:v>
                </c:pt>
                <c:pt idx="9616">
                  <c:v>1507.0000000000002</c:v>
                </c:pt>
                <c:pt idx="9617">
                  <c:v>1507.2</c:v>
                </c:pt>
                <c:pt idx="9618">
                  <c:v>1507.3999999999999</c:v>
                </c:pt>
                <c:pt idx="9619">
                  <c:v>1507.6000000000001</c:v>
                </c:pt>
                <c:pt idx="9620">
                  <c:v>1507.8</c:v>
                </c:pt>
                <c:pt idx="9621">
                  <c:v>1508.0000000000002</c:v>
                </c:pt>
                <c:pt idx="9622">
                  <c:v>1508.3</c:v>
                </c:pt>
                <c:pt idx="9623">
                  <c:v>1508.5000000000002</c:v>
                </c:pt>
                <c:pt idx="9624">
                  <c:v>1508.7</c:v>
                </c:pt>
                <c:pt idx="9625">
                  <c:v>1508.8999999999999</c:v>
                </c:pt>
                <c:pt idx="9626">
                  <c:v>1509.1000000000001</c:v>
                </c:pt>
                <c:pt idx="9627">
                  <c:v>1509.3</c:v>
                </c:pt>
                <c:pt idx="9628">
                  <c:v>1509.6000000000001</c:v>
                </c:pt>
                <c:pt idx="9629">
                  <c:v>1509.8</c:v>
                </c:pt>
                <c:pt idx="9630">
                  <c:v>1510.0000000000002</c:v>
                </c:pt>
                <c:pt idx="9631">
                  <c:v>1510.2</c:v>
                </c:pt>
                <c:pt idx="9632">
                  <c:v>1510.3999999999999</c:v>
                </c:pt>
                <c:pt idx="9633">
                  <c:v>1510.7</c:v>
                </c:pt>
                <c:pt idx="9634">
                  <c:v>1510.8999999999999</c:v>
                </c:pt>
                <c:pt idx="9635">
                  <c:v>1511.1000000000001</c:v>
                </c:pt>
                <c:pt idx="9636">
                  <c:v>1511.3</c:v>
                </c:pt>
                <c:pt idx="9637">
                  <c:v>1511.5000000000002</c:v>
                </c:pt>
                <c:pt idx="9638">
                  <c:v>1511.7</c:v>
                </c:pt>
                <c:pt idx="9639">
                  <c:v>1511.8999999999999</c:v>
                </c:pt>
                <c:pt idx="9640">
                  <c:v>1512.2</c:v>
                </c:pt>
                <c:pt idx="9641">
                  <c:v>1512.3999999999999</c:v>
                </c:pt>
                <c:pt idx="9642">
                  <c:v>1512.6000000000001</c:v>
                </c:pt>
                <c:pt idx="9643">
                  <c:v>1512.8</c:v>
                </c:pt>
                <c:pt idx="9644">
                  <c:v>1513.0000000000002</c:v>
                </c:pt>
                <c:pt idx="9645">
                  <c:v>1513.2</c:v>
                </c:pt>
                <c:pt idx="9646">
                  <c:v>1513.3999999999999</c:v>
                </c:pt>
                <c:pt idx="9647">
                  <c:v>1513.7</c:v>
                </c:pt>
                <c:pt idx="9648">
                  <c:v>1513.8999999999999</c:v>
                </c:pt>
                <c:pt idx="9649">
                  <c:v>1514.1000000000001</c:v>
                </c:pt>
                <c:pt idx="9650">
                  <c:v>1514.3</c:v>
                </c:pt>
                <c:pt idx="9651">
                  <c:v>1514.5000000000002</c:v>
                </c:pt>
                <c:pt idx="9652">
                  <c:v>1514.7</c:v>
                </c:pt>
                <c:pt idx="9653">
                  <c:v>1514.8999999999999</c:v>
                </c:pt>
                <c:pt idx="9654">
                  <c:v>1515.1000000000001</c:v>
                </c:pt>
                <c:pt idx="9655">
                  <c:v>1515.3999999999999</c:v>
                </c:pt>
                <c:pt idx="9656">
                  <c:v>1515.6000000000001</c:v>
                </c:pt>
                <c:pt idx="9657">
                  <c:v>1515.8</c:v>
                </c:pt>
                <c:pt idx="9658">
                  <c:v>1516.0000000000002</c:v>
                </c:pt>
                <c:pt idx="9659">
                  <c:v>1516.2</c:v>
                </c:pt>
                <c:pt idx="9660">
                  <c:v>1516.3999999999999</c:v>
                </c:pt>
                <c:pt idx="9661">
                  <c:v>1516.6000000000001</c:v>
                </c:pt>
                <c:pt idx="9662">
                  <c:v>1516.8999999999999</c:v>
                </c:pt>
                <c:pt idx="9663">
                  <c:v>1517.1000000000001</c:v>
                </c:pt>
                <c:pt idx="9664">
                  <c:v>1517.3</c:v>
                </c:pt>
                <c:pt idx="9665">
                  <c:v>1517.5000000000002</c:v>
                </c:pt>
                <c:pt idx="9666">
                  <c:v>1517.7</c:v>
                </c:pt>
                <c:pt idx="9667">
                  <c:v>1517.8999999999999</c:v>
                </c:pt>
                <c:pt idx="9668">
                  <c:v>1518.1000000000001</c:v>
                </c:pt>
                <c:pt idx="9669">
                  <c:v>1518.3</c:v>
                </c:pt>
                <c:pt idx="9670">
                  <c:v>1518.6000000000001</c:v>
                </c:pt>
                <c:pt idx="9671">
                  <c:v>1518.8</c:v>
                </c:pt>
                <c:pt idx="9672">
                  <c:v>1519.0000000000002</c:v>
                </c:pt>
                <c:pt idx="9673">
                  <c:v>1519.1000000000001</c:v>
                </c:pt>
                <c:pt idx="9674">
                  <c:v>1519.3</c:v>
                </c:pt>
                <c:pt idx="9675">
                  <c:v>1519.5000000000002</c:v>
                </c:pt>
                <c:pt idx="9676">
                  <c:v>1519.7</c:v>
                </c:pt>
                <c:pt idx="9677">
                  <c:v>1519.8999999999999</c:v>
                </c:pt>
                <c:pt idx="9678">
                  <c:v>1520.1000000000001</c:v>
                </c:pt>
                <c:pt idx="9679">
                  <c:v>1520.3</c:v>
                </c:pt>
                <c:pt idx="9680">
                  <c:v>1520.5000000000002</c:v>
                </c:pt>
                <c:pt idx="9681">
                  <c:v>1520.7</c:v>
                </c:pt>
                <c:pt idx="9682">
                  <c:v>1520.8999999999999</c:v>
                </c:pt>
                <c:pt idx="9683">
                  <c:v>1521.1000000000001</c:v>
                </c:pt>
                <c:pt idx="9684">
                  <c:v>1521.3</c:v>
                </c:pt>
                <c:pt idx="9685">
                  <c:v>1521.5000000000002</c:v>
                </c:pt>
                <c:pt idx="9686">
                  <c:v>1521.7</c:v>
                </c:pt>
                <c:pt idx="9687">
                  <c:v>1521.8999999999999</c:v>
                </c:pt>
                <c:pt idx="9688">
                  <c:v>1522.1000000000001</c:v>
                </c:pt>
                <c:pt idx="9689">
                  <c:v>1522.3</c:v>
                </c:pt>
                <c:pt idx="9690">
                  <c:v>1522.3999999999999</c:v>
                </c:pt>
                <c:pt idx="9691">
                  <c:v>1522.6000000000001</c:v>
                </c:pt>
                <c:pt idx="9692">
                  <c:v>1522.8</c:v>
                </c:pt>
                <c:pt idx="9693">
                  <c:v>1523.0000000000002</c:v>
                </c:pt>
                <c:pt idx="9694">
                  <c:v>1523.2</c:v>
                </c:pt>
                <c:pt idx="9695">
                  <c:v>1523.3999999999999</c:v>
                </c:pt>
                <c:pt idx="9696">
                  <c:v>1523.6000000000001</c:v>
                </c:pt>
                <c:pt idx="9697">
                  <c:v>1523.8</c:v>
                </c:pt>
                <c:pt idx="9698">
                  <c:v>1524.0000000000002</c:v>
                </c:pt>
                <c:pt idx="9699">
                  <c:v>1524.2</c:v>
                </c:pt>
                <c:pt idx="9700">
                  <c:v>1524.3999999999999</c:v>
                </c:pt>
                <c:pt idx="9701">
                  <c:v>1524.6000000000001</c:v>
                </c:pt>
                <c:pt idx="9702">
                  <c:v>1524.8</c:v>
                </c:pt>
                <c:pt idx="9703">
                  <c:v>1525.0000000000002</c:v>
                </c:pt>
                <c:pt idx="9704">
                  <c:v>1525.2</c:v>
                </c:pt>
                <c:pt idx="9705">
                  <c:v>1525.3999999999999</c:v>
                </c:pt>
                <c:pt idx="9706">
                  <c:v>1525.5000000000002</c:v>
                </c:pt>
                <c:pt idx="9707">
                  <c:v>1525.7</c:v>
                </c:pt>
                <c:pt idx="9708">
                  <c:v>1525.8999999999999</c:v>
                </c:pt>
                <c:pt idx="9709">
                  <c:v>1526.1000000000001</c:v>
                </c:pt>
                <c:pt idx="9710">
                  <c:v>1526.3</c:v>
                </c:pt>
                <c:pt idx="9711">
                  <c:v>1526.5000000000002</c:v>
                </c:pt>
                <c:pt idx="9712">
                  <c:v>1526.7</c:v>
                </c:pt>
                <c:pt idx="9713">
                  <c:v>1526.8999999999999</c:v>
                </c:pt>
                <c:pt idx="9714">
                  <c:v>1527.1000000000001</c:v>
                </c:pt>
                <c:pt idx="9715">
                  <c:v>1527.3</c:v>
                </c:pt>
                <c:pt idx="9716">
                  <c:v>1527.5000000000002</c:v>
                </c:pt>
                <c:pt idx="9717">
                  <c:v>1527.7</c:v>
                </c:pt>
                <c:pt idx="9718">
                  <c:v>1527.8999999999999</c:v>
                </c:pt>
                <c:pt idx="9719">
                  <c:v>1528.1000000000001</c:v>
                </c:pt>
                <c:pt idx="9720">
                  <c:v>1528.3</c:v>
                </c:pt>
                <c:pt idx="9721">
                  <c:v>1528.6000000000001</c:v>
                </c:pt>
                <c:pt idx="9722">
                  <c:v>1528.8</c:v>
                </c:pt>
                <c:pt idx="9723">
                  <c:v>1529.0000000000002</c:v>
                </c:pt>
                <c:pt idx="9724">
                  <c:v>1529.2</c:v>
                </c:pt>
                <c:pt idx="9725">
                  <c:v>1529.3999999999999</c:v>
                </c:pt>
                <c:pt idx="9726">
                  <c:v>1529.6000000000001</c:v>
                </c:pt>
                <c:pt idx="9727">
                  <c:v>1529.8</c:v>
                </c:pt>
                <c:pt idx="9728">
                  <c:v>1530.0000000000002</c:v>
                </c:pt>
                <c:pt idx="9729">
                  <c:v>1530.2</c:v>
                </c:pt>
                <c:pt idx="9730">
                  <c:v>1530.3999999999999</c:v>
                </c:pt>
                <c:pt idx="9731">
                  <c:v>1530.6000000000001</c:v>
                </c:pt>
                <c:pt idx="9732">
                  <c:v>1530.8</c:v>
                </c:pt>
                <c:pt idx="9733">
                  <c:v>1531.0000000000002</c:v>
                </c:pt>
                <c:pt idx="9734">
                  <c:v>1531.2</c:v>
                </c:pt>
                <c:pt idx="9735">
                  <c:v>1531.3999999999999</c:v>
                </c:pt>
                <c:pt idx="9736">
                  <c:v>1531.6000000000001</c:v>
                </c:pt>
                <c:pt idx="9737">
                  <c:v>1531.8</c:v>
                </c:pt>
                <c:pt idx="9738">
                  <c:v>1532.0000000000002</c:v>
                </c:pt>
                <c:pt idx="9739">
                  <c:v>1532.2</c:v>
                </c:pt>
                <c:pt idx="9740">
                  <c:v>1532.3999999999999</c:v>
                </c:pt>
                <c:pt idx="9741">
                  <c:v>1532.6000000000001</c:v>
                </c:pt>
                <c:pt idx="9742">
                  <c:v>1532.8</c:v>
                </c:pt>
                <c:pt idx="9743">
                  <c:v>1533.0000000000002</c:v>
                </c:pt>
                <c:pt idx="9744">
                  <c:v>1533.2</c:v>
                </c:pt>
                <c:pt idx="9745">
                  <c:v>1533.3999999999999</c:v>
                </c:pt>
                <c:pt idx="9746">
                  <c:v>1533.6000000000001</c:v>
                </c:pt>
                <c:pt idx="9747">
                  <c:v>1533.8</c:v>
                </c:pt>
                <c:pt idx="9748">
                  <c:v>1534.0000000000002</c:v>
                </c:pt>
                <c:pt idx="9749">
                  <c:v>1534.2</c:v>
                </c:pt>
                <c:pt idx="9750">
                  <c:v>1534.3999999999999</c:v>
                </c:pt>
                <c:pt idx="9751">
                  <c:v>1534.6000000000001</c:v>
                </c:pt>
                <c:pt idx="9752">
                  <c:v>1534.8</c:v>
                </c:pt>
                <c:pt idx="9753">
                  <c:v>1535.0000000000002</c:v>
                </c:pt>
                <c:pt idx="9754">
                  <c:v>1535.2</c:v>
                </c:pt>
                <c:pt idx="9755">
                  <c:v>1535.3999999999999</c:v>
                </c:pt>
                <c:pt idx="9756">
                  <c:v>1535.6000000000001</c:v>
                </c:pt>
                <c:pt idx="9757">
                  <c:v>1535.8</c:v>
                </c:pt>
                <c:pt idx="9758">
                  <c:v>1536.0000000000002</c:v>
                </c:pt>
                <c:pt idx="9759">
                  <c:v>1536.1000000000001</c:v>
                </c:pt>
                <c:pt idx="9760">
                  <c:v>1536.3</c:v>
                </c:pt>
                <c:pt idx="9761">
                  <c:v>1536.5000000000002</c:v>
                </c:pt>
                <c:pt idx="9762">
                  <c:v>1536.7</c:v>
                </c:pt>
                <c:pt idx="9763">
                  <c:v>1536.8999999999999</c:v>
                </c:pt>
                <c:pt idx="9764">
                  <c:v>1537.1000000000001</c:v>
                </c:pt>
                <c:pt idx="9765">
                  <c:v>1537.3</c:v>
                </c:pt>
                <c:pt idx="9766">
                  <c:v>1537.5000000000002</c:v>
                </c:pt>
                <c:pt idx="9767">
                  <c:v>1537.7</c:v>
                </c:pt>
                <c:pt idx="9768">
                  <c:v>1537.8999999999999</c:v>
                </c:pt>
                <c:pt idx="9769">
                  <c:v>1538.1000000000001</c:v>
                </c:pt>
                <c:pt idx="9770">
                  <c:v>1538.3</c:v>
                </c:pt>
                <c:pt idx="9771">
                  <c:v>1538.5000000000002</c:v>
                </c:pt>
                <c:pt idx="9772">
                  <c:v>1538.7</c:v>
                </c:pt>
                <c:pt idx="9773">
                  <c:v>1538.8999999999999</c:v>
                </c:pt>
                <c:pt idx="9774">
                  <c:v>1539.1000000000001</c:v>
                </c:pt>
                <c:pt idx="9775">
                  <c:v>1539.3</c:v>
                </c:pt>
                <c:pt idx="9776">
                  <c:v>1539.5000000000002</c:v>
                </c:pt>
                <c:pt idx="9777">
                  <c:v>1539.7</c:v>
                </c:pt>
                <c:pt idx="9778">
                  <c:v>1539.8999999999999</c:v>
                </c:pt>
                <c:pt idx="9779">
                  <c:v>1540.1000000000001</c:v>
                </c:pt>
                <c:pt idx="9780">
                  <c:v>1540.3</c:v>
                </c:pt>
                <c:pt idx="9781">
                  <c:v>1540.5000000000002</c:v>
                </c:pt>
                <c:pt idx="9782">
                  <c:v>1540.7</c:v>
                </c:pt>
                <c:pt idx="9783">
                  <c:v>1540.8999999999999</c:v>
                </c:pt>
                <c:pt idx="9784">
                  <c:v>1541.1000000000001</c:v>
                </c:pt>
                <c:pt idx="9785">
                  <c:v>1541.3</c:v>
                </c:pt>
                <c:pt idx="9786">
                  <c:v>1541.3999999999999</c:v>
                </c:pt>
                <c:pt idx="9787">
                  <c:v>1541.6000000000001</c:v>
                </c:pt>
                <c:pt idx="9788">
                  <c:v>1541.8</c:v>
                </c:pt>
                <c:pt idx="9789">
                  <c:v>1542.0000000000002</c:v>
                </c:pt>
                <c:pt idx="9790">
                  <c:v>1542.2</c:v>
                </c:pt>
                <c:pt idx="9791">
                  <c:v>1542.3999999999999</c:v>
                </c:pt>
                <c:pt idx="9792">
                  <c:v>1542.5000000000002</c:v>
                </c:pt>
                <c:pt idx="9793">
                  <c:v>1542.7</c:v>
                </c:pt>
                <c:pt idx="9794">
                  <c:v>1542.8999999999999</c:v>
                </c:pt>
                <c:pt idx="9795">
                  <c:v>1543.1000000000001</c:v>
                </c:pt>
                <c:pt idx="9796">
                  <c:v>1543.3</c:v>
                </c:pt>
                <c:pt idx="9797">
                  <c:v>1543.5000000000002</c:v>
                </c:pt>
                <c:pt idx="9798">
                  <c:v>1543.7</c:v>
                </c:pt>
                <c:pt idx="9799">
                  <c:v>1543.8</c:v>
                </c:pt>
                <c:pt idx="9800">
                  <c:v>1544.0000000000002</c:v>
                </c:pt>
                <c:pt idx="9801">
                  <c:v>1544.2</c:v>
                </c:pt>
                <c:pt idx="9802">
                  <c:v>1544.3999999999999</c:v>
                </c:pt>
                <c:pt idx="9803">
                  <c:v>1544.6000000000001</c:v>
                </c:pt>
                <c:pt idx="9804">
                  <c:v>1544.8</c:v>
                </c:pt>
                <c:pt idx="9805">
                  <c:v>1544.8999999999999</c:v>
                </c:pt>
                <c:pt idx="9806">
                  <c:v>1545.1000000000001</c:v>
                </c:pt>
                <c:pt idx="9807">
                  <c:v>1545.3</c:v>
                </c:pt>
                <c:pt idx="9808">
                  <c:v>1545.5000000000002</c:v>
                </c:pt>
                <c:pt idx="9809">
                  <c:v>1545.7</c:v>
                </c:pt>
                <c:pt idx="9810">
                  <c:v>1545.8999999999999</c:v>
                </c:pt>
                <c:pt idx="9811">
                  <c:v>1546.0000000000002</c:v>
                </c:pt>
                <c:pt idx="9812">
                  <c:v>1546.2</c:v>
                </c:pt>
                <c:pt idx="9813">
                  <c:v>1546.3999999999999</c:v>
                </c:pt>
                <c:pt idx="9814">
                  <c:v>1546.6000000000001</c:v>
                </c:pt>
                <c:pt idx="9815">
                  <c:v>1546.8</c:v>
                </c:pt>
                <c:pt idx="9816">
                  <c:v>1547.0000000000002</c:v>
                </c:pt>
                <c:pt idx="9817">
                  <c:v>1547.1000000000001</c:v>
                </c:pt>
                <c:pt idx="9818">
                  <c:v>1547.3</c:v>
                </c:pt>
                <c:pt idx="9819">
                  <c:v>1547.5000000000002</c:v>
                </c:pt>
                <c:pt idx="9820">
                  <c:v>1547.7</c:v>
                </c:pt>
                <c:pt idx="9821">
                  <c:v>1547.8999999999999</c:v>
                </c:pt>
                <c:pt idx="9822">
                  <c:v>1548.1000000000001</c:v>
                </c:pt>
                <c:pt idx="9823">
                  <c:v>1548.3</c:v>
                </c:pt>
                <c:pt idx="9824">
                  <c:v>1548.3999999999999</c:v>
                </c:pt>
                <c:pt idx="9825">
                  <c:v>1548.6000000000001</c:v>
                </c:pt>
                <c:pt idx="9826">
                  <c:v>1548.8</c:v>
                </c:pt>
                <c:pt idx="9827">
                  <c:v>1549.0000000000002</c:v>
                </c:pt>
                <c:pt idx="9828">
                  <c:v>1549.2</c:v>
                </c:pt>
                <c:pt idx="9829">
                  <c:v>1549.3999999999999</c:v>
                </c:pt>
                <c:pt idx="9830">
                  <c:v>1549.6000000000001</c:v>
                </c:pt>
                <c:pt idx="9831">
                  <c:v>1549.7</c:v>
                </c:pt>
                <c:pt idx="9832">
                  <c:v>1549.8999999999999</c:v>
                </c:pt>
                <c:pt idx="9833">
                  <c:v>1550.1000000000001</c:v>
                </c:pt>
                <c:pt idx="9834">
                  <c:v>1550.3</c:v>
                </c:pt>
                <c:pt idx="9835">
                  <c:v>1550.5000000000002</c:v>
                </c:pt>
                <c:pt idx="9836">
                  <c:v>1550.7</c:v>
                </c:pt>
                <c:pt idx="9837">
                  <c:v>1550.8999999999999</c:v>
                </c:pt>
                <c:pt idx="9838">
                  <c:v>1551.1000000000001</c:v>
                </c:pt>
                <c:pt idx="9839">
                  <c:v>1551.2</c:v>
                </c:pt>
                <c:pt idx="9840">
                  <c:v>1551.3999999999999</c:v>
                </c:pt>
                <c:pt idx="9841">
                  <c:v>1551.6000000000001</c:v>
                </c:pt>
                <c:pt idx="9842">
                  <c:v>1551.8</c:v>
                </c:pt>
                <c:pt idx="9843">
                  <c:v>1552.0000000000002</c:v>
                </c:pt>
                <c:pt idx="9844">
                  <c:v>1552.2</c:v>
                </c:pt>
                <c:pt idx="9845">
                  <c:v>1552.3999999999999</c:v>
                </c:pt>
                <c:pt idx="9846">
                  <c:v>1552.5000000000002</c:v>
                </c:pt>
                <c:pt idx="9847">
                  <c:v>1552.7</c:v>
                </c:pt>
                <c:pt idx="9848">
                  <c:v>1552.8999999999999</c:v>
                </c:pt>
                <c:pt idx="9849">
                  <c:v>1553.1000000000001</c:v>
                </c:pt>
                <c:pt idx="9850">
                  <c:v>1553.3</c:v>
                </c:pt>
                <c:pt idx="9851">
                  <c:v>1553.5000000000002</c:v>
                </c:pt>
                <c:pt idx="9852">
                  <c:v>1553.7</c:v>
                </c:pt>
                <c:pt idx="9853">
                  <c:v>1553.8999999999999</c:v>
                </c:pt>
                <c:pt idx="9854">
                  <c:v>1554.0000000000002</c:v>
                </c:pt>
                <c:pt idx="9855">
                  <c:v>1554.2</c:v>
                </c:pt>
                <c:pt idx="9856">
                  <c:v>1554.3999999999999</c:v>
                </c:pt>
                <c:pt idx="9857">
                  <c:v>1554.6000000000001</c:v>
                </c:pt>
                <c:pt idx="9858">
                  <c:v>1554.8</c:v>
                </c:pt>
                <c:pt idx="9859">
                  <c:v>1555.0000000000002</c:v>
                </c:pt>
                <c:pt idx="9860">
                  <c:v>1555.2</c:v>
                </c:pt>
                <c:pt idx="9861">
                  <c:v>1555.3999999999999</c:v>
                </c:pt>
                <c:pt idx="9862">
                  <c:v>1555.5000000000002</c:v>
                </c:pt>
                <c:pt idx="9863">
                  <c:v>1555.7</c:v>
                </c:pt>
                <c:pt idx="9864">
                  <c:v>1555.8999999999999</c:v>
                </c:pt>
                <c:pt idx="9865">
                  <c:v>1556.1000000000001</c:v>
                </c:pt>
                <c:pt idx="9866">
                  <c:v>1556.3</c:v>
                </c:pt>
                <c:pt idx="9867">
                  <c:v>1556.5000000000002</c:v>
                </c:pt>
                <c:pt idx="9868">
                  <c:v>1556.7</c:v>
                </c:pt>
                <c:pt idx="9869">
                  <c:v>1556.8999999999999</c:v>
                </c:pt>
                <c:pt idx="9870">
                  <c:v>1557.1000000000001</c:v>
                </c:pt>
                <c:pt idx="9871">
                  <c:v>1557.2</c:v>
                </c:pt>
                <c:pt idx="9872">
                  <c:v>1557.3999999999999</c:v>
                </c:pt>
                <c:pt idx="9873">
                  <c:v>1557.6000000000001</c:v>
                </c:pt>
                <c:pt idx="9874">
                  <c:v>1557.8</c:v>
                </c:pt>
                <c:pt idx="9875">
                  <c:v>1558.0000000000002</c:v>
                </c:pt>
                <c:pt idx="9876">
                  <c:v>1558.2</c:v>
                </c:pt>
                <c:pt idx="9877">
                  <c:v>1558.3999999999999</c:v>
                </c:pt>
                <c:pt idx="9878">
                  <c:v>1558.6000000000001</c:v>
                </c:pt>
                <c:pt idx="9879">
                  <c:v>1558.8</c:v>
                </c:pt>
                <c:pt idx="9880">
                  <c:v>1558.8999999999999</c:v>
                </c:pt>
                <c:pt idx="9881">
                  <c:v>1559.1000000000001</c:v>
                </c:pt>
                <c:pt idx="9882">
                  <c:v>1559.3</c:v>
                </c:pt>
                <c:pt idx="9883">
                  <c:v>1559.5000000000002</c:v>
                </c:pt>
                <c:pt idx="9884">
                  <c:v>1559.7</c:v>
                </c:pt>
                <c:pt idx="9885">
                  <c:v>1559.8999999999999</c:v>
                </c:pt>
                <c:pt idx="9886">
                  <c:v>1560.1000000000001</c:v>
                </c:pt>
                <c:pt idx="9887">
                  <c:v>1560.3</c:v>
                </c:pt>
                <c:pt idx="9888">
                  <c:v>1560.5000000000002</c:v>
                </c:pt>
                <c:pt idx="9889">
                  <c:v>1560.7</c:v>
                </c:pt>
                <c:pt idx="9890">
                  <c:v>1560.8</c:v>
                </c:pt>
                <c:pt idx="9891">
                  <c:v>1561.0000000000002</c:v>
                </c:pt>
                <c:pt idx="9892">
                  <c:v>1561.2</c:v>
                </c:pt>
                <c:pt idx="9893">
                  <c:v>1561.3999999999999</c:v>
                </c:pt>
                <c:pt idx="9894">
                  <c:v>1561.6000000000001</c:v>
                </c:pt>
                <c:pt idx="9895">
                  <c:v>1561.8</c:v>
                </c:pt>
                <c:pt idx="9896">
                  <c:v>1562.0000000000002</c:v>
                </c:pt>
                <c:pt idx="9897">
                  <c:v>1562.2</c:v>
                </c:pt>
                <c:pt idx="9898">
                  <c:v>1562.3999999999999</c:v>
                </c:pt>
                <c:pt idx="9899">
                  <c:v>1562.5000000000002</c:v>
                </c:pt>
                <c:pt idx="9900">
                  <c:v>1562.7</c:v>
                </c:pt>
                <c:pt idx="9901">
                  <c:v>1562.8999999999999</c:v>
                </c:pt>
                <c:pt idx="9902">
                  <c:v>1563.1000000000001</c:v>
                </c:pt>
                <c:pt idx="9903">
                  <c:v>1563.3</c:v>
                </c:pt>
                <c:pt idx="9904">
                  <c:v>1563.5000000000002</c:v>
                </c:pt>
                <c:pt idx="9905">
                  <c:v>1563.7</c:v>
                </c:pt>
                <c:pt idx="9906">
                  <c:v>1563.8999999999999</c:v>
                </c:pt>
                <c:pt idx="9907">
                  <c:v>1564.1000000000001</c:v>
                </c:pt>
                <c:pt idx="9908">
                  <c:v>1564.3</c:v>
                </c:pt>
                <c:pt idx="9909">
                  <c:v>1564.5000000000002</c:v>
                </c:pt>
                <c:pt idx="9910">
                  <c:v>1564.7</c:v>
                </c:pt>
                <c:pt idx="9911">
                  <c:v>1564.8999999999999</c:v>
                </c:pt>
                <c:pt idx="9912">
                  <c:v>1565.1000000000001</c:v>
                </c:pt>
                <c:pt idx="9913">
                  <c:v>1565.3</c:v>
                </c:pt>
                <c:pt idx="9914">
                  <c:v>1565.5000000000002</c:v>
                </c:pt>
                <c:pt idx="9915">
                  <c:v>1565.7</c:v>
                </c:pt>
                <c:pt idx="9916">
                  <c:v>1565.8999999999999</c:v>
                </c:pt>
                <c:pt idx="9917">
                  <c:v>1566.1000000000001</c:v>
                </c:pt>
                <c:pt idx="9918">
                  <c:v>1566.3</c:v>
                </c:pt>
                <c:pt idx="9919">
                  <c:v>1566.5000000000002</c:v>
                </c:pt>
                <c:pt idx="9920">
                  <c:v>1566.7</c:v>
                </c:pt>
                <c:pt idx="9921">
                  <c:v>1566.8999999999999</c:v>
                </c:pt>
                <c:pt idx="9922">
                  <c:v>1567.1000000000001</c:v>
                </c:pt>
                <c:pt idx="9923">
                  <c:v>1567.3</c:v>
                </c:pt>
                <c:pt idx="9924">
                  <c:v>1567.3999999999999</c:v>
                </c:pt>
                <c:pt idx="9925">
                  <c:v>1567.6000000000001</c:v>
                </c:pt>
                <c:pt idx="9926">
                  <c:v>1567.8</c:v>
                </c:pt>
                <c:pt idx="9927">
                  <c:v>1568.0000000000002</c:v>
                </c:pt>
                <c:pt idx="9928">
                  <c:v>1568.2</c:v>
                </c:pt>
                <c:pt idx="9929">
                  <c:v>1568.3999999999999</c:v>
                </c:pt>
                <c:pt idx="9930">
                  <c:v>1568.6000000000001</c:v>
                </c:pt>
                <c:pt idx="9931">
                  <c:v>1568.8</c:v>
                </c:pt>
                <c:pt idx="9932">
                  <c:v>1569.0000000000002</c:v>
                </c:pt>
                <c:pt idx="9933">
                  <c:v>1569.2</c:v>
                </c:pt>
                <c:pt idx="9934">
                  <c:v>1569.3999999999999</c:v>
                </c:pt>
                <c:pt idx="9935">
                  <c:v>1569.6000000000001</c:v>
                </c:pt>
                <c:pt idx="9936">
                  <c:v>1569.8</c:v>
                </c:pt>
                <c:pt idx="9937">
                  <c:v>1570.0000000000002</c:v>
                </c:pt>
                <c:pt idx="9938">
                  <c:v>1570.2</c:v>
                </c:pt>
                <c:pt idx="9939">
                  <c:v>1570.3999999999999</c:v>
                </c:pt>
                <c:pt idx="9940">
                  <c:v>1570.6000000000001</c:v>
                </c:pt>
                <c:pt idx="9941">
                  <c:v>1570.8</c:v>
                </c:pt>
                <c:pt idx="9942">
                  <c:v>1571.0000000000002</c:v>
                </c:pt>
                <c:pt idx="9943">
                  <c:v>1571.1000000000001</c:v>
                </c:pt>
                <c:pt idx="9944">
                  <c:v>1571.3</c:v>
                </c:pt>
                <c:pt idx="9945">
                  <c:v>1571.5000000000002</c:v>
                </c:pt>
                <c:pt idx="9946">
                  <c:v>1571.7</c:v>
                </c:pt>
                <c:pt idx="9947">
                  <c:v>1571.8999999999999</c:v>
                </c:pt>
                <c:pt idx="9948">
                  <c:v>1572.1000000000001</c:v>
                </c:pt>
                <c:pt idx="9949">
                  <c:v>1572.3</c:v>
                </c:pt>
                <c:pt idx="9950">
                  <c:v>1572.3999999999999</c:v>
                </c:pt>
                <c:pt idx="9951">
                  <c:v>1572.6000000000001</c:v>
                </c:pt>
                <c:pt idx="9952">
                  <c:v>1572.8</c:v>
                </c:pt>
                <c:pt idx="9953">
                  <c:v>1573.0000000000002</c:v>
                </c:pt>
                <c:pt idx="9954">
                  <c:v>1573.2</c:v>
                </c:pt>
                <c:pt idx="9955">
                  <c:v>1573.3999999999999</c:v>
                </c:pt>
                <c:pt idx="9956">
                  <c:v>1573.6000000000001</c:v>
                </c:pt>
                <c:pt idx="9957">
                  <c:v>1573.7</c:v>
                </c:pt>
                <c:pt idx="9958">
                  <c:v>1573.8999999999999</c:v>
                </c:pt>
                <c:pt idx="9959">
                  <c:v>1574.1000000000001</c:v>
                </c:pt>
                <c:pt idx="9960">
                  <c:v>1574.3</c:v>
                </c:pt>
                <c:pt idx="9961">
                  <c:v>1574.5000000000002</c:v>
                </c:pt>
                <c:pt idx="9962">
                  <c:v>1574.7</c:v>
                </c:pt>
                <c:pt idx="9963">
                  <c:v>1574.8999999999999</c:v>
                </c:pt>
                <c:pt idx="9964">
                  <c:v>1575.0000000000002</c:v>
                </c:pt>
                <c:pt idx="9965">
                  <c:v>1575.2</c:v>
                </c:pt>
                <c:pt idx="9966">
                  <c:v>1575.3999999999999</c:v>
                </c:pt>
                <c:pt idx="9967">
                  <c:v>1575.6000000000001</c:v>
                </c:pt>
                <c:pt idx="9968">
                  <c:v>1575.8</c:v>
                </c:pt>
                <c:pt idx="9969">
                  <c:v>1576.0000000000002</c:v>
                </c:pt>
                <c:pt idx="9970">
                  <c:v>1576.2</c:v>
                </c:pt>
                <c:pt idx="9971">
                  <c:v>1576.3</c:v>
                </c:pt>
                <c:pt idx="9972">
                  <c:v>1576.5000000000002</c:v>
                </c:pt>
                <c:pt idx="9973">
                  <c:v>1576.7</c:v>
                </c:pt>
                <c:pt idx="9974">
                  <c:v>1576.8999999999999</c:v>
                </c:pt>
                <c:pt idx="9975">
                  <c:v>1577.1000000000001</c:v>
                </c:pt>
                <c:pt idx="9976">
                  <c:v>1577.3</c:v>
                </c:pt>
                <c:pt idx="9977">
                  <c:v>1577.5000000000002</c:v>
                </c:pt>
                <c:pt idx="9978">
                  <c:v>1577.6000000000001</c:v>
                </c:pt>
                <c:pt idx="9979">
                  <c:v>1577.8</c:v>
                </c:pt>
                <c:pt idx="9980">
                  <c:v>1578.0000000000002</c:v>
                </c:pt>
                <c:pt idx="9981">
                  <c:v>1578.2</c:v>
                </c:pt>
                <c:pt idx="9982">
                  <c:v>1578.3999999999999</c:v>
                </c:pt>
                <c:pt idx="9983">
                  <c:v>1578.6000000000001</c:v>
                </c:pt>
                <c:pt idx="9984">
                  <c:v>1578.8</c:v>
                </c:pt>
                <c:pt idx="9985">
                  <c:v>1579.0000000000002</c:v>
                </c:pt>
                <c:pt idx="9986">
                  <c:v>1579.2</c:v>
                </c:pt>
                <c:pt idx="9987">
                  <c:v>1579.3999999999999</c:v>
                </c:pt>
                <c:pt idx="9988">
                  <c:v>1579.5000000000002</c:v>
                </c:pt>
                <c:pt idx="9989">
                  <c:v>1579.7</c:v>
                </c:pt>
                <c:pt idx="9990">
                  <c:v>1579.8999999999999</c:v>
                </c:pt>
                <c:pt idx="9991">
                  <c:v>1580.1000000000001</c:v>
                </c:pt>
                <c:pt idx="9992">
                  <c:v>1580.3</c:v>
                </c:pt>
                <c:pt idx="9993">
                  <c:v>1580.5000000000002</c:v>
                </c:pt>
                <c:pt idx="9994">
                  <c:v>1580.7</c:v>
                </c:pt>
                <c:pt idx="9995">
                  <c:v>1580.8999999999999</c:v>
                </c:pt>
                <c:pt idx="9996">
                  <c:v>1581.1000000000001</c:v>
                </c:pt>
                <c:pt idx="9997">
                  <c:v>1581.3</c:v>
                </c:pt>
                <c:pt idx="9998">
                  <c:v>1581.3999999999999</c:v>
                </c:pt>
                <c:pt idx="9999">
                  <c:v>1581.6000000000001</c:v>
                </c:pt>
                <c:pt idx="10000">
                  <c:v>1581.8</c:v>
                </c:pt>
                <c:pt idx="10001">
                  <c:v>1582.0000000000002</c:v>
                </c:pt>
                <c:pt idx="10002">
                  <c:v>1582.2</c:v>
                </c:pt>
                <c:pt idx="10003">
                  <c:v>1582.3999999999999</c:v>
                </c:pt>
                <c:pt idx="10004">
                  <c:v>1582.6000000000001</c:v>
                </c:pt>
                <c:pt idx="10005">
                  <c:v>1582.8</c:v>
                </c:pt>
                <c:pt idx="10006">
                  <c:v>1583.0000000000002</c:v>
                </c:pt>
                <c:pt idx="10007">
                  <c:v>1583.2</c:v>
                </c:pt>
                <c:pt idx="10008">
                  <c:v>1583.3</c:v>
                </c:pt>
                <c:pt idx="10009">
                  <c:v>1583.5000000000002</c:v>
                </c:pt>
                <c:pt idx="10010">
                  <c:v>1583.7</c:v>
                </c:pt>
                <c:pt idx="10011">
                  <c:v>1583.8999999999999</c:v>
                </c:pt>
                <c:pt idx="10012">
                  <c:v>1584.1000000000001</c:v>
                </c:pt>
                <c:pt idx="10013">
                  <c:v>1584.3</c:v>
                </c:pt>
                <c:pt idx="10014">
                  <c:v>1584.5000000000002</c:v>
                </c:pt>
                <c:pt idx="10015">
                  <c:v>1584.7</c:v>
                </c:pt>
                <c:pt idx="10016">
                  <c:v>1584.8999999999999</c:v>
                </c:pt>
                <c:pt idx="10017">
                  <c:v>1585.1000000000001</c:v>
                </c:pt>
                <c:pt idx="10018">
                  <c:v>1585.3</c:v>
                </c:pt>
                <c:pt idx="10019">
                  <c:v>1585.3999999999999</c:v>
                </c:pt>
                <c:pt idx="10020">
                  <c:v>1585.6000000000001</c:v>
                </c:pt>
                <c:pt idx="10021">
                  <c:v>1585.8</c:v>
                </c:pt>
                <c:pt idx="10022">
                  <c:v>1586.0000000000002</c:v>
                </c:pt>
                <c:pt idx="10023">
                  <c:v>1586.2</c:v>
                </c:pt>
                <c:pt idx="10024">
                  <c:v>1586.3999999999999</c:v>
                </c:pt>
                <c:pt idx="10025">
                  <c:v>1586.6000000000001</c:v>
                </c:pt>
                <c:pt idx="10026">
                  <c:v>1586.8</c:v>
                </c:pt>
                <c:pt idx="10027">
                  <c:v>1587.0000000000002</c:v>
                </c:pt>
                <c:pt idx="10028">
                  <c:v>1587.2</c:v>
                </c:pt>
                <c:pt idx="10029">
                  <c:v>1587.3999999999999</c:v>
                </c:pt>
                <c:pt idx="10030">
                  <c:v>1587.6000000000001</c:v>
                </c:pt>
                <c:pt idx="10031">
                  <c:v>1587.8</c:v>
                </c:pt>
                <c:pt idx="10032">
                  <c:v>1588.0000000000002</c:v>
                </c:pt>
                <c:pt idx="10033">
                  <c:v>1588.2</c:v>
                </c:pt>
                <c:pt idx="10034">
                  <c:v>1588.3999999999999</c:v>
                </c:pt>
                <c:pt idx="10035">
                  <c:v>1588.6000000000001</c:v>
                </c:pt>
                <c:pt idx="10036">
                  <c:v>1588.8</c:v>
                </c:pt>
                <c:pt idx="10037">
                  <c:v>1589.0000000000002</c:v>
                </c:pt>
                <c:pt idx="10038">
                  <c:v>1589.2</c:v>
                </c:pt>
                <c:pt idx="10039">
                  <c:v>1589.3999999999999</c:v>
                </c:pt>
                <c:pt idx="10040">
                  <c:v>1589.6000000000001</c:v>
                </c:pt>
                <c:pt idx="10041">
                  <c:v>1589.8</c:v>
                </c:pt>
                <c:pt idx="10042">
                  <c:v>1590.0000000000002</c:v>
                </c:pt>
                <c:pt idx="10043">
                  <c:v>1590.2</c:v>
                </c:pt>
                <c:pt idx="10044">
                  <c:v>1590.3999999999999</c:v>
                </c:pt>
                <c:pt idx="10045">
                  <c:v>1590.6000000000001</c:v>
                </c:pt>
                <c:pt idx="10046">
                  <c:v>1590.8</c:v>
                </c:pt>
                <c:pt idx="10047">
                  <c:v>1591.0000000000002</c:v>
                </c:pt>
                <c:pt idx="10048">
                  <c:v>1591.2</c:v>
                </c:pt>
                <c:pt idx="10049">
                  <c:v>1591.3999999999999</c:v>
                </c:pt>
                <c:pt idx="10050">
                  <c:v>1591.6000000000001</c:v>
                </c:pt>
                <c:pt idx="10051">
                  <c:v>1591.8</c:v>
                </c:pt>
                <c:pt idx="10052">
                  <c:v>1592.0000000000002</c:v>
                </c:pt>
                <c:pt idx="10053">
                  <c:v>1592.2</c:v>
                </c:pt>
                <c:pt idx="10054">
                  <c:v>1592.3999999999999</c:v>
                </c:pt>
                <c:pt idx="10055">
                  <c:v>1592.6000000000001</c:v>
                </c:pt>
                <c:pt idx="10056">
                  <c:v>1592.8</c:v>
                </c:pt>
                <c:pt idx="10057">
                  <c:v>1593.0000000000002</c:v>
                </c:pt>
                <c:pt idx="10058">
                  <c:v>1593.2</c:v>
                </c:pt>
                <c:pt idx="10059">
                  <c:v>1593.3999999999999</c:v>
                </c:pt>
                <c:pt idx="10060">
                  <c:v>1593.5000000000002</c:v>
                </c:pt>
                <c:pt idx="10061">
                  <c:v>1593.7</c:v>
                </c:pt>
                <c:pt idx="10062">
                  <c:v>1593.8999999999999</c:v>
                </c:pt>
                <c:pt idx="10063">
                  <c:v>1594.1000000000001</c:v>
                </c:pt>
                <c:pt idx="10064">
                  <c:v>1594.3</c:v>
                </c:pt>
                <c:pt idx="10065">
                  <c:v>1594.5000000000002</c:v>
                </c:pt>
                <c:pt idx="10066">
                  <c:v>1594.7</c:v>
                </c:pt>
                <c:pt idx="10067">
                  <c:v>1594.8999999999999</c:v>
                </c:pt>
                <c:pt idx="10068">
                  <c:v>1595.1000000000001</c:v>
                </c:pt>
                <c:pt idx="10069">
                  <c:v>1595.3</c:v>
                </c:pt>
                <c:pt idx="10070">
                  <c:v>1595.5000000000002</c:v>
                </c:pt>
                <c:pt idx="10071">
                  <c:v>1595.7</c:v>
                </c:pt>
                <c:pt idx="10072">
                  <c:v>1595.8999999999999</c:v>
                </c:pt>
                <c:pt idx="10073">
                  <c:v>1596.1000000000001</c:v>
                </c:pt>
                <c:pt idx="10074">
                  <c:v>1596.3</c:v>
                </c:pt>
                <c:pt idx="10075">
                  <c:v>1596.3999999999999</c:v>
                </c:pt>
                <c:pt idx="10076">
                  <c:v>1596.6000000000001</c:v>
                </c:pt>
                <c:pt idx="10077">
                  <c:v>1596.8</c:v>
                </c:pt>
                <c:pt idx="10078">
                  <c:v>1597.0000000000002</c:v>
                </c:pt>
                <c:pt idx="10079">
                  <c:v>1597.2</c:v>
                </c:pt>
                <c:pt idx="10080">
                  <c:v>1597.3999999999999</c:v>
                </c:pt>
                <c:pt idx="10081">
                  <c:v>1597.6000000000001</c:v>
                </c:pt>
                <c:pt idx="10082">
                  <c:v>1597.8</c:v>
                </c:pt>
                <c:pt idx="10083">
                  <c:v>1598.0000000000002</c:v>
                </c:pt>
                <c:pt idx="10084">
                  <c:v>1598.2</c:v>
                </c:pt>
                <c:pt idx="10085">
                  <c:v>1598.3999999999999</c:v>
                </c:pt>
                <c:pt idx="10086">
                  <c:v>1598.6000000000001</c:v>
                </c:pt>
                <c:pt idx="10087">
                  <c:v>1598.8</c:v>
                </c:pt>
                <c:pt idx="10088">
                  <c:v>1599.0000000000002</c:v>
                </c:pt>
                <c:pt idx="10089">
                  <c:v>1599.2</c:v>
                </c:pt>
                <c:pt idx="10090">
                  <c:v>1599.3</c:v>
                </c:pt>
                <c:pt idx="10091">
                  <c:v>1599.5000000000002</c:v>
                </c:pt>
                <c:pt idx="10092">
                  <c:v>1599.7</c:v>
                </c:pt>
                <c:pt idx="10093">
                  <c:v>1599.8999999999999</c:v>
                </c:pt>
                <c:pt idx="10094">
                  <c:v>1600.1000000000001</c:v>
                </c:pt>
                <c:pt idx="10095">
                  <c:v>1600.2</c:v>
                </c:pt>
                <c:pt idx="10096">
                  <c:v>1600.3999999999999</c:v>
                </c:pt>
                <c:pt idx="10097">
                  <c:v>1600.5000000000002</c:v>
                </c:pt>
                <c:pt idx="10098">
                  <c:v>1600.7</c:v>
                </c:pt>
                <c:pt idx="10099">
                  <c:v>1600.8999999999999</c:v>
                </c:pt>
                <c:pt idx="10100">
                  <c:v>1601.0000000000002</c:v>
                </c:pt>
                <c:pt idx="10101">
                  <c:v>1601.2</c:v>
                </c:pt>
                <c:pt idx="10102">
                  <c:v>1601.3</c:v>
                </c:pt>
                <c:pt idx="10103">
                  <c:v>1601.5000000000002</c:v>
                </c:pt>
                <c:pt idx="10104">
                  <c:v>1601.6000000000001</c:v>
                </c:pt>
                <c:pt idx="10105">
                  <c:v>1601.8</c:v>
                </c:pt>
                <c:pt idx="10106">
                  <c:v>1601.8999999999999</c:v>
                </c:pt>
                <c:pt idx="10107">
                  <c:v>1602.1000000000001</c:v>
                </c:pt>
                <c:pt idx="10108">
                  <c:v>1602.3</c:v>
                </c:pt>
                <c:pt idx="10109">
                  <c:v>1602.3999999999999</c:v>
                </c:pt>
                <c:pt idx="10110">
                  <c:v>1602.6000000000001</c:v>
                </c:pt>
                <c:pt idx="10111">
                  <c:v>1602.7</c:v>
                </c:pt>
                <c:pt idx="10112">
                  <c:v>1602.8999999999999</c:v>
                </c:pt>
                <c:pt idx="10113">
                  <c:v>1603.0000000000002</c:v>
                </c:pt>
                <c:pt idx="10114">
                  <c:v>1603.2</c:v>
                </c:pt>
                <c:pt idx="10115">
                  <c:v>1603.3</c:v>
                </c:pt>
                <c:pt idx="10116">
                  <c:v>1603.5000000000002</c:v>
                </c:pt>
                <c:pt idx="10117">
                  <c:v>1603.7</c:v>
                </c:pt>
                <c:pt idx="10118">
                  <c:v>1603.8</c:v>
                </c:pt>
                <c:pt idx="10119">
                  <c:v>1604.0000000000002</c:v>
                </c:pt>
                <c:pt idx="10120">
                  <c:v>1604.1000000000001</c:v>
                </c:pt>
                <c:pt idx="10121">
                  <c:v>1604.3</c:v>
                </c:pt>
                <c:pt idx="10122">
                  <c:v>1604.3999999999999</c:v>
                </c:pt>
                <c:pt idx="10123">
                  <c:v>1604.6000000000001</c:v>
                </c:pt>
                <c:pt idx="10124">
                  <c:v>1604.8</c:v>
                </c:pt>
                <c:pt idx="10125">
                  <c:v>1604.8999999999999</c:v>
                </c:pt>
                <c:pt idx="10126">
                  <c:v>1605.1000000000001</c:v>
                </c:pt>
                <c:pt idx="10127">
                  <c:v>1605.2</c:v>
                </c:pt>
                <c:pt idx="10128">
                  <c:v>1605.3999999999999</c:v>
                </c:pt>
                <c:pt idx="10129">
                  <c:v>1605.5000000000002</c:v>
                </c:pt>
                <c:pt idx="10130">
                  <c:v>1605.7</c:v>
                </c:pt>
                <c:pt idx="10131">
                  <c:v>1605.8</c:v>
                </c:pt>
                <c:pt idx="10132">
                  <c:v>1606.0000000000002</c:v>
                </c:pt>
                <c:pt idx="10133">
                  <c:v>1606.2</c:v>
                </c:pt>
                <c:pt idx="10134">
                  <c:v>1606.3</c:v>
                </c:pt>
                <c:pt idx="10135">
                  <c:v>1606.5000000000002</c:v>
                </c:pt>
                <c:pt idx="10136">
                  <c:v>1606.6000000000001</c:v>
                </c:pt>
                <c:pt idx="10137">
                  <c:v>1606.8</c:v>
                </c:pt>
                <c:pt idx="10138">
                  <c:v>1606.8999999999999</c:v>
                </c:pt>
                <c:pt idx="10139">
                  <c:v>1607.1000000000001</c:v>
                </c:pt>
                <c:pt idx="10140">
                  <c:v>1607.2</c:v>
                </c:pt>
                <c:pt idx="10141">
                  <c:v>1607.3999999999999</c:v>
                </c:pt>
                <c:pt idx="10142">
                  <c:v>1607.5000000000002</c:v>
                </c:pt>
                <c:pt idx="10143">
                  <c:v>1607.7</c:v>
                </c:pt>
                <c:pt idx="10144">
                  <c:v>1607.8</c:v>
                </c:pt>
                <c:pt idx="10145">
                  <c:v>1608.0000000000002</c:v>
                </c:pt>
                <c:pt idx="10146">
                  <c:v>1608.1000000000001</c:v>
                </c:pt>
                <c:pt idx="10147">
                  <c:v>1608.3</c:v>
                </c:pt>
                <c:pt idx="10148">
                  <c:v>1608.3999999999999</c:v>
                </c:pt>
                <c:pt idx="10149">
                  <c:v>1608.6000000000001</c:v>
                </c:pt>
                <c:pt idx="10150">
                  <c:v>1608.7</c:v>
                </c:pt>
                <c:pt idx="10151">
                  <c:v>1608.8999999999999</c:v>
                </c:pt>
                <c:pt idx="10152">
                  <c:v>1609.0000000000002</c:v>
                </c:pt>
                <c:pt idx="10153">
                  <c:v>1609.1000000000001</c:v>
                </c:pt>
                <c:pt idx="10154">
                  <c:v>1609.3</c:v>
                </c:pt>
                <c:pt idx="10155">
                  <c:v>1609.3999999999999</c:v>
                </c:pt>
                <c:pt idx="10156">
                  <c:v>1609.6000000000001</c:v>
                </c:pt>
                <c:pt idx="10157">
                  <c:v>1609.7</c:v>
                </c:pt>
                <c:pt idx="10158">
                  <c:v>1609.8999999999999</c:v>
                </c:pt>
                <c:pt idx="10159">
                  <c:v>1610.0000000000002</c:v>
                </c:pt>
                <c:pt idx="10160">
                  <c:v>1610.2</c:v>
                </c:pt>
                <c:pt idx="10161">
                  <c:v>1610.3</c:v>
                </c:pt>
                <c:pt idx="10162">
                  <c:v>1610.5000000000002</c:v>
                </c:pt>
                <c:pt idx="10163">
                  <c:v>1610.6000000000001</c:v>
                </c:pt>
                <c:pt idx="10164">
                  <c:v>1610.8</c:v>
                </c:pt>
                <c:pt idx="10165">
                  <c:v>1610.8999999999999</c:v>
                </c:pt>
                <c:pt idx="10166">
                  <c:v>1611.0000000000002</c:v>
                </c:pt>
                <c:pt idx="10167">
                  <c:v>1611.2</c:v>
                </c:pt>
                <c:pt idx="10168">
                  <c:v>1611.3</c:v>
                </c:pt>
                <c:pt idx="10169">
                  <c:v>1611.5000000000002</c:v>
                </c:pt>
                <c:pt idx="10170">
                  <c:v>1611.6000000000001</c:v>
                </c:pt>
                <c:pt idx="10171">
                  <c:v>1611.8</c:v>
                </c:pt>
                <c:pt idx="10172">
                  <c:v>1611.8999999999999</c:v>
                </c:pt>
                <c:pt idx="10173">
                  <c:v>1612.1000000000001</c:v>
                </c:pt>
                <c:pt idx="10174">
                  <c:v>1612.2</c:v>
                </c:pt>
                <c:pt idx="10175">
                  <c:v>1612.3999999999999</c:v>
                </c:pt>
                <c:pt idx="10176">
                  <c:v>1612.5000000000002</c:v>
                </c:pt>
                <c:pt idx="10177">
                  <c:v>1612.7</c:v>
                </c:pt>
                <c:pt idx="10178">
                  <c:v>1612.8</c:v>
                </c:pt>
                <c:pt idx="10179">
                  <c:v>1612.8999999999999</c:v>
                </c:pt>
                <c:pt idx="10180">
                  <c:v>1613.1000000000001</c:v>
                </c:pt>
                <c:pt idx="10181">
                  <c:v>1613.2</c:v>
                </c:pt>
                <c:pt idx="10182">
                  <c:v>1613.3999999999999</c:v>
                </c:pt>
                <c:pt idx="10183">
                  <c:v>1613.5000000000002</c:v>
                </c:pt>
                <c:pt idx="10184">
                  <c:v>1613.7</c:v>
                </c:pt>
                <c:pt idx="10185">
                  <c:v>1613.8</c:v>
                </c:pt>
                <c:pt idx="10186">
                  <c:v>1614.0000000000002</c:v>
                </c:pt>
                <c:pt idx="10187">
                  <c:v>1614.1000000000001</c:v>
                </c:pt>
                <c:pt idx="10188">
                  <c:v>1614.3</c:v>
                </c:pt>
                <c:pt idx="10189">
                  <c:v>1614.3999999999999</c:v>
                </c:pt>
                <c:pt idx="10190">
                  <c:v>1614.6000000000001</c:v>
                </c:pt>
                <c:pt idx="10191">
                  <c:v>1614.7</c:v>
                </c:pt>
                <c:pt idx="10192">
                  <c:v>1614.8999999999999</c:v>
                </c:pt>
                <c:pt idx="10193">
                  <c:v>1615.0000000000002</c:v>
                </c:pt>
                <c:pt idx="10194">
                  <c:v>1615.2</c:v>
                </c:pt>
                <c:pt idx="10195">
                  <c:v>1615.3999999999999</c:v>
                </c:pt>
                <c:pt idx="10196">
                  <c:v>1615.5000000000002</c:v>
                </c:pt>
                <c:pt idx="10197">
                  <c:v>1615.7</c:v>
                </c:pt>
                <c:pt idx="10198">
                  <c:v>1615.8999999999999</c:v>
                </c:pt>
                <c:pt idx="10199">
                  <c:v>1616.0000000000002</c:v>
                </c:pt>
                <c:pt idx="10200">
                  <c:v>1616.2</c:v>
                </c:pt>
                <c:pt idx="10201">
                  <c:v>1616.3999999999999</c:v>
                </c:pt>
                <c:pt idx="10202">
                  <c:v>1616.5000000000002</c:v>
                </c:pt>
                <c:pt idx="10203">
                  <c:v>1616.7</c:v>
                </c:pt>
                <c:pt idx="10204">
                  <c:v>1616.8999999999999</c:v>
                </c:pt>
                <c:pt idx="10205">
                  <c:v>1617.0000000000002</c:v>
                </c:pt>
                <c:pt idx="10206">
                  <c:v>1617.2</c:v>
                </c:pt>
                <c:pt idx="10207">
                  <c:v>1617.3999999999999</c:v>
                </c:pt>
                <c:pt idx="10208">
                  <c:v>1617.5000000000002</c:v>
                </c:pt>
                <c:pt idx="10209">
                  <c:v>1617.7</c:v>
                </c:pt>
                <c:pt idx="10210">
                  <c:v>1617.8999999999999</c:v>
                </c:pt>
                <c:pt idx="10211">
                  <c:v>1618.1000000000001</c:v>
                </c:pt>
                <c:pt idx="10212">
                  <c:v>1618.2</c:v>
                </c:pt>
                <c:pt idx="10213">
                  <c:v>1618.3999999999999</c:v>
                </c:pt>
                <c:pt idx="10214">
                  <c:v>1618.6000000000001</c:v>
                </c:pt>
                <c:pt idx="10215">
                  <c:v>1618.7</c:v>
                </c:pt>
                <c:pt idx="10216">
                  <c:v>1618.8999999999999</c:v>
                </c:pt>
                <c:pt idx="10217">
                  <c:v>1619.1000000000001</c:v>
                </c:pt>
                <c:pt idx="10218">
                  <c:v>1619.2</c:v>
                </c:pt>
                <c:pt idx="10219">
                  <c:v>1619.3999999999999</c:v>
                </c:pt>
                <c:pt idx="10220">
                  <c:v>1619.6000000000001</c:v>
                </c:pt>
                <c:pt idx="10221">
                  <c:v>1619.7</c:v>
                </c:pt>
                <c:pt idx="10222">
                  <c:v>1619.8999999999999</c:v>
                </c:pt>
                <c:pt idx="10223">
                  <c:v>1620.1000000000001</c:v>
                </c:pt>
                <c:pt idx="10224">
                  <c:v>1620.2</c:v>
                </c:pt>
                <c:pt idx="10225">
                  <c:v>1620.3999999999999</c:v>
                </c:pt>
                <c:pt idx="10226">
                  <c:v>1620.6000000000001</c:v>
                </c:pt>
                <c:pt idx="10227">
                  <c:v>1620.7</c:v>
                </c:pt>
                <c:pt idx="10228">
                  <c:v>1620.8999999999999</c:v>
                </c:pt>
                <c:pt idx="10229">
                  <c:v>1621.1000000000001</c:v>
                </c:pt>
                <c:pt idx="10230">
                  <c:v>1621.2</c:v>
                </c:pt>
                <c:pt idx="10231">
                  <c:v>1621.3999999999999</c:v>
                </c:pt>
                <c:pt idx="10232">
                  <c:v>1621.6000000000001</c:v>
                </c:pt>
                <c:pt idx="10233">
                  <c:v>1621.7</c:v>
                </c:pt>
                <c:pt idx="10234">
                  <c:v>1621.8999999999999</c:v>
                </c:pt>
                <c:pt idx="10235">
                  <c:v>1622.1000000000001</c:v>
                </c:pt>
                <c:pt idx="10236">
                  <c:v>1622.2</c:v>
                </c:pt>
                <c:pt idx="10237">
                  <c:v>1622.3999999999999</c:v>
                </c:pt>
                <c:pt idx="10238">
                  <c:v>1622.5000000000002</c:v>
                </c:pt>
                <c:pt idx="10239">
                  <c:v>1622.7</c:v>
                </c:pt>
                <c:pt idx="10240">
                  <c:v>1622.8</c:v>
                </c:pt>
                <c:pt idx="10241">
                  <c:v>1623.0000000000002</c:v>
                </c:pt>
                <c:pt idx="10242">
                  <c:v>1623.1000000000001</c:v>
                </c:pt>
                <c:pt idx="10243">
                  <c:v>1623.3</c:v>
                </c:pt>
                <c:pt idx="10244">
                  <c:v>1623.5000000000002</c:v>
                </c:pt>
                <c:pt idx="10245">
                  <c:v>1623.6000000000001</c:v>
                </c:pt>
                <c:pt idx="10246">
                  <c:v>1623.8</c:v>
                </c:pt>
                <c:pt idx="10247">
                  <c:v>1623.8999999999999</c:v>
                </c:pt>
                <c:pt idx="10248">
                  <c:v>1624.1000000000001</c:v>
                </c:pt>
                <c:pt idx="10249">
                  <c:v>1624.2</c:v>
                </c:pt>
                <c:pt idx="10250">
                  <c:v>1624.3999999999999</c:v>
                </c:pt>
                <c:pt idx="10251">
                  <c:v>1624.5000000000002</c:v>
                </c:pt>
                <c:pt idx="10252">
                  <c:v>1624.7</c:v>
                </c:pt>
                <c:pt idx="10253">
                  <c:v>1624.8</c:v>
                </c:pt>
                <c:pt idx="10254">
                  <c:v>1625.0000000000002</c:v>
                </c:pt>
                <c:pt idx="10255">
                  <c:v>1625.1000000000001</c:v>
                </c:pt>
                <c:pt idx="10256">
                  <c:v>1625.3</c:v>
                </c:pt>
                <c:pt idx="10257">
                  <c:v>1625.5000000000002</c:v>
                </c:pt>
                <c:pt idx="10258">
                  <c:v>1625.6000000000001</c:v>
                </c:pt>
                <c:pt idx="10259">
                  <c:v>1625.8</c:v>
                </c:pt>
                <c:pt idx="10260">
                  <c:v>1625.8999999999999</c:v>
                </c:pt>
                <c:pt idx="10261">
                  <c:v>1626.1000000000001</c:v>
                </c:pt>
                <c:pt idx="10262">
                  <c:v>1626.2</c:v>
                </c:pt>
                <c:pt idx="10263">
                  <c:v>1626.3999999999999</c:v>
                </c:pt>
                <c:pt idx="10264">
                  <c:v>1626.5000000000002</c:v>
                </c:pt>
                <c:pt idx="10265">
                  <c:v>1626.7</c:v>
                </c:pt>
                <c:pt idx="10266">
                  <c:v>1626.8</c:v>
                </c:pt>
                <c:pt idx="10267">
                  <c:v>1627.0000000000002</c:v>
                </c:pt>
                <c:pt idx="10268">
                  <c:v>1627.1000000000001</c:v>
                </c:pt>
                <c:pt idx="10269">
                  <c:v>1627.3</c:v>
                </c:pt>
                <c:pt idx="10270">
                  <c:v>1627.5000000000002</c:v>
                </c:pt>
                <c:pt idx="10271">
                  <c:v>1627.6000000000001</c:v>
                </c:pt>
                <c:pt idx="10272">
                  <c:v>1627.8</c:v>
                </c:pt>
                <c:pt idx="10273">
                  <c:v>1627.8999999999999</c:v>
                </c:pt>
                <c:pt idx="10274">
                  <c:v>1628.1000000000001</c:v>
                </c:pt>
                <c:pt idx="10275">
                  <c:v>1628.2</c:v>
                </c:pt>
                <c:pt idx="10276">
                  <c:v>1628.3999999999999</c:v>
                </c:pt>
                <c:pt idx="10277">
                  <c:v>1628.5000000000002</c:v>
                </c:pt>
                <c:pt idx="10278">
                  <c:v>1628.7</c:v>
                </c:pt>
                <c:pt idx="10279">
                  <c:v>1628.8</c:v>
                </c:pt>
                <c:pt idx="10280">
                  <c:v>1629.0000000000002</c:v>
                </c:pt>
                <c:pt idx="10281">
                  <c:v>1629.1000000000001</c:v>
                </c:pt>
                <c:pt idx="10282">
                  <c:v>1629.3</c:v>
                </c:pt>
                <c:pt idx="10283">
                  <c:v>1629.5000000000002</c:v>
                </c:pt>
                <c:pt idx="10284">
                  <c:v>1629.6000000000001</c:v>
                </c:pt>
                <c:pt idx="10285">
                  <c:v>1629.7</c:v>
                </c:pt>
                <c:pt idx="10286">
                  <c:v>1629.8999999999999</c:v>
                </c:pt>
                <c:pt idx="10287">
                  <c:v>1630.0000000000002</c:v>
                </c:pt>
                <c:pt idx="10288">
                  <c:v>1630.2</c:v>
                </c:pt>
                <c:pt idx="10289">
                  <c:v>1630.3</c:v>
                </c:pt>
                <c:pt idx="10290">
                  <c:v>1630.5000000000002</c:v>
                </c:pt>
                <c:pt idx="10291">
                  <c:v>1630.6000000000001</c:v>
                </c:pt>
                <c:pt idx="10292">
                  <c:v>1630.8</c:v>
                </c:pt>
                <c:pt idx="10293">
                  <c:v>1630.8999999999999</c:v>
                </c:pt>
                <c:pt idx="10294">
                  <c:v>1631.1000000000001</c:v>
                </c:pt>
                <c:pt idx="10295">
                  <c:v>1631.2</c:v>
                </c:pt>
                <c:pt idx="10296">
                  <c:v>1631.3</c:v>
                </c:pt>
                <c:pt idx="10297">
                  <c:v>1631.5000000000002</c:v>
                </c:pt>
                <c:pt idx="10298">
                  <c:v>1631.6000000000001</c:v>
                </c:pt>
                <c:pt idx="10299">
                  <c:v>1631.8</c:v>
                </c:pt>
                <c:pt idx="10300">
                  <c:v>1631.8999999999999</c:v>
                </c:pt>
                <c:pt idx="10301">
                  <c:v>1632.1000000000001</c:v>
                </c:pt>
                <c:pt idx="10302">
                  <c:v>1632.2</c:v>
                </c:pt>
                <c:pt idx="10303">
                  <c:v>1632.3999999999999</c:v>
                </c:pt>
                <c:pt idx="10304">
                  <c:v>1632.5000000000002</c:v>
                </c:pt>
                <c:pt idx="10305">
                  <c:v>1632.7</c:v>
                </c:pt>
                <c:pt idx="10306">
                  <c:v>1632.8</c:v>
                </c:pt>
                <c:pt idx="10307">
                  <c:v>1633.0000000000002</c:v>
                </c:pt>
                <c:pt idx="10308">
                  <c:v>1633.1000000000001</c:v>
                </c:pt>
                <c:pt idx="10309">
                  <c:v>1633.2</c:v>
                </c:pt>
                <c:pt idx="10310">
                  <c:v>1633.3999999999999</c:v>
                </c:pt>
                <c:pt idx="10311">
                  <c:v>1633.5000000000002</c:v>
                </c:pt>
                <c:pt idx="10312">
                  <c:v>1633.7</c:v>
                </c:pt>
                <c:pt idx="10313">
                  <c:v>1633.8</c:v>
                </c:pt>
                <c:pt idx="10314">
                  <c:v>1634.0000000000002</c:v>
                </c:pt>
                <c:pt idx="10315">
                  <c:v>1634.1000000000001</c:v>
                </c:pt>
                <c:pt idx="10316">
                  <c:v>1634.3</c:v>
                </c:pt>
                <c:pt idx="10317">
                  <c:v>1634.3999999999999</c:v>
                </c:pt>
                <c:pt idx="10318">
                  <c:v>1634.6000000000001</c:v>
                </c:pt>
                <c:pt idx="10319">
                  <c:v>1634.7</c:v>
                </c:pt>
                <c:pt idx="10320">
                  <c:v>1634.8</c:v>
                </c:pt>
                <c:pt idx="10321">
                  <c:v>1635.0000000000002</c:v>
                </c:pt>
                <c:pt idx="10322">
                  <c:v>1635.1000000000001</c:v>
                </c:pt>
                <c:pt idx="10323">
                  <c:v>1635.3</c:v>
                </c:pt>
                <c:pt idx="10324">
                  <c:v>1635.3999999999999</c:v>
                </c:pt>
                <c:pt idx="10325">
                  <c:v>1635.6000000000001</c:v>
                </c:pt>
                <c:pt idx="10326">
                  <c:v>1635.7</c:v>
                </c:pt>
                <c:pt idx="10327">
                  <c:v>1635.8999999999999</c:v>
                </c:pt>
                <c:pt idx="10328">
                  <c:v>1636.0000000000002</c:v>
                </c:pt>
                <c:pt idx="10329">
                  <c:v>1636.2</c:v>
                </c:pt>
                <c:pt idx="10330">
                  <c:v>1636.3</c:v>
                </c:pt>
                <c:pt idx="10331">
                  <c:v>1636.5000000000002</c:v>
                </c:pt>
                <c:pt idx="10332">
                  <c:v>1636.6000000000001</c:v>
                </c:pt>
                <c:pt idx="10333">
                  <c:v>1636.7</c:v>
                </c:pt>
                <c:pt idx="10334">
                  <c:v>1636.8999999999999</c:v>
                </c:pt>
                <c:pt idx="10335">
                  <c:v>1637.0000000000002</c:v>
                </c:pt>
                <c:pt idx="10336">
                  <c:v>1637.1000000000001</c:v>
                </c:pt>
                <c:pt idx="10337">
                  <c:v>1637.3</c:v>
                </c:pt>
                <c:pt idx="10338">
                  <c:v>1637.3999999999999</c:v>
                </c:pt>
                <c:pt idx="10339">
                  <c:v>1637.5000000000002</c:v>
                </c:pt>
                <c:pt idx="10340">
                  <c:v>1637.7</c:v>
                </c:pt>
                <c:pt idx="10341">
                  <c:v>1637.8</c:v>
                </c:pt>
                <c:pt idx="10342">
                  <c:v>1637.8999999999999</c:v>
                </c:pt>
                <c:pt idx="10343">
                  <c:v>1638.1000000000001</c:v>
                </c:pt>
                <c:pt idx="10344">
                  <c:v>1638.2</c:v>
                </c:pt>
                <c:pt idx="10345">
                  <c:v>1638.3</c:v>
                </c:pt>
                <c:pt idx="10346">
                  <c:v>1638.5000000000002</c:v>
                </c:pt>
                <c:pt idx="10347">
                  <c:v>1638.6000000000001</c:v>
                </c:pt>
                <c:pt idx="10348">
                  <c:v>1638.7</c:v>
                </c:pt>
                <c:pt idx="10349">
                  <c:v>1638.8999999999999</c:v>
                </c:pt>
                <c:pt idx="10350">
                  <c:v>1639.0000000000002</c:v>
                </c:pt>
                <c:pt idx="10351">
                  <c:v>1639.1000000000001</c:v>
                </c:pt>
                <c:pt idx="10352">
                  <c:v>1639.3</c:v>
                </c:pt>
                <c:pt idx="10353">
                  <c:v>1639.3999999999999</c:v>
                </c:pt>
                <c:pt idx="10354">
                  <c:v>1639.5000000000002</c:v>
                </c:pt>
                <c:pt idx="10355">
                  <c:v>1639.7</c:v>
                </c:pt>
                <c:pt idx="10356">
                  <c:v>1639.8</c:v>
                </c:pt>
                <c:pt idx="10357">
                  <c:v>1639.8999999999999</c:v>
                </c:pt>
                <c:pt idx="10358">
                  <c:v>1640.1000000000001</c:v>
                </c:pt>
                <c:pt idx="10359">
                  <c:v>1640.2</c:v>
                </c:pt>
                <c:pt idx="10360">
                  <c:v>1640.3</c:v>
                </c:pt>
                <c:pt idx="10361">
                  <c:v>1640.5000000000002</c:v>
                </c:pt>
                <c:pt idx="10362">
                  <c:v>1640.6000000000001</c:v>
                </c:pt>
                <c:pt idx="10363">
                  <c:v>1640.7</c:v>
                </c:pt>
                <c:pt idx="10364">
                  <c:v>1640.8999999999999</c:v>
                </c:pt>
                <c:pt idx="10365">
                  <c:v>1641.0000000000002</c:v>
                </c:pt>
                <c:pt idx="10366">
                  <c:v>1641.1000000000001</c:v>
                </c:pt>
                <c:pt idx="10367">
                  <c:v>1641.3</c:v>
                </c:pt>
                <c:pt idx="10368">
                  <c:v>1641.3999999999999</c:v>
                </c:pt>
                <c:pt idx="10369">
                  <c:v>1641.5000000000002</c:v>
                </c:pt>
                <c:pt idx="10370">
                  <c:v>1641.7</c:v>
                </c:pt>
                <c:pt idx="10371">
                  <c:v>1641.8</c:v>
                </c:pt>
                <c:pt idx="10372">
                  <c:v>1641.8999999999999</c:v>
                </c:pt>
                <c:pt idx="10373">
                  <c:v>1642.1000000000001</c:v>
                </c:pt>
                <c:pt idx="10374">
                  <c:v>1642.2</c:v>
                </c:pt>
                <c:pt idx="10375">
                  <c:v>1642.3</c:v>
                </c:pt>
                <c:pt idx="10376">
                  <c:v>1642.5000000000002</c:v>
                </c:pt>
                <c:pt idx="10377">
                  <c:v>1642.6000000000001</c:v>
                </c:pt>
                <c:pt idx="10378">
                  <c:v>1642.7</c:v>
                </c:pt>
                <c:pt idx="10379">
                  <c:v>1642.8999999999999</c:v>
                </c:pt>
                <c:pt idx="10380">
                  <c:v>1643.0000000000002</c:v>
                </c:pt>
                <c:pt idx="10381">
                  <c:v>1643.1000000000001</c:v>
                </c:pt>
                <c:pt idx="10382">
                  <c:v>1643.3</c:v>
                </c:pt>
                <c:pt idx="10383">
                  <c:v>1643.3999999999999</c:v>
                </c:pt>
                <c:pt idx="10384">
                  <c:v>1643.5000000000002</c:v>
                </c:pt>
                <c:pt idx="10385">
                  <c:v>1643.6000000000001</c:v>
                </c:pt>
                <c:pt idx="10386">
                  <c:v>1643.8</c:v>
                </c:pt>
                <c:pt idx="10387">
                  <c:v>1643.8999999999999</c:v>
                </c:pt>
                <c:pt idx="10388">
                  <c:v>1644.0000000000002</c:v>
                </c:pt>
                <c:pt idx="10389">
                  <c:v>1644.2</c:v>
                </c:pt>
                <c:pt idx="10390">
                  <c:v>1644.3</c:v>
                </c:pt>
                <c:pt idx="10391">
                  <c:v>1644.3999999999999</c:v>
                </c:pt>
                <c:pt idx="10392">
                  <c:v>1644.6000000000001</c:v>
                </c:pt>
                <c:pt idx="10393">
                  <c:v>1644.7</c:v>
                </c:pt>
                <c:pt idx="10394">
                  <c:v>1644.8</c:v>
                </c:pt>
                <c:pt idx="10395">
                  <c:v>1645.0000000000002</c:v>
                </c:pt>
                <c:pt idx="10396">
                  <c:v>1645.1000000000001</c:v>
                </c:pt>
                <c:pt idx="10397">
                  <c:v>1645.2</c:v>
                </c:pt>
                <c:pt idx="10398">
                  <c:v>1645.3999999999999</c:v>
                </c:pt>
                <c:pt idx="10399">
                  <c:v>1645.5000000000002</c:v>
                </c:pt>
                <c:pt idx="10400">
                  <c:v>1645.6000000000001</c:v>
                </c:pt>
                <c:pt idx="10401">
                  <c:v>1645.8</c:v>
                </c:pt>
                <c:pt idx="10402">
                  <c:v>1645.8999999999999</c:v>
                </c:pt>
                <c:pt idx="10403">
                  <c:v>1646.0000000000002</c:v>
                </c:pt>
                <c:pt idx="10404">
                  <c:v>1646.2</c:v>
                </c:pt>
                <c:pt idx="10405">
                  <c:v>1646.3</c:v>
                </c:pt>
                <c:pt idx="10406">
                  <c:v>1646.3999999999999</c:v>
                </c:pt>
                <c:pt idx="10407">
                  <c:v>1646.6000000000001</c:v>
                </c:pt>
                <c:pt idx="10408">
                  <c:v>1646.7</c:v>
                </c:pt>
                <c:pt idx="10409">
                  <c:v>1646.8</c:v>
                </c:pt>
                <c:pt idx="10410">
                  <c:v>1647.0000000000002</c:v>
                </c:pt>
                <c:pt idx="10411">
                  <c:v>1647.1000000000001</c:v>
                </c:pt>
                <c:pt idx="10412">
                  <c:v>1647.2</c:v>
                </c:pt>
                <c:pt idx="10413">
                  <c:v>1647.3999999999999</c:v>
                </c:pt>
                <c:pt idx="10414">
                  <c:v>1647.5000000000002</c:v>
                </c:pt>
                <c:pt idx="10415">
                  <c:v>1647.7</c:v>
                </c:pt>
                <c:pt idx="10416">
                  <c:v>1647.8</c:v>
                </c:pt>
                <c:pt idx="10417">
                  <c:v>1647.8999999999999</c:v>
                </c:pt>
                <c:pt idx="10418">
                  <c:v>1648.1000000000001</c:v>
                </c:pt>
                <c:pt idx="10419">
                  <c:v>1648.2</c:v>
                </c:pt>
                <c:pt idx="10420">
                  <c:v>1648.3</c:v>
                </c:pt>
                <c:pt idx="10421">
                  <c:v>1648.5000000000002</c:v>
                </c:pt>
                <c:pt idx="10422">
                  <c:v>1648.6000000000001</c:v>
                </c:pt>
                <c:pt idx="10423">
                  <c:v>1648.7</c:v>
                </c:pt>
                <c:pt idx="10424">
                  <c:v>1648.8999999999999</c:v>
                </c:pt>
                <c:pt idx="10425">
                  <c:v>1649.0000000000002</c:v>
                </c:pt>
                <c:pt idx="10426">
                  <c:v>1649.1000000000001</c:v>
                </c:pt>
                <c:pt idx="10427">
                  <c:v>1649.3</c:v>
                </c:pt>
                <c:pt idx="10428">
                  <c:v>1649.3999999999999</c:v>
                </c:pt>
                <c:pt idx="10429">
                  <c:v>1649.5000000000002</c:v>
                </c:pt>
                <c:pt idx="10430">
                  <c:v>1649.7</c:v>
                </c:pt>
                <c:pt idx="10431">
                  <c:v>1649.8</c:v>
                </c:pt>
                <c:pt idx="10432">
                  <c:v>1649.8999999999999</c:v>
                </c:pt>
                <c:pt idx="10433">
                  <c:v>1650.1000000000001</c:v>
                </c:pt>
                <c:pt idx="10434">
                  <c:v>1650.2</c:v>
                </c:pt>
                <c:pt idx="10435">
                  <c:v>1650.3</c:v>
                </c:pt>
                <c:pt idx="10436">
                  <c:v>1650.5000000000002</c:v>
                </c:pt>
                <c:pt idx="10437">
                  <c:v>1650.6000000000001</c:v>
                </c:pt>
                <c:pt idx="10438">
                  <c:v>1650.7</c:v>
                </c:pt>
                <c:pt idx="10439">
                  <c:v>1650.8999999999999</c:v>
                </c:pt>
                <c:pt idx="10440">
                  <c:v>1651.0000000000002</c:v>
                </c:pt>
                <c:pt idx="10441">
                  <c:v>1651.1000000000001</c:v>
                </c:pt>
                <c:pt idx="10442">
                  <c:v>1651.3</c:v>
                </c:pt>
                <c:pt idx="10443">
                  <c:v>1651.3999999999999</c:v>
                </c:pt>
                <c:pt idx="10444">
                  <c:v>1651.5000000000002</c:v>
                </c:pt>
                <c:pt idx="10445">
                  <c:v>1651.7</c:v>
                </c:pt>
                <c:pt idx="10446">
                  <c:v>1651.8</c:v>
                </c:pt>
                <c:pt idx="10447">
                  <c:v>1651.8999999999999</c:v>
                </c:pt>
                <c:pt idx="10448">
                  <c:v>1652.0000000000002</c:v>
                </c:pt>
                <c:pt idx="10449">
                  <c:v>1652.2</c:v>
                </c:pt>
                <c:pt idx="10450">
                  <c:v>1652.3</c:v>
                </c:pt>
                <c:pt idx="10451">
                  <c:v>1652.3999999999999</c:v>
                </c:pt>
                <c:pt idx="10452">
                  <c:v>1652.6000000000001</c:v>
                </c:pt>
                <c:pt idx="10453">
                  <c:v>1652.7</c:v>
                </c:pt>
                <c:pt idx="10454">
                  <c:v>1652.8</c:v>
                </c:pt>
                <c:pt idx="10455">
                  <c:v>1653.0000000000002</c:v>
                </c:pt>
                <c:pt idx="10456">
                  <c:v>1653.1000000000001</c:v>
                </c:pt>
                <c:pt idx="10457">
                  <c:v>1653.2</c:v>
                </c:pt>
                <c:pt idx="10458">
                  <c:v>1653.3999999999999</c:v>
                </c:pt>
                <c:pt idx="10459">
                  <c:v>1653.5000000000002</c:v>
                </c:pt>
                <c:pt idx="10460">
                  <c:v>1653.6000000000001</c:v>
                </c:pt>
                <c:pt idx="10461">
                  <c:v>1653.8</c:v>
                </c:pt>
                <c:pt idx="10462">
                  <c:v>1653.8999999999999</c:v>
                </c:pt>
                <c:pt idx="10463">
                  <c:v>1654.0000000000002</c:v>
                </c:pt>
                <c:pt idx="10464">
                  <c:v>1654.2</c:v>
                </c:pt>
                <c:pt idx="10465">
                  <c:v>1654.3</c:v>
                </c:pt>
                <c:pt idx="10466">
                  <c:v>1654.3999999999999</c:v>
                </c:pt>
                <c:pt idx="10467">
                  <c:v>1654.6000000000001</c:v>
                </c:pt>
                <c:pt idx="10468">
                  <c:v>1654.7</c:v>
                </c:pt>
                <c:pt idx="10469">
                  <c:v>1654.8</c:v>
                </c:pt>
                <c:pt idx="10470">
                  <c:v>1655.0000000000002</c:v>
                </c:pt>
                <c:pt idx="10471">
                  <c:v>1655.1000000000001</c:v>
                </c:pt>
                <c:pt idx="10472">
                  <c:v>1655.2</c:v>
                </c:pt>
                <c:pt idx="10473">
                  <c:v>1655.3</c:v>
                </c:pt>
                <c:pt idx="10474">
                  <c:v>1655.5000000000002</c:v>
                </c:pt>
                <c:pt idx="10475">
                  <c:v>1655.6000000000001</c:v>
                </c:pt>
                <c:pt idx="10476">
                  <c:v>1655.7</c:v>
                </c:pt>
                <c:pt idx="10477">
                  <c:v>1655.8999999999999</c:v>
                </c:pt>
                <c:pt idx="10478">
                  <c:v>1656.0000000000002</c:v>
                </c:pt>
                <c:pt idx="10479">
                  <c:v>1656.1000000000001</c:v>
                </c:pt>
                <c:pt idx="10480">
                  <c:v>1656.3</c:v>
                </c:pt>
                <c:pt idx="10481">
                  <c:v>1656.3999999999999</c:v>
                </c:pt>
                <c:pt idx="10482">
                  <c:v>1656.5000000000002</c:v>
                </c:pt>
                <c:pt idx="10483">
                  <c:v>1656.7</c:v>
                </c:pt>
                <c:pt idx="10484">
                  <c:v>1656.8</c:v>
                </c:pt>
                <c:pt idx="10485">
                  <c:v>1656.8999999999999</c:v>
                </c:pt>
                <c:pt idx="10486">
                  <c:v>1657.1000000000001</c:v>
                </c:pt>
                <c:pt idx="10487">
                  <c:v>1657.2</c:v>
                </c:pt>
                <c:pt idx="10488">
                  <c:v>1657.3</c:v>
                </c:pt>
                <c:pt idx="10489">
                  <c:v>1657.5000000000002</c:v>
                </c:pt>
                <c:pt idx="10490">
                  <c:v>1657.6000000000001</c:v>
                </c:pt>
                <c:pt idx="10491">
                  <c:v>1657.7</c:v>
                </c:pt>
                <c:pt idx="10492">
                  <c:v>1657.8999999999999</c:v>
                </c:pt>
                <c:pt idx="10493">
                  <c:v>1658.0000000000002</c:v>
                </c:pt>
                <c:pt idx="10494">
                  <c:v>1658.1000000000001</c:v>
                </c:pt>
                <c:pt idx="10495">
                  <c:v>1658.2</c:v>
                </c:pt>
                <c:pt idx="10496">
                  <c:v>1658.3999999999999</c:v>
                </c:pt>
                <c:pt idx="10497">
                  <c:v>1658.5000000000002</c:v>
                </c:pt>
                <c:pt idx="10498">
                  <c:v>1658.6000000000001</c:v>
                </c:pt>
                <c:pt idx="10499">
                  <c:v>1658.8</c:v>
                </c:pt>
                <c:pt idx="10500">
                  <c:v>1658.8999999999999</c:v>
                </c:pt>
                <c:pt idx="10501">
                  <c:v>1659.0000000000002</c:v>
                </c:pt>
                <c:pt idx="10502">
                  <c:v>1659.1000000000001</c:v>
                </c:pt>
                <c:pt idx="10503">
                  <c:v>1659.2</c:v>
                </c:pt>
                <c:pt idx="10504">
                  <c:v>1659.3</c:v>
                </c:pt>
                <c:pt idx="10505">
                  <c:v>1659.3999999999999</c:v>
                </c:pt>
                <c:pt idx="10506">
                  <c:v>1659.6000000000001</c:v>
                </c:pt>
                <c:pt idx="10507">
                  <c:v>1659.7</c:v>
                </c:pt>
                <c:pt idx="10508">
                  <c:v>1659.8</c:v>
                </c:pt>
                <c:pt idx="10509">
                  <c:v>1659.8999999999999</c:v>
                </c:pt>
                <c:pt idx="10510">
                  <c:v>1660.0000000000002</c:v>
                </c:pt>
                <c:pt idx="10511">
                  <c:v>1660.1000000000001</c:v>
                </c:pt>
                <c:pt idx="10512">
                  <c:v>1660.2</c:v>
                </c:pt>
                <c:pt idx="10513">
                  <c:v>1660.3</c:v>
                </c:pt>
                <c:pt idx="10514">
                  <c:v>1660.3999999999999</c:v>
                </c:pt>
                <c:pt idx="10515">
                  <c:v>1660.5000000000002</c:v>
                </c:pt>
                <c:pt idx="10516">
                  <c:v>1660.6000000000001</c:v>
                </c:pt>
                <c:pt idx="10517">
                  <c:v>1660.8</c:v>
                </c:pt>
                <c:pt idx="10518">
                  <c:v>1660.8999999999999</c:v>
                </c:pt>
                <c:pt idx="10519">
                  <c:v>1661.0000000000002</c:v>
                </c:pt>
                <c:pt idx="10520">
                  <c:v>1661.1000000000001</c:v>
                </c:pt>
                <c:pt idx="10521">
                  <c:v>1661.2</c:v>
                </c:pt>
                <c:pt idx="10522">
                  <c:v>1661.3</c:v>
                </c:pt>
                <c:pt idx="10523">
                  <c:v>1661.3999999999999</c:v>
                </c:pt>
                <c:pt idx="10524">
                  <c:v>1661.5000000000002</c:v>
                </c:pt>
                <c:pt idx="10525">
                  <c:v>1661.6000000000001</c:v>
                </c:pt>
                <c:pt idx="10526">
                  <c:v>1661.7</c:v>
                </c:pt>
                <c:pt idx="10527">
                  <c:v>1661.8</c:v>
                </c:pt>
                <c:pt idx="10528">
                  <c:v>1661.8999999999999</c:v>
                </c:pt>
                <c:pt idx="10529">
                  <c:v>1662.1000000000001</c:v>
                </c:pt>
                <c:pt idx="10530">
                  <c:v>1662.2</c:v>
                </c:pt>
                <c:pt idx="10531">
                  <c:v>1662.3</c:v>
                </c:pt>
                <c:pt idx="10532">
                  <c:v>1662.3999999999999</c:v>
                </c:pt>
                <c:pt idx="10533">
                  <c:v>1662.5000000000002</c:v>
                </c:pt>
                <c:pt idx="10534">
                  <c:v>1662.6000000000001</c:v>
                </c:pt>
                <c:pt idx="10535">
                  <c:v>1662.7</c:v>
                </c:pt>
                <c:pt idx="10536">
                  <c:v>1662.8</c:v>
                </c:pt>
                <c:pt idx="10537">
                  <c:v>1662.8999999999999</c:v>
                </c:pt>
                <c:pt idx="10538">
                  <c:v>1663.0000000000002</c:v>
                </c:pt>
                <c:pt idx="10539">
                  <c:v>1663.1000000000001</c:v>
                </c:pt>
                <c:pt idx="10540">
                  <c:v>1663.3</c:v>
                </c:pt>
                <c:pt idx="10541">
                  <c:v>1663.3999999999999</c:v>
                </c:pt>
                <c:pt idx="10542">
                  <c:v>1663.5000000000002</c:v>
                </c:pt>
                <c:pt idx="10543">
                  <c:v>1663.6000000000001</c:v>
                </c:pt>
                <c:pt idx="10544">
                  <c:v>1663.7</c:v>
                </c:pt>
                <c:pt idx="10545">
                  <c:v>1663.8</c:v>
                </c:pt>
                <c:pt idx="10546">
                  <c:v>1663.8999999999999</c:v>
                </c:pt>
                <c:pt idx="10547">
                  <c:v>1664.0000000000002</c:v>
                </c:pt>
                <c:pt idx="10548">
                  <c:v>1664.1000000000001</c:v>
                </c:pt>
                <c:pt idx="10549">
                  <c:v>1664.2</c:v>
                </c:pt>
                <c:pt idx="10550">
                  <c:v>1664.3</c:v>
                </c:pt>
                <c:pt idx="10551">
                  <c:v>1664.5000000000002</c:v>
                </c:pt>
                <c:pt idx="10552">
                  <c:v>1664.6000000000001</c:v>
                </c:pt>
                <c:pt idx="10553">
                  <c:v>1664.7</c:v>
                </c:pt>
                <c:pt idx="10554">
                  <c:v>1664.8</c:v>
                </c:pt>
                <c:pt idx="10555">
                  <c:v>1664.8999999999999</c:v>
                </c:pt>
                <c:pt idx="10556">
                  <c:v>1665.0000000000002</c:v>
                </c:pt>
                <c:pt idx="10557">
                  <c:v>1665.1000000000001</c:v>
                </c:pt>
                <c:pt idx="10558">
                  <c:v>1665.2</c:v>
                </c:pt>
                <c:pt idx="10559">
                  <c:v>1665.3</c:v>
                </c:pt>
                <c:pt idx="10560">
                  <c:v>1665.3999999999999</c:v>
                </c:pt>
                <c:pt idx="10561">
                  <c:v>1665.5000000000002</c:v>
                </c:pt>
                <c:pt idx="10562">
                  <c:v>1665.6000000000001</c:v>
                </c:pt>
                <c:pt idx="10563">
                  <c:v>1665.8</c:v>
                </c:pt>
                <c:pt idx="10564">
                  <c:v>1665.8999999999999</c:v>
                </c:pt>
                <c:pt idx="10565">
                  <c:v>1666.0000000000002</c:v>
                </c:pt>
                <c:pt idx="10566">
                  <c:v>1666.1000000000001</c:v>
                </c:pt>
                <c:pt idx="10567">
                  <c:v>1666.2</c:v>
                </c:pt>
                <c:pt idx="10568">
                  <c:v>1666.3</c:v>
                </c:pt>
                <c:pt idx="10569">
                  <c:v>1666.3999999999999</c:v>
                </c:pt>
                <c:pt idx="10570">
                  <c:v>1666.5000000000002</c:v>
                </c:pt>
                <c:pt idx="10571">
                  <c:v>1666.7</c:v>
                </c:pt>
                <c:pt idx="10572">
                  <c:v>1666.8</c:v>
                </c:pt>
                <c:pt idx="10573">
                  <c:v>1666.8999999999999</c:v>
                </c:pt>
                <c:pt idx="10574">
                  <c:v>1667.0000000000002</c:v>
                </c:pt>
                <c:pt idx="10575">
                  <c:v>1667.1000000000001</c:v>
                </c:pt>
                <c:pt idx="10576">
                  <c:v>1667.2</c:v>
                </c:pt>
                <c:pt idx="10577">
                  <c:v>1667.3999999999999</c:v>
                </c:pt>
                <c:pt idx="10578">
                  <c:v>1667.5000000000002</c:v>
                </c:pt>
                <c:pt idx="10579">
                  <c:v>1667.6000000000001</c:v>
                </c:pt>
                <c:pt idx="10580">
                  <c:v>1667.7</c:v>
                </c:pt>
                <c:pt idx="10581">
                  <c:v>1667.8</c:v>
                </c:pt>
                <c:pt idx="10582">
                  <c:v>1667.8999999999999</c:v>
                </c:pt>
                <c:pt idx="10583">
                  <c:v>1668.1000000000001</c:v>
                </c:pt>
                <c:pt idx="10584">
                  <c:v>1668.2</c:v>
                </c:pt>
                <c:pt idx="10585">
                  <c:v>1668.3</c:v>
                </c:pt>
                <c:pt idx="10586">
                  <c:v>1668.3999999999999</c:v>
                </c:pt>
                <c:pt idx="10587">
                  <c:v>1668.5000000000002</c:v>
                </c:pt>
                <c:pt idx="10588">
                  <c:v>1668.6000000000001</c:v>
                </c:pt>
                <c:pt idx="10589">
                  <c:v>1668.8</c:v>
                </c:pt>
                <c:pt idx="10590">
                  <c:v>1668.8999999999999</c:v>
                </c:pt>
                <c:pt idx="10591">
                  <c:v>1669.0000000000002</c:v>
                </c:pt>
                <c:pt idx="10592">
                  <c:v>1669.1000000000001</c:v>
                </c:pt>
                <c:pt idx="10593">
                  <c:v>1669.2</c:v>
                </c:pt>
                <c:pt idx="10594">
                  <c:v>1669.3</c:v>
                </c:pt>
                <c:pt idx="10595">
                  <c:v>1669.5000000000002</c:v>
                </c:pt>
                <c:pt idx="10596">
                  <c:v>1669.6000000000001</c:v>
                </c:pt>
                <c:pt idx="10597">
                  <c:v>1669.7</c:v>
                </c:pt>
                <c:pt idx="10598">
                  <c:v>1669.8</c:v>
                </c:pt>
                <c:pt idx="10599">
                  <c:v>1669.8999999999999</c:v>
                </c:pt>
                <c:pt idx="10600">
                  <c:v>1670.0000000000002</c:v>
                </c:pt>
                <c:pt idx="10601">
                  <c:v>1670.2</c:v>
                </c:pt>
                <c:pt idx="10602">
                  <c:v>1670.3</c:v>
                </c:pt>
                <c:pt idx="10603">
                  <c:v>1670.3999999999999</c:v>
                </c:pt>
                <c:pt idx="10604">
                  <c:v>1670.5000000000002</c:v>
                </c:pt>
                <c:pt idx="10605">
                  <c:v>1670.6000000000001</c:v>
                </c:pt>
                <c:pt idx="10606">
                  <c:v>1670.7</c:v>
                </c:pt>
                <c:pt idx="10607">
                  <c:v>1670.8999999999999</c:v>
                </c:pt>
                <c:pt idx="10608">
                  <c:v>1671.0000000000002</c:v>
                </c:pt>
                <c:pt idx="10609">
                  <c:v>1671.1000000000001</c:v>
                </c:pt>
                <c:pt idx="10610">
                  <c:v>1671.2</c:v>
                </c:pt>
                <c:pt idx="10611">
                  <c:v>1671.3</c:v>
                </c:pt>
                <c:pt idx="10612">
                  <c:v>1671.3999999999999</c:v>
                </c:pt>
                <c:pt idx="10613">
                  <c:v>1671.6000000000001</c:v>
                </c:pt>
                <c:pt idx="10614">
                  <c:v>1671.7</c:v>
                </c:pt>
                <c:pt idx="10615">
                  <c:v>1671.8</c:v>
                </c:pt>
                <c:pt idx="10616">
                  <c:v>1671.8999999999999</c:v>
                </c:pt>
                <c:pt idx="10617">
                  <c:v>1672.0000000000002</c:v>
                </c:pt>
                <c:pt idx="10618">
                  <c:v>1672.1000000000001</c:v>
                </c:pt>
                <c:pt idx="10619">
                  <c:v>1672.3</c:v>
                </c:pt>
                <c:pt idx="10620">
                  <c:v>1672.3999999999999</c:v>
                </c:pt>
                <c:pt idx="10621">
                  <c:v>1672.5000000000002</c:v>
                </c:pt>
                <c:pt idx="10622">
                  <c:v>1672.6000000000001</c:v>
                </c:pt>
                <c:pt idx="10623">
                  <c:v>1672.7</c:v>
                </c:pt>
                <c:pt idx="10624">
                  <c:v>1672.8</c:v>
                </c:pt>
                <c:pt idx="10625">
                  <c:v>1673.0000000000002</c:v>
                </c:pt>
                <c:pt idx="10626">
                  <c:v>1673.1000000000001</c:v>
                </c:pt>
                <c:pt idx="10627">
                  <c:v>1673.2</c:v>
                </c:pt>
                <c:pt idx="10628">
                  <c:v>1673.3</c:v>
                </c:pt>
                <c:pt idx="10629">
                  <c:v>1673.3999999999999</c:v>
                </c:pt>
                <c:pt idx="10630">
                  <c:v>1673.5000000000002</c:v>
                </c:pt>
                <c:pt idx="10631">
                  <c:v>1673.7</c:v>
                </c:pt>
                <c:pt idx="10632">
                  <c:v>1673.8</c:v>
                </c:pt>
                <c:pt idx="10633">
                  <c:v>1673.8999999999999</c:v>
                </c:pt>
                <c:pt idx="10634">
                  <c:v>1674.0000000000002</c:v>
                </c:pt>
                <c:pt idx="10635">
                  <c:v>1674.2</c:v>
                </c:pt>
                <c:pt idx="10636">
                  <c:v>1674.3</c:v>
                </c:pt>
                <c:pt idx="10637">
                  <c:v>1674.3999999999999</c:v>
                </c:pt>
                <c:pt idx="10638">
                  <c:v>1674.5000000000002</c:v>
                </c:pt>
                <c:pt idx="10639">
                  <c:v>1674.7</c:v>
                </c:pt>
                <c:pt idx="10640">
                  <c:v>1674.8</c:v>
                </c:pt>
                <c:pt idx="10641">
                  <c:v>1674.8999999999999</c:v>
                </c:pt>
                <c:pt idx="10642">
                  <c:v>1675.0000000000002</c:v>
                </c:pt>
                <c:pt idx="10643">
                  <c:v>1675.2</c:v>
                </c:pt>
                <c:pt idx="10644">
                  <c:v>1675.3</c:v>
                </c:pt>
                <c:pt idx="10645">
                  <c:v>1675.3999999999999</c:v>
                </c:pt>
                <c:pt idx="10646">
                  <c:v>1675.5000000000002</c:v>
                </c:pt>
                <c:pt idx="10647">
                  <c:v>1675.7</c:v>
                </c:pt>
                <c:pt idx="10648">
                  <c:v>1675.8</c:v>
                </c:pt>
                <c:pt idx="10649">
                  <c:v>1675.8999999999999</c:v>
                </c:pt>
                <c:pt idx="10650">
                  <c:v>1676.0000000000002</c:v>
                </c:pt>
                <c:pt idx="10651">
                  <c:v>1676.2</c:v>
                </c:pt>
                <c:pt idx="10652">
                  <c:v>1676.3</c:v>
                </c:pt>
                <c:pt idx="10653">
                  <c:v>1676.3999999999999</c:v>
                </c:pt>
                <c:pt idx="10654">
                  <c:v>1676.5000000000002</c:v>
                </c:pt>
                <c:pt idx="10655">
                  <c:v>1676.7</c:v>
                </c:pt>
                <c:pt idx="10656">
                  <c:v>1676.8</c:v>
                </c:pt>
                <c:pt idx="10657">
                  <c:v>1676.8999999999999</c:v>
                </c:pt>
                <c:pt idx="10658">
                  <c:v>1677.0000000000002</c:v>
                </c:pt>
                <c:pt idx="10659">
                  <c:v>1677.2</c:v>
                </c:pt>
                <c:pt idx="10660">
                  <c:v>1677.3</c:v>
                </c:pt>
                <c:pt idx="10661">
                  <c:v>1677.3999999999999</c:v>
                </c:pt>
                <c:pt idx="10662">
                  <c:v>1677.6000000000001</c:v>
                </c:pt>
                <c:pt idx="10663">
                  <c:v>1677.7</c:v>
                </c:pt>
                <c:pt idx="10664">
                  <c:v>1677.8</c:v>
                </c:pt>
                <c:pt idx="10665">
                  <c:v>1677.8999999999999</c:v>
                </c:pt>
                <c:pt idx="10666">
                  <c:v>1678.1000000000001</c:v>
                </c:pt>
                <c:pt idx="10667">
                  <c:v>1678.2</c:v>
                </c:pt>
                <c:pt idx="10668">
                  <c:v>1678.3</c:v>
                </c:pt>
                <c:pt idx="10669">
                  <c:v>1678.3999999999999</c:v>
                </c:pt>
                <c:pt idx="10670">
                  <c:v>1678.6000000000001</c:v>
                </c:pt>
                <c:pt idx="10671">
                  <c:v>1678.7</c:v>
                </c:pt>
                <c:pt idx="10672">
                  <c:v>1678.8</c:v>
                </c:pt>
                <c:pt idx="10673">
                  <c:v>1678.8999999999999</c:v>
                </c:pt>
                <c:pt idx="10674">
                  <c:v>1679.1000000000001</c:v>
                </c:pt>
                <c:pt idx="10675">
                  <c:v>1679.2</c:v>
                </c:pt>
                <c:pt idx="10676">
                  <c:v>1679.3</c:v>
                </c:pt>
                <c:pt idx="10677">
                  <c:v>1679.3999999999999</c:v>
                </c:pt>
                <c:pt idx="10678">
                  <c:v>1679.6000000000001</c:v>
                </c:pt>
                <c:pt idx="10679">
                  <c:v>1679.7</c:v>
                </c:pt>
                <c:pt idx="10680">
                  <c:v>1679.8</c:v>
                </c:pt>
                <c:pt idx="10681">
                  <c:v>1679.8999999999999</c:v>
                </c:pt>
                <c:pt idx="10682">
                  <c:v>1680.1000000000001</c:v>
                </c:pt>
                <c:pt idx="10683">
                  <c:v>1680.2</c:v>
                </c:pt>
                <c:pt idx="10684">
                  <c:v>1680.3</c:v>
                </c:pt>
                <c:pt idx="10685">
                  <c:v>1680.3999999999999</c:v>
                </c:pt>
                <c:pt idx="10686">
                  <c:v>1680.6000000000001</c:v>
                </c:pt>
                <c:pt idx="10687">
                  <c:v>1680.7</c:v>
                </c:pt>
                <c:pt idx="10688">
                  <c:v>1680.8</c:v>
                </c:pt>
                <c:pt idx="10689">
                  <c:v>1680.8999999999999</c:v>
                </c:pt>
                <c:pt idx="10690">
                  <c:v>1681.1000000000001</c:v>
                </c:pt>
                <c:pt idx="10691">
                  <c:v>1681.2</c:v>
                </c:pt>
                <c:pt idx="10692">
                  <c:v>1681.3999999999999</c:v>
                </c:pt>
                <c:pt idx="10693">
                  <c:v>1681.5000000000002</c:v>
                </c:pt>
                <c:pt idx="10694">
                  <c:v>1681.7</c:v>
                </c:pt>
                <c:pt idx="10695">
                  <c:v>1681.8</c:v>
                </c:pt>
                <c:pt idx="10696">
                  <c:v>1681.8999999999999</c:v>
                </c:pt>
                <c:pt idx="10697">
                  <c:v>1682.1000000000001</c:v>
                </c:pt>
                <c:pt idx="10698">
                  <c:v>1682.2</c:v>
                </c:pt>
                <c:pt idx="10699">
                  <c:v>1682.3999999999999</c:v>
                </c:pt>
                <c:pt idx="10700">
                  <c:v>1682.5000000000002</c:v>
                </c:pt>
                <c:pt idx="10701">
                  <c:v>1682.7</c:v>
                </c:pt>
                <c:pt idx="10702">
                  <c:v>1682.8</c:v>
                </c:pt>
                <c:pt idx="10703">
                  <c:v>1683.0000000000002</c:v>
                </c:pt>
                <c:pt idx="10704">
                  <c:v>1683.1000000000001</c:v>
                </c:pt>
                <c:pt idx="10705">
                  <c:v>1683.3</c:v>
                </c:pt>
                <c:pt idx="10706">
                  <c:v>1683.3999999999999</c:v>
                </c:pt>
                <c:pt idx="10707">
                  <c:v>1683.6000000000001</c:v>
                </c:pt>
                <c:pt idx="10708">
                  <c:v>1683.7</c:v>
                </c:pt>
                <c:pt idx="10709">
                  <c:v>1683.8999999999999</c:v>
                </c:pt>
                <c:pt idx="10710">
                  <c:v>1684.0000000000002</c:v>
                </c:pt>
                <c:pt idx="10711">
                  <c:v>1684.2</c:v>
                </c:pt>
                <c:pt idx="10712">
                  <c:v>1684.3</c:v>
                </c:pt>
                <c:pt idx="10713">
                  <c:v>1684.3999999999999</c:v>
                </c:pt>
                <c:pt idx="10714">
                  <c:v>1684.6000000000001</c:v>
                </c:pt>
                <c:pt idx="10715">
                  <c:v>1684.7</c:v>
                </c:pt>
                <c:pt idx="10716">
                  <c:v>1684.8999999999999</c:v>
                </c:pt>
                <c:pt idx="10717">
                  <c:v>1685.0000000000002</c:v>
                </c:pt>
                <c:pt idx="10718">
                  <c:v>1685.2</c:v>
                </c:pt>
                <c:pt idx="10719">
                  <c:v>1685.3</c:v>
                </c:pt>
                <c:pt idx="10720">
                  <c:v>1685.5000000000002</c:v>
                </c:pt>
                <c:pt idx="10721">
                  <c:v>1685.6000000000001</c:v>
                </c:pt>
                <c:pt idx="10722">
                  <c:v>1685.8</c:v>
                </c:pt>
                <c:pt idx="10723">
                  <c:v>1685.8999999999999</c:v>
                </c:pt>
                <c:pt idx="10724">
                  <c:v>1686.1000000000001</c:v>
                </c:pt>
                <c:pt idx="10725">
                  <c:v>1686.2</c:v>
                </c:pt>
                <c:pt idx="10726">
                  <c:v>1686.3999999999999</c:v>
                </c:pt>
                <c:pt idx="10727">
                  <c:v>1686.5000000000002</c:v>
                </c:pt>
                <c:pt idx="10728">
                  <c:v>1686.7</c:v>
                </c:pt>
                <c:pt idx="10729">
                  <c:v>1686.8</c:v>
                </c:pt>
                <c:pt idx="10730">
                  <c:v>1686.8999999999999</c:v>
                </c:pt>
                <c:pt idx="10731">
                  <c:v>1687.1000000000001</c:v>
                </c:pt>
                <c:pt idx="10732">
                  <c:v>1687.2</c:v>
                </c:pt>
                <c:pt idx="10733">
                  <c:v>1687.3999999999999</c:v>
                </c:pt>
                <c:pt idx="10734">
                  <c:v>1687.5000000000002</c:v>
                </c:pt>
                <c:pt idx="10735">
                  <c:v>1687.7</c:v>
                </c:pt>
                <c:pt idx="10736">
                  <c:v>1687.8</c:v>
                </c:pt>
                <c:pt idx="10737">
                  <c:v>1688.0000000000002</c:v>
                </c:pt>
                <c:pt idx="10738">
                  <c:v>1688.1000000000001</c:v>
                </c:pt>
                <c:pt idx="10739">
                  <c:v>1688.3</c:v>
                </c:pt>
                <c:pt idx="10740">
                  <c:v>1688.3999999999999</c:v>
                </c:pt>
                <c:pt idx="10741">
                  <c:v>1688.6000000000001</c:v>
                </c:pt>
                <c:pt idx="10742">
                  <c:v>1688.7</c:v>
                </c:pt>
                <c:pt idx="10743">
                  <c:v>1688.8999999999999</c:v>
                </c:pt>
                <c:pt idx="10744">
                  <c:v>1689.0000000000002</c:v>
                </c:pt>
                <c:pt idx="10745">
                  <c:v>1689.1000000000001</c:v>
                </c:pt>
                <c:pt idx="10746">
                  <c:v>1689.3</c:v>
                </c:pt>
                <c:pt idx="10747">
                  <c:v>1689.3999999999999</c:v>
                </c:pt>
                <c:pt idx="10748">
                  <c:v>1689.6000000000001</c:v>
                </c:pt>
                <c:pt idx="10749">
                  <c:v>1689.7</c:v>
                </c:pt>
                <c:pt idx="10750">
                  <c:v>1689.8999999999999</c:v>
                </c:pt>
                <c:pt idx="10751">
                  <c:v>1690.0000000000002</c:v>
                </c:pt>
                <c:pt idx="10752">
                  <c:v>1690.2</c:v>
                </c:pt>
                <c:pt idx="10753">
                  <c:v>1690.3</c:v>
                </c:pt>
                <c:pt idx="10754">
                  <c:v>1690.5000000000002</c:v>
                </c:pt>
                <c:pt idx="10755">
                  <c:v>1690.6000000000001</c:v>
                </c:pt>
                <c:pt idx="10756">
                  <c:v>1690.8</c:v>
                </c:pt>
                <c:pt idx="10757">
                  <c:v>1690.8999999999999</c:v>
                </c:pt>
                <c:pt idx="10758">
                  <c:v>1691.1000000000001</c:v>
                </c:pt>
                <c:pt idx="10759">
                  <c:v>1691.2</c:v>
                </c:pt>
                <c:pt idx="10760">
                  <c:v>1691.3</c:v>
                </c:pt>
                <c:pt idx="10761">
                  <c:v>1691.5000000000002</c:v>
                </c:pt>
                <c:pt idx="10762">
                  <c:v>1691.6000000000001</c:v>
                </c:pt>
                <c:pt idx="10763">
                  <c:v>1691.8</c:v>
                </c:pt>
                <c:pt idx="10764">
                  <c:v>1691.8999999999999</c:v>
                </c:pt>
                <c:pt idx="10765">
                  <c:v>1692.1000000000001</c:v>
                </c:pt>
                <c:pt idx="10766">
                  <c:v>1692.2</c:v>
                </c:pt>
                <c:pt idx="10767">
                  <c:v>1692.3999999999999</c:v>
                </c:pt>
                <c:pt idx="10768">
                  <c:v>1692.5000000000002</c:v>
                </c:pt>
                <c:pt idx="10769">
                  <c:v>1692.7</c:v>
                </c:pt>
                <c:pt idx="10770">
                  <c:v>1692.8</c:v>
                </c:pt>
                <c:pt idx="10771">
                  <c:v>1693.0000000000002</c:v>
                </c:pt>
                <c:pt idx="10772">
                  <c:v>1693.1000000000001</c:v>
                </c:pt>
                <c:pt idx="10773">
                  <c:v>1693.3</c:v>
                </c:pt>
                <c:pt idx="10774">
                  <c:v>1693.3999999999999</c:v>
                </c:pt>
                <c:pt idx="10775">
                  <c:v>1693.5000000000002</c:v>
                </c:pt>
                <c:pt idx="10776">
                  <c:v>1693.7</c:v>
                </c:pt>
                <c:pt idx="10777">
                  <c:v>1693.8</c:v>
                </c:pt>
                <c:pt idx="10778">
                  <c:v>1694.0000000000002</c:v>
                </c:pt>
                <c:pt idx="10779">
                  <c:v>1694.1000000000001</c:v>
                </c:pt>
                <c:pt idx="10780">
                  <c:v>1694.3</c:v>
                </c:pt>
                <c:pt idx="10781">
                  <c:v>1694.3999999999999</c:v>
                </c:pt>
                <c:pt idx="10782">
                  <c:v>1694.6000000000001</c:v>
                </c:pt>
                <c:pt idx="10783">
                  <c:v>1694.7</c:v>
                </c:pt>
                <c:pt idx="10784">
                  <c:v>1694.8999999999999</c:v>
                </c:pt>
                <c:pt idx="10785">
                  <c:v>1695.0000000000002</c:v>
                </c:pt>
                <c:pt idx="10786">
                  <c:v>1695.2</c:v>
                </c:pt>
                <c:pt idx="10787">
                  <c:v>1695.3</c:v>
                </c:pt>
                <c:pt idx="10788">
                  <c:v>1695.5000000000002</c:v>
                </c:pt>
                <c:pt idx="10789">
                  <c:v>1695.6000000000001</c:v>
                </c:pt>
                <c:pt idx="10790">
                  <c:v>1695.8</c:v>
                </c:pt>
                <c:pt idx="10791">
                  <c:v>1695.8</c:v>
                </c:pt>
                <c:pt idx="10792">
                  <c:v>1695.8999999999999</c:v>
                </c:pt>
                <c:pt idx="10793">
                  <c:v>1695.8999999999999</c:v>
                </c:pt>
                <c:pt idx="10794">
                  <c:v>1695.8999999999999</c:v>
                </c:pt>
                <c:pt idx="10795">
                  <c:v>1695.8999999999999</c:v>
                </c:pt>
                <c:pt idx="10796">
                  <c:v>1695.8999999999999</c:v>
                </c:pt>
                <c:pt idx="10797">
                  <c:v>1695.8999999999999</c:v>
                </c:pt>
                <c:pt idx="10798">
                  <c:v>1695.8999999999999</c:v>
                </c:pt>
                <c:pt idx="10799">
                  <c:v>1695.8999999999999</c:v>
                </c:pt>
                <c:pt idx="10800">
                  <c:v>1695.8999999999999</c:v>
                </c:pt>
                <c:pt idx="10801">
                  <c:v>1696.0000000000002</c:v>
                </c:pt>
                <c:pt idx="10802">
                  <c:v>1696.0000000000002</c:v>
                </c:pt>
                <c:pt idx="10803">
                  <c:v>1696.0000000000002</c:v>
                </c:pt>
                <c:pt idx="10804">
                  <c:v>1696.0000000000002</c:v>
                </c:pt>
                <c:pt idx="10805">
                  <c:v>1696.0000000000002</c:v>
                </c:pt>
                <c:pt idx="10806">
                  <c:v>1696.0000000000002</c:v>
                </c:pt>
                <c:pt idx="10807">
                  <c:v>1696.0000000000002</c:v>
                </c:pt>
                <c:pt idx="10808">
                  <c:v>1696.0000000000002</c:v>
                </c:pt>
                <c:pt idx="10809">
                  <c:v>1696.0000000000002</c:v>
                </c:pt>
                <c:pt idx="10810">
                  <c:v>1696.0000000000002</c:v>
                </c:pt>
                <c:pt idx="10811">
                  <c:v>1696.1000000000001</c:v>
                </c:pt>
                <c:pt idx="10812">
                  <c:v>1696.1000000000001</c:v>
                </c:pt>
                <c:pt idx="10813">
                  <c:v>1696.1000000000001</c:v>
                </c:pt>
                <c:pt idx="10814">
                  <c:v>1696.1000000000001</c:v>
                </c:pt>
                <c:pt idx="10815">
                  <c:v>1696.1000000000001</c:v>
                </c:pt>
                <c:pt idx="10816">
                  <c:v>1696.1000000000001</c:v>
                </c:pt>
                <c:pt idx="10817">
                  <c:v>1696.1000000000001</c:v>
                </c:pt>
                <c:pt idx="10818">
                  <c:v>1696.1000000000001</c:v>
                </c:pt>
                <c:pt idx="10819">
                  <c:v>1696.1000000000001</c:v>
                </c:pt>
                <c:pt idx="10820">
                  <c:v>1696.1000000000001</c:v>
                </c:pt>
                <c:pt idx="10821">
                  <c:v>1696.2</c:v>
                </c:pt>
                <c:pt idx="10822">
                  <c:v>1696.2</c:v>
                </c:pt>
                <c:pt idx="10823">
                  <c:v>1696.2</c:v>
                </c:pt>
                <c:pt idx="10824">
                  <c:v>1696.2</c:v>
                </c:pt>
                <c:pt idx="10825">
                  <c:v>1696.2</c:v>
                </c:pt>
                <c:pt idx="10826">
                  <c:v>1696.2</c:v>
                </c:pt>
                <c:pt idx="10827">
                  <c:v>1696.2</c:v>
                </c:pt>
                <c:pt idx="10828">
                  <c:v>1696.2</c:v>
                </c:pt>
                <c:pt idx="10829">
                  <c:v>1696.2</c:v>
                </c:pt>
                <c:pt idx="10830">
                  <c:v>1696.3</c:v>
                </c:pt>
                <c:pt idx="10831">
                  <c:v>1696.3</c:v>
                </c:pt>
                <c:pt idx="10832">
                  <c:v>1696.3</c:v>
                </c:pt>
                <c:pt idx="10833">
                  <c:v>1696.3</c:v>
                </c:pt>
                <c:pt idx="10834">
                  <c:v>1696.3</c:v>
                </c:pt>
                <c:pt idx="10835">
                  <c:v>1696.3</c:v>
                </c:pt>
                <c:pt idx="10836">
                  <c:v>1696.3</c:v>
                </c:pt>
                <c:pt idx="10837">
                  <c:v>1696.3</c:v>
                </c:pt>
                <c:pt idx="10838">
                  <c:v>1696.3</c:v>
                </c:pt>
                <c:pt idx="10839">
                  <c:v>1696.3</c:v>
                </c:pt>
                <c:pt idx="10840">
                  <c:v>1696.3999999999999</c:v>
                </c:pt>
                <c:pt idx="10841">
                  <c:v>1696.3999999999999</c:v>
                </c:pt>
                <c:pt idx="10842">
                  <c:v>1696.3999999999999</c:v>
                </c:pt>
                <c:pt idx="10843">
                  <c:v>1696.3999999999999</c:v>
                </c:pt>
                <c:pt idx="10844">
                  <c:v>1696.3999999999999</c:v>
                </c:pt>
                <c:pt idx="10845">
                  <c:v>1696.3999999999999</c:v>
                </c:pt>
                <c:pt idx="10846">
                  <c:v>1696.3999999999999</c:v>
                </c:pt>
                <c:pt idx="10847">
                  <c:v>1696.3999999999999</c:v>
                </c:pt>
                <c:pt idx="10848">
                  <c:v>1696.3999999999999</c:v>
                </c:pt>
                <c:pt idx="10849">
                  <c:v>1696.3999999999999</c:v>
                </c:pt>
                <c:pt idx="10850">
                  <c:v>1696.5000000000002</c:v>
                </c:pt>
                <c:pt idx="10851">
                  <c:v>1696.5000000000002</c:v>
                </c:pt>
                <c:pt idx="10852">
                  <c:v>1696.5000000000002</c:v>
                </c:pt>
                <c:pt idx="10853">
                  <c:v>1696.5000000000002</c:v>
                </c:pt>
                <c:pt idx="10854">
                  <c:v>1696.5000000000002</c:v>
                </c:pt>
                <c:pt idx="10855">
                  <c:v>1696.5000000000002</c:v>
                </c:pt>
                <c:pt idx="10856">
                  <c:v>1696.5000000000002</c:v>
                </c:pt>
                <c:pt idx="10857">
                  <c:v>1696.5000000000002</c:v>
                </c:pt>
                <c:pt idx="10858">
                  <c:v>1696.5000000000002</c:v>
                </c:pt>
                <c:pt idx="10859">
                  <c:v>1696.6000000000001</c:v>
                </c:pt>
                <c:pt idx="10860">
                  <c:v>1696.6000000000001</c:v>
                </c:pt>
                <c:pt idx="10861">
                  <c:v>1696.6000000000001</c:v>
                </c:pt>
                <c:pt idx="10862">
                  <c:v>1696.6000000000001</c:v>
                </c:pt>
                <c:pt idx="10863">
                  <c:v>1696.6000000000001</c:v>
                </c:pt>
                <c:pt idx="10864">
                  <c:v>1696.6000000000001</c:v>
                </c:pt>
                <c:pt idx="10865">
                  <c:v>1696.6000000000001</c:v>
                </c:pt>
                <c:pt idx="10866">
                  <c:v>1696.6000000000001</c:v>
                </c:pt>
                <c:pt idx="10867">
                  <c:v>1696.6000000000001</c:v>
                </c:pt>
                <c:pt idx="10868">
                  <c:v>1696.6000000000001</c:v>
                </c:pt>
                <c:pt idx="10869">
                  <c:v>1696.7</c:v>
                </c:pt>
                <c:pt idx="10870">
                  <c:v>1696.7</c:v>
                </c:pt>
                <c:pt idx="10871">
                  <c:v>1696.7</c:v>
                </c:pt>
                <c:pt idx="10872">
                  <c:v>1696.7</c:v>
                </c:pt>
                <c:pt idx="10873">
                  <c:v>1696.7</c:v>
                </c:pt>
                <c:pt idx="10874">
                  <c:v>1696.7</c:v>
                </c:pt>
                <c:pt idx="10875">
                  <c:v>1696.7</c:v>
                </c:pt>
                <c:pt idx="10876">
                  <c:v>1696.7</c:v>
                </c:pt>
                <c:pt idx="10877">
                  <c:v>1696.7</c:v>
                </c:pt>
                <c:pt idx="10878">
                  <c:v>1696.7</c:v>
                </c:pt>
                <c:pt idx="10879">
                  <c:v>1696.8</c:v>
                </c:pt>
                <c:pt idx="10880">
                  <c:v>1696.8</c:v>
                </c:pt>
                <c:pt idx="10881">
                  <c:v>1696.8</c:v>
                </c:pt>
                <c:pt idx="10882">
                  <c:v>1696.8</c:v>
                </c:pt>
                <c:pt idx="10883">
                  <c:v>1696.8</c:v>
                </c:pt>
                <c:pt idx="10884">
                  <c:v>1696.8</c:v>
                </c:pt>
                <c:pt idx="10885">
                  <c:v>1696.8</c:v>
                </c:pt>
                <c:pt idx="10886">
                  <c:v>1696.8</c:v>
                </c:pt>
                <c:pt idx="10887">
                  <c:v>1696.8</c:v>
                </c:pt>
                <c:pt idx="10888">
                  <c:v>1696.8999999999999</c:v>
                </c:pt>
                <c:pt idx="10889">
                  <c:v>1696.8999999999999</c:v>
                </c:pt>
                <c:pt idx="10890">
                  <c:v>1696.8999999999999</c:v>
                </c:pt>
                <c:pt idx="10891">
                  <c:v>1696.8999999999999</c:v>
                </c:pt>
                <c:pt idx="10892">
                  <c:v>1696.8999999999999</c:v>
                </c:pt>
                <c:pt idx="10893">
                  <c:v>1696.8999999999999</c:v>
                </c:pt>
                <c:pt idx="10894">
                  <c:v>1696.8999999999999</c:v>
                </c:pt>
                <c:pt idx="10895">
                  <c:v>1696.8999999999999</c:v>
                </c:pt>
                <c:pt idx="10896">
                  <c:v>1696.8999999999999</c:v>
                </c:pt>
                <c:pt idx="10897">
                  <c:v>1696.8999999999999</c:v>
                </c:pt>
                <c:pt idx="10898">
                  <c:v>1697.0000000000002</c:v>
                </c:pt>
                <c:pt idx="10899">
                  <c:v>1697.0000000000002</c:v>
                </c:pt>
                <c:pt idx="10900">
                  <c:v>1697.0000000000002</c:v>
                </c:pt>
                <c:pt idx="10901">
                  <c:v>1697.0000000000002</c:v>
                </c:pt>
                <c:pt idx="10902">
                  <c:v>1697.0000000000002</c:v>
                </c:pt>
                <c:pt idx="10903">
                  <c:v>1697.0000000000002</c:v>
                </c:pt>
                <c:pt idx="10904">
                  <c:v>1697.0000000000002</c:v>
                </c:pt>
                <c:pt idx="10905">
                  <c:v>1697.0000000000002</c:v>
                </c:pt>
                <c:pt idx="10906">
                  <c:v>1697.0000000000002</c:v>
                </c:pt>
                <c:pt idx="10907">
                  <c:v>1697.0000000000002</c:v>
                </c:pt>
                <c:pt idx="10908">
                  <c:v>1697.1000000000001</c:v>
                </c:pt>
                <c:pt idx="10909">
                  <c:v>1697.1000000000001</c:v>
                </c:pt>
                <c:pt idx="10910">
                  <c:v>1697.1000000000001</c:v>
                </c:pt>
                <c:pt idx="10911">
                  <c:v>1697.1000000000001</c:v>
                </c:pt>
                <c:pt idx="10912">
                  <c:v>1697.1000000000001</c:v>
                </c:pt>
                <c:pt idx="10913">
                  <c:v>1697.1000000000001</c:v>
                </c:pt>
                <c:pt idx="10914">
                  <c:v>1697.1000000000001</c:v>
                </c:pt>
                <c:pt idx="10915">
                  <c:v>1697.1000000000001</c:v>
                </c:pt>
                <c:pt idx="10916">
                  <c:v>1697.1000000000001</c:v>
                </c:pt>
                <c:pt idx="10917">
                  <c:v>1697.2</c:v>
                </c:pt>
                <c:pt idx="10918">
                  <c:v>1697.2</c:v>
                </c:pt>
                <c:pt idx="10919">
                  <c:v>1697.2</c:v>
                </c:pt>
                <c:pt idx="10920">
                  <c:v>1697.2</c:v>
                </c:pt>
                <c:pt idx="10921">
                  <c:v>1697.2</c:v>
                </c:pt>
                <c:pt idx="10922">
                  <c:v>1697.2</c:v>
                </c:pt>
                <c:pt idx="10923">
                  <c:v>1697.2</c:v>
                </c:pt>
                <c:pt idx="10924">
                  <c:v>1697.2</c:v>
                </c:pt>
                <c:pt idx="10925">
                  <c:v>1697.2</c:v>
                </c:pt>
                <c:pt idx="10926">
                  <c:v>1697.2</c:v>
                </c:pt>
                <c:pt idx="10927">
                  <c:v>1697.3</c:v>
                </c:pt>
                <c:pt idx="10928">
                  <c:v>1697.3</c:v>
                </c:pt>
                <c:pt idx="10929">
                  <c:v>1697.3</c:v>
                </c:pt>
                <c:pt idx="10930">
                  <c:v>1697.3</c:v>
                </c:pt>
                <c:pt idx="10931">
                  <c:v>1697.3</c:v>
                </c:pt>
                <c:pt idx="10932">
                  <c:v>1697.3</c:v>
                </c:pt>
                <c:pt idx="10933">
                  <c:v>1697.3</c:v>
                </c:pt>
                <c:pt idx="10934">
                  <c:v>1697.3</c:v>
                </c:pt>
                <c:pt idx="10935">
                  <c:v>1697.3</c:v>
                </c:pt>
                <c:pt idx="10936">
                  <c:v>1697.3</c:v>
                </c:pt>
                <c:pt idx="10937">
                  <c:v>1697.3999999999999</c:v>
                </c:pt>
                <c:pt idx="10938">
                  <c:v>1697.3999999999999</c:v>
                </c:pt>
                <c:pt idx="10939">
                  <c:v>1697.3999999999999</c:v>
                </c:pt>
                <c:pt idx="10940">
                  <c:v>1697.3999999999999</c:v>
                </c:pt>
                <c:pt idx="10941">
                  <c:v>1697.3999999999999</c:v>
                </c:pt>
                <c:pt idx="10942">
                  <c:v>1697.3999999999999</c:v>
                </c:pt>
                <c:pt idx="10943">
                  <c:v>1697.3999999999999</c:v>
                </c:pt>
                <c:pt idx="10944">
                  <c:v>1697.3999999999999</c:v>
                </c:pt>
                <c:pt idx="10945">
                  <c:v>1697.3999999999999</c:v>
                </c:pt>
                <c:pt idx="10946">
                  <c:v>1697.5000000000002</c:v>
                </c:pt>
                <c:pt idx="10947">
                  <c:v>1697.5000000000002</c:v>
                </c:pt>
                <c:pt idx="10948">
                  <c:v>1697.5000000000002</c:v>
                </c:pt>
                <c:pt idx="10949">
                  <c:v>1697.5000000000002</c:v>
                </c:pt>
                <c:pt idx="10950">
                  <c:v>1697.5000000000002</c:v>
                </c:pt>
                <c:pt idx="10951">
                  <c:v>1697.5000000000002</c:v>
                </c:pt>
                <c:pt idx="10952">
                  <c:v>1697.5000000000002</c:v>
                </c:pt>
                <c:pt idx="10953">
                  <c:v>1697.5000000000002</c:v>
                </c:pt>
                <c:pt idx="10954">
                  <c:v>1697.5000000000002</c:v>
                </c:pt>
                <c:pt idx="10955">
                  <c:v>1697.5000000000002</c:v>
                </c:pt>
                <c:pt idx="10956">
                  <c:v>1697.6000000000001</c:v>
                </c:pt>
                <c:pt idx="10957">
                  <c:v>1697.6000000000001</c:v>
                </c:pt>
                <c:pt idx="10958">
                  <c:v>1697.6000000000001</c:v>
                </c:pt>
                <c:pt idx="10959">
                  <c:v>1697.6000000000001</c:v>
                </c:pt>
                <c:pt idx="10960">
                  <c:v>1697.6000000000001</c:v>
                </c:pt>
                <c:pt idx="10961">
                  <c:v>1697.6000000000001</c:v>
                </c:pt>
                <c:pt idx="10962">
                  <c:v>1697.6000000000001</c:v>
                </c:pt>
                <c:pt idx="10963">
                  <c:v>1697.6000000000001</c:v>
                </c:pt>
                <c:pt idx="10964">
                  <c:v>1697.6000000000001</c:v>
                </c:pt>
                <c:pt idx="10965">
                  <c:v>1697.6000000000001</c:v>
                </c:pt>
                <c:pt idx="10966">
                  <c:v>1697.7</c:v>
                </c:pt>
                <c:pt idx="10967">
                  <c:v>1697.7</c:v>
                </c:pt>
                <c:pt idx="10968">
                  <c:v>1697.7</c:v>
                </c:pt>
                <c:pt idx="10969">
                  <c:v>1697.7</c:v>
                </c:pt>
                <c:pt idx="10970">
                  <c:v>1697.7</c:v>
                </c:pt>
                <c:pt idx="10971">
                  <c:v>1697.7</c:v>
                </c:pt>
                <c:pt idx="10972">
                  <c:v>1697.7</c:v>
                </c:pt>
                <c:pt idx="10973">
                  <c:v>1697.7</c:v>
                </c:pt>
                <c:pt idx="10974">
                  <c:v>1697.7</c:v>
                </c:pt>
                <c:pt idx="10975">
                  <c:v>1697.8</c:v>
                </c:pt>
                <c:pt idx="10976">
                  <c:v>1697.8</c:v>
                </c:pt>
                <c:pt idx="10977">
                  <c:v>1697.8</c:v>
                </c:pt>
                <c:pt idx="10978">
                  <c:v>1697.8</c:v>
                </c:pt>
                <c:pt idx="10979">
                  <c:v>1697.8</c:v>
                </c:pt>
                <c:pt idx="10980">
                  <c:v>1697.8</c:v>
                </c:pt>
                <c:pt idx="10981">
                  <c:v>1697.8</c:v>
                </c:pt>
                <c:pt idx="10982">
                  <c:v>1697.8</c:v>
                </c:pt>
                <c:pt idx="10983">
                  <c:v>1697.8</c:v>
                </c:pt>
                <c:pt idx="10984">
                  <c:v>1697.8</c:v>
                </c:pt>
                <c:pt idx="10985">
                  <c:v>1697.8999999999999</c:v>
                </c:pt>
                <c:pt idx="10986">
                  <c:v>1697.8999999999999</c:v>
                </c:pt>
                <c:pt idx="10987">
                  <c:v>1697.8999999999999</c:v>
                </c:pt>
                <c:pt idx="10988">
                  <c:v>1697.8999999999999</c:v>
                </c:pt>
                <c:pt idx="10989">
                  <c:v>1697.8999999999999</c:v>
                </c:pt>
                <c:pt idx="10990">
                  <c:v>1697.8999999999999</c:v>
                </c:pt>
                <c:pt idx="10991">
                  <c:v>1697.8999999999999</c:v>
                </c:pt>
                <c:pt idx="10992">
                  <c:v>1697.8999999999999</c:v>
                </c:pt>
                <c:pt idx="10993">
                  <c:v>1697.8999999999999</c:v>
                </c:pt>
                <c:pt idx="10994">
                  <c:v>1697.8999999999999</c:v>
                </c:pt>
                <c:pt idx="10995">
                  <c:v>1698.0000000000002</c:v>
                </c:pt>
                <c:pt idx="10996">
                  <c:v>1698.0000000000002</c:v>
                </c:pt>
                <c:pt idx="10997">
                  <c:v>1698.0000000000002</c:v>
                </c:pt>
                <c:pt idx="10998">
                  <c:v>1698.0000000000002</c:v>
                </c:pt>
                <c:pt idx="10999">
                  <c:v>1698.0000000000002</c:v>
                </c:pt>
                <c:pt idx="11000">
                  <c:v>1698.0000000000002</c:v>
                </c:pt>
                <c:pt idx="11001">
                  <c:v>1698.0000000000002</c:v>
                </c:pt>
                <c:pt idx="11002">
                  <c:v>1698.0000000000002</c:v>
                </c:pt>
                <c:pt idx="11003">
                  <c:v>1698.0000000000002</c:v>
                </c:pt>
                <c:pt idx="11004">
                  <c:v>1698.1000000000001</c:v>
                </c:pt>
                <c:pt idx="11005">
                  <c:v>1698.1000000000001</c:v>
                </c:pt>
                <c:pt idx="11006">
                  <c:v>1698.1000000000001</c:v>
                </c:pt>
                <c:pt idx="11007">
                  <c:v>1698.1000000000001</c:v>
                </c:pt>
                <c:pt idx="11008">
                  <c:v>1698.1000000000001</c:v>
                </c:pt>
                <c:pt idx="11009">
                  <c:v>1698.1000000000001</c:v>
                </c:pt>
                <c:pt idx="11010">
                  <c:v>1698.1000000000001</c:v>
                </c:pt>
                <c:pt idx="11011">
                  <c:v>1698.1000000000001</c:v>
                </c:pt>
                <c:pt idx="11012">
                  <c:v>1698.1000000000001</c:v>
                </c:pt>
                <c:pt idx="11013">
                  <c:v>1698.1000000000001</c:v>
                </c:pt>
                <c:pt idx="11014">
                  <c:v>1698.2</c:v>
                </c:pt>
                <c:pt idx="11015">
                  <c:v>1698.2</c:v>
                </c:pt>
                <c:pt idx="11016">
                  <c:v>1698.2</c:v>
                </c:pt>
                <c:pt idx="11017">
                  <c:v>1698.2</c:v>
                </c:pt>
                <c:pt idx="11018">
                  <c:v>1698.2</c:v>
                </c:pt>
                <c:pt idx="11019">
                  <c:v>1698.2</c:v>
                </c:pt>
                <c:pt idx="11020">
                  <c:v>1698.2</c:v>
                </c:pt>
                <c:pt idx="11021">
                  <c:v>1698.2</c:v>
                </c:pt>
                <c:pt idx="11022">
                  <c:v>1698.2</c:v>
                </c:pt>
                <c:pt idx="11023">
                  <c:v>1698.2</c:v>
                </c:pt>
                <c:pt idx="11024">
                  <c:v>1698.3</c:v>
                </c:pt>
                <c:pt idx="11025">
                  <c:v>1698.3</c:v>
                </c:pt>
                <c:pt idx="11026">
                  <c:v>1698.3</c:v>
                </c:pt>
                <c:pt idx="11027">
                  <c:v>1698.3</c:v>
                </c:pt>
                <c:pt idx="11028">
                  <c:v>1698.3</c:v>
                </c:pt>
                <c:pt idx="11029">
                  <c:v>1698.3</c:v>
                </c:pt>
                <c:pt idx="11030">
                  <c:v>1698.3</c:v>
                </c:pt>
                <c:pt idx="11031">
                  <c:v>1698.3</c:v>
                </c:pt>
                <c:pt idx="11032">
                  <c:v>1698.3</c:v>
                </c:pt>
                <c:pt idx="11033">
                  <c:v>1698.3999999999999</c:v>
                </c:pt>
                <c:pt idx="11034">
                  <c:v>1698.3999999999999</c:v>
                </c:pt>
                <c:pt idx="11035">
                  <c:v>1698.3999999999999</c:v>
                </c:pt>
                <c:pt idx="11036">
                  <c:v>1698.3999999999999</c:v>
                </c:pt>
                <c:pt idx="11037">
                  <c:v>1698.3999999999999</c:v>
                </c:pt>
                <c:pt idx="11038">
                  <c:v>1698.3999999999999</c:v>
                </c:pt>
                <c:pt idx="11039">
                  <c:v>1698.3999999999999</c:v>
                </c:pt>
                <c:pt idx="11040">
                  <c:v>1698.3999999999999</c:v>
                </c:pt>
                <c:pt idx="11041">
                  <c:v>1698.3999999999999</c:v>
                </c:pt>
                <c:pt idx="11042">
                  <c:v>1698.3999999999999</c:v>
                </c:pt>
                <c:pt idx="11043">
                  <c:v>1698.5000000000002</c:v>
                </c:pt>
                <c:pt idx="11044">
                  <c:v>1698.5000000000002</c:v>
                </c:pt>
                <c:pt idx="11045">
                  <c:v>1698.5000000000002</c:v>
                </c:pt>
                <c:pt idx="11046">
                  <c:v>1698.5000000000002</c:v>
                </c:pt>
                <c:pt idx="11047">
                  <c:v>1698.5000000000002</c:v>
                </c:pt>
                <c:pt idx="11048">
                  <c:v>1698.5000000000002</c:v>
                </c:pt>
                <c:pt idx="11049">
                  <c:v>1698.5000000000002</c:v>
                </c:pt>
                <c:pt idx="11050">
                  <c:v>1698.5000000000002</c:v>
                </c:pt>
                <c:pt idx="11051">
                  <c:v>1698.5000000000002</c:v>
                </c:pt>
                <c:pt idx="11052">
                  <c:v>1698.5000000000002</c:v>
                </c:pt>
                <c:pt idx="11053">
                  <c:v>1698.6000000000001</c:v>
                </c:pt>
                <c:pt idx="11054">
                  <c:v>1698.6000000000001</c:v>
                </c:pt>
                <c:pt idx="11055">
                  <c:v>1698.6000000000001</c:v>
                </c:pt>
                <c:pt idx="11056">
                  <c:v>1698.6000000000001</c:v>
                </c:pt>
                <c:pt idx="11057">
                  <c:v>1698.6000000000001</c:v>
                </c:pt>
                <c:pt idx="11058">
                  <c:v>1698.6000000000001</c:v>
                </c:pt>
                <c:pt idx="11059">
                  <c:v>1698.6000000000001</c:v>
                </c:pt>
                <c:pt idx="11060">
                  <c:v>1698.6000000000001</c:v>
                </c:pt>
                <c:pt idx="11061">
                  <c:v>1698.6000000000001</c:v>
                </c:pt>
                <c:pt idx="11062">
                  <c:v>1698.7</c:v>
                </c:pt>
                <c:pt idx="11063">
                  <c:v>1698.7</c:v>
                </c:pt>
                <c:pt idx="11064">
                  <c:v>1698.7</c:v>
                </c:pt>
                <c:pt idx="11065">
                  <c:v>1698.7</c:v>
                </c:pt>
                <c:pt idx="11066">
                  <c:v>1698.7</c:v>
                </c:pt>
                <c:pt idx="11067">
                  <c:v>1698.7</c:v>
                </c:pt>
                <c:pt idx="11068">
                  <c:v>1698.7</c:v>
                </c:pt>
                <c:pt idx="11069">
                  <c:v>1698.7</c:v>
                </c:pt>
                <c:pt idx="11070">
                  <c:v>1698.7</c:v>
                </c:pt>
                <c:pt idx="11071">
                  <c:v>1698.7</c:v>
                </c:pt>
                <c:pt idx="11072">
                  <c:v>1698.8</c:v>
                </c:pt>
                <c:pt idx="11073">
                  <c:v>1698.8</c:v>
                </c:pt>
                <c:pt idx="11074">
                  <c:v>1698.8</c:v>
                </c:pt>
                <c:pt idx="11075">
                  <c:v>1698.8</c:v>
                </c:pt>
                <c:pt idx="11076">
                  <c:v>1698.8</c:v>
                </c:pt>
                <c:pt idx="11077">
                  <c:v>1698.8</c:v>
                </c:pt>
                <c:pt idx="11078">
                  <c:v>1698.8</c:v>
                </c:pt>
                <c:pt idx="11079">
                  <c:v>1698.8</c:v>
                </c:pt>
                <c:pt idx="11080">
                  <c:v>1698.8</c:v>
                </c:pt>
                <c:pt idx="11081">
                  <c:v>1698.8</c:v>
                </c:pt>
                <c:pt idx="11082">
                  <c:v>1698.8999999999999</c:v>
                </c:pt>
                <c:pt idx="11083">
                  <c:v>1698.8999999999999</c:v>
                </c:pt>
                <c:pt idx="11084">
                  <c:v>1698.8999999999999</c:v>
                </c:pt>
                <c:pt idx="11085">
                  <c:v>1698.8999999999999</c:v>
                </c:pt>
                <c:pt idx="11086">
                  <c:v>1698.8999999999999</c:v>
                </c:pt>
                <c:pt idx="11087">
                  <c:v>1698.8999999999999</c:v>
                </c:pt>
                <c:pt idx="11088">
                  <c:v>1698.8999999999999</c:v>
                </c:pt>
                <c:pt idx="11089">
                  <c:v>1698.8999999999999</c:v>
                </c:pt>
                <c:pt idx="11090">
                  <c:v>1698.8999999999999</c:v>
                </c:pt>
                <c:pt idx="11091">
                  <c:v>1699.0000000000002</c:v>
                </c:pt>
                <c:pt idx="11092">
                  <c:v>1699.0000000000002</c:v>
                </c:pt>
                <c:pt idx="11093">
                  <c:v>1699.0000000000002</c:v>
                </c:pt>
                <c:pt idx="11094">
                  <c:v>1699.0000000000002</c:v>
                </c:pt>
                <c:pt idx="11095">
                  <c:v>1699.0000000000002</c:v>
                </c:pt>
                <c:pt idx="11096">
                  <c:v>1699.0000000000002</c:v>
                </c:pt>
                <c:pt idx="11097">
                  <c:v>1699.0000000000002</c:v>
                </c:pt>
                <c:pt idx="11098">
                  <c:v>1699.0000000000002</c:v>
                </c:pt>
                <c:pt idx="11099">
                  <c:v>1699.0000000000002</c:v>
                </c:pt>
                <c:pt idx="11100">
                  <c:v>1699.0000000000002</c:v>
                </c:pt>
                <c:pt idx="11101">
                  <c:v>1699.1000000000001</c:v>
                </c:pt>
                <c:pt idx="11102">
                  <c:v>1699.1000000000001</c:v>
                </c:pt>
                <c:pt idx="11103">
                  <c:v>1699.1000000000001</c:v>
                </c:pt>
                <c:pt idx="11104">
                  <c:v>1699.1000000000001</c:v>
                </c:pt>
                <c:pt idx="11105">
                  <c:v>1699.1000000000001</c:v>
                </c:pt>
                <c:pt idx="11106">
                  <c:v>1699.1000000000001</c:v>
                </c:pt>
                <c:pt idx="11107">
                  <c:v>1699.1000000000001</c:v>
                </c:pt>
                <c:pt idx="11108">
                  <c:v>1699.1000000000001</c:v>
                </c:pt>
                <c:pt idx="11109">
                  <c:v>1699.1000000000001</c:v>
                </c:pt>
                <c:pt idx="11110">
                  <c:v>1699.1000000000001</c:v>
                </c:pt>
                <c:pt idx="11111">
                  <c:v>1699.2</c:v>
                </c:pt>
                <c:pt idx="11112">
                  <c:v>1699.2</c:v>
                </c:pt>
                <c:pt idx="11113">
                  <c:v>1699.2</c:v>
                </c:pt>
                <c:pt idx="11114">
                  <c:v>1699.2</c:v>
                </c:pt>
                <c:pt idx="11115">
                  <c:v>1699.2</c:v>
                </c:pt>
                <c:pt idx="11116">
                  <c:v>1699.2</c:v>
                </c:pt>
                <c:pt idx="11117">
                  <c:v>1699.2</c:v>
                </c:pt>
                <c:pt idx="11118">
                  <c:v>1699.2</c:v>
                </c:pt>
                <c:pt idx="11119">
                  <c:v>1699.2</c:v>
                </c:pt>
                <c:pt idx="11120">
                  <c:v>1699.3</c:v>
                </c:pt>
                <c:pt idx="11121">
                  <c:v>1699.3</c:v>
                </c:pt>
                <c:pt idx="11122">
                  <c:v>1699.3</c:v>
                </c:pt>
                <c:pt idx="11123">
                  <c:v>1699.3</c:v>
                </c:pt>
                <c:pt idx="11124">
                  <c:v>1699.3</c:v>
                </c:pt>
                <c:pt idx="11125">
                  <c:v>1699.3</c:v>
                </c:pt>
                <c:pt idx="11126">
                  <c:v>1699.3</c:v>
                </c:pt>
                <c:pt idx="11127">
                  <c:v>1699.3</c:v>
                </c:pt>
                <c:pt idx="11128">
                  <c:v>1699.3</c:v>
                </c:pt>
                <c:pt idx="11129">
                  <c:v>1699.3</c:v>
                </c:pt>
                <c:pt idx="11130">
                  <c:v>1699.3999999999999</c:v>
                </c:pt>
                <c:pt idx="11131">
                  <c:v>1699.3999999999999</c:v>
                </c:pt>
                <c:pt idx="11132">
                  <c:v>1699.3999999999999</c:v>
                </c:pt>
                <c:pt idx="11133">
                  <c:v>1699.3999999999999</c:v>
                </c:pt>
                <c:pt idx="11134">
                  <c:v>1699.3999999999999</c:v>
                </c:pt>
                <c:pt idx="11135">
                  <c:v>1699.3999999999999</c:v>
                </c:pt>
                <c:pt idx="11136">
                  <c:v>1699.3999999999999</c:v>
                </c:pt>
                <c:pt idx="11137">
                  <c:v>1699.3999999999999</c:v>
                </c:pt>
                <c:pt idx="11138">
                  <c:v>1699.3999999999999</c:v>
                </c:pt>
                <c:pt idx="11139">
                  <c:v>1699.3999999999999</c:v>
                </c:pt>
                <c:pt idx="11140">
                  <c:v>1699.5000000000002</c:v>
                </c:pt>
                <c:pt idx="11141">
                  <c:v>1699.5000000000002</c:v>
                </c:pt>
                <c:pt idx="11142">
                  <c:v>1699.5000000000002</c:v>
                </c:pt>
                <c:pt idx="11143">
                  <c:v>1699.5000000000002</c:v>
                </c:pt>
                <c:pt idx="11144">
                  <c:v>1699.5000000000002</c:v>
                </c:pt>
                <c:pt idx="11145">
                  <c:v>1699.5000000000002</c:v>
                </c:pt>
                <c:pt idx="11146">
                  <c:v>1699.5000000000002</c:v>
                </c:pt>
                <c:pt idx="11147">
                  <c:v>1699.5000000000002</c:v>
                </c:pt>
                <c:pt idx="11148">
                  <c:v>1699.5000000000002</c:v>
                </c:pt>
                <c:pt idx="11149">
                  <c:v>1699.6000000000001</c:v>
                </c:pt>
                <c:pt idx="11150">
                  <c:v>1699.6000000000001</c:v>
                </c:pt>
                <c:pt idx="11151">
                  <c:v>1699.6000000000001</c:v>
                </c:pt>
                <c:pt idx="11152">
                  <c:v>1699.6000000000001</c:v>
                </c:pt>
                <c:pt idx="11153">
                  <c:v>1699.6000000000001</c:v>
                </c:pt>
                <c:pt idx="11154">
                  <c:v>1699.6000000000001</c:v>
                </c:pt>
                <c:pt idx="11155">
                  <c:v>1699.6000000000001</c:v>
                </c:pt>
                <c:pt idx="11156">
                  <c:v>1699.6000000000001</c:v>
                </c:pt>
                <c:pt idx="11157">
                  <c:v>1699.6000000000001</c:v>
                </c:pt>
                <c:pt idx="11158">
                  <c:v>1699.6000000000001</c:v>
                </c:pt>
                <c:pt idx="11159">
                  <c:v>1699.7</c:v>
                </c:pt>
                <c:pt idx="11160">
                  <c:v>1699.7</c:v>
                </c:pt>
                <c:pt idx="11161">
                  <c:v>1699.7</c:v>
                </c:pt>
                <c:pt idx="11162">
                  <c:v>1699.7</c:v>
                </c:pt>
                <c:pt idx="11163">
                  <c:v>1699.7</c:v>
                </c:pt>
                <c:pt idx="11164">
                  <c:v>1699.7</c:v>
                </c:pt>
                <c:pt idx="11165">
                  <c:v>1699.7</c:v>
                </c:pt>
                <c:pt idx="11166">
                  <c:v>1699.7</c:v>
                </c:pt>
                <c:pt idx="11167">
                  <c:v>1699.7</c:v>
                </c:pt>
                <c:pt idx="11168">
                  <c:v>1699.7</c:v>
                </c:pt>
                <c:pt idx="11169">
                  <c:v>1699.8</c:v>
                </c:pt>
                <c:pt idx="11170">
                  <c:v>1699.8</c:v>
                </c:pt>
                <c:pt idx="11171">
                  <c:v>1699.8</c:v>
                </c:pt>
                <c:pt idx="11172">
                  <c:v>1699.8</c:v>
                </c:pt>
                <c:pt idx="11173">
                  <c:v>1699.8</c:v>
                </c:pt>
                <c:pt idx="11174">
                  <c:v>1699.8</c:v>
                </c:pt>
                <c:pt idx="11175">
                  <c:v>1699.8</c:v>
                </c:pt>
                <c:pt idx="11176">
                  <c:v>1699.8</c:v>
                </c:pt>
                <c:pt idx="11177">
                  <c:v>1699.8</c:v>
                </c:pt>
                <c:pt idx="11178">
                  <c:v>1699.8999999999999</c:v>
                </c:pt>
                <c:pt idx="11179">
                  <c:v>1699.8999999999999</c:v>
                </c:pt>
                <c:pt idx="11180">
                  <c:v>1699.8999999999999</c:v>
                </c:pt>
                <c:pt idx="11181">
                  <c:v>1699.8999999999999</c:v>
                </c:pt>
                <c:pt idx="11182">
                  <c:v>1699.8999999999999</c:v>
                </c:pt>
                <c:pt idx="11183">
                  <c:v>1699.8999999999999</c:v>
                </c:pt>
                <c:pt idx="11184">
                  <c:v>1699.8999999999999</c:v>
                </c:pt>
                <c:pt idx="11185">
                  <c:v>1699.8999999999999</c:v>
                </c:pt>
                <c:pt idx="11186">
                  <c:v>1699.8999999999999</c:v>
                </c:pt>
                <c:pt idx="11187">
                  <c:v>1699.8999999999999</c:v>
                </c:pt>
                <c:pt idx="11188">
                  <c:v>1700.0000000000002</c:v>
                </c:pt>
                <c:pt idx="11189">
                  <c:v>1700.0000000000002</c:v>
                </c:pt>
                <c:pt idx="11190">
                  <c:v>1700.0000000000002</c:v>
                </c:pt>
                <c:pt idx="11191">
                  <c:v>1700.0000000000002</c:v>
                </c:pt>
                <c:pt idx="11192">
                  <c:v>1700.0000000000002</c:v>
                </c:pt>
                <c:pt idx="11193">
                  <c:v>1700.0000000000002</c:v>
                </c:pt>
                <c:pt idx="11194">
                  <c:v>1700.0000000000002</c:v>
                </c:pt>
                <c:pt idx="11195">
                  <c:v>1700.0000000000002</c:v>
                </c:pt>
                <c:pt idx="11196">
                  <c:v>1700.0000000000002</c:v>
                </c:pt>
                <c:pt idx="11197">
                  <c:v>1700.0000000000002</c:v>
                </c:pt>
                <c:pt idx="11198">
                  <c:v>1700.1000000000001</c:v>
                </c:pt>
                <c:pt idx="11199">
                  <c:v>1700.1000000000001</c:v>
                </c:pt>
                <c:pt idx="11200">
                  <c:v>1700.1000000000001</c:v>
                </c:pt>
                <c:pt idx="11201">
                  <c:v>1700.1000000000001</c:v>
                </c:pt>
                <c:pt idx="11202">
                  <c:v>1700.1000000000001</c:v>
                </c:pt>
                <c:pt idx="11203">
                  <c:v>1700.1000000000001</c:v>
                </c:pt>
                <c:pt idx="11204">
                  <c:v>1700.1000000000001</c:v>
                </c:pt>
                <c:pt idx="11205">
                  <c:v>1700.1000000000001</c:v>
                </c:pt>
                <c:pt idx="11206">
                  <c:v>1700.1000000000001</c:v>
                </c:pt>
                <c:pt idx="11207">
                  <c:v>1700.2</c:v>
                </c:pt>
                <c:pt idx="11208">
                  <c:v>1700.2</c:v>
                </c:pt>
                <c:pt idx="11209">
                  <c:v>1700.2</c:v>
                </c:pt>
                <c:pt idx="11210">
                  <c:v>1700.2</c:v>
                </c:pt>
                <c:pt idx="11211">
                  <c:v>1700.2</c:v>
                </c:pt>
                <c:pt idx="11212">
                  <c:v>1700.2</c:v>
                </c:pt>
                <c:pt idx="11213">
                  <c:v>1700.2</c:v>
                </c:pt>
                <c:pt idx="11214">
                  <c:v>1700.2</c:v>
                </c:pt>
                <c:pt idx="11215">
                  <c:v>1700.2</c:v>
                </c:pt>
                <c:pt idx="11216">
                  <c:v>1700.2</c:v>
                </c:pt>
                <c:pt idx="11217">
                  <c:v>1700.3</c:v>
                </c:pt>
                <c:pt idx="11218">
                  <c:v>1700.3</c:v>
                </c:pt>
                <c:pt idx="11219">
                  <c:v>1700.3</c:v>
                </c:pt>
                <c:pt idx="11220">
                  <c:v>1700.3</c:v>
                </c:pt>
                <c:pt idx="11221">
                  <c:v>1700.3</c:v>
                </c:pt>
                <c:pt idx="11222">
                  <c:v>1700.3</c:v>
                </c:pt>
                <c:pt idx="11223">
                  <c:v>1700.3</c:v>
                </c:pt>
                <c:pt idx="11224">
                  <c:v>1700.3</c:v>
                </c:pt>
                <c:pt idx="11225">
                  <c:v>1700.3</c:v>
                </c:pt>
                <c:pt idx="11226">
                  <c:v>1700.3</c:v>
                </c:pt>
                <c:pt idx="11227">
                  <c:v>1700.3999999999999</c:v>
                </c:pt>
                <c:pt idx="11228">
                  <c:v>1700.3999999999999</c:v>
                </c:pt>
                <c:pt idx="11229">
                  <c:v>1700.3999999999999</c:v>
                </c:pt>
                <c:pt idx="11230">
                  <c:v>1700.3999999999999</c:v>
                </c:pt>
                <c:pt idx="11231">
                  <c:v>1700.3999999999999</c:v>
                </c:pt>
                <c:pt idx="11232">
                  <c:v>1700.3999999999999</c:v>
                </c:pt>
                <c:pt idx="11233">
                  <c:v>1700.3999999999999</c:v>
                </c:pt>
                <c:pt idx="11234">
                  <c:v>1700.3999999999999</c:v>
                </c:pt>
                <c:pt idx="11235">
                  <c:v>1700.3999999999999</c:v>
                </c:pt>
                <c:pt idx="11236">
                  <c:v>1700.5000000000002</c:v>
                </c:pt>
                <c:pt idx="11237">
                  <c:v>1700.5000000000002</c:v>
                </c:pt>
                <c:pt idx="11238">
                  <c:v>1700.5000000000002</c:v>
                </c:pt>
                <c:pt idx="11239">
                  <c:v>1700.5000000000002</c:v>
                </c:pt>
                <c:pt idx="11240">
                  <c:v>1700.5000000000002</c:v>
                </c:pt>
                <c:pt idx="11241">
                  <c:v>1700.5000000000002</c:v>
                </c:pt>
                <c:pt idx="11242">
                  <c:v>1700.5000000000002</c:v>
                </c:pt>
                <c:pt idx="11243">
                  <c:v>1700.5000000000002</c:v>
                </c:pt>
                <c:pt idx="11244">
                  <c:v>1700.5000000000002</c:v>
                </c:pt>
                <c:pt idx="11245">
                  <c:v>1700.5000000000002</c:v>
                </c:pt>
                <c:pt idx="11246">
                  <c:v>1700.6000000000001</c:v>
                </c:pt>
                <c:pt idx="11247">
                  <c:v>1700.6000000000001</c:v>
                </c:pt>
                <c:pt idx="11248">
                  <c:v>1700.6000000000001</c:v>
                </c:pt>
                <c:pt idx="11249">
                  <c:v>1700.6000000000001</c:v>
                </c:pt>
                <c:pt idx="11250">
                  <c:v>1700.6000000000001</c:v>
                </c:pt>
                <c:pt idx="11251">
                  <c:v>1700.6000000000001</c:v>
                </c:pt>
                <c:pt idx="11252">
                  <c:v>1700.6000000000001</c:v>
                </c:pt>
                <c:pt idx="11253">
                  <c:v>1700.6000000000001</c:v>
                </c:pt>
                <c:pt idx="11254">
                  <c:v>1700.6000000000001</c:v>
                </c:pt>
                <c:pt idx="11255">
                  <c:v>1700.6000000000001</c:v>
                </c:pt>
                <c:pt idx="11256">
                  <c:v>1700.7</c:v>
                </c:pt>
                <c:pt idx="11257">
                  <c:v>1700.7</c:v>
                </c:pt>
                <c:pt idx="11258">
                  <c:v>1700.7</c:v>
                </c:pt>
                <c:pt idx="11259">
                  <c:v>1700.7</c:v>
                </c:pt>
                <c:pt idx="11260">
                  <c:v>1700.7</c:v>
                </c:pt>
                <c:pt idx="11261">
                  <c:v>1700.7</c:v>
                </c:pt>
                <c:pt idx="11262">
                  <c:v>1700.7</c:v>
                </c:pt>
                <c:pt idx="11263">
                  <c:v>1700.7</c:v>
                </c:pt>
                <c:pt idx="11264">
                  <c:v>1700.7</c:v>
                </c:pt>
                <c:pt idx="11265">
                  <c:v>1700.8</c:v>
                </c:pt>
                <c:pt idx="11266">
                  <c:v>1700.8</c:v>
                </c:pt>
                <c:pt idx="11267">
                  <c:v>1700.8</c:v>
                </c:pt>
                <c:pt idx="11268">
                  <c:v>1700.8</c:v>
                </c:pt>
                <c:pt idx="11269">
                  <c:v>1700.8</c:v>
                </c:pt>
                <c:pt idx="11270">
                  <c:v>1700.8</c:v>
                </c:pt>
                <c:pt idx="11271">
                  <c:v>1700.8</c:v>
                </c:pt>
                <c:pt idx="11272">
                  <c:v>1700.8</c:v>
                </c:pt>
                <c:pt idx="11273">
                  <c:v>1700.8</c:v>
                </c:pt>
                <c:pt idx="11274">
                  <c:v>1700.8</c:v>
                </c:pt>
                <c:pt idx="11275">
                  <c:v>1700.8999999999999</c:v>
                </c:pt>
                <c:pt idx="11276">
                  <c:v>1700.8999999999999</c:v>
                </c:pt>
                <c:pt idx="11277">
                  <c:v>1700.8999999999999</c:v>
                </c:pt>
                <c:pt idx="11278">
                  <c:v>1700.8999999999999</c:v>
                </c:pt>
                <c:pt idx="11279">
                  <c:v>1700.8999999999999</c:v>
                </c:pt>
                <c:pt idx="11280">
                  <c:v>1700.8999999999999</c:v>
                </c:pt>
                <c:pt idx="11281">
                  <c:v>1700.8999999999999</c:v>
                </c:pt>
                <c:pt idx="11282">
                  <c:v>1700.8999999999999</c:v>
                </c:pt>
                <c:pt idx="11283">
                  <c:v>1700.8999999999999</c:v>
                </c:pt>
                <c:pt idx="11284">
                  <c:v>1700.8999999999999</c:v>
                </c:pt>
                <c:pt idx="11285">
                  <c:v>1701.0000000000002</c:v>
                </c:pt>
                <c:pt idx="11286">
                  <c:v>1701.0000000000002</c:v>
                </c:pt>
                <c:pt idx="11287">
                  <c:v>1701.0000000000002</c:v>
                </c:pt>
                <c:pt idx="11288">
                  <c:v>1701.0000000000002</c:v>
                </c:pt>
                <c:pt idx="11289">
                  <c:v>1701.0000000000002</c:v>
                </c:pt>
                <c:pt idx="11290">
                  <c:v>1701.0000000000002</c:v>
                </c:pt>
                <c:pt idx="11291">
                  <c:v>1701.0000000000002</c:v>
                </c:pt>
                <c:pt idx="11292">
                  <c:v>1701.0000000000002</c:v>
                </c:pt>
                <c:pt idx="11293">
                  <c:v>1701.0000000000002</c:v>
                </c:pt>
                <c:pt idx="11294">
                  <c:v>1701.1000000000001</c:v>
                </c:pt>
                <c:pt idx="11295">
                  <c:v>1701.1000000000001</c:v>
                </c:pt>
                <c:pt idx="11296">
                  <c:v>1701.1000000000001</c:v>
                </c:pt>
                <c:pt idx="11297">
                  <c:v>1701.1000000000001</c:v>
                </c:pt>
                <c:pt idx="11298">
                  <c:v>1701.1000000000001</c:v>
                </c:pt>
                <c:pt idx="11299">
                  <c:v>1701.1000000000001</c:v>
                </c:pt>
                <c:pt idx="11300">
                  <c:v>1701.1000000000001</c:v>
                </c:pt>
                <c:pt idx="11301">
                  <c:v>1701.1000000000001</c:v>
                </c:pt>
                <c:pt idx="11302">
                  <c:v>1701.1000000000001</c:v>
                </c:pt>
                <c:pt idx="11303">
                  <c:v>1701.1000000000001</c:v>
                </c:pt>
                <c:pt idx="11304">
                  <c:v>1701.2</c:v>
                </c:pt>
                <c:pt idx="11305">
                  <c:v>1701.2</c:v>
                </c:pt>
                <c:pt idx="11306">
                  <c:v>1701.2</c:v>
                </c:pt>
                <c:pt idx="11307">
                  <c:v>1701.2</c:v>
                </c:pt>
                <c:pt idx="11308">
                  <c:v>1701.2</c:v>
                </c:pt>
                <c:pt idx="11309">
                  <c:v>1701.2</c:v>
                </c:pt>
                <c:pt idx="11310">
                  <c:v>1701.2</c:v>
                </c:pt>
                <c:pt idx="11311">
                  <c:v>1701.2</c:v>
                </c:pt>
                <c:pt idx="11312">
                  <c:v>1701.2</c:v>
                </c:pt>
                <c:pt idx="11313">
                  <c:v>1701.2</c:v>
                </c:pt>
                <c:pt idx="11314">
                  <c:v>1701.3</c:v>
                </c:pt>
                <c:pt idx="11315">
                  <c:v>1701.3</c:v>
                </c:pt>
                <c:pt idx="11316">
                  <c:v>1701.3</c:v>
                </c:pt>
                <c:pt idx="11317">
                  <c:v>1701.3</c:v>
                </c:pt>
                <c:pt idx="11318">
                  <c:v>1701.3</c:v>
                </c:pt>
                <c:pt idx="11319">
                  <c:v>1701.3</c:v>
                </c:pt>
                <c:pt idx="11320">
                  <c:v>1701.3</c:v>
                </c:pt>
                <c:pt idx="11321">
                  <c:v>1701.3</c:v>
                </c:pt>
                <c:pt idx="11322">
                  <c:v>1701.3</c:v>
                </c:pt>
                <c:pt idx="11323">
                  <c:v>1701.3999999999999</c:v>
                </c:pt>
                <c:pt idx="11324">
                  <c:v>1701.3999999999999</c:v>
                </c:pt>
                <c:pt idx="11325">
                  <c:v>1701.3999999999999</c:v>
                </c:pt>
                <c:pt idx="11326">
                  <c:v>1701.3999999999999</c:v>
                </c:pt>
                <c:pt idx="11327">
                  <c:v>1701.3999999999999</c:v>
                </c:pt>
                <c:pt idx="11328">
                  <c:v>1701.3999999999999</c:v>
                </c:pt>
                <c:pt idx="11329">
                  <c:v>1701.3999999999999</c:v>
                </c:pt>
                <c:pt idx="11330">
                  <c:v>1701.3999999999999</c:v>
                </c:pt>
                <c:pt idx="11331">
                  <c:v>1701.3999999999999</c:v>
                </c:pt>
                <c:pt idx="11332">
                  <c:v>1701.3999999999999</c:v>
                </c:pt>
                <c:pt idx="11333">
                  <c:v>1701.5000000000002</c:v>
                </c:pt>
                <c:pt idx="11334">
                  <c:v>1701.5000000000002</c:v>
                </c:pt>
                <c:pt idx="11335">
                  <c:v>1701.5000000000002</c:v>
                </c:pt>
                <c:pt idx="11336">
                  <c:v>1701.5000000000002</c:v>
                </c:pt>
                <c:pt idx="11337">
                  <c:v>1701.5000000000002</c:v>
                </c:pt>
                <c:pt idx="11338">
                  <c:v>1701.5000000000002</c:v>
                </c:pt>
                <c:pt idx="11339">
                  <c:v>1701.5000000000002</c:v>
                </c:pt>
                <c:pt idx="11340">
                  <c:v>1701.5000000000002</c:v>
                </c:pt>
                <c:pt idx="11341">
                  <c:v>1701.5000000000002</c:v>
                </c:pt>
                <c:pt idx="11342">
                  <c:v>1701.5000000000002</c:v>
                </c:pt>
                <c:pt idx="11343">
                  <c:v>1701.6000000000001</c:v>
                </c:pt>
                <c:pt idx="11344">
                  <c:v>1701.6000000000001</c:v>
                </c:pt>
                <c:pt idx="11345">
                  <c:v>1701.6000000000001</c:v>
                </c:pt>
                <c:pt idx="11346">
                  <c:v>1701.6000000000001</c:v>
                </c:pt>
                <c:pt idx="11347">
                  <c:v>1701.6000000000001</c:v>
                </c:pt>
                <c:pt idx="11348">
                  <c:v>1701.6000000000001</c:v>
                </c:pt>
                <c:pt idx="11349">
                  <c:v>1701.6000000000001</c:v>
                </c:pt>
                <c:pt idx="11350">
                  <c:v>1701.6000000000001</c:v>
                </c:pt>
                <c:pt idx="11351">
                  <c:v>1701.6000000000001</c:v>
                </c:pt>
                <c:pt idx="11352">
                  <c:v>1701.7</c:v>
                </c:pt>
                <c:pt idx="11353">
                  <c:v>1701.7</c:v>
                </c:pt>
                <c:pt idx="11354">
                  <c:v>1701.7</c:v>
                </c:pt>
                <c:pt idx="11355">
                  <c:v>1701.7</c:v>
                </c:pt>
                <c:pt idx="11356">
                  <c:v>1701.7</c:v>
                </c:pt>
                <c:pt idx="11357">
                  <c:v>1701.7</c:v>
                </c:pt>
                <c:pt idx="11358">
                  <c:v>1701.7</c:v>
                </c:pt>
                <c:pt idx="11359">
                  <c:v>1701.7</c:v>
                </c:pt>
                <c:pt idx="11360">
                  <c:v>1701.7</c:v>
                </c:pt>
                <c:pt idx="11361">
                  <c:v>1701.7</c:v>
                </c:pt>
                <c:pt idx="11362">
                  <c:v>1701.8</c:v>
                </c:pt>
                <c:pt idx="11363">
                  <c:v>1701.8</c:v>
                </c:pt>
                <c:pt idx="11364">
                  <c:v>1701.8</c:v>
                </c:pt>
                <c:pt idx="11365">
                  <c:v>1701.8</c:v>
                </c:pt>
                <c:pt idx="11366">
                  <c:v>1701.8</c:v>
                </c:pt>
                <c:pt idx="11367">
                  <c:v>1701.8</c:v>
                </c:pt>
                <c:pt idx="11368">
                  <c:v>1701.8</c:v>
                </c:pt>
                <c:pt idx="11369">
                  <c:v>1701.8</c:v>
                </c:pt>
                <c:pt idx="11370">
                  <c:v>1701.8</c:v>
                </c:pt>
                <c:pt idx="11371">
                  <c:v>1701.8</c:v>
                </c:pt>
                <c:pt idx="11372">
                  <c:v>1701.8999999999999</c:v>
                </c:pt>
                <c:pt idx="11373">
                  <c:v>1701.8999999999999</c:v>
                </c:pt>
                <c:pt idx="11374">
                  <c:v>1701.8999999999999</c:v>
                </c:pt>
                <c:pt idx="11375">
                  <c:v>1701.8999999999999</c:v>
                </c:pt>
                <c:pt idx="11376">
                  <c:v>1701.8999999999999</c:v>
                </c:pt>
                <c:pt idx="11377">
                  <c:v>1701.8999999999999</c:v>
                </c:pt>
                <c:pt idx="11378">
                  <c:v>1701.8999999999999</c:v>
                </c:pt>
                <c:pt idx="11379">
                  <c:v>1701.8999999999999</c:v>
                </c:pt>
                <c:pt idx="11380">
                  <c:v>1701.8999999999999</c:v>
                </c:pt>
                <c:pt idx="11381">
                  <c:v>1702.0000000000002</c:v>
                </c:pt>
                <c:pt idx="11382">
                  <c:v>1702.0000000000002</c:v>
                </c:pt>
                <c:pt idx="11383">
                  <c:v>1702.0000000000002</c:v>
                </c:pt>
                <c:pt idx="11384">
                  <c:v>1702.0000000000002</c:v>
                </c:pt>
                <c:pt idx="11385">
                  <c:v>1702.0000000000002</c:v>
                </c:pt>
                <c:pt idx="11386">
                  <c:v>1702.0000000000002</c:v>
                </c:pt>
                <c:pt idx="11387">
                  <c:v>1702.0000000000002</c:v>
                </c:pt>
                <c:pt idx="11388">
                  <c:v>1702.0000000000002</c:v>
                </c:pt>
                <c:pt idx="11389">
                  <c:v>1702.0000000000002</c:v>
                </c:pt>
                <c:pt idx="11390">
                  <c:v>1702.0000000000002</c:v>
                </c:pt>
                <c:pt idx="11391">
                  <c:v>1702.1000000000001</c:v>
                </c:pt>
                <c:pt idx="11392">
                  <c:v>1702.1000000000001</c:v>
                </c:pt>
                <c:pt idx="11393">
                  <c:v>1702.1000000000001</c:v>
                </c:pt>
                <c:pt idx="11394">
                  <c:v>1702.1000000000001</c:v>
                </c:pt>
                <c:pt idx="11395">
                  <c:v>1702.1000000000001</c:v>
                </c:pt>
                <c:pt idx="11396">
                  <c:v>1702.1000000000001</c:v>
                </c:pt>
                <c:pt idx="11397">
                  <c:v>1702.1000000000001</c:v>
                </c:pt>
                <c:pt idx="11398">
                  <c:v>1702.1000000000001</c:v>
                </c:pt>
                <c:pt idx="11399">
                  <c:v>1702.1000000000001</c:v>
                </c:pt>
                <c:pt idx="11400">
                  <c:v>1702.1000000000001</c:v>
                </c:pt>
                <c:pt idx="11401">
                  <c:v>1702.2</c:v>
                </c:pt>
                <c:pt idx="11402">
                  <c:v>1702.2</c:v>
                </c:pt>
                <c:pt idx="11403">
                  <c:v>1702.2</c:v>
                </c:pt>
                <c:pt idx="11404">
                  <c:v>1702.2</c:v>
                </c:pt>
                <c:pt idx="11405">
                  <c:v>1702.2</c:v>
                </c:pt>
                <c:pt idx="11406">
                  <c:v>1702.2</c:v>
                </c:pt>
                <c:pt idx="11407">
                  <c:v>1702.2</c:v>
                </c:pt>
                <c:pt idx="11408">
                  <c:v>1702.2</c:v>
                </c:pt>
                <c:pt idx="11409">
                  <c:v>1702.2</c:v>
                </c:pt>
                <c:pt idx="11410">
                  <c:v>1702.3</c:v>
                </c:pt>
                <c:pt idx="11411">
                  <c:v>1702.3</c:v>
                </c:pt>
                <c:pt idx="11412">
                  <c:v>1702.3</c:v>
                </c:pt>
                <c:pt idx="11413">
                  <c:v>1702.3</c:v>
                </c:pt>
                <c:pt idx="11414">
                  <c:v>1702.3</c:v>
                </c:pt>
                <c:pt idx="11415">
                  <c:v>1702.3</c:v>
                </c:pt>
                <c:pt idx="11416">
                  <c:v>1702.3</c:v>
                </c:pt>
                <c:pt idx="11417">
                  <c:v>1702.3</c:v>
                </c:pt>
                <c:pt idx="11418">
                  <c:v>1702.3</c:v>
                </c:pt>
                <c:pt idx="11419">
                  <c:v>1702.3</c:v>
                </c:pt>
                <c:pt idx="11420">
                  <c:v>1702.3999999999999</c:v>
                </c:pt>
                <c:pt idx="11421">
                  <c:v>1702.3999999999999</c:v>
                </c:pt>
                <c:pt idx="11422">
                  <c:v>1702.3999999999999</c:v>
                </c:pt>
                <c:pt idx="11423">
                  <c:v>1702.3999999999999</c:v>
                </c:pt>
                <c:pt idx="11424">
                  <c:v>1702.3999999999999</c:v>
                </c:pt>
                <c:pt idx="11425">
                  <c:v>1702.3999999999999</c:v>
                </c:pt>
                <c:pt idx="11426">
                  <c:v>1702.3999999999999</c:v>
                </c:pt>
                <c:pt idx="11427">
                  <c:v>1702.3999999999999</c:v>
                </c:pt>
                <c:pt idx="11428">
                  <c:v>1702.3999999999999</c:v>
                </c:pt>
                <c:pt idx="11429">
                  <c:v>1702.3999999999999</c:v>
                </c:pt>
                <c:pt idx="11430">
                  <c:v>1702.5000000000002</c:v>
                </c:pt>
                <c:pt idx="11431">
                  <c:v>1702.5000000000002</c:v>
                </c:pt>
                <c:pt idx="11432">
                  <c:v>1702.5000000000002</c:v>
                </c:pt>
                <c:pt idx="11433">
                  <c:v>1702.5000000000002</c:v>
                </c:pt>
                <c:pt idx="11434">
                  <c:v>1702.5000000000002</c:v>
                </c:pt>
                <c:pt idx="11435">
                  <c:v>1702.5000000000002</c:v>
                </c:pt>
                <c:pt idx="11436">
                  <c:v>1702.5000000000002</c:v>
                </c:pt>
                <c:pt idx="11437">
                  <c:v>1702.5000000000002</c:v>
                </c:pt>
                <c:pt idx="11438">
                  <c:v>1702.5000000000002</c:v>
                </c:pt>
                <c:pt idx="11439">
                  <c:v>1702.6000000000001</c:v>
                </c:pt>
                <c:pt idx="11440">
                  <c:v>1702.6000000000001</c:v>
                </c:pt>
                <c:pt idx="11441">
                  <c:v>1702.6000000000001</c:v>
                </c:pt>
                <c:pt idx="11442">
                  <c:v>1702.6000000000001</c:v>
                </c:pt>
                <c:pt idx="11443">
                  <c:v>1702.6000000000001</c:v>
                </c:pt>
                <c:pt idx="11444">
                  <c:v>1702.6000000000001</c:v>
                </c:pt>
                <c:pt idx="11445">
                  <c:v>1702.6000000000001</c:v>
                </c:pt>
                <c:pt idx="11446">
                  <c:v>1702.6000000000001</c:v>
                </c:pt>
                <c:pt idx="11447">
                  <c:v>1702.6000000000001</c:v>
                </c:pt>
                <c:pt idx="11448">
                  <c:v>1702.6000000000001</c:v>
                </c:pt>
                <c:pt idx="11449">
                  <c:v>1702.7</c:v>
                </c:pt>
                <c:pt idx="11450">
                  <c:v>1702.7</c:v>
                </c:pt>
                <c:pt idx="11451">
                  <c:v>1702.7</c:v>
                </c:pt>
                <c:pt idx="11452">
                  <c:v>1702.7</c:v>
                </c:pt>
                <c:pt idx="11453">
                  <c:v>1702.7</c:v>
                </c:pt>
                <c:pt idx="11454">
                  <c:v>1702.7</c:v>
                </c:pt>
                <c:pt idx="11455">
                  <c:v>1702.7</c:v>
                </c:pt>
                <c:pt idx="11456">
                  <c:v>1702.7</c:v>
                </c:pt>
                <c:pt idx="11457">
                  <c:v>1702.7</c:v>
                </c:pt>
                <c:pt idx="11458">
                  <c:v>1702.7</c:v>
                </c:pt>
                <c:pt idx="11459">
                  <c:v>1702.8</c:v>
                </c:pt>
                <c:pt idx="11460">
                  <c:v>1702.8</c:v>
                </c:pt>
                <c:pt idx="11461">
                  <c:v>1702.8</c:v>
                </c:pt>
                <c:pt idx="11462">
                  <c:v>1702.8</c:v>
                </c:pt>
                <c:pt idx="11463">
                  <c:v>1702.8</c:v>
                </c:pt>
                <c:pt idx="11464">
                  <c:v>1702.8</c:v>
                </c:pt>
                <c:pt idx="11465">
                  <c:v>1702.8</c:v>
                </c:pt>
                <c:pt idx="11466">
                  <c:v>1702.8</c:v>
                </c:pt>
                <c:pt idx="11467">
                  <c:v>1702.8</c:v>
                </c:pt>
                <c:pt idx="11468">
                  <c:v>1702.8999999999999</c:v>
                </c:pt>
                <c:pt idx="11469">
                  <c:v>1702.8999999999999</c:v>
                </c:pt>
                <c:pt idx="11470">
                  <c:v>1702.8999999999999</c:v>
                </c:pt>
                <c:pt idx="11471">
                  <c:v>1702.8999999999999</c:v>
                </c:pt>
                <c:pt idx="11472">
                  <c:v>1702.8999999999999</c:v>
                </c:pt>
                <c:pt idx="11473">
                  <c:v>1702.8999999999999</c:v>
                </c:pt>
                <c:pt idx="11474">
                  <c:v>1702.8999999999999</c:v>
                </c:pt>
                <c:pt idx="11475">
                  <c:v>1702.8999999999999</c:v>
                </c:pt>
                <c:pt idx="11476">
                  <c:v>1702.8999999999999</c:v>
                </c:pt>
                <c:pt idx="11477">
                  <c:v>1702.8999999999999</c:v>
                </c:pt>
                <c:pt idx="11478">
                  <c:v>1703.0000000000002</c:v>
                </c:pt>
                <c:pt idx="11479">
                  <c:v>1703.0000000000002</c:v>
                </c:pt>
                <c:pt idx="11480">
                  <c:v>1703.0000000000002</c:v>
                </c:pt>
                <c:pt idx="11481">
                  <c:v>1703.0000000000002</c:v>
                </c:pt>
                <c:pt idx="11482">
                  <c:v>1703.0000000000002</c:v>
                </c:pt>
                <c:pt idx="11483">
                  <c:v>1703.0000000000002</c:v>
                </c:pt>
                <c:pt idx="11484">
                  <c:v>1703.0000000000002</c:v>
                </c:pt>
                <c:pt idx="11485">
                  <c:v>1703.0000000000002</c:v>
                </c:pt>
                <c:pt idx="11486">
                  <c:v>1703.0000000000002</c:v>
                </c:pt>
                <c:pt idx="11487">
                  <c:v>1703.0000000000002</c:v>
                </c:pt>
                <c:pt idx="11488">
                  <c:v>1703.1000000000001</c:v>
                </c:pt>
                <c:pt idx="11489">
                  <c:v>1703.1000000000001</c:v>
                </c:pt>
                <c:pt idx="11490">
                  <c:v>1703.1000000000001</c:v>
                </c:pt>
                <c:pt idx="11491">
                  <c:v>1703.1000000000001</c:v>
                </c:pt>
                <c:pt idx="11492">
                  <c:v>1703.1000000000001</c:v>
                </c:pt>
                <c:pt idx="11493">
                  <c:v>1703.1000000000001</c:v>
                </c:pt>
                <c:pt idx="11494">
                  <c:v>1703.1000000000001</c:v>
                </c:pt>
                <c:pt idx="11495">
                  <c:v>1703.1000000000001</c:v>
                </c:pt>
                <c:pt idx="11496">
                  <c:v>1703.1000000000001</c:v>
                </c:pt>
                <c:pt idx="11497">
                  <c:v>1703.2</c:v>
                </c:pt>
                <c:pt idx="11498">
                  <c:v>1703.2</c:v>
                </c:pt>
                <c:pt idx="11499">
                  <c:v>1703.2</c:v>
                </c:pt>
                <c:pt idx="11500">
                  <c:v>1703.2</c:v>
                </c:pt>
                <c:pt idx="11501">
                  <c:v>1703.3</c:v>
                </c:pt>
                <c:pt idx="11502">
                  <c:v>1703.3</c:v>
                </c:pt>
                <c:pt idx="11503">
                  <c:v>1703.3999999999999</c:v>
                </c:pt>
                <c:pt idx="11504">
                  <c:v>1703.3999999999999</c:v>
                </c:pt>
                <c:pt idx="11505">
                  <c:v>1703.5000000000002</c:v>
                </c:pt>
                <c:pt idx="11506">
                  <c:v>1703.5000000000002</c:v>
                </c:pt>
                <c:pt idx="11507">
                  <c:v>1703.6000000000001</c:v>
                </c:pt>
                <c:pt idx="11508">
                  <c:v>1703.6000000000001</c:v>
                </c:pt>
                <c:pt idx="11509">
                  <c:v>1703.7</c:v>
                </c:pt>
                <c:pt idx="11510">
                  <c:v>1703.7</c:v>
                </c:pt>
                <c:pt idx="11511">
                  <c:v>1703.8</c:v>
                </c:pt>
                <c:pt idx="11512">
                  <c:v>1703.8999999999999</c:v>
                </c:pt>
                <c:pt idx="11513">
                  <c:v>1703.8999999999999</c:v>
                </c:pt>
                <c:pt idx="11514">
                  <c:v>1704.0000000000002</c:v>
                </c:pt>
                <c:pt idx="11515">
                  <c:v>1704.0000000000002</c:v>
                </c:pt>
                <c:pt idx="11516">
                  <c:v>1704.1000000000001</c:v>
                </c:pt>
                <c:pt idx="11517">
                  <c:v>1704.1000000000001</c:v>
                </c:pt>
                <c:pt idx="11518">
                  <c:v>1704.2</c:v>
                </c:pt>
                <c:pt idx="11519">
                  <c:v>1704.2</c:v>
                </c:pt>
                <c:pt idx="11520">
                  <c:v>1704.3</c:v>
                </c:pt>
                <c:pt idx="11521">
                  <c:v>1704.3999999999999</c:v>
                </c:pt>
                <c:pt idx="11522">
                  <c:v>1704.3999999999999</c:v>
                </c:pt>
                <c:pt idx="11523">
                  <c:v>1704.5000000000002</c:v>
                </c:pt>
                <c:pt idx="11524">
                  <c:v>1704.5000000000002</c:v>
                </c:pt>
                <c:pt idx="11525">
                  <c:v>1704.6000000000001</c:v>
                </c:pt>
                <c:pt idx="11526">
                  <c:v>1704.6000000000001</c:v>
                </c:pt>
                <c:pt idx="11527">
                  <c:v>1704.7</c:v>
                </c:pt>
                <c:pt idx="11528">
                  <c:v>1704.7</c:v>
                </c:pt>
                <c:pt idx="11529">
                  <c:v>1704.8</c:v>
                </c:pt>
                <c:pt idx="11530">
                  <c:v>1704.8999999999999</c:v>
                </c:pt>
                <c:pt idx="11531">
                  <c:v>1704.8999999999999</c:v>
                </c:pt>
                <c:pt idx="11532">
                  <c:v>1705.0000000000002</c:v>
                </c:pt>
                <c:pt idx="11533">
                  <c:v>1705.0000000000002</c:v>
                </c:pt>
                <c:pt idx="11534">
                  <c:v>1705.1000000000001</c:v>
                </c:pt>
                <c:pt idx="11535">
                  <c:v>1705.1000000000001</c:v>
                </c:pt>
                <c:pt idx="11536">
                  <c:v>1705.2</c:v>
                </c:pt>
                <c:pt idx="11537">
                  <c:v>1705.2</c:v>
                </c:pt>
                <c:pt idx="11538">
                  <c:v>1705.3</c:v>
                </c:pt>
                <c:pt idx="11539">
                  <c:v>1705.3</c:v>
                </c:pt>
                <c:pt idx="11540">
                  <c:v>1705.3999999999999</c:v>
                </c:pt>
                <c:pt idx="11541">
                  <c:v>1705.5000000000002</c:v>
                </c:pt>
                <c:pt idx="11542">
                  <c:v>1705.5000000000002</c:v>
                </c:pt>
                <c:pt idx="11543">
                  <c:v>1705.6000000000001</c:v>
                </c:pt>
                <c:pt idx="11544">
                  <c:v>1705.6000000000001</c:v>
                </c:pt>
                <c:pt idx="11545">
                  <c:v>1705.7</c:v>
                </c:pt>
                <c:pt idx="11546">
                  <c:v>1705.7</c:v>
                </c:pt>
                <c:pt idx="11547">
                  <c:v>1705.8</c:v>
                </c:pt>
                <c:pt idx="11548">
                  <c:v>1705.8</c:v>
                </c:pt>
                <c:pt idx="11549">
                  <c:v>1705.8999999999999</c:v>
                </c:pt>
                <c:pt idx="11550">
                  <c:v>1706.0000000000002</c:v>
                </c:pt>
                <c:pt idx="11551">
                  <c:v>1706.0000000000002</c:v>
                </c:pt>
                <c:pt idx="11552">
                  <c:v>1706.1000000000001</c:v>
                </c:pt>
                <c:pt idx="11553">
                  <c:v>1706.1000000000001</c:v>
                </c:pt>
                <c:pt idx="11554">
                  <c:v>1706.2</c:v>
                </c:pt>
                <c:pt idx="11555">
                  <c:v>1706.2</c:v>
                </c:pt>
                <c:pt idx="11556">
                  <c:v>1706.3</c:v>
                </c:pt>
                <c:pt idx="11557">
                  <c:v>1706.3</c:v>
                </c:pt>
                <c:pt idx="11558">
                  <c:v>1706.3999999999999</c:v>
                </c:pt>
                <c:pt idx="11559">
                  <c:v>1706.3999999999999</c:v>
                </c:pt>
                <c:pt idx="11560">
                  <c:v>1706.5000000000002</c:v>
                </c:pt>
                <c:pt idx="11561">
                  <c:v>1706.6000000000001</c:v>
                </c:pt>
                <c:pt idx="11562">
                  <c:v>1706.6000000000001</c:v>
                </c:pt>
                <c:pt idx="11563">
                  <c:v>1706.7</c:v>
                </c:pt>
                <c:pt idx="11564">
                  <c:v>1706.7</c:v>
                </c:pt>
                <c:pt idx="11565">
                  <c:v>1706.8</c:v>
                </c:pt>
                <c:pt idx="11566">
                  <c:v>1706.8</c:v>
                </c:pt>
                <c:pt idx="11567">
                  <c:v>1706.8999999999999</c:v>
                </c:pt>
                <c:pt idx="11568">
                  <c:v>1706.8999999999999</c:v>
                </c:pt>
                <c:pt idx="11569">
                  <c:v>1707.0000000000002</c:v>
                </c:pt>
                <c:pt idx="11570">
                  <c:v>1707.1000000000001</c:v>
                </c:pt>
                <c:pt idx="11571">
                  <c:v>1707.1000000000001</c:v>
                </c:pt>
                <c:pt idx="11572">
                  <c:v>1707.2</c:v>
                </c:pt>
                <c:pt idx="11573">
                  <c:v>1707.2</c:v>
                </c:pt>
                <c:pt idx="11574">
                  <c:v>1707.3</c:v>
                </c:pt>
                <c:pt idx="11575">
                  <c:v>1707.3</c:v>
                </c:pt>
                <c:pt idx="11576">
                  <c:v>1707.3999999999999</c:v>
                </c:pt>
                <c:pt idx="11577">
                  <c:v>1707.3999999999999</c:v>
                </c:pt>
                <c:pt idx="11578">
                  <c:v>1707.5000000000002</c:v>
                </c:pt>
                <c:pt idx="11579">
                  <c:v>1707.6000000000001</c:v>
                </c:pt>
                <c:pt idx="11580">
                  <c:v>1707.6000000000001</c:v>
                </c:pt>
                <c:pt idx="11581">
                  <c:v>1707.7</c:v>
                </c:pt>
                <c:pt idx="11582">
                  <c:v>1707.7</c:v>
                </c:pt>
                <c:pt idx="11583">
                  <c:v>1707.8</c:v>
                </c:pt>
                <c:pt idx="11584">
                  <c:v>1707.8</c:v>
                </c:pt>
                <c:pt idx="11585">
                  <c:v>1707.8999999999999</c:v>
                </c:pt>
                <c:pt idx="11586">
                  <c:v>1707.8999999999999</c:v>
                </c:pt>
                <c:pt idx="11587">
                  <c:v>1708.0000000000002</c:v>
                </c:pt>
                <c:pt idx="11588">
                  <c:v>1708.0000000000002</c:v>
                </c:pt>
                <c:pt idx="11589">
                  <c:v>1708.1000000000001</c:v>
                </c:pt>
                <c:pt idx="11590">
                  <c:v>1708.2</c:v>
                </c:pt>
                <c:pt idx="11591">
                  <c:v>1708.2</c:v>
                </c:pt>
                <c:pt idx="11592">
                  <c:v>1708.3</c:v>
                </c:pt>
                <c:pt idx="11593">
                  <c:v>1708.3</c:v>
                </c:pt>
                <c:pt idx="11594">
                  <c:v>1708.3999999999999</c:v>
                </c:pt>
                <c:pt idx="11595">
                  <c:v>1708.3999999999999</c:v>
                </c:pt>
                <c:pt idx="11596">
                  <c:v>1708.5000000000002</c:v>
                </c:pt>
                <c:pt idx="11597">
                  <c:v>1708.5000000000002</c:v>
                </c:pt>
                <c:pt idx="11598">
                  <c:v>1708.6000000000001</c:v>
                </c:pt>
                <c:pt idx="11599">
                  <c:v>1708.7</c:v>
                </c:pt>
                <c:pt idx="11600">
                  <c:v>1708.7</c:v>
                </c:pt>
                <c:pt idx="11601">
                  <c:v>1708.8</c:v>
                </c:pt>
                <c:pt idx="11602">
                  <c:v>1708.8</c:v>
                </c:pt>
                <c:pt idx="11603">
                  <c:v>1708.8999999999999</c:v>
                </c:pt>
                <c:pt idx="11604">
                  <c:v>1708.8999999999999</c:v>
                </c:pt>
                <c:pt idx="11605">
                  <c:v>1709.0000000000002</c:v>
                </c:pt>
                <c:pt idx="11606">
                  <c:v>1709.0000000000002</c:v>
                </c:pt>
                <c:pt idx="11607">
                  <c:v>1709.1000000000001</c:v>
                </c:pt>
                <c:pt idx="11608">
                  <c:v>1709.2</c:v>
                </c:pt>
                <c:pt idx="11609">
                  <c:v>1709.2</c:v>
                </c:pt>
                <c:pt idx="11610">
                  <c:v>1709.3</c:v>
                </c:pt>
                <c:pt idx="11611">
                  <c:v>1709.3</c:v>
                </c:pt>
                <c:pt idx="11612">
                  <c:v>1709.3999999999999</c:v>
                </c:pt>
                <c:pt idx="11613">
                  <c:v>1709.3999999999999</c:v>
                </c:pt>
                <c:pt idx="11614">
                  <c:v>1709.5000000000002</c:v>
                </c:pt>
                <c:pt idx="11615">
                  <c:v>1709.5000000000002</c:v>
                </c:pt>
                <c:pt idx="11616">
                  <c:v>1709.6000000000001</c:v>
                </c:pt>
                <c:pt idx="11617">
                  <c:v>1709.6000000000001</c:v>
                </c:pt>
                <c:pt idx="11618">
                  <c:v>1709.7</c:v>
                </c:pt>
                <c:pt idx="11619">
                  <c:v>1709.8</c:v>
                </c:pt>
                <c:pt idx="11620">
                  <c:v>1709.8</c:v>
                </c:pt>
                <c:pt idx="11621">
                  <c:v>1709.8999999999999</c:v>
                </c:pt>
                <c:pt idx="11622">
                  <c:v>1709.8999999999999</c:v>
                </c:pt>
                <c:pt idx="11623">
                  <c:v>1710.0000000000002</c:v>
                </c:pt>
                <c:pt idx="11624">
                  <c:v>1710.0000000000002</c:v>
                </c:pt>
                <c:pt idx="11625">
                  <c:v>1710.1000000000001</c:v>
                </c:pt>
                <c:pt idx="11626">
                  <c:v>1710.1000000000001</c:v>
                </c:pt>
                <c:pt idx="11627">
                  <c:v>1710.2</c:v>
                </c:pt>
                <c:pt idx="11628">
                  <c:v>1710.3</c:v>
                </c:pt>
                <c:pt idx="11629">
                  <c:v>1710.3</c:v>
                </c:pt>
                <c:pt idx="11630">
                  <c:v>1710.3999999999999</c:v>
                </c:pt>
                <c:pt idx="11631">
                  <c:v>1710.3999999999999</c:v>
                </c:pt>
                <c:pt idx="11632">
                  <c:v>1710.5000000000002</c:v>
                </c:pt>
                <c:pt idx="11633">
                  <c:v>1710.5000000000002</c:v>
                </c:pt>
                <c:pt idx="11634">
                  <c:v>1710.6000000000001</c:v>
                </c:pt>
                <c:pt idx="11635">
                  <c:v>1710.7</c:v>
                </c:pt>
                <c:pt idx="11636">
                  <c:v>1710.7</c:v>
                </c:pt>
                <c:pt idx="11637">
                  <c:v>1710.8</c:v>
                </c:pt>
                <c:pt idx="11638">
                  <c:v>1710.8</c:v>
                </c:pt>
                <c:pt idx="11639">
                  <c:v>1710.8999999999999</c:v>
                </c:pt>
                <c:pt idx="11640">
                  <c:v>1711.0000000000002</c:v>
                </c:pt>
                <c:pt idx="11641">
                  <c:v>1711.0000000000002</c:v>
                </c:pt>
                <c:pt idx="11642">
                  <c:v>1711.1000000000001</c:v>
                </c:pt>
                <c:pt idx="11643">
                  <c:v>1711.1000000000001</c:v>
                </c:pt>
                <c:pt idx="11644">
                  <c:v>1711.2</c:v>
                </c:pt>
                <c:pt idx="11645">
                  <c:v>1711.3</c:v>
                </c:pt>
                <c:pt idx="11646">
                  <c:v>1711.3</c:v>
                </c:pt>
                <c:pt idx="11647">
                  <c:v>1711.3999999999999</c:v>
                </c:pt>
                <c:pt idx="11648">
                  <c:v>1711.5000000000002</c:v>
                </c:pt>
                <c:pt idx="11649">
                  <c:v>1711.5000000000002</c:v>
                </c:pt>
                <c:pt idx="11650">
                  <c:v>1711.6000000000001</c:v>
                </c:pt>
                <c:pt idx="11651">
                  <c:v>1711.6000000000001</c:v>
                </c:pt>
                <c:pt idx="11652">
                  <c:v>1711.7</c:v>
                </c:pt>
                <c:pt idx="11653">
                  <c:v>1711.8</c:v>
                </c:pt>
                <c:pt idx="11654">
                  <c:v>1711.8</c:v>
                </c:pt>
                <c:pt idx="11655">
                  <c:v>1711.8999999999999</c:v>
                </c:pt>
                <c:pt idx="11656">
                  <c:v>1711.8999999999999</c:v>
                </c:pt>
                <c:pt idx="11657">
                  <c:v>1712.0000000000002</c:v>
                </c:pt>
                <c:pt idx="11658">
                  <c:v>1712.1000000000001</c:v>
                </c:pt>
                <c:pt idx="11659">
                  <c:v>1712.1000000000001</c:v>
                </c:pt>
                <c:pt idx="11660">
                  <c:v>1712.2</c:v>
                </c:pt>
                <c:pt idx="11661">
                  <c:v>1712.2</c:v>
                </c:pt>
                <c:pt idx="11662">
                  <c:v>1712.3</c:v>
                </c:pt>
                <c:pt idx="11663">
                  <c:v>1712.3999999999999</c:v>
                </c:pt>
                <c:pt idx="11664">
                  <c:v>1712.3999999999999</c:v>
                </c:pt>
                <c:pt idx="11665">
                  <c:v>1712.5000000000002</c:v>
                </c:pt>
                <c:pt idx="11666">
                  <c:v>1712.6000000000001</c:v>
                </c:pt>
                <c:pt idx="11667">
                  <c:v>1712.6000000000001</c:v>
                </c:pt>
                <c:pt idx="11668">
                  <c:v>1712.7</c:v>
                </c:pt>
                <c:pt idx="11669">
                  <c:v>1712.7</c:v>
                </c:pt>
                <c:pt idx="11670">
                  <c:v>1712.8</c:v>
                </c:pt>
                <c:pt idx="11671">
                  <c:v>1712.8999999999999</c:v>
                </c:pt>
                <c:pt idx="11672">
                  <c:v>1712.8999999999999</c:v>
                </c:pt>
                <c:pt idx="11673">
                  <c:v>1713.0000000000002</c:v>
                </c:pt>
                <c:pt idx="11674">
                  <c:v>1713.0000000000002</c:v>
                </c:pt>
                <c:pt idx="11675">
                  <c:v>1713.1000000000001</c:v>
                </c:pt>
                <c:pt idx="11676">
                  <c:v>1713.2</c:v>
                </c:pt>
                <c:pt idx="11677">
                  <c:v>1713.2</c:v>
                </c:pt>
                <c:pt idx="11678">
                  <c:v>1713.3</c:v>
                </c:pt>
                <c:pt idx="11679">
                  <c:v>1713.3999999999999</c:v>
                </c:pt>
                <c:pt idx="11680">
                  <c:v>1713.3999999999999</c:v>
                </c:pt>
                <c:pt idx="11681">
                  <c:v>1713.5000000000002</c:v>
                </c:pt>
                <c:pt idx="11682">
                  <c:v>1713.5000000000002</c:v>
                </c:pt>
                <c:pt idx="11683">
                  <c:v>1713.6000000000001</c:v>
                </c:pt>
                <c:pt idx="11684">
                  <c:v>1713.7</c:v>
                </c:pt>
                <c:pt idx="11685">
                  <c:v>1713.7</c:v>
                </c:pt>
                <c:pt idx="11686">
                  <c:v>1713.8</c:v>
                </c:pt>
                <c:pt idx="11687">
                  <c:v>1713.8</c:v>
                </c:pt>
                <c:pt idx="11688">
                  <c:v>1713.8999999999999</c:v>
                </c:pt>
                <c:pt idx="11689">
                  <c:v>1714.0000000000002</c:v>
                </c:pt>
                <c:pt idx="11690">
                  <c:v>1714.0000000000002</c:v>
                </c:pt>
                <c:pt idx="11691">
                  <c:v>1714.1000000000001</c:v>
                </c:pt>
                <c:pt idx="11692">
                  <c:v>1714.2</c:v>
                </c:pt>
                <c:pt idx="11693">
                  <c:v>1714.2</c:v>
                </c:pt>
                <c:pt idx="11694">
                  <c:v>1714.3</c:v>
                </c:pt>
                <c:pt idx="11695">
                  <c:v>1714.3</c:v>
                </c:pt>
                <c:pt idx="11696">
                  <c:v>1714.3999999999999</c:v>
                </c:pt>
                <c:pt idx="11697">
                  <c:v>1714.5000000000002</c:v>
                </c:pt>
                <c:pt idx="11698">
                  <c:v>1714.5000000000002</c:v>
                </c:pt>
                <c:pt idx="11699">
                  <c:v>1714.6000000000001</c:v>
                </c:pt>
                <c:pt idx="11700">
                  <c:v>1714.6000000000001</c:v>
                </c:pt>
                <c:pt idx="11701">
                  <c:v>1714.7</c:v>
                </c:pt>
                <c:pt idx="11702">
                  <c:v>1714.8</c:v>
                </c:pt>
                <c:pt idx="11703">
                  <c:v>1714.8</c:v>
                </c:pt>
                <c:pt idx="11704">
                  <c:v>1714.8999999999999</c:v>
                </c:pt>
                <c:pt idx="11705">
                  <c:v>1715.0000000000002</c:v>
                </c:pt>
                <c:pt idx="11706">
                  <c:v>1715.0000000000002</c:v>
                </c:pt>
                <c:pt idx="11707">
                  <c:v>1715.1000000000001</c:v>
                </c:pt>
                <c:pt idx="11708">
                  <c:v>1715.1000000000001</c:v>
                </c:pt>
                <c:pt idx="11709">
                  <c:v>1715.2</c:v>
                </c:pt>
                <c:pt idx="11710">
                  <c:v>1715.3</c:v>
                </c:pt>
                <c:pt idx="11711">
                  <c:v>1715.3</c:v>
                </c:pt>
                <c:pt idx="11712">
                  <c:v>1715.3999999999999</c:v>
                </c:pt>
                <c:pt idx="11713">
                  <c:v>1715.3999999999999</c:v>
                </c:pt>
                <c:pt idx="11714">
                  <c:v>1715.5000000000002</c:v>
                </c:pt>
                <c:pt idx="11715">
                  <c:v>1715.6000000000001</c:v>
                </c:pt>
                <c:pt idx="11716">
                  <c:v>1715.6000000000001</c:v>
                </c:pt>
                <c:pt idx="11717">
                  <c:v>1715.7</c:v>
                </c:pt>
                <c:pt idx="11718">
                  <c:v>1715.8</c:v>
                </c:pt>
                <c:pt idx="11719">
                  <c:v>1715.8</c:v>
                </c:pt>
                <c:pt idx="11720">
                  <c:v>1715.8999999999999</c:v>
                </c:pt>
                <c:pt idx="11721">
                  <c:v>1715.8999999999999</c:v>
                </c:pt>
                <c:pt idx="11722">
                  <c:v>1716.0000000000002</c:v>
                </c:pt>
                <c:pt idx="11723">
                  <c:v>1716.1000000000001</c:v>
                </c:pt>
                <c:pt idx="11724">
                  <c:v>1716.1000000000001</c:v>
                </c:pt>
                <c:pt idx="11725">
                  <c:v>1716.2</c:v>
                </c:pt>
                <c:pt idx="11726">
                  <c:v>1716.2</c:v>
                </c:pt>
                <c:pt idx="11727">
                  <c:v>1716.3</c:v>
                </c:pt>
                <c:pt idx="11728">
                  <c:v>1716.3999999999999</c:v>
                </c:pt>
                <c:pt idx="11729">
                  <c:v>1716.3999999999999</c:v>
                </c:pt>
                <c:pt idx="11730">
                  <c:v>1716.5000000000002</c:v>
                </c:pt>
                <c:pt idx="11731">
                  <c:v>1716.5000000000002</c:v>
                </c:pt>
                <c:pt idx="11732">
                  <c:v>1716.6000000000001</c:v>
                </c:pt>
                <c:pt idx="11733">
                  <c:v>1716.7</c:v>
                </c:pt>
                <c:pt idx="11734">
                  <c:v>1716.7</c:v>
                </c:pt>
                <c:pt idx="11735">
                  <c:v>1716.8</c:v>
                </c:pt>
                <c:pt idx="11736">
                  <c:v>1716.8999999999999</c:v>
                </c:pt>
                <c:pt idx="11737">
                  <c:v>1716.8999999999999</c:v>
                </c:pt>
                <c:pt idx="11738">
                  <c:v>1717.0000000000002</c:v>
                </c:pt>
                <c:pt idx="11739">
                  <c:v>1717.0000000000002</c:v>
                </c:pt>
                <c:pt idx="11740">
                  <c:v>1717.1000000000001</c:v>
                </c:pt>
                <c:pt idx="11741">
                  <c:v>1717.2</c:v>
                </c:pt>
                <c:pt idx="11742">
                  <c:v>1717.2</c:v>
                </c:pt>
                <c:pt idx="11743">
                  <c:v>1717.3</c:v>
                </c:pt>
                <c:pt idx="11744">
                  <c:v>1717.3</c:v>
                </c:pt>
                <c:pt idx="11745">
                  <c:v>1717.3999999999999</c:v>
                </c:pt>
                <c:pt idx="11746">
                  <c:v>1717.5000000000002</c:v>
                </c:pt>
                <c:pt idx="11747">
                  <c:v>1717.5000000000002</c:v>
                </c:pt>
                <c:pt idx="11748">
                  <c:v>1717.6000000000001</c:v>
                </c:pt>
                <c:pt idx="11749">
                  <c:v>1717.7</c:v>
                </c:pt>
                <c:pt idx="11750">
                  <c:v>1717.7</c:v>
                </c:pt>
                <c:pt idx="11751">
                  <c:v>1717.8</c:v>
                </c:pt>
                <c:pt idx="11752">
                  <c:v>1717.8</c:v>
                </c:pt>
                <c:pt idx="11753">
                  <c:v>1717.8999999999999</c:v>
                </c:pt>
                <c:pt idx="11754">
                  <c:v>1718.0000000000002</c:v>
                </c:pt>
                <c:pt idx="11755">
                  <c:v>1718.0000000000002</c:v>
                </c:pt>
                <c:pt idx="11756">
                  <c:v>1718.1000000000001</c:v>
                </c:pt>
                <c:pt idx="11757">
                  <c:v>1718.1000000000001</c:v>
                </c:pt>
                <c:pt idx="11758">
                  <c:v>1718.2</c:v>
                </c:pt>
                <c:pt idx="11759">
                  <c:v>1718.3</c:v>
                </c:pt>
                <c:pt idx="11760">
                  <c:v>1718.3</c:v>
                </c:pt>
                <c:pt idx="11761">
                  <c:v>1718.3999999999999</c:v>
                </c:pt>
                <c:pt idx="11762">
                  <c:v>1718.5000000000002</c:v>
                </c:pt>
                <c:pt idx="11763">
                  <c:v>1718.5000000000002</c:v>
                </c:pt>
                <c:pt idx="11764">
                  <c:v>1718.6000000000001</c:v>
                </c:pt>
                <c:pt idx="11765">
                  <c:v>1718.6000000000001</c:v>
                </c:pt>
                <c:pt idx="11766">
                  <c:v>1718.7</c:v>
                </c:pt>
                <c:pt idx="11767">
                  <c:v>1718.8</c:v>
                </c:pt>
                <c:pt idx="11768">
                  <c:v>1718.8</c:v>
                </c:pt>
                <c:pt idx="11769">
                  <c:v>1718.8999999999999</c:v>
                </c:pt>
                <c:pt idx="11770">
                  <c:v>1718.8999999999999</c:v>
                </c:pt>
                <c:pt idx="11771">
                  <c:v>1719.0000000000002</c:v>
                </c:pt>
                <c:pt idx="11772">
                  <c:v>1719.1000000000001</c:v>
                </c:pt>
                <c:pt idx="11773">
                  <c:v>1719.1000000000001</c:v>
                </c:pt>
                <c:pt idx="11774">
                  <c:v>1719.2</c:v>
                </c:pt>
                <c:pt idx="11775">
                  <c:v>1719.2</c:v>
                </c:pt>
                <c:pt idx="11776">
                  <c:v>1719.3</c:v>
                </c:pt>
                <c:pt idx="11777">
                  <c:v>1719.3999999999999</c:v>
                </c:pt>
                <c:pt idx="11778">
                  <c:v>1719.3999999999999</c:v>
                </c:pt>
                <c:pt idx="11779">
                  <c:v>1719.5000000000002</c:v>
                </c:pt>
                <c:pt idx="11780">
                  <c:v>1719.6000000000001</c:v>
                </c:pt>
                <c:pt idx="11781">
                  <c:v>1719.6000000000001</c:v>
                </c:pt>
                <c:pt idx="11782">
                  <c:v>1719.7</c:v>
                </c:pt>
                <c:pt idx="11783">
                  <c:v>1719.7</c:v>
                </c:pt>
                <c:pt idx="11784">
                  <c:v>1719.8</c:v>
                </c:pt>
                <c:pt idx="11785">
                  <c:v>1719.8999999999999</c:v>
                </c:pt>
                <c:pt idx="11786">
                  <c:v>1719.8999999999999</c:v>
                </c:pt>
                <c:pt idx="11787">
                  <c:v>1720.0000000000002</c:v>
                </c:pt>
                <c:pt idx="11788">
                  <c:v>1720.0000000000002</c:v>
                </c:pt>
                <c:pt idx="11789">
                  <c:v>1720.1000000000001</c:v>
                </c:pt>
                <c:pt idx="11790">
                  <c:v>1720.2</c:v>
                </c:pt>
                <c:pt idx="11791">
                  <c:v>1720.2</c:v>
                </c:pt>
                <c:pt idx="11792">
                  <c:v>1720.3</c:v>
                </c:pt>
                <c:pt idx="11793">
                  <c:v>1720.3</c:v>
                </c:pt>
                <c:pt idx="11794">
                  <c:v>1720.3999999999999</c:v>
                </c:pt>
                <c:pt idx="11795">
                  <c:v>1720.5000000000002</c:v>
                </c:pt>
                <c:pt idx="11796">
                  <c:v>1720.5000000000002</c:v>
                </c:pt>
                <c:pt idx="11797">
                  <c:v>1720.6000000000001</c:v>
                </c:pt>
                <c:pt idx="11798">
                  <c:v>1720.7</c:v>
                </c:pt>
                <c:pt idx="11799">
                  <c:v>1720.7</c:v>
                </c:pt>
                <c:pt idx="11800">
                  <c:v>1720.8</c:v>
                </c:pt>
                <c:pt idx="11801">
                  <c:v>1720.8</c:v>
                </c:pt>
                <c:pt idx="11802">
                  <c:v>1720.8999999999999</c:v>
                </c:pt>
                <c:pt idx="11803">
                  <c:v>1721.0000000000002</c:v>
                </c:pt>
                <c:pt idx="11804">
                  <c:v>1721.0000000000002</c:v>
                </c:pt>
                <c:pt idx="11805">
                  <c:v>1721.1000000000001</c:v>
                </c:pt>
                <c:pt idx="11806">
                  <c:v>1721.1000000000001</c:v>
                </c:pt>
                <c:pt idx="11807">
                  <c:v>1721.2</c:v>
                </c:pt>
                <c:pt idx="11808">
                  <c:v>1721.3</c:v>
                </c:pt>
                <c:pt idx="11809">
                  <c:v>1721.3</c:v>
                </c:pt>
                <c:pt idx="11810">
                  <c:v>1721.3999999999999</c:v>
                </c:pt>
                <c:pt idx="11811">
                  <c:v>1721.5000000000002</c:v>
                </c:pt>
                <c:pt idx="11812">
                  <c:v>1721.5000000000002</c:v>
                </c:pt>
                <c:pt idx="11813">
                  <c:v>1721.6000000000001</c:v>
                </c:pt>
                <c:pt idx="11814">
                  <c:v>1721.6000000000001</c:v>
                </c:pt>
                <c:pt idx="11815">
                  <c:v>1721.7</c:v>
                </c:pt>
                <c:pt idx="11816">
                  <c:v>1721.8</c:v>
                </c:pt>
                <c:pt idx="11817">
                  <c:v>1721.8</c:v>
                </c:pt>
                <c:pt idx="11818">
                  <c:v>1721.8999999999999</c:v>
                </c:pt>
                <c:pt idx="11819">
                  <c:v>1721.8999999999999</c:v>
                </c:pt>
                <c:pt idx="11820">
                  <c:v>1722.0000000000002</c:v>
                </c:pt>
                <c:pt idx="11821">
                  <c:v>1722.1000000000001</c:v>
                </c:pt>
                <c:pt idx="11822">
                  <c:v>1722.1000000000001</c:v>
                </c:pt>
                <c:pt idx="11823">
                  <c:v>1722.2</c:v>
                </c:pt>
                <c:pt idx="11824">
                  <c:v>1722.2</c:v>
                </c:pt>
                <c:pt idx="11825">
                  <c:v>1722.3</c:v>
                </c:pt>
                <c:pt idx="11826">
                  <c:v>1722.3999999999999</c:v>
                </c:pt>
                <c:pt idx="11827">
                  <c:v>1722.3999999999999</c:v>
                </c:pt>
                <c:pt idx="11828">
                  <c:v>1722.5000000000002</c:v>
                </c:pt>
                <c:pt idx="11829">
                  <c:v>1722.6000000000001</c:v>
                </c:pt>
                <c:pt idx="11830">
                  <c:v>1722.6000000000001</c:v>
                </c:pt>
                <c:pt idx="11831">
                  <c:v>1722.7</c:v>
                </c:pt>
                <c:pt idx="11832">
                  <c:v>1722.7</c:v>
                </c:pt>
                <c:pt idx="11833">
                  <c:v>1722.8</c:v>
                </c:pt>
                <c:pt idx="11834">
                  <c:v>1722.8999999999999</c:v>
                </c:pt>
                <c:pt idx="11835">
                  <c:v>1722.8999999999999</c:v>
                </c:pt>
                <c:pt idx="11836">
                  <c:v>1723.0000000000002</c:v>
                </c:pt>
                <c:pt idx="11837">
                  <c:v>1723.0000000000002</c:v>
                </c:pt>
                <c:pt idx="11838">
                  <c:v>1723.1000000000001</c:v>
                </c:pt>
                <c:pt idx="11839">
                  <c:v>1723.2</c:v>
                </c:pt>
                <c:pt idx="11840">
                  <c:v>1723.2</c:v>
                </c:pt>
                <c:pt idx="11841">
                  <c:v>1723.3</c:v>
                </c:pt>
                <c:pt idx="11842">
                  <c:v>1723.3</c:v>
                </c:pt>
                <c:pt idx="11843">
                  <c:v>1723.3999999999999</c:v>
                </c:pt>
                <c:pt idx="11844">
                  <c:v>1723.5000000000002</c:v>
                </c:pt>
                <c:pt idx="11845">
                  <c:v>1723.5000000000002</c:v>
                </c:pt>
                <c:pt idx="11846">
                  <c:v>1723.6000000000001</c:v>
                </c:pt>
                <c:pt idx="11847">
                  <c:v>1723.7</c:v>
                </c:pt>
                <c:pt idx="11848">
                  <c:v>1723.7</c:v>
                </c:pt>
                <c:pt idx="11849">
                  <c:v>1723.8</c:v>
                </c:pt>
                <c:pt idx="11850">
                  <c:v>1723.8</c:v>
                </c:pt>
                <c:pt idx="11851">
                  <c:v>1723.8999999999999</c:v>
                </c:pt>
                <c:pt idx="11852">
                  <c:v>1724.0000000000002</c:v>
                </c:pt>
                <c:pt idx="11853">
                  <c:v>1724.0000000000002</c:v>
                </c:pt>
                <c:pt idx="11854">
                  <c:v>1724.1000000000001</c:v>
                </c:pt>
                <c:pt idx="11855">
                  <c:v>1724.1000000000001</c:v>
                </c:pt>
                <c:pt idx="11856">
                  <c:v>1724.2</c:v>
                </c:pt>
                <c:pt idx="11857">
                  <c:v>1724.3</c:v>
                </c:pt>
                <c:pt idx="11858">
                  <c:v>1724.3</c:v>
                </c:pt>
                <c:pt idx="11859">
                  <c:v>1724.3999999999999</c:v>
                </c:pt>
                <c:pt idx="11860">
                  <c:v>1724.3999999999999</c:v>
                </c:pt>
                <c:pt idx="11861">
                  <c:v>1724.5000000000002</c:v>
                </c:pt>
                <c:pt idx="11862">
                  <c:v>1724.6000000000001</c:v>
                </c:pt>
                <c:pt idx="11863">
                  <c:v>1724.6000000000001</c:v>
                </c:pt>
                <c:pt idx="11864">
                  <c:v>1724.7</c:v>
                </c:pt>
                <c:pt idx="11865">
                  <c:v>1724.8</c:v>
                </c:pt>
                <c:pt idx="11866">
                  <c:v>1724.8</c:v>
                </c:pt>
                <c:pt idx="11867">
                  <c:v>1724.8999999999999</c:v>
                </c:pt>
                <c:pt idx="11868">
                  <c:v>1724.8999999999999</c:v>
                </c:pt>
                <c:pt idx="11869">
                  <c:v>1725.0000000000002</c:v>
                </c:pt>
                <c:pt idx="11870">
                  <c:v>1725.1000000000001</c:v>
                </c:pt>
                <c:pt idx="11871">
                  <c:v>1725.1000000000001</c:v>
                </c:pt>
                <c:pt idx="11872">
                  <c:v>1725.2</c:v>
                </c:pt>
                <c:pt idx="11873">
                  <c:v>1725.2</c:v>
                </c:pt>
                <c:pt idx="11874">
                  <c:v>1725.3</c:v>
                </c:pt>
                <c:pt idx="11875">
                  <c:v>1725.3999999999999</c:v>
                </c:pt>
                <c:pt idx="11876">
                  <c:v>1725.3999999999999</c:v>
                </c:pt>
                <c:pt idx="11877">
                  <c:v>1725.5000000000002</c:v>
                </c:pt>
                <c:pt idx="11878">
                  <c:v>1725.6000000000001</c:v>
                </c:pt>
                <c:pt idx="11879">
                  <c:v>1725.6000000000001</c:v>
                </c:pt>
                <c:pt idx="11880">
                  <c:v>1725.7</c:v>
                </c:pt>
                <c:pt idx="11881">
                  <c:v>1725.8</c:v>
                </c:pt>
                <c:pt idx="11882">
                  <c:v>1725.8</c:v>
                </c:pt>
                <c:pt idx="11883">
                  <c:v>1725.8999999999999</c:v>
                </c:pt>
                <c:pt idx="11884">
                  <c:v>1726.0000000000002</c:v>
                </c:pt>
                <c:pt idx="11885">
                  <c:v>1726.0000000000002</c:v>
                </c:pt>
                <c:pt idx="11886">
                  <c:v>1726.1000000000001</c:v>
                </c:pt>
                <c:pt idx="11887">
                  <c:v>1726.2</c:v>
                </c:pt>
                <c:pt idx="11888">
                  <c:v>1726.2</c:v>
                </c:pt>
                <c:pt idx="11889">
                  <c:v>1726.3</c:v>
                </c:pt>
                <c:pt idx="11890">
                  <c:v>1726.3</c:v>
                </c:pt>
                <c:pt idx="11891">
                  <c:v>1726.3999999999999</c:v>
                </c:pt>
                <c:pt idx="11892">
                  <c:v>1726.5000000000002</c:v>
                </c:pt>
                <c:pt idx="11893">
                  <c:v>1726.5000000000002</c:v>
                </c:pt>
                <c:pt idx="11894">
                  <c:v>1726.6000000000001</c:v>
                </c:pt>
                <c:pt idx="11895">
                  <c:v>1726.7</c:v>
                </c:pt>
                <c:pt idx="11896">
                  <c:v>1726.7</c:v>
                </c:pt>
                <c:pt idx="11897">
                  <c:v>1726.8</c:v>
                </c:pt>
                <c:pt idx="11898">
                  <c:v>1726.8999999999999</c:v>
                </c:pt>
                <c:pt idx="11899">
                  <c:v>1726.8999999999999</c:v>
                </c:pt>
                <c:pt idx="11900">
                  <c:v>1727.0000000000002</c:v>
                </c:pt>
                <c:pt idx="11901">
                  <c:v>1727.1000000000001</c:v>
                </c:pt>
                <c:pt idx="11902">
                  <c:v>1727.1000000000001</c:v>
                </c:pt>
                <c:pt idx="11903">
                  <c:v>1727.2</c:v>
                </c:pt>
                <c:pt idx="11904">
                  <c:v>1727.3</c:v>
                </c:pt>
                <c:pt idx="11905">
                  <c:v>1727.3</c:v>
                </c:pt>
                <c:pt idx="11906">
                  <c:v>1727.3999999999999</c:v>
                </c:pt>
                <c:pt idx="11907">
                  <c:v>1727.5000000000002</c:v>
                </c:pt>
                <c:pt idx="11908">
                  <c:v>1727.5000000000002</c:v>
                </c:pt>
                <c:pt idx="11909">
                  <c:v>1727.6000000000001</c:v>
                </c:pt>
                <c:pt idx="11910">
                  <c:v>1727.7</c:v>
                </c:pt>
                <c:pt idx="11911">
                  <c:v>1727.7</c:v>
                </c:pt>
                <c:pt idx="11912">
                  <c:v>1727.8</c:v>
                </c:pt>
                <c:pt idx="11913">
                  <c:v>1727.8</c:v>
                </c:pt>
                <c:pt idx="11914">
                  <c:v>1727.8999999999999</c:v>
                </c:pt>
                <c:pt idx="11915">
                  <c:v>1728.0000000000002</c:v>
                </c:pt>
                <c:pt idx="11916">
                  <c:v>1728.0000000000002</c:v>
                </c:pt>
                <c:pt idx="11917">
                  <c:v>1728.1000000000001</c:v>
                </c:pt>
                <c:pt idx="11918">
                  <c:v>1728.2</c:v>
                </c:pt>
                <c:pt idx="11919">
                  <c:v>1728.2</c:v>
                </c:pt>
                <c:pt idx="11920">
                  <c:v>1728.3</c:v>
                </c:pt>
                <c:pt idx="11921">
                  <c:v>1728.3999999999999</c:v>
                </c:pt>
                <c:pt idx="11922">
                  <c:v>1728.3999999999999</c:v>
                </c:pt>
                <c:pt idx="11923">
                  <c:v>1728.5000000000002</c:v>
                </c:pt>
                <c:pt idx="11924">
                  <c:v>1728.6000000000001</c:v>
                </c:pt>
                <c:pt idx="11925">
                  <c:v>1728.6000000000001</c:v>
                </c:pt>
                <c:pt idx="11926">
                  <c:v>1728.7</c:v>
                </c:pt>
                <c:pt idx="11927">
                  <c:v>1728.8</c:v>
                </c:pt>
                <c:pt idx="11928">
                  <c:v>1728.8</c:v>
                </c:pt>
                <c:pt idx="11929">
                  <c:v>1728.8999999999999</c:v>
                </c:pt>
                <c:pt idx="11930">
                  <c:v>1729.0000000000002</c:v>
                </c:pt>
                <c:pt idx="11931">
                  <c:v>1729.0000000000002</c:v>
                </c:pt>
                <c:pt idx="11932">
                  <c:v>1729.1000000000001</c:v>
                </c:pt>
                <c:pt idx="11933">
                  <c:v>1729.2</c:v>
                </c:pt>
                <c:pt idx="11934">
                  <c:v>1729.2</c:v>
                </c:pt>
                <c:pt idx="11935">
                  <c:v>1729.3</c:v>
                </c:pt>
                <c:pt idx="11936">
                  <c:v>1729.3</c:v>
                </c:pt>
                <c:pt idx="11937">
                  <c:v>1729.3999999999999</c:v>
                </c:pt>
                <c:pt idx="11938">
                  <c:v>1729.5000000000002</c:v>
                </c:pt>
                <c:pt idx="11939">
                  <c:v>1729.5000000000002</c:v>
                </c:pt>
                <c:pt idx="11940">
                  <c:v>1729.6000000000001</c:v>
                </c:pt>
                <c:pt idx="11941">
                  <c:v>1729.7</c:v>
                </c:pt>
                <c:pt idx="11942">
                  <c:v>1729.7</c:v>
                </c:pt>
                <c:pt idx="11943">
                  <c:v>1729.8</c:v>
                </c:pt>
                <c:pt idx="11944">
                  <c:v>1729.8999999999999</c:v>
                </c:pt>
                <c:pt idx="11945">
                  <c:v>1729.8999999999999</c:v>
                </c:pt>
                <c:pt idx="11946">
                  <c:v>1730.0000000000002</c:v>
                </c:pt>
                <c:pt idx="11947">
                  <c:v>1730.1000000000001</c:v>
                </c:pt>
                <c:pt idx="11948">
                  <c:v>1730.1000000000001</c:v>
                </c:pt>
                <c:pt idx="11949">
                  <c:v>1730.2</c:v>
                </c:pt>
                <c:pt idx="11950">
                  <c:v>1730.3</c:v>
                </c:pt>
                <c:pt idx="11951">
                  <c:v>1730.3</c:v>
                </c:pt>
                <c:pt idx="11952">
                  <c:v>1730.3999999999999</c:v>
                </c:pt>
                <c:pt idx="11953">
                  <c:v>1730.5000000000002</c:v>
                </c:pt>
                <c:pt idx="11954">
                  <c:v>1730.5000000000002</c:v>
                </c:pt>
                <c:pt idx="11955">
                  <c:v>1730.6000000000001</c:v>
                </c:pt>
                <c:pt idx="11956">
                  <c:v>1730.7</c:v>
                </c:pt>
                <c:pt idx="11957">
                  <c:v>1730.7</c:v>
                </c:pt>
                <c:pt idx="11958">
                  <c:v>1730.8</c:v>
                </c:pt>
                <c:pt idx="11959">
                  <c:v>1730.8</c:v>
                </c:pt>
                <c:pt idx="11960">
                  <c:v>1730.8999999999999</c:v>
                </c:pt>
                <c:pt idx="11961">
                  <c:v>1731.0000000000002</c:v>
                </c:pt>
                <c:pt idx="11962">
                  <c:v>1731.0000000000002</c:v>
                </c:pt>
                <c:pt idx="11963">
                  <c:v>1731.1000000000001</c:v>
                </c:pt>
                <c:pt idx="11964">
                  <c:v>1731.2</c:v>
                </c:pt>
                <c:pt idx="11965">
                  <c:v>1731.2</c:v>
                </c:pt>
                <c:pt idx="11966">
                  <c:v>1731.3</c:v>
                </c:pt>
                <c:pt idx="11967">
                  <c:v>1731.3999999999999</c:v>
                </c:pt>
                <c:pt idx="11968">
                  <c:v>1731.3999999999999</c:v>
                </c:pt>
                <c:pt idx="11969">
                  <c:v>1731.5000000000002</c:v>
                </c:pt>
                <c:pt idx="11970">
                  <c:v>1731.6000000000001</c:v>
                </c:pt>
                <c:pt idx="11971">
                  <c:v>1731.6000000000001</c:v>
                </c:pt>
                <c:pt idx="11972">
                  <c:v>1731.7</c:v>
                </c:pt>
                <c:pt idx="11973">
                  <c:v>1731.8</c:v>
                </c:pt>
                <c:pt idx="11974">
                  <c:v>1731.8</c:v>
                </c:pt>
                <c:pt idx="11975">
                  <c:v>1731.8999999999999</c:v>
                </c:pt>
                <c:pt idx="11976">
                  <c:v>1732.0000000000002</c:v>
                </c:pt>
                <c:pt idx="11977">
                  <c:v>1732.0000000000002</c:v>
                </c:pt>
                <c:pt idx="11978">
                  <c:v>1732.1000000000001</c:v>
                </c:pt>
                <c:pt idx="11979">
                  <c:v>1732.2</c:v>
                </c:pt>
                <c:pt idx="11980">
                  <c:v>1732.2</c:v>
                </c:pt>
                <c:pt idx="11981">
                  <c:v>1732.3</c:v>
                </c:pt>
                <c:pt idx="11982">
                  <c:v>1732.3</c:v>
                </c:pt>
                <c:pt idx="11983">
                  <c:v>1732.3999999999999</c:v>
                </c:pt>
                <c:pt idx="11984">
                  <c:v>1732.5000000000002</c:v>
                </c:pt>
                <c:pt idx="11985">
                  <c:v>1732.5000000000002</c:v>
                </c:pt>
                <c:pt idx="11986">
                  <c:v>1732.6000000000001</c:v>
                </c:pt>
                <c:pt idx="11987">
                  <c:v>1732.7</c:v>
                </c:pt>
                <c:pt idx="11988">
                  <c:v>1732.7</c:v>
                </c:pt>
                <c:pt idx="11989">
                  <c:v>1732.8</c:v>
                </c:pt>
                <c:pt idx="11990">
                  <c:v>1732.8</c:v>
                </c:pt>
                <c:pt idx="11991">
                  <c:v>1732.8999999999999</c:v>
                </c:pt>
                <c:pt idx="11992">
                  <c:v>1733.0000000000002</c:v>
                </c:pt>
                <c:pt idx="11993">
                  <c:v>1733.0000000000002</c:v>
                </c:pt>
                <c:pt idx="11994">
                  <c:v>1733.1000000000001</c:v>
                </c:pt>
                <c:pt idx="11995">
                  <c:v>1733.1000000000001</c:v>
                </c:pt>
                <c:pt idx="11996">
                  <c:v>1733.2</c:v>
                </c:pt>
                <c:pt idx="11997">
                  <c:v>1733.2</c:v>
                </c:pt>
                <c:pt idx="11998">
                  <c:v>1733.3</c:v>
                </c:pt>
                <c:pt idx="11999">
                  <c:v>1733.3</c:v>
                </c:pt>
                <c:pt idx="12000">
                  <c:v>1733.3999999999999</c:v>
                </c:pt>
                <c:pt idx="12001">
                  <c:v>1733.5000000000002</c:v>
                </c:pt>
                <c:pt idx="12002">
                  <c:v>1733.5000000000002</c:v>
                </c:pt>
                <c:pt idx="12003">
                  <c:v>1733.6000000000001</c:v>
                </c:pt>
                <c:pt idx="12004">
                  <c:v>1733.6000000000001</c:v>
                </c:pt>
                <c:pt idx="12005">
                  <c:v>1733.7</c:v>
                </c:pt>
                <c:pt idx="12006">
                  <c:v>1733.7</c:v>
                </c:pt>
                <c:pt idx="12007">
                  <c:v>1733.8</c:v>
                </c:pt>
                <c:pt idx="12008">
                  <c:v>1733.8</c:v>
                </c:pt>
                <c:pt idx="12009">
                  <c:v>1733.8999999999999</c:v>
                </c:pt>
                <c:pt idx="12010">
                  <c:v>1734.0000000000002</c:v>
                </c:pt>
                <c:pt idx="12011">
                  <c:v>1734.0000000000002</c:v>
                </c:pt>
                <c:pt idx="12012">
                  <c:v>1734.1000000000001</c:v>
                </c:pt>
                <c:pt idx="12013">
                  <c:v>1734.1000000000001</c:v>
                </c:pt>
                <c:pt idx="12014">
                  <c:v>1734.2</c:v>
                </c:pt>
                <c:pt idx="12015">
                  <c:v>1734.2</c:v>
                </c:pt>
                <c:pt idx="12016">
                  <c:v>1734.3</c:v>
                </c:pt>
                <c:pt idx="12017">
                  <c:v>1734.3</c:v>
                </c:pt>
                <c:pt idx="12018">
                  <c:v>1734.3999999999999</c:v>
                </c:pt>
                <c:pt idx="12019">
                  <c:v>1734.5000000000002</c:v>
                </c:pt>
                <c:pt idx="12020">
                  <c:v>1734.5000000000002</c:v>
                </c:pt>
                <c:pt idx="12021">
                  <c:v>1734.6000000000001</c:v>
                </c:pt>
                <c:pt idx="12022">
                  <c:v>1734.6000000000001</c:v>
                </c:pt>
                <c:pt idx="12023">
                  <c:v>1734.7</c:v>
                </c:pt>
                <c:pt idx="12024">
                  <c:v>1734.7</c:v>
                </c:pt>
                <c:pt idx="12025">
                  <c:v>1734.8</c:v>
                </c:pt>
                <c:pt idx="12026">
                  <c:v>1734.8</c:v>
                </c:pt>
                <c:pt idx="12027">
                  <c:v>1734.8999999999999</c:v>
                </c:pt>
                <c:pt idx="12028">
                  <c:v>1735.0000000000002</c:v>
                </c:pt>
                <c:pt idx="12029">
                  <c:v>1735.0000000000002</c:v>
                </c:pt>
                <c:pt idx="12030">
                  <c:v>1735.1000000000001</c:v>
                </c:pt>
                <c:pt idx="12031">
                  <c:v>1735.1000000000001</c:v>
                </c:pt>
                <c:pt idx="12032">
                  <c:v>1735.2</c:v>
                </c:pt>
                <c:pt idx="12033">
                  <c:v>1735.2</c:v>
                </c:pt>
                <c:pt idx="12034">
                  <c:v>1735.3</c:v>
                </c:pt>
                <c:pt idx="12035">
                  <c:v>1735.3</c:v>
                </c:pt>
                <c:pt idx="12036">
                  <c:v>1735.3999999999999</c:v>
                </c:pt>
                <c:pt idx="12037">
                  <c:v>1735.5000000000002</c:v>
                </c:pt>
                <c:pt idx="12038">
                  <c:v>1735.5000000000002</c:v>
                </c:pt>
                <c:pt idx="12039">
                  <c:v>1735.6000000000001</c:v>
                </c:pt>
                <c:pt idx="12040">
                  <c:v>1735.6000000000001</c:v>
                </c:pt>
                <c:pt idx="12041">
                  <c:v>1735.7</c:v>
                </c:pt>
                <c:pt idx="12042">
                  <c:v>1735.7</c:v>
                </c:pt>
                <c:pt idx="12043">
                  <c:v>1735.8</c:v>
                </c:pt>
                <c:pt idx="12044">
                  <c:v>1735.8</c:v>
                </c:pt>
                <c:pt idx="12045">
                  <c:v>1735.8999999999999</c:v>
                </c:pt>
                <c:pt idx="12046">
                  <c:v>1736.0000000000002</c:v>
                </c:pt>
                <c:pt idx="12047">
                  <c:v>1736.0000000000002</c:v>
                </c:pt>
                <c:pt idx="12048">
                  <c:v>1736.1000000000001</c:v>
                </c:pt>
                <c:pt idx="12049">
                  <c:v>1736.1000000000001</c:v>
                </c:pt>
                <c:pt idx="12050">
                  <c:v>1736.2</c:v>
                </c:pt>
                <c:pt idx="12051">
                  <c:v>1736.2</c:v>
                </c:pt>
                <c:pt idx="12052">
                  <c:v>1736.3</c:v>
                </c:pt>
                <c:pt idx="12053">
                  <c:v>1736.3</c:v>
                </c:pt>
                <c:pt idx="12054">
                  <c:v>1736.3999999999999</c:v>
                </c:pt>
                <c:pt idx="12055">
                  <c:v>1736.5000000000002</c:v>
                </c:pt>
                <c:pt idx="12056">
                  <c:v>1736.5000000000002</c:v>
                </c:pt>
                <c:pt idx="12057">
                  <c:v>1736.6000000000001</c:v>
                </c:pt>
                <c:pt idx="12058">
                  <c:v>1736.6000000000001</c:v>
                </c:pt>
                <c:pt idx="12059">
                  <c:v>1736.7</c:v>
                </c:pt>
                <c:pt idx="12060">
                  <c:v>1736.7</c:v>
                </c:pt>
                <c:pt idx="12061">
                  <c:v>1736.8</c:v>
                </c:pt>
                <c:pt idx="12062">
                  <c:v>1736.8</c:v>
                </c:pt>
                <c:pt idx="12063">
                  <c:v>1736.8999999999999</c:v>
                </c:pt>
                <c:pt idx="12064">
                  <c:v>1737.0000000000002</c:v>
                </c:pt>
                <c:pt idx="12065">
                  <c:v>1737.0000000000002</c:v>
                </c:pt>
                <c:pt idx="12066">
                  <c:v>1737.1000000000001</c:v>
                </c:pt>
                <c:pt idx="12067">
                  <c:v>1737.1000000000001</c:v>
                </c:pt>
                <c:pt idx="12068">
                  <c:v>1737.2</c:v>
                </c:pt>
                <c:pt idx="12069">
                  <c:v>1737.2</c:v>
                </c:pt>
                <c:pt idx="12070">
                  <c:v>1737.3</c:v>
                </c:pt>
                <c:pt idx="12071">
                  <c:v>1737.3</c:v>
                </c:pt>
                <c:pt idx="12072">
                  <c:v>1737.3999999999999</c:v>
                </c:pt>
                <c:pt idx="12073">
                  <c:v>1737.5000000000002</c:v>
                </c:pt>
                <c:pt idx="12074">
                  <c:v>1737.5000000000002</c:v>
                </c:pt>
                <c:pt idx="12075">
                  <c:v>1737.6000000000001</c:v>
                </c:pt>
                <c:pt idx="12076">
                  <c:v>1737.6000000000001</c:v>
                </c:pt>
                <c:pt idx="12077">
                  <c:v>1737.7</c:v>
                </c:pt>
                <c:pt idx="12078">
                  <c:v>1737.7</c:v>
                </c:pt>
                <c:pt idx="12079">
                  <c:v>1737.8</c:v>
                </c:pt>
                <c:pt idx="12080">
                  <c:v>1737.8999999999999</c:v>
                </c:pt>
                <c:pt idx="12081">
                  <c:v>1737.8999999999999</c:v>
                </c:pt>
                <c:pt idx="12082">
                  <c:v>1738.0000000000002</c:v>
                </c:pt>
                <c:pt idx="12083">
                  <c:v>1738.0000000000002</c:v>
                </c:pt>
                <c:pt idx="12084">
                  <c:v>1738.1000000000001</c:v>
                </c:pt>
                <c:pt idx="12085">
                  <c:v>1738.1000000000001</c:v>
                </c:pt>
                <c:pt idx="12086">
                  <c:v>1738.2</c:v>
                </c:pt>
                <c:pt idx="12087">
                  <c:v>1738.2</c:v>
                </c:pt>
                <c:pt idx="12088">
                  <c:v>1738.3</c:v>
                </c:pt>
                <c:pt idx="12089">
                  <c:v>1738.3999999999999</c:v>
                </c:pt>
                <c:pt idx="12090">
                  <c:v>1738.3999999999999</c:v>
                </c:pt>
                <c:pt idx="12091">
                  <c:v>1738.5000000000002</c:v>
                </c:pt>
                <c:pt idx="12092">
                  <c:v>1738.5000000000002</c:v>
                </c:pt>
                <c:pt idx="12093">
                  <c:v>1738.6000000000001</c:v>
                </c:pt>
                <c:pt idx="12094">
                  <c:v>1738.6000000000001</c:v>
                </c:pt>
                <c:pt idx="12095">
                  <c:v>1738.7</c:v>
                </c:pt>
                <c:pt idx="12096">
                  <c:v>1738.7</c:v>
                </c:pt>
                <c:pt idx="12097">
                  <c:v>1738.8</c:v>
                </c:pt>
                <c:pt idx="12098">
                  <c:v>1738.8999999999999</c:v>
                </c:pt>
                <c:pt idx="12099">
                  <c:v>1738.8999999999999</c:v>
                </c:pt>
                <c:pt idx="12100">
                  <c:v>1739.0000000000002</c:v>
                </c:pt>
                <c:pt idx="12101">
                  <c:v>1739.0000000000002</c:v>
                </c:pt>
                <c:pt idx="12102">
                  <c:v>1739.1000000000001</c:v>
                </c:pt>
                <c:pt idx="12103">
                  <c:v>1739.1000000000001</c:v>
                </c:pt>
                <c:pt idx="12104">
                  <c:v>1739.2</c:v>
                </c:pt>
                <c:pt idx="12105">
                  <c:v>1739.2</c:v>
                </c:pt>
                <c:pt idx="12106">
                  <c:v>1739.3</c:v>
                </c:pt>
                <c:pt idx="12107">
                  <c:v>1739.3999999999999</c:v>
                </c:pt>
                <c:pt idx="12108">
                  <c:v>1739.3999999999999</c:v>
                </c:pt>
                <c:pt idx="12109">
                  <c:v>1739.5000000000002</c:v>
                </c:pt>
                <c:pt idx="12110">
                  <c:v>1739.5000000000002</c:v>
                </c:pt>
                <c:pt idx="12111">
                  <c:v>1739.6000000000001</c:v>
                </c:pt>
                <c:pt idx="12112">
                  <c:v>1739.6000000000001</c:v>
                </c:pt>
                <c:pt idx="12113">
                  <c:v>1739.7</c:v>
                </c:pt>
                <c:pt idx="12114">
                  <c:v>1739.7</c:v>
                </c:pt>
                <c:pt idx="12115">
                  <c:v>1739.8</c:v>
                </c:pt>
                <c:pt idx="12116">
                  <c:v>1739.8999999999999</c:v>
                </c:pt>
                <c:pt idx="12117">
                  <c:v>1739.8999999999999</c:v>
                </c:pt>
                <c:pt idx="12118">
                  <c:v>1740.0000000000002</c:v>
                </c:pt>
                <c:pt idx="12119">
                  <c:v>1740.0000000000002</c:v>
                </c:pt>
                <c:pt idx="12120">
                  <c:v>1740.1000000000001</c:v>
                </c:pt>
                <c:pt idx="12121">
                  <c:v>1740.1000000000001</c:v>
                </c:pt>
                <c:pt idx="12122">
                  <c:v>1740.2</c:v>
                </c:pt>
                <c:pt idx="12123">
                  <c:v>1740.2</c:v>
                </c:pt>
                <c:pt idx="12124">
                  <c:v>1740.3</c:v>
                </c:pt>
                <c:pt idx="12125">
                  <c:v>1740.3999999999999</c:v>
                </c:pt>
                <c:pt idx="12126">
                  <c:v>1740.3999999999999</c:v>
                </c:pt>
                <c:pt idx="12127">
                  <c:v>1740.5000000000002</c:v>
                </c:pt>
                <c:pt idx="12128">
                  <c:v>1740.5000000000002</c:v>
                </c:pt>
                <c:pt idx="12129">
                  <c:v>1740.6000000000001</c:v>
                </c:pt>
                <c:pt idx="12130">
                  <c:v>1740.6000000000001</c:v>
                </c:pt>
                <c:pt idx="12131">
                  <c:v>1740.7</c:v>
                </c:pt>
                <c:pt idx="12132">
                  <c:v>1740.8</c:v>
                </c:pt>
                <c:pt idx="12133">
                  <c:v>1740.8</c:v>
                </c:pt>
                <c:pt idx="12134">
                  <c:v>1740.8999999999999</c:v>
                </c:pt>
                <c:pt idx="12135">
                  <c:v>1740.8999999999999</c:v>
                </c:pt>
                <c:pt idx="12136">
                  <c:v>1741.0000000000002</c:v>
                </c:pt>
                <c:pt idx="12137">
                  <c:v>1741.0000000000002</c:v>
                </c:pt>
                <c:pt idx="12138">
                  <c:v>1741.1000000000001</c:v>
                </c:pt>
                <c:pt idx="12139">
                  <c:v>1741.1000000000001</c:v>
                </c:pt>
                <c:pt idx="12140">
                  <c:v>1741.2</c:v>
                </c:pt>
                <c:pt idx="12141">
                  <c:v>1741.3</c:v>
                </c:pt>
                <c:pt idx="12142">
                  <c:v>1741.3</c:v>
                </c:pt>
                <c:pt idx="12143">
                  <c:v>1741.3999999999999</c:v>
                </c:pt>
                <c:pt idx="12144">
                  <c:v>1741.3999999999999</c:v>
                </c:pt>
                <c:pt idx="12145">
                  <c:v>1741.5000000000002</c:v>
                </c:pt>
                <c:pt idx="12146">
                  <c:v>1741.5000000000002</c:v>
                </c:pt>
                <c:pt idx="12147">
                  <c:v>1741.6000000000001</c:v>
                </c:pt>
                <c:pt idx="12148">
                  <c:v>1741.7</c:v>
                </c:pt>
                <c:pt idx="12149">
                  <c:v>1741.7</c:v>
                </c:pt>
                <c:pt idx="12150">
                  <c:v>1741.8</c:v>
                </c:pt>
                <c:pt idx="12151">
                  <c:v>1741.8</c:v>
                </c:pt>
                <c:pt idx="12152">
                  <c:v>1741.8999999999999</c:v>
                </c:pt>
                <c:pt idx="12153">
                  <c:v>1741.8999999999999</c:v>
                </c:pt>
                <c:pt idx="12154">
                  <c:v>1742.0000000000002</c:v>
                </c:pt>
                <c:pt idx="12155">
                  <c:v>1742.0000000000002</c:v>
                </c:pt>
                <c:pt idx="12156">
                  <c:v>1742.1000000000001</c:v>
                </c:pt>
                <c:pt idx="12157">
                  <c:v>1742.2</c:v>
                </c:pt>
                <c:pt idx="12158">
                  <c:v>1742.2</c:v>
                </c:pt>
                <c:pt idx="12159">
                  <c:v>1742.3</c:v>
                </c:pt>
                <c:pt idx="12160">
                  <c:v>1742.3</c:v>
                </c:pt>
                <c:pt idx="12161">
                  <c:v>1742.3999999999999</c:v>
                </c:pt>
                <c:pt idx="12162">
                  <c:v>1742.3999999999999</c:v>
                </c:pt>
                <c:pt idx="12163">
                  <c:v>1742.5000000000002</c:v>
                </c:pt>
                <c:pt idx="12164">
                  <c:v>1742.6000000000001</c:v>
                </c:pt>
                <c:pt idx="12165">
                  <c:v>1742.6000000000001</c:v>
                </c:pt>
                <c:pt idx="12166">
                  <c:v>1742.7</c:v>
                </c:pt>
                <c:pt idx="12167">
                  <c:v>1742.7</c:v>
                </c:pt>
                <c:pt idx="12168">
                  <c:v>1742.8</c:v>
                </c:pt>
                <c:pt idx="12169">
                  <c:v>1742.8</c:v>
                </c:pt>
                <c:pt idx="12170">
                  <c:v>1742.8999999999999</c:v>
                </c:pt>
                <c:pt idx="12171">
                  <c:v>1743.0000000000002</c:v>
                </c:pt>
                <c:pt idx="12172">
                  <c:v>1743.0000000000002</c:v>
                </c:pt>
                <c:pt idx="12173">
                  <c:v>1743.1000000000001</c:v>
                </c:pt>
                <c:pt idx="12174">
                  <c:v>1743.1000000000001</c:v>
                </c:pt>
                <c:pt idx="12175">
                  <c:v>1743.2</c:v>
                </c:pt>
                <c:pt idx="12176">
                  <c:v>1743.2</c:v>
                </c:pt>
                <c:pt idx="12177">
                  <c:v>1743.3</c:v>
                </c:pt>
                <c:pt idx="12178">
                  <c:v>1743.3</c:v>
                </c:pt>
                <c:pt idx="12179">
                  <c:v>1743.3999999999999</c:v>
                </c:pt>
                <c:pt idx="12180">
                  <c:v>1743.5000000000002</c:v>
                </c:pt>
                <c:pt idx="12181">
                  <c:v>1743.5000000000002</c:v>
                </c:pt>
                <c:pt idx="12182">
                  <c:v>1743.6000000000001</c:v>
                </c:pt>
                <c:pt idx="12183">
                  <c:v>1743.6000000000001</c:v>
                </c:pt>
                <c:pt idx="12184">
                  <c:v>1743.7</c:v>
                </c:pt>
                <c:pt idx="12185">
                  <c:v>1743.7</c:v>
                </c:pt>
                <c:pt idx="12186">
                  <c:v>1743.8</c:v>
                </c:pt>
                <c:pt idx="12187">
                  <c:v>1743.8999999999999</c:v>
                </c:pt>
                <c:pt idx="12188">
                  <c:v>1743.8999999999999</c:v>
                </c:pt>
                <c:pt idx="12189">
                  <c:v>1744.0000000000002</c:v>
                </c:pt>
                <c:pt idx="12190">
                  <c:v>1744.0000000000002</c:v>
                </c:pt>
                <c:pt idx="12191">
                  <c:v>1744.1000000000001</c:v>
                </c:pt>
                <c:pt idx="12192">
                  <c:v>1744.1000000000001</c:v>
                </c:pt>
                <c:pt idx="12193">
                  <c:v>1744.2</c:v>
                </c:pt>
                <c:pt idx="12194">
                  <c:v>1744.2</c:v>
                </c:pt>
                <c:pt idx="12195">
                  <c:v>1744.3</c:v>
                </c:pt>
                <c:pt idx="12196">
                  <c:v>1744.3999999999999</c:v>
                </c:pt>
                <c:pt idx="12197">
                  <c:v>1744.3999999999999</c:v>
                </c:pt>
                <c:pt idx="12198">
                  <c:v>1744.5000000000002</c:v>
                </c:pt>
                <c:pt idx="12199">
                  <c:v>1744.5000000000002</c:v>
                </c:pt>
                <c:pt idx="12200">
                  <c:v>1744.6000000000001</c:v>
                </c:pt>
                <c:pt idx="12201">
                  <c:v>1744.6000000000001</c:v>
                </c:pt>
                <c:pt idx="12202">
                  <c:v>1744.7</c:v>
                </c:pt>
                <c:pt idx="12203">
                  <c:v>1744.8</c:v>
                </c:pt>
                <c:pt idx="12204">
                  <c:v>1744.8</c:v>
                </c:pt>
                <c:pt idx="12205">
                  <c:v>1744.8999999999999</c:v>
                </c:pt>
                <c:pt idx="12206">
                  <c:v>1744.8999999999999</c:v>
                </c:pt>
                <c:pt idx="12207">
                  <c:v>1745.0000000000002</c:v>
                </c:pt>
                <c:pt idx="12208">
                  <c:v>1745.0000000000002</c:v>
                </c:pt>
                <c:pt idx="12209">
                  <c:v>1745.1000000000001</c:v>
                </c:pt>
                <c:pt idx="12210">
                  <c:v>1745.1000000000001</c:v>
                </c:pt>
                <c:pt idx="12211">
                  <c:v>1745.2</c:v>
                </c:pt>
                <c:pt idx="12212">
                  <c:v>1745.3</c:v>
                </c:pt>
                <c:pt idx="12213">
                  <c:v>1745.3</c:v>
                </c:pt>
                <c:pt idx="12214">
                  <c:v>1745.3999999999999</c:v>
                </c:pt>
                <c:pt idx="12215">
                  <c:v>1745.3999999999999</c:v>
                </c:pt>
                <c:pt idx="12216">
                  <c:v>1745.5000000000002</c:v>
                </c:pt>
                <c:pt idx="12217">
                  <c:v>1745.5000000000002</c:v>
                </c:pt>
                <c:pt idx="12218">
                  <c:v>1745.6000000000001</c:v>
                </c:pt>
                <c:pt idx="12219">
                  <c:v>1745.7</c:v>
                </c:pt>
                <c:pt idx="12220">
                  <c:v>1745.7</c:v>
                </c:pt>
                <c:pt idx="12221">
                  <c:v>1745.8</c:v>
                </c:pt>
                <c:pt idx="12222">
                  <c:v>1745.8</c:v>
                </c:pt>
                <c:pt idx="12223">
                  <c:v>1745.8999999999999</c:v>
                </c:pt>
                <c:pt idx="12224">
                  <c:v>1745.8999999999999</c:v>
                </c:pt>
                <c:pt idx="12225">
                  <c:v>1746.0000000000002</c:v>
                </c:pt>
                <c:pt idx="12226">
                  <c:v>1746.0000000000002</c:v>
                </c:pt>
                <c:pt idx="12227">
                  <c:v>1746.1000000000001</c:v>
                </c:pt>
                <c:pt idx="12228">
                  <c:v>1746.2</c:v>
                </c:pt>
                <c:pt idx="12229">
                  <c:v>1746.2</c:v>
                </c:pt>
                <c:pt idx="12230">
                  <c:v>1746.3</c:v>
                </c:pt>
                <c:pt idx="12231">
                  <c:v>1746.3</c:v>
                </c:pt>
                <c:pt idx="12232">
                  <c:v>1746.3999999999999</c:v>
                </c:pt>
                <c:pt idx="12233">
                  <c:v>1746.3999999999999</c:v>
                </c:pt>
                <c:pt idx="12234">
                  <c:v>1746.5000000000002</c:v>
                </c:pt>
                <c:pt idx="12235">
                  <c:v>1746.6000000000001</c:v>
                </c:pt>
                <c:pt idx="12236">
                  <c:v>1746.6000000000001</c:v>
                </c:pt>
                <c:pt idx="12237">
                  <c:v>1746.7</c:v>
                </c:pt>
                <c:pt idx="12238">
                  <c:v>1746.7</c:v>
                </c:pt>
                <c:pt idx="12239">
                  <c:v>1746.8</c:v>
                </c:pt>
                <c:pt idx="12240">
                  <c:v>1746.8</c:v>
                </c:pt>
                <c:pt idx="12241">
                  <c:v>1746.8999999999999</c:v>
                </c:pt>
                <c:pt idx="12242">
                  <c:v>1746.8999999999999</c:v>
                </c:pt>
                <c:pt idx="12243">
                  <c:v>1747.0000000000002</c:v>
                </c:pt>
                <c:pt idx="12244">
                  <c:v>1747.1000000000001</c:v>
                </c:pt>
                <c:pt idx="12245">
                  <c:v>1747.1000000000001</c:v>
                </c:pt>
                <c:pt idx="12246">
                  <c:v>1747.2</c:v>
                </c:pt>
                <c:pt idx="12247">
                  <c:v>1747.2</c:v>
                </c:pt>
                <c:pt idx="12248">
                  <c:v>1747.3</c:v>
                </c:pt>
                <c:pt idx="12249">
                  <c:v>1747.3</c:v>
                </c:pt>
                <c:pt idx="12250">
                  <c:v>1747.3999999999999</c:v>
                </c:pt>
                <c:pt idx="12251">
                  <c:v>1747.5000000000002</c:v>
                </c:pt>
                <c:pt idx="12252">
                  <c:v>1747.5000000000002</c:v>
                </c:pt>
                <c:pt idx="12253">
                  <c:v>1747.6000000000001</c:v>
                </c:pt>
                <c:pt idx="12254">
                  <c:v>1747.7</c:v>
                </c:pt>
                <c:pt idx="12255">
                  <c:v>1747.7</c:v>
                </c:pt>
                <c:pt idx="12256">
                  <c:v>1747.8</c:v>
                </c:pt>
                <c:pt idx="12257">
                  <c:v>1747.8999999999999</c:v>
                </c:pt>
                <c:pt idx="12258">
                  <c:v>1747.8999999999999</c:v>
                </c:pt>
                <c:pt idx="12259">
                  <c:v>1748.0000000000002</c:v>
                </c:pt>
                <c:pt idx="12260">
                  <c:v>1748.1000000000001</c:v>
                </c:pt>
                <c:pt idx="12261">
                  <c:v>1748.1000000000001</c:v>
                </c:pt>
                <c:pt idx="12262">
                  <c:v>1748.2</c:v>
                </c:pt>
                <c:pt idx="12263">
                  <c:v>1748.3</c:v>
                </c:pt>
                <c:pt idx="12264">
                  <c:v>1748.3</c:v>
                </c:pt>
                <c:pt idx="12265">
                  <c:v>1748.3999999999999</c:v>
                </c:pt>
                <c:pt idx="12266">
                  <c:v>1748.5000000000002</c:v>
                </c:pt>
                <c:pt idx="12267">
                  <c:v>1748.5000000000002</c:v>
                </c:pt>
                <c:pt idx="12268">
                  <c:v>1748.6000000000001</c:v>
                </c:pt>
                <c:pt idx="12269">
                  <c:v>1748.7</c:v>
                </c:pt>
                <c:pt idx="12270">
                  <c:v>1748.7</c:v>
                </c:pt>
                <c:pt idx="12271">
                  <c:v>1748.8</c:v>
                </c:pt>
                <c:pt idx="12272">
                  <c:v>1748.8999999999999</c:v>
                </c:pt>
                <c:pt idx="12273">
                  <c:v>1748.8999999999999</c:v>
                </c:pt>
                <c:pt idx="12274">
                  <c:v>1749.0000000000002</c:v>
                </c:pt>
                <c:pt idx="12275">
                  <c:v>1749.1000000000001</c:v>
                </c:pt>
                <c:pt idx="12276">
                  <c:v>1749.1000000000001</c:v>
                </c:pt>
                <c:pt idx="12277">
                  <c:v>1749.2</c:v>
                </c:pt>
                <c:pt idx="12278">
                  <c:v>1749.3</c:v>
                </c:pt>
                <c:pt idx="12279">
                  <c:v>1749.3</c:v>
                </c:pt>
                <c:pt idx="12280">
                  <c:v>1749.3999999999999</c:v>
                </c:pt>
                <c:pt idx="12281">
                  <c:v>1749.5000000000002</c:v>
                </c:pt>
                <c:pt idx="12282">
                  <c:v>1749.5000000000002</c:v>
                </c:pt>
                <c:pt idx="12283">
                  <c:v>1749.6000000000001</c:v>
                </c:pt>
                <c:pt idx="12284">
                  <c:v>1749.7</c:v>
                </c:pt>
                <c:pt idx="12285">
                  <c:v>1749.7</c:v>
                </c:pt>
                <c:pt idx="12286">
                  <c:v>1749.8</c:v>
                </c:pt>
                <c:pt idx="12287">
                  <c:v>1749.8999999999999</c:v>
                </c:pt>
                <c:pt idx="12288">
                  <c:v>1749.8999999999999</c:v>
                </c:pt>
                <c:pt idx="12289">
                  <c:v>1750.0000000000002</c:v>
                </c:pt>
                <c:pt idx="12290">
                  <c:v>1750.1000000000001</c:v>
                </c:pt>
                <c:pt idx="12291">
                  <c:v>1750.1000000000001</c:v>
                </c:pt>
                <c:pt idx="12292">
                  <c:v>1750.2</c:v>
                </c:pt>
                <c:pt idx="12293">
                  <c:v>1750.2</c:v>
                </c:pt>
                <c:pt idx="12294">
                  <c:v>1750.3</c:v>
                </c:pt>
                <c:pt idx="12295">
                  <c:v>1750.3999999999999</c:v>
                </c:pt>
                <c:pt idx="12296">
                  <c:v>1750.3999999999999</c:v>
                </c:pt>
                <c:pt idx="12297">
                  <c:v>1750.5000000000002</c:v>
                </c:pt>
                <c:pt idx="12298">
                  <c:v>1750.6000000000001</c:v>
                </c:pt>
                <c:pt idx="12299">
                  <c:v>1750.6000000000001</c:v>
                </c:pt>
                <c:pt idx="12300">
                  <c:v>1750.7</c:v>
                </c:pt>
                <c:pt idx="12301">
                  <c:v>1750.8</c:v>
                </c:pt>
                <c:pt idx="12302">
                  <c:v>1750.8</c:v>
                </c:pt>
                <c:pt idx="12303">
                  <c:v>1750.8999999999999</c:v>
                </c:pt>
                <c:pt idx="12304">
                  <c:v>1751.0000000000002</c:v>
                </c:pt>
                <c:pt idx="12305">
                  <c:v>1751.0000000000002</c:v>
                </c:pt>
                <c:pt idx="12306">
                  <c:v>1751.1000000000001</c:v>
                </c:pt>
                <c:pt idx="12307">
                  <c:v>1751.2</c:v>
                </c:pt>
                <c:pt idx="12308">
                  <c:v>1751.2</c:v>
                </c:pt>
                <c:pt idx="12309">
                  <c:v>1751.3</c:v>
                </c:pt>
                <c:pt idx="12310">
                  <c:v>1751.3999999999999</c:v>
                </c:pt>
                <c:pt idx="12311">
                  <c:v>1751.3999999999999</c:v>
                </c:pt>
                <c:pt idx="12312">
                  <c:v>1751.5000000000002</c:v>
                </c:pt>
                <c:pt idx="12313">
                  <c:v>1751.6000000000001</c:v>
                </c:pt>
                <c:pt idx="12314">
                  <c:v>1751.6000000000001</c:v>
                </c:pt>
                <c:pt idx="12315">
                  <c:v>1751.7</c:v>
                </c:pt>
                <c:pt idx="12316">
                  <c:v>1751.8</c:v>
                </c:pt>
                <c:pt idx="12317">
                  <c:v>1751.8</c:v>
                </c:pt>
                <c:pt idx="12318">
                  <c:v>1751.8999999999999</c:v>
                </c:pt>
                <c:pt idx="12319">
                  <c:v>1752.0000000000002</c:v>
                </c:pt>
                <c:pt idx="12320">
                  <c:v>1752.0000000000002</c:v>
                </c:pt>
                <c:pt idx="12321">
                  <c:v>1752.1000000000001</c:v>
                </c:pt>
                <c:pt idx="12322">
                  <c:v>1752.2</c:v>
                </c:pt>
                <c:pt idx="12323">
                  <c:v>1752.2</c:v>
                </c:pt>
                <c:pt idx="12324">
                  <c:v>1752.3</c:v>
                </c:pt>
                <c:pt idx="12325">
                  <c:v>1752.3999999999999</c:v>
                </c:pt>
                <c:pt idx="12326">
                  <c:v>1752.3999999999999</c:v>
                </c:pt>
                <c:pt idx="12327">
                  <c:v>1752.5000000000002</c:v>
                </c:pt>
                <c:pt idx="12328">
                  <c:v>1752.6000000000001</c:v>
                </c:pt>
                <c:pt idx="12329">
                  <c:v>1752.6000000000001</c:v>
                </c:pt>
                <c:pt idx="12330">
                  <c:v>1752.7</c:v>
                </c:pt>
                <c:pt idx="12331">
                  <c:v>1752.8</c:v>
                </c:pt>
                <c:pt idx="12332">
                  <c:v>1752.8</c:v>
                </c:pt>
                <c:pt idx="12333">
                  <c:v>1752.8999999999999</c:v>
                </c:pt>
                <c:pt idx="12334">
                  <c:v>1753.0000000000002</c:v>
                </c:pt>
                <c:pt idx="12335">
                  <c:v>1753.0000000000002</c:v>
                </c:pt>
                <c:pt idx="12336">
                  <c:v>1753.1000000000001</c:v>
                </c:pt>
                <c:pt idx="12337">
                  <c:v>1753.2</c:v>
                </c:pt>
                <c:pt idx="12338">
                  <c:v>1753.2</c:v>
                </c:pt>
                <c:pt idx="12339">
                  <c:v>1753.3</c:v>
                </c:pt>
                <c:pt idx="12340">
                  <c:v>1753.3999999999999</c:v>
                </c:pt>
                <c:pt idx="12341">
                  <c:v>1753.3999999999999</c:v>
                </c:pt>
                <c:pt idx="12342">
                  <c:v>1753.5000000000002</c:v>
                </c:pt>
                <c:pt idx="12343">
                  <c:v>1753.6000000000001</c:v>
                </c:pt>
                <c:pt idx="12344">
                  <c:v>1753.6000000000001</c:v>
                </c:pt>
                <c:pt idx="12345">
                  <c:v>1753.7</c:v>
                </c:pt>
                <c:pt idx="12346">
                  <c:v>1753.8</c:v>
                </c:pt>
                <c:pt idx="12347">
                  <c:v>1753.8</c:v>
                </c:pt>
                <c:pt idx="12348">
                  <c:v>1753.8999999999999</c:v>
                </c:pt>
                <c:pt idx="12349">
                  <c:v>1753.8999999999999</c:v>
                </c:pt>
                <c:pt idx="12350">
                  <c:v>1754.0000000000002</c:v>
                </c:pt>
                <c:pt idx="12351">
                  <c:v>1754.1000000000001</c:v>
                </c:pt>
                <c:pt idx="12352">
                  <c:v>1754.1000000000001</c:v>
                </c:pt>
                <c:pt idx="12353">
                  <c:v>1754.2</c:v>
                </c:pt>
                <c:pt idx="12354">
                  <c:v>1754.3</c:v>
                </c:pt>
                <c:pt idx="12355">
                  <c:v>1754.3</c:v>
                </c:pt>
                <c:pt idx="12356">
                  <c:v>1754.3999999999999</c:v>
                </c:pt>
                <c:pt idx="12357">
                  <c:v>1754.5000000000002</c:v>
                </c:pt>
                <c:pt idx="12358">
                  <c:v>1754.5000000000002</c:v>
                </c:pt>
                <c:pt idx="12359">
                  <c:v>1754.6000000000001</c:v>
                </c:pt>
                <c:pt idx="12360">
                  <c:v>1754.7</c:v>
                </c:pt>
                <c:pt idx="12361">
                  <c:v>1754.7</c:v>
                </c:pt>
                <c:pt idx="12362">
                  <c:v>1754.8</c:v>
                </c:pt>
                <c:pt idx="12363">
                  <c:v>1754.8999999999999</c:v>
                </c:pt>
                <c:pt idx="12364">
                  <c:v>1755.0000000000002</c:v>
                </c:pt>
                <c:pt idx="12365">
                  <c:v>1755.0000000000002</c:v>
                </c:pt>
                <c:pt idx="12366">
                  <c:v>1755.1000000000001</c:v>
                </c:pt>
                <c:pt idx="12367">
                  <c:v>1755.2</c:v>
                </c:pt>
                <c:pt idx="12368">
                  <c:v>1755.2</c:v>
                </c:pt>
                <c:pt idx="12369">
                  <c:v>1755.3</c:v>
                </c:pt>
                <c:pt idx="12370">
                  <c:v>1755.3999999999999</c:v>
                </c:pt>
                <c:pt idx="12371">
                  <c:v>1755.5000000000002</c:v>
                </c:pt>
                <c:pt idx="12372">
                  <c:v>1755.5000000000002</c:v>
                </c:pt>
                <c:pt idx="12373">
                  <c:v>1755.6000000000001</c:v>
                </c:pt>
                <c:pt idx="12374">
                  <c:v>1755.7</c:v>
                </c:pt>
                <c:pt idx="12375">
                  <c:v>1755.8</c:v>
                </c:pt>
                <c:pt idx="12376">
                  <c:v>1755.8</c:v>
                </c:pt>
                <c:pt idx="12377">
                  <c:v>1755.8999999999999</c:v>
                </c:pt>
                <c:pt idx="12378">
                  <c:v>1756.0000000000002</c:v>
                </c:pt>
                <c:pt idx="12379">
                  <c:v>1756.0000000000002</c:v>
                </c:pt>
                <c:pt idx="12380">
                  <c:v>1756.1000000000001</c:v>
                </c:pt>
                <c:pt idx="12381">
                  <c:v>1756.2</c:v>
                </c:pt>
                <c:pt idx="12382">
                  <c:v>1756.3</c:v>
                </c:pt>
                <c:pt idx="12383">
                  <c:v>1756.3</c:v>
                </c:pt>
                <c:pt idx="12384">
                  <c:v>1756.3999999999999</c:v>
                </c:pt>
                <c:pt idx="12385">
                  <c:v>1756.5000000000002</c:v>
                </c:pt>
                <c:pt idx="12386">
                  <c:v>1756.5000000000002</c:v>
                </c:pt>
                <c:pt idx="12387">
                  <c:v>1756.6000000000001</c:v>
                </c:pt>
                <c:pt idx="12388">
                  <c:v>1756.7</c:v>
                </c:pt>
                <c:pt idx="12389">
                  <c:v>1756.8</c:v>
                </c:pt>
                <c:pt idx="12390">
                  <c:v>1756.8</c:v>
                </c:pt>
                <c:pt idx="12391">
                  <c:v>1756.8999999999999</c:v>
                </c:pt>
                <c:pt idx="12392">
                  <c:v>1757.0000000000002</c:v>
                </c:pt>
                <c:pt idx="12393">
                  <c:v>1757.0000000000002</c:v>
                </c:pt>
                <c:pt idx="12394">
                  <c:v>1757.1000000000001</c:v>
                </c:pt>
                <c:pt idx="12395">
                  <c:v>1757.2</c:v>
                </c:pt>
                <c:pt idx="12396">
                  <c:v>1757.3</c:v>
                </c:pt>
                <c:pt idx="12397">
                  <c:v>1757.3</c:v>
                </c:pt>
                <c:pt idx="12398">
                  <c:v>1757.3999999999999</c:v>
                </c:pt>
                <c:pt idx="12399">
                  <c:v>1757.5000000000002</c:v>
                </c:pt>
                <c:pt idx="12400">
                  <c:v>1757.5000000000002</c:v>
                </c:pt>
                <c:pt idx="12401">
                  <c:v>1757.6000000000001</c:v>
                </c:pt>
                <c:pt idx="12402">
                  <c:v>1757.7</c:v>
                </c:pt>
                <c:pt idx="12403">
                  <c:v>1757.8</c:v>
                </c:pt>
                <c:pt idx="12404">
                  <c:v>1757.8</c:v>
                </c:pt>
                <c:pt idx="12405">
                  <c:v>1757.8999999999999</c:v>
                </c:pt>
                <c:pt idx="12406">
                  <c:v>1758.0000000000002</c:v>
                </c:pt>
                <c:pt idx="12407">
                  <c:v>1758.0000000000002</c:v>
                </c:pt>
                <c:pt idx="12408">
                  <c:v>1758.1000000000001</c:v>
                </c:pt>
                <c:pt idx="12409">
                  <c:v>1758.2</c:v>
                </c:pt>
                <c:pt idx="12410">
                  <c:v>1758.3</c:v>
                </c:pt>
                <c:pt idx="12411">
                  <c:v>1758.3</c:v>
                </c:pt>
                <c:pt idx="12412">
                  <c:v>1758.3999999999999</c:v>
                </c:pt>
                <c:pt idx="12413">
                  <c:v>1758.5000000000002</c:v>
                </c:pt>
                <c:pt idx="12414">
                  <c:v>1758.5000000000002</c:v>
                </c:pt>
                <c:pt idx="12415">
                  <c:v>1758.6000000000001</c:v>
                </c:pt>
                <c:pt idx="12416">
                  <c:v>1758.7</c:v>
                </c:pt>
                <c:pt idx="12417">
                  <c:v>1758.8</c:v>
                </c:pt>
                <c:pt idx="12418">
                  <c:v>1758.8</c:v>
                </c:pt>
                <c:pt idx="12419">
                  <c:v>1758.8999999999999</c:v>
                </c:pt>
                <c:pt idx="12420">
                  <c:v>1759.0000000000002</c:v>
                </c:pt>
                <c:pt idx="12421">
                  <c:v>1759.0000000000002</c:v>
                </c:pt>
                <c:pt idx="12422">
                  <c:v>1759.1000000000001</c:v>
                </c:pt>
                <c:pt idx="12423">
                  <c:v>1759.2</c:v>
                </c:pt>
                <c:pt idx="12424">
                  <c:v>1759.3</c:v>
                </c:pt>
                <c:pt idx="12425">
                  <c:v>1759.3</c:v>
                </c:pt>
                <c:pt idx="12426">
                  <c:v>1759.3999999999999</c:v>
                </c:pt>
                <c:pt idx="12427">
                  <c:v>1759.5000000000002</c:v>
                </c:pt>
                <c:pt idx="12428">
                  <c:v>1759.6000000000001</c:v>
                </c:pt>
                <c:pt idx="12429">
                  <c:v>1759.6000000000001</c:v>
                </c:pt>
                <c:pt idx="12430">
                  <c:v>1759.7</c:v>
                </c:pt>
                <c:pt idx="12431">
                  <c:v>1759.8</c:v>
                </c:pt>
                <c:pt idx="12432">
                  <c:v>1759.8</c:v>
                </c:pt>
                <c:pt idx="12433">
                  <c:v>1759.8999999999999</c:v>
                </c:pt>
                <c:pt idx="12434">
                  <c:v>1760.0000000000002</c:v>
                </c:pt>
                <c:pt idx="12435">
                  <c:v>1760.1000000000001</c:v>
                </c:pt>
                <c:pt idx="12436">
                  <c:v>1760.1000000000001</c:v>
                </c:pt>
                <c:pt idx="12437">
                  <c:v>1760.2</c:v>
                </c:pt>
                <c:pt idx="12438">
                  <c:v>1760.3</c:v>
                </c:pt>
                <c:pt idx="12439">
                  <c:v>1760.3</c:v>
                </c:pt>
                <c:pt idx="12440">
                  <c:v>1760.3999999999999</c:v>
                </c:pt>
                <c:pt idx="12441">
                  <c:v>1760.5000000000002</c:v>
                </c:pt>
                <c:pt idx="12442">
                  <c:v>1760.6000000000001</c:v>
                </c:pt>
                <c:pt idx="12443">
                  <c:v>1760.6000000000001</c:v>
                </c:pt>
                <c:pt idx="12444">
                  <c:v>1760.7</c:v>
                </c:pt>
                <c:pt idx="12445">
                  <c:v>1760.8</c:v>
                </c:pt>
                <c:pt idx="12446">
                  <c:v>1760.8</c:v>
                </c:pt>
                <c:pt idx="12447">
                  <c:v>1760.8999999999999</c:v>
                </c:pt>
                <c:pt idx="12448">
                  <c:v>1761.0000000000002</c:v>
                </c:pt>
                <c:pt idx="12449">
                  <c:v>1761.1000000000001</c:v>
                </c:pt>
                <c:pt idx="12450">
                  <c:v>1761.1000000000001</c:v>
                </c:pt>
                <c:pt idx="12451">
                  <c:v>1761.2</c:v>
                </c:pt>
                <c:pt idx="12452">
                  <c:v>1761.3</c:v>
                </c:pt>
                <c:pt idx="12453">
                  <c:v>1761.3</c:v>
                </c:pt>
                <c:pt idx="12454">
                  <c:v>1761.3999999999999</c:v>
                </c:pt>
                <c:pt idx="12455">
                  <c:v>1761.5000000000002</c:v>
                </c:pt>
                <c:pt idx="12456">
                  <c:v>1761.6000000000001</c:v>
                </c:pt>
                <c:pt idx="12457">
                  <c:v>1761.6000000000001</c:v>
                </c:pt>
                <c:pt idx="12458">
                  <c:v>1761.7</c:v>
                </c:pt>
                <c:pt idx="12459">
                  <c:v>1761.8</c:v>
                </c:pt>
                <c:pt idx="12460">
                  <c:v>1761.8</c:v>
                </c:pt>
                <c:pt idx="12461">
                  <c:v>1761.8999999999999</c:v>
                </c:pt>
                <c:pt idx="12462">
                  <c:v>1762.0000000000002</c:v>
                </c:pt>
                <c:pt idx="12463">
                  <c:v>1762.1000000000001</c:v>
                </c:pt>
                <c:pt idx="12464">
                  <c:v>1762.1000000000001</c:v>
                </c:pt>
                <c:pt idx="12465">
                  <c:v>1762.2</c:v>
                </c:pt>
                <c:pt idx="12466">
                  <c:v>1762.3</c:v>
                </c:pt>
                <c:pt idx="12467">
                  <c:v>1762.3999999999999</c:v>
                </c:pt>
                <c:pt idx="12468">
                  <c:v>1762.3999999999999</c:v>
                </c:pt>
                <c:pt idx="12469">
                  <c:v>1762.5000000000002</c:v>
                </c:pt>
                <c:pt idx="12470">
                  <c:v>1762.6000000000001</c:v>
                </c:pt>
                <c:pt idx="12471">
                  <c:v>1762.7</c:v>
                </c:pt>
                <c:pt idx="12472">
                  <c:v>1762.7</c:v>
                </c:pt>
                <c:pt idx="12473">
                  <c:v>1762.8</c:v>
                </c:pt>
                <c:pt idx="12474">
                  <c:v>1762.8999999999999</c:v>
                </c:pt>
                <c:pt idx="12475">
                  <c:v>1763.0000000000002</c:v>
                </c:pt>
                <c:pt idx="12476">
                  <c:v>1763.0000000000002</c:v>
                </c:pt>
                <c:pt idx="12477">
                  <c:v>1763.1000000000001</c:v>
                </c:pt>
                <c:pt idx="12478">
                  <c:v>1763.2</c:v>
                </c:pt>
                <c:pt idx="12479">
                  <c:v>1763.3</c:v>
                </c:pt>
                <c:pt idx="12480">
                  <c:v>1763.3</c:v>
                </c:pt>
                <c:pt idx="12481">
                  <c:v>1763.3999999999999</c:v>
                </c:pt>
                <c:pt idx="12482">
                  <c:v>1763.5000000000002</c:v>
                </c:pt>
                <c:pt idx="12483">
                  <c:v>1763.6000000000001</c:v>
                </c:pt>
                <c:pt idx="12484">
                  <c:v>1763.6000000000001</c:v>
                </c:pt>
                <c:pt idx="12485">
                  <c:v>1763.7</c:v>
                </c:pt>
                <c:pt idx="12486">
                  <c:v>1763.8</c:v>
                </c:pt>
                <c:pt idx="12487">
                  <c:v>1763.8999999999999</c:v>
                </c:pt>
                <c:pt idx="12488">
                  <c:v>1763.8999999999999</c:v>
                </c:pt>
                <c:pt idx="12489">
                  <c:v>1764.0000000000002</c:v>
                </c:pt>
                <c:pt idx="12490">
                  <c:v>1764.1000000000001</c:v>
                </c:pt>
                <c:pt idx="12491">
                  <c:v>1764.2</c:v>
                </c:pt>
                <c:pt idx="12492">
                  <c:v>1764.2</c:v>
                </c:pt>
                <c:pt idx="12493">
                  <c:v>1764.3</c:v>
                </c:pt>
                <c:pt idx="12494">
                  <c:v>1764.3999999999999</c:v>
                </c:pt>
                <c:pt idx="12495">
                  <c:v>1764.5000000000002</c:v>
                </c:pt>
                <c:pt idx="12496">
                  <c:v>1764.5000000000002</c:v>
                </c:pt>
                <c:pt idx="12497">
                  <c:v>1764.6000000000001</c:v>
                </c:pt>
                <c:pt idx="12498">
                  <c:v>1764.7</c:v>
                </c:pt>
                <c:pt idx="12499">
                  <c:v>1764.7</c:v>
                </c:pt>
                <c:pt idx="12500">
                  <c:v>1764.8</c:v>
                </c:pt>
                <c:pt idx="12501">
                  <c:v>1764.8999999999999</c:v>
                </c:pt>
                <c:pt idx="12502">
                  <c:v>1765.0000000000002</c:v>
                </c:pt>
                <c:pt idx="12503">
                  <c:v>1765.0000000000002</c:v>
                </c:pt>
                <c:pt idx="12504">
                  <c:v>1765.1000000000001</c:v>
                </c:pt>
                <c:pt idx="12505">
                  <c:v>1765.2</c:v>
                </c:pt>
                <c:pt idx="12506">
                  <c:v>1765.3</c:v>
                </c:pt>
                <c:pt idx="12507">
                  <c:v>1765.3</c:v>
                </c:pt>
                <c:pt idx="12508">
                  <c:v>1765.3999999999999</c:v>
                </c:pt>
                <c:pt idx="12509">
                  <c:v>1765.5000000000002</c:v>
                </c:pt>
                <c:pt idx="12510">
                  <c:v>1765.6000000000001</c:v>
                </c:pt>
                <c:pt idx="12511">
                  <c:v>1765.6000000000001</c:v>
                </c:pt>
                <c:pt idx="12512">
                  <c:v>1765.7</c:v>
                </c:pt>
                <c:pt idx="12513">
                  <c:v>1765.8</c:v>
                </c:pt>
                <c:pt idx="12514">
                  <c:v>1765.8999999999999</c:v>
                </c:pt>
                <c:pt idx="12515">
                  <c:v>1765.8999999999999</c:v>
                </c:pt>
                <c:pt idx="12516">
                  <c:v>1766.0000000000002</c:v>
                </c:pt>
                <c:pt idx="12517">
                  <c:v>1766.1000000000001</c:v>
                </c:pt>
                <c:pt idx="12518">
                  <c:v>1766.2</c:v>
                </c:pt>
                <c:pt idx="12519">
                  <c:v>1766.2</c:v>
                </c:pt>
                <c:pt idx="12520">
                  <c:v>1766.3</c:v>
                </c:pt>
                <c:pt idx="12521">
                  <c:v>1766.3999999999999</c:v>
                </c:pt>
                <c:pt idx="12522">
                  <c:v>1766.5000000000002</c:v>
                </c:pt>
                <c:pt idx="12523">
                  <c:v>1766.5000000000002</c:v>
                </c:pt>
                <c:pt idx="12524">
                  <c:v>1766.6000000000001</c:v>
                </c:pt>
                <c:pt idx="12525">
                  <c:v>1766.7</c:v>
                </c:pt>
                <c:pt idx="12526">
                  <c:v>1766.8</c:v>
                </c:pt>
                <c:pt idx="12527">
                  <c:v>1766.8</c:v>
                </c:pt>
                <c:pt idx="12528">
                  <c:v>1766.8999999999999</c:v>
                </c:pt>
                <c:pt idx="12529">
                  <c:v>1767.0000000000002</c:v>
                </c:pt>
                <c:pt idx="12530">
                  <c:v>1767.1000000000001</c:v>
                </c:pt>
                <c:pt idx="12531">
                  <c:v>1767.1000000000001</c:v>
                </c:pt>
                <c:pt idx="12532">
                  <c:v>1767.2</c:v>
                </c:pt>
                <c:pt idx="12533">
                  <c:v>1767.3</c:v>
                </c:pt>
                <c:pt idx="12534">
                  <c:v>1767.3999999999999</c:v>
                </c:pt>
                <c:pt idx="12535">
                  <c:v>1767.3999999999999</c:v>
                </c:pt>
                <c:pt idx="12536">
                  <c:v>1767.5000000000002</c:v>
                </c:pt>
                <c:pt idx="12537">
                  <c:v>1767.6000000000001</c:v>
                </c:pt>
                <c:pt idx="12538">
                  <c:v>1767.7</c:v>
                </c:pt>
                <c:pt idx="12539">
                  <c:v>1767.7</c:v>
                </c:pt>
                <c:pt idx="12540">
                  <c:v>1767.8</c:v>
                </c:pt>
                <c:pt idx="12541">
                  <c:v>1767.8999999999999</c:v>
                </c:pt>
                <c:pt idx="12542">
                  <c:v>1768.0000000000002</c:v>
                </c:pt>
                <c:pt idx="12543">
                  <c:v>1768.0000000000002</c:v>
                </c:pt>
                <c:pt idx="12544">
                  <c:v>1768.1000000000001</c:v>
                </c:pt>
                <c:pt idx="12545">
                  <c:v>1768.2</c:v>
                </c:pt>
                <c:pt idx="12546">
                  <c:v>1768.3</c:v>
                </c:pt>
                <c:pt idx="12547">
                  <c:v>1768.3</c:v>
                </c:pt>
                <c:pt idx="12548">
                  <c:v>1768.3999999999999</c:v>
                </c:pt>
                <c:pt idx="12549">
                  <c:v>1768.5000000000002</c:v>
                </c:pt>
                <c:pt idx="12550">
                  <c:v>1768.6000000000001</c:v>
                </c:pt>
                <c:pt idx="12551">
                  <c:v>1768.6000000000001</c:v>
                </c:pt>
                <c:pt idx="12552">
                  <c:v>1768.7</c:v>
                </c:pt>
                <c:pt idx="12553">
                  <c:v>1768.8</c:v>
                </c:pt>
                <c:pt idx="12554">
                  <c:v>1768.8999999999999</c:v>
                </c:pt>
                <c:pt idx="12555">
                  <c:v>1768.8999999999999</c:v>
                </c:pt>
                <c:pt idx="12556">
                  <c:v>1769.0000000000002</c:v>
                </c:pt>
                <c:pt idx="12557">
                  <c:v>1769.1000000000001</c:v>
                </c:pt>
                <c:pt idx="12558">
                  <c:v>1769.2</c:v>
                </c:pt>
                <c:pt idx="12559">
                  <c:v>1769.2</c:v>
                </c:pt>
                <c:pt idx="12560">
                  <c:v>1769.3</c:v>
                </c:pt>
                <c:pt idx="12561">
                  <c:v>1769.3999999999999</c:v>
                </c:pt>
                <c:pt idx="12562">
                  <c:v>1769.5000000000002</c:v>
                </c:pt>
                <c:pt idx="12563">
                  <c:v>1769.5000000000002</c:v>
                </c:pt>
                <c:pt idx="12564">
                  <c:v>1769.6000000000001</c:v>
                </c:pt>
                <c:pt idx="12565">
                  <c:v>1769.7</c:v>
                </c:pt>
                <c:pt idx="12566">
                  <c:v>1769.8</c:v>
                </c:pt>
                <c:pt idx="12567">
                  <c:v>1769.8</c:v>
                </c:pt>
                <c:pt idx="12568">
                  <c:v>1769.8999999999999</c:v>
                </c:pt>
                <c:pt idx="12569">
                  <c:v>1770.0000000000002</c:v>
                </c:pt>
                <c:pt idx="12570">
                  <c:v>1770.1000000000001</c:v>
                </c:pt>
                <c:pt idx="12571">
                  <c:v>1770.2</c:v>
                </c:pt>
                <c:pt idx="12572">
                  <c:v>1770.2</c:v>
                </c:pt>
                <c:pt idx="12573">
                  <c:v>1770.3</c:v>
                </c:pt>
                <c:pt idx="12574">
                  <c:v>1770.3999999999999</c:v>
                </c:pt>
                <c:pt idx="12575">
                  <c:v>1770.5000000000002</c:v>
                </c:pt>
                <c:pt idx="12576">
                  <c:v>1770.5000000000002</c:v>
                </c:pt>
                <c:pt idx="12577">
                  <c:v>1770.6000000000001</c:v>
                </c:pt>
                <c:pt idx="12578">
                  <c:v>1770.7</c:v>
                </c:pt>
                <c:pt idx="12579">
                  <c:v>1770.8</c:v>
                </c:pt>
                <c:pt idx="12580">
                  <c:v>1770.8</c:v>
                </c:pt>
                <c:pt idx="12581">
                  <c:v>1770.8999999999999</c:v>
                </c:pt>
                <c:pt idx="12582">
                  <c:v>1771.0000000000002</c:v>
                </c:pt>
                <c:pt idx="12583">
                  <c:v>1771.1000000000001</c:v>
                </c:pt>
                <c:pt idx="12584">
                  <c:v>1771.2</c:v>
                </c:pt>
                <c:pt idx="12585">
                  <c:v>1771.2</c:v>
                </c:pt>
                <c:pt idx="12586">
                  <c:v>1771.3</c:v>
                </c:pt>
                <c:pt idx="12587">
                  <c:v>1771.3999999999999</c:v>
                </c:pt>
                <c:pt idx="12588">
                  <c:v>1771.5000000000002</c:v>
                </c:pt>
                <c:pt idx="12589">
                  <c:v>1771.5000000000002</c:v>
                </c:pt>
                <c:pt idx="12590">
                  <c:v>1771.6000000000001</c:v>
                </c:pt>
                <c:pt idx="12591">
                  <c:v>1771.7</c:v>
                </c:pt>
                <c:pt idx="12592">
                  <c:v>1771.8</c:v>
                </c:pt>
                <c:pt idx="12593">
                  <c:v>1771.8999999999999</c:v>
                </c:pt>
                <c:pt idx="12594">
                  <c:v>1771.8999999999999</c:v>
                </c:pt>
                <c:pt idx="12595">
                  <c:v>1772.0000000000002</c:v>
                </c:pt>
                <c:pt idx="12596">
                  <c:v>1772.1000000000001</c:v>
                </c:pt>
                <c:pt idx="12597">
                  <c:v>1772.2</c:v>
                </c:pt>
                <c:pt idx="12598">
                  <c:v>1772.2</c:v>
                </c:pt>
                <c:pt idx="12599">
                  <c:v>1772.3</c:v>
                </c:pt>
                <c:pt idx="12600">
                  <c:v>1772.3999999999999</c:v>
                </c:pt>
                <c:pt idx="12601">
                  <c:v>1772.5000000000002</c:v>
                </c:pt>
                <c:pt idx="12602">
                  <c:v>1772.5000000000002</c:v>
                </c:pt>
                <c:pt idx="12603">
                  <c:v>1772.6000000000001</c:v>
                </c:pt>
                <c:pt idx="12604">
                  <c:v>1772.7</c:v>
                </c:pt>
                <c:pt idx="12605">
                  <c:v>1772.8</c:v>
                </c:pt>
                <c:pt idx="12606">
                  <c:v>1772.8999999999999</c:v>
                </c:pt>
                <c:pt idx="12607">
                  <c:v>1772.8999999999999</c:v>
                </c:pt>
                <c:pt idx="12608">
                  <c:v>1773.0000000000002</c:v>
                </c:pt>
                <c:pt idx="12609">
                  <c:v>1773.1000000000001</c:v>
                </c:pt>
                <c:pt idx="12610">
                  <c:v>1773.2</c:v>
                </c:pt>
                <c:pt idx="12611">
                  <c:v>1773.2</c:v>
                </c:pt>
                <c:pt idx="12612">
                  <c:v>1773.3</c:v>
                </c:pt>
                <c:pt idx="12613">
                  <c:v>1773.3999999999999</c:v>
                </c:pt>
                <c:pt idx="12614">
                  <c:v>1773.5000000000002</c:v>
                </c:pt>
                <c:pt idx="12615">
                  <c:v>1773.6000000000001</c:v>
                </c:pt>
                <c:pt idx="12616">
                  <c:v>1773.6000000000001</c:v>
                </c:pt>
                <c:pt idx="12617">
                  <c:v>1773.7</c:v>
                </c:pt>
                <c:pt idx="12618">
                  <c:v>1773.8</c:v>
                </c:pt>
                <c:pt idx="12619">
                  <c:v>1773.8999999999999</c:v>
                </c:pt>
                <c:pt idx="12620">
                  <c:v>1773.8999999999999</c:v>
                </c:pt>
                <c:pt idx="12621">
                  <c:v>1774.0000000000002</c:v>
                </c:pt>
                <c:pt idx="12622">
                  <c:v>1774.1000000000001</c:v>
                </c:pt>
                <c:pt idx="12623">
                  <c:v>1774.2</c:v>
                </c:pt>
                <c:pt idx="12624">
                  <c:v>1774.2</c:v>
                </c:pt>
                <c:pt idx="12625">
                  <c:v>1774.3</c:v>
                </c:pt>
                <c:pt idx="12626">
                  <c:v>1774.3999999999999</c:v>
                </c:pt>
                <c:pt idx="12627">
                  <c:v>1774.5000000000002</c:v>
                </c:pt>
                <c:pt idx="12628">
                  <c:v>1774.6000000000001</c:v>
                </c:pt>
                <c:pt idx="12629">
                  <c:v>1774.6000000000001</c:v>
                </c:pt>
                <c:pt idx="12630">
                  <c:v>1774.7</c:v>
                </c:pt>
                <c:pt idx="12631">
                  <c:v>1774.8</c:v>
                </c:pt>
                <c:pt idx="12632">
                  <c:v>1774.8999999999999</c:v>
                </c:pt>
                <c:pt idx="12633">
                  <c:v>1774.8999999999999</c:v>
                </c:pt>
                <c:pt idx="12634">
                  <c:v>1775.0000000000002</c:v>
                </c:pt>
                <c:pt idx="12635">
                  <c:v>1775.1000000000001</c:v>
                </c:pt>
                <c:pt idx="12636">
                  <c:v>1775.2</c:v>
                </c:pt>
                <c:pt idx="12637">
                  <c:v>1775.3</c:v>
                </c:pt>
                <c:pt idx="12638">
                  <c:v>1775.3</c:v>
                </c:pt>
                <c:pt idx="12639">
                  <c:v>1775.3999999999999</c:v>
                </c:pt>
                <c:pt idx="12640">
                  <c:v>1775.5000000000002</c:v>
                </c:pt>
                <c:pt idx="12641">
                  <c:v>1775.6000000000001</c:v>
                </c:pt>
                <c:pt idx="12642">
                  <c:v>1775.6000000000001</c:v>
                </c:pt>
                <c:pt idx="12643">
                  <c:v>1775.7</c:v>
                </c:pt>
                <c:pt idx="12644">
                  <c:v>1775.8</c:v>
                </c:pt>
                <c:pt idx="12645">
                  <c:v>1775.8999999999999</c:v>
                </c:pt>
                <c:pt idx="12646">
                  <c:v>1775.8999999999999</c:v>
                </c:pt>
                <c:pt idx="12647">
                  <c:v>1776.0000000000002</c:v>
                </c:pt>
                <c:pt idx="12648">
                  <c:v>1776.1000000000001</c:v>
                </c:pt>
                <c:pt idx="12649">
                  <c:v>1776.2</c:v>
                </c:pt>
                <c:pt idx="12650">
                  <c:v>1776.3</c:v>
                </c:pt>
                <c:pt idx="12651">
                  <c:v>1776.3</c:v>
                </c:pt>
                <c:pt idx="12652">
                  <c:v>1776.3999999999999</c:v>
                </c:pt>
                <c:pt idx="12653">
                  <c:v>1776.5000000000002</c:v>
                </c:pt>
                <c:pt idx="12654">
                  <c:v>1776.6000000000001</c:v>
                </c:pt>
                <c:pt idx="12655">
                  <c:v>1776.6000000000001</c:v>
                </c:pt>
                <c:pt idx="12656">
                  <c:v>1776.7</c:v>
                </c:pt>
                <c:pt idx="12657">
                  <c:v>1776.8</c:v>
                </c:pt>
                <c:pt idx="12658">
                  <c:v>1776.8999999999999</c:v>
                </c:pt>
                <c:pt idx="12659">
                  <c:v>1776.8999999999999</c:v>
                </c:pt>
                <c:pt idx="12660">
                  <c:v>1777.0000000000002</c:v>
                </c:pt>
                <c:pt idx="12661">
                  <c:v>1777.1000000000001</c:v>
                </c:pt>
                <c:pt idx="12662">
                  <c:v>1777.2</c:v>
                </c:pt>
                <c:pt idx="12663">
                  <c:v>1777.2</c:v>
                </c:pt>
                <c:pt idx="12664">
                  <c:v>1777.3</c:v>
                </c:pt>
                <c:pt idx="12665">
                  <c:v>1777.3999999999999</c:v>
                </c:pt>
                <c:pt idx="12666">
                  <c:v>1777.5000000000002</c:v>
                </c:pt>
                <c:pt idx="12667">
                  <c:v>1777.5000000000002</c:v>
                </c:pt>
                <c:pt idx="12668">
                  <c:v>1777.6000000000001</c:v>
                </c:pt>
                <c:pt idx="12669">
                  <c:v>1777.7</c:v>
                </c:pt>
                <c:pt idx="12670">
                  <c:v>1777.8</c:v>
                </c:pt>
                <c:pt idx="12671">
                  <c:v>1777.8</c:v>
                </c:pt>
                <c:pt idx="12672">
                  <c:v>1777.8999999999999</c:v>
                </c:pt>
                <c:pt idx="12673">
                  <c:v>1778.0000000000002</c:v>
                </c:pt>
                <c:pt idx="12674">
                  <c:v>1778.1000000000001</c:v>
                </c:pt>
                <c:pt idx="12675">
                  <c:v>1778.1000000000001</c:v>
                </c:pt>
                <c:pt idx="12676">
                  <c:v>1778.2</c:v>
                </c:pt>
                <c:pt idx="12677">
                  <c:v>1778.3</c:v>
                </c:pt>
                <c:pt idx="12678">
                  <c:v>1778.3999999999999</c:v>
                </c:pt>
                <c:pt idx="12679">
                  <c:v>1778.3999999999999</c:v>
                </c:pt>
                <c:pt idx="12680">
                  <c:v>1778.5000000000002</c:v>
                </c:pt>
                <c:pt idx="12681">
                  <c:v>1778.6000000000001</c:v>
                </c:pt>
                <c:pt idx="12682">
                  <c:v>1778.7</c:v>
                </c:pt>
                <c:pt idx="12683">
                  <c:v>1778.7</c:v>
                </c:pt>
                <c:pt idx="12684">
                  <c:v>1778.8</c:v>
                </c:pt>
                <c:pt idx="12685">
                  <c:v>1778.8999999999999</c:v>
                </c:pt>
                <c:pt idx="12686">
                  <c:v>1779.0000000000002</c:v>
                </c:pt>
                <c:pt idx="12687">
                  <c:v>1779.0000000000002</c:v>
                </c:pt>
                <c:pt idx="12688">
                  <c:v>1779.1000000000001</c:v>
                </c:pt>
                <c:pt idx="12689">
                  <c:v>1779.2</c:v>
                </c:pt>
                <c:pt idx="12690">
                  <c:v>1779.3</c:v>
                </c:pt>
                <c:pt idx="12691">
                  <c:v>1779.3999999999999</c:v>
                </c:pt>
                <c:pt idx="12692">
                  <c:v>1779.3999999999999</c:v>
                </c:pt>
                <c:pt idx="12693">
                  <c:v>1779.5000000000002</c:v>
                </c:pt>
                <c:pt idx="12694">
                  <c:v>1779.6000000000001</c:v>
                </c:pt>
                <c:pt idx="12695">
                  <c:v>1779.7</c:v>
                </c:pt>
                <c:pt idx="12696">
                  <c:v>1779.7</c:v>
                </c:pt>
                <c:pt idx="12697">
                  <c:v>1779.8</c:v>
                </c:pt>
                <c:pt idx="12698">
                  <c:v>1779.8999999999999</c:v>
                </c:pt>
                <c:pt idx="12699">
                  <c:v>1780.0000000000002</c:v>
                </c:pt>
                <c:pt idx="12700">
                  <c:v>1780.0000000000002</c:v>
                </c:pt>
                <c:pt idx="12701">
                  <c:v>1780.1000000000001</c:v>
                </c:pt>
                <c:pt idx="12702">
                  <c:v>1780.2</c:v>
                </c:pt>
                <c:pt idx="12703">
                  <c:v>1780.3</c:v>
                </c:pt>
                <c:pt idx="12704">
                  <c:v>1780.3</c:v>
                </c:pt>
                <c:pt idx="12705">
                  <c:v>1780.3999999999999</c:v>
                </c:pt>
                <c:pt idx="12706">
                  <c:v>1780.5000000000002</c:v>
                </c:pt>
                <c:pt idx="12707">
                  <c:v>1780.6000000000001</c:v>
                </c:pt>
                <c:pt idx="12708">
                  <c:v>1780.6000000000001</c:v>
                </c:pt>
                <c:pt idx="12709">
                  <c:v>1780.7</c:v>
                </c:pt>
                <c:pt idx="12710">
                  <c:v>1780.8</c:v>
                </c:pt>
                <c:pt idx="12711">
                  <c:v>1780.8999999999999</c:v>
                </c:pt>
                <c:pt idx="12712">
                  <c:v>1780.8999999999999</c:v>
                </c:pt>
                <c:pt idx="12713">
                  <c:v>1781.0000000000002</c:v>
                </c:pt>
                <c:pt idx="12714">
                  <c:v>1781.1000000000001</c:v>
                </c:pt>
                <c:pt idx="12715">
                  <c:v>1781.2</c:v>
                </c:pt>
                <c:pt idx="12716">
                  <c:v>1781.2</c:v>
                </c:pt>
                <c:pt idx="12717">
                  <c:v>1781.3</c:v>
                </c:pt>
                <c:pt idx="12718">
                  <c:v>1781.3999999999999</c:v>
                </c:pt>
                <c:pt idx="12719">
                  <c:v>1781.5000000000002</c:v>
                </c:pt>
                <c:pt idx="12720">
                  <c:v>1781.5000000000002</c:v>
                </c:pt>
                <c:pt idx="12721">
                  <c:v>1781.6000000000001</c:v>
                </c:pt>
                <c:pt idx="12722">
                  <c:v>1781.7</c:v>
                </c:pt>
                <c:pt idx="12723">
                  <c:v>1781.8</c:v>
                </c:pt>
                <c:pt idx="12724">
                  <c:v>1781.8</c:v>
                </c:pt>
                <c:pt idx="12725">
                  <c:v>1781.8999999999999</c:v>
                </c:pt>
                <c:pt idx="12726">
                  <c:v>1782.0000000000002</c:v>
                </c:pt>
                <c:pt idx="12727">
                  <c:v>1782.1000000000001</c:v>
                </c:pt>
                <c:pt idx="12728">
                  <c:v>1782.1000000000001</c:v>
                </c:pt>
                <c:pt idx="12729">
                  <c:v>1782.2</c:v>
                </c:pt>
                <c:pt idx="12730">
                  <c:v>1782.3</c:v>
                </c:pt>
                <c:pt idx="12731">
                  <c:v>1782.3999999999999</c:v>
                </c:pt>
                <c:pt idx="12732">
                  <c:v>1782.3999999999999</c:v>
                </c:pt>
                <c:pt idx="12733">
                  <c:v>1782.5000000000002</c:v>
                </c:pt>
                <c:pt idx="12734">
                  <c:v>1782.6000000000001</c:v>
                </c:pt>
                <c:pt idx="12735">
                  <c:v>1782.7</c:v>
                </c:pt>
                <c:pt idx="12736">
                  <c:v>1782.7</c:v>
                </c:pt>
                <c:pt idx="12737">
                  <c:v>1782.8</c:v>
                </c:pt>
                <c:pt idx="12738">
                  <c:v>1782.8999999999999</c:v>
                </c:pt>
                <c:pt idx="12739">
                  <c:v>1783.0000000000002</c:v>
                </c:pt>
                <c:pt idx="12740">
                  <c:v>1783.0000000000002</c:v>
                </c:pt>
                <c:pt idx="12741">
                  <c:v>1783.1000000000001</c:v>
                </c:pt>
                <c:pt idx="12742">
                  <c:v>1783.2</c:v>
                </c:pt>
                <c:pt idx="12743">
                  <c:v>1783.3</c:v>
                </c:pt>
                <c:pt idx="12744">
                  <c:v>1783.3</c:v>
                </c:pt>
                <c:pt idx="12745">
                  <c:v>1783.3999999999999</c:v>
                </c:pt>
                <c:pt idx="12746">
                  <c:v>1783.5000000000002</c:v>
                </c:pt>
                <c:pt idx="12747">
                  <c:v>1783.6000000000001</c:v>
                </c:pt>
                <c:pt idx="12748">
                  <c:v>1783.6000000000001</c:v>
                </c:pt>
                <c:pt idx="12749">
                  <c:v>1783.7</c:v>
                </c:pt>
                <c:pt idx="12750">
                  <c:v>1783.8</c:v>
                </c:pt>
                <c:pt idx="12751">
                  <c:v>1783.8999999999999</c:v>
                </c:pt>
                <c:pt idx="12752">
                  <c:v>1783.8999999999999</c:v>
                </c:pt>
                <c:pt idx="12753">
                  <c:v>1784.0000000000002</c:v>
                </c:pt>
                <c:pt idx="12754">
                  <c:v>1784.1000000000001</c:v>
                </c:pt>
                <c:pt idx="12755">
                  <c:v>1784.2</c:v>
                </c:pt>
                <c:pt idx="12756">
                  <c:v>1784.3</c:v>
                </c:pt>
                <c:pt idx="12757">
                  <c:v>1784.3</c:v>
                </c:pt>
                <c:pt idx="12758">
                  <c:v>1784.3999999999999</c:v>
                </c:pt>
                <c:pt idx="12759">
                  <c:v>1784.5000000000002</c:v>
                </c:pt>
                <c:pt idx="12760">
                  <c:v>1784.6000000000001</c:v>
                </c:pt>
                <c:pt idx="12761">
                  <c:v>1784.7</c:v>
                </c:pt>
                <c:pt idx="12762">
                  <c:v>1784.7</c:v>
                </c:pt>
                <c:pt idx="12763">
                  <c:v>1784.8</c:v>
                </c:pt>
                <c:pt idx="12764">
                  <c:v>1784.8999999999999</c:v>
                </c:pt>
                <c:pt idx="12765">
                  <c:v>1785.0000000000002</c:v>
                </c:pt>
                <c:pt idx="12766">
                  <c:v>1785.1000000000001</c:v>
                </c:pt>
                <c:pt idx="12767">
                  <c:v>1785.1000000000001</c:v>
                </c:pt>
                <c:pt idx="12768">
                  <c:v>1785.2</c:v>
                </c:pt>
                <c:pt idx="12769">
                  <c:v>1785.3</c:v>
                </c:pt>
                <c:pt idx="12770">
                  <c:v>1785.3999999999999</c:v>
                </c:pt>
                <c:pt idx="12771">
                  <c:v>1785.5000000000002</c:v>
                </c:pt>
                <c:pt idx="12772">
                  <c:v>1785.5000000000002</c:v>
                </c:pt>
                <c:pt idx="12773">
                  <c:v>1785.6000000000001</c:v>
                </c:pt>
                <c:pt idx="12774">
                  <c:v>1785.7</c:v>
                </c:pt>
                <c:pt idx="12775">
                  <c:v>1785.8</c:v>
                </c:pt>
                <c:pt idx="12776">
                  <c:v>1785.8999999999999</c:v>
                </c:pt>
                <c:pt idx="12777">
                  <c:v>1785.8999999999999</c:v>
                </c:pt>
                <c:pt idx="12778">
                  <c:v>1786.0000000000002</c:v>
                </c:pt>
                <c:pt idx="12779">
                  <c:v>1786.1000000000001</c:v>
                </c:pt>
                <c:pt idx="12780">
                  <c:v>1786.2</c:v>
                </c:pt>
                <c:pt idx="12781">
                  <c:v>1786.3</c:v>
                </c:pt>
                <c:pt idx="12782">
                  <c:v>1786.3</c:v>
                </c:pt>
                <c:pt idx="12783">
                  <c:v>1786.3999999999999</c:v>
                </c:pt>
                <c:pt idx="12784">
                  <c:v>1786.5000000000002</c:v>
                </c:pt>
                <c:pt idx="12785">
                  <c:v>1786.6000000000001</c:v>
                </c:pt>
                <c:pt idx="12786">
                  <c:v>1786.6000000000001</c:v>
                </c:pt>
                <c:pt idx="12787">
                  <c:v>1786.7</c:v>
                </c:pt>
                <c:pt idx="12788">
                  <c:v>1786.8</c:v>
                </c:pt>
                <c:pt idx="12789">
                  <c:v>1786.8999999999999</c:v>
                </c:pt>
                <c:pt idx="12790">
                  <c:v>1787.0000000000002</c:v>
                </c:pt>
                <c:pt idx="12791">
                  <c:v>1787.0000000000002</c:v>
                </c:pt>
                <c:pt idx="12792">
                  <c:v>1787.1000000000001</c:v>
                </c:pt>
                <c:pt idx="12793">
                  <c:v>1787.2</c:v>
                </c:pt>
                <c:pt idx="12794">
                  <c:v>1787.3</c:v>
                </c:pt>
                <c:pt idx="12795">
                  <c:v>1787.3999999999999</c:v>
                </c:pt>
                <c:pt idx="12796">
                  <c:v>1787.3999999999999</c:v>
                </c:pt>
                <c:pt idx="12797">
                  <c:v>1787.5000000000002</c:v>
                </c:pt>
                <c:pt idx="12798">
                  <c:v>1787.6000000000001</c:v>
                </c:pt>
                <c:pt idx="12799">
                  <c:v>1787.7</c:v>
                </c:pt>
                <c:pt idx="12800">
                  <c:v>1787.8</c:v>
                </c:pt>
                <c:pt idx="12801">
                  <c:v>1787.8</c:v>
                </c:pt>
                <c:pt idx="12802">
                  <c:v>1787.8999999999999</c:v>
                </c:pt>
                <c:pt idx="12803">
                  <c:v>1788.0000000000002</c:v>
                </c:pt>
                <c:pt idx="12804">
                  <c:v>1788.1000000000001</c:v>
                </c:pt>
                <c:pt idx="12805">
                  <c:v>1788.2</c:v>
                </c:pt>
                <c:pt idx="12806">
                  <c:v>1788.2</c:v>
                </c:pt>
                <c:pt idx="12807">
                  <c:v>1788.3</c:v>
                </c:pt>
                <c:pt idx="12808">
                  <c:v>1788.3999999999999</c:v>
                </c:pt>
                <c:pt idx="12809">
                  <c:v>1788.5000000000002</c:v>
                </c:pt>
                <c:pt idx="12810">
                  <c:v>1788.6000000000001</c:v>
                </c:pt>
                <c:pt idx="12811">
                  <c:v>1788.6000000000001</c:v>
                </c:pt>
                <c:pt idx="12812">
                  <c:v>1788.7</c:v>
                </c:pt>
                <c:pt idx="12813">
                  <c:v>1788.8</c:v>
                </c:pt>
                <c:pt idx="12814">
                  <c:v>1788.8999999999999</c:v>
                </c:pt>
                <c:pt idx="12815">
                  <c:v>1789.0000000000002</c:v>
                </c:pt>
                <c:pt idx="12816">
                  <c:v>1789.0000000000002</c:v>
                </c:pt>
                <c:pt idx="12817">
                  <c:v>1789.1000000000001</c:v>
                </c:pt>
                <c:pt idx="12818">
                  <c:v>1789.2</c:v>
                </c:pt>
                <c:pt idx="12819">
                  <c:v>1789.3</c:v>
                </c:pt>
                <c:pt idx="12820">
                  <c:v>1789.3</c:v>
                </c:pt>
                <c:pt idx="12821">
                  <c:v>1789.3999999999999</c:v>
                </c:pt>
                <c:pt idx="12822">
                  <c:v>1789.5000000000002</c:v>
                </c:pt>
                <c:pt idx="12823">
                  <c:v>1789.6000000000001</c:v>
                </c:pt>
                <c:pt idx="12824">
                  <c:v>1789.7</c:v>
                </c:pt>
                <c:pt idx="12825">
                  <c:v>1789.7</c:v>
                </c:pt>
                <c:pt idx="12826">
                  <c:v>1789.8</c:v>
                </c:pt>
                <c:pt idx="12827">
                  <c:v>1789.8999999999999</c:v>
                </c:pt>
                <c:pt idx="12828">
                  <c:v>1790.0000000000002</c:v>
                </c:pt>
                <c:pt idx="12829">
                  <c:v>1790.1000000000001</c:v>
                </c:pt>
                <c:pt idx="12830">
                  <c:v>1790.1000000000001</c:v>
                </c:pt>
                <c:pt idx="12831">
                  <c:v>1790.2</c:v>
                </c:pt>
                <c:pt idx="12832">
                  <c:v>1790.3</c:v>
                </c:pt>
                <c:pt idx="12833">
                  <c:v>1790.3999999999999</c:v>
                </c:pt>
                <c:pt idx="12834">
                  <c:v>1790.5000000000002</c:v>
                </c:pt>
                <c:pt idx="12835">
                  <c:v>1790.5000000000002</c:v>
                </c:pt>
                <c:pt idx="12836">
                  <c:v>1790.6000000000001</c:v>
                </c:pt>
                <c:pt idx="12837">
                  <c:v>1790.7</c:v>
                </c:pt>
                <c:pt idx="12838">
                  <c:v>1790.8</c:v>
                </c:pt>
                <c:pt idx="12839">
                  <c:v>1790.8999999999999</c:v>
                </c:pt>
                <c:pt idx="12840">
                  <c:v>1790.8999999999999</c:v>
                </c:pt>
                <c:pt idx="12841">
                  <c:v>1791.0000000000002</c:v>
                </c:pt>
                <c:pt idx="12842">
                  <c:v>1791.1000000000001</c:v>
                </c:pt>
                <c:pt idx="12843">
                  <c:v>1791.2</c:v>
                </c:pt>
                <c:pt idx="12844">
                  <c:v>1791.3</c:v>
                </c:pt>
                <c:pt idx="12845">
                  <c:v>1791.3999999999999</c:v>
                </c:pt>
                <c:pt idx="12846">
                  <c:v>1791.5000000000002</c:v>
                </c:pt>
                <c:pt idx="12847">
                  <c:v>1791.5000000000002</c:v>
                </c:pt>
                <c:pt idx="12848">
                  <c:v>1791.6000000000001</c:v>
                </c:pt>
                <c:pt idx="12849">
                  <c:v>1791.7</c:v>
                </c:pt>
                <c:pt idx="12850">
                  <c:v>1791.8</c:v>
                </c:pt>
                <c:pt idx="12851">
                  <c:v>1791.8999999999999</c:v>
                </c:pt>
                <c:pt idx="12852">
                  <c:v>1792.0000000000002</c:v>
                </c:pt>
                <c:pt idx="12853">
                  <c:v>1792.1000000000001</c:v>
                </c:pt>
                <c:pt idx="12854">
                  <c:v>1792.2</c:v>
                </c:pt>
                <c:pt idx="12855">
                  <c:v>1792.3</c:v>
                </c:pt>
                <c:pt idx="12856">
                  <c:v>1792.3999999999999</c:v>
                </c:pt>
                <c:pt idx="12857">
                  <c:v>1792.5000000000002</c:v>
                </c:pt>
                <c:pt idx="12858">
                  <c:v>1792.6000000000001</c:v>
                </c:pt>
                <c:pt idx="12859">
                  <c:v>1792.6000000000001</c:v>
                </c:pt>
                <c:pt idx="12860">
                  <c:v>1792.7</c:v>
                </c:pt>
                <c:pt idx="12861">
                  <c:v>1792.8</c:v>
                </c:pt>
                <c:pt idx="12862">
                  <c:v>1792.8999999999999</c:v>
                </c:pt>
                <c:pt idx="12863">
                  <c:v>1793.0000000000002</c:v>
                </c:pt>
                <c:pt idx="12864">
                  <c:v>1793.1000000000001</c:v>
                </c:pt>
                <c:pt idx="12865">
                  <c:v>1793.2</c:v>
                </c:pt>
                <c:pt idx="12866">
                  <c:v>1793.3</c:v>
                </c:pt>
                <c:pt idx="12867">
                  <c:v>1793.3999999999999</c:v>
                </c:pt>
                <c:pt idx="12868">
                  <c:v>1793.5000000000002</c:v>
                </c:pt>
                <c:pt idx="12869">
                  <c:v>1793.6000000000001</c:v>
                </c:pt>
                <c:pt idx="12870">
                  <c:v>1793.7</c:v>
                </c:pt>
                <c:pt idx="12871">
                  <c:v>1793.8</c:v>
                </c:pt>
                <c:pt idx="12872">
                  <c:v>1793.8</c:v>
                </c:pt>
                <c:pt idx="12873">
                  <c:v>1793.8999999999999</c:v>
                </c:pt>
                <c:pt idx="12874">
                  <c:v>1794.0000000000002</c:v>
                </c:pt>
                <c:pt idx="12875">
                  <c:v>1794.1000000000001</c:v>
                </c:pt>
                <c:pt idx="12876">
                  <c:v>1794.2</c:v>
                </c:pt>
                <c:pt idx="12877">
                  <c:v>1794.3</c:v>
                </c:pt>
                <c:pt idx="12878">
                  <c:v>1794.3999999999999</c:v>
                </c:pt>
                <c:pt idx="12879">
                  <c:v>1794.5000000000002</c:v>
                </c:pt>
                <c:pt idx="12880">
                  <c:v>1794.6000000000001</c:v>
                </c:pt>
                <c:pt idx="12881">
                  <c:v>1794.7</c:v>
                </c:pt>
                <c:pt idx="12882">
                  <c:v>1794.8</c:v>
                </c:pt>
                <c:pt idx="12883">
                  <c:v>1794.8999999999999</c:v>
                </c:pt>
                <c:pt idx="12884">
                  <c:v>1794.8999999999999</c:v>
                </c:pt>
                <c:pt idx="12885">
                  <c:v>1795.0000000000002</c:v>
                </c:pt>
                <c:pt idx="12886">
                  <c:v>1795.1000000000001</c:v>
                </c:pt>
                <c:pt idx="12887">
                  <c:v>1795.2</c:v>
                </c:pt>
                <c:pt idx="12888">
                  <c:v>1795.3</c:v>
                </c:pt>
                <c:pt idx="12889">
                  <c:v>1795.3999999999999</c:v>
                </c:pt>
                <c:pt idx="12890">
                  <c:v>1795.5000000000002</c:v>
                </c:pt>
                <c:pt idx="12891">
                  <c:v>1795.6000000000001</c:v>
                </c:pt>
                <c:pt idx="12892">
                  <c:v>1795.7</c:v>
                </c:pt>
                <c:pt idx="12893">
                  <c:v>1795.8</c:v>
                </c:pt>
                <c:pt idx="12894">
                  <c:v>1795.8999999999999</c:v>
                </c:pt>
                <c:pt idx="12895">
                  <c:v>1796.0000000000002</c:v>
                </c:pt>
                <c:pt idx="12896">
                  <c:v>1796.1000000000001</c:v>
                </c:pt>
                <c:pt idx="12897">
                  <c:v>1796.1000000000001</c:v>
                </c:pt>
                <c:pt idx="12898">
                  <c:v>1796.2</c:v>
                </c:pt>
                <c:pt idx="12899">
                  <c:v>1796.3</c:v>
                </c:pt>
                <c:pt idx="12900">
                  <c:v>1796.3999999999999</c:v>
                </c:pt>
                <c:pt idx="12901">
                  <c:v>1796.5000000000002</c:v>
                </c:pt>
                <c:pt idx="12902">
                  <c:v>1796.6000000000001</c:v>
                </c:pt>
                <c:pt idx="12903">
                  <c:v>1796.7</c:v>
                </c:pt>
                <c:pt idx="12904">
                  <c:v>1796.8</c:v>
                </c:pt>
                <c:pt idx="12905">
                  <c:v>1796.8999999999999</c:v>
                </c:pt>
                <c:pt idx="12906">
                  <c:v>1797.0000000000002</c:v>
                </c:pt>
                <c:pt idx="12907">
                  <c:v>1797.1000000000001</c:v>
                </c:pt>
                <c:pt idx="12908">
                  <c:v>1797.2</c:v>
                </c:pt>
                <c:pt idx="12909">
                  <c:v>1797.2</c:v>
                </c:pt>
                <c:pt idx="12910">
                  <c:v>1797.3</c:v>
                </c:pt>
                <c:pt idx="12911">
                  <c:v>1797.3999999999999</c:v>
                </c:pt>
                <c:pt idx="12912">
                  <c:v>1797.5000000000002</c:v>
                </c:pt>
                <c:pt idx="12913">
                  <c:v>1797.6000000000001</c:v>
                </c:pt>
                <c:pt idx="12914">
                  <c:v>1797.7</c:v>
                </c:pt>
                <c:pt idx="12915">
                  <c:v>1797.8</c:v>
                </c:pt>
                <c:pt idx="12916">
                  <c:v>1797.8999999999999</c:v>
                </c:pt>
                <c:pt idx="12917">
                  <c:v>1798.0000000000002</c:v>
                </c:pt>
                <c:pt idx="12918">
                  <c:v>1798.1000000000001</c:v>
                </c:pt>
                <c:pt idx="12919">
                  <c:v>1798.2</c:v>
                </c:pt>
                <c:pt idx="12920">
                  <c:v>1798.3</c:v>
                </c:pt>
                <c:pt idx="12921">
                  <c:v>1798.3999999999999</c:v>
                </c:pt>
                <c:pt idx="12922">
                  <c:v>1798.3999999999999</c:v>
                </c:pt>
                <c:pt idx="12923">
                  <c:v>1798.5000000000002</c:v>
                </c:pt>
                <c:pt idx="12924">
                  <c:v>1798.6000000000001</c:v>
                </c:pt>
                <c:pt idx="12925">
                  <c:v>1798.7</c:v>
                </c:pt>
                <c:pt idx="12926">
                  <c:v>1798.8</c:v>
                </c:pt>
                <c:pt idx="12927">
                  <c:v>1798.8999999999999</c:v>
                </c:pt>
                <c:pt idx="12928">
                  <c:v>1799.0000000000002</c:v>
                </c:pt>
                <c:pt idx="12929">
                  <c:v>1799.1000000000001</c:v>
                </c:pt>
                <c:pt idx="12930">
                  <c:v>1799.2</c:v>
                </c:pt>
                <c:pt idx="12931">
                  <c:v>1799.3</c:v>
                </c:pt>
                <c:pt idx="12932">
                  <c:v>1799.3999999999999</c:v>
                </c:pt>
                <c:pt idx="12933">
                  <c:v>1799.5000000000002</c:v>
                </c:pt>
                <c:pt idx="12934">
                  <c:v>1799.6000000000001</c:v>
                </c:pt>
                <c:pt idx="12935">
                  <c:v>1799.7</c:v>
                </c:pt>
                <c:pt idx="12936">
                  <c:v>1799.8</c:v>
                </c:pt>
                <c:pt idx="12937">
                  <c:v>1799.8999999999999</c:v>
                </c:pt>
                <c:pt idx="12938">
                  <c:v>1800.0000000000002</c:v>
                </c:pt>
                <c:pt idx="12939">
                  <c:v>1800.1000000000001</c:v>
                </c:pt>
                <c:pt idx="12940">
                  <c:v>1800.2</c:v>
                </c:pt>
                <c:pt idx="12941">
                  <c:v>1800.3</c:v>
                </c:pt>
                <c:pt idx="12942">
                  <c:v>1800.3999999999999</c:v>
                </c:pt>
                <c:pt idx="12943">
                  <c:v>1800.5000000000002</c:v>
                </c:pt>
                <c:pt idx="12944">
                  <c:v>1800.6000000000001</c:v>
                </c:pt>
                <c:pt idx="12945">
                  <c:v>1800.7</c:v>
                </c:pt>
                <c:pt idx="12946">
                  <c:v>1800.8</c:v>
                </c:pt>
                <c:pt idx="12947">
                  <c:v>1800.8999999999999</c:v>
                </c:pt>
                <c:pt idx="12948">
                  <c:v>1801.0000000000002</c:v>
                </c:pt>
                <c:pt idx="12949">
                  <c:v>1801.1000000000001</c:v>
                </c:pt>
                <c:pt idx="12950">
                  <c:v>1801.2</c:v>
                </c:pt>
                <c:pt idx="12951">
                  <c:v>1801.3</c:v>
                </c:pt>
                <c:pt idx="12952">
                  <c:v>1801.3999999999999</c:v>
                </c:pt>
                <c:pt idx="12953">
                  <c:v>1801.5000000000002</c:v>
                </c:pt>
                <c:pt idx="12954">
                  <c:v>1801.6000000000001</c:v>
                </c:pt>
                <c:pt idx="12955">
                  <c:v>1801.7</c:v>
                </c:pt>
                <c:pt idx="12956">
                  <c:v>1801.8</c:v>
                </c:pt>
                <c:pt idx="12957">
                  <c:v>1801.8999999999999</c:v>
                </c:pt>
                <c:pt idx="12958">
                  <c:v>1802.0000000000002</c:v>
                </c:pt>
                <c:pt idx="12959">
                  <c:v>1802.1000000000001</c:v>
                </c:pt>
                <c:pt idx="12960">
                  <c:v>1802.2</c:v>
                </c:pt>
                <c:pt idx="12961">
                  <c:v>1802.3</c:v>
                </c:pt>
                <c:pt idx="12962">
                  <c:v>1802.3999999999999</c:v>
                </c:pt>
                <c:pt idx="12963">
                  <c:v>1802.5000000000002</c:v>
                </c:pt>
                <c:pt idx="12964">
                  <c:v>1802.6000000000001</c:v>
                </c:pt>
                <c:pt idx="12965">
                  <c:v>1802.7</c:v>
                </c:pt>
                <c:pt idx="12966">
                  <c:v>1802.8</c:v>
                </c:pt>
                <c:pt idx="12967">
                  <c:v>1802.8999999999999</c:v>
                </c:pt>
                <c:pt idx="12968">
                  <c:v>1803.0000000000002</c:v>
                </c:pt>
                <c:pt idx="12969">
                  <c:v>1803.1000000000001</c:v>
                </c:pt>
                <c:pt idx="12970">
                  <c:v>1803.2</c:v>
                </c:pt>
                <c:pt idx="12971">
                  <c:v>1803.3</c:v>
                </c:pt>
                <c:pt idx="12972">
                  <c:v>1803.3999999999999</c:v>
                </c:pt>
                <c:pt idx="12973">
                  <c:v>1803.5000000000002</c:v>
                </c:pt>
                <c:pt idx="12974">
                  <c:v>1803.6000000000001</c:v>
                </c:pt>
                <c:pt idx="12975">
                  <c:v>1803.7</c:v>
                </c:pt>
                <c:pt idx="12976">
                  <c:v>1803.7</c:v>
                </c:pt>
                <c:pt idx="12977">
                  <c:v>1803.8</c:v>
                </c:pt>
                <c:pt idx="12978">
                  <c:v>1803.8999999999999</c:v>
                </c:pt>
                <c:pt idx="12979">
                  <c:v>1804.0000000000002</c:v>
                </c:pt>
                <c:pt idx="12980">
                  <c:v>1804.1000000000001</c:v>
                </c:pt>
                <c:pt idx="12981">
                  <c:v>1804.2</c:v>
                </c:pt>
                <c:pt idx="12982">
                  <c:v>1804.3</c:v>
                </c:pt>
                <c:pt idx="12983">
                  <c:v>1804.3999999999999</c:v>
                </c:pt>
                <c:pt idx="12984">
                  <c:v>1804.5000000000002</c:v>
                </c:pt>
                <c:pt idx="12985">
                  <c:v>1804.6000000000001</c:v>
                </c:pt>
                <c:pt idx="12986">
                  <c:v>1804.7</c:v>
                </c:pt>
                <c:pt idx="12987">
                  <c:v>1804.8</c:v>
                </c:pt>
                <c:pt idx="12988">
                  <c:v>1804.8999999999999</c:v>
                </c:pt>
                <c:pt idx="12989">
                  <c:v>1805.0000000000002</c:v>
                </c:pt>
                <c:pt idx="12990">
                  <c:v>1805.1000000000001</c:v>
                </c:pt>
                <c:pt idx="12991">
                  <c:v>1805.2</c:v>
                </c:pt>
                <c:pt idx="12992">
                  <c:v>1805.3</c:v>
                </c:pt>
                <c:pt idx="12993">
                  <c:v>1805.3999999999999</c:v>
                </c:pt>
                <c:pt idx="12994">
                  <c:v>1805.5000000000002</c:v>
                </c:pt>
                <c:pt idx="12995">
                  <c:v>1805.6000000000001</c:v>
                </c:pt>
                <c:pt idx="12996">
                  <c:v>1805.7</c:v>
                </c:pt>
                <c:pt idx="12997">
                  <c:v>1805.8</c:v>
                </c:pt>
                <c:pt idx="12998">
                  <c:v>1805.8999999999999</c:v>
                </c:pt>
                <c:pt idx="12999">
                  <c:v>1806.0000000000002</c:v>
                </c:pt>
                <c:pt idx="13000">
                  <c:v>1806.1000000000001</c:v>
                </c:pt>
                <c:pt idx="13001">
                  <c:v>1806.2</c:v>
                </c:pt>
                <c:pt idx="13002">
                  <c:v>1806.3</c:v>
                </c:pt>
                <c:pt idx="13003">
                  <c:v>1806.3999999999999</c:v>
                </c:pt>
                <c:pt idx="13004">
                  <c:v>1806.5000000000002</c:v>
                </c:pt>
                <c:pt idx="13005">
                  <c:v>1806.6000000000001</c:v>
                </c:pt>
                <c:pt idx="13006">
                  <c:v>1806.7</c:v>
                </c:pt>
                <c:pt idx="13007">
                  <c:v>1806.8</c:v>
                </c:pt>
                <c:pt idx="13008">
                  <c:v>1806.8999999999999</c:v>
                </c:pt>
                <c:pt idx="13009">
                  <c:v>1807.0000000000002</c:v>
                </c:pt>
                <c:pt idx="13010">
                  <c:v>1807.1000000000001</c:v>
                </c:pt>
                <c:pt idx="13011">
                  <c:v>1807.2</c:v>
                </c:pt>
                <c:pt idx="13012">
                  <c:v>1807.3</c:v>
                </c:pt>
                <c:pt idx="13013">
                  <c:v>1807.3999999999999</c:v>
                </c:pt>
                <c:pt idx="13014">
                  <c:v>1807.5000000000002</c:v>
                </c:pt>
                <c:pt idx="13015">
                  <c:v>1807.6000000000001</c:v>
                </c:pt>
                <c:pt idx="13016">
                  <c:v>1807.7</c:v>
                </c:pt>
                <c:pt idx="13017">
                  <c:v>1807.8</c:v>
                </c:pt>
                <c:pt idx="13018">
                  <c:v>1807.8999999999999</c:v>
                </c:pt>
                <c:pt idx="13019">
                  <c:v>1808.1000000000001</c:v>
                </c:pt>
                <c:pt idx="13020">
                  <c:v>1808.2</c:v>
                </c:pt>
                <c:pt idx="13021">
                  <c:v>1808.3</c:v>
                </c:pt>
                <c:pt idx="13022">
                  <c:v>1808.3999999999999</c:v>
                </c:pt>
                <c:pt idx="13023">
                  <c:v>1808.5000000000002</c:v>
                </c:pt>
                <c:pt idx="13024">
                  <c:v>1808.6000000000001</c:v>
                </c:pt>
                <c:pt idx="13025">
                  <c:v>1808.7</c:v>
                </c:pt>
                <c:pt idx="13026">
                  <c:v>1808.8</c:v>
                </c:pt>
                <c:pt idx="13027">
                  <c:v>1808.8999999999999</c:v>
                </c:pt>
                <c:pt idx="13028">
                  <c:v>1809.0000000000002</c:v>
                </c:pt>
                <c:pt idx="13029">
                  <c:v>1809.1000000000001</c:v>
                </c:pt>
                <c:pt idx="13030">
                  <c:v>1809.2</c:v>
                </c:pt>
                <c:pt idx="13031">
                  <c:v>1809.3</c:v>
                </c:pt>
                <c:pt idx="13032">
                  <c:v>1809.3999999999999</c:v>
                </c:pt>
                <c:pt idx="13033">
                  <c:v>1809.5000000000002</c:v>
                </c:pt>
                <c:pt idx="13034">
                  <c:v>1809.6000000000001</c:v>
                </c:pt>
                <c:pt idx="13035">
                  <c:v>1809.7</c:v>
                </c:pt>
                <c:pt idx="13036">
                  <c:v>1809.8</c:v>
                </c:pt>
                <c:pt idx="13037">
                  <c:v>1809.8999999999999</c:v>
                </c:pt>
                <c:pt idx="13038">
                  <c:v>1810.0000000000002</c:v>
                </c:pt>
                <c:pt idx="13039">
                  <c:v>1810.1000000000001</c:v>
                </c:pt>
                <c:pt idx="13040">
                  <c:v>1810.2</c:v>
                </c:pt>
                <c:pt idx="13041">
                  <c:v>1810.3</c:v>
                </c:pt>
                <c:pt idx="13042">
                  <c:v>1810.3999999999999</c:v>
                </c:pt>
                <c:pt idx="13043">
                  <c:v>1810.5000000000002</c:v>
                </c:pt>
                <c:pt idx="13044">
                  <c:v>1810.6000000000001</c:v>
                </c:pt>
                <c:pt idx="13045">
                  <c:v>1810.7</c:v>
                </c:pt>
                <c:pt idx="13046">
                  <c:v>1810.8</c:v>
                </c:pt>
                <c:pt idx="13047">
                  <c:v>1810.8999999999999</c:v>
                </c:pt>
                <c:pt idx="13048">
                  <c:v>1811.0000000000002</c:v>
                </c:pt>
                <c:pt idx="13049">
                  <c:v>1811.1000000000001</c:v>
                </c:pt>
                <c:pt idx="13050">
                  <c:v>1811.2</c:v>
                </c:pt>
                <c:pt idx="13051">
                  <c:v>1811.3</c:v>
                </c:pt>
                <c:pt idx="13052">
                  <c:v>1811.3999999999999</c:v>
                </c:pt>
                <c:pt idx="13053">
                  <c:v>1811.5000000000002</c:v>
                </c:pt>
                <c:pt idx="13054">
                  <c:v>1811.6000000000001</c:v>
                </c:pt>
                <c:pt idx="13055">
                  <c:v>1811.7</c:v>
                </c:pt>
                <c:pt idx="13056">
                  <c:v>1811.8</c:v>
                </c:pt>
                <c:pt idx="13057">
                  <c:v>1811.8999999999999</c:v>
                </c:pt>
                <c:pt idx="13058">
                  <c:v>1812.0000000000002</c:v>
                </c:pt>
                <c:pt idx="13059">
                  <c:v>1812.1000000000001</c:v>
                </c:pt>
                <c:pt idx="13060">
                  <c:v>1812.2</c:v>
                </c:pt>
                <c:pt idx="13061">
                  <c:v>1812.3</c:v>
                </c:pt>
                <c:pt idx="13062">
                  <c:v>1812.3999999999999</c:v>
                </c:pt>
                <c:pt idx="13063">
                  <c:v>1812.5000000000002</c:v>
                </c:pt>
                <c:pt idx="13064">
                  <c:v>1812.6000000000001</c:v>
                </c:pt>
                <c:pt idx="13065">
                  <c:v>1812.7</c:v>
                </c:pt>
                <c:pt idx="13066">
                  <c:v>1812.8</c:v>
                </c:pt>
                <c:pt idx="13067">
                  <c:v>1812.8999999999999</c:v>
                </c:pt>
                <c:pt idx="13068">
                  <c:v>1813.0000000000002</c:v>
                </c:pt>
                <c:pt idx="13069">
                  <c:v>1813.1000000000001</c:v>
                </c:pt>
                <c:pt idx="13070">
                  <c:v>1813.2</c:v>
                </c:pt>
              </c:numCache>
            </c:numRef>
          </c:yVal>
          <c:smooth val="1"/>
          <c:extLst>
            <c:ext xmlns:c16="http://schemas.microsoft.com/office/drawing/2014/chart" uri="{C3380CC4-5D6E-409C-BE32-E72D297353CC}">
              <c16:uniqueId val="{00000000-C36D-49EE-B1C6-51DDD9991EE7}"/>
            </c:ext>
          </c:extLst>
        </c:ser>
        <c:ser>
          <c:idx val="4"/>
          <c:order val="4"/>
          <c:tx>
            <c:strRef>
              <c:f>'AMPTS2 data-Food Waste'!$O$1:$O$2</c:f>
              <c:strCache>
                <c:ptCount val="2"/>
                <c:pt idx="0">
                  <c:v>Food Waste + Biochar [NmL]</c:v>
                </c:pt>
              </c:strCache>
            </c:strRef>
          </c:tx>
          <c:spPr>
            <a:ln w="19050" cap="rnd">
              <a:solidFill>
                <a:schemeClr val="accent5"/>
              </a:solidFill>
              <a:round/>
            </a:ln>
            <a:effectLst/>
          </c:spPr>
          <c:marker>
            <c:symbol val="none"/>
          </c:marker>
          <c:xVal>
            <c:numRef>
              <c:f>'AMPTS2 data-Food Waste'!$J$3:$J$13090</c:f>
              <c:numCache>
                <c:formatCode>m/d/yyyy\ h:mm</c:formatCode>
                <c:ptCount val="13088"/>
                <c:pt idx="0">
                  <c:v>44984.19792997685</c:v>
                </c:pt>
                <c:pt idx="1">
                  <c:v>44984.208346701387</c:v>
                </c:pt>
                <c:pt idx="2">
                  <c:v>44984.218763425924</c:v>
                </c:pt>
                <c:pt idx="3">
                  <c:v>44984.229180150462</c:v>
                </c:pt>
                <c:pt idx="4">
                  <c:v>44984.239596874999</c:v>
                </c:pt>
                <c:pt idx="5">
                  <c:v>44984.250013599536</c:v>
                </c:pt>
                <c:pt idx="6">
                  <c:v>44984.260430324073</c:v>
                </c:pt>
                <c:pt idx="7">
                  <c:v>44984.27084704861</c:v>
                </c:pt>
                <c:pt idx="8">
                  <c:v>44984.281263773148</c:v>
                </c:pt>
                <c:pt idx="9">
                  <c:v>44984.291680497685</c:v>
                </c:pt>
                <c:pt idx="10">
                  <c:v>44984.302097222222</c:v>
                </c:pt>
                <c:pt idx="11">
                  <c:v>44984.312513946759</c:v>
                </c:pt>
                <c:pt idx="12">
                  <c:v>44984.322930671296</c:v>
                </c:pt>
                <c:pt idx="13">
                  <c:v>44984.333347395834</c:v>
                </c:pt>
                <c:pt idx="14">
                  <c:v>44984.343764120371</c:v>
                </c:pt>
                <c:pt idx="15">
                  <c:v>44984.354180844908</c:v>
                </c:pt>
                <c:pt idx="16">
                  <c:v>44984.364597569445</c:v>
                </c:pt>
                <c:pt idx="17">
                  <c:v>44984.375014293983</c:v>
                </c:pt>
                <c:pt idx="18">
                  <c:v>44984.38543101852</c:v>
                </c:pt>
                <c:pt idx="19">
                  <c:v>44984.395847743057</c:v>
                </c:pt>
                <c:pt idx="20">
                  <c:v>44984.406264467594</c:v>
                </c:pt>
                <c:pt idx="21">
                  <c:v>44984.416681192131</c:v>
                </c:pt>
                <c:pt idx="22">
                  <c:v>44984.427097916669</c:v>
                </c:pt>
                <c:pt idx="23">
                  <c:v>44984.437514641206</c:v>
                </c:pt>
                <c:pt idx="24">
                  <c:v>44984.447931365743</c:v>
                </c:pt>
                <c:pt idx="25">
                  <c:v>44984.45834809028</c:v>
                </c:pt>
                <c:pt idx="26">
                  <c:v>44984.468764814817</c:v>
                </c:pt>
                <c:pt idx="27">
                  <c:v>44984.479181539355</c:v>
                </c:pt>
                <c:pt idx="28">
                  <c:v>44984.489598263892</c:v>
                </c:pt>
                <c:pt idx="29">
                  <c:v>44984.500014988429</c:v>
                </c:pt>
                <c:pt idx="30">
                  <c:v>44984.510431712966</c:v>
                </c:pt>
                <c:pt idx="31">
                  <c:v>44984.520848437503</c:v>
                </c:pt>
                <c:pt idx="32">
                  <c:v>44984.531265162041</c:v>
                </c:pt>
                <c:pt idx="33">
                  <c:v>44984.541681886571</c:v>
                </c:pt>
                <c:pt idx="34">
                  <c:v>44984.552098611108</c:v>
                </c:pt>
                <c:pt idx="35">
                  <c:v>44984.562515335645</c:v>
                </c:pt>
                <c:pt idx="36">
                  <c:v>44984.572932060182</c:v>
                </c:pt>
                <c:pt idx="37">
                  <c:v>44984.583348784719</c:v>
                </c:pt>
                <c:pt idx="38">
                  <c:v>44984.593765509257</c:v>
                </c:pt>
                <c:pt idx="39">
                  <c:v>44984.604182233794</c:v>
                </c:pt>
                <c:pt idx="40">
                  <c:v>44984.614598958331</c:v>
                </c:pt>
                <c:pt idx="41">
                  <c:v>44984.625015682868</c:v>
                </c:pt>
                <c:pt idx="42">
                  <c:v>44984.635432407405</c:v>
                </c:pt>
                <c:pt idx="43">
                  <c:v>44984.645849131943</c:v>
                </c:pt>
                <c:pt idx="44">
                  <c:v>44984.65626585648</c:v>
                </c:pt>
                <c:pt idx="45">
                  <c:v>44984.666682581017</c:v>
                </c:pt>
                <c:pt idx="46">
                  <c:v>44984.677099305554</c:v>
                </c:pt>
                <c:pt idx="47">
                  <c:v>44984.687516030092</c:v>
                </c:pt>
                <c:pt idx="48">
                  <c:v>44984.697932754629</c:v>
                </c:pt>
                <c:pt idx="49">
                  <c:v>44984.708349479166</c:v>
                </c:pt>
                <c:pt idx="50">
                  <c:v>44984.718766203703</c:v>
                </c:pt>
                <c:pt idx="51">
                  <c:v>44984.72918292824</c:v>
                </c:pt>
                <c:pt idx="52">
                  <c:v>44984.739599652778</c:v>
                </c:pt>
                <c:pt idx="53">
                  <c:v>44984.750016377315</c:v>
                </c:pt>
                <c:pt idx="54">
                  <c:v>44984.760433101852</c:v>
                </c:pt>
                <c:pt idx="55">
                  <c:v>44984.770849826389</c:v>
                </c:pt>
                <c:pt idx="56">
                  <c:v>44984.781266550926</c:v>
                </c:pt>
                <c:pt idx="57">
                  <c:v>44984.791683275464</c:v>
                </c:pt>
                <c:pt idx="58">
                  <c:v>44984.802100000001</c:v>
                </c:pt>
                <c:pt idx="59">
                  <c:v>44984.812516724538</c:v>
                </c:pt>
                <c:pt idx="60">
                  <c:v>44984.822933449075</c:v>
                </c:pt>
                <c:pt idx="61">
                  <c:v>44984.833350173612</c:v>
                </c:pt>
                <c:pt idx="62">
                  <c:v>44984.84376689815</c:v>
                </c:pt>
                <c:pt idx="63">
                  <c:v>44984.854183622687</c:v>
                </c:pt>
                <c:pt idx="64">
                  <c:v>44984.864600347224</c:v>
                </c:pt>
                <c:pt idx="65">
                  <c:v>44984.875017071761</c:v>
                </c:pt>
                <c:pt idx="66">
                  <c:v>44984.885433796298</c:v>
                </c:pt>
                <c:pt idx="67">
                  <c:v>44984.895850520836</c:v>
                </c:pt>
                <c:pt idx="68">
                  <c:v>44984.906267245373</c:v>
                </c:pt>
                <c:pt idx="69">
                  <c:v>44984.91668396991</c:v>
                </c:pt>
                <c:pt idx="70">
                  <c:v>44984.927100694447</c:v>
                </c:pt>
                <c:pt idx="71">
                  <c:v>44984.937517418984</c:v>
                </c:pt>
                <c:pt idx="72">
                  <c:v>44984.947934143522</c:v>
                </c:pt>
                <c:pt idx="73">
                  <c:v>44984.958350868059</c:v>
                </c:pt>
                <c:pt idx="74">
                  <c:v>44984.968767592596</c:v>
                </c:pt>
                <c:pt idx="75">
                  <c:v>44984.979184317126</c:v>
                </c:pt>
                <c:pt idx="76">
                  <c:v>44984.989601041663</c:v>
                </c:pt>
                <c:pt idx="77">
                  <c:v>44985.0000177662</c:v>
                </c:pt>
                <c:pt idx="78">
                  <c:v>44985.010434490738</c:v>
                </c:pt>
                <c:pt idx="79">
                  <c:v>44985.020851215275</c:v>
                </c:pt>
                <c:pt idx="80">
                  <c:v>44985.031267939812</c:v>
                </c:pt>
                <c:pt idx="81">
                  <c:v>44985.041684664349</c:v>
                </c:pt>
                <c:pt idx="82">
                  <c:v>44985.052101388887</c:v>
                </c:pt>
                <c:pt idx="83">
                  <c:v>44985.062518113424</c:v>
                </c:pt>
                <c:pt idx="84">
                  <c:v>44985.072934837961</c:v>
                </c:pt>
                <c:pt idx="85">
                  <c:v>44985.083351562498</c:v>
                </c:pt>
                <c:pt idx="86">
                  <c:v>44985.093768287035</c:v>
                </c:pt>
                <c:pt idx="87">
                  <c:v>44985.104185011573</c:v>
                </c:pt>
                <c:pt idx="88">
                  <c:v>44985.11460173611</c:v>
                </c:pt>
                <c:pt idx="89">
                  <c:v>44985.125018460647</c:v>
                </c:pt>
                <c:pt idx="90">
                  <c:v>44985.135435185184</c:v>
                </c:pt>
                <c:pt idx="91">
                  <c:v>44985.145851909721</c:v>
                </c:pt>
                <c:pt idx="92">
                  <c:v>44985.156268634259</c:v>
                </c:pt>
                <c:pt idx="93">
                  <c:v>44985.166685358796</c:v>
                </c:pt>
                <c:pt idx="94">
                  <c:v>44985.177102083333</c:v>
                </c:pt>
                <c:pt idx="95">
                  <c:v>44985.18751880787</c:v>
                </c:pt>
                <c:pt idx="96">
                  <c:v>44985.197935532407</c:v>
                </c:pt>
                <c:pt idx="97">
                  <c:v>44985.208352256945</c:v>
                </c:pt>
                <c:pt idx="98">
                  <c:v>44985.218768981482</c:v>
                </c:pt>
                <c:pt idx="99">
                  <c:v>44985.229185706019</c:v>
                </c:pt>
                <c:pt idx="100">
                  <c:v>44985.239602430556</c:v>
                </c:pt>
                <c:pt idx="101">
                  <c:v>44985.250019155093</c:v>
                </c:pt>
                <c:pt idx="102">
                  <c:v>44985.260435879631</c:v>
                </c:pt>
                <c:pt idx="103">
                  <c:v>44985.270852604168</c:v>
                </c:pt>
                <c:pt idx="104">
                  <c:v>44985.281269328705</c:v>
                </c:pt>
                <c:pt idx="105">
                  <c:v>44985.291686053242</c:v>
                </c:pt>
                <c:pt idx="106">
                  <c:v>44985.30210277778</c:v>
                </c:pt>
                <c:pt idx="107">
                  <c:v>44985.312519502317</c:v>
                </c:pt>
                <c:pt idx="108">
                  <c:v>44985.322936226854</c:v>
                </c:pt>
                <c:pt idx="109">
                  <c:v>44985.333352951391</c:v>
                </c:pt>
                <c:pt idx="110">
                  <c:v>44985.343769675928</c:v>
                </c:pt>
                <c:pt idx="111">
                  <c:v>44985.354186400466</c:v>
                </c:pt>
                <c:pt idx="112">
                  <c:v>44985.364603125003</c:v>
                </c:pt>
                <c:pt idx="113">
                  <c:v>44985.37501984954</c:v>
                </c:pt>
                <c:pt idx="114">
                  <c:v>44985.385436574077</c:v>
                </c:pt>
                <c:pt idx="115">
                  <c:v>44985.395853298614</c:v>
                </c:pt>
                <c:pt idx="116">
                  <c:v>44985.406270023152</c:v>
                </c:pt>
                <c:pt idx="117">
                  <c:v>44985.416686747689</c:v>
                </c:pt>
                <c:pt idx="118">
                  <c:v>44985.427103472219</c:v>
                </c:pt>
                <c:pt idx="119">
                  <c:v>44985.437520196756</c:v>
                </c:pt>
                <c:pt idx="120">
                  <c:v>44985.447936921293</c:v>
                </c:pt>
                <c:pt idx="121">
                  <c:v>44985.45835364583</c:v>
                </c:pt>
                <c:pt idx="122">
                  <c:v>44985.468770370368</c:v>
                </c:pt>
                <c:pt idx="123">
                  <c:v>44985.479187094905</c:v>
                </c:pt>
                <c:pt idx="124">
                  <c:v>44985.489603819442</c:v>
                </c:pt>
                <c:pt idx="125">
                  <c:v>44985.500020543979</c:v>
                </c:pt>
                <c:pt idx="126">
                  <c:v>44985.510437268516</c:v>
                </c:pt>
                <c:pt idx="127">
                  <c:v>44985.520853993054</c:v>
                </c:pt>
                <c:pt idx="128">
                  <c:v>44985.531270717591</c:v>
                </c:pt>
                <c:pt idx="129">
                  <c:v>44985.541687442128</c:v>
                </c:pt>
                <c:pt idx="130">
                  <c:v>44985.552104166665</c:v>
                </c:pt>
                <c:pt idx="131">
                  <c:v>44985.562520891202</c:v>
                </c:pt>
                <c:pt idx="132">
                  <c:v>44985.57293761574</c:v>
                </c:pt>
                <c:pt idx="133">
                  <c:v>44985.583354340277</c:v>
                </c:pt>
                <c:pt idx="134">
                  <c:v>44985.593771064814</c:v>
                </c:pt>
                <c:pt idx="135">
                  <c:v>44985.604187789351</c:v>
                </c:pt>
                <c:pt idx="136">
                  <c:v>44985.614604513888</c:v>
                </c:pt>
                <c:pt idx="137">
                  <c:v>44985.625021238426</c:v>
                </c:pt>
                <c:pt idx="138">
                  <c:v>44985.635437962963</c:v>
                </c:pt>
                <c:pt idx="139">
                  <c:v>44985.6458546875</c:v>
                </c:pt>
                <c:pt idx="140">
                  <c:v>44985.656271412037</c:v>
                </c:pt>
                <c:pt idx="141">
                  <c:v>44985.666688136575</c:v>
                </c:pt>
                <c:pt idx="142">
                  <c:v>44985.677104861112</c:v>
                </c:pt>
                <c:pt idx="143">
                  <c:v>44985.687521585649</c:v>
                </c:pt>
                <c:pt idx="144">
                  <c:v>44985.697938310186</c:v>
                </c:pt>
                <c:pt idx="145">
                  <c:v>44985.708355034723</c:v>
                </c:pt>
                <c:pt idx="146">
                  <c:v>44985.718771759261</c:v>
                </c:pt>
                <c:pt idx="147">
                  <c:v>44985.729188483798</c:v>
                </c:pt>
                <c:pt idx="148">
                  <c:v>44985.739605208335</c:v>
                </c:pt>
                <c:pt idx="149">
                  <c:v>44985.750021932872</c:v>
                </c:pt>
                <c:pt idx="150">
                  <c:v>44985.760438657409</c:v>
                </c:pt>
                <c:pt idx="151">
                  <c:v>44985.770855381947</c:v>
                </c:pt>
                <c:pt idx="152">
                  <c:v>44985.781272106484</c:v>
                </c:pt>
                <c:pt idx="153">
                  <c:v>44985.791688831021</c:v>
                </c:pt>
                <c:pt idx="154">
                  <c:v>44985.802105555558</c:v>
                </c:pt>
                <c:pt idx="155">
                  <c:v>44985.812522280095</c:v>
                </c:pt>
                <c:pt idx="156">
                  <c:v>44985.822939004633</c:v>
                </c:pt>
                <c:pt idx="157">
                  <c:v>44985.83335572917</c:v>
                </c:pt>
                <c:pt idx="158">
                  <c:v>44985.843772453707</c:v>
                </c:pt>
                <c:pt idx="159">
                  <c:v>44985.854189178244</c:v>
                </c:pt>
                <c:pt idx="160">
                  <c:v>44985.864605902774</c:v>
                </c:pt>
                <c:pt idx="161">
                  <c:v>44985.875022627311</c:v>
                </c:pt>
                <c:pt idx="162">
                  <c:v>44985.885439351849</c:v>
                </c:pt>
                <c:pt idx="163">
                  <c:v>44985.895856076386</c:v>
                </c:pt>
                <c:pt idx="164">
                  <c:v>44985.906272800923</c:v>
                </c:pt>
                <c:pt idx="165">
                  <c:v>44985.91668952546</c:v>
                </c:pt>
                <c:pt idx="166">
                  <c:v>44985.927106249997</c:v>
                </c:pt>
                <c:pt idx="167">
                  <c:v>44985.937522974535</c:v>
                </c:pt>
                <c:pt idx="168">
                  <c:v>44985.947939699072</c:v>
                </c:pt>
                <c:pt idx="169">
                  <c:v>44985.958356423609</c:v>
                </c:pt>
                <c:pt idx="170">
                  <c:v>44985.968773148146</c:v>
                </c:pt>
                <c:pt idx="171">
                  <c:v>44985.979189872683</c:v>
                </c:pt>
                <c:pt idx="172">
                  <c:v>44985.989606597221</c:v>
                </c:pt>
                <c:pt idx="173">
                  <c:v>44986.000023321758</c:v>
                </c:pt>
                <c:pt idx="174">
                  <c:v>44986.010440046295</c:v>
                </c:pt>
                <c:pt idx="175">
                  <c:v>44986.020856770832</c:v>
                </c:pt>
                <c:pt idx="176">
                  <c:v>44986.03127349537</c:v>
                </c:pt>
                <c:pt idx="177">
                  <c:v>44986.041690219907</c:v>
                </c:pt>
                <c:pt idx="178">
                  <c:v>44986.052106944444</c:v>
                </c:pt>
                <c:pt idx="179">
                  <c:v>44986.062523668981</c:v>
                </c:pt>
                <c:pt idx="180">
                  <c:v>44986.072940393518</c:v>
                </c:pt>
                <c:pt idx="181">
                  <c:v>44986.083357118056</c:v>
                </c:pt>
                <c:pt idx="182">
                  <c:v>44986.093773842593</c:v>
                </c:pt>
                <c:pt idx="183">
                  <c:v>44986.10419056713</c:v>
                </c:pt>
                <c:pt idx="184">
                  <c:v>44986.114607291667</c:v>
                </c:pt>
                <c:pt idx="185">
                  <c:v>44986.125024016204</c:v>
                </c:pt>
                <c:pt idx="186">
                  <c:v>44986.135440740742</c:v>
                </c:pt>
                <c:pt idx="187">
                  <c:v>44986.145857465279</c:v>
                </c:pt>
                <c:pt idx="188">
                  <c:v>44986.156274189816</c:v>
                </c:pt>
                <c:pt idx="189">
                  <c:v>44986.166690914353</c:v>
                </c:pt>
                <c:pt idx="190">
                  <c:v>44986.17710763889</c:v>
                </c:pt>
                <c:pt idx="191">
                  <c:v>44986.187524363428</c:v>
                </c:pt>
                <c:pt idx="192">
                  <c:v>44986.197941087965</c:v>
                </c:pt>
                <c:pt idx="193">
                  <c:v>44986.208357812502</c:v>
                </c:pt>
                <c:pt idx="194">
                  <c:v>44986.218774537039</c:v>
                </c:pt>
                <c:pt idx="195">
                  <c:v>44986.229191261576</c:v>
                </c:pt>
                <c:pt idx="196">
                  <c:v>44986.239607986114</c:v>
                </c:pt>
                <c:pt idx="197">
                  <c:v>44986.250024710651</c:v>
                </c:pt>
                <c:pt idx="198">
                  <c:v>44986.260441435188</c:v>
                </c:pt>
                <c:pt idx="199">
                  <c:v>44986.270858159725</c:v>
                </c:pt>
                <c:pt idx="200">
                  <c:v>44986.281274884263</c:v>
                </c:pt>
                <c:pt idx="201">
                  <c:v>44986.2916916088</c:v>
                </c:pt>
                <c:pt idx="202">
                  <c:v>44986.302108333337</c:v>
                </c:pt>
                <c:pt idx="203">
                  <c:v>44986.312525057867</c:v>
                </c:pt>
                <c:pt idx="204">
                  <c:v>44986.322941782404</c:v>
                </c:pt>
                <c:pt idx="205">
                  <c:v>44986.333358506941</c:v>
                </c:pt>
                <c:pt idx="206">
                  <c:v>44986.343775231479</c:v>
                </c:pt>
                <c:pt idx="207">
                  <c:v>44986.354191956016</c:v>
                </c:pt>
                <c:pt idx="208">
                  <c:v>44986.364608680553</c:v>
                </c:pt>
                <c:pt idx="209">
                  <c:v>44986.37502540509</c:v>
                </c:pt>
                <c:pt idx="210">
                  <c:v>44986.385442129627</c:v>
                </c:pt>
                <c:pt idx="211">
                  <c:v>44986.395858854165</c:v>
                </c:pt>
                <c:pt idx="212">
                  <c:v>44986.406275578702</c:v>
                </c:pt>
                <c:pt idx="213">
                  <c:v>44986.416692303239</c:v>
                </c:pt>
                <c:pt idx="214">
                  <c:v>44986.427109027776</c:v>
                </c:pt>
                <c:pt idx="215">
                  <c:v>44986.437525752313</c:v>
                </c:pt>
                <c:pt idx="216">
                  <c:v>44986.447942476851</c:v>
                </c:pt>
                <c:pt idx="217">
                  <c:v>44986.458359201388</c:v>
                </c:pt>
                <c:pt idx="218">
                  <c:v>44986.468775925925</c:v>
                </c:pt>
                <c:pt idx="219">
                  <c:v>44986.479192650462</c:v>
                </c:pt>
                <c:pt idx="220">
                  <c:v>44986.489609374999</c:v>
                </c:pt>
                <c:pt idx="221">
                  <c:v>44986.500026099537</c:v>
                </c:pt>
                <c:pt idx="222">
                  <c:v>44986.510442824074</c:v>
                </c:pt>
                <c:pt idx="223">
                  <c:v>44986.520859548611</c:v>
                </c:pt>
                <c:pt idx="224">
                  <c:v>44986.531276273148</c:v>
                </c:pt>
                <c:pt idx="225">
                  <c:v>44986.541692997685</c:v>
                </c:pt>
                <c:pt idx="226">
                  <c:v>44986.552109722223</c:v>
                </c:pt>
                <c:pt idx="227">
                  <c:v>44986.56252644676</c:v>
                </c:pt>
                <c:pt idx="228">
                  <c:v>44986.572943171297</c:v>
                </c:pt>
                <c:pt idx="229">
                  <c:v>44986.583359895834</c:v>
                </c:pt>
                <c:pt idx="230">
                  <c:v>44986.593776620372</c:v>
                </c:pt>
                <c:pt idx="231">
                  <c:v>44986.604193344909</c:v>
                </c:pt>
                <c:pt idx="232">
                  <c:v>44986.614610069446</c:v>
                </c:pt>
                <c:pt idx="233">
                  <c:v>44986.625026793983</c:v>
                </c:pt>
                <c:pt idx="234">
                  <c:v>44986.63544351852</c:v>
                </c:pt>
                <c:pt idx="235">
                  <c:v>44986.645860243058</c:v>
                </c:pt>
                <c:pt idx="236">
                  <c:v>44986.656276967595</c:v>
                </c:pt>
                <c:pt idx="237">
                  <c:v>44986.666693692132</c:v>
                </c:pt>
                <c:pt idx="238">
                  <c:v>44986.677110416669</c:v>
                </c:pt>
                <c:pt idx="239">
                  <c:v>44986.687527141206</c:v>
                </c:pt>
                <c:pt idx="240">
                  <c:v>44986.697943865744</c:v>
                </c:pt>
                <c:pt idx="241">
                  <c:v>44986.708360590281</c:v>
                </c:pt>
                <c:pt idx="242">
                  <c:v>44986.718777314818</c:v>
                </c:pt>
                <c:pt idx="243">
                  <c:v>44986.729194039355</c:v>
                </c:pt>
                <c:pt idx="244">
                  <c:v>44986.739610763892</c:v>
                </c:pt>
                <c:pt idx="245">
                  <c:v>44986.750027488422</c:v>
                </c:pt>
                <c:pt idx="246">
                  <c:v>44986.76044421296</c:v>
                </c:pt>
                <c:pt idx="247">
                  <c:v>44986.770860937497</c:v>
                </c:pt>
                <c:pt idx="248">
                  <c:v>44986.781277662034</c:v>
                </c:pt>
                <c:pt idx="249">
                  <c:v>44986.791694386571</c:v>
                </c:pt>
                <c:pt idx="250">
                  <c:v>44986.802111111108</c:v>
                </c:pt>
                <c:pt idx="251">
                  <c:v>44986.812527835646</c:v>
                </c:pt>
                <c:pt idx="252">
                  <c:v>44986.822944560183</c:v>
                </c:pt>
                <c:pt idx="253">
                  <c:v>44986.83336128472</c:v>
                </c:pt>
                <c:pt idx="254">
                  <c:v>44986.843778009257</c:v>
                </c:pt>
                <c:pt idx="255">
                  <c:v>44986.854194733794</c:v>
                </c:pt>
                <c:pt idx="256">
                  <c:v>44986.864611458332</c:v>
                </c:pt>
                <c:pt idx="257">
                  <c:v>44986.875028182869</c:v>
                </c:pt>
                <c:pt idx="258">
                  <c:v>44986.885444907406</c:v>
                </c:pt>
                <c:pt idx="259">
                  <c:v>44986.895861631943</c:v>
                </c:pt>
                <c:pt idx="260">
                  <c:v>44986.90627835648</c:v>
                </c:pt>
                <c:pt idx="261">
                  <c:v>44986.916695081018</c:v>
                </c:pt>
                <c:pt idx="262">
                  <c:v>44986.927111805555</c:v>
                </c:pt>
                <c:pt idx="263">
                  <c:v>44986.937528530092</c:v>
                </c:pt>
                <c:pt idx="264">
                  <c:v>44986.947945254629</c:v>
                </c:pt>
                <c:pt idx="265">
                  <c:v>44986.958361979167</c:v>
                </c:pt>
                <c:pt idx="266">
                  <c:v>44986.968778703704</c:v>
                </c:pt>
                <c:pt idx="267">
                  <c:v>44986.979195428241</c:v>
                </c:pt>
                <c:pt idx="268">
                  <c:v>44986.989612152778</c:v>
                </c:pt>
                <c:pt idx="269">
                  <c:v>44987.000028877315</c:v>
                </c:pt>
                <c:pt idx="270">
                  <c:v>44987.010445601853</c:v>
                </c:pt>
                <c:pt idx="271">
                  <c:v>44987.02086232639</c:v>
                </c:pt>
                <c:pt idx="272">
                  <c:v>44987.031279050927</c:v>
                </c:pt>
                <c:pt idx="273">
                  <c:v>44987.041695775464</c:v>
                </c:pt>
                <c:pt idx="274">
                  <c:v>44987.052112500001</c:v>
                </c:pt>
                <c:pt idx="275">
                  <c:v>44987.062529224539</c:v>
                </c:pt>
                <c:pt idx="276">
                  <c:v>44987.072945949076</c:v>
                </c:pt>
                <c:pt idx="277">
                  <c:v>44987.083362673613</c:v>
                </c:pt>
                <c:pt idx="278">
                  <c:v>44987.09377939815</c:v>
                </c:pt>
                <c:pt idx="279">
                  <c:v>44987.104196122687</c:v>
                </c:pt>
                <c:pt idx="280">
                  <c:v>44987.114612847225</c:v>
                </c:pt>
                <c:pt idx="281">
                  <c:v>44987.125029571762</c:v>
                </c:pt>
                <c:pt idx="282">
                  <c:v>44987.135446296299</c:v>
                </c:pt>
                <c:pt idx="283">
                  <c:v>44987.145863020836</c:v>
                </c:pt>
                <c:pt idx="284">
                  <c:v>44987.156279745373</c:v>
                </c:pt>
                <c:pt idx="285">
                  <c:v>44987.166696469911</c:v>
                </c:pt>
                <c:pt idx="286">
                  <c:v>44987.177113194448</c:v>
                </c:pt>
                <c:pt idx="287">
                  <c:v>44987.187529918985</c:v>
                </c:pt>
                <c:pt idx="288">
                  <c:v>44987.197946643515</c:v>
                </c:pt>
                <c:pt idx="289">
                  <c:v>44987.208363368052</c:v>
                </c:pt>
                <c:pt idx="290">
                  <c:v>44987.218780092589</c:v>
                </c:pt>
                <c:pt idx="291">
                  <c:v>44987.229196817127</c:v>
                </c:pt>
                <c:pt idx="292">
                  <c:v>44987.239613541664</c:v>
                </c:pt>
                <c:pt idx="293">
                  <c:v>44987.250030266201</c:v>
                </c:pt>
                <c:pt idx="294">
                  <c:v>44987.260446990738</c:v>
                </c:pt>
                <c:pt idx="295">
                  <c:v>44987.270863715275</c:v>
                </c:pt>
                <c:pt idx="296">
                  <c:v>44987.281280439813</c:v>
                </c:pt>
                <c:pt idx="297">
                  <c:v>44987.29169716435</c:v>
                </c:pt>
                <c:pt idx="298">
                  <c:v>44987.302113888887</c:v>
                </c:pt>
                <c:pt idx="299">
                  <c:v>44987.312530613424</c:v>
                </c:pt>
                <c:pt idx="300">
                  <c:v>44987.322947337962</c:v>
                </c:pt>
                <c:pt idx="301">
                  <c:v>44987.333364062499</c:v>
                </c:pt>
                <c:pt idx="302">
                  <c:v>44987.343780787036</c:v>
                </c:pt>
                <c:pt idx="303">
                  <c:v>44987.354197511573</c:v>
                </c:pt>
                <c:pt idx="304">
                  <c:v>44987.36461423611</c:v>
                </c:pt>
                <c:pt idx="305">
                  <c:v>44987.375030960648</c:v>
                </c:pt>
                <c:pt idx="306">
                  <c:v>44987.385447685185</c:v>
                </c:pt>
                <c:pt idx="307">
                  <c:v>44987.395864409722</c:v>
                </c:pt>
                <c:pt idx="308">
                  <c:v>44987.406281134259</c:v>
                </c:pt>
                <c:pt idx="309">
                  <c:v>44987.416697858796</c:v>
                </c:pt>
                <c:pt idx="310">
                  <c:v>44987.427114583334</c:v>
                </c:pt>
                <c:pt idx="311">
                  <c:v>44987.437531307871</c:v>
                </c:pt>
                <c:pt idx="312">
                  <c:v>44987.447948032408</c:v>
                </c:pt>
                <c:pt idx="313">
                  <c:v>44987.458364756945</c:v>
                </c:pt>
                <c:pt idx="314">
                  <c:v>44987.468781481482</c:v>
                </c:pt>
                <c:pt idx="315">
                  <c:v>44987.47919820602</c:v>
                </c:pt>
                <c:pt idx="316">
                  <c:v>44987.489614930557</c:v>
                </c:pt>
                <c:pt idx="317">
                  <c:v>44987.500031655094</c:v>
                </c:pt>
                <c:pt idx="318">
                  <c:v>44987.510448379631</c:v>
                </c:pt>
                <c:pt idx="319">
                  <c:v>44987.520865104168</c:v>
                </c:pt>
                <c:pt idx="320">
                  <c:v>44987.531281828706</c:v>
                </c:pt>
                <c:pt idx="321">
                  <c:v>44987.541698553243</c:v>
                </c:pt>
                <c:pt idx="322">
                  <c:v>44987.55211527778</c:v>
                </c:pt>
                <c:pt idx="323">
                  <c:v>44987.562532002317</c:v>
                </c:pt>
                <c:pt idx="324">
                  <c:v>44987.572948726855</c:v>
                </c:pt>
                <c:pt idx="325">
                  <c:v>44987.583365451392</c:v>
                </c:pt>
                <c:pt idx="326">
                  <c:v>44987.593782175929</c:v>
                </c:pt>
                <c:pt idx="327">
                  <c:v>44987.604198900466</c:v>
                </c:pt>
                <c:pt idx="328">
                  <c:v>44987.614615625003</c:v>
                </c:pt>
                <c:pt idx="329">
                  <c:v>44987.625032349541</c:v>
                </c:pt>
                <c:pt idx="330">
                  <c:v>44987.63544907407</c:v>
                </c:pt>
                <c:pt idx="331">
                  <c:v>44987.645865798608</c:v>
                </c:pt>
                <c:pt idx="332">
                  <c:v>44987.656282523145</c:v>
                </c:pt>
                <c:pt idx="333">
                  <c:v>44987.666699247682</c:v>
                </c:pt>
                <c:pt idx="334">
                  <c:v>44987.677115972219</c:v>
                </c:pt>
                <c:pt idx="335">
                  <c:v>44987.687532696757</c:v>
                </c:pt>
                <c:pt idx="336">
                  <c:v>44987.697949421294</c:v>
                </c:pt>
                <c:pt idx="337">
                  <c:v>44987.708366145831</c:v>
                </c:pt>
                <c:pt idx="338">
                  <c:v>44987.718782870368</c:v>
                </c:pt>
                <c:pt idx="339">
                  <c:v>44987.729199594905</c:v>
                </c:pt>
                <c:pt idx="340">
                  <c:v>44987.739616319443</c:v>
                </c:pt>
                <c:pt idx="341">
                  <c:v>44987.75003304398</c:v>
                </c:pt>
                <c:pt idx="342">
                  <c:v>44987.760449768517</c:v>
                </c:pt>
                <c:pt idx="343">
                  <c:v>44987.770866493054</c:v>
                </c:pt>
                <c:pt idx="344">
                  <c:v>44987.781283217591</c:v>
                </c:pt>
                <c:pt idx="345">
                  <c:v>44987.791699942129</c:v>
                </c:pt>
                <c:pt idx="346">
                  <c:v>44987.802116666666</c:v>
                </c:pt>
                <c:pt idx="347">
                  <c:v>44987.812533391203</c:v>
                </c:pt>
                <c:pt idx="348">
                  <c:v>44987.82295011574</c:v>
                </c:pt>
                <c:pt idx="349">
                  <c:v>44987.833366840277</c:v>
                </c:pt>
                <c:pt idx="350">
                  <c:v>44987.843783564815</c:v>
                </c:pt>
                <c:pt idx="351">
                  <c:v>44987.854200289352</c:v>
                </c:pt>
                <c:pt idx="352">
                  <c:v>44987.864617013889</c:v>
                </c:pt>
                <c:pt idx="353">
                  <c:v>44987.875033738426</c:v>
                </c:pt>
                <c:pt idx="354">
                  <c:v>44987.885450462963</c:v>
                </c:pt>
                <c:pt idx="355">
                  <c:v>44987.895867187501</c:v>
                </c:pt>
                <c:pt idx="356">
                  <c:v>44987.906283912038</c:v>
                </c:pt>
                <c:pt idx="357">
                  <c:v>44987.916700636575</c:v>
                </c:pt>
                <c:pt idx="358">
                  <c:v>44987.927117361112</c:v>
                </c:pt>
                <c:pt idx="359">
                  <c:v>44987.93753408565</c:v>
                </c:pt>
                <c:pt idx="360">
                  <c:v>44987.947950810187</c:v>
                </c:pt>
                <c:pt idx="361">
                  <c:v>44987.958367534724</c:v>
                </c:pt>
                <c:pt idx="362">
                  <c:v>44987.968784259261</c:v>
                </c:pt>
                <c:pt idx="363">
                  <c:v>44987.979200983798</c:v>
                </c:pt>
                <c:pt idx="364">
                  <c:v>44987.989617708336</c:v>
                </c:pt>
                <c:pt idx="365">
                  <c:v>44988.000034432873</c:v>
                </c:pt>
                <c:pt idx="366">
                  <c:v>44988.01045115741</c:v>
                </c:pt>
                <c:pt idx="367">
                  <c:v>44988.020867881947</c:v>
                </c:pt>
                <c:pt idx="368">
                  <c:v>44988.031284606484</c:v>
                </c:pt>
                <c:pt idx="369">
                  <c:v>44988.041701331022</c:v>
                </c:pt>
                <c:pt idx="370">
                  <c:v>44988.052118055559</c:v>
                </c:pt>
                <c:pt idx="371">
                  <c:v>44988.062534780096</c:v>
                </c:pt>
                <c:pt idx="372">
                  <c:v>44988.072951504633</c:v>
                </c:pt>
                <c:pt idx="373">
                  <c:v>44988.083368229163</c:v>
                </c:pt>
                <c:pt idx="374">
                  <c:v>44988.0937849537</c:v>
                </c:pt>
                <c:pt idx="375">
                  <c:v>44988.104201678238</c:v>
                </c:pt>
                <c:pt idx="376">
                  <c:v>44988.114618402775</c:v>
                </c:pt>
                <c:pt idx="377">
                  <c:v>44988.125035127312</c:v>
                </c:pt>
                <c:pt idx="378">
                  <c:v>44988.135451851849</c:v>
                </c:pt>
                <c:pt idx="379">
                  <c:v>44988.145868576386</c:v>
                </c:pt>
                <c:pt idx="380">
                  <c:v>44988.156285300924</c:v>
                </c:pt>
                <c:pt idx="381">
                  <c:v>44988.166702025461</c:v>
                </c:pt>
                <c:pt idx="382">
                  <c:v>44988.177118749998</c:v>
                </c:pt>
                <c:pt idx="383">
                  <c:v>44988.187535474535</c:v>
                </c:pt>
                <c:pt idx="384">
                  <c:v>44988.197952199072</c:v>
                </c:pt>
                <c:pt idx="385">
                  <c:v>44988.20836892361</c:v>
                </c:pt>
                <c:pt idx="386">
                  <c:v>44988.218785648147</c:v>
                </c:pt>
                <c:pt idx="387">
                  <c:v>44988.229202372684</c:v>
                </c:pt>
                <c:pt idx="388">
                  <c:v>44988.239619097221</c:v>
                </c:pt>
                <c:pt idx="389">
                  <c:v>44988.250035821759</c:v>
                </c:pt>
                <c:pt idx="390">
                  <c:v>44988.260452546296</c:v>
                </c:pt>
                <c:pt idx="391">
                  <c:v>44988.270869270833</c:v>
                </c:pt>
                <c:pt idx="392">
                  <c:v>44988.28128599537</c:v>
                </c:pt>
                <c:pt idx="393">
                  <c:v>44988.291702719907</c:v>
                </c:pt>
                <c:pt idx="394">
                  <c:v>44988.302119444445</c:v>
                </c:pt>
                <c:pt idx="395">
                  <c:v>44988.312536168982</c:v>
                </c:pt>
                <c:pt idx="396">
                  <c:v>44988.322952893519</c:v>
                </c:pt>
                <c:pt idx="397">
                  <c:v>44988.333369618056</c:v>
                </c:pt>
                <c:pt idx="398">
                  <c:v>44988.343786342593</c:v>
                </c:pt>
                <c:pt idx="399">
                  <c:v>44988.354203067131</c:v>
                </c:pt>
                <c:pt idx="400">
                  <c:v>44988.364619791668</c:v>
                </c:pt>
                <c:pt idx="401">
                  <c:v>44988.375036516205</c:v>
                </c:pt>
                <c:pt idx="402">
                  <c:v>44988.385453240742</c:v>
                </c:pt>
                <c:pt idx="403">
                  <c:v>44988.395869965279</c:v>
                </c:pt>
                <c:pt idx="404">
                  <c:v>44988.406286689817</c:v>
                </c:pt>
                <c:pt idx="405">
                  <c:v>44988.416703414354</c:v>
                </c:pt>
                <c:pt idx="406">
                  <c:v>44988.427120138891</c:v>
                </c:pt>
                <c:pt idx="407">
                  <c:v>44988.437536863428</c:v>
                </c:pt>
                <c:pt idx="408">
                  <c:v>44988.447953587965</c:v>
                </c:pt>
                <c:pt idx="409">
                  <c:v>44988.458370312503</c:v>
                </c:pt>
                <c:pt idx="410">
                  <c:v>44988.46878703704</c:v>
                </c:pt>
                <c:pt idx="411">
                  <c:v>44988.479203761577</c:v>
                </c:pt>
                <c:pt idx="412">
                  <c:v>44988.489620486114</c:v>
                </c:pt>
                <c:pt idx="413">
                  <c:v>44988.500037210651</c:v>
                </c:pt>
                <c:pt idx="414">
                  <c:v>44988.510453935189</c:v>
                </c:pt>
                <c:pt idx="415">
                  <c:v>44988.520870659719</c:v>
                </c:pt>
                <c:pt idx="416">
                  <c:v>44988.531287384256</c:v>
                </c:pt>
                <c:pt idx="417">
                  <c:v>44988.541704108793</c:v>
                </c:pt>
                <c:pt idx="418">
                  <c:v>44988.55212083333</c:v>
                </c:pt>
                <c:pt idx="419">
                  <c:v>44988.562537557867</c:v>
                </c:pt>
                <c:pt idx="420">
                  <c:v>44988.572954282405</c:v>
                </c:pt>
                <c:pt idx="421">
                  <c:v>44988.583371006942</c:v>
                </c:pt>
                <c:pt idx="422">
                  <c:v>44988.593787731479</c:v>
                </c:pt>
                <c:pt idx="423">
                  <c:v>44988.604204456016</c:v>
                </c:pt>
                <c:pt idx="424">
                  <c:v>44988.614621180554</c:v>
                </c:pt>
                <c:pt idx="425">
                  <c:v>44988.625037905091</c:v>
                </c:pt>
                <c:pt idx="426">
                  <c:v>44988.635454629628</c:v>
                </c:pt>
                <c:pt idx="427">
                  <c:v>44988.645871354165</c:v>
                </c:pt>
                <c:pt idx="428">
                  <c:v>44988.656288078702</c:v>
                </c:pt>
                <c:pt idx="429">
                  <c:v>44988.66670480324</c:v>
                </c:pt>
                <c:pt idx="430">
                  <c:v>44988.677121527777</c:v>
                </c:pt>
                <c:pt idx="431">
                  <c:v>44988.687538252314</c:v>
                </c:pt>
                <c:pt idx="432">
                  <c:v>44988.697954976851</c:v>
                </c:pt>
                <c:pt idx="433">
                  <c:v>44988.708371701388</c:v>
                </c:pt>
                <c:pt idx="434">
                  <c:v>44988.718788425926</c:v>
                </c:pt>
                <c:pt idx="435">
                  <c:v>44988.729205150463</c:v>
                </c:pt>
                <c:pt idx="436">
                  <c:v>44988.739621875</c:v>
                </c:pt>
                <c:pt idx="437">
                  <c:v>44988.750038599537</c:v>
                </c:pt>
                <c:pt idx="438">
                  <c:v>44988.760455324074</c:v>
                </c:pt>
                <c:pt idx="439">
                  <c:v>44988.770872048612</c:v>
                </c:pt>
                <c:pt idx="440">
                  <c:v>44988.781288773149</c:v>
                </c:pt>
                <c:pt idx="441">
                  <c:v>44988.791705497686</c:v>
                </c:pt>
                <c:pt idx="442">
                  <c:v>44988.802122222223</c:v>
                </c:pt>
                <c:pt idx="443">
                  <c:v>44988.81253894676</c:v>
                </c:pt>
                <c:pt idx="444">
                  <c:v>44988.822955671298</c:v>
                </c:pt>
                <c:pt idx="445">
                  <c:v>44988.833372395835</c:v>
                </c:pt>
                <c:pt idx="446">
                  <c:v>44988.843789120372</c:v>
                </c:pt>
                <c:pt idx="447">
                  <c:v>44988.854205844909</c:v>
                </c:pt>
                <c:pt idx="448">
                  <c:v>44988.864622569447</c:v>
                </c:pt>
                <c:pt idx="449">
                  <c:v>44988.875039293984</c:v>
                </c:pt>
                <c:pt idx="450">
                  <c:v>44988.885456018521</c:v>
                </c:pt>
                <c:pt idx="451">
                  <c:v>44988.895872743058</c:v>
                </c:pt>
                <c:pt idx="452">
                  <c:v>44988.906289467595</c:v>
                </c:pt>
                <c:pt idx="453">
                  <c:v>44988.916706192133</c:v>
                </c:pt>
                <c:pt idx="454">
                  <c:v>44988.92712291667</c:v>
                </c:pt>
                <c:pt idx="455">
                  <c:v>44988.937539641207</c:v>
                </c:pt>
                <c:pt idx="456">
                  <c:v>44988.947956365744</c:v>
                </c:pt>
                <c:pt idx="457">
                  <c:v>44988.958373090281</c:v>
                </c:pt>
                <c:pt idx="458">
                  <c:v>44988.968789814811</c:v>
                </c:pt>
                <c:pt idx="459">
                  <c:v>44988.979206539349</c:v>
                </c:pt>
                <c:pt idx="460">
                  <c:v>44988.989623263886</c:v>
                </c:pt>
                <c:pt idx="461">
                  <c:v>44989.000039988423</c:v>
                </c:pt>
                <c:pt idx="462">
                  <c:v>44989.01045671296</c:v>
                </c:pt>
                <c:pt idx="463">
                  <c:v>44989.020873437497</c:v>
                </c:pt>
                <c:pt idx="464">
                  <c:v>44989.031290162035</c:v>
                </c:pt>
                <c:pt idx="465">
                  <c:v>44989.041706886572</c:v>
                </c:pt>
                <c:pt idx="466">
                  <c:v>44989.052123611109</c:v>
                </c:pt>
                <c:pt idx="467">
                  <c:v>44989.062540335646</c:v>
                </c:pt>
                <c:pt idx="468">
                  <c:v>44989.072957060183</c:v>
                </c:pt>
                <c:pt idx="469">
                  <c:v>44989.083373784721</c:v>
                </c:pt>
                <c:pt idx="470">
                  <c:v>44989.093790509258</c:v>
                </c:pt>
                <c:pt idx="471">
                  <c:v>44989.104207233795</c:v>
                </c:pt>
                <c:pt idx="472">
                  <c:v>44989.114623958332</c:v>
                </c:pt>
                <c:pt idx="473">
                  <c:v>44989.125040682869</c:v>
                </c:pt>
                <c:pt idx="474">
                  <c:v>44989.135457407407</c:v>
                </c:pt>
                <c:pt idx="475">
                  <c:v>44989.145874131944</c:v>
                </c:pt>
                <c:pt idx="476">
                  <c:v>44989.156290856481</c:v>
                </c:pt>
                <c:pt idx="477">
                  <c:v>44989.166707581018</c:v>
                </c:pt>
                <c:pt idx="478">
                  <c:v>44989.177124305555</c:v>
                </c:pt>
                <c:pt idx="479">
                  <c:v>44989.187541030093</c:v>
                </c:pt>
                <c:pt idx="480">
                  <c:v>44989.19795775463</c:v>
                </c:pt>
                <c:pt idx="481">
                  <c:v>44989.208374479167</c:v>
                </c:pt>
                <c:pt idx="482">
                  <c:v>44989.218791203704</c:v>
                </c:pt>
                <c:pt idx="483">
                  <c:v>44989.229207928242</c:v>
                </c:pt>
                <c:pt idx="484">
                  <c:v>44989.239624652779</c:v>
                </c:pt>
                <c:pt idx="485">
                  <c:v>44989.250041377316</c:v>
                </c:pt>
                <c:pt idx="486">
                  <c:v>44989.260458101853</c:v>
                </c:pt>
                <c:pt idx="487">
                  <c:v>44989.27087482639</c:v>
                </c:pt>
                <c:pt idx="488">
                  <c:v>44989.281291550928</c:v>
                </c:pt>
                <c:pt idx="489">
                  <c:v>44989.291708275465</c:v>
                </c:pt>
                <c:pt idx="490">
                  <c:v>44989.302125000002</c:v>
                </c:pt>
                <c:pt idx="491">
                  <c:v>44989.312541724539</c:v>
                </c:pt>
                <c:pt idx="492">
                  <c:v>44989.322958449076</c:v>
                </c:pt>
                <c:pt idx="493">
                  <c:v>44989.333375173614</c:v>
                </c:pt>
                <c:pt idx="494">
                  <c:v>44989.343791898151</c:v>
                </c:pt>
                <c:pt idx="495">
                  <c:v>44989.354208622688</c:v>
                </c:pt>
                <c:pt idx="496">
                  <c:v>44989.364625347225</c:v>
                </c:pt>
                <c:pt idx="497">
                  <c:v>44989.375042071762</c:v>
                </c:pt>
                <c:pt idx="498">
                  <c:v>44989.3854587963</c:v>
                </c:pt>
                <c:pt idx="499">
                  <c:v>44989.395875520837</c:v>
                </c:pt>
                <c:pt idx="500">
                  <c:v>44989.406292245367</c:v>
                </c:pt>
                <c:pt idx="501">
                  <c:v>44989.416708969904</c:v>
                </c:pt>
                <c:pt idx="502">
                  <c:v>44989.427125694441</c:v>
                </c:pt>
                <c:pt idx="503">
                  <c:v>44989.437542418978</c:v>
                </c:pt>
                <c:pt idx="504">
                  <c:v>44989.447959143516</c:v>
                </c:pt>
                <c:pt idx="505">
                  <c:v>44989.458375868053</c:v>
                </c:pt>
                <c:pt idx="506">
                  <c:v>44989.46879259259</c:v>
                </c:pt>
                <c:pt idx="507">
                  <c:v>44989.479209317127</c:v>
                </c:pt>
                <c:pt idx="508">
                  <c:v>44989.489626041664</c:v>
                </c:pt>
                <c:pt idx="509">
                  <c:v>44989.500042766202</c:v>
                </c:pt>
                <c:pt idx="510">
                  <c:v>44989.510459490739</c:v>
                </c:pt>
                <c:pt idx="511">
                  <c:v>44989.520876215276</c:v>
                </c:pt>
                <c:pt idx="512">
                  <c:v>44989.531292939813</c:v>
                </c:pt>
                <c:pt idx="513">
                  <c:v>44989.54170966435</c:v>
                </c:pt>
                <c:pt idx="514">
                  <c:v>44989.552126388888</c:v>
                </c:pt>
                <c:pt idx="515">
                  <c:v>44989.562543113425</c:v>
                </c:pt>
                <c:pt idx="516">
                  <c:v>44989.572959837962</c:v>
                </c:pt>
                <c:pt idx="517">
                  <c:v>44989.583376562499</c:v>
                </c:pt>
                <c:pt idx="518">
                  <c:v>44989.593793287037</c:v>
                </c:pt>
                <c:pt idx="519">
                  <c:v>44989.604210011574</c:v>
                </c:pt>
                <c:pt idx="520">
                  <c:v>44989.614626736111</c:v>
                </c:pt>
                <c:pt idx="521">
                  <c:v>44989.625043460648</c:v>
                </c:pt>
                <c:pt idx="522">
                  <c:v>44989.635460185185</c:v>
                </c:pt>
                <c:pt idx="523">
                  <c:v>44989.645876909723</c:v>
                </c:pt>
                <c:pt idx="524">
                  <c:v>44989.65629363426</c:v>
                </c:pt>
                <c:pt idx="525">
                  <c:v>44989.666710358797</c:v>
                </c:pt>
                <c:pt idx="526">
                  <c:v>44989.677127083334</c:v>
                </c:pt>
                <c:pt idx="527">
                  <c:v>44989.687543807871</c:v>
                </c:pt>
                <c:pt idx="528">
                  <c:v>44989.697960532409</c:v>
                </c:pt>
                <c:pt idx="529">
                  <c:v>44989.708377256946</c:v>
                </c:pt>
                <c:pt idx="530">
                  <c:v>44989.718793981483</c:v>
                </c:pt>
                <c:pt idx="531">
                  <c:v>44989.72921070602</c:v>
                </c:pt>
                <c:pt idx="532">
                  <c:v>44989.739627430557</c:v>
                </c:pt>
                <c:pt idx="533">
                  <c:v>44989.750044155095</c:v>
                </c:pt>
                <c:pt idx="534">
                  <c:v>44989.760460879632</c:v>
                </c:pt>
                <c:pt idx="535">
                  <c:v>44989.770877604169</c:v>
                </c:pt>
                <c:pt idx="536">
                  <c:v>44989.781294328706</c:v>
                </c:pt>
                <c:pt idx="537">
                  <c:v>44989.791711053243</c:v>
                </c:pt>
                <c:pt idx="538">
                  <c:v>44989.802127777781</c:v>
                </c:pt>
                <c:pt idx="539">
                  <c:v>44989.812544502318</c:v>
                </c:pt>
                <c:pt idx="540">
                  <c:v>44989.822961226855</c:v>
                </c:pt>
                <c:pt idx="541">
                  <c:v>44989.833377951392</c:v>
                </c:pt>
                <c:pt idx="542">
                  <c:v>44989.84379467593</c:v>
                </c:pt>
                <c:pt idx="543">
                  <c:v>44989.854211400459</c:v>
                </c:pt>
                <c:pt idx="544">
                  <c:v>44989.864628124997</c:v>
                </c:pt>
                <c:pt idx="545">
                  <c:v>44989.875044849534</c:v>
                </c:pt>
                <c:pt idx="546">
                  <c:v>44989.885461574071</c:v>
                </c:pt>
                <c:pt idx="547">
                  <c:v>44989.895878298608</c:v>
                </c:pt>
                <c:pt idx="548">
                  <c:v>44989.906295023146</c:v>
                </c:pt>
                <c:pt idx="549">
                  <c:v>44989.916711747683</c:v>
                </c:pt>
                <c:pt idx="550">
                  <c:v>44989.92712847222</c:v>
                </c:pt>
                <c:pt idx="551">
                  <c:v>44989.937545196757</c:v>
                </c:pt>
                <c:pt idx="552">
                  <c:v>44989.947961921294</c:v>
                </c:pt>
                <c:pt idx="553">
                  <c:v>44989.958378645832</c:v>
                </c:pt>
                <c:pt idx="554">
                  <c:v>44989.968795370369</c:v>
                </c:pt>
                <c:pt idx="555">
                  <c:v>44989.979212094906</c:v>
                </c:pt>
                <c:pt idx="556">
                  <c:v>44989.989628819443</c:v>
                </c:pt>
                <c:pt idx="557">
                  <c:v>44990.00004554398</c:v>
                </c:pt>
                <c:pt idx="558">
                  <c:v>44990.010462268518</c:v>
                </c:pt>
                <c:pt idx="559">
                  <c:v>44990.020878993055</c:v>
                </c:pt>
                <c:pt idx="560">
                  <c:v>44990.031295717592</c:v>
                </c:pt>
                <c:pt idx="561">
                  <c:v>44990.041712442129</c:v>
                </c:pt>
                <c:pt idx="562">
                  <c:v>44990.052129166666</c:v>
                </c:pt>
                <c:pt idx="563">
                  <c:v>44990.062545891204</c:v>
                </c:pt>
                <c:pt idx="564">
                  <c:v>44990.072962615741</c:v>
                </c:pt>
                <c:pt idx="565">
                  <c:v>44990.083379340278</c:v>
                </c:pt>
                <c:pt idx="566">
                  <c:v>44990.093796064815</c:v>
                </c:pt>
                <c:pt idx="567">
                  <c:v>44990.104212789352</c:v>
                </c:pt>
                <c:pt idx="568">
                  <c:v>44990.11462951389</c:v>
                </c:pt>
                <c:pt idx="569">
                  <c:v>44990.125046238427</c:v>
                </c:pt>
                <c:pt idx="570">
                  <c:v>44990.135462962964</c:v>
                </c:pt>
                <c:pt idx="571">
                  <c:v>44990.145879687501</c:v>
                </c:pt>
                <c:pt idx="572">
                  <c:v>44990.156296412039</c:v>
                </c:pt>
                <c:pt idx="573">
                  <c:v>44990.166713136576</c:v>
                </c:pt>
                <c:pt idx="574">
                  <c:v>44990.177129861113</c:v>
                </c:pt>
                <c:pt idx="575">
                  <c:v>44990.18754658565</c:v>
                </c:pt>
                <c:pt idx="576">
                  <c:v>44990.197963310187</c:v>
                </c:pt>
                <c:pt idx="577">
                  <c:v>44990.208380034725</c:v>
                </c:pt>
                <c:pt idx="578">
                  <c:v>44990.218796759262</c:v>
                </c:pt>
                <c:pt idx="579">
                  <c:v>44990.229213483799</c:v>
                </c:pt>
                <c:pt idx="580">
                  <c:v>44990.239630208336</c:v>
                </c:pt>
                <c:pt idx="581">
                  <c:v>44990.250046932873</c:v>
                </c:pt>
                <c:pt idx="582">
                  <c:v>44990.260463657411</c:v>
                </c:pt>
                <c:pt idx="583">
                  <c:v>44990.270880381948</c:v>
                </c:pt>
                <c:pt idx="584">
                  <c:v>44990.281297106485</c:v>
                </c:pt>
                <c:pt idx="585">
                  <c:v>44990.291713831015</c:v>
                </c:pt>
                <c:pt idx="586">
                  <c:v>44990.302130555552</c:v>
                </c:pt>
                <c:pt idx="587">
                  <c:v>44990.312547280089</c:v>
                </c:pt>
                <c:pt idx="588">
                  <c:v>44990.322964004627</c:v>
                </c:pt>
                <c:pt idx="589">
                  <c:v>44990.333380729164</c:v>
                </c:pt>
                <c:pt idx="590">
                  <c:v>44990.343797453701</c:v>
                </c:pt>
                <c:pt idx="591">
                  <c:v>44990.354214178238</c:v>
                </c:pt>
                <c:pt idx="592">
                  <c:v>44990.364630902775</c:v>
                </c:pt>
                <c:pt idx="593">
                  <c:v>44990.375047627313</c:v>
                </c:pt>
                <c:pt idx="594">
                  <c:v>44990.38546435185</c:v>
                </c:pt>
                <c:pt idx="595">
                  <c:v>44990.395881076387</c:v>
                </c:pt>
                <c:pt idx="596">
                  <c:v>44990.406297800924</c:v>
                </c:pt>
                <c:pt idx="597">
                  <c:v>44990.416714525461</c:v>
                </c:pt>
                <c:pt idx="598">
                  <c:v>44990.427131249999</c:v>
                </c:pt>
                <c:pt idx="599">
                  <c:v>44990.437547974536</c:v>
                </c:pt>
                <c:pt idx="600">
                  <c:v>44990.447964699073</c:v>
                </c:pt>
                <c:pt idx="601">
                  <c:v>44990.45838142361</c:v>
                </c:pt>
                <c:pt idx="602">
                  <c:v>44990.468798148147</c:v>
                </c:pt>
                <c:pt idx="603">
                  <c:v>44990.479214872685</c:v>
                </c:pt>
                <c:pt idx="604">
                  <c:v>44990.489631597222</c:v>
                </c:pt>
                <c:pt idx="605">
                  <c:v>44990.500048321759</c:v>
                </c:pt>
                <c:pt idx="606">
                  <c:v>44990.510465046296</c:v>
                </c:pt>
                <c:pt idx="607">
                  <c:v>44990.520881770834</c:v>
                </c:pt>
                <c:pt idx="608">
                  <c:v>44990.531298495371</c:v>
                </c:pt>
                <c:pt idx="609">
                  <c:v>44990.541715219908</c:v>
                </c:pt>
                <c:pt idx="610">
                  <c:v>44990.552131944445</c:v>
                </c:pt>
                <c:pt idx="611">
                  <c:v>44990.562548668982</c:v>
                </c:pt>
                <c:pt idx="612">
                  <c:v>44990.57296539352</c:v>
                </c:pt>
                <c:pt idx="613">
                  <c:v>44990.583382118057</c:v>
                </c:pt>
                <c:pt idx="614">
                  <c:v>44990.593798842594</c:v>
                </c:pt>
                <c:pt idx="615">
                  <c:v>44990.604215567131</c:v>
                </c:pt>
                <c:pt idx="616">
                  <c:v>44990.614632291668</c:v>
                </c:pt>
                <c:pt idx="617">
                  <c:v>44990.625049016206</c:v>
                </c:pt>
                <c:pt idx="618">
                  <c:v>44990.635465740743</c:v>
                </c:pt>
                <c:pt idx="619">
                  <c:v>44990.64588246528</c:v>
                </c:pt>
                <c:pt idx="620">
                  <c:v>44990.656299189817</c:v>
                </c:pt>
                <c:pt idx="621">
                  <c:v>44990.666715914354</c:v>
                </c:pt>
                <c:pt idx="622">
                  <c:v>44990.677132638892</c:v>
                </c:pt>
                <c:pt idx="623">
                  <c:v>44990.687549363429</c:v>
                </c:pt>
                <c:pt idx="624">
                  <c:v>44990.697966087966</c:v>
                </c:pt>
                <c:pt idx="625">
                  <c:v>44990.708382812503</c:v>
                </c:pt>
                <c:pt idx="626">
                  <c:v>44990.71879953704</c:v>
                </c:pt>
                <c:pt idx="627">
                  <c:v>44990.729216261578</c:v>
                </c:pt>
                <c:pt idx="628">
                  <c:v>44990.739632986108</c:v>
                </c:pt>
                <c:pt idx="629">
                  <c:v>44990.750049710645</c:v>
                </c:pt>
                <c:pt idx="630">
                  <c:v>44990.760466435182</c:v>
                </c:pt>
                <c:pt idx="631">
                  <c:v>44990.770883159719</c:v>
                </c:pt>
                <c:pt idx="632">
                  <c:v>44990.781299884256</c:v>
                </c:pt>
                <c:pt idx="633">
                  <c:v>44990.791716608794</c:v>
                </c:pt>
                <c:pt idx="634">
                  <c:v>44990.802133333331</c:v>
                </c:pt>
                <c:pt idx="635">
                  <c:v>44990.812550057868</c:v>
                </c:pt>
                <c:pt idx="636">
                  <c:v>44990.822966782405</c:v>
                </c:pt>
                <c:pt idx="637">
                  <c:v>44990.833383506942</c:v>
                </c:pt>
                <c:pt idx="638">
                  <c:v>44990.84380023148</c:v>
                </c:pt>
                <c:pt idx="639">
                  <c:v>44990.854216956017</c:v>
                </c:pt>
                <c:pt idx="640">
                  <c:v>44990.864633680554</c:v>
                </c:pt>
                <c:pt idx="641">
                  <c:v>44990.875050405091</c:v>
                </c:pt>
                <c:pt idx="642">
                  <c:v>44990.885467129629</c:v>
                </c:pt>
                <c:pt idx="643">
                  <c:v>44990.895883854166</c:v>
                </c:pt>
                <c:pt idx="644">
                  <c:v>44990.906300578703</c:v>
                </c:pt>
                <c:pt idx="645">
                  <c:v>44990.91671730324</c:v>
                </c:pt>
                <c:pt idx="646">
                  <c:v>44990.927134027777</c:v>
                </c:pt>
                <c:pt idx="647">
                  <c:v>44990.937550752315</c:v>
                </c:pt>
                <c:pt idx="648">
                  <c:v>44990.947967476852</c:v>
                </c:pt>
                <c:pt idx="649">
                  <c:v>44990.958384201389</c:v>
                </c:pt>
                <c:pt idx="650">
                  <c:v>44990.968800925926</c:v>
                </c:pt>
                <c:pt idx="651">
                  <c:v>44990.979217650463</c:v>
                </c:pt>
                <c:pt idx="652">
                  <c:v>44990.989634375001</c:v>
                </c:pt>
                <c:pt idx="653">
                  <c:v>44991.000051099538</c:v>
                </c:pt>
                <c:pt idx="654">
                  <c:v>44991.010467824075</c:v>
                </c:pt>
                <c:pt idx="655">
                  <c:v>44991.020884548612</c:v>
                </c:pt>
                <c:pt idx="656">
                  <c:v>44991.031301273149</c:v>
                </c:pt>
                <c:pt idx="657">
                  <c:v>44991.041717997687</c:v>
                </c:pt>
                <c:pt idx="658">
                  <c:v>44991.052134722224</c:v>
                </c:pt>
                <c:pt idx="659">
                  <c:v>44991.062551446761</c:v>
                </c:pt>
                <c:pt idx="660">
                  <c:v>44991.072968171298</c:v>
                </c:pt>
                <c:pt idx="661">
                  <c:v>44991.083384895835</c:v>
                </c:pt>
                <c:pt idx="662">
                  <c:v>44991.093801620373</c:v>
                </c:pt>
                <c:pt idx="663">
                  <c:v>44991.10421834491</c:v>
                </c:pt>
                <c:pt idx="664">
                  <c:v>44991.114635069447</c:v>
                </c:pt>
                <c:pt idx="665">
                  <c:v>44991.125051793984</c:v>
                </c:pt>
                <c:pt idx="666">
                  <c:v>44991.135468518522</c:v>
                </c:pt>
                <c:pt idx="667">
                  <c:v>44991.145885243059</c:v>
                </c:pt>
                <c:pt idx="668">
                  <c:v>44991.156301967596</c:v>
                </c:pt>
                <c:pt idx="669">
                  <c:v>44991.166718692133</c:v>
                </c:pt>
                <c:pt idx="670">
                  <c:v>44991.177135416663</c:v>
                </c:pt>
                <c:pt idx="671">
                  <c:v>44991.1875521412</c:v>
                </c:pt>
                <c:pt idx="672">
                  <c:v>44991.197968865737</c:v>
                </c:pt>
                <c:pt idx="673">
                  <c:v>44991.208385590275</c:v>
                </c:pt>
                <c:pt idx="674">
                  <c:v>44991.218802314812</c:v>
                </c:pt>
                <c:pt idx="675">
                  <c:v>44991.229219039349</c:v>
                </c:pt>
                <c:pt idx="676">
                  <c:v>44991.239635763886</c:v>
                </c:pt>
                <c:pt idx="677">
                  <c:v>44991.250052488424</c:v>
                </c:pt>
                <c:pt idx="678">
                  <c:v>44991.260469212961</c:v>
                </c:pt>
                <c:pt idx="679">
                  <c:v>44991.270885937498</c:v>
                </c:pt>
                <c:pt idx="680">
                  <c:v>44991.281302662035</c:v>
                </c:pt>
                <c:pt idx="681">
                  <c:v>44991.291719386572</c:v>
                </c:pt>
                <c:pt idx="682">
                  <c:v>44991.30213611111</c:v>
                </c:pt>
                <c:pt idx="683">
                  <c:v>44991.312552835647</c:v>
                </c:pt>
                <c:pt idx="684">
                  <c:v>44991.322969560184</c:v>
                </c:pt>
                <c:pt idx="685">
                  <c:v>44991.333386284721</c:v>
                </c:pt>
                <c:pt idx="686">
                  <c:v>44991.343803009258</c:v>
                </c:pt>
                <c:pt idx="687">
                  <c:v>44991.354219733796</c:v>
                </c:pt>
                <c:pt idx="688">
                  <c:v>44991.364636458333</c:v>
                </c:pt>
                <c:pt idx="689">
                  <c:v>44991.37505318287</c:v>
                </c:pt>
                <c:pt idx="690">
                  <c:v>44991.385469907407</c:v>
                </c:pt>
                <c:pt idx="691">
                  <c:v>44991.395886631944</c:v>
                </c:pt>
                <c:pt idx="692">
                  <c:v>44991.406303356482</c:v>
                </c:pt>
                <c:pt idx="693">
                  <c:v>44991.416720081019</c:v>
                </c:pt>
                <c:pt idx="694">
                  <c:v>44991.427136805556</c:v>
                </c:pt>
                <c:pt idx="695">
                  <c:v>44991.437553530093</c:v>
                </c:pt>
                <c:pt idx="696">
                  <c:v>44991.44797025463</c:v>
                </c:pt>
                <c:pt idx="697">
                  <c:v>44991.458386979168</c:v>
                </c:pt>
                <c:pt idx="698">
                  <c:v>44991.468803703705</c:v>
                </c:pt>
                <c:pt idx="699">
                  <c:v>44991.479220428242</c:v>
                </c:pt>
                <c:pt idx="700">
                  <c:v>44991.489637152779</c:v>
                </c:pt>
                <c:pt idx="701">
                  <c:v>44991.500053877317</c:v>
                </c:pt>
                <c:pt idx="702">
                  <c:v>44991.510470601854</c:v>
                </c:pt>
                <c:pt idx="703">
                  <c:v>44991.520887326391</c:v>
                </c:pt>
                <c:pt idx="704">
                  <c:v>44991.531304050928</c:v>
                </c:pt>
                <c:pt idx="705">
                  <c:v>44991.541720775465</c:v>
                </c:pt>
                <c:pt idx="706">
                  <c:v>44991.552137500003</c:v>
                </c:pt>
                <c:pt idx="707">
                  <c:v>44991.56255422454</c:v>
                </c:pt>
                <c:pt idx="708">
                  <c:v>44991.572970949077</c:v>
                </c:pt>
                <c:pt idx="709">
                  <c:v>44991.583387673614</c:v>
                </c:pt>
                <c:pt idx="710">
                  <c:v>44991.593804398151</c:v>
                </c:pt>
                <c:pt idx="711">
                  <c:v>44991.604221122689</c:v>
                </c:pt>
                <c:pt idx="712">
                  <c:v>44991.614637847226</c:v>
                </c:pt>
                <c:pt idx="713">
                  <c:v>44991.625054571756</c:v>
                </c:pt>
                <c:pt idx="714">
                  <c:v>44991.635471296293</c:v>
                </c:pt>
                <c:pt idx="715">
                  <c:v>44991.64588802083</c:v>
                </c:pt>
                <c:pt idx="716">
                  <c:v>44991.656304745367</c:v>
                </c:pt>
                <c:pt idx="717">
                  <c:v>44991.666721469905</c:v>
                </c:pt>
                <c:pt idx="718">
                  <c:v>44991.677138194442</c:v>
                </c:pt>
                <c:pt idx="719">
                  <c:v>44991.687554918979</c:v>
                </c:pt>
                <c:pt idx="720">
                  <c:v>44991.697971643516</c:v>
                </c:pt>
                <c:pt idx="721">
                  <c:v>44991.708388368053</c:v>
                </c:pt>
                <c:pt idx="722">
                  <c:v>44991.718805092591</c:v>
                </c:pt>
                <c:pt idx="723">
                  <c:v>44991.729221817128</c:v>
                </c:pt>
                <c:pt idx="724">
                  <c:v>44991.739638541665</c:v>
                </c:pt>
                <c:pt idx="725">
                  <c:v>44991.750055266202</c:v>
                </c:pt>
                <c:pt idx="726">
                  <c:v>44991.760471990739</c:v>
                </c:pt>
                <c:pt idx="727">
                  <c:v>44991.770888715277</c:v>
                </c:pt>
                <c:pt idx="728">
                  <c:v>44991.781305439814</c:v>
                </c:pt>
                <c:pt idx="729">
                  <c:v>44991.791722164351</c:v>
                </c:pt>
                <c:pt idx="730">
                  <c:v>44991.802138888888</c:v>
                </c:pt>
                <c:pt idx="731">
                  <c:v>44991.812555613426</c:v>
                </c:pt>
                <c:pt idx="732">
                  <c:v>44991.822972337963</c:v>
                </c:pt>
                <c:pt idx="733">
                  <c:v>44991.8333890625</c:v>
                </c:pt>
                <c:pt idx="734">
                  <c:v>44991.843805787037</c:v>
                </c:pt>
                <c:pt idx="735">
                  <c:v>44991.854222511574</c:v>
                </c:pt>
                <c:pt idx="736">
                  <c:v>44991.864639236112</c:v>
                </c:pt>
                <c:pt idx="737">
                  <c:v>44991.875055960649</c:v>
                </c:pt>
                <c:pt idx="738">
                  <c:v>44991.885472685186</c:v>
                </c:pt>
                <c:pt idx="739">
                  <c:v>44991.895889409723</c:v>
                </c:pt>
                <c:pt idx="740">
                  <c:v>44991.90630613426</c:v>
                </c:pt>
                <c:pt idx="741">
                  <c:v>44991.916722858798</c:v>
                </c:pt>
                <c:pt idx="742">
                  <c:v>44991.927139583335</c:v>
                </c:pt>
                <c:pt idx="743">
                  <c:v>44991.937556307872</c:v>
                </c:pt>
                <c:pt idx="744">
                  <c:v>44991.947973032409</c:v>
                </c:pt>
                <c:pt idx="745">
                  <c:v>44991.958389756946</c:v>
                </c:pt>
                <c:pt idx="746">
                  <c:v>44991.968806481484</c:v>
                </c:pt>
                <c:pt idx="747">
                  <c:v>44991.979223206021</c:v>
                </c:pt>
                <c:pt idx="748">
                  <c:v>44991.989639930558</c:v>
                </c:pt>
                <c:pt idx="749">
                  <c:v>44992.000056655095</c:v>
                </c:pt>
                <c:pt idx="750">
                  <c:v>44992.010473379632</c:v>
                </c:pt>
                <c:pt idx="751">
                  <c:v>44992.02089010417</c:v>
                </c:pt>
                <c:pt idx="752">
                  <c:v>44992.031306828707</c:v>
                </c:pt>
                <c:pt idx="753">
                  <c:v>44992.041723553244</c:v>
                </c:pt>
                <c:pt idx="754">
                  <c:v>44992.052140277781</c:v>
                </c:pt>
                <c:pt idx="755">
                  <c:v>44992.062557002311</c:v>
                </c:pt>
                <c:pt idx="756">
                  <c:v>44992.072973726848</c:v>
                </c:pt>
                <c:pt idx="757">
                  <c:v>44992.083390451386</c:v>
                </c:pt>
                <c:pt idx="758">
                  <c:v>44992.093807175923</c:v>
                </c:pt>
                <c:pt idx="759">
                  <c:v>44992.10422390046</c:v>
                </c:pt>
                <c:pt idx="760">
                  <c:v>44992.114640624997</c:v>
                </c:pt>
                <c:pt idx="761">
                  <c:v>44992.125057349534</c:v>
                </c:pt>
                <c:pt idx="762">
                  <c:v>44992.135474074072</c:v>
                </c:pt>
                <c:pt idx="763">
                  <c:v>44992.145890798609</c:v>
                </c:pt>
                <c:pt idx="764">
                  <c:v>44992.156307523146</c:v>
                </c:pt>
                <c:pt idx="765">
                  <c:v>44992.166724247683</c:v>
                </c:pt>
                <c:pt idx="766">
                  <c:v>44992.177140972221</c:v>
                </c:pt>
                <c:pt idx="767">
                  <c:v>44992.187557696758</c:v>
                </c:pt>
                <c:pt idx="768">
                  <c:v>44992.197974421295</c:v>
                </c:pt>
                <c:pt idx="769">
                  <c:v>44992.208391145832</c:v>
                </c:pt>
                <c:pt idx="770">
                  <c:v>44992.218807870369</c:v>
                </c:pt>
                <c:pt idx="771">
                  <c:v>44992.229224594907</c:v>
                </c:pt>
                <c:pt idx="772">
                  <c:v>44992.239641319444</c:v>
                </c:pt>
                <c:pt idx="773">
                  <c:v>44992.250058043981</c:v>
                </c:pt>
                <c:pt idx="774">
                  <c:v>44992.260474768518</c:v>
                </c:pt>
                <c:pt idx="775">
                  <c:v>44992.270891493055</c:v>
                </c:pt>
                <c:pt idx="776">
                  <c:v>44992.281308217593</c:v>
                </c:pt>
                <c:pt idx="777">
                  <c:v>44992.29172494213</c:v>
                </c:pt>
                <c:pt idx="778">
                  <c:v>44992.302141666667</c:v>
                </c:pt>
                <c:pt idx="779">
                  <c:v>44992.312558391204</c:v>
                </c:pt>
                <c:pt idx="780">
                  <c:v>44992.322975115741</c:v>
                </c:pt>
                <c:pt idx="781">
                  <c:v>44992.333391840279</c:v>
                </c:pt>
                <c:pt idx="782">
                  <c:v>44992.343808564816</c:v>
                </c:pt>
                <c:pt idx="783">
                  <c:v>44992.354225289353</c:v>
                </c:pt>
                <c:pt idx="784">
                  <c:v>44992.36464201389</c:v>
                </c:pt>
                <c:pt idx="785">
                  <c:v>44992.375058738427</c:v>
                </c:pt>
                <c:pt idx="786">
                  <c:v>44992.385475462965</c:v>
                </c:pt>
                <c:pt idx="787">
                  <c:v>44992.395892187502</c:v>
                </c:pt>
                <c:pt idx="788">
                  <c:v>44992.406308912039</c:v>
                </c:pt>
                <c:pt idx="789">
                  <c:v>44992.416725636576</c:v>
                </c:pt>
                <c:pt idx="790">
                  <c:v>44992.427142361114</c:v>
                </c:pt>
                <c:pt idx="791">
                  <c:v>44992.437559085651</c:v>
                </c:pt>
                <c:pt idx="792">
                  <c:v>44992.447975810188</c:v>
                </c:pt>
                <c:pt idx="793">
                  <c:v>44992.458392534725</c:v>
                </c:pt>
                <c:pt idx="794">
                  <c:v>44992.468809259262</c:v>
                </c:pt>
                <c:pt idx="795">
                  <c:v>44992.4792259838</c:v>
                </c:pt>
                <c:pt idx="796">
                  <c:v>44992.489642708337</c:v>
                </c:pt>
                <c:pt idx="797">
                  <c:v>44992.500059432874</c:v>
                </c:pt>
                <c:pt idx="798">
                  <c:v>44992.510476157404</c:v>
                </c:pt>
                <c:pt idx="799">
                  <c:v>44992.520892881941</c:v>
                </c:pt>
                <c:pt idx="800">
                  <c:v>44992.531309606478</c:v>
                </c:pt>
                <c:pt idx="801">
                  <c:v>44992.541726331016</c:v>
                </c:pt>
                <c:pt idx="802">
                  <c:v>44992.552143055553</c:v>
                </c:pt>
                <c:pt idx="803">
                  <c:v>44992.56255978009</c:v>
                </c:pt>
                <c:pt idx="804">
                  <c:v>44992.572976504627</c:v>
                </c:pt>
                <c:pt idx="805">
                  <c:v>44992.583393229164</c:v>
                </c:pt>
                <c:pt idx="806">
                  <c:v>44992.593809953702</c:v>
                </c:pt>
                <c:pt idx="807">
                  <c:v>44992.604226678239</c:v>
                </c:pt>
                <c:pt idx="808">
                  <c:v>44992.614643402776</c:v>
                </c:pt>
                <c:pt idx="809">
                  <c:v>44992.625060127313</c:v>
                </c:pt>
                <c:pt idx="810">
                  <c:v>44992.63547685185</c:v>
                </c:pt>
                <c:pt idx="811">
                  <c:v>44992.645893576388</c:v>
                </c:pt>
                <c:pt idx="812">
                  <c:v>44992.656310300925</c:v>
                </c:pt>
                <c:pt idx="813">
                  <c:v>44992.666727025462</c:v>
                </c:pt>
                <c:pt idx="814">
                  <c:v>44992.677143749999</c:v>
                </c:pt>
                <c:pt idx="815">
                  <c:v>44992.687560474536</c:v>
                </c:pt>
                <c:pt idx="816">
                  <c:v>44992.697977199074</c:v>
                </c:pt>
                <c:pt idx="817">
                  <c:v>44992.708393923611</c:v>
                </c:pt>
                <c:pt idx="818">
                  <c:v>44992.718810648148</c:v>
                </c:pt>
                <c:pt idx="819">
                  <c:v>44992.729227372685</c:v>
                </c:pt>
                <c:pt idx="820">
                  <c:v>44992.739644097222</c:v>
                </c:pt>
                <c:pt idx="821">
                  <c:v>44992.75006082176</c:v>
                </c:pt>
                <c:pt idx="822">
                  <c:v>44992.760477546297</c:v>
                </c:pt>
                <c:pt idx="823">
                  <c:v>44992.770894270834</c:v>
                </c:pt>
                <c:pt idx="824">
                  <c:v>44992.781310995371</c:v>
                </c:pt>
                <c:pt idx="825">
                  <c:v>44992.791727719909</c:v>
                </c:pt>
                <c:pt idx="826">
                  <c:v>44992.802144444446</c:v>
                </c:pt>
                <c:pt idx="827">
                  <c:v>44992.812561168983</c:v>
                </c:pt>
                <c:pt idx="828">
                  <c:v>44992.82297789352</c:v>
                </c:pt>
                <c:pt idx="829">
                  <c:v>44992.833394618057</c:v>
                </c:pt>
                <c:pt idx="830">
                  <c:v>44992.843811342595</c:v>
                </c:pt>
                <c:pt idx="831">
                  <c:v>44992.854228067132</c:v>
                </c:pt>
                <c:pt idx="832">
                  <c:v>44992.864644791669</c:v>
                </c:pt>
                <c:pt idx="833">
                  <c:v>44992.875061516206</c:v>
                </c:pt>
                <c:pt idx="834">
                  <c:v>44992.885478240743</c:v>
                </c:pt>
                <c:pt idx="835">
                  <c:v>44992.895894965281</c:v>
                </c:pt>
                <c:pt idx="836">
                  <c:v>44992.906311689818</c:v>
                </c:pt>
                <c:pt idx="837">
                  <c:v>44992.916728414355</c:v>
                </c:pt>
                <c:pt idx="838">
                  <c:v>44992.927145138892</c:v>
                </c:pt>
                <c:pt idx="839">
                  <c:v>44992.937561863429</c:v>
                </c:pt>
                <c:pt idx="840">
                  <c:v>44992.947978587959</c:v>
                </c:pt>
                <c:pt idx="841">
                  <c:v>44992.958395312497</c:v>
                </c:pt>
                <c:pt idx="842">
                  <c:v>44992.968812037034</c:v>
                </c:pt>
                <c:pt idx="843">
                  <c:v>44992.979228761571</c:v>
                </c:pt>
                <c:pt idx="844">
                  <c:v>44992.989645486108</c:v>
                </c:pt>
                <c:pt idx="845">
                  <c:v>44993.000062210645</c:v>
                </c:pt>
                <c:pt idx="846">
                  <c:v>44993.010478935183</c:v>
                </c:pt>
                <c:pt idx="847">
                  <c:v>44993.02089565972</c:v>
                </c:pt>
                <c:pt idx="848">
                  <c:v>44993.031312384257</c:v>
                </c:pt>
                <c:pt idx="849">
                  <c:v>44993.041729108794</c:v>
                </c:pt>
                <c:pt idx="850">
                  <c:v>44993.052145833331</c:v>
                </c:pt>
                <c:pt idx="851">
                  <c:v>44993.062562557869</c:v>
                </c:pt>
                <c:pt idx="852">
                  <c:v>44993.072979282406</c:v>
                </c:pt>
                <c:pt idx="853">
                  <c:v>44993.083396006943</c:v>
                </c:pt>
                <c:pt idx="854">
                  <c:v>44993.09381273148</c:v>
                </c:pt>
                <c:pt idx="855">
                  <c:v>44993.104229456017</c:v>
                </c:pt>
                <c:pt idx="856">
                  <c:v>44993.114646180555</c:v>
                </c:pt>
                <c:pt idx="857">
                  <c:v>44993.125062905092</c:v>
                </c:pt>
                <c:pt idx="858">
                  <c:v>44993.135479629629</c:v>
                </c:pt>
                <c:pt idx="859">
                  <c:v>44993.145896354166</c:v>
                </c:pt>
                <c:pt idx="860">
                  <c:v>44993.156313078704</c:v>
                </c:pt>
                <c:pt idx="861">
                  <c:v>44993.166729803241</c:v>
                </c:pt>
                <c:pt idx="862">
                  <c:v>44993.177146527778</c:v>
                </c:pt>
                <c:pt idx="863">
                  <c:v>44993.187563252315</c:v>
                </c:pt>
                <c:pt idx="864">
                  <c:v>44993.197979976852</c:v>
                </c:pt>
                <c:pt idx="865">
                  <c:v>44993.20839670139</c:v>
                </c:pt>
                <c:pt idx="866">
                  <c:v>44993.218813425927</c:v>
                </c:pt>
                <c:pt idx="867">
                  <c:v>44993.229230150464</c:v>
                </c:pt>
                <c:pt idx="868">
                  <c:v>44993.239646875001</c:v>
                </c:pt>
                <c:pt idx="869">
                  <c:v>44993.250063599538</c:v>
                </c:pt>
                <c:pt idx="870">
                  <c:v>44993.260480324076</c:v>
                </c:pt>
                <c:pt idx="871">
                  <c:v>44993.270897048613</c:v>
                </c:pt>
                <c:pt idx="872">
                  <c:v>44993.28131377315</c:v>
                </c:pt>
                <c:pt idx="873">
                  <c:v>44993.291730497687</c:v>
                </c:pt>
                <c:pt idx="874">
                  <c:v>44993.302147222224</c:v>
                </c:pt>
                <c:pt idx="875">
                  <c:v>44993.312563946762</c:v>
                </c:pt>
                <c:pt idx="876">
                  <c:v>44993.322980671299</c:v>
                </c:pt>
                <c:pt idx="877">
                  <c:v>44993.333397395836</c:v>
                </c:pt>
                <c:pt idx="878">
                  <c:v>44993.343814120373</c:v>
                </c:pt>
                <c:pt idx="879">
                  <c:v>44993.35423084491</c:v>
                </c:pt>
                <c:pt idx="880">
                  <c:v>44993.364647569448</c:v>
                </c:pt>
                <c:pt idx="881">
                  <c:v>44993.375064293985</c:v>
                </c:pt>
                <c:pt idx="882">
                  <c:v>44993.385481018522</c:v>
                </c:pt>
                <c:pt idx="883">
                  <c:v>44993.395897743052</c:v>
                </c:pt>
                <c:pt idx="884">
                  <c:v>44993.406314467589</c:v>
                </c:pt>
                <c:pt idx="885">
                  <c:v>44993.416731192126</c:v>
                </c:pt>
                <c:pt idx="886">
                  <c:v>44993.427147916664</c:v>
                </c:pt>
                <c:pt idx="887">
                  <c:v>44993.437564641201</c:v>
                </c:pt>
                <c:pt idx="888">
                  <c:v>44993.447981365738</c:v>
                </c:pt>
                <c:pt idx="889">
                  <c:v>44993.458398090275</c:v>
                </c:pt>
                <c:pt idx="890">
                  <c:v>44993.468814814813</c:v>
                </c:pt>
                <c:pt idx="891">
                  <c:v>44993.47923153935</c:v>
                </c:pt>
                <c:pt idx="892">
                  <c:v>44993.489648263887</c:v>
                </c:pt>
                <c:pt idx="893">
                  <c:v>44993.500064988424</c:v>
                </c:pt>
                <c:pt idx="894">
                  <c:v>44993.510481712961</c:v>
                </c:pt>
                <c:pt idx="895">
                  <c:v>44993.520898437499</c:v>
                </c:pt>
                <c:pt idx="896">
                  <c:v>44993.531315162036</c:v>
                </c:pt>
                <c:pt idx="897">
                  <c:v>44993.541731886573</c:v>
                </c:pt>
                <c:pt idx="898">
                  <c:v>44993.55214861111</c:v>
                </c:pt>
                <c:pt idx="899">
                  <c:v>44993.562565335647</c:v>
                </c:pt>
                <c:pt idx="900">
                  <c:v>44993.572982060185</c:v>
                </c:pt>
                <c:pt idx="901">
                  <c:v>44993.583398784722</c:v>
                </c:pt>
                <c:pt idx="902">
                  <c:v>44993.593815509259</c:v>
                </c:pt>
                <c:pt idx="903">
                  <c:v>44993.604232233796</c:v>
                </c:pt>
                <c:pt idx="904">
                  <c:v>44993.614648958333</c:v>
                </c:pt>
                <c:pt idx="905">
                  <c:v>44993.625065682871</c:v>
                </c:pt>
                <c:pt idx="906">
                  <c:v>44993.635482407408</c:v>
                </c:pt>
                <c:pt idx="907">
                  <c:v>44993.645899131945</c:v>
                </c:pt>
                <c:pt idx="908">
                  <c:v>44993.656315856482</c:v>
                </c:pt>
                <c:pt idx="909">
                  <c:v>44993.666732581019</c:v>
                </c:pt>
                <c:pt idx="910">
                  <c:v>44993.677149305557</c:v>
                </c:pt>
                <c:pt idx="911">
                  <c:v>44993.687566030094</c:v>
                </c:pt>
                <c:pt idx="912">
                  <c:v>44993.697982754631</c:v>
                </c:pt>
                <c:pt idx="913">
                  <c:v>44993.708399479168</c:v>
                </c:pt>
                <c:pt idx="914">
                  <c:v>44993.718816203706</c:v>
                </c:pt>
                <c:pt idx="915">
                  <c:v>44993.729232928243</c:v>
                </c:pt>
                <c:pt idx="916">
                  <c:v>44993.73964965278</c:v>
                </c:pt>
                <c:pt idx="917">
                  <c:v>44993.750066377317</c:v>
                </c:pt>
                <c:pt idx="918">
                  <c:v>44993.760483101854</c:v>
                </c:pt>
                <c:pt idx="919">
                  <c:v>44993.770899826392</c:v>
                </c:pt>
                <c:pt idx="920">
                  <c:v>44993.781316550929</c:v>
                </c:pt>
                <c:pt idx="921">
                  <c:v>44993.791733275466</c:v>
                </c:pt>
                <c:pt idx="922">
                  <c:v>44993.802150000003</c:v>
                </c:pt>
                <c:pt idx="923">
                  <c:v>44993.81256672454</c:v>
                </c:pt>
                <c:pt idx="924">
                  <c:v>44993.822983449078</c:v>
                </c:pt>
                <c:pt idx="925">
                  <c:v>44993.833400173608</c:v>
                </c:pt>
                <c:pt idx="926">
                  <c:v>44993.843816898145</c:v>
                </c:pt>
                <c:pt idx="927">
                  <c:v>44993.854233622682</c:v>
                </c:pt>
                <c:pt idx="928">
                  <c:v>44993.864650347219</c:v>
                </c:pt>
                <c:pt idx="929">
                  <c:v>44993.875067071756</c:v>
                </c:pt>
                <c:pt idx="930">
                  <c:v>44993.885483796294</c:v>
                </c:pt>
                <c:pt idx="931">
                  <c:v>44993.895900520831</c:v>
                </c:pt>
                <c:pt idx="932">
                  <c:v>44993.906317245368</c:v>
                </c:pt>
                <c:pt idx="933">
                  <c:v>44993.916733969905</c:v>
                </c:pt>
                <c:pt idx="934">
                  <c:v>44993.927150694442</c:v>
                </c:pt>
                <c:pt idx="935">
                  <c:v>44993.93756741898</c:v>
                </c:pt>
                <c:pt idx="936">
                  <c:v>44993.947984143517</c:v>
                </c:pt>
                <c:pt idx="937">
                  <c:v>44993.958400868054</c:v>
                </c:pt>
                <c:pt idx="938">
                  <c:v>44993.968817592591</c:v>
                </c:pt>
                <c:pt idx="939">
                  <c:v>44993.979234317128</c:v>
                </c:pt>
                <c:pt idx="940">
                  <c:v>44993.989651041666</c:v>
                </c:pt>
                <c:pt idx="941">
                  <c:v>44994.000067766203</c:v>
                </c:pt>
                <c:pt idx="942">
                  <c:v>44994.01048449074</c:v>
                </c:pt>
                <c:pt idx="943">
                  <c:v>44994.020901215277</c:v>
                </c:pt>
                <c:pt idx="944">
                  <c:v>44994.031317939814</c:v>
                </c:pt>
                <c:pt idx="945">
                  <c:v>44994.041734664352</c:v>
                </c:pt>
                <c:pt idx="946">
                  <c:v>44994.052151388889</c:v>
                </c:pt>
                <c:pt idx="947">
                  <c:v>44994.062568113426</c:v>
                </c:pt>
                <c:pt idx="948">
                  <c:v>44994.072984837963</c:v>
                </c:pt>
                <c:pt idx="949">
                  <c:v>44994.083401562501</c:v>
                </c:pt>
                <c:pt idx="950">
                  <c:v>44994.093818287038</c:v>
                </c:pt>
                <c:pt idx="951">
                  <c:v>44994.104235011575</c:v>
                </c:pt>
                <c:pt idx="952">
                  <c:v>44994.114651736112</c:v>
                </c:pt>
                <c:pt idx="953">
                  <c:v>44994.125068460649</c:v>
                </c:pt>
                <c:pt idx="954">
                  <c:v>44994.135485185187</c:v>
                </c:pt>
                <c:pt idx="955">
                  <c:v>44994.145901909724</c:v>
                </c:pt>
                <c:pt idx="956">
                  <c:v>44994.156318634261</c:v>
                </c:pt>
                <c:pt idx="957">
                  <c:v>44994.166735358798</c:v>
                </c:pt>
                <c:pt idx="958">
                  <c:v>44994.177152083335</c:v>
                </c:pt>
                <c:pt idx="959">
                  <c:v>44994.187568807873</c:v>
                </c:pt>
                <c:pt idx="960">
                  <c:v>44994.19798553241</c:v>
                </c:pt>
                <c:pt idx="961">
                  <c:v>44994.208402256947</c:v>
                </c:pt>
                <c:pt idx="962">
                  <c:v>44994.218818981484</c:v>
                </c:pt>
                <c:pt idx="963">
                  <c:v>44994.229235706021</c:v>
                </c:pt>
                <c:pt idx="964">
                  <c:v>44994.239652430559</c:v>
                </c:pt>
                <c:pt idx="965">
                  <c:v>44994.250069155096</c:v>
                </c:pt>
                <c:pt idx="966">
                  <c:v>44994.260485879633</c:v>
                </c:pt>
                <c:pt idx="967">
                  <c:v>44994.27090260417</c:v>
                </c:pt>
                <c:pt idx="968">
                  <c:v>44994.2813193287</c:v>
                </c:pt>
                <c:pt idx="969">
                  <c:v>44994.291736053237</c:v>
                </c:pt>
                <c:pt idx="970">
                  <c:v>44994.302152777775</c:v>
                </c:pt>
                <c:pt idx="971">
                  <c:v>44994.312569502312</c:v>
                </c:pt>
                <c:pt idx="972">
                  <c:v>44994.322986226849</c:v>
                </c:pt>
                <c:pt idx="973">
                  <c:v>44994.333402951386</c:v>
                </c:pt>
                <c:pt idx="974">
                  <c:v>44994.343819675923</c:v>
                </c:pt>
                <c:pt idx="975">
                  <c:v>44994.354236400461</c:v>
                </c:pt>
                <c:pt idx="976">
                  <c:v>44994.364653124998</c:v>
                </c:pt>
                <c:pt idx="977">
                  <c:v>44994.375069849535</c:v>
                </c:pt>
                <c:pt idx="978">
                  <c:v>44994.385486574072</c:v>
                </c:pt>
                <c:pt idx="979">
                  <c:v>44994.395903298609</c:v>
                </c:pt>
                <c:pt idx="980">
                  <c:v>44994.406320023147</c:v>
                </c:pt>
                <c:pt idx="981">
                  <c:v>44994.416736747684</c:v>
                </c:pt>
                <c:pt idx="982">
                  <c:v>44994.427153472221</c:v>
                </c:pt>
                <c:pt idx="983">
                  <c:v>44994.437570196758</c:v>
                </c:pt>
                <c:pt idx="984">
                  <c:v>44994.447986921296</c:v>
                </c:pt>
                <c:pt idx="985">
                  <c:v>44994.458403645833</c:v>
                </c:pt>
                <c:pt idx="986">
                  <c:v>44994.46882037037</c:v>
                </c:pt>
                <c:pt idx="987">
                  <c:v>44994.479237094907</c:v>
                </c:pt>
                <c:pt idx="988">
                  <c:v>44994.489653819444</c:v>
                </c:pt>
                <c:pt idx="989">
                  <c:v>44994.500070543982</c:v>
                </c:pt>
                <c:pt idx="990">
                  <c:v>44994.510487268519</c:v>
                </c:pt>
                <c:pt idx="991">
                  <c:v>44994.520903993056</c:v>
                </c:pt>
                <c:pt idx="992">
                  <c:v>44994.531320717593</c:v>
                </c:pt>
                <c:pt idx="993">
                  <c:v>44994.54173744213</c:v>
                </c:pt>
                <c:pt idx="994">
                  <c:v>44994.552154166668</c:v>
                </c:pt>
                <c:pt idx="995">
                  <c:v>44994.562570891205</c:v>
                </c:pt>
                <c:pt idx="996">
                  <c:v>44994.572987615742</c:v>
                </c:pt>
                <c:pt idx="997">
                  <c:v>44994.583404340279</c:v>
                </c:pt>
                <c:pt idx="998">
                  <c:v>44994.593821064816</c:v>
                </c:pt>
                <c:pt idx="999">
                  <c:v>44994.604237789354</c:v>
                </c:pt>
                <c:pt idx="1000">
                  <c:v>44994.614654513891</c:v>
                </c:pt>
                <c:pt idx="1001">
                  <c:v>44994.625071238428</c:v>
                </c:pt>
                <c:pt idx="1002">
                  <c:v>44994.635487962965</c:v>
                </c:pt>
                <c:pt idx="1003">
                  <c:v>44994.645904687502</c:v>
                </c:pt>
                <c:pt idx="1004">
                  <c:v>44994.65632141204</c:v>
                </c:pt>
                <c:pt idx="1005">
                  <c:v>44994.666738136577</c:v>
                </c:pt>
                <c:pt idx="1006">
                  <c:v>44994.677154861114</c:v>
                </c:pt>
                <c:pt idx="1007">
                  <c:v>44994.687571585651</c:v>
                </c:pt>
                <c:pt idx="1008">
                  <c:v>44994.697988310189</c:v>
                </c:pt>
                <c:pt idx="1009">
                  <c:v>44994.708405034726</c:v>
                </c:pt>
                <c:pt idx="1010">
                  <c:v>44994.718821759256</c:v>
                </c:pt>
                <c:pt idx="1011">
                  <c:v>44994.729238483793</c:v>
                </c:pt>
                <c:pt idx="1012">
                  <c:v>44994.73965520833</c:v>
                </c:pt>
                <c:pt idx="1013">
                  <c:v>44994.750071932867</c:v>
                </c:pt>
                <c:pt idx="1014">
                  <c:v>44994.760488657404</c:v>
                </c:pt>
                <c:pt idx="1015">
                  <c:v>44994.770905381942</c:v>
                </c:pt>
                <c:pt idx="1016">
                  <c:v>44994.781322106479</c:v>
                </c:pt>
                <c:pt idx="1017">
                  <c:v>44994.791738831016</c:v>
                </c:pt>
                <c:pt idx="1018">
                  <c:v>44994.802155555553</c:v>
                </c:pt>
                <c:pt idx="1019">
                  <c:v>44994.812572280091</c:v>
                </c:pt>
                <c:pt idx="1020">
                  <c:v>44994.822989004628</c:v>
                </c:pt>
                <c:pt idx="1021">
                  <c:v>44994.833405729165</c:v>
                </c:pt>
                <c:pt idx="1022">
                  <c:v>44994.843822453702</c:v>
                </c:pt>
                <c:pt idx="1023">
                  <c:v>44994.854239178239</c:v>
                </c:pt>
                <c:pt idx="1024">
                  <c:v>44994.864655902777</c:v>
                </c:pt>
                <c:pt idx="1025">
                  <c:v>44994.875072627314</c:v>
                </c:pt>
                <c:pt idx="1026">
                  <c:v>44994.885489351851</c:v>
                </c:pt>
                <c:pt idx="1027">
                  <c:v>44994.895906076388</c:v>
                </c:pt>
                <c:pt idx="1028">
                  <c:v>44994.906322800925</c:v>
                </c:pt>
                <c:pt idx="1029">
                  <c:v>44994.916739525463</c:v>
                </c:pt>
                <c:pt idx="1030">
                  <c:v>44994.92715625</c:v>
                </c:pt>
                <c:pt idx="1031">
                  <c:v>44994.937572974537</c:v>
                </c:pt>
                <c:pt idx="1032">
                  <c:v>44994.947989699074</c:v>
                </c:pt>
                <c:pt idx="1033">
                  <c:v>44994.958406423611</c:v>
                </c:pt>
                <c:pt idx="1034">
                  <c:v>44994.968823148149</c:v>
                </c:pt>
                <c:pt idx="1035">
                  <c:v>44994.979239872686</c:v>
                </c:pt>
                <c:pt idx="1036">
                  <c:v>44994.989656597223</c:v>
                </c:pt>
                <c:pt idx="1037">
                  <c:v>44995.00007332176</c:v>
                </c:pt>
                <c:pt idx="1038">
                  <c:v>44995.010490046297</c:v>
                </c:pt>
                <c:pt idx="1039">
                  <c:v>44995.020906770835</c:v>
                </c:pt>
                <c:pt idx="1040">
                  <c:v>44995.031323495372</c:v>
                </c:pt>
                <c:pt idx="1041">
                  <c:v>44995.041740219909</c:v>
                </c:pt>
                <c:pt idx="1042">
                  <c:v>44995.052156944446</c:v>
                </c:pt>
                <c:pt idx="1043">
                  <c:v>44995.062573668984</c:v>
                </c:pt>
                <c:pt idx="1044">
                  <c:v>44995.072990393521</c:v>
                </c:pt>
                <c:pt idx="1045">
                  <c:v>44995.083407118058</c:v>
                </c:pt>
                <c:pt idx="1046">
                  <c:v>44995.093823842595</c:v>
                </c:pt>
                <c:pt idx="1047">
                  <c:v>44995.104240567132</c:v>
                </c:pt>
                <c:pt idx="1048">
                  <c:v>44995.11465729167</c:v>
                </c:pt>
                <c:pt idx="1049">
                  <c:v>44995.125074016207</c:v>
                </c:pt>
                <c:pt idx="1050">
                  <c:v>44995.135490740744</c:v>
                </c:pt>
                <c:pt idx="1051">
                  <c:v>44995.145907465281</c:v>
                </c:pt>
                <c:pt idx="1052">
                  <c:v>44995.156324189818</c:v>
                </c:pt>
                <c:pt idx="1053">
                  <c:v>44995.166740914348</c:v>
                </c:pt>
                <c:pt idx="1054">
                  <c:v>44995.177157638886</c:v>
                </c:pt>
                <c:pt idx="1055">
                  <c:v>44995.187574363423</c:v>
                </c:pt>
                <c:pt idx="1056">
                  <c:v>44995.19799108796</c:v>
                </c:pt>
                <c:pt idx="1057">
                  <c:v>44995.208407812497</c:v>
                </c:pt>
                <c:pt idx="1058">
                  <c:v>44995.218824537034</c:v>
                </c:pt>
                <c:pt idx="1059">
                  <c:v>44995.229241261572</c:v>
                </c:pt>
                <c:pt idx="1060">
                  <c:v>44995.239657986109</c:v>
                </c:pt>
                <c:pt idx="1061">
                  <c:v>44995.250074710646</c:v>
                </c:pt>
                <c:pt idx="1062">
                  <c:v>44995.260491435183</c:v>
                </c:pt>
                <c:pt idx="1063">
                  <c:v>44995.27090815972</c:v>
                </c:pt>
                <c:pt idx="1064">
                  <c:v>44995.281324884258</c:v>
                </c:pt>
                <c:pt idx="1065">
                  <c:v>44995.291741608795</c:v>
                </c:pt>
                <c:pt idx="1066">
                  <c:v>44995.302158333332</c:v>
                </c:pt>
                <c:pt idx="1067">
                  <c:v>44995.312575057869</c:v>
                </c:pt>
                <c:pt idx="1068">
                  <c:v>44995.322991782406</c:v>
                </c:pt>
                <c:pt idx="1069">
                  <c:v>44995.333408506944</c:v>
                </c:pt>
                <c:pt idx="1070">
                  <c:v>44995.343825231481</c:v>
                </c:pt>
                <c:pt idx="1071">
                  <c:v>44995.354241956018</c:v>
                </c:pt>
                <c:pt idx="1072">
                  <c:v>44995.364658680555</c:v>
                </c:pt>
                <c:pt idx="1073">
                  <c:v>44995.375075405093</c:v>
                </c:pt>
                <c:pt idx="1074">
                  <c:v>44995.38549212963</c:v>
                </c:pt>
                <c:pt idx="1075">
                  <c:v>44995.395908854167</c:v>
                </c:pt>
                <c:pt idx="1076">
                  <c:v>44995.406325578704</c:v>
                </c:pt>
                <c:pt idx="1077">
                  <c:v>44995.416742303241</c:v>
                </c:pt>
                <c:pt idx="1078">
                  <c:v>44995.427159027779</c:v>
                </c:pt>
                <c:pt idx="1079">
                  <c:v>44995.437575752316</c:v>
                </c:pt>
                <c:pt idx="1080">
                  <c:v>44995.447992476853</c:v>
                </c:pt>
                <c:pt idx="1081">
                  <c:v>44995.45840920139</c:v>
                </c:pt>
                <c:pt idx="1082">
                  <c:v>44995.468825925927</c:v>
                </c:pt>
                <c:pt idx="1083">
                  <c:v>44995.479242650465</c:v>
                </c:pt>
                <c:pt idx="1084">
                  <c:v>44995.489659375002</c:v>
                </c:pt>
                <c:pt idx="1085">
                  <c:v>44995.500076099539</c:v>
                </c:pt>
                <c:pt idx="1086">
                  <c:v>44995.510492824076</c:v>
                </c:pt>
                <c:pt idx="1087">
                  <c:v>44995.520909548613</c:v>
                </c:pt>
                <c:pt idx="1088">
                  <c:v>44995.531326273151</c:v>
                </c:pt>
                <c:pt idx="1089">
                  <c:v>44995.541742997688</c:v>
                </c:pt>
                <c:pt idx="1090">
                  <c:v>44995.552159722225</c:v>
                </c:pt>
                <c:pt idx="1091">
                  <c:v>44995.562576446762</c:v>
                </c:pt>
                <c:pt idx="1092">
                  <c:v>44995.572993171299</c:v>
                </c:pt>
                <c:pt idx="1093">
                  <c:v>44995.583409895837</c:v>
                </c:pt>
                <c:pt idx="1094">
                  <c:v>44995.593826620374</c:v>
                </c:pt>
                <c:pt idx="1095">
                  <c:v>44995.604243344904</c:v>
                </c:pt>
                <c:pt idx="1096">
                  <c:v>44995.614660069441</c:v>
                </c:pt>
                <c:pt idx="1097">
                  <c:v>44995.625076793978</c:v>
                </c:pt>
                <c:pt idx="1098">
                  <c:v>44995.635493518515</c:v>
                </c:pt>
                <c:pt idx="1099">
                  <c:v>44995.645910243053</c:v>
                </c:pt>
                <c:pt idx="1100">
                  <c:v>44995.65632696759</c:v>
                </c:pt>
                <c:pt idx="1101">
                  <c:v>44995.666743692127</c:v>
                </c:pt>
                <c:pt idx="1102">
                  <c:v>44995.677160416664</c:v>
                </c:pt>
                <c:pt idx="1103">
                  <c:v>44995.687577141201</c:v>
                </c:pt>
                <c:pt idx="1104">
                  <c:v>44995.697993865739</c:v>
                </c:pt>
                <c:pt idx="1105">
                  <c:v>44995.708410590276</c:v>
                </c:pt>
                <c:pt idx="1106">
                  <c:v>44995.718827314813</c:v>
                </c:pt>
                <c:pt idx="1107">
                  <c:v>44995.72924403935</c:v>
                </c:pt>
                <c:pt idx="1108">
                  <c:v>44995.739660763888</c:v>
                </c:pt>
                <c:pt idx="1109">
                  <c:v>44995.750077488425</c:v>
                </c:pt>
                <c:pt idx="1110">
                  <c:v>44995.760494212962</c:v>
                </c:pt>
                <c:pt idx="1111">
                  <c:v>44995.770910937499</c:v>
                </c:pt>
                <c:pt idx="1112">
                  <c:v>44995.781327662036</c:v>
                </c:pt>
                <c:pt idx="1113">
                  <c:v>44995.791744386574</c:v>
                </c:pt>
                <c:pt idx="1114">
                  <c:v>44995.802161111111</c:v>
                </c:pt>
                <c:pt idx="1115">
                  <c:v>44995.812577835648</c:v>
                </c:pt>
                <c:pt idx="1116">
                  <c:v>44995.822994560185</c:v>
                </c:pt>
                <c:pt idx="1117">
                  <c:v>44995.833411284722</c:v>
                </c:pt>
                <c:pt idx="1118">
                  <c:v>44995.84382800926</c:v>
                </c:pt>
                <c:pt idx="1119">
                  <c:v>44995.854244733797</c:v>
                </c:pt>
                <c:pt idx="1120">
                  <c:v>44995.864661458334</c:v>
                </c:pt>
                <c:pt idx="1121">
                  <c:v>44995.875078182871</c:v>
                </c:pt>
                <c:pt idx="1122">
                  <c:v>44995.885494907408</c:v>
                </c:pt>
                <c:pt idx="1123">
                  <c:v>44995.895911631946</c:v>
                </c:pt>
                <c:pt idx="1124">
                  <c:v>44995.906328356483</c:v>
                </c:pt>
                <c:pt idx="1125">
                  <c:v>44995.91674508102</c:v>
                </c:pt>
                <c:pt idx="1126">
                  <c:v>44995.927161805557</c:v>
                </c:pt>
                <c:pt idx="1127">
                  <c:v>44995.937578530094</c:v>
                </c:pt>
                <c:pt idx="1128">
                  <c:v>44995.947995254632</c:v>
                </c:pt>
                <c:pt idx="1129">
                  <c:v>44995.958411979169</c:v>
                </c:pt>
                <c:pt idx="1130">
                  <c:v>44995.968828703706</c:v>
                </c:pt>
                <c:pt idx="1131">
                  <c:v>44995.979245428243</c:v>
                </c:pt>
                <c:pt idx="1132">
                  <c:v>44995.989662152781</c:v>
                </c:pt>
                <c:pt idx="1133">
                  <c:v>44996.000078877318</c:v>
                </c:pt>
                <c:pt idx="1134">
                  <c:v>44996.010495601855</c:v>
                </c:pt>
                <c:pt idx="1135">
                  <c:v>44996.020912326392</c:v>
                </c:pt>
                <c:pt idx="1136">
                  <c:v>44996.031329050929</c:v>
                </c:pt>
                <c:pt idx="1137">
                  <c:v>44996.041745775467</c:v>
                </c:pt>
                <c:pt idx="1138">
                  <c:v>44996.052162499996</c:v>
                </c:pt>
                <c:pt idx="1139">
                  <c:v>44996.062579224534</c:v>
                </c:pt>
                <c:pt idx="1140">
                  <c:v>44996.072995949071</c:v>
                </c:pt>
                <c:pt idx="1141">
                  <c:v>44996.083412673608</c:v>
                </c:pt>
                <c:pt idx="1142">
                  <c:v>44996.093829398145</c:v>
                </c:pt>
                <c:pt idx="1143">
                  <c:v>44996.104246122683</c:v>
                </c:pt>
                <c:pt idx="1144">
                  <c:v>44996.11466284722</c:v>
                </c:pt>
                <c:pt idx="1145">
                  <c:v>44996.125079571757</c:v>
                </c:pt>
                <c:pt idx="1146">
                  <c:v>44996.135496296294</c:v>
                </c:pt>
                <c:pt idx="1147">
                  <c:v>44996.145913020831</c:v>
                </c:pt>
                <c:pt idx="1148">
                  <c:v>44996.156329745369</c:v>
                </c:pt>
                <c:pt idx="1149">
                  <c:v>44996.166746469906</c:v>
                </c:pt>
                <c:pt idx="1150">
                  <c:v>44996.177163194443</c:v>
                </c:pt>
                <c:pt idx="1151">
                  <c:v>44996.18757991898</c:v>
                </c:pt>
                <c:pt idx="1152">
                  <c:v>44996.197996643517</c:v>
                </c:pt>
                <c:pt idx="1153">
                  <c:v>44996.208413368055</c:v>
                </c:pt>
                <c:pt idx="1154">
                  <c:v>44996.218830092592</c:v>
                </c:pt>
                <c:pt idx="1155">
                  <c:v>44996.229246817129</c:v>
                </c:pt>
                <c:pt idx="1156">
                  <c:v>44996.239663541666</c:v>
                </c:pt>
                <c:pt idx="1157">
                  <c:v>44996.250080266203</c:v>
                </c:pt>
                <c:pt idx="1158">
                  <c:v>44996.260496990741</c:v>
                </c:pt>
                <c:pt idx="1159">
                  <c:v>44996.270913715278</c:v>
                </c:pt>
                <c:pt idx="1160">
                  <c:v>44996.281330439815</c:v>
                </c:pt>
                <c:pt idx="1161">
                  <c:v>44996.291747164352</c:v>
                </c:pt>
                <c:pt idx="1162">
                  <c:v>44996.302163888889</c:v>
                </c:pt>
                <c:pt idx="1163">
                  <c:v>44996.312580613427</c:v>
                </c:pt>
                <c:pt idx="1164">
                  <c:v>44996.322997337964</c:v>
                </c:pt>
                <c:pt idx="1165">
                  <c:v>44996.333414062501</c:v>
                </c:pt>
                <c:pt idx="1166">
                  <c:v>44996.343830787038</c:v>
                </c:pt>
                <c:pt idx="1167">
                  <c:v>44996.354247511576</c:v>
                </c:pt>
                <c:pt idx="1168">
                  <c:v>44996.364664236113</c:v>
                </c:pt>
                <c:pt idx="1169">
                  <c:v>44996.37508096065</c:v>
                </c:pt>
                <c:pt idx="1170">
                  <c:v>44996.385497685187</c:v>
                </c:pt>
                <c:pt idx="1171">
                  <c:v>44996.395914409724</c:v>
                </c:pt>
                <c:pt idx="1172">
                  <c:v>44996.406331134262</c:v>
                </c:pt>
                <c:pt idx="1173">
                  <c:v>44996.416747858799</c:v>
                </c:pt>
                <c:pt idx="1174">
                  <c:v>44996.427164583336</c:v>
                </c:pt>
                <c:pt idx="1175">
                  <c:v>44996.437581307873</c:v>
                </c:pt>
                <c:pt idx="1176">
                  <c:v>44996.44799803241</c:v>
                </c:pt>
                <c:pt idx="1177">
                  <c:v>44996.458414756948</c:v>
                </c:pt>
                <c:pt idx="1178">
                  <c:v>44996.468831481485</c:v>
                </c:pt>
                <c:pt idx="1179">
                  <c:v>44996.479248206022</c:v>
                </c:pt>
                <c:pt idx="1180">
                  <c:v>44996.489664930552</c:v>
                </c:pt>
                <c:pt idx="1181">
                  <c:v>44996.500081655089</c:v>
                </c:pt>
                <c:pt idx="1182">
                  <c:v>44996.510498379626</c:v>
                </c:pt>
                <c:pt idx="1183">
                  <c:v>44996.520915104164</c:v>
                </c:pt>
                <c:pt idx="1184">
                  <c:v>44996.531331828701</c:v>
                </c:pt>
                <c:pt idx="1185">
                  <c:v>44996.541748553238</c:v>
                </c:pt>
                <c:pt idx="1186">
                  <c:v>44996.552165277775</c:v>
                </c:pt>
                <c:pt idx="1187">
                  <c:v>44996.562582002312</c:v>
                </c:pt>
                <c:pt idx="1188">
                  <c:v>44996.57299872685</c:v>
                </c:pt>
                <c:pt idx="1189">
                  <c:v>44996.583415451387</c:v>
                </c:pt>
                <c:pt idx="1190">
                  <c:v>44996.593832175924</c:v>
                </c:pt>
                <c:pt idx="1191">
                  <c:v>44996.604248900461</c:v>
                </c:pt>
                <c:pt idx="1192">
                  <c:v>44996.614665624998</c:v>
                </c:pt>
                <c:pt idx="1193">
                  <c:v>44996.625082349536</c:v>
                </c:pt>
                <c:pt idx="1194">
                  <c:v>44996.635499074073</c:v>
                </c:pt>
                <c:pt idx="1195">
                  <c:v>44996.64591579861</c:v>
                </c:pt>
                <c:pt idx="1196">
                  <c:v>44996.656332523147</c:v>
                </c:pt>
                <c:pt idx="1197">
                  <c:v>44996.666749247684</c:v>
                </c:pt>
                <c:pt idx="1198">
                  <c:v>44996.677165972222</c:v>
                </c:pt>
                <c:pt idx="1199">
                  <c:v>44996.687582696759</c:v>
                </c:pt>
                <c:pt idx="1200">
                  <c:v>44996.697999421296</c:v>
                </c:pt>
                <c:pt idx="1201">
                  <c:v>44996.708416145833</c:v>
                </c:pt>
                <c:pt idx="1202">
                  <c:v>44996.718832870371</c:v>
                </c:pt>
                <c:pt idx="1203">
                  <c:v>44996.729249594908</c:v>
                </c:pt>
                <c:pt idx="1204">
                  <c:v>44996.739666319445</c:v>
                </c:pt>
                <c:pt idx="1205">
                  <c:v>44996.750083043982</c:v>
                </c:pt>
                <c:pt idx="1206">
                  <c:v>44996.760499768519</c:v>
                </c:pt>
                <c:pt idx="1207">
                  <c:v>44996.770916493057</c:v>
                </c:pt>
                <c:pt idx="1208">
                  <c:v>44996.781333217594</c:v>
                </c:pt>
                <c:pt idx="1209">
                  <c:v>44996.791749942131</c:v>
                </c:pt>
                <c:pt idx="1210">
                  <c:v>44996.802166666668</c:v>
                </c:pt>
                <c:pt idx="1211">
                  <c:v>44996.812583391205</c:v>
                </c:pt>
                <c:pt idx="1212">
                  <c:v>44996.823000115743</c:v>
                </c:pt>
                <c:pt idx="1213">
                  <c:v>44996.83341684028</c:v>
                </c:pt>
                <c:pt idx="1214">
                  <c:v>44996.843833564817</c:v>
                </c:pt>
                <c:pt idx="1215">
                  <c:v>44996.854250289354</c:v>
                </c:pt>
                <c:pt idx="1216">
                  <c:v>44996.864667013891</c:v>
                </c:pt>
                <c:pt idx="1217">
                  <c:v>44996.875083738429</c:v>
                </c:pt>
                <c:pt idx="1218">
                  <c:v>44996.885500462966</c:v>
                </c:pt>
                <c:pt idx="1219">
                  <c:v>44996.895917187503</c:v>
                </c:pt>
                <c:pt idx="1220">
                  <c:v>44996.90633391204</c:v>
                </c:pt>
                <c:pt idx="1221">
                  <c:v>44996.916750636577</c:v>
                </c:pt>
                <c:pt idx="1222">
                  <c:v>44996.927167361115</c:v>
                </c:pt>
                <c:pt idx="1223">
                  <c:v>44996.937584085645</c:v>
                </c:pt>
                <c:pt idx="1224">
                  <c:v>44996.948000810182</c:v>
                </c:pt>
                <c:pt idx="1225">
                  <c:v>44996.958417534719</c:v>
                </c:pt>
                <c:pt idx="1226">
                  <c:v>44996.968834259256</c:v>
                </c:pt>
                <c:pt idx="1227">
                  <c:v>44996.979250983793</c:v>
                </c:pt>
                <c:pt idx="1228">
                  <c:v>44996.989667708331</c:v>
                </c:pt>
                <c:pt idx="1229">
                  <c:v>44997.000084432868</c:v>
                </c:pt>
                <c:pt idx="1230">
                  <c:v>44997.010501157405</c:v>
                </c:pt>
                <c:pt idx="1231">
                  <c:v>44997.020917881942</c:v>
                </c:pt>
                <c:pt idx="1232">
                  <c:v>44997.03133460648</c:v>
                </c:pt>
                <c:pt idx="1233">
                  <c:v>44997.041751331017</c:v>
                </c:pt>
                <c:pt idx="1234">
                  <c:v>44997.052168055554</c:v>
                </c:pt>
                <c:pt idx="1235">
                  <c:v>44997.062584780091</c:v>
                </c:pt>
                <c:pt idx="1236">
                  <c:v>44997.073001504628</c:v>
                </c:pt>
                <c:pt idx="1237">
                  <c:v>44997.083418229166</c:v>
                </c:pt>
                <c:pt idx="1238">
                  <c:v>44997.093834953703</c:v>
                </c:pt>
                <c:pt idx="1239">
                  <c:v>44997.10425167824</c:v>
                </c:pt>
                <c:pt idx="1240">
                  <c:v>44997.114668402777</c:v>
                </c:pt>
                <c:pt idx="1241">
                  <c:v>44997.125085127314</c:v>
                </c:pt>
                <c:pt idx="1242">
                  <c:v>44997.135501851852</c:v>
                </c:pt>
                <c:pt idx="1243">
                  <c:v>44997.145918576389</c:v>
                </c:pt>
                <c:pt idx="1244">
                  <c:v>44997.156335300926</c:v>
                </c:pt>
                <c:pt idx="1245">
                  <c:v>44997.166752025463</c:v>
                </c:pt>
                <c:pt idx="1246">
                  <c:v>44997.17716875</c:v>
                </c:pt>
                <c:pt idx="1247">
                  <c:v>44997.187585474538</c:v>
                </c:pt>
                <c:pt idx="1248">
                  <c:v>44997.198002199075</c:v>
                </c:pt>
                <c:pt idx="1249">
                  <c:v>44997.208418923612</c:v>
                </c:pt>
                <c:pt idx="1250">
                  <c:v>44997.218835648149</c:v>
                </c:pt>
                <c:pt idx="1251">
                  <c:v>44997.229252372686</c:v>
                </c:pt>
                <c:pt idx="1252">
                  <c:v>44997.239669097224</c:v>
                </c:pt>
                <c:pt idx="1253">
                  <c:v>44997.250085821761</c:v>
                </c:pt>
                <c:pt idx="1254">
                  <c:v>44997.260502546298</c:v>
                </c:pt>
                <c:pt idx="1255">
                  <c:v>44997.270919270835</c:v>
                </c:pt>
                <c:pt idx="1256">
                  <c:v>44997.281335995373</c:v>
                </c:pt>
                <c:pt idx="1257">
                  <c:v>44997.29175271991</c:v>
                </c:pt>
                <c:pt idx="1258">
                  <c:v>44997.302169444447</c:v>
                </c:pt>
                <c:pt idx="1259">
                  <c:v>44997.312586168984</c:v>
                </c:pt>
                <c:pt idx="1260">
                  <c:v>44997.323002893521</c:v>
                </c:pt>
                <c:pt idx="1261">
                  <c:v>44997.333419618059</c:v>
                </c:pt>
                <c:pt idx="1262">
                  <c:v>44997.343836342596</c:v>
                </c:pt>
                <c:pt idx="1263">
                  <c:v>44997.354253067133</c:v>
                </c:pt>
                <c:pt idx="1264">
                  <c:v>44997.36466979167</c:v>
                </c:pt>
                <c:pt idx="1265">
                  <c:v>44997.3750865162</c:v>
                </c:pt>
                <c:pt idx="1266">
                  <c:v>44997.385503240737</c:v>
                </c:pt>
                <c:pt idx="1267">
                  <c:v>44997.395919965275</c:v>
                </c:pt>
                <c:pt idx="1268">
                  <c:v>44997.406336689812</c:v>
                </c:pt>
                <c:pt idx="1269">
                  <c:v>44997.416753414349</c:v>
                </c:pt>
                <c:pt idx="1270">
                  <c:v>44997.427170138886</c:v>
                </c:pt>
                <c:pt idx="1271">
                  <c:v>44997.437586863423</c:v>
                </c:pt>
                <c:pt idx="1272">
                  <c:v>44997.448003587961</c:v>
                </c:pt>
                <c:pt idx="1273">
                  <c:v>44997.458420312498</c:v>
                </c:pt>
                <c:pt idx="1274">
                  <c:v>44997.468837037035</c:v>
                </c:pt>
                <c:pt idx="1275">
                  <c:v>44997.479253761572</c:v>
                </c:pt>
                <c:pt idx="1276">
                  <c:v>44997.489670486109</c:v>
                </c:pt>
                <c:pt idx="1277">
                  <c:v>44997.500087210647</c:v>
                </c:pt>
                <c:pt idx="1278">
                  <c:v>44997.510503935184</c:v>
                </c:pt>
                <c:pt idx="1279">
                  <c:v>44997.520920659721</c:v>
                </c:pt>
                <c:pt idx="1280">
                  <c:v>44997.531337384258</c:v>
                </c:pt>
                <c:pt idx="1281">
                  <c:v>44997.541754108795</c:v>
                </c:pt>
                <c:pt idx="1282">
                  <c:v>44997.552170833333</c:v>
                </c:pt>
                <c:pt idx="1283">
                  <c:v>44997.56258755787</c:v>
                </c:pt>
                <c:pt idx="1284">
                  <c:v>44997.573004282407</c:v>
                </c:pt>
                <c:pt idx="1285">
                  <c:v>44997.583421006944</c:v>
                </c:pt>
                <c:pt idx="1286">
                  <c:v>44997.593837731481</c:v>
                </c:pt>
                <c:pt idx="1287">
                  <c:v>44997.604254456019</c:v>
                </c:pt>
                <c:pt idx="1288">
                  <c:v>44997.614671180556</c:v>
                </c:pt>
                <c:pt idx="1289">
                  <c:v>44997.625087905093</c:v>
                </c:pt>
                <c:pt idx="1290">
                  <c:v>44997.63550462963</c:v>
                </c:pt>
                <c:pt idx="1291">
                  <c:v>44997.645921354168</c:v>
                </c:pt>
                <c:pt idx="1292">
                  <c:v>44997.656338078705</c:v>
                </c:pt>
                <c:pt idx="1293">
                  <c:v>44997.666754803242</c:v>
                </c:pt>
                <c:pt idx="1294">
                  <c:v>44997.677171527779</c:v>
                </c:pt>
                <c:pt idx="1295">
                  <c:v>44997.687588252316</c:v>
                </c:pt>
                <c:pt idx="1296">
                  <c:v>44997.698004976854</c:v>
                </c:pt>
                <c:pt idx="1297">
                  <c:v>44997.708421701391</c:v>
                </c:pt>
                <c:pt idx="1298">
                  <c:v>44997.718838425928</c:v>
                </c:pt>
                <c:pt idx="1299">
                  <c:v>44997.729255150465</c:v>
                </c:pt>
                <c:pt idx="1300">
                  <c:v>44997.739671875002</c:v>
                </c:pt>
                <c:pt idx="1301">
                  <c:v>44997.75008859954</c:v>
                </c:pt>
                <c:pt idx="1302">
                  <c:v>44997.760505324077</c:v>
                </c:pt>
                <c:pt idx="1303">
                  <c:v>44997.770922048614</c:v>
                </c:pt>
                <c:pt idx="1304">
                  <c:v>44997.781338773151</c:v>
                </c:pt>
                <c:pt idx="1305">
                  <c:v>44997.791755497688</c:v>
                </c:pt>
                <c:pt idx="1306">
                  <c:v>44997.802172222226</c:v>
                </c:pt>
                <c:pt idx="1307">
                  <c:v>44997.812588946763</c:v>
                </c:pt>
                <c:pt idx="1308">
                  <c:v>44997.823005671293</c:v>
                </c:pt>
                <c:pt idx="1309">
                  <c:v>44997.83342239583</c:v>
                </c:pt>
                <c:pt idx="1310">
                  <c:v>44997.843839120367</c:v>
                </c:pt>
                <c:pt idx="1311">
                  <c:v>44997.854255844904</c:v>
                </c:pt>
                <c:pt idx="1312">
                  <c:v>44997.864672569442</c:v>
                </c:pt>
                <c:pt idx="1313">
                  <c:v>44997.875089293979</c:v>
                </c:pt>
                <c:pt idx="1314">
                  <c:v>44997.885506018516</c:v>
                </c:pt>
                <c:pt idx="1315">
                  <c:v>44997.895922743053</c:v>
                </c:pt>
                <c:pt idx="1316">
                  <c:v>44997.90633946759</c:v>
                </c:pt>
                <c:pt idx="1317">
                  <c:v>44997.916756192128</c:v>
                </c:pt>
                <c:pt idx="1318">
                  <c:v>44997.927172916665</c:v>
                </c:pt>
                <c:pt idx="1319">
                  <c:v>44997.937589641202</c:v>
                </c:pt>
                <c:pt idx="1320">
                  <c:v>44997.948006365739</c:v>
                </c:pt>
                <c:pt idx="1321">
                  <c:v>44997.958423090276</c:v>
                </c:pt>
                <c:pt idx="1322">
                  <c:v>44997.968839814814</c:v>
                </c:pt>
                <c:pt idx="1323">
                  <c:v>44997.979256539351</c:v>
                </c:pt>
                <c:pt idx="1324">
                  <c:v>44997.989673263888</c:v>
                </c:pt>
                <c:pt idx="1325">
                  <c:v>44998.000089988425</c:v>
                </c:pt>
                <c:pt idx="1326">
                  <c:v>44998.010506712963</c:v>
                </c:pt>
                <c:pt idx="1327">
                  <c:v>44998.0209234375</c:v>
                </c:pt>
                <c:pt idx="1328">
                  <c:v>44998.031340162037</c:v>
                </c:pt>
                <c:pt idx="1329">
                  <c:v>44998.041756886574</c:v>
                </c:pt>
                <c:pt idx="1330">
                  <c:v>44998.052173611111</c:v>
                </c:pt>
                <c:pt idx="1331">
                  <c:v>44998.062590335649</c:v>
                </c:pt>
                <c:pt idx="1332">
                  <c:v>44998.073007060186</c:v>
                </c:pt>
                <c:pt idx="1333">
                  <c:v>44998.083423784723</c:v>
                </c:pt>
                <c:pt idx="1334">
                  <c:v>44998.09384050926</c:v>
                </c:pt>
                <c:pt idx="1335">
                  <c:v>44998.104257233797</c:v>
                </c:pt>
                <c:pt idx="1336">
                  <c:v>44998.114673958335</c:v>
                </c:pt>
                <c:pt idx="1337">
                  <c:v>44998.125090682872</c:v>
                </c:pt>
                <c:pt idx="1338">
                  <c:v>44998.135507407409</c:v>
                </c:pt>
                <c:pt idx="1339">
                  <c:v>44998.145924131946</c:v>
                </c:pt>
                <c:pt idx="1340">
                  <c:v>44998.156340856483</c:v>
                </c:pt>
                <c:pt idx="1341">
                  <c:v>44998.166757581021</c:v>
                </c:pt>
                <c:pt idx="1342">
                  <c:v>44998.177174305558</c:v>
                </c:pt>
                <c:pt idx="1343">
                  <c:v>44998.187591030095</c:v>
                </c:pt>
                <c:pt idx="1344">
                  <c:v>44998.198007754632</c:v>
                </c:pt>
                <c:pt idx="1345">
                  <c:v>44998.208424479169</c:v>
                </c:pt>
                <c:pt idx="1346">
                  <c:v>44998.218841203707</c:v>
                </c:pt>
                <c:pt idx="1347">
                  <c:v>44998.229257928244</c:v>
                </c:pt>
                <c:pt idx="1348">
                  <c:v>44998.239674652781</c:v>
                </c:pt>
                <c:pt idx="1349">
                  <c:v>44998.250091377318</c:v>
                </c:pt>
                <c:pt idx="1350">
                  <c:v>44998.260508101848</c:v>
                </c:pt>
                <c:pt idx="1351">
                  <c:v>44998.270924826385</c:v>
                </c:pt>
                <c:pt idx="1352">
                  <c:v>44998.281341550923</c:v>
                </c:pt>
                <c:pt idx="1353">
                  <c:v>44998.29175827546</c:v>
                </c:pt>
                <c:pt idx="1354">
                  <c:v>44998.302174999997</c:v>
                </c:pt>
                <c:pt idx="1355">
                  <c:v>44998.312591724534</c:v>
                </c:pt>
                <c:pt idx="1356">
                  <c:v>44998.323008449071</c:v>
                </c:pt>
                <c:pt idx="1357">
                  <c:v>44998.333425173609</c:v>
                </c:pt>
                <c:pt idx="1358">
                  <c:v>44998.343841898146</c:v>
                </c:pt>
                <c:pt idx="1359">
                  <c:v>44998.354258622683</c:v>
                </c:pt>
                <c:pt idx="1360">
                  <c:v>44998.36467534722</c:v>
                </c:pt>
                <c:pt idx="1361">
                  <c:v>44998.375092071758</c:v>
                </c:pt>
                <c:pt idx="1362">
                  <c:v>44998.385508796295</c:v>
                </c:pt>
                <c:pt idx="1363">
                  <c:v>44998.395925520832</c:v>
                </c:pt>
                <c:pt idx="1364">
                  <c:v>44998.406342245369</c:v>
                </c:pt>
                <c:pt idx="1365">
                  <c:v>44998.416758969906</c:v>
                </c:pt>
                <c:pt idx="1366">
                  <c:v>44998.427175694444</c:v>
                </c:pt>
                <c:pt idx="1367">
                  <c:v>44998.437592418981</c:v>
                </c:pt>
                <c:pt idx="1368">
                  <c:v>44998.448009143518</c:v>
                </c:pt>
                <c:pt idx="1369">
                  <c:v>44998.458425868055</c:v>
                </c:pt>
                <c:pt idx="1370">
                  <c:v>44998.468842592592</c:v>
                </c:pt>
                <c:pt idx="1371">
                  <c:v>44998.47925931713</c:v>
                </c:pt>
                <c:pt idx="1372">
                  <c:v>44998.489676041667</c:v>
                </c:pt>
                <c:pt idx="1373">
                  <c:v>44998.500092766204</c:v>
                </c:pt>
                <c:pt idx="1374">
                  <c:v>44998.510509490741</c:v>
                </c:pt>
                <c:pt idx="1375">
                  <c:v>44998.520926215278</c:v>
                </c:pt>
                <c:pt idx="1376">
                  <c:v>44998.531342939816</c:v>
                </c:pt>
                <c:pt idx="1377">
                  <c:v>44998.541759664353</c:v>
                </c:pt>
                <c:pt idx="1378">
                  <c:v>44998.55217638889</c:v>
                </c:pt>
                <c:pt idx="1379">
                  <c:v>44998.562593113427</c:v>
                </c:pt>
                <c:pt idx="1380">
                  <c:v>44998.573009837964</c:v>
                </c:pt>
                <c:pt idx="1381">
                  <c:v>44998.583426562502</c:v>
                </c:pt>
                <c:pt idx="1382">
                  <c:v>44998.593843287039</c:v>
                </c:pt>
                <c:pt idx="1383">
                  <c:v>44998.604260011576</c:v>
                </c:pt>
                <c:pt idx="1384">
                  <c:v>44998.614676736113</c:v>
                </c:pt>
                <c:pt idx="1385">
                  <c:v>44998.625093460651</c:v>
                </c:pt>
                <c:pt idx="1386">
                  <c:v>44998.635510185188</c:v>
                </c:pt>
                <c:pt idx="1387">
                  <c:v>44998.645926909725</c:v>
                </c:pt>
                <c:pt idx="1388">
                  <c:v>44998.656343634262</c:v>
                </c:pt>
                <c:pt idx="1389">
                  <c:v>44998.666760358799</c:v>
                </c:pt>
                <c:pt idx="1390">
                  <c:v>44998.677177083337</c:v>
                </c:pt>
                <c:pt idx="1391">
                  <c:v>44998.687593807874</c:v>
                </c:pt>
                <c:pt idx="1392">
                  <c:v>44998.698010532411</c:v>
                </c:pt>
                <c:pt idx="1393">
                  <c:v>44998.708427256941</c:v>
                </c:pt>
                <c:pt idx="1394">
                  <c:v>44998.718843981478</c:v>
                </c:pt>
                <c:pt idx="1395">
                  <c:v>44998.729260706015</c:v>
                </c:pt>
                <c:pt idx="1396">
                  <c:v>44998.739677430553</c:v>
                </c:pt>
                <c:pt idx="1397">
                  <c:v>44998.75009415509</c:v>
                </c:pt>
                <c:pt idx="1398">
                  <c:v>44998.760510879627</c:v>
                </c:pt>
                <c:pt idx="1399">
                  <c:v>44998.770927604164</c:v>
                </c:pt>
                <c:pt idx="1400">
                  <c:v>44998.781344328701</c:v>
                </c:pt>
                <c:pt idx="1401">
                  <c:v>44998.791761053239</c:v>
                </c:pt>
                <c:pt idx="1402">
                  <c:v>44998.802177777776</c:v>
                </c:pt>
                <c:pt idx="1403">
                  <c:v>44998.812594502313</c:v>
                </c:pt>
                <c:pt idx="1404">
                  <c:v>44998.82301122685</c:v>
                </c:pt>
                <c:pt idx="1405">
                  <c:v>44998.833427951387</c:v>
                </c:pt>
                <c:pt idx="1406">
                  <c:v>44998.843844675925</c:v>
                </c:pt>
                <c:pt idx="1407">
                  <c:v>44998.854261400462</c:v>
                </c:pt>
                <c:pt idx="1408">
                  <c:v>44998.864678124999</c:v>
                </c:pt>
                <c:pt idx="1409">
                  <c:v>44998.875094849536</c:v>
                </c:pt>
                <c:pt idx="1410">
                  <c:v>44998.885511574073</c:v>
                </c:pt>
                <c:pt idx="1411">
                  <c:v>44998.895928298611</c:v>
                </c:pt>
                <c:pt idx="1412">
                  <c:v>44998.906345023148</c:v>
                </c:pt>
                <c:pt idx="1413">
                  <c:v>44998.916761747685</c:v>
                </c:pt>
                <c:pt idx="1414">
                  <c:v>44998.927178472222</c:v>
                </c:pt>
                <c:pt idx="1415">
                  <c:v>44998.93759519676</c:v>
                </c:pt>
                <c:pt idx="1416">
                  <c:v>44998.948011921297</c:v>
                </c:pt>
                <c:pt idx="1417">
                  <c:v>44998.958428645834</c:v>
                </c:pt>
                <c:pt idx="1418">
                  <c:v>44998.968845370371</c:v>
                </c:pt>
                <c:pt idx="1419">
                  <c:v>44998.979262094908</c:v>
                </c:pt>
                <c:pt idx="1420">
                  <c:v>44998.989678819446</c:v>
                </c:pt>
                <c:pt idx="1421">
                  <c:v>44999.000095543983</c:v>
                </c:pt>
                <c:pt idx="1422">
                  <c:v>44999.01051226852</c:v>
                </c:pt>
                <c:pt idx="1423">
                  <c:v>44999.020928993057</c:v>
                </c:pt>
                <c:pt idx="1424">
                  <c:v>44999.031345717594</c:v>
                </c:pt>
                <c:pt idx="1425">
                  <c:v>44999.041762442132</c:v>
                </c:pt>
                <c:pt idx="1426">
                  <c:v>44999.052179166669</c:v>
                </c:pt>
                <c:pt idx="1427">
                  <c:v>44999.062595891206</c:v>
                </c:pt>
                <c:pt idx="1428">
                  <c:v>44999.073012615743</c:v>
                </c:pt>
                <c:pt idx="1429">
                  <c:v>44999.08342934028</c:v>
                </c:pt>
                <c:pt idx="1430">
                  <c:v>44999.093846064818</c:v>
                </c:pt>
                <c:pt idx="1431">
                  <c:v>44999.104262789355</c:v>
                </c:pt>
                <c:pt idx="1432">
                  <c:v>44999.114679513892</c:v>
                </c:pt>
                <c:pt idx="1433">
                  <c:v>44999.125096238429</c:v>
                </c:pt>
                <c:pt idx="1434">
                  <c:v>44999.135512962966</c:v>
                </c:pt>
                <c:pt idx="1435">
                  <c:v>44999.145929687496</c:v>
                </c:pt>
                <c:pt idx="1436">
                  <c:v>44999.156346412034</c:v>
                </c:pt>
                <c:pt idx="1437">
                  <c:v>44999.166763136571</c:v>
                </c:pt>
                <c:pt idx="1438">
                  <c:v>44999.177179861108</c:v>
                </c:pt>
                <c:pt idx="1439">
                  <c:v>44999.187596585645</c:v>
                </c:pt>
                <c:pt idx="1440">
                  <c:v>44999.198013310182</c:v>
                </c:pt>
                <c:pt idx="1441">
                  <c:v>44999.20843003472</c:v>
                </c:pt>
                <c:pt idx="1442">
                  <c:v>44999.218846759257</c:v>
                </c:pt>
                <c:pt idx="1443">
                  <c:v>44999.229263483794</c:v>
                </c:pt>
                <c:pt idx="1444">
                  <c:v>44999.239680208331</c:v>
                </c:pt>
                <c:pt idx="1445">
                  <c:v>44999.250096932868</c:v>
                </c:pt>
                <c:pt idx="1446">
                  <c:v>44999.260513657406</c:v>
                </c:pt>
                <c:pt idx="1447">
                  <c:v>44999.270930381943</c:v>
                </c:pt>
                <c:pt idx="1448">
                  <c:v>44999.28134710648</c:v>
                </c:pt>
                <c:pt idx="1449">
                  <c:v>44999.291763831017</c:v>
                </c:pt>
                <c:pt idx="1450">
                  <c:v>44999.302180555555</c:v>
                </c:pt>
                <c:pt idx="1451">
                  <c:v>44999.312597280092</c:v>
                </c:pt>
                <c:pt idx="1452">
                  <c:v>44999.323014004629</c:v>
                </c:pt>
                <c:pt idx="1453">
                  <c:v>44999.333430729166</c:v>
                </c:pt>
                <c:pt idx="1454">
                  <c:v>44999.343847453703</c:v>
                </c:pt>
                <c:pt idx="1455">
                  <c:v>44999.354264178241</c:v>
                </c:pt>
                <c:pt idx="1456">
                  <c:v>44999.364680902778</c:v>
                </c:pt>
                <c:pt idx="1457">
                  <c:v>44999.375097627315</c:v>
                </c:pt>
                <c:pt idx="1458">
                  <c:v>44999.385514351852</c:v>
                </c:pt>
                <c:pt idx="1459">
                  <c:v>44999.395931076389</c:v>
                </c:pt>
                <c:pt idx="1460">
                  <c:v>44999.406347800927</c:v>
                </c:pt>
                <c:pt idx="1461">
                  <c:v>44999.416764525464</c:v>
                </c:pt>
                <c:pt idx="1462">
                  <c:v>44999.427181250001</c:v>
                </c:pt>
                <c:pt idx="1463">
                  <c:v>44999.437597974538</c:v>
                </c:pt>
                <c:pt idx="1464">
                  <c:v>44999.448014699075</c:v>
                </c:pt>
                <c:pt idx="1465">
                  <c:v>44999.458431423613</c:v>
                </c:pt>
                <c:pt idx="1466">
                  <c:v>44999.46884814815</c:v>
                </c:pt>
                <c:pt idx="1467">
                  <c:v>44999.479264872687</c:v>
                </c:pt>
                <c:pt idx="1468">
                  <c:v>44999.489681597224</c:v>
                </c:pt>
                <c:pt idx="1469">
                  <c:v>44999.500098321761</c:v>
                </c:pt>
                <c:pt idx="1470">
                  <c:v>44999.510515046299</c:v>
                </c:pt>
                <c:pt idx="1471">
                  <c:v>44999.520931770836</c:v>
                </c:pt>
                <c:pt idx="1472">
                  <c:v>44999.531348495373</c:v>
                </c:pt>
                <c:pt idx="1473">
                  <c:v>44999.54176521991</c:v>
                </c:pt>
                <c:pt idx="1474">
                  <c:v>44999.552181944448</c:v>
                </c:pt>
                <c:pt idx="1475">
                  <c:v>44999.562598668985</c:v>
                </c:pt>
                <c:pt idx="1476">
                  <c:v>44999.573015393522</c:v>
                </c:pt>
                <c:pt idx="1477">
                  <c:v>44999.583432118059</c:v>
                </c:pt>
                <c:pt idx="1478">
                  <c:v>44999.593848842589</c:v>
                </c:pt>
                <c:pt idx="1479">
                  <c:v>44999.604265567126</c:v>
                </c:pt>
                <c:pt idx="1480">
                  <c:v>44999.614682291663</c:v>
                </c:pt>
                <c:pt idx="1481">
                  <c:v>44999.625099016201</c:v>
                </c:pt>
                <c:pt idx="1482">
                  <c:v>44999.635515740738</c:v>
                </c:pt>
                <c:pt idx="1483">
                  <c:v>44999.645932465275</c:v>
                </c:pt>
                <c:pt idx="1484">
                  <c:v>44999.656349189812</c:v>
                </c:pt>
                <c:pt idx="1485">
                  <c:v>44999.66676591435</c:v>
                </c:pt>
                <c:pt idx="1486">
                  <c:v>44999.677182638887</c:v>
                </c:pt>
                <c:pt idx="1487">
                  <c:v>44999.687599363424</c:v>
                </c:pt>
                <c:pt idx="1488">
                  <c:v>44999.698016087961</c:v>
                </c:pt>
                <c:pt idx="1489">
                  <c:v>44999.708432812498</c:v>
                </c:pt>
                <c:pt idx="1490">
                  <c:v>44999.718849537036</c:v>
                </c:pt>
                <c:pt idx="1491">
                  <c:v>44999.729266261573</c:v>
                </c:pt>
                <c:pt idx="1492">
                  <c:v>44999.73968298611</c:v>
                </c:pt>
                <c:pt idx="1493">
                  <c:v>44999.750099710647</c:v>
                </c:pt>
                <c:pt idx="1494">
                  <c:v>44999.760516435184</c:v>
                </c:pt>
                <c:pt idx="1495">
                  <c:v>44999.770933159722</c:v>
                </c:pt>
                <c:pt idx="1496">
                  <c:v>44999.781349884259</c:v>
                </c:pt>
                <c:pt idx="1497">
                  <c:v>44999.791766608796</c:v>
                </c:pt>
                <c:pt idx="1498">
                  <c:v>44999.802183333333</c:v>
                </c:pt>
                <c:pt idx="1499">
                  <c:v>44999.81260005787</c:v>
                </c:pt>
                <c:pt idx="1500">
                  <c:v>44999.823016782408</c:v>
                </c:pt>
                <c:pt idx="1501">
                  <c:v>44999.833433506945</c:v>
                </c:pt>
                <c:pt idx="1502">
                  <c:v>44999.843850231482</c:v>
                </c:pt>
                <c:pt idx="1503">
                  <c:v>44999.854266956019</c:v>
                </c:pt>
                <c:pt idx="1504">
                  <c:v>44999.864683680556</c:v>
                </c:pt>
                <c:pt idx="1505">
                  <c:v>44999.875100405094</c:v>
                </c:pt>
                <c:pt idx="1506">
                  <c:v>44999.885517129631</c:v>
                </c:pt>
                <c:pt idx="1507">
                  <c:v>44999.895933854168</c:v>
                </c:pt>
                <c:pt idx="1508">
                  <c:v>44999.906350578705</c:v>
                </c:pt>
                <c:pt idx="1509">
                  <c:v>44999.916767303243</c:v>
                </c:pt>
                <c:pt idx="1510">
                  <c:v>44999.92718402778</c:v>
                </c:pt>
                <c:pt idx="1511">
                  <c:v>44999.937600752317</c:v>
                </c:pt>
                <c:pt idx="1512">
                  <c:v>44999.948017476854</c:v>
                </c:pt>
                <c:pt idx="1513">
                  <c:v>44999.958434201391</c:v>
                </c:pt>
                <c:pt idx="1514">
                  <c:v>44999.968850925929</c:v>
                </c:pt>
                <c:pt idx="1515">
                  <c:v>44999.979267650466</c:v>
                </c:pt>
                <c:pt idx="1516">
                  <c:v>44999.989684375003</c:v>
                </c:pt>
                <c:pt idx="1517">
                  <c:v>45000.00010109954</c:v>
                </c:pt>
                <c:pt idx="1518">
                  <c:v>45000.010517824077</c:v>
                </c:pt>
                <c:pt idx="1519">
                  <c:v>45000.020934548615</c:v>
                </c:pt>
                <c:pt idx="1520">
                  <c:v>45000.031351273145</c:v>
                </c:pt>
                <c:pt idx="1521">
                  <c:v>45000.041767997682</c:v>
                </c:pt>
                <c:pt idx="1522">
                  <c:v>45000.052184722219</c:v>
                </c:pt>
                <c:pt idx="1523">
                  <c:v>45000.062601446756</c:v>
                </c:pt>
                <c:pt idx="1524">
                  <c:v>45000.073018171293</c:v>
                </c:pt>
                <c:pt idx="1525">
                  <c:v>45000.083434895831</c:v>
                </c:pt>
                <c:pt idx="1526">
                  <c:v>45000.093851620368</c:v>
                </c:pt>
                <c:pt idx="1527">
                  <c:v>45000.104268344905</c:v>
                </c:pt>
                <c:pt idx="1528">
                  <c:v>45000.114685069442</c:v>
                </c:pt>
                <c:pt idx="1529">
                  <c:v>45000.125101793979</c:v>
                </c:pt>
                <c:pt idx="1530">
                  <c:v>45000.135518518517</c:v>
                </c:pt>
                <c:pt idx="1531">
                  <c:v>45000.145935243054</c:v>
                </c:pt>
                <c:pt idx="1532">
                  <c:v>45000.156351967591</c:v>
                </c:pt>
                <c:pt idx="1533">
                  <c:v>45000.166768692128</c:v>
                </c:pt>
                <c:pt idx="1534">
                  <c:v>45000.177185416665</c:v>
                </c:pt>
                <c:pt idx="1535">
                  <c:v>45000.187602141203</c:v>
                </c:pt>
                <c:pt idx="1536">
                  <c:v>45000.19801886574</c:v>
                </c:pt>
                <c:pt idx="1537">
                  <c:v>45000.208435590277</c:v>
                </c:pt>
                <c:pt idx="1538">
                  <c:v>45000.218852314814</c:v>
                </c:pt>
                <c:pt idx="1539">
                  <c:v>45000.229269039351</c:v>
                </c:pt>
                <c:pt idx="1540">
                  <c:v>45000.239685763889</c:v>
                </c:pt>
                <c:pt idx="1541">
                  <c:v>45000.250102488426</c:v>
                </c:pt>
                <c:pt idx="1542">
                  <c:v>45000.260519212963</c:v>
                </c:pt>
                <c:pt idx="1543">
                  <c:v>45000.2709359375</c:v>
                </c:pt>
                <c:pt idx="1544">
                  <c:v>45000.281352662038</c:v>
                </c:pt>
                <c:pt idx="1545">
                  <c:v>45000.291769386575</c:v>
                </c:pt>
                <c:pt idx="1546">
                  <c:v>45000.302186111112</c:v>
                </c:pt>
                <c:pt idx="1547">
                  <c:v>45000.312602835649</c:v>
                </c:pt>
                <c:pt idx="1548">
                  <c:v>45000.323019560186</c:v>
                </c:pt>
                <c:pt idx="1549">
                  <c:v>45000.333436284724</c:v>
                </c:pt>
                <c:pt idx="1550">
                  <c:v>45000.343853009261</c:v>
                </c:pt>
                <c:pt idx="1551">
                  <c:v>45000.354269733798</c:v>
                </c:pt>
                <c:pt idx="1552">
                  <c:v>45000.364686458335</c:v>
                </c:pt>
                <c:pt idx="1553">
                  <c:v>45000.375103182872</c:v>
                </c:pt>
                <c:pt idx="1554">
                  <c:v>45000.38551990741</c:v>
                </c:pt>
                <c:pt idx="1555">
                  <c:v>45000.395936631947</c:v>
                </c:pt>
                <c:pt idx="1556">
                  <c:v>45000.406353356484</c:v>
                </c:pt>
                <c:pt idx="1557">
                  <c:v>45000.416770081021</c:v>
                </c:pt>
                <c:pt idx="1558">
                  <c:v>45000.427186805558</c:v>
                </c:pt>
                <c:pt idx="1559">
                  <c:v>45000.437603530096</c:v>
                </c:pt>
                <c:pt idx="1560">
                  <c:v>45000.448020254633</c:v>
                </c:pt>
                <c:pt idx="1561">
                  <c:v>45000.45843697917</c:v>
                </c:pt>
                <c:pt idx="1562">
                  <c:v>45000.468853703707</c:v>
                </c:pt>
                <c:pt idx="1563">
                  <c:v>45000.479270428237</c:v>
                </c:pt>
                <c:pt idx="1564">
                  <c:v>45000.489687152774</c:v>
                </c:pt>
                <c:pt idx="1565">
                  <c:v>45000.500103877312</c:v>
                </c:pt>
                <c:pt idx="1566">
                  <c:v>45000.510520601849</c:v>
                </c:pt>
                <c:pt idx="1567">
                  <c:v>45000.520937326386</c:v>
                </c:pt>
                <c:pt idx="1568">
                  <c:v>45000.531354050923</c:v>
                </c:pt>
                <c:pt idx="1569">
                  <c:v>45000.54177077546</c:v>
                </c:pt>
                <c:pt idx="1570">
                  <c:v>45000.552187499998</c:v>
                </c:pt>
                <c:pt idx="1571">
                  <c:v>45000.562604224535</c:v>
                </c:pt>
                <c:pt idx="1572">
                  <c:v>45000.573020949072</c:v>
                </c:pt>
                <c:pt idx="1573">
                  <c:v>45000.583437673609</c:v>
                </c:pt>
                <c:pt idx="1574">
                  <c:v>45000.593854398147</c:v>
                </c:pt>
                <c:pt idx="1575">
                  <c:v>45000.604271122684</c:v>
                </c:pt>
                <c:pt idx="1576">
                  <c:v>45000.614687847221</c:v>
                </c:pt>
                <c:pt idx="1577">
                  <c:v>45000.625104571758</c:v>
                </c:pt>
                <c:pt idx="1578">
                  <c:v>45000.635521296295</c:v>
                </c:pt>
                <c:pt idx="1579">
                  <c:v>45000.645938020833</c:v>
                </c:pt>
                <c:pt idx="1580">
                  <c:v>45000.65635474537</c:v>
                </c:pt>
                <c:pt idx="1581">
                  <c:v>45000.666771469907</c:v>
                </c:pt>
                <c:pt idx="1582">
                  <c:v>45000.677188194444</c:v>
                </c:pt>
                <c:pt idx="1583">
                  <c:v>45000.687604918981</c:v>
                </c:pt>
                <c:pt idx="1584">
                  <c:v>45000.698021643519</c:v>
                </c:pt>
                <c:pt idx="1585">
                  <c:v>45000.708438368056</c:v>
                </c:pt>
                <c:pt idx="1586">
                  <c:v>45000.718855092593</c:v>
                </c:pt>
                <c:pt idx="1587">
                  <c:v>45000.72927181713</c:v>
                </c:pt>
                <c:pt idx="1588">
                  <c:v>45000.739688541667</c:v>
                </c:pt>
                <c:pt idx="1589">
                  <c:v>45000.750105266205</c:v>
                </c:pt>
                <c:pt idx="1590">
                  <c:v>45000.760521990742</c:v>
                </c:pt>
                <c:pt idx="1591">
                  <c:v>45000.770938715279</c:v>
                </c:pt>
                <c:pt idx="1592">
                  <c:v>45000.781355439816</c:v>
                </c:pt>
                <c:pt idx="1593">
                  <c:v>45000.791772164353</c:v>
                </c:pt>
                <c:pt idx="1594">
                  <c:v>45000.802188888891</c:v>
                </c:pt>
                <c:pt idx="1595">
                  <c:v>45000.812605613428</c:v>
                </c:pt>
                <c:pt idx="1596">
                  <c:v>45000.823022337965</c:v>
                </c:pt>
                <c:pt idx="1597">
                  <c:v>45000.833439062502</c:v>
                </c:pt>
                <c:pt idx="1598">
                  <c:v>45000.84385578704</c:v>
                </c:pt>
                <c:pt idx="1599">
                  <c:v>45000.854272511577</c:v>
                </c:pt>
                <c:pt idx="1600">
                  <c:v>45000.864689236114</c:v>
                </c:pt>
                <c:pt idx="1601">
                  <c:v>45000.875105960651</c:v>
                </c:pt>
                <c:pt idx="1602">
                  <c:v>45000.885522685188</c:v>
                </c:pt>
                <c:pt idx="1603">
                  <c:v>45000.895939409726</c:v>
                </c:pt>
                <c:pt idx="1604">
                  <c:v>45000.906356134263</c:v>
                </c:pt>
                <c:pt idx="1605">
                  <c:v>45000.916772858793</c:v>
                </c:pt>
                <c:pt idx="1606">
                  <c:v>45000.92718958333</c:v>
                </c:pt>
                <c:pt idx="1607">
                  <c:v>45000.937606307867</c:v>
                </c:pt>
                <c:pt idx="1608">
                  <c:v>45000.948023032404</c:v>
                </c:pt>
                <c:pt idx="1609">
                  <c:v>45000.958439756942</c:v>
                </c:pt>
                <c:pt idx="1610">
                  <c:v>45000.968856481479</c:v>
                </c:pt>
                <c:pt idx="1611">
                  <c:v>45000.979273206016</c:v>
                </c:pt>
                <c:pt idx="1612">
                  <c:v>45000.989689930553</c:v>
                </c:pt>
                <c:pt idx="1613">
                  <c:v>45001.00010665509</c:v>
                </c:pt>
                <c:pt idx="1614">
                  <c:v>45001.010523379628</c:v>
                </c:pt>
                <c:pt idx="1615">
                  <c:v>45001.020940104165</c:v>
                </c:pt>
                <c:pt idx="1616">
                  <c:v>45001.031356828702</c:v>
                </c:pt>
                <c:pt idx="1617">
                  <c:v>45001.041773553239</c:v>
                </c:pt>
                <c:pt idx="1618">
                  <c:v>45001.052190277776</c:v>
                </c:pt>
                <c:pt idx="1619">
                  <c:v>45001.062607002314</c:v>
                </c:pt>
                <c:pt idx="1620">
                  <c:v>45001.073023726851</c:v>
                </c:pt>
                <c:pt idx="1621">
                  <c:v>45001.083440451388</c:v>
                </c:pt>
                <c:pt idx="1622">
                  <c:v>45001.093857175925</c:v>
                </c:pt>
                <c:pt idx="1623">
                  <c:v>45001.104273900462</c:v>
                </c:pt>
                <c:pt idx="1624">
                  <c:v>45001.114690625</c:v>
                </c:pt>
                <c:pt idx="1625">
                  <c:v>45001.125107349537</c:v>
                </c:pt>
                <c:pt idx="1626">
                  <c:v>45001.135524074074</c:v>
                </c:pt>
                <c:pt idx="1627">
                  <c:v>45001.145940798611</c:v>
                </c:pt>
                <c:pt idx="1628">
                  <c:v>45001.156357523148</c:v>
                </c:pt>
                <c:pt idx="1629">
                  <c:v>45001.166774247686</c:v>
                </c:pt>
                <c:pt idx="1630">
                  <c:v>45001.177190972223</c:v>
                </c:pt>
                <c:pt idx="1631">
                  <c:v>45001.18760769676</c:v>
                </c:pt>
                <c:pt idx="1632">
                  <c:v>45001.198024421297</c:v>
                </c:pt>
                <c:pt idx="1633">
                  <c:v>45001.208441145835</c:v>
                </c:pt>
                <c:pt idx="1634">
                  <c:v>45001.218857870372</c:v>
                </c:pt>
                <c:pt idx="1635">
                  <c:v>45001.229274594909</c:v>
                </c:pt>
                <c:pt idx="1636">
                  <c:v>45001.239691319446</c:v>
                </c:pt>
                <c:pt idx="1637">
                  <c:v>45001.250108043983</c:v>
                </c:pt>
                <c:pt idx="1638">
                  <c:v>45001.260524768521</c:v>
                </c:pt>
                <c:pt idx="1639">
                  <c:v>45001.270941493058</c:v>
                </c:pt>
                <c:pt idx="1640">
                  <c:v>45001.281358217595</c:v>
                </c:pt>
                <c:pt idx="1641">
                  <c:v>45001.291774942132</c:v>
                </c:pt>
                <c:pt idx="1642">
                  <c:v>45001.302191666669</c:v>
                </c:pt>
                <c:pt idx="1643">
                  <c:v>45001.312608391207</c:v>
                </c:pt>
                <c:pt idx="1644">
                  <c:v>45001.323025115744</c:v>
                </c:pt>
                <c:pt idx="1645">
                  <c:v>45001.333441840281</c:v>
                </c:pt>
                <c:pt idx="1646">
                  <c:v>45001.343858564818</c:v>
                </c:pt>
                <c:pt idx="1647">
                  <c:v>45001.354275289355</c:v>
                </c:pt>
                <c:pt idx="1648">
                  <c:v>45001.364692013885</c:v>
                </c:pt>
                <c:pt idx="1649">
                  <c:v>45001.375108738423</c:v>
                </c:pt>
                <c:pt idx="1650">
                  <c:v>45001.38552546296</c:v>
                </c:pt>
                <c:pt idx="1651">
                  <c:v>45001.395942187497</c:v>
                </c:pt>
                <c:pt idx="1652">
                  <c:v>45001.406358912034</c:v>
                </c:pt>
                <c:pt idx="1653">
                  <c:v>45001.416775636571</c:v>
                </c:pt>
                <c:pt idx="1654">
                  <c:v>45001.427192361109</c:v>
                </c:pt>
                <c:pt idx="1655">
                  <c:v>45001.437609085646</c:v>
                </c:pt>
                <c:pt idx="1656">
                  <c:v>45001.448025810183</c:v>
                </c:pt>
                <c:pt idx="1657">
                  <c:v>45001.45844253472</c:v>
                </c:pt>
                <c:pt idx="1658">
                  <c:v>45001.468859259257</c:v>
                </c:pt>
                <c:pt idx="1659">
                  <c:v>45001.479275983795</c:v>
                </c:pt>
                <c:pt idx="1660">
                  <c:v>45001.489692708332</c:v>
                </c:pt>
                <c:pt idx="1661">
                  <c:v>45001.500109432869</c:v>
                </c:pt>
                <c:pt idx="1662">
                  <c:v>45001.510526157406</c:v>
                </c:pt>
                <c:pt idx="1663">
                  <c:v>45001.520942881943</c:v>
                </c:pt>
                <c:pt idx="1664">
                  <c:v>45001.531359606481</c:v>
                </c:pt>
                <c:pt idx="1665">
                  <c:v>45001.541776331018</c:v>
                </c:pt>
                <c:pt idx="1666">
                  <c:v>45001.552193055555</c:v>
                </c:pt>
                <c:pt idx="1667">
                  <c:v>45001.562609780092</c:v>
                </c:pt>
                <c:pt idx="1668">
                  <c:v>45001.57302650463</c:v>
                </c:pt>
                <c:pt idx="1669">
                  <c:v>45001.583443229167</c:v>
                </c:pt>
                <c:pt idx="1670">
                  <c:v>45001.593859953704</c:v>
                </c:pt>
                <c:pt idx="1671">
                  <c:v>45001.604276678241</c:v>
                </c:pt>
                <c:pt idx="1672">
                  <c:v>45001.614693402778</c:v>
                </c:pt>
                <c:pt idx="1673">
                  <c:v>45001.625110127316</c:v>
                </c:pt>
                <c:pt idx="1674">
                  <c:v>45001.635526851853</c:v>
                </c:pt>
                <c:pt idx="1675">
                  <c:v>45001.64594357639</c:v>
                </c:pt>
                <c:pt idx="1676">
                  <c:v>45001.656360300927</c:v>
                </c:pt>
                <c:pt idx="1677">
                  <c:v>45001.666777025464</c:v>
                </c:pt>
                <c:pt idx="1678">
                  <c:v>45001.677193750002</c:v>
                </c:pt>
                <c:pt idx="1679">
                  <c:v>45001.687610474539</c:v>
                </c:pt>
                <c:pt idx="1680">
                  <c:v>45001.698027199076</c:v>
                </c:pt>
                <c:pt idx="1681">
                  <c:v>45001.708443923613</c:v>
                </c:pt>
                <c:pt idx="1682">
                  <c:v>45001.71886064815</c:v>
                </c:pt>
                <c:pt idx="1683">
                  <c:v>45001.729277372688</c:v>
                </c:pt>
                <c:pt idx="1684">
                  <c:v>45001.739694097225</c:v>
                </c:pt>
                <c:pt idx="1685">
                  <c:v>45001.750110821762</c:v>
                </c:pt>
                <c:pt idx="1686">
                  <c:v>45001.760527546299</c:v>
                </c:pt>
                <c:pt idx="1687">
                  <c:v>45001.770944270836</c:v>
                </c:pt>
                <c:pt idx="1688">
                  <c:v>45001.781360995374</c:v>
                </c:pt>
                <c:pt idx="1689">
                  <c:v>45001.791777719911</c:v>
                </c:pt>
                <c:pt idx="1690">
                  <c:v>45001.802194444441</c:v>
                </c:pt>
                <c:pt idx="1691">
                  <c:v>45001.812611168978</c:v>
                </c:pt>
                <c:pt idx="1692">
                  <c:v>45001.823027893515</c:v>
                </c:pt>
                <c:pt idx="1693">
                  <c:v>45001.833444618052</c:v>
                </c:pt>
                <c:pt idx="1694">
                  <c:v>45001.84386134259</c:v>
                </c:pt>
                <c:pt idx="1695">
                  <c:v>45001.854278067127</c:v>
                </c:pt>
                <c:pt idx="1696">
                  <c:v>45001.864694791664</c:v>
                </c:pt>
                <c:pt idx="1697">
                  <c:v>45001.875111516201</c:v>
                </c:pt>
                <c:pt idx="1698">
                  <c:v>45001.885528240738</c:v>
                </c:pt>
                <c:pt idx="1699">
                  <c:v>45001.895944965276</c:v>
                </c:pt>
                <c:pt idx="1700">
                  <c:v>45001.906361689813</c:v>
                </c:pt>
                <c:pt idx="1701">
                  <c:v>45001.91677841435</c:v>
                </c:pt>
                <c:pt idx="1702">
                  <c:v>45001.927195138887</c:v>
                </c:pt>
                <c:pt idx="1703">
                  <c:v>45001.937611863425</c:v>
                </c:pt>
                <c:pt idx="1704">
                  <c:v>45001.948028587962</c:v>
                </c:pt>
                <c:pt idx="1705">
                  <c:v>45001.958445312499</c:v>
                </c:pt>
                <c:pt idx="1706">
                  <c:v>45001.968862037036</c:v>
                </c:pt>
                <c:pt idx="1707">
                  <c:v>45001.979278761573</c:v>
                </c:pt>
                <c:pt idx="1708">
                  <c:v>45001.989695486111</c:v>
                </c:pt>
                <c:pt idx="1709">
                  <c:v>45002.000112210648</c:v>
                </c:pt>
                <c:pt idx="1710">
                  <c:v>45002.010528935185</c:v>
                </c:pt>
                <c:pt idx="1711">
                  <c:v>45002.020945659722</c:v>
                </c:pt>
                <c:pt idx="1712">
                  <c:v>45002.031362384259</c:v>
                </c:pt>
                <c:pt idx="1713">
                  <c:v>45002.041779108797</c:v>
                </c:pt>
                <c:pt idx="1714">
                  <c:v>45002.052195833334</c:v>
                </c:pt>
                <c:pt idx="1715">
                  <c:v>45002.062612557871</c:v>
                </c:pt>
                <c:pt idx="1716">
                  <c:v>45002.073029282408</c:v>
                </c:pt>
                <c:pt idx="1717">
                  <c:v>45002.083446006945</c:v>
                </c:pt>
                <c:pt idx="1718">
                  <c:v>45002.093862731483</c:v>
                </c:pt>
                <c:pt idx="1719">
                  <c:v>45002.10427945602</c:v>
                </c:pt>
                <c:pt idx="1720">
                  <c:v>45002.114696180557</c:v>
                </c:pt>
                <c:pt idx="1721">
                  <c:v>45002.125112905094</c:v>
                </c:pt>
                <c:pt idx="1722">
                  <c:v>45002.135529629631</c:v>
                </c:pt>
                <c:pt idx="1723">
                  <c:v>45002.145946354169</c:v>
                </c:pt>
                <c:pt idx="1724">
                  <c:v>45002.156363078706</c:v>
                </c:pt>
                <c:pt idx="1725">
                  <c:v>45002.166779803243</c:v>
                </c:pt>
                <c:pt idx="1726">
                  <c:v>45002.17719652778</c:v>
                </c:pt>
                <c:pt idx="1727">
                  <c:v>45002.187613252318</c:v>
                </c:pt>
                <c:pt idx="1728">
                  <c:v>45002.198029976855</c:v>
                </c:pt>
                <c:pt idx="1729">
                  <c:v>45002.208446701392</c:v>
                </c:pt>
                <c:pt idx="1730">
                  <c:v>45002.218863425929</c:v>
                </c:pt>
                <c:pt idx="1731">
                  <c:v>45002.229280150466</c:v>
                </c:pt>
                <c:pt idx="1732">
                  <c:v>45002.239696875004</c:v>
                </c:pt>
                <c:pt idx="1733">
                  <c:v>45002.250113599534</c:v>
                </c:pt>
                <c:pt idx="1734">
                  <c:v>45002.260530324071</c:v>
                </c:pt>
                <c:pt idx="1735">
                  <c:v>45002.270947048608</c:v>
                </c:pt>
                <c:pt idx="1736">
                  <c:v>45002.281363773145</c:v>
                </c:pt>
                <c:pt idx="1737">
                  <c:v>45002.291780497682</c:v>
                </c:pt>
                <c:pt idx="1738">
                  <c:v>45002.30219722222</c:v>
                </c:pt>
                <c:pt idx="1739">
                  <c:v>45002.312613946757</c:v>
                </c:pt>
                <c:pt idx="1740">
                  <c:v>45002.323030671294</c:v>
                </c:pt>
                <c:pt idx="1741">
                  <c:v>45002.333447395831</c:v>
                </c:pt>
                <c:pt idx="1742">
                  <c:v>45002.343864120368</c:v>
                </c:pt>
                <c:pt idx="1743">
                  <c:v>45002.354280844906</c:v>
                </c:pt>
                <c:pt idx="1744">
                  <c:v>45002.364697569443</c:v>
                </c:pt>
                <c:pt idx="1745">
                  <c:v>45002.37511429398</c:v>
                </c:pt>
                <c:pt idx="1746">
                  <c:v>45002.385531018517</c:v>
                </c:pt>
                <c:pt idx="1747">
                  <c:v>45002.395947743054</c:v>
                </c:pt>
                <c:pt idx="1748">
                  <c:v>45002.406364467592</c:v>
                </c:pt>
                <c:pt idx="1749">
                  <c:v>45002.416781192129</c:v>
                </c:pt>
                <c:pt idx="1750">
                  <c:v>45002.427197916666</c:v>
                </c:pt>
                <c:pt idx="1751">
                  <c:v>45002.437614641203</c:v>
                </c:pt>
                <c:pt idx="1752">
                  <c:v>45002.44803136574</c:v>
                </c:pt>
                <c:pt idx="1753">
                  <c:v>45002.458448090278</c:v>
                </c:pt>
                <c:pt idx="1754">
                  <c:v>45002.468864814815</c:v>
                </c:pt>
                <c:pt idx="1755">
                  <c:v>45002.479281539352</c:v>
                </c:pt>
                <c:pt idx="1756">
                  <c:v>45002.489698263889</c:v>
                </c:pt>
                <c:pt idx="1757">
                  <c:v>45002.500114988427</c:v>
                </c:pt>
                <c:pt idx="1758">
                  <c:v>45002.510531712964</c:v>
                </c:pt>
                <c:pt idx="1759">
                  <c:v>45002.520948437501</c:v>
                </c:pt>
                <c:pt idx="1760">
                  <c:v>45002.531365162038</c:v>
                </c:pt>
                <c:pt idx="1761">
                  <c:v>45002.541781886575</c:v>
                </c:pt>
                <c:pt idx="1762">
                  <c:v>45002.552198611113</c:v>
                </c:pt>
                <c:pt idx="1763">
                  <c:v>45002.56261533565</c:v>
                </c:pt>
                <c:pt idx="1764">
                  <c:v>45002.573032060187</c:v>
                </c:pt>
                <c:pt idx="1765">
                  <c:v>45002.583448784724</c:v>
                </c:pt>
                <c:pt idx="1766">
                  <c:v>45002.593865509261</c:v>
                </c:pt>
                <c:pt idx="1767">
                  <c:v>45002.604282233799</c:v>
                </c:pt>
                <c:pt idx="1768">
                  <c:v>45002.614698958336</c:v>
                </c:pt>
                <c:pt idx="1769">
                  <c:v>45002.625115682873</c:v>
                </c:pt>
                <c:pt idx="1770">
                  <c:v>45002.63553240741</c:v>
                </c:pt>
                <c:pt idx="1771">
                  <c:v>45002.645949131947</c:v>
                </c:pt>
                <c:pt idx="1772">
                  <c:v>45002.656365856485</c:v>
                </c:pt>
                <c:pt idx="1773">
                  <c:v>45002.666782581022</c:v>
                </c:pt>
                <c:pt idx="1774">
                  <c:v>45002.677199305559</c:v>
                </c:pt>
                <c:pt idx="1775">
                  <c:v>45002.687616030089</c:v>
                </c:pt>
                <c:pt idx="1776">
                  <c:v>45002.698032754626</c:v>
                </c:pt>
                <c:pt idx="1777">
                  <c:v>45002.708449479163</c:v>
                </c:pt>
                <c:pt idx="1778">
                  <c:v>45002.718866203701</c:v>
                </c:pt>
                <c:pt idx="1779">
                  <c:v>45002.729282928238</c:v>
                </c:pt>
                <c:pt idx="1780">
                  <c:v>45002.739699652775</c:v>
                </c:pt>
                <c:pt idx="1781">
                  <c:v>45002.750116377312</c:v>
                </c:pt>
                <c:pt idx="1782">
                  <c:v>45002.760533101849</c:v>
                </c:pt>
                <c:pt idx="1783">
                  <c:v>45002.770949826387</c:v>
                </c:pt>
                <c:pt idx="1784">
                  <c:v>45002.781366550924</c:v>
                </c:pt>
                <c:pt idx="1785">
                  <c:v>45002.791783275461</c:v>
                </c:pt>
                <c:pt idx="1786">
                  <c:v>45002.802199999998</c:v>
                </c:pt>
                <c:pt idx="1787">
                  <c:v>45002.812616724535</c:v>
                </c:pt>
                <c:pt idx="1788">
                  <c:v>45002.823033449073</c:v>
                </c:pt>
                <c:pt idx="1789">
                  <c:v>45002.83345017361</c:v>
                </c:pt>
                <c:pt idx="1790">
                  <c:v>45002.843866898147</c:v>
                </c:pt>
                <c:pt idx="1791">
                  <c:v>45002.854283622684</c:v>
                </c:pt>
                <c:pt idx="1792">
                  <c:v>45002.864700347222</c:v>
                </c:pt>
                <c:pt idx="1793">
                  <c:v>45002.875117071759</c:v>
                </c:pt>
                <c:pt idx="1794">
                  <c:v>45002.885533796296</c:v>
                </c:pt>
                <c:pt idx="1795">
                  <c:v>45002.895950520833</c:v>
                </c:pt>
                <c:pt idx="1796">
                  <c:v>45002.90636724537</c:v>
                </c:pt>
                <c:pt idx="1797">
                  <c:v>45002.916783969908</c:v>
                </c:pt>
                <c:pt idx="1798">
                  <c:v>45002.927200694445</c:v>
                </c:pt>
                <c:pt idx="1799">
                  <c:v>45002.937617418982</c:v>
                </c:pt>
                <c:pt idx="1800">
                  <c:v>45002.948034143519</c:v>
                </c:pt>
                <c:pt idx="1801">
                  <c:v>45002.958450868056</c:v>
                </c:pt>
                <c:pt idx="1802">
                  <c:v>45002.968867592594</c:v>
                </c:pt>
                <c:pt idx="1803">
                  <c:v>45002.979284317131</c:v>
                </c:pt>
                <c:pt idx="1804">
                  <c:v>45002.989701041668</c:v>
                </c:pt>
                <c:pt idx="1805">
                  <c:v>45003.000117766205</c:v>
                </c:pt>
                <c:pt idx="1806">
                  <c:v>45003.010534490742</c:v>
                </c:pt>
                <c:pt idx="1807">
                  <c:v>45003.02095121528</c:v>
                </c:pt>
                <c:pt idx="1808">
                  <c:v>45003.031367939817</c:v>
                </c:pt>
                <c:pt idx="1809">
                  <c:v>45003.041784664354</c:v>
                </c:pt>
                <c:pt idx="1810">
                  <c:v>45003.052201388891</c:v>
                </c:pt>
                <c:pt idx="1811">
                  <c:v>45003.062618113428</c:v>
                </c:pt>
                <c:pt idx="1812">
                  <c:v>45003.073034837966</c:v>
                </c:pt>
                <c:pt idx="1813">
                  <c:v>45003.083451562503</c:v>
                </c:pt>
                <c:pt idx="1814">
                  <c:v>45003.09386828704</c:v>
                </c:pt>
                <c:pt idx="1815">
                  <c:v>45003.104285011577</c:v>
                </c:pt>
                <c:pt idx="1816">
                  <c:v>45003.114701736115</c:v>
                </c:pt>
                <c:pt idx="1817">
                  <c:v>45003.125118460652</c:v>
                </c:pt>
                <c:pt idx="1818">
                  <c:v>45003.135535185182</c:v>
                </c:pt>
                <c:pt idx="1819">
                  <c:v>45003.145951909719</c:v>
                </c:pt>
                <c:pt idx="1820">
                  <c:v>45003.156368634256</c:v>
                </c:pt>
                <c:pt idx="1821">
                  <c:v>45003.166785358793</c:v>
                </c:pt>
                <c:pt idx="1822">
                  <c:v>45003.17720208333</c:v>
                </c:pt>
                <c:pt idx="1823">
                  <c:v>45003.187618807868</c:v>
                </c:pt>
                <c:pt idx="1824">
                  <c:v>45003.198035532405</c:v>
                </c:pt>
                <c:pt idx="1825">
                  <c:v>45003.208452256942</c:v>
                </c:pt>
                <c:pt idx="1826">
                  <c:v>45003.218868981479</c:v>
                </c:pt>
                <c:pt idx="1827">
                  <c:v>45003.229285706017</c:v>
                </c:pt>
                <c:pt idx="1828">
                  <c:v>45003.239702430554</c:v>
                </c:pt>
                <c:pt idx="1829">
                  <c:v>45003.250119155091</c:v>
                </c:pt>
                <c:pt idx="1830">
                  <c:v>45003.260535879628</c:v>
                </c:pt>
                <c:pt idx="1831">
                  <c:v>45003.270952604165</c:v>
                </c:pt>
                <c:pt idx="1832">
                  <c:v>45003.281369328703</c:v>
                </c:pt>
                <c:pt idx="1833">
                  <c:v>45003.29178605324</c:v>
                </c:pt>
                <c:pt idx="1834">
                  <c:v>45003.302202777777</c:v>
                </c:pt>
                <c:pt idx="1835">
                  <c:v>45003.312619502314</c:v>
                </c:pt>
                <c:pt idx="1836">
                  <c:v>45003.323036226851</c:v>
                </c:pt>
                <c:pt idx="1837">
                  <c:v>45003.333452951389</c:v>
                </c:pt>
                <c:pt idx="1838">
                  <c:v>45003.343869675926</c:v>
                </c:pt>
                <c:pt idx="1839">
                  <c:v>45003.354286400463</c:v>
                </c:pt>
                <c:pt idx="1840">
                  <c:v>45003.364703125</c:v>
                </c:pt>
                <c:pt idx="1841">
                  <c:v>45003.375119849537</c:v>
                </c:pt>
                <c:pt idx="1842">
                  <c:v>45003.385536574075</c:v>
                </c:pt>
                <c:pt idx="1843">
                  <c:v>45003.395953298612</c:v>
                </c:pt>
                <c:pt idx="1844">
                  <c:v>45003.406370023149</c:v>
                </c:pt>
                <c:pt idx="1845">
                  <c:v>45003.416786747686</c:v>
                </c:pt>
                <c:pt idx="1846">
                  <c:v>45003.427203472223</c:v>
                </c:pt>
                <c:pt idx="1847">
                  <c:v>45003.437620196761</c:v>
                </c:pt>
                <c:pt idx="1848">
                  <c:v>45003.448036921298</c:v>
                </c:pt>
                <c:pt idx="1849">
                  <c:v>45003.458453645835</c:v>
                </c:pt>
                <c:pt idx="1850">
                  <c:v>45003.468870370372</c:v>
                </c:pt>
                <c:pt idx="1851">
                  <c:v>45003.47928709491</c:v>
                </c:pt>
                <c:pt idx="1852">
                  <c:v>45003.489703819447</c:v>
                </c:pt>
                <c:pt idx="1853">
                  <c:v>45003.500120543984</c:v>
                </c:pt>
                <c:pt idx="1854">
                  <c:v>45003.510537268521</c:v>
                </c:pt>
                <c:pt idx="1855">
                  <c:v>45003.520953993058</c:v>
                </c:pt>
                <c:pt idx="1856">
                  <c:v>45003.531370717596</c:v>
                </c:pt>
                <c:pt idx="1857">
                  <c:v>45003.541787442133</c:v>
                </c:pt>
                <c:pt idx="1858">
                  <c:v>45003.55220416667</c:v>
                </c:pt>
                <c:pt idx="1859">
                  <c:v>45003.562620891207</c:v>
                </c:pt>
                <c:pt idx="1860">
                  <c:v>45003.573037615737</c:v>
                </c:pt>
                <c:pt idx="1861">
                  <c:v>45003.583454340274</c:v>
                </c:pt>
                <c:pt idx="1862">
                  <c:v>45003.593871064812</c:v>
                </c:pt>
                <c:pt idx="1863">
                  <c:v>45003.604287789349</c:v>
                </c:pt>
                <c:pt idx="1864">
                  <c:v>45003.614704513886</c:v>
                </c:pt>
                <c:pt idx="1865">
                  <c:v>45003.625121238423</c:v>
                </c:pt>
                <c:pt idx="1866">
                  <c:v>45003.63553796296</c:v>
                </c:pt>
                <c:pt idx="1867">
                  <c:v>45003.645954687498</c:v>
                </c:pt>
                <c:pt idx="1868">
                  <c:v>45003.656371412035</c:v>
                </c:pt>
                <c:pt idx="1869">
                  <c:v>45003.666788136572</c:v>
                </c:pt>
                <c:pt idx="1870">
                  <c:v>45003.677204861109</c:v>
                </c:pt>
                <c:pt idx="1871">
                  <c:v>45003.687621585646</c:v>
                </c:pt>
                <c:pt idx="1872">
                  <c:v>45003.698038310184</c:v>
                </c:pt>
                <c:pt idx="1873">
                  <c:v>45003.708455034721</c:v>
                </c:pt>
                <c:pt idx="1874">
                  <c:v>45003.718871759258</c:v>
                </c:pt>
                <c:pt idx="1875">
                  <c:v>45003.729288483795</c:v>
                </c:pt>
                <c:pt idx="1876">
                  <c:v>45003.739705208332</c:v>
                </c:pt>
                <c:pt idx="1877">
                  <c:v>45003.75012193287</c:v>
                </c:pt>
                <c:pt idx="1878">
                  <c:v>45003.760538657407</c:v>
                </c:pt>
                <c:pt idx="1879">
                  <c:v>45003.770955381944</c:v>
                </c:pt>
                <c:pt idx="1880">
                  <c:v>45003.781372106481</c:v>
                </c:pt>
                <c:pt idx="1881">
                  <c:v>45003.791788831018</c:v>
                </c:pt>
                <c:pt idx="1882">
                  <c:v>45003.802205555556</c:v>
                </c:pt>
                <c:pt idx="1883">
                  <c:v>45003.812622280093</c:v>
                </c:pt>
                <c:pt idx="1884">
                  <c:v>45003.82303900463</c:v>
                </c:pt>
                <c:pt idx="1885">
                  <c:v>45003.833455729167</c:v>
                </c:pt>
                <c:pt idx="1886">
                  <c:v>45003.843872453705</c:v>
                </c:pt>
                <c:pt idx="1887">
                  <c:v>45003.854289178242</c:v>
                </c:pt>
                <c:pt idx="1888">
                  <c:v>45003.864705902779</c:v>
                </c:pt>
                <c:pt idx="1889">
                  <c:v>45003.875122627316</c:v>
                </c:pt>
                <c:pt idx="1890">
                  <c:v>45003.885539351853</c:v>
                </c:pt>
                <c:pt idx="1891">
                  <c:v>45003.895956076391</c:v>
                </c:pt>
                <c:pt idx="1892">
                  <c:v>45003.906372800928</c:v>
                </c:pt>
                <c:pt idx="1893">
                  <c:v>45003.916789525465</c:v>
                </c:pt>
                <c:pt idx="1894">
                  <c:v>45003.927206250002</c:v>
                </c:pt>
                <c:pt idx="1895">
                  <c:v>45003.937622974539</c:v>
                </c:pt>
                <c:pt idx="1896">
                  <c:v>45003.948039699077</c:v>
                </c:pt>
                <c:pt idx="1897">
                  <c:v>45003.958456423614</c:v>
                </c:pt>
                <c:pt idx="1898">
                  <c:v>45003.968873148151</c:v>
                </c:pt>
                <c:pt idx="1899">
                  <c:v>45003.979289872688</c:v>
                </c:pt>
                <c:pt idx="1900">
                  <c:v>45003.989706597225</c:v>
                </c:pt>
                <c:pt idx="1901">
                  <c:v>45004.000123321763</c:v>
                </c:pt>
                <c:pt idx="1902">
                  <c:v>45004.0105400463</c:v>
                </c:pt>
                <c:pt idx="1903">
                  <c:v>45004.02095677083</c:v>
                </c:pt>
                <c:pt idx="1904">
                  <c:v>45004.031373495367</c:v>
                </c:pt>
                <c:pt idx="1905">
                  <c:v>45004.041790219904</c:v>
                </c:pt>
                <c:pt idx="1906">
                  <c:v>45004.052206944441</c:v>
                </c:pt>
                <c:pt idx="1907">
                  <c:v>45004.062623668979</c:v>
                </c:pt>
                <c:pt idx="1908">
                  <c:v>45004.073040393516</c:v>
                </c:pt>
                <c:pt idx="1909">
                  <c:v>45004.083457118053</c:v>
                </c:pt>
                <c:pt idx="1910">
                  <c:v>45004.09387384259</c:v>
                </c:pt>
                <c:pt idx="1911">
                  <c:v>45004.104290567127</c:v>
                </c:pt>
                <c:pt idx="1912">
                  <c:v>45004.114707291665</c:v>
                </c:pt>
                <c:pt idx="1913">
                  <c:v>45004.125124016202</c:v>
                </c:pt>
                <c:pt idx="1914">
                  <c:v>45004.135540740739</c:v>
                </c:pt>
                <c:pt idx="1915">
                  <c:v>45004.145957465276</c:v>
                </c:pt>
                <c:pt idx="1916">
                  <c:v>45004.156374189814</c:v>
                </c:pt>
                <c:pt idx="1917">
                  <c:v>45004.166790914351</c:v>
                </c:pt>
                <c:pt idx="1918">
                  <c:v>45004.177207638888</c:v>
                </c:pt>
                <c:pt idx="1919">
                  <c:v>45004.187624363425</c:v>
                </c:pt>
                <c:pt idx="1920">
                  <c:v>45004.198041087962</c:v>
                </c:pt>
                <c:pt idx="1921">
                  <c:v>45004.2084578125</c:v>
                </c:pt>
                <c:pt idx="1922">
                  <c:v>45004.218874537037</c:v>
                </c:pt>
                <c:pt idx="1923">
                  <c:v>45004.229291261574</c:v>
                </c:pt>
                <c:pt idx="1924">
                  <c:v>45004.239707986111</c:v>
                </c:pt>
                <c:pt idx="1925">
                  <c:v>45004.250124710648</c:v>
                </c:pt>
                <c:pt idx="1926">
                  <c:v>45004.260541435186</c:v>
                </c:pt>
                <c:pt idx="1927">
                  <c:v>45004.270958159723</c:v>
                </c:pt>
                <c:pt idx="1928">
                  <c:v>45004.28137488426</c:v>
                </c:pt>
                <c:pt idx="1929">
                  <c:v>45004.291791608797</c:v>
                </c:pt>
                <c:pt idx="1930">
                  <c:v>45004.302208333334</c:v>
                </c:pt>
                <c:pt idx="1931">
                  <c:v>45004.312625057872</c:v>
                </c:pt>
                <c:pt idx="1932">
                  <c:v>45004.323041782409</c:v>
                </c:pt>
                <c:pt idx="1933">
                  <c:v>45004.333458506946</c:v>
                </c:pt>
                <c:pt idx="1934">
                  <c:v>45004.343875231483</c:v>
                </c:pt>
                <c:pt idx="1935">
                  <c:v>45004.35429195602</c:v>
                </c:pt>
                <c:pt idx="1936">
                  <c:v>45004.364708680558</c:v>
                </c:pt>
                <c:pt idx="1937">
                  <c:v>45004.375125405095</c:v>
                </c:pt>
                <c:pt idx="1938">
                  <c:v>45004.385542129632</c:v>
                </c:pt>
                <c:pt idx="1939">
                  <c:v>45004.395958854169</c:v>
                </c:pt>
                <c:pt idx="1940">
                  <c:v>45004.406375578707</c:v>
                </c:pt>
                <c:pt idx="1941">
                  <c:v>45004.416792303244</c:v>
                </c:pt>
                <c:pt idx="1942">
                  <c:v>45004.427209027781</c:v>
                </c:pt>
                <c:pt idx="1943">
                  <c:v>45004.437625752318</c:v>
                </c:pt>
                <c:pt idx="1944">
                  <c:v>45004.448042476855</c:v>
                </c:pt>
                <c:pt idx="1945">
                  <c:v>45004.458459201385</c:v>
                </c:pt>
                <c:pt idx="1946">
                  <c:v>45004.468875925922</c:v>
                </c:pt>
                <c:pt idx="1947">
                  <c:v>45004.47929265046</c:v>
                </c:pt>
                <c:pt idx="1948">
                  <c:v>45004.489709374997</c:v>
                </c:pt>
                <c:pt idx="1949">
                  <c:v>45004.500126099534</c:v>
                </c:pt>
                <c:pt idx="1950">
                  <c:v>45004.510542824071</c:v>
                </c:pt>
                <c:pt idx="1951">
                  <c:v>45004.520959548609</c:v>
                </c:pt>
                <c:pt idx="1952">
                  <c:v>45004.531376273146</c:v>
                </c:pt>
                <c:pt idx="1953">
                  <c:v>45004.541792997683</c:v>
                </c:pt>
                <c:pt idx="1954">
                  <c:v>45004.55220972222</c:v>
                </c:pt>
                <c:pt idx="1955">
                  <c:v>45004.562626446757</c:v>
                </c:pt>
                <c:pt idx="1956">
                  <c:v>45004.573043171295</c:v>
                </c:pt>
                <c:pt idx="1957">
                  <c:v>45004.583459895832</c:v>
                </c:pt>
                <c:pt idx="1958">
                  <c:v>45004.593876620369</c:v>
                </c:pt>
                <c:pt idx="1959">
                  <c:v>45004.604293344906</c:v>
                </c:pt>
                <c:pt idx="1960">
                  <c:v>45004.614710069443</c:v>
                </c:pt>
                <c:pt idx="1961">
                  <c:v>45004.625126793981</c:v>
                </c:pt>
                <c:pt idx="1962">
                  <c:v>45004.635543518518</c:v>
                </c:pt>
                <c:pt idx="1963">
                  <c:v>45004.645960243055</c:v>
                </c:pt>
                <c:pt idx="1964">
                  <c:v>45004.656376967592</c:v>
                </c:pt>
                <c:pt idx="1965">
                  <c:v>45004.666793692129</c:v>
                </c:pt>
                <c:pt idx="1966">
                  <c:v>45004.677210416667</c:v>
                </c:pt>
                <c:pt idx="1967">
                  <c:v>45004.687627141204</c:v>
                </c:pt>
                <c:pt idx="1968">
                  <c:v>45004.698043865741</c:v>
                </c:pt>
                <c:pt idx="1969">
                  <c:v>45004.708460590278</c:v>
                </c:pt>
                <c:pt idx="1970">
                  <c:v>45004.718877314815</c:v>
                </c:pt>
                <c:pt idx="1971">
                  <c:v>45004.729294039353</c:v>
                </c:pt>
                <c:pt idx="1972">
                  <c:v>45004.73971076389</c:v>
                </c:pt>
                <c:pt idx="1973">
                  <c:v>45004.750127488427</c:v>
                </c:pt>
                <c:pt idx="1974">
                  <c:v>45004.760544212964</c:v>
                </c:pt>
                <c:pt idx="1975">
                  <c:v>45004.770960937502</c:v>
                </c:pt>
                <c:pt idx="1976">
                  <c:v>45004.781377662039</c:v>
                </c:pt>
                <c:pt idx="1977">
                  <c:v>45004.791794386576</c:v>
                </c:pt>
                <c:pt idx="1978">
                  <c:v>45004.802211111113</c:v>
                </c:pt>
                <c:pt idx="1979">
                  <c:v>45004.81262783565</c:v>
                </c:pt>
                <c:pt idx="1980">
                  <c:v>45004.823044560188</c:v>
                </c:pt>
                <c:pt idx="1981">
                  <c:v>45004.833461284725</c:v>
                </c:pt>
                <c:pt idx="1982">
                  <c:v>45004.843878009262</c:v>
                </c:pt>
                <c:pt idx="1983">
                  <c:v>45004.854294733799</c:v>
                </c:pt>
                <c:pt idx="1984">
                  <c:v>45004.864711458336</c:v>
                </c:pt>
                <c:pt idx="1985">
                  <c:v>45004.875128182874</c:v>
                </c:pt>
                <c:pt idx="1986">
                  <c:v>45004.885544907411</c:v>
                </c:pt>
                <c:pt idx="1987">
                  <c:v>45004.895961631948</c:v>
                </c:pt>
                <c:pt idx="1988">
                  <c:v>45004.906378356478</c:v>
                </c:pt>
                <c:pt idx="1989">
                  <c:v>45004.916795081015</c:v>
                </c:pt>
                <c:pt idx="1990">
                  <c:v>45004.927211805552</c:v>
                </c:pt>
                <c:pt idx="1991">
                  <c:v>45004.93762853009</c:v>
                </c:pt>
                <c:pt idx="1992">
                  <c:v>45004.948045254627</c:v>
                </c:pt>
                <c:pt idx="1993">
                  <c:v>45004.958461979164</c:v>
                </c:pt>
                <c:pt idx="1994">
                  <c:v>45004.968878703701</c:v>
                </c:pt>
                <c:pt idx="1995">
                  <c:v>45004.979295428238</c:v>
                </c:pt>
                <c:pt idx="1996">
                  <c:v>45004.989712152776</c:v>
                </c:pt>
                <c:pt idx="1997">
                  <c:v>45005.000128877313</c:v>
                </c:pt>
                <c:pt idx="1998">
                  <c:v>45005.01054560185</c:v>
                </c:pt>
                <c:pt idx="1999">
                  <c:v>45005.020962326387</c:v>
                </c:pt>
                <c:pt idx="2000">
                  <c:v>45005.031379050924</c:v>
                </c:pt>
                <c:pt idx="2001">
                  <c:v>45005.041795775462</c:v>
                </c:pt>
                <c:pt idx="2002">
                  <c:v>45005.052212499999</c:v>
                </c:pt>
                <c:pt idx="2003">
                  <c:v>45005.062629224536</c:v>
                </c:pt>
                <c:pt idx="2004">
                  <c:v>45005.073045949073</c:v>
                </c:pt>
                <c:pt idx="2005">
                  <c:v>45005.08346267361</c:v>
                </c:pt>
                <c:pt idx="2006">
                  <c:v>45005.093879398148</c:v>
                </c:pt>
                <c:pt idx="2007">
                  <c:v>45005.104296122685</c:v>
                </c:pt>
                <c:pt idx="2008">
                  <c:v>45005.114712847222</c:v>
                </c:pt>
                <c:pt idx="2009">
                  <c:v>45005.125129571759</c:v>
                </c:pt>
                <c:pt idx="2010">
                  <c:v>45005.135546296297</c:v>
                </c:pt>
                <c:pt idx="2011">
                  <c:v>45005.145963020834</c:v>
                </c:pt>
                <c:pt idx="2012">
                  <c:v>45005.156379745371</c:v>
                </c:pt>
                <c:pt idx="2013">
                  <c:v>45005.166796469908</c:v>
                </c:pt>
                <c:pt idx="2014">
                  <c:v>45005.177213194445</c:v>
                </c:pt>
                <c:pt idx="2015">
                  <c:v>45005.187629918983</c:v>
                </c:pt>
                <c:pt idx="2016">
                  <c:v>45005.19804664352</c:v>
                </c:pt>
                <c:pt idx="2017">
                  <c:v>45005.208463368057</c:v>
                </c:pt>
                <c:pt idx="2018">
                  <c:v>45005.218880092594</c:v>
                </c:pt>
                <c:pt idx="2019">
                  <c:v>45005.229296817131</c:v>
                </c:pt>
                <c:pt idx="2020">
                  <c:v>45005.239713541669</c:v>
                </c:pt>
                <c:pt idx="2021">
                  <c:v>45005.250130266206</c:v>
                </c:pt>
                <c:pt idx="2022">
                  <c:v>45005.260546990743</c:v>
                </c:pt>
                <c:pt idx="2023">
                  <c:v>45005.27096371528</c:v>
                </c:pt>
                <c:pt idx="2024">
                  <c:v>45005.281380439817</c:v>
                </c:pt>
                <c:pt idx="2025">
                  <c:v>45005.291797164355</c:v>
                </c:pt>
                <c:pt idx="2026">
                  <c:v>45005.302213888892</c:v>
                </c:pt>
                <c:pt idx="2027">
                  <c:v>45005.312630613429</c:v>
                </c:pt>
                <c:pt idx="2028">
                  <c:v>45005.323047337966</c:v>
                </c:pt>
                <c:pt idx="2029">
                  <c:v>45005.333464062503</c:v>
                </c:pt>
                <c:pt idx="2030">
                  <c:v>45005.343880787033</c:v>
                </c:pt>
                <c:pt idx="2031">
                  <c:v>45005.354297511571</c:v>
                </c:pt>
                <c:pt idx="2032">
                  <c:v>45005.364714236108</c:v>
                </c:pt>
                <c:pt idx="2033">
                  <c:v>45005.375130960645</c:v>
                </c:pt>
                <c:pt idx="2034">
                  <c:v>45005.385547685182</c:v>
                </c:pt>
                <c:pt idx="2035">
                  <c:v>45005.395964409719</c:v>
                </c:pt>
                <c:pt idx="2036">
                  <c:v>45005.406381134257</c:v>
                </c:pt>
                <c:pt idx="2037">
                  <c:v>45005.416797858794</c:v>
                </c:pt>
                <c:pt idx="2038">
                  <c:v>45005.427214583331</c:v>
                </c:pt>
                <c:pt idx="2039">
                  <c:v>45005.437631307868</c:v>
                </c:pt>
                <c:pt idx="2040">
                  <c:v>45005.448048032405</c:v>
                </c:pt>
                <c:pt idx="2041">
                  <c:v>45005.458464756943</c:v>
                </c:pt>
                <c:pt idx="2042">
                  <c:v>45005.46888148148</c:v>
                </c:pt>
                <c:pt idx="2043">
                  <c:v>45005.479298206017</c:v>
                </c:pt>
                <c:pt idx="2044">
                  <c:v>45005.489714930554</c:v>
                </c:pt>
                <c:pt idx="2045">
                  <c:v>45005.500131655092</c:v>
                </c:pt>
                <c:pt idx="2046">
                  <c:v>45005.510548379629</c:v>
                </c:pt>
                <c:pt idx="2047">
                  <c:v>45005.520965104166</c:v>
                </c:pt>
                <c:pt idx="2048">
                  <c:v>45005.531381828703</c:v>
                </c:pt>
                <c:pt idx="2049">
                  <c:v>45005.54179855324</c:v>
                </c:pt>
                <c:pt idx="2050">
                  <c:v>45005.552215277778</c:v>
                </c:pt>
                <c:pt idx="2051">
                  <c:v>45005.562632002315</c:v>
                </c:pt>
                <c:pt idx="2052">
                  <c:v>45005.573048726852</c:v>
                </c:pt>
                <c:pt idx="2053">
                  <c:v>45005.583465451389</c:v>
                </c:pt>
                <c:pt idx="2054">
                  <c:v>45005.593882175926</c:v>
                </c:pt>
                <c:pt idx="2055">
                  <c:v>45005.604298900464</c:v>
                </c:pt>
                <c:pt idx="2056">
                  <c:v>45005.614715625001</c:v>
                </c:pt>
                <c:pt idx="2057">
                  <c:v>45005.625132349538</c:v>
                </c:pt>
                <c:pt idx="2058">
                  <c:v>45005.635549074075</c:v>
                </c:pt>
                <c:pt idx="2059">
                  <c:v>45005.645965798612</c:v>
                </c:pt>
                <c:pt idx="2060">
                  <c:v>45005.65638252315</c:v>
                </c:pt>
                <c:pt idx="2061">
                  <c:v>45005.666799247687</c:v>
                </c:pt>
                <c:pt idx="2062">
                  <c:v>45005.677215972224</c:v>
                </c:pt>
                <c:pt idx="2063">
                  <c:v>45005.687632696761</c:v>
                </c:pt>
                <c:pt idx="2064">
                  <c:v>45005.698049421298</c:v>
                </c:pt>
                <c:pt idx="2065">
                  <c:v>45005.708466145836</c:v>
                </c:pt>
                <c:pt idx="2066">
                  <c:v>45005.718882870373</c:v>
                </c:pt>
                <c:pt idx="2067">
                  <c:v>45005.72929959491</c:v>
                </c:pt>
                <c:pt idx="2068">
                  <c:v>45005.739716319447</c:v>
                </c:pt>
                <c:pt idx="2069">
                  <c:v>45005.750133043985</c:v>
                </c:pt>
                <c:pt idx="2070">
                  <c:v>45005.760549768522</c:v>
                </c:pt>
                <c:pt idx="2071">
                  <c:v>45005.770966493059</c:v>
                </c:pt>
                <c:pt idx="2072">
                  <c:v>45005.781383217596</c:v>
                </c:pt>
                <c:pt idx="2073">
                  <c:v>45005.791799942126</c:v>
                </c:pt>
                <c:pt idx="2074">
                  <c:v>45005.802216666663</c:v>
                </c:pt>
                <c:pt idx="2075">
                  <c:v>45005.812633391201</c:v>
                </c:pt>
                <c:pt idx="2076">
                  <c:v>45005.823050115738</c:v>
                </c:pt>
                <c:pt idx="2077">
                  <c:v>45005.833466840275</c:v>
                </c:pt>
                <c:pt idx="2078">
                  <c:v>45005.843883564812</c:v>
                </c:pt>
                <c:pt idx="2079">
                  <c:v>45005.854300289349</c:v>
                </c:pt>
                <c:pt idx="2080">
                  <c:v>45005.864717013887</c:v>
                </c:pt>
                <c:pt idx="2081">
                  <c:v>45005.875133738424</c:v>
                </c:pt>
                <c:pt idx="2082">
                  <c:v>45005.885550462961</c:v>
                </c:pt>
                <c:pt idx="2083">
                  <c:v>45005.895967187498</c:v>
                </c:pt>
                <c:pt idx="2084">
                  <c:v>45005.906383912035</c:v>
                </c:pt>
                <c:pt idx="2085">
                  <c:v>45005.916800636573</c:v>
                </c:pt>
                <c:pt idx="2086">
                  <c:v>45005.92721736111</c:v>
                </c:pt>
                <c:pt idx="2087">
                  <c:v>45005.937634085647</c:v>
                </c:pt>
                <c:pt idx="2088">
                  <c:v>45005.948050810184</c:v>
                </c:pt>
                <c:pt idx="2089">
                  <c:v>45005.958467534721</c:v>
                </c:pt>
                <c:pt idx="2090">
                  <c:v>45005.968884259259</c:v>
                </c:pt>
                <c:pt idx="2091">
                  <c:v>45005.979300983796</c:v>
                </c:pt>
                <c:pt idx="2092">
                  <c:v>45005.989717708333</c:v>
                </c:pt>
                <c:pt idx="2093">
                  <c:v>45006.00013443287</c:v>
                </c:pt>
                <c:pt idx="2094">
                  <c:v>45006.010551157407</c:v>
                </c:pt>
                <c:pt idx="2095">
                  <c:v>45006.020967881945</c:v>
                </c:pt>
                <c:pt idx="2096">
                  <c:v>45006.031384606482</c:v>
                </c:pt>
                <c:pt idx="2097">
                  <c:v>45006.041801331019</c:v>
                </c:pt>
                <c:pt idx="2098">
                  <c:v>45006.052218055556</c:v>
                </c:pt>
                <c:pt idx="2099">
                  <c:v>45006.062634780094</c:v>
                </c:pt>
                <c:pt idx="2100">
                  <c:v>45006.073051504631</c:v>
                </c:pt>
                <c:pt idx="2101">
                  <c:v>45006.083468229168</c:v>
                </c:pt>
                <c:pt idx="2102">
                  <c:v>45006.093884953705</c:v>
                </c:pt>
                <c:pt idx="2103">
                  <c:v>45006.104301678242</c:v>
                </c:pt>
                <c:pt idx="2104">
                  <c:v>45006.11471840278</c:v>
                </c:pt>
                <c:pt idx="2105">
                  <c:v>45006.125135127317</c:v>
                </c:pt>
                <c:pt idx="2106">
                  <c:v>45006.135551851854</c:v>
                </c:pt>
                <c:pt idx="2107">
                  <c:v>45006.145968576391</c:v>
                </c:pt>
                <c:pt idx="2108">
                  <c:v>45006.156385300928</c:v>
                </c:pt>
                <c:pt idx="2109">
                  <c:v>45006.166802025466</c:v>
                </c:pt>
                <c:pt idx="2110">
                  <c:v>45006.177218750003</c:v>
                </c:pt>
                <c:pt idx="2111">
                  <c:v>45006.18763547454</c:v>
                </c:pt>
                <c:pt idx="2112">
                  <c:v>45006.198052199077</c:v>
                </c:pt>
                <c:pt idx="2113">
                  <c:v>45006.208468923614</c:v>
                </c:pt>
                <c:pt idx="2114">
                  <c:v>45006.218885648152</c:v>
                </c:pt>
                <c:pt idx="2115">
                  <c:v>45006.229302372682</c:v>
                </c:pt>
                <c:pt idx="2116">
                  <c:v>45006.239719097219</c:v>
                </c:pt>
                <c:pt idx="2117">
                  <c:v>45006.250135821756</c:v>
                </c:pt>
                <c:pt idx="2118">
                  <c:v>45006.260552546293</c:v>
                </c:pt>
                <c:pt idx="2119">
                  <c:v>45006.27096927083</c:v>
                </c:pt>
                <c:pt idx="2120">
                  <c:v>45006.281385995368</c:v>
                </c:pt>
                <c:pt idx="2121">
                  <c:v>45006.291802719905</c:v>
                </c:pt>
                <c:pt idx="2122">
                  <c:v>45006.302219444442</c:v>
                </c:pt>
                <c:pt idx="2123">
                  <c:v>45006.312636168979</c:v>
                </c:pt>
                <c:pt idx="2124">
                  <c:v>45006.323052893516</c:v>
                </c:pt>
                <c:pt idx="2125">
                  <c:v>45006.333469618054</c:v>
                </c:pt>
                <c:pt idx="2126">
                  <c:v>45006.343886342591</c:v>
                </c:pt>
                <c:pt idx="2127">
                  <c:v>45006.354303067128</c:v>
                </c:pt>
                <c:pt idx="2128">
                  <c:v>45006.364719791665</c:v>
                </c:pt>
                <c:pt idx="2129">
                  <c:v>45006.375136516202</c:v>
                </c:pt>
                <c:pt idx="2130">
                  <c:v>45006.38555324074</c:v>
                </c:pt>
                <c:pt idx="2131">
                  <c:v>45006.395969965277</c:v>
                </c:pt>
                <c:pt idx="2132">
                  <c:v>45006.406386689814</c:v>
                </c:pt>
                <c:pt idx="2133">
                  <c:v>45006.416803414351</c:v>
                </c:pt>
                <c:pt idx="2134">
                  <c:v>45006.427220138889</c:v>
                </c:pt>
                <c:pt idx="2135">
                  <c:v>45006.437636863426</c:v>
                </c:pt>
                <c:pt idx="2136">
                  <c:v>45006.448053587963</c:v>
                </c:pt>
                <c:pt idx="2137">
                  <c:v>45006.4584703125</c:v>
                </c:pt>
                <c:pt idx="2138">
                  <c:v>45006.468887037037</c:v>
                </c:pt>
                <c:pt idx="2139">
                  <c:v>45006.479303761575</c:v>
                </c:pt>
                <c:pt idx="2140">
                  <c:v>45006.489720486112</c:v>
                </c:pt>
                <c:pt idx="2141">
                  <c:v>45006.500137210649</c:v>
                </c:pt>
                <c:pt idx="2142">
                  <c:v>45006.510553935186</c:v>
                </c:pt>
                <c:pt idx="2143">
                  <c:v>45006.520970659723</c:v>
                </c:pt>
                <c:pt idx="2144">
                  <c:v>45006.531387384261</c:v>
                </c:pt>
                <c:pt idx="2145">
                  <c:v>45006.541804108798</c:v>
                </c:pt>
                <c:pt idx="2146">
                  <c:v>45006.552220833335</c:v>
                </c:pt>
                <c:pt idx="2147">
                  <c:v>45006.562637557872</c:v>
                </c:pt>
                <c:pt idx="2148">
                  <c:v>45006.573054282409</c:v>
                </c:pt>
                <c:pt idx="2149">
                  <c:v>45006.583471006947</c:v>
                </c:pt>
                <c:pt idx="2150">
                  <c:v>45006.593887731484</c:v>
                </c:pt>
                <c:pt idx="2151">
                  <c:v>45006.604304456021</c:v>
                </c:pt>
                <c:pt idx="2152">
                  <c:v>45006.614721180558</c:v>
                </c:pt>
                <c:pt idx="2153">
                  <c:v>45006.625137905095</c:v>
                </c:pt>
                <c:pt idx="2154">
                  <c:v>45006.635554629633</c:v>
                </c:pt>
                <c:pt idx="2155">
                  <c:v>45006.64597135417</c:v>
                </c:pt>
                <c:pt idx="2156">
                  <c:v>45006.656388078707</c:v>
                </c:pt>
                <c:pt idx="2157">
                  <c:v>45006.666804803244</c:v>
                </c:pt>
                <c:pt idx="2158">
                  <c:v>45006.677221527774</c:v>
                </c:pt>
                <c:pt idx="2159">
                  <c:v>45006.687638252311</c:v>
                </c:pt>
                <c:pt idx="2160">
                  <c:v>45006.698054976849</c:v>
                </c:pt>
                <c:pt idx="2161">
                  <c:v>45006.708471701386</c:v>
                </c:pt>
                <c:pt idx="2162">
                  <c:v>45006.718888425923</c:v>
                </c:pt>
                <c:pt idx="2163">
                  <c:v>45006.72930515046</c:v>
                </c:pt>
                <c:pt idx="2164">
                  <c:v>45006.739721874997</c:v>
                </c:pt>
                <c:pt idx="2165">
                  <c:v>45006.750138599535</c:v>
                </c:pt>
                <c:pt idx="2166">
                  <c:v>45006.760555324072</c:v>
                </c:pt>
                <c:pt idx="2167">
                  <c:v>45006.770972048609</c:v>
                </c:pt>
                <c:pt idx="2168">
                  <c:v>45006.781388773146</c:v>
                </c:pt>
                <c:pt idx="2169">
                  <c:v>45006.791805497684</c:v>
                </c:pt>
                <c:pt idx="2170">
                  <c:v>45006.802222222221</c:v>
                </c:pt>
                <c:pt idx="2171">
                  <c:v>45006.812638946758</c:v>
                </c:pt>
                <c:pt idx="2172">
                  <c:v>45006.823055671295</c:v>
                </c:pt>
                <c:pt idx="2173">
                  <c:v>45006.833472395832</c:v>
                </c:pt>
                <c:pt idx="2174">
                  <c:v>45006.84388912037</c:v>
                </c:pt>
                <c:pt idx="2175">
                  <c:v>45006.854305844907</c:v>
                </c:pt>
                <c:pt idx="2176">
                  <c:v>45006.864722569444</c:v>
                </c:pt>
                <c:pt idx="2177">
                  <c:v>45006.875139293981</c:v>
                </c:pt>
                <c:pt idx="2178">
                  <c:v>45006.885556018518</c:v>
                </c:pt>
                <c:pt idx="2179">
                  <c:v>45006.895972743056</c:v>
                </c:pt>
                <c:pt idx="2180">
                  <c:v>45006.906389467593</c:v>
                </c:pt>
                <c:pt idx="2181">
                  <c:v>45006.91680619213</c:v>
                </c:pt>
                <c:pt idx="2182">
                  <c:v>45006.927222916667</c:v>
                </c:pt>
                <c:pt idx="2183">
                  <c:v>45006.937639641204</c:v>
                </c:pt>
                <c:pt idx="2184">
                  <c:v>45006.948056365742</c:v>
                </c:pt>
                <c:pt idx="2185">
                  <c:v>45006.958473090279</c:v>
                </c:pt>
                <c:pt idx="2186">
                  <c:v>45006.968889814816</c:v>
                </c:pt>
                <c:pt idx="2187">
                  <c:v>45006.979306539353</c:v>
                </c:pt>
                <c:pt idx="2188">
                  <c:v>45006.98972326389</c:v>
                </c:pt>
                <c:pt idx="2189">
                  <c:v>45007.000139988428</c:v>
                </c:pt>
                <c:pt idx="2190">
                  <c:v>45007.010556712965</c:v>
                </c:pt>
                <c:pt idx="2191">
                  <c:v>45007.020973437502</c:v>
                </c:pt>
                <c:pt idx="2192">
                  <c:v>45007.031390162039</c:v>
                </c:pt>
                <c:pt idx="2193">
                  <c:v>45007.041806886577</c:v>
                </c:pt>
                <c:pt idx="2194">
                  <c:v>45007.052223611114</c:v>
                </c:pt>
                <c:pt idx="2195">
                  <c:v>45007.062640335651</c:v>
                </c:pt>
                <c:pt idx="2196">
                  <c:v>45007.073057060188</c:v>
                </c:pt>
                <c:pt idx="2197">
                  <c:v>45007.083473784725</c:v>
                </c:pt>
                <c:pt idx="2198">
                  <c:v>45007.093890509263</c:v>
                </c:pt>
                <c:pt idx="2199">
                  <c:v>45007.1043072338</c:v>
                </c:pt>
                <c:pt idx="2200">
                  <c:v>45007.11472395833</c:v>
                </c:pt>
                <c:pt idx="2201">
                  <c:v>45007.125140682867</c:v>
                </c:pt>
                <c:pt idx="2202">
                  <c:v>45007.135557407404</c:v>
                </c:pt>
                <c:pt idx="2203">
                  <c:v>45007.145974131941</c:v>
                </c:pt>
                <c:pt idx="2204">
                  <c:v>45007.156390856479</c:v>
                </c:pt>
                <c:pt idx="2205">
                  <c:v>45007.166807581016</c:v>
                </c:pt>
                <c:pt idx="2206">
                  <c:v>45007.177224305553</c:v>
                </c:pt>
                <c:pt idx="2207">
                  <c:v>45007.18764103009</c:v>
                </c:pt>
                <c:pt idx="2208">
                  <c:v>45007.198057754627</c:v>
                </c:pt>
                <c:pt idx="2209">
                  <c:v>45007.208474479165</c:v>
                </c:pt>
                <c:pt idx="2210">
                  <c:v>45007.218891203702</c:v>
                </c:pt>
                <c:pt idx="2211">
                  <c:v>45007.229307928239</c:v>
                </c:pt>
                <c:pt idx="2212">
                  <c:v>45007.239724652776</c:v>
                </c:pt>
                <c:pt idx="2213">
                  <c:v>45007.250141377313</c:v>
                </c:pt>
                <c:pt idx="2214">
                  <c:v>45007.260558101851</c:v>
                </c:pt>
                <c:pt idx="2215">
                  <c:v>45007.270974826388</c:v>
                </c:pt>
                <c:pt idx="2216">
                  <c:v>45007.281391550925</c:v>
                </c:pt>
                <c:pt idx="2217">
                  <c:v>45007.291808275462</c:v>
                </c:pt>
                <c:pt idx="2218">
                  <c:v>45007.302224999999</c:v>
                </c:pt>
                <c:pt idx="2219">
                  <c:v>45007.312641724537</c:v>
                </c:pt>
                <c:pt idx="2220">
                  <c:v>45007.323058449074</c:v>
                </c:pt>
                <c:pt idx="2221">
                  <c:v>45007.333475173611</c:v>
                </c:pt>
                <c:pt idx="2222">
                  <c:v>45007.343891898148</c:v>
                </c:pt>
                <c:pt idx="2223">
                  <c:v>45007.354308622685</c:v>
                </c:pt>
                <c:pt idx="2224">
                  <c:v>45007.364725347223</c:v>
                </c:pt>
                <c:pt idx="2225">
                  <c:v>45007.37514207176</c:v>
                </c:pt>
                <c:pt idx="2226">
                  <c:v>45007.385558796297</c:v>
                </c:pt>
                <c:pt idx="2227">
                  <c:v>45007.395975520834</c:v>
                </c:pt>
                <c:pt idx="2228">
                  <c:v>45007.406392245372</c:v>
                </c:pt>
                <c:pt idx="2229">
                  <c:v>45007.416808969909</c:v>
                </c:pt>
                <c:pt idx="2230">
                  <c:v>45007.427225694446</c:v>
                </c:pt>
                <c:pt idx="2231">
                  <c:v>45007.437642418983</c:v>
                </c:pt>
                <c:pt idx="2232">
                  <c:v>45007.44805914352</c:v>
                </c:pt>
                <c:pt idx="2233">
                  <c:v>45007.458475868058</c:v>
                </c:pt>
                <c:pt idx="2234">
                  <c:v>45007.468892592595</c:v>
                </c:pt>
                <c:pt idx="2235">
                  <c:v>45007.479309317132</c:v>
                </c:pt>
                <c:pt idx="2236">
                  <c:v>45007.489726041669</c:v>
                </c:pt>
                <c:pt idx="2237">
                  <c:v>45007.500142766206</c:v>
                </c:pt>
                <c:pt idx="2238">
                  <c:v>45007.510559490744</c:v>
                </c:pt>
                <c:pt idx="2239">
                  <c:v>45007.520976215281</c:v>
                </c:pt>
                <c:pt idx="2240">
                  <c:v>45007.531392939818</c:v>
                </c:pt>
                <c:pt idx="2241">
                  <c:v>45007.541809664355</c:v>
                </c:pt>
                <c:pt idx="2242">
                  <c:v>45007.552226388892</c:v>
                </c:pt>
                <c:pt idx="2243">
                  <c:v>45007.562643113422</c:v>
                </c:pt>
                <c:pt idx="2244">
                  <c:v>45007.57305983796</c:v>
                </c:pt>
                <c:pt idx="2245">
                  <c:v>45007.583476562497</c:v>
                </c:pt>
                <c:pt idx="2246">
                  <c:v>45007.593893287034</c:v>
                </c:pt>
                <c:pt idx="2247">
                  <c:v>45007.604310011571</c:v>
                </c:pt>
                <c:pt idx="2248">
                  <c:v>45007.614726736108</c:v>
                </c:pt>
                <c:pt idx="2249">
                  <c:v>45007.625143460646</c:v>
                </c:pt>
                <c:pt idx="2250">
                  <c:v>45007.635560185183</c:v>
                </c:pt>
                <c:pt idx="2251">
                  <c:v>45007.64597690972</c:v>
                </c:pt>
                <c:pt idx="2252">
                  <c:v>45007.656393634257</c:v>
                </c:pt>
                <c:pt idx="2253">
                  <c:v>45007.666810358794</c:v>
                </c:pt>
                <c:pt idx="2254">
                  <c:v>45007.677227083332</c:v>
                </c:pt>
                <c:pt idx="2255">
                  <c:v>45007.687643807869</c:v>
                </c:pt>
                <c:pt idx="2256">
                  <c:v>45007.698060532406</c:v>
                </c:pt>
                <c:pt idx="2257">
                  <c:v>45007.708477256943</c:v>
                </c:pt>
                <c:pt idx="2258">
                  <c:v>45007.718893981481</c:v>
                </c:pt>
                <c:pt idx="2259">
                  <c:v>45007.729310706018</c:v>
                </c:pt>
                <c:pt idx="2260">
                  <c:v>45007.739727430555</c:v>
                </c:pt>
                <c:pt idx="2261">
                  <c:v>45007.750144155092</c:v>
                </c:pt>
                <c:pt idx="2262">
                  <c:v>45007.760560879629</c:v>
                </c:pt>
                <c:pt idx="2263">
                  <c:v>45007.770977604167</c:v>
                </c:pt>
                <c:pt idx="2264">
                  <c:v>45007.781394328704</c:v>
                </c:pt>
                <c:pt idx="2265">
                  <c:v>45007.791811053241</c:v>
                </c:pt>
                <c:pt idx="2266">
                  <c:v>45007.802227777778</c:v>
                </c:pt>
                <c:pt idx="2267">
                  <c:v>45007.812644502315</c:v>
                </c:pt>
                <c:pt idx="2268">
                  <c:v>45007.823061226853</c:v>
                </c:pt>
                <c:pt idx="2269">
                  <c:v>45007.83347795139</c:v>
                </c:pt>
                <c:pt idx="2270">
                  <c:v>45007.843894675927</c:v>
                </c:pt>
                <c:pt idx="2271">
                  <c:v>45007.854311400464</c:v>
                </c:pt>
                <c:pt idx="2272">
                  <c:v>45007.864728125001</c:v>
                </c:pt>
                <c:pt idx="2273">
                  <c:v>45007.875144849539</c:v>
                </c:pt>
                <c:pt idx="2274">
                  <c:v>45007.885561574076</c:v>
                </c:pt>
                <c:pt idx="2275">
                  <c:v>45007.895978298613</c:v>
                </c:pt>
                <c:pt idx="2276">
                  <c:v>45007.90639502315</c:v>
                </c:pt>
                <c:pt idx="2277">
                  <c:v>45007.916811747687</c:v>
                </c:pt>
                <c:pt idx="2278">
                  <c:v>45007.927228472225</c:v>
                </c:pt>
                <c:pt idx="2279">
                  <c:v>45007.937645196762</c:v>
                </c:pt>
                <c:pt idx="2280">
                  <c:v>45007.948061921299</c:v>
                </c:pt>
                <c:pt idx="2281">
                  <c:v>45007.958478645836</c:v>
                </c:pt>
                <c:pt idx="2282">
                  <c:v>45007.968895370374</c:v>
                </c:pt>
                <c:pt idx="2283">
                  <c:v>45007.979312094911</c:v>
                </c:pt>
                <c:pt idx="2284">
                  <c:v>45007.989728819448</c:v>
                </c:pt>
                <c:pt idx="2285">
                  <c:v>45008.000145543978</c:v>
                </c:pt>
                <c:pt idx="2286">
                  <c:v>45008.010562268515</c:v>
                </c:pt>
                <c:pt idx="2287">
                  <c:v>45008.020978993052</c:v>
                </c:pt>
                <c:pt idx="2288">
                  <c:v>45008.031395717589</c:v>
                </c:pt>
                <c:pt idx="2289">
                  <c:v>45008.041812442127</c:v>
                </c:pt>
                <c:pt idx="2290">
                  <c:v>45008.052229166664</c:v>
                </c:pt>
                <c:pt idx="2291">
                  <c:v>45008.062645891201</c:v>
                </c:pt>
                <c:pt idx="2292">
                  <c:v>45008.073062615738</c:v>
                </c:pt>
                <c:pt idx="2293">
                  <c:v>45008.083479340276</c:v>
                </c:pt>
                <c:pt idx="2294">
                  <c:v>45008.093896064813</c:v>
                </c:pt>
                <c:pt idx="2295">
                  <c:v>45008.10431278935</c:v>
                </c:pt>
                <c:pt idx="2296">
                  <c:v>45008.114729513887</c:v>
                </c:pt>
                <c:pt idx="2297">
                  <c:v>45008.125146238424</c:v>
                </c:pt>
                <c:pt idx="2298">
                  <c:v>45008.135562962962</c:v>
                </c:pt>
                <c:pt idx="2299">
                  <c:v>45008.145979687499</c:v>
                </c:pt>
                <c:pt idx="2300">
                  <c:v>45008.156396412036</c:v>
                </c:pt>
                <c:pt idx="2301">
                  <c:v>45008.166813136573</c:v>
                </c:pt>
                <c:pt idx="2302">
                  <c:v>45008.17722986111</c:v>
                </c:pt>
                <c:pt idx="2303">
                  <c:v>45008.187646585648</c:v>
                </c:pt>
                <c:pt idx="2304">
                  <c:v>45008.198063310185</c:v>
                </c:pt>
                <c:pt idx="2305">
                  <c:v>45008.208480034722</c:v>
                </c:pt>
                <c:pt idx="2306">
                  <c:v>45008.218896759259</c:v>
                </c:pt>
                <c:pt idx="2307">
                  <c:v>45008.229313483796</c:v>
                </c:pt>
                <c:pt idx="2308">
                  <c:v>45008.239730208334</c:v>
                </c:pt>
                <c:pt idx="2309">
                  <c:v>45008.250146932871</c:v>
                </c:pt>
                <c:pt idx="2310">
                  <c:v>45008.260563657408</c:v>
                </c:pt>
                <c:pt idx="2311">
                  <c:v>45008.270980381945</c:v>
                </c:pt>
                <c:pt idx="2312">
                  <c:v>45008.281397106482</c:v>
                </c:pt>
                <c:pt idx="2313">
                  <c:v>45008.29181383102</c:v>
                </c:pt>
                <c:pt idx="2314">
                  <c:v>45008.302230555557</c:v>
                </c:pt>
                <c:pt idx="2315">
                  <c:v>45008.312647280094</c:v>
                </c:pt>
                <c:pt idx="2316">
                  <c:v>45008.323064004631</c:v>
                </c:pt>
                <c:pt idx="2317">
                  <c:v>45008.333480729169</c:v>
                </c:pt>
                <c:pt idx="2318">
                  <c:v>45008.343897453706</c:v>
                </c:pt>
                <c:pt idx="2319">
                  <c:v>45008.354314178243</c:v>
                </c:pt>
                <c:pt idx="2320">
                  <c:v>45008.36473090278</c:v>
                </c:pt>
                <c:pt idx="2321">
                  <c:v>45008.375147627317</c:v>
                </c:pt>
                <c:pt idx="2322">
                  <c:v>45008.385564351855</c:v>
                </c:pt>
                <c:pt idx="2323">
                  <c:v>45008.395981076392</c:v>
                </c:pt>
                <c:pt idx="2324">
                  <c:v>45008.406397800929</c:v>
                </c:pt>
                <c:pt idx="2325">
                  <c:v>45008.416814525466</c:v>
                </c:pt>
                <c:pt idx="2326">
                  <c:v>45008.427231250003</c:v>
                </c:pt>
                <c:pt idx="2327">
                  <c:v>45008.437647974541</c:v>
                </c:pt>
                <c:pt idx="2328">
                  <c:v>45008.448064699071</c:v>
                </c:pt>
                <c:pt idx="2329">
                  <c:v>45008.458481423608</c:v>
                </c:pt>
                <c:pt idx="2330">
                  <c:v>45008.468898148145</c:v>
                </c:pt>
                <c:pt idx="2331">
                  <c:v>45008.479314872682</c:v>
                </c:pt>
                <c:pt idx="2332">
                  <c:v>45008.489731597219</c:v>
                </c:pt>
                <c:pt idx="2333">
                  <c:v>45008.500148321757</c:v>
                </c:pt>
                <c:pt idx="2334">
                  <c:v>45008.510565046294</c:v>
                </c:pt>
                <c:pt idx="2335">
                  <c:v>45008.520981770831</c:v>
                </c:pt>
                <c:pt idx="2336">
                  <c:v>45008.531398495368</c:v>
                </c:pt>
                <c:pt idx="2337">
                  <c:v>45008.541815219905</c:v>
                </c:pt>
                <c:pt idx="2338">
                  <c:v>45008.552231944443</c:v>
                </c:pt>
                <c:pt idx="2339">
                  <c:v>45008.56264866898</c:v>
                </c:pt>
                <c:pt idx="2340">
                  <c:v>45008.573065393517</c:v>
                </c:pt>
                <c:pt idx="2341">
                  <c:v>45008.583482118054</c:v>
                </c:pt>
                <c:pt idx="2342">
                  <c:v>45008.593898842591</c:v>
                </c:pt>
                <c:pt idx="2343">
                  <c:v>45008.604315567129</c:v>
                </c:pt>
                <c:pt idx="2344">
                  <c:v>45008.614732291666</c:v>
                </c:pt>
                <c:pt idx="2345">
                  <c:v>45008.625149016203</c:v>
                </c:pt>
                <c:pt idx="2346">
                  <c:v>45008.63556574074</c:v>
                </c:pt>
                <c:pt idx="2347">
                  <c:v>45008.645982465277</c:v>
                </c:pt>
                <c:pt idx="2348">
                  <c:v>45008.656399189815</c:v>
                </c:pt>
                <c:pt idx="2349">
                  <c:v>45008.666815914352</c:v>
                </c:pt>
                <c:pt idx="2350">
                  <c:v>45008.677232638889</c:v>
                </c:pt>
                <c:pt idx="2351">
                  <c:v>45008.687649363426</c:v>
                </c:pt>
                <c:pt idx="2352">
                  <c:v>45008.698066087964</c:v>
                </c:pt>
                <c:pt idx="2353">
                  <c:v>45008.708482812501</c:v>
                </c:pt>
                <c:pt idx="2354">
                  <c:v>45008.718899537038</c:v>
                </c:pt>
                <c:pt idx="2355">
                  <c:v>45008.729316261575</c:v>
                </c:pt>
                <c:pt idx="2356">
                  <c:v>45008.739732986112</c:v>
                </c:pt>
                <c:pt idx="2357">
                  <c:v>45008.75014971065</c:v>
                </c:pt>
                <c:pt idx="2358">
                  <c:v>45008.760566435187</c:v>
                </c:pt>
                <c:pt idx="2359">
                  <c:v>45008.770983159724</c:v>
                </c:pt>
                <c:pt idx="2360">
                  <c:v>45008.781399884261</c:v>
                </c:pt>
                <c:pt idx="2361">
                  <c:v>45008.791816608798</c:v>
                </c:pt>
                <c:pt idx="2362">
                  <c:v>45008.802233333336</c:v>
                </c:pt>
                <c:pt idx="2363">
                  <c:v>45008.812650057873</c:v>
                </c:pt>
                <c:pt idx="2364">
                  <c:v>45008.82306678241</c:v>
                </c:pt>
                <c:pt idx="2365">
                  <c:v>45008.833483506947</c:v>
                </c:pt>
                <c:pt idx="2366">
                  <c:v>45008.843900231484</c:v>
                </c:pt>
                <c:pt idx="2367">
                  <c:v>45008.854316956022</c:v>
                </c:pt>
                <c:pt idx="2368">
                  <c:v>45008.864733680559</c:v>
                </c:pt>
                <c:pt idx="2369">
                  <c:v>45008.875150405096</c:v>
                </c:pt>
                <c:pt idx="2370">
                  <c:v>45008.885567129626</c:v>
                </c:pt>
                <c:pt idx="2371">
                  <c:v>45008.895983854163</c:v>
                </c:pt>
                <c:pt idx="2372">
                  <c:v>45008.9064005787</c:v>
                </c:pt>
                <c:pt idx="2373">
                  <c:v>45008.916817303238</c:v>
                </c:pt>
                <c:pt idx="2374">
                  <c:v>45008.927234027775</c:v>
                </c:pt>
                <c:pt idx="2375">
                  <c:v>45008.937650752312</c:v>
                </c:pt>
                <c:pt idx="2376">
                  <c:v>45008.948067476849</c:v>
                </c:pt>
                <c:pt idx="2377">
                  <c:v>45008.958484201386</c:v>
                </c:pt>
                <c:pt idx="2378">
                  <c:v>45008.968900925924</c:v>
                </c:pt>
                <c:pt idx="2379">
                  <c:v>45008.979317650461</c:v>
                </c:pt>
                <c:pt idx="2380">
                  <c:v>45008.989734374998</c:v>
                </c:pt>
                <c:pt idx="2381">
                  <c:v>45009.000151099535</c:v>
                </c:pt>
                <c:pt idx="2382">
                  <c:v>45009.010567824072</c:v>
                </c:pt>
                <c:pt idx="2383">
                  <c:v>45009.02098454861</c:v>
                </c:pt>
                <c:pt idx="2384">
                  <c:v>45009.031401273147</c:v>
                </c:pt>
                <c:pt idx="2385">
                  <c:v>45009.041817997684</c:v>
                </c:pt>
                <c:pt idx="2386">
                  <c:v>45009.052234722221</c:v>
                </c:pt>
                <c:pt idx="2387">
                  <c:v>45009.062651446759</c:v>
                </c:pt>
                <c:pt idx="2388">
                  <c:v>45009.073068171296</c:v>
                </c:pt>
                <c:pt idx="2389">
                  <c:v>45009.083484895833</c:v>
                </c:pt>
                <c:pt idx="2390">
                  <c:v>45009.09390162037</c:v>
                </c:pt>
                <c:pt idx="2391">
                  <c:v>45009.104318344907</c:v>
                </c:pt>
                <c:pt idx="2392">
                  <c:v>45009.114735069445</c:v>
                </c:pt>
                <c:pt idx="2393">
                  <c:v>45009.125151793982</c:v>
                </c:pt>
                <c:pt idx="2394">
                  <c:v>45009.135568518519</c:v>
                </c:pt>
                <c:pt idx="2395">
                  <c:v>45009.145985243056</c:v>
                </c:pt>
                <c:pt idx="2396">
                  <c:v>45009.156401967593</c:v>
                </c:pt>
                <c:pt idx="2397">
                  <c:v>45009.166818692131</c:v>
                </c:pt>
                <c:pt idx="2398">
                  <c:v>45009.177235416668</c:v>
                </c:pt>
                <c:pt idx="2399">
                  <c:v>45009.187652141205</c:v>
                </c:pt>
                <c:pt idx="2400">
                  <c:v>45009.198068865742</c:v>
                </c:pt>
                <c:pt idx="2401">
                  <c:v>45009.208485590279</c:v>
                </c:pt>
                <c:pt idx="2402">
                  <c:v>45009.218902314817</c:v>
                </c:pt>
                <c:pt idx="2403">
                  <c:v>45009.229319039354</c:v>
                </c:pt>
                <c:pt idx="2404">
                  <c:v>45009.239735763891</c:v>
                </c:pt>
                <c:pt idx="2405">
                  <c:v>45009.250152488428</c:v>
                </c:pt>
                <c:pt idx="2406">
                  <c:v>45009.260569212965</c:v>
                </c:pt>
                <c:pt idx="2407">
                  <c:v>45009.270985937503</c:v>
                </c:pt>
                <c:pt idx="2408">
                  <c:v>45009.28140266204</c:v>
                </c:pt>
                <c:pt idx="2409">
                  <c:v>45009.291819386577</c:v>
                </c:pt>
                <c:pt idx="2410">
                  <c:v>45009.302236111114</c:v>
                </c:pt>
                <c:pt idx="2411">
                  <c:v>45009.312652835652</c:v>
                </c:pt>
                <c:pt idx="2412">
                  <c:v>45009.323069560189</c:v>
                </c:pt>
                <c:pt idx="2413">
                  <c:v>45009.333486284719</c:v>
                </c:pt>
                <c:pt idx="2414">
                  <c:v>45009.343903009256</c:v>
                </c:pt>
                <c:pt idx="2415">
                  <c:v>45009.354319733793</c:v>
                </c:pt>
                <c:pt idx="2416">
                  <c:v>45009.36473645833</c:v>
                </c:pt>
                <c:pt idx="2417">
                  <c:v>45009.375153182868</c:v>
                </c:pt>
                <c:pt idx="2418">
                  <c:v>45009.385569907405</c:v>
                </c:pt>
                <c:pt idx="2419">
                  <c:v>45009.395986631942</c:v>
                </c:pt>
                <c:pt idx="2420">
                  <c:v>45009.406403356479</c:v>
                </c:pt>
                <c:pt idx="2421">
                  <c:v>45009.416820081016</c:v>
                </c:pt>
                <c:pt idx="2422">
                  <c:v>45009.427236805554</c:v>
                </c:pt>
                <c:pt idx="2423">
                  <c:v>45009.437653530091</c:v>
                </c:pt>
                <c:pt idx="2424">
                  <c:v>45009.448070254628</c:v>
                </c:pt>
                <c:pt idx="2425">
                  <c:v>45009.458486979165</c:v>
                </c:pt>
                <c:pt idx="2426">
                  <c:v>45009.468903703702</c:v>
                </c:pt>
                <c:pt idx="2427">
                  <c:v>45009.47932042824</c:v>
                </c:pt>
                <c:pt idx="2428">
                  <c:v>45009.489737152777</c:v>
                </c:pt>
                <c:pt idx="2429">
                  <c:v>45009.500153877314</c:v>
                </c:pt>
                <c:pt idx="2430">
                  <c:v>45009.510570601851</c:v>
                </c:pt>
                <c:pt idx="2431">
                  <c:v>45009.520987326388</c:v>
                </c:pt>
                <c:pt idx="2432">
                  <c:v>45009.531404050926</c:v>
                </c:pt>
                <c:pt idx="2433">
                  <c:v>45009.541820775463</c:v>
                </c:pt>
                <c:pt idx="2434">
                  <c:v>45009.5522375</c:v>
                </c:pt>
                <c:pt idx="2435">
                  <c:v>45009.562654224537</c:v>
                </c:pt>
                <c:pt idx="2436">
                  <c:v>45009.573070949074</c:v>
                </c:pt>
                <c:pt idx="2437">
                  <c:v>45009.583487673612</c:v>
                </c:pt>
                <c:pt idx="2438">
                  <c:v>45009.593904398149</c:v>
                </c:pt>
                <c:pt idx="2439">
                  <c:v>45009.604321122686</c:v>
                </c:pt>
                <c:pt idx="2440">
                  <c:v>45009.614737847223</c:v>
                </c:pt>
                <c:pt idx="2441">
                  <c:v>45009.625154571761</c:v>
                </c:pt>
                <c:pt idx="2442">
                  <c:v>45009.635571296298</c:v>
                </c:pt>
                <c:pt idx="2443">
                  <c:v>45009.645988020835</c:v>
                </c:pt>
                <c:pt idx="2444">
                  <c:v>45009.656404745372</c:v>
                </c:pt>
                <c:pt idx="2445">
                  <c:v>45009.666821469909</c:v>
                </c:pt>
                <c:pt idx="2446">
                  <c:v>45009.677238194447</c:v>
                </c:pt>
                <c:pt idx="2447">
                  <c:v>45009.687654918984</c:v>
                </c:pt>
                <c:pt idx="2448">
                  <c:v>45009.698071643521</c:v>
                </c:pt>
                <c:pt idx="2449">
                  <c:v>45009.708488368058</c:v>
                </c:pt>
                <c:pt idx="2450">
                  <c:v>45009.718905092595</c:v>
                </c:pt>
                <c:pt idx="2451">
                  <c:v>45009.729321817133</c:v>
                </c:pt>
                <c:pt idx="2452">
                  <c:v>45009.73973854167</c:v>
                </c:pt>
                <c:pt idx="2453">
                  <c:v>45009.750155266207</c:v>
                </c:pt>
                <c:pt idx="2454">
                  <c:v>45009.760571990744</c:v>
                </c:pt>
                <c:pt idx="2455">
                  <c:v>45009.770988715274</c:v>
                </c:pt>
                <c:pt idx="2456">
                  <c:v>45009.781405439811</c:v>
                </c:pt>
                <c:pt idx="2457">
                  <c:v>45009.791822164349</c:v>
                </c:pt>
                <c:pt idx="2458">
                  <c:v>45009.802238888886</c:v>
                </c:pt>
                <c:pt idx="2459">
                  <c:v>45009.812655613423</c:v>
                </c:pt>
                <c:pt idx="2460">
                  <c:v>45009.82307233796</c:v>
                </c:pt>
                <c:pt idx="2461">
                  <c:v>45009.833489062497</c:v>
                </c:pt>
                <c:pt idx="2462">
                  <c:v>45009.843905787035</c:v>
                </c:pt>
                <c:pt idx="2463">
                  <c:v>45009.854322511572</c:v>
                </c:pt>
                <c:pt idx="2464">
                  <c:v>45009.864739236109</c:v>
                </c:pt>
                <c:pt idx="2465">
                  <c:v>45009.875155960646</c:v>
                </c:pt>
                <c:pt idx="2466">
                  <c:v>45009.885572685183</c:v>
                </c:pt>
                <c:pt idx="2467">
                  <c:v>45009.895989409721</c:v>
                </c:pt>
                <c:pt idx="2468">
                  <c:v>45009.906406134258</c:v>
                </c:pt>
                <c:pt idx="2469">
                  <c:v>45009.916822858795</c:v>
                </c:pt>
                <c:pt idx="2470">
                  <c:v>45009.927239583332</c:v>
                </c:pt>
                <c:pt idx="2471">
                  <c:v>45009.937656307869</c:v>
                </c:pt>
                <c:pt idx="2472">
                  <c:v>45009.948073032407</c:v>
                </c:pt>
                <c:pt idx="2473">
                  <c:v>45009.958489756944</c:v>
                </c:pt>
                <c:pt idx="2474">
                  <c:v>45009.968906481481</c:v>
                </c:pt>
                <c:pt idx="2475">
                  <c:v>45009.979323206018</c:v>
                </c:pt>
                <c:pt idx="2476">
                  <c:v>45009.989739930556</c:v>
                </c:pt>
                <c:pt idx="2477">
                  <c:v>45010.000156655093</c:v>
                </c:pt>
                <c:pt idx="2478">
                  <c:v>45010.01057337963</c:v>
                </c:pt>
                <c:pt idx="2479">
                  <c:v>45010.020990104167</c:v>
                </c:pt>
                <c:pt idx="2480">
                  <c:v>45010.031406828704</c:v>
                </c:pt>
                <c:pt idx="2481">
                  <c:v>45010.041823553242</c:v>
                </c:pt>
                <c:pt idx="2482">
                  <c:v>45010.052240277779</c:v>
                </c:pt>
                <c:pt idx="2483">
                  <c:v>45010.062657002316</c:v>
                </c:pt>
                <c:pt idx="2484">
                  <c:v>45010.073073726853</c:v>
                </c:pt>
                <c:pt idx="2485">
                  <c:v>45010.08349045139</c:v>
                </c:pt>
                <c:pt idx="2486">
                  <c:v>45010.093907175928</c:v>
                </c:pt>
                <c:pt idx="2487">
                  <c:v>45010.104323900465</c:v>
                </c:pt>
                <c:pt idx="2488">
                  <c:v>45010.114740625002</c:v>
                </c:pt>
                <c:pt idx="2489">
                  <c:v>45010.125157349539</c:v>
                </c:pt>
                <c:pt idx="2490">
                  <c:v>45010.135574074076</c:v>
                </c:pt>
                <c:pt idx="2491">
                  <c:v>45010.145990798614</c:v>
                </c:pt>
                <c:pt idx="2492">
                  <c:v>45010.156407523151</c:v>
                </c:pt>
                <c:pt idx="2493">
                  <c:v>45010.166824247688</c:v>
                </c:pt>
                <c:pt idx="2494">
                  <c:v>45010.177240972225</c:v>
                </c:pt>
                <c:pt idx="2495">
                  <c:v>45010.187657696762</c:v>
                </c:pt>
                <c:pt idx="2496">
                  <c:v>45010.1980744213</c:v>
                </c:pt>
                <c:pt idx="2497">
                  <c:v>45010.208491145837</c:v>
                </c:pt>
                <c:pt idx="2498">
                  <c:v>45010.218907870367</c:v>
                </c:pt>
                <c:pt idx="2499">
                  <c:v>45010.229324594904</c:v>
                </c:pt>
                <c:pt idx="2500">
                  <c:v>45010.239741319441</c:v>
                </c:pt>
                <c:pt idx="2501">
                  <c:v>45010.250158043978</c:v>
                </c:pt>
                <c:pt idx="2502">
                  <c:v>45010.260574768516</c:v>
                </c:pt>
                <c:pt idx="2503">
                  <c:v>45010.270991493053</c:v>
                </c:pt>
                <c:pt idx="2504">
                  <c:v>45010.28140821759</c:v>
                </c:pt>
                <c:pt idx="2505">
                  <c:v>45010.291824942127</c:v>
                </c:pt>
                <c:pt idx="2506">
                  <c:v>45010.302241666664</c:v>
                </c:pt>
                <c:pt idx="2507">
                  <c:v>45010.312658391202</c:v>
                </c:pt>
                <c:pt idx="2508">
                  <c:v>45010.323075115739</c:v>
                </c:pt>
                <c:pt idx="2509">
                  <c:v>45010.333491840276</c:v>
                </c:pt>
                <c:pt idx="2510">
                  <c:v>45010.343908564813</c:v>
                </c:pt>
                <c:pt idx="2511">
                  <c:v>45010.354325289351</c:v>
                </c:pt>
                <c:pt idx="2512">
                  <c:v>45010.364742013888</c:v>
                </c:pt>
                <c:pt idx="2513">
                  <c:v>45010.375158738425</c:v>
                </c:pt>
                <c:pt idx="2514">
                  <c:v>45010.385575462962</c:v>
                </c:pt>
                <c:pt idx="2515">
                  <c:v>45010.395992187499</c:v>
                </c:pt>
                <c:pt idx="2516">
                  <c:v>45010.406408912037</c:v>
                </c:pt>
                <c:pt idx="2517">
                  <c:v>45010.416825636574</c:v>
                </c:pt>
                <c:pt idx="2518">
                  <c:v>45010.427242361111</c:v>
                </c:pt>
                <c:pt idx="2519">
                  <c:v>45010.437659085648</c:v>
                </c:pt>
                <c:pt idx="2520">
                  <c:v>45010.448075810185</c:v>
                </c:pt>
                <c:pt idx="2521">
                  <c:v>45010.458492534723</c:v>
                </c:pt>
                <c:pt idx="2522">
                  <c:v>45010.46890925926</c:v>
                </c:pt>
                <c:pt idx="2523">
                  <c:v>45010.479325983797</c:v>
                </c:pt>
                <c:pt idx="2524">
                  <c:v>45010.489742708334</c:v>
                </c:pt>
                <c:pt idx="2525">
                  <c:v>45010.500159432871</c:v>
                </c:pt>
                <c:pt idx="2526">
                  <c:v>45010.510576157409</c:v>
                </c:pt>
                <c:pt idx="2527">
                  <c:v>45010.520992881946</c:v>
                </c:pt>
                <c:pt idx="2528">
                  <c:v>45010.531409606483</c:v>
                </c:pt>
                <c:pt idx="2529">
                  <c:v>45010.54182633102</c:v>
                </c:pt>
                <c:pt idx="2530">
                  <c:v>45010.552243055557</c:v>
                </c:pt>
                <c:pt idx="2531">
                  <c:v>45010.562659780095</c:v>
                </c:pt>
                <c:pt idx="2532">
                  <c:v>45010.573076504632</c:v>
                </c:pt>
                <c:pt idx="2533">
                  <c:v>45010.583493229169</c:v>
                </c:pt>
                <c:pt idx="2534">
                  <c:v>45010.593909953706</c:v>
                </c:pt>
                <c:pt idx="2535">
                  <c:v>45010.604326678244</c:v>
                </c:pt>
                <c:pt idx="2536">
                  <c:v>45010.614743402781</c:v>
                </c:pt>
                <c:pt idx="2537">
                  <c:v>45010.625160127318</c:v>
                </c:pt>
                <c:pt idx="2538">
                  <c:v>45010.635576851855</c:v>
                </c:pt>
                <c:pt idx="2539">
                  <c:v>45010.645993576392</c:v>
                </c:pt>
                <c:pt idx="2540">
                  <c:v>45010.65641030093</c:v>
                </c:pt>
                <c:pt idx="2541">
                  <c:v>45010.666827025459</c:v>
                </c:pt>
                <c:pt idx="2542">
                  <c:v>45010.677243749997</c:v>
                </c:pt>
                <c:pt idx="2543">
                  <c:v>45010.687660474534</c:v>
                </c:pt>
                <c:pt idx="2544">
                  <c:v>45010.698077199071</c:v>
                </c:pt>
                <c:pt idx="2545">
                  <c:v>45010.708493923608</c:v>
                </c:pt>
                <c:pt idx="2546">
                  <c:v>45010.718910648146</c:v>
                </c:pt>
                <c:pt idx="2547">
                  <c:v>45010.729327372683</c:v>
                </c:pt>
                <c:pt idx="2548">
                  <c:v>45010.73974409722</c:v>
                </c:pt>
                <c:pt idx="2549">
                  <c:v>45010.750160821757</c:v>
                </c:pt>
                <c:pt idx="2550">
                  <c:v>45010.760577546294</c:v>
                </c:pt>
                <c:pt idx="2551">
                  <c:v>45010.770994270832</c:v>
                </c:pt>
                <c:pt idx="2552">
                  <c:v>45010.781410995369</c:v>
                </c:pt>
                <c:pt idx="2553">
                  <c:v>45010.791827719906</c:v>
                </c:pt>
                <c:pt idx="2554">
                  <c:v>45010.802244444443</c:v>
                </c:pt>
                <c:pt idx="2555">
                  <c:v>45010.81266116898</c:v>
                </c:pt>
                <c:pt idx="2556">
                  <c:v>45010.823077893518</c:v>
                </c:pt>
                <c:pt idx="2557">
                  <c:v>45010.833494618055</c:v>
                </c:pt>
                <c:pt idx="2558">
                  <c:v>45010.843911342592</c:v>
                </c:pt>
                <c:pt idx="2559">
                  <c:v>45010.854328067129</c:v>
                </c:pt>
                <c:pt idx="2560">
                  <c:v>45010.864744791666</c:v>
                </c:pt>
                <c:pt idx="2561">
                  <c:v>45010.875161516204</c:v>
                </c:pt>
                <c:pt idx="2562">
                  <c:v>45010.885578240741</c:v>
                </c:pt>
                <c:pt idx="2563">
                  <c:v>45010.895994965278</c:v>
                </c:pt>
                <c:pt idx="2564">
                  <c:v>45010.906411689815</c:v>
                </c:pt>
                <c:pt idx="2565">
                  <c:v>45010.916828414352</c:v>
                </c:pt>
                <c:pt idx="2566">
                  <c:v>45010.92724513889</c:v>
                </c:pt>
                <c:pt idx="2567">
                  <c:v>45010.937661863427</c:v>
                </c:pt>
                <c:pt idx="2568">
                  <c:v>45010.948078587964</c:v>
                </c:pt>
                <c:pt idx="2569">
                  <c:v>45010.958495312501</c:v>
                </c:pt>
                <c:pt idx="2570">
                  <c:v>45010.968912037039</c:v>
                </c:pt>
                <c:pt idx="2571">
                  <c:v>45010.979328761576</c:v>
                </c:pt>
                <c:pt idx="2572">
                  <c:v>45010.989745486113</c:v>
                </c:pt>
                <c:pt idx="2573">
                  <c:v>45011.00016221065</c:v>
                </c:pt>
                <c:pt idx="2574">
                  <c:v>45011.010578935187</c:v>
                </c:pt>
                <c:pt idx="2575">
                  <c:v>45011.020995659725</c:v>
                </c:pt>
                <c:pt idx="2576">
                  <c:v>45011.031412384262</c:v>
                </c:pt>
                <c:pt idx="2577">
                  <c:v>45011.041829108799</c:v>
                </c:pt>
                <c:pt idx="2578">
                  <c:v>45011.052245833336</c:v>
                </c:pt>
                <c:pt idx="2579">
                  <c:v>45011.062662557873</c:v>
                </c:pt>
                <c:pt idx="2580">
                  <c:v>45011.073079282411</c:v>
                </c:pt>
                <c:pt idx="2581">
                  <c:v>45011.083496006948</c:v>
                </c:pt>
                <c:pt idx="2582">
                  <c:v>45011.093912731485</c:v>
                </c:pt>
                <c:pt idx="2583">
                  <c:v>45011.104329456015</c:v>
                </c:pt>
                <c:pt idx="2584">
                  <c:v>45011.114746180552</c:v>
                </c:pt>
                <c:pt idx="2585">
                  <c:v>45011.125162905089</c:v>
                </c:pt>
                <c:pt idx="2586">
                  <c:v>45011.135579629627</c:v>
                </c:pt>
                <c:pt idx="2587">
                  <c:v>45011.145996354164</c:v>
                </c:pt>
                <c:pt idx="2588">
                  <c:v>45011.156413078701</c:v>
                </c:pt>
                <c:pt idx="2589">
                  <c:v>45011.166829803238</c:v>
                </c:pt>
                <c:pt idx="2590">
                  <c:v>45011.177246527775</c:v>
                </c:pt>
                <c:pt idx="2591">
                  <c:v>45011.187663252313</c:v>
                </c:pt>
                <c:pt idx="2592">
                  <c:v>45011.19807997685</c:v>
                </c:pt>
                <c:pt idx="2593">
                  <c:v>45011.208496701387</c:v>
                </c:pt>
                <c:pt idx="2594">
                  <c:v>45011.218913425924</c:v>
                </c:pt>
                <c:pt idx="2595">
                  <c:v>45011.229330150461</c:v>
                </c:pt>
                <c:pt idx="2596">
                  <c:v>45011.239746874999</c:v>
                </c:pt>
                <c:pt idx="2597">
                  <c:v>45011.250163599536</c:v>
                </c:pt>
                <c:pt idx="2598">
                  <c:v>45011.260580324073</c:v>
                </c:pt>
                <c:pt idx="2599">
                  <c:v>45011.27099704861</c:v>
                </c:pt>
                <c:pt idx="2600">
                  <c:v>45011.281413773148</c:v>
                </c:pt>
                <c:pt idx="2601">
                  <c:v>45011.291830497685</c:v>
                </c:pt>
                <c:pt idx="2602">
                  <c:v>45011.302247222222</c:v>
                </c:pt>
                <c:pt idx="2603">
                  <c:v>45011.312663946759</c:v>
                </c:pt>
                <c:pt idx="2604">
                  <c:v>45011.323080671296</c:v>
                </c:pt>
                <c:pt idx="2605">
                  <c:v>45011.333497395834</c:v>
                </c:pt>
                <c:pt idx="2606">
                  <c:v>45011.343914120371</c:v>
                </c:pt>
                <c:pt idx="2607">
                  <c:v>45011.354330844908</c:v>
                </c:pt>
                <c:pt idx="2608">
                  <c:v>45011.364747569445</c:v>
                </c:pt>
                <c:pt idx="2609">
                  <c:v>45011.375164293982</c:v>
                </c:pt>
                <c:pt idx="2610">
                  <c:v>45011.38558101852</c:v>
                </c:pt>
                <c:pt idx="2611">
                  <c:v>45011.395997743057</c:v>
                </c:pt>
                <c:pt idx="2612">
                  <c:v>45011.406414467594</c:v>
                </c:pt>
                <c:pt idx="2613">
                  <c:v>45011.416831192131</c:v>
                </c:pt>
                <c:pt idx="2614">
                  <c:v>45011.427247916668</c:v>
                </c:pt>
                <c:pt idx="2615">
                  <c:v>45011.437664641206</c:v>
                </c:pt>
                <c:pt idx="2616">
                  <c:v>45011.448081365743</c:v>
                </c:pt>
                <c:pt idx="2617">
                  <c:v>45011.45849809028</c:v>
                </c:pt>
                <c:pt idx="2618">
                  <c:v>45011.468914814817</c:v>
                </c:pt>
                <c:pt idx="2619">
                  <c:v>45011.479331539354</c:v>
                </c:pt>
                <c:pt idx="2620">
                  <c:v>45011.489748263892</c:v>
                </c:pt>
                <c:pt idx="2621">
                  <c:v>45011.500164988429</c:v>
                </c:pt>
                <c:pt idx="2622">
                  <c:v>45011.510581712966</c:v>
                </c:pt>
                <c:pt idx="2623">
                  <c:v>45011.520998437503</c:v>
                </c:pt>
                <c:pt idx="2624">
                  <c:v>45011.531415162041</c:v>
                </c:pt>
                <c:pt idx="2625">
                  <c:v>45011.541831886578</c:v>
                </c:pt>
                <c:pt idx="2626">
                  <c:v>45011.552248611108</c:v>
                </c:pt>
                <c:pt idx="2627">
                  <c:v>45011.562665335645</c:v>
                </c:pt>
                <c:pt idx="2628">
                  <c:v>45011.573082060182</c:v>
                </c:pt>
                <c:pt idx="2629">
                  <c:v>45011.583498784719</c:v>
                </c:pt>
                <c:pt idx="2630">
                  <c:v>45011.593915509256</c:v>
                </c:pt>
                <c:pt idx="2631">
                  <c:v>45011.604332233794</c:v>
                </c:pt>
                <c:pt idx="2632">
                  <c:v>45011.614748958331</c:v>
                </c:pt>
                <c:pt idx="2633">
                  <c:v>45011.625165682868</c:v>
                </c:pt>
                <c:pt idx="2634">
                  <c:v>45011.635582407405</c:v>
                </c:pt>
                <c:pt idx="2635">
                  <c:v>45011.645999131943</c:v>
                </c:pt>
                <c:pt idx="2636">
                  <c:v>45011.65641585648</c:v>
                </c:pt>
                <c:pt idx="2637">
                  <c:v>45011.666832581017</c:v>
                </c:pt>
                <c:pt idx="2638">
                  <c:v>45011.677249305554</c:v>
                </c:pt>
                <c:pt idx="2639">
                  <c:v>45011.687666030091</c:v>
                </c:pt>
                <c:pt idx="2640">
                  <c:v>45011.698082754629</c:v>
                </c:pt>
                <c:pt idx="2641">
                  <c:v>45011.708499479166</c:v>
                </c:pt>
                <c:pt idx="2642">
                  <c:v>45011.718916203703</c:v>
                </c:pt>
                <c:pt idx="2643">
                  <c:v>45011.72933292824</c:v>
                </c:pt>
                <c:pt idx="2644">
                  <c:v>45011.739749652777</c:v>
                </c:pt>
                <c:pt idx="2645">
                  <c:v>45011.750166377315</c:v>
                </c:pt>
                <c:pt idx="2646">
                  <c:v>45011.760583101852</c:v>
                </c:pt>
                <c:pt idx="2647">
                  <c:v>45011.770999826389</c:v>
                </c:pt>
                <c:pt idx="2648">
                  <c:v>45011.781416550926</c:v>
                </c:pt>
                <c:pt idx="2649">
                  <c:v>45011.791833275463</c:v>
                </c:pt>
                <c:pt idx="2650">
                  <c:v>45011.802250000001</c:v>
                </c:pt>
                <c:pt idx="2651">
                  <c:v>45011.812666724538</c:v>
                </c:pt>
                <c:pt idx="2652">
                  <c:v>45011.823083449075</c:v>
                </c:pt>
                <c:pt idx="2653">
                  <c:v>45011.833500173612</c:v>
                </c:pt>
                <c:pt idx="2654">
                  <c:v>45011.843916898149</c:v>
                </c:pt>
                <c:pt idx="2655">
                  <c:v>45011.854333622687</c:v>
                </c:pt>
                <c:pt idx="2656">
                  <c:v>45011.864750347224</c:v>
                </c:pt>
                <c:pt idx="2657">
                  <c:v>45011.875167071761</c:v>
                </c:pt>
                <c:pt idx="2658">
                  <c:v>45011.885583796298</c:v>
                </c:pt>
                <c:pt idx="2659">
                  <c:v>45011.896000520836</c:v>
                </c:pt>
                <c:pt idx="2660">
                  <c:v>45011.906417245373</c:v>
                </c:pt>
                <c:pt idx="2661">
                  <c:v>45011.91683396991</c:v>
                </c:pt>
                <c:pt idx="2662">
                  <c:v>45011.927250694447</c:v>
                </c:pt>
                <c:pt idx="2663">
                  <c:v>45011.937667418984</c:v>
                </c:pt>
                <c:pt idx="2664">
                  <c:v>45011.948084143522</c:v>
                </c:pt>
                <c:pt idx="2665">
                  <c:v>45011.958500868059</c:v>
                </c:pt>
                <c:pt idx="2666">
                  <c:v>45011.968917592596</c:v>
                </c:pt>
                <c:pt idx="2667">
                  <c:v>45011.979334317133</c:v>
                </c:pt>
                <c:pt idx="2668">
                  <c:v>45011.989751041663</c:v>
                </c:pt>
                <c:pt idx="2669">
                  <c:v>45012.0001677662</c:v>
                </c:pt>
                <c:pt idx="2670">
                  <c:v>45012.010584490738</c:v>
                </c:pt>
                <c:pt idx="2671">
                  <c:v>45012.021001215275</c:v>
                </c:pt>
                <c:pt idx="2672">
                  <c:v>45012.031417939812</c:v>
                </c:pt>
                <c:pt idx="2673">
                  <c:v>45012.041834664349</c:v>
                </c:pt>
                <c:pt idx="2674">
                  <c:v>45012.052251388886</c:v>
                </c:pt>
                <c:pt idx="2675">
                  <c:v>45012.062668113424</c:v>
                </c:pt>
                <c:pt idx="2676">
                  <c:v>45012.073084837961</c:v>
                </c:pt>
                <c:pt idx="2677">
                  <c:v>45012.083501562498</c:v>
                </c:pt>
                <c:pt idx="2678">
                  <c:v>45012.093918287035</c:v>
                </c:pt>
                <c:pt idx="2679">
                  <c:v>45012.104335011572</c:v>
                </c:pt>
                <c:pt idx="2680">
                  <c:v>45012.11475173611</c:v>
                </c:pt>
                <c:pt idx="2681">
                  <c:v>45012.125168460647</c:v>
                </c:pt>
                <c:pt idx="2682">
                  <c:v>45012.135585185184</c:v>
                </c:pt>
                <c:pt idx="2683">
                  <c:v>45012.146001909721</c:v>
                </c:pt>
                <c:pt idx="2684">
                  <c:v>45012.156418634258</c:v>
                </c:pt>
                <c:pt idx="2685">
                  <c:v>45012.166835358796</c:v>
                </c:pt>
                <c:pt idx="2686">
                  <c:v>45012.177252083333</c:v>
                </c:pt>
                <c:pt idx="2687">
                  <c:v>45012.18766880787</c:v>
                </c:pt>
                <c:pt idx="2688">
                  <c:v>45012.198085532407</c:v>
                </c:pt>
                <c:pt idx="2689">
                  <c:v>45012.208502256944</c:v>
                </c:pt>
                <c:pt idx="2690">
                  <c:v>45012.218918981482</c:v>
                </c:pt>
                <c:pt idx="2691">
                  <c:v>45012.229335706019</c:v>
                </c:pt>
                <c:pt idx="2692">
                  <c:v>45012.239752430556</c:v>
                </c:pt>
                <c:pt idx="2693">
                  <c:v>45012.250169155093</c:v>
                </c:pt>
                <c:pt idx="2694">
                  <c:v>45012.260585879631</c:v>
                </c:pt>
                <c:pt idx="2695">
                  <c:v>45012.271002604168</c:v>
                </c:pt>
                <c:pt idx="2696">
                  <c:v>45012.281419328705</c:v>
                </c:pt>
                <c:pt idx="2697">
                  <c:v>45012.291836053242</c:v>
                </c:pt>
                <c:pt idx="2698">
                  <c:v>45012.302252777779</c:v>
                </c:pt>
                <c:pt idx="2699">
                  <c:v>45012.312669502317</c:v>
                </c:pt>
                <c:pt idx="2700">
                  <c:v>45012.323086226854</c:v>
                </c:pt>
                <c:pt idx="2701">
                  <c:v>45012.333502951391</c:v>
                </c:pt>
                <c:pt idx="2702">
                  <c:v>45012.343919675928</c:v>
                </c:pt>
                <c:pt idx="2703">
                  <c:v>45012.354336400465</c:v>
                </c:pt>
                <c:pt idx="2704">
                  <c:v>45012.364753125003</c:v>
                </c:pt>
                <c:pt idx="2705">
                  <c:v>45012.37516984954</c:v>
                </c:pt>
                <c:pt idx="2706">
                  <c:v>45012.385586574077</c:v>
                </c:pt>
                <c:pt idx="2707">
                  <c:v>45012.396003298614</c:v>
                </c:pt>
                <c:pt idx="2708">
                  <c:v>45012.406420023151</c:v>
                </c:pt>
                <c:pt idx="2709">
                  <c:v>45012.416836747689</c:v>
                </c:pt>
                <c:pt idx="2710">
                  <c:v>45012.427253472226</c:v>
                </c:pt>
                <c:pt idx="2711">
                  <c:v>45012.437670196756</c:v>
                </c:pt>
                <c:pt idx="2712">
                  <c:v>45012.448086921293</c:v>
                </c:pt>
                <c:pt idx="2713">
                  <c:v>45012.45850364583</c:v>
                </c:pt>
                <c:pt idx="2714">
                  <c:v>45012.468920370367</c:v>
                </c:pt>
                <c:pt idx="2715">
                  <c:v>45012.479337094905</c:v>
                </c:pt>
                <c:pt idx="2716">
                  <c:v>45012.489753819442</c:v>
                </c:pt>
                <c:pt idx="2717">
                  <c:v>45012.500170543979</c:v>
                </c:pt>
                <c:pt idx="2718">
                  <c:v>45012.510587268516</c:v>
                </c:pt>
                <c:pt idx="2719">
                  <c:v>45012.521003993053</c:v>
                </c:pt>
                <c:pt idx="2720">
                  <c:v>45012.531420717591</c:v>
                </c:pt>
                <c:pt idx="2721">
                  <c:v>45012.541837442128</c:v>
                </c:pt>
                <c:pt idx="2722">
                  <c:v>45012.552254166665</c:v>
                </c:pt>
                <c:pt idx="2723">
                  <c:v>45012.562670891202</c:v>
                </c:pt>
                <c:pt idx="2724">
                  <c:v>45012.573087615739</c:v>
                </c:pt>
                <c:pt idx="2725">
                  <c:v>45012.583504340277</c:v>
                </c:pt>
                <c:pt idx="2726">
                  <c:v>45012.593921064814</c:v>
                </c:pt>
                <c:pt idx="2727">
                  <c:v>45012.604337789351</c:v>
                </c:pt>
                <c:pt idx="2728">
                  <c:v>45012.614754513888</c:v>
                </c:pt>
                <c:pt idx="2729">
                  <c:v>45012.625171238426</c:v>
                </c:pt>
                <c:pt idx="2730">
                  <c:v>45012.635587962963</c:v>
                </c:pt>
                <c:pt idx="2731">
                  <c:v>45012.6460046875</c:v>
                </c:pt>
                <c:pt idx="2732">
                  <c:v>45012.656421412037</c:v>
                </c:pt>
                <c:pt idx="2733">
                  <c:v>45012.666838136574</c:v>
                </c:pt>
                <c:pt idx="2734">
                  <c:v>45012.677254861112</c:v>
                </c:pt>
                <c:pt idx="2735">
                  <c:v>45012.687671585649</c:v>
                </c:pt>
                <c:pt idx="2736">
                  <c:v>45012.698088310186</c:v>
                </c:pt>
                <c:pt idx="2737">
                  <c:v>45012.708505034723</c:v>
                </c:pt>
                <c:pt idx="2738">
                  <c:v>45012.71892175926</c:v>
                </c:pt>
                <c:pt idx="2739">
                  <c:v>45012.729338483798</c:v>
                </c:pt>
                <c:pt idx="2740">
                  <c:v>45012.739755208335</c:v>
                </c:pt>
                <c:pt idx="2741">
                  <c:v>45012.750171932872</c:v>
                </c:pt>
                <c:pt idx="2742">
                  <c:v>45012.760588657409</c:v>
                </c:pt>
                <c:pt idx="2743">
                  <c:v>45012.771005381946</c:v>
                </c:pt>
                <c:pt idx="2744">
                  <c:v>45012.781422106484</c:v>
                </c:pt>
                <c:pt idx="2745">
                  <c:v>45012.791838831021</c:v>
                </c:pt>
                <c:pt idx="2746">
                  <c:v>45012.802255555558</c:v>
                </c:pt>
                <c:pt idx="2747">
                  <c:v>45012.812672280095</c:v>
                </c:pt>
                <c:pt idx="2748">
                  <c:v>45012.823089004632</c:v>
                </c:pt>
                <c:pt idx="2749">
                  <c:v>45012.83350572917</c:v>
                </c:pt>
                <c:pt idx="2750">
                  <c:v>45012.843922453707</c:v>
                </c:pt>
                <c:pt idx="2751">
                  <c:v>45012.854339178244</c:v>
                </c:pt>
                <c:pt idx="2752">
                  <c:v>45012.864755902781</c:v>
                </c:pt>
                <c:pt idx="2753">
                  <c:v>45012.875172627311</c:v>
                </c:pt>
                <c:pt idx="2754">
                  <c:v>45012.885589351848</c:v>
                </c:pt>
                <c:pt idx="2755">
                  <c:v>45012.896006076386</c:v>
                </c:pt>
                <c:pt idx="2756">
                  <c:v>45012.906422800923</c:v>
                </c:pt>
                <c:pt idx="2757">
                  <c:v>45012.91683952546</c:v>
                </c:pt>
                <c:pt idx="2758">
                  <c:v>45012.927256249997</c:v>
                </c:pt>
                <c:pt idx="2759">
                  <c:v>45012.937672974535</c:v>
                </c:pt>
                <c:pt idx="2760">
                  <c:v>45012.948089699072</c:v>
                </c:pt>
                <c:pt idx="2761">
                  <c:v>45012.958506423609</c:v>
                </c:pt>
                <c:pt idx="2762">
                  <c:v>45012.968923148146</c:v>
                </c:pt>
                <c:pt idx="2763">
                  <c:v>45012.979339872683</c:v>
                </c:pt>
                <c:pt idx="2764">
                  <c:v>45012.989756597221</c:v>
                </c:pt>
                <c:pt idx="2765">
                  <c:v>45013.000173321758</c:v>
                </c:pt>
                <c:pt idx="2766">
                  <c:v>45013.010590046295</c:v>
                </c:pt>
                <c:pt idx="2767">
                  <c:v>45013.021006770832</c:v>
                </c:pt>
                <c:pt idx="2768">
                  <c:v>45013.031423495369</c:v>
                </c:pt>
                <c:pt idx="2769">
                  <c:v>45013.041840219907</c:v>
                </c:pt>
                <c:pt idx="2770">
                  <c:v>45013.052256944444</c:v>
                </c:pt>
                <c:pt idx="2771">
                  <c:v>45013.062673668981</c:v>
                </c:pt>
                <c:pt idx="2772">
                  <c:v>45013.073090393518</c:v>
                </c:pt>
                <c:pt idx="2773">
                  <c:v>45013.083507118055</c:v>
                </c:pt>
                <c:pt idx="2774">
                  <c:v>45013.093923842593</c:v>
                </c:pt>
                <c:pt idx="2775">
                  <c:v>45013.10434056713</c:v>
                </c:pt>
                <c:pt idx="2776">
                  <c:v>45013.114757291667</c:v>
                </c:pt>
                <c:pt idx="2777">
                  <c:v>45013.125174016204</c:v>
                </c:pt>
                <c:pt idx="2778">
                  <c:v>45013.135590740741</c:v>
                </c:pt>
                <c:pt idx="2779">
                  <c:v>45013.146007465279</c:v>
                </c:pt>
                <c:pt idx="2780">
                  <c:v>45013.156424189816</c:v>
                </c:pt>
                <c:pt idx="2781">
                  <c:v>45013.166840914353</c:v>
                </c:pt>
                <c:pt idx="2782">
                  <c:v>45013.17725763889</c:v>
                </c:pt>
                <c:pt idx="2783">
                  <c:v>45013.187674363428</c:v>
                </c:pt>
                <c:pt idx="2784">
                  <c:v>45013.198091087965</c:v>
                </c:pt>
                <c:pt idx="2785">
                  <c:v>45013.208507812502</c:v>
                </c:pt>
                <c:pt idx="2786">
                  <c:v>45013.218924537039</c:v>
                </c:pt>
                <c:pt idx="2787">
                  <c:v>45013.229341261576</c:v>
                </c:pt>
                <c:pt idx="2788">
                  <c:v>45013.239757986114</c:v>
                </c:pt>
                <c:pt idx="2789">
                  <c:v>45013.250174710651</c:v>
                </c:pt>
                <c:pt idx="2790">
                  <c:v>45013.260591435188</c:v>
                </c:pt>
                <c:pt idx="2791">
                  <c:v>45013.271008159725</c:v>
                </c:pt>
                <c:pt idx="2792">
                  <c:v>45013.281424884262</c:v>
                </c:pt>
                <c:pt idx="2793">
                  <c:v>45013.2918416088</c:v>
                </c:pt>
                <c:pt idx="2794">
                  <c:v>45013.302258333337</c:v>
                </c:pt>
                <c:pt idx="2795">
                  <c:v>45013.312675057874</c:v>
                </c:pt>
                <c:pt idx="2796">
                  <c:v>45013.323091782404</c:v>
                </c:pt>
                <c:pt idx="2797">
                  <c:v>45013.333508506941</c:v>
                </c:pt>
                <c:pt idx="2798">
                  <c:v>45013.343925231478</c:v>
                </c:pt>
                <c:pt idx="2799">
                  <c:v>45013.354341956016</c:v>
                </c:pt>
                <c:pt idx="2800">
                  <c:v>45013.364758680553</c:v>
                </c:pt>
                <c:pt idx="2801">
                  <c:v>45013.37517540509</c:v>
                </c:pt>
                <c:pt idx="2802">
                  <c:v>45013.385592129627</c:v>
                </c:pt>
                <c:pt idx="2803">
                  <c:v>45013.396008854164</c:v>
                </c:pt>
                <c:pt idx="2804">
                  <c:v>45013.406425578702</c:v>
                </c:pt>
                <c:pt idx="2805">
                  <c:v>45013.416842303239</c:v>
                </c:pt>
                <c:pt idx="2806">
                  <c:v>45013.427259027776</c:v>
                </c:pt>
                <c:pt idx="2807">
                  <c:v>45013.437675752313</c:v>
                </c:pt>
                <c:pt idx="2808">
                  <c:v>45013.44809247685</c:v>
                </c:pt>
                <c:pt idx="2809">
                  <c:v>45013.458509201388</c:v>
                </c:pt>
                <c:pt idx="2810">
                  <c:v>45013.468925925925</c:v>
                </c:pt>
                <c:pt idx="2811">
                  <c:v>45013.479342650462</c:v>
                </c:pt>
                <c:pt idx="2812">
                  <c:v>45013.489759374999</c:v>
                </c:pt>
                <c:pt idx="2813">
                  <c:v>45013.500176099536</c:v>
                </c:pt>
                <c:pt idx="2814">
                  <c:v>45013.510592824074</c:v>
                </c:pt>
                <c:pt idx="2815">
                  <c:v>45013.521009548611</c:v>
                </c:pt>
                <c:pt idx="2816">
                  <c:v>45013.531426273148</c:v>
                </c:pt>
                <c:pt idx="2817">
                  <c:v>45013.541842997685</c:v>
                </c:pt>
                <c:pt idx="2818">
                  <c:v>45013.552259722223</c:v>
                </c:pt>
                <c:pt idx="2819">
                  <c:v>45013.56267644676</c:v>
                </c:pt>
                <c:pt idx="2820">
                  <c:v>45013.573093171297</c:v>
                </c:pt>
                <c:pt idx="2821">
                  <c:v>45013.583509895834</c:v>
                </c:pt>
                <c:pt idx="2822">
                  <c:v>45013.593926620371</c:v>
                </c:pt>
                <c:pt idx="2823">
                  <c:v>45013.604343344909</c:v>
                </c:pt>
                <c:pt idx="2824">
                  <c:v>45013.614760069446</c:v>
                </c:pt>
                <c:pt idx="2825">
                  <c:v>45013.625176793983</c:v>
                </c:pt>
                <c:pt idx="2826">
                  <c:v>45013.63559351852</c:v>
                </c:pt>
                <c:pt idx="2827">
                  <c:v>45013.646010243057</c:v>
                </c:pt>
                <c:pt idx="2828">
                  <c:v>45013.656426967595</c:v>
                </c:pt>
                <c:pt idx="2829">
                  <c:v>45013.666843692132</c:v>
                </c:pt>
                <c:pt idx="2830">
                  <c:v>45013.677260416669</c:v>
                </c:pt>
                <c:pt idx="2831">
                  <c:v>45013.687677141206</c:v>
                </c:pt>
                <c:pt idx="2832">
                  <c:v>45013.698093865743</c:v>
                </c:pt>
                <c:pt idx="2833">
                  <c:v>45013.708510590281</c:v>
                </c:pt>
                <c:pt idx="2834">
                  <c:v>45013.718927314818</c:v>
                </c:pt>
                <c:pt idx="2835">
                  <c:v>45013.729344039355</c:v>
                </c:pt>
                <c:pt idx="2836">
                  <c:v>45013.739760763892</c:v>
                </c:pt>
                <c:pt idx="2837">
                  <c:v>45013.750177488429</c:v>
                </c:pt>
                <c:pt idx="2838">
                  <c:v>45013.760594212959</c:v>
                </c:pt>
                <c:pt idx="2839">
                  <c:v>45013.771010937497</c:v>
                </c:pt>
                <c:pt idx="2840">
                  <c:v>45013.781427662034</c:v>
                </c:pt>
                <c:pt idx="2841">
                  <c:v>45013.791844386571</c:v>
                </c:pt>
                <c:pt idx="2842">
                  <c:v>45013.802261111108</c:v>
                </c:pt>
                <c:pt idx="2843">
                  <c:v>45013.812677835645</c:v>
                </c:pt>
                <c:pt idx="2844">
                  <c:v>45013.823094560183</c:v>
                </c:pt>
                <c:pt idx="2845">
                  <c:v>45013.83351128472</c:v>
                </c:pt>
                <c:pt idx="2846">
                  <c:v>45013.843928009257</c:v>
                </c:pt>
                <c:pt idx="2847">
                  <c:v>45013.854344733794</c:v>
                </c:pt>
                <c:pt idx="2848">
                  <c:v>45013.864761458331</c:v>
                </c:pt>
                <c:pt idx="2849">
                  <c:v>45013.875178182869</c:v>
                </c:pt>
                <c:pt idx="2850">
                  <c:v>45013.885594907406</c:v>
                </c:pt>
                <c:pt idx="2851">
                  <c:v>45013.896011631943</c:v>
                </c:pt>
                <c:pt idx="2852">
                  <c:v>45013.90642835648</c:v>
                </c:pt>
                <c:pt idx="2853">
                  <c:v>45013.916845081018</c:v>
                </c:pt>
                <c:pt idx="2854">
                  <c:v>45013.927261805555</c:v>
                </c:pt>
                <c:pt idx="2855">
                  <c:v>45013.937678530092</c:v>
                </c:pt>
                <c:pt idx="2856">
                  <c:v>45013.948095254629</c:v>
                </c:pt>
                <c:pt idx="2857">
                  <c:v>45013.958511979166</c:v>
                </c:pt>
                <c:pt idx="2858">
                  <c:v>45013.968928703704</c:v>
                </c:pt>
                <c:pt idx="2859">
                  <c:v>45013.979345428241</c:v>
                </c:pt>
                <c:pt idx="2860">
                  <c:v>45013.989762152778</c:v>
                </c:pt>
                <c:pt idx="2861">
                  <c:v>45014.000178877315</c:v>
                </c:pt>
                <c:pt idx="2862">
                  <c:v>45014.010595601852</c:v>
                </c:pt>
                <c:pt idx="2863">
                  <c:v>45014.02101232639</c:v>
                </c:pt>
                <c:pt idx="2864">
                  <c:v>45014.031429050927</c:v>
                </c:pt>
                <c:pt idx="2865">
                  <c:v>45014.041845775464</c:v>
                </c:pt>
                <c:pt idx="2866">
                  <c:v>45014.052262500001</c:v>
                </c:pt>
                <c:pt idx="2867">
                  <c:v>45014.062679224538</c:v>
                </c:pt>
                <c:pt idx="2868">
                  <c:v>45014.073095949076</c:v>
                </c:pt>
                <c:pt idx="2869">
                  <c:v>45014.083512673613</c:v>
                </c:pt>
                <c:pt idx="2870">
                  <c:v>45014.09392939815</c:v>
                </c:pt>
                <c:pt idx="2871">
                  <c:v>45014.104346122687</c:v>
                </c:pt>
                <c:pt idx="2872">
                  <c:v>45014.114762847224</c:v>
                </c:pt>
                <c:pt idx="2873">
                  <c:v>45014.125179571762</c:v>
                </c:pt>
                <c:pt idx="2874">
                  <c:v>45014.135596296299</c:v>
                </c:pt>
                <c:pt idx="2875">
                  <c:v>45014.146013020836</c:v>
                </c:pt>
                <c:pt idx="2876">
                  <c:v>45014.156429745373</c:v>
                </c:pt>
                <c:pt idx="2877">
                  <c:v>45014.166846469911</c:v>
                </c:pt>
                <c:pt idx="2878">
                  <c:v>45014.177263194448</c:v>
                </c:pt>
                <c:pt idx="2879">
                  <c:v>45014.187679918985</c:v>
                </c:pt>
                <c:pt idx="2880">
                  <c:v>45014.198096643522</c:v>
                </c:pt>
                <c:pt idx="2881">
                  <c:v>45014.208513368052</c:v>
                </c:pt>
                <c:pt idx="2882">
                  <c:v>45014.218930092589</c:v>
                </c:pt>
                <c:pt idx="2883">
                  <c:v>45014.229346817126</c:v>
                </c:pt>
                <c:pt idx="2884">
                  <c:v>45014.239763541664</c:v>
                </c:pt>
                <c:pt idx="2885">
                  <c:v>45014.250180266201</c:v>
                </c:pt>
                <c:pt idx="2886">
                  <c:v>45014.260596990738</c:v>
                </c:pt>
                <c:pt idx="2887">
                  <c:v>45014.271013715275</c:v>
                </c:pt>
                <c:pt idx="2888">
                  <c:v>45014.281430439813</c:v>
                </c:pt>
                <c:pt idx="2889">
                  <c:v>45014.29184716435</c:v>
                </c:pt>
                <c:pt idx="2890">
                  <c:v>45014.302263888887</c:v>
                </c:pt>
                <c:pt idx="2891">
                  <c:v>45014.312680613424</c:v>
                </c:pt>
                <c:pt idx="2892">
                  <c:v>45014.323097337961</c:v>
                </c:pt>
                <c:pt idx="2893">
                  <c:v>45014.333514062499</c:v>
                </c:pt>
                <c:pt idx="2894">
                  <c:v>45014.343930787036</c:v>
                </c:pt>
                <c:pt idx="2895">
                  <c:v>45014.354347511573</c:v>
                </c:pt>
                <c:pt idx="2896">
                  <c:v>45014.36476423611</c:v>
                </c:pt>
                <c:pt idx="2897">
                  <c:v>45014.375180960647</c:v>
                </c:pt>
                <c:pt idx="2898">
                  <c:v>45014.385597685185</c:v>
                </c:pt>
                <c:pt idx="2899">
                  <c:v>45014.396014409722</c:v>
                </c:pt>
                <c:pt idx="2900">
                  <c:v>45014.406431134259</c:v>
                </c:pt>
                <c:pt idx="2901">
                  <c:v>45014.416847858796</c:v>
                </c:pt>
                <c:pt idx="2902">
                  <c:v>45014.427264583333</c:v>
                </c:pt>
                <c:pt idx="2903">
                  <c:v>45014.437681307871</c:v>
                </c:pt>
                <c:pt idx="2904">
                  <c:v>45014.448098032408</c:v>
                </c:pt>
                <c:pt idx="2905">
                  <c:v>45014.458514756945</c:v>
                </c:pt>
                <c:pt idx="2906">
                  <c:v>45014.468931481482</c:v>
                </c:pt>
                <c:pt idx="2907">
                  <c:v>45014.479348206019</c:v>
                </c:pt>
                <c:pt idx="2908">
                  <c:v>45014.489764930557</c:v>
                </c:pt>
                <c:pt idx="2909">
                  <c:v>45014.500181655094</c:v>
                </c:pt>
                <c:pt idx="2910">
                  <c:v>45014.510598379631</c:v>
                </c:pt>
                <c:pt idx="2911">
                  <c:v>45014.521015104168</c:v>
                </c:pt>
                <c:pt idx="2912">
                  <c:v>45014.531431828706</c:v>
                </c:pt>
                <c:pt idx="2913">
                  <c:v>45014.541848553243</c:v>
                </c:pt>
                <c:pt idx="2914">
                  <c:v>45014.55226527778</c:v>
                </c:pt>
                <c:pt idx="2915">
                  <c:v>45014.562682002317</c:v>
                </c:pt>
                <c:pt idx="2916">
                  <c:v>45014.573098726854</c:v>
                </c:pt>
                <c:pt idx="2917">
                  <c:v>45014.583515451392</c:v>
                </c:pt>
                <c:pt idx="2918">
                  <c:v>45014.593932175929</c:v>
                </c:pt>
                <c:pt idx="2919">
                  <c:v>45014.604348900466</c:v>
                </c:pt>
                <c:pt idx="2920">
                  <c:v>45014.614765625003</c:v>
                </c:pt>
                <c:pt idx="2921">
                  <c:v>45014.62518234954</c:v>
                </c:pt>
                <c:pt idx="2922">
                  <c:v>45014.635599074078</c:v>
                </c:pt>
                <c:pt idx="2923">
                  <c:v>45014.646015798608</c:v>
                </c:pt>
                <c:pt idx="2924">
                  <c:v>45014.656432523145</c:v>
                </c:pt>
                <c:pt idx="2925">
                  <c:v>45014.666849247682</c:v>
                </c:pt>
                <c:pt idx="2926">
                  <c:v>45014.677265972219</c:v>
                </c:pt>
                <c:pt idx="2927">
                  <c:v>45014.687682696756</c:v>
                </c:pt>
                <c:pt idx="2928">
                  <c:v>45014.698099421294</c:v>
                </c:pt>
                <c:pt idx="2929">
                  <c:v>45014.708516145831</c:v>
                </c:pt>
                <c:pt idx="2930">
                  <c:v>45014.718932870368</c:v>
                </c:pt>
                <c:pt idx="2931">
                  <c:v>45014.729349594905</c:v>
                </c:pt>
                <c:pt idx="2932">
                  <c:v>45014.739766319442</c:v>
                </c:pt>
                <c:pt idx="2933">
                  <c:v>45014.75018304398</c:v>
                </c:pt>
                <c:pt idx="2934">
                  <c:v>45014.760599768517</c:v>
                </c:pt>
                <c:pt idx="2935">
                  <c:v>45014.771016493054</c:v>
                </c:pt>
                <c:pt idx="2936">
                  <c:v>45014.781433217591</c:v>
                </c:pt>
                <c:pt idx="2937">
                  <c:v>45014.791849942128</c:v>
                </c:pt>
                <c:pt idx="2938">
                  <c:v>45014.802266666666</c:v>
                </c:pt>
                <c:pt idx="2939">
                  <c:v>45014.812683391203</c:v>
                </c:pt>
                <c:pt idx="2940">
                  <c:v>45014.82310011574</c:v>
                </c:pt>
                <c:pt idx="2941">
                  <c:v>45014.833516840277</c:v>
                </c:pt>
                <c:pt idx="2942">
                  <c:v>45014.843933564815</c:v>
                </c:pt>
                <c:pt idx="2943">
                  <c:v>45014.854350289352</c:v>
                </c:pt>
                <c:pt idx="2944">
                  <c:v>45014.864767013889</c:v>
                </c:pt>
                <c:pt idx="2945">
                  <c:v>45014.875183738426</c:v>
                </c:pt>
                <c:pt idx="2946">
                  <c:v>45014.885600462963</c:v>
                </c:pt>
                <c:pt idx="2947">
                  <c:v>45014.896017187501</c:v>
                </c:pt>
                <c:pt idx="2948">
                  <c:v>45014.906433912038</c:v>
                </c:pt>
                <c:pt idx="2949">
                  <c:v>45014.916850636575</c:v>
                </c:pt>
                <c:pt idx="2950">
                  <c:v>45014.927267361112</c:v>
                </c:pt>
                <c:pt idx="2951">
                  <c:v>45014.937684085649</c:v>
                </c:pt>
                <c:pt idx="2952">
                  <c:v>45014.948100810187</c:v>
                </c:pt>
                <c:pt idx="2953">
                  <c:v>45014.958517534724</c:v>
                </c:pt>
                <c:pt idx="2954">
                  <c:v>45014.968934259261</c:v>
                </c:pt>
                <c:pt idx="2955">
                  <c:v>45014.979350983798</c:v>
                </c:pt>
                <c:pt idx="2956">
                  <c:v>45014.989767708335</c:v>
                </c:pt>
                <c:pt idx="2957">
                  <c:v>45015.000184432873</c:v>
                </c:pt>
                <c:pt idx="2958">
                  <c:v>45015.01060115741</c:v>
                </c:pt>
                <c:pt idx="2959">
                  <c:v>45015.021017881947</c:v>
                </c:pt>
                <c:pt idx="2960">
                  <c:v>45015.031434606484</c:v>
                </c:pt>
                <c:pt idx="2961">
                  <c:v>45015.041851331021</c:v>
                </c:pt>
                <c:pt idx="2962">
                  <c:v>45015.052268055559</c:v>
                </c:pt>
                <c:pt idx="2963">
                  <c:v>45015.062684780096</c:v>
                </c:pt>
                <c:pt idx="2964">
                  <c:v>45015.073101504633</c:v>
                </c:pt>
                <c:pt idx="2965">
                  <c:v>45015.08351822917</c:v>
                </c:pt>
                <c:pt idx="2966">
                  <c:v>45015.0939349537</c:v>
                </c:pt>
                <c:pt idx="2967">
                  <c:v>45015.104351678237</c:v>
                </c:pt>
                <c:pt idx="2968">
                  <c:v>45015.114768402775</c:v>
                </c:pt>
                <c:pt idx="2969">
                  <c:v>45015.125185127312</c:v>
                </c:pt>
                <c:pt idx="2970">
                  <c:v>45015.135601851849</c:v>
                </c:pt>
                <c:pt idx="2971">
                  <c:v>45015.146018576386</c:v>
                </c:pt>
                <c:pt idx="2972">
                  <c:v>45015.156435300923</c:v>
                </c:pt>
                <c:pt idx="2973">
                  <c:v>45015.166852025461</c:v>
                </c:pt>
                <c:pt idx="2974">
                  <c:v>45015.177268749998</c:v>
                </c:pt>
                <c:pt idx="2975">
                  <c:v>45015.187685474535</c:v>
                </c:pt>
                <c:pt idx="2976">
                  <c:v>45015.198102199072</c:v>
                </c:pt>
                <c:pt idx="2977">
                  <c:v>45015.20851892361</c:v>
                </c:pt>
                <c:pt idx="2978">
                  <c:v>45015.218935648147</c:v>
                </c:pt>
                <c:pt idx="2979">
                  <c:v>45015.229352372684</c:v>
                </c:pt>
                <c:pt idx="2980">
                  <c:v>45015.239769097221</c:v>
                </c:pt>
                <c:pt idx="2981">
                  <c:v>45015.250185821758</c:v>
                </c:pt>
                <c:pt idx="2982">
                  <c:v>45015.260602546296</c:v>
                </c:pt>
                <c:pt idx="2983">
                  <c:v>45015.271019270833</c:v>
                </c:pt>
                <c:pt idx="2984">
                  <c:v>45015.28143599537</c:v>
                </c:pt>
                <c:pt idx="2985">
                  <c:v>45015.291852719907</c:v>
                </c:pt>
                <c:pt idx="2986">
                  <c:v>45015.302269444444</c:v>
                </c:pt>
                <c:pt idx="2987">
                  <c:v>45015.312686168982</c:v>
                </c:pt>
                <c:pt idx="2988">
                  <c:v>45015.323102893519</c:v>
                </c:pt>
                <c:pt idx="2989">
                  <c:v>45015.333519618056</c:v>
                </c:pt>
                <c:pt idx="2990">
                  <c:v>45015.343936342593</c:v>
                </c:pt>
                <c:pt idx="2991">
                  <c:v>45015.35435306713</c:v>
                </c:pt>
                <c:pt idx="2992">
                  <c:v>45015.364769791668</c:v>
                </c:pt>
                <c:pt idx="2993">
                  <c:v>45015.375186516205</c:v>
                </c:pt>
                <c:pt idx="2994">
                  <c:v>45015.385603240742</c:v>
                </c:pt>
                <c:pt idx="2995">
                  <c:v>45015.396019965279</c:v>
                </c:pt>
                <c:pt idx="2996">
                  <c:v>45015.406436689816</c:v>
                </c:pt>
                <c:pt idx="2997">
                  <c:v>45015.416853414354</c:v>
                </c:pt>
                <c:pt idx="2998">
                  <c:v>45015.427270138891</c:v>
                </c:pt>
                <c:pt idx="2999">
                  <c:v>45015.437686863428</c:v>
                </c:pt>
                <c:pt idx="3000">
                  <c:v>45015.448103587965</c:v>
                </c:pt>
                <c:pt idx="3001">
                  <c:v>45015.458520312503</c:v>
                </c:pt>
                <c:pt idx="3002">
                  <c:v>45015.46893703704</c:v>
                </c:pt>
                <c:pt idx="3003">
                  <c:v>45015.479353761577</c:v>
                </c:pt>
                <c:pt idx="3004">
                  <c:v>45015.489770486114</c:v>
                </c:pt>
                <c:pt idx="3005">
                  <c:v>45015.500187210651</c:v>
                </c:pt>
                <c:pt idx="3006">
                  <c:v>45015.510603935189</c:v>
                </c:pt>
                <c:pt idx="3007">
                  <c:v>45015.521020659726</c:v>
                </c:pt>
                <c:pt idx="3008">
                  <c:v>45015.531437384256</c:v>
                </c:pt>
                <c:pt idx="3009">
                  <c:v>45015.541854108793</c:v>
                </c:pt>
                <c:pt idx="3010">
                  <c:v>45015.55227083333</c:v>
                </c:pt>
                <c:pt idx="3011">
                  <c:v>45015.562687557867</c:v>
                </c:pt>
                <c:pt idx="3012">
                  <c:v>45015.573104282405</c:v>
                </c:pt>
                <c:pt idx="3013">
                  <c:v>45015.583521006942</c:v>
                </c:pt>
                <c:pt idx="3014">
                  <c:v>45015.593937731479</c:v>
                </c:pt>
                <c:pt idx="3015">
                  <c:v>45015.604354456016</c:v>
                </c:pt>
                <c:pt idx="3016">
                  <c:v>45015.614771180553</c:v>
                </c:pt>
                <c:pt idx="3017">
                  <c:v>45015.625187905091</c:v>
                </c:pt>
                <c:pt idx="3018">
                  <c:v>45015.635604629628</c:v>
                </c:pt>
                <c:pt idx="3019">
                  <c:v>45015.646021354165</c:v>
                </c:pt>
                <c:pt idx="3020">
                  <c:v>45015.656438078702</c:v>
                </c:pt>
                <c:pt idx="3021">
                  <c:v>45015.666854803239</c:v>
                </c:pt>
                <c:pt idx="3022">
                  <c:v>45015.677271527777</c:v>
                </c:pt>
                <c:pt idx="3023">
                  <c:v>45015.687688252314</c:v>
                </c:pt>
                <c:pt idx="3024">
                  <c:v>45015.698104976851</c:v>
                </c:pt>
                <c:pt idx="3025">
                  <c:v>45015.708521701388</c:v>
                </c:pt>
                <c:pt idx="3026">
                  <c:v>45015.718938425925</c:v>
                </c:pt>
                <c:pt idx="3027">
                  <c:v>45015.729355150463</c:v>
                </c:pt>
                <c:pt idx="3028">
                  <c:v>45015.739771875</c:v>
                </c:pt>
                <c:pt idx="3029">
                  <c:v>45015.750188599537</c:v>
                </c:pt>
                <c:pt idx="3030">
                  <c:v>45015.760605324074</c:v>
                </c:pt>
                <c:pt idx="3031">
                  <c:v>45015.771022048611</c:v>
                </c:pt>
                <c:pt idx="3032">
                  <c:v>45015.781438773149</c:v>
                </c:pt>
                <c:pt idx="3033">
                  <c:v>45015.791855497686</c:v>
                </c:pt>
                <c:pt idx="3034">
                  <c:v>45015.802272222223</c:v>
                </c:pt>
                <c:pt idx="3035">
                  <c:v>45015.81268894676</c:v>
                </c:pt>
                <c:pt idx="3036">
                  <c:v>45015.823105671298</c:v>
                </c:pt>
                <c:pt idx="3037">
                  <c:v>45015.833522395835</c:v>
                </c:pt>
                <c:pt idx="3038">
                  <c:v>45015.843939120372</c:v>
                </c:pt>
                <c:pt idx="3039">
                  <c:v>45015.854355844909</c:v>
                </c:pt>
                <c:pt idx="3040">
                  <c:v>45015.864772569446</c:v>
                </c:pt>
                <c:pt idx="3041">
                  <c:v>45015.875189293984</c:v>
                </c:pt>
                <c:pt idx="3042">
                  <c:v>45015.885606018521</c:v>
                </c:pt>
                <c:pt idx="3043">
                  <c:v>45015.896022743058</c:v>
                </c:pt>
                <c:pt idx="3044">
                  <c:v>45015.906439467595</c:v>
                </c:pt>
                <c:pt idx="3045">
                  <c:v>45015.916856192132</c:v>
                </c:pt>
                <c:pt idx="3046">
                  <c:v>45015.92727291667</c:v>
                </c:pt>
                <c:pt idx="3047">
                  <c:v>45015.937689641207</c:v>
                </c:pt>
                <c:pt idx="3048">
                  <c:v>45015.948106365744</c:v>
                </c:pt>
                <c:pt idx="3049">
                  <c:v>45015.958523090281</c:v>
                </c:pt>
                <c:pt idx="3050">
                  <c:v>45015.968939814818</c:v>
                </c:pt>
                <c:pt idx="3051">
                  <c:v>45015.979356539348</c:v>
                </c:pt>
                <c:pt idx="3052">
                  <c:v>45015.989773263886</c:v>
                </c:pt>
                <c:pt idx="3053">
                  <c:v>45016.000189988423</c:v>
                </c:pt>
                <c:pt idx="3054">
                  <c:v>45016.01060671296</c:v>
                </c:pt>
                <c:pt idx="3055">
                  <c:v>45016.021023437497</c:v>
                </c:pt>
                <c:pt idx="3056">
                  <c:v>45016.031440162034</c:v>
                </c:pt>
                <c:pt idx="3057">
                  <c:v>45016.041856886572</c:v>
                </c:pt>
                <c:pt idx="3058">
                  <c:v>45016.052273611109</c:v>
                </c:pt>
                <c:pt idx="3059">
                  <c:v>45016.062690335646</c:v>
                </c:pt>
                <c:pt idx="3060">
                  <c:v>45016.073107060183</c:v>
                </c:pt>
                <c:pt idx="3061">
                  <c:v>45016.08352378472</c:v>
                </c:pt>
                <c:pt idx="3062">
                  <c:v>45016.093940509258</c:v>
                </c:pt>
                <c:pt idx="3063">
                  <c:v>45016.104357233795</c:v>
                </c:pt>
                <c:pt idx="3064">
                  <c:v>45016.114773958332</c:v>
                </c:pt>
                <c:pt idx="3065">
                  <c:v>45016.125190682869</c:v>
                </c:pt>
                <c:pt idx="3066">
                  <c:v>45016.135607407406</c:v>
                </c:pt>
                <c:pt idx="3067">
                  <c:v>45016.146024131944</c:v>
                </c:pt>
                <c:pt idx="3068">
                  <c:v>45016.156440856481</c:v>
                </c:pt>
                <c:pt idx="3069">
                  <c:v>45016.166857581018</c:v>
                </c:pt>
                <c:pt idx="3070">
                  <c:v>45016.177274305555</c:v>
                </c:pt>
                <c:pt idx="3071">
                  <c:v>45016.187691030093</c:v>
                </c:pt>
                <c:pt idx="3072">
                  <c:v>45016.19810775463</c:v>
                </c:pt>
                <c:pt idx="3073">
                  <c:v>45016.208524479167</c:v>
                </c:pt>
                <c:pt idx="3074">
                  <c:v>45016.218941203704</c:v>
                </c:pt>
                <c:pt idx="3075">
                  <c:v>45016.229357928241</c:v>
                </c:pt>
                <c:pt idx="3076">
                  <c:v>45016.239774652779</c:v>
                </c:pt>
                <c:pt idx="3077">
                  <c:v>45016.250191377316</c:v>
                </c:pt>
                <c:pt idx="3078">
                  <c:v>45016.260608101853</c:v>
                </c:pt>
                <c:pt idx="3079">
                  <c:v>45016.27102482639</c:v>
                </c:pt>
                <c:pt idx="3080">
                  <c:v>45016.281441550927</c:v>
                </c:pt>
                <c:pt idx="3081">
                  <c:v>45016.291858275465</c:v>
                </c:pt>
                <c:pt idx="3082">
                  <c:v>45016.302275000002</c:v>
                </c:pt>
                <c:pt idx="3083">
                  <c:v>45016.312691724539</c:v>
                </c:pt>
                <c:pt idx="3084">
                  <c:v>45016.323108449076</c:v>
                </c:pt>
                <c:pt idx="3085">
                  <c:v>45016.333525173613</c:v>
                </c:pt>
                <c:pt idx="3086">
                  <c:v>45016.343941898151</c:v>
                </c:pt>
                <c:pt idx="3087">
                  <c:v>45016.354358622688</c:v>
                </c:pt>
                <c:pt idx="3088">
                  <c:v>45016.364775347225</c:v>
                </c:pt>
                <c:pt idx="3089">
                  <c:v>45016.375192071762</c:v>
                </c:pt>
                <c:pt idx="3090">
                  <c:v>45016.385608796299</c:v>
                </c:pt>
                <c:pt idx="3091">
                  <c:v>45016.396025520837</c:v>
                </c:pt>
                <c:pt idx="3092">
                  <c:v>45016.406442245374</c:v>
                </c:pt>
                <c:pt idx="3093">
                  <c:v>45016.416858969904</c:v>
                </c:pt>
                <c:pt idx="3094">
                  <c:v>45016.427275694441</c:v>
                </c:pt>
                <c:pt idx="3095">
                  <c:v>45016.437692418978</c:v>
                </c:pt>
                <c:pt idx="3096">
                  <c:v>45016.448109143515</c:v>
                </c:pt>
                <c:pt idx="3097">
                  <c:v>45016.458525868053</c:v>
                </c:pt>
                <c:pt idx="3098">
                  <c:v>45016.46894259259</c:v>
                </c:pt>
                <c:pt idx="3099">
                  <c:v>45016.479359317127</c:v>
                </c:pt>
                <c:pt idx="3100">
                  <c:v>45016.489776041664</c:v>
                </c:pt>
                <c:pt idx="3101">
                  <c:v>45016.500192766202</c:v>
                </c:pt>
                <c:pt idx="3102">
                  <c:v>45016.510609490739</c:v>
                </c:pt>
                <c:pt idx="3103">
                  <c:v>45016.521026215276</c:v>
                </c:pt>
                <c:pt idx="3104">
                  <c:v>45016.531442939813</c:v>
                </c:pt>
                <c:pt idx="3105">
                  <c:v>45016.54185966435</c:v>
                </c:pt>
                <c:pt idx="3106">
                  <c:v>45016.552276388888</c:v>
                </c:pt>
                <c:pt idx="3107">
                  <c:v>45016.562693113425</c:v>
                </c:pt>
                <c:pt idx="3108">
                  <c:v>45016.573109837962</c:v>
                </c:pt>
                <c:pt idx="3109">
                  <c:v>45016.583526562499</c:v>
                </c:pt>
                <c:pt idx="3110">
                  <c:v>45016.593943287036</c:v>
                </c:pt>
                <c:pt idx="3111">
                  <c:v>45016.604360011574</c:v>
                </c:pt>
                <c:pt idx="3112">
                  <c:v>45016.614776736111</c:v>
                </c:pt>
                <c:pt idx="3113">
                  <c:v>45016.625193460648</c:v>
                </c:pt>
                <c:pt idx="3114">
                  <c:v>45016.635610185185</c:v>
                </c:pt>
                <c:pt idx="3115">
                  <c:v>45016.646026909722</c:v>
                </c:pt>
                <c:pt idx="3116">
                  <c:v>45016.65644363426</c:v>
                </c:pt>
                <c:pt idx="3117">
                  <c:v>45016.666860358797</c:v>
                </c:pt>
                <c:pt idx="3118">
                  <c:v>45016.677277083334</c:v>
                </c:pt>
                <c:pt idx="3119">
                  <c:v>45016.687693807871</c:v>
                </c:pt>
                <c:pt idx="3120">
                  <c:v>45016.698110532408</c:v>
                </c:pt>
                <c:pt idx="3121">
                  <c:v>45016.708527256946</c:v>
                </c:pt>
                <c:pt idx="3122">
                  <c:v>45016.718943981483</c:v>
                </c:pt>
                <c:pt idx="3123">
                  <c:v>45016.72936070602</c:v>
                </c:pt>
                <c:pt idx="3124">
                  <c:v>45016.739777430557</c:v>
                </c:pt>
                <c:pt idx="3125">
                  <c:v>45016.750194155095</c:v>
                </c:pt>
                <c:pt idx="3126">
                  <c:v>45016.760610879632</c:v>
                </c:pt>
                <c:pt idx="3127">
                  <c:v>45016.771027604169</c:v>
                </c:pt>
                <c:pt idx="3128">
                  <c:v>45016.781444328706</c:v>
                </c:pt>
                <c:pt idx="3129">
                  <c:v>45016.791861053243</c:v>
                </c:pt>
                <c:pt idx="3130">
                  <c:v>45016.802277777781</c:v>
                </c:pt>
                <c:pt idx="3131">
                  <c:v>45016.812694502318</c:v>
                </c:pt>
                <c:pt idx="3132">
                  <c:v>45016.823111226855</c:v>
                </c:pt>
                <c:pt idx="3133">
                  <c:v>45016.833527951392</c:v>
                </c:pt>
                <c:pt idx="3134">
                  <c:v>45016.843944675929</c:v>
                </c:pt>
                <c:pt idx="3135">
                  <c:v>45016.854361400467</c:v>
                </c:pt>
                <c:pt idx="3136">
                  <c:v>45016.864778124997</c:v>
                </c:pt>
                <c:pt idx="3137">
                  <c:v>45016.875194849534</c:v>
                </c:pt>
                <c:pt idx="3138">
                  <c:v>45016.885611574071</c:v>
                </c:pt>
                <c:pt idx="3139">
                  <c:v>45016.896028298608</c:v>
                </c:pt>
                <c:pt idx="3140">
                  <c:v>45016.906445023145</c:v>
                </c:pt>
                <c:pt idx="3141">
                  <c:v>45016.916861747683</c:v>
                </c:pt>
                <c:pt idx="3142">
                  <c:v>45016.92727847222</c:v>
                </c:pt>
                <c:pt idx="3143">
                  <c:v>45016.937695196757</c:v>
                </c:pt>
                <c:pt idx="3144">
                  <c:v>45016.948111921294</c:v>
                </c:pt>
                <c:pt idx="3145">
                  <c:v>45016.958528645831</c:v>
                </c:pt>
                <c:pt idx="3146">
                  <c:v>45016.968945370369</c:v>
                </c:pt>
                <c:pt idx="3147">
                  <c:v>45016.979362094906</c:v>
                </c:pt>
                <c:pt idx="3148">
                  <c:v>45016.989778819443</c:v>
                </c:pt>
                <c:pt idx="3149">
                  <c:v>45017.00019554398</c:v>
                </c:pt>
                <c:pt idx="3150">
                  <c:v>45017.010612268517</c:v>
                </c:pt>
                <c:pt idx="3151">
                  <c:v>45017.021028993055</c:v>
                </c:pt>
                <c:pt idx="3152">
                  <c:v>45017.031445717592</c:v>
                </c:pt>
                <c:pt idx="3153">
                  <c:v>45017.041862442129</c:v>
                </c:pt>
                <c:pt idx="3154">
                  <c:v>45017.052279166666</c:v>
                </c:pt>
                <c:pt idx="3155">
                  <c:v>45017.062695891203</c:v>
                </c:pt>
                <c:pt idx="3156">
                  <c:v>45017.073112615741</c:v>
                </c:pt>
                <c:pt idx="3157">
                  <c:v>45017.083529340278</c:v>
                </c:pt>
                <c:pt idx="3158">
                  <c:v>45017.093946064815</c:v>
                </c:pt>
                <c:pt idx="3159">
                  <c:v>45017.104362789352</c:v>
                </c:pt>
                <c:pt idx="3160">
                  <c:v>45017.11477951389</c:v>
                </c:pt>
                <c:pt idx="3161">
                  <c:v>45017.125196238427</c:v>
                </c:pt>
                <c:pt idx="3162">
                  <c:v>45017.135612962964</c:v>
                </c:pt>
                <c:pt idx="3163">
                  <c:v>45017.146029687501</c:v>
                </c:pt>
                <c:pt idx="3164">
                  <c:v>45017.156446412038</c:v>
                </c:pt>
                <c:pt idx="3165">
                  <c:v>45017.166863136576</c:v>
                </c:pt>
                <c:pt idx="3166">
                  <c:v>45017.177279861113</c:v>
                </c:pt>
                <c:pt idx="3167">
                  <c:v>45017.18769658565</c:v>
                </c:pt>
                <c:pt idx="3168">
                  <c:v>45017.198113310187</c:v>
                </c:pt>
                <c:pt idx="3169">
                  <c:v>45017.208530034724</c:v>
                </c:pt>
                <c:pt idx="3170">
                  <c:v>45017.218946759262</c:v>
                </c:pt>
                <c:pt idx="3171">
                  <c:v>45017.229363483799</c:v>
                </c:pt>
                <c:pt idx="3172">
                  <c:v>45017.239780208336</c:v>
                </c:pt>
                <c:pt idx="3173">
                  <c:v>45017.250196932873</c:v>
                </c:pt>
                <c:pt idx="3174">
                  <c:v>45017.26061365741</c:v>
                </c:pt>
                <c:pt idx="3175">
                  <c:v>45017.271030381948</c:v>
                </c:pt>
                <c:pt idx="3176">
                  <c:v>45017.281447106485</c:v>
                </c:pt>
                <c:pt idx="3177">
                  <c:v>45017.291863831022</c:v>
                </c:pt>
                <c:pt idx="3178">
                  <c:v>45017.302280555552</c:v>
                </c:pt>
                <c:pt idx="3179">
                  <c:v>45017.312697280089</c:v>
                </c:pt>
                <c:pt idx="3180">
                  <c:v>45017.323114004626</c:v>
                </c:pt>
                <c:pt idx="3181">
                  <c:v>45017.333530729164</c:v>
                </c:pt>
                <c:pt idx="3182">
                  <c:v>45017.343947453701</c:v>
                </c:pt>
                <c:pt idx="3183">
                  <c:v>45017.354364178238</c:v>
                </c:pt>
                <c:pt idx="3184">
                  <c:v>45017.364780902775</c:v>
                </c:pt>
                <c:pt idx="3185">
                  <c:v>45017.375197627312</c:v>
                </c:pt>
                <c:pt idx="3186">
                  <c:v>45017.38561435185</c:v>
                </c:pt>
                <c:pt idx="3187">
                  <c:v>45017.396031076387</c:v>
                </c:pt>
                <c:pt idx="3188">
                  <c:v>45017.406447800924</c:v>
                </c:pt>
                <c:pt idx="3189">
                  <c:v>45017.416864525461</c:v>
                </c:pt>
                <c:pt idx="3190">
                  <c:v>45017.427281249998</c:v>
                </c:pt>
                <c:pt idx="3191">
                  <c:v>45017.437697974536</c:v>
                </c:pt>
                <c:pt idx="3192">
                  <c:v>45017.448114699073</c:v>
                </c:pt>
                <c:pt idx="3193">
                  <c:v>45017.45853142361</c:v>
                </c:pt>
                <c:pt idx="3194">
                  <c:v>45017.468948148147</c:v>
                </c:pt>
                <c:pt idx="3195">
                  <c:v>45017.479364872685</c:v>
                </c:pt>
                <c:pt idx="3196">
                  <c:v>45017.489781597222</c:v>
                </c:pt>
                <c:pt idx="3197">
                  <c:v>45017.500198321759</c:v>
                </c:pt>
                <c:pt idx="3198">
                  <c:v>45017.510615046296</c:v>
                </c:pt>
                <c:pt idx="3199">
                  <c:v>45017.521031770833</c:v>
                </c:pt>
                <c:pt idx="3200">
                  <c:v>45017.531448495371</c:v>
                </c:pt>
                <c:pt idx="3201">
                  <c:v>45017.541865219908</c:v>
                </c:pt>
                <c:pt idx="3202">
                  <c:v>45017.552281944445</c:v>
                </c:pt>
                <c:pt idx="3203">
                  <c:v>45017.562698668982</c:v>
                </c:pt>
                <c:pt idx="3204">
                  <c:v>45017.573115393519</c:v>
                </c:pt>
                <c:pt idx="3205">
                  <c:v>45017.583532118057</c:v>
                </c:pt>
                <c:pt idx="3206">
                  <c:v>45017.593948842594</c:v>
                </c:pt>
                <c:pt idx="3207">
                  <c:v>45017.604365567131</c:v>
                </c:pt>
                <c:pt idx="3208">
                  <c:v>45017.614782291668</c:v>
                </c:pt>
                <c:pt idx="3209">
                  <c:v>45017.625199016205</c:v>
                </c:pt>
                <c:pt idx="3210">
                  <c:v>45017.635615740743</c:v>
                </c:pt>
                <c:pt idx="3211">
                  <c:v>45017.64603246528</c:v>
                </c:pt>
                <c:pt idx="3212">
                  <c:v>45017.656449189817</c:v>
                </c:pt>
                <c:pt idx="3213">
                  <c:v>45017.666865914354</c:v>
                </c:pt>
                <c:pt idx="3214">
                  <c:v>45017.677282638891</c:v>
                </c:pt>
                <c:pt idx="3215">
                  <c:v>45017.687699363429</c:v>
                </c:pt>
                <c:pt idx="3216">
                  <c:v>45017.698116087966</c:v>
                </c:pt>
                <c:pt idx="3217">
                  <c:v>45017.708532812503</c:v>
                </c:pt>
                <c:pt idx="3218">
                  <c:v>45017.71894953704</c:v>
                </c:pt>
                <c:pt idx="3219">
                  <c:v>45017.729366261578</c:v>
                </c:pt>
                <c:pt idx="3220">
                  <c:v>45017.739782986115</c:v>
                </c:pt>
                <c:pt idx="3221">
                  <c:v>45017.750199710645</c:v>
                </c:pt>
                <c:pt idx="3222">
                  <c:v>45017.760616435182</c:v>
                </c:pt>
                <c:pt idx="3223">
                  <c:v>45017.771033159719</c:v>
                </c:pt>
                <c:pt idx="3224">
                  <c:v>45017.781449884256</c:v>
                </c:pt>
                <c:pt idx="3225">
                  <c:v>45017.791866608793</c:v>
                </c:pt>
                <c:pt idx="3226">
                  <c:v>45017.802283333331</c:v>
                </c:pt>
                <c:pt idx="3227">
                  <c:v>45017.812700057868</c:v>
                </c:pt>
                <c:pt idx="3228">
                  <c:v>45017.823116782405</c:v>
                </c:pt>
                <c:pt idx="3229">
                  <c:v>45017.833533506942</c:v>
                </c:pt>
                <c:pt idx="3230">
                  <c:v>45017.84395023148</c:v>
                </c:pt>
                <c:pt idx="3231">
                  <c:v>45017.854366956017</c:v>
                </c:pt>
                <c:pt idx="3232">
                  <c:v>45017.864783680554</c:v>
                </c:pt>
                <c:pt idx="3233">
                  <c:v>45017.875200405091</c:v>
                </c:pt>
                <c:pt idx="3234">
                  <c:v>45017.885617129628</c:v>
                </c:pt>
                <c:pt idx="3235">
                  <c:v>45017.896033854166</c:v>
                </c:pt>
                <c:pt idx="3236">
                  <c:v>45017.906450578703</c:v>
                </c:pt>
                <c:pt idx="3237">
                  <c:v>45017.91686730324</c:v>
                </c:pt>
                <c:pt idx="3238">
                  <c:v>45017.927284027777</c:v>
                </c:pt>
                <c:pt idx="3239">
                  <c:v>45017.937700752314</c:v>
                </c:pt>
                <c:pt idx="3240">
                  <c:v>45017.948117476852</c:v>
                </c:pt>
                <c:pt idx="3241">
                  <c:v>45017.958534201389</c:v>
                </c:pt>
                <c:pt idx="3242">
                  <c:v>45017.968950925926</c:v>
                </c:pt>
                <c:pt idx="3243">
                  <c:v>45017.979367650463</c:v>
                </c:pt>
                <c:pt idx="3244">
                  <c:v>45017.989784375</c:v>
                </c:pt>
                <c:pt idx="3245">
                  <c:v>45018.000201099538</c:v>
                </c:pt>
                <c:pt idx="3246">
                  <c:v>45018.010617824075</c:v>
                </c:pt>
                <c:pt idx="3247">
                  <c:v>45018.021034548612</c:v>
                </c:pt>
                <c:pt idx="3248">
                  <c:v>45018.031451273149</c:v>
                </c:pt>
                <c:pt idx="3249">
                  <c:v>45018.041867997686</c:v>
                </c:pt>
                <c:pt idx="3250">
                  <c:v>45018.052284722224</c:v>
                </c:pt>
                <c:pt idx="3251">
                  <c:v>45018.062701446761</c:v>
                </c:pt>
                <c:pt idx="3252">
                  <c:v>45018.073118171298</c:v>
                </c:pt>
                <c:pt idx="3253">
                  <c:v>45018.083534895835</c:v>
                </c:pt>
                <c:pt idx="3254">
                  <c:v>45018.093951620373</c:v>
                </c:pt>
                <c:pt idx="3255">
                  <c:v>45018.10436834491</c:v>
                </c:pt>
                <c:pt idx="3256">
                  <c:v>45018.114785069447</c:v>
                </c:pt>
                <c:pt idx="3257">
                  <c:v>45018.125201793984</c:v>
                </c:pt>
                <c:pt idx="3258">
                  <c:v>45018.135618518521</c:v>
                </c:pt>
                <c:pt idx="3259">
                  <c:v>45018.146035243059</c:v>
                </c:pt>
                <c:pt idx="3260">
                  <c:v>45018.156451967596</c:v>
                </c:pt>
                <c:pt idx="3261">
                  <c:v>45018.166868692133</c:v>
                </c:pt>
                <c:pt idx="3262">
                  <c:v>45018.17728541667</c:v>
                </c:pt>
                <c:pt idx="3263">
                  <c:v>45018.1877021412</c:v>
                </c:pt>
                <c:pt idx="3264">
                  <c:v>45018.198118865737</c:v>
                </c:pt>
                <c:pt idx="3265">
                  <c:v>45018.208535590275</c:v>
                </c:pt>
                <c:pt idx="3266">
                  <c:v>45018.218952314812</c:v>
                </c:pt>
                <c:pt idx="3267">
                  <c:v>45018.229369039349</c:v>
                </c:pt>
                <c:pt idx="3268">
                  <c:v>45018.239785763886</c:v>
                </c:pt>
                <c:pt idx="3269">
                  <c:v>45018.250202488423</c:v>
                </c:pt>
                <c:pt idx="3270">
                  <c:v>45018.260619212961</c:v>
                </c:pt>
                <c:pt idx="3271">
                  <c:v>45018.271035937498</c:v>
                </c:pt>
                <c:pt idx="3272">
                  <c:v>45018.281452662035</c:v>
                </c:pt>
                <c:pt idx="3273">
                  <c:v>45018.291869386572</c:v>
                </c:pt>
                <c:pt idx="3274">
                  <c:v>45018.302286111109</c:v>
                </c:pt>
                <c:pt idx="3275">
                  <c:v>45018.312702835647</c:v>
                </c:pt>
                <c:pt idx="3276">
                  <c:v>45018.323119560184</c:v>
                </c:pt>
                <c:pt idx="3277">
                  <c:v>45018.333536284721</c:v>
                </c:pt>
                <c:pt idx="3278">
                  <c:v>45018.343953009258</c:v>
                </c:pt>
                <c:pt idx="3279">
                  <c:v>45018.354369733795</c:v>
                </c:pt>
                <c:pt idx="3280">
                  <c:v>45018.364786458333</c:v>
                </c:pt>
                <c:pt idx="3281">
                  <c:v>45018.37520318287</c:v>
                </c:pt>
                <c:pt idx="3282">
                  <c:v>45018.385619907407</c:v>
                </c:pt>
                <c:pt idx="3283">
                  <c:v>45018.396036631944</c:v>
                </c:pt>
                <c:pt idx="3284">
                  <c:v>45018.406453356482</c:v>
                </c:pt>
                <c:pt idx="3285">
                  <c:v>45018.416870081019</c:v>
                </c:pt>
                <c:pt idx="3286">
                  <c:v>45018.427286805556</c:v>
                </c:pt>
                <c:pt idx="3287">
                  <c:v>45018.437703530093</c:v>
                </c:pt>
                <c:pt idx="3288">
                  <c:v>45018.44812025463</c:v>
                </c:pt>
                <c:pt idx="3289">
                  <c:v>45018.458536979168</c:v>
                </c:pt>
                <c:pt idx="3290">
                  <c:v>45018.468953703705</c:v>
                </c:pt>
                <c:pt idx="3291">
                  <c:v>45018.479370428242</c:v>
                </c:pt>
                <c:pt idx="3292">
                  <c:v>45018.489787152779</c:v>
                </c:pt>
                <c:pt idx="3293">
                  <c:v>45018.500203877316</c:v>
                </c:pt>
                <c:pt idx="3294">
                  <c:v>45018.510620601854</c:v>
                </c:pt>
                <c:pt idx="3295">
                  <c:v>45018.521037326391</c:v>
                </c:pt>
                <c:pt idx="3296">
                  <c:v>45018.531454050928</c:v>
                </c:pt>
                <c:pt idx="3297">
                  <c:v>45018.541870775465</c:v>
                </c:pt>
                <c:pt idx="3298">
                  <c:v>45018.552287500002</c:v>
                </c:pt>
                <c:pt idx="3299">
                  <c:v>45018.56270422454</c:v>
                </c:pt>
                <c:pt idx="3300">
                  <c:v>45018.573120949077</c:v>
                </c:pt>
                <c:pt idx="3301">
                  <c:v>45018.583537673614</c:v>
                </c:pt>
                <c:pt idx="3302">
                  <c:v>45018.593954398151</c:v>
                </c:pt>
                <c:pt idx="3303">
                  <c:v>45018.604371122688</c:v>
                </c:pt>
                <c:pt idx="3304">
                  <c:v>45018.614787847226</c:v>
                </c:pt>
                <c:pt idx="3305">
                  <c:v>45018.625204571763</c:v>
                </c:pt>
                <c:pt idx="3306">
                  <c:v>45018.635621296293</c:v>
                </c:pt>
                <c:pt idx="3307">
                  <c:v>45018.64603802083</c:v>
                </c:pt>
                <c:pt idx="3308">
                  <c:v>45018.656454745367</c:v>
                </c:pt>
                <c:pt idx="3309">
                  <c:v>45018.666871469904</c:v>
                </c:pt>
                <c:pt idx="3310">
                  <c:v>45018.677288194442</c:v>
                </c:pt>
                <c:pt idx="3311">
                  <c:v>45018.687704918979</c:v>
                </c:pt>
                <c:pt idx="3312">
                  <c:v>45018.698121643516</c:v>
                </c:pt>
                <c:pt idx="3313">
                  <c:v>45018.708538368053</c:v>
                </c:pt>
                <c:pt idx="3314">
                  <c:v>45018.71895509259</c:v>
                </c:pt>
                <c:pt idx="3315">
                  <c:v>45018.729371817128</c:v>
                </c:pt>
                <c:pt idx="3316">
                  <c:v>45018.739788541665</c:v>
                </c:pt>
                <c:pt idx="3317">
                  <c:v>45018.750205266202</c:v>
                </c:pt>
                <c:pt idx="3318">
                  <c:v>45018.760621990739</c:v>
                </c:pt>
                <c:pt idx="3319">
                  <c:v>45018.771038715277</c:v>
                </c:pt>
                <c:pt idx="3320">
                  <c:v>45018.781455439814</c:v>
                </c:pt>
                <c:pt idx="3321">
                  <c:v>45018.791872164351</c:v>
                </c:pt>
                <c:pt idx="3322">
                  <c:v>45018.802288888888</c:v>
                </c:pt>
                <c:pt idx="3323">
                  <c:v>45018.812705613425</c:v>
                </c:pt>
                <c:pt idx="3324">
                  <c:v>45018.823122337963</c:v>
                </c:pt>
                <c:pt idx="3325">
                  <c:v>45018.8335390625</c:v>
                </c:pt>
                <c:pt idx="3326">
                  <c:v>45018.843955787037</c:v>
                </c:pt>
                <c:pt idx="3327">
                  <c:v>45018.854372511574</c:v>
                </c:pt>
                <c:pt idx="3328">
                  <c:v>45018.864789236111</c:v>
                </c:pt>
                <c:pt idx="3329">
                  <c:v>45018.875205960649</c:v>
                </c:pt>
                <c:pt idx="3330">
                  <c:v>45018.885622685186</c:v>
                </c:pt>
                <c:pt idx="3331">
                  <c:v>45018.896039409723</c:v>
                </c:pt>
                <c:pt idx="3332">
                  <c:v>45018.90645613426</c:v>
                </c:pt>
                <c:pt idx="3333">
                  <c:v>45018.916872858797</c:v>
                </c:pt>
                <c:pt idx="3334">
                  <c:v>45018.927289583335</c:v>
                </c:pt>
                <c:pt idx="3335">
                  <c:v>45018.937706307872</c:v>
                </c:pt>
                <c:pt idx="3336">
                  <c:v>45018.948123032409</c:v>
                </c:pt>
                <c:pt idx="3337">
                  <c:v>45018.958539756946</c:v>
                </c:pt>
                <c:pt idx="3338">
                  <c:v>45018.968956481483</c:v>
                </c:pt>
                <c:pt idx="3339">
                  <c:v>45018.979373206021</c:v>
                </c:pt>
                <c:pt idx="3340">
                  <c:v>45018.989789930558</c:v>
                </c:pt>
                <c:pt idx="3341">
                  <c:v>45019.000206655095</c:v>
                </c:pt>
                <c:pt idx="3342">
                  <c:v>45019.010623379632</c:v>
                </c:pt>
                <c:pt idx="3343">
                  <c:v>45019.02104010417</c:v>
                </c:pt>
                <c:pt idx="3344">
                  <c:v>45019.031456828707</c:v>
                </c:pt>
                <c:pt idx="3345">
                  <c:v>45019.041873553244</c:v>
                </c:pt>
                <c:pt idx="3346">
                  <c:v>45019.052290277781</c:v>
                </c:pt>
                <c:pt idx="3347">
                  <c:v>45019.062707002318</c:v>
                </c:pt>
                <c:pt idx="3348">
                  <c:v>45019.073123726848</c:v>
                </c:pt>
                <c:pt idx="3349">
                  <c:v>45019.083540451385</c:v>
                </c:pt>
                <c:pt idx="3350">
                  <c:v>45019.093957175923</c:v>
                </c:pt>
                <c:pt idx="3351">
                  <c:v>45019.10437390046</c:v>
                </c:pt>
                <c:pt idx="3352">
                  <c:v>45019.114790624997</c:v>
                </c:pt>
                <c:pt idx="3353">
                  <c:v>45019.125207349534</c:v>
                </c:pt>
                <c:pt idx="3354">
                  <c:v>45019.135624074072</c:v>
                </c:pt>
                <c:pt idx="3355">
                  <c:v>45019.146040798609</c:v>
                </c:pt>
                <c:pt idx="3356">
                  <c:v>45019.156457523146</c:v>
                </c:pt>
                <c:pt idx="3357">
                  <c:v>45019.166874247683</c:v>
                </c:pt>
                <c:pt idx="3358">
                  <c:v>45019.17729097222</c:v>
                </c:pt>
                <c:pt idx="3359">
                  <c:v>45019.187707696758</c:v>
                </c:pt>
                <c:pt idx="3360">
                  <c:v>45019.198124421295</c:v>
                </c:pt>
                <c:pt idx="3361">
                  <c:v>45019.208541145832</c:v>
                </c:pt>
                <c:pt idx="3362">
                  <c:v>45019.218957870369</c:v>
                </c:pt>
                <c:pt idx="3363">
                  <c:v>45019.229374594906</c:v>
                </c:pt>
                <c:pt idx="3364">
                  <c:v>45019.239791319444</c:v>
                </c:pt>
                <c:pt idx="3365">
                  <c:v>45019.250208043981</c:v>
                </c:pt>
                <c:pt idx="3366">
                  <c:v>45019.260624768518</c:v>
                </c:pt>
                <c:pt idx="3367">
                  <c:v>45019.271041493055</c:v>
                </c:pt>
                <c:pt idx="3368">
                  <c:v>45019.281458217592</c:v>
                </c:pt>
                <c:pt idx="3369">
                  <c:v>45019.29187494213</c:v>
                </c:pt>
                <c:pt idx="3370">
                  <c:v>45019.302291666667</c:v>
                </c:pt>
                <c:pt idx="3371">
                  <c:v>45019.312708391204</c:v>
                </c:pt>
                <c:pt idx="3372">
                  <c:v>45019.323125115741</c:v>
                </c:pt>
                <c:pt idx="3373">
                  <c:v>45019.333541840278</c:v>
                </c:pt>
                <c:pt idx="3374">
                  <c:v>45019.343958564816</c:v>
                </c:pt>
                <c:pt idx="3375">
                  <c:v>45019.354375289353</c:v>
                </c:pt>
                <c:pt idx="3376">
                  <c:v>45019.36479201389</c:v>
                </c:pt>
                <c:pt idx="3377">
                  <c:v>45019.375208738427</c:v>
                </c:pt>
                <c:pt idx="3378">
                  <c:v>45019.385625462965</c:v>
                </c:pt>
                <c:pt idx="3379">
                  <c:v>45019.396042187502</c:v>
                </c:pt>
                <c:pt idx="3380">
                  <c:v>45019.406458912039</c:v>
                </c:pt>
                <c:pt idx="3381">
                  <c:v>45019.416875636576</c:v>
                </c:pt>
                <c:pt idx="3382">
                  <c:v>45019.427292361113</c:v>
                </c:pt>
                <c:pt idx="3383">
                  <c:v>45019.437709085651</c:v>
                </c:pt>
                <c:pt idx="3384">
                  <c:v>45019.448125810188</c:v>
                </c:pt>
                <c:pt idx="3385">
                  <c:v>45019.458542534725</c:v>
                </c:pt>
                <c:pt idx="3386">
                  <c:v>45019.468959259262</c:v>
                </c:pt>
                <c:pt idx="3387">
                  <c:v>45019.479375983799</c:v>
                </c:pt>
                <c:pt idx="3388">
                  <c:v>45019.489792708337</c:v>
                </c:pt>
                <c:pt idx="3389">
                  <c:v>45019.500209432874</c:v>
                </c:pt>
                <c:pt idx="3390">
                  <c:v>45019.510626157411</c:v>
                </c:pt>
                <c:pt idx="3391">
                  <c:v>45019.521042881941</c:v>
                </c:pt>
                <c:pt idx="3392">
                  <c:v>45019.531459606478</c:v>
                </c:pt>
                <c:pt idx="3393">
                  <c:v>45019.541876331015</c:v>
                </c:pt>
                <c:pt idx="3394">
                  <c:v>45019.552293055553</c:v>
                </c:pt>
                <c:pt idx="3395">
                  <c:v>45019.56270978009</c:v>
                </c:pt>
                <c:pt idx="3396">
                  <c:v>45019.573126504627</c:v>
                </c:pt>
                <c:pt idx="3397">
                  <c:v>45019.583543229164</c:v>
                </c:pt>
                <c:pt idx="3398">
                  <c:v>45019.593959953701</c:v>
                </c:pt>
                <c:pt idx="3399">
                  <c:v>45019.604376678239</c:v>
                </c:pt>
                <c:pt idx="3400">
                  <c:v>45019.614793402776</c:v>
                </c:pt>
                <c:pt idx="3401">
                  <c:v>45019.625210127313</c:v>
                </c:pt>
                <c:pt idx="3402">
                  <c:v>45019.63562685185</c:v>
                </c:pt>
                <c:pt idx="3403">
                  <c:v>45019.646043576387</c:v>
                </c:pt>
                <c:pt idx="3404">
                  <c:v>45019.656460300925</c:v>
                </c:pt>
                <c:pt idx="3405">
                  <c:v>45019.666877025462</c:v>
                </c:pt>
                <c:pt idx="3406">
                  <c:v>45019.677293749999</c:v>
                </c:pt>
                <c:pt idx="3407">
                  <c:v>45019.687710474536</c:v>
                </c:pt>
                <c:pt idx="3408">
                  <c:v>45019.698127199073</c:v>
                </c:pt>
                <c:pt idx="3409">
                  <c:v>45019.708543923611</c:v>
                </c:pt>
                <c:pt idx="3410">
                  <c:v>45019.718960648148</c:v>
                </c:pt>
                <c:pt idx="3411">
                  <c:v>45019.729377372685</c:v>
                </c:pt>
                <c:pt idx="3412">
                  <c:v>45019.739794097222</c:v>
                </c:pt>
                <c:pt idx="3413">
                  <c:v>45019.75021082176</c:v>
                </c:pt>
                <c:pt idx="3414">
                  <c:v>45019.760627546297</c:v>
                </c:pt>
                <c:pt idx="3415">
                  <c:v>45019.771044270834</c:v>
                </c:pt>
                <c:pt idx="3416">
                  <c:v>45019.781460995371</c:v>
                </c:pt>
                <c:pt idx="3417">
                  <c:v>45019.791877719908</c:v>
                </c:pt>
                <c:pt idx="3418">
                  <c:v>45019.802294444446</c:v>
                </c:pt>
                <c:pt idx="3419">
                  <c:v>45019.812711168983</c:v>
                </c:pt>
                <c:pt idx="3420">
                  <c:v>45019.82312789352</c:v>
                </c:pt>
                <c:pt idx="3421">
                  <c:v>45019.833544618057</c:v>
                </c:pt>
                <c:pt idx="3422">
                  <c:v>45019.843961342594</c:v>
                </c:pt>
                <c:pt idx="3423">
                  <c:v>45019.854378067132</c:v>
                </c:pt>
                <c:pt idx="3424">
                  <c:v>45019.864794791669</c:v>
                </c:pt>
                <c:pt idx="3425">
                  <c:v>45019.875211516206</c:v>
                </c:pt>
                <c:pt idx="3426">
                  <c:v>45019.885628240743</c:v>
                </c:pt>
                <c:pt idx="3427">
                  <c:v>45019.89604496528</c:v>
                </c:pt>
                <c:pt idx="3428">
                  <c:v>45019.906461689818</c:v>
                </c:pt>
                <c:pt idx="3429">
                  <c:v>45019.916878414355</c:v>
                </c:pt>
                <c:pt idx="3430">
                  <c:v>45019.927295138892</c:v>
                </c:pt>
                <c:pt idx="3431">
                  <c:v>45019.937711863429</c:v>
                </c:pt>
                <c:pt idx="3432">
                  <c:v>45019.948128587966</c:v>
                </c:pt>
                <c:pt idx="3433">
                  <c:v>45019.958545312496</c:v>
                </c:pt>
                <c:pt idx="3434">
                  <c:v>45019.968962037034</c:v>
                </c:pt>
                <c:pt idx="3435">
                  <c:v>45019.979378761571</c:v>
                </c:pt>
                <c:pt idx="3436">
                  <c:v>45019.989795486108</c:v>
                </c:pt>
                <c:pt idx="3437">
                  <c:v>45020.000212210645</c:v>
                </c:pt>
                <c:pt idx="3438">
                  <c:v>45020.010628935182</c:v>
                </c:pt>
                <c:pt idx="3439">
                  <c:v>45020.02104565972</c:v>
                </c:pt>
                <c:pt idx="3440">
                  <c:v>45020.031462384257</c:v>
                </c:pt>
                <c:pt idx="3441">
                  <c:v>45020.041879108794</c:v>
                </c:pt>
                <c:pt idx="3442">
                  <c:v>45020.052295833331</c:v>
                </c:pt>
                <c:pt idx="3443">
                  <c:v>45020.062712557869</c:v>
                </c:pt>
                <c:pt idx="3444">
                  <c:v>45020.073129282406</c:v>
                </c:pt>
                <c:pt idx="3445">
                  <c:v>45020.083546006943</c:v>
                </c:pt>
                <c:pt idx="3446">
                  <c:v>45020.09396273148</c:v>
                </c:pt>
                <c:pt idx="3447">
                  <c:v>45020.104379456017</c:v>
                </c:pt>
                <c:pt idx="3448">
                  <c:v>45020.114796180555</c:v>
                </c:pt>
                <c:pt idx="3449">
                  <c:v>45020.125212905092</c:v>
                </c:pt>
                <c:pt idx="3450">
                  <c:v>45020.135629629629</c:v>
                </c:pt>
                <c:pt idx="3451">
                  <c:v>45020.146046354166</c:v>
                </c:pt>
                <c:pt idx="3452">
                  <c:v>45020.156463078703</c:v>
                </c:pt>
                <c:pt idx="3453">
                  <c:v>45020.166879803241</c:v>
                </c:pt>
                <c:pt idx="3454">
                  <c:v>45020.177296527778</c:v>
                </c:pt>
                <c:pt idx="3455">
                  <c:v>45020.187713252315</c:v>
                </c:pt>
                <c:pt idx="3456">
                  <c:v>45020.198129976852</c:v>
                </c:pt>
                <c:pt idx="3457">
                  <c:v>45020.208546701389</c:v>
                </c:pt>
                <c:pt idx="3458">
                  <c:v>45020.218963425927</c:v>
                </c:pt>
                <c:pt idx="3459">
                  <c:v>45020.229380150464</c:v>
                </c:pt>
                <c:pt idx="3460">
                  <c:v>45020.239796875001</c:v>
                </c:pt>
                <c:pt idx="3461">
                  <c:v>45020.250213599538</c:v>
                </c:pt>
                <c:pt idx="3462">
                  <c:v>45020.260630324075</c:v>
                </c:pt>
                <c:pt idx="3463">
                  <c:v>45020.271047048613</c:v>
                </c:pt>
                <c:pt idx="3464">
                  <c:v>45020.28146377315</c:v>
                </c:pt>
                <c:pt idx="3465">
                  <c:v>45020.291880497687</c:v>
                </c:pt>
                <c:pt idx="3466">
                  <c:v>45020.302297222224</c:v>
                </c:pt>
                <c:pt idx="3467">
                  <c:v>45020.312713946762</c:v>
                </c:pt>
                <c:pt idx="3468">
                  <c:v>45020.323130671299</c:v>
                </c:pt>
                <c:pt idx="3469">
                  <c:v>45020.333547395836</c:v>
                </c:pt>
                <c:pt idx="3470">
                  <c:v>45020.343964120373</c:v>
                </c:pt>
                <c:pt idx="3471">
                  <c:v>45020.35438084491</c:v>
                </c:pt>
                <c:pt idx="3472">
                  <c:v>45020.364797569448</c:v>
                </c:pt>
                <c:pt idx="3473">
                  <c:v>45020.375214293985</c:v>
                </c:pt>
                <c:pt idx="3474">
                  <c:v>45020.385631018522</c:v>
                </c:pt>
                <c:pt idx="3475">
                  <c:v>45020.396047743059</c:v>
                </c:pt>
                <c:pt idx="3476">
                  <c:v>45020.406464467589</c:v>
                </c:pt>
                <c:pt idx="3477">
                  <c:v>45020.416881192126</c:v>
                </c:pt>
                <c:pt idx="3478">
                  <c:v>45020.427297916664</c:v>
                </c:pt>
                <c:pt idx="3479">
                  <c:v>45020.437714641201</c:v>
                </c:pt>
                <c:pt idx="3480">
                  <c:v>45020.448131365738</c:v>
                </c:pt>
                <c:pt idx="3481">
                  <c:v>45020.458548090275</c:v>
                </c:pt>
                <c:pt idx="3482">
                  <c:v>45020.468964814812</c:v>
                </c:pt>
                <c:pt idx="3483">
                  <c:v>45020.47938153935</c:v>
                </c:pt>
                <c:pt idx="3484">
                  <c:v>45020.489798263887</c:v>
                </c:pt>
                <c:pt idx="3485">
                  <c:v>45020.500214988424</c:v>
                </c:pt>
                <c:pt idx="3486">
                  <c:v>45020.510631712961</c:v>
                </c:pt>
                <c:pt idx="3487">
                  <c:v>45020.521048437498</c:v>
                </c:pt>
                <c:pt idx="3488">
                  <c:v>45020.531465162036</c:v>
                </c:pt>
                <c:pt idx="3489">
                  <c:v>45020.541881886573</c:v>
                </c:pt>
                <c:pt idx="3490">
                  <c:v>45020.55229861111</c:v>
                </c:pt>
                <c:pt idx="3491">
                  <c:v>45020.562715335647</c:v>
                </c:pt>
                <c:pt idx="3492">
                  <c:v>45020.573132060184</c:v>
                </c:pt>
                <c:pt idx="3493">
                  <c:v>45020.583548784722</c:v>
                </c:pt>
                <c:pt idx="3494">
                  <c:v>45020.593965509259</c:v>
                </c:pt>
                <c:pt idx="3495">
                  <c:v>45020.604382233796</c:v>
                </c:pt>
                <c:pt idx="3496">
                  <c:v>45020.614798958333</c:v>
                </c:pt>
                <c:pt idx="3497">
                  <c:v>45020.62521568287</c:v>
                </c:pt>
                <c:pt idx="3498">
                  <c:v>45020.635632407408</c:v>
                </c:pt>
                <c:pt idx="3499">
                  <c:v>45020.646049131945</c:v>
                </c:pt>
                <c:pt idx="3500">
                  <c:v>45020.656465856482</c:v>
                </c:pt>
                <c:pt idx="3501">
                  <c:v>45020.666882581019</c:v>
                </c:pt>
                <c:pt idx="3502">
                  <c:v>45020.677299305557</c:v>
                </c:pt>
                <c:pt idx="3503">
                  <c:v>45020.687716030094</c:v>
                </c:pt>
                <c:pt idx="3504">
                  <c:v>45020.698132754631</c:v>
                </c:pt>
                <c:pt idx="3505">
                  <c:v>45020.708549479168</c:v>
                </c:pt>
                <c:pt idx="3506">
                  <c:v>45020.718966203705</c:v>
                </c:pt>
                <c:pt idx="3507">
                  <c:v>45020.729382928243</c:v>
                </c:pt>
                <c:pt idx="3508">
                  <c:v>45020.73979965278</c:v>
                </c:pt>
                <c:pt idx="3509">
                  <c:v>45020.750216377317</c:v>
                </c:pt>
                <c:pt idx="3510">
                  <c:v>45020.760633101854</c:v>
                </c:pt>
                <c:pt idx="3511">
                  <c:v>45020.771049826391</c:v>
                </c:pt>
                <c:pt idx="3512">
                  <c:v>45020.781466550929</c:v>
                </c:pt>
                <c:pt idx="3513">
                  <c:v>45020.791883275466</c:v>
                </c:pt>
                <c:pt idx="3514">
                  <c:v>45020.802300000003</c:v>
                </c:pt>
                <c:pt idx="3515">
                  <c:v>45020.81271672454</c:v>
                </c:pt>
                <c:pt idx="3516">
                  <c:v>45020.823133449077</c:v>
                </c:pt>
                <c:pt idx="3517">
                  <c:v>45020.833550173615</c:v>
                </c:pt>
                <c:pt idx="3518">
                  <c:v>45020.843966898145</c:v>
                </c:pt>
                <c:pt idx="3519">
                  <c:v>45020.854383622682</c:v>
                </c:pt>
                <c:pt idx="3520">
                  <c:v>45020.864800347219</c:v>
                </c:pt>
                <c:pt idx="3521">
                  <c:v>45020.875217071756</c:v>
                </c:pt>
                <c:pt idx="3522">
                  <c:v>45020.885633796293</c:v>
                </c:pt>
                <c:pt idx="3523">
                  <c:v>45020.896050520831</c:v>
                </c:pt>
                <c:pt idx="3524">
                  <c:v>45020.906467245368</c:v>
                </c:pt>
                <c:pt idx="3525">
                  <c:v>45020.916883969905</c:v>
                </c:pt>
                <c:pt idx="3526">
                  <c:v>45020.927300694442</c:v>
                </c:pt>
                <c:pt idx="3527">
                  <c:v>45020.937717418979</c:v>
                </c:pt>
                <c:pt idx="3528">
                  <c:v>45020.948134143517</c:v>
                </c:pt>
                <c:pt idx="3529">
                  <c:v>45020.958550868054</c:v>
                </c:pt>
                <c:pt idx="3530">
                  <c:v>45020.968967592591</c:v>
                </c:pt>
                <c:pt idx="3531">
                  <c:v>45020.979384317128</c:v>
                </c:pt>
                <c:pt idx="3532">
                  <c:v>45020.989801041665</c:v>
                </c:pt>
                <c:pt idx="3533">
                  <c:v>45021.000217766203</c:v>
                </c:pt>
                <c:pt idx="3534">
                  <c:v>45021.01063449074</c:v>
                </c:pt>
                <c:pt idx="3535">
                  <c:v>45021.021051215277</c:v>
                </c:pt>
                <c:pt idx="3536">
                  <c:v>45021.031467939814</c:v>
                </c:pt>
                <c:pt idx="3537">
                  <c:v>45021.041884664352</c:v>
                </c:pt>
                <c:pt idx="3538">
                  <c:v>45021.052301388889</c:v>
                </c:pt>
                <c:pt idx="3539">
                  <c:v>45021.062718113426</c:v>
                </c:pt>
                <c:pt idx="3540">
                  <c:v>45021.073134837963</c:v>
                </c:pt>
                <c:pt idx="3541">
                  <c:v>45021.0835515625</c:v>
                </c:pt>
                <c:pt idx="3542">
                  <c:v>45021.093968287038</c:v>
                </c:pt>
                <c:pt idx="3543">
                  <c:v>45021.104385011575</c:v>
                </c:pt>
                <c:pt idx="3544">
                  <c:v>45021.114801736112</c:v>
                </c:pt>
                <c:pt idx="3545">
                  <c:v>45021.125218460649</c:v>
                </c:pt>
                <c:pt idx="3546">
                  <c:v>45021.135635185186</c:v>
                </c:pt>
                <c:pt idx="3547">
                  <c:v>45021.146051909724</c:v>
                </c:pt>
                <c:pt idx="3548">
                  <c:v>45021.156468634261</c:v>
                </c:pt>
                <c:pt idx="3549">
                  <c:v>45021.166885358798</c:v>
                </c:pt>
                <c:pt idx="3550">
                  <c:v>45021.177302083335</c:v>
                </c:pt>
                <c:pt idx="3551">
                  <c:v>45021.187718807872</c:v>
                </c:pt>
                <c:pt idx="3552">
                  <c:v>45021.19813553241</c:v>
                </c:pt>
                <c:pt idx="3553">
                  <c:v>45021.208552256947</c:v>
                </c:pt>
                <c:pt idx="3554">
                  <c:v>45021.218968981484</c:v>
                </c:pt>
                <c:pt idx="3555">
                  <c:v>45021.229385706021</c:v>
                </c:pt>
                <c:pt idx="3556">
                  <c:v>45021.239802430558</c:v>
                </c:pt>
                <c:pt idx="3557">
                  <c:v>45021.250219155096</c:v>
                </c:pt>
                <c:pt idx="3558">
                  <c:v>45021.260635879633</c:v>
                </c:pt>
                <c:pt idx="3559">
                  <c:v>45021.27105260417</c:v>
                </c:pt>
                <c:pt idx="3560">
                  <c:v>45021.281469328707</c:v>
                </c:pt>
                <c:pt idx="3561">
                  <c:v>45021.291886053237</c:v>
                </c:pt>
                <c:pt idx="3562">
                  <c:v>45021.302302777774</c:v>
                </c:pt>
                <c:pt idx="3563">
                  <c:v>45021.312719502312</c:v>
                </c:pt>
                <c:pt idx="3564">
                  <c:v>45021.323136226849</c:v>
                </c:pt>
                <c:pt idx="3565">
                  <c:v>45021.333552951386</c:v>
                </c:pt>
                <c:pt idx="3566">
                  <c:v>45021.343969675923</c:v>
                </c:pt>
                <c:pt idx="3567">
                  <c:v>45021.35438640046</c:v>
                </c:pt>
                <c:pt idx="3568">
                  <c:v>45021.364803124998</c:v>
                </c:pt>
                <c:pt idx="3569">
                  <c:v>45021.375219849535</c:v>
                </c:pt>
                <c:pt idx="3570">
                  <c:v>45021.385636574072</c:v>
                </c:pt>
                <c:pt idx="3571">
                  <c:v>45021.396053298609</c:v>
                </c:pt>
                <c:pt idx="3572">
                  <c:v>45021.406470023147</c:v>
                </c:pt>
                <c:pt idx="3573">
                  <c:v>45021.416886747684</c:v>
                </c:pt>
                <c:pt idx="3574">
                  <c:v>45021.427303472221</c:v>
                </c:pt>
                <c:pt idx="3575">
                  <c:v>45021.437720196758</c:v>
                </c:pt>
                <c:pt idx="3576">
                  <c:v>45021.448136921295</c:v>
                </c:pt>
                <c:pt idx="3577">
                  <c:v>45021.458553645833</c:v>
                </c:pt>
                <c:pt idx="3578">
                  <c:v>45021.46897037037</c:v>
                </c:pt>
                <c:pt idx="3579">
                  <c:v>45021.479387094907</c:v>
                </c:pt>
                <c:pt idx="3580">
                  <c:v>45021.489803819444</c:v>
                </c:pt>
                <c:pt idx="3581">
                  <c:v>45021.500220543981</c:v>
                </c:pt>
                <c:pt idx="3582">
                  <c:v>45021.510637268519</c:v>
                </c:pt>
                <c:pt idx="3583">
                  <c:v>45021.521053993056</c:v>
                </c:pt>
                <c:pt idx="3584">
                  <c:v>45021.531470717593</c:v>
                </c:pt>
                <c:pt idx="3585">
                  <c:v>45021.54188744213</c:v>
                </c:pt>
                <c:pt idx="3586">
                  <c:v>45021.552304166667</c:v>
                </c:pt>
                <c:pt idx="3587">
                  <c:v>45021.562720891205</c:v>
                </c:pt>
                <c:pt idx="3588">
                  <c:v>45021.573137615742</c:v>
                </c:pt>
                <c:pt idx="3589">
                  <c:v>45021.583554340279</c:v>
                </c:pt>
                <c:pt idx="3590">
                  <c:v>45021.593971064816</c:v>
                </c:pt>
                <c:pt idx="3591">
                  <c:v>45021.604387789353</c:v>
                </c:pt>
                <c:pt idx="3592">
                  <c:v>45021.614804513891</c:v>
                </c:pt>
                <c:pt idx="3593">
                  <c:v>45021.625221238428</c:v>
                </c:pt>
                <c:pt idx="3594">
                  <c:v>45021.635637962965</c:v>
                </c:pt>
                <c:pt idx="3595">
                  <c:v>45021.646054687502</c:v>
                </c:pt>
                <c:pt idx="3596">
                  <c:v>45021.65647141204</c:v>
                </c:pt>
                <c:pt idx="3597">
                  <c:v>45021.666888136577</c:v>
                </c:pt>
                <c:pt idx="3598">
                  <c:v>45021.677304861114</c:v>
                </c:pt>
                <c:pt idx="3599">
                  <c:v>45021.687721585651</c:v>
                </c:pt>
                <c:pt idx="3600">
                  <c:v>45021.698138310188</c:v>
                </c:pt>
                <c:pt idx="3601">
                  <c:v>45021.708555034726</c:v>
                </c:pt>
                <c:pt idx="3602">
                  <c:v>45021.718971759263</c:v>
                </c:pt>
                <c:pt idx="3603">
                  <c:v>45021.729388483793</c:v>
                </c:pt>
                <c:pt idx="3604">
                  <c:v>45021.73980520833</c:v>
                </c:pt>
                <c:pt idx="3605">
                  <c:v>45021.750221932867</c:v>
                </c:pt>
                <c:pt idx="3606">
                  <c:v>45021.760638657404</c:v>
                </c:pt>
                <c:pt idx="3607">
                  <c:v>45021.771055381942</c:v>
                </c:pt>
                <c:pt idx="3608">
                  <c:v>45021.781472106479</c:v>
                </c:pt>
                <c:pt idx="3609">
                  <c:v>45021.791888831016</c:v>
                </c:pt>
                <c:pt idx="3610">
                  <c:v>45021.802305555553</c:v>
                </c:pt>
                <c:pt idx="3611">
                  <c:v>45021.81272228009</c:v>
                </c:pt>
                <c:pt idx="3612">
                  <c:v>45021.823139004628</c:v>
                </c:pt>
                <c:pt idx="3613">
                  <c:v>45021.833555729165</c:v>
                </c:pt>
                <c:pt idx="3614">
                  <c:v>45021.843972453702</c:v>
                </c:pt>
                <c:pt idx="3615">
                  <c:v>45021.854389178239</c:v>
                </c:pt>
                <c:pt idx="3616">
                  <c:v>45021.864805902776</c:v>
                </c:pt>
                <c:pt idx="3617">
                  <c:v>45021.875222627314</c:v>
                </c:pt>
                <c:pt idx="3618">
                  <c:v>45021.885639351851</c:v>
                </c:pt>
                <c:pt idx="3619">
                  <c:v>45021.896056076388</c:v>
                </c:pt>
                <c:pt idx="3620">
                  <c:v>45021.906472800925</c:v>
                </c:pt>
                <c:pt idx="3621">
                  <c:v>45021.916889525462</c:v>
                </c:pt>
                <c:pt idx="3622">
                  <c:v>45021.92730625</c:v>
                </c:pt>
                <c:pt idx="3623">
                  <c:v>45021.937722974537</c:v>
                </c:pt>
                <c:pt idx="3624">
                  <c:v>45021.948139699074</c:v>
                </c:pt>
                <c:pt idx="3625">
                  <c:v>45021.958556423611</c:v>
                </c:pt>
                <c:pt idx="3626">
                  <c:v>45021.968973148149</c:v>
                </c:pt>
                <c:pt idx="3627">
                  <c:v>45021.979389872686</c:v>
                </c:pt>
                <c:pt idx="3628">
                  <c:v>45021.989806597223</c:v>
                </c:pt>
                <c:pt idx="3629">
                  <c:v>45022.00022332176</c:v>
                </c:pt>
                <c:pt idx="3630">
                  <c:v>45022.010640046297</c:v>
                </c:pt>
                <c:pt idx="3631">
                  <c:v>45022.021056770835</c:v>
                </c:pt>
                <c:pt idx="3632">
                  <c:v>45022.031473495372</c:v>
                </c:pt>
                <c:pt idx="3633">
                  <c:v>45022.041890219909</c:v>
                </c:pt>
                <c:pt idx="3634">
                  <c:v>45022.052306944446</c:v>
                </c:pt>
                <c:pt idx="3635">
                  <c:v>45022.062723668983</c:v>
                </c:pt>
                <c:pt idx="3636">
                  <c:v>45022.073140393521</c:v>
                </c:pt>
                <c:pt idx="3637">
                  <c:v>45022.083557118058</c:v>
                </c:pt>
                <c:pt idx="3638">
                  <c:v>45022.093973842595</c:v>
                </c:pt>
                <c:pt idx="3639">
                  <c:v>45022.104390567132</c:v>
                </c:pt>
                <c:pt idx="3640">
                  <c:v>45022.114807291669</c:v>
                </c:pt>
                <c:pt idx="3641">
                  <c:v>45022.125224016207</c:v>
                </c:pt>
                <c:pt idx="3642">
                  <c:v>45022.135640740744</c:v>
                </c:pt>
                <c:pt idx="3643">
                  <c:v>45022.146057465281</c:v>
                </c:pt>
                <c:pt idx="3644">
                  <c:v>45022.156474189818</c:v>
                </c:pt>
                <c:pt idx="3645">
                  <c:v>45022.166890914355</c:v>
                </c:pt>
                <c:pt idx="3646">
                  <c:v>45022.177307638885</c:v>
                </c:pt>
                <c:pt idx="3647">
                  <c:v>45022.187724363423</c:v>
                </c:pt>
                <c:pt idx="3648">
                  <c:v>45022.19814108796</c:v>
                </c:pt>
                <c:pt idx="3649">
                  <c:v>45022.208557812497</c:v>
                </c:pt>
                <c:pt idx="3650">
                  <c:v>45022.218974537034</c:v>
                </c:pt>
                <c:pt idx="3651">
                  <c:v>45022.229391261571</c:v>
                </c:pt>
                <c:pt idx="3652">
                  <c:v>45022.239807986109</c:v>
                </c:pt>
                <c:pt idx="3653">
                  <c:v>45022.250224710646</c:v>
                </c:pt>
                <c:pt idx="3654">
                  <c:v>45022.260641435183</c:v>
                </c:pt>
                <c:pt idx="3655">
                  <c:v>45022.27105815972</c:v>
                </c:pt>
                <c:pt idx="3656">
                  <c:v>45022.281474884257</c:v>
                </c:pt>
                <c:pt idx="3657">
                  <c:v>45022.291891608795</c:v>
                </c:pt>
                <c:pt idx="3658">
                  <c:v>45022.302308333332</c:v>
                </c:pt>
                <c:pt idx="3659">
                  <c:v>45022.312725057869</c:v>
                </c:pt>
                <c:pt idx="3660">
                  <c:v>45022.323141782406</c:v>
                </c:pt>
                <c:pt idx="3661">
                  <c:v>45022.333558506944</c:v>
                </c:pt>
                <c:pt idx="3662">
                  <c:v>45022.343975231481</c:v>
                </c:pt>
                <c:pt idx="3663">
                  <c:v>45022.354391956018</c:v>
                </c:pt>
                <c:pt idx="3664">
                  <c:v>45022.364808680555</c:v>
                </c:pt>
                <c:pt idx="3665">
                  <c:v>45022.375225405092</c:v>
                </c:pt>
                <c:pt idx="3666">
                  <c:v>45022.38564212963</c:v>
                </c:pt>
                <c:pt idx="3667">
                  <c:v>45022.396058854167</c:v>
                </c:pt>
                <c:pt idx="3668">
                  <c:v>45022.406475578704</c:v>
                </c:pt>
                <c:pt idx="3669">
                  <c:v>45022.416892303241</c:v>
                </c:pt>
                <c:pt idx="3670">
                  <c:v>45022.427309027778</c:v>
                </c:pt>
                <c:pt idx="3671">
                  <c:v>45022.437725752316</c:v>
                </c:pt>
                <c:pt idx="3672">
                  <c:v>45022.448142476853</c:v>
                </c:pt>
                <c:pt idx="3673">
                  <c:v>45022.45855920139</c:v>
                </c:pt>
                <c:pt idx="3674">
                  <c:v>45022.468975925927</c:v>
                </c:pt>
                <c:pt idx="3675">
                  <c:v>45022.479392650464</c:v>
                </c:pt>
                <c:pt idx="3676">
                  <c:v>45022.489809375002</c:v>
                </c:pt>
                <c:pt idx="3677">
                  <c:v>45022.500226099539</c:v>
                </c:pt>
                <c:pt idx="3678">
                  <c:v>45022.510642824076</c:v>
                </c:pt>
                <c:pt idx="3679">
                  <c:v>45022.521059548613</c:v>
                </c:pt>
                <c:pt idx="3680">
                  <c:v>45022.53147627315</c:v>
                </c:pt>
                <c:pt idx="3681">
                  <c:v>45022.541892997688</c:v>
                </c:pt>
                <c:pt idx="3682">
                  <c:v>45022.552309722225</c:v>
                </c:pt>
                <c:pt idx="3683">
                  <c:v>45022.562726446762</c:v>
                </c:pt>
                <c:pt idx="3684">
                  <c:v>45022.573143171299</c:v>
                </c:pt>
                <c:pt idx="3685">
                  <c:v>45022.583559895837</c:v>
                </c:pt>
                <c:pt idx="3686">
                  <c:v>45022.593976620374</c:v>
                </c:pt>
                <c:pt idx="3687">
                  <c:v>45022.604393344911</c:v>
                </c:pt>
                <c:pt idx="3688">
                  <c:v>45022.614810069441</c:v>
                </c:pt>
                <c:pt idx="3689">
                  <c:v>45022.625226793978</c:v>
                </c:pt>
                <c:pt idx="3690">
                  <c:v>45022.635643518515</c:v>
                </c:pt>
                <c:pt idx="3691">
                  <c:v>45022.646060243052</c:v>
                </c:pt>
                <c:pt idx="3692">
                  <c:v>45022.65647696759</c:v>
                </c:pt>
                <c:pt idx="3693">
                  <c:v>45022.666893692127</c:v>
                </c:pt>
                <c:pt idx="3694">
                  <c:v>45022.677310416664</c:v>
                </c:pt>
                <c:pt idx="3695">
                  <c:v>45022.687727141201</c:v>
                </c:pt>
                <c:pt idx="3696">
                  <c:v>45022.698143865739</c:v>
                </c:pt>
                <c:pt idx="3697">
                  <c:v>45022.708560590276</c:v>
                </c:pt>
                <c:pt idx="3698">
                  <c:v>45022.718977314813</c:v>
                </c:pt>
                <c:pt idx="3699">
                  <c:v>45022.72939403935</c:v>
                </c:pt>
                <c:pt idx="3700">
                  <c:v>45022.739810763887</c:v>
                </c:pt>
                <c:pt idx="3701">
                  <c:v>45022.750227488425</c:v>
                </c:pt>
                <c:pt idx="3702">
                  <c:v>45022.760644212962</c:v>
                </c:pt>
                <c:pt idx="3703">
                  <c:v>45022.771060937499</c:v>
                </c:pt>
                <c:pt idx="3704">
                  <c:v>45022.781477662036</c:v>
                </c:pt>
                <c:pt idx="3705">
                  <c:v>45022.791894386573</c:v>
                </c:pt>
                <c:pt idx="3706">
                  <c:v>45022.802311111111</c:v>
                </c:pt>
                <c:pt idx="3707">
                  <c:v>45022.812727835648</c:v>
                </c:pt>
                <c:pt idx="3708">
                  <c:v>45022.823144560185</c:v>
                </c:pt>
                <c:pt idx="3709">
                  <c:v>45022.833561284722</c:v>
                </c:pt>
                <c:pt idx="3710">
                  <c:v>45022.843978009259</c:v>
                </c:pt>
                <c:pt idx="3711">
                  <c:v>45022.854394733797</c:v>
                </c:pt>
                <c:pt idx="3712">
                  <c:v>45022.864811458334</c:v>
                </c:pt>
                <c:pt idx="3713">
                  <c:v>45022.875228182871</c:v>
                </c:pt>
                <c:pt idx="3714">
                  <c:v>45022.885644907408</c:v>
                </c:pt>
                <c:pt idx="3715">
                  <c:v>45022.896061631945</c:v>
                </c:pt>
                <c:pt idx="3716">
                  <c:v>45022.906478356483</c:v>
                </c:pt>
                <c:pt idx="3717">
                  <c:v>45022.91689508102</c:v>
                </c:pt>
                <c:pt idx="3718">
                  <c:v>45022.927311805557</c:v>
                </c:pt>
                <c:pt idx="3719">
                  <c:v>45022.937728530094</c:v>
                </c:pt>
                <c:pt idx="3720">
                  <c:v>45022.948145254632</c:v>
                </c:pt>
                <c:pt idx="3721">
                  <c:v>45022.958561979169</c:v>
                </c:pt>
                <c:pt idx="3722">
                  <c:v>45022.968978703706</c:v>
                </c:pt>
                <c:pt idx="3723">
                  <c:v>45022.979395428243</c:v>
                </c:pt>
                <c:pt idx="3724">
                  <c:v>45022.98981215278</c:v>
                </c:pt>
                <c:pt idx="3725">
                  <c:v>45023.000228877318</c:v>
                </c:pt>
                <c:pt idx="3726">
                  <c:v>45023.010645601855</c:v>
                </c:pt>
                <c:pt idx="3727">
                  <c:v>45023.021062326392</c:v>
                </c:pt>
                <c:pt idx="3728">
                  <c:v>45023.031479050929</c:v>
                </c:pt>
                <c:pt idx="3729">
                  <c:v>45023.041895775466</c:v>
                </c:pt>
                <c:pt idx="3730">
                  <c:v>45023.052312500004</c:v>
                </c:pt>
                <c:pt idx="3731">
                  <c:v>45023.062729224534</c:v>
                </c:pt>
                <c:pt idx="3732">
                  <c:v>45023.073145949071</c:v>
                </c:pt>
                <c:pt idx="3733">
                  <c:v>45023.083562673608</c:v>
                </c:pt>
                <c:pt idx="3734">
                  <c:v>45023.093979398145</c:v>
                </c:pt>
                <c:pt idx="3735">
                  <c:v>45023.104396122682</c:v>
                </c:pt>
                <c:pt idx="3736">
                  <c:v>45023.11481284722</c:v>
                </c:pt>
                <c:pt idx="3737">
                  <c:v>45023.125229571757</c:v>
                </c:pt>
                <c:pt idx="3738">
                  <c:v>45023.135646296294</c:v>
                </c:pt>
                <c:pt idx="3739">
                  <c:v>45023.146063020831</c:v>
                </c:pt>
                <c:pt idx="3740">
                  <c:v>45023.156479745368</c:v>
                </c:pt>
                <c:pt idx="3741">
                  <c:v>45023.166896469906</c:v>
                </c:pt>
                <c:pt idx="3742">
                  <c:v>45023.177313194443</c:v>
                </c:pt>
                <c:pt idx="3743">
                  <c:v>45023.18772991898</c:v>
                </c:pt>
                <c:pt idx="3744">
                  <c:v>45023.198146643517</c:v>
                </c:pt>
                <c:pt idx="3745">
                  <c:v>45023.208563368054</c:v>
                </c:pt>
                <c:pt idx="3746">
                  <c:v>45023.218980092592</c:v>
                </c:pt>
                <c:pt idx="3747">
                  <c:v>45023.229396817129</c:v>
                </c:pt>
                <c:pt idx="3748">
                  <c:v>45023.239813541666</c:v>
                </c:pt>
                <c:pt idx="3749">
                  <c:v>45023.250230266203</c:v>
                </c:pt>
                <c:pt idx="3750">
                  <c:v>45023.26064699074</c:v>
                </c:pt>
                <c:pt idx="3751">
                  <c:v>45023.271063715278</c:v>
                </c:pt>
                <c:pt idx="3752">
                  <c:v>45023.281480439815</c:v>
                </c:pt>
                <c:pt idx="3753">
                  <c:v>45023.291897164352</c:v>
                </c:pt>
                <c:pt idx="3754">
                  <c:v>45023.302313888889</c:v>
                </c:pt>
                <c:pt idx="3755">
                  <c:v>45023.312730613427</c:v>
                </c:pt>
                <c:pt idx="3756">
                  <c:v>45023.323147337964</c:v>
                </c:pt>
                <c:pt idx="3757">
                  <c:v>45023.333564062501</c:v>
                </c:pt>
                <c:pt idx="3758">
                  <c:v>45023.343980787038</c:v>
                </c:pt>
                <c:pt idx="3759">
                  <c:v>45023.354397511575</c:v>
                </c:pt>
                <c:pt idx="3760">
                  <c:v>45023.364814236113</c:v>
                </c:pt>
                <c:pt idx="3761">
                  <c:v>45023.37523096065</c:v>
                </c:pt>
                <c:pt idx="3762">
                  <c:v>45023.385647685187</c:v>
                </c:pt>
                <c:pt idx="3763">
                  <c:v>45023.396064409724</c:v>
                </c:pt>
                <c:pt idx="3764">
                  <c:v>45023.406481134261</c:v>
                </c:pt>
                <c:pt idx="3765">
                  <c:v>45023.416897858799</c:v>
                </c:pt>
                <c:pt idx="3766">
                  <c:v>45023.427314583336</c:v>
                </c:pt>
                <c:pt idx="3767">
                  <c:v>45023.437731307873</c:v>
                </c:pt>
                <c:pt idx="3768">
                  <c:v>45023.44814803241</c:v>
                </c:pt>
                <c:pt idx="3769">
                  <c:v>45023.458564756947</c:v>
                </c:pt>
                <c:pt idx="3770">
                  <c:v>45023.468981481485</c:v>
                </c:pt>
                <c:pt idx="3771">
                  <c:v>45023.479398206022</c:v>
                </c:pt>
                <c:pt idx="3772">
                  <c:v>45023.489814930559</c:v>
                </c:pt>
                <c:pt idx="3773">
                  <c:v>45023.500231655089</c:v>
                </c:pt>
                <c:pt idx="3774">
                  <c:v>45023.510648379626</c:v>
                </c:pt>
                <c:pt idx="3775">
                  <c:v>45023.521065104163</c:v>
                </c:pt>
                <c:pt idx="3776">
                  <c:v>45023.531481828701</c:v>
                </c:pt>
                <c:pt idx="3777">
                  <c:v>45023.541898553238</c:v>
                </c:pt>
                <c:pt idx="3778">
                  <c:v>45023.552315277775</c:v>
                </c:pt>
                <c:pt idx="3779">
                  <c:v>45023.562732002312</c:v>
                </c:pt>
                <c:pt idx="3780">
                  <c:v>45023.573148726849</c:v>
                </c:pt>
                <c:pt idx="3781">
                  <c:v>45023.583565451387</c:v>
                </c:pt>
                <c:pt idx="3782">
                  <c:v>45023.593982175924</c:v>
                </c:pt>
                <c:pt idx="3783">
                  <c:v>45023.604398900461</c:v>
                </c:pt>
                <c:pt idx="3784">
                  <c:v>45023.614815624998</c:v>
                </c:pt>
                <c:pt idx="3785">
                  <c:v>45023.625232349536</c:v>
                </c:pt>
                <c:pt idx="3786">
                  <c:v>45023.635649074073</c:v>
                </c:pt>
                <c:pt idx="3787">
                  <c:v>45023.64606579861</c:v>
                </c:pt>
                <c:pt idx="3788">
                  <c:v>45023.656482523147</c:v>
                </c:pt>
                <c:pt idx="3789">
                  <c:v>45023.666899247684</c:v>
                </c:pt>
                <c:pt idx="3790">
                  <c:v>45023.677315972222</c:v>
                </c:pt>
                <c:pt idx="3791">
                  <c:v>45023.687732696759</c:v>
                </c:pt>
                <c:pt idx="3792">
                  <c:v>45023.698149421296</c:v>
                </c:pt>
                <c:pt idx="3793">
                  <c:v>45023.708566145833</c:v>
                </c:pt>
                <c:pt idx="3794">
                  <c:v>45023.71898287037</c:v>
                </c:pt>
                <c:pt idx="3795">
                  <c:v>45023.729399594908</c:v>
                </c:pt>
                <c:pt idx="3796">
                  <c:v>45023.739816319445</c:v>
                </c:pt>
                <c:pt idx="3797">
                  <c:v>45023.750233043982</c:v>
                </c:pt>
                <c:pt idx="3798">
                  <c:v>45023.760649768519</c:v>
                </c:pt>
                <c:pt idx="3799">
                  <c:v>45023.771066493056</c:v>
                </c:pt>
                <c:pt idx="3800">
                  <c:v>45023.781483217594</c:v>
                </c:pt>
                <c:pt idx="3801">
                  <c:v>45023.791899942131</c:v>
                </c:pt>
                <c:pt idx="3802">
                  <c:v>45023.802316666668</c:v>
                </c:pt>
                <c:pt idx="3803">
                  <c:v>45023.812733391205</c:v>
                </c:pt>
                <c:pt idx="3804">
                  <c:v>45023.823150115742</c:v>
                </c:pt>
                <c:pt idx="3805">
                  <c:v>45023.83356684028</c:v>
                </c:pt>
                <c:pt idx="3806">
                  <c:v>45023.843983564817</c:v>
                </c:pt>
                <c:pt idx="3807">
                  <c:v>45023.854400289354</c:v>
                </c:pt>
                <c:pt idx="3808">
                  <c:v>45023.864817013891</c:v>
                </c:pt>
                <c:pt idx="3809">
                  <c:v>45023.875233738429</c:v>
                </c:pt>
                <c:pt idx="3810">
                  <c:v>45023.885650462966</c:v>
                </c:pt>
                <c:pt idx="3811">
                  <c:v>45023.896067187503</c:v>
                </c:pt>
                <c:pt idx="3812">
                  <c:v>45023.90648391204</c:v>
                </c:pt>
                <c:pt idx="3813">
                  <c:v>45023.916900636577</c:v>
                </c:pt>
                <c:pt idx="3814">
                  <c:v>45023.927317361115</c:v>
                </c:pt>
                <c:pt idx="3815">
                  <c:v>45023.937734085652</c:v>
                </c:pt>
                <c:pt idx="3816">
                  <c:v>45023.948150810182</c:v>
                </c:pt>
                <c:pt idx="3817">
                  <c:v>45023.958567534719</c:v>
                </c:pt>
                <c:pt idx="3818">
                  <c:v>45023.968984259256</c:v>
                </c:pt>
                <c:pt idx="3819">
                  <c:v>45023.979400983793</c:v>
                </c:pt>
                <c:pt idx="3820">
                  <c:v>45023.989817708331</c:v>
                </c:pt>
                <c:pt idx="3821">
                  <c:v>45024.000234432868</c:v>
                </c:pt>
                <c:pt idx="3822">
                  <c:v>45024.010651157405</c:v>
                </c:pt>
                <c:pt idx="3823">
                  <c:v>45024.021067881942</c:v>
                </c:pt>
                <c:pt idx="3824">
                  <c:v>45024.031484606479</c:v>
                </c:pt>
                <c:pt idx="3825">
                  <c:v>45024.041901331017</c:v>
                </c:pt>
                <c:pt idx="3826">
                  <c:v>45024.052318055554</c:v>
                </c:pt>
                <c:pt idx="3827">
                  <c:v>45024.062734780091</c:v>
                </c:pt>
                <c:pt idx="3828">
                  <c:v>45024.073151504628</c:v>
                </c:pt>
                <c:pt idx="3829">
                  <c:v>45024.083568229165</c:v>
                </c:pt>
                <c:pt idx="3830">
                  <c:v>45024.093984953703</c:v>
                </c:pt>
                <c:pt idx="3831">
                  <c:v>45024.10440167824</c:v>
                </c:pt>
                <c:pt idx="3832">
                  <c:v>45024.114818402777</c:v>
                </c:pt>
                <c:pt idx="3833">
                  <c:v>45024.125235127314</c:v>
                </c:pt>
                <c:pt idx="3834">
                  <c:v>45024.135651851851</c:v>
                </c:pt>
                <c:pt idx="3835">
                  <c:v>45024.146068576389</c:v>
                </c:pt>
                <c:pt idx="3836">
                  <c:v>45024.156485300926</c:v>
                </c:pt>
                <c:pt idx="3837">
                  <c:v>45024.166902025463</c:v>
                </c:pt>
                <c:pt idx="3838">
                  <c:v>45024.17731875</c:v>
                </c:pt>
                <c:pt idx="3839">
                  <c:v>45024.187735474537</c:v>
                </c:pt>
                <c:pt idx="3840">
                  <c:v>45024.198152199075</c:v>
                </c:pt>
                <c:pt idx="3841">
                  <c:v>45024.208568923612</c:v>
                </c:pt>
                <c:pt idx="3842">
                  <c:v>45024.218985648149</c:v>
                </c:pt>
                <c:pt idx="3843">
                  <c:v>45024.229402372686</c:v>
                </c:pt>
                <c:pt idx="3844">
                  <c:v>45024.239819097224</c:v>
                </c:pt>
                <c:pt idx="3845">
                  <c:v>45024.250235821761</c:v>
                </c:pt>
                <c:pt idx="3846">
                  <c:v>45024.260652546298</c:v>
                </c:pt>
                <c:pt idx="3847">
                  <c:v>45024.271069270835</c:v>
                </c:pt>
                <c:pt idx="3848">
                  <c:v>45024.281485995372</c:v>
                </c:pt>
                <c:pt idx="3849">
                  <c:v>45024.29190271991</c:v>
                </c:pt>
                <c:pt idx="3850">
                  <c:v>45024.302319444447</c:v>
                </c:pt>
                <c:pt idx="3851">
                  <c:v>45024.312736168984</c:v>
                </c:pt>
                <c:pt idx="3852">
                  <c:v>45024.323152893521</c:v>
                </c:pt>
                <c:pt idx="3853">
                  <c:v>45024.333569618058</c:v>
                </c:pt>
                <c:pt idx="3854">
                  <c:v>45024.343986342596</c:v>
                </c:pt>
                <c:pt idx="3855">
                  <c:v>45024.354403067133</c:v>
                </c:pt>
                <c:pt idx="3856">
                  <c:v>45024.36481979167</c:v>
                </c:pt>
                <c:pt idx="3857">
                  <c:v>45024.375236516207</c:v>
                </c:pt>
                <c:pt idx="3858">
                  <c:v>45024.385653240737</c:v>
                </c:pt>
                <c:pt idx="3859">
                  <c:v>45024.396069965274</c:v>
                </c:pt>
                <c:pt idx="3860">
                  <c:v>45024.406486689812</c:v>
                </c:pt>
                <c:pt idx="3861">
                  <c:v>45024.416903414349</c:v>
                </c:pt>
                <c:pt idx="3862">
                  <c:v>45024.427320138886</c:v>
                </c:pt>
                <c:pt idx="3863">
                  <c:v>45024.437736863423</c:v>
                </c:pt>
                <c:pt idx="3864">
                  <c:v>45024.44815358796</c:v>
                </c:pt>
                <c:pt idx="3865">
                  <c:v>45024.458570312498</c:v>
                </c:pt>
                <c:pt idx="3866">
                  <c:v>45024.468987037035</c:v>
                </c:pt>
                <c:pt idx="3867">
                  <c:v>45024.479403761572</c:v>
                </c:pt>
                <c:pt idx="3868">
                  <c:v>45024.489820486109</c:v>
                </c:pt>
                <c:pt idx="3869">
                  <c:v>45024.500237210646</c:v>
                </c:pt>
                <c:pt idx="3870">
                  <c:v>45024.510653935184</c:v>
                </c:pt>
                <c:pt idx="3871">
                  <c:v>45024.521070659721</c:v>
                </c:pt>
                <c:pt idx="3872">
                  <c:v>45024.531487384258</c:v>
                </c:pt>
                <c:pt idx="3873">
                  <c:v>45024.541904108795</c:v>
                </c:pt>
                <c:pt idx="3874">
                  <c:v>45024.552320833332</c:v>
                </c:pt>
                <c:pt idx="3875">
                  <c:v>45024.56273755787</c:v>
                </c:pt>
                <c:pt idx="3876">
                  <c:v>45024.573154282407</c:v>
                </c:pt>
                <c:pt idx="3877">
                  <c:v>45024.583571006944</c:v>
                </c:pt>
                <c:pt idx="3878">
                  <c:v>45024.593987731481</c:v>
                </c:pt>
                <c:pt idx="3879">
                  <c:v>45024.604404456019</c:v>
                </c:pt>
                <c:pt idx="3880">
                  <c:v>45024.614821180556</c:v>
                </c:pt>
                <c:pt idx="3881">
                  <c:v>45024.625237905093</c:v>
                </c:pt>
                <c:pt idx="3882">
                  <c:v>45024.63565462963</c:v>
                </c:pt>
                <c:pt idx="3883">
                  <c:v>45024.646071354167</c:v>
                </c:pt>
                <c:pt idx="3884">
                  <c:v>45024.656488078705</c:v>
                </c:pt>
                <c:pt idx="3885">
                  <c:v>45024.666904803242</c:v>
                </c:pt>
                <c:pt idx="3886">
                  <c:v>45024.677321527779</c:v>
                </c:pt>
                <c:pt idx="3887">
                  <c:v>45024.687738252316</c:v>
                </c:pt>
                <c:pt idx="3888">
                  <c:v>45024.698154976853</c:v>
                </c:pt>
                <c:pt idx="3889">
                  <c:v>45024.708571701391</c:v>
                </c:pt>
                <c:pt idx="3890">
                  <c:v>45024.718988425928</c:v>
                </c:pt>
                <c:pt idx="3891">
                  <c:v>45024.729405150465</c:v>
                </c:pt>
                <c:pt idx="3892">
                  <c:v>45024.739821875002</c:v>
                </c:pt>
                <c:pt idx="3893">
                  <c:v>45024.750238599539</c:v>
                </c:pt>
                <c:pt idx="3894">
                  <c:v>45024.760655324077</c:v>
                </c:pt>
                <c:pt idx="3895">
                  <c:v>45024.771072048614</c:v>
                </c:pt>
                <c:pt idx="3896">
                  <c:v>45024.781488773151</c:v>
                </c:pt>
                <c:pt idx="3897">
                  <c:v>45024.791905497688</c:v>
                </c:pt>
                <c:pt idx="3898">
                  <c:v>45024.802322222225</c:v>
                </c:pt>
                <c:pt idx="3899">
                  <c:v>45024.812738946763</c:v>
                </c:pt>
                <c:pt idx="3900">
                  <c:v>45024.8231556713</c:v>
                </c:pt>
                <c:pt idx="3901">
                  <c:v>45024.83357239583</c:v>
                </c:pt>
                <c:pt idx="3902">
                  <c:v>45024.843989120367</c:v>
                </c:pt>
                <c:pt idx="3903">
                  <c:v>45024.854405844904</c:v>
                </c:pt>
                <c:pt idx="3904">
                  <c:v>45024.864822569441</c:v>
                </c:pt>
                <c:pt idx="3905">
                  <c:v>45024.875239293979</c:v>
                </c:pt>
                <c:pt idx="3906">
                  <c:v>45024.885656018516</c:v>
                </c:pt>
                <c:pt idx="3907">
                  <c:v>45024.896072743053</c:v>
                </c:pt>
                <c:pt idx="3908">
                  <c:v>45024.90648946759</c:v>
                </c:pt>
                <c:pt idx="3909">
                  <c:v>45024.916906192127</c:v>
                </c:pt>
                <c:pt idx="3910">
                  <c:v>45024.927322916665</c:v>
                </c:pt>
                <c:pt idx="3911">
                  <c:v>45024.937739641202</c:v>
                </c:pt>
                <c:pt idx="3912">
                  <c:v>45024.948156365739</c:v>
                </c:pt>
                <c:pt idx="3913">
                  <c:v>45024.958573090276</c:v>
                </c:pt>
                <c:pt idx="3914">
                  <c:v>45024.968989814814</c:v>
                </c:pt>
                <c:pt idx="3915">
                  <c:v>45024.979406539351</c:v>
                </c:pt>
                <c:pt idx="3916">
                  <c:v>45024.989823263888</c:v>
                </c:pt>
                <c:pt idx="3917">
                  <c:v>45025.000239988425</c:v>
                </c:pt>
                <c:pt idx="3918">
                  <c:v>45025.010656712962</c:v>
                </c:pt>
                <c:pt idx="3919">
                  <c:v>45025.0210734375</c:v>
                </c:pt>
                <c:pt idx="3920">
                  <c:v>45025.031490162037</c:v>
                </c:pt>
                <c:pt idx="3921">
                  <c:v>45025.041906886574</c:v>
                </c:pt>
                <c:pt idx="3922">
                  <c:v>45025.052323611111</c:v>
                </c:pt>
                <c:pt idx="3923">
                  <c:v>45025.062740335648</c:v>
                </c:pt>
                <c:pt idx="3924">
                  <c:v>45025.073157060186</c:v>
                </c:pt>
                <c:pt idx="3925">
                  <c:v>45025.083573784723</c:v>
                </c:pt>
                <c:pt idx="3926">
                  <c:v>45025.09399050926</c:v>
                </c:pt>
                <c:pt idx="3927">
                  <c:v>45025.104407233797</c:v>
                </c:pt>
                <c:pt idx="3928">
                  <c:v>45025.114823958334</c:v>
                </c:pt>
                <c:pt idx="3929">
                  <c:v>45025.125240682872</c:v>
                </c:pt>
                <c:pt idx="3930">
                  <c:v>45025.135657407409</c:v>
                </c:pt>
                <c:pt idx="3931">
                  <c:v>45025.146074131946</c:v>
                </c:pt>
                <c:pt idx="3932">
                  <c:v>45025.156490856483</c:v>
                </c:pt>
                <c:pt idx="3933">
                  <c:v>45025.16690758102</c:v>
                </c:pt>
                <c:pt idx="3934">
                  <c:v>45025.177324305558</c:v>
                </c:pt>
                <c:pt idx="3935">
                  <c:v>45025.187741030095</c:v>
                </c:pt>
                <c:pt idx="3936">
                  <c:v>45025.198157754632</c:v>
                </c:pt>
                <c:pt idx="3937">
                  <c:v>45025.208574479169</c:v>
                </c:pt>
                <c:pt idx="3938">
                  <c:v>45025.218991203707</c:v>
                </c:pt>
                <c:pt idx="3939">
                  <c:v>45025.229407928244</c:v>
                </c:pt>
                <c:pt idx="3940">
                  <c:v>45025.239824652781</c:v>
                </c:pt>
                <c:pt idx="3941">
                  <c:v>45025.250241377318</c:v>
                </c:pt>
                <c:pt idx="3942">
                  <c:v>45025.260658101855</c:v>
                </c:pt>
                <c:pt idx="3943">
                  <c:v>45025.271074826385</c:v>
                </c:pt>
                <c:pt idx="3944">
                  <c:v>45025.281491550923</c:v>
                </c:pt>
                <c:pt idx="3945">
                  <c:v>45025.29190827546</c:v>
                </c:pt>
                <c:pt idx="3946">
                  <c:v>45025.302324999997</c:v>
                </c:pt>
                <c:pt idx="3947">
                  <c:v>45025.312741724534</c:v>
                </c:pt>
                <c:pt idx="3948">
                  <c:v>45025.323158449071</c:v>
                </c:pt>
                <c:pt idx="3949">
                  <c:v>45025.333575173609</c:v>
                </c:pt>
                <c:pt idx="3950">
                  <c:v>45025.343991898146</c:v>
                </c:pt>
                <c:pt idx="3951">
                  <c:v>45025.354408622683</c:v>
                </c:pt>
                <c:pt idx="3952">
                  <c:v>45025.36482534722</c:v>
                </c:pt>
                <c:pt idx="3953">
                  <c:v>45025.375242071757</c:v>
                </c:pt>
                <c:pt idx="3954">
                  <c:v>45025.385658796295</c:v>
                </c:pt>
                <c:pt idx="3955">
                  <c:v>45025.396075520832</c:v>
                </c:pt>
                <c:pt idx="3956">
                  <c:v>45025.406492245369</c:v>
                </c:pt>
                <c:pt idx="3957">
                  <c:v>45025.416908969906</c:v>
                </c:pt>
                <c:pt idx="3958">
                  <c:v>45025.427325694443</c:v>
                </c:pt>
                <c:pt idx="3959">
                  <c:v>45025.437742418981</c:v>
                </c:pt>
                <c:pt idx="3960">
                  <c:v>45025.448159143518</c:v>
                </c:pt>
                <c:pt idx="3961">
                  <c:v>45025.458575868055</c:v>
                </c:pt>
                <c:pt idx="3962">
                  <c:v>45025.468992592592</c:v>
                </c:pt>
                <c:pt idx="3963">
                  <c:v>45025.479409317129</c:v>
                </c:pt>
                <c:pt idx="3964">
                  <c:v>45025.489826041667</c:v>
                </c:pt>
                <c:pt idx="3965">
                  <c:v>45025.500242766204</c:v>
                </c:pt>
                <c:pt idx="3966">
                  <c:v>45025.510659490741</c:v>
                </c:pt>
                <c:pt idx="3967">
                  <c:v>45025.521076215278</c:v>
                </c:pt>
                <c:pt idx="3968">
                  <c:v>45025.531492939816</c:v>
                </c:pt>
                <c:pt idx="3969">
                  <c:v>45025.541909664353</c:v>
                </c:pt>
                <c:pt idx="3970">
                  <c:v>45025.55232638889</c:v>
                </c:pt>
                <c:pt idx="3971">
                  <c:v>45025.562743113427</c:v>
                </c:pt>
                <c:pt idx="3972">
                  <c:v>45025.573159837964</c:v>
                </c:pt>
                <c:pt idx="3973">
                  <c:v>45025.583576562502</c:v>
                </c:pt>
                <c:pt idx="3974">
                  <c:v>45025.593993287039</c:v>
                </c:pt>
                <c:pt idx="3975">
                  <c:v>45025.604410011576</c:v>
                </c:pt>
                <c:pt idx="3976">
                  <c:v>45025.614826736113</c:v>
                </c:pt>
                <c:pt idx="3977">
                  <c:v>45025.62524346065</c:v>
                </c:pt>
                <c:pt idx="3978">
                  <c:v>45025.635660185188</c:v>
                </c:pt>
                <c:pt idx="3979">
                  <c:v>45025.646076909725</c:v>
                </c:pt>
                <c:pt idx="3980">
                  <c:v>45025.656493634262</c:v>
                </c:pt>
                <c:pt idx="3981">
                  <c:v>45025.666910358799</c:v>
                </c:pt>
                <c:pt idx="3982">
                  <c:v>45025.677327083336</c:v>
                </c:pt>
                <c:pt idx="3983">
                  <c:v>45025.687743807874</c:v>
                </c:pt>
                <c:pt idx="3984">
                  <c:v>45025.698160532411</c:v>
                </c:pt>
                <c:pt idx="3985">
                  <c:v>45025.708577256948</c:v>
                </c:pt>
                <c:pt idx="3986">
                  <c:v>45025.718993981478</c:v>
                </c:pt>
                <c:pt idx="3987">
                  <c:v>45025.729410706015</c:v>
                </c:pt>
                <c:pt idx="3988">
                  <c:v>45025.739827430552</c:v>
                </c:pt>
                <c:pt idx="3989">
                  <c:v>45025.75024415509</c:v>
                </c:pt>
                <c:pt idx="3990">
                  <c:v>45025.760660879627</c:v>
                </c:pt>
                <c:pt idx="3991">
                  <c:v>45025.771077604164</c:v>
                </c:pt>
                <c:pt idx="3992">
                  <c:v>45025.781494328701</c:v>
                </c:pt>
                <c:pt idx="3993">
                  <c:v>45025.791911053238</c:v>
                </c:pt>
                <c:pt idx="3994">
                  <c:v>45025.802327777776</c:v>
                </c:pt>
                <c:pt idx="3995">
                  <c:v>45025.812744502313</c:v>
                </c:pt>
                <c:pt idx="3996">
                  <c:v>45025.82316122685</c:v>
                </c:pt>
                <c:pt idx="3997">
                  <c:v>45025.833577951387</c:v>
                </c:pt>
                <c:pt idx="3998">
                  <c:v>45025.843994675924</c:v>
                </c:pt>
                <c:pt idx="3999">
                  <c:v>45025.854411400462</c:v>
                </c:pt>
                <c:pt idx="4000">
                  <c:v>45025.864828124999</c:v>
                </c:pt>
                <c:pt idx="4001">
                  <c:v>45025.875244849536</c:v>
                </c:pt>
                <c:pt idx="4002">
                  <c:v>45025.885661574073</c:v>
                </c:pt>
                <c:pt idx="4003">
                  <c:v>45025.896078298611</c:v>
                </c:pt>
                <c:pt idx="4004">
                  <c:v>45025.906495023148</c:v>
                </c:pt>
                <c:pt idx="4005">
                  <c:v>45025.916911747685</c:v>
                </c:pt>
                <c:pt idx="4006">
                  <c:v>45025.927328472222</c:v>
                </c:pt>
                <c:pt idx="4007">
                  <c:v>45025.937745196759</c:v>
                </c:pt>
                <c:pt idx="4008">
                  <c:v>45025.948161921297</c:v>
                </c:pt>
                <c:pt idx="4009">
                  <c:v>45025.958578645834</c:v>
                </c:pt>
                <c:pt idx="4010">
                  <c:v>45025.968995370371</c:v>
                </c:pt>
                <c:pt idx="4011">
                  <c:v>45025.979412094908</c:v>
                </c:pt>
                <c:pt idx="4012">
                  <c:v>45025.989828819445</c:v>
                </c:pt>
                <c:pt idx="4013">
                  <c:v>45026.000245543983</c:v>
                </c:pt>
                <c:pt idx="4014">
                  <c:v>45026.01066226852</c:v>
                </c:pt>
                <c:pt idx="4015">
                  <c:v>45026.021078993057</c:v>
                </c:pt>
                <c:pt idx="4016">
                  <c:v>45026.031495717594</c:v>
                </c:pt>
                <c:pt idx="4017">
                  <c:v>45026.041912442131</c:v>
                </c:pt>
                <c:pt idx="4018">
                  <c:v>45026.052329166669</c:v>
                </c:pt>
                <c:pt idx="4019">
                  <c:v>45026.062745891206</c:v>
                </c:pt>
                <c:pt idx="4020">
                  <c:v>45026.073162615743</c:v>
                </c:pt>
                <c:pt idx="4021">
                  <c:v>45026.08357934028</c:v>
                </c:pt>
                <c:pt idx="4022">
                  <c:v>45026.093996064817</c:v>
                </c:pt>
                <c:pt idx="4023">
                  <c:v>45026.104412789355</c:v>
                </c:pt>
                <c:pt idx="4024">
                  <c:v>45026.114829513892</c:v>
                </c:pt>
                <c:pt idx="4025">
                  <c:v>45026.125246238429</c:v>
                </c:pt>
                <c:pt idx="4026">
                  <c:v>45026.135662962966</c:v>
                </c:pt>
                <c:pt idx="4027">
                  <c:v>45026.146079687504</c:v>
                </c:pt>
                <c:pt idx="4028">
                  <c:v>45026.156496412033</c:v>
                </c:pt>
                <c:pt idx="4029">
                  <c:v>45026.166913136571</c:v>
                </c:pt>
                <c:pt idx="4030">
                  <c:v>45026.177329861108</c:v>
                </c:pt>
                <c:pt idx="4031">
                  <c:v>45026.187746585645</c:v>
                </c:pt>
                <c:pt idx="4032">
                  <c:v>45026.198163310182</c:v>
                </c:pt>
                <c:pt idx="4033">
                  <c:v>45026.208580034719</c:v>
                </c:pt>
                <c:pt idx="4034">
                  <c:v>45026.218996759257</c:v>
                </c:pt>
                <c:pt idx="4035">
                  <c:v>45026.229413483794</c:v>
                </c:pt>
                <c:pt idx="4036">
                  <c:v>45026.239830208331</c:v>
                </c:pt>
                <c:pt idx="4037">
                  <c:v>45026.250246932868</c:v>
                </c:pt>
                <c:pt idx="4038">
                  <c:v>45026.260663657406</c:v>
                </c:pt>
                <c:pt idx="4039">
                  <c:v>45026.271080381943</c:v>
                </c:pt>
                <c:pt idx="4040">
                  <c:v>45026.28149710648</c:v>
                </c:pt>
                <c:pt idx="4041">
                  <c:v>45026.291913831017</c:v>
                </c:pt>
                <c:pt idx="4042">
                  <c:v>45026.302330555554</c:v>
                </c:pt>
                <c:pt idx="4043">
                  <c:v>45026.312747280092</c:v>
                </c:pt>
                <c:pt idx="4044">
                  <c:v>45026.323164004629</c:v>
                </c:pt>
                <c:pt idx="4045">
                  <c:v>45026.333580729166</c:v>
                </c:pt>
                <c:pt idx="4046">
                  <c:v>45026.343997453703</c:v>
                </c:pt>
                <c:pt idx="4047">
                  <c:v>45026.35441417824</c:v>
                </c:pt>
                <c:pt idx="4048">
                  <c:v>45026.364830902778</c:v>
                </c:pt>
                <c:pt idx="4049">
                  <c:v>45026.375247627315</c:v>
                </c:pt>
                <c:pt idx="4050">
                  <c:v>45026.385664351852</c:v>
                </c:pt>
                <c:pt idx="4051">
                  <c:v>45026.396081076389</c:v>
                </c:pt>
                <c:pt idx="4052">
                  <c:v>45026.406497800926</c:v>
                </c:pt>
                <c:pt idx="4053">
                  <c:v>45026.416914525464</c:v>
                </c:pt>
                <c:pt idx="4054">
                  <c:v>45026.427331250001</c:v>
                </c:pt>
                <c:pt idx="4055">
                  <c:v>45026.437747974538</c:v>
                </c:pt>
                <c:pt idx="4056">
                  <c:v>45026.448164699075</c:v>
                </c:pt>
                <c:pt idx="4057">
                  <c:v>45026.458581423612</c:v>
                </c:pt>
                <c:pt idx="4058">
                  <c:v>45026.46899814815</c:v>
                </c:pt>
                <c:pt idx="4059">
                  <c:v>45026.479414872687</c:v>
                </c:pt>
                <c:pt idx="4060">
                  <c:v>45026.489831597224</c:v>
                </c:pt>
                <c:pt idx="4061">
                  <c:v>45026.500248321761</c:v>
                </c:pt>
                <c:pt idx="4062">
                  <c:v>45026.510665046299</c:v>
                </c:pt>
                <c:pt idx="4063">
                  <c:v>45026.521081770836</c:v>
                </c:pt>
                <c:pt idx="4064">
                  <c:v>45026.531498495373</c:v>
                </c:pt>
                <c:pt idx="4065">
                  <c:v>45026.54191521991</c:v>
                </c:pt>
                <c:pt idx="4066">
                  <c:v>45026.552331944447</c:v>
                </c:pt>
                <c:pt idx="4067">
                  <c:v>45026.562748668985</c:v>
                </c:pt>
                <c:pt idx="4068">
                  <c:v>45026.573165393522</c:v>
                </c:pt>
                <c:pt idx="4069">
                  <c:v>45026.583582118059</c:v>
                </c:pt>
                <c:pt idx="4070">
                  <c:v>45026.593998842596</c:v>
                </c:pt>
                <c:pt idx="4071">
                  <c:v>45026.604415567126</c:v>
                </c:pt>
                <c:pt idx="4072">
                  <c:v>45026.614832291663</c:v>
                </c:pt>
                <c:pt idx="4073">
                  <c:v>45026.625249016201</c:v>
                </c:pt>
                <c:pt idx="4074">
                  <c:v>45026.635665740738</c:v>
                </c:pt>
                <c:pt idx="4075">
                  <c:v>45026.646082465275</c:v>
                </c:pt>
                <c:pt idx="4076">
                  <c:v>45026.656499189812</c:v>
                </c:pt>
                <c:pt idx="4077">
                  <c:v>45026.666915914349</c:v>
                </c:pt>
                <c:pt idx="4078">
                  <c:v>45026.677332638887</c:v>
                </c:pt>
                <c:pt idx="4079">
                  <c:v>45026.687749363424</c:v>
                </c:pt>
                <c:pt idx="4080">
                  <c:v>45026.698166087961</c:v>
                </c:pt>
                <c:pt idx="4081">
                  <c:v>45026.708582812498</c:v>
                </c:pt>
                <c:pt idx="4082">
                  <c:v>45026.718999537035</c:v>
                </c:pt>
                <c:pt idx="4083">
                  <c:v>45026.729416261573</c:v>
                </c:pt>
                <c:pt idx="4084">
                  <c:v>45026.73983298611</c:v>
                </c:pt>
                <c:pt idx="4085">
                  <c:v>45026.750249710647</c:v>
                </c:pt>
                <c:pt idx="4086">
                  <c:v>45026.760666435184</c:v>
                </c:pt>
                <c:pt idx="4087">
                  <c:v>45026.771083159721</c:v>
                </c:pt>
                <c:pt idx="4088">
                  <c:v>45026.781499884259</c:v>
                </c:pt>
                <c:pt idx="4089">
                  <c:v>45026.791916608796</c:v>
                </c:pt>
                <c:pt idx="4090">
                  <c:v>45026.802333333333</c:v>
                </c:pt>
                <c:pt idx="4091">
                  <c:v>45026.81275005787</c:v>
                </c:pt>
                <c:pt idx="4092">
                  <c:v>45026.823166782407</c:v>
                </c:pt>
                <c:pt idx="4093">
                  <c:v>45026.833583506945</c:v>
                </c:pt>
                <c:pt idx="4094">
                  <c:v>45026.844000231482</c:v>
                </c:pt>
                <c:pt idx="4095">
                  <c:v>45026.854416956019</c:v>
                </c:pt>
                <c:pt idx="4096">
                  <c:v>45026.864833680556</c:v>
                </c:pt>
                <c:pt idx="4097">
                  <c:v>45026.875250405094</c:v>
                </c:pt>
                <c:pt idx="4098">
                  <c:v>45026.885667129631</c:v>
                </c:pt>
                <c:pt idx="4099">
                  <c:v>45026.896083854168</c:v>
                </c:pt>
                <c:pt idx="4100">
                  <c:v>45026.906500578705</c:v>
                </c:pt>
                <c:pt idx="4101">
                  <c:v>45026.916917303242</c:v>
                </c:pt>
                <c:pt idx="4102">
                  <c:v>45026.92733402778</c:v>
                </c:pt>
                <c:pt idx="4103">
                  <c:v>45026.937750752317</c:v>
                </c:pt>
                <c:pt idx="4104">
                  <c:v>45026.948167476854</c:v>
                </c:pt>
                <c:pt idx="4105">
                  <c:v>45026.958584201391</c:v>
                </c:pt>
                <c:pt idx="4106">
                  <c:v>45026.969000925928</c:v>
                </c:pt>
                <c:pt idx="4107">
                  <c:v>45026.979417650466</c:v>
                </c:pt>
                <c:pt idx="4108">
                  <c:v>45026.989834375003</c:v>
                </c:pt>
                <c:pt idx="4109">
                  <c:v>45027.00025109954</c:v>
                </c:pt>
                <c:pt idx="4110">
                  <c:v>45027.010667824077</c:v>
                </c:pt>
                <c:pt idx="4111">
                  <c:v>45027.021084548614</c:v>
                </c:pt>
                <c:pt idx="4112">
                  <c:v>45027.031501273152</c:v>
                </c:pt>
                <c:pt idx="4113">
                  <c:v>45027.041917997682</c:v>
                </c:pt>
                <c:pt idx="4114">
                  <c:v>45027.052334722219</c:v>
                </c:pt>
                <c:pt idx="4115">
                  <c:v>45027.062751446756</c:v>
                </c:pt>
                <c:pt idx="4116">
                  <c:v>45027.073168171293</c:v>
                </c:pt>
                <c:pt idx="4117">
                  <c:v>45027.08358489583</c:v>
                </c:pt>
                <c:pt idx="4118">
                  <c:v>45027.094001620368</c:v>
                </c:pt>
                <c:pt idx="4119">
                  <c:v>45027.104418344905</c:v>
                </c:pt>
                <c:pt idx="4120">
                  <c:v>45027.114835069442</c:v>
                </c:pt>
                <c:pt idx="4121">
                  <c:v>45027.125251793979</c:v>
                </c:pt>
                <c:pt idx="4122">
                  <c:v>45027.135668518516</c:v>
                </c:pt>
                <c:pt idx="4123">
                  <c:v>45027.146085243054</c:v>
                </c:pt>
                <c:pt idx="4124">
                  <c:v>45027.156501967591</c:v>
                </c:pt>
                <c:pt idx="4125">
                  <c:v>45027.166918692128</c:v>
                </c:pt>
                <c:pt idx="4126">
                  <c:v>45027.177335416665</c:v>
                </c:pt>
                <c:pt idx="4127">
                  <c:v>45027.187752141203</c:v>
                </c:pt>
                <c:pt idx="4128">
                  <c:v>45027.19816886574</c:v>
                </c:pt>
                <c:pt idx="4129">
                  <c:v>45027.208585590277</c:v>
                </c:pt>
                <c:pt idx="4130">
                  <c:v>45027.219002314814</c:v>
                </c:pt>
                <c:pt idx="4131">
                  <c:v>45027.229419039351</c:v>
                </c:pt>
                <c:pt idx="4132">
                  <c:v>45027.239835763889</c:v>
                </c:pt>
                <c:pt idx="4133">
                  <c:v>45027.250252488426</c:v>
                </c:pt>
                <c:pt idx="4134">
                  <c:v>45027.260669212963</c:v>
                </c:pt>
                <c:pt idx="4135">
                  <c:v>45027.2710859375</c:v>
                </c:pt>
                <c:pt idx="4136">
                  <c:v>45027.281502662037</c:v>
                </c:pt>
                <c:pt idx="4137">
                  <c:v>45027.291919386575</c:v>
                </c:pt>
                <c:pt idx="4138">
                  <c:v>45027.302336111112</c:v>
                </c:pt>
                <c:pt idx="4139">
                  <c:v>45027.312752835649</c:v>
                </c:pt>
                <c:pt idx="4140">
                  <c:v>45027.323169560186</c:v>
                </c:pt>
                <c:pt idx="4141">
                  <c:v>45027.333586284723</c:v>
                </c:pt>
                <c:pt idx="4142">
                  <c:v>45027.344003009261</c:v>
                </c:pt>
                <c:pt idx="4143">
                  <c:v>45027.354419733798</c:v>
                </c:pt>
                <c:pt idx="4144">
                  <c:v>45027.364836458335</c:v>
                </c:pt>
                <c:pt idx="4145">
                  <c:v>45027.375253182872</c:v>
                </c:pt>
                <c:pt idx="4146">
                  <c:v>45027.385669907409</c:v>
                </c:pt>
                <c:pt idx="4147">
                  <c:v>45027.396086631947</c:v>
                </c:pt>
                <c:pt idx="4148">
                  <c:v>45027.406503356484</c:v>
                </c:pt>
                <c:pt idx="4149">
                  <c:v>45027.416920081021</c:v>
                </c:pt>
                <c:pt idx="4150">
                  <c:v>45027.427336805558</c:v>
                </c:pt>
                <c:pt idx="4151">
                  <c:v>45027.437753530096</c:v>
                </c:pt>
                <c:pt idx="4152">
                  <c:v>45027.448170254633</c:v>
                </c:pt>
                <c:pt idx="4153">
                  <c:v>45027.45858697917</c:v>
                </c:pt>
                <c:pt idx="4154">
                  <c:v>45027.469003703707</c:v>
                </c:pt>
                <c:pt idx="4155">
                  <c:v>45027.479420428244</c:v>
                </c:pt>
                <c:pt idx="4156">
                  <c:v>45027.489837152774</c:v>
                </c:pt>
                <c:pt idx="4157">
                  <c:v>45027.500253877311</c:v>
                </c:pt>
                <c:pt idx="4158">
                  <c:v>45027.510670601849</c:v>
                </c:pt>
                <c:pt idx="4159">
                  <c:v>45027.521087326386</c:v>
                </c:pt>
                <c:pt idx="4160">
                  <c:v>45027.531504050923</c:v>
                </c:pt>
                <c:pt idx="4161">
                  <c:v>45027.54192077546</c:v>
                </c:pt>
                <c:pt idx="4162">
                  <c:v>45027.552337499998</c:v>
                </c:pt>
                <c:pt idx="4163">
                  <c:v>45027.562754224535</c:v>
                </c:pt>
                <c:pt idx="4164">
                  <c:v>45027.573170949072</c:v>
                </c:pt>
                <c:pt idx="4165">
                  <c:v>45027.583587673609</c:v>
                </c:pt>
                <c:pt idx="4166">
                  <c:v>45027.594004398146</c:v>
                </c:pt>
                <c:pt idx="4167">
                  <c:v>45027.604421122684</c:v>
                </c:pt>
                <c:pt idx="4168">
                  <c:v>45027.614837847221</c:v>
                </c:pt>
                <c:pt idx="4169">
                  <c:v>45027.625254571758</c:v>
                </c:pt>
                <c:pt idx="4170">
                  <c:v>45027.635671296295</c:v>
                </c:pt>
                <c:pt idx="4171">
                  <c:v>45027.646088020832</c:v>
                </c:pt>
                <c:pt idx="4172">
                  <c:v>45027.65650474537</c:v>
                </c:pt>
                <c:pt idx="4173">
                  <c:v>45027.666921469907</c:v>
                </c:pt>
                <c:pt idx="4174">
                  <c:v>45027.677338194444</c:v>
                </c:pt>
                <c:pt idx="4175">
                  <c:v>45027.687754918981</c:v>
                </c:pt>
                <c:pt idx="4176">
                  <c:v>45027.698171643518</c:v>
                </c:pt>
                <c:pt idx="4177">
                  <c:v>45027.708588368056</c:v>
                </c:pt>
                <c:pt idx="4178">
                  <c:v>45027.719005092593</c:v>
                </c:pt>
                <c:pt idx="4179">
                  <c:v>45027.72942181713</c:v>
                </c:pt>
                <c:pt idx="4180">
                  <c:v>45027.739838541667</c:v>
                </c:pt>
                <c:pt idx="4181">
                  <c:v>45027.750255266204</c:v>
                </c:pt>
                <c:pt idx="4182">
                  <c:v>45027.760671990742</c:v>
                </c:pt>
                <c:pt idx="4183">
                  <c:v>45027.771088715279</c:v>
                </c:pt>
                <c:pt idx="4184">
                  <c:v>45027.781505439816</c:v>
                </c:pt>
                <c:pt idx="4185">
                  <c:v>45027.791922164353</c:v>
                </c:pt>
                <c:pt idx="4186">
                  <c:v>45027.802338888891</c:v>
                </c:pt>
                <c:pt idx="4187">
                  <c:v>45027.812755613428</c:v>
                </c:pt>
                <c:pt idx="4188">
                  <c:v>45027.823172337965</c:v>
                </c:pt>
                <c:pt idx="4189">
                  <c:v>45027.833589062502</c:v>
                </c:pt>
                <c:pt idx="4190">
                  <c:v>45027.844005787039</c:v>
                </c:pt>
                <c:pt idx="4191">
                  <c:v>45027.854422511577</c:v>
                </c:pt>
                <c:pt idx="4192">
                  <c:v>45027.864839236114</c:v>
                </c:pt>
                <c:pt idx="4193">
                  <c:v>45027.875255960651</c:v>
                </c:pt>
                <c:pt idx="4194">
                  <c:v>45027.885672685188</c:v>
                </c:pt>
                <c:pt idx="4195">
                  <c:v>45027.896089409725</c:v>
                </c:pt>
                <c:pt idx="4196">
                  <c:v>45027.906506134263</c:v>
                </c:pt>
                <c:pt idx="4197">
                  <c:v>45027.9169228588</c:v>
                </c:pt>
                <c:pt idx="4198">
                  <c:v>45027.92733958333</c:v>
                </c:pt>
                <c:pt idx="4199">
                  <c:v>45027.937756307867</c:v>
                </c:pt>
                <c:pt idx="4200">
                  <c:v>45027.948173032404</c:v>
                </c:pt>
                <c:pt idx="4201">
                  <c:v>45027.958589756941</c:v>
                </c:pt>
                <c:pt idx="4202">
                  <c:v>45027.969006481479</c:v>
                </c:pt>
                <c:pt idx="4203">
                  <c:v>45027.979423206016</c:v>
                </c:pt>
                <c:pt idx="4204">
                  <c:v>45027.989839930553</c:v>
                </c:pt>
                <c:pt idx="4205">
                  <c:v>45028.00025665509</c:v>
                </c:pt>
                <c:pt idx="4206">
                  <c:v>45028.010673379627</c:v>
                </c:pt>
                <c:pt idx="4207">
                  <c:v>45028.021090104165</c:v>
                </c:pt>
                <c:pt idx="4208">
                  <c:v>45028.031506828702</c:v>
                </c:pt>
                <c:pt idx="4209">
                  <c:v>45028.041923553239</c:v>
                </c:pt>
                <c:pt idx="4210">
                  <c:v>45028.052340277776</c:v>
                </c:pt>
                <c:pt idx="4211">
                  <c:v>45028.062757002313</c:v>
                </c:pt>
                <c:pt idx="4212">
                  <c:v>45028.073173726851</c:v>
                </c:pt>
                <c:pt idx="4213">
                  <c:v>45028.083590451388</c:v>
                </c:pt>
                <c:pt idx="4214">
                  <c:v>45028.094007175925</c:v>
                </c:pt>
                <c:pt idx="4215">
                  <c:v>45028.104423900462</c:v>
                </c:pt>
                <c:pt idx="4216">
                  <c:v>45028.114840624999</c:v>
                </c:pt>
                <c:pt idx="4217">
                  <c:v>45028.125257349537</c:v>
                </c:pt>
                <c:pt idx="4218">
                  <c:v>45028.135674074074</c:v>
                </c:pt>
                <c:pt idx="4219">
                  <c:v>45028.146090798611</c:v>
                </c:pt>
                <c:pt idx="4220">
                  <c:v>45028.156507523148</c:v>
                </c:pt>
                <c:pt idx="4221">
                  <c:v>45028.166924247686</c:v>
                </c:pt>
                <c:pt idx="4222">
                  <c:v>45028.177340972223</c:v>
                </c:pt>
                <c:pt idx="4223">
                  <c:v>45028.18775769676</c:v>
                </c:pt>
                <c:pt idx="4224">
                  <c:v>45028.198174421297</c:v>
                </c:pt>
                <c:pt idx="4225">
                  <c:v>45028.208591145834</c:v>
                </c:pt>
                <c:pt idx="4226">
                  <c:v>45028.219007870372</c:v>
                </c:pt>
                <c:pt idx="4227">
                  <c:v>45028.229424594909</c:v>
                </c:pt>
                <c:pt idx="4228">
                  <c:v>45028.239841319446</c:v>
                </c:pt>
                <c:pt idx="4229">
                  <c:v>45028.250258043983</c:v>
                </c:pt>
                <c:pt idx="4230">
                  <c:v>45028.26067476852</c:v>
                </c:pt>
                <c:pt idx="4231">
                  <c:v>45028.271091493058</c:v>
                </c:pt>
                <c:pt idx="4232">
                  <c:v>45028.281508217595</c:v>
                </c:pt>
                <c:pt idx="4233">
                  <c:v>45028.291924942132</c:v>
                </c:pt>
                <c:pt idx="4234">
                  <c:v>45028.302341666669</c:v>
                </c:pt>
                <c:pt idx="4235">
                  <c:v>45028.312758391206</c:v>
                </c:pt>
                <c:pt idx="4236">
                  <c:v>45028.323175115744</c:v>
                </c:pt>
                <c:pt idx="4237">
                  <c:v>45028.333591840281</c:v>
                </c:pt>
                <c:pt idx="4238">
                  <c:v>45028.344008564818</c:v>
                </c:pt>
                <c:pt idx="4239">
                  <c:v>45028.354425289355</c:v>
                </c:pt>
                <c:pt idx="4240">
                  <c:v>45028.364842013892</c:v>
                </c:pt>
                <c:pt idx="4241">
                  <c:v>45028.375258738422</c:v>
                </c:pt>
                <c:pt idx="4242">
                  <c:v>45028.38567546296</c:v>
                </c:pt>
                <c:pt idx="4243">
                  <c:v>45028.396092187497</c:v>
                </c:pt>
                <c:pt idx="4244">
                  <c:v>45028.406508912034</c:v>
                </c:pt>
                <c:pt idx="4245">
                  <c:v>45028.416925636571</c:v>
                </c:pt>
                <c:pt idx="4246">
                  <c:v>45028.427342361108</c:v>
                </c:pt>
                <c:pt idx="4247">
                  <c:v>45028.437759085646</c:v>
                </c:pt>
                <c:pt idx="4248">
                  <c:v>45028.448175810183</c:v>
                </c:pt>
                <c:pt idx="4249">
                  <c:v>45028.45859253472</c:v>
                </c:pt>
                <c:pt idx="4250">
                  <c:v>45028.469009259257</c:v>
                </c:pt>
                <c:pt idx="4251">
                  <c:v>45028.479425983794</c:v>
                </c:pt>
                <c:pt idx="4252">
                  <c:v>45028.489842708332</c:v>
                </c:pt>
                <c:pt idx="4253">
                  <c:v>45028.500259432869</c:v>
                </c:pt>
                <c:pt idx="4254">
                  <c:v>45028.510676157406</c:v>
                </c:pt>
                <c:pt idx="4255">
                  <c:v>45028.521092881943</c:v>
                </c:pt>
                <c:pt idx="4256">
                  <c:v>45028.531509606481</c:v>
                </c:pt>
                <c:pt idx="4257">
                  <c:v>45028.541926331018</c:v>
                </c:pt>
                <c:pt idx="4258">
                  <c:v>45028.552343055555</c:v>
                </c:pt>
                <c:pt idx="4259">
                  <c:v>45028.562759780092</c:v>
                </c:pt>
                <c:pt idx="4260">
                  <c:v>45028.573176504629</c:v>
                </c:pt>
                <c:pt idx="4261">
                  <c:v>45028.583593229167</c:v>
                </c:pt>
                <c:pt idx="4262">
                  <c:v>45028.594009953704</c:v>
                </c:pt>
                <c:pt idx="4263">
                  <c:v>45028.604426678241</c:v>
                </c:pt>
                <c:pt idx="4264">
                  <c:v>45028.614843402778</c:v>
                </c:pt>
                <c:pt idx="4265">
                  <c:v>45028.625260127315</c:v>
                </c:pt>
                <c:pt idx="4266">
                  <c:v>45028.635676851853</c:v>
                </c:pt>
                <c:pt idx="4267">
                  <c:v>45028.64609357639</c:v>
                </c:pt>
                <c:pt idx="4268">
                  <c:v>45028.656510300927</c:v>
                </c:pt>
                <c:pt idx="4269">
                  <c:v>45028.666927025464</c:v>
                </c:pt>
                <c:pt idx="4270">
                  <c:v>45028.677343750001</c:v>
                </c:pt>
                <c:pt idx="4271">
                  <c:v>45028.687760474539</c:v>
                </c:pt>
                <c:pt idx="4272">
                  <c:v>45028.698177199076</c:v>
                </c:pt>
                <c:pt idx="4273">
                  <c:v>45028.708593923613</c:v>
                </c:pt>
                <c:pt idx="4274">
                  <c:v>45028.71901064815</c:v>
                </c:pt>
                <c:pt idx="4275">
                  <c:v>45028.729427372687</c:v>
                </c:pt>
                <c:pt idx="4276">
                  <c:v>45028.739844097225</c:v>
                </c:pt>
                <c:pt idx="4277">
                  <c:v>45028.750260821762</c:v>
                </c:pt>
                <c:pt idx="4278">
                  <c:v>45028.760677546299</c:v>
                </c:pt>
                <c:pt idx="4279">
                  <c:v>45028.771094270836</c:v>
                </c:pt>
                <c:pt idx="4280">
                  <c:v>45028.781510995374</c:v>
                </c:pt>
                <c:pt idx="4281">
                  <c:v>45028.791927719911</c:v>
                </c:pt>
                <c:pt idx="4282">
                  <c:v>45028.802344444448</c:v>
                </c:pt>
                <c:pt idx="4283">
                  <c:v>45028.812761168978</c:v>
                </c:pt>
                <c:pt idx="4284">
                  <c:v>45028.823177893515</c:v>
                </c:pt>
                <c:pt idx="4285">
                  <c:v>45028.833594618052</c:v>
                </c:pt>
                <c:pt idx="4286">
                  <c:v>45028.84401134259</c:v>
                </c:pt>
                <c:pt idx="4287">
                  <c:v>45028.854428067127</c:v>
                </c:pt>
                <c:pt idx="4288">
                  <c:v>45028.864844791664</c:v>
                </c:pt>
                <c:pt idx="4289">
                  <c:v>45028.875261516201</c:v>
                </c:pt>
                <c:pt idx="4290">
                  <c:v>45028.885678240738</c:v>
                </c:pt>
                <c:pt idx="4291">
                  <c:v>45028.896094965276</c:v>
                </c:pt>
                <c:pt idx="4292">
                  <c:v>45028.906511689813</c:v>
                </c:pt>
                <c:pt idx="4293">
                  <c:v>45028.91692841435</c:v>
                </c:pt>
                <c:pt idx="4294">
                  <c:v>45028.927345138887</c:v>
                </c:pt>
                <c:pt idx="4295">
                  <c:v>45028.937761863424</c:v>
                </c:pt>
                <c:pt idx="4296">
                  <c:v>45028.948178587962</c:v>
                </c:pt>
                <c:pt idx="4297">
                  <c:v>45028.958595312499</c:v>
                </c:pt>
                <c:pt idx="4298">
                  <c:v>45028.969012037036</c:v>
                </c:pt>
                <c:pt idx="4299">
                  <c:v>45028.979428761573</c:v>
                </c:pt>
                <c:pt idx="4300">
                  <c:v>45028.98984548611</c:v>
                </c:pt>
                <c:pt idx="4301">
                  <c:v>45029.000262210648</c:v>
                </c:pt>
                <c:pt idx="4302">
                  <c:v>45029.010678935185</c:v>
                </c:pt>
                <c:pt idx="4303">
                  <c:v>45029.021095659722</c:v>
                </c:pt>
                <c:pt idx="4304">
                  <c:v>45029.031512384259</c:v>
                </c:pt>
                <c:pt idx="4305">
                  <c:v>45029.041929108796</c:v>
                </c:pt>
                <c:pt idx="4306">
                  <c:v>45029.052345833334</c:v>
                </c:pt>
                <c:pt idx="4307">
                  <c:v>45029.062762557871</c:v>
                </c:pt>
                <c:pt idx="4308">
                  <c:v>45029.073179282408</c:v>
                </c:pt>
                <c:pt idx="4309">
                  <c:v>45029.083596006945</c:v>
                </c:pt>
                <c:pt idx="4310">
                  <c:v>45029.094012731483</c:v>
                </c:pt>
                <c:pt idx="4311">
                  <c:v>45029.10442945602</c:v>
                </c:pt>
                <c:pt idx="4312">
                  <c:v>45029.114846180557</c:v>
                </c:pt>
                <c:pt idx="4313">
                  <c:v>45029.125262905094</c:v>
                </c:pt>
                <c:pt idx="4314">
                  <c:v>45029.135679629631</c:v>
                </c:pt>
                <c:pt idx="4315">
                  <c:v>45029.146096354169</c:v>
                </c:pt>
                <c:pt idx="4316">
                  <c:v>45029.156513078706</c:v>
                </c:pt>
                <c:pt idx="4317">
                  <c:v>45029.166929803243</c:v>
                </c:pt>
                <c:pt idx="4318">
                  <c:v>45029.17734652778</c:v>
                </c:pt>
                <c:pt idx="4319">
                  <c:v>45029.187763252317</c:v>
                </c:pt>
                <c:pt idx="4320">
                  <c:v>45029.198179976855</c:v>
                </c:pt>
                <c:pt idx="4321">
                  <c:v>45029.208596701392</c:v>
                </c:pt>
                <c:pt idx="4322">
                  <c:v>45029.219013425929</c:v>
                </c:pt>
                <c:pt idx="4323">
                  <c:v>45029.229430150466</c:v>
                </c:pt>
                <c:pt idx="4324">
                  <c:v>45029.239846875003</c:v>
                </c:pt>
                <c:pt idx="4325">
                  <c:v>45029.250263599541</c:v>
                </c:pt>
                <c:pt idx="4326">
                  <c:v>45029.260680324071</c:v>
                </c:pt>
                <c:pt idx="4327">
                  <c:v>45029.271097048608</c:v>
                </c:pt>
                <c:pt idx="4328">
                  <c:v>45029.281513773145</c:v>
                </c:pt>
                <c:pt idx="4329">
                  <c:v>45029.291930497682</c:v>
                </c:pt>
                <c:pt idx="4330">
                  <c:v>45029.302347222219</c:v>
                </c:pt>
                <c:pt idx="4331">
                  <c:v>45029.312763946757</c:v>
                </c:pt>
                <c:pt idx="4332">
                  <c:v>45029.323180671294</c:v>
                </c:pt>
                <c:pt idx="4333">
                  <c:v>45029.333597395831</c:v>
                </c:pt>
                <c:pt idx="4334">
                  <c:v>45029.344014120368</c:v>
                </c:pt>
                <c:pt idx="4335">
                  <c:v>45029.354430844905</c:v>
                </c:pt>
                <c:pt idx="4336">
                  <c:v>45029.364847569443</c:v>
                </c:pt>
                <c:pt idx="4337">
                  <c:v>45029.37526429398</c:v>
                </c:pt>
                <c:pt idx="4338">
                  <c:v>45029.385681018517</c:v>
                </c:pt>
                <c:pt idx="4339">
                  <c:v>45029.396097743054</c:v>
                </c:pt>
                <c:pt idx="4340">
                  <c:v>45029.406514467591</c:v>
                </c:pt>
                <c:pt idx="4341">
                  <c:v>45029.416931192129</c:v>
                </c:pt>
                <c:pt idx="4342">
                  <c:v>45029.427347916666</c:v>
                </c:pt>
                <c:pt idx="4343">
                  <c:v>45029.437764641203</c:v>
                </c:pt>
                <c:pt idx="4344">
                  <c:v>45029.44818136574</c:v>
                </c:pt>
                <c:pt idx="4345">
                  <c:v>45029.458598090278</c:v>
                </c:pt>
                <c:pt idx="4346">
                  <c:v>45029.469014814815</c:v>
                </c:pt>
                <c:pt idx="4347">
                  <c:v>45029.479431539352</c:v>
                </c:pt>
                <c:pt idx="4348">
                  <c:v>45029.489848263889</c:v>
                </c:pt>
                <c:pt idx="4349">
                  <c:v>45029.500264988426</c:v>
                </c:pt>
                <c:pt idx="4350">
                  <c:v>45029.510681712964</c:v>
                </c:pt>
                <c:pt idx="4351">
                  <c:v>45029.521098437501</c:v>
                </c:pt>
                <c:pt idx="4352">
                  <c:v>45029.531515162038</c:v>
                </c:pt>
                <c:pt idx="4353">
                  <c:v>45029.541931886575</c:v>
                </c:pt>
                <c:pt idx="4354">
                  <c:v>45029.552348611112</c:v>
                </c:pt>
                <c:pt idx="4355">
                  <c:v>45029.56276533565</c:v>
                </c:pt>
                <c:pt idx="4356">
                  <c:v>45029.573182060187</c:v>
                </c:pt>
                <c:pt idx="4357">
                  <c:v>45029.583598784724</c:v>
                </c:pt>
                <c:pt idx="4358">
                  <c:v>45029.594015509261</c:v>
                </c:pt>
                <c:pt idx="4359">
                  <c:v>45029.604432233798</c:v>
                </c:pt>
                <c:pt idx="4360">
                  <c:v>45029.614848958336</c:v>
                </c:pt>
                <c:pt idx="4361">
                  <c:v>45029.625265682873</c:v>
                </c:pt>
                <c:pt idx="4362">
                  <c:v>45029.63568240741</c:v>
                </c:pt>
                <c:pt idx="4363">
                  <c:v>45029.646099131947</c:v>
                </c:pt>
                <c:pt idx="4364">
                  <c:v>45029.656515856484</c:v>
                </c:pt>
                <c:pt idx="4365">
                  <c:v>45029.666932581022</c:v>
                </c:pt>
                <c:pt idx="4366">
                  <c:v>45029.677349305559</c:v>
                </c:pt>
                <c:pt idx="4367">
                  <c:v>45029.687766030096</c:v>
                </c:pt>
                <c:pt idx="4368">
                  <c:v>45029.698182754626</c:v>
                </c:pt>
                <c:pt idx="4369">
                  <c:v>45029.708599479163</c:v>
                </c:pt>
                <c:pt idx="4370">
                  <c:v>45029.7190162037</c:v>
                </c:pt>
                <c:pt idx="4371">
                  <c:v>45029.729432928238</c:v>
                </c:pt>
                <c:pt idx="4372">
                  <c:v>45029.739849652775</c:v>
                </c:pt>
                <c:pt idx="4373">
                  <c:v>45029.750266377312</c:v>
                </c:pt>
                <c:pt idx="4374">
                  <c:v>45029.760683101849</c:v>
                </c:pt>
                <c:pt idx="4375">
                  <c:v>45029.771099826386</c:v>
                </c:pt>
                <c:pt idx="4376">
                  <c:v>45029.781516550924</c:v>
                </c:pt>
                <c:pt idx="4377">
                  <c:v>45029.791933275461</c:v>
                </c:pt>
                <c:pt idx="4378">
                  <c:v>45029.802349999998</c:v>
                </c:pt>
                <c:pt idx="4379">
                  <c:v>45029.812766724535</c:v>
                </c:pt>
                <c:pt idx="4380">
                  <c:v>45029.823183449073</c:v>
                </c:pt>
                <c:pt idx="4381">
                  <c:v>45029.83360017361</c:v>
                </c:pt>
                <c:pt idx="4382">
                  <c:v>45029.844016898147</c:v>
                </c:pt>
                <c:pt idx="4383">
                  <c:v>45029.854433622684</c:v>
                </c:pt>
                <c:pt idx="4384">
                  <c:v>45029.864850347221</c:v>
                </c:pt>
                <c:pt idx="4385">
                  <c:v>45029.875267071759</c:v>
                </c:pt>
                <c:pt idx="4386">
                  <c:v>45029.885683796296</c:v>
                </c:pt>
                <c:pt idx="4387">
                  <c:v>45029.896100520833</c:v>
                </c:pt>
                <c:pt idx="4388">
                  <c:v>45029.90651724537</c:v>
                </c:pt>
                <c:pt idx="4389">
                  <c:v>45029.916933969907</c:v>
                </c:pt>
                <c:pt idx="4390">
                  <c:v>45029.927350694445</c:v>
                </c:pt>
                <c:pt idx="4391">
                  <c:v>45029.937767418982</c:v>
                </c:pt>
                <c:pt idx="4392">
                  <c:v>45029.948184143519</c:v>
                </c:pt>
                <c:pt idx="4393">
                  <c:v>45029.958600868056</c:v>
                </c:pt>
                <c:pt idx="4394">
                  <c:v>45029.969017592593</c:v>
                </c:pt>
                <c:pt idx="4395">
                  <c:v>45029.979434317131</c:v>
                </c:pt>
                <c:pt idx="4396">
                  <c:v>45029.989851041668</c:v>
                </c:pt>
                <c:pt idx="4397">
                  <c:v>45030.000267766205</c:v>
                </c:pt>
                <c:pt idx="4398">
                  <c:v>45030.010684490742</c:v>
                </c:pt>
                <c:pt idx="4399">
                  <c:v>45030.021101215279</c:v>
                </c:pt>
                <c:pt idx="4400">
                  <c:v>45030.031517939817</c:v>
                </c:pt>
                <c:pt idx="4401">
                  <c:v>45030.041934664354</c:v>
                </c:pt>
                <c:pt idx="4402">
                  <c:v>45030.052351388891</c:v>
                </c:pt>
                <c:pt idx="4403">
                  <c:v>45030.062768113428</c:v>
                </c:pt>
                <c:pt idx="4404">
                  <c:v>45030.073184837966</c:v>
                </c:pt>
                <c:pt idx="4405">
                  <c:v>45030.083601562503</c:v>
                </c:pt>
                <c:pt idx="4406">
                  <c:v>45030.09401828704</c:v>
                </c:pt>
                <c:pt idx="4407">
                  <c:v>45030.104435011577</c:v>
                </c:pt>
                <c:pt idx="4408">
                  <c:v>45030.114851736114</c:v>
                </c:pt>
                <c:pt idx="4409">
                  <c:v>45030.125268460652</c:v>
                </c:pt>
                <c:pt idx="4410">
                  <c:v>45030.135685185189</c:v>
                </c:pt>
                <c:pt idx="4411">
                  <c:v>45030.146101909719</c:v>
                </c:pt>
                <c:pt idx="4412">
                  <c:v>45030.156518634256</c:v>
                </c:pt>
                <c:pt idx="4413">
                  <c:v>45030.166935358793</c:v>
                </c:pt>
                <c:pt idx="4414">
                  <c:v>45030.17735208333</c:v>
                </c:pt>
                <c:pt idx="4415">
                  <c:v>45030.187768807868</c:v>
                </c:pt>
                <c:pt idx="4416">
                  <c:v>45030.198185532405</c:v>
                </c:pt>
                <c:pt idx="4417">
                  <c:v>45030.208602256942</c:v>
                </c:pt>
                <c:pt idx="4418">
                  <c:v>45030.219018981479</c:v>
                </c:pt>
                <c:pt idx="4419">
                  <c:v>45030.229435706016</c:v>
                </c:pt>
                <c:pt idx="4420">
                  <c:v>45030.239852430554</c:v>
                </c:pt>
                <c:pt idx="4421">
                  <c:v>45030.250269155091</c:v>
                </c:pt>
                <c:pt idx="4422">
                  <c:v>45030.260685879628</c:v>
                </c:pt>
                <c:pt idx="4423">
                  <c:v>45030.271102604165</c:v>
                </c:pt>
                <c:pt idx="4424">
                  <c:v>45030.281519328702</c:v>
                </c:pt>
                <c:pt idx="4425">
                  <c:v>45030.29193605324</c:v>
                </c:pt>
                <c:pt idx="4426">
                  <c:v>45030.302352777777</c:v>
                </c:pt>
                <c:pt idx="4427">
                  <c:v>45030.312769502314</c:v>
                </c:pt>
                <c:pt idx="4428">
                  <c:v>45030.323186226851</c:v>
                </c:pt>
                <c:pt idx="4429">
                  <c:v>45030.333602951388</c:v>
                </c:pt>
                <c:pt idx="4430">
                  <c:v>45030.344019675926</c:v>
                </c:pt>
                <c:pt idx="4431">
                  <c:v>45030.354436400463</c:v>
                </c:pt>
                <c:pt idx="4432">
                  <c:v>45030.364853125</c:v>
                </c:pt>
                <c:pt idx="4433">
                  <c:v>45030.375269849537</c:v>
                </c:pt>
                <c:pt idx="4434">
                  <c:v>45030.385686574074</c:v>
                </c:pt>
                <c:pt idx="4435">
                  <c:v>45030.396103298612</c:v>
                </c:pt>
                <c:pt idx="4436">
                  <c:v>45030.406520023149</c:v>
                </c:pt>
                <c:pt idx="4437">
                  <c:v>45030.416936747686</c:v>
                </c:pt>
                <c:pt idx="4438">
                  <c:v>45030.427353472223</c:v>
                </c:pt>
                <c:pt idx="4439">
                  <c:v>45030.437770196761</c:v>
                </c:pt>
                <c:pt idx="4440">
                  <c:v>45030.448186921298</c:v>
                </c:pt>
                <c:pt idx="4441">
                  <c:v>45030.458603645835</c:v>
                </c:pt>
                <c:pt idx="4442">
                  <c:v>45030.469020370372</c:v>
                </c:pt>
                <c:pt idx="4443">
                  <c:v>45030.479437094909</c:v>
                </c:pt>
                <c:pt idx="4444">
                  <c:v>45030.489853819447</c:v>
                </c:pt>
                <c:pt idx="4445">
                  <c:v>45030.500270543984</c:v>
                </c:pt>
                <c:pt idx="4446">
                  <c:v>45030.510687268521</c:v>
                </c:pt>
                <c:pt idx="4447">
                  <c:v>45030.521103993058</c:v>
                </c:pt>
                <c:pt idx="4448">
                  <c:v>45030.531520717595</c:v>
                </c:pt>
                <c:pt idx="4449">
                  <c:v>45030.541937442133</c:v>
                </c:pt>
                <c:pt idx="4450">
                  <c:v>45030.55235416667</c:v>
                </c:pt>
                <c:pt idx="4451">
                  <c:v>45030.562770891207</c:v>
                </c:pt>
                <c:pt idx="4452">
                  <c:v>45030.573187615744</c:v>
                </c:pt>
                <c:pt idx="4453">
                  <c:v>45030.583604340274</c:v>
                </c:pt>
                <c:pt idx="4454">
                  <c:v>45030.594021064811</c:v>
                </c:pt>
                <c:pt idx="4455">
                  <c:v>45030.604437789349</c:v>
                </c:pt>
                <c:pt idx="4456">
                  <c:v>45030.614854513886</c:v>
                </c:pt>
                <c:pt idx="4457">
                  <c:v>45030.625271238423</c:v>
                </c:pt>
                <c:pt idx="4458">
                  <c:v>45030.63568796296</c:v>
                </c:pt>
                <c:pt idx="4459">
                  <c:v>45030.646104687497</c:v>
                </c:pt>
                <c:pt idx="4460">
                  <c:v>45030.656521412035</c:v>
                </c:pt>
                <c:pt idx="4461">
                  <c:v>45030.666938136572</c:v>
                </c:pt>
                <c:pt idx="4462">
                  <c:v>45030.677354861109</c:v>
                </c:pt>
                <c:pt idx="4463">
                  <c:v>45030.687771585646</c:v>
                </c:pt>
                <c:pt idx="4464">
                  <c:v>45030.698188310183</c:v>
                </c:pt>
                <c:pt idx="4465">
                  <c:v>45030.708605034721</c:v>
                </c:pt>
                <c:pt idx="4466">
                  <c:v>45030.719021759258</c:v>
                </c:pt>
                <c:pt idx="4467">
                  <c:v>45030.729438483795</c:v>
                </c:pt>
                <c:pt idx="4468">
                  <c:v>45030.739855208332</c:v>
                </c:pt>
                <c:pt idx="4469">
                  <c:v>45030.75027193287</c:v>
                </c:pt>
                <c:pt idx="4470">
                  <c:v>45030.760688657407</c:v>
                </c:pt>
                <c:pt idx="4471">
                  <c:v>45030.771105381944</c:v>
                </c:pt>
                <c:pt idx="4472">
                  <c:v>45030.781522106481</c:v>
                </c:pt>
                <c:pt idx="4473">
                  <c:v>45030.791938831018</c:v>
                </c:pt>
                <c:pt idx="4474">
                  <c:v>45030.802355555556</c:v>
                </c:pt>
                <c:pt idx="4475">
                  <c:v>45030.812772280093</c:v>
                </c:pt>
                <c:pt idx="4476">
                  <c:v>45030.82318900463</c:v>
                </c:pt>
                <c:pt idx="4477">
                  <c:v>45030.833605729167</c:v>
                </c:pt>
                <c:pt idx="4478">
                  <c:v>45030.844022453704</c:v>
                </c:pt>
                <c:pt idx="4479">
                  <c:v>45030.854439178242</c:v>
                </c:pt>
                <c:pt idx="4480">
                  <c:v>45030.864855902779</c:v>
                </c:pt>
                <c:pt idx="4481">
                  <c:v>45030.875272627316</c:v>
                </c:pt>
                <c:pt idx="4482">
                  <c:v>45030.885689351853</c:v>
                </c:pt>
                <c:pt idx="4483">
                  <c:v>45030.89610607639</c:v>
                </c:pt>
                <c:pt idx="4484">
                  <c:v>45030.906522800928</c:v>
                </c:pt>
                <c:pt idx="4485">
                  <c:v>45030.916939525465</c:v>
                </c:pt>
                <c:pt idx="4486">
                  <c:v>45030.927356250002</c:v>
                </c:pt>
                <c:pt idx="4487">
                  <c:v>45030.937772974539</c:v>
                </c:pt>
                <c:pt idx="4488">
                  <c:v>45030.948189699076</c:v>
                </c:pt>
                <c:pt idx="4489">
                  <c:v>45030.958606423614</c:v>
                </c:pt>
                <c:pt idx="4490">
                  <c:v>45030.969023148151</c:v>
                </c:pt>
                <c:pt idx="4491">
                  <c:v>45030.979439872688</c:v>
                </c:pt>
                <c:pt idx="4492">
                  <c:v>45030.989856597225</c:v>
                </c:pt>
                <c:pt idx="4493">
                  <c:v>45031.000273321763</c:v>
                </c:pt>
                <c:pt idx="4494">
                  <c:v>45031.0106900463</c:v>
                </c:pt>
                <c:pt idx="4495">
                  <c:v>45031.021106770837</c:v>
                </c:pt>
                <c:pt idx="4496">
                  <c:v>45031.031523495367</c:v>
                </c:pt>
                <c:pt idx="4497">
                  <c:v>45031.041940219904</c:v>
                </c:pt>
                <c:pt idx="4498">
                  <c:v>45031.052356944441</c:v>
                </c:pt>
                <c:pt idx="4499">
                  <c:v>45031.062773668978</c:v>
                </c:pt>
                <c:pt idx="4500">
                  <c:v>45031.073190393516</c:v>
                </c:pt>
                <c:pt idx="4501">
                  <c:v>45031.083607118053</c:v>
                </c:pt>
                <c:pt idx="4502">
                  <c:v>45031.09402384259</c:v>
                </c:pt>
                <c:pt idx="4503">
                  <c:v>45031.104440567127</c:v>
                </c:pt>
                <c:pt idx="4504">
                  <c:v>45031.114857291665</c:v>
                </c:pt>
                <c:pt idx="4505">
                  <c:v>45031.125274016202</c:v>
                </c:pt>
                <c:pt idx="4506">
                  <c:v>45031.135690740739</c:v>
                </c:pt>
                <c:pt idx="4507">
                  <c:v>45031.146107465276</c:v>
                </c:pt>
                <c:pt idx="4508">
                  <c:v>45031.156524189813</c:v>
                </c:pt>
                <c:pt idx="4509">
                  <c:v>45031.166940914351</c:v>
                </c:pt>
                <c:pt idx="4510">
                  <c:v>45031.177357638888</c:v>
                </c:pt>
                <c:pt idx="4511">
                  <c:v>45031.187774363425</c:v>
                </c:pt>
                <c:pt idx="4512">
                  <c:v>45031.198191087962</c:v>
                </c:pt>
                <c:pt idx="4513">
                  <c:v>45031.208607812499</c:v>
                </c:pt>
                <c:pt idx="4514">
                  <c:v>45031.219024537037</c:v>
                </c:pt>
                <c:pt idx="4515">
                  <c:v>45031.229441261574</c:v>
                </c:pt>
                <c:pt idx="4516">
                  <c:v>45031.239857986111</c:v>
                </c:pt>
                <c:pt idx="4517">
                  <c:v>45031.250274710648</c:v>
                </c:pt>
                <c:pt idx="4518">
                  <c:v>45031.260691435185</c:v>
                </c:pt>
                <c:pt idx="4519">
                  <c:v>45031.271108159723</c:v>
                </c:pt>
                <c:pt idx="4520">
                  <c:v>45031.28152488426</c:v>
                </c:pt>
                <c:pt idx="4521">
                  <c:v>45031.291941608797</c:v>
                </c:pt>
                <c:pt idx="4522">
                  <c:v>45031.302358333334</c:v>
                </c:pt>
                <c:pt idx="4523">
                  <c:v>45031.312775057871</c:v>
                </c:pt>
                <c:pt idx="4524">
                  <c:v>45031.323191782409</c:v>
                </c:pt>
                <c:pt idx="4525">
                  <c:v>45031.333608506946</c:v>
                </c:pt>
                <c:pt idx="4526">
                  <c:v>45031.344025231483</c:v>
                </c:pt>
                <c:pt idx="4527">
                  <c:v>45031.35444195602</c:v>
                </c:pt>
                <c:pt idx="4528">
                  <c:v>45031.364858680558</c:v>
                </c:pt>
                <c:pt idx="4529">
                  <c:v>45031.375275405095</c:v>
                </c:pt>
                <c:pt idx="4530">
                  <c:v>45031.385692129632</c:v>
                </c:pt>
                <c:pt idx="4531">
                  <c:v>45031.396108854169</c:v>
                </c:pt>
                <c:pt idx="4532">
                  <c:v>45031.406525578706</c:v>
                </c:pt>
                <c:pt idx="4533">
                  <c:v>45031.416942303244</c:v>
                </c:pt>
                <c:pt idx="4534">
                  <c:v>45031.427359027781</c:v>
                </c:pt>
                <c:pt idx="4535">
                  <c:v>45031.437775752318</c:v>
                </c:pt>
                <c:pt idx="4536">
                  <c:v>45031.448192476855</c:v>
                </c:pt>
                <c:pt idx="4537">
                  <c:v>45031.458609201392</c:v>
                </c:pt>
                <c:pt idx="4538">
                  <c:v>45031.469025925922</c:v>
                </c:pt>
                <c:pt idx="4539">
                  <c:v>45031.47944265046</c:v>
                </c:pt>
                <c:pt idx="4540">
                  <c:v>45031.489859374997</c:v>
                </c:pt>
                <c:pt idx="4541">
                  <c:v>45031.500276099534</c:v>
                </c:pt>
                <c:pt idx="4542">
                  <c:v>45031.510692824071</c:v>
                </c:pt>
                <c:pt idx="4543">
                  <c:v>45031.521109548608</c:v>
                </c:pt>
                <c:pt idx="4544">
                  <c:v>45031.531526273146</c:v>
                </c:pt>
                <c:pt idx="4545">
                  <c:v>45031.541942997683</c:v>
                </c:pt>
                <c:pt idx="4546">
                  <c:v>45031.55235972222</c:v>
                </c:pt>
                <c:pt idx="4547">
                  <c:v>45031.562776446757</c:v>
                </c:pt>
                <c:pt idx="4548">
                  <c:v>45031.573193171294</c:v>
                </c:pt>
                <c:pt idx="4549">
                  <c:v>45031.583609895832</c:v>
                </c:pt>
                <c:pt idx="4550">
                  <c:v>45031.594026620369</c:v>
                </c:pt>
                <c:pt idx="4551">
                  <c:v>45031.604443344906</c:v>
                </c:pt>
                <c:pt idx="4552">
                  <c:v>45031.614860069443</c:v>
                </c:pt>
                <c:pt idx="4553">
                  <c:v>45031.62527679398</c:v>
                </c:pt>
                <c:pt idx="4554">
                  <c:v>45031.635693518518</c:v>
                </c:pt>
                <c:pt idx="4555">
                  <c:v>45031.646110243055</c:v>
                </c:pt>
                <c:pt idx="4556">
                  <c:v>45031.656526967592</c:v>
                </c:pt>
                <c:pt idx="4557">
                  <c:v>45031.666943692129</c:v>
                </c:pt>
                <c:pt idx="4558">
                  <c:v>45031.677360416666</c:v>
                </c:pt>
                <c:pt idx="4559">
                  <c:v>45031.687777141204</c:v>
                </c:pt>
                <c:pt idx="4560">
                  <c:v>45031.698193865741</c:v>
                </c:pt>
                <c:pt idx="4561">
                  <c:v>45031.708610590278</c:v>
                </c:pt>
                <c:pt idx="4562">
                  <c:v>45031.719027314815</c:v>
                </c:pt>
                <c:pt idx="4563">
                  <c:v>45031.729444039353</c:v>
                </c:pt>
                <c:pt idx="4564">
                  <c:v>45031.73986076389</c:v>
                </c:pt>
                <c:pt idx="4565">
                  <c:v>45031.750277488427</c:v>
                </c:pt>
                <c:pt idx="4566">
                  <c:v>45031.760694212964</c:v>
                </c:pt>
                <c:pt idx="4567">
                  <c:v>45031.771110937501</c:v>
                </c:pt>
                <c:pt idx="4568">
                  <c:v>45031.781527662039</c:v>
                </c:pt>
                <c:pt idx="4569">
                  <c:v>45031.791944386576</c:v>
                </c:pt>
                <c:pt idx="4570">
                  <c:v>45031.802361111113</c:v>
                </c:pt>
                <c:pt idx="4571">
                  <c:v>45031.81277783565</c:v>
                </c:pt>
                <c:pt idx="4572">
                  <c:v>45031.823194560187</c:v>
                </c:pt>
                <c:pt idx="4573">
                  <c:v>45031.833611284725</c:v>
                </c:pt>
                <c:pt idx="4574">
                  <c:v>45031.844028009262</c:v>
                </c:pt>
                <c:pt idx="4575">
                  <c:v>45031.854444733799</c:v>
                </c:pt>
                <c:pt idx="4576">
                  <c:v>45031.864861458336</c:v>
                </c:pt>
                <c:pt idx="4577">
                  <c:v>45031.875278182873</c:v>
                </c:pt>
                <c:pt idx="4578">
                  <c:v>45031.885694907411</c:v>
                </c:pt>
                <c:pt idx="4579">
                  <c:v>45031.896111631948</c:v>
                </c:pt>
                <c:pt idx="4580">
                  <c:v>45031.906528356485</c:v>
                </c:pt>
                <c:pt idx="4581">
                  <c:v>45031.916945081015</c:v>
                </c:pt>
                <c:pt idx="4582">
                  <c:v>45031.927361805552</c:v>
                </c:pt>
                <c:pt idx="4583">
                  <c:v>45031.937778530089</c:v>
                </c:pt>
                <c:pt idx="4584">
                  <c:v>45031.948195254627</c:v>
                </c:pt>
                <c:pt idx="4585">
                  <c:v>45031.958611979164</c:v>
                </c:pt>
                <c:pt idx="4586">
                  <c:v>45031.969028703701</c:v>
                </c:pt>
                <c:pt idx="4587">
                  <c:v>45031.979445428238</c:v>
                </c:pt>
                <c:pt idx="4588">
                  <c:v>45031.989862152775</c:v>
                </c:pt>
                <c:pt idx="4589">
                  <c:v>45032.000278877313</c:v>
                </c:pt>
                <c:pt idx="4590">
                  <c:v>45032.01069560185</c:v>
                </c:pt>
                <c:pt idx="4591">
                  <c:v>45032.021112326387</c:v>
                </c:pt>
                <c:pt idx="4592">
                  <c:v>45032.031529050924</c:v>
                </c:pt>
                <c:pt idx="4593">
                  <c:v>45032.041945775461</c:v>
                </c:pt>
                <c:pt idx="4594">
                  <c:v>45032.052362499999</c:v>
                </c:pt>
                <c:pt idx="4595">
                  <c:v>45032.062779224536</c:v>
                </c:pt>
                <c:pt idx="4596">
                  <c:v>45032.073195949073</c:v>
                </c:pt>
                <c:pt idx="4597">
                  <c:v>45032.08361267361</c:v>
                </c:pt>
                <c:pt idx="4598">
                  <c:v>45032.094029398148</c:v>
                </c:pt>
                <c:pt idx="4599">
                  <c:v>45032.104446122685</c:v>
                </c:pt>
                <c:pt idx="4600">
                  <c:v>45032.114862847222</c:v>
                </c:pt>
                <c:pt idx="4601">
                  <c:v>45032.125279571759</c:v>
                </c:pt>
                <c:pt idx="4602">
                  <c:v>45032.135696296296</c:v>
                </c:pt>
                <c:pt idx="4603">
                  <c:v>45032.146113020834</c:v>
                </c:pt>
                <c:pt idx="4604">
                  <c:v>45032.156529745371</c:v>
                </c:pt>
                <c:pt idx="4605">
                  <c:v>45032.166946469908</c:v>
                </c:pt>
                <c:pt idx="4606">
                  <c:v>45032.177363194445</c:v>
                </c:pt>
                <c:pt idx="4607">
                  <c:v>45032.187779918982</c:v>
                </c:pt>
                <c:pt idx="4608">
                  <c:v>45032.19819664352</c:v>
                </c:pt>
                <c:pt idx="4609">
                  <c:v>45032.208613368057</c:v>
                </c:pt>
                <c:pt idx="4610">
                  <c:v>45032.219030092594</c:v>
                </c:pt>
                <c:pt idx="4611">
                  <c:v>45032.229446817131</c:v>
                </c:pt>
                <c:pt idx="4612">
                  <c:v>45032.239863541668</c:v>
                </c:pt>
                <c:pt idx="4613">
                  <c:v>45032.250280266206</c:v>
                </c:pt>
                <c:pt idx="4614">
                  <c:v>45032.260696990743</c:v>
                </c:pt>
                <c:pt idx="4615">
                  <c:v>45032.27111371528</c:v>
                </c:pt>
                <c:pt idx="4616">
                  <c:v>45032.281530439817</c:v>
                </c:pt>
                <c:pt idx="4617">
                  <c:v>45032.291947164354</c:v>
                </c:pt>
                <c:pt idx="4618">
                  <c:v>45032.302363888892</c:v>
                </c:pt>
                <c:pt idx="4619">
                  <c:v>45032.312780613429</c:v>
                </c:pt>
                <c:pt idx="4620">
                  <c:v>45032.323197337966</c:v>
                </c:pt>
                <c:pt idx="4621">
                  <c:v>45032.333614062503</c:v>
                </c:pt>
                <c:pt idx="4622">
                  <c:v>45032.344030787041</c:v>
                </c:pt>
                <c:pt idx="4623">
                  <c:v>45032.35444751157</c:v>
                </c:pt>
                <c:pt idx="4624">
                  <c:v>45032.364864236108</c:v>
                </c:pt>
                <c:pt idx="4625">
                  <c:v>45032.375280960645</c:v>
                </c:pt>
                <c:pt idx="4626">
                  <c:v>45032.385697685182</c:v>
                </c:pt>
                <c:pt idx="4627">
                  <c:v>45032.396114409719</c:v>
                </c:pt>
                <c:pt idx="4628">
                  <c:v>45032.406531134257</c:v>
                </c:pt>
                <c:pt idx="4629">
                  <c:v>45032.416947858794</c:v>
                </c:pt>
                <c:pt idx="4630">
                  <c:v>45032.427364583331</c:v>
                </c:pt>
                <c:pt idx="4631">
                  <c:v>45032.437781307868</c:v>
                </c:pt>
                <c:pt idx="4632">
                  <c:v>45032.448198032405</c:v>
                </c:pt>
                <c:pt idx="4633">
                  <c:v>45032.458614756943</c:v>
                </c:pt>
                <c:pt idx="4634">
                  <c:v>45032.46903148148</c:v>
                </c:pt>
                <c:pt idx="4635">
                  <c:v>45032.479448206017</c:v>
                </c:pt>
                <c:pt idx="4636">
                  <c:v>45032.489864930554</c:v>
                </c:pt>
                <c:pt idx="4637">
                  <c:v>45032.500281655091</c:v>
                </c:pt>
                <c:pt idx="4638">
                  <c:v>45032.510698379629</c:v>
                </c:pt>
                <c:pt idx="4639">
                  <c:v>45032.521115104166</c:v>
                </c:pt>
                <c:pt idx="4640">
                  <c:v>45032.531531828703</c:v>
                </c:pt>
                <c:pt idx="4641">
                  <c:v>45032.54194855324</c:v>
                </c:pt>
                <c:pt idx="4642">
                  <c:v>45032.552365277777</c:v>
                </c:pt>
                <c:pt idx="4643">
                  <c:v>45032.562782002315</c:v>
                </c:pt>
                <c:pt idx="4644">
                  <c:v>45032.573198726852</c:v>
                </c:pt>
                <c:pt idx="4645">
                  <c:v>45032.583615451389</c:v>
                </c:pt>
                <c:pt idx="4646">
                  <c:v>45032.594032175926</c:v>
                </c:pt>
                <c:pt idx="4647">
                  <c:v>45032.604448900463</c:v>
                </c:pt>
                <c:pt idx="4648">
                  <c:v>45032.614865625001</c:v>
                </c:pt>
                <c:pt idx="4649">
                  <c:v>45032.625282349538</c:v>
                </c:pt>
                <c:pt idx="4650">
                  <c:v>45032.635699074075</c:v>
                </c:pt>
                <c:pt idx="4651">
                  <c:v>45032.646115798612</c:v>
                </c:pt>
                <c:pt idx="4652">
                  <c:v>45032.65653252315</c:v>
                </c:pt>
                <c:pt idx="4653">
                  <c:v>45032.666949247687</c:v>
                </c:pt>
                <c:pt idx="4654">
                  <c:v>45032.677365972224</c:v>
                </c:pt>
                <c:pt idx="4655">
                  <c:v>45032.687782696761</c:v>
                </c:pt>
                <c:pt idx="4656">
                  <c:v>45032.698199421298</c:v>
                </c:pt>
                <c:pt idx="4657">
                  <c:v>45032.708616145836</c:v>
                </c:pt>
                <c:pt idx="4658">
                  <c:v>45032.719032870373</c:v>
                </c:pt>
                <c:pt idx="4659">
                  <c:v>45032.72944959491</c:v>
                </c:pt>
                <c:pt idx="4660">
                  <c:v>45032.739866319447</c:v>
                </c:pt>
                <c:pt idx="4661">
                  <c:v>45032.750283043984</c:v>
                </c:pt>
                <c:pt idx="4662">
                  <c:v>45032.760699768522</c:v>
                </c:pt>
                <c:pt idx="4663">
                  <c:v>45032.771116493059</c:v>
                </c:pt>
                <c:pt idx="4664">
                  <c:v>45032.781533217596</c:v>
                </c:pt>
                <c:pt idx="4665">
                  <c:v>45032.791949942133</c:v>
                </c:pt>
                <c:pt idx="4666">
                  <c:v>45032.802366666663</c:v>
                </c:pt>
                <c:pt idx="4667">
                  <c:v>45032.8127833912</c:v>
                </c:pt>
                <c:pt idx="4668">
                  <c:v>45032.823200115738</c:v>
                </c:pt>
                <c:pt idx="4669">
                  <c:v>45032.833616840275</c:v>
                </c:pt>
                <c:pt idx="4670">
                  <c:v>45032.844033564812</c:v>
                </c:pt>
                <c:pt idx="4671">
                  <c:v>45032.854450289349</c:v>
                </c:pt>
                <c:pt idx="4672">
                  <c:v>45032.864867013886</c:v>
                </c:pt>
                <c:pt idx="4673">
                  <c:v>45032.875283738424</c:v>
                </c:pt>
                <c:pt idx="4674">
                  <c:v>45032.885700462961</c:v>
                </c:pt>
                <c:pt idx="4675">
                  <c:v>45032.896117187498</c:v>
                </c:pt>
                <c:pt idx="4676">
                  <c:v>45032.906533912035</c:v>
                </c:pt>
                <c:pt idx="4677">
                  <c:v>45032.916950636572</c:v>
                </c:pt>
                <c:pt idx="4678">
                  <c:v>45032.92736736111</c:v>
                </c:pt>
                <c:pt idx="4679">
                  <c:v>45032.937784085647</c:v>
                </c:pt>
                <c:pt idx="4680">
                  <c:v>45032.948200810184</c:v>
                </c:pt>
                <c:pt idx="4681">
                  <c:v>45032.958617534721</c:v>
                </c:pt>
                <c:pt idx="4682">
                  <c:v>45032.969034259258</c:v>
                </c:pt>
                <c:pt idx="4683">
                  <c:v>45032.979450983796</c:v>
                </c:pt>
                <c:pt idx="4684">
                  <c:v>45032.989867708333</c:v>
                </c:pt>
                <c:pt idx="4685">
                  <c:v>45033.00028443287</c:v>
                </c:pt>
                <c:pt idx="4686">
                  <c:v>45033.010701157407</c:v>
                </c:pt>
                <c:pt idx="4687">
                  <c:v>45033.021117881945</c:v>
                </c:pt>
                <c:pt idx="4688">
                  <c:v>45033.031534606482</c:v>
                </c:pt>
                <c:pt idx="4689">
                  <c:v>45033.041951331019</c:v>
                </c:pt>
                <c:pt idx="4690">
                  <c:v>45033.052368055556</c:v>
                </c:pt>
                <c:pt idx="4691">
                  <c:v>45033.062784780093</c:v>
                </c:pt>
                <c:pt idx="4692">
                  <c:v>45033.073201504631</c:v>
                </c:pt>
                <c:pt idx="4693">
                  <c:v>45033.083618229168</c:v>
                </c:pt>
                <c:pt idx="4694">
                  <c:v>45033.094034953705</c:v>
                </c:pt>
                <c:pt idx="4695">
                  <c:v>45033.104451678242</c:v>
                </c:pt>
                <c:pt idx="4696">
                  <c:v>45033.114868402779</c:v>
                </c:pt>
                <c:pt idx="4697">
                  <c:v>45033.125285127317</c:v>
                </c:pt>
                <c:pt idx="4698">
                  <c:v>45033.135701851854</c:v>
                </c:pt>
                <c:pt idx="4699">
                  <c:v>45033.146118576391</c:v>
                </c:pt>
                <c:pt idx="4700">
                  <c:v>45033.156535300928</c:v>
                </c:pt>
                <c:pt idx="4701">
                  <c:v>45033.166952025465</c:v>
                </c:pt>
                <c:pt idx="4702">
                  <c:v>45033.177368750003</c:v>
                </c:pt>
                <c:pt idx="4703">
                  <c:v>45033.18778547454</c:v>
                </c:pt>
                <c:pt idx="4704">
                  <c:v>45033.198202199077</c:v>
                </c:pt>
                <c:pt idx="4705">
                  <c:v>45033.208618923614</c:v>
                </c:pt>
                <c:pt idx="4706">
                  <c:v>45033.219035648151</c:v>
                </c:pt>
                <c:pt idx="4707">
                  <c:v>45033.229452372689</c:v>
                </c:pt>
                <c:pt idx="4708">
                  <c:v>45033.239869097219</c:v>
                </c:pt>
                <c:pt idx="4709">
                  <c:v>45033.250285821756</c:v>
                </c:pt>
                <c:pt idx="4710">
                  <c:v>45033.260702546293</c:v>
                </c:pt>
                <c:pt idx="4711">
                  <c:v>45033.27111927083</c:v>
                </c:pt>
                <c:pt idx="4712">
                  <c:v>45033.281535995367</c:v>
                </c:pt>
                <c:pt idx="4713">
                  <c:v>45033.291952719905</c:v>
                </c:pt>
                <c:pt idx="4714">
                  <c:v>45033.302369444442</c:v>
                </c:pt>
                <c:pt idx="4715">
                  <c:v>45033.312786168979</c:v>
                </c:pt>
                <c:pt idx="4716">
                  <c:v>45033.323202893516</c:v>
                </c:pt>
                <c:pt idx="4717">
                  <c:v>45033.333619618053</c:v>
                </c:pt>
                <c:pt idx="4718">
                  <c:v>45033.344036342591</c:v>
                </c:pt>
                <c:pt idx="4719">
                  <c:v>45033.354453067128</c:v>
                </c:pt>
                <c:pt idx="4720">
                  <c:v>45033.364869791665</c:v>
                </c:pt>
                <c:pt idx="4721">
                  <c:v>45033.375286516202</c:v>
                </c:pt>
                <c:pt idx="4722">
                  <c:v>45033.38570324074</c:v>
                </c:pt>
                <c:pt idx="4723">
                  <c:v>45033.396119965277</c:v>
                </c:pt>
                <c:pt idx="4724">
                  <c:v>45033.406536689814</c:v>
                </c:pt>
                <c:pt idx="4725">
                  <c:v>45033.416953414351</c:v>
                </c:pt>
                <c:pt idx="4726">
                  <c:v>45033.427370138888</c:v>
                </c:pt>
                <c:pt idx="4727">
                  <c:v>45033.437786863426</c:v>
                </c:pt>
                <c:pt idx="4728">
                  <c:v>45033.448203587963</c:v>
                </c:pt>
                <c:pt idx="4729">
                  <c:v>45033.4586203125</c:v>
                </c:pt>
                <c:pt idx="4730">
                  <c:v>45033.469037037037</c:v>
                </c:pt>
                <c:pt idx="4731">
                  <c:v>45033.479453761574</c:v>
                </c:pt>
                <c:pt idx="4732">
                  <c:v>45033.489870486112</c:v>
                </c:pt>
                <c:pt idx="4733">
                  <c:v>45033.500287210649</c:v>
                </c:pt>
                <c:pt idx="4734">
                  <c:v>45033.510703935186</c:v>
                </c:pt>
                <c:pt idx="4735">
                  <c:v>45033.521120659723</c:v>
                </c:pt>
                <c:pt idx="4736">
                  <c:v>45033.53153738426</c:v>
                </c:pt>
                <c:pt idx="4737">
                  <c:v>45033.541954108798</c:v>
                </c:pt>
                <c:pt idx="4738">
                  <c:v>45033.552370833335</c:v>
                </c:pt>
                <c:pt idx="4739">
                  <c:v>45033.562787557872</c:v>
                </c:pt>
                <c:pt idx="4740">
                  <c:v>45033.573204282409</c:v>
                </c:pt>
                <c:pt idx="4741">
                  <c:v>45033.583621006946</c:v>
                </c:pt>
                <c:pt idx="4742">
                  <c:v>45033.594037731484</c:v>
                </c:pt>
                <c:pt idx="4743">
                  <c:v>45033.604454456021</c:v>
                </c:pt>
                <c:pt idx="4744">
                  <c:v>45033.614871180558</c:v>
                </c:pt>
                <c:pt idx="4745">
                  <c:v>45033.625287905095</c:v>
                </c:pt>
                <c:pt idx="4746">
                  <c:v>45033.635704629633</c:v>
                </c:pt>
                <c:pt idx="4747">
                  <c:v>45033.64612135417</c:v>
                </c:pt>
                <c:pt idx="4748">
                  <c:v>45033.656538078707</c:v>
                </c:pt>
                <c:pt idx="4749">
                  <c:v>45033.666954803244</c:v>
                </c:pt>
                <c:pt idx="4750">
                  <c:v>45033.677371527781</c:v>
                </c:pt>
                <c:pt idx="4751">
                  <c:v>45033.687788252311</c:v>
                </c:pt>
                <c:pt idx="4752">
                  <c:v>45033.698204976849</c:v>
                </c:pt>
                <c:pt idx="4753">
                  <c:v>45033.708621701386</c:v>
                </c:pt>
                <c:pt idx="4754">
                  <c:v>45033.719038425923</c:v>
                </c:pt>
                <c:pt idx="4755">
                  <c:v>45033.72945515046</c:v>
                </c:pt>
                <c:pt idx="4756">
                  <c:v>45033.739871874997</c:v>
                </c:pt>
                <c:pt idx="4757">
                  <c:v>45033.750288599535</c:v>
                </c:pt>
                <c:pt idx="4758">
                  <c:v>45033.760705324072</c:v>
                </c:pt>
                <c:pt idx="4759">
                  <c:v>45033.771122048609</c:v>
                </c:pt>
                <c:pt idx="4760">
                  <c:v>45033.781538773146</c:v>
                </c:pt>
                <c:pt idx="4761">
                  <c:v>45033.791955497683</c:v>
                </c:pt>
                <c:pt idx="4762">
                  <c:v>45033.802372222221</c:v>
                </c:pt>
                <c:pt idx="4763">
                  <c:v>45033.812788946758</c:v>
                </c:pt>
                <c:pt idx="4764">
                  <c:v>45033.823205671295</c:v>
                </c:pt>
                <c:pt idx="4765">
                  <c:v>45033.833622395832</c:v>
                </c:pt>
                <c:pt idx="4766">
                  <c:v>45033.844039120369</c:v>
                </c:pt>
                <c:pt idx="4767">
                  <c:v>45033.854455844907</c:v>
                </c:pt>
                <c:pt idx="4768">
                  <c:v>45033.864872569444</c:v>
                </c:pt>
                <c:pt idx="4769">
                  <c:v>45033.875289293981</c:v>
                </c:pt>
                <c:pt idx="4770">
                  <c:v>45033.885706018518</c:v>
                </c:pt>
                <c:pt idx="4771">
                  <c:v>45033.896122743055</c:v>
                </c:pt>
                <c:pt idx="4772">
                  <c:v>45033.906539467593</c:v>
                </c:pt>
                <c:pt idx="4773">
                  <c:v>45033.91695619213</c:v>
                </c:pt>
                <c:pt idx="4774">
                  <c:v>45033.927372916667</c:v>
                </c:pt>
                <c:pt idx="4775">
                  <c:v>45033.937789641204</c:v>
                </c:pt>
                <c:pt idx="4776">
                  <c:v>45033.948206365741</c:v>
                </c:pt>
                <c:pt idx="4777">
                  <c:v>45033.958623090279</c:v>
                </c:pt>
                <c:pt idx="4778">
                  <c:v>45033.969039814816</c:v>
                </c:pt>
                <c:pt idx="4779">
                  <c:v>45033.979456539353</c:v>
                </c:pt>
                <c:pt idx="4780">
                  <c:v>45033.98987326389</c:v>
                </c:pt>
                <c:pt idx="4781">
                  <c:v>45034.000289988428</c:v>
                </c:pt>
                <c:pt idx="4782">
                  <c:v>45034.010706712965</c:v>
                </c:pt>
                <c:pt idx="4783">
                  <c:v>45034.021123437502</c:v>
                </c:pt>
                <c:pt idx="4784">
                  <c:v>45034.031540162039</c:v>
                </c:pt>
                <c:pt idx="4785">
                  <c:v>45034.041956886576</c:v>
                </c:pt>
                <c:pt idx="4786">
                  <c:v>45034.052373611114</c:v>
                </c:pt>
                <c:pt idx="4787">
                  <c:v>45034.062790335651</c:v>
                </c:pt>
                <c:pt idx="4788">
                  <c:v>45034.073207060188</c:v>
                </c:pt>
                <c:pt idx="4789">
                  <c:v>45034.083623784725</c:v>
                </c:pt>
                <c:pt idx="4790">
                  <c:v>45034.094040509262</c:v>
                </c:pt>
                <c:pt idx="4791">
                  <c:v>45034.1044572338</c:v>
                </c:pt>
                <c:pt idx="4792">
                  <c:v>45034.114873958337</c:v>
                </c:pt>
                <c:pt idx="4793">
                  <c:v>45034.125290682867</c:v>
                </c:pt>
                <c:pt idx="4794">
                  <c:v>45034.135707407404</c:v>
                </c:pt>
                <c:pt idx="4795">
                  <c:v>45034.146124131941</c:v>
                </c:pt>
                <c:pt idx="4796">
                  <c:v>45034.156540856478</c:v>
                </c:pt>
                <c:pt idx="4797">
                  <c:v>45034.166957581016</c:v>
                </c:pt>
                <c:pt idx="4798">
                  <c:v>45034.177374305553</c:v>
                </c:pt>
                <c:pt idx="4799">
                  <c:v>45034.18779103009</c:v>
                </c:pt>
                <c:pt idx="4800">
                  <c:v>45034.198207754627</c:v>
                </c:pt>
                <c:pt idx="4801">
                  <c:v>45034.208624479164</c:v>
                </c:pt>
                <c:pt idx="4802">
                  <c:v>45034.219041203702</c:v>
                </c:pt>
                <c:pt idx="4803">
                  <c:v>45034.229457928239</c:v>
                </c:pt>
                <c:pt idx="4804">
                  <c:v>45034.239874652776</c:v>
                </c:pt>
                <c:pt idx="4805">
                  <c:v>45034.250291377313</c:v>
                </c:pt>
                <c:pt idx="4806">
                  <c:v>45034.26070810185</c:v>
                </c:pt>
                <c:pt idx="4807">
                  <c:v>45034.271124826388</c:v>
                </c:pt>
                <c:pt idx="4808">
                  <c:v>45034.281541550925</c:v>
                </c:pt>
                <c:pt idx="4809">
                  <c:v>45034.291958275462</c:v>
                </c:pt>
                <c:pt idx="4810">
                  <c:v>45034.302374999999</c:v>
                </c:pt>
                <c:pt idx="4811">
                  <c:v>45034.312791724537</c:v>
                </c:pt>
                <c:pt idx="4812">
                  <c:v>45034.323208449074</c:v>
                </c:pt>
                <c:pt idx="4813">
                  <c:v>45034.333625173611</c:v>
                </c:pt>
                <c:pt idx="4814">
                  <c:v>45034.344041898148</c:v>
                </c:pt>
                <c:pt idx="4815">
                  <c:v>45034.354458622685</c:v>
                </c:pt>
                <c:pt idx="4816">
                  <c:v>45034.364875347223</c:v>
                </c:pt>
                <c:pt idx="4817">
                  <c:v>45034.37529207176</c:v>
                </c:pt>
                <c:pt idx="4818">
                  <c:v>45034.385708796297</c:v>
                </c:pt>
                <c:pt idx="4819">
                  <c:v>45034.396125520834</c:v>
                </c:pt>
                <c:pt idx="4820">
                  <c:v>45034.406542245371</c:v>
                </c:pt>
                <c:pt idx="4821">
                  <c:v>45034.416958969909</c:v>
                </c:pt>
                <c:pt idx="4822">
                  <c:v>45034.427375694446</c:v>
                </c:pt>
                <c:pt idx="4823">
                  <c:v>45034.437792418983</c:v>
                </c:pt>
                <c:pt idx="4824">
                  <c:v>45034.44820914352</c:v>
                </c:pt>
                <c:pt idx="4825">
                  <c:v>45034.458625868057</c:v>
                </c:pt>
                <c:pt idx="4826">
                  <c:v>45034.469042592595</c:v>
                </c:pt>
                <c:pt idx="4827">
                  <c:v>45034.479459317132</c:v>
                </c:pt>
                <c:pt idx="4828">
                  <c:v>45034.489876041669</c:v>
                </c:pt>
                <c:pt idx="4829">
                  <c:v>45034.500292766206</c:v>
                </c:pt>
                <c:pt idx="4830">
                  <c:v>45034.510709490743</c:v>
                </c:pt>
                <c:pt idx="4831">
                  <c:v>45034.521126215281</c:v>
                </c:pt>
                <c:pt idx="4832">
                  <c:v>45034.531542939818</c:v>
                </c:pt>
                <c:pt idx="4833">
                  <c:v>45034.541959664355</c:v>
                </c:pt>
                <c:pt idx="4834">
                  <c:v>45034.552376388892</c:v>
                </c:pt>
                <c:pt idx="4835">
                  <c:v>45034.56279311343</c:v>
                </c:pt>
                <c:pt idx="4836">
                  <c:v>45034.573209837959</c:v>
                </c:pt>
                <c:pt idx="4837">
                  <c:v>45034.583626562497</c:v>
                </c:pt>
                <c:pt idx="4838">
                  <c:v>45034.594043287034</c:v>
                </c:pt>
                <c:pt idx="4839">
                  <c:v>45034.604460011571</c:v>
                </c:pt>
                <c:pt idx="4840">
                  <c:v>45034.614876736108</c:v>
                </c:pt>
                <c:pt idx="4841">
                  <c:v>45034.625293460645</c:v>
                </c:pt>
                <c:pt idx="4842">
                  <c:v>45034.635710185183</c:v>
                </c:pt>
                <c:pt idx="4843">
                  <c:v>45034.64612690972</c:v>
                </c:pt>
                <c:pt idx="4844">
                  <c:v>45034.656543634257</c:v>
                </c:pt>
                <c:pt idx="4845">
                  <c:v>45034.666960358794</c:v>
                </c:pt>
                <c:pt idx="4846">
                  <c:v>45034.677377083332</c:v>
                </c:pt>
                <c:pt idx="4847">
                  <c:v>45034.687793807869</c:v>
                </c:pt>
                <c:pt idx="4848">
                  <c:v>45034.698210532406</c:v>
                </c:pt>
                <c:pt idx="4849">
                  <c:v>45034.708627256943</c:v>
                </c:pt>
                <c:pt idx="4850">
                  <c:v>45034.71904398148</c:v>
                </c:pt>
                <c:pt idx="4851">
                  <c:v>45034.729460706018</c:v>
                </c:pt>
                <c:pt idx="4852">
                  <c:v>45034.739877430555</c:v>
                </c:pt>
                <c:pt idx="4853">
                  <c:v>45034.750294155092</c:v>
                </c:pt>
                <c:pt idx="4854">
                  <c:v>45034.760710879629</c:v>
                </c:pt>
                <c:pt idx="4855">
                  <c:v>45034.771127604166</c:v>
                </c:pt>
                <c:pt idx="4856">
                  <c:v>45034.781544328704</c:v>
                </c:pt>
                <c:pt idx="4857">
                  <c:v>45034.791961053241</c:v>
                </c:pt>
                <c:pt idx="4858">
                  <c:v>45034.802377777778</c:v>
                </c:pt>
                <c:pt idx="4859">
                  <c:v>45034.812794502315</c:v>
                </c:pt>
                <c:pt idx="4860">
                  <c:v>45034.823211226852</c:v>
                </c:pt>
                <c:pt idx="4861">
                  <c:v>45034.83362795139</c:v>
                </c:pt>
                <c:pt idx="4862">
                  <c:v>45034.844044675927</c:v>
                </c:pt>
                <c:pt idx="4863">
                  <c:v>45034.854461400464</c:v>
                </c:pt>
                <c:pt idx="4864">
                  <c:v>45034.864878125001</c:v>
                </c:pt>
                <c:pt idx="4865">
                  <c:v>45034.875294849538</c:v>
                </c:pt>
                <c:pt idx="4866">
                  <c:v>45034.885711574076</c:v>
                </c:pt>
                <c:pt idx="4867">
                  <c:v>45034.896128298613</c:v>
                </c:pt>
                <c:pt idx="4868">
                  <c:v>45034.90654502315</c:v>
                </c:pt>
                <c:pt idx="4869">
                  <c:v>45034.916961747687</c:v>
                </c:pt>
                <c:pt idx="4870">
                  <c:v>45034.927378472225</c:v>
                </c:pt>
                <c:pt idx="4871">
                  <c:v>45034.937795196762</c:v>
                </c:pt>
                <c:pt idx="4872">
                  <c:v>45034.948211921299</c:v>
                </c:pt>
                <c:pt idx="4873">
                  <c:v>45034.958628645836</c:v>
                </c:pt>
                <c:pt idx="4874">
                  <c:v>45034.969045370373</c:v>
                </c:pt>
                <c:pt idx="4875">
                  <c:v>45034.979462094911</c:v>
                </c:pt>
                <c:pt idx="4876">
                  <c:v>45034.989878819448</c:v>
                </c:pt>
                <c:pt idx="4877">
                  <c:v>45035.000295543985</c:v>
                </c:pt>
                <c:pt idx="4878">
                  <c:v>45035.010712268515</c:v>
                </c:pt>
                <c:pt idx="4879">
                  <c:v>45035.021128993052</c:v>
                </c:pt>
                <c:pt idx="4880">
                  <c:v>45035.031545717589</c:v>
                </c:pt>
                <c:pt idx="4881">
                  <c:v>45035.041962442127</c:v>
                </c:pt>
                <c:pt idx="4882">
                  <c:v>45035.052379166664</c:v>
                </c:pt>
                <c:pt idx="4883">
                  <c:v>45035.062795891201</c:v>
                </c:pt>
                <c:pt idx="4884">
                  <c:v>45035.073212615738</c:v>
                </c:pt>
                <c:pt idx="4885">
                  <c:v>45035.083629340275</c:v>
                </c:pt>
                <c:pt idx="4886">
                  <c:v>45035.094046064813</c:v>
                </c:pt>
                <c:pt idx="4887">
                  <c:v>45035.10446278935</c:v>
                </c:pt>
                <c:pt idx="4888">
                  <c:v>45035.114879513887</c:v>
                </c:pt>
                <c:pt idx="4889">
                  <c:v>45035.125296238424</c:v>
                </c:pt>
                <c:pt idx="4890">
                  <c:v>45035.135712962961</c:v>
                </c:pt>
                <c:pt idx="4891">
                  <c:v>45035.146129687499</c:v>
                </c:pt>
                <c:pt idx="4892">
                  <c:v>45035.156546412036</c:v>
                </c:pt>
                <c:pt idx="4893">
                  <c:v>45035.166963136573</c:v>
                </c:pt>
                <c:pt idx="4894">
                  <c:v>45035.17737986111</c:v>
                </c:pt>
                <c:pt idx="4895">
                  <c:v>45035.187796585647</c:v>
                </c:pt>
                <c:pt idx="4896">
                  <c:v>45035.198213310185</c:v>
                </c:pt>
                <c:pt idx="4897">
                  <c:v>45035.208630034722</c:v>
                </c:pt>
                <c:pt idx="4898">
                  <c:v>45035.219046759259</c:v>
                </c:pt>
                <c:pt idx="4899">
                  <c:v>45035.229463483796</c:v>
                </c:pt>
                <c:pt idx="4900">
                  <c:v>45035.239880208333</c:v>
                </c:pt>
                <c:pt idx="4901">
                  <c:v>45035.250296932871</c:v>
                </c:pt>
                <c:pt idx="4902">
                  <c:v>45035.260713657408</c:v>
                </c:pt>
                <c:pt idx="4903">
                  <c:v>45035.271130381945</c:v>
                </c:pt>
                <c:pt idx="4904">
                  <c:v>45035.281547106482</c:v>
                </c:pt>
                <c:pt idx="4905">
                  <c:v>45035.29196383102</c:v>
                </c:pt>
                <c:pt idx="4906">
                  <c:v>45035.302380555557</c:v>
                </c:pt>
                <c:pt idx="4907">
                  <c:v>45035.312797280094</c:v>
                </c:pt>
                <c:pt idx="4908">
                  <c:v>45035.323214004631</c:v>
                </c:pt>
                <c:pt idx="4909">
                  <c:v>45035.333630729168</c:v>
                </c:pt>
                <c:pt idx="4910">
                  <c:v>45035.344047453706</c:v>
                </c:pt>
                <c:pt idx="4911">
                  <c:v>45035.354464178243</c:v>
                </c:pt>
                <c:pt idx="4912">
                  <c:v>45035.36488090278</c:v>
                </c:pt>
                <c:pt idx="4913">
                  <c:v>45035.375297627317</c:v>
                </c:pt>
                <c:pt idx="4914">
                  <c:v>45035.385714351854</c:v>
                </c:pt>
                <c:pt idx="4915">
                  <c:v>45035.396131076392</c:v>
                </c:pt>
                <c:pt idx="4916">
                  <c:v>45035.406547800929</c:v>
                </c:pt>
                <c:pt idx="4917">
                  <c:v>45035.416964525466</c:v>
                </c:pt>
                <c:pt idx="4918">
                  <c:v>45035.427381250003</c:v>
                </c:pt>
                <c:pt idx="4919">
                  <c:v>45035.43779797454</c:v>
                </c:pt>
                <c:pt idx="4920">
                  <c:v>45035.448214699078</c:v>
                </c:pt>
                <c:pt idx="4921">
                  <c:v>45035.458631423608</c:v>
                </c:pt>
                <c:pt idx="4922">
                  <c:v>45035.469048148145</c:v>
                </c:pt>
                <c:pt idx="4923">
                  <c:v>45035.479464872682</c:v>
                </c:pt>
                <c:pt idx="4924">
                  <c:v>45035.489881597219</c:v>
                </c:pt>
                <c:pt idx="4925">
                  <c:v>45035.500298321756</c:v>
                </c:pt>
                <c:pt idx="4926">
                  <c:v>45035.510715046294</c:v>
                </c:pt>
                <c:pt idx="4927">
                  <c:v>45035.521131770831</c:v>
                </c:pt>
                <c:pt idx="4928">
                  <c:v>45035.531548495368</c:v>
                </c:pt>
                <c:pt idx="4929">
                  <c:v>45035.541965219905</c:v>
                </c:pt>
                <c:pt idx="4930">
                  <c:v>45035.552381944442</c:v>
                </c:pt>
                <c:pt idx="4931">
                  <c:v>45035.56279866898</c:v>
                </c:pt>
                <c:pt idx="4932">
                  <c:v>45035.573215393517</c:v>
                </c:pt>
                <c:pt idx="4933">
                  <c:v>45035.583632118054</c:v>
                </c:pt>
                <c:pt idx="4934">
                  <c:v>45035.594048842591</c:v>
                </c:pt>
                <c:pt idx="4935">
                  <c:v>45035.604465567128</c:v>
                </c:pt>
                <c:pt idx="4936">
                  <c:v>45035.614882291666</c:v>
                </c:pt>
                <c:pt idx="4937">
                  <c:v>45035.625299016203</c:v>
                </c:pt>
                <c:pt idx="4938">
                  <c:v>45035.63571574074</c:v>
                </c:pt>
                <c:pt idx="4939">
                  <c:v>45035.646132465277</c:v>
                </c:pt>
                <c:pt idx="4940">
                  <c:v>45035.656549189815</c:v>
                </c:pt>
                <c:pt idx="4941">
                  <c:v>45035.666965914352</c:v>
                </c:pt>
                <c:pt idx="4942">
                  <c:v>45035.677382638889</c:v>
                </c:pt>
                <c:pt idx="4943">
                  <c:v>45035.687799363426</c:v>
                </c:pt>
                <c:pt idx="4944">
                  <c:v>45035.698216087963</c:v>
                </c:pt>
                <c:pt idx="4945">
                  <c:v>45035.708632812501</c:v>
                </c:pt>
                <c:pt idx="4946">
                  <c:v>45035.719049537038</c:v>
                </c:pt>
                <c:pt idx="4947">
                  <c:v>45035.729466261575</c:v>
                </c:pt>
                <c:pt idx="4948">
                  <c:v>45035.739882986112</c:v>
                </c:pt>
                <c:pt idx="4949">
                  <c:v>45035.750299710649</c:v>
                </c:pt>
                <c:pt idx="4950">
                  <c:v>45035.760716435187</c:v>
                </c:pt>
                <c:pt idx="4951">
                  <c:v>45035.771133159724</c:v>
                </c:pt>
                <c:pt idx="4952">
                  <c:v>45035.781549884261</c:v>
                </c:pt>
                <c:pt idx="4953">
                  <c:v>45035.791966608798</c:v>
                </c:pt>
                <c:pt idx="4954">
                  <c:v>45035.802383333335</c:v>
                </c:pt>
                <c:pt idx="4955">
                  <c:v>45035.812800057873</c:v>
                </c:pt>
                <c:pt idx="4956">
                  <c:v>45035.82321678241</c:v>
                </c:pt>
                <c:pt idx="4957">
                  <c:v>45035.833633506947</c:v>
                </c:pt>
                <c:pt idx="4958">
                  <c:v>45035.844050231484</c:v>
                </c:pt>
                <c:pt idx="4959">
                  <c:v>45035.854466956021</c:v>
                </c:pt>
                <c:pt idx="4960">
                  <c:v>45035.864883680559</c:v>
                </c:pt>
                <c:pt idx="4961">
                  <c:v>45035.875300405096</c:v>
                </c:pt>
                <c:pt idx="4962">
                  <c:v>45035.885717129633</c:v>
                </c:pt>
                <c:pt idx="4963">
                  <c:v>45035.896133854163</c:v>
                </c:pt>
                <c:pt idx="4964">
                  <c:v>45035.9065505787</c:v>
                </c:pt>
                <c:pt idx="4965">
                  <c:v>45035.916967303237</c:v>
                </c:pt>
                <c:pt idx="4966">
                  <c:v>45035.927384027775</c:v>
                </c:pt>
                <c:pt idx="4967">
                  <c:v>45035.937800752312</c:v>
                </c:pt>
                <c:pt idx="4968">
                  <c:v>45035.948217476849</c:v>
                </c:pt>
                <c:pt idx="4969">
                  <c:v>45035.958634201386</c:v>
                </c:pt>
                <c:pt idx="4970">
                  <c:v>45035.969050925924</c:v>
                </c:pt>
                <c:pt idx="4971">
                  <c:v>45035.979467650461</c:v>
                </c:pt>
                <c:pt idx="4972">
                  <c:v>45035.989884374998</c:v>
                </c:pt>
                <c:pt idx="4973">
                  <c:v>45036.000301099535</c:v>
                </c:pt>
                <c:pt idx="4974">
                  <c:v>45036.010717824072</c:v>
                </c:pt>
                <c:pt idx="4975">
                  <c:v>45036.02113454861</c:v>
                </c:pt>
                <c:pt idx="4976">
                  <c:v>45036.031551273147</c:v>
                </c:pt>
                <c:pt idx="4977">
                  <c:v>45036.041967997684</c:v>
                </c:pt>
                <c:pt idx="4978">
                  <c:v>45036.052384722221</c:v>
                </c:pt>
                <c:pt idx="4979">
                  <c:v>45036.062801446758</c:v>
                </c:pt>
                <c:pt idx="4980">
                  <c:v>45036.073218171296</c:v>
                </c:pt>
                <c:pt idx="4981">
                  <c:v>45036.083634895833</c:v>
                </c:pt>
                <c:pt idx="4982">
                  <c:v>45036.09405162037</c:v>
                </c:pt>
                <c:pt idx="4983">
                  <c:v>45036.104468344907</c:v>
                </c:pt>
                <c:pt idx="4984">
                  <c:v>45036.114885069444</c:v>
                </c:pt>
                <c:pt idx="4985">
                  <c:v>45036.125301793982</c:v>
                </c:pt>
                <c:pt idx="4986">
                  <c:v>45036.135718518519</c:v>
                </c:pt>
                <c:pt idx="4987">
                  <c:v>45036.146135243056</c:v>
                </c:pt>
                <c:pt idx="4988">
                  <c:v>45036.156551967593</c:v>
                </c:pt>
                <c:pt idx="4989">
                  <c:v>45036.16696869213</c:v>
                </c:pt>
                <c:pt idx="4990">
                  <c:v>45036.177385416668</c:v>
                </c:pt>
                <c:pt idx="4991">
                  <c:v>45036.187802141205</c:v>
                </c:pt>
                <c:pt idx="4992">
                  <c:v>45036.198218865742</c:v>
                </c:pt>
                <c:pt idx="4993">
                  <c:v>45036.208635590279</c:v>
                </c:pt>
                <c:pt idx="4994">
                  <c:v>45036.219052314817</c:v>
                </c:pt>
                <c:pt idx="4995">
                  <c:v>45036.229469039354</c:v>
                </c:pt>
                <c:pt idx="4996">
                  <c:v>45036.239885763891</c:v>
                </c:pt>
                <c:pt idx="4997">
                  <c:v>45036.250302488428</c:v>
                </c:pt>
                <c:pt idx="4998">
                  <c:v>45036.260719212965</c:v>
                </c:pt>
                <c:pt idx="4999">
                  <c:v>45036.271135937503</c:v>
                </c:pt>
                <c:pt idx="5000">
                  <c:v>45036.28155266204</c:v>
                </c:pt>
                <c:pt idx="5001">
                  <c:v>45036.291969386577</c:v>
                </c:pt>
                <c:pt idx="5002">
                  <c:v>45036.302386111114</c:v>
                </c:pt>
                <c:pt idx="5003">
                  <c:v>45036.312802835651</c:v>
                </c:pt>
                <c:pt idx="5004">
                  <c:v>45036.323219560189</c:v>
                </c:pt>
                <c:pt idx="5005">
                  <c:v>45036.333636284726</c:v>
                </c:pt>
                <c:pt idx="5006">
                  <c:v>45036.344053009256</c:v>
                </c:pt>
                <c:pt idx="5007">
                  <c:v>45036.354469733793</c:v>
                </c:pt>
                <c:pt idx="5008">
                  <c:v>45036.36488645833</c:v>
                </c:pt>
                <c:pt idx="5009">
                  <c:v>45036.375303182867</c:v>
                </c:pt>
                <c:pt idx="5010">
                  <c:v>45036.385719907405</c:v>
                </c:pt>
                <c:pt idx="5011">
                  <c:v>45036.396136631942</c:v>
                </c:pt>
                <c:pt idx="5012">
                  <c:v>45036.406553356479</c:v>
                </c:pt>
                <c:pt idx="5013">
                  <c:v>45036.416970081016</c:v>
                </c:pt>
                <c:pt idx="5014">
                  <c:v>45036.427386805553</c:v>
                </c:pt>
                <c:pt idx="5015">
                  <c:v>45036.437803530091</c:v>
                </c:pt>
                <c:pt idx="5016">
                  <c:v>45036.448220254628</c:v>
                </c:pt>
                <c:pt idx="5017">
                  <c:v>45036.458636979165</c:v>
                </c:pt>
                <c:pt idx="5018">
                  <c:v>45036.469053703702</c:v>
                </c:pt>
                <c:pt idx="5019">
                  <c:v>45036.479470428239</c:v>
                </c:pt>
                <c:pt idx="5020">
                  <c:v>45036.489887152777</c:v>
                </c:pt>
                <c:pt idx="5021">
                  <c:v>45036.500303877314</c:v>
                </c:pt>
                <c:pt idx="5022">
                  <c:v>45036.510720601851</c:v>
                </c:pt>
                <c:pt idx="5023">
                  <c:v>45036.521137326388</c:v>
                </c:pt>
                <c:pt idx="5024">
                  <c:v>45036.531554050925</c:v>
                </c:pt>
                <c:pt idx="5025">
                  <c:v>45036.541970775463</c:v>
                </c:pt>
                <c:pt idx="5026">
                  <c:v>45036.5523875</c:v>
                </c:pt>
                <c:pt idx="5027">
                  <c:v>45036.562804224537</c:v>
                </c:pt>
                <c:pt idx="5028">
                  <c:v>45036.573220949074</c:v>
                </c:pt>
                <c:pt idx="5029">
                  <c:v>45036.583637673612</c:v>
                </c:pt>
                <c:pt idx="5030">
                  <c:v>45036.594054398149</c:v>
                </c:pt>
                <c:pt idx="5031">
                  <c:v>45036.604471122686</c:v>
                </c:pt>
                <c:pt idx="5032">
                  <c:v>45036.614887847223</c:v>
                </c:pt>
                <c:pt idx="5033">
                  <c:v>45036.62530457176</c:v>
                </c:pt>
                <c:pt idx="5034">
                  <c:v>45036.635721296298</c:v>
                </c:pt>
                <c:pt idx="5035">
                  <c:v>45036.646138020835</c:v>
                </c:pt>
                <c:pt idx="5036">
                  <c:v>45036.656554745372</c:v>
                </c:pt>
                <c:pt idx="5037">
                  <c:v>45036.666971469909</c:v>
                </c:pt>
                <c:pt idx="5038">
                  <c:v>45036.677388194446</c:v>
                </c:pt>
                <c:pt idx="5039">
                  <c:v>45036.687804918984</c:v>
                </c:pt>
                <c:pt idx="5040">
                  <c:v>45036.698221643521</c:v>
                </c:pt>
                <c:pt idx="5041">
                  <c:v>45036.708638368058</c:v>
                </c:pt>
                <c:pt idx="5042">
                  <c:v>45036.719055092595</c:v>
                </c:pt>
                <c:pt idx="5043">
                  <c:v>45036.729471817132</c:v>
                </c:pt>
                <c:pt idx="5044">
                  <c:v>45036.73988854167</c:v>
                </c:pt>
                <c:pt idx="5045">
                  <c:v>45036.750305266207</c:v>
                </c:pt>
                <c:pt idx="5046">
                  <c:v>45036.760721990744</c:v>
                </c:pt>
                <c:pt idx="5047">
                  <c:v>45036.771138715281</c:v>
                </c:pt>
                <c:pt idx="5048">
                  <c:v>45036.781555439811</c:v>
                </c:pt>
                <c:pt idx="5049">
                  <c:v>45036.791972164348</c:v>
                </c:pt>
                <c:pt idx="5050">
                  <c:v>45036.802388888886</c:v>
                </c:pt>
                <c:pt idx="5051">
                  <c:v>45036.812805613423</c:v>
                </c:pt>
                <c:pt idx="5052">
                  <c:v>45036.82322233796</c:v>
                </c:pt>
                <c:pt idx="5053">
                  <c:v>45036.833639062497</c:v>
                </c:pt>
                <c:pt idx="5054">
                  <c:v>45036.844055787034</c:v>
                </c:pt>
                <c:pt idx="5055">
                  <c:v>45036.854472511572</c:v>
                </c:pt>
                <c:pt idx="5056">
                  <c:v>45036.864889236109</c:v>
                </c:pt>
                <c:pt idx="5057">
                  <c:v>45036.875305960646</c:v>
                </c:pt>
                <c:pt idx="5058">
                  <c:v>45036.885722685183</c:v>
                </c:pt>
                <c:pt idx="5059">
                  <c:v>45036.89613940972</c:v>
                </c:pt>
                <c:pt idx="5060">
                  <c:v>45036.906556134258</c:v>
                </c:pt>
                <c:pt idx="5061">
                  <c:v>45036.916972858795</c:v>
                </c:pt>
                <c:pt idx="5062">
                  <c:v>45036.927389583332</c:v>
                </c:pt>
                <c:pt idx="5063">
                  <c:v>45036.937806307869</c:v>
                </c:pt>
                <c:pt idx="5064">
                  <c:v>45036.948223032407</c:v>
                </c:pt>
                <c:pt idx="5065">
                  <c:v>45036.958639756944</c:v>
                </c:pt>
                <c:pt idx="5066">
                  <c:v>45036.969056481481</c:v>
                </c:pt>
                <c:pt idx="5067">
                  <c:v>45036.979473206018</c:v>
                </c:pt>
                <c:pt idx="5068">
                  <c:v>45036.989889930555</c:v>
                </c:pt>
                <c:pt idx="5069">
                  <c:v>45037.000306655093</c:v>
                </c:pt>
                <c:pt idx="5070">
                  <c:v>45037.01072337963</c:v>
                </c:pt>
                <c:pt idx="5071">
                  <c:v>45037.021140104167</c:v>
                </c:pt>
                <c:pt idx="5072">
                  <c:v>45037.031556828704</c:v>
                </c:pt>
                <c:pt idx="5073">
                  <c:v>45037.041973553241</c:v>
                </c:pt>
                <c:pt idx="5074">
                  <c:v>45037.052390277779</c:v>
                </c:pt>
                <c:pt idx="5075">
                  <c:v>45037.062807002316</c:v>
                </c:pt>
                <c:pt idx="5076">
                  <c:v>45037.073223726853</c:v>
                </c:pt>
                <c:pt idx="5077">
                  <c:v>45037.08364045139</c:v>
                </c:pt>
                <c:pt idx="5078">
                  <c:v>45037.094057175927</c:v>
                </c:pt>
                <c:pt idx="5079">
                  <c:v>45037.104473900465</c:v>
                </c:pt>
                <c:pt idx="5080">
                  <c:v>45037.114890625002</c:v>
                </c:pt>
                <c:pt idx="5081">
                  <c:v>45037.125307349539</c:v>
                </c:pt>
                <c:pt idx="5082">
                  <c:v>45037.135724074076</c:v>
                </c:pt>
                <c:pt idx="5083">
                  <c:v>45037.146140798613</c:v>
                </c:pt>
                <c:pt idx="5084">
                  <c:v>45037.156557523151</c:v>
                </c:pt>
                <c:pt idx="5085">
                  <c:v>45037.166974247688</c:v>
                </c:pt>
                <c:pt idx="5086">
                  <c:v>45037.177390972225</c:v>
                </c:pt>
                <c:pt idx="5087">
                  <c:v>45037.187807696762</c:v>
                </c:pt>
                <c:pt idx="5088">
                  <c:v>45037.1982244213</c:v>
                </c:pt>
                <c:pt idx="5089">
                  <c:v>45037.208641145837</c:v>
                </c:pt>
                <c:pt idx="5090">
                  <c:v>45037.219057870374</c:v>
                </c:pt>
                <c:pt idx="5091">
                  <c:v>45037.229474594904</c:v>
                </c:pt>
                <c:pt idx="5092">
                  <c:v>45037.239891319441</c:v>
                </c:pt>
                <c:pt idx="5093">
                  <c:v>45037.250308043978</c:v>
                </c:pt>
                <c:pt idx="5094">
                  <c:v>45037.260724768516</c:v>
                </c:pt>
                <c:pt idx="5095">
                  <c:v>45037.271141493053</c:v>
                </c:pt>
                <c:pt idx="5096">
                  <c:v>45037.28155821759</c:v>
                </c:pt>
                <c:pt idx="5097">
                  <c:v>45037.291974942127</c:v>
                </c:pt>
                <c:pt idx="5098">
                  <c:v>45037.302391666664</c:v>
                </c:pt>
                <c:pt idx="5099">
                  <c:v>45037.312808391202</c:v>
                </c:pt>
                <c:pt idx="5100">
                  <c:v>45037.323225115739</c:v>
                </c:pt>
                <c:pt idx="5101">
                  <c:v>45037.333641840276</c:v>
                </c:pt>
                <c:pt idx="5102">
                  <c:v>45037.344058564813</c:v>
                </c:pt>
                <c:pt idx="5103">
                  <c:v>45037.35447528935</c:v>
                </c:pt>
                <c:pt idx="5104">
                  <c:v>45037.364892013888</c:v>
                </c:pt>
                <c:pt idx="5105">
                  <c:v>45037.375308738425</c:v>
                </c:pt>
                <c:pt idx="5106">
                  <c:v>45037.385725462962</c:v>
                </c:pt>
                <c:pt idx="5107">
                  <c:v>45037.396142187499</c:v>
                </c:pt>
                <c:pt idx="5108">
                  <c:v>45037.406558912036</c:v>
                </c:pt>
                <c:pt idx="5109">
                  <c:v>45037.416975636574</c:v>
                </c:pt>
                <c:pt idx="5110">
                  <c:v>45037.427392361111</c:v>
                </c:pt>
                <c:pt idx="5111">
                  <c:v>45037.437809085648</c:v>
                </c:pt>
                <c:pt idx="5112">
                  <c:v>45037.448225810185</c:v>
                </c:pt>
                <c:pt idx="5113">
                  <c:v>45037.458642534722</c:v>
                </c:pt>
                <c:pt idx="5114">
                  <c:v>45037.46905925926</c:v>
                </c:pt>
                <c:pt idx="5115">
                  <c:v>45037.479475983797</c:v>
                </c:pt>
                <c:pt idx="5116">
                  <c:v>45037.489892708334</c:v>
                </c:pt>
                <c:pt idx="5117">
                  <c:v>45037.500309432871</c:v>
                </c:pt>
                <c:pt idx="5118">
                  <c:v>45037.510726157408</c:v>
                </c:pt>
                <c:pt idx="5119">
                  <c:v>45037.521142881946</c:v>
                </c:pt>
                <c:pt idx="5120">
                  <c:v>45037.531559606483</c:v>
                </c:pt>
                <c:pt idx="5121">
                  <c:v>45037.54197633102</c:v>
                </c:pt>
                <c:pt idx="5122">
                  <c:v>45037.552393055557</c:v>
                </c:pt>
                <c:pt idx="5123">
                  <c:v>45037.562809780095</c:v>
                </c:pt>
                <c:pt idx="5124">
                  <c:v>45037.573226504632</c:v>
                </c:pt>
                <c:pt idx="5125">
                  <c:v>45037.583643229169</c:v>
                </c:pt>
                <c:pt idx="5126">
                  <c:v>45037.594059953706</c:v>
                </c:pt>
                <c:pt idx="5127">
                  <c:v>45037.604476678243</c:v>
                </c:pt>
                <c:pt idx="5128">
                  <c:v>45037.614893402781</c:v>
                </c:pt>
                <c:pt idx="5129">
                  <c:v>45037.625310127318</c:v>
                </c:pt>
                <c:pt idx="5130">
                  <c:v>45037.635726851855</c:v>
                </c:pt>
                <c:pt idx="5131">
                  <c:v>45037.646143576392</c:v>
                </c:pt>
                <c:pt idx="5132">
                  <c:v>45037.656560300929</c:v>
                </c:pt>
                <c:pt idx="5133">
                  <c:v>45037.666977025459</c:v>
                </c:pt>
                <c:pt idx="5134">
                  <c:v>45037.677393749997</c:v>
                </c:pt>
                <c:pt idx="5135">
                  <c:v>45037.687810474534</c:v>
                </c:pt>
                <c:pt idx="5136">
                  <c:v>45037.698227199071</c:v>
                </c:pt>
                <c:pt idx="5137">
                  <c:v>45037.708643923608</c:v>
                </c:pt>
                <c:pt idx="5138">
                  <c:v>45037.719060648145</c:v>
                </c:pt>
                <c:pt idx="5139">
                  <c:v>45037.729477372683</c:v>
                </c:pt>
                <c:pt idx="5140">
                  <c:v>45037.73989409722</c:v>
                </c:pt>
                <c:pt idx="5141">
                  <c:v>45037.750310821757</c:v>
                </c:pt>
                <c:pt idx="5142">
                  <c:v>45037.760727546294</c:v>
                </c:pt>
                <c:pt idx="5143">
                  <c:v>45037.771144270831</c:v>
                </c:pt>
                <c:pt idx="5144">
                  <c:v>45037.781560995369</c:v>
                </c:pt>
                <c:pt idx="5145">
                  <c:v>45037.791977719906</c:v>
                </c:pt>
                <c:pt idx="5146">
                  <c:v>45037.802394444443</c:v>
                </c:pt>
                <c:pt idx="5147">
                  <c:v>45037.81281116898</c:v>
                </c:pt>
                <c:pt idx="5148">
                  <c:v>45037.823227893517</c:v>
                </c:pt>
                <c:pt idx="5149">
                  <c:v>45037.833644618055</c:v>
                </c:pt>
                <c:pt idx="5150">
                  <c:v>45037.844061342592</c:v>
                </c:pt>
                <c:pt idx="5151">
                  <c:v>45037.854478067129</c:v>
                </c:pt>
                <c:pt idx="5152">
                  <c:v>45037.864894791666</c:v>
                </c:pt>
                <c:pt idx="5153">
                  <c:v>45037.875311516204</c:v>
                </c:pt>
                <c:pt idx="5154">
                  <c:v>45037.885728240741</c:v>
                </c:pt>
                <c:pt idx="5155">
                  <c:v>45037.896144965278</c:v>
                </c:pt>
                <c:pt idx="5156">
                  <c:v>45037.906561689815</c:v>
                </c:pt>
                <c:pt idx="5157">
                  <c:v>45037.916978414352</c:v>
                </c:pt>
                <c:pt idx="5158">
                  <c:v>45037.92739513889</c:v>
                </c:pt>
                <c:pt idx="5159">
                  <c:v>45037.937811863427</c:v>
                </c:pt>
                <c:pt idx="5160">
                  <c:v>45037.948228587964</c:v>
                </c:pt>
                <c:pt idx="5161">
                  <c:v>45037.958645312501</c:v>
                </c:pt>
                <c:pt idx="5162">
                  <c:v>45037.969062037038</c:v>
                </c:pt>
                <c:pt idx="5163">
                  <c:v>45037.979478761576</c:v>
                </c:pt>
                <c:pt idx="5164">
                  <c:v>45037.989895486113</c:v>
                </c:pt>
                <c:pt idx="5165">
                  <c:v>45038.00031221065</c:v>
                </c:pt>
                <c:pt idx="5166">
                  <c:v>45038.010728935187</c:v>
                </c:pt>
                <c:pt idx="5167">
                  <c:v>45038.021145659724</c:v>
                </c:pt>
                <c:pt idx="5168">
                  <c:v>45038.031562384262</c:v>
                </c:pt>
                <c:pt idx="5169">
                  <c:v>45038.041979108799</c:v>
                </c:pt>
                <c:pt idx="5170">
                  <c:v>45038.052395833336</c:v>
                </c:pt>
                <c:pt idx="5171">
                  <c:v>45038.062812557873</c:v>
                </c:pt>
                <c:pt idx="5172">
                  <c:v>45038.07322928241</c:v>
                </c:pt>
                <c:pt idx="5173">
                  <c:v>45038.083646006948</c:v>
                </c:pt>
                <c:pt idx="5174">
                  <c:v>45038.094062731485</c:v>
                </c:pt>
                <c:pt idx="5175">
                  <c:v>45038.104479456022</c:v>
                </c:pt>
                <c:pt idx="5176">
                  <c:v>45038.114896180552</c:v>
                </c:pt>
                <c:pt idx="5177">
                  <c:v>45038.125312905089</c:v>
                </c:pt>
                <c:pt idx="5178">
                  <c:v>45038.135729629626</c:v>
                </c:pt>
                <c:pt idx="5179">
                  <c:v>45038.146146354164</c:v>
                </c:pt>
                <c:pt idx="5180">
                  <c:v>45038.156563078701</c:v>
                </c:pt>
                <c:pt idx="5181">
                  <c:v>45038.166979803238</c:v>
                </c:pt>
                <c:pt idx="5182">
                  <c:v>45038.177396527775</c:v>
                </c:pt>
                <c:pt idx="5183">
                  <c:v>45038.187813252312</c:v>
                </c:pt>
                <c:pt idx="5184">
                  <c:v>45038.19822997685</c:v>
                </c:pt>
                <c:pt idx="5185">
                  <c:v>45038.208646701387</c:v>
                </c:pt>
                <c:pt idx="5186">
                  <c:v>45038.219063425924</c:v>
                </c:pt>
                <c:pt idx="5187">
                  <c:v>45038.229480150461</c:v>
                </c:pt>
                <c:pt idx="5188">
                  <c:v>45038.239896874999</c:v>
                </c:pt>
                <c:pt idx="5189">
                  <c:v>45038.250313599536</c:v>
                </c:pt>
                <c:pt idx="5190">
                  <c:v>45038.260730324073</c:v>
                </c:pt>
                <c:pt idx="5191">
                  <c:v>45038.27114704861</c:v>
                </c:pt>
                <c:pt idx="5192">
                  <c:v>45038.281563773147</c:v>
                </c:pt>
                <c:pt idx="5193">
                  <c:v>45038.291980497685</c:v>
                </c:pt>
                <c:pt idx="5194">
                  <c:v>45038.302397222222</c:v>
                </c:pt>
                <c:pt idx="5195">
                  <c:v>45038.312813946759</c:v>
                </c:pt>
                <c:pt idx="5196">
                  <c:v>45038.323230671296</c:v>
                </c:pt>
                <c:pt idx="5197">
                  <c:v>45038.333647395833</c:v>
                </c:pt>
                <c:pt idx="5198">
                  <c:v>45038.344064120371</c:v>
                </c:pt>
                <c:pt idx="5199">
                  <c:v>45038.354480844908</c:v>
                </c:pt>
                <c:pt idx="5200">
                  <c:v>45038.364897569445</c:v>
                </c:pt>
                <c:pt idx="5201">
                  <c:v>45038.375314293982</c:v>
                </c:pt>
                <c:pt idx="5202">
                  <c:v>45038.385731018519</c:v>
                </c:pt>
                <c:pt idx="5203">
                  <c:v>45038.396147743057</c:v>
                </c:pt>
                <c:pt idx="5204">
                  <c:v>45038.406564467594</c:v>
                </c:pt>
                <c:pt idx="5205">
                  <c:v>45038.416981192131</c:v>
                </c:pt>
                <c:pt idx="5206">
                  <c:v>45038.427397916668</c:v>
                </c:pt>
                <c:pt idx="5207">
                  <c:v>45038.437814641205</c:v>
                </c:pt>
                <c:pt idx="5208">
                  <c:v>45038.448231365743</c:v>
                </c:pt>
                <c:pt idx="5209">
                  <c:v>45038.45864809028</c:v>
                </c:pt>
                <c:pt idx="5210">
                  <c:v>45038.469064814817</c:v>
                </c:pt>
                <c:pt idx="5211">
                  <c:v>45038.479481539354</c:v>
                </c:pt>
                <c:pt idx="5212">
                  <c:v>45038.489898263892</c:v>
                </c:pt>
                <c:pt idx="5213">
                  <c:v>45038.500314988429</c:v>
                </c:pt>
                <c:pt idx="5214">
                  <c:v>45038.510731712966</c:v>
                </c:pt>
                <c:pt idx="5215">
                  <c:v>45038.521148437503</c:v>
                </c:pt>
                <c:pt idx="5216">
                  <c:v>45038.53156516204</c:v>
                </c:pt>
                <c:pt idx="5217">
                  <c:v>45038.541981886578</c:v>
                </c:pt>
                <c:pt idx="5218">
                  <c:v>45038.552398611107</c:v>
                </c:pt>
                <c:pt idx="5219">
                  <c:v>45038.562815335645</c:v>
                </c:pt>
                <c:pt idx="5220">
                  <c:v>45038.573232060182</c:v>
                </c:pt>
                <c:pt idx="5221">
                  <c:v>45038.583648784719</c:v>
                </c:pt>
                <c:pt idx="5222">
                  <c:v>45038.594065509256</c:v>
                </c:pt>
                <c:pt idx="5223">
                  <c:v>45038.604482233794</c:v>
                </c:pt>
                <c:pt idx="5224">
                  <c:v>45038.614898958331</c:v>
                </c:pt>
                <c:pt idx="5225">
                  <c:v>45038.625315682868</c:v>
                </c:pt>
                <c:pt idx="5226">
                  <c:v>45038.635732407405</c:v>
                </c:pt>
                <c:pt idx="5227">
                  <c:v>45038.646149131942</c:v>
                </c:pt>
                <c:pt idx="5228">
                  <c:v>45038.65656585648</c:v>
                </c:pt>
                <c:pt idx="5229">
                  <c:v>45038.666982581017</c:v>
                </c:pt>
                <c:pt idx="5230">
                  <c:v>45038.677399305554</c:v>
                </c:pt>
                <c:pt idx="5231">
                  <c:v>45038.687816030091</c:v>
                </c:pt>
                <c:pt idx="5232">
                  <c:v>45038.698232754628</c:v>
                </c:pt>
                <c:pt idx="5233">
                  <c:v>45038.708649479166</c:v>
                </c:pt>
                <c:pt idx="5234">
                  <c:v>45038.719066203703</c:v>
                </c:pt>
                <c:pt idx="5235">
                  <c:v>45038.72948292824</c:v>
                </c:pt>
                <c:pt idx="5236">
                  <c:v>45038.739899652777</c:v>
                </c:pt>
                <c:pt idx="5237">
                  <c:v>45038.750316377314</c:v>
                </c:pt>
                <c:pt idx="5238">
                  <c:v>45038.760733101852</c:v>
                </c:pt>
                <c:pt idx="5239">
                  <c:v>45038.771149826389</c:v>
                </c:pt>
                <c:pt idx="5240">
                  <c:v>45038.781566550926</c:v>
                </c:pt>
                <c:pt idx="5241">
                  <c:v>45038.791983275463</c:v>
                </c:pt>
                <c:pt idx="5242">
                  <c:v>45038.8024</c:v>
                </c:pt>
                <c:pt idx="5243">
                  <c:v>45038.812816724538</c:v>
                </c:pt>
                <c:pt idx="5244">
                  <c:v>45038.823233449075</c:v>
                </c:pt>
                <c:pt idx="5245">
                  <c:v>45038.833650173612</c:v>
                </c:pt>
                <c:pt idx="5246">
                  <c:v>45038.844066898149</c:v>
                </c:pt>
                <c:pt idx="5247">
                  <c:v>45038.854483622687</c:v>
                </c:pt>
                <c:pt idx="5248">
                  <c:v>45038.864900347224</c:v>
                </c:pt>
                <c:pt idx="5249">
                  <c:v>45038.875317071761</c:v>
                </c:pt>
                <c:pt idx="5250">
                  <c:v>45038.885733796298</c:v>
                </c:pt>
                <c:pt idx="5251">
                  <c:v>45038.896150520835</c:v>
                </c:pt>
                <c:pt idx="5252">
                  <c:v>45038.906567245373</c:v>
                </c:pt>
                <c:pt idx="5253">
                  <c:v>45038.91698396991</c:v>
                </c:pt>
                <c:pt idx="5254">
                  <c:v>45038.927400694447</c:v>
                </c:pt>
                <c:pt idx="5255">
                  <c:v>45038.937817418984</c:v>
                </c:pt>
                <c:pt idx="5256">
                  <c:v>45038.948234143521</c:v>
                </c:pt>
                <c:pt idx="5257">
                  <c:v>45038.958650868059</c:v>
                </c:pt>
                <c:pt idx="5258">
                  <c:v>45038.969067592596</c:v>
                </c:pt>
                <c:pt idx="5259">
                  <c:v>45038.979484317133</c:v>
                </c:pt>
                <c:pt idx="5260">
                  <c:v>45038.98990104167</c:v>
                </c:pt>
                <c:pt idx="5261">
                  <c:v>45039.0003177662</c:v>
                </c:pt>
                <c:pt idx="5262">
                  <c:v>45039.010734490737</c:v>
                </c:pt>
                <c:pt idx="5263">
                  <c:v>45039.021151215275</c:v>
                </c:pt>
                <c:pt idx="5264">
                  <c:v>45039.031567939812</c:v>
                </c:pt>
                <c:pt idx="5265">
                  <c:v>45039.041984664349</c:v>
                </c:pt>
                <c:pt idx="5266">
                  <c:v>45039.052401388886</c:v>
                </c:pt>
                <c:pt idx="5267">
                  <c:v>45039.062818113423</c:v>
                </c:pt>
                <c:pt idx="5268">
                  <c:v>45039.073234837961</c:v>
                </c:pt>
                <c:pt idx="5269">
                  <c:v>45039.083651562498</c:v>
                </c:pt>
                <c:pt idx="5270">
                  <c:v>45039.094068287035</c:v>
                </c:pt>
                <c:pt idx="5271">
                  <c:v>45039.104485011572</c:v>
                </c:pt>
                <c:pt idx="5272">
                  <c:v>45039.114901736109</c:v>
                </c:pt>
                <c:pt idx="5273">
                  <c:v>45039.125318460647</c:v>
                </c:pt>
                <c:pt idx="5274">
                  <c:v>45039.135735185184</c:v>
                </c:pt>
                <c:pt idx="5275">
                  <c:v>45039.146151909721</c:v>
                </c:pt>
                <c:pt idx="5276">
                  <c:v>45039.156568634258</c:v>
                </c:pt>
                <c:pt idx="5277">
                  <c:v>45039.166985358796</c:v>
                </c:pt>
                <c:pt idx="5278">
                  <c:v>45039.177402083333</c:v>
                </c:pt>
                <c:pt idx="5279">
                  <c:v>45039.18781880787</c:v>
                </c:pt>
                <c:pt idx="5280">
                  <c:v>45039.198235532407</c:v>
                </c:pt>
                <c:pt idx="5281">
                  <c:v>45039.208652256944</c:v>
                </c:pt>
                <c:pt idx="5282">
                  <c:v>45039.219068981482</c:v>
                </c:pt>
                <c:pt idx="5283">
                  <c:v>45039.229485706019</c:v>
                </c:pt>
                <c:pt idx="5284">
                  <c:v>45039.239902430556</c:v>
                </c:pt>
                <c:pt idx="5285">
                  <c:v>45039.250319155093</c:v>
                </c:pt>
                <c:pt idx="5286">
                  <c:v>45039.26073587963</c:v>
                </c:pt>
                <c:pt idx="5287">
                  <c:v>45039.271152604168</c:v>
                </c:pt>
                <c:pt idx="5288">
                  <c:v>45039.281569328705</c:v>
                </c:pt>
                <c:pt idx="5289">
                  <c:v>45039.291986053242</c:v>
                </c:pt>
                <c:pt idx="5290">
                  <c:v>45039.302402777779</c:v>
                </c:pt>
                <c:pt idx="5291">
                  <c:v>45039.312819502316</c:v>
                </c:pt>
                <c:pt idx="5292">
                  <c:v>45039.323236226854</c:v>
                </c:pt>
                <c:pt idx="5293">
                  <c:v>45039.333652951391</c:v>
                </c:pt>
                <c:pt idx="5294">
                  <c:v>45039.344069675928</c:v>
                </c:pt>
                <c:pt idx="5295">
                  <c:v>45039.354486400465</c:v>
                </c:pt>
                <c:pt idx="5296">
                  <c:v>45039.364903125002</c:v>
                </c:pt>
                <c:pt idx="5297">
                  <c:v>45039.37531984954</c:v>
                </c:pt>
                <c:pt idx="5298">
                  <c:v>45039.385736574077</c:v>
                </c:pt>
                <c:pt idx="5299">
                  <c:v>45039.396153298614</c:v>
                </c:pt>
                <c:pt idx="5300">
                  <c:v>45039.406570023151</c:v>
                </c:pt>
                <c:pt idx="5301">
                  <c:v>45039.416986747688</c:v>
                </c:pt>
                <c:pt idx="5302">
                  <c:v>45039.427403472226</c:v>
                </c:pt>
                <c:pt idx="5303">
                  <c:v>45039.437820196756</c:v>
                </c:pt>
                <c:pt idx="5304">
                  <c:v>45039.448236921293</c:v>
                </c:pt>
                <c:pt idx="5305">
                  <c:v>45039.45865364583</c:v>
                </c:pt>
                <c:pt idx="5306">
                  <c:v>45039.469070370367</c:v>
                </c:pt>
                <c:pt idx="5307">
                  <c:v>45039.479487094904</c:v>
                </c:pt>
                <c:pt idx="5308">
                  <c:v>45039.489903819442</c:v>
                </c:pt>
                <c:pt idx="5309">
                  <c:v>45039.500320543979</c:v>
                </c:pt>
                <c:pt idx="5310">
                  <c:v>45039.510737268516</c:v>
                </c:pt>
                <c:pt idx="5311">
                  <c:v>45039.521153993053</c:v>
                </c:pt>
                <c:pt idx="5312">
                  <c:v>45039.531570717591</c:v>
                </c:pt>
                <c:pt idx="5313">
                  <c:v>45039.541987442128</c:v>
                </c:pt>
                <c:pt idx="5314">
                  <c:v>45039.552404166665</c:v>
                </c:pt>
                <c:pt idx="5315">
                  <c:v>45039.562820891202</c:v>
                </c:pt>
                <c:pt idx="5316">
                  <c:v>45039.573237615739</c:v>
                </c:pt>
                <c:pt idx="5317">
                  <c:v>45039.583654340277</c:v>
                </c:pt>
                <c:pt idx="5318">
                  <c:v>45039.594071064814</c:v>
                </c:pt>
                <c:pt idx="5319">
                  <c:v>45039.604487789351</c:v>
                </c:pt>
                <c:pt idx="5320">
                  <c:v>45039.614904513888</c:v>
                </c:pt>
                <c:pt idx="5321">
                  <c:v>45039.625321238425</c:v>
                </c:pt>
                <c:pt idx="5322">
                  <c:v>45039.635737962963</c:v>
                </c:pt>
                <c:pt idx="5323">
                  <c:v>45039.6461546875</c:v>
                </c:pt>
                <c:pt idx="5324">
                  <c:v>45039.656571412037</c:v>
                </c:pt>
                <c:pt idx="5325">
                  <c:v>45039.666988136574</c:v>
                </c:pt>
                <c:pt idx="5326">
                  <c:v>45039.677404861111</c:v>
                </c:pt>
                <c:pt idx="5327">
                  <c:v>45039.687821585649</c:v>
                </c:pt>
                <c:pt idx="5328">
                  <c:v>45039.698238310186</c:v>
                </c:pt>
                <c:pt idx="5329">
                  <c:v>45039.708655034723</c:v>
                </c:pt>
                <c:pt idx="5330">
                  <c:v>45039.71907175926</c:v>
                </c:pt>
                <c:pt idx="5331">
                  <c:v>45039.729488483797</c:v>
                </c:pt>
                <c:pt idx="5332">
                  <c:v>45039.739905208335</c:v>
                </c:pt>
                <c:pt idx="5333">
                  <c:v>45039.750321932872</c:v>
                </c:pt>
                <c:pt idx="5334">
                  <c:v>45039.760738657409</c:v>
                </c:pt>
                <c:pt idx="5335">
                  <c:v>45039.771155381946</c:v>
                </c:pt>
                <c:pt idx="5336">
                  <c:v>45039.781572106484</c:v>
                </c:pt>
                <c:pt idx="5337">
                  <c:v>45039.791988831021</c:v>
                </c:pt>
                <c:pt idx="5338">
                  <c:v>45039.802405555558</c:v>
                </c:pt>
                <c:pt idx="5339">
                  <c:v>45039.812822280095</c:v>
                </c:pt>
                <c:pt idx="5340">
                  <c:v>45039.823239004632</c:v>
                </c:pt>
                <c:pt idx="5341">
                  <c:v>45039.83365572917</c:v>
                </c:pt>
                <c:pt idx="5342">
                  <c:v>45039.844072453707</c:v>
                </c:pt>
                <c:pt idx="5343">
                  <c:v>45039.854489178244</c:v>
                </c:pt>
                <c:pt idx="5344">
                  <c:v>45039.864905902781</c:v>
                </c:pt>
                <c:pt idx="5345">
                  <c:v>45039.875322627318</c:v>
                </c:pt>
                <c:pt idx="5346">
                  <c:v>45039.885739351848</c:v>
                </c:pt>
                <c:pt idx="5347">
                  <c:v>45039.896156076386</c:v>
                </c:pt>
                <c:pt idx="5348">
                  <c:v>45039.906572800923</c:v>
                </c:pt>
                <c:pt idx="5349">
                  <c:v>45039.91698952546</c:v>
                </c:pt>
                <c:pt idx="5350">
                  <c:v>45039.927406249997</c:v>
                </c:pt>
                <c:pt idx="5351">
                  <c:v>45039.937822974534</c:v>
                </c:pt>
                <c:pt idx="5352">
                  <c:v>45039.948239699072</c:v>
                </c:pt>
                <c:pt idx="5353">
                  <c:v>45039.958656423609</c:v>
                </c:pt>
                <c:pt idx="5354">
                  <c:v>45039.969073148146</c:v>
                </c:pt>
                <c:pt idx="5355">
                  <c:v>45039.979489872683</c:v>
                </c:pt>
                <c:pt idx="5356">
                  <c:v>45039.98990659722</c:v>
                </c:pt>
                <c:pt idx="5357">
                  <c:v>45040.000323321758</c:v>
                </c:pt>
                <c:pt idx="5358">
                  <c:v>45040.010740046295</c:v>
                </c:pt>
                <c:pt idx="5359">
                  <c:v>45040.021156770832</c:v>
                </c:pt>
                <c:pt idx="5360">
                  <c:v>45040.031573495369</c:v>
                </c:pt>
                <c:pt idx="5361">
                  <c:v>45040.041990219906</c:v>
                </c:pt>
                <c:pt idx="5362">
                  <c:v>45040.052406944444</c:v>
                </c:pt>
                <c:pt idx="5363">
                  <c:v>45040.062823668981</c:v>
                </c:pt>
                <c:pt idx="5364">
                  <c:v>45040.073240393518</c:v>
                </c:pt>
                <c:pt idx="5365">
                  <c:v>45040.083657118055</c:v>
                </c:pt>
                <c:pt idx="5366">
                  <c:v>45040.094073842592</c:v>
                </c:pt>
                <c:pt idx="5367">
                  <c:v>45040.10449056713</c:v>
                </c:pt>
                <c:pt idx="5368">
                  <c:v>45040.114907291667</c:v>
                </c:pt>
                <c:pt idx="5369">
                  <c:v>45040.125324016204</c:v>
                </c:pt>
                <c:pt idx="5370">
                  <c:v>45040.135740740741</c:v>
                </c:pt>
                <c:pt idx="5371">
                  <c:v>45040.146157465279</c:v>
                </c:pt>
                <c:pt idx="5372">
                  <c:v>45040.156574189816</c:v>
                </c:pt>
                <c:pt idx="5373">
                  <c:v>45040.166990914353</c:v>
                </c:pt>
                <c:pt idx="5374">
                  <c:v>45040.17740763889</c:v>
                </c:pt>
                <c:pt idx="5375">
                  <c:v>45040.187824363427</c:v>
                </c:pt>
                <c:pt idx="5376">
                  <c:v>45040.198241087965</c:v>
                </c:pt>
                <c:pt idx="5377">
                  <c:v>45040.208657812502</c:v>
                </c:pt>
                <c:pt idx="5378">
                  <c:v>45040.219074537039</c:v>
                </c:pt>
                <c:pt idx="5379">
                  <c:v>45040.229491261576</c:v>
                </c:pt>
                <c:pt idx="5380">
                  <c:v>45040.239907986113</c:v>
                </c:pt>
                <c:pt idx="5381">
                  <c:v>45040.250324710651</c:v>
                </c:pt>
                <c:pt idx="5382">
                  <c:v>45040.260741435188</c:v>
                </c:pt>
                <c:pt idx="5383">
                  <c:v>45040.271158159725</c:v>
                </c:pt>
                <c:pt idx="5384">
                  <c:v>45040.281574884262</c:v>
                </c:pt>
                <c:pt idx="5385">
                  <c:v>45040.291991608799</c:v>
                </c:pt>
                <c:pt idx="5386">
                  <c:v>45040.302408333337</c:v>
                </c:pt>
                <c:pt idx="5387">
                  <c:v>45040.312825057874</c:v>
                </c:pt>
                <c:pt idx="5388">
                  <c:v>45040.323241782404</c:v>
                </c:pt>
                <c:pt idx="5389">
                  <c:v>45040.333658506941</c:v>
                </c:pt>
                <c:pt idx="5390">
                  <c:v>45040.344075231478</c:v>
                </c:pt>
                <c:pt idx="5391">
                  <c:v>45040.354491956015</c:v>
                </c:pt>
                <c:pt idx="5392">
                  <c:v>45040.364908680553</c:v>
                </c:pt>
                <c:pt idx="5393">
                  <c:v>45040.37532540509</c:v>
                </c:pt>
                <c:pt idx="5394">
                  <c:v>45040.385742129627</c:v>
                </c:pt>
                <c:pt idx="5395">
                  <c:v>45040.396158854164</c:v>
                </c:pt>
                <c:pt idx="5396">
                  <c:v>45040.406575578701</c:v>
                </c:pt>
                <c:pt idx="5397">
                  <c:v>45040.416992303239</c:v>
                </c:pt>
                <c:pt idx="5398">
                  <c:v>45040.427409027776</c:v>
                </c:pt>
                <c:pt idx="5399">
                  <c:v>45040.437825752313</c:v>
                </c:pt>
                <c:pt idx="5400">
                  <c:v>45040.44824247685</c:v>
                </c:pt>
                <c:pt idx="5401">
                  <c:v>45040.458659201387</c:v>
                </c:pt>
                <c:pt idx="5402">
                  <c:v>45040.469075925925</c:v>
                </c:pt>
                <c:pt idx="5403">
                  <c:v>45040.479492650462</c:v>
                </c:pt>
                <c:pt idx="5404">
                  <c:v>45040.489909374999</c:v>
                </c:pt>
                <c:pt idx="5405">
                  <c:v>45040.500326099536</c:v>
                </c:pt>
                <c:pt idx="5406">
                  <c:v>45040.510742824074</c:v>
                </c:pt>
                <c:pt idx="5407">
                  <c:v>45040.521159548611</c:v>
                </c:pt>
                <c:pt idx="5408">
                  <c:v>45040.531576273148</c:v>
                </c:pt>
                <c:pt idx="5409">
                  <c:v>45040.541992997685</c:v>
                </c:pt>
                <c:pt idx="5410">
                  <c:v>45040.552409722222</c:v>
                </c:pt>
                <c:pt idx="5411">
                  <c:v>45040.56282644676</c:v>
                </c:pt>
                <c:pt idx="5412">
                  <c:v>45040.573243171297</c:v>
                </c:pt>
                <c:pt idx="5413">
                  <c:v>45040.583659895834</c:v>
                </c:pt>
                <c:pt idx="5414">
                  <c:v>45040.594076620371</c:v>
                </c:pt>
                <c:pt idx="5415">
                  <c:v>45040.604493344908</c:v>
                </c:pt>
                <c:pt idx="5416">
                  <c:v>45040.614910069446</c:v>
                </c:pt>
                <c:pt idx="5417">
                  <c:v>45040.625326793983</c:v>
                </c:pt>
                <c:pt idx="5418">
                  <c:v>45040.63574351852</c:v>
                </c:pt>
                <c:pt idx="5419">
                  <c:v>45040.646160243057</c:v>
                </c:pt>
                <c:pt idx="5420">
                  <c:v>45040.656576967594</c:v>
                </c:pt>
                <c:pt idx="5421">
                  <c:v>45040.666993692132</c:v>
                </c:pt>
                <c:pt idx="5422">
                  <c:v>45040.677410416669</c:v>
                </c:pt>
                <c:pt idx="5423">
                  <c:v>45040.687827141206</c:v>
                </c:pt>
                <c:pt idx="5424">
                  <c:v>45040.698243865743</c:v>
                </c:pt>
                <c:pt idx="5425">
                  <c:v>45040.70866059028</c:v>
                </c:pt>
                <c:pt idx="5426">
                  <c:v>45040.719077314818</c:v>
                </c:pt>
                <c:pt idx="5427">
                  <c:v>45040.729494039355</c:v>
                </c:pt>
                <c:pt idx="5428">
                  <c:v>45040.739910763892</c:v>
                </c:pt>
                <c:pt idx="5429">
                  <c:v>45040.750327488429</c:v>
                </c:pt>
                <c:pt idx="5430">
                  <c:v>45040.760744212967</c:v>
                </c:pt>
                <c:pt idx="5431">
                  <c:v>45040.771160937496</c:v>
                </c:pt>
                <c:pt idx="5432">
                  <c:v>45040.781577662034</c:v>
                </c:pt>
                <c:pt idx="5433">
                  <c:v>45040.791994386571</c:v>
                </c:pt>
                <c:pt idx="5434">
                  <c:v>45040.802411111108</c:v>
                </c:pt>
                <c:pt idx="5435">
                  <c:v>45040.812827835645</c:v>
                </c:pt>
                <c:pt idx="5436">
                  <c:v>45040.823244560183</c:v>
                </c:pt>
                <c:pt idx="5437">
                  <c:v>45040.83366128472</c:v>
                </c:pt>
                <c:pt idx="5438">
                  <c:v>45040.844078009257</c:v>
                </c:pt>
                <c:pt idx="5439">
                  <c:v>45040.854494733794</c:v>
                </c:pt>
                <c:pt idx="5440">
                  <c:v>45040.864911458331</c:v>
                </c:pt>
                <c:pt idx="5441">
                  <c:v>45040.875328182869</c:v>
                </c:pt>
                <c:pt idx="5442">
                  <c:v>45040.885744907406</c:v>
                </c:pt>
                <c:pt idx="5443">
                  <c:v>45040.896161631943</c:v>
                </c:pt>
                <c:pt idx="5444">
                  <c:v>45040.90657835648</c:v>
                </c:pt>
                <c:pt idx="5445">
                  <c:v>45040.916995081017</c:v>
                </c:pt>
                <c:pt idx="5446">
                  <c:v>45040.927411805555</c:v>
                </c:pt>
                <c:pt idx="5447">
                  <c:v>45040.937828530092</c:v>
                </c:pt>
                <c:pt idx="5448">
                  <c:v>45040.948245254629</c:v>
                </c:pt>
                <c:pt idx="5449">
                  <c:v>45040.958661979166</c:v>
                </c:pt>
                <c:pt idx="5450">
                  <c:v>45040.969078703703</c:v>
                </c:pt>
                <c:pt idx="5451">
                  <c:v>45040.979495428241</c:v>
                </c:pt>
                <c:pt idx="5452">
                  <c:v>45040.989912152778</c:v>
                </c:pt>
                <c:pt idx="5453">
                  <c:v>45041.000328877315</c:v>
                </c:pt>
                <c:pt idx="5454">
                  <c:v>45041.010745601852</c:v>
                </c:pt>
                <c:pt idx="5455">
                  <c:v>45041.021162326389</c:v>
                </c:pt>
                <c:pt idx="5456">
                  <c:v>45041.031579050927</c:v>
                </c:pt>
                <c:pt idx="5457">
                  <c:v>45041.041995775464</c:v>
                </c:pt>
                <c:pt idx="5458">
                  <c:v>45041.052412500001</c:v>
                </c:pt>
                <c:pt idx="5459">
                  <c:v>45041.062829224538</c:v>
                </c:pt>
                <c:pt idx="5460">
                  <c:v>45041.073245949075</c:v>
                </c:pt>
                <c:pt idx="5461">
                  <c:v>45041.083662673613</c:v>
                </c:pt>
                <c:pt idx="5462">
                  <c:v>45041.09407939815</c:v>
                </c:pt>
                <c:pt idx="5463">
                  <c:v>45041.104496122687</c:v>
                </c:pt>
                <c:pt idx="5464">
                  <c:v>45041.114912847224</c:v>
                </c:pt>
                <c:pt idx="5465">
                  <c:v>45041.125329571762</c:v>
                </c:pt>
                <c:pt idx="5466">
                  <c:v>45041.135746296299</c:v>
                </c:pt>
                <c:pt idx="5467">
                  <c:v>45041.146163020836</c:v>
                </c:pt>
                <c:pt idx="5468">
                  <c:v>45041.156579745373</c:v>
                </c:pt>
                <c:pt idx="5469">
                  <c:v>45041.16699646991</c:v>
                </c:pt>
                <c:pt idx="5470">
                  <c:v>45041.177413194448</c:v>
                </c:pt>
                <c:pt idx="5471">
                  <c:v>45041.187829918985</c:v>
                </c:pt>
                <c:pt idx="5472">
                  <c:v>45041.198246643522</c:v>
                </c:pt>
                <c:pt idx="5473">
                  <c:v>45041.208663368052</c:v>
                </c:pt>
                <c:pt idx="5474">
                  <c:v>45041.219080092589</c:v>
                </c:pt>
                <c:pt idx="5475">
                  <c:v>45041.229496817126</c:v>
                </c:pt>
                <c:pt idx="5476">
                  <c:v>45041.239913541664</c:v>
                </c:pt>
                <c:pt idx="5477">
                  <c:v>45041.250330266201</c:v>
                </c:pt>
                <c:pt idx="5478">
                  <c:v>45041.260746990738</c:v>
                </c:pt>
                <c:pt idx="5479">
                  <c:v>45041.271163715275</c:v>
                </c:pt>
                <c:pt idx="5480">
                  <c:v>45041.281580439812</c:v>
                </c:pt>
                <c:pt idx="5481">
                  <c:v>45041.29199716435</c:v>
                </c:pt>
                <c:pt idx="5482">
                  <c:v>45041.302413888887</c:v>
                </c:pt>
                <c:pt idx="5483">
                  <c:v>45041.312830613424</c:v>
                </c:pt>
                <c:pt idx="5484">
                  <c:v>45041.323247337961</c:v>
                </c:pt>
                <c:pt idx="5485">
                  <c:v>45041.333664062498</c:v>
                </c:pt>
                <c:pt idx="5486">
                  <c:v>45041.344080787036</c:v>
                </c:pt>
                <c:pt idx="5487">
                  <c:v>45041.354497511573</c:v>
                </c:pt>
                <c:pt idx="5488">
                  <c:v>45041.36491423611</c:v>
                </c:pt>
                <c:pt idx="5489">
                  <c:v>45041.375330960647</c:v>
                </c:pt>
                <c:pt idx="5490">
                  <c:v>45041.385747685184</c:v>
                </c:pt>
                <c:pt idx="5491">
                  <c:v>45041.396164409722</c:v>
                </c:pt>
                <c:pt idx="5492">
                  <c:v>45041.406581134259</c:v>
                </c:pt>
                <c:pt idx="5493">
                  <c:v>45041.416997858796</c:v>
                </c:pt>
                <c:pt idx="5494">
                  <c:v>45041.427414583333</c:v>
                </c:pt>
                <c:pt idx="5495">
                  <c:v>45041.437831307871</c:v>
                </c:pt>
                <c:pt idx="5496">
                  <c:v>45041.448248032408</c:v>
                </c:pt>
                <c:pt idx="5497">
                  <c:v>45041.458664756945</c:v>
                </c:pt>
                <c:pt idx="5498">
                  <c:v>45041.469081481482</c:v>
                </c:pt>
                <c:pt idx="5499">
                  <c:v>45041.479498206019</c:v>
                </c:pt>
                <c:pt idx="5500">
                  <c:v>45041.489914930557</c:v>
                </c:pt>
                <c:pt idx="5501">
                  <c:v>45041.500331655094</c:v>
                </c:pt>
                <c:pt idx="5502">
                  <c:v>45041.510748379631</c:v>
                </c:pt>
                <c:pt idx="5503">
                  <c:v>45041.521165104168</c:v>
                </c:pt>
                <c:pt idx="5504">
                  <c:v>45041.531581828705</c:v>
                </c:pt>
                <c:pt idx="5505">
                  <c:v>45041.541998553243</c:v>
                </c:pt>
                <c:pt idx="5506">
                  <c:v>45041.55241527778</c:v>
                </c:pt>
                <c:pt idx="5507">
                  <c:v>45041.562832002317</c:v>
                </c:pt>
                <c:pt idx="5508">
                  <c:v>45041.573248726854</c:v>
                </c:pt>
                <c:pt idx="5509">
                  <c:v>45041.583665451391</c:v>
                </c:pt>
                <c:pt idx="5510">
                  <c:v>45041.594082175929</c:v>
                </c:pt>
                <c:pt idx="5511">
                  <c:v>45041.604498900466</c:v>
                </c:pt>
                <c:pt idx="5512">
                  <c:v>45041.614915625003</c:v>
                </c:pt>
                <c:pt idx="5513">
                  <c:v>45041.62533234954</c:v>
                </c:pt>
                <c:pt idx="5514">
                  <c:v>45041.635749074077</c:v>
                </c:pt>
                <c:pt idx="5515">
                  <c:v>45041.646165798615</c:v>
                </c:pt>
                <c:pt idx="5516">
                  <c:v>45041.656582523145</c:v>
                </c:pt>
                <c:pt idx="5517">
                  <c:v>45041.666999247682</c:v>
                </c:pt>
                <c:pt idx="5518">
                  <c:v>45041.677415972219</c:v>
                </c:pt>
                <c:pt idx="5519">
                  <c:v>45041.687832696756</c:v>
                </c:pt>
                <c:pt idx="5520">
                  <c:v>45041.698249421293</c:v>
                </c:pt>
                <c:pt idx="5521">
                  <c:v>45041.708666145831</c:v>
                </c:pt>
                <c:pt idx="5522">
                  <c:v>45041.719082870368</c:v>
                </c:pt>
                <c:pt idx="5523">
                  <c:v>45041.729499594905</c:v>
                </c:pt>
                <c:pt idx="5524">
                  <c:v>45041.739916319442</c:v>
                </c:pt>
                <c:pt idx="5525">
                  <c:v>45041.750333043979</c:v>
                </c:pt>
                <c:pt idx="5526">
                  <c:v>45041.760749768517</c:v>
                </c:pt>
                <c:pt idx="5527">
                  <c:v>45041.771166493054</c:v>
                </c:pt>
                <c:pt idx="5528">
                  <c:v>45041.781583217591</c:v>
                </c:pt>
                <c:pt idx="5529">
                  <c:v>45041.791999942128</c:v>
                </c:pt>
                <c:pt idx="5530">
                  <c:v>45041.802416666666</c:v>
                </c:pt>
                <c:pt idx="5531">
                  <c:v>45041.812833391203</c:v>
                </c:pt>
                <c:pt idx="5532">
                  <c:v>45041.82325011574</c:v>
                </c:pt>
                <c:pt idx="5533">
                  <c:v>45041.833666840277</c:v>
                </c:pt>
                <c:pt idx="5534">
                  <c:v>45041.844083564814</c:v>
                </c:pt>
                <c:pt idx="5535">
                  <c:v>45041.854500289352</c:v>
                </c:pt>
                <c:pt idx="5536">
                  <c:v>45041.864917013889</c:v>
                </c:pt>
                <c:pt idx="5537">
                  <c:v>45041.875333738426</c:v>
                </c:pt>
                <c:pt idx="5538">
                  <c:v>45041.885750462963</c:v>
                </c:pt>
                <c:pt idx="5539">
                  <c:v>45041.8961671875</c:v>
                </c:pt>
                <c:pt idx="5540">
                  <c:v>45041.906583912038</c:v>
                </c:pt>
                <c:pt idx="5541">
                  <c:v>45041.917000636575</c:v>
                </c:pt>
                <c:pt idx="5542">
                  <c:v>45041.927417361112</c:v>
                </c:pt>
                <c:pt idx="5543">
                  <c:v>45041.937834085649</c:v>
                </c:pt>
                <c:pt idx="5544">
                  <c:v>45041.948250810186</c:v>
                </c:pt>
                <c:pt idx="5545">
                  <c:v>45041.958667534724</c:v>
                </c:pt>
                <c:pt idx="5546">
                  <c:v>45041.969084259261</c:v>
                </c:pt>
                <c:pt idx="5547">
                  <c:v>45041.979500983798</c:v>
                </c:pt>
                <c:pt idx="5548">
                  <c:v>45041.989917708335</c:v>
                </c:pt>
                <c:pt idx="5549">
                  <c:v>45042.000334432872</c:v>
                </c:pt>
                <c:pt idx="5550">
                  <c:v>45042.01075115741</c:v>
                </c:pt>
                <c:pt idx="5551">
                  <c:v>45042.021167881947</c:v>
                </c:pt>
                <c:pt idx="5552">
                  <c:v>45042.031584606484</c:v>
                </c:pt>
                <c:pt idx="5553">
                  <c:v>45042.042001331021</c:v>
                </c:pt>
                <c:pt idx="5554">
                  <c:v>45042.052418055559</c:v>
                </c:pt>
                <c:pt idx="5555">
                  <c:v>45042.062834780096</c:v>
                </c:pt>
                <c:pt idx="5556">
                  <c:v>45042.073251504633</c:v>
                </c:pt>
                <c:pt idx="5557">
                  <c:v>45042.08366822917</c:v>
                </c:pt>
                <c:pt idx="5558">
                  <c:v>45042.0940849537</c:v>
                </c:pt>
                <c:pt idx="5559">
                  <c:v>45042.104501678237</c:v>
                </c:pt>
                <c:pt idx="5560">
                  <c:v>45042.114918402774</c:v>
                </c:pt>
                <c:pt idx="5561">
                  <c:v>45042.125335127312</c:v>
                </c:pt>
                <c:pt idx="5562">
                  <c:v>45042.135751851849</c:v>
                </c:pt>
                <c:pt idx="5563">
                  <c:v>45042.146168576386</c:v>
                </c:pt>
                <c:pt idx="5564">
                  <c:v>45042.156585300923</c:v>
                </c:pt>
                <c:pt idx="5565">
                  <c:v>45042.167002025461</c:v>
                </c:pt>
                <c:pt idx="5566">
                  <c:v>45042.177418749998</c:v>
                </c:pt>
                <c:pt idx="5567">
                  <c:v>45042.187835474535</c:v>
                </c:pt>
                <c:pt idx="5568">
                  <c:v>45042.198252199072</c:v>
                </c:pt>
                <c:pt idx="5569">
                  <c:v>45042.208668923609</c:v>
                </c:pt>
                <c:pt idx="5570">
                  <c:v>45042.219085648147</c:v>
                </c:pt>
                <c:pt idx="5571">
                  <c:v>45042.229502372684</c:v>
                </c:pt>
                <c:pt idx="5572">
                  <c:v>45042.239919097221</c:v>
                </c:pt>
                <c:pt idx="5573">
                  <c:v>45042.250335821758</c:v>
                </c:pt>
                <c:pt idx="5574">
                  <c:v>45042.260752546295</c:v>
                </c:pt>
                <c:pt idx="5575">
                  <c:v>45042.271169270833</c:v>
                </c:pt>
                <c:pt idx="5576">
                  <c:v>45042.28158599537</c:v>
                </c:pt>
                <c:pt idx="5577">
                  <c:v>45042.292002719907</c:v>
                </c:pt>
                <c:pt idx="5578">
                  <c:v>45042.302419444444</c:v>
                </c:pt>
                <c:pt idx="5579">
                  <c:v>45042.312836168981</c:v>
                </c:pt>
                <c:pt idx="5580">
                  <c:v>45042.323252893519</c:v>
                </c:pt>
                <c:pt idx="5581">
                  <c:v>45042.333669618056</c:v>
                </c:pt>
                <c:pt idx="5582">
                  <c:v>45042.344086342593</c:v>
                </c:pt>
                <c:pt idx="5583">
                  <c:v>45042.35450306713</c:v>
                </c:pt>
                <c:pt idx="5584">
                  <c:v>45042.364919791667</c:v>
                </c:pt>
                <c:pt idx="5585">
                  <c:v>45042.375336516205</c:v>
                </c:pt>
                <c:pt idx="5586">
                  <c:v>45042.385753240742</c:v>
                </c:pt>
                <c:pt idx="5587">
                  <c:v>45042.396169965279</c:v>
                </c:pt>
                <c:pt idx="5588">
                  <c:v>45042.406586689816</c:v>
                </c:pt>
                <c:pt idx="5589">
                  <c:v>45042.417003414354</c:v>
                </c:pt>
                <c:pt idx="5590">
                  <c:v>45042.427420138891</c:v>
                </c:pt>
                <c:pt idx="5591">
                  <c:v>45042.437836863428</c:v>
                </c:pt>
                <c:pt idx="5592">
                  <c:v>45042.448253587965</c:v>
                </c:pt>
                <c:pt idx="5593">
                  <c:v>45042.458670312502</c:v>
                </c:pt>
                <c:pt idx="5594">
                  <c:v>45042.46908703704</c:v>
                </c:pt>
                <c:pt idx="5595">
                  <c:v>45042.479503761577</c:v>
                </c:pt>
                <c:pt idx="5596">
                  <c:v>45042.489920486114</c:v>
                </c:pt>
                <c:pt idx="5597">
                  <c:v>45042.500337210651</c:v>
                </c:pt>
                <c:pt idx="5598">
                  <c:v>45042.510753935188</c:v>
                </c:pt>
                <c:pt idx="5599">
                  <c:v>45042.521170659726</c:v>
                </c:pt>
                <c:pt idx="5600">
                  <c:v>45042.531587384263</c:v>
                </c:pt>
                <c:pt idx="5601">
                  <c:v>45042.542004108793</c:v>
                </c:pt>
                <c:pt idx="5602">
                  <c:v>45042.55242083333</c:v>
                </c:pt>
                <c:pt idx="5603">
                  <c:v>45042.562837557867</c:v>
                </c:pt>
                <c:pt idx="5604">
                  <c:v>45042.573254282404</c:v>
                </c:pt>
                <c:pt idx="5605">
                  <c:v>45042.583671006942</c:v>
                </c:pt>
                <c:pt idx="5606">
                  <c:v>45042.594087731479</c:v>
                </c:pt>
                <c:pt idx="5607">
                  <c:v>45042.604504456016</c:v>
                </c:pt>
                <c:pt idx="5608">
                  <c:v>45042.614921180553</c:v>
                </c:pt>
                <c:pt idx="5609">
                  <c:v>45042.62533790509</c:v>
                </c:pt>
                <c:pt idx="5610">
                  <c:v>45042.635754629628</c:v>
                </c:pt>
                <c:pt idx="5611">
                  <c:v>45042.646171354165</c:v>
                </c:pt>
                <c:pt idx="5612">
                  <c:v>45042.656588078702</c:v>
                </c:pt>
                <c:pt idx="5613">
                  <c:v>45042.667004803239</c:v>
                </c:pt>
                <c:pt idx="5614">
                  <c:v>45042.677421527776</c:v>
                </c:pt>
                <c:pt idx="5615">
                  <c:v>45042.687838252314</c:v>
                </c:pt>
                <c:pt idx="5616">
                  <c:v>45042.698254976851</c:v>
                </c:pt>
                <c:pt idx="5617">
                  <c:v>45042.708671701388</c:v>
                </c:pt>
                <c:pt idx="5618">
                  <c:v>45042.719088425925</c:v>
                </c:pt>
                <c:pt idx="5619">
                  <c:v>45042.729505150463</c:v>
                </c:pt>
                <c:pt idx="5620">
                  <c:v>45042.739921875</c:v>
                </c:pt>
                <c:pt idx="5621">
                  <c:v>45042.750338599537</c:v>
                </c:pt>
                <c:pt idx="5622">
                  <c:v>45042.760755324074</c:v>
                </c:pt>
                <c:pt idx="5623">
                  <c:v>45042.771172048611</c:v>
                </c:pt>
                <c:pt idx="5624">
                  <c:v>45042.781588773149</c:v>
                </c:pt>
                <c:pt idx="5625">
                  <c:v>45042.792005497686</c:v>
                </c:pt>
                <c:pt idx="5626">
                  <c:v>45042.802422222223</c:v>
                </c:pt>
                <c:pt idx="5627">
                  <c:v>45042.81283894676</c:v>
                </c:pt>
                <c:pt idx="5628">
                  <c:v>45042.823255671297</c:v>
                </c:pt>
                <c:pt idx="5629">
                  <c:v>45042.833672395835</c:v>
                </c:pt>
                <c:pt idx="5630">
                  <c:v>45042.844089120372</c:v>
                </c:pt>
                <c:pt idx="5631">
                  <c:v>45042.854505844909</c:v>
                </c:pt>
                <c:pt idx="5632">
                  <c:v>45042.864922569446</c:v>
                </c:pt>
                <c:pt idx="5633">
                  <c:v>45042.875339293983</c:v>
                </c:pt>
                <c:pt idx="5634">
                  <c:v>45042.885756018521</c:v>
                </c:pt>
                <c:pt idx="5635">
                  <c:v>45042.896172743058</c:v>
                </c:pt>
                <c:pt idx="5636">
                  <c:v>45042.906589467595</c:v>
                </c:pt>
                <c:pt idx="5637">
                  <c:v>45042.917006192132</c:v>
                </c:pt>
                <c:pt idx="5638">
                  <c:v>45042.927422916669</c:v>
                </c:pt>
                <c:pt idx="5639">
                  <c:v>45042.937839641207</c:v>
                </c:pt>
                <c:pt idx="5640">
                  <c:v>45042.948256365744</c:v>
                </c:pt>
                <c:pt idx="5641">
                  <c:v>45042.958673090281</c:v>
                </c:pt>
                <c:pt idx="5642">
                  <c:v>45042.969089814818</c:v>
                </c:pt>
                <c:pt idx="5643">
                  <c:v>45042.979506539348</c:v>
                </c:pt>
                <c:pt idx="5644">
                  <c:v>45042.989923263885</c:v>
                </c:pt>
                <c:pt idx="5645">
                  <c:v>45043.000339988423</c:v>
                </c:pt>
                <c:pt idx="5646">
                  <c:v>45043.01075671296</c:v>
                </c:pt>
                <c:pt idx="5647">
                  <c:v>45043.021173437497</c:v>
                </c:pt>
                <c:pt idx="5648">
                  <c:v>45043.031590162034</c:v>
                </c:pt>
                <c:pt idx="5649">
                  <c:v>45043.042006886571</c:v>
                </c:pt>
                <c:pt idx="5650">
                  <c:v>45043.052423611109</c:v>
                </c:pt>
                <c:pt idx="5651">
                  <c:v>45043.062840335646</c:v>
                </c:pt>
                <c:pt idx="5652">
                  <c:v>45043.073257060183</c:v>
                </c:pt>
                <c:pt idx="5653">
                  <c:v>45043.08367378472</c:v>
                </c:pt>
                <c:pt idx="5654">
                  <c:v>45043.094090509258</c:v>
                </c:pt>
                <c:pt idx="5655">
                  <c:v>45043.104507233795</c:v>
                </c:pt>
                <c:pt idx="5656">
                  <c:v>45043.114923958332</c:v>
                </c:pt>
                <c:pt idx="5657">
                  <c:v>45043.125340682869</c:v>
                </c:pt>
                <c:pt idx="5658">
                  <c:v>45043.135757407406</c:v>
                </c:pt>
                <c:pt idx="5659">
                  <c:v>45043.146174131944</c:v>
                </c:pt>
                <c:pt idx="5660">
                  <c:v>45043.156590856481</c:v>
                </c:pt>
                <c:pt idx="5661">
                  <c:v>45043.167007581018</c:v>
                </c:pt>
                <c:pt idx="5662">
                  <c:v>45043.177424305555</c:v>
                </c:pt>
                <c:pt idx="5663">
                  <c:v>45043.187841030092</c:v>
                </c:pt>
                <c:pt idx="5664">
                  <c:v>45043.19825775463</c:v>
                </c:pt>
                <c:pt idx="5665">
                  <c:v>45043.208674479167</c:v>
                </c:pt>
                <c:pt idx="5666">
                  <c:v>45043.219091203704</c:v>
                </c:pt>
                <c:pt idx="5667">
                  <c:v>45043.229507928241</c:v>
                </c:pt>
                <c:pt idx="5668">
                  <c:v>45043.239924652778</c:v>
                </c:pt>
                <c:pt idx="5669">
                  <c:v>45043.250341377316</c:v>
                </c:pt>
                <c:pt idx="5670">
                  <c:v>45043.260758101853</c:v>
                </c:pt>
                <c:pt idx="5671">
                  <c:v>45043.27117482639</c:v>
                </c:pt>
                <c:pt idx="5672">
                  <c:v>45043.281591550927</c:v>
                </c:pt>
                <c:pt idx="5673">
                  <c:v>45043.292008275464</c:v>
                </c:pt>
                <c:pt idx="5674">
                  <c:v>45043.302425000002</c:v>
                </c:pt>
                <c:pt idx="5675">
                  <c:v>45043.312841724539</c:v>
                </c:pt>
                <c:pt idx="5676">
                  <c:v>45043.323258449076</c:v>
                </c:pt>
                <c:pt idx="5677">
                  <c:v>45043.333675173613</c:v>
                </c:pt>
                <c:pt idx="5678">
                  <c:v>45043.344091898151</c:v>
                </c:pt>
                <c:pt idx="5679">
                  <c:v>45043.354508622688</c:v>
                </c:pt>
                <c:pt idx="5680">
                  <c:v>45043.364925347225</c:v>
                </c:pt>
                <c:pt idx="5681">
                  <c:v>45043.375342071762</c:v>
                </c:pt>
                <c:pt idx="5682">
                  <c:v>45043.385758796299</c:v>
                </c:pt>
                <c:pt idx="5683">
                  <c:v>45043.396175520837</c:v>
                </c:pt>
                <c:pt idx="5684">
                  <c:v>45043.406592245374</c:v>
                </c:pt>
                <c:pt idx="5685">
                  <c:v>45043.417008969911</c:v>
                </c:pt>
                <c:pt idx="5686">
                  <c:v>45043.427425694441</c:v>
                </c:pt>
                <c:pt idx="5687">
                  <c:v>45043.437842418978</c:v>
                </c:pt>
                <c:pt idx="5688">
                  <c:v>45043.448259143515</c:v>
                </c:pt>
                <c:pt idx="5689">
                  <c:v>45043.458675868053</c:v>
                </c:pt>
                <c:pt idx="5690">
                  <c:v>45043.46909259259</c:v>
                </c:pt>
                <c:pt idx="5691">
                  <c:v>45043.479509317127</c:v>
                </c:pt>
                <c:pt idx="5692">
                  <c:v>45043.489926041664</c:v>
                </c:pt>
                <c:pt idx="5693">
                  <c:v>45043.500342766201</c:v>
                </c:pt>
                <c:pt idx="5694">
                  <c:v>45043.510759490739</c:v>
                </c:pt>
                <c:pt idx="5695">
                  <c:v>45043.521176215276</c:v>
                </c:pt>
                <c:pt idx="5696">
                  <c:v>45043.531592939813</c:v>
                </c:pt>
                <c:pt idx="5697">
                  <c:v>45043.54200966435</c:v>
                </c:pt>
                <c:pt idx="5698">
                  <c:v>45043.552426388887</c:v>
                </c:pt>
                <c:pt idx="5699">
                  <c:v>45043.562843113425</c:v>
                </c:pt>
                <c:pt idx="5700">
                  <c:v>45043.573259837962</c:v>
                </c:pt>
                <c:pt idx="5701">
                  <c:v>45043.583676562499</c:v>
                </c:pt>
                <c:pt idx="5702">
                  <c:v>45043.594093287036</c:v>
                </c:pt>
                <c:pt idx="5703">
                  <c:v>45043.604510011573</c:v>
                </c:pt>
                <c:pt idx="5704">
                  <c:v>45043.614926736111</c:v>
                </c:pt>
                <c:pt idx="5705">
                  <c:v>45043.625343460648</c:v>
                </c:pt>
                <c:pt idx="5706">
                  <c:v>45043.635760185185</c:v>
                </c:pt>
                <c:pt idx="5707">
                  <c:v>45043.646176909722</c:v>
                </c:pt>
                <c:pt idx="5708">
                  <c:v>45043.656593634259</c:v>
                </c:pt>
                <c:pt idx="5709">
                  <c:v>45043.667010358797</c:v>
                </c:pt>
                <c:pt idx="5710">
                  <c:v>45043.677427083334</c:v>
                </c:pt>
                <c:pt idx="5711">
                  <c:v>45043.687843807871</c:v>
                </c:pt>
                <c:pt idx="5712">
                  <c:v>45043.698260532408</c:v>
                </c:pt>
                <c:pt idx="5713">
                  <c:v>45043.708677256946</c:v>
                </c:pt>
                <c:pt idx="5714">
                  <c:v>45043.719093981483</c:v>
                </c:pt>
                <c:pt idx="5715">
                  <c:v>45043.72951070602</c:v>
                </c:pt>
                <c:pt idx="5716">
                  <c:v>45043.739927430557</c:v>
                </c:pt>
                <c:pt idx="5717">
                  <c:v>45043.750344155094</c:v>
                </c:pt>
                <c:pt idx="5718">
                  <c:v>45043.760760879632</c:v>
                </c:pt>
                <c:pt idx="5719">
                  <c:v>45043.771177604169</c:v>
                </c:pt>
                <c:pt idx="5720">
                  <c:v>45043.781594328706</c:v>
                </c:pt>
                <c:pt idx="5721">
                  <c:v>45043.792011053243</c:v>
                </c:pt>
                <c:pt idx="5722">
                  <c:v>45043.80242777778</c:v>
                </c:pt>
                <c:pt idx="5723">
                  <c:v>45043.812844502318</c:v>
                </c:pt>
                <c:pt idx="5724">
                  <c:v>45043.823261226855</c:v>
                </c:pt>
                <c:pt idx="5725">
                  <c:v>45043.833677951392</c:v>
                </c:pt>
                <c:pt idx="5726">
                  <c:v>45043.844094675929</c:v>
                </c:pt>
                <c:pt idx="5727">
                  <c:v>45043.854511400466</c:v>
                </c:pt>
                <c:pt idx="5728">
                  <c:v>45043.864928124996</c:v>
                </c:pt>
                <c:pt idx="5729">
                  <c:v>45043.875344849534</c:v>
                </c:pt>
                <c:pt idx="5730">
                  <c:v>45043.885761574071</c:v>
                </c:pt>
                <c:pt idx="5731">
                  <c:v>45043.896178298608</c:v>
                </c:pt>
                <c:pt idx="5732">
                  <c:v>45043.906595023145</c:v>
                </c:pt>
                <c:pt idx="5733">
                  <c:v>45043.917011747682</c:v>
                </c:pt>
                <c:pt idx="5734">
                  <c:v>45043.92742847222</c:v>
                </c:pt>
                <c:pt idx="5735">
                  <c:v>45043.937845196757</c:v>
                </c:pt>
                <c:pt idx="5736">
                  <c:v>45043.948261921294</c:v>
                </c:pt>
                <c:pt idx="5737">
                  <c:v>45043.958678645831</c:v>
                </c:pt>
                <c:pt idx="5738">
                  <c:v>45043.969095370368</c:v>
                </c:pt>
                <c:pt idx="5739">
                  <c:v>45043.979512094906</c:v>
                </c:pt>
                <c:pt idx="5740">
                  <c:v>45043.989928819443</c:v>
                </c:pt>
                <c:pt idx="5741">
                  <c:v>45044.00034554398</c:v>
                </c:pt>
                <c:pt idx="5742">
                  <c:v>45044.010762268517</c:v>
                </c:pt>
                <c:pt idx="5743">
                  <c:v>45044.021178993054</c:v>
                </c:pt>
                <c:pt idx="5744">
                  <c:v>45044.031595717592</c:v>
                </c:pt>
                <c:pt idx="5745">
                  <c:v>45044.042012442129</c:v>
                </c:pt>
                <c:pt idx="5746">
                  <c:v>45044.052429166666</c:v>
                </c:pt>
                <c:pt idx="5747">
                  <c:v>45044.062845891203</c:v>
                </c:pt>
                <c:pt idx="5748">
                  <c:v>45044.073262615741</c:v>
                </c:pt>
                <c:pt idx="5749">
                  <c:v>45044.083679340278</c:v>
                </c:pt>
                <c:pt idx="5750">
                  <c:v>45044.094096064815</c:v>
                </c:pt>
                <c:pt idx="5751">
                  <c:v>45044.104512789352</c:v>
                </c:pt>
                <c:pt idx="5752">
                  <c:v>45044.114929513889</c:v>
                </c:pt>
                <c:pt idx="5753">
                  <c:v>45044.125346238427</c:v>
                </c:pt>
                <c:pt idx="5754">
                  <c:v>45044.135762962964</c:v>
                </c:pt>
                <c:pt idx="5755">
                  <c:v>45044.146179687501</c:v>
                </c:pt>
                <c:pt idx="5756">
                  <c:v>45044.156596412038</c:v>
                </c:pt>
                <c:pt idx="5757">
                  <c:v>45044.167013136575</c:v>
                </c:pt>
                <c:pt idx="5758">
                  <c:v>45044.177429861113</c:v>
                </c:pt>
                <c:pt idx="5759">
                  <c:v>45044.18784658565</c:v>
                </c:pt>
                <c:pt idx="5760">
                  <c:v>45044.198263310187</c:v>
                </c:pt>
                <c:pt idx="5761">
                  <c:v>45044.208680034724</c:v>
                </c:pt>
                <c:pt idx="5762">
                  <c:v>45044.219096759261</c:v>
                </c:pt>
                <c:pt idx="5763">
                  <c:v>45044.229513483799</c:v>
                </c:pt>
                <c:pt idx="5764">
                  <c:v>45044.239930208336</c:v>
                </c:pt>
                <c:pt idx="5765">
                  <c:v>45044.250346932873</c:v>
                </c:pt>
                <c:pt idx="5766">
                  <c:v>45044.26076365741</c:v>
                </c:pt>
                <c:pt idx="5767">
                  <c:v>45044.271180381947</c:v>
                </c:pt>
                <c:pt idx="5768">
                  <c:v>45044.281597106485</c:v>
                </c:pt>
                <c:pt idx="5769">
                  <c:v>45044.292013831022</c:v>
                </c:pt>
                <c:pt idx="5770">
                  <c:v>45044.302430555559</c:v>
                </c:pt>
                <c:pt idx="5771">
                  <c:v>45044.312847280089</c:v>
                </c:pt>
                <c:pt idx="5772">
                  <c:v>45044.323264004626</c:v>
                </c:pt>
                <c:pt idx="5773">
                  <c:v>45044.333680729163</c:v>
                </c:pt>
                <c:pt idx="5774">
                  <c:v>45044.344097453701</c:v>
                </c:pt>
                <c:pt idx="5775">
                  <c:v>45044.354514178238</c:v>
                </c:pt>
                <c:pt idx="5776">
                  <c:v>45044.364930902775</c:v>
                </c:pt>
                <c:pt idx="5777">
                  <c:v>45044.375347627312</c:v>
                </c:pt>
                <c:pt idx="5778">
                  <c:v>45044.38576435185</c:v>
                </c:pt>
                <c:pt idx="5779">
                  <c:v>45044.396181076387</c:v>
                </c:pt>
                <c:pt idx="5780">
                  <c:v>45044.406597800924</c:v>
                </c:pt>
                <c:pt idx="5781">
                  <c:v>45044.417014525461</c:v>
                </c:pt>
                <c:pt idx="5782">
                  <c:v>45044.427431249998</c:v>
                </c:pt>
                <c:pt idx="5783">
                  <c:v>45044.437847974536</c:v>
                </c:pt>
                <c:pt idx="5784">
                  <c:v>45044.448264699073</c:v>
                </c:pt>
                <c:pt idx="5785">
                  <c:v>45044.45868142361</c:v>
                </c:pt>
                <c:pt idx="5786">
                  <c:v>45044.469098148147</c:v>
                </c:pt>
                <c:pt idx="5787">
                  <c:v>45044.479514872684</c:v>
                </c:pt>
                <c:pt idx="5788">
                  <c:v>45044.489931597222</c:v>
                </c:pt>
                <c:pt idx="5789">
                  <c:v>45044.500348321759</c:v>
                </c:pt>
                <c:pt idx="5790">
                  <c:v>45044.510765046296</c:v>
                </c:pt>
                <c:pt idx="5791">
                  <c:v>45044.521181770833</c:v>
                </c:pt>
                <c:pt idx="5792">
                  <c:v>45044.53159849537</c:v>
                </c:pt>
                <c:pt idx="5793">
                  <c:v>45044.542015219908</c:v>
                </c:pt>
                <c:pt idx="5794">
                  <c:v>45044.552431944445</c:v>
                </c:pt>
                <c:pt idx="5795">
                  <c:v>45044.562848668982</c:v>
                </c:pt>
                <c:pt idx="5796">
                  <c:v>45044.573265393519</c:v>
                </c:pt>
                <c:pt idx="5797">
                  <c:v>45044.583682118056</c:v>
                </c:pt>
                <c:pt idx="5798">
                  <c:v>45044.594098842594</c:v>
                </c:pt>
                <c:pt idx="5799">
                  <c:v>45044.604515567131</c:v>
                </c:pt>
                <c:pt idx="5800">
                  <c:v>45044.614932291668</c:v>
                </c:pt>
                <c:pt idx="5801">
                  <c:v>45044.625349016205</c:v>
                </c:pt>
                <c:pt idx="5802">
                  <c:v>45044.635765740742</c:v>
                </c:pt>
                <c:pt idx="5803">
                  <c:v>45044.64618246528</c:v>
                </c:pt>
                <c:pt idx="5804">
                  <c:v>45044.656599189817</c:v>
                </c:pt>
                <c:pt idx="5805">
                  <c:v>45044.667015914354</c:v>
                </c:pt>
                <c:pt idx="5806">
                  <c:v>45044.677432638891</c:v>
                </c:pt>
                <c:pt idx="5807">
                  <c:v>45044.687849363429</c:v>
                </c:pt>
                <c:pt idx="5808">
                  <c:v>45044.698266087966</c:v>
                </c:pt>
                <c:pt idx="5809">
                  <c:v>45044.708682812503</c:v>
                </c:pt>
                <c:pt idx="5810">
                  <c:v>45044.71909953704</c:v>
                </c:pt>
                <c:pt idx="5811">
                  <c:v>45044.729516261577</c:v>
                </c:pt>
                <c:pt idx="5812">
                  <c:v>45044.739932986115</c:v>
                </c:pt>
                <c:pt idx="5813">
                  <c:v>45044.750349710652</c:v>
                </c:pt>
                <c:pt idx="5814">
                  <c:v>45044.760766435182</c:v>
                </c:pt>
                <c:pt idx="5815">
                  <c:v>45044.771183159719</c:v>
                </c:pt>
                <c:pt idx="5816">
                  <c:v>45044.781599884256</c:v>
                </c:pt>
                <c:pt idx="5817">
                  <c:v>45044.792016608793</c:v>
                </c:pt>
                <c:pt idx="5818">
                  <c:v>45044.802433333331</c:v>
                </c:pt>
                <c:pt idx="5819">
                  <c:v>45044.812850057868</c:v>
                </c:pt>
                <c:pt idx="5820">
                  <c:v>45044.823266782405</c:v>
                </c:pt>
                <c:pt idx="5821">
                  <c:v>45044.833683506942</c:v>
                </c:pt>
                <c:pt idx="5822">
                  <c:v>45044.844100231479</c:v>
                </c:pt>
                <c:pt idx="5823">
                  <c:v>45044.854516956017</c:v>
                </c:pt>
                <c:pt idx="5824">
                  <c:v>45044.864933680554</c:v>
                </c:pt>
                <c:pt idx="5825">
                  <c:v>45044.875350405091</c:v>
                </c:pt>
                <c:pt idx="5826">
                  <c:v>45044.885767129628</c:v>
                </c:pt>
                <c:pt idx="5827">
                  <c:v>45044.896183854165</c:v>
                </c:pt>
                <c:pt idx="5828">
                  <c:v>45044.906600578703</c:v>
                </c:pt>
                <c:pt idx="5829">
                  <c:v>45044.91701730324</c:v>
                </c:pt>
                <c:pt idx="5830">
                  <c:v>45044.927434027777</c:v>
                </c:pt>
                <c:pt idx="5831">
                  <c:v>45044.937850752314</c:v>
                </c:pt>
                <c:pt idx="5832">
                  <c:v>45044.948267476851</c:v>
                </c:pt>
                <c:pt idx="5833">
                  <c:v>45044.958684201389</c:v>
                </c:pt>
                <c:pt idx="5834">
                  <c:v>45044.969100925926</c:v>
                </c:pt>
                <c:pt idx="5835">
                  <c:v>45044.979517650463</c:v>
                </c:pt>
                <c:pt idx="5836">
                  <c:v>45044.989934375</c:v>
                </c:pt>
                <c:pt idx="5837">
                  <c:v>45045.000351099538</c:v>
                </c:pt>
                <c:pt idx="5838">
                  <c:v>45045.010767824075</c:v>
                </c:pt>
                <c:pt idx="5839">
                  <c:v>45045.021184548612</c:v>
                </c:pt>
                <c:pt idx="5840">
                  <c:v>45045.031601273149</c:v>
                </c:pt>
                <c:pt idx="5841">
                  <c:v>45045.042017997686</c:v>
                </c:pt>
                <c:pt idx="5842">
                  <c:v>45045.052434722224</c:v>
                </c:pt>
                <c:pt idx="5843">
                  <c:v>45045.062851446761</c:v>
                </c:pt>
                <c:pt idx="5844">
                  <c:v>45045.073268171298</c:v>
                </c:pt>
                <c:pt idx="5845">
                  <c:v>45045.083684895835</c:v>
                </c:pt>
                <c:pt idx="5846">
                  <c:v>45045.094101620372</c:v>
                </c:pt>
                <c:pt idx="5847">
                  <c:v>45045.10451834491</c:v>
                </c:pt>
                <c:pt idx="5848">
                  <c:v>45045.114935069447</c:v>
                </c:pt>
                <c:pt idx="5849">
                  <c:v>45045.125351793984</c:v>
                </c:pt>
                <c:pt idx="5850">
                  <c:v>45045.135768518521</c:v>
                </c:pt>
                <c:pt idx="5851">
                  <c:v>45045.146185243058</c:v>
                </c:pt>
                <c:pt idx="5852">
                  <c:v>45045.156601967596</c:v>
                </c:pt>
                <c:pt idx="5853">
                  <c:v>45045.167018692133</c:v>
                </c:pt>
                <c:pt idx="5854">
                  <c:v>45045.17743541667</c:v>
                </c:pt>
                <c:pt idx="5855">
                  <c:v>45045.187852141207</c:v>
                </c:pt>
                <c:pt idx="5856">
                  <c:v>45045.198268865737</c:v>
                </c:pt>
                <c:pt idx="5857">
                  <c:v>45045.208685590274</c:v>
                </c:pt>
                <c:pt idx="5858">
                  <c:v>45045.219102314812</c:v>
                </c:pt>
                <c:pt idx="5859">
                  <c:v>45045.229519039349</c:v>
                </c:pt>
                <c:pt idx="5860">
                  <c:v>45045.239935763886</c:v>
                </c:pt>
                <c:pt idx="5861">
                  <c:v>45045.250352488423</c:v>
                </c:pt>
                <c:pt idx="5862">
                  <c:v>45045.26076921296</c:v>
                </c:pt>
                <c:pt idx="5863">
                  <c:v>45045.271185937498</c:v>
                </c:pt>
                <c:pt idx="5864">
                  <c:v>45045.281602662035</c:v>
                </c:pt>
                <c:pt idx="5865">
                  <c:v>45045.292019386572</c:v>
                </c:pt>
                <c:pt idx="5866">
                  <c:v>45045.302436111109</c:v>
                </c:pt>
                <c:pt idx="5867">
                  <c:v>45045.312852835646</c:v>
                </c:pt>
                <c:pt idx="5868">
                  <c:v>45045.323269560184</c:v>
                </c:pt>
                <c:pt idx="5869">
                  <c:v>45045.333686284721</c:v>
                </c:pt>
                <c:pt idx="5870">
                  <c:v>45045.344103009258</c:v>
                </c:pt>
                <c:pt idx="5871">
                  <c:v>45045.354519733795</c:v>
                </c:pt>
                <c:pt idx="5872">
                  <c:v>45045.364936458333</c:v>
                </c:pt>
                <c:pt idx="5873">
                  <c:v>45045.37535318287</c:v>
                </c:pt>
                <c:pt idx="5874">
                  <c:v>45045.385769907407</c:v>
                </c:pt>
                <c:pt idx="5875">
                  <c:v>45045.396186631944</c:v>
                </c:pt>
                <c:pt idx="5876">
                  <c:v>45045.406603356481</c:v>
                </c:pt>
                <c:pt idx="5877">
                  <c:v>45045.417020081019</c:v>
                </c:pt>
                <c:pt idx="5878">
                  <c:v>45045.427436805556</c:v>
                </c:pt>
                <c:pt idx="5879">
                  <c:v>45045.437853530093</c:v>
                </c:pt>
                <c:pt idx="5880">
                  <c:v>45045.44827025463</c:v>
                </c:pt>
                <c:pt idx="5881">
                  <c:v>45045.458686979167</c:v>
                </c:pt>
                <c:pt idx="5882">
                  <c:v>45045.469103703705</c:v>
                </c:pt>
                <c:pt idx="5883">
                  <c:v>45045.479520428242</c:v>
                </c:pt>
                <c:pt idx="5884">
                  <c:v>45045.489937152779</c:v>
                </c:pt>
                <c:pt idx="5885">
                  <c:v>45045.500353877316</c:v>
                </c:pt>
                <c:pt idx="5886">
                  <c:v>45045.510770601853</c:v>
                </c:pt>
                <c:pt idx="5887">
                  <c:v>45045.521187326391</c:v>
                </c:pt>
                <c:pt idx="5888">
                  <c:v>45045.531604050928</c:v>
                </c:pt>
                <c:pt idx="5889">
                  <c:v>45045.542020775465</c:v>
                </c:pt>
                <c:pt idx="5890">
                  <c:v>45045.552437500002</c:v>
                </c:pt>
                <c:pt idx="5891">
                  <c:v>45045.562854224539</c:v>
                </c:pt>
                <c:pt idx="5892">
                  <c:v>45045.573270949077</c:v>
                </c:pt>
                <c:pt idx="5893">
                  <c:v>45045.583687673614</c:v>
                </c:pt>
                <c:pt idx="5894">
                  <c:v>45045.594104398151</c:v>
                </c:pt>
                <c:pt idx="5895">
                  <c:v>45045.604521122688</c:v>
                </c:pt>
                <c:pt idx="5896">
                  <c:v>45045.614937847226</c:v>
                </c:pt>
                <c:pt idx="5897">
                  <c:v>45045.625354571763</c:v>
                </c:pt>
                <c:pt idx="5898">
                  <c:v>45045.635771296293</c:v>
                </c:pt>
                <c:pt idx="5899">
                  <c:v>45045.64618802083</c:v>
                </c:pt>
                <c:pt idx="5900">
                  <c:v>45045.656604745367</c:v>
                </c:pt>
                <c:pt idx="5901">
                  <c:v>45045.667021469904</c:v>
                </c:pt>
                <c:pt idx="5902">
                  <c:v>45045.677438194441</c:v>
                </c:pt>
                <c:pt idx="5903">
                  <c:v>45045.687854918979</c:v>
                </c:pt>
                <c:pt idx="5904">
                  <c:v>45045.698271643516</c:v>
                </c:pt>
                <c:pt idx="5905">
                  <c:v>45045.708688368053</c:v>
                </c:pt>
                <c:pt idx="5906">
                  <c:v>45045.71910509259</c:v>
                </c:pt>
                <c:pt idx="5907">
                  <c:v>45045.729521817128</c:v>
                </c:pt>
                <c:pt idx="5908">
                  <c:v>45045.739938541665</c:v>
                </c:pt>
                <c:pt idx="5909">
                  <c:v>45045.750355266202</c:v>
                </c:pt>
                <c:pt idx="5910">
                  <c:v>45045.760771990739</c:v>
                </c:pt>
                <c:pt idx="5911">
                  <c:v>45045.771188715276</c:v>
                </c:pt>
                <c:pt idx="5912">
                  <c:v>45045.781605439814</c:v>
                </c:pt>
                <c:pt idx="5913">
                  <c:v>45045.792022164351</c:v>
                </c:pt>
                <c:pt idx="5914">
                  <c:v>45045.802438888888</c:v>
                </c:pt>
                <c:pt idx="5915">
                  <c:v>45045.812855613425</c:v>
                </c:pt>
                <c:pt idx="5916">
                  <c:v>45045.823272337962</c:v>
                </c:pt>
                <c:pt idx="5917">
                  <c:v>45045.8336890625</c:v>
                </c:pt>
                <c:pt idx="5918">
                  <c:v>45045.844105787037</c:v>
                </c:pt>
                <c:pt idx="5919">
                  <c:v>45045.854522511574</c:v>
                </c:pt>
                <c:pt idx="5920">
                  <c:v>45045.864939236111</c:v>
                </c:pt>
                <c:pt idx="5921">
                  <c:v>45045.875355960648</c:v>
                </c:pt>
                <c:pt idx="5922">
                  <c:v>45045.885772685186</c:v>
                </c:pt>
                <c:pt idx="5923">
                  <c:v>45045.896189409723</c:v>
                </c:pt>
                <c:pt idx="5924">
                  <c:v>45045.90660613426</c:v>
                </c:pt>
                <c:pt idx="5925">
                  <c:v>45045.917022858797</c:v>
                </c:pt>
                <c:pt idx="5926">
                  <c:v>45045.927439583334</c:v>
                </c:pt>
                <c:pt idx="5927">
                  <c:v>45045.937856307872</c:v>
                </c:pt>
                <c:pt idx="5928">
                  <c:v>45045.948273032409</c:v>
                </c:pt>
                <c:pt idx="5929">
                  <c:v>45045.958689756946</c:v>
                </c:pt>
                <c:pt idx="5930">
                  <c:v>45045.969106481483</c:v>
                </c:pt>
                <c:pt idx="5931">
                  <c:v>45045.979523206021</c:v>
                </c:pt>
                <c:pt idx="5932">
                  <c:v>45045.989939930558</c:v>
                </c:pt>
                <c:pt idx="5933">
                  <c:v>45046.000356655095</c:v>
                </c:pt>
                <c:pt idx="5934">
                  <c:v>45046.010773379632</c:v>
                </c:pt>
                <c:pt idx="5935">
                  <c:v>45046.021190104169</c:v>
                </c:pt>
                <c:pt idx="5936">
                  <c:v>45046.031606828707</c:v>
                </c:pt>
                <c:pt idx="5937">
                  <c:v>45046.042023553244</c:v>
                </c:pt>
                <c:pt idx="5938">
                  <c:v>45046.052440277781</c:v>
                </c:pt>
                <c:pt idx="5939">
                  <c:v>45046.062857002318</c:v>
                </c:pt>
                <c:pt idx="5940">
                  <c:v>45046.073273726855</c:v>
                </c:pt>
                <c:pt idx="5941">
                  <c:v>45046.083690451385</c:v>
                </c:pt>
                <c:pt idx="5942">
                  <c:v>45046.094107175923</c:v>
                </c:pt>
                <c:pt idx="5943">
                  <c:v>45046.10452390046</c:v>
                </c:pt>
                <c:pt idx="5944">
                  <c:v>45046.114940624997</c:v>
                </c:pt>
                <c:pt idx="5945">
                  <c:v>45046.125357349534</c:v>
                </c:pt>
                <c:pt idx="5946">
                  <c:v>45046.135774074071</c:v>
                </c:pt>
                <c:pt idx="5947">
                  <c:v>45046.146190798609</c:v>
                </c:pt>
                <c:pt idx="5948">
                  <c:v>45046.156607523146</c:v>
                </c:pt>
                <c:pt idx="5949">
                  <c:v>45046.167024247683</c:v>
                </c:pt>
                <c:pt idx="5950">
                  <c:v>45046.17744097222</c:v>
                </c:pt>
                <c:pt idx="5951">
                  <c:v>45046.187857696757</c:v>
                </c:pt>
                <c:pt idx="5952">
                  <c:v>45046.198274421295</c:v>
                </c:pt>
                <c:pt idx="5953">
                  <c:v>45046.208691145832</c:v>
                </c:pt>
                <c:pt idx="5954">
                  <c:v>45046.219107870369</c:v>
                </c:pt>
                <c:pt idx="5955">
                  <c:v>45046.229524594906</c:v>
                </c:pt>
                <c:pt idx="5956">
                  <c:v>45046.239941319443</c:v>
                </c:pt>
                <c:pt idx="5957">
                  <c:v>45046.250358043981</c:v>
                </c:pt>
                <c:pt idx="5958">
                  <c:v>45046.260774768518</c:v>
                </c:pt>
                <c:pt idx="5959">
                  <c:v>45046.271191493055</c:v>
                </c:pt>
                <c:pt idx="5960">
                  <c:v>45046.281608217592</c:v>
                </c:pt>
                <c:pt idx="5961">
                  <c:v>45046.29202494213</c:v>
                </c:pt>
                <c:pt idx="5962">
                  <c:v>45046.302441666667</c:v>
                </c:pt>
                <c:pt idx="5963">
                  <c:v>45046.312858391204</c:v>
                </c:pt>
                <c:pt idx="5964">
                  <c:v>45046.323275115741</c:v>
                </c:pt>
                <c:pt idx="5965">
                  <c:v>45046.333691840278</c:v>
                </c:pt>
                <c:pt idx="5966">
                  <c:v>45046.344108564816</c:v>
                </c:pt>
                <c:pt idx="5967">
                  <c:v>45046.354525289353</c:v>
                </c:pt>
                <c:pt idx="5968">
                  <c:v>45046.36494201389</c:v>
                </c:pt>
                <c:pt idx="5969">
                  <c:v>45046.375358738427</c:v>
                </c:pt>
                <c:pt idx="5970">
                  <c:v>45046.385775462964</c:v>
                </c:pt>
                <c:pt idx="5971">
                  <c:v>45046.396192187502</c:v>
                </c:pt>
                <c:pt idx="5972">
                  <c:v>45046.406608912039</c:v>
                </c:pt>
                <c:pt idx="5973">
                  <c:v>45046.417025636576</c:v>
                </c:pt>
                <c:pt idx="5974">
                  <c:v>45046.427442361113</c:v>
                </c:pt>
                <c:pt idx="5975">
                  <c:v>45046.43785908565</c:v>
                </c:pt>
                <c:pt idx="5976">
                  <c:v>45046.448275810188</c:v>
                </c:pt>
                <c:pt idx="5977">
                  <c:v>45046.458692534725</c:v>
                </c:pt>
                <c:pt idx="5978">
                  <c:v>45046.469109259262</c:v>
                </c:pt>
                <c:pt idx="5979">
                  <c:v>45046.479525983799</c:v>
                </c:pt>
                <c:pt idx="5980">
                  <c:v>45046.489942708336</c:v>
                </c:pt>
                <c:pt idx="5981">
                  <c:v>45046.500359432874</c:v>
                </c:pt>
                <c:pt idx="5982">
                  <c:v>45046.510776157411</c:v>
                </c:pt>
                <c:pt idx="5983">
                  <c:v>45046.521192881948</c:v>
                </c:pt>
                <c:pt idx="5984">
                  <c:v>45046.531609606478</c:v>
                </c:pt>
                <c:pt idx="5985">
                  <c:v>45046.542026331015</c:v>
                </c:pt>
                <c:pt idx="5986">
                  <c:v>45046.552443055552</c:v>
                </c:pt>
                <c:pt idx="5987">
                  <c:v>45046.56285978009</c:v>
                </c:pt>
                <c:pt idx="5988">
                  <c:v>45046.573276504627</c:v>
                </c:pt>
                <c:pt idx="5989">
                  <c:v>45046.583693229164</c:v>
                </c:pt>
                <c:pt idx="5990">
                  <c:v>45046.594109953701</c:v>
                </c:pt>
                <c:pt idx="5991">
                  <c:v>45046.604526678238</c:v>
                </c:pt>
                <c:pt idx="5992">
                  <c:v>45046.614943402776</c:v>
                </c:pt>
                <c:pt idx="5993">
                  <c:v>45046.625360127313</c:v>
                </c:pt>
                <c:pt idx="5994">
                  <c:v>45046.63577685185</c:v>
                </c:pt>
                <c:pt idx="5995">
                  <c:v>45046.646193576387</c:v>
                </c:pt>
                <c:pt idx="5996">
                  <c:v>45046.656610300925</c:v>
                </c:pt>
                <c:pt idx="5997">
                  <c:v>45046.667027025462</c:v>
                </c:pt>
                <c:pt idx="5998">
                  <c:v>45046.677443749999</c:v>
                </c:pt>
                <c:pt idx="5999">
                  <c:v>45046.687860474536</c:v>
                </c:pt>
                <c:pt idx="6000">
                  <c:v>45046.698277199073</c:v>
                </c:pt>
                <c:pt idx="6001">
                  <c:v>45046.708693923611</c:v>
                </c:pt>
                <c:pt idx="6002">
                  <c:v>45046.719110648148</c:v>
                </c:pt>
                <c:pt idx="6003">
                  <c:v>45046.729527372685</c:v>
                </c:pt>
                <c:pt idx="6004">
                  <c:v>45046.739944097222</c:v>
                </c:pt>
                <c:pt idx="6005">
                  <c:v>45046.750360821759</c:v>
                </c:pt>
                <c:pt idx="6006">
                  <c:v>45046.760777546297</c:v>
                </c:pt>
                <c:pt idx="6007">
                  <c:v>45046.771194270834</c:v>
                </c:pt>
                <c:pt idx="6008">
                  <c:v>45046.781610995371</c:v>
                </c:pt>
                <c:pt idx="6009">
                  <c:v>45046.792027719908</c:v>
                </c:pt>
                <c:pt idx="6010">
                  <c:v>45046.802444444445</c:v>
                </c:pt>
                <c:pt idx="6011">
                  <c:v>45046.812861168983</c:v>
                </c:pt>
                <c:pt idx="6012">
                  <c:v>45046.82327789352</c:v>
                </c:pt>
                <c:pt idx="6013">
                  <c:v>45046.833694618057</c:v>
                </c:pt>
                <c:pt idx="6014">
                  <c:v>45046.844111342594</c:v>
                </c:pt>
                <c:pt idx="6015">
                  <c:v>45046.854528067131</c:v>
                </c:pt>
                <c:pt idx="6016">
                  <c:v>45046.864944791669</c:v>
                </c:pt>
                <c:pt idx="6017">
                  <c:v>45046.875361516206</c:v>
                </c:pt>
                <c:pt idx="6018">
                  <c:v>45046.885778240743</c:v>
                </c:pt>
                <c:pt idx="6019">
                  <c:v>45046.89619496528</c:v>
                </c:pt>
                <c:pt idx="6020">
                  <c:v>45046.906611689818</c:v>
                </c:pt>
                <c:pt idx="6021">
                  <c:v>45046.917028414355</c:v>
                </c:pt>
                <c:pt idx="6022">
                  <c:v>45046.927445138892</c:v>
                </c:pt>
                <c:pt idx="6023">
                  <c:v>45046.937861863429</c:v>
                </c:pt>
                <c:pt idx="6024">
                  <c:v>45046.948278587966</c:v>
                </c:pt>
                <c:pt idx="6025">
                  <c:v>45046.958695312504</c:v>
                </c:pt>
                <c:pt idx="6026">
                  <c:v>45046.969112037033</c:v>
                </c:pt>
                <c:pt idx="6027">
                  <c:v>45046.979528761571</c:v>
                </c:pt>
                <c:pt idx="6028">
                  <c:v>45046.989945486108</c:v>
                </c:pt>
                <c:pt idx="6029">
                  <c:v>45047.000362210645</c:v>
                </c:pt>
                <c:pt idx="6030">
                  <c:v>45047.010778935182</c:v>
                </c:pt>
                <c:pt idx="6031">
                  <c:v>45047.02119565972</c:v>
                </c:pt>
                <c:pt idx="6032">
                  <c:v>45047.031612384257</c:v>
                </c:pt>
                <c:pt idx="6033">
                  <c:v>45047.042029108794</c:v>
                </c:pt>
                <c:pt idx="6034">
                  <c:v>45047.052445833331</c:v>
                </c:pt>
                <c:pt idx="6035">
                  <c:v>45047.062862557868</c:v>
                </c:pt>
                <c:pt idx="6036">
                  <c:v>45047.073279282406</c:v>
                </c:pt>
                <c:pt idx="6037">
                  <c:v>45047.083696006943</c:v>
                </c:pt>
                <c:pt idx="6038">
                  <c:v>45047.09411273148</c:v>
                </c:pt>
                <c:pt idx="6039">
                  <c:v>45047.104529456017</c:v>
                </c:pt>
                <c:pt idx="6040">
                  <c:v>45047.114946180554</c:v>
                </c:pt>
                <c:pt idx="6041">
                  <c:v>45047.125362905092</c:v>
                </c:pt>
                <c:pt idx="6042">
                  <c:v>45047.135779629629</c:v>
                </c:pt>
                <c:pt idx="6043">
                  <c:v>45047.146196354166</c:v>
                </c:pt>
                <c:pt idx="6044">
                  <c:v>45047.156613078703</c:v>
                </c:pt>
                <c:pt idx="6045">
                  <c:v>45047.16702980324</c:v>
                </c:pt>
                <c:pt idx="6046">
                  <c:v>45047.177446527778</c:v>
                </c:pt>
                <c:pt idx="6047">
                  <c:v>45047.187863252315</c:v>
                </c:pt>
                <c:pt idx="6048">
                  <c:v>45047.198279976852</c:v>
                </c:pt>
                <c:pt idx="6049">
                  <c:v>45047.208696701389</c:v>
                </c:pt>
                <c:pt idx="6050">
                  <c:v>45047.219113425926</c:v>
                </c:pt>
                <c:pt idx="6051">
                  <c:v>45047.229530150464</c:v>
                </c:pt>
                <c:pt idx="6052">
                  <c:v>45047.239946875001</c:v>
                </c:pt>
                <c:pt idx="6053">
                  <c:v>45047.250363599538</c:v>
                </c:pt>
                <c:pt idx="6054">
                  <c:v>45047.260780324075</c:v>
                </c:pt>
                <c:pt idx="6055">
                  <c:v>45047.271197048613</c:v>
                </c:pt>
                <c:pt idx="6056">
                  <c:v>45047.28161377315</c:v>
                </c:pt>
                <c:pt idx="6057">
                  <c:v>45047.292030497687</c:v>
                </c:pt>
                <c:pt idx="6058">
                  <c:v>45047.302447222224</c:v>
                </c:pt>
                <c:pt idx="6059">
                  <c:v>45047.312863946761</c:v>
                </c:pt>
                <c:pt idx="6060">
                  <c:v>45047.323280671299</c:v>
                </c:pt>
                <c:pt idx="6061">
                  <c:v>45047.333697395836</c:v>
                </c:pt>
                <c:pt idx="6062">
                  <c:v>45047.344114120373</c:v>
                </c:pt>
                <c:pt idx="6063">
                  <c:v>45047.35453084491</c:v>
                </c:pt>
                <c:pt idx="6064">
                  <c:v>45047.364947569447</c:v>
                </c:pt>
                <c:pt idx="6065">
                  <c:v>45047.375364293985</c:v>
                </c:pt>
                <c:pt idx="6066">
                  <c:v>45047.385781018522</c:v>
                </c:pt>
                <c:pt idx="6067">
                  <c:v>45047.396197743059</c:v>
                </c:pt>
                <c:pt idx="6068">
                  <c:v>45047.406614467589</c:v>
                </c:pt>
                <c:pt idx="6069">
                  <c:v>45047.417031192126</c:v>
                </c:pt>
                <c:pt idx="6070">
                  <c:v>45047.427447916663</c:v>
                </c:pt>
                <c:pt idx="6071">
                  <c:v>45047.437864641201</c:v>
                </c:pt>
                <c:pt idx="6072">
                  <c:v>45047.448281365738</c:v>
                </c:pt>
                <c:pt idx="6073">
                  <c:v>45047.458698090275</c:v>
                </c:pt>
                <c:pt idx="6074">
                  <c:v>45047.469114814812</c:v>
                </c:pt>
                <c:pt idx="6075">
                  <c:v>45047.479531539349</c:v>
                </c:pt>
                <c:pt idx="6076">
                  <c:v>45047.489948263887</c:v>
                </c:pt>
                <c:pt idx="6077">
                  <c:v>45047.500364988424</c:v>
                </c:pt>
                <c:pt idx="6078">
                  <c:v>45047.510781712961</c:v>
                </c:pt>
                <c:pt idx="6079">
                  <c:v>45047.521198437498</c:v>
                </c:pt>
                <c:pt idx="6080">
                  <c:v>45047.531615162035</c:v>
                </c:pt>
                <c:pt idx="6081">
                  <c:v>45047.542031886573</c:v>
                </c:pt>
                <c:pt idx="6082">
                  <c:v>45047.55244861111</c:v>
                </c:pt>
                <c:pt idx="6083">
                  <c:v>45047.562865335647</c:v>
                </c:pt>
                <c:pt idx="6084">
                  <c:v>45047.573282060184</c:v>
                </c:pt>
                <c:pt idx="6085">
                  <c:v>45047.583698784721</c:v>
                </c:pt>
                <c:pt idx="6086">
                  <c:v>45047.594115509259</c:v>
                </c:pt>
                <c:pt idx="6087">
                  <c:v>45047.604532233796</c:v>
                </c:pt>
                <c:pt idx="6088">
                  <c:v>45047.614948958333</c:v>
                </c:pt>
                <c:pt idx="6089">
                  <c:v>45047.62536568287</c:v>
                </c:pt>
                <c:pt idx="6090">
                  <c:v>45047.635782407408</c:v>
                </c:pt>
                <c:pt idx="6091">
                  <c:v>45047.646199131945</c:v>
                </c:pt>
                <c:pt idx="6092">
                  <c:v>45047.656615856482</c:v>
                </c:pt>
                <c:pt idx="6093">
                  <c:v>45047.667032581019</c:v>
                </c:pt>
                <c:pt idx="6094">
                  <c:v>45047.677449305556</c:v>
                </c:pt>
                <c:pt idx="6095">
                  <c:v>45047.687866030094</c:v>
                </c:pt>
                <c:pt idx="6096">
                  <c:v>45047.698282754631</c:v>
                </c:pt>
                <c:pt idx="6097">
                  <c:v>45047.708699479168</c:v>
                </c:pt>
                <c:pt idx="6098">
                  <c:v>45047.719116203705</c:v>
                </c:pt>
                <c:pt idx="6099">
                  <c:v>45047.729532928242</c:v>
                </c:pt>
                <c:pt idx="6100">
                  <c:v>45047.73994965278</c:v>
                </c:pt>
                <c:pt idx="6101">
                  <c:v>45047.750366377317</c:v>
                </c:pt>
                <c:pt idx="6102">
                  <c:v>45047.760783101854</c:v>
                </c:pt>
                <c:pt idx="6103">
                  <c:v>45047.771199826391</c:v>
                </c:pt>
                <c:pt idx="6104">
                  <c:v>45047.781616550928</c:v>
                </c:pt>
                <c:pt idx="6105">
                  <c:v>45047.792033275466</c:v>
                </c:pt>
                <c:pt idx="6106">
                  <c:v>45047.802450000003</c:v>
                </c:pt>
                <c:pt idx="6107">
                  <c:v>45047.81286672454</c:v>
                </c:pt>
                <c:pt idx="6108">
                  <c:v>45047.823283449077</c:v>
                </c:pt>
                <c:pt idx="6109">
                  <c:v>45047.833700173614</c:v>
                </c:pt>
                <c:pt idx="6110">
                  <c:v>45047.844116898152</c:v>
                </c:pt>
                <c:pt idx="6111">
                  <c:v>45047.854533622682</c:v>
                </c:pt>
                <c:pt idx="6112">
                  <c:v>45047.864950347219</c:v>
                </c:pt>
                <c:pt idx="6113">
                  <c:v>45047.875367071756</c:v>
                </c:pt>
                <c:pt idx="6114">
                  <c:v>45047.885783796293</c:v>
                </c:pt>
                <c:pt idx="6115">
                  <c:v>45047.89620052083</c:v>
                </c:pt>
                <c:pt idx="6116">
                  <c:v>45047.906617245368</c:v>
                </c:pt>
                <c:pt idx="6117">
                  <c:v>45047.917033969905</c:v>
                </c:pt>
                <c:pt idx="6118">
                  <c:v>45047.927450694442</c:v>
                </c:pt>
                <c:pt idx="6119">
                  <c:v>45047.937867418979</c:v>
                </c:pt>
                <c:pt idx="6120">
                  <c:v>45047.948284143517</c:v>
                </c:pt>
                <c:pt idx="6121">
                  <c:v>45047.958700868054</c:v>
                </c:pt>
                <c:pt idx="6122">
                  <c:v>45047.969117592591</c:v>
                </c:pt>
                <c:pt idx="6123">
                  <c:v>45047.979534317128</c:v>
                </c:pt>
                <c:pt idx="6124">
                  <c:v>45047.989951041665</c:v>
                </c:pt>
                <c:pt idx="6125">
                  <c:v>45048.000367766203</c:v>
                </c:pt>
                <c:pt idx="6126">
                  <c:v>45048.01078449074</c:v>
                </c:pt>
                <c:pt idx="6127">
                  <c:v>45048.021201215277</c:v>
                </c:pt>
                <c:pt idx="6128">
                  <c:v>45048.031617939814</c:v>
                </c:pt>
                <c:pt idx="6129">
                  <c:v>45048.042034664351</c:v>
                </c:pt>
                <c:pt idx="6130">
                  <c:v>45048.052451388889</c:v>
                </c:pt>
                <c:pt idx="6131">
                  <c:v>45048.062868113426</c:v>
                </c:pt>
                <c:pt idx="6132">
                  <c:v>45048.073284837963</c:v>
                </c:pt>
                <c:pt idx="6133">
                  <c:v>45048.0837015625</c:v>
                </c:pt>
                <c:pt idx="6134">
                  <c:v>45048.094118287037</c:v>
                </c:pt>
                <c:pt idx="6135">
                  <c:v>45048.104535011575</c:v>
                </c:pt>
                <c:pt idx="6136">
                  <c:v>45048.114951736112</c:v>
                </c:pt>
                <c:pt idx="6137">
                  <c:v>45048.125368460649</c:v>
                </c:pt>
                <c:pt idx="6138">
                  <c:v>45048.135785185186</c:v>
                </c:pt>
                <c:pt idx="6139">
                  <c:v>45048.146201909723</c:v>
                </c:pt>
                <c:pt idx="6140">
                  <c:v>45048.156618634261</c:v>
                </c:pt>
                <c:pt idx="6141">
                  <c:v>45048.167035358798</c:v>
                </c:pt>
                <c:pt idx="6142">
                  <c:v>45048.177452083335</c:v>
                </c:pt>
                <c:pt idx="6143">
                  <c:v>45048.187868807872</c:v>
                </c:pt>
                <c:pt idx="6144">
                  <c:v>45048.198285532409</c:v>
                </c:pt>
                <c:pt idx="6145">
                  <c:v>45048.208702256947</c:v>
                </c:pt>
                <c:pt idx="6146">
                  <c:v>45048.219118981484</c:v>
                </c:pt>
                <c:pt idx="6147">
                  <c:v>45048.229535706021</c:v>
                </c:pt>
                <c:pt idx="6148">
                  <c:v>45048.239952430558</c:v>
                </c:pt>
                <c:pt idx="6149">
                  <c:v>45048.250369155096</c:v>
                </c:pt>
                <c:pt idx="6150">
                  <c:v>45048.260785879633</c:v>
                </c:pt>
                <c:pt idx="6151">
                  <c:v>45048.27120260417</c:v>
                </c:pt>
                <c:pt idx="6152">
                  <c:v>45048.281619328707</c:v>
                </c:pt>
                <c:pt idx="6153">
                  <c:v>45048.292036053244</c:v>
                </c:pt>
                <c:pt idx="6154">
                  <c:v>45048.302452777774</c:v>
                </c:pt>
                <c:pt idx="6155">
                  <c:v>45048.312869502312</c:v>
                </c:pt>
                <c:pt idx="6156">
                  <c:v>45048.323286226849</c:v>
                </c:pt>
                <c:pt idx="6157">
                  <c:v>45048.333702951386</c:v>
                </c:pt>
                <c:pt idx="6158">
                  <c:v>45048.344119675923</c:v>
                </c:pt>
                <c:pt idx="6159">
                  <c:v>45048.35453640046</c:v>
                </c:pt>
                <c:pt idx="6160">
                  <c:v>45048.364953124998</c:v>
                </c:pt>
                <c:pt idx="6161">
                  <c:v>45048.375369849535</c:v>
                </c:pt>
                <c:pt idx="6162">
                  <c:v>45048.385786574072</c:v>
                </c:pt>
                <c:pt idx="6163">
                  <c:v>45048.396203298609</c:v>
                </c:pt>
                <c:pt idx="6164">
                  <c:v>45048.406620023146</c:v>
                </c:pt>
                <c:pt idx="6165">
                  <c:v>45048.417036747684</c:v>
                </c:pt>
                <c:pt idx="6166">
                  <c:v>45048.427453472221</c:v>
                </c:pt>
                <c:pt idx="6167">
                  <c:v>45048.437870196758</c:v>
                </c:pt>
                <c:pt idx="6168">
                  <c:v>45048.448286921295</c:v>
                </c:pt>
                <c:pt idx="6169">
                  <c:v>45048.458703645832</c:v>
                </c:pt>
                <c:pt idx="6170">
                  <c:v>45048.46912037037</c:v>
                </c:pt>
                <c:pt idx="6171">
                  <c:v>45048.479537094907</c:v>
                </c:pt>
                <c:pt idx="6172">
                  <c:v>45048.489953819444</c:v>
                </c:pt>
                <c:pt idx="6173">
                  <c:v>45048.500370543981</c:v>
                </c:pt>
                <c:pt idx="6174">
                  <c:v>45048.510787268518</c:v>
                </c:pt>
                <c:pt idx="6175">
                  <c:v>45048.521203993056</c:v>
                </c:pt>
                <c:pt idx="6176">
                  <c:v>45048.531620717593</c:v>
                </c:pt>
                <c:pt idx="6177">
                  <c:v>45048.54203744213</c:v>
                </c:pt>
                <c:pt idx="6178">
                  <c:v>45048.552454166667</c:v>
                </c:pt>
                <c:pt idx="6179">
                  <c:v>45048.562870891205</c:v>
                </c:pt>
                <c:pt idx="6180">
                  <c:v>45048.573287615742</c:v>
                </c:pt>
                <c:pt idx="6181">
                  <c:v>45048.583704340279</c:v>
                </c:pt>
                <c:pt idx="6182">
                  <c:v>45048.594121064816</c:v>
                </c:pt>
                <c:pt idx="6183">
                  <c:v>45048.604537789353</c:v>
                </c:pt>
                <c:pt idx="6184">
                  <c:v>45048.614954513891</c:v>
                </c:pt>
                <c:pt idx="6185">
                  <c:v>45048.625371238428</c:v>
                </c:pt>
                <c:pt idx="6186">
                  <c:v>45048.635787962965</c:v>
                </c:pt>
                <c:pt idx="6187">
                  <c:v>45048.646204687502</c:v>
                </c:pt>
                <c:pt idx="6188">
                  <c:v>45048.656621412039</c:v>
                </c:pt>
                <c:pt idx="6189">
                  <c:v>45048.667038136577</c:v>
                </c:pt>
                <c:pt idx="6190">
                  <c:v>45048.677454861114</c:v>
                </c:pt>
                <c:pt idx="6191">
                  <c:v>45048.687871585651</c:v>
                </c:pt>
                <c:pt idx="6192">
                  <c:v>45048.698288310188</c:v>
                </c:pt>
                <c:pt idx="6193">
                  <c:v>45048.708705034725</c:v>
                </c:pt>
                <c:pt idx="6194">
                  <c:v>45048.719121759263</c:v>
                </c:pt>
                <c:pt idx="6195">
                  <c:v>45048.7295384838</c:v>
                </c:pt>
                <c:pt idx="6196">
                  <c:v>45048.73995520833</c:v>
                </c:pt>
                <c:pt idx="6197">
                  <c:v>45048.750371932867</c:v>
                </c:pt>
                <c:pt idx="6198">
                  <c:v>45048.760788657404</c:v>
                </c:pt>
                <c:pt idx="6199">
                  <c:v>45048.771205381941</c:v>
                </c:pt>
                <c:pt idx="6200">
                  <c:v>45048.781622106479</c:v>
                </c:pt>
                <c:pt idx="6201">
                  <c:v>45048.792038831016</c:v>
                </c:pt>
                <c:pt idx="6202">
                  <c:v>45048.802455555553</c:v>
                </c:pt>
                <c:pt idx="6203">
                  <c:v>45048.81287228009</c:v>
                </c:pt>
                <c:pt idx="6204">
                  <c:v>45048.823289004627</c:v>
                </c:pt>
                <c:pt idx="6205">
                  <c:v>45048.833705729165</c:v>
                </c:pt>
                <c:pt idx="6206">
                  <c:v>45048.844122453702</c:v>
                </c:pt>
                <c:pt idx="6207">
                  <c:v>45048.854539178239</c:v>
                </c:pt>
                <c:pt idx="6208">
                  <c:v>45048.864955902776</c:v>
                </c:pt>
                <c:pt idx="6209">
                  <c:v>45048.875372627313</c:v>
                </c:pt>
                <c:pt idx="6210">
                  <c:v>45048.885789351851</c:v>
                </c:pt>
                <c:pt idx="6211">
                  <c:v>45048.896206076388</c:v>
                </c:pt>
                <c:pt idx="6212">
                  <c:v>45048.906622800925</c:v>
                </c:pt>
                <c:pt idx="6213">
                  <c:v>45048.917039525462</c:v>
                </c:pt>
                <c:pt idx="6214">
                  <c:v>45048.92745625</c:v>
                </c:pt>
                <c:pt idx="6215">
                  <c:v>45048.937872974537</c:v>
                </c:pt>
                <c:pt idx="6216">
                  <c:v>45048.948289699074</c:v>
                </c:pt>
                <c:pt idx="6217">
                  <c:v>45048.958706423611</c:v>
                </c:pt>
                <c:pt idx="6218">
                  <c:v>45048.969123148148</c:v>
                </c:pt>
                <c:pt idx="6219">
                  <c:v>45048.979539872686</c:v>
                </c:pt>
                <c:pt idx="6220">
                  <c:v>45048.989956597223</c:v>
                </c:pt>
                <c:pt idx="6221">
                  <c:v>45049.00037332176</c:v>
                </c:pt>
                <c:pt idx="6222">
                  <c:v>45049.010790046297</c:v>
                </c:pt>
                <c:pt idx="6223">
                  <c:v>45049.021206770834</c:v>
                </c:pt>
                <c:pt idx="6224">
                  <c:v>45049.031623495372</c:v>
                </c:pt>
                <c:pt idx="6225">
                  <c:v>45049.042040219909</c:v>
                </c:pt>
                <c:pt idx="6226">
                  <c:v>45049.052456944446</c:v>
                </c:pt>
                <c:pt idx="6227">
                  <c:v>45049.062873668983</c:v>
                </c:pt>
                <c:pt idx="6228">
                  <c:v>45049.07329039352</c:v>
                </c:pt>
                <c:pt idx="6229">
                  <c:v>45049.083707118058</c:v>
                </c:pt>
                <c:pt idx="6230">
                  <c:v>45049.094123842595</c:v>
                </c:pt>
                <c:pt idx="6231">
                  <c:v>45049.104540567132</c:v>
                </c:pt>
                <c:pt idx="6232">
                  <c:v>45049.114957291669</c:v>
                </c:pt>
                <c:pt idx="6233">
                  <c:v>45049.125374016206</c:v>
                </c:pt>
                <c:pt idx="6234">
                  <c:v>45049.135790740744</c:v>
                </c:pt>
                <c:pt idx="6235">
                  <c:v>45049.146207465281</c:v>
                </c:pt>
                <c:pt idx="6236">
                  <c:v>45049.156624189818</c:v>
                </c:pt>
                <c:pt idx="6237">
                  <c:v>45049.167040914355</c:v>
                </c:pt>
                <c:pt idx="6238">
                  <c:v>45049.177457638885</c:v>
                </c:pt>
                <c:pt idx="6239">
                  <c:v>45049.187874363422</c:v>
                </c:pt>
                <c:pt idx="6240">
                  <c:v>45049.19829108796</c:v>
                </c:pt>
                <c:pt idx="6241">
                  <c:v>45049.208707812497</c:v>
                </c:pt>
                <c:pt idx="6242">
                  <c:v>45049.219124537034</c:v>
                </c:pt>
                <c:pt idx="6243">
                  <c:v>45049.229541261571</c:v>
                </c:pt>
                <c:pt idx="6244">
                  <c:v>45049.239957986108</c:v>
                </c:pt>
                <c:pt idx="6245">
                  <c:v>45049.250374710646</c:v>
                </c:pt>
                <c:pt idx="6246">
                  <c:v>45049.260791435183</c:v>
                </c:pt>
                <c:pt idx="6247">
                  <c:v>45049.27120815972</c:v>
                </c:pt>
                <c:pt idx="6248">
                  <c:v>45049.281624884257</c:v>
                </c:pt>
                <c:pt idx="6249">
                  <c:v>45049.292041608795</c:v>
                </c:pt>
                <c:pt idx="6250">
                  <c:v>45049.302458333332</c:v>
                </c:pt>
                <c:pt idx="6251">
                  <c:v>45049.312875057869</c:v>
                </c:pt>
                <c:pt idx="6252">
                  <c:v>45049.323291782406</c:v>
                </c:pt>
                <c:pt idx="6253">
                  <c:v>45049.333708506943</c:v>
                </c:pt>
                <c:pt idx="6254">
                  <c:v>45049.344125231481</c:v>
                </c:pt>
                <c:pt idx="6255">
                  <c:v>45049.354541956018</c:v>
                </c:pt>
                <c:pt idx="6256">
                  <c:v>45049.364958680555</c:v>
                </c:pt>
                <c:pt idx="6257">
                  <c:v>45049.375375405092</c:v>
                </c:pt>
                <c:pt idx="6258">
                  <c:v>45049.385792129629</c:v>
                </c:pt>
                <c:pt idx="6259">
                  <c:v>45049.396208854167</c:v>
                </c:pt>
                <c:pt idx="6260">
                  <c:v>45049.406625578704</c:v>
                </c:pt>
                <c:pt idx="6261">
                  <c:v>45049.417042303241</c:v>
                </c:pt>
                <c:pt idx="6262">
                  <c:v>45049.427459027778</c:v>
                </c:pt>
                <c:pt idx="6263">
                  <c:v>45049.437875752315</c:v>
                </c:pt>
                <c:pt idx="6264">
                  <c:v>45049.448292476853</c:v>
                </c:pt>
                <c:pt idx="6265">
                  <c:v>45049.45870920139</c:v>
                </c:pt>
                <c:pt idx="6266">
                  <c:v>45049.469125925927</c:v>
                </c:pt>
                <c:pt idx="6267">
                  <c:v>45049.479542650464</c:v>
                </c:pt>
                <c:pt idx="6268">
                  <c:v>45049.489959375001</c:v>
                </c:pt>
                <c:pt idx="6269">
                  <c:v>45049.500376099539</c:v>
                </c:pt>
                <c:pt idx="6270">
                  <c:v>45049.510792824076</c:v>
                </c:pt>
                <c:pt idx="6271">
                  <c:v>45049.521209548613</c:v>
                </c:pt>
                <c:pt idx="6272">
                  <c:v>45049.53162627315</c:v>
                </c:pt>
                <c:pt idx="6273">
                  <c:v>45049.542042997688</c:v>
                </c:pt>
                <c:pt idx="6274">
                  <c:v>45049.552459722225</c:v>
                </c:pt>
                <c:pt idx="6275">
                  <c:v>45049.562876446762</c:v>
                </c:pt>
                <c:pt idx="6276">
                  <c:v>45049.573293171299</c:v>
                </c:pt>
                <c:pt idx="6277">
                  <c:v>45049.583709895836</c:v>
                </c:pt>
                <c:pt idx="6278">
                  <c:v>45049.594126620374</c:v>
                </c:pt>
                <c:pt idx="6279">
                  <c:v>45049.604543344911</c:v>
                </c:pt>
                <c:pt idx="6280">
                  <c:v>45049.614960069448</c:v>
                </c:pt>
                <c:pt idx="6281">
                  <c:v>45049.625376793978</c:v>
                </c:pt>
                <c:pt idx="6282">
                  <c:v>45049.635793518515</c:v>
                </c:pt>
                <c:pt idx="6283">
                  <c:v>45049.646210243052</c:v>
                </c:pt>
                <c:pt idx="6284">
                  <c:v>45049.65662696759</c:v>
                </c:pt>
                <c:pt idx="6285">
                  <c:v>45049.667043692127</c:v>
                </c:pt>
                <c:pt idx="6286">
                  <c:v>45049.677460416664</c:v>
                </c:pt>
                <c:pt idx="6287">
                  <c:v>45049.687877141201</c:v>
                </c:pt>
                <c:pt idx="6288">
                  <c:v>45049.698293865738</c:v>
                </c:pt>
                <c:pt idx="6289">
                  <c:v>45049.708710590276</c:v>
                </c:pt>
                <c:pt idx="6290">
                  <c:v>45049.719127314813</c:v>
                </c:pt>
                <c:pt idx="6291">
                  <c:v>45049.72954403935</c:v>
                </c:pt>
                <c:pt idx="6292">
                  <c:v>45049.739960763887</c:v>
                </c:pt>
                <c:pt idx="6293">
                  <c:v>45049.750377488424</c:v>
                </c:pt>
                <c:pt idx="6294">
                  <c:v>45049.760794212962</c:v>
                </c:pt>
                <c:pt idx="6295">
                  <c:v>45049.771210937499</c:v>
                </c:pt>
                <c:pt idx="6296">
                  <c:v>45049.781627662036</c:v>
                </c:pt>
                <c:pt idx="6297">
                  <c:v>45049.792044386573</c:v>
                </c:pt>
                <c:pt idx="6298">
                  <c:v>45049.80246111111</c:v>
                </c:pt>
                <c:pt idx="6299">
                  <c:v>45049.812877835648</c:v>
                </c:pt>
                <c:pt idx="6300">
                  <c:v>45049.823294560185</c:v>
                </c:pt>
                <c:pt idx="6301">
                  <c:v>45049.833711284722</c:v>
                </c:pt>
                <c:pt idx="6302">
                  <c:v>45049.844128009259</c:v>
                </c:pt>
                <c:pt idx="6303">
                  <c:v>45049.854544733797</c:v>
                </c:pt>
                <c:pt idx="6304">
                  <c:v>45049.864961458334</c:v>
                </c:pt>
                <c:pt idx="6305">
                  <c:v>45049.875378182871</c:v>
                </c:pt>
                <c:pt idx="6306">
                  <c:v>45049.885794907408</c:v>
                </c:pt>
                <c:pt idx="6307">
                  <c:v>45049.896211631945</c:v>
                </c:pt>
                <c:pt idx="6308">
                  <c:v>45049.906628356483</c:v>
                </c:pt>
                <c:pt idx="6309">
                  <c:v>45049.91704508102</c:v>
                </c:pt>
                <c:pt idx="6310">
                  <c:v>45049.927461805557</c:v>
                </c:pt>
                <c:pt idx="6311">
                  <c:v>45049.937878530094</c:v>
                </c:pt>
                <c:pt idx="6312">
                  <c:v>45049.948295254631</c:v>
                </c:pt>
                <c:pt idx="6313">
                  <c:v>45049.958711979169</c:v>
                </c:pt>
                <c:pt idx="6314">
                  <c:v>45049.969128703706</c:v>
                </c:pt>
                <c:pt idx="6315">
                  <c:v>45049.979545428243</c:v>
                </c:pt>
                <c:pt idx="6316">
                  <c:v>45049.98996215278</c:v>
                </c:pt>
                <c:pt idx="6317">
                  <c:v>45050.000378877317</c:v>
                </c:pt>
                <c:pt idx="6318">
                  <c:v>45050.010795601855</c:v>
                </c:pt>
                <c:pt idx="6319">
                  <c:v>45050.021212326392</c:v>
                </c:pt>
                <c:pt idx="6320">
                  <c:v>45050.031629050929</c:v>
                </c:pt>
                <c:pt idx="6321">
                  <c:v>45050.042045775466</c:v>
                </c:pt>
                <c:pt idx="6322">
                  <c:v>45050.052462500003</c:v>
                </c:pt>
                <c:pt idx="6323">
                  <c:v>45050.062879224541</c:v>
                </c:pt>
                <c:pt idx="6324">
                  <c:v>45050.073295949071</c:v>
                </c:pt>
                <c:pt idx="6325">
                  <c:v>45050.083712673608</c:v>
                </c:pt>
                <c:pt idx="6326">
                  <c:v>45050.094129398145</c:v>
                </c:pt>
                <c:pt idx="6327">
                  <c:v>45050.104546122682</c:v>
                </c:pt>
                <c:pt idx="6328">
                  <c:v>45050.114962847219</c:v>
                </c:pt>
                <c:pt idx="6329">
                  <c:v>45050.125379571757</c:v>
                </c:pt>
                <c:pt idx="6330">
                  <c:v>45050.135796296294</c:v>
                </c:pt>
                <c:pt idx="6331">
                  <c:v>45050.146213020831</c:v>
                </c:pt>
                <c:pt idx="6332">
                  <c:v>45050.156629745368</c:v>
                </c:pt>
                <c:pt idx="6333">
                  <c:v>45050.167046469905</c:v>
                </c:pt>
                <c:pt idx="6334">
                  <c:v>45050.177463194443</c:v>
                </c:pt>
                <c:pt idx="6335">
                  <c:v>45050.18787991898</c:v>
                </c:pt>
                <c:pt idx="6336">
                  <c:v>45050.198296643517</c:v>
                </c:pt>
                <c:pt idx="6337">
                  <c:v>45050.208713368054</c:v>
                </c:pt>
                <c:pt idx="6338">
                  <c:v>45050.219130092592</c:v>
                </c:pt>
                <c:pt idx="6339">
                  <c:v>45050.229546817129</c:v>
                </c:pt>
                <c:pt idx="6340">
                  <c:v>45050.239963541666</c:v>
                </c:pt>
                <c:pt idx="6341">
                  <c:v>45050.250380266203</c:v>
                </c:pt>
                <c:pt idx="6342">
                  <c:v>45050.26079699074</c:v>
                </c:pt>
                <c:pt idx="6343">
                  <c:v>45050.271213715278</c:v>
                </c:pt>
                <c:pt idx="6344">
                  <c:v>45050.281630439815</c:v>
                </c:pt>
                <c:pt idx="6345">
                  <c:v>45050.292047164352</c:v>
                </c:pt>
                <c:pt idx="6346">
                  <c:v>45050.302463888889</c:v>
                </c:pt>
                <c:pt idx="6347">
                  <c:v>45050.312880613426</c:v>
                </c:pt>
                <c:pt idx="6348">
                  <c:v>45050.323297337964</c:v>
                </c:pt>
                <c:pt idx="6349">
                  <c:v>45050.333714062501</c:v>
                </c:pt>
                <c:pt idx="6350">
                  <c:v>45050.344130787038</c:v>
                </c:pt>
                <c:pt idx="6351">
                  <c:v>45050.354547511575</c:v>
                </c:pt>
                <c:pt idx="6352">
                  <c:v>45050.364964236112</c:v>
                </c:pt>
                <c:pt idx="6353">
                  <c:v>45050.37538096065</c:v>
                </c:pt>
                <c:pt idx="6354">
                  <c:v>45050.385797685187</c:v>
                </c:pt>
                <c:pt idx="6355">
                  <c:v>45050.396214409724</c:v>
                </c:pt>
                <c:pt idx="6356">
                  <c:v>45050.406631134261</c:v>
                </c:pt>
                <c:pt idx="6357">
                  <c:v>45050.417047858798</c:v>
                </c:pt>
                <c:pt idx="6358">
                  <c:v>45050.427464583336</c:v>
                </c:pt>
                <c:pt idx="6359">
                  <c:v>45050.437881307873</c:v>
                </c:pt>
                <c:pt idx="6360">
                  <c:v>45050.44829803241</c:v>
                </c:pt>
                <c:pt idx="6361">
                  <c:v>45050.458714756947</c:v>
                </c:pt>
                <c:pt idx="6362">
                  <c:v>45050.469131481485</c:v>
                </c:pt>
                <c:pt idx="6363">
                  <c:v>45050.479548206022</c:v>
                </c:pt>
                <c:pt idx="6364">
                  <c:v>45050.489964930559</c:v>
                </c:pt>
                <c:pt idx="6365">
                  <c:v>45050.500381655096</c:v>
                </c:pt>
                <c:pt idx="6366">
                  <c:v>45050.510798379626</c:v>
                </c:pt>
                <c:pt idx="6367">
                  <c:v>45050.521215104163</c:v>
                </c:pt>
                <c:pt idx="6368">
                  <c:v>45050.5316318287</c:v>
                </c:pt>
                <c:pt idx="6369">
                  <c:v>45050.542048553238</c:v>
                </c:pt>
                <c:pt idx="6370">
                  <c:v>45050.552465277775</c:v>
                </c:pt>
                <c:pt idx="6371">
                  <c:v>45050.562882002312</c:v>
                </c:pt>
                <c:pt idx="6372">
                  <c:v>45050.573298726849</c:v>
                </c:pt>
                <c:pt idx="6373">
                  <c:v>45050.583715451387</c:v>
                </c:pt>
                <c:pt idx="6374">
                  <c:v>45050.594132175924</c:v>
                </c:pt>
                <c:pt idx="6375">
                  <c:v>45050.604548900461</c:v>
                </c:pt>
                <c:pt idx="6376">
                  <c:v>45050.614965624998</c:v>
                </c:pt>
                <c:pt idx="6377">
                  <c:v>45050.625382349535</c:v>
                </c:pt>
                <c:pt idx="6378">
                  <c:v>45050.635799074073</c:v>
                </c:pt>
                <c:pt idx="6379">
                  <c:v>45050.64621579861</c:v>
                </c:pt>
                <c:pt idx="6380">
                  <c:v>45050.656632523147</c:v>
                </c:pt>
                <c:pt idx="6381">
                  <c:v>45050.667049247684</c:v>
                </c:pt>
                <c:pt idx="6382">
                  <c:v>45050.677465972221</c:v>
                </c:pt>
                <c:pt idx="6383">
                  <c:v>45050.687882696759</c:v>
                </c:pt>
                <c:pt idx="6384">
                  <c:v>45050.698299421296</c:v>
                </c:pt>
                <c:pt idx="6385">
                  <c:v>45050.708716145833</c:v>
                </c:pt>
                <c:pt idx="6386">
                  <c:v>45050.71913287037</c:v>
                </c:pt>
                <c:pt idx="6387">
                  <c:v>45050.729549594907</c:v>
                </c:pt>
                <c:pt idx="6388">
                  <c:v>45050.739966319445</c:v>
                </c:pt>
                <c:pt idx="6389">
                  <c:v>45050.750383043982</c:v>
                </c:pt>
                <c:pt idx="6390">
                  <c:v>45050.760799768519</c:v>
                </c:pt>
                <c:pt idx="6391">
                  <c:v>45050.771216493056</c:v>
                </c:pt>
                <c:pt idx="6392">
                  <c:v>45050.781633217593</c:v>
                </c:pt>
                <c:pt idx="6393">
                  <c:v>45050.792049942131</c:v>
                </c:pt>
                <c:pt idx="6394">
                  <c:v>45050.802466666668</c:v>
                </c:pt>
                <c:pt idx="6395">
                  <c:v>45050.812883391205</c:v>
                </c:pt>
                <c:pt idx="6396">
                  <c:v>45050.823300115742</c:v>
                </c:pt>
                <c:pt idx="6397">
                  <c:v>45050.83371684028</c:v>
                </c:pt>
                <c:pt idx="6398">
                  <c:v>45050.844133564817</c:v>
                </c:pt>
                <c:pt idx="6399">
                  <c:v>45050.854550289354</c:v>
                </c:pt>
                <c:pt idx="6400">
                  <c:v>45050.864967013891</c:v>
                </c:pt>
                <c:pt idx="6401">
                  <c:v>45050.875383738428</c:v>
                </c:pt>
                <c:pt idx="6402">
                  <c:v>45050.885800462966</c:v>
                </c:pt>
                <c:pt idx="6403">
                  <c:v>45050.896217187503</c:v>
                </c:pt>
                <c:pt idx="6404">
                  <c:v>45050.90663391204</c:v>
                </c:pt>
                <c:pt idx="6405">
                  <c:v>45050.917050636577</c:v>
                </c:pt>
                <c:pt idx="6406">
                  <c:v>45050.927467361114</c:v>
                </c:pt>
                <c:pt idx="6407">
                  <c:v>45050.937884085652</c:v>
                </c:pt>
                <c:pt idx="6408">
                  <c:v>45050.948300810182</c:v>
                </c:pt>
                <c:pt idx="6409">
                  <c:v>45050.958717534719</c:v>
                </c:pt>
                <c:pt idx="6410">
                  <c:v>45050.969134259256</c:v>
                </c:pt>
                <c:pt idx="6411">
                  <c:v>45050.979550983793</c:v>
                </c:pt>
                <c:pt idx="6412">
                  <c:v>45050.98996770833</c:v>
                </c:pt>
                <c:pt idx="6413">
                  <c:v>45051.000384432868</c:v>
                </c:pt>
                <c:pt idx="6414">
                  <c:v>45051.010801157405</c:v>
                </c:pt>
                <c:pt idx="6415">
                  <c:v>45051.021217881942</c:v>
                </c:pt>
                <c:pt idx="6416">
                  <c:v>45051.031634606479</c:v>
                </c:pt>
                <c:pt idx="6417">
                  <c:v>45051.042051331016</c:v>
                </c:pt>
                <c:pt idx="6418">
                  <c:v>45051.052468055554</c:v>
                </c:pt>
                <c:pt idx="6419">
                  <c:v>45051.062884780091</c:v>
                </c:pt>
                <c:pt idx="6420">
                  <c:v>45051.073301504628</c:v>
                </c:pt>
                <c:pt idx="6421">
                  <c:v>45051.083718229165</c:v>
                </c:pt>
                <c:pt idx="6422">
                  <c:v>45051.094134953702</c:v>
                </c:pt>
                <c:pt idx="6423">
                  <c:v>45051.10455167824</c:v>
                </c:pt>
                <c:pt idx="6424">
                  <c:v>45051.114968402777</c:v>
                </c:pt>
                <c:pt idx="6425">
                  <c:v>45051.125385127314</c:v>
                </c:pt>
                <c:pt idx="6426">
                  <c:v>45051.135801851851</c:v>
                </c:pt>
                <c:pt idx="6427">
                  <c:v>45051.146218576388</c:v>
                </c:pt>
                <c:pt idx="6428">
                  <c:v>45051.156635300926</c:v>
                </c:pt>
                <c:pt idx="6429">
                  <c:v>45051.167052025463</c:v>
                </c:pt>
                <c:pt idx="6430">
                  <c:v>45051.17746875</c:v>
                </c:pt>
                <c:pt idx="6431">
                  <c:v>45051.187885474537</c:v>
                </c:pt>
                <c:pt idx="6432">
                  <c:v>45051.198302199075</c:v>
                </c:pt>
                <c:pt idx="6433">
                  <c:v>45051.208718923612</c:v>
                </c:pt>
                <c:pt idx="6434">
                  <c:v>45051.219135648149</c:v>
                </c:pt>
                <c:pt idx="6435">
                  <c:v>45051.229552372686</c:v>
                </c:pt>
                <c:pt idx="6436">
                  <c:v>45051.239969097223</c:v>
                </c:pt>
                <c:pt idx="6437">
                  <c:v>45051.250385821761</c:v>
                </c:pt>
                <c:pt idx="6438">
                  <c:v>45051.260802546298</c:v>
                </c:pt>
                <c:pt idx="6439">
                  <c:v>45051.271219270835</c:v>
                </c:pt>
                <c:pt idx="6440">
                  <c:v>45051.281635995372</c:v>
                </c:pt>
                <c:pt idx="6441">
                  <c:v>45051.292052719909</c:v>
                </c:pt>
                <c:pt idx="6442">
                  <c:v>45051.302469444447</c:v>
                </c:pt>
                <c:pt idx="6443">
                  <c:v>45051.312886168984</c:v>
                </c:pt>
                <c:pt idx="6444">
                  <c:v>45051.323302893521</c:v>
                </c:pt>
                <c:pt idx="6445">
                  <c:v>45051.333719618058</c:v>
                </c:pt>
                <c:pt idx="6446">
                  <c:v>45051.344136342595</c:v>
                </c:pt>
                <c:pt idx="6447">
                  <c:v>45051.354553067133</c:v>
                </c:pt>
                <c:pt idx="6448">
                  <c:v>45051.36496979167</c:v>
                </c:pt>
                <c:pt idx="6449">
                  <c:v>45051.375386516207</c:v>
                </c:pt>
                <c:pt idx="6450">
                  <c:v>45051.385803240744</c:v>
                </c:pt>
                <c:pt idx="6451">
                  <c:v>45051.396219965274</c:v>
                </c:pt>
                <c:pt idx="6452">
                  <c:v>45051.406636689811</c:v>
                </c:pt>
                <c:pt idx="6453">
                  <c:v>45051.417053414349</c:v>
                </c:pt>
                <c:pt idx="6454">
                  <c:v>45051.427470138886</c:v>
                </c:pt>
                <c:pt idx="6455">
                  <c:v>45051.437886863423</c:v>
                </c:pt>
                <c:pt idx="6456">
                  <c:v>45051.44830358796</c:v>
                </c:pt>
                <c:pt idx="6457">
                  <c:v>45051.458720312497</c:v>
                </c:pt>
                <c:pt idx="6458">
                  <c:v>45051.469137037035</c:v>
                </c:pt>
                <c:pt idx="6459">
                  <c:v>45051.479553761572</c:v>
                </c:pt>
                <c:pt idx="6460">
                  <c:v>45051.489970486109</c:v>
                </c:pt>
                <c:pt idx="6461">
                  <c:v>45051.500387210646</c:v>
                </c:pt>
                <c:pt idx="6462">
                  <c:v>45051.510803935184</c:v>
                </c:pt>
                <c:pt idx="6463">
                  <c:v>45051.521220659721</c:v>
                </c:pt>
                <c:pt idx="6464">
                  <c:v>45051.531637384258</c:v>
                </c:pt>
                <c:pt idx="6465">
                  <c:v>45051.542054108795</c:v>
                </c:pt>
                <c:pt idx="6466">
                  <c:v>45051.552470833332</c:v>
                </c:pt>
                <c:pt idx="6467">
                  <c:v>45051.56288755787</c:v>
                </c:pt>
                <c:pt idx="6468">
                  <c:v>45051.573304282407</c:v>
                </c:pt>
                <c:pt idx="6469">
                  <c:v>45051.583721006944</c:v>
                </c:pt>
                <c:pt idx="6470">
                  <c:v>45051.594137731481</c:v>
                </c:pt>
                <c:pt idx="6471">
                  <c:v>45051.604554456018</c:v>
                </c:pt>
                <c:pt idx="6472">
                  <c:v>45051.614971180556</c:v>
                </c:pt>
                <c:pt idx="6473">
                  <c:v>45051.625387905093</c:v>
                </c:pt>
                <c:pt idx="6474">
                  <c:v>45051.63580462963</c:v>
                </c:pt>
                <c:pt idx="6475">
                  <c:v>45051.646221354167</c:v>
                </c:pt>
                <c:pt idx="6476">
                  <c:v>45051.656638078704</c:v>
                </c:pt>
                <c:pt idx="6477">
                  <c:v>45051.667054803242</c:v>
                </c:pt>
                <c:pt idx="6478">
                  <c:v>45051.677471527779</c:v>
                </c:pt>
                <c:pt idx="6479">
                  <c:v>45051.687888252316</c:v>
                </c:pt>
                <c:pt idx="6480">
                  <c:v>45051.698304976853</c:v>
                </c:pt>
                <c:pt idx="6481">
                  <c:v>45051.70872170139</c:v>
                </c:pt>
                <c:pt idx="6482">
                  <c:v>45051.719138425928</c:v>
                </c:pt>
                <c:pt idx="6483">
                  <c:v>45051.729555150465</c:v>
                </c:pt>
                <c:pt idx="6484">
                  <c:v>45051.739971875002</c:v>
                </c:pt>
                <c:pt idx="6485">
                  <c:v>45051.750388599539</c:v>
                </c:pt>
                <c:pt idx="6486">
                  <c:v>45051.760805324077</c:v>
                </c:pt>
                <c:pt idx="6487">
                  <c:v>45051.771222048614</c:v>
                </c:pt>
                <c:pt idx="6488">
                  <c:v>45051.781638773151</c:v>
                </c:pt>
                <c:pt idx="6489">
                  <c:v>45051.792055497688</c:v>
                </c:pt>
                <c:pt idx="6490">
                  <c:v>45051.802472222225</c:v>
                </c:pt>
                <c:pt idx="6491">
                  <c:v>45051.812888946763</c:v>
                </c:pt>
                <c:pt idx="6492">
                  <c:v>45051.8233056713</c:v>
                </c:pt>
                <c:pt idx="6493">
                  <c:v>45051.833722395837</c:v>
                </c:pt>
                <c:pt idx="6494">
                  <c:v>45051.844139120367</c:v>
                </c:pt>
                <c:pt idx="6495">
                  <c:v>45051.854555844904</c:v>
                </c:pt>
                <c:pt idx="6496">
                  <c:v>45051.864972569441</c:v>
                </c:pt>
                <c:pt idx="6497">
                  <c:v>45051.875389293979</c:v>
                </c:pt>
                <c:pt idx="6498">
                  <c:v>45051.885806018516</c:v>
                </c:pt>
                <c:pt idx="6499">
                  <c:v>45051.896222743053</c:v>
                </c:pt>
                <c:pt idx="6500">
                  <c:v>45051.90663946759</c:v>
                </c:pt>
                <c:pt idx="6501">
                  <c:v>45051.917056192127</c:v>
                </c:pt>
                <c:pt idx="6502">
                  <c:v>45051.927472916665</c:v>
                </c:pt>
                <c:pt idx="6503">
                  <c:v>45051.937889641202</c:v>
                </c:pt>
                <c:pt idx="6504">
                  <c:v>45051.948306365739</c:v>
                </c:pt>
                <c:pt idx="6505">
                  <c:v>45051.958723090276</c:v>
                </c:pt>
                <c:pt idx="6506">
                  <c:v>45051.969139814813</c:v>
                </c:pt>
                <c:pt idx="6507">
                  <c:v>45051.979556539351</c:v>
                </c:pt>
                <c:pt idx="6508">
                  <c:v>45051.989973263888</c:v>
                </c:pt>
                <c:pt idx="6509">
                  <c:v>45052.000389988425</c:v>
                </c:pt>
                <c:pt idx="6510">
                  <c:v>45052.010806712962</c:v>
                </c:pt>
                <c:pt idx="6511">
                  <c:v>45052.021223437499</c:v>
                </c:pt>
                <c:pt idx="6512">
                  <c:v>45052.031640162037</c:v>
                </c:pt>
                <c:pt idx="6513">
                  <c:v>45052.042056886574</c:v>
                </c:pt>
                <c:pt idx="6514">
                  <c:v>45052.052473611111</c:v>
                </c:pt>
                <c:pt idx="6515">
                  <c:v>45052.062890335648</c:v>
                </c:pt>
                <c:pt idx="6516">
                  <c:v>45052.073307060185</c:v>
                </c:pt>
                <c:pt idx="6517">
                  <c:v>45052.083723784723</c:v>
                </c:pt>
                <c:pt idx="6518">
                  <c:v>45052.09414050926</c:v>
                </c:pt>
                <c:pt idx="6519">
                  <c:v>45052.104557233797</c:v>
                </c:pt>
                <c:pt idx="6520">
                  <c:v>45052.114973958334</c:v>
                </c:pt>
                <c:pt idx="6521">
                  <c:v>45052.125390682872</c:v>
                </c:pt>
                <c:pt idx="6522">
                  <c:v>45052.135807407409</c:v>
                </c:pt>
                <c:pt idx="6523">
                  <c:v>45052.146224131946</c:v>
                </c:pt>
                <c:pt idx="6524">
                  <c:v>45052.156640856483</c:v>
                </c:pt>
                <c:pt idx="6525">
                  <c:v>45052.16705758102</c:v>
                </c:pt>
                <c:pt idx="6526">
                  <c:v>45052.177474305558</c:v>
                </c:pt>
                <c:pt idx="6527">
                  <c:v>45052.187891030095</c:v>
                </c:pt>
                <c:pt idx="6528">
                  <c:v>45052.198307754632</c:v>
                </c:pt>
                <c:pt idx="6529">
                  <c:v>45052.208724479169</c:v>
                </c:pt>
                <c:pt idx="6530">
                  <c:v>45052.219141203706</c:v>
                </c:pt>
                <c:pt idx="6531">
                  <c:v>45052.229557928244</c:v>
                </c:pt>
                <c:pt idx="6532">
                  <c:v>45052.239974652781</c:v>
                </c:pt>
                <c:pt idx="6533">
                  <c:v>45052.250391377318</c:v>
                </c:pt>
                <c:pt idx="6534">
                  <c:v>45052.260808101855</c:v>
                </c:pt>
                <c:pt idx="6535">
                  <c:v>45052.271224826392</c:v>
                </c:pt>
                <c:pt idx="6536">
                  <c:v>45052.281641550922</c:v>
                </c:pt>
                <c:pt idx="6537">
                  <c:v>45052.29205827546</c:v>
                </c:pt>
                <c:pt idx="6538">
                  <c:v>45052.302474999997</c:v>
                </c:pt>
                <c:pt idx="6539">
                  <c:v>45052.312891724534</c:v>
                </c:pt>
                <c:pt idx="6540">
                  <c:v>45052.323308449071</c:v>
                </c:pt>
                <c:pt idx="6541">
                  <c:v>45052.333725173608</c:v>
                </c:pt>
                <c:pt idx="6542">
                  <c:v>45052.344141898146</c:v>
                </c:pt>
                <c:pt idx="6543">
                  <c:v>45052.354558622683</c:v>
                </c:pt>
                <c:pt idx="6544">
                  <c:v>45052.36497534722</c:v>
                </c:pt>
                <c:pt idx="6545">
                  <c:v>45052.375392071757</c:v>
                </c:pt>
                <c:pt idx="6546">
                  <c:v>45052.385808796294</c:v>
                </c:pt>
                <c:pt idx="6547">
                  <c:v>45052.396225520832</c:v>
                </c:pt>
                <c:pt idx="6548">
                  <c:v>45052.406642245369</c:v>
                </c:pt>
                <c:pt idx="6549">
                  <c:v>45052.417058969906</c:v>
                </c:pt>
                <c:pt idx="6550">
                  <c:v>45052.427475694443</c:v>
                </c:pt>
                <c:pt idx="6551">
                  <c:v>45052.43789241898</c:v>
                </c:pt>
                <c:pt idx="6552">
                  <c:v>45052.448309143518</c:v>
                </c:pt>
                <c:pt idx="6553">
                  <c:v>45052.458725868055</c:v>
                </c:pt>
                <c:pt idx="6554">
                  <c:v>45052.469142592592</c:v>
                </c:pt>
                <c:pt idx="6555">
                  <c:v>45052.479559317129</c:v>
                </c:pt>
                <c:pt idx="6556">
                  <c:v>45052.489976041667</c:v>
                </c:pt>
                <c:pt idx="6557">
                  <c:v>45052.500392766204</c:v>
                </c:pt>
                <c:pt idx="6558">
                  <c:v>45052.510809490741</c:v>
                </c:pt>
                <c:pt idx="6559">
                  <c:v>45052.521226215278</c:v>
                </c:pt>
                <c:pt idx="6560">
                  <c:v>45052.531642939815</c:v>
                </c:pt>
                <c:pt idx="6561">
                  <c:v>45052.542059664353</c:v>
                </c:pt>
                <c:pt idx="6562">
                  <c:v>45052.55247638889</c:v>
                </c:pt>
                <c:pt idx="6563">
                  <c:v>45052.562893113427</c:v>
                </c:pt>
                <c:pt idx="6564">
                  <c:v>45052.573309837964</c:v>
                </c:pt>
                <c:pt idx="6565">
                  <c:v>45052.583726562501</c:v>
                </c:pt>
                <c:pt idx="6566">
                  <c:v>45052.594143287039</c:v>
                </c:pt>
                <c:pt idx="6567">
                  <c:v>45052.604560011576</c:v>
                </c:pt>
                <c:pt idx="6568">
                  <c:v>45052.614976736113</c:v>
                </c:pt>
                <c:pt idx="6569">
                  <c:v>45052.62539346065</c:v>
                </c:pt>
                <c:pt idx="6570">
                  <c:v>45052.635810185187</c:v>
                </c:pt>
                <c:pt idx="6571">
                  <c:v>45052.646226909725</c:v>
                </c:pt>
                <c:pt idx="6572">
                  <c:v>45052.656643634262</c:v>
                </c:pt>
                <c:pt idx="6573">
                  <c:v>45052.667060358799</c:v>
                </c:pt>
                <c:pt idx="6574">
                  <c:v>45052.677477083336</c:v>
                </c:pt>
                <c:pt idx="6575">
                  <c:v>45052.687893807873</c:v>
                </c:pt>
                <c:pt idx="6576">
                  <c:v>45052.698310532411</c:v>
                </c:pt>
                <c:pt idx="6577">
                  <c:v>45052.708727256948</c:v>
                </c:pt>
                <c:pt idx="6578">
                  <c:v>45052.719143981485</c:v>
                </c:pt>
                <c:pt idx="6579">
                  <c:v>45052.729560706015</c:v>
                </c:pt>
                <c:pt idx="6580">
                  <c:v>45052.739977430552</c:v>
                </c:pt>
                <c:pt idx="6581">
                  <c:v>45052.750394155089</c:v>
                </c:pt>
                <c:pt idx="6582">
                  <c:v>45052.760810879627</c:v>
                </c:pt>
                <c:pt idx="6583">
                  <c:v>45052.771227604164</c:v>
                </c:pt>
                <c:pt idx="6584">
                  <c:v>45052.781644328701</c:v>
                </c:pt>
                <c:pt idx="6585">
                  <c:v>45052.792061053238</c:v>
                </c:pt>
                <c:pt idx="6586">
                  <c:v>45052.802477777775</c:v>
                </c:pt>
                <c:pt idx="6587">
                  <c:v>45052.812894502313</c:v>
                </c:pt>
                <c:pt idx="6588">
                  <c:v>45052.82331122685</c:v>
                </c:pt>
                <c:pt idx="6589">
                  <c:v>45052.833727951387</c:v>
                </c:pt>
                <c:pt idx="6590">
                  <c:v>45052.844144675924</c:v>
                </c:pt>
                <c:pt idx="6591">
                  <c:v>45052.854561400462</c:v>
                </c:pt>
                <c:pt idx="6592">
                  <c:v>45052.864978124999</c:v>
                </c:pt>
                <c:pt idx="6593">
                  <c:v>45052.875394849536</c:v>
                </c:pt>
                <c:pt idx="6594">
                  <c:v>45052.885811574073</c:v>
                </c:pt>
                <c:pt idx="6595">
                  <c:v>45052.89622829861</c:v>
                </c:pt>
                <c:pt idx="6596">
                  <c:v>45052.906645023148</c:v>
                </c:pt>
                <c:pt idx="6597">
                  <c:v>45052.917061747685</c:v>
                </c:pt>
                <c:pt idx="6598">
                  <c:v>45052.927478472222</c:v>
                </c:pt>
                <c:pt idx="6599">
                  <c:v>45052.937895196759</c:v>
                </c:pt>
                <c:pt idx="6600">
                  <c:v>45052.948311921296</c:v>
                </c:pt>
                <c:pt idx="6601">
                  <c:v>45052.958728645834</c:v>
                </c:pt>
                <c:pt idx="6602">
                  <c:v>45052.969145370371</c:v>
                </c:pt>
                <c:pt idx="6603">
                  <c:v>45052.979562094908</c:v>
                </c:pt>
                <c:pt idx="6604">
                  <c:v>45052.989978819445</c:v>
                </c:pt>
                <c:pt idx="6605">
                  <c:v>45053.000395543982</c:v>
                </c:pt>
                <c:pt idx="6606">
                  <c:v>45053.01081226852</c:v>
                </c:pt>
                <c:pt idx="6607">
                  <c:v>45053.021228993057</c:v>
                </c:pt>
                <c:pt idx="6608">
                  <c:v>45053.031645717594</c:v>
                </c:pt>
                <c:pt idx="6609">
                  <c:v>45053.042062442131</c:v>
                </c:pt>
                <c:pt idx="6610">
                  <c:v>45053.052479166668</c:v>
                </c:pt>
                <c:pt idx="6611">
                  <c:v>45053.062895891206</c:v>
                </c:pt>
                <c:pt idx="6612">
                  <c:v>45053.073312615743</c:v>
                </c:pt>
                <c:pt idx="6613">
                  <c:v>45053.08372934028</c:v>
                </c:pt>
                <c:pt idx="6614">
                  <c:v>45053.094146064817</c:v>
                </c:pt>
                <c:pt idx="6615">
                  <c:v>45053.104562789355</c:v>
                </c:pt>
                <c:pt idx="6616">
                  <c:v>45053.114979513892</c:v>
                </c:pt>
                <c:pt idx="6617">
                  <c:v>45053.125396238429</c:v>
                </c:pt>
                <c:pt idx="6618">
                  <c:v>45053.135812962966</c:v>
                </c:pt>
                <c:pt idx="6619">
                  <c:v>45053.146229687503</c:v>
                </c:pt>
                <c:pt idx="6620">
                  <c:v>45053.156646412041</c:v>
                </c:pt>
                <c:pt idx="6621">
                  <c:v>45053.167063136571</c:v>
                </c:pt>
                <c:pt idx="6622">
                  <c:v>45053.177479861108</c:v>
                </c:pt>
                <c:pt idx="6623">
                  <c:v>45053.187896585645</c:v>
                </c:pt>
                <c:pt idx="6624">
                  <c:v>45053.198313310182</c:v>
                </c:pt>
                <c:pt idx="6625">
                  <c:v>45053.208730034719</c:v>
                </c:pt>
                <c:pt idx="6626">
                  <c:v>45053.219146759257</c:v>
                </c:pt>
                <c:pt idx="6627">
                  <c:v>45053.229563483794</c:v>
                </c:pt>
                <c:pt idx="6628">
                  <c:v>45053.239980208331</c:v>
                </c:pt>
                <c:pt idx="6629">
                  <c:v>45053.250396932868</c:v>
                </c:pt>
                <c:pt idx="6630">
                  <c:v>45053.260813657405</c:v>
                </c:pt>
                <c:pt idx="6631">
                  <c:v>45053.271230381943</c:v>
                </c:pt>
                <c:pt idx="6632">
                  <c:v>45053.28164710648</c:v>
                </c:pt>
                <c:pt idx="6633">
                  <c:v>45053.292063831017</c:v>
                </c:pt>
                <c:pt idx="6634">
                  <c:v>45053.302480555554</c:v>
                </c:pt>
                <c:pt idx="6635">
                  <c:v>45053.312897280091</c:v>
                </c:pt>
                <c:pt idx="6636">
                  <c:v>45053.323314004629</c:v>
                </c:pt>
                <c:pt idx="6637">
                  <c:v>45053.333730729166</c:v>
                </c:pt>
                <c:pt idx="6638">
                  <c:v>45053.344147453703</c:v>
                </c:pt>
                <c:pt idx="6639">
                  <c:v>45053.35456417824</c:v>
                </c:pt>
                <c:pt idx="6640">
                  <c:v>45053.364980902777</c:v>
                </c:pt>
                <c:pt idx="6641">
                  <c:v>45053.375397627315</c:v>
                </c:pt>
                <c:pt idx="6642">
                  <c:v>45053.385814351852</c:v>
                </c:pt>
                <c:pt idx="6643">
                  <c:v>45053.396231076389</c:v>
                </c:pt>
                <c:pt idx="6644">
                  <c:v>45053.406647800926</c:v>
                </c:pt>
                <c:pt idx="6645">
                  <c:v>45053.417064525464</c:v>
                </c:pt>
                <c:pt idx="6646">
                  <c:v>45053.427481250001</c:v>
                </c:pt>
                <c:pt idx="6647">
                  <c:v>45053.437897974538</c:v>
                </c:pt>
                <c:pt idx="6648">
                  <c:v>45053.448314699075</c:v>
                </c:pt>
                <c:pt idx="6649">
                  <c:v>45053.458731423612</c:v>
                </c:pt>
                <c:pt idx="6650">
                  <c:v>45053.46914814815</c:v>
                </c:pt>
                <c:pt idx="6651">
                  <c:v>45053.479564872687</c:v>
                </c:pt>
                <c:pt idx="6652">
                  <c:v>45053.489981597224</c:v>
                </c:pt>
                <c:pt idx="6653">
                  <c:v>45053.500398321761</c:v>
                </c:pt>
                <c:pt idx="6654">
                  <c:v>45053.510815046298</c:v>
                </c:pt>
                <c:pt idx="6655">
                  <c:v>45053.521231770836</c:v>
                </c:pt>
                <c:pt idx="6656">
                  <c:v>45053.531648495373</c:v>
                </c:pt>
                <c:pt idx="6657">
                  <c:v>45053.54206521991</c:v>
                </c:pt>
                <c:pt idx="6658">
                  <c:v>45053.552481944447</c:v>
                </c:pt>
                <c:pt idx="6659">
                  <c:v>45053.562898668984</c:v>
                </c:pt>
                <c:pt idx="6660">
                  <c:v>45053.573315393522</c:v>
                </c:pt>
                <c:pt idx="6661">
                  <c:v>45053.583732118059</c:v>
                </c:pt>
                <c:pt idx="6662">
                  <c:v>45053.594148842596</c:v>
                </c:pt>
                <c:pt idx="6663">
                  <c:v>45053.604565567133</c:v>
                </c:pt>
                <c:pt idx="6664">
                  <c:v>45053.614982291663</c:v>
                </c:pt>
                <c:pt idx="6665">
                  <c:v>45053.6253990162</c:v>
                </c:pt>
                <c:pt idx="6666">
                  <c:v>45053.635815740738</c:v>
                </c:pt>
                <c:pt idx="6667">
                  <c:v>45053.646232465275</c:v>
                </c:pt>
                <c:pt idx="6668">
                  <c:v>45053.656649189812</c:v>
                </c:pt>
                <c:pt idx="6669">
                  <c:v>45053.667065914349</c:v>
                </c:pt>
                <c:pt idx="6670">
                  <c:v>45053.677482638886</c:v>
                </c:pt>
                <c:pt idx="6671">
                  <c:v>45053.687899363424</c:v>
                </c:pt>
                <c:pt idx="6672">
                  <c:v>45053.698316087961</c:v>
                </c:pt>
                <c:pt idx="6673">
                  <c:v>45053.708732812498</c:v>
                </c:pt>
                <c:pt idx="6674">
                  <c:v>45053.719149537035</c:v>
                </c:pt>
                <c:pt idx="6675">
                  <c:v>45053.729566261572</c:v>
                </c:pt>
                <c:pt idx="6676">
                  <c:v>45053.73998298611</c:v>
                </c:pt>
                <c:pt idx="6677">
                  <c:v>45053.750399710647</c:v>
                </c:pt>
                <c:pt idx="6678">
                  <c:v>45053.760816435184</c:v>
                </c:pt>
                <c:pt idx="6679">
                  <c:v>45053.771233159721</c:v>
                </c:pt>
                <c:pt idx="6680">
                  <c:v>45053.781649884259</c:v>
                </c:pt>
                <c:pt idx="6681">
                  <c:v>45053.792066608796</c:v>
                </c:pt>
                <c:pt idx="6682">
                  <c:v>45053.802483333333</c:v>
                </c:pt>
                <c:pt idx="6683">
                  <c:v>45053.81290005787</c:v>
                </c:pt>
                <c:pt idx="6684">
                  <c:v>45053.823316782407</c:v>
                </c:pt>
                <c:pt idx="6685">
                  <c:v>45053.833733506945</c:v>
                </c:pt>
                <c:pt idx="6686">
                  <c:v>45053.844150231482</c:v>
                </c:pt>
                <c:pt idx="6687">
                  <c:v>45053.854566956019</c:v>
                </c:pt>
                <c:pt idx="6688">
                  <c:v>45053.864983680556</c:v>
                </c:pt>
                <c:pt idx="6689">
                  <c:v>45053.875400405093</c:v>
                </c:pt>
                <c:pt idx="6690">
                  <c:v>45053.885817129631</c:v>
                </c:pt>
                <c:pt idx="6691">
                  <c:v>45053.896233854168</c:v>
                </c:pt>
                <c:pt idx="6692">
                  <c:v>45053.906650578705</c:v>
                </c:pt>
                <c:pt idx="6693">
                  <c:v>45053.917067303242</c:v>
                </c:pt>
                <c:pt idx="6694">
                  <c:v>45053.927484027779</c:v>
                </c:pt>
                <c:pt idx="6695">
                  <c:v>45053.937900752317</c:v>
                </c:pt>
                <c:pt idx="6696">
                  <c:v>45053.948317476854</c:v>
                </c:pt>
                <c:pt idx="6697">
                  <c:v>45053.958734201391</c:v>
                </c:pt>
                <c:pt idx="6698">
                  <c:v>45053.969150925928</c:v>
                </c:pt>
                <c:pt idx="6699">
                  <c:v>45053.979567650465</c:v>
                </c:pt>
                <c:pt idx="6700">
                  <c:v>45053.989984375003</c:v>
                </c:pt>
                <c:pt idx="6701">
                  <c:v>45054.00040109954</c:v>
                </c:pt>
                <c:pt idx="6702">
                  <c:v>45054.010817824077</c:v>
                </c:pt>
                <c:pt idx="6703">
                  <c:v>45054.021234548614</c:v>
                </c:pt>
                <c:pt idx="6704">
                  <c:v>45054.031651273152</c:v>
                </c:pt>
                <c:pt idx="6705">
                  <c:v>45054.042067997689</c:v>
                </c:pt>
                <c:pt idx="6706">
                  <c:v>45054.052484722219</c:v>
                </c:pt>
                <c:pt idx="6707">
                  <c:v>45054.062901446756</c:v>
                </c:pt>
                <c:pt idx="6708">
                  <c:v>45054.073318171293</c:v>
                </c:pt>
                <c:pt idx="6709">
                  <c:v>45054.08373489583</c:v>
                </c:pt>
                <c:pt idx="6710">
                  <c:v>45054.094151620367</c:v>
                </c:pt>
                <c:pt idx="6711">
                  <c:v>45054.104568344905</c:v>
                </c:pt>
                <c:pt idx="6712">
                  <c:v>45054.114985069442</c:v>
                </c:pt>
                <c:pt idx="6713">
                  <c:v>45054.125401793979</c:v>
                </c:pt>
                <c:pt idx="6714">
                  <c:v>45054.135818518516</c:v>
                </c:pt>
                <c:pt idx="6715">
                  <c:v>45054.146235243054</c:v>
                </c:pt>
                <c:pt idx="6716">
                  <c:v>45054.156651967591</c:v>
                </c:pt>
                <c:pt idx="6717">
                  <c:v>45054.167068692128</c:v>
                </c:pt>
                <c:pt idx="6718">
                  <c:v>45054.177485416665</c:v>
                </c:pt>
                <c:pt idx="6719">
                  <c:v>45054.187902141202</c:v>
                </c:pt>
                <c:pt idx="6720">
                  <c:v>45054.19831886574</c:v>
                </c:pt>
                <c:pt idx="6721">
                  <c:v>45054.208735590277</c:v>
                </c:pt>
                <c:pt idx="6722">
                  <c:v>45054.219152314814</c:v>
                </c:pt>
                <c:pt idx="6723">
                  <c:v>45054.229569039351</c:v>
                </c:pt>
                <c:pt idx="6724">
                  <c:v>45054.239985763888</c:v>
                </c:pt>
                <c:pt idx="6725">
                  <c:v>45054.250402488426</c:v>
                </c:pt>
                <c:pt idx="6726">
                  <c:v>45054.260819212963</c:v>
                </c:pt>
                <c:pt idx="6727">
                  <c:v>45054.2712359375</c:v>
                </c:pt>
                <c:pt idx="6728">
                  <c:v>45054.281652662037</c:v>
                </c:pt>
                <c:pt idx="6729">
                  <c:v>45054.292069386574</c:v>
                </c:pt>
                <c:pt idx="6730">
                  <c:v>45054.302486111112</c:v>
                </c:pt>
                <c:pt idx="6731">
                  <c:v>45054.312902835649</c:v>
                </c:pt>
                <c:pt idx="6732">
                  <c:v>45054.323319560186</c:v>
                </c:pt>
                <c:pt idx="6733">
                  <c:v>45054.333736284723</c:v>
                </c:pt>
                <c:pt idx="6734">
                  <c:v>45054.34415300926</c:v>
                </c:pt>
                <c:pt idx="6735">
                  <c:v>45054.354569733798</c:v>
                </c:pt>
                <c:pt idx="6736">
                  <c:v>45054.364986458335</c:v>
                </c:pt>
                <c:pt idx="6737">
                  <c:v>45054.375403182872</c:v>
                </c:pt>
                <c:pt idx="6738">
                  <c:v>45054.385819907409</c:v>
                </c:pt>
                <c:pt idx="6739">
                  <c:v>45054.396236631947</c:v>
                </c:pt>
                <c:pt idx="6740">
                  <c:v>45054.406653356484</c:v>
                </c:pt>
                <c:pt idx="6741">
                  <c:v>45054.417070081021</c:v>
                </c:pt>
                <c:pt idx="6742">
                  <c:v>45054.427486805558</c:v>
                </c:pt>
                <c:pt idx="6743">
                  <c:v>45054.437903530095</c:v>
                </c:pt>
                <c:pt idx="6744">
                  <c:v>45054.448320254633</c:v>
                </c:pt>
                <c:pt idx="6745">
                  <c:v>45054.45873697917</c:v>
                </c:pt>
                <c:pt idx="6746">
                  <c:v>45054.469153703707</c:v>
                </c:pt>
                <c:pt idx="6747">
                  <c:v>45054.479570428244</c:v>
                </c:pt>
                <c:pt idx="6748">
                  <c:v>45054.489987152781</c:v>
                </c:pt>
                <c:pt idx="6749">
                  <c:v>45054.500403877311</c:v>
                </c:pt>
                <c:pt idx="6750">
                  <c:v>45054.510820601849</c:v>
                </c:pt>
                <c:pt idx="6751">
                  <c:v>45054.521237326386</c:v>
                </c:pt>
                <c:pt idx="6752">
                  <c:v>45054.531654050923</c:v>
                </c:pt>
                <c:pt idx="6753">
                  <c:v>45054.54207077546</c:v>
                </c:pt>
                <c:pt idx="6754">
                  <c:v>45054.552487499997</c:v>
                </c:pt>
                <c:pt idx="6755">
                  <c:v>45054.562904224535</c:v>
                </c:pt>
                <c:pt idx="6756">
                  <c:v>45054.573320949072</c:v>
                </c:pt>
                <c:pt idx="6757">
                  <c:v>45054.583737673609</c:v>
                </c:pt>
                <c:pt idx="6758">
                  <c:v>45054.594154398146</c:v>
                </c:pt>
                <c:pt idx="6759">
                  <c:v>45054.604571122683</c:v>
                </c:pt>
                <c:pt idx="6760">
                  <c:v>45054.614987847221</c:v>
                </c:pt>
                <c:pt idx="6761">
                  <c:v>45054.625404571758</c:v>
                </c:pt>
                <c:pt idx="6762">
                  <c:v>45054.635821296295</c:v>
                </c:pt>
                <c:pt idx="6763">
                  <c:v>45054.646238020832</c:v>
                </c:pt>
                <c:pt idx="6764">
                  <c:v>45054.656654745369</c:v>
                </c:pt>
                <c:pt idx="6765">
                  <c:v>45054.667071469907</c:v>
                </c:pt>
                <c:pt idx="6766">
                  <c:v>45054.677488194444</c:v>
                </c:pt>
                <c:pt idx="6767">
                  <c:v>45054.687904918981</c:v>
                </c:pt>
                <c:pt idx="6768">
                  <c:v>45054.698321643518</c:v>
                </c:pt>
                <c:pt idx="6769">
                  <c:v>45054.708738368055</c:v>
                </c:pt>
                <c:pt idx="6770">
                  <c:v>45054.719155092593</c:v>
                </c:pt>
                <c:pt idx="6771">
                  <c:v>45054.72957181713</c:v>
                </c:pt>
                <c:pt idx="6772">
                  <c:v>45054.739988541667</c:v>
                </c:pt>
                <c:pt idx="6773">
                  <c:v>45054.750405266204</c:v>
                </c:pt>
                <c:pt idx="6774">
                  <c:v>45054.760821990742</c:v>
                </c:pt>
                <c:pt idx="6775">
                  <c:v>45054.771238715279</c:v>
                </c:pt>
                <c:pt idx="6776">
                  <c:v>45054.781655439816</c:v>
                </c:pt>
                <c:pt idx="6777">
                  <c:v>45054.792072164353</c:v>
                </c:pt>
                <c:pt idx="6778">
                  <c:v>45054.80248888889</c:v>
                </c:pt>
                <c:pt idx="6779">
                  <c:v>45054.812905613428</c:v>
                </c:pt>
                <c:pt idx="6780">
                  <c:v>45054.823322337965</c:v>
                </c:pt>
                <c:pt idx="6781">
                  <c:v>45054.833739062502</c:v>
                </c:pt>
                <c:pt idx="6782">
                  <c:v>45054.844155787039</c:v>
                </c:pt>
                <c:pt idx="6783">
                  <c:v>45054.854572511576</c:v>
                </c:pt>
                <c:pt idx="6784">
                  <c:v>45054.864989236114</c:v>
                </c:pt>
                <c:pt idx="6785">
                  <c:v>45054.875405960651</c:v>
                </c:pt>
                <c:pt idx="6786">
                  <c:v>45054.885822685188</c:v>
                </c:pt>
                <c:pt idx="6787">
                  <c:v>45054.896239409725</c:v>
                </c:pt>
                <c:pt idx="6788">
                  <c:v>45054.906656134262</c:v>
                </c:pt>
                <c:pt idx="6789">
                  <c:v>45054.9170728588</c:v>
                </c:pt>
                <c:pt idx="6790">
                  <c:v>45054.927489583337</c:v>
                </c:pt>
                <c:pt idx="6791">
                  <c:v>45054.937906307867</c:v>
                </c:pt>
                <c:pt idx="6792">
                  <c:v>45054.948323032404</c:v>
                </c:pt>
                <c:pt idx="6793">
                  <c:v>45054.958739756941</c:v>
                </c:pt>
                <c:pt idx="6794">
                  <c:v>45054.969156481478</c:v>
                </c:pt>
                <c:pt idx="6795">
                  <c:v>45054.979573206016</c:v>
                </c:pt>
                <c:pt idx="6796">
                  <c:v>45054.989989930553</c:v>
                </c:pt>
                <c:pt idx="6797">
                  <c:v>45055.00040665509</c:v>
                </c:pt>
                <c:pt idx="6798">
                  <c:v>45055.010823379627</c:v>
                </c:pt>
                <c:pt idx="6799">
                  <c:v>45055.021240104164</c:v>
                </c:pt>
                <c:pt idx="6800">
                  <c:v>45055.031656828702</c:v>
                </c:pt>
                <c:pt idx="6801">
                  <c:v>45055.042073553239</c:v>
                </c:pt>
                <c:pt idx="6802">
                  <c:v>45055.052490277776</c:v>
                </c:pt>
                <c:pt idx="6803">
                  <c:v>45055.062907002313</c:v>
                </c:pt>
                <c:pt idx="6804">
                  <c:v>45055.073323726851</c:v>
                </c:pt>
                <c:pt idx="6805">
                  <c:v>45055.083740451388</c:v>
                </c:pt>
                <c:pt idx="6806">
                  <c:v>45055.094157175925</c:v>
                </c:pt>
                <c:pt idx="6807">
                  <c:v>45055.104573900462</c:v>
                </c:pt>
                <c:pt idx="6808">
                  <c:v>45055.114990624999</c:v>
                </c:pt>
                <c:pt idx="6809">
                  <c:v>45055.125407349537</c:v>
                </c:pt>
                <c:pt idx="6810">
                  <c:v>45055.135824074074</c:v>
                </c:pt>
                <c:pt idx="6811">
                  <c:v>45055.146240798611</c:v>
                </c:pt>
                <c:pt idx="6812">
                  <c:v>45055.156657523148</c:v>
                </c:pt>
                <c:pt idx="6813">
                  <c:v>45055.167074247685</c:v>
                </c:pt>
                <c:pt idx="6814">
                  <c:v>45055.177490972223</c:v>
                </c:pt>
                <c:pt idx="6815">
                  <c:v>45055.18790769676</c:v>
                </c:pt>
                <c:pt idx="6816">
                  <c:v>45055.198324421297</c:v>
                </c:pt>
                <c:pt idx="6817">
                  <c:v>45055.208741145834</c:v>
                </c:pt>
                <c:pt idx="6818">
                  <c:v>45055.219157870371</c:v>
                </c:pt>
                <c:pt idx="6819">
                  <c:v>45055.229574594909</c:v>
                </c:pt>
                <c:pt idx="6820">
                  <c:v>45055.239991319446</c:v>
                </c:pt>
                <c:pt idx="6821">
                  <c:v>45055.250408043983</c:v>
                </c:pt>
                <c:pt idx="6822">
                  <c:v>45055.26082476852</c:v>
                </c:pt>
                <c:pt idx="6823">
                  <c:v>45055.271241493057</c:v>
                </c:pt>
                <c:pt idx="6824">
                  <c:v>45055.281658217595</c:v>
                </c:pt>
                <c:pt idx="6825">
                  <c:v>45055.292074942132</c:v>
                </c:pt>
                <c:pt idx="6826">
                  <c:v>45055.302491666669</c:v>
                </c:pt>
                <c:pt idx="6827">
                  <c:v>45055.312908391206</c:v>
                </c:pt>
                <c:pt idx="6828">
                  <c:v>45055.323325115744</c:v>
                </c:pt>
                <c:pt idx="6829">
                  <c:v>45055.333741840281</c:v>
                </c:pt>
                <c:pt idx="6830">
                  <c:v>45055.344158564818</c:v>
                </c:pt>
                <c:pt idx="6831">
                  <c:v>45055.354575289355</c:v>
                </c:pt>
                <c:pt idx="6832">
                  <c:v>45055.364992013892</c:v>
                </c:pt>
                <c:pt idx="6833">
                  <c:v>45055.37540873843</c:v>
                </c:pt>
                <c:pt idx="6834">
                  <c:v>45055.385825462959</c:v>
                </c:pt>
                <c:pt idx="6835">
                  <c:v>45055.396242187497</c:v>
                </c:pt>
                <c:pt idx="6836">
                  <c:v>45055.406658912034</c:v>
                </c:pt>
                <c:pt idx="6837">
                  <c:v>45055.417075636571</c:v>
                </c:pt>
                <c:pt idx="6838">
                  <c:v>45055.427492361108</c:v>
                </c:pt>
                <c:pt idx="6839">
                  <c:v>45055.437909085646</c:v>
                </c:pt>
                <c:pt idx="6840">
                  <c:v>45055.448325810183</c:v>
                </c:pt>
                <c:pt idx="6841">
                  <c:v>45055.45874253472</c:v>
                </c:pt>
                <c:pt idx="6842">
                  <c:v>45055.469159259257</c:v>
                </c:pt>
                <c:pt idx="6843">
                  <c:v>45055.479575983794</c:v>
                </c:pt>
                <c:pt idx="6844">
                  <c:v>45055.489992708332</c:v>
                </c:pt>
                <c:pt idx="6845">
                  <c:v>45055.500409432869</c:v>
                </c:pt>
                <c:pt idx="6846">
                  <c:v>45055.510826157406</c:v>
                </c:pt>
                <c:pt idx="6847">
                  <c:v>45055.521242881943</c:v>
                </c:pt>
                <c:pt idx="6848">
                  <c:v>45055.53165960648</c:v>
                </c:pt>
                <c:pt idx="6849">
                  <c:v>45055.542076331018</c:v>
                </c:pt>
                <c:pt idx="6850">
                  <c:v>45055.552493055555</c:v>
                </c:pt>
                <c:pt idx="6851">
                  <c:v>45055.562909780092</c:v>
                </c:pt>
                <c:pt idx="6852">
                  <c:v>45055.573326504629</c:v>
                </c:pt>
                <c:pt idx="6853">
                  <c:v>45055.583743229166</c:v>
                </c:pt>
                <c:pt idx="6854">
                  <c:v>45055.594159953704</c:v>
                </c:pt>
                <c:pt idx="6855">
                  <c:v>45055.604576678241</c:v>
                </c:pt>
                <c:pt idx="6856">
                  <c:v>45055.614993402778</c:v>
                </c:pt>
                <c:pt idx="6857">
                  <c:v>45055.625410127315</c:v>
                </c:pt>
                <c:pt idx="6858">
                  <c:v>45055.635826851852</c:v>
                </c:pt>
                <c:pt idx="6859">
                  <c:v>45055.64624357639</c:v>
                </c:pt>
                <c:pt idx="6860">
                  <c:v>45055.656660300927</c:v>
                </c:pt>
                <c:pt idx="6861">
                  <c:v>45055.667077025464</c:v>
                </c:pt>
                <c:pt idx="6862">
                  <c:v>45055.677493750001</c:v>
                </c:pt>
                <c:pt idx="6863">
                  <c:v>45055.687910474539</c:v>
                </c:pt>
                <c:pt idx="6864">
                  <c:v>45055.698327199076</c:v>
                </c:pt>
                <c:pt idx="6865">
                  <c:v>45055.708743923613</c:v>
                </c:pt>
                <c:pt idx="6866">
                  <c:v>45055.71916064815</c:v>
                </c:pt>
                <c:pt idx="6867">
                  <c:v>45055.729577372687</c:v>
                </c:pt>
                <c:pt idx="6868">
                  <c:v>45055.739994097225</c:v>
                </c:pt>
                <c:pt idx="6869">
                  <c:v>45055.750410821762</c:v>
                </c:pt>
                <c:pt idx="6870">
                  <c:v>45055.760827546299</c:v>
                </c:pt>
                <c:pt idx="6871">
                  <c:v>45055.771244270836</c:v>
                </c:pt>
                <c:pt idx="6872">
                  <c:v>45055.781660995373</c:v>
                </c:pt>
                <c:pt idx="6873">
                  <c:v>45055.792077719911</c:v>
                </c:pt>
                <c:pt idx="6874">
                  <c:v>45055.802494444448</c:v>
                </c:pt>
                <c:pt idx="6875">
                  <c:v>45055.812911168985</c:v>
                </c:pt>
                <c:pt idx="6876">
                  <c:v>45055.823327893515</c:v>
                </c:pt>
                <c:pt idx="6877">
                  <c:v>45055.833744618052</c:v>
                </c:pt>
                <c:pt idx="6878">
                  <c:v>45055.844161342589</c:v>
                </c:pt>
                <c:pt idx="6879">
                  <c:v>45055.854578067127</c:v>
                </c:pt>
                <c:pt idx="6880">
                  <c:v>45055.864994791664</c:v>
                </c:pt>
                <c:pt idx="6881">
                  <c:v>45055.875411516201</c:v>
                </c:pt>
                <c:pt idx="6882">
                  <c:v>45055.885828240738</c:v>
                </c:pt>
                <c:pt idx="6883">
                  <c:v>45055.896244965275</c:v>
                </c:pt>
                <c:pt idx="6884">
                  <c:v>45055.906661689813</c:v>
                </c:pt>
                <c:pt idx="6885">
                  <c:v>45055.91707841435</c:v>
                </c:pt>
                <c:pt idx="6886">
                  <c:v>45055.927495138887</c:v>
                </c:pt>
                <c:pt idx="6887">
                  <c:v>45055.937911863424</c:v>
                </c:pt>
                <c:pt idx="6888">
                  <c:v>45055.948328587961</c:v>
                </c:pt>
                <c:pt idx="6889">
                  <c:v>45055.958745312499</c:v>
                </c:pt>
                <c:pt idx="6890">
                  <c:v>45055.969162037036</c:v>
                </c:pt>
                <c:pt idx="6891">
                  <c:v>45055.979578761573</c:v>
                </c:pt>
                <c:pt idx="6892">
                  <c:v>45055.98999548611</c:v>
                </c:pt>
                <c:pt idx="6893">
                  <c:v>45056.000412210647</c:v>
                </c:pt>
                <c:pt idx="6894">
                  <c:v>45056.010828935185</c:v>
                </c:pt>
                <c:pt idx="6895">
                  <c:v>45056.021245659722</c:v>
                </c:pt>
                <c:pt idx="6896">
                  <c:v>45056.031662384259</c:v>
                </c:pt>
                <c:pt idx="6897">
                  <c:v>45056.042079108796</c:v>
                </c:pt>
                <c:pt idx="6898">
                  <c:v>45056.052495833334</c:v>
                </c:pt>
                <c:pt idx="6899">
                  <c:v>45056.062912557871</c:v>
                </c:pt>
                <c:pt idx="6900">
                  <c:v>45056.073329282408</c:v>
                </c:pt>
                <c:pt idx="6901">
                  <c:v>45056.083746006945</c:v>
                </c:pt>
                <c:pt idx="6902">
                  <c:v>45056.094162731482</c:v>
                </c:pt>
                <c:pt idx="6903">
                  <c:v>45056.10457945602</c:v>
                </c:pt>
                <c:pt idx="6904">
                  <c:v>45056.114996180557</c:v>
                </c:pt>
                <c:pt idx="6905">
                  <c:v>45056.125412905094</c:v>
                </c:pt>
                <c:pt idx="6906">
                  <c:v>45056.135829629631</c:v>
                </c:pt>
                <c:pt idx="6907">
                  <c:v>45056.146246354168</c:v>
                </c:pt>
                <c:pt idx="6908">
                  <c:v>45056.156663078706</c:v>
                </c:pt>
                <c:pt idx="6909">
                  <c:v>45056.167079803243</c:v>
                </c:pt>
                <c:pt idx="6910">
                  <c:v>45056.17749652778</c:v>
                </c:pt>
                <c:pt idx="6911">
                  <c:v>45056.187913252317</c:v>
                </c:pt>
                <c:pt idx="6912">
                  <c:v>45056.198329976854</c:v>
                </c:pt>
                <c:pt idx="6913">
                  <c:v>45056.208746701392</c:v>
                </c:pt>
                <c:pt idx="6914">
                  <c:v>45056.219163425929</c:v>
                </c:pt>
                <c:pt idx="6915">
                  <c:v>45056.229580150466</c:v>
                </c:pt>
                <c:pt idx="6916">
                  <c:v>45056.239996875003</c:v>
                </c:pt>
                <c:pt idx="6917">
                  <c:v>45056.25041359954</c:v>
                </c:pt>
                <c:pt idx="6918">
                  <c:v>45056.260830324078</c:v>
                </c:pt>
                <c:pt idx="6919">
                  <c:v>45056.271247048608</c:v>
                </c:pt>
                <c:pt idx="6920">
                  <c:v>45056.281663773145</c:v>
                </c:pt>
                <c:pt idx="6921">
                  <c:v>45056.292080497682</c:v>
                </c:pt>
                <c:pt idx="6922">
                  <c:v>45056.302497222219</c:v>
                </c:pt>
                <c:pt idx="6923">
                  <c:v>45056.312913946756</c:v>
                </c:pt>
                <c:pt idx="6924">
                  <c:v>45056.323330671294</c:v>
                </c:pt>
                <c:pt idx="6925">
                  <c:v>45056.333747395831</c:v>
                </c:pt>
                <c:pt idx="6926">
                  <c:v>45056.344164120368</c:v>
                </c:pt>
                <c:pt idx="6927">
                  <c:v>45056.354580844905</c:v>
                </c:pt>
                <c:pt idx="6928">
                  <c:v>45056.364997569442</c:v>
                </c:pt>
                <c:pt idx="6929">
                  <c:v>45056.37541429398</c:v>
                </c:pt>
                <c:pt idx="6930">
                  <c:v>45056.385831018517</c:v>
                </c:pt>
                <c:pt idx="6931">
                  <c:v>45056.396247743054</c:v>
                </c:pt>
                <c:pt idx="6932">
                  <c:v>45056.406664467591</c:v>
                </c:pt>
                <c:pt idx="6933">
                  <c:v>45056.417081192129</c:v>
                </c:pt>
                <c:pt idx="6934">
                  <c:v>45056.427497916666</c:v>
                </c:pt>
                <c:pt idx="6935">
                  <c:v>45056.437914641203</c:v>
                </c:pt>
                <c:pt idx="6936">
                  <c:v>45056.44833136574</c:v>
                </c:pt>
                <c:pt idx="6937">
                  <c:v>45056.458748090277</c:v>
                </c:pt>
                <c:pt idx="6938">
                  <c:v>45056.469164814815</c:v>
                </c:pt>
                <c:pt idx="6939">
                  <c:v>45056.479581539352</c:v>
                </c:pt>
                <c:pt idx="6940">
                  <c:v>45056.489998263889</c:v>
                </c:pt>
                <c:pt idx="6941">
                  <c:v>45056.500414988426</c:v>
                </c:pt>
                <c:pt idx="6942">
                  <c:v>45056.510831712963</c:v>
                </c:pt>
                <c:pt idx="6943">
                  <c:v>45056.521248437501</c:v>
                </c:pt>
                <c:pt idx="6944">
                  <c:v>45056.531665162038</c:v>
                </c:pt>
                <c:pt idx="6945">
                  <c:v>45056.542081886575</c:v>
                </c:pt>
                <c:pt idx="6946">
                  <c:v>45056.552498611112</c:v>
                </c:pt>
                <c:pt idx="6947">
                  <c:v>45056.562915335649</c:v>
                </c:pt>
                <c:pt idx="6948">
                  <c:v>45056.573332060187</c:v>
                </c:pt>
                <c:pt idx="6949">
                  <c:v>45056.583748784724</c:v>
                </c:pt>
                <c:pt idx="6950">
                  <c:v>45056.594165509261</c:v>
                </c:pt>
                <c:pt idx="6951">
                  <c:v>45056.604582233798</c:v>
                </c:pt>
                <c:pt idx="6952">
                  <c:v>45056.614998958335</c:v>
                </c:pt>
                <c:pt idx="6953">
                  <c:v>45056.625415682873</c:v>
                </c:pt>
                <c:pt idx="6954">
                  <c:v>45056.63583240741</c:v>
                </c:pt>
                <c:pt idx="6955">
                  <c:v>45056.646249131947</c:v>
                </c:pt>
                <c:pt idx="6956">
                  <c:v>45056.656665856484</c:v>
                </c:pt>
                <c:pt idx="6957">
                  <c:v>45056.667082581022</c:v>
                </c:pt>
                <c:pt idx="6958">
                  <c:v>45056.677499305559</c:v>
                </c:pt>
                <c:pt idx="6959">
                  <c:v>45056.687916030096</c:v>
                </c:pt>
                <c:pt idx="6960">
                  <c:v>45056.698332754633</c:v>
                </c:pt>
                <c:pt idx="6961">
                  <c:v>45056.708749479163</c:v>
                </c:pt>
                <c:pt idx="6962">
                  <c:v>45056.7191662037</c:v>
                </c:pt>
                <c:pt idx="6963">
                  <c:v>45056.729582928238</c:v>
                </c:pt>
                <c:pt idx="6964">
                  <c:v>45056.739999652775</c:v>
                </c:pt>
                <c:pt idx="6965">
                  <c:v>45056.750416377312</c:v>
                </c:pt>
                <c:pt idx="6966">
                  <c:v>45056.760833101849</c:v>
                </c:pt>
                <c:pt idx="6967">
                  <c:v>45056.771249826386</c:v>
                </c:pt>
                <c:pt idx="6968">
                  <c:v>45056.781666550924</c:v>
                </c:pt>
                <c:pt idx="6969">
                  <c:v>45056.792083275461</c:v>
                </c:pt>
                <c:pt idx="6970">
                  <c:v>45056.802499999998</c:v>
                </c:pt>
                <c:pt idx="6971">
                  <c:v>45056.812916724535</c:v>
                </c:pt>
                <c:pt idx="6972">
                  <c:v>45056.823333449072</c:v>
                </c:pt>
                <c:pt idx="6973">
                  <c:v>45056.83375017361</c:v>
                </c:pt>
                <c:pt idx="6974">
                  <c:v>45056.844166898147</c:v>
                </c:pt>
                <c:pt idx="6975">
                  <c:v>45056.854583622684</c:v>
                </c:pt>
                <c:pt idx="6976">
                  <c:v>45056.865000347221</c:v>
                </c:pt>
                <c:pt idx="6977">
                  <c:v>45056.875417071758</c:v>
                </c:pt>
                <c:pt idx="6978">
                  <c:v>45056.885833796296</c:v>
                </c:pt>
                <c:pt idx="6979">
                  <c:v>45056.896250520833</c:v>
                </c:pt>
                <c:pt idx="6980">
                  <c:v>45056.90666724537</c:v>
                </c:pt>
                <c:pt idx="6981">
                  <c:v>45056.917083969907</c:v>
                </c:pt>
                <c:pt idx="6982">
                  <c:v>45056.927500694444</c:v>
                </c:pt>
                <c:pt idx="6983">
                  <c:v>45056.937917418982</c:v>
                </c:pt>
                <c:pt idx="6984">
                  <c:v>45056.948334143519</c:v>
                </c:pt>
                <c:pt idx="6985">
                  <c:v>45056.958750868056</c:v>
                </c:pt>
                <c:pt idx="6986">
                  <c:v>45056.969167592593</c:v>
                </c:pt>
                <c:pt idx="6987">
                  <c:v>45056.979584317131</c:v>
                </c:pt>
                <c:pt idx="6988">
                  <c:v>45056.990001041668</c:v>
                </c:pt>
                <c:pt idx="6989">
                  <c:v>45057.000417766205</c:v>
                </c:pt>
                <c:pt idx="6990">
                  <c:v>45057.010834490742</c:v>
                </c:pt>
                <c:pt idx="6991">
                  <c:v>45057.021251215279</c:v>
                </c:pt>
                <c:pt idx="6992">
                  <c:v>45057.031667939817</c:v>
                </c:pt>
                <c:pt idx="6993">
                  <c:v>45057.042084664354</c:v>
                </c:pt>
                <c:pt idx="6994">
                  <c:v>45057.052501388891</c:v>
                </c:pt>
                <c:pt idx="6995">
                  <c:v>45057.062918113428</c:v>
                </c:pt>
                <c:pt idx="6996">
                  <c:v>45057.073334837965</c:v>
                </c:pt>
                <c:pt idx="6997">
                  <c:v>45057.083751562503</c:v>
                </c:pt>
                <c:pt idx="6998">
                  <c:v>45057.09416828704</c:v>
                </c:pt>
                <c:pt idx="6999">
                  <c:v>45057.104585011577</c:v>
                </c:pt>
                <c:pt idx="7000">
                  <c:v>45057.115001736114</c:v>
                </c:pt>
                <c:pt idx="7001">
                  <c:v>45057.125418460651</c:v>
                </c:pt>
                <c:pt idx="7002">
                  <c:v>45057.135835185189</c:v>
                </c:pt>
                <c:pt idx="7003">
                  <c:v>45057.146251909726</c:v>
                </c:pt>
                <c:pt idx="7004">
                  <c:v>45057.156668634256</c:v>
                </c:pt>
                <c:pt idx="7005">
                  <c:v>45057.167085358793</c:v>
                </c:pt>
                <c:pt idx="7006">
                  <c:v>45057.17750208333</c:v>
                </c:pt>
                <c:pt idx="7007">
                  <c:v>45057.187918807867</c:v>
                </c:pt>
                <c:pt idx="7008">
                  <c:v>45057.198335532405</c:v>
                </c:pt>
                <c:pt idx="7009">
                  <c:v>45057.208752256942</c:v>
                </c:pt>
                <c:pt idx="7010">
                  <c:v>45057.219168981479</c:v>
                </c:pt>
                <c:pt idx="7011">
                  <c:v>45057.229585706016</c:v>
                </c:pt>
                <c:pt idx="7012">
                  <c:v>45057.240002430553</c:v>
                </c:pt>
                <c:pt idx="7013">
                  <c:v>45057.250419155091</c:v>
                </c:pt>
                <c:pt idx="7014">
                  <c:v>45057.260835879628</c:v>
                </c:pt>
                <c:pt idx="7015">
                  <c:v>45057.271252604165</c:v>
                </c:pt>
                <c:pt idx="7016">
                  <c:v>45057.281669328702</c:v>
                </c:pt>
                <c:pt idx="7017">
                  <c:v>45057.292086053239</c:v>
                </c:pt>
                <c:pt idx="7018">
                  <c:v>45057.302502777777</c:v>
                </c:pt>
                <c:pt idx="7019">
                  <c:v>45057.312919502314</c:v>
                </c:pt>
                <c:pt idx="7020">
                  <c:v>45057.323336226851</c:v>
                </c:pt>
                <c:pt idx="7021">
                  <c:v>45057.333752951388</c:v>
                </c:pt>
                <c:pt idx="7022">
                  <c:v>45057.344169675926</c:v>
                </c:pt>
                <c:pt idx="7023">
                  <c:v>45057.354586400463</c:v>
                </c:pt>
                <c:pt idx="7024">
                  <c:v>45057.365003125</c:v>
                </c:pt>
                <c:pt idx="7025">
                  <c:v>45057.375419849537</c:v>
                </c:pt>
                <c:pt idx="7026">
                  <c:v>45057.385836574074</c:v>
                </c:pt>
                <c:pt idx="7027">
                  <c:v>45057.396253298612</c:v>
                </c:pt>
                <c:pt idx="7028">
                  <c:v>45057.406670023149</c:v>
                </c:pt>
                <c:pt idx="7029">
                  <c:v>45057.417086747686</c:v>
                </c:pt>
                <c:pt idx="7030">
                  <c:v>45057.427503472223</c:v>
                </c:pt>
                <c:pt idx="7031">
                  <c:v>45057.43792019676</c:v>
                </c:pt>
                <c:pt idx="7032">
                  <c:v>45057.448336921298</c:v>
                </c:pt>
                <c:pt idx="7033">
                  <c:v>45057.458753645835</c:v>
                </c:pt>
                <c:pt idx="7034">
                  <c:v>45057.469170370372</c:v>
                </c:pt>
                <c:pt idx="7035">
                  <c:v>45057.479587094909</c:v>
                </c:pt>
                <c:pt idx="7036">
                  <c:v>45057.490003819446</c:v>
                </c:pt>
                <c:pt idx="7037">
                  <c:v>45057.500420543984</c:v>
                </c:pt>
                <c:pt idx="7038">
                  <c:v>45057.510837268521</c:v>
                </c:pt>
                <c:pt idx="7039">
                  <c:v>45057.521253993058</c:v>
                </c:pt>
                <c:pt idx="7040">
                  <c:v>45057.531670717595</c:v>
                </c:pt>
                <c:pt idx="7041">
                  <c:v>45057.542087442132</c:v>
                </c:pt>
                <c:pt idx="7042">
                  <c:v>45057.55250416667</c:v>
                </c:pt>
                <c:pt idx="7043">
                  <c:v>45057.562920891207</c:v>
                </c:pt>
                <c:pt idx="7044">
                  <c:v>45057.573337615744</c:v>
                </c:pt>
                <c:pt idx="7045">
                  <c:v>45057.583754340281</c:v>
                </c:pt>
                <c:pt idx="7046">
                  <c:v>45057.594171064811</c:v>
                </c:pt>
                <c:pt idx="7047">
                  <c:v>45057.604587789348</c:v>
                </c:pt>
                <c:pt idx="7048">
                  <c:v>45057.615004513886</c:v>
                </c:pt>
                <c:pt idx="7049">
                  <c:v>45057.625421238423</c:v>
                </c:pt>
                <c:pt idx="7050">
                  <c:v>45057.63583796296</c:v>
                </c:pt>
                <c:pt idx="7051">
                  <c:v>45057.646254687497</c:v>
                </c:pt>
                <c:pt idx="7052">
                  <c:v>45057.656671412034</c:v>
                </c:pt>
                <c:pt idx="7053">
                  <c:v>45057.667088136572</c:v>
                </c:pt>
                <c:pt idx="7054">
                  <c:v>45057.677504861109</c:v>
                </c:pt>
                <c:pt idx="7055">
                  <c:v>45057.687921585646</c:v>
                </c:pt>
                <c:pt idx="7056">
                  <c:v>45057.698338310183</c:v>
                </c:pt>
                <c:pt idx="7057">
                  <c:v>45057.708755034721</c:v>
                </c:pt>
                <c:pt idx="7058">
                  <c:v>45057.719171759258</c:v>
                </c:pt>
                <c:pt idx="7059">
                  <c:v>45057.729588483795</c:v>
                </c:pt>
                <c:pt idx="7060">
                  <c:v>45057.740005208332</c:v>
                </c:pt>
                <c:pt idx="7061">
                  <c:v>45057.750421932869</c:v>
                </c:pt>
                <c:pt idx="7062">
                  <c:v>45057.760838657407</c:v>
                </c:pt>
                <c:pt idx="7063">
                  <c:v>45057.771255381944</c:v>
                </c:pt>
                <c:pt idx="7064">
                  <c:v>45057.781672106481</c:v>
                </c:pt>
                <c:pt idx="7065">
                  <c:v>45057.792088831018</c:v>
                </c:pt>
                <c:pt idx="7066">
                  <c:v>45057.802505555555</c:v>
                </c:pt>
                <c:pt idx="7067">
                  <c:v>45057.812922280093</c:v>
                </c:pt>
                <c:pt idx="7068">
                  <c:v>45057.82333900463</c:v>
                </c:pt>
                <c:pt idx="7069">
                  <c:v>45057.833755729167</c:v>
                </c:pt>
                <c:pt idx="7070">
                  <c:v>45057.844172453704</c:v>
                </c:pt>
                <c:pt idx="7071">
                  <c:v>45057.854589178241</c:v>
                </c:pt>
                <c:pt idx="7072">
                  <c:v>45057.865005902779</c:v>
                </c:pt>
                <c:pt idx="7073">
                  <c:v>45057.875422627316</c:v>
                </c:pt>
                <c:pt idx="7074">
                  <c:v>45057.885839351853</c:v>
                </c:pt>
                <c:pt idx="7075">
                  <c:v>45057.89625607639</c:v>
                </c:pt>
                <c:pt idx="7076">
                  <c:v>45057.906672800927</c:v>
                </c:pt>
                <c:pt idx="7077">
                  <c:v>45057.917089525465</c:v>
                </c:pt>
                <c:pt idx="7078">
                  <c:v>45057.927506250002</c:v>
                </c:pt>
                <c:pt idx="7079">
                  <c:v>45057.937922974539</c:v>
                </c:pt>
                <c:pt idx="7080">
                  <c:v>45057.948339699076</c:v>
                </c:pt>
                <c:pt idx="7081">
                  <c:v>45057.958756423614</c:v>
                </c:pt>
                <c:pt idx="7082">
                  <c:v>45057.969173148151</c:v>
                </c:pt>
                <c:pt idx="7083">
                  <c:v>45057.979589872688</c:v>
                </c:pt>
                <c:pt idx="7084">
                  <c:v>45057.990006597225</c:v>
                </c:pt>
                <c:pt idx="7085">
                  <c:v>45058.000423321762</c:v>
                </c:pt>
                <c:pt idx="7086">
                  <c:v>45058.0108400463</c:v>
                </c:pt>
                <c:pt idx="7087">
                  <c:v>45058.021256770837</c:v>
                </c:pt>
                <c:pt idx="7088">
                  <c:v>45058.031673495374</c:v>
                </c:pt>
                <c:pt idx="7089">
                  <c:v>45058.042090219904</c:v>
                </c:pt>
                <c:pt idx="7090">
                  <c:v>45058.052506944441</c:v>
                </c:pt>
                <c:pt idx="7091">
                  <c:v>45058.062923668978</c:v>
                </c:pt>
                <c:pt idx="7092">
                  <c:v>45058.073340393516</c:v>
                </c:pt>
                <c:pt idx="7093">
                  <c:v>45058.083757118053</c:v>
                </c:pt>
                <c:pt idx="7094">
                  <c:v>45058.09417384259</c:v>
                </c:pt>
                <c:pt idx="7095">
                  <c:v>45058.104590567127</c:v>
                </c:pt>
                <c:pt idx="7096">
                  <c:v>45058.115007291664</c:v>
                </c:pt>
                <c:pt idx="7097">
                  <c:v>45058.125424016202</c:v>
                </c:pt>
                <c:pt idx="7098">
                  <c:v>45058.135840740739</c:v>
                </c:pt>
                <c:pt idx="7099">
                  <c:v>45058.146257465276</c:v>
                </c:pt>
                <c:pt idx="7100">
                  <c:v>45058.156674189813</c:v>
                </c:pt>
                <c:pt idx="7101">
                  <c:v>45058.16709091435</c:v>
                </c:pt>
                <c:pt idx="7102">
                  <c:v>45058.177507638888</c:v>
                </c:pt>
                <c:pt idx="7103">
                  <c:v>45058.187924363425</c:v>
                </c:pt>
                <c:pt idx="7104">
                  <c:v>45058.198341087962</c:v>
                </c:pt>
                <c:pt idx="7105">
                  <c:v>45058.208757812499</c:v>
                </c:pt>
                <c:pt idx="7106">
                  <c:v>45058.219174537036</c:v>
                </c:pt>
                <c:pt idx="7107">
                  <c:v>45058.229591261574</c:v>
                </c:pt>
                <c:pt idx="7108">
                  <c:v>45058.240007986111</c:v>
                </c:pt>
                <c:pt idx="7109">
                  <c:v>45058.250424710648</c:v>
                </c:pt>
                <c:pt idx="7110">
                  <c:v>45058.260841435185</c:v>
                </c:pt>
                <c:pt idx="7111">
                  <c:v>45058.271258159722</c:v>
                </c:pt>
                <c:pt idx="7112">
                  <c:v>45058.28167488426</c:v>
                </c:pt>
                <c:pt idx="7113">
                  <c:v>45058.292091608797</c:v>
                </c:pt>
                <c:pt idx="7114">
                  <c:v>45058.302508333334</c:v>
                </c:pt>
                <c:pt idx="7115">
                  <c:v>45058.312925057871</c:v>
                </c:pt>
                <c:pt idx="7116">
                  <c:v>45058.323341782409</c:v>
                </c:pt>
                <c:pt idx="7117">
                  <c:v>45058.333758506946</c:v>
                </c:pt>
                <c:pt idx="7118">
                  <c:v>45058.344175231483</c:v>
                </c:pt>
                <c:pt idx="7119">
                  <c:v>45058.35459195602</c:v>
                </c:pt>
                <c:pt idx="7120">
                  <c:v>45058.365008680557</c:v>
                </c:pt>
                <c:pt idx="7121">
                  <c:v>45058.375425405095</c:v>
                </c:pt>
                <c:pt idx="7122">
                  <c:v>45058.385842129632</c:v>
                </c:pt>
                <c:pt idx="7123">
                  <c:v>45058.396258854169</c:v>
                </c:pt>
                <c:pt idx="7124">
                  <c:v>45058.406675578706</c:v>
                </c:pt>
                <c:pt idx="7125">
                  <c:v>45058.417092303243</c:v>
                </c:pt>
                <c:pt idx="7126">
                  <c:v>45058.427509027781</c:v>
                </c:pt>
                <c:pt idx="7127">
                  <c:v>45058.437925752318</c:v>
                </c:pt>
                <c:pt idx="7128">
                  <c:v>45058.448342476855</c:v>
                </c:pt>
                <c:pt idx="7129">
                  <c:v>45058.458759201392</c:v>
                </c:pt>
                <c:pt idx="7130">
                  <c:v>45058.469175925929</c:v>
                </c:pt>
                <c:pt idx="7131">
                  <c:v>45058.479592650459</c:v>
                </c:pt>
                <c:pt idx="7132">
                  <c:v>45058.490009374997</c:v>
                </c:pt>
                <c:pt idx="7133">
                  <c:v>45058.500426099534</c:v>
                </c:pt>
                <c:pt idx="7134">
                  <c:v>45058.510842824071</c:v>
                </c:pt>
                <c:pt idx="7135">
                  <c:v>45058.521259548608</c:v>
                </c:pt>
                <c:pt idx="7136">
                  <c:v>45058.531676273145</c:v>
                </c:pt>
                <c:pt idx="7137">
                  <c:v>45058.542092997683</c:v>
                </c:pt>
                <c:pt idx="7138">
                  <c:v>45058.55250972222</c:v>
                </c:pt>
                <c:pt idx="7139">
                  <c:v>45058.562926446757</c:v>
                </c:pt>
                <c:pt idx="7140">
                  <c:v>45058.573343171294</c:v>
                </c:pt>
                <c:pt idx="7141">
                  <c:v>45058.583759895831</c:v>
                </c:pt>
                <c:pt idx="7142">
                  <c:v>45058.594176620369</c:v>
                </c:pt>
                <c:pt idx="7143">
                  <c:v>45058.604593344906</c:v>
                </c:pt>
                <c:pt idx="7144">
                  <c:v>45058.615010069443</c:v>
                </c:pt>
                <c:pt idx="7145">
                  <c:v>45058.62542679398</c:v>
                </c:pt>
                <c:pt idx="7146">
                  <c:v>45058.635843518518</c:v>
                </c:pt>
                <c:pt idx="7147">
                  <c:v>45058.646260243055</c:v>
                </c:pt>
                <c:pt idx="7148">
                  <c:v>45058.656676967592</c:v>
                </c:pt>
                <c:pt idx="7149">
                  <c:v>45058.667093692129</c:v>
                </c:pt>
                <c:pt idx="7150">
                  <c:v>45058.677510416666</c:v>
                </c:pt>
                <c:pt idx="7151">
                  <c:v>45058.687927141204</c:v>
                </c:pt>
                <c:pt idx="7152">
                  <c:v>45058.698343865741</c:v>
                </c:pt>
                <c:pt idx="7153">
                  <c:v>45058.708760590278</c:v>
                </c:pt>
                <c:pt idx="7154">
                  <c:v>45058.719177314815</c:v>
                </c:pt>
                <c:pt idx="7155">
                  <c:v>45058.729594039352</c:v>
                </c:pt>
                <c:pt idx="7156">
                  <c:v>45058.74001076389</c:v>
                </c:pt>
                <c:pt idx="7157">
                  <c:v>45058.750427488427</c:v>
                </c:pt>
                <c:pt idx="7158">
                  <c:v>45058.760844212964</c:v>
                </c:pt>
                <c:pt idx="7159">
                  <c:v>45058.771260937501</c:v>
                </c:pt>
                <c:pt idx="7160">
                  <c:v>45058.781677662038</c:v>
                </c:pt>
                <c:pt idx="7161">
                  <c:v>45058.792094386576</c:v>
                </c:pt>
                <c:pt idx="7162">
                  <c:v>45058.802511111113</c:v>
                </c:pt>
                <c:pt idx="7163">
                  <c:v>45058.81292783565</c:v>
                </c:pt>
                <c:pt idx="7164">
                  <c:v>45058.823344560187</c:v>
                </c:pt>
                <c:pt idx="7165">
                  <c:v>45058.833761284724</c:v>
                </c:pt>
                <c:pt idx="7166">
                  <c:v>45058.844178009262</c:v>
                </c:pt>
                <c:pt idx="7167">
                  <c:v>45058.854594733799</c:v>
                </c:pt>
                <c:pt idx="7168">
                  <c:v>45058.865011458336</c:v>
                </c:pt>
                <c:pt idx="7169">
                  <c:v>45058.875428182873</c:v>
                </c:pt>
                <c:pt idx="7170">
                  <c:v>45058.885844907411</c:v>
                </c:pt>
                <c:pt idx="7171">
                  <c:v>45058.896261631948</c:v>
                </c:pt>
                <c:pt idx="7172">
                  <c:v>45058.906678356485</c:v>
                </c:pt>
                <c:pt idx="7173">
                  <c:v>45058.917095081022</c:v>
                </c:pt>
                <c:pt idx="7174">
                  <c:v>45058.927511805552</c:v>
                </c:pt>
                <c:pt idx="7175">
                  <c:v>45058.937928530089</c:v>
                </c:pt>
                <c:pt idx="7176">
                  <c:v>45058.948345254626</c:v>
                </c:pt>
                <c:pt idx="7177">
                  <c:v>45058.958761979164</c:v>
                </c:pt>
                <c:pt idx="7178">
                  <c:v>45058.969178703701</c:v>
                </c:pt>
                <c:pt idx="7179">
                  <c:v>45058.979595428238</c:v>
                </c:pt>
                <c:pt idx="7180">
                  <c:v>45058.990012152775</c:v>
                </c:pt>
                <c:pt idx="7181">
                  <c:v>45059.000428877313</c:v>
                </c:pt>
                <c:pt idx="7182">
                  <c:v>45059.01084560185</c:v>
                </c:pt>
                <c:pt idx="7183">
                  <c:v>45059.021262326387</c:v>
                </c:pt>
                <c:pt idx="7184">
                  <c:v>45059.031679050924</c:v>
                </c:pt>
                <c:pt idx="7185">
                  <c:v>45059.042095775461</c:v>
                </c:pt>
                <c:pt idx="7186">
                  <c:v>45059.052512499999</c:v>
                </c:pt>
                <c:pt idx="7187">
                  <c:v>45059.062929224536</c:v>
                </c:pt>
                <c:pt idx="7188">
                  <c:v>45059.073345949073</c:v>
                </c:pt>
                <c:pt idx="7189">
                  <c:v>45059.08376267361</c:v>
                </c:pt>
                <c:pt idx="7190">
                  <c:v>45059.094179398147</c:v>
                </c:pt>
                <c:pt idx="7191">
                  <c:v>45059.104596122685</c:v>
                </c:pt>
                <c:pt idx="7192">
                  <c:v>45059.115012847222</c:v>
                </c:pt>
                <c:pt idx="7193">
                  <c:v>45059.125429571759</c:v>
                </c:pt>
                <c:pt idx="7194">
                  <c:v>45059.135846296296</c:v>
                </c:pt>
                <c:pt idx="7195">
                  <c:v>45059.146263020833</c:v>
                </c:pt>
                <c:pt idx="7196">
                  <c:v>45059.156679745371</c:v>
                </c:pt>
                <c:pt idx="7197">
                  <c:v>45059.167096469908</c:v>
                </c:pt>
                <c:pt idx="7198">
                  <c:v>45059.177513194445</c:v>
                </c:pt>
                <c:pt idx="7199">
                  <c:v>45059.187929918982</c:v>
                </c:pt>
                <c:pt idx="7200">
                  <c:v>45059.198346643519</c:v>
                </c:pt>
                <c:pt idx="7201">
                  <c:v>45059.208763368057</c:v>
                </c:pt>
                <c:pt idx="7202">
                  <c:v>45059.219180092594</c:v>
                </c:pt>
                <c:pt idx="7203">
                  <c:v>45059.229596817131</c:v>
                </c:pt>
                <c:pt idx="7204">
                  <c:v>45059.240013541668</c:v>
                </c:pt>
                <c:pt idx="7205">
                  <c:v>45059.250430266206</c:v>
                </c:pt>
                <c:pt idx="7206">
                  <c:v>45059.260846990743</c:v>
                </c:pt>
                <c:pt idx="7207">
                  <c:v>45059.27126371528</c:v>
                </c:pt>
                <c:pt idx="7208">
                  <c:v>45059.281680439817</c:v>
                </c:pt>
                <c:pt idx="7209">
                  <c:v>45059.292097164354</c:v>
                </c:pt>
                <c:pt idx="7210">
                  <c:v>45059.302513888892</c:v>
                </c:pt>
                <c:pt idx="7211">
                  <c:v>45059.312930613429</c:v>
                </c:pt>
                <c:pt idx="7212">
                  <c:v>45059.323347337966</c:v>
                </c:pt>
                <c:pt idx="7213">
                  <c:v>45059.333764062503</c:v>
                </c:pt>
                <c:pt idx="7214">
                  <c:v>45059.34418078704</c:v>
                </c:pt>
                <c:pt idx="7215">
                  <c:v>45059.354597511578</c:v>
                </c:pt>
                <c:pt idx="7216">
                  <c:v>45059.365014236108</c:v>
                </c:pt>
                <c:pt idx="7217">
                  <c:v>45059.375430960645</c:v>
                </c:pt>
                <c:pt idx="7218">
                  <c:v>45059.385847685182</c:v>
                </c:pt>
                <c:pt idx="7219">
                  <c:v>45059.396264409719</c:v>
                </c:pt>
                <c:pt idx="7220">
                  <c:v>45059.406681134256</c:v>
                </c:pt>
                <c:pt idx="7221">
                  <c:v>45059.417097858794</c:v>
                </c:pt>
                <c:pt idx="7222">
                  <c:v>45059.427514583331</c:v>
                </c:pt>
                <c:pt idx="7223">
                  <c:v>45059.437931307868</c:v>
                </c:pt>
                <c:pt idx="7224">
                  <c:v>45059.448348032405</c:v>
                </c:pt>
                <c:pt idx="7225">
                  <c:v>45059.458764756942</c:v>
                </c:pt>
                <c:pt idx="7226">
                  <c:v>45059.46918148148</c:v>
                </c:pt>
                <c:pt idx="7227">
                  <c:v>45059.479598206017</c:v>
                </c:pt>
                <c:pt idx="7228">
                  <c:v>45059.490014930554</c:v>
                </c:pt>
                <c:pt idx="7229">
                  <c:v>45059.500431655091</c:v>
                </c:pt>
                <c:pt idx="7230">
                  <c:v>45059.510848379628</c:v>
                </c:pt>
                <c:pt idx="7231">
                  <c:v>45059.521265104166</c:v>
                </c:pt>
                <c:pt idx="7232">
                  <c:v>45059.531681828703</c:v>
                </c:pt>
                <c:pt idx="7233">
                  <c:v>45059.54209855324</c:v>
                </c:pt>
                <c:pt idx="7234">
                  <c:v>45059.552515277777</c:v>
                </c:pt>
                <c:pt idx="7235">
                  <c:v>45059.562932002314</c:v>
                </c:pt>
                <c:pt idx="7236">
                  <c:v>45059.573348726852</c:v>
                </c:pt>
                <c:pt idx="7237">
                  <c:v>45059.583765451389</c:v>
                </c:pt>
                <c:pt idx="7238">
                  <c:v>45059.594182175926</c:v>
                </c:pt>
                <c:pt idx="7239">
                  <c:v>45059.604598900463</c:v>
                </c:pt>
                <c:pt idx="7240">
                  <c:v>45059.615015625001</c:v>
                </c:pt>
                <c:pt idx="7241">
                  <c:v>45059.625432349538</c:v>
                </c:pt>
                <c:pt idx="7242">
                  <c:v>45059.635849074075</c:v>
                </c:pt>
                <c:pt idx="7243">
                  <c:v>45059.646265798612</c:v>
                </c:pt>
                <c:pt idx="7244">
                  <c:v>45059.656682523149</c:v>
                </c:pt>
                <c:pt idx="7245">
                  <c:v>45059.667099247687</c:v>
                </c:pt>
                <c:pt idx="7246">
                  <c:v>45059.677515972224</c:v>
                </c:pt>
                <c:pt idx="7247">
                  <c:v>45059.687932696761</c:v>
                </c:pt>
                <c:pt idx="7248">
                  <c:v>45059.698349421298</c:v>
                </c:pt>
                <c:pt idx="7249">
                  <c:v>45059.708766145835</c:v>
                </c:pt>
                <c:pt idx="7250">
                  <c:v>45059.719182870373</c:v>
                </c:pt>
                <c:pt idx="7251">
                  <c:v>45059.72959959491</c:v>
                </c:pt>
                <c:pt idx="7252">
                  <c:v>45059.740016319447</c:v>
                </c:pt>
                <c:pt idx="7253">
                  <c:v>45059.750433043984</c:v>
                </c:pt>
                <c:pt idx="7254">
                  <c:v>45059.760849768521</c:v>
                </c:pt>
                <c:pt idx="7255">
                  <c:v>45059.771266493059</c:v>
                </c:pt>
                <c:pt idx="7256">
                  <c:v>45059.781683217596</c:v>
                </c:pt>
                <c:pt idx="7257">
                  <c:v>45059.792099942133</c:v>
                </c:pt>
                <c:pt idx="7258">
                  <c:v>45059.80251666667</c:v>
                </c:pt>
                <c:pt idx="7259">
                  <c:v>45059.8129333912</c:v>
                </c:pt>
                <c:pt idx="7260">
                  <c:v>45059.823350115737</c:v>
                </c:pt>
                <c:pt idx="7261">
                  <c:v>45059.833766840275</c:v>
                </c:pt>
                <c:pt idx="7262">
                  <c:v>45059.844183564812</c:v>
                </c:pt>
                <c:pt idx="7263">
                  <c:v>45059.854600289349</c:v>
                </c:pt>
                <c:pt idx="7264">
                  <c:v>45059.865017013886</c:v>
                </c:pt>
                <c:pt idx="7265">
                  <c:v>45059.875433738423</c:v>
                </c:pt>
                <c:pt idx="7266">
                  <c:v>45059.885850462961</c:v>
                </c:pt>
                <c:pt idx="7267">
                  <c:v>45059.896267187498</c:v>
                </c:pt>
                <c:pt idx="7268">
                  <c:v>45059.906683912035</c:v>
                </c:pt>
                <c:pt idx="7269">
                  <c:v>45059.917100636572</c:v>
                </c:pt>
                <c:pt idx="7270">
                  <c:v>45059.927517361109</c:v>
                </c:pt>
                <c:pt idx="7271">
                  <c:v>45059.937934085647</c:v>
                </c:pt>
                <c:pt idx="7272">
                  <c:v>45059.948350810184</c:v>
                </c:pt>
                <c:pt idx="7273">
                  <c:v>45059.958767534721</c:v>
                </c:pt>
                <c:pt idx="7274">
                  <c:v>45059.969184259258</c:v>
                </c:pt>
                <c:pt idx="7275">
                  <c:v>45059.979600983796</c:v>
                </c:pt>
                <c:pt idx="7276">
                  <c:v>45059.990017708333</c:v>
                </c:pt>
                <c:pt idx="7277">
                  <c:v>45060.00043443287</c:v>
                </c:pt>
                <c:pt idx="7278">
                  <c:v>45060.010851157407</c:v>
                </c:pt>
                <c:pt idx="7279">
                  <c:v>45060.021267881944</c:v>
                </c:pt>
                <c:pt idx="7280">
                  <c:v>45060.031684606482</c:v>
                </c:pt>
                <c:pt idx="7281">
                  <c:v>45060.042101331019</c:v>
                </c:pt>
                <c:pt idx="7282">
                  <c:v>45060.052518055556</c:v>
                </c:pt>
                <c:pt idx="7283">
                  <c:v>45060.062934780093</c:v>
                </c:pt>
                <c:pt idx="7284">
                  <c:v>45060.07335150463</c:v>
                </c:pt>
                <c:pt idx="7285">
                  <c:v>45060.083768229168</c:v>
                </c:pt>
                <c:pt idx="7286">
                  <c:v>45060.094184953705</c:v>
                </c:pt>
                <c:pt idx="7287">
                  <c:v>45060.104601678242</c:v>
                </c:pt>
                <c:pt idx="7288">
                  <c:v>45060.115018402779</c:v>
                </c:pt>
                <c:pt idx="7289">
                  <c:v>45060.125435127316</c:v>
                </c:pt>
                <c:pt idx="7290">
                  <c:v>45060.135851851854</c:v>
                </c:pt>
                <c:pt idx="7291">
                  <c:v>45060.146268576391</c:v>
                </c:pt>
                <c:pt idx="7292">
                  <c:v>45060.156685300928</c:v>
                </c:pt>
                <c:pt idx="7293">
                  <c:v>45060.167102025465</c:v>
                </c:pt>
                <c:pt idx="7294">
                  <c:v>45060.177518750002</c:v>
                </c:pt>
                <c:pt idx="7295">
                  <c:v>45060.18793547454</c:v>
                </c:pt>
                <c:pt idx="7296">
                  <c:v>45060.198352199077</c:v>
                </c:pt>
                <c:pt idx="7297">
                  <c:v>45060.208768923614</c:v>
                </c:pt>
                <c:pt idx="7298">
                  <c:v>45060.219185648151</c:v>
                </c:pt>
                <c:pt idx="7299">
                  <c:v>45060.229602372689</c:v>
                </c:pt>
                <c:pt idx="7300">
                  <c:v>45060.240019097226</c:v>
                </c:pt>
                <c:pt idx="7301">
                  <c:v>45060.250435821756</c:v>
                </c:pt>
                <c:pt idx="7302">
                  <c:v>45060.260852546293</c:v>
                </c:pt>
                <c:pt idx="7303">
                  <c:v>45060.27126927083</c:v>
                </c:pt>
                <c:pt idx="7304">
                  <c:v>45060.281685995367</c:v>
                </c:pt>
                <c:pt idx="7305">
                  <c:v>45060.292102719905</c:v>
                </c:pt>
                <c:pt idx="7306">
                  <c:v>45060.302519444442</c:v>
                </c:pt>
                <c:pt idx="7307">
                  <c:v>45060.312936168979</c:v>
                </c:pt>
                <c:pt idx="7308">
                  <c:v>45060.323352893516</c:v>
                </c:pt>
                <c:pt idx="7309">
                  <c:v>45060.333769618053</c:v>
                </c:pt>
                <c:pt idx="7310">
                  <c:v>45060.344186342591</c:v>
                </c:pt>
                <c:pt idx="7311">
                  <c:v>45060.354603067128</c:v>
                </c:pt>
                <c:pt idx="7312">
                  <c:v>45060.365019791665</c:v>
                </c:pt>
                <c:pt idx="7313">
                  <c:v>45060.375436516202</c:v>
                </c:pt>
                <c:pt idx="7314">
                  <c:v>45060.385853240739</c:v>
                </c:pt>
                <c:pt idx="7315">
                  <c:v>45060.396269965277</c:v>
                </c:pt>
                <c:pt idx="7316">
                  <c:v>45060.406686689814</c:v>
                </c:pt>
                <c:pt idx="7317">
                  <c:v>45060.417103414351</c:v>
                </c:pt>
                <c:pt idx="7318">
                  <c:v>45060.427520138888</c:v>
                </c:pt>
                <c:pt idx="7319">
                  <c:v>45060.437936863425</c:v>
                </c:pt>
                <c:pt idx="7320">
                  <c:v>45060.448353587963</c:v>
                </c:pt>
                <c:pt idx="7321">
                  <c:v>45060.4587703125</c:v>
                </c:pt>
                <c:pt idx="7322">
                  <c:v>45060.469187037037</c:v>
                </c:pt>
                <c:pt idx="7323">
                  <c:v>45060.479603761574</c:v>
                </c:pt>
                <c:pt idx="7324">
                  <c:v>45060.490020486111</c:v>
                </c:pt>
                <c:pt idx="7325">
                  <c:v>45060.500437210649</c:v>
                </c:pt>
                <c:pt idx="7326">
                  <c:v>45060.510853935186</c:v>
                </c:pt>
                <c:pt idx="7327">
                  <c:v>45060.521270659723</c:v>
                </c:pt>
                <c:pt idx="7328">
                  <c:v>45060.53168738426</c:v>
                </c:pt>
                <c:pt idx="7329">
                  <c:v>45060.542104108798</c:v>
                </c:pt>
                <c:pt idx="7330">
                  <c:v>45060.552520833335</c:v>
                </c:pt>
                <c:pt idx="7331">
                  <c:v>45060.562937557872</c:v>
                </c:pt>
                <c:pt idx="7332">
                  <c:v>45060.573354282409</c:v>
                </c:pt>
                <c:pt idx="7333">
                  <c:v>45060.583771006946</c:v>
                </c:pt>
                <c:pt idx="7334">
                  <c:v>45060.594187731484</c:v>
                </c:pt>
                <c:pt idx="7335">
                  <c:v>45060.604604456021</c:v>
                </c:pt>
                <c:pt idx="7336">
                  <c:v>45060.615021180558</c:v>
                </c:pt>
                <c:pt idx="7337">
                  <c:v>45060.625437905095</c:v>
                </c:pt>
                <c:pt idx="7338">
                  <c:v>45060.635854629632</c:v>
                </c:pt>
                <c:pt idx="7339">
                  <c:v>45060.64627135417</c:v>
                </c:pt>
                <c:pt idx="7340">
                  <c:v>45060.656688078707</c:v>
                </c:pt>
                <c:pt idx="7341">
                  <c:v>45060.667104803244</c:v>
                </c:pt>
                <c:pt idx="7342">
                  <c:v>45060.677521527781</c:v>
                </c:pt>
                <c:pt idx="7343">
                  <c:v>45060.687938252318</c:v>
                </c:pt>
                <c:pt idx="7344">
                  <c:v>45060.698354976848</c:v>
                </c:pt>
                <c:pt idx="7345">
                  <c:v>45060.708771701386</c:v>
                </c:pt>
                <c:pt idx="7346">
                  <c:v>45060.719188425923</c:v>
                </c:pt>
                <c:pt idx="7347">
                  <c:v>45060.72960515046</c:v>
                </c:pt>
                <c:pt idx="7348">
                  <c:v>45060.740021874997</c:v>
                </c:pt>
                <c:pt idx="7349">
                  <c:v>45060.750438599534</c:v>
                </c:pt>
                <c:pt idx="7350">
                  <c:v>45060.760855324072</c:v>
                </c:pt>
                <c:pt idx="7351">
                  <c:v>45060.771272048609</c:v>
                </c:pt>
                <c:pt idx="7352">
                  <c:v>45060.781688773146</c:v>
                </c:pt>
                <c:pt idx="7353">
                  <c:v>45060.792105497683</c:v>
                </c:pt>
                <c:pt idx="7354">
                  <c:v>45060.80252222222</c:v>
                </c:pt>
                <c:pt idx="7355">
                  <c:v>45060.812938946758</c:v>
                </c:pt>
                <c:pt idx="7356">
                  <c:v>45060.823355671295</c:v>
                </c:pt>
                <c:pt idx="7357">
                  <c:v>45060.833772395832</c:v>
                </c:pt>
                <c:pt idx="7358">
                  <c:v>45060.844189120369</c:v>
                </c:pt>
                <c:pt idx="7359">
                  <c:v>45060.854605844906</c:v>
                </c:pt>
                <c:pt idx="7360">
                  <c:v>45060.865022569444</c:v>
                </c:pt>
                <c:pt idx="7361">
                  <c:v>45060.875439293981</c:v>
                </c:pt>
                <c:pt idx="7362">
                  <c:v>45060.885856018518</c:v>
                </c:pt>
                <c:pt idx="7363">
                  <c:v>45060.896272743055</c:v>
                </c:pt>
                <c:pt idx="7364">
                  <c:v>45060.906689467593</c:v>
                </c:pt>
                <c:pt idx="7365">
                  <c:v>45060.91710619213</c:v>
                </c:pt>
                <c:pt idx="7366">
                  <c:v>45060.927522916667</c:v>
                </c:pt>
                <c:pt idx="7367">
                  <c:v>45060.937939641204</c:v>
                </c:pt>
                <c:pt idx="7368">
                  <c:v>45060.948356365741</c:v>
                </c:pt>
                <c:pt idx="7369">
                  <c:v>45060.958773090279</c:v>
                </c:pt>
                <c:pt idx="7370">
                  <c:v>45060.969189814816</c:v>
                </c:pt>
                <c:pt idx="7371">
                  <c:v>45060.979606539353</c:v>
                </c:pt>
                <c:pt idx="7372">
                  <c:v>45060.99002326389</c:v>
                </c:pt>
                <c:pt idx="7373">
                  <c:v>45061.000439988427</c:v>
                </c:pt>
                <c:pt idx="7374">
                  <c:v>45061.010856712965</c:v>
                </c:pt>
                <c:pt idx="7375">
                  <c:v>45061.021273437502</c:v>
                </c:pt>
                <c:pt idx="7376">
                  <c:v>45061.031690162039</c:v>
                </c:pt>
                <c:pt idx="7377">
                  <c:v>45061.042106886576</c:v>
                </c:pt>
                <c:pt idx="7378">
                  <c:v>45061.052523611113</c:v>
                </c:pt>
                <c:pt idx="7379">
                  <c:v>45061.062940335651</c:v>
                </c:pt>
                <c:pt idx="7380">
                  <c:v>45061.073357060188</c:v>
                </c:pt>
                <c:pt idx="7381">
                  <c:v>45061.083773784725</c:v>
                </c:pt>
                <c:pt idx="7382">
                  <c:v>45061.094190509262</c:v>
                </c:pt>
                <c:pt idx="7383">
                  <c:v>45061.104607233799</c:v>
                </c:pt>
                <c:pt idx="7384">
                  <c:v>45061.115023958337</c:v>
                </c:pt>
                <c:pt idx="7385">
                  <c:v>45061.125440682874</c:v>
                </c:pt>
                <c:pt idx="7386">
                  <c:v>45061.135857407404</c:v>
                </c:pt>
                <c:pt idx="7387">
                  <c:v>45061.146274131941</c:v>
                </c:pt>
                <c:pt idx="7388">
                  <c:v>45061.156690856478</c:v>
                </c:pt>
                <c:pt idx="7389">
                  <c:v>45061.167107581015</c:v>
                </c:pt>
                <c:pt idx="7390">
                  <c:v>45061.177524305553</c:v>
                </c:pt>
                <c:pt idx="7391">
                  <c:v>45061.18794103009</c:v>
                </c:pt>
                <c:pt idx="7392">
                  <c:v>45061.198357754627</c:v>
                </c:pt>
                <c:pt idx="7393">
                  <c:v>45061.208774479164</c:v>
                </c:pt>
                <c:pt idx="7394">
                  <c:v>45061.219191203701</c:v>
                </c:pt>
                <c:pt idx="7395">
                  <c:v>45061.229607928239</c:v>
                </c:pt>
                <c:pt idx="7396">
                  <c:v>45061.240024652776</c:v>
                </c:pt>
                <c:pt idx="7397">
                  <c:v>45061.250441377313</c:v>
                </c:pt>
                <c:pt idx="7398">
                  <c:v>45061.26085810185</c:v>
                </c:pt>
                <c:pt idx="7399">
                  <c:v>45061.271274826388</c:v>
                </c:pt>
                <c:pt idx="7400">
                  <c:v>45061.281691550925</c:v>
                </c:pt>
                <c:pt idx="7401">
                  <c:v>45061.292108275462</c:v>
                </c:pt>
                <c:pt idx="7402">
                  <c:v>45061.302524999999</c:v>
                </c:pt>
                <c:pt idx="7403">
                  <c:v>45061.312941724536</c:v>
                </c:pt>
                <c:pt idx="7404">
                  <c:v>45061.323358449074</c:v>
                </c:pt>
                <c:pt idx="7405">
                  <c:v>45061.333775173611</c:v>
                </c:pt>
                <c:pt idx="7406">
                  <c:v>45061.344191898148</c:v>
                </c:pt>
                <c:pt idx="7407">
                  <c:v>45061.354608622685</c:v>
                </c:pt>
                <c:pt idx="7408">
                  <c:v>45061.365025347222</c:v>
                </c:pt>
                <c:pt idx="7409">
                  <c:v>45061.37544207176</c:v>
                </c:pt>
                <c:pt idx="7410">
                  <c:v>45061.385858796297</c:v>
                </c:pt>
                <c:pt idx="7411">
                  <c:v>45061.396275520834</c:v>
                </c:pt>
                <c:pt idx="7412">
                  <c:v>45061.406692245371</c:v>
                </c:pt>
                <c:pt idx="7413">
                  <c:v>45061.417108969908</c:v>
                </c:pt>
                <c:pt idx="7414">
                  <c:v>45061.427525694446</c:v>
                </c:pt>
                <c:pt idx="7415">
                  <c:v>45061.437942418983</c:v>
                </c:pt>
                <c:pt idx="7416">
                  <c:v>45061.44835914352</c:v>
                </c:pt>
                <c:pt idx="7417">
                  <c:v>45061.458775868057</c:v>
                </c:pt>
                <c:pt idx="7418">
                  <c:v>45061.469192592594</c:v>
                </c:pt>
                <c:pt idx="7419">
                  <c:v>45061.479609317132</c:v>
                </c:pt>
                <c:pt idx="7420">
                  <c:v>45061.490026041669</c:v>
                </c:pt>
                <c:pt idx="7421">
                  <c:v>45061.500442766206</c:v>
                </c:pt>
                <c:pt idx="7422">
                  <c:v>45061.510859490743</c:v>
                </c:pt>
                <c:pt idx="7423">
                  <c:v>45061.521276215281</c:v>
                </c:pt>
                <c:pt idx="7424">
                  <c:v>45061.531692939818</c:v>
                </c:pt>
                <c:pt idx="7425">
                  <c:v>45061.542109664355</c:v>
                </c:pt>
                <c:pt idx="7426">
                  <c:v>45061.552526388892</c:v>
                </c:pt>
                <c:pt idx="7427">
                  <c:v>45061.562943113429</c:v>
                </c:pt>
                <c:pt idx="7428">
                  <c:v>45061.573359837967</c:v>
                </c:pt>
                <c:pt idx="7429">
                  <c:v>45061.583776562496</c:v>
                </c:pt>
                <c:pt idx="7430">
                  <c:v>45061.594193287034</c:v>
                </c:pt>
                <c:pt idx="7431">
                  <c:v>45061.604610011571</c:v>
                </c:pt>
                <c:pt idx="7432">
                  <c:v>45061.615026736108</c:v>
                </c:pt>
                <c:pt idx="7433">
                  <c:v>45061.625443460645</c:v>
                </c:pt>
                <c:pt idx="7434">
                  <c:v>45061.635860185183</c:v>
                </c:pt>
                <c:pt idx="7435">
                  <c:v>45061.64627690972</c:v>
                </c:pt>
                <c:pt idx="7436">
                  <c:v>45061.656693634257</c:v>
                </c:pt>
                <c:pt idx="7437">
                  <c:v>45061.667110358794</c:v>
                </c:pt>
                <c:pt idx="7438">
                  <c:v>45061.677527083331</c:v>
                </c:pt>
                <c:pt idx="7439">
                  <c:v>45061.687943807869</c:v>
                </c:pt>
                <c:pt idx="7440">
                  <c:v>45061.698360532406</c:v>
                </c:pt>
                <c:pt idx="7441">
                  <c:v>45061.708777256943</c:v>
                </c:pt>
                <c:pt idx="7442">
                  <c:v>45061.71919398148</c:v>
                </c:pt>
                <c:pt idx="7443">
                  <c:v>45061.729610706017</c:v>
                </c:pt>
                <c:pt idx="7444">
                  <c:v>45061.740027430555</c:v>
                </c:pt>
                <c:pt idx="7445">
                  <c:v>45061.750444155092</c:v>
                </c:pt>
                <c:pt idx="7446">
                  <c:v>45061.760860879629</c:v>
                </c:pt>
                <c:pt idx="7447">
                  <c:v>45061.771277604166</c:v>
                </c:pt>
                <c:pt idx="7448">
                  <c:v>45061.781694328703</c:v>
                </c:pt>
                <c:pt idx="7449">
                  <c:v>45061.792111053241</c:v>
                </c:pt>
                <c:pt idx="7450">
                  <c:v>45061.802527777778</c:v>
                </c:pt>
                <c:pt idx="7451">
                  <c:v>45061.812944502315</c:v>
                </c:pt>
                <c:pt idx="7452">
                  <c:v>45061.823361226852</c:v>
                </c:pt>
                <c:pt idx="7453">
                  <c:v>45061.833777951389</c:v>
                </c:pt>
                <c:pt idx="7454">
                  <c:v>45061.844194675927</c:v>
                </c:pt>
                <c:pt idx="7455">
                  <c:v>45061.854611400464</c:v>
                </c:pt>
                <c:pt idx="7456">
                  <c:v>45061.865028125001</c:v>
                </c:pt>
                <c:pt idx="7457">
                  <c:v>45061.875444849538</c:v>
                </c:pt>
                <c:pt idx="7458">
                  <c:v>45061.885861574076</c:v>
                </c:pt>
                <c:pt idx="7459">
                  <c:v>45061.896278298613</c:v>
                </c:pt>
                <c:pt idx="7460">
                  <c:v>45061.90669502315</c:v>
                </c:pt>
                <c:pt idx="7461">
                  <c:v>45061.917111747687</c:v>
                </c:pt>
                <c:pt idx="7462">
                  <c:v>45061.927528472224</c:v>
                </c:pt>
                <c:pt idx="7463">
                  <c:v>45061.937945196762</c:v>
                </c:pt>
                <c:pt idx="7464">
                  <c:v>45061.948361921299</c:v>
                </c:pt>
                <c:pt idx="7465">
                  <c:v>45061.958778645836</c:v>
                </c:pt>
                <c:pt idx="7466">
                  <c:v>45061.969195370373</c:v>
                </c:pt>
                <c:pt idx="7467">
                  <c:v>45061.97961209491</c:v>
                </c:pt>
                <c:pt idx="7468">
                  <c:v>45061.990028819448</c:v>
                </c:pt>
                <c:pt idx="7469">
                  <c:v>45062.000445543985</c:v>
                </c:pt>
                <c:pt idx="7470">
                  <c:v>45062.010862268522</c:v>
                </c:pt>
                <c:pt idx="7471">
                  <c:v>45062.021278993052</c:v>
                </c:pt>
                <c:pt idx="7472">
                  <c:v>45062.031695717589</c:v>
                </c:pt>
                <c:pt idx="7473">
                  <c:v>45062.042112442126</c:v>
                </c:pt>
                <c:pt idx="7474">
                  <c:v>45062.052529166664</c:v>
                </c:pt>
                <c:pt idx="7475">
                  <c:v>45062.062945891201</c:v>
                </c:pt>
                <c:pt idx="7476">
                  <c:v>45062.073362615738</c:v>
                </c:pt>
                <c:pt idx="7477">
                  <c:v>45062.083779340275</c:v>
                </c:pt>
                <c:pt idx="7478">
                  <c:v>45062.094196064812</c:v>
                </c:pt>
                <c:pt idx="7479">
                  <c:v>45062.10461278935</c:v>
                </c:pt>
                <c:pt idx="7480">
                  <c:v>45062.115029513887</c:v>
                </c:pt>
                <c:pt idx="7481">
                  <c:v>45062.125446238424</c:v>
                </c:pt>
                <c:pt idx="7482">
                  <c:v>45062.135862962961</c:v>
                </c:pt>
                <c:pt idx="7483">
                  <c:v>45062.146279687498</c:v>
                </c:pt>
                <c:pt idx="7484">
                  <c:v>45062.156696412036</c:v>
                </c:pt>
                <c:pt idx="7485">
                  <c:v>45062.167113136573</c:v>
                </c:pt>
                <c:pt idx="7486">
                  <c:v>45062.17752986111</c:v>
                </c:pt>
                <c:pt idx="7487">
                  <c:v>45062.187946585647</c:v>
                </c:pt>
                <c:pt idx="7488">
                  <c:v>45062.198363310185</c:v>
                </c:pt>
                <c:pt idx="7489">
                  <c:v>45062.208780034722</c:v>
                </c:pt>
                <c:pt idx="7490">
                  <c:v>45062.219196759259</c:v>
                </c:pt>
                <c:pt idx="7491">
                  <c:v>45062.229613483796</c:v>
                </c:pt>
                <c:pt idx="7492">
                  <c:v>45062.240030208333</c:v>
                </c:pt>
                <c:pt idx="7493">
                  <c:v>45062.250446932871</c:v>
                </c:pt>
                <c:pt idx="7494">
                  <c:v>45062.260863657408</c:v>
                </c:pt>
                <c:pt idx="7495">
                  <c:v>45062.271280381945</c:v>
                </c:pt>
                <c:pt idx="7496">
                  <c:v>45062.281697106482</c:v>
                </c:pt>
                <c:pt idx="7497">
                  <c:v>45062.292113831019</c:v>
                </c:pt>
                <c:pt idx="7498">
                  <c:v>45062.302530555557</c:v>
                </c:pt>
                <c:pt idx="7499">
                  <c:v>45062.312947280094</c:v>
                </c:pt>
                <c:pt idx="7500">
                  <c:v>45062.323364004631</c:v>
                </c:pt>
                <c:pt idx="7501">
                  <c:v>45062.333780729168</c:v>
                </c:pt>
                <c:pt idx="7502">
                  <c:v>45062.344197453705</c:v>
                </c:pt>
                <c:pt idx="7503">
                  <c:v>45062.354614178243</c:v>
                </c:pt>
                <c:pt idx="7504">
                  <c:v>45062.36503090278</c:v>
                </c:pt>
                <c:pt idx="7505">
                  <c:v>45062.375447627317</c:v>
                </c:pt>
                <c:pt idx="7506">
                  <c:v>45062.385864351854</c:v>
                </c:pt>
                <c:pt idx="7507">
                  <c:v>45062.396281076391</c:v>
                </c:pt>
                <c:pt idx="7508">
                  <c:v>45062.406697800929</c:v>
                </c:pt>
                <c:pt idx="7509">
                  <c:v>45062.417114525466</c:v>
                </c:pt>
                <c:pt idx="7510">
                  <c:v>45062.427531250003</c:v>
                </c:pt>
                <c:pt idx="7511">
                  <c:v>45062.43794797454</c:v>
                </c:pt>
                <c:pt idx="7512">
                  <c:v>45062.448364699078</c:v>
                </c:pt>
                <c:pt idx="7513">
                  <c:v>45062.458781423615</c:v>
                </c:pt>
                <c:pt idx="7514">
                  <c:v>45062.469198148145</c:v>
                </c:pt>
                <c:pt idx="7515">
                  <c:v>45062.479614872682</c:v>
                </c:pt>
                <c:pt idx="7516">
                  <c:v>45062.490031597219</c:v>
                </c:pt>
                <c:pt idx="7517">
                  <c:v>45062.500448321756</c:v>
                </c:pt>
                <c:pt idx="7518">
                  <c:v>45062.510865046293</c:v>
                </c:pt>
                <c:pt idx="7519">
                  <c:v>45062.521281770831</c:v>
                </c:pt>
                <c:pt idx="7520">
                  <c:v>45062.531698495368</c:v>
                </c:pt>
                <c:pt idx="7521">
                  <c:v>45062.542115219905</c:v>
                </c:pt>
                <c:pt idx="7522">
                  <c:v>45062.552531944442</c:v>
                </c:pt>
                <c:pt idx="7523">
                  <c:v>45062.56294866898</c:v>
                </c:pt>
                <c:pt idx="7524">
                  <c:v>45062.573365393517</c:v>
                </c:pt>
                <c:pt idx="7525">
                  <c:v>45062.583782118054</c:v>
                </c:pt>
                <c:pt idx="7526">
                  <c:v>45062.594198842591</c:v>
                </c:pt>
                <c:pt idx="7527">
                  <c:v>45062.604615567128</c:v>
                </c:pt>
                <c:pt idx="7528">
                  <c:v>45062.615032291666</c:v>
                </c:pt>
                <c:pt idx="7529">
                  <c:v>45062.625449016203</c:v>
                </c:pt>
                <c:pt idx="7530">
                  <c:v>45062.63586574074</c:v>
                </c:pt>
                <c:pt idx="7531">
                  <c:v>45062.646282465277</c:v>
                </c:pt>
                <c:pt idx="7532">
                  <c:v>45062.656699189814</c:v>
                </c:pt>
                <c:pt idx="7533">
                  <c:v>45062.667115914352</c:v>
                </c:pt>
                <c:pt idx="7534">
                  <c:v>45062.677532638889</c:v>
                </c:pt>
                <c:pt idx="7535">
                  <c:v>45062.687949363426</c:v>
                </c:pt>
                <c:pt idx="7536">
                  <c:v>45062.698366087963</c:v>
                </c:pt>
                <c:pt idx="7537">
                  <c:v>45062.7087828125</c:v>
                </c:pt>
                <c:pt idx="7538">
                  <c:v>45062.719199537038</c:v>
                </c:pt>
                <c:pt idx="7539">
                  <c:v>45062.729616261575</c:v>
                </c:pt>
                <c:pt idx="7540">
                  <c:v>45062.740032986112</c:v>
                </c:pt>
                <c:pt idx="7541">
                  <c:v>45062.750449710649</c:v>
                </c:pt>
                <c:pt idx="7542">
                  <c:v>45062.760866435186</c:v>
                </c:pt>
                <c:pt idx="7543">
                  <c:v>45062.771283159724</c:v>
                </c:pt>
                <c:pt idx="7544">
                  <c:v>45062.781699884261</c:v>
                </c:pt>
                <c:pt idx="7545">
                  <c:v>45062.792116608798</c:v>
                </c:pt>
                <c:pt idx="7546">
                  <c:v>45062.802533333335</c:v>
                </c:pt>
                <c:pt idx="7547">
                  <c:v>45062.812950057873</c:v>
                </c:pt>
                <c:pt idx="7548">
                  <c:v>45062.82336678241</c:v>
                </c:pt>
                <c:pt idx="7549">
                  <c:v>45062.833783506947</c:v>
                </c:pt>
                <c:pt idx="7550">
                  <c:v>45062.844200231484</c:v>
                </c:pt>
                <c:pt idx="7551">
                  <c:v>45062.854616956021</c:v>
                </c:pt>
                <c:pt idx="7552">
                  <c:v>45062.865033680559</c:v>
                </c:pt>
                <c:pt idx="7553">
                  <c:v>45062.875450405096</c:v>
                </c:pt>
                <c:pt idx="7554">
                  <c:v>45062.885867129633</c:v>
                </c:pt>
                <c:pt idx="7555">
                  <c:v>45062.89628385417</c:v>
                </c:pt>
                <c:pt idx="7556">
                  <c:v>45062.9067005787</c:v>
                </c:pt>
                <c:pt idx="7557">
                  <c:v>45062.917117303237</c:v>
                </c:pt>
                <c:pt idx="7558">
                  <c:v>45062.927534027775</c:v>
                </c:pt>
                <c:pt idx="7559">
                  <c:v>45062.937950752312</c:v>
                </c:pt>
                <c:pt idx="7560">
                  <c:v>45062.948367476849</c:v>
                </c:pt>
                <c:pt idx="7561">
                  <c:v>45062.958784201386</c:v>
                </c:pt>
                <c:pt idx="7562">
                  <c:v>45062.969200925923</c:v>
                </c:pt>
                <c:pt idx="7563">
                  <c:v>45062.979617650461</c:v>
                </c:pt>
                <c:pt idx="7564">
                  <c:v>45062.990034374998</c:v>
                </c:pt>
                <c:pt idx="7565">
                  <c:v>45063.000451099535</c:v>
                </c:pt>
                <c:pt idx="7566">
                  <c:v>45063.010867824072</c:v>
                </c:pt>
                <c:pt idx="7567">
                  <c:v>45063.021284548609</c:v>
                </c:pt>
                <c:pt idx="7568">
                  <c:v>45063.031701273147</c:v>
                </c:pt>
                <c:pt idx="7569">
                  <c:v>45063.042117997684</c:v>
                </c:pt>
                <c:pt idx="7570">
                  <c:v>45063.052534722221</c:v>
                </c:pt>
                <c:pt idx="7571">
                  <c:v>45063.062951446758</c:v>
                </c:pt>
                <c:pt idx="7572">
                  <c:v>45063.073368171295</c:v>
                </c:pt>
                <c:pt idx="7573">
                  <c:v>45063.083784895833</c:v>
                </c:pt>
                <c:pt idx="7574">
                  <c:v>45063.09420162037</c:v>
                </c:pt>
                <c:pt idx="7575">
                  <c:v>45063.104618344907</c:v>
                </c:pt>
                <c:pt idx="7576">
                  <c:v>45063.115035069444</c:v>
                </c:pt>
                <c:pt idx="7577">
                  <c:v>45063.125451793981</c:v>
                </c:pt>
                <c:pt idx="7578">
                  <c:v>45063.135868518519</c:v>
                </c:pt>
                <c:pt idx="7579">
                  <c:v>45063.146285243056</c:v>
                </c:pt>
                <c:pt idx="7580">
                  <c:v>45063.156701967593</c:v>
                </c:pt>
                <c:pt idx="7581">
                  <c:v>45063.16711869213</c:v>
                </c:pt>
                <c:pt idx="7582">
                  <c:v>45063.177535416668</c:v>
                </c:pt>
                <c:pt idx="7583">
                  <c:v>45063.187952141205</c:v>
                </c:pt>
                <c:pt idx="7584">
                  <c:v>45063.198368865742</c:v>
                </c:pt>
                <c:pt idx="7585">
                  <c:v>45063.208785590279</c:v>
                </c:pt>
                <c:pt idx="7586">
                  <c:v>45063.219202314816</c:v>
                </c:pt>
                <c:pt idx="7587">
                  <c:v>45063.229619039354</c:v>
                </c:pt>
                <c:pt idx="7588">
                  <c:v>45063.240035763891</c:v>
                </c:pt>
                <c:pt idx="7589">
                  <c:v>45063.250452488428</c:v>
                </c:pt>
                <c:pt idx="7590">
                  <c:v>45063.260869212965</c:v>
                </c:pt>
                <c:pt idx="7591">
                  <c:v>45063.271285937502</c:v>
                </c:pt>
                <c:pt idx="7592">
                  <c:v>45063.28170266204</c:v>
                </c:pt>
                <c:pt idx="7593">
                  <c:v>45063.292119386577</c:v>
                </c:pt>
                <c:pt idx="7594">
                  <c:v>45063.302536111114</c:v>
                </c:pt>
                <c:pt idx="7595">
                  <c:v>45063.312952835651</c:v>
                </c:pt>
                <c:pt idx="7596">
                  <c:v>45063.323369560188</c:v>
                </c:pt>
                <c:pt idx="7597">
                  <c:v>45063.333786284726</c:v>
                </c:pt>
                <c:pt idx="7598">
                  <c:v>45063.344203009263</c:v>
                </c:pt>
                <c:pt idx="7599">
                  <c:v>45063.354619733793</c:v>
                </c:pt>
                <c:pt idx="7600">
                  <c:v>45063.36503645833</c:v>
                </c:pt>
                <c:pt idx="7601">
                  <c:v>45063.375453182867</c:v>
                </c:pt>
                <c:pt idx="7602">
                  <c:v>45063.385869907404</c:v>
                </c:pt>
                <c:pt idx="7603">
                  <c:v>45063.396286631942</c:v>
                </c:pt>
                <c:pt idx="7604">
                  <c:v>45063.406703356479</c:v>
                </c:pt>
                <c:pt idx="7605">
                  <c:v>45063.417120081016</c:v>
                </c:pt>
                <c:pt idx="7606">
                  <c:v>45063.427536805553</c:v>
                </c:pt>
                <c:pt idx="7607">
                  <c:v>45063.43795353009</c:v>
                </c:pt>
                <c:pt idx="7608">
                  <c:v>45063.448370254628</c:v>
                </c:pt>
                <c:pt idx="7609">
                  <c:v>45063.458786979165</c:v>
                </c:pt>
                <c:pt idx="7610">
                  <c:v>45063.469203703702</c:v>
                </c:pt>
                <c:pt idx="7611">
                  <c:v>45063.479620428239</c:v>
                </c:pt>
                <c:pt idx="7612">
                  <c:v>45063.490037152776</c:v>
                </c:pt>
                <c:pt idx="7613">
                  <c:v>45063.500453877314</c:v>
                </c:pt>
                <c:pt idx="7614">
                  <c:v>45063.510870601851</c:v>
                </c:pt>
                <c:pt idx="7615">
                  <c:v>45063.521287326388</c:v>
                </c:pt>
                <c:pt idx="7616">
                  <c:v>45063.531704050925</c:v>
                </c:pt>
                <c:pt idx="7617">
                  <c:v>45063.542120775463</c:v>
                </c:pt>
                <c:pt idx="7618">
                  <c:v>45063.5525375</c:v>
                </c:pt>
                <c:pt idx="7619">
                  <c:v>45063.562954224537</c:v>
                </c:pt>
                <c:pt idx="7620">
                  <c:v>45063.573370949074</c:v>
                </c:pt>
                <c:pt idx="7621">
                  <c:v>45063.583787673611</c:v>
                </c:pt>
                <c:pt idx="7622">
                  <c:v>45063.594204398149</c:v>
                </c:pt>
                <c:pt idx="7623">
                  <c:v>45063.604621122686</c:v>
                </c:pt>
                <c:pt idx="7624">
                  <c:v>45063.615037847223</c:v>
                </c:pt>
                <c:pt idx="7625">
                  <c:v>45063.62545457176</c:v>
                </c:pt>
                <c:pt idx="7626">
                  <c:v>45063.635871296297</c:v>
                </c:pt>
                <c:pt idx="7627">
                  <c:v>45063.646288020835</c:v>
                </c:pt>
                <c:pt idx="7628">
                  <c:v>45063.656704745372</c:v>
                </c:pt>
                <c:pt idx="7629">
                  <c:v>45063.667121469909</c:v>
                </c:pt>
                <c:pt idx="7630">
                  <c:v>45063.677538194446</c:v>
                </c:pt>
                <c:pt idx="7631">
                  <c:v>45063.687954918983</c:v>
                </c:pt>
                <c:pt idx="7632">
                  <c:v>45063.698371643521</c:v>
                </c:pt>
                <c:pt idx="7633">
                  <c:v>45063.708788368058</c:v>
                </c:pt>
                <c:pt idx="7634">
                  <c:v>45063.719205092595</c:v>
                </c:pt>
                <c:pt idx="7635">
                  <c:v>45063.729621817132</c:v>
                </c:pt>
                <c:pt idx="7636">
                  <c:v>45063.740038541669</c:v>
                </c:pt>
                <c:pt idx="7637">
                  <c:v>45063.750455266207</c:v>
                </c:pt>
                <c:pt idx="7638">
                  <c:v>45063.760871990744</c:v>
                </c:pt>
                <c:pt idx="7639">
                  <c:v>45063.771288715281</c:v>
                </c:pt>
                <c:pt idx="7640">
                  <c:v>45063.781705439818</c:v>
                </c:pt>
                <c:pt idx="7641">
                  <c:v>45063.792122164348</c:v>
                </c:pt>
                <c:pt idx="7642">
                  <c:v>45063.802538888885</c:v>
                </c:pt>
                <c:pt idx="7643">
                  <c:v>45063.812955613423</c:v>
                </c:pt>
                <c:pt idx="7644">
                  <c:v>45063.82337233796</c:v>
                </c:pt>
                <c:pt idx="7645">
                  <c:v>45063.833789062497</c:v>
                </c:pt>
                <c:pt idx="7646">
                  <c:v>45063.844205787034</c:v>
                </c:pt>
                <c:pt idx="7647">
                  <c:v>45063.854622511572</c:v>
                </c:pt>
                <c:pt idx="7648">
                  <c:v>45063.865039236109</c:v>
                </c:pt>
                <c:pt idx="7649">
                  <c:v>45063.875455960646</c:v>
                </c:pt>
                <c:pt idx="7650">
                  <c:v>45063.885872685183</c:v>
                </c:pt>
                <c:pt idx="7651">
                  <c:v>45063.89628940972</c:v>
                </c:pt>
                <c:pt idx="7652">
                  <c:v>45063.906706134258</c:v>
                </c:pt>
                <c:pt idx="7653">
                  <c:v>45063.917122858795</c:v>
                </c:pt>
                <c:pt idx="7654">
                  <c:v>45063.927539583332</c:v>
                </c:pt>
                <c:pt idx="7655">
                  <c:v>45063.937956307869</c:v>
                </c:pt>
                <c:pt idx="7656">
                  <c:v>45063.948373032406</c:v>
                </c:pt>
                <c:pt idx="7657">
                  <c:v>45063.958789756944</c:v>
                </c:pt>
                <c:pt idx="7658">
                  <c:v>45063.969206481481</c:v>
                </c:pt>
                <c:pt idx="7659">
                  <c:v>45063.979623206018</c:v>
                </c:pt>
                <c:pt idx="7660">
                  <c:v>45063.990039930555</c:v>
                </c:pt>
                <c:pt idx="7661">
                  <c:v>45064.000456655092</c:v>
                </c:pt>
                <c:pt idx="7662">
                  <c:v>45064.01087337963</c:v>
                </c:pt>
                <c:pt idx="7663">
                  <c:v>45064.021290104167</c:v>
                </c:pt>
                <c:pt idx="7664">
                  <c:v>45064.031706828704</c:v>
                </c:pt>
                <c:pt idx="7665">
                  <c:v>45064.042123553241</c:v>
                </c:pt>
                <c:pt idx="7666">
                  <c:v>45064.052540277778</c:v>
                </c:pt>
                <c:pt idx="7667">
                  <c:v>45064.062957002316</c:v>
                </c:pt>
                <c:pt idx="7668">
                  <c:v>45064.073373726853</c:v>
                </c:pt>
                <c:pt idx="7669">
                  <c:v>45064.08379045139</c:v>
                </c:pt>
                <c:pt idx="7670">
                  <c:v>45064.094207175927</c:v>
                </c:pt>
                <c:pt idx="7671">
                  <c:v>45064.104623900465</c:v>
                </c:pt>
                <c:pt idx="7672">
                  <c:v>45064.115040625002</c:v>
                </c:pt>
                <c:pt idx="7673">
                  <c:v>45064.125457349539</c:v>
                </c:pt>
                <c:pt idx="7674">
                  <c:v>45064.135874074076</c:v>
                </c:pt>
                <c:pt idx="7675">
                  <c:v>45064.146290798613</c:v>
                </c:pt>
                <c:pt idx="7676">
                  <c:v>45064.156707523151</c:v>
                </c:pt>
                <c:pt idx="7677">
                  <c:v>45064.167124247688</c:v>
                </c:pt>
                <c:pt idx="7678">
                  <c:v>45064.177540972225</c:v>
                </c:pt>
                <c:pt idx="7679">
                  <c:v>45064.187957696762</c:v>
                </c:pt>
                <c:pt idx="7680">
                  <c:v>45064.198374421299</c:v>
                </c:pt>
                <c:pt idx="7681">
                  <c:v>45064.208791145837</c:v>
                </c:pt>
                <c:pt idx="7682">
                  <c:v>45064.219207870374</c:v>
                </c:pt>
                <c:pt idx="7683">
                  <c:v>45064.229624594911</c:v>
                </c:pt>
                <c:pt idx="7684">
                  <c:v>45064.240041319441</c:v>
                </c:pt>
                <c:pt idx="7685">
                  <c:v>45064.250458043978</c:v>
                </c:pt>
                <c:pt idx="7686">
                  <c:v>45064.260874768515</c:v>
                </c:pt>
                <c:pt idx="7687">
                  <c:v>45064.271291493053</c:v>
                </c:pt>
                <c:pt idx="7688">
                  <c:v>45064.28170821759</c:v>
                </c:pt>
                <c:pt idx="7689">
                  <c:v>45064.292124942127</c:v>
                </c:pt>
                <c:pt idx="7690">
                  <c:v>45064.302541666664</c:v>
                </c:pt>
                <c:pt idx="7691">
                  <c:v>45064.312958391201</c:v>
                </c:pt>
                <c:pt idx="7692">
                  <c:v>45064.323375115739</c:v>
                </c:pt>
                <c:pt idx="7693">
                  <c:v>45064.333791840276</c:v>
                </c:pt>
                <c:pt idx="7694">
                  <c:v>45064.344208564813</c:v>
                </c:pt>
                <c:pt idx="7695">
                  <c:v>45064.35462528935</c:v>
                </c:pt>
                <c:pt idx="7696">
                  <c:v>45064.365042013887</c:v>
                </c:pt>
                <c:pt idx="7697">
                  <c:v>45064.375458738425</c:v>
                </c:pt>
                <c:pt idx="7698">
                  <c:v>45064.385875462962</c:v>
                </c:pt>
                <c:pt idx="7699">
                  <c:v>45064.396292187499</c:v>
                </c:pt>
                <c:pt idx="7700">
                  <c:v>45064.406708912036</c:v>
                </c:pt>
                <c:pt idx="7701">
                  <c:v>45064.417125636573</c:v>
                </c:pt>
                <c:pt idx="7702">
                  <c:v>45064.427542361111</c:v>
                </c:pt>
                <c:pt idx="7703">
                  <c:v>45064.437959085648</c:v>
                </c:pt>
                <c:pt idx="7704">
                  <c:v>45064.448375810185</c:v>
                </c:pt>
                <c:pt idx="7705">
                  <c:v>45064.458792534722</c:v>
                </c:pt>
                <c:pt idx="7706">
                  <c:v>45064.46920925926</c:v>
                </c:pt>
                <c:pt idx="7707">
                  <c:v>45064.479625983797</c:v>
                </c:pt>
                <c:pt idx="7708">
                  <c:v>45064.490042708334</c:v>
                </c:pt>
                <c:pt idx="7709">
                  <c:v>45064.500459432871</c:v>
                </c:pt>
                <c:pt idx="7710">
                  <c:v>45064.510876157408</c:v>
                </c:pt>
                <c:pt idx="7711">
                  <c:v>45064.521292881946</c:v>
                </c:pt>
                <c:pt idx="7712">
                  <c:v>45064.531709606483</c:v>
                </c:pt>
                <c:pt idx="7713">
                  <c:v>45064.54212633102</c:v>
                </c:pt>
                <c:pt idx="7714">
                  <c:v>45064.552543055557</c:v>
                </c:pt>
                <c:pt idx="7715">
                  <c:v>45064.562959780094</c:v>
                </c:pt>
                <c:pt idx="7716">
                  <c:v>45064.573376504632</c:v>
                </c:pt>
                <c:pt idx="7717">
                  <c:v>45064.583793229169</c:v>
                </c:pt>
                <c:pt idx="7718">
                  <c:v>45064.594209953706</c:v>
                </c:pt>
                <c:pt idx="7719">
                  <c:v>45064.604626678243</c:v>
                </c:pt>
                <c:pt idx="7720">
                  <c:v>45064.61504340278</c:v>
                </c:pt>
                <c:pt idx="7721">
                  <c:v>45064.625460127318</c:v>
                </c:pt>
                <c:pt idx="7722">
                  <c:v>45064.635876851855</c:v>
                </c:pt>
                <c:pt idx="7723">
                  <c:v>45064.646293576392</c:v>
                </c:pt>
                <c:pt idx="7724">
                  <c:v>45064.656710300929</c:v>
                </c:pt>
                <c:pt idx="7725">
                  <c:v>45064.667127025466</c:v>
                </c:pt>
                <c:pt idx="7726">
                  <c:v>45064.677543749996</c:v>
                </c:pt>
                <c:pt idx="7727">
                  <c:v>45064.687960474534</c:v>
                </c:pt>
                <c:pt idx="7728">
                  <c:v>45064.698377199071</c:v>
                </c:pt>
                <c:pt idx="7729">
                  <c:v>45064.708793923608</c:v>
                </c:pt>
                <c:pt idx="7730">
                  <c:v>45064.719210648145</c:v>
                </c:pt>
                <c:pt idx="7731">
                  <c:v>45064.729627372682</c:v>
                </c:pt>
                <c:pt idx="7732">
                  <c:v>45064.74004409722</c:v>
                </c:pt>
                <c:pt idx="7733">
                  <c:v>45064.750460821757</c:v>
                </c:pt>
                <c:pt idx="7734">
                  <c:v>45064.760877546294</c:v>
                </c:pt>
                <c:pt idx="7735">
                  <c:v>45064.771294270831</c:v>
                </c:pt>
                <c:pt idx="7736">
                  <c:v>45064.781710995368</c:v>
                </c:pt>
                <c:pt idx="7737">
                  <c:v>45064.792127719906</c:v>
                </c:pt>
                <c:pt idx="7738">
                  <c:v>45064.802544444443</c:v>
                </c:pt>
                <c:pt idx="7739">
                  <c:v>45064.81296116898</c:v>
                </c:pt>
                <c:pt idx="7740">
                  <c:v>45064.823377893517</c:v>
                </c:pt>
                <c:pt idx="7741">
                  <c:v>45064.833794618055</c:v>
                </c:pt>
                <c:pt idx="7742">
                  <c:v>45064.844211342592</c:v>
                </c:pt>
                <c:pt idx="7743">
                  <c:v>45064.854628067129</c:v>
                </c:pt>
                <c:pt idx="7744">
                  <c:v>45064.865044791666</c:v>
                </c:pt>
                <c:pt idx="7745">
                  <c:v>45064.875461516203</c:v>
                </c:pt>
                <c:pt idx="7746">
                  <c:v>45064.885878240741</c:v>
                </c:pt>
                <c:pt idx="7747">
                  <c:v>45064.896294965278</c:v>
                </c:pt>
                <c:pt idx="7748">
                  <c:v>45064.906711689815</c:v>
                </c:pt>
                <c:pt idx="7749">
                  <c:v>45064.917128414352</c:v>
                </c:pt>
                <c:pt idx="7750">
                  <c:v>45064.927545138889</c:v>
                </c:pt>
                <c:pt idx="7751">
                  <c:v>45064.937961863427</c:v>
                </c:pt>
                <c:pt idx="7752">
                  <c:v>45064.948378587964</c:v>
                </c:pt>
                <c:pt idx="7753">
                  <c:v>45064.958795312501</c:v>
                </c:pt>
                <c:pt idx="7754">
                  <c:v>45064.969212037038</c:v>
                </c:pt>
                <c:pt idx="7755">
                  <c:v>45064.979628761575</c:v>
                </c:pt>
                <c:pt idx="7756">
                  <c:v>45064.990045486113</c:v>
                </c:pt>
                <c:pt idx="7757">
                  <c:v>45065.00046221065</c:v>
                </c:pt>
                <c:pt idx="7758">
                  <c:v>45065.010878935187</c:v>
                </c:pt>
                <c:pt idx="7759">
                  <c:v>45065.021295659724</c:v>
                </c:pt>
                <c:pt idx="7760">
                  <c:v>45065.031712384261</c:v>
                </c:pt>
                <c:pt idx="7761">
                  <c:v>45065.042129108799</c:v>
                </c:pt>
                <c:pt idx="7762">
                  <c:v>45065.052545833336</c:v>
                </c:pt>
                <c:pt idx="7763">
                  <c:v>45065.062962557873</c:v>
                </c:pt>
                <c:pt idx="7764">
                  <c:v>45065.07337928241</c:v>
                </c:pt>
                <c:pt idx="7765">
                  <c:v>45065.083796006948</c:v>
                </c:pt>
                <c:pt idx="7766">
                  <c:v>45065.094212731485</c:v>
                </c:pt>
                <c:pt idx="7767">
                  <c:v>45065.104629456022</c:v>
                </c:pt>
                <c:pt idx="7768">
                  <c:v>45065.115046180559</c:v>
                </c:pt>
                <c:pt idx="7769">
                  <c:v>45065.125462905089</c:v>
                </c:pt>
                <c:pt idx="7770">
                  <c:v>45065.135879629626</c:v>
                </c:pt>
                <c:pt idx="7771">
                  <c:v>45065.146296354163</c:v>
                </c:pt>
                <c:pt idx="7772">
                  <c:v>45065.156713078701</c:v>
                </c:pt>
                <c:pt idx="7773">
                  <c:v>45065.167129803238</c:v>
                </c:pt>
                <c:pt idx="7774">
                  <c:v>45065.177546527775</c:v>
                </c:pt>
                <c:pt idx="7775">
                  <c:v>45065.187963252312</c:v>
                </c:pt>
                <c:pt idx="7776">
                  <c:v>45065.19837997685</c:v>
                </c:pt>
                <c:pt idx="7777">
                  <c:v>45065.208796701387</c:v>
                </c:pt>
                <c:pt idx="7778">
                  <c:v>45065.219213425924</c:v>
                </c:pt>
                <c:pt idx="7779">
                  <c:v>45065.229630150461</c:v>
                </c:pt>
                <c:pt idx="7780">
                  <c:v>45065.240046874998</c:v>
                </c:pt>
                <c:pt idx="7781">
                  <c:v>45065.250463599536</c:v>
                </c:pt>
                <c:pt idx="7782">
                  <c:v>45065.260880324073</c:v>
                </c:pt>
                <c:pt idx="7783">
                  <c:v>45065.27129704861</c:v>
                </c:pt>
                <c:pt idx="7784">
                  <c:v>45065.281713773147</c:v>
                </c:pt>
                <c:pt idx="7785">
                  <c:v>45065.292130497684</c:v>
                </c:pt>
                <c:pt idx="7786">
                  <c:v>45065.302547222222</c:v>
                </c:pt>
                <c:pt idx="7787">
                  <c:v>45065.312963946759</c:v>
                </c:pt>
                <c:pt idx="7788">
                  <c:v>45065.323380671296</c:v>
                </c:pt>
                <c:pt idx="7789">
                  <c:v>45065.333797395833</c:v>
                </c:pt>
                <c:pt idx="7790">
                  <c:v>45065.34421412037</c:v>
                </c:pt>
                <c:pt idx="7791">
                  <c:v>45065.354630844908</c:v>
                </c:pt>
                <c:pt idx="7792">
                  <c:v>45065.365047569445</c:v>
                </c:pt>
                <c:pt idx="7793">
                  <c:v>45065.375464293982</c:v>
                </c:pt>
                <c:pt idx="7794">
                  <c:v>45065.385881018519</c:v>
                </c:pt>
                <c:pt idx="7795">
                  <c:v>45065.396297743056</c:v>
                </c:pt>
                <c:pt idx="7796">
                  <c:v>45065.406714467594</c:v>
                </c:pt>
                <c:pt idx="7797">
                  <c:v>45065.417131192131</c:v>
                </c:pt>
                <c:pt idx="7798">
                  <c:v>45065.427547916668</c:v>
                </c:pt>
                <c:pt idx="7799">
                  <c:v>45065.437964641205</c:v>
                </c:pt>
                <c:pt idx="7800">
                  <c:v>45065.448381365743</c:v>
                </c:pt>
                <c:pt idx="7801">
                  <c:v>45065.45879809028</c:v>
                </c:pt>
                <c:pt idx="7802">
                  <c:v>45065.469214814817</c:v>
                </c:pt>
                <c:pt idx="7803">
                  <c:v>45065.479631539354</c:v>
                </c:pt>
                <c:pt idx="7804">
                  <c:v>45065.490048263891</c:v>
                </c:pt>
                <c:pt idx="7805">
                  <c:v>45065.500464988429</c:v>
                </c:pt>
                <c:pt idx="7806">
                  <c:v>45065.510881712966</c:v>
                </c:pt>
                <c:pt idx="7807">
                  <c:v>45065.521298437503</c:v>
                </c:pt>
                <c:pt idx="7808">
                  <c:v>45065.53171516204</c:v>
                </c:pt>
                <c:pt idx="7809">
                  <c:v>45065.542131886577</c:v>
                </c:pt>
                <c:pt idx="7810">
                  <c:v>45065.552548611115</c:v>
                </c:pt>
                <c:pt idx="7811">
                  <c:v>45065.562965335645</c:v>
                </c:pt>
                <c:pt idx="7812">
                  <c:v>45065.573382060182</c:v>
                </c:pt>
                <c:pt idx="7813">
                  <c:v>45065.583798784719</c:v>
                </c:pt>
                <c:pt idx="7814">
                  <c:v>45065.594215509256</c:v>
                </c:pt>
                <c:pt idx="7815">
                  <c:v>45065.604632233793</c:v>
                </c:pt>
                <c:pt idx="7816">
                  <c:v>45065.615048958331</c:v>
                </c:pt>
                <c:pt idx="7817">
                  <c:v>45065.625465682868</c:v>
                </c:pt>
                <c:pt idx="7818">
                  <c:v>45065.635882407405</c:v>
                </c:pt>
                <c:pt idx="7819">
                  <c:v>45065.646299131942</c:v>
                </c:pt>
                <c:pt idx="7820">
                  <c:v>45065.656715856479</c:v>
                </c:pt>
                <c:pt idx="7821">
                  <c:v>45065.667132581017</c:v>
                </c:pt>
                <c:pt idx="7822">
                  <c:v>45065.677549305554</c:v>
                </c:pt>
                <c:pt idx="7823">
                  <c:v>45065.687966030091</c:v>
                </c:pt>
                <c:pt idx="7824">
                  <c:v>45065.698382754628</c:v>
                </c:pt>
                <c:pt idx="7825">
                  <c:v>45065.708799479165</c:v>
                </c:pt>
                <c:pt idx="7826">
                  <c:v>45065.719216203703</c:v>
                </c:pt>
                <c:pt idx="7827">
                  <c:v>45065.72963292824</c:v>
                </c:pt>
                <c:pt idx="7828">
                  <c:v>45065.740049652777</c:v>
                </c:pt>
                <c:pt idx="7829">
                  <c:v>45065.750466377314</c:v>
                </c:pt>
                <c:pt idx="7830">
                  <c:v>45065.760883101852</c:v>
                </c:pt>
                <c:pt idx="7831">
                  <c:v>45065.771299826389</c:v>
                </c:pt>
                <c:pt idx="7832">
                  <c:v>45065.781716550926</c:v>
                </c:pt>
                <c:pt idx="7833">
                  <c:v>45065.792133275463</c:v>
                </c:pt>
                <c:pt idx="7834">
                  <c:v>45065.80255</c:v>
                </c:pt>
                <c:pt idx="7835">
                  <c:v>45065.812966724538</c:v>
                </c:pt>
                <c:pt idx="7836">
                  <c:v>45065.823383449075</c:v>
                </c:pt>
                <c:pt idx="7837">
                  <c:v>45065.833800173612</c:v>
                </c:pt>
                <c:pt idx="7838">
                  <c:v>45065.844216898149</c:v>
                </c:pt>
                <c:pt idx="7839">
                  <c:v>45065.854633622686</c:v>
                </c:pt>
                <c:pt idx="7840">
                  <c:v>45065.865050347224</c:v>
                </c:pt>
                <c:pt idx="7841">
                  <c:v>45065.875467071761</c:v>
                </c:pt>
                <c:pt idx="7842">
                  <c:v>45065.885883796298</c:v>
                </c:pt>
                <c:pt idx="7843">
                  <c:v>45065.896300520835</c:v>
                </c:pt>
                <c:pt idx="7844">
                  <c:v>45065.906717245372</c:v>
                </c:pt>
                <c:pt idx="7845">
                  <c:v>45065.91713396991</c:v>
                </c:pt>
                <c:pt idx="7846">
                  <c:v>45065.927550694447</c:v>
                </c:pt>
                <c:pt idx="7847">
                  <c:v>45065.937967418984</c:v>
                </c:pt>
                <c:pt idx="7848">
                  <c:v>45065.948384143521</c:v>
                </c:pt>
                <c:pt idx="7849">
                  <c:v>45065.958800868058</c:v>
                </c:pt>
                <c:pt idx="7850">
                  <c:v>45065.969217592596</c:v>
                </c:pt>
                <c:pt idx="7851">
                  <c:v>45065.979634317133</c:v>
                </c:pt>
                <c:pt idx="7852">
                  <c:v>45065.99005104167</c:v>
                </c:pt>
                <c:pt idx="7853">
                  <c:v>45066.000467766207</c:v>
                </c:pt>
                <c:pt idx="7854">
                  <c:v>45066.010884490737</c:v>
                </c:pt>
                <c:pt idx="7855">
                  <c:v>45066.021301215274</c:v>
                </c:pt>
                <c:pt idx="7856">
                  <c:v>45066.031717939812</c:v>
                </c:pt>
                <c:pt idx="7857">
                  <c:v>45066.042134664349</c:v>
                </c:pt>
                <c:pt idx="7858">
                  <c:v>45066.052551388886</c:v>
                </c:pt>
                <c:pt idx="7859">
                  <c:v>45066.062968113423</c:v>
                </c:pt>
                <c:pt idx="7860">
                  <c:v>45066.07338483796</c:v>
                </c:pt>
                <c:pt idx="7861">
                  <c:v>45066.083801562498</c:v>
                </c:pt>
                <c:pt idx="7862">
                  <c:v>45066.094218287035</c:v>
                </c:pt>
                <c:pt idx="7863">
                  <c:v>45066.104635011572</c:v>
                </c:pt>
                <c:pt idx="7864">
                  <c:v>45066.115051736109</c:v>
                </c:pt>
                <c:pt idx="7865">
                  <c:v>45066.125468460647</c:v>
                </c:pt>
                <c:pt idx="7866">
                  <c:v>45066.135885185184</c:v>
                </c:pt>
                <c:pt idx="7867">
                  <c:v>45066.146301909721</c:v>
                </c:pt>
                <c:pt idx="7868">
                  <c:v>45066.156718634258</c:v>
                </c:pt>
                <c:pt idx="7869">
                  <c:v>45066.167135358795</c:v>
                </c:pt>
                <c:pt idx="7870">
                  <c:v>45066.177552083333</c:v>
                </c:pt>
                <c:pt idx="7871">
                  <c:v>45066.18796880787</c:v>
                </c:pt>
                <c:pt idx="7872">
                  <c:v>45066.198385532407</c:v>
                </c:pt>
                <c:pt idx="7873">
                  <c:v>45066.208802256944</c:v>
                </c:pt>
                <c:pt idx="7874">
                  <c:v>45066.219218981481</c:v>
                </c:pt>
                <c:pt idx="7875">
                  <c:v>45066.229635706019</c:v>
                </c:pt>
                <c:pt idx="7876">
                  <c:v>45066.240052430556</c:v>
                </c:pt>
                <c:pt idx="7877">
                  <c:v>45066.250469155093</c:v>
                </c:pt>
                <c:pt idx="7878">
                  <c:v>45066.26088587963</c:v>
                </c:pt>
                <c:pt idx="7879">
                  <c:v>45066.271302604167</c:v>
                </c:pt>
                <c:pt idx="7880">
                  <c:v>45066.281719328705</c:v>
                </c:pt>
                <c:pt idx="7881">
                  <c:v>45066.292136053242</c:v>
                </c:pt>
                <c:pt idx="7882">
                  <c:v>45066.302552777779</c:v>
                </c:pt>
                <c:pt idx="7883">
                  <c:v>45066.312969502316</c:v>
                </c:pt>
                <c:pt idx="7884">
                  <c:v>45066.323386226853</c:v>
                </c:pt>
                <c:pt idx="7885">
                  <c:v>45066.333802951391</c:v>
                </c:pt>
                <c:pt idx="7886">
                  <c:v>45066.344219675928</c:v>
                </c:pt>
                <c:pt idx="7887">
                  <c:v>45066.354636400465</c:v>
                </c:pt>
                <c:pt idx="7888">
                  <c:v>45066.365053125002</c:v>
                </c:pt>
                <c:pt idx="7889">
                  <c:v>45066.37546984954</c:v>
                </c:pt>
                <c:pt idx="7890">
                  <c:v>45066.385886574077</c:v>
                </c:pt>
                <c:pt idx="7891">
                  <c:v>45066.396303298614</c:v>
                </c:pt>
                <c:pt idx="7892">
                  <c:v>45066.406720023151</c:v>
                </c:pt>
                <c:pt idx="7893">
                  <c:v>45066.417136747688</c:v>
                </c:pt>
                <c:pt idx="7894">
                  <c:v>45066.427553472226</c:v>
                </c:pt>
                <c:pt idx="7895">
                  <c:v>45066.437970196763</c:v>
                </c:pt>
                <c:pt idx="7896">
                  <c:v>45066.448386921293</c:v>
                </c:pt>
                <c:pt idx="7897">
                  <c:v>45066.45880364583</c:v>
                </c:pt>
                <c:pt idx="7898">
                  <c:v>45066.469220370367</c:v>
                </c:pt>
                <c:pt idx="7899">
                  <c:v>45066.479637094904</c:v>
                </c:pt>
                <c:pt idx="7900">
                  <c:v>45066.490053819442</c:v>
                </c:pt>
                <c:pt idx="7901">
                  <c:v>45066.500470543979</c:v>
                </c:pt>
                <c:pt idx="7902">
                  <c:v>45066.510887268516</c:v>
                </c:pt>
                <c:pt idx="7903">
                  <c:v>45066.521303993053</c:v>
                </c:pt>
                <c:pt idx="7904">
                  <c:v>45066.53172071759</c:v>
                </c:pt>
                <c:pt idx="7905">
                  <c:v>45066.542137442128</c:v>
                </c:pt>
                <c:pt idx="7906">
                  <c:v>45066.552554166665</c:v>
                </c:pt>
                <c:pt idx="7907">
                  <c:v>45066.562970891202</c:v>
                </c:pt>
                <c:pt idx="7908">
                  <c:v>45066.573387615739</c:v>
                </c:pt>
                <c:pt idx="7909">
                  <c:v>45066.583804340276</c:v>
                </c:pt>
                <c:pt idx="7910">
                  <c:v>45066.594221064814</c:v>
                </c:pt>
                <c:pt idx="7911">
                  <c:v>45066.604637789351</c:v>
                </c:pt>
                <c:pt idx="7912">
                  <c:v>45066.615054513888</c:v>
                </c:pt>
                <c:pt idx="7913">
                  <c:v>45066.625471238425</c:v>
                </c:pt>
                <c:pt idx="7914">
                  <c:v>45066.635887962962</c:v>
                </c:pt>
                <c:pt idx="7915">
                  <c:v>45066.6463046875</c:v>
                </c:pt>
                <c:pt idx="7916">
                  <c:v>45066.656721412037</c:v>
                </c:pt>
                <c:pt idx="7917">
                  <c:v>45066.667138136574</c:v>
                </c:pt>
                <c:pt idx="7918">
                  <c:v>45066.677554861111</c:v>
                </c:pt>
                <c:pt idx="7919">
                  <c:v>45066.687971585648</c:v>
                </c:pt>
                <c:pt idx="7920">
                  <c:v>45066.698388310186</c:v>
                </c:pt>
                <c:pt idx="7921">
                  <c:v>45066.708805034723</c:v>
                </c:pt>
                <c:pt idx="7922">
                  <c:v>45066.71922175926</c:v>
                </c:pt>
                <c:pt idx="7923">
                  <c:v>45066.729638483797</c:v>
                </c:pt>
                <c:pt idx="7924">
                  <c:v>45066.740055208335</c:v>
                </c:pt>
                <c:pt idx="7925">
                  <c:v>45066.750471932872</c:v>
                </c:pt>
                <c:pt idx="7926">
                  <c:v>45066.760888657409</c:v>
                </c:pt>
                <c:pt idx="7927">
                  <c:v>45066.771305381946</c:v>
                </c:pt>
                <c:pt idx="7928">
                  <c:v>45066.781722106483</c:v>
                </c:pt>
                <c:pt idx="7929">
                  <c:v>45066.792138831021</c:v>
                </c:pt>
                <c:pt idx="7930">
                  <c:v>45066.802555555558</c:v>
                </c:pt>
                <c:pt idx="7931">
                  <c:v>45066.812972280095</c:v>
                </c:pt>
                <c:pt idx="7932">
                  <c:v>45066.823389004632</c:v>
                </c:pt>
                <c:pt idx="7933">
                  <c:v>45066.833805729169</c:v>
                </c:pt>
                <c:pt idx="7934">
                  <c:v>45066.844222453707</c:v>
                </c:pt>
                <c:pt idx="7935">
                  <c:v>45066.854639178244</c:v>
                </c:pt>
                <c:pt idx="7936">
                  <c:v>45066.865055902781</c:v>
                </c:pt>
                <c:pt idx="7937">
                  <c:v>45066.875472627318</c:v>
                </c:pt>
                <c:pt idx="7938">
                  <c:v>45066.885889351855</c:v>
                </c:pt>
                <c:pt idx="7939">
                  <c:v>45066.896306076385</c:v>
                </c:pt>
                <c:pt idx="7940">
                  <c:v>45066.906722800923</c:v>
                </c:pt>
                <c:pt idx="7941">
                  <c:v>45066.91713952546</c:v>
                </c:pt>
                <c:pt idx="7942">
                  <c:v>45066.927556249997</c:v>
                </c:pt>
                <c:pt idx="7943">
                  <c:v>45066.937972974534</c:v>
                </c:pt>
                <c:pt idx="7944">
                  <c:v>45066.948389699071</c:v>
                </c:pt>
                <c:pt idx="7945">
                  <c:v>45066.958806423609</c:v>
                </c:pt>
                <c:pt idx="7946">
                  <c:v>45066.969223148146</c:v>
                </c:pt>
                <c:pt idx="7947">
                  <c:v>45066.979639872683</c:v>
                </c:pt>
                <c:pt idx="7948">
                  <c:v>45066.99005659722</c:v>
                </c:pt>
                <c:pt idx="7949">
                  <c:v>45067.000473321757</c:v>
                </c:pt>
                <c:pt idx="7950">
                  <c:v>45067.010890046295</c:v>
                </c:pt>
                <c:pt idx="7951">
                  <c:v>45067.021306770832</c:v>
                </c:pt>
                <c:pt idx="7952">
                  <c:v>45067.031723495369</c:v>
                </c:pt>
                <c:pt idx="7953">
                  <c:v>45067.042140219906</c:v>
                </c:pt>
                <c:pt idx="7954">
                  <c:v>45067.052556944443</c:v>
                </c:pt>
                <c:pt idx="7955">
                  <c:v>45067.062973668981</c:v>
                </c:pt>
                <c:pt idx="7956">
                  <c:v>45067.073390393518</c:v>
                </c:pt>
                <c:pt idx="7957">
                  <c:v>45067.083807118055</c:v>
                </c:pt>
                <c:pt idx="7958">
                  <c:v>45067.094223842592</c:v>
                </c:pt>
                <c:pt idx="7959">
                  <c:v>45067.10464056713</c:v>
                </c:pt>
                <c:pt idx="7960">
                  <c:v>45067.115057291667</c:v>
                </c:pt>
                <c:pt idx="7961">
                  <c:v>45067.125474016204</c:v>
                </c:pt>
                <c:pt idx="7962">
                  <c:v>45067.135890740741</c:v>
                </c:pt>
                <c:pt idx="7963">
                  <c:v>45067.146307465278</c:v>
                </c:pt>
                <c:pt idx="7964">
                  <c:v>45067.156724189816</c:v>
                </c:pt>
                <c:pt idx="7965">
                  <c:v>45067.167140914353</c:v>
                </c:pt>
                <c:pt idx="7966">
                  <c:v>45067.17755763889</c:v>
                </c:pt>
                <c:pt idx="7967">
                  <c:v>45067.187974363427</c:v>
                </c:pt>
                <c:pt idx="7968">
                  <c:v>45067.198391087964</c:v>
                </c:pt>
                <c:pt idx="7969">
                  <c:v>45067.208807812502</c:v>
                </c:pt>
                <c:pt idx="7970">
                  <c:v>45067.219224537039</c:v>
                </c:pt>
                <c:pt idx="7971">
                  <c:v>45067.229641261576</c:v>
                </c:pt>
                <c:pt idx="7972">
                  <c:v>45067.240057986113</c:v>
                </c:pt>
                <c:pt idx="7973">
                  <c:v>45067.25047471065</c:v>
                </c:pt>
                <c:pt idx="7974">
                  <c:v>45067.260891435188</c:v>
                </c:pt>
                <c:pt idx="7975">
                  <c:v>45067.271308159725</c:v>
                </c:pt>
                <c:pt idx="7976">
                  <c:v>45067.281724884262</c:v>
                </c:pt>
                <c:pt idx="7977">
                  <c:v>45067.292141608799</c:v>
                </c:pt>
                <c:pt idx="7978">
                  <c:v>45067.302558333336</c:v>
                </c:pt>
                <c:pt idx="7979">
                  <c:v>45067.312975057874</c:v>
                </c:pt>
                <c:pt idx="7980">
                  <c:v>45067.323391782411</c:v>
                </c:pt>
                <c:pt idx="7981">
                  <c:v>45067.333808506941</c:v>
                </c:pt>
                <c:pt idx="7982">
                  <c:v>45067.344225231478</c:v>
                </c:pt>
                <c:pt idx="7983">
                  <c:v>45067.354641956015</c:v>
                </c:pt>
                <c:pt idx="7984">
                  <c:v>45067.365058680552</c:v>
                </c:pt>
                <c:pt idx="7985">
                  <c:v>45067.37547540509</c:v>
                </c:pt>
                <c:pt idx="7986">
                  <c:v>45067.385892129627</c:v>
                </c:pt>
                <c:pt idx="7987">
                  <c:v>45067.396308854164</c:v>
                </c:pt>
                <c:pt idx="7988">
                  <c:v>45067.406725578701</c:v>
                </c:pt>
                <c:pt idx="7989">
                  <c:v>45067.417142303239</c:v>
                </c:pt>
                <c:pt idx="7990">
                  <c:v>45067.427559027776</c:v>
                </c:pt>
                <c:pt idx="7991">
                  <c:v>45067.437975752313</c:v>
                </c:pt>
                <c:pt idx="7992">
                  <c:v>45067.44839247685</c:v>
                </c:pt>
                <c:pt idx="7993">
                  <c:v>45067.458809201387</c:v>
                </c:pt>
                <c:pt idx="7994">
                  <c:v>45067.469225925925</c:v>
                </c:pt>
                <c:pt idx="7995">
                  <c:v>45067.479642650462</c:v>
                </c:pt>
                <c:pt idx="7996">
                  <c:v>45067.490059374999</c:v>
                </c:pt>
                <c:pt idx="7997">
                  <c:v>45067.500476099536</c:v>
                </c:pt>
                <c:pt idx="7998">
                  <c:v>45067.510892824073</c:v>
                </c:pt>
                <c:pt idx="7999">
                  <c:v>45067.521309548611</c:v>
                </c:pt>
                <c:pt idx="8000">
                  <c:v>45067.531726273148</c:v>
                </c:pt>
                <c:pt idx="8001">
                  <c:v>45067.542142997685</c:v>
                </c:pt>
                <c:pt idx="8002">
                  <c:v>45067.552559722222</c:v>
                </c:pt>
                <c:pt idx="8003">
                  <c:v>45067.562976446759</c:v>
                </c:pt>
                <c:pt idx="8004">
                  <c:v>45067.573393171297</c:v>
                </c:pt>
                <c:pt idx="8005">
                  <c:v>45067.583809895834</c:v>
                </c:pt>
                <c:pt idx="8006">
                  <c:v>45067.594226620371</c:v>
                </c:pt>
                <c:pt idx="8007">
                  <c:v>45067.604643344908</c:v>
                </c:pt>
                <c:pt idx="8008">
                  <c:v>45067.615060069445</c:v>
                </c:pt>
                <c:pt idx="8009">
                  <c:v>45067.625476793983</c:v>
                </c:pt>
                <c:pt idx="8010">
                  <c:v>45067.63589351852</c:v>
                </c:pt>
                <c:pt idx="8011">
                  <c:v>45067.646310243057</c:v>
                </c:pt>
                <c:pt idx="8012">
                  <c:v>45067.656726967594</c:v>
                </c:pt>
                <c:pt idx="8013">
                  <c:v>45067.667143692132</c:v>
                </c:pt>
                <c:pt idx="8014">
                  <c:v>45067.677560416669</c:v>
                </c:pt>
                <c:pt idx="8015">
                  <c:v>45067.687977141206</c:v>
                </c:pt>
                <c:pt idx="8016">
                  <c:v>45067.698393865743</c:v>
                </c:pt>
                <c:pt idx="8017">
                  <c:v>45067.70881059028</c:v>
                </c:pt>
                <c:pt idx="8018">
                  <c:v>45067.719227314818</c:v>
                </c:pt>
                <c:pt idx="8019">
                  <c:v>45067.729644039355</c:v>
                </c:pt>
                <c:pt idx="8020">
                  <c:v>45067.740060763892</c:v>
                </c:pt>
                <c:pt idx="8021">
                  <c:v>45067.750477488429</c:v>
                </c:pt>
                <c:pt idx="8022">
                  <c:v>45067.760894212966</c:v>
                </c:pt>
                <c:pt idx="8023">
                  <c:v>45067.771310937504</c:v>
                </c:pt>
                <c:pt idx="8024">
                  <c:v>45067.781727662034</c:v>
                </c:pt>
                <c:pt idx="8025">
                  <c:v>45067.792144386571</c:v>
                </c:pt>
                <c:pt idx="8026">
                  <c:v>45067.802561111108</c:v>
                </c:pt>
                <c:pt idx="8027">
                  <c:v>45067.812977835645</c:v>
                </c:pt>
                <c:pt idx="8028">
                  <c:v>45067.823394560182</c:v>
                </c:pt>
                <c:pt idx="8029">
                  <c:v>45067.83381128472</c:v>
                </c:pt>
                <c:pt idx="8030">
                  <c:v>45067.844228009257</c:v>
                </c:pt>
                <c:pt idx="8031">
                  <c:v>45067.854644733794</c:v>
                </c:pt>
                <c:pt idx="8032">
                  <c:v>45067.865061458331</c:v>
                </c:pt>
                <c:pt idx="8033">
                  <c:v>45067.875478182868</c:v>
                </c:pt>
                <c:pt idx="8034">
                  <c:v>45067.885894907406</c:v>
                </c:pt>
                <c:pt idx="8035">
                  <c:v>45067.896311631943</c:v>
                </c:pt>
                <c:pt idx="8036">
                  <c:v>45067.90672835648</c:v>
                </c:pt>
                <c:pt idx="8037">
                  <c:v>45067.917145081017</c:v>
                </c:pt>
                <c:pt idx="8038">
                  <c:v>45067.927561805554</c:v>
                </c:pt>
                <c:pt idx="8039">
                  <c:v>45067.937978530092</c:v>
                </c:pt>
                <c:pt idx="8040">
                  <c:v>45067.948395254629</c:v>
                </c:pt>
                <c:pt idx="8041">
                  <c:v>45067.958811979166</c:v>
                </c:pt>
                <c:pt idx="8042">
                  <c:v>45067.969228703703</c:v>
                </c:pt>
                <c:pt idx="8043">
                  <c:v>45067.97964542824</c:v>
                </c:pt>
                <c:pt idx="8044">
                  <c:v>45067.990062152778</c:v>
                </c:pt>
                <c:pt idx="8045">
                  <c:v>45068.000478877315</c:v>
                </c:pt>
                <c:pt idx="8046">
                  <c:v>45068.010895601852</c:v>
                </c:pt>
                <c:pt idx="8047">
                  <c:v>45068.021312326389</c:v>
                </c:pt>
                <c:pt idx="8048">
                  <c:v>45068.031729050927</c:v>
                </c:pt>
                <c:pt idx="8049">
                  <c:v>45068.042145775464</c:v>
                </c:pt>
                <c:pt idx="8050">
                  <c:v>45068.052562500001</c:v>
                </c:pt>
                <c:pt idx="8051">
                  <c:v>45068.062979224538</c:v>
                </c:pt>
                <c:pt idx="8052">
                  <c:v>45068.073395949075</c:v>
                </c:pt>
                <c:pt idx="8053">
                  <c:v>45068.083812673613</c:v>
                </c:pt>
                <c:pt idx="8054">
                  <c:v>45068.09422939815</c:v>
                </c:pt>
                <c:pt idx="8055">
                  <c:v>45068.104646122687</c:v>
                </c:pt>
                <c:pt idx="8056">
                  <c:v>45068.115062847224</c:v>
                </c:pt>
                <c:pt idx="8057">
                  <c:v>45068.125479571761</c:v>
                </c:pt>
                <c:pt idx="8058">
                  <c:v>45068.135896296299</c:v>
                </c:pt>
                <c:pt idx="8059">
                  <c:v>45068.146313020836</c:v>
                </c:pt>
                <c:pt idx="8060">
                  <c:v>45068.156729745373</c:v>
                </c:pt>
                <c:pt idx="8061">
                  <c:v>45068.16714646991</c:v>
                </c:pt>
                <c:pt idx="8062">
                  <c:v>45068.177563194447</c:v>
                </c:pt>
                <c:pt idx="8063">
                  <c:v>45068.187979918985</c:v>
                </c:pt>
                <c:pt idx="8064">
                  <c:v>45068.198396643522</c:v>
                </c:pt>
                <c:pt idx="8065">
                  <c:v>45068.208813368059</c:v>
                </c:pt>
                <c:pt idx="8066">
                  <c:v>45068.219230092589</c:v>
                </c:pt>
                <c:pt idx="8067">
                  <c:v>45068.229646817126</c:v>
                </c:pt>
                <c:pt idx="8068">
                  <c:v>45068.240063541663</c:v>
                </c:pt>
                <c:pt idx="8069">
                  <c:v>45068.250480266201</c:v>
                </c:pt>
                <c:pt idx="8070">
                  <c:v>45068.260896990738</c:v>
                </c:pt>
                <c:pt idx="8071">
                  <c:v>45068.271313715275</c:v>
                </c:pt>
                <c:pt idx="8072">
                  <c:v>45068.281730439812</c:v>
                </c:pt>
                <c:pt idx="8073">
                  <c:v>45068.292147164349</c:v>
                </c:pt>
                <c:pt idx="8074">
                  <c:v>45068.302563888887</c:v>
                </c:pt>
                <c:pt idx="8075">
                  <c:v>45068.312980613424</c:v>
                </c:pt>
                <c:pt idx="8076">
                  <c:v>45068.323397337961</c:v>
                </c:pt>
                <c:pt idx="8077">
                  <c:v>45068.333814062498</c:v>
                </c:pt>
                <c:pt idx="8078">
                  <c:v>45068.344230787035</c:v>
                </c:pt>
                <c:pt idx="8079">
                  <c:v>45068.354647511573</c:v>
                </c:pt>
                <c:pt idx="8080">
                  <c:v>45068.36506423611</c:v>
                </c:pt>
                <c:pt idx="8081">
                  <c:v>45068.375480960647</c:v>
                </c:pt>
                <c:pt idx="8082">
                  <c:v>45068.385897685184</c:v>
                </c:pt>
                <c:pt idx="8083">
                  <c:v>45068.396314409722</c:v>
                </c:pt>
                <c:pt idx="8084">
                  <c:v>45068.406731134259</c:v>
                </c:pt>
                <c:pt idx="8085">
                  <c:v>45068.417147858796</c:v>
                </c:pt>
                <c:pt idx="8086">
                  <c:v>45068.427564583333</c:v>
                </c:pt>
                <c:pt idx="8087">
                  <c:v>45068.43798130787</c:v>
                </c:pt>
                <c:pt idx="8088">
                  <c:v>45068.448398032408</c:v>
                </c:pt>
                <c:pt idx="8089">
                  <c:v>45068.458814756945</c:v>
                </c:pt>
                <c:pt idx="8090">
                  <c:v>45068.469231481482</c:v>
                </c:pt>
                <c:pt idx="8091">
                  <c:v>45068.479648206019</c:v>
                </c:pt>
                <c:pt idx="8092">
                  <c:v>45068.490064930556</c:v>
                </c:pt>
                <c:pt idx="8093">
                  <c:v>45068.500481655094</c:v>
                </c:pt>
                <c:pt idx="8094">
                  <c:v>45068.510898379631</c:v>
                </c:pt>
                <c:pt idx="8095">
                  <c:v>45068.521315104168</c:v>
                </c:pt>
                <c:pt idx="8096">
                  <c:v>45068.531731828705</c:v>
                </c:pt>
                <c:pt idx="8097">
                  <c:v>45068.542148553242</c:v>
                </c:pt>
                <c:pt idx="8098">
                  <c:v>45068.55256527778</c:v>
                </c:pt>
                <c:pt idx="8099">
                  <c:v>45068.562982002317</c:v>
                </c:pt>
                <c:pt idx="8100">
                  <c:v>45068.573398726854</c:v>
                </c:pt>
                <c:pt idx="8101">
                  <c:v>45068.583815451391</c:v>
                </c:pt>
                <c:pt idx="8102">
                  <c:v>45068.594232175928</c:v>
                </c:pt>
                <c:pt idx="8103">
                  <c:v>45068.604648900466</c:v>
                </c:pt>
                <c:pt idx="8104">
                  <c:v>45068.615065625003</c:v>
                </c:pt>
                <c:pt idx="8105">
                  <c:v>45068.62548234954</c:v>
                </c:pt>
                <c:pt idx="8106">
                  <c:v>45068.635899074077</c:v>
                </c:pt>
                <c:pt idx="8107">
                  <c:v>45068.646315798615</c:v>
                </c:pt>
                <c:pt idx="8108">
                  <c:v>45068.656732523152</c:v>
                </c:pt>
                <c:pt idx="8109">
                  <c:v>45068.667149247682</c:v>
                </c:pt>
                <c:pt idx="8110">
                  <c:v>45068.677565972219</c:v>
                </c:pt>
                <c:pt idx="8111">
                  <c:v>45068.687982696756</c:v>
                </c:pt>
                <c:pt idx="8112">
                  <c:v>45068.698399421293</c:v>
                </c:pt>
                <c:pt idx="8113">
                  <c:v>45068.70881614583</c:v>
                </c:pt>
                <c:pt idx="8114">
                  <c:v>45068.719232870368</c:v>
                </c:pt>
                <c:pt idx="8115">
                  <c:v>45068.729649594905</c:v>
                </c:pt>
                <c:pt idx="8116">
                  <c:v>45068.740066319442</c:v>
                </c:pt>
                <c:pt idx="8117">
                  <c:v>45068.750483043979</c:v>
                </c:pt>
                <c:pt idx="8118">
                  <c:v>45068.760899768517</c:v>
                </c:pt>
                <c:pt idx="8119">
                  <c:v>45068.771316493054</c:v>
                </c:pt>
                <c:pt idx="8120">
                  <c:v>45068.781733217591</c:v>
                </c:pt>
                <c:pt idx="8121">
                  <c:v>45068.792149942128</c:v>
                </c:pt>
                <c:pt idx="8122">
                  <c:v>45068.802566666665</c:v>
                </c:pt>
                <c:pt idx="8123">
                  <c:v>45068.812983391203</c:v>
                </c:pt>
                <c:pt idx="8124">
                  <c:v>45068.82340011574</c:v>
                </c:pt>
                <c:pt idx="8125">
                  <c:v>45068.833816840277</c:v>
                </c:pt>
                <c:pt idx="8126">
                  <c:v>45068.844233564814</c:v>
                </c:pt>
                <c:pt idx="8127">
                  <c:v>45068.854650289351</c:v>
                </c:pt>
                <c:pt idx="8128">
                  <c:v>45068.865067013889</c:v>
                </c:pt>
                <c:pt idx="8129">
                  <c:v>45068.875483738426</c:v>
                </c:pt>
                <c:pt idx="8130">
                  <c:v>45068.885900462963</c:v>
                </c:pt>
                <c:pt idx="8131">
                  <c:v>45068.8963171875</c:v>
                </c:pt>
                <c:pt idx="8132">
                  <c:v>45068.906733912037</c:v>
                </c:pt>
                <c:pt idx="8133">
                  <c:v>45068.917150636575</c:v>
                </c:pt>
                <c:pt idx="8134">
                  <c:v>45068.927567361112</c:v>
                </c:pt>
                <c:pt idx="8135">
                  <c:v>45068.937984085649</c:v>
                </c:pt>
                <c:pt idx="8136">
                  <c:v>45068.948400810186</c:v>
                </c:pt>
                <c:pt idx="8137">
                  <c:v>45068.958817534723</c:v>
                </c:pt>
                <c:pt idx="8138">
                  <c:v>45068.969234259261</c:v>
                </c:pt>
                <c:pt idx="8139">
                  <c:v>45068.979650983798</c:v>
                </c:pt>
                <c:pt idx="8140">
                  <c:v>45068.990067708335</c:v>
                </c:pt>
                <c:pt idx="8141">
                  <c:v>45069.000484432872</c:v>
                </c:pt>
                <c:pt idx="8142">
                  <c:v>45069.01090115741</c:v>
                </c:pt>
                <c:pt idx="8143">
                  <c:v>45069.021317881947</c:v>
                </c:pt>
                <c:pt idx="8144">
                  <c:v>45069.031734606484</c:v>
                </c:pt>
                <c:pt idx="8145">
                  <c:v>45069.042151331021</c:v>
                </c:pt>
                <c:pt idx="8146">
                  <c:v>45069.052568055558</c:v>
                </c:pt>
                <c:pt idx="8147">
                  <c:v>45069.062984780096</c:v>
                </c:pt>
                <c:pt idx="8148">
                  <c:v>45069.073401504633</c:v>
                </c:pt>
                <c:pt idx="8149">
                  <c:v>45069.08381822917</c:v>
                </c:pt>
                <c:pt idx="8150">
                  <c:v>45069.094234953707</c:v>
                </c:pt>
                <c:pt idx="8151">
                  <c:v>45069.104651678237</c:v>
                </c:pt>
                <c:pt idx="8152">
                  <c:v>45069.115068402774</c:v>
                </c:pt>
                <c:pt idx="8153">
                  <c:v>45069.125485127312</c:v>
                </c:pt>
                <c:pt idx="8154">
                  <c:v>45069.135901851849</c:v>
                </c:pt>
                <c:pt idx="8155">
                  <c:v>45069.146318576386</c:v>
                </c:pt>
                <c:pt idx="8156">
                  <c:v>45069.156735300923</c:v>
                </c:pt>
                <c:pt idx="8157">
                  <c:v>45069.16715202546</c:v>
                </c:pt>
                <c:pt idx="8158">
                  <c:v>45069.177568749998</c:v>
                </c:pt>
                <c:pt idx="8159">
                  <c:v>45069.187985474535</c:v>
                </c:pt>
                <c:pt idx="8160">
                  <c:v>45069.198402199072</c:v>
                </c:pt>
                <c:pt idx="8161">
                  <c:v>45069.208818923609</c:v>
                </c:pt>
                <c:pt idx="8162">
                  <c:v>45069.219235648146</c:v>
                </c:pt>
                <c:pt idx="8163">
                  <c:v>45069.229652372684</c:v>
                </c:pt>
                <c:pt idx="8164">
                  <c:v>45069.240069097221</c:v>
                </c:pt>
                <c:pt idx="8165">
                  <c:v>45069.250485821758</c:v>
                </c:pt>
                <c:pt idx="8166">
                  <c:v>45069.260902546295</c:v>
                </c:pt>
                <c:pt idx="8167">
                  <c:v>45069.271319270832</c:v>
                </c:pt>
                <c:pt idx="8168">
                  <c:v>45069.28173599537</c:v>
                </c:pt>
                <c:pt idx="8169">
                  <c:v>45069.292152719907</c:v>
                </c:pt>
                <c:pt idx="8170">
                  <c:v>45069.302569444444</c:v>
                </c:pt>
                <c:pt idx="8171">
                  <c:v>45069.312986168981</c:v>
                </c:pt>
                <c:pt idx="8172">
                  <c:v>45069.323402893519</c:v>
                </c:pt>
                <c:pt idx="8173">
                  <c:v>45069.333819618056</c:v>
                </c:pt>
                <c:pt idx="8174">
                  <c:v>45069.344236342593</c:v>
                </c:pt>
                <c:pt idx="8175">
                  <c:v>45069.35465306713</c:v>
                </c:pt>
                <c:pt idx="8176">
                  <c:v>45069.365069791667</c:v>
                </c:pt>
                <c:pt idx="8177">
                  <c:v>45069.375486516205</c:v>
                </c:pt>
                <c:pt idx="8178">
                  <c:v>45069.385903240742</c:v>
                </c:pt>
                <c:pt idx="8179">
                  <c:v>45069.396319965279</c:v>
                </c:pt>
                <c:pt idx="8180">
                  <c:v>45069.406736689816</c:v>
                </c:pt>
                <c:pt idx="8181">
                  <c:v>45069.417153414353</c:v>
                </c:pt>
                <c:pt idx="8182">
                  <c:v>45069.427570138891</c:v>
                </c:pt>
                <c:pt idx="8183">
                  <c:v>45069.437986863428</c:v>
                </c:pt>
                <c:pt idx="8184">
                  <c:v>45069.448403587965</c:v>
                </c:pt>
                <c:pt idx="8185">
                  <c:v>45069.458820312502</c:v>
                </c:pt>
                <c:pt idx="8186">
                  <c:v>45069.469237037039</c:v>
                </c:pt>
                <c:pt idx="8187">
                  <c:v>45069.479653761577</c:v>
                </c:pt>
                <c:pt idx="8188">
                  <c:v>45069.490070486114</c:v>
                </c:pt>
                <c:pt idx="8189">
                  <c:v>45069.500487210651</c:v>
                </c:pt>
                <c:pt idx="8190">
                  <c:v>45069.510903935188</c:v>
                </c:pt>
                <c:pt idx="8191">
                  <c:v>45069.521320659725</c:v>
                </c:pt>
                <c:pt idx="8192">
                  <c:v>45069.531737384263</c:v>
                </c:pt>
                <c:pt idx="8193">
                  <c:v>45069.5421541088</c:v>
                </c:pt>
                <c:pt idx="8194">
                  <c:v>45069.55257083333</c:v>
                </c:pt>
                <c:pt idx="8195">
                  <c:v>45069.562987557867</c:v>
                </c:pt>
                <c:pt idx="8196">
                  <c:v>45069.573404282404</c:v>
                </c:pt>
                <c:pt idx="8197">
                  <c:v>45069.583821006941</c:v>
                </c:pt>
                <c:pt idx="8198">
                  <c:v>45069.594237731479</c:v>
                </c:pt>
                <c:pt idx="8199">
                  <c:v>45069.604654456016</c:v>
                </c:pt>
                <c:pt idx="8200">
                  <c:v>45069.615071180553</c:v>
                </c:pt>
                <c:pt idx="8201">
                  <c:v>45069.62548790509</c:v>
                </c:pt>
                <c:pt idx="8202">
                  <c:v>45069.635904629627</c:v>
                </c:pt>
                <c:pt idx="8203">
                  <c:v>45069.646321354165</c:v>
                </c:pt>
                <c:pt idx="8204">
                  <c:v>45069.656738078702</c:v>
                </c:pt>
                <c:pt idx="8205">
                  <c:v>45069.667154803239</c:v>
                </c:pt>
                <c:pt idx="8206">
                  <c:v>45069.677571527776</c:v>
                </c:pt>
                <c:pt idx="8207">
                  <c:v>45069.687988252314</c:v>
                </c:pt>
                <c:pt idx="8208">
                  <c:v>45069.698404976851</c:v>
                </c:pt>
                <c:pt idx="8209">
                  <c:v>45069.708821701388</c:v>
                </c:pt>
                <c:pt idx="8210">
                  <c:v>45069.719238425925</c:v>
                </c:pt>
                <c:pt idx="8211">
                  <c:v>45069.729655150462</c:v>
                </c:pt>
                <c:pt idx="8212">
                  <c:v>45069.740071875</c:v>
                </c:pt>
                <c:pt idx="8213">
                  <c:v>45069.750488599537</c:v>
                </c:pt>
                <c:pt idx="8214">
                  <c:v>45069.760905324074</c:v>
                </c:pt>
                <c:pt idx="8215">
                  <c:v>45069.771322048611</c:v>
                </c:pt>
                <c:pt idx="8216">
                  <c:v>45069.781738773148</c:v>
                </c:pt>
                <c:pt idx="8217">
                  <c:v>45069.792155497686</c:v>
                </c:pt>
                <c:pt idx="8218">
                  <c:v>45069.802572222223</c:v>
                </c:pt>
                <c:pt idx="8219">
                  <c:v>45069.81298894676</c:v>
                </c:pt>
                <c:pt idx="8220">
                  <c:v>45069.823405671297</c:v>
                </c:pt>
                <c:pt idx="8221">
                  <c:v>45069.833822395834</c:v>
                </c:pt>
                <c:pt idx="8222">
                  <c:v>45069.844239120372</c:v>
                </c:pt>
                <c:pt idx="8223">
                  <c:v>45069.854655844909</c:v>
                </c:pt>
                <c:pt idx="8224">
                  <c:v>45069.865072569446</c:v>
                </c:pt>
                <c:pt idx="8225">
                  <c:v>45069.875489293983</c:v>
                </c:pt>
                <c:pt idx="8226">
                  <c:v>45069.88590601852</c:v>
                </c:pt>
                <c:pt idx="8227">
                  <c:v>45069.896322743058</c:v>
                </c:pt>
                <c:pt idx="8228">
                  <c:v>45069.906739467595</c:v>
                </c:pt>
                <c:pt idx="8229">
                  <c:v>45069.917156192132</c:v>
                </c:pt>
                <c:pt idx="8230">
                  <c:v>45069.927572916669</c:v>
                </c:pt>
                <c:pt idx="8231">
                  <c:v>45069.937989641207</c:v>
                </c:pt>
                <c:pt idx="8232">
                  <c:v>45069.948406365744</c:v>
                </c:pt>
                <c:pt idx="8233">
                  <c:v>45069.958823090281</c:v>
                </c:pt>
                <c:pt idx="8234">
                  <c:v>45069.969239814818</c:v>
                </c:pt>
                <c:pt idx="8235">
                  <c:v>45069.979656539355</c:v>
                </c:pt>
                <c:pt idx="8236">
                  <c:v>45069.990073263885</c:v>
                </c:pt>
                <c:pt idx="8237">
                  <c:v>45070.000489988422</c:v>
                </c:pt>
                <c:pt idx="8238">
                  <c:v>45070.01090671296</c:v>
                </c:pt>
                <c:pt idx="8239">
                  <c:v>45070.021323437497</c:v>
                </c:pt>
                <c:pt idx="8240">
                  <c:v>45070.031740162034</c:v>
                </c:pt>
                <c:pt idx="8241">
                  <c:v>45070.042156886571</c:v>
                </c:pt>
                <c:pt idx="8242">
                  <c:v>45070.052573611109</c:v>
                </c:pt>
                <c:pt idx="8243">
                  <c:v>45070.062990335646</c:v>
                </c:pt>
                <c:pt idx="8244">
                  <c:v>45070.073407060183</c:v>
                </c:pt>
                <c:pt idx="8245">
                  <c:v>45070.08382378472</c:v>
                </c:pt>
                <c:pt idx="8246">
                  <c:v>45070.094240509257</c:v>
                </c:pt>
                <c:pt idx="8247">
                  <c:v>45070.104657233795</c:v>
                </c:pt>
                <c:pt idx="8248">
                  <c:v>45070.115073958332</c:v>
                </c:pt>
                <c:pt idx="8249">
                  <c:v>45070.125490682869</c:v>
                </c:pt>
                <c:pt idx="8250">
                  <c:v>45070.135907407406</c:v>
                </c:pt>
                <c:pt idx="8251">
                  <c:v>45070.146324131943</c:v>
                </c:pt>
                <c:pt idx="8252">
                  <c:v>45070.156740856481</c:v>
                </c:pt>
                <c:pt idx="8253">
                  <c:v>45070.167157581018</c:v>
                </c:pt>
                <c:pt idx="8254">
                  <c:v>45070.177574305555</c:v>
                </c:pt>
                <c:pt idx="8255">
                  <c:v>45070.187991030092</c:v>
                </c:pt>
                <c:pt idx="8256">
                  <c:v>45070.198407754629</c:v>
                </c:pt>
                <c:pt idx="8257">
                  <c:v>45070.208824479167</c:v>
                </c:pt>
                <c:pt idx="8258">
                  <c:v>45070.219241203704</c:v>
                </c:pt>
                <c:pt idx="8259">
                  <c:v>45070.229657928241</c:v>
                </c:pt>
                <c:pt idx="8260">
                  <c:v>45070.240074652778</c:v>
                </c:pt>
                <c:pt idx="8261">
                  <c:v>45070.250491377315</c:v>
                </c:pt>
                <c:pt idx="8262">
                  <c:v>45070.260908101853</c:v>
                </c:pt>
                <c:pt idx="8263">
                  <c:v>45070.27132482639</c:v>
                </c:pt>
                <c:pt idx="8264">
                  <c:v>45070.281741550927</c:v>
                </c:pt>
                <c:pt idx="8265">
                  <c:v>45070.292158275464</c:v>
                </c:pt>
                <c:pt idx="8266">
                  <c:v>45070.302575000002</c:v>
                </c:pt>
                <c:pt idx="8267">
                  <c:v>45070.312991724539</c:v>
                </c:pt>
                <c:pt idx="8268">
                  <c:v>45070.323408449076</c:v>
                </c:pt>
                <c:pt idx="8269">
                  <c:v>45070.333825173613</c:v>
                </c:pt>
                <c:pt idx="8270">
                  <c:v>45070.34424189815</c:v>
                </c:pt>
                <c:pt idx="8271">
                  <c:v>45070.354658622688</c:v>
                </c:pt>
                <c:pt idx="8272">
                  <c:v>45070.365075347225</c:v>
                </c:pt>
                <c:pt idx="8273">
                  <c:v>45070.375492071762</c:v>
                </c:pt>
                <c:pt idx="8274">
                  <c:v>45070.385908796299</c:v>
                </c:pt>
                <c:pt idx="8275">
                  <c:v>45070.396325520836</c:v>
                </c:pt>
                <c:pt idx="8276">
                  <c:v>45070.406742245374</c:v>
                </c:pt>
                <c:pt idx="8277">
                  <c:v>45070.417158969911</c:v>
                </c:pt>
                <c:pt idx="8278">
                  <c:v>45070.427575694448</c:v>
                </c:pt>
                <c:pt idx="8279">
                  <c:v>45070.437992418978</c:v>
                </c:pt>
                <c:pt idx="8280">
                  <c:v>45070.448409143515</c:v>
                </c:pt>
                <c:pt idx="8281">
                  <c:v>45070.458825868052</c:v>
                </c:pt>
                <c:pt idx="8282">
                  <c:v>45070.46924259259</c:v>
                </c:pt>
                <c:pt idx="8283">
                  <c:v>45070.479659317127</c:v>
                </c:pt>
                <c:pt idx="8284">
                  <c:v>45070.490076041664</c:v>
                </c:pt>
                <c:pt idx="8285">
                  <c:v>45070.500492766201</c:v>
                </c:pt>
                <c:pt idx="8286">
                  <c:v>45070.510909490738</c:v>
                </c:pt>
                <c:pt idx="8287">
                  <c:v>45070.521326215276</c:v>
                </c:pt>
                <c:pt idx="8288">
                  <c:v>45070.531742939813</c:v>
                </c:pt>
                <c:pt idx="8289">
                  <c:v>45070.54215966435</c:v>
                </c:pt>
                <c:pt idx="8290">
                  <c:v>45070.552576388887</c:v>
                </c:pt>
                <c:pt idx="8291">
                  <c:v>45070.562993113424</c:v>
                </c:pt>
                <c:pt idx="8292">
                  <c:v>45070.573409837962</c:v>
                </c:pt>
                <c:pt idx="8293">
                  <c:v>45070.583826562499</c:v>
                </c:pt>
                <c:pt idx="8294">
                  <c:v>45070.594243287036</c:v>
                </c:pt>
                <c:pt idx="8295">
                  <c:v>45070.604660011573</c:v>
                </c:pt>
                <c:pt idx="8296">
                  <c:v>45070.61507673611</c:v>
                </c:pt>
                <c:pt idx="8297">
                  <c:v>45070.625493460648</c:v>
                </c:pt>
                <c:pt idx="8298">
                  <c:v>45070.635910185185</c:v>
                </c:pt>
                <c:pt idx="8299">
                  <c:v>45070.646326909722</c:v>
                </c:pt>
                <c:pt idx="8300">
                  <c:v>45070.656743634259</c:v>
                </c:pt>
                <c:pt idx="8301">
                  <c:v>45070.667160358797</c:v>
                </c:pt>
                <c:pt idx="8302">
                  <c:v>45070.677577083334</c:v>
                </c:pt>
                <c:pt idx="8303">
                  <c:v>45070.687993807871</c:v>
                </c:pt>
                <c:pt idx="8304">
                  <c:v>45070.698410532408</c:v>
                </c:pt>
                <c:pt idx="8305">
                  <c:v>45070.708827256945</c:v>
                </c:pt>
                <c:pt idx="8306">
                  <c:v>45070.719243981483</c:v>
                </c:pt>
                <c:pt idx="8307">
                  <c:v>45070.72966070602</c:v>
                </c:pt>
                <c:pt idx="8308">
                  <c:v>45070.740077430557</c:v>
                </c:pt>
                <c:pt idx="8309">
                  <c:v>45070.750494155094</c:v>
                </c:pt>
                <c:pt idx="8310">
                  <c:v>45070.760910879631</c:v>
                </c:pt>
                <c:pt idx="8311">
                  <c:v>45070.771327604169</c:v>
                </c:pt>
                <c:pt idx="8312">
                  <c:v>45070.781744328706</c:v>
                </c:pt>
                <c:pt idx="8313">
                  <c:v>45070.792161053243</c:v>
                </c:pt>
                <c:pt idx="8314">
                  <c:v>45070.80257777778</c:v>
                </c:pt>
                <c:pt idx="8315">
                  <c:v>45070.812994502317</c:v>
                </c:pt>
                <c:pt idx="8316">
                  <c:v>45070.823411226855</c:v>
                </c:pt>
                <c:pt idx="8317">
                  <c:v>45070.833827951392</c:v>
                </c:pt>
                <c:pt idx="8318">
                  <c:v>45070.844244675929</c:v>
                </c:pt>
                <c:pt idx="8319">
                  <c:v>45070.854661400466</c:v>
                </c:pt>
                <c:pt idx="8320">
                  <c:v>45070.865078125003</c:v>
                </c:pt>
                <c:pt idx="8321">
                  <c:v>45070.875494849533</c:v>
                </c:pt>
                <c:pt idx="8322">
                  <c:v>45070.885911574071</c:v>
                </c:pt>
                <c:pt idx="8323">
                  <c:v>45070.896328298608</c:v>
                </c:pt>
                <c:pt idx="8324">
                  <c:v>45070.906745023145</c:v>
                </c:pt>
                <c:pt idx="8325">
                  <c:v>45070.917161747682</c:v>
                </c:pt>
                <c:pt idx="8326">
                  <c:v>45070.927578472219</c:v>
                </c:pt>
                <c:pt idx="8327">
                  <c:v>45070.937995196757</c:v>
                </c:pt>
                <c:pt idx="8328">
                  <c:v>45070.948411921294</c:v>
                </c:pt>
                <c:pt idx="8329">
                  <c:v>45070.958828645831</c:v>
                </c:pt>
                <c:pt idx="8330">
                  <c:v>45070.969245370368</c:v>
                </c:pt>
                <c:pt idx="8331">
                  <c:v>45070.979662094906</c:v>
                </c:pt>
                <c:pt idx="8332">
                  <c:v>45070.990078819443</c:v>
                </c:pt>
                <c:pt idx="8333">
                  <c:v>45071.00049554398</c:v>
                </c:pt>
                <c:pt idx="8334">
                  <c:v>45071.010912268517</c:v>
                </c:pt>
                <c:pt idx="8335">
                  <c:v>45071.021328993054</c:v>
                </c:pt>
                <c:pt idx="8336">
                  <c:v>45071.031745717592</c:v>
                </c:pt>
                <c:pt idx="8337">
                  <c:v>45071.042162442129</c:v>
                </c:pt>
                <c:pt idx="8338">
                  <c:v>45071.052579166666</c:v>
                </c:pt>
                <c:pt idx="8339">
                  <c:v>45071.062995891203</c:v>
                </c:pt>
                <c:pt idx="8340">
                  <c:v>45071.07341261574</c:v>
                </c:pt>
                <c:pt idx="8341">
                  <c:v>45071.083829340278</c:v>
                </c:pt>
                <c:pt idx="8342">
                  <c:v>45071.094246064815</c:v>
                </c:pt>
                <c:pt idx="8343">
                  <c:v>45071.104662789352</c:v>
                </c:pt>
                <c:pt idx="8344">
                  <c:v>45071.115079513889</c:v>
                </c:pt>
                <c:pt idx="8345">
                  <c:v>45071.125496238426</c:v>
                </c:pt>
                <c:pt idx="8346">
                  <c:v>45071.135912962964</c:v>
                </c:pt>
                <c:pt idx="8347">
                  <c:v>45071.146329687501</c:v>
                </c:pt>
                <c:pt idx="8348">
                  <c:v>45071.156746412038</c:v>
                </c:pt>
                <c:pt idx="8349">
                  <c:v>45071.167163136575</c:v>
                </c:pt>
                <c:pt idx="8350">
                  <c:v>45071.177579861112</c:v>
                </c:pt>
                <c:pt idx="8351">
                  <c:v>45071.18799658565</c:v>
                </c:pt>
                <c:pt idx="8352">
                  <c:v>45071.198413310187</c:v>
                </c:pt>
                <c:pt idx="8353">
                  <c:v>45071.208830034724</c:v>
                </c:pt>
                <c:pt idx="8354">
                  <c:v>45071.219246759261</c:v>
                </c:pt>
                <c:pt idx="8355">
                  <c:v>45071.229663483799</c:v>
                </c:pt>
                <c:pt idx="8356">
                  <c:v>45071.240080208336</c:v>
                </c:pt>
                <c:pt idx="8357">
                  <c:v>45071.250496932873</c:v>
                </c:pt>
                <c:pt idx="8358">
                  <c:v>45071.26091365741</c:v>
                </c:pt>
                <c:pt idx="8359">
                  <c:v>45071.271330381947</c:v>
                </c:pt>
                <c:pt idx="8360">
                  <c:v>45071.281747106485</c:v>
                </c:pt>
                <c:pt idx="8361">
                  <c:v>45071.292163831022</c:v>
                </c:pt>
                <c:pt idx="8362">
                  <c:v>45071.302580555559</c:v>
                </c:pt>
                <c:pt idx="8363">
                  <c:v>45071.312997280096</c:v>
                </c:pt>
                <c:pt idx="8364">
                  <c:v>45071.323414004626</c:v>
                </c:pt>
                <c:pt idx="8365">
                  <c:v>45071.333830729163</c:v>
                </c:pt>
                <c:pt idx="8366">
                  <c:v>45071.344247453701</c:v>
                </c:pt>
                <c:pt idx="8367">
                  <c:v>45071.354664178238</c:v>
                </c:pt>
                <c:pt idx="8368">
                  <c:v>45071.365080902775</c:v>
                </c:pt>
                <c:pt idx="8369">
                  <c:v>45071.375497627312</c:v>
                </c:pt>
                <c:pt idx="8370">
                  <c:v>45071.385914351849</c:v>
                </c:pt>
                <c:pt idx="8371">
                  <c:v>45071.396331076387</c:v>
                </c:pt>
                <c:pt idx="8372">
                  <c:v>45071.406747800924</c:v>
                </c:pt>
                <c:pt idx="8373">
                  <c:v>45071.417164525461</c:v>
                </c:pt>
                <c:pt idx="8374">
                  <c:v>45071.427581249998</c:v>
                </c:pt>
                <c:pt idx="8375">
                  <c:v>45071.437997974535</c:v>
                </c:pt>
                <c:pt idx="8376">
                  <c:v>45071.448414699073</c:v>
                </c:pt>
                <c:pt idx="8377">
                  <c:v>45071.45883142361</c:v>
                </c:pt>
                <c:pt idx="8378">
                  <c:v>45071.469248148147</c:v>
                </c:pt>
                <c:pt idx="8379">
                  <c:v>45071.479664872684</c:v>
                </c:pt>
                <c:pt idx="8380">
                  <c:v>45071.490081597221</c:v>
                </c:pt>
                <c:pt idx="8381">
                  <c:v>45071.500498321759</c:v>
                </c:pt>
                <c:pt idx="8382">
                  <c:v>45071.510915046296</c:v>
                </c:pt>
                <c:pt idx="8383">
                  <c:v>45071.521331770833</c:v>
                </c:pt>
                <c:pt idx="8384">
                  <c:v>45071.53174849537</c:v>
                </c:pt>
                <c:pt idx="8385">
                  <c:v>45071.542165219907</c:v>
                </c:pt>
                <c:pt idx="8386">
                  <c:v>45071.552581944445</c:v>
                </c:pt>
                <c:pt idx="8387">
                  <c:v>45071.562998668982</c:v>
                </c:pt>
                <c:pt idx="8388">
                  <c:v>45071.573415393519</c:v>
                </c:pt>
                <c:pt idx="8389">
                  <c:v>45071.583832118056</c:v>
                </c:pt>
                <c:pt idx="8390">
                  <c:v>45071.594248842594</c:v>
                </c:pt>
                <c:pt idx="8391">
                  <c:v>45071.604665567131</c:v>
                </c:pt>
                <c:pt idx="8392">
                  <c:v>45071.615082291668</c:v>
                </c:pt>
                <c:pt idx="8393">
                  <c:v>45071.625499016205</c:v>
                </c:pt>
                <c:pt idx="8394">
                  <c:v>45071.635915740742</c:v>
                </c:pt>
                <c:pt idx="8395">
                  <c:v>45071.64633246528</c:v>
                </c:pt>
                <c:pt idx="8396">
                  <c:v>45071.656749189817</c:v>
                </c:pt>
                <c:pt idx="8397">
                  <c:v>45071.667165914354</c:v>
                </c:pt>
                <c:pt idx="8398">
                  <c:v>45071.677582638891</c:v>
                </c:pt>
                <c:pt idx="8399">
                  <c:v>45071.687999363428</c:v>
                </c:pt>
                <c:pt idx="8400">
                  <c:v>45071.698416087966</c:v>
                </c:pt>
                <c:pt idx="8401">
                  <c:v>45071.708832812503</c:v>
                </c:pt>
                <c:pt idx="8402">
                  <c:v>45071.71924953704</c:v>
                </c:pt>
                <c:pt idx="8403">
                  <c:v>45071.729666261577</c:v>
                </c:pt>
                <c:pt idx="8404">
                  <c:v>45071.740082986114</c:v>
                </c:pt>
                <c:pt idx="8405">
                  <c:v>45071.750499710652</c:v>
                </c:pt>
                <c:pt idx="8406">
                  <c:v>45071.760916435182</c:v>
                </c:pt>
                <c:pt idx="8407">
                  <c:v>45071.771333159719</c:v>
                </c:pt>
                <c:pt idx="8408">
                  <c:v>45071.781749884256</c:v>
                </c:pt>
                <c:pt idx="8409">
                  <c:v>45071.792166608793</c:v>
                </c:pt>
                <c:pt idx="8410">
                  <c:v>45071.80258333333</c:v>
                </c:pt>
                <c:pt idx="8411">
                  <c:v>45071.813000057868</c:v>
                </c:pt>
                <c:pt idx="8412">
                  <c:v>45071.823416782405</c:v>
                </c:pt>
                <c:pt idx="8413">
                  <c:v>45071.833833506942</c:v>
                </c:pt>
                <c:pt idx="8414">
                  <c:v>45071.844250231479</c:v>
                </c:pt>
                <c:pt idx="8415">
                  <c:v>45071.854666956016</c:v>
                </c:pt>
                <c:pt idx="8416">
                  <c:v>45071.865083680554</c:v>
                </c:pt>
                <c:pt idx="8417">
                  <c:v>45071.875500405091</c:v>
                </c:pt>
                <c:pt idx="8418">
                  <c:v>45071.885917129628</c:v>
                </c:pt>
                <c:pt idx="8419">
                  <c:v>45071.896333854165</c:v>
                </c:pt>
                <c:pt idx="8420">
                  <c:v>45071.906750578702</c:v>
                </c:pt>
                <c:pt idx="8421">
                  <c:v>45071.91716730324</c:v>
                </c:pt>
                <c:pt idx="8422">
                  <c:v>45071.927584027777</c:v>
                </c:pt>
                <c:pt idx="8423">
                  <c:v>45071.938000752314</c:v>
                </c:pt>
                <c:pt idx="8424">
                  <c:v>45071.948417476851</c:v>
                </c:pt>
                <c:pt idx="8425">
                  <c:v>45071.958834201389</c:v>
                </c:pt>
                <c:pt idx="8426">
                  <c:v>45071.969250925926</c:v>
                </c:pt>
                <c:pt idx="8427">
                  <c:v>45071.979667650463</c:v>
                </c:pt>
                <c:pt idx="8428">
                  <c:v>45071.990084375</c:v>
                </c:pt>
                <c:pt idx="8429">
                  <c:v>45072.000501099537</c:v>
                </c:pt>
                <c:pt idx="8430">
                  <c:v>45072.010917824075</c:v>
                </c:pt>
                <c:pt idx="8431">
                  <c:v>45072.021334548612</c:v>
                </c:pt>
                <c:pt idx="8432">
                  <c:v>45072.031751273149</c:v>
                </c:pt>
                <c:pt idx="8433">
                  <c:v>45072.042167997686</c:v>
                </c:pt>
                <c:pt idx="8434">
                  <c:v>45072.052584722223</c:v>
                </c:pt>
                <c:pt idx="8435">
                  <c:v>45072.063001446761</c:v>
                </c:pt>
                <c:pt idx="8436">
                  <c:v>45072.073418171298</c:v>
                </c:pt>
                <c:pt idx="8437">
                  <c:v>45072.083834895835</c:v>
                </c:pt>
                <c:pt idx="8438">
                  <c:v>45072.094251620372</c:v>
                </c:pt>
                <c:pt idx="8439">
                  <c:v>45072.104668344909</c:v>
                </c:pt>
                <c:pt idx="8440">
                  <c:v>45072.115085069447</c:v>
                </c:pt>
                <c:pt idx="8441">
                  <c:v>45072.125501793984</c:v>
                </c:pt>
                <c:pt idx="8442">
                  <c:v>45072.135918518521</c:v>
                </c:pt>
                <c:pt idx="8443">
                  <c:v>45072.146335243058</c:v>
                </c:pt>
                <c:pt idx="8444">
                  <c:v>45072.156751967595</c:v>
                </c:pt>
                <c:pt idx="8445">
                  <c:v>45072.167168692133</c:v>
                </c:pt>
                <c:pt idx="8446">
                  <c:v>45072.17758541667</c:v>
                </c:pt>
                <c:pt idx="8447">
                  <c:v>45072.188002141207</c:v>
                </c:pt>
                <c:pt idx="8448">
                  <c:v>45072.198418865744</c:v>
                </c:pt>
                <c:pt idx="8449">
                  <c:v>45072.208835590274</c:v>
                </c:pt>
                <c:pt idx="8450">
                  <c:v>45072.219252314811</c:v>
                </c:pt>
                <c:pt idx="8451">
                  <c:v>45072.229669039349</c:v>
                </c:pt>
                <c:pt idx="8452">
                  <c:v>45072.240085763886</c:v>
                </c:pt>
                <c:pt idx="8453">
                  <c:v>45072.250502488423</c:v>
                </c:pt>
                <c:pt idx="8454">
                  <c:v>45072.26091921296</c:v>
                </c:pt>
                <c:pt idx="8455">
                  <c:v>45072.271335937497</c:v>
                </c:pt>
                <c:pt idx="8456">
                  <c:v>45072.281752662035</c:v>
                </c:pt>
                <c:pt idx="8457">
                  <c:v>45072.292169386572</c:v>
                </c:pt>
                <c:pt idx="8458">
                  <c:v>45072.302586111109</c:v>
                </c:pt>
                <c:pt idx="8459">
                  <c:v>45072.313002835646</c:v>
                </c:pt>
                <c:pt idx="8460">
                  <c:v>45072.323419560184</c:v>
                </c:pt>
                <c:pt idx="8461">
                  <c:v>45072.333836284721</c:v>
                </c:pt>
                <c:pt idx="8462">
                  <c:v>45072.344253009258</c:v>
                </c:pt>
                <c:pt idx="8463">
                  <c:v>45072.354669733795</c:v>
                </c:pt>
                <c:pt idx="8464">
                  <c:v>45072.365086458332</c:v>
                </c:pt>
                <c:pt idx="8465">
                  <c:v>45072.37550318287</c:v>
                </c:pt>
                <c:pt idx="8466">
                  <c:v>45072.385919907407</c:v>
                </c:pt>
                <c:pt idx="8467">
                  <c:v>45072.396336631944</c:v>
                </c:pt>
                <c:pt idx="8468">
                  <c:v>45072.406753356481</c:v>
                </c:pt>
                <c:pt idx="8469">
                  <c:v>45072.417170081018</c:v>
                </c:pt>
                <c:pt idx="8470">
                  <c:v>45072.427586805556</c:v>
                </c:pt>
                <c:pt idx="8471">
                  <c:v>45072.438003530093</c:v>
                </c:pt>
                <c:pt idx="8472">
                  <c:v>45072.44842025463</c:v>
                </c:pt>
                <c:pt idx="8473">
                  <c:v>45072.458836979167</c:v>
                </c:pt>
                <c:pt idx="8474">
                  <c:v>45072.469253703704</c:v>
                </c:pt>
                <c:pt idx="8475">
                  <c:v>45072.479670428242</c:v>
                </c:pt>
                <c:pt idx="8476">
                  <c:v>45072.490087152779</c:v>
                </c:pt>
                <c:pt idx="8477">
                  <c:v>45072.500503877316</c:v>
                </c:pt>
                <c:pt idx="8478">
                  <c:v>45072.510920601853</c:v>
                </c:pt>
                <c:pt idx="8479">
                  <c:v>45072.52133732639</c:v>
                </c:pt>
                <c:pt idx="8480">
                  <c:v>45072.531754050928</c:v>
                </c:pt>
                <c:pt idx="8481">
                  <c:v>45072.542170775465</c:v>
                </c:pt>
                <c:pt idx="8482">
                  <c:v>45072.552587500002</c:v>
                </c:pt>
                <c:pt idx="8483">
                  <c:v>45072.563004224539</c:v>
                </c:pt>
                <c:pt idx="8484">
                  <c:v>45072.573420949077</c:v>
                </c:pt>
                <c:pt idx="8485">
                  <c:v>45072.583837673614</c:v>
                </c:pt>
                <c:pt idx="8486">
                  <c:v>45072.594254398151</c:v>
                </c:pt>
                <c:pt idx="8487">
                  <c:v>45072.604671122688</c:v>
                </c:pt>
                <c:pt idx="8488">
                  <c:v>45072.615087847225</c:v>
                </c:pt>
                <c:pt idx="8489">
                  <c:v>45072.625504571763</c:v>
                </c:pt>
                <c:pt idx="8490">
                  <c:v>45072.6359212963</c:v>
                </c:pt>
                <c:pt idx="8491">
                  <c:v>45072.64633802083</c:v>
                </c:pt>
                <c:pt idx="8492">
                  <c:v>45072.656754745367</c:v>
                </c:pt>
                <c:pt idx="8493">
                  <c:v>45072.667171469904</c:v>
                </c:pt>
                <c:pt idx="8494">
                  <c:v>45072.677588194441</c:v>
                </c:pt>
                <c:pt idx="8495">
                  <c:v>45072.688004918979</c:v>
                </c:pt>
                <c:pt idx="8496">
                  <c:v>45072.698421643516</c:v>
                </c:pt>
                <c:pt idx="8497">
                  <c:v>45072.708838368053</c:v>
                </c:pt>
                <c:pt idx="8498">
                  <c:v>45072.71925509259</c:v>
                </c:pt>
                <c:pt idx="8499">
                  <c:v>45072.729671817127</c:v>
                </c:pt>
                <c:pt idx="8500">
                  <c:v>45072.740088541665</c:v>
                </c:pt>
                <c:pt idx="8501">
                  <c:v>45072.750505266202</c:v>
                </c:pt>
                <c:pt idx="8502">
                  <c:v>45072.760921990739</c:v>
                </c:pt>
                <c:pt idx="8503">
                  <c:v>45072.771338715276</c:v>
                </c:pt>
                <c:pt idx="8504">
                  <c:v>45072.781755439813</c:v>
                </c:pt>
                <c:pt idx="8505">
                  <c:v>45072.792172164351</c:v>
                </c:pt>
                <c:pt idx="8506">
                  <c:v>45072.802588888888</c:v>
                </c:pt>
                <c:pt idx="8507">
                  <c:v>45072.813005613425</c:v>
                </c:pt>
                <c:pt idx="8508">
                  <c:v>45072.823422337962</c:v>
                </c:pt>
                <c:pt idx="8509">
                  <c:v>45072.833839062499</c:v>
                </c:pt>
                <c:pt idx="8510">
                  <c:v>45072.844255787037</c:v>
                </c:pt>
                <c:pt idx="8511">
                  <c:v>45072.854672511574</c:v>
                </c:pt>
                <c:pt idx="8512">
                  <c:v>45072.865089236111</c:v>
                </c:pt>
                <c:pt idx="8513">
                  <c:v>45072.875505960648</c:v>
                </c:pt>
                <c:pt idx="8514">
                  <c:v>45072.885922685186</c:v>
                </c:pt>
                <c:pt idx="8515">
                  <c:v>45072.896339409723</c:v>
                </c:pt>
                <c:pt idx="8516">
                  <c:v>45072.90675613426</c:v>
                </c:pt>
                <c:pt idx="8517">
                  <c:v>45072.917172858797</c:v>
                </c:pt>
                <c:pt idx="8518">
                  <c:v>45072.927589583334</c:v>
                </c:pt>
                <c:pt idx="8519">
                  <c:v>45072.938006307872</c:v>
                </c:pt>
                <c:pt idx="8520">
                  <c:v>45072.948423032409</c:v>
                </c:pt>
                <c:pt idx="8521">
                  <c:v>45072.958839756946</c:v>
                </c:pt>
                <c:pt idx="8522">
                  <c:v>45072.969256481483</c:v>
                </c:pt>
                <c:pt idx="8523">
                  <c:v>45072.97967320602</c:v>
                </c:pt>
                <c:pt idx="8524">
                  <c:v>45072.990089930558</c:v>
                </c:pt>
                <c:pt idx="8525">
                  <c:v>45073.000506655095</c:v>
                </c:pt>
                <c:pt idx="8526">
                  <c:v>45073.010923379632</c:v>
                </c:pt>
                <c:pt idx="8527">
                  <c:v>45073.021340104169</c:v>
                </c:pt>
                <c:pt idx="8528">
                  <c:v>45073.031756828706</c:v>
                </c:pt>
                <c:pt idx="8529">
                  <c:v>45073.042173553244</c:v>
                </c:pt>
                <c:pt idx="8530">
                  <c:v>45073.052590277781</c:v>
                </c:pt>
                <c:pt idx="8531">
                  <c:v>45073.063007002318</c:v>
                </c:pt>
                <c:pt idx="8532">
                  <c:v>45073.073423726855</c:v>
                </c:pt>
                <c:pt idx="8533">
                  <c:v>45073.083840451392</c:v>
                </c:pt>
                <c:pt idx="8534">
                  <c:v>45073.094257175922</c:v>
                </c:pt>
                <c:pt idx="8535">
                  <c:v>45073.10467390046</c:v>
                </c:pt>
                <c:pt idx="8536">
                  <c:v>45073.115090624997</c:v>
                </c:pt>
                <c:pt idx="8537">
                  <c:v>45073.125507349534</c:v>
                </c:pt>
                <c:pt idx="8538">
                  <c:v>45073.135924074071</c:v>
                </c:pt>
                <c:pt idx="8539">
                  <c:v>45073.146340798608</c:v>
                </c:pt>
                <c:pt idx="8540">
                  <c:v>45073.156757523146</c:v>
                </c:pt>
                <c:pt idx="8541">
                  <c:v>45073.167174247683</c:v>
                </c:pt>
                <c:pt idx="8542">
                  <c:v>45073.17759097222</c:v>
                </c:pt>
                <c:pt idx="8543">
                  <c:v>45073.188007696757</c:v>
                </c:pt>
                <c:pt idx="8544">
                  <c:v>45073.198424421294</c:v>
                </c:pt>
                <c:pt idx="8545">
                  <c:v>45073.208841145832</c:v>
                </c:pt>
                <c:pt idx="8546">
                  <c:v>45073.219257870369</c:v>
                </c:pt>
                <c:pt idx="8547">
                  <c:v>45073.229674594906</c:v>
                </c:pt>
                <c:pt idx="8548">
                  <c:v>45073.240091319443</c:v>
                </c:pt>
                <c:pt idx="8549">
                  <c:v>45073.250508043981</c:v>
                </c:pt>
                <c:pt idx="8550">
                  <c:v>45073.260924768518</c:v>
                </c:pt>
                <c:pt idx="8551">
                  <c:v>45073.271341493055</c:v>
                </c:pt>
                <c:pt idx="8552">
                  <c:v>45073.281758217592</c:v>
                </c:pt>
                <c:pt idx="8553">
                  <c:v>45073.292174942129</c:v>
                </c:pt>
                <c:pt idx="8554">
                  <c:v>45073.302591666667</c:v>
                </c:pt>
                <c:pt idx="8555">
                  <c:v>45073.313008391204</c:v>
                </c:pt>
                <c:pt idx="8556">
                  <c:v>45073.323425115741</c:v>
                </c:pt>
                <c:pt idx="8557">
                  <c:v>45073.333841840278</c:v>
                </c:pt>
                <c:pt idx="8558">
                  <c:v>45073.344258564815</c:v>
                </c:pt>
                <c:pt idx="8559">
                  <c:v>45073.354675289353</c:v>
                </c:pt>
                <c:pt idx="8560">
                  <c:v>45073.36509201389</c:v>
                </c:pt>
                <c:pt idx="8561">
                  <c:v>45073.375508738427</c:v>
                </c:pt>
                <c:pt idx="8562">
                  <c:v>45073.385925462964</c:v>
                </c:pt>
                <c:pt idx="8563">
                  <c:v>45073.396342187501</c:v>
                </c:pt>
                <c:pt idx="8564">
                  <c:v>45073.406758912039</c:v>
                </c:pt>
                <c:pt idx="8565">
                  <c:v>45073.417175636576</c:v>
                </c:pt>
                <c:pt idx="8566">
                  <c:v>45073.427592361113</c:v>
                </c:pt>
                <c:pt idx="8567">
                  <c:v>45073.43800908565</c:v>
                </c:pt>
                <c:pt idx="8568">
                  <c:v>45073.448425810187</c:v>
                </c:pt>
                <c:pt idx="8569">
                  <c:v>45073.458842534725</c:v>
                </c:pt>
                <c:pt idx="8570">
                  <c:v>45073.469259259262</c:v>
                </c:pt>
                <c:pt idx="8571">
                  <c:v>45073.479675983799</c:v>
                </c:pt>
                <c:pt idx="8572">
                  <c:v>45073.490092708336</c:v>
                </c:pt>
                <c:pt idx="8573">
                  <c:v>45073.500509432874</c:v>
                </c:pt>
                <c:pt idx="8574">
                  <c:v>45073.510926157411</c:v>
                </c:pt>
                <c:pt idx="8575">
                  <c:v>45073.521342881948</c:v>
                </c:pt>
                <c:pt idx="8576">
                  <c:v>45073.531759606478</c:v>
                </c:pt>
                <c:pt idx="8577">
                  <c:v>45073.542176331015</c:v>
                </c:pt>
                <c:pt idx="8578">
                  <c:v>45073.552593055552</c:v>
                </c:pt>
                <c:pt idx="8579">
                  <c:v>45073.563009780089</c:v>
                </c:pt>
                <c:pt idx="8580">
                  <c:v>45073.573426504627</c:v>
                </c:pt>
                <c:pt idx="8581">
                  <c:v>45073.583843229164</c:v>
                </c:pt>
                <c:pt idx="8582">
                  <c:v>45073.594259953701</c:v>
                </c:pt>
                <c:pt idx="8583">
                  <c:v>45073.604676678238</c:v>
                </c:pt>
                <c:pt idx="8584">
                  <c:v>45073.615093402776</c:v>
                </c:pt>
                <c:pt idx="8585">
                  <c:v>45073.625510127313</c:v>
                </c:pt>
                <c:pt idx="8586">
                  <c:v>45073.63592685185</c:v>
                </c:pt>
                <c:pt idx="8587">
                  <c:v>45073.646343576387</c:v>
                </c:pt>
                <c:pt idx="8588">
                  <c:v>45073.656760300924</c:v>
                </c:pt>
                <c:pt idx="8589">
                  <c:v>45073.667177025462</c:v>
                </c:pt>
                <c:pt idx="8590">
                  <c:v>45073.677593749999</c:v>
                </c:pt>
                <c:pt idx="8591">
                  <c:v>45073.688010474536</c:v>
                </c:pt>
                <c:pt idx="8592">
                  <c:v>45073.698427199073</c:v>
                </c:pt>
                <c:pt idx="8593">
                  <c:v>45073.70884392361</c:v>
                </c:pt>
                <c:pt idx="8594">
                  <c:v>45073.719260648148</c:v>
                </c:pt>
                <c:pt idx="8595">
                  <c:v>45073.729677372685</c:v>
                </c:pt>
                <c:pt idx="8596">
                  <c:v>45073.740094097222</c:v>
                </c:pt>
                <c:pt idx="8597">
                  <c:v>45073.750510821759</c:v>
                </c:pt>
                <c:pt idx="8598">
                  <c:v>45073.760927546296</c:v>
                </c:pt>
                <c:pt idx="8599">
                  <c:v>45073.771344270834</c:v>
                </c:pt>
                <c:pt idx="8600">
                  <c:v>45073.781760995371</c:v>
                </c:pt>
                <c:pt idx="8601">
                  <c:v>45073.792177719908</c:v>
                </c:pt>
                <c:pt idx="8602">
                  <c:v>45073.802594444445</c:v>
                </c:pt>
                <c:pt idx="8603">
                  <c:v>45073.813011168982</c:v>
                </c:pt>
                <c:pt idx="8604">
                  <c:v>45073.82342789352</c:v>
                </c:pt>
                <c:pt idx="8605">
                  <c:v>45073.833844618057</c:v>
                </c:pt>
                <c:pt idx="8606">
                  <c:v>45073.844261342594</c:v>
                </c:pt>
                <c:pt idx="8607">
                  <c:v>45073.854678067131</c:v>
                </c:pt>
                <c:pt idx="8608">
                  <c:v>45073.865094791669</c:v>
                </c:pt>
                <c:pt idx="8609">
                  <c:v>45073.875511516206</c:v>
                </c:pt>
                <c:pt idx="8610">
                  <c:v>45073.885928240743</c:v>
                </c:pt>
                <c:pt idx="8611">
                  <c:v>45073.89634496528</c:v>
                </c:pt>
                <c:pt idx="8612">
                  <c:v>45073.906761689817</c:v>
                </c:pt>
                <c:pt idx="8613">
                  <c:v>45073.917178414355</c:v>
                </c:pt>
                <c:pt idx="8614">
                  <c:v>45073.927595138892</c:v>
                </c:pt>
                <c:pt idx="8615">
                  <c:v>45073.938011863429</c:v>
                </c:pt>
                <c:pt idx="8616">
                  <c:v>45073.948428587966</c:v>
                </c:pt>
                <c:pt idx="8617">
                  <c:v>45073.958845312503</c:v>
                </c:pt>
                <c:pt idx="8618">
                  <c:v>45073.969262037041</c:v>
                </c:pt>
                <c:pt idx="8619">
                  <c:v>45073.979678761571</c:v>
                </c:pt>
                <c:pt idx="8620">
                  <c:v>45073.990095486108</c:v>
                </c:pt>
                <c:pt idx="8621">
                  <c:v>45074.000512210645</c:v>
                </c:pt>
                <c:pt idx="8622">
                  <c:v>45074.010928935182</c:v>
                </c:pt>
                <c:pt idx="8623">
                  <c:v>45074.021345659719</c:v>
                </c:pt>
                <c:pt idx="8624">
                  <c:v>45074.031762384257</c:v>
                </c:pt>
                <c:pt idx="8625">
                  <c:v>45074.042179108794</c:v>
                </c:pt>
                <c:pt idx="8626">
                  <c:v>45074.052595833331</c:v>
                </c:pt>
                <c:pt idx="8627">
                  <c:v>45074.063012557868</c:v>
                </c:pt>
                <c:pt idx="8628">
                  <c:v>45074.073429282405</c:v>
                </c:pt>
                <c:pt idx="8629">
                  <c:v>45074.083846006943</c:v>
                </c:pt>
                <c:pt idx="8630">
                  <c:v>45074.09426273148</c:v>
                </c:pt>
                <c:pt idx="8631">
                  <c:v>45074.104679456017</c:v>
                </c:pt>
                <c:pt idx="8632">
                  <c:v>45074.115096180554</c:v>
                </c:pt>
                <c:pt idx="8633">
                  <c:v>45074.125512905091</c:v>
                </c:pt>
                <c:pt idx="8634">
                  <c:v>45074.135929629629</c:v>
                </c:pt>
                <c:pt idx="8635">
                  <c:v>45074.146346354166</c:v>
                </c:pt>
                <c:pt idx="8636">
                  <c:v>45074.156763078703</c:v>
                </c:pt>
                <c:pt idx="8637">
                  <c:v>45074.16717980324</c:v>
                </c:pt>
                <c:pt idx="8638">
                  <c:v>45074.177596527777</c:v>
                </c:pt>
                <c:pt idx="8639">
                  <c:v>45074.188013252315</c:v>
                </c:pt>
                <c:pt idx="8640">
                  <c:v>45074.198429976852</c:v>
                </c:pt>
                <c:pt idx="8641">
                  <c:v>45074.208846701389</c:v>
                </c:pt>
                <c:pt idx="8642">
                  <c:v>45074.219263425926</c:v>
                </c:pt>
                <c:pt idx="8643">
                  <c:v>45074.229680150464</c:v>
                </c:pt>
                <c:pt idx="8644">
                  <c:v>45074.240096875001</c:v>
                </c:pt>
                <c:pt idx="8645">
                  <c:v>45074.250513599538</c:v>
                </c:pt>
                <c:pt idx="8646">
                  <c:v>45074.260930324075</c:v>
                </c:pt>
                <c:pt idx="8647">
                  <c:v>45074.271347048612</c:v>
                </c:pt>
                <c:pt idx="8648">
                  <c:v>45074.28176377315</c:v>
                </c:pt>
                <c:pt idx="8649">
                  <c:v>45074.292180497687</c:v>
                </c:pt>
                <c:pt idx="8650">
                  <c:v>45074.302597222224</c:v>
                </c:pt>
                <c:pt idx="8651">
                  <c:v>45074.313013946761</c:v>
                </c:pt>
                <c:pt idx="8652">
                  <c:v>45074.323430671298</c:v>
                </c:pt>
                <c:pt idx="8653">
                  <c:v>45074.333847395836</c:v>
                </c:pt>
                <c:pt idx="8654">
                  <c:v>45074.344264120373</c:v>
                </c:pt>
                <c:pt idx="8655">
                  <c:v>45074.35468084491</c:v>
                </c:pt>
                <c:pt idx="8656">
                  <c:v>45074.365097569447</c:v>
                </c:pt>
                <c:pt idx="8657">
                  <c:v>45074.375514293984</c:v>
                </c:pt>
                <c:pt idx="8658">
                  <c:v>45074.385931018522</c:v>
                </c:pt>
                <c:pt idx="8659">
                  <c:v>45074.396347743059</c:v>
                </c:pt>
                <c:pt idx="8660">
                  <c:v>45074.406764467596</c:v>
                </c:pt>
                <c:pt idx="8661">
                  <c:v>45074.417181192126</c:v>
                </c:pt>
                <c:pt idx="8662">
                  <c:v>45074.427597916663</c:v>
                </c:pt>
                <c:pt idx="8663">
                  <c:v>45074.4380146412</c:v>
                </c:pt>
                <c:pt idx="8664">
                  <c:v>45074.448431365738</c:v>
                </c:pt>
                <c:pt idx="8665">
                  <c:v>45074.458848090275</c:v>
                </c:pt>
                <c:pt idx="8666">
                  <c:v>45074.469264814812</c:v>
                </c:pt>
                <c:pt idx="8667">
                  <c:v>45074.479681539349</c:v>
                </c:pt>
                <c:pt idx="8668">
                  <c:v>45074.490098263886</c:v>
                </c:pt>
                <c:pt idx="8669">
                  <c:v>45074.500514988424</c:v>
                </c:pt>
                <c:pt idx="8670">
                  <c:v>45074.510931712961</c:v>
                </c:pt>
                <c:pt idx="8671">
                  <c:v>45074.521348437498</c:v>
                </c:pt>
                <c:pt idx="8672">
                  <c:v>45074.531765162035</c:v>
                </c:pt>
                <c:pt idx="8673">
                  <c:v>45074.542181886573</c:v>
                </c:pt>
                <c:pt idx="8674">
                  <c:v>45074.55259861111</c:v>
                </c:pt>
                <c:pt idx="8675">
                  <c:v>45074.563015335647</c:v>
                </c:pt>
                <c:pt idx="8676">
                  <c:v>45074.573432060184</c:v>
                </c:pt>
                <c:pt idx="8677">
                  <c:v>45074.583848784721</c:v>
                </c:pt>
                <c:pt idx="8678">
                  <c:v>45074.594265509259</c:v>
                </c:pt>
                <c:pt idx="8679">
                  <c:v>45074.604682233796</c:v>
                </c:pt>
                <c:pt idx="8680">
                  <c:v>45074.615098958333</c:v>
                </c:pt>
                <c:pt idx="8681">
                  <c:v>45074.62551568287</c:v>
                </c:pt>
                <c:pt idx="8682">
                  <c:v>45074.635932407407</c:v>
                </c:pt>
                <c:pt idx="8683">
                  <c:v>45074.646349131945</c:v>
                </c:pt>
                <c:pt idx="8684">
                  <c:v>45074.656765856482</c:v>
                </c:pt>
                <c:pt idx="8685">
                  <c:v>45074.667182581019</c:v>
                </c:pt>
                <c:pt idx="8686">
                  <c:v>45074.677599305556</c:v>
                </c:pt>
                <c:pt idx="8687">
                  <c:v>45074.688016030093</c:v>
                </c:pt>
                <c:pt idx="8688">
                  <c:v>45074.698432754631</c:v>
                </c:pt>
                <c:pt idx="8689">
                  <c:v>45074.708849479168</c:v>
                </c:pt>
                <c:pt idx="8690">
                  <c:v>45074.719266203705</c:v>
                </c:pt>
                <c:pt idx="8691">
                  <c:v>45074.729682928242</c:v>
                </c:pt>
                <c:pt idx="8692">
                  <c:v>45074.740099652779</c:v>
                </c:pt>
                <c:pt idx="8693">
                  <c:v>45074.750516377317</c:v>
                </c:pt>
                <c:pt idx="8694">
                  <c:v>45074.760933101854</c:v>
                </c:pt>
                <c:pt idx="8695">
                  <c:v>45074.771349826391</c:v>
                </c:pt>
                <c:pt idx="8696">
                  <c:v>45074.781766550928</c:v>
                </c:pt>
                <c:pt idx="8697">
                  <c:v>45074.792183275466</c:v>
                </c:pt>
                <c:pt idx="8698">
                  <c:v>45074.802600000003</c:v>
                </c:pt>
                <c:pt idx="8699">
                  <c:v>45074.81301672454</c:v>
                </c:pt>
                <c:pt idx="8700">
                  <c:v>45074.823433449077</c:v>
                </c:pt>
                <c:pt idx="8701">
                  <c:v>45074.833850173614</c:v>
                </c:pt>
                <c:pt idx="8702">
                  <c:v>45074.844266898152</c:v>
                </c:pt>
                <c:pt idx="8703">
                  <c:v>45074.854683622689</c:v>
                </c:pt>
                <c:pt idx="8704">
                  <c:v>45074.865100347219</c:v>
                </c:pt>
                <c:pt idx="8705">
                  <c:v>45074.875517071756</c:v>
                </c:pt>
                <c:pt idx="8706">
                  <c:v>45074.885933796293</c:v>
                </c:pt>
                <c:pt idx="8707">
                  <c:v>45074.89635052083</c:v>
                </c:pt>
                <c:pt idx="8708">
                  <c:v>45074.906767245368</c:v>
                </c:pt>
                <c:pt idx="8709">
                  <c:v>45074.917183969905</c:v>
                </c:pt>
                <c:pt idx="8710">
                  <c:v>45074.927600694442</c:v>
                </c:pt>
                <c:pt idx="8711">
                  <c:v>45074.938017418979</c:v>
                </c:pt>
                <c:pt idx="8712">
                  <c:v>45074.948434143516</c:v>
                </c:pt>
                <c:pt idx="8713">
                  <c:v>45074.958850868054</c:v>
                </c:pt>
                <c:pt idx="8714">
                  <c:v>45074.969267592591</c:v>
                </c:pt>
                <c:pt idx="8715">
                  <c:v>45074.979684317128</c:v>
                </c:pt>
                <c:pt idx="8716">
                  <c:v>45074.990101041665</c:v>
                </c:pt>
                <c:pt idx="8717">
                  <c:v>45075.000517766202</c:v>
                </c:pt>
                <c:pt idx="8718">
                  <c:v>45075.01093449074</c:v>
                </c:pt>
                <c:pt idx="8719">
                  <c:v>45075.021351215277</c:v>
                </c:pt>
                <c:pt idx="8720">
                  <c:v>45075.031767939814</c:v>
                </c:pt>
                <c:pt idx="8721">
                  <c:v>45075.042184664351</c:v>
                </c:pt>
                <c:pt idx="8722">
                  <c:v>45075.052601388888</c:v>
                </c:pt>
                <c:pt idx="8723">
                  <c:v>45075.063018113426</c:v>
                </c:pt>
                <c:pt idx="8724">
                  <c:v>45075.073434837963</c:v>
                </c:pt>
                <c:pt idx="8725">
                  <c:v>45075.0838515625</c:v>
                </c:pt>
                <c:pt idx="8726">
                  <c:v>45075.094268287037</c:v>
                </c:pt>
                <c:pt idx="8727">
                  <c:v>45075.104685011574</c:v>
                </c:pt>
                <c:pt idx="8728">
                  <c:v>45075.115101736112</c:v>
                </c:pt>
                <c:pt idx="8729">
                  <c:v>45075.125518460649</c:v>
                </c:pt>
                <c:pt idx="8730">
                  <c:v>45075.135935185186</c:v>
                </c:pt>
                <c:pt idx="8731">
                  <c:v>45075.146351909723</c:v>
                </c:pt>
                <c:pt idx="8732">
                  <c:v>45075.156768634261</c:v>
                </c:pt>
                <c:pt idx="8733">
                  <c:v>45075.167185358798</c:v>
                </c:pt>
                <c:pt idx="8734">
                  <c:v>45075.177602083335</c:v>
                </c:pt>
                <c:pt idx="8735">
                  <c:v>45075.188018807872</c:v>
                </c:pt>
                <c:pt idx="8736">
                  <c:v>45075.198435532409</c:v>
                </c:pt>
                <c:pt idx="8737">
                  <c:v>45075.208852256947</c:v>
                </c:pt>
                <c:pt idx="8738">
                  <c:v>45075.219268981484</c:v>
                </c:pt>
                <c:pt idx="8739">
                  <c:v>45075.229685706021</c:v>
                </c:pt>
                <c:pt idx="8740">
                  <c:v>45075.240102430558</c:v>
                </c:pt>
                <c:pt idx="8741">
                  <c:v>45075.250519155095</c:v>
                </c:pt>
                <c:pt idx="8742">
                  <c:v>45075.260935879633</c:v>
                </c:pt>
                <c:pt idx="8743">
                  <c:v>45075.27135260417</c:v>
                </c:pt>
                <c:pt idx="8744">
                  <c:v>45075.281769328707</c:v>
                </c:pt>
                <c:pt idx="8745">
                  <c:v>45075.292186053244</c:v>
                </c:pt>
                <c:pt idx="8746">
                  <c:v>45075.302602777774</c:v>
                </c:pt>
                <c:pt idx="8747">
                  <c:v>45075.313019502311</c:v>
                </c:pt>
                <c:pt idx="8748">
                  <c:v>45075.323436226849</c:v>
                </c:pt>
                <c:pt idx="8749">
                  <c:v>45075.333852951386</c:v>
                </c:pt>
                <c:pt idx="8750">
                  <c:v>45075.344269675923</c:v>
                </c:pt>
                <c:pt idx="8751">
                  <c:v>45075.35468640046</c:v>
                </c:pt>
                <c:pt idx="8752">
                  <c:v>45075.365103124997</c:v>
                </c:pt>
                <c:pt idx="8753">
                  <c:v>45075.375519849535</c:v>
                </c:pt>
                <c:pt idx="8754">
                  <c:v>45075.385936574072</c:v>
                </c:pt>
                <c:pt idx="8755">
                  <c:v>45075.396353298609</c:v>
                </c:pt>
                <c:pt idx="8756">
                  <c:v>45075.406770023146</c:v>
                </c:pt>
                <c:pt idx="8757">
                  <c:v>45075.417186747683</c:v>
                </c:pt>
                <c:pt idx="8758">
                  <c:v>45075.427603472221</c:v>
                </c:pt>
                <c:pt idx="8759">
                  <c:v>45075.438020196758</c:v>
                </c:pt>
                <c:pt idx="8760">
                  <c:v>45075.448436921295</c:v>
                </c:pt>
                <c:pt idx="8761">
                  <c:v>45075.458853645832</c:v>
                </c:pt>
                <c:pt idx="8762">
                  <c:v>45075.469270370369</c:v>
                </c:pt>
                <c:pt idx="8763">
                  <c:v>45075.479687094907</c:v>
                </c:pt>
                <c:pt idx="8764">
                  <c:v>45075.490103819444</c:v>
                </c:pt>
                <c:pt idx="8765">
                  <c:v>45075.500520543981</c:v>
                </c:pt>
                <c:pt idx="8766">
                  <c:v>45075.510937268518</c:v>
                </c:pt>
                <c:pt idx="8767">
                  <c:v>45075.521353993056</c:v>
                </c:pt>
                <c:pt idx="8768">
                  <c:v>45075.531770717593</c:v>
                </c:pt>
                <c:pt idx="8769">
                  <c:v>45075.54218744213</c:v>
                </c:pt>
                <c:pt idx="8770">
                  <c:v>45075.552604166667</c:v>
                </c:pt>
                <c:pt idx="8771">
                  <c:v>45075.563020891204</c:v>
                </c:pt>
                <c:pt idx="8772">
                  <c:v>45075.573437615742</c:v>
                </c:pt>
                <c:pt idx="8773">
                  <c:v>45075.583854340279</c:v>
                </c:pt>
                <c:pt idx="8774">
                  <c:v>45075.594271064816</c:v>
                </c:pt>
                <c:pt idx="8775">
                  <c:v>45075.604687789353</c:v>
                </c:pt>
                <c:pt idx="8776">
                  <c:v>45075.61510451389</c:v>
                </c:pt>
                <c:pt idx="8777">
                  <c:v>45075.625521238428</c:v>
                </c:pt>
                <c:pt idx="8778">
                  <c:v>45075.635937962965</c:v>
                </c:pt>
                <c:pt idx="8779">
                  <c:v>45075.646354687502</c:v>
                </c:pt>
                <c:pt idx="8780">
                  <c:v>45075.656771412039</c:v>
                </c:pt>
                <c:pt idx="8781">
                  <c:v>45075.667188136576</c:v>
                </c:pt>
                <c:pt idx="8782">
                  <c:v>45075.677604861114</c:v>
                </c:pt>
                <c:pt idx="8783">
                  <c:v>45075.688021585651</c:v>
                </c:pt>
                <c:pt idx="8784">
                  <c:v>45075.698438310188</c:v>
                </c:pt>
                <c:pt idx="8785">
                  <c:v>45075.708855034725</c:v>
                </c:pt>
                <c:pt idx="8786">
                  <c:v>45075.719271759262</c:v>
                </c:pt>
                <c:pt idx="8787">
                  <c:v>45075.7296884838</c:v>
                </c:pt>
                <c:pt idx="8788">
                  <c:v>45075.740105208337</c:v>
                </c:pt>
                <c:pt idx="8789">
                  <c:v>45075.750521932867</c:v>
                </c:pt>
                <c:pt idx="8790">
                  <c:v>45075.760938657404</c:v>
                </c:pt>
                <c:pt idx="8791">
                  <c:v>45075.771355381941</c:v>
                </c:pt>
                <c:pt idx="8792">
                  <c:v>45075.781772106478</c:v>
                </c:pt>
                <c:pt idx="8793">
                  <c:v>45075.792188831016</c:v>
                </c:pt>
                <c:pt idx="8794">
                  <c:v>45075.802605555553</c:v>
                </c:pt>
                <c:pt idx="8795">
                  <c:v>45075.81302228009</c:v>
                </c:pt>
                <c:pt idx="8796">
                  <c:v>45075.823439004627</c:v>
                </c:pt>
                <c:pt idx="8797">
                  <c:v>45075.833855729164</c:v>
                </c:pt>
                <c:pt idx="8798">
                  <c:v>45075.844272453702</c:v>
                </c:pt>
                <c:pt idx="8799">
                  <c:v>45075.854689178239</c:v>
                </c:pt>
                <c:pt idx="8800">
                  <c:v>45075.865105902776</c:v>
                </c:pt>
                <c:pt idx="8801">
                  <c:v>45075.875522627313</c:v>
                </c:pt>
                <c:pt idx="8802">
                  <c:v>45075.885939351851</c:v>
                </c:pt>
                <c:pt idx="8803">
                  <c:v>45075.896356076388</c:v>
                </c:pt>
                <c:pt idx="8804">
                  <c:v>45075.906772800925</c:v>
                </c:pt>
                <c:pt idx="8805">
                  <c:v>45075.917189525462</c:v>
                </c:pt>
                <c:pt idx="8806">
                  <c:v>45075.927606249999</c:v>
                </c:pt>
                <c:pt idx="8807">
                  <c:v>45075.938022974537</c:v>
                </c:pt>
                <c:pt idx="8808">
                  <c:v>45075.948439699074</c:v>
                </c:pt>
                <c:pt idx="8809">
                  <c:v>45075.958856423611</c:v>
                </c:pt>
                <c:pt idx="8810">
                  <c:v>45075.969273148148</c:v>
                </c:pt>
                <c:pt idx="8811">
                  <c:v>45075.979689872685</c:v>
                </c:pt>
                <c:pt idx="8812">
                  <c:v>45075.990106597223</c:v>
                </c:pt>
                <c:pt idx="8813">
                  <c:v>45076.00052332176</c:v>
                </c:pt>
                <c:pt idx="8814">
                  <c:v>45076.010940046297</c:v>
                </c:pt>
                <c:pt idx="8815">
                  <c:v>45076.021356770834</c:v>
                </c:pt>
                <c:pt idx="8816">
                  <c:v>45076.031773495371</c:v>
                </c:pt>
                <c:pt idx="8817">
                  <c:v>45076.042190219909</c:v>
                </c:pt>
                <c:pt idx="8818">
                  <c:v>45076.052606944446</c:v>
                </c:pt>
                <c:pt idx="8819">
                  <c:v>45076.063023668983</c:v>
                </c:pt>
                <c:pt idx="8820">
                  <c:v>45076.07344039352</c:v>
                </c:pt>
                <c:pt idx="8821">
                  <c:v>45076.083857118057</c:v>
                </c:pt>
                <c:pt idx="8822">
                  <c:v>45076.094273842595</c:v>
                </c:pt>
                <c:pt idx="8823">
                  <c:v>45076.104690567132</c:v>
                </c:pt>
                <c:pt idx="8824">
                  <c:v>45076.115107291669</c:v>
                </c:pt>
                <c:pt idx="8825">
                  <c:v>45076.125524016206</c:v>
                </c:pt>
                <c:pt idx="8826">
                  <c:v>45076.135940740744</c:v>
                </c:pt>
                <c:pt idx="8827">
                  <c:v>45076.146357465281</c:v>
                </c:pt>
                <c:pt idx="8828">
                  <c:v>45076.156774189818</c:v>
                </c:pt>
                <c:pt idx="8829">
                  <c:v>45076.167190914355</c:v>
                </c:pt>
                <c:pt idx="8830">
                  <c:v>45076.177607638892</c:v>
                </c:pt>
                <c:pt idx="8831">
                  <c:v>45076.188024363422</c:v>
                </c:pt>
                <c:pt idx="8832">
                  <c:v>45076.19844108796</c:v>
                </c:pt>
                <c:pt idx="8833">
                  <c:v>45076.208857812497</c:v>
                </c:pt>
                <c:pt idx="8834">
                  <c:v>45076.219274537034</c:v>
                </c:pt>
                <c:pt idx="8835">
                  <c:v>45076.229691261571</c:v>
                </c:pt>
                <c:pt idx="8836">
                  <c:v>45076.240107986108</c:v>
                </c:pt>
                <c:pt idx="8837">
                  <c:v>45076.250524710646</c:v>
                </c:pt>
                <c:pt idx="8838">
                  <c:v>45076.260941435183</c:v>
                </c:pt>
                <c:pt idx="8839">
                  <c:v>45076.27135815972</c:v>
                </c:pt>
                <c:pt idx="8840">
                  <c:v>45076.281774884257</c:v>
                </c:pt>
                <c:pt idx="8841">
                  <c:v>45076.292191608794</c:v>
                </c:pt>
                <c:pt idx="8842">
                  <c:v>45076.302608333332</c:v>
                </c:pt>
                <c:pt idx="8843">
                  <c:v>45076.313025057869</c:v>
                </c:pt>
                <c:pt idx="8844">
                  <c:v>45076.323441782406</c:v>
                </c:pt>
                <c:pt idx="8845">
                  <c:v>45076.333858506943</c:v>
                </c:pt>
                <c:pt idx="8846">
                  <c:v>45076.34427523148</c:v>
                </c:pt>
                <c:pt idx="8847">
                  <c:v>45076.354691956018</c:v>
                </c:pt>
                <c:pt idx="8848">
                  <c:v>45076.365108680555</c:v>
                </c:pt>
                <c:pt idx="8849">
                  <c:v>45076.375525405092</c:v>
                </c:pt>
                <c:pt idx="8850">
                  <c:v>45076.385942129629</c:v>
                </c:pt>
                <c:pt idx="8851">
                  <c:v>45076.396358854166</c:v>
                </c:pt>
                <c:pt idx="8852">
                  <c:v>45076.406775578704</c:v>
                </c:pt>
                <c:pt idx="8853">
                  <c:v>45076.417192303241</c:v>
                </c:pt>
                <c:pt idx="8854">
                  <c:v>45076.427609027778</c:v>
                </c:pt>
                <c:pt idx="8855">
                  <c:v>45076.438025752315</c:v>
                </c:pt>
                <c:pt idx="8856">
                  <c:v>45076.448442476853</c:v>
                </c:pt>
                <c:pt idx="8857">
                  <c:v>45076.45885920139</c:v>
                </c:pt>
                <c:pt idx="8858">
                  <c:v>45076.469275925927</c:v>
                </c:pt>
                <c:pt idx="8859">
                  <c:v>45076.479692650464</c:v>
                </c:pt>
                <c:pt idx="8860">
                  <c:v>45076.490109375001</c:v>
                </c:pt>
                <c:pt idx="8861">
                  <c:v>45076.500526099539</c:v>
                </c:pt>
                <c:pt idx="8862">
                  <c:v>45076.510942824076</c:v>
                </c:pt>
                <c:pt idx="8863">
                  <c:v>45076.521359548613</c:v>
                </c:pt>
                <c:pt idx="8864">
                  <c:v>45076.53177627315</c:v>
                </c:pt>
                <c:pt idx="8865">
                  <c:v>45076.542192997687</c:v>
                </c:pt>
                <c:pt idx="8866">
                  <c:v>45076.552609722225</c:v>
                </c:pt>
                <c:pt idx="8867">
                  <c:v>45076.563026446762</c:v>
                </c:pt>
                <c:pt idx="8868">
                  <c:v>45076.573443171299</c:v>
                </c:pt>
                <c:pt idx="8869">
                  <c:v>45076.583859895836</c:v>
                </c:pt>
                <c:pt idx="8870">
                  <c:v>45076.594276620373</c:v>
                </c:pt>
                <c:pt idx="8871">
                  <c:v>45076.604693344911</c:v>
                </c:pt>
                <c:pt idx="8872">
                  <c:v>45076.615110069448</c:v>
                </c:pt>
                <c:pt idx="8873">
                  <c:v>45076.625526793985</c:v>
                </c:pt>
                <c:pt idx="8874">
                  <c:v>45076.635943518515</c:v>
                </c:pt>
                <c:pt idx="8875">
                  <c:v>45076.646360243052</c:v>
                </c:pt>
                <c:pt idx="8876">
                  <c:v>45076.656776967589</c:v>
                </c:pt>
                <c:pt idx="8877">
                  <c:v>45076.667193692127</c:v>
                </c:pt>
                <c:pt idx="8878">
                  <c:v>45076.677610416664</c:v>
                </c:pt>
                <c:pt idx="8879">
                  <c:v>45076.688027141201</c:v>
                </c:pt>
                <c:pt idx="8880">
                  <c:v>45076.698443865738</c:v>
                </c:pt>
                <c:pt idx="8881">
                  <c:v>45076.708860590275</c:v>
                </c:pt>
                <c:pt idx="8882">
                  <c:v>45076.719277314813</c:v>
                </c:pt>
                <c:pt idx="8883">
                  <c:v>45076.72969403935</c:v>
                </c:pt>
                <c:pt idx="8884">
                  <c:v>45076.740110763887</c:v>
                </c:pt>
                <c:pt idx="8885">
                  <c:v>45076.750527488424</c:v>
                </c:pt>
                <c:pt idx="8886">
                  <c:v>45076.760944212961</c:v>
                </c:pt>
                <c:pt idx="8887">
                  <c:v>45076.771360937499</c:v>
                </c:pt>
                <c:pt idx="8888">
                  <c:v>45076.781777662036</c:v>
                </c:pt>
                <c:pt idx="8889">
                  <c:v>45076.792194386573</c:v>
                </c:pt>
                <c:pt idx="8890">
                  <c:v>45076.80261111111</c:v>
                </c:pt>
                <c:pt idx="8891">
                  <c:v>45076.813027835648</c:v>
                </c:pt>
                <c:pt idx="8892">
                  <c:v>45076.823444560185</c:v>
                </c:pt>
                <c:pt idx="8893">
                  <c:v>45076.833861284722</c:v>
                </c:pt>
                <c:pt idx="8894">
                  <c:v>45076.844278009259</c:v>
                </c:pt>
                <c:pt idx="8895">
                  <c:v>45076.854694733796</c:v>
                </c:pt>
                <c:pt idx="8896">
                  <c:v>45076.865111458334</c:v>
                </c:pt>
                <c:pt idx="8897">
                  <c:v>45076.875528182871</c:v>
                </c:pt>
                <c:pt idx="8898">
                  <c:v>45076.885944907408</c:v>
                </c:pt>
                <c:pt idx="8899">
                  <c:v>45076.896361631945</c:v>
                </c:pt>
                <c:pt idx="8900">
                  <c:v>45076.906778356482</c:v>
                </c:pt>
                <c:pt idx="8901">
                  <c:v>45076.91719508102</c:v>
                </c:pt>
                <c:pt idx="8902">
                  <c:v>45076.927611805557</c:v>
                </c:pt>
                <c:pt idx="8903">
                  <c:v>45076.938028530094</c:v>
                </c:pt>
                <c:pt idx="8904">
                  <c:v>45076.948445254631</c:v>
                </c:pt>
                <c:pt idx="8905">
                  <c:v>45076.958861979168</c:v>
                </c:pt>
                <c:pt idx="8906">
                  <c:v>45076.969278703706</c:v>
                </c:pt>
                <c:pt idx="8907">
                  <c:v>45076.979695428243</c:v>
                </c:pt>
                <c:pt idx="8908">
                  <c:v>45076.99011215278</c:v>
                </c:pt>
                <c:pt idx="8909">
                  <c:v>45077.000528877317</c:v>
                </c:pt>
                <c:pt idx="8910">
                  <c:v>45077.010945601854</c:v>
                </c:pt>
                <c:pt idx="8911">
                  <c:v>45077.021362326392</c:v>
                </c:pt>
                <c:pt idx="8912">
                  <c:v>45077.031779050929</c:v>
                </c:pt>
                <c:pt idx="8913">
                  <c:v>45077.042195775466</c:v>
                </c:pt>
                <c:pt idx="8914">
                  <c:v>45077.052612500003</c:v>
                </c:pt>
                <c:pt idx="8915">
                  <c:v>45077.063029224541</c:v>
                </c:pt>
                <c:pt idx="8916">
                  <c:v>45077.07344594907</c:v>
                </c:pt>
                <c:pt idx="8917">
                  <c:v>45077.083862673608</c:v>
                </c:pt>
                <c:pt idx="8918">
                  <c:v>45077.094279398145</c:v>
                </c:pt>
                <c:pt idx="8919">
                  <c:v>45077.104696122682</c:v>
                </c:pt>
                <c:pt idx="8920">
                  <c:v>45077.115112847219</c:v>
                </c:pt>
                <c:pt idx="8921">
                  <c:v>45077.125529571756</c:v>
                </c:pt>
                <c:pt idx="8922">
                  <c:v>45077.135946296294</c:v>
                </c:pt>
                <c:pt idx="8923">
                  <c:v>45077.146363020831</c:v>
                </c:pt>
                <c:pt idx="8924">
                  <c:v>45077.156779745368</c:v>
                </c:pt>
                <c:pt idx="8925">
                  <c:v>45077.167196469905</c:v>
                </c:pt>
                <c:pt idx="8926">
                  <c:v>45077.177613194443</c:v>
                </c:pt>
                <c:pt idx="8927">
                  <c:v>45077.18802991898</c:v>
                </c:pt>
                <c:pt idx="8928">
                  <c:v>45077.198446643517</c:v>
                </c:pt>
                <c:pt idx="8929">
                  <c:v>45077.208863368054</c:v>
                </c:pt>
                <c:pt idx="8930">
                  <c:v>45077.219280092591</c:v>
                </c:pt>
                <c:pt idx="8931">
                  <c:v>45077.229696817129</c:v>
                </c:pt>
                <c:pt idx="8932">
                  <c:v>45077.240113541666</c:v>
                </c:pt>
                <c:pt idx="8933">
                  <c:v>45077.250530266203</c:v>
                </c:pt>
                <c:pt idx="8934">
                  <c:v>45077.26094699074</c:v>
                </c:pt>
                <c:pt idx="8935">
                  <c:v>45077.271363715277</c:v>
                </c:pt>
                <c:pt idx="8936">
                  <c:v>45077.281780439815</c:v>
                </c:pt>
                <c:pt idx="8937">
                  <c:v>45077.292197164352</c:v>
                </c:pt>
                <c:pt idx="8938">
                  <c:v>45077.302613888889</c:v>
                </c:pt>
                <c:pt idx="8939">
                  <c:v>45077.313030613426</c:v>
                </c:pt>
                <c:pt idx="8940">
                  <c:v>45077.323447337963</c:v>
                </c:pt>
                <c:pt idx="8941">
                  <c:v>45077.333864062501</c:v>
                </c:pt>
                <c:pt idx="8942">
                  <c:v>45077.344280787038</c:v>
                </c:pt>
                <c:pt idx="8943">
                  <c:v>45077.354697511575</c:v>
                </c:pt>
                <c:pt idx="8944">
                  <c:v>45077.365114236112</c:v>
                </c:pt>
                <c:pt idx="8945">
                  <c:v>45077.375530960649</c:v>
                </c:pt>
                <c:pt idx="8946">
                  <c:v>45077.385947685187</c:v>
                </c:pt>
                <c:pt idx="8947">
                  <c:v>45077.396364409724</c:v>
                </c:pt>
                <c:pt idx="8948">
                  <c:v>45077.406781134261</c:v>
                </c:pt>
                <c:pt idx="8949">
                  <c:v>45077.417197858798</c:v>
                </c:pt>
                <c:pt idx="8950">
                  <c:v>45077.427614583336</c:v>
                </c:pt>
                <c:pt idx="8951">
                  <c:v>45077.438031307873</c:v>
                </c:pt>
                <c:pt idx="8952">
                  <c:v>45077.44844803241</c:v>
                </c:pt>
                <c:pt idx="8953">
                  <c:v>45077.458864756947</c:v>
                </c:pt>
                <c:pt idx="8954">
                  <c:v>45077.469281481484</c:v>
                </c:pt>
                <c:pt idx="8955">
                  <c:v>45077.479698206022</c:v>
                </c:pt>
                <c:pt idx="8956">
                  <c:v>45077.490114930559</c:v>
                </c:pt>
                <c:pt idx="8957">
                  <c:v>45077.500531655096</c:v>
                </c:pt>
                <c:pt idx="8958">
                  <c:v>45077.510948379633</c:v>
                </c:pt>
                <c:pt idx="8959">
                  <c:v>45077.521365104163</c:v>
                </c:pt>
                <c:pt idx="8960">
                  <c:v>45077.5317818287</c:v>
                </c:pt>
                <c:pt idx="8961">
                  <c:v>45077.542198553238</c:v>
                </c:pt>
                <c:pt idx="8962">
                  <c:v>45077.552615277775</c:v>
                </c:pt>
                <c:pt idx="8963">
                  <c:v>45077.563032002312</c:v>
                </c:pt>
                <c:pt idx="8964">
                  <c:v>45077.573448726849</c:v>
                </c:pt>
                <c:pt idx="8965">
                  <c:v>45077.583865451386</c:v>
                </c:pt>
                <c:pt idx="8966">
                  <c:v>45077.594282175924</c:v>
                </c:pt>
                <c:pt idx="8967">
                  <c:v>45077.604698900461</c:v>
                </c:pt>
                <c:pt idx="8968">
                  <c:v>45077.615115624998</c:v>
                </c:pt>
                <c:pt idx="8969">
                  <c:v>45077.625532349535</c:v>
                </c:pt>
                <c:pt idx="8970">
                  <c:v>45077.635949074072</c:v>
                </c:pt>
                <c:pt idx="8971">
                  <c:v>45077.64636579861</c:v>
                </c:pt>
                <c:pt idx="8972">
                  <c:v>45077.656782523147</c:v>
                </c:pt>
                <c:pt idx="8973">
                  <c:v>45077.667199247684</c:v>
                </c:pt>
                <c:pt idx="8974">
                  <c:v>45077.677615972221</c:v>
                </c:pt>
                <c:pt idx="8975">
                  <c:v>45077.688032696758</c:v>
                </c:pt>
                <c:pt idx="8976">
                  <c:v>45077.698449421296</c:v>
                </c:pt>
                <c:pt idx="8977">
                  <c:v>45077.708866145833</c:v>
                </c:pt>
                <c:pt idx="8978">
                  <c:v>45077.71928287037</c:v>
                </c:pt>
                <c:pt idx="8979">
                  <c:v>45077.729699594907</c:v>
                </c:pt>
                <c:pt idx="8980">
                  <c:v>45077.740116319444</c:v>
                </c:pt>
                <c:pt idx="8981">
                  <c:v>45077.750533043982</c:v>
                </c:pt>
                <c:pt idx="8982">
                  <c:v>45077.760949768519</c:v>
                </c:pt>
                <c:pt idx="8983">
                  <c:v>45077.771366493056</c:v>
                </c:pt>
                <c:pt idx="8984">
                  <c:v>45077.781783217593</c:v>
                </c:pt>
                <c:pt idx="8985">
                  <c:v>45077.792199942131</c:v>
                </c:pt>
                <c:pt idx="8986">
                  <c:v>45077.802616666668</c:v>
                </c:pt>
                <c:pt idx="8987">
                  <c:v>45077.813033391205</c:v>
                </c:pt>
                <c:pt idx="8988">
                  <c:v>45077.823450115742</c:v>
                </c:pt>
                <c:pt idx="8989">
                  <c:v>45077.833866840279</c:v>
                </c:pt>
                <c:pt idx="8990">
                  <c:v>45077.844283564817</c:v>
                </c:pt>
                <c:pt idx="8991">
                  <c:v>45077.854700289354</c:v>
                </c:pt>
                <c:pt idx="8992">
                  <c:v>45077.865117013891</c:v>
                </c:pt>
                <c:pt idx="8993">
                  <c:v>45077.875533738428</c:v>
                </c:pt>
                <c:pt idx="8994">
                  <c:v>45077.885950462965</c:v>
                </c:pt>
                <c:pt idx="8995">
                  <c:v>45077.896367187503</c:v>
                </c:pt>
                <c:pt idx="8996">
                  <c:v>45077.90678391204</c:v>
                </c:pt>
                <c:pt idx="8997">
                  <c:v>45077.917200636577</c:v>
                </c:pt>
                <c:pt idx="8998">
                  <c:v>45077.927617361114</c:v>
                </c:pt>
                <c:pt idx="8999">
                  <c:v>45077.938034085651</c:v>
                </c:pt>
                <c:pt idx="9000">
                  <c:v>45077.948450810189</c:v>
                </c:pt>
                <c:pt idx="9001">
                  <c:v>45077.958867534719</c:v>
                </c:pt>
                <c:pt idx="9002">
                  <c:v>45077.969284259256</c:v>
                </c:pt>
                <c:pt idx="9003">
                  <c:v>45077.979700983793</c:v>
                </c:pt>
                <c:pt idx="9004">
                  <c:v>45077.99011770833</c:v>
                </c:pt>
                <c:pt idx="9005">
                  <c:v>45078.000534432867</c:v>
                </c:pt>
                <c:pt idx="9006">
                  <c:v>45078.010951157405</c:v>
                </c:pt>
                <c:pt idx="9007">
                  <c:v>45078.021367881942</c:v>
                </c:pt>
                <c:pt idx="9008">
                  <c:v>45078.031784606479</c:v>
                </c:pt>
                <c:pt idx="9009">
                  <c:v>45078.042201331016</c:v>
                </c:pt>
                <c:pt idx="9010">
                  <c:v>45078.052618055553</c:v>
                </c:pt>
                <c:pt idx="9011">
                  <c:v>45078.063034780091</c:v>
                </c:pt>
                <c:pt idx="9012">
                  <c:v>45078.073451504628</c:v>
                </c:pt>
                <c:pt idx="9013">
                  <c:v>45078.083868229165</c:v>
                </c:pt>
                <c:pt idx="9014">
                  <c:v>45078.094284953702</c:v>
                </c:pt>
                <c:pt idx="9015">
                  <c:v>45078.10470167824</c:v>
                </c:pt>
                <c:pt idx="9016">
                  <c:v>45078.115118402777</c:v>
                </c:pt>
                <c:pt idx="9017">
                  <c:v>45078.125535127314</c:v>
                </c:pt>
                <c:pt idx="9018">
                  <c:v>45078.135951851851</c:v>
                </c:pt>
                <c:pt idx="9019">
                  <c:v>45078.146368576388</c:v>
                </c:pt>
                <c:pt idx="9020">
                  <c:v>45078.156785300926</c:v>
                </c:pt>
                <c:pt idx="9021">
                  <c:v>45078.167202025463</c:v>
                </c:pt>
                <c:pt idx="9022">
                  <c:v>45078.17761875</c:v>
                </c:pt>
                <c:pt idx="9023">
                  <c:v>45078.188035474537</c:v>
                </c:pt>
                <c:pt idx="9024">
                  <c:v>45078.198452199074</c:v>
                </c:pt>
                <c:pt idx="9025">
                  <c:v>45078.208868923612</c:v>
                </c:pt>
                <c:pt idx="9026">
                  <c:v>45078.219285648149</c:v>
                </c:pt>
                <c:pt idx="9027">
                  <c:v>45078.229702372686</c:v>
                </c:pt>
                <c:pt idx="9028">
                  <c:v>45078.240119097223</c:v>
                </c:pt>
                <c:pt idx="9029">
                  <c:v>45078.25053582176</c:v>
                </c:pt>
                <c:pt idx="9030">
                  <c:v>45078.260952546298</c:v>
                </c:pt>
                <c:pt idx="9031">
                  <c:v>45078.271369270835</c:v>
                </c:pt>
                <c:pt idx="9032">
                  <c:v>45078.281785995372</c:v>
                </c:pt>
                <c:pt idx="9033">
                  <c:v>45078.292202719909</c:v>
                </c:pt>
                <c:pt idx="9034">
                  <c:v>45078.302619444446</c:v>
                </c:pt>
                <c:pt idx="9035">
                  <c:v>45078.313036168984</c:v>
                </c:pt>
                <c:pt idx="9036">
                  <c:v>45078.323452893521</c:v>
                </c:pt>
                <c:pt idx="9037">
                  <c:v>45078.333869618058</c:v>
                </c:pt>
                <c:pt idx="9038">
                  <c:v>45078.344286342595</c:v>
                </c:pt>
                <c:pt idx="9039">
                  <c:v>45078.354703067133</c:v>
                </c:pt>
                <c:pt idx="9040">
                  <c:v>45078.36511979167</c:v>
                </c:pt>
                <c:pt idx="9041">
                  <c:v>45078.375536516207</c:v>
                </c:pt>
                <c:pt idx="9042">
                  <c:v>45078.385953240744</c:v>
                </c:pt>
                <c:pt idx="9043">
                  <c:v>45078.396369965281</c:v>
                </c:pt>
                <c:pt idx="9044">
                  <c:v>45078.406786689811</c:v>
                </c:pt>
                <c:pt idx="9045">
                  <c:v>45078.417203414348</c:v>
                </c:pt>
                <c:pt idx="9046">
                  <c:v>45078.427620138886</c:v>
                </c:pt>
                <c:pt idx="9047">
                  <c:v>45078.438036863423</c:v>
                </c:pt>
                <c:pt idx="9048">
                  <c:v>45078.44845358796</c:v>
                </c:pt>
                <c:pt idx="9049">
                  <c:v>45078.458870312497</c:v>
                </c:pt>
                <c:pt idx="9050">
                  <c:v>45078.469287037035</c:v>
                </c:pt>
                <c:pt idx="9051">
                  <c:v>45078.479703761572</c:v>
                </c:pt>
                <c:pt idx="9052">
                  <c:v>45078.490120486109</c:v>
                </c:pt>
                <c:pt idx="9053">
                  <c:v>45078.500537210646</c:v>
                </c:pt>
                <c:pt idx="9054">
                  <c:v>45078.510953935183</c:v>
                </c:pt>
                <c:pt idx="9055">
                  <c:v>45078.521370659721</c:v>
                </c:pt>
                <c:pt idx="9056">
                  <c:v>45078.531787384258</c:v>
                </c:pt>
                <c:pt idx="9057">
                  <c:v>45078.542204108795</c:v>
                </c:pt>
                <c:pt idx="9058">
                  <c:v>45078.552620833332</c:v>
                </c:pt>
                <c:pt idx="9059">
                  <c:v>45078.563037557869</c:v>
                </c:pt>
                <c:pt idx="9060">
                  <c:v>45078.573454282407</c:v>
                </c:pt>
                <c:pt idx="9061">
                  <c:v>45078.583871006944</c:v>
                </c:pt>
                <c:pt idx="9062">
                  <c:v>45078.594287731481</c:v>
                </c:pt>
                <c:pt idx="9063">
                  <c:v>45078.604704456018</c:v>
                </c:pt>
                <c:pt idx="9064">
                  <c:v>45078.615121180555</c:v>
                </c:pt>
                <c:pt idx="9065">
                  <c:v>45078.625537905093</c:v>
                </c:pt>
                <c:pt idx="9066">
                  <c:v>45078.63595462963</c:v>
                </c:pt>
                <c:pt idx="9067">
                  <c:v>45078.646371354167</c:v>
                </c:pt>
                <c:pt idx="9068">
                  <c:v>45078.656788078704</c:v>
                </c:pt>
                <c:pt idx="9069">
                  <c:v>45078.667204803241</c:v>
                </c:pt>
                <c:pt idx="9070">
                  <c:v>45078.677621527779</c:v>
                </c:pt>
                <c:pt idx="9071">
                  <c:v>45078.688038252316</c:v>
                </c:pt>
                <c:pt idx="9072">
                  <c:v>45078.698454976853</c:v>
                </c:pt>
                <c:pt idx="9073">
                  <c:v>45078.70887170139</c:v>
                </c:pt>
                <c:pt idx="9074">
                  <c:v>45078.719288425928</c:v>
                </c:pt>
                <c:pt idx="9075">
                  <c:v>45078.729705150465</c:v>
                </c:pt>
                <c:pt idx="9076">
                  <c:v>45078.740121875002</c:v>
                </c:pt>
                <c:pt idx="9077">
                  <c:v>45078.750538599539</c:v>
                </c:pt>
                <c:pt idx="9078">
                  <c:v>45078.760955324076</c:v>
                </c:pt>
                <c:pt idx="9079">
                  <c:v>45078.771372048614</c:v>
                </c:pt>
                <c:pt idx="9080">
                  <c:v>45078.781788773151</c:v>
                </c:pt>
                <c:pt idx="9081">
                  <c:v>45078.792205497688</c:v>
                </c:pt>
                <c:pt idx="9082">
                  <c:v>45078.802622222225</c:v>
                </c:pt>
                <c:pt idx="9083">
                  <c:v>45078.813038946762</c:v>
                </c:pt>
                <c:pt idx="9084">
                  <c:v>45078.8234556713</c:v>
                </c:pt>
                <c:pt idx="9085">
                  <c:v>45078.833872395837</c:v>
                </c:pt>
                <c:pt idx="9086">
                  <c:v>45078.844289120367</c:v>
                </c:pt>
                <c:pt idx="9087">
                  <c:v>45078.854705844904</c:v>
                </c:pt>
                <c:pt idx="9088">
                  <c:v>45078.865122569441</c:v>
                </c:pt>
                <c:pt idx="9089">
                  <c:v>45078.875539293978</c:v>
                </c:pt>
                <c:pt idx="9090">
                  <c:v>45078.885956018516</c:v>
                </c:pt>
                <c:pt idx="9091">
                  <c:v>45078.896372743053</c:v>
                </c:pt>
                <c:pt idx="9092">
                  <c:v>45078.90678946759</c:v>
                </c:pt>
                <c:pt idx="9093">
                  <c:v>45078.917206192127</c:v>
                </c:pt>
                <c:pt idx="9094">
                  <c:v>45078.927622916664</c:v>
                </c:pt>
                <c:pt idx="9095">
                  <c:v>45078.938039641202</c:v>
                </c:pt>
                <c:pt idx="9096">
                  <c:v>45078.948456365739</c:v>
                </c:pt>
                <c:pt idx="9097">
                  <c:v>45078.958873090276</c:v>
                </c:pt>
                <c:pt idx="9098">
                  <c:v>45078.969289814813</c:v>
                </c:pt>
                <c:pt idx="9099">
                  <c:v>45078.97970653935</c:v>
                </c:pt>
                <c:pt idx="9100">
                  <c:v>45078.990123263888</c:v>
                </c:pt>
                <c:pt idx="9101">
                  <c:v>45079.000539988425</c:v>
                </c:pt>
                <c:pt idx="9102">
                  <c:v>45079.010956712962</c:v>
                </c:pt>
                <c:pt idx="9103">
                  <c:v>45079.021373437499</c:v>
                </c:pt>
                <c:pt idx="9104">
                  <c:v>45079.031790162036</c:v>
                </c:pt>
                <c:pt idx="9105">
                  <c:v>45079.042206886574</c:v>
                </c:pt>
                <c:pt idx="9106">
                  <c:v>45079.052623611111</c:v>
                </c:pt>
                <c:pt idx="9107">
                  <c:v>45079.063040335648</c:v>
                </c:pt>
                <c:pt idx="9108">
                  <c:v>45079.073457060185</c:v>
                </c:pt>
                <c:pt idx="9109">
                  <c:v>45079.083873784723</c:v>
                </c:pt>
                <c:pt idx="9110">
                  <c:v>45079.09429050926</c:v>
                </c:pt>
                <c:pt idx="9111">
                  <c:v>45079.104707233797</c:v>
                </c:pt>
                <c:pt idx="9112">
                  <c:v>45079.115123958334</c:v>
                </c:pt>
                <c:pt idx="9113">
                  <c:v>45079.125540682871</c:v>
                </c:pt>
                <c:pt idx="9114">
                  <c:v>45079.135957407409</c:v>
                </c:pt>
                <c:pt idx="9115">
                  <c:v>45079.146374131946</c:v>
                </c:pt>
                <c:pt idx="9116">
                  <c:v>45079.156790856483</c:v>
                </c:pt>
                <c:pt idx="9117">
                  <c:v>45079.16720758102</c:v>
                </c:pt>
                <c:pt idx="9118">
                  <c:v>45079.177624305557</c:v>
                </c:pt>
                <c:pt idx="9119">
                  <c:v>45079.188041030095</c:v>
                </c:pt>
                <c:pt idx="9120">
                  <c:v>45079.198457754632</c:v>
                </c:pt>
                <c:pt idx="9121">
                  <c:v>45079.208874479169</c:v>
                </c:pt>
                <c:pt idx="9122">
                  <c:v>45079.219291203706</c:v>
                </c:pt>
                <c:pt idx="9123">
                  <c:v>45079.229707928243</c:v>
                </c:pt>
                <c:pt idx="9124">
                  <c:v>45079.240124652781</c:v>
                </c:pt>
                <c:pt idx="9125">
                  <c:v>45079.250541377318</c:v>
                </c:pt>
                <c:pt idx="9126">
                  <c:v>45079.260958101855</c:v>
                </c:pt>
                <c:pt idx="9127">
                  <c:v>45079.271374826392</c:v>
                </c:pt>
                <c:pt idx="9128">
                  <c:v>45079.281791550929</c:v>
                </c:pt>
                <c:pt idx="9129">
                  <c:v>45079.292208275459</c:v>
                </c:pt>
                <c:pt idx="9130">
                  <c:v>45079.302624999997</c:v>
                </c:pt>
                <c:pt idx="9131">
                  <c:v>45079.313041724534</c:v>
                </c:pt>
                <c:pt idx="9132">
                  <c:v>45079.323458449071</c:v>
                </c:pt>
                <c:pt idx="9133">
                  <c:v>45079.333875173608</c:v>
                </c:pt>
                <c:pt idx="9134">
                  <c:v>45079.344291898145</c:v>
                </c:pt>
                <c:pt idx="9135">
                  <c:v>45079.354708622683</c:v>
                </c:pt>
                <c:pt idx="9136">
                  <c:v>45079.36512534722</c:v>
                </c:pt>
                <c:pt idx="9137">
                  <c:v>45079.375542071757</c:v>
                </c:pt>
                <c:pt idx="9138">
                  <c:v>45079.385958796294</c:v>
                </c:pt>
                <c:pt idx="9139">
                  <c:v>45079.396375520831</c:v>
                </c:pt>
                <c:pt idx="9140">
                  <c:v>45079.406792245369</c:v>
                </c:pt>
                <c:pt idx="9141">
                  <c:v>45079.417208969906</c:v>
                </c:pt>
                <c:pt idx="9142">
                  <c:v>45079.427625694443</c:v>
                </c:pt>
                <c:pt idx="9143">
                  <c:v>45079.43804241898</c:v>
                </c:pt>
                <c:pt idx="9144">
                  <c:v>45079.448459143518</c:v>
                </c:pt>
                <c:pt idx="9145">
                  <c:v>45079.458875868055</c:v>
                </c:pt>
                <c:pt idx="9146">
                  <c:v>45079.469292592592</c:v>
                </c:pt>
                <c:pt idx="9147">
                  <c:v>45079.479709317129</c:v>
                </c:pt>
                <c:pt idx="9148">
                  <c:v>45079.490126041666</c:v>
                </c:pt>
                <c:pt idx="9149">
                  <c:v>45079.500542766204</c:v>
                </c:pt>
                <c:pt idx="9150">
                  <c:v>45079.510959490741</c:v>
                </c:pt>
                <c:pt idx="9151">
                  <c:v>45079.521376215278</c:v>
                </c:pt>
                <c:pt idx="9152">
                  <c:v>45079.531792939815</c:v>
                </c:pt>
                <c:pt idx="9153">
                  <c:v>45079.542209664352</c:v>
                </c:pt>
                <c:pt idx="9154">
                  <c:v>45079.55262638889</c:v>
                </c:pt>
                <c:pt idx="9155">
                  <c:v>45079.563043113427</c:v>
                </c:pt>
                <c:pt idx="9156">
                  <c:v>45079.573459837964</c:v>
                </c:pt>
                <c:pt idx="9157">
                  <c:v>45079.583876562501</c:v>
                </c:pt>
                <c:pt idx="9158">
                  <c:v>45079.594293287038</c:v>
                </c:pt>
                <c:pt idx="9159">
                  <c:v>45079.604710011576</c:v>
                </c:pt>
                <c:pt idx="9160">
                  <c:v>45079.615126736113</c:v>
                </c:pt>
                <c:pt idx="9161">
                  <c:v>45079.62554346065</c:v>
                </c:pt>
                <c:pt idx="9162">
                  <c:v>45079.635960185187</c:v>
                </c:pt>
                <c:pt idx="9163">
                  <c:v>45079.646376909724</c:v>
                </c:pt>
                <c:pt idx="9164">
                  <c:v>45079.656793634262</c:v>
                </c:pt>
                <c:pt idx="9165">
                  <c:v>45079.667210358799</c:v>
                </c:pt>
                <c:pt idx="9166">
                  <c:v>45079.677627083336</c:v>
                </c:pt>
                <c:pt idx="9167">
                  <c:v>45079.688043807873</c:v>
                </c:pt>
                <c:pt idx="9168">
                  <c:v>45079.698460532411</c:v>
                </c:pt>
                <c:pt idx="9169">
                  <c:v>45079.708877256948</c:v>
                </c:pt>
                <c:pt idx="9170">
                  <c:v>45079.719293981485</c:v>
                </c:pt>
                <c:pt idx="9171">
                  <c:v>45079.729710706015</c:v>
                </c:pt>
                <c:pt idx="9172">
                  <c:v>45079.740127430552</c:v>
                </c:pt>
                <c:pt idx="9173">
                  <c:v>45079.750544155089</c:v>
                </c:pt>
                <c:pt idx="9174">
                  <c:v>45079.760960879627</c:v>
                </c:pt>
                <c:pt idx="9175">
                  <c:v>45079.771377604164</c:v>
                </c:pt>
                <c:pt idx="9176">
                  <c:v>45079.781794328701</c:v>
                </c:pt>
                <c:pt idx="9177">
                  <c:v>45079.792211053238</c:v>
                </c:pt>
                <c:pt idx="9178">
                  <c:v>45079.802627777775</c:v>
                </c:pt>
                <c:pt idx="9179">
                  <c:v>45079.813044502313</c:v>
                </c:pt>
                <c:pt idx="9180">
                  <c:v>45079.82346122685</c:v>
                </c:pt>
                <c:pt idx="9181">
                  <c:v>45079.833877951387</c:v>
                </c:pt>
                <c:pt idx="9182">
                  <c:v>45079.844294675924</c:v>
                </c:pt>
                <c:pt idx="9183">
                  <c:v>45079.854711400461</c:v>
                </c:pt>
                <c:pt idx="9184">
                  <c:v>45079.865128124999</c:v>
                </c:pt>
                <c:pt idx="9185">
                  <c:v>45079.875544849536</c:v>
                </c:pt>
                <c:pt idx="9186">
                  <c:v>45079.885961574073</c:v>
                </c:pt>
                <c:pt idx="9187">
                  <c:v>45079.89637829861</c:v>
                </c:pt>
                <c:pt idx="9188">
                  <c:v>45079.906795023147</c:v>
                </c:pt>
                <c:pt idx="9189">
                  <c:v>45079.917211747685</c:v>
                </c:pt>
                <c:pt idx="9190">
                  <c:v>45079.927628472222</c:v>
                </c:pt>
                <c:pt idx="9191">
                  <c:v>45079.938045196759</c:v>
                </c:pt>
                <c:pt idx="9192">
                  <c:v>45079.948461921296</c:v>
                </c:pt>
                <c:pt idx="9193">
                  <c:v>45079.958878645833</c:v>
                </c:pt>
                <c:pt idx="9194">
                  <c:v>45079.969295370371</c:v>
                </c:pt>
                <c:pt idx="9195">
                  <c:v>45079.979712094908</c:v>
                </c:pt>
                <c:pt idx="9196">
                  <c:v>45079.990128819445</c:v>
                </c:pt>
                <c:pt idx="9197">
                  <c:v>45080.000545543982</c:v>
                </c:pt>
                <c:pt idx="9198">
                  <c:v>45080.01096226852</c:v>
                </c:pt>
                <c:pt idx="9199">
                  <c:v>45080.021378993057</c:v>
                </c:pt>
                <c:pt idx="9200">
                  <c:v>45080.031795717594</c:v>
                </c:pt>
                <c:pt idx="9201">
                  <c:v>45080.042212442131</c:v>
                </c:pt>
                <c:pt idx="9202">
                  <c:v>45080.052629166668</c:v>
                </c:pt>
                <c:pt idx="9203">
                  <c:v>45080.063045891206</c:v>
                </c:pt>
                <c:pt idx="9204">
                  <c:v>45080.073462615743</c:v>
                </c:pt>
                <c:pt idx="9205">
                  <c:v>45080.08387934028</c:v>
                </c:pt>
                <c:pt idx="9206">
                  <c:v>45080.094296064817</c:v>
                </c:pt>
                <c:pt idx="9207">
                  <c:v>45080.104712789354</c:v>
                </c:pt>
                <c:pt idx="9208">
                  <c:v>45080.115129513892</c:v>
                </c:pt>
                <c:pt idx="9209">
                  <c:v>45080.125546238429</c:v>
                </c:pt>
                <c:pt idx="9210">
                  <c:v>45080.135962962966</c:v>
                </c:pt>
                <c:pt idx="9211">
                  <c:v>45080.146379687503</c:v>
                </c:pt>
                <c:pt idx="9212">
                  <c:v>45080.15679641204</c:v>
                </c:pt>
                <c:pt idx="9213">
                  <c:v>45080.167213136578</c:v>
                </c:pt>
                <c:pt idx="9214">
                  <c:v>45080.177629861108</c:v>
                </c:pt>
                <c:pt idx="9215">
                  <c:v>45080.188046585645</c:v>
                </c:pt>
                <c:pt idx="9216">
                  <c:v>45080.198463310182</c:v>
                </c:pt>
                <c:pt idx="9217">
                  <c:v>45080.208880034719</c:v>
                </c:pt>
                <c:pt idx="9218">
                  <c:v>45080.219296759256</c:v>
                </c:pt>
                <c:pt idx="9219">
                  <c:v>45080.229713483794</c:v>
                </c:pt>
                <c:pt idx="9220">
                  <c:v>45080.240130208331</c:v>
                </c:pt>
                <c:pt idx="9221">
                  <c:v>45080.250546932868</c:v>
                </c:pt>
                <c:pt idx="9222">
                  <c:v>45080.260963657405</c:v>
                </c:pt>
                <c:pt idx="9223">
                  <c:v>45080.271380381942</c:v>
                </c:pt>
                <c:pt idx="9224">
                  <c:v>45080.28179710648</c:v>
                </c:pt>
                <c:pt idx="9225">
                  <c:v>45080.292213831017</c:v>
                </c:pt>
                <c:pt idx="9226">
                  <c:v>45080.302630555554</c:v>
                </c:pt>
                <c:pt idx="9227">
                  <c:v>45080.313047280091</c:v>
                </c:pt>
                <c:pt idx="9228">
                  <c:v>45080.323464004628</c:v>
                </c:pt>
                <c:pt idx="9229">
                  <c:v>45080.333880729166</c:v>
                </c:pt>
                <c:pt idx="9230">
                  <c:v>45080.344297453703</c:v>
                </c:pt>
                <c:pt idx="9231">
                  <c:v>45080.35471417824</c:v>
                </c:pt>
                <c:pt idx="9232">
                  <c:v>45080.365130902777</c:v>
                </c:pt>
                <c:pt idx="9233">
                  <c:v>45080.375547627315</c:v>
                </c:pt>
                <c:pt idx="9234">
                  <c:v>45080.385964351852</c:v>
                </c:pt>
                <c:pt idx="9235">
                  <c:v>45080.396381076389</c:v>
                </c:pt>
                <c:pt idx="9236">
                  <c:v>45080.406797800926</c:v>
                </c:pt>
                <c:pt idx="9237">
                  <c:v>45080.417214525463</c:v>
                </c:pt>
                <c:pt idx="9238">
                  <c:v>45080.427631250001</c:v>
                </c:pt>
                <c:pt idx="9239">
                  <c:v>45080.438047974538</c:v>
                </c:pt>
                <c:pt idx="9240">
                  <c:v>45080.448464699075</c:v>
                </c:pt>
                <c:pt idx="9241">
                  <c:v>45080.458881423612</c:v>
                </c:pt>
                <c:pt idx="9242">
                  <c:v>45080.469298148149</c:v>
                </c:pt>
                <c:pt idx="9243">
                  <c:v>45080.479714872687</c:v>
                </c:pt>
                <c:pt idx="9244">
                  <c:v>45080.490131597224</c:v>
                </c:pt>
                <c:pt idx="9245">
                  <c:v>45080.500548321761</c:v>
                </c:pt>
                <c:pt idx="9246">
                  <c:v>45080.510965046298</c:v>
                </c:pt>
                <c:pt idx="9247">
                  <c:v>45080.521381770835</c:v>
                </c:pt>
                <c:pt idx="9248">
                  <c:v>45080.531798495373</c:v>
                </c:pt>
                <c:pt idx="9249">
                  <c:v>45080.54221521991</c:v>
                </c:pt>
                <c:pt idx="9250">
                  <c:v>45080.552631944447</c:v>
                </c:pt>
                <c:pt idx="9251">
                  <c:v>45080.563048668984</c:v>
                </c:pt>
                <c:pt idx="9252">
                  <c:v>45080.573465393521</c:v>
                </c:pt>
                <c:pt idx="9253">
                  <c:v>45080.583882118059</c:v>
                </c:pt>
                <c:pt idx="9254">
                  <c:v>45080.594298842596</c:v>
                </c:pt>
                <c:pt idx="9255">
                  <c:v>45080.604715567133</c:v>
                </c:pt>
                <c:pt idx="9256">
                  <c:v>45080.615132291663</c:v>
                </c:pt>
                <c:pt idx="9257">
                  <c:v>45080.6255490162</c:v>
                </c:pt>
                <c:pt idx="9258">
                  <c:v>45080.635965740737</c:v>
                </c:pt>
                <c:pt idx="9259">
                  <c:v>45080.646382465275</c:v>
                </c:pt>
                <c:pt idx="9260">
                  <c:v>45080.656799189812</c:v>
                </c:pt>
                <c:pt idx="9261">
                  <c:v>45080.667215914349</c:v>
                </c:pt>
                <c:pt idx="9262">
                  <c:v>45080.677632638886</c:v>
                </c:pt>
                <c:pt idx="9263">
                  <c:v>45080.688049363423</c:v>
                </c:pt>
                <c:pt idx="9264">
                  <c:v>45080.698466087961</c:v>
                </c:pt>
                <c:pt idx="9265">
                  <c:v>45080.708882812498</c:v>
                </c:pt>
                <c:pt idx="9266">
                  <c:v>45080.719299537035</c:v>
                </c:pt>
                <c:pt idx="9267">
                  <c:v>45080.729716261572</c:v>
                </c:pt>
                <c:pt idx="9268">
                  <c:v>45080.74013298611</c:v>
                </c:pt>
                <c:pt idx="9269">
                  <c:v>45080.750549710647</c:v>
                </c:pt>
                <c:pt idx="9270">
                  <c:v>45080.760966435184</c:v>
                </c:pt>
                <c:pt idx="9271">
                  <c:v>45080.771383159721</c:v>
                </c:pt>
                <c:pt idx="9272">
                  <c:v>45080.781799884258</c:v>
                </c:pt>
                <c:pt idx="9273">
                  <c:v>45080.792216608796</c:v>
                </c:pt>
                <c:pt idx="9274">
                  <c:v>45080.802633333333</c:v>
                </c:pt>
                <c:pt idx="9275">
                  <c:v>45080.81305005787</c:v>
                </c:pt>
                <c:pt idx="9276">
                  <c:v>45080.823466782407</c:v>
                </c:pt>
                <c:pt idx="9277">
                  <c:v>45080.833883506944</c:v>
                </c:pt>
                <c:pt idx="9278">
                  <c:v>45080.844300231482</c:v>
                </c:pt>
                <c:pt idx="9279">
                  <c:v>45080.854716956019</c:v>
                </c:pt>
                <c:pt idx="9280">
                  <c:v>45080.865133680556</c:v>
                </c:pt>
                <c:pt idx="9281">
                  <c:v>45080.875550405093</c:v>
                </c:pt>
                <c:pt idx="9282">
                  <c:v>45080.88596712963</c:v>
                </c:pt>
                <c:pt idx="9283">
                  <c:v>45080.896383854168</c:v>
                </c:pt>
                <c:pt idx="9284">
                  <c:v>45080.906800578705</c:v>
                </c:pt>
                <c:pt idx="9285">
                  <c:v>45080.917217303242</c:v>
                </c:pt>
                <c:pt idx="9286">
                  <c:v>45080.927634027779</c:v>
                </c:pt>
                <c:pt idx="9287">
                  <c:v>45080.938050752316</c:v>
                </c:pt>
                <c:pt idx="9288">
                  <c:v>45080.948467476854</c:v>
                </c:pt>
                <c:pt idx="9289">
                  <c:v>45080.958884201391</c:v>
                </c:pt>
                <c:pt idx="9290">
                  <c:v>45080.969300925928</c:v>
                </c:pt>
                <c:pt idx="9291">
                  <c:v>45080.979717650465</c:v>
                </c:pt>
                <c:pt idx="9292">
                  <c:v>45080.990134375003</c:v>
                </c:pt>
                <c:pt idx="9293">
                  <c:v>45081.00055109954</c:v>
                </c:pt>
                <c:pt idx="9294">
                  <c:v>45081.010967824077</c:v>
                </c:pt>
                <c:pt idx="9295">
                  <c:v>45081.021384548614</c:v>
                </c:pt>
                <c:pt idx="9296">
                  <c:v>45081.031801273151</c:v>
                </c:pt>
                <c:pt idx="9297">
                  <c:v>45081.042217997689</c:v>
                </c:pt>
                <c:pt idx="9298">
                  <c:v>45081.052634722226</c:v>
                </c:pt>
                <c:pt idx="9299">
                  <c:v>45081.063051446756</c:v>
                </c:pt>
                <c:pt idx="9300">
                  <c:v>45081.073468171293</c:v>
                </c:pt>
                <c:pt idx="9301">
                  <c:v>45081.08388489583</c:v>
                </c:pt>
                <c:pt idx="9302">
                  <c:v>45081.094301620367</c:v>
                </c:pt>
                <c:pt idx="9303">
                  <c:v>45081.104718344905</c:v>
                </c:pt>
                <c:pt idx="9304">
                  <c:v>45081.115135069442</c:v>
                </c:pt>
                <c:pt idx="9305">
                  <c:v>45081.125551793979</c:v>
                </c:pt>
                <c:pt idx="9306">
                  <c:v>45081.135968518516</c:v>
                </c:pt>
                <c:pt idx="9307">
                  <c:v>45081.146385243053</c:v>
                </c:pt>
                <c:pt idx="9308">
                  <c:v>45081.156801967591</c:v>
                </c:pt>
                <c:pt idx="9309">
                  <c:v>45081.167218692128</c:v>
                </c:pt>
                <c:pt idx="9310">
                  <c:v>45081.177635416665</c:v>
                </c:pt>
                <c:pt idx="9311">
                  <c:v>45081.188052141202</c:v>
                </c:pt>
                <c:pt idx="9312">
                  <c:v>45081.198468865739</c:v>
                </c:pt>
                <c:pt idx="9313">
                  <c:v>45081.208885590277</c:v>
                </c:pt>
                <c:pt idx="9314">
                  <c:v>45081.219302314814</c:v>
                </c:pt>
                <c:pt idx="9315">
                  <c:v>45081.229719039351</c:v>
                </c:pt>
                <c:pt idx="9316">
                  <c:v>45081.240135763888</c:v>
                </c:pt>
                <c:pt idx="9317">
                  <c:v>45081.250552488425</c:v>
                </c:pt>
                <c:pt idx="9318">
                  <c:v>45081.260969212963</c:v>
                </c:pt>
                <c:pt idx="9319">
                  <c:v>45081.2713859375</c:v>
                </c:pt>
                <c:pt idx="9320">
                  <c:v>45081.281802662037</c:v>
                </c:pt>
                <c:pt idx="9321">
                  <c:v>45081.292219386574</c:v>
                </c:pt>
                <c:pt idx="9322">
                  <c:v>45081.302636111111</c:v>
                </c:pt>
                <c:pt idx="9323">
                  <c:v>45081.313052835649</c:v>
                </c:pt>
                <c:pt idx="9324">
                  <c:v>45081.323469560186</c:v>
                </c:pt>
                <c:pt idx="9325">
                  <c:v>45081.333886284723</c:v>
                </c:pt>
                <c:pt idx="9326">
                  <c:v>45081.34430300926</c:v>
                </c:pt>
                <c:pt idx="9327">
                  <c:v>45081.354719733798</c:v>
                </c:pt>
                <c:pt idx="9328">
                  <c:v>45081.365136458335</c:v>
                </c:pt>
                <c:pt idx="9329">
                  <c:v>45081.375553182872</c:v>
                </c:pt>
                <c:pt idx="9330">
                  <c:v>45081.385969907409</c:v>
                </c:pt>
                <c:pt idx="9331">
                  <c:v>45081.396386631946</c:v>
                </c:pt>
                <c:pt idx="9332">
                  <c:v>45081.406803356484</c:v>
                </c:pt>
                <c:pt idx="9333">
                  <c:v>45081.417220081021</c:v>
                </c:pt>
                <c:pt idx="9334">
                  <c:v>45081.427636805558</c:v>
                </c:pt>
                <c:pt idx="9335">
                  <c:v>45081.438053530095</c:v>
                </c:pt>
                <c:pt idx="9336">
                  <c:v>45081.448470254632</c:v>
                </c:pt>
                <c:pt idx="9337">
                  <c:v>45081.45888697917</c:v>
                </c:pt>
                <c:pt idx="9338">
                  <c:v>45081.469303703707</c:v>
                </c:pt>
                <c:pt idx="9339">
                  <c:v>45081.479720428244</c:v>
                </c:pt>
                <c:pt idx="9340">
                  <c:v>45081.490137152781</c:v>
                </c:pt>
                <c:pt idx="9341">
                  <c:v>45081.500553877311</c:v>
                </c:pt>
                <c:pt idx="9342">
                  <c:v>45081.510970601848</c:v>
                </c:pt>
                <c:pt idx="9343">
                  <c:v>45081.521387326386</c:v>
                </c:pt>
                <c:pt idx="9344">
                  <c:v>45081.531804050923</c:v>
                </c:pt>
                <c:pt idx="9345">
                  <c:v>45081.54222077546</c:v>
                </c:pt>
                <c:pt idx="9346">
                  <c:v>45081.552637499997</c:v>
                </c:pt>
                <c:pt idx="9347">
                  <c:v>45081.563054224534</c:v>
                </c:pt>
                <c:pt idx="9348">
                  <c:v>45081.573470949072</c:v>
                </c:pt>
                <c:pt idx="9349">
                  <c:v>45081.583887673609</c:v>
                </c:pt>
                <c:pt idx="9350">
                  <c:v>45081.594304398146</c:v>
                </c:pt>
                <c:pt idx="9351">
                  <c:v>45081.604721122683</c:v>
                </c:pt>
                <c:pt idx="9352">
                  <c:v>45081.61513784722</c:v>
                </c:pt>
                <c:pt idx="9353">
                  <c:v>45081.625554571758</c:v>
                </c:pt>
                <c:pt idx="9354">
                  <c:v>45081.635971296295</c:v>
                </c:pt>
                <c:pt idx="9355">
                  <c:v>45081.646388020832</c:v>
                </c:pt>
                <c:pt idx="9356">
                  <c:v>45081.656804745369</c:v>
                </c:pt>
                <c:pt idx="9357">
                  <c:v>45081.667221469907</c:v>
                </c:pt>
                <c:pt idx="9358">
                  <c:v>45081.677638194444</c:v>
                </c:pt>
                <c:pt idx="9359">
                  <c:v>45081.688054918981</c:v>
                </c:pt>
                <c:pt idx="9360">
                  <c:v>45081.698471643518</c:v>
                </c:pt>
                <c:pt idx="9361">
                  <c:v>45081.708888368055</c:v>
                </c:pt>
                <c:pt idx="9362">
                  <c:v>45081.719305092593</c:v>
                </c:pt>
                <c:pt idx="9363">
                  <c:v>45081.72972181713</c:v>
                </c:pt>
                <c:pt idx="9364">
                  <c:v>45081.740138541667</c:v>
                </c:pt>
                <c:pt idx="9365">
                  <c:v>45081.750555266204</c:v>
                </c:pt>
                <c:pt idx="9366">
                  <c:v>45081.760971990741</c:v>
                </c:pt>
                <c:pt idx="9367">
                  <c:v>45081.771388715279</c:v>
                </c:pt>
                <c:pt idx="9368">
                  <c:v>45081.781805439816</c:v>
                </c:pt>
                <c:pt idx="9369">
                  <c:v>45081.792222164353</c:v>
                </c:pt>
                <c:pt idx="9370">
                  <c:v>45081.80263888889</c:v>
                </c:pt>
                <c:pt idx="9371">
                  <c:v>45081.813055613427</c:v>
                </c:pt>
                <c:pt idx="9372">
                  <c:v>45081.823472337965</c:v>
                </c:pt>
                <c:pt idx="9373">
                  <c:v>45081.833889062502</c:v>
                </c:pt>
                <c:pt idx="9374">
                  <c:v>45081.844305787039</c:v>
                </c:pt>
                <c:pt idx="9375">
                  <c:v>45081.854722511576</c:v>
                </c:pt>
                <c:pt idx="9376">
                  <c:v>45081.865139236113</c:v>
                </c:pt>
                <c:pt idx="9377">
                  <c:v>45081.875555960651</c:v>
                </c:pt>
                <c:pt idx="9378">
                  <c:v>45081.885972685188</c:v>
                </c:pt>
                <c:pt idx="9379">
                  <c:v>45081.896389409725</c:v>
                </c:pt>
                <c:pt idx="9380">
                  <c:v>45081.906806134262</c:v>
                </c:pt>
                <c:pt idx="9381">
                  <c:v>45081.9172228588</c:v>
                </c:pt>
                <c:pt idx="9382">
                  <c:v>45081.927639583337</c:v>
                </c:pt>
                <c:pt idx="9383">
                  <c:v>45081.938056307874</c:v>
                </c:pt>
                <c:pt idx="9384">
                  <c:v>45081.948473032404</c:v>
                </c:pt>
                <c:pt idx="9385">
                  <c:v>45081.958889756941</c:v>
                </c:pt>
                <c:pt idx="9386">
                  <c:v>45081.969306481478</c:v>
                </c:pt>
                <c:pt idx="9387">
                  <c:v>45081.979723206015</c:v>
                </c:pt>
                <c:pt idx="9388">
                  <c:v>45081.990139930553</c:v>
                </c:pt>
                <c:pt idx="9389">
                  <c:v>45082.00055665509</c:v>
                </c:pt>
                <c:pt idx="9390">
                  <c:v>45082.010973379627</c:v>
                </c:pt>
                <c:pt idx="9391">
                  <c:v>45082.021390104164</c:v>
                </c:pt>
                <c:pt idx="9392">
                  <c:v>45082.031806828702</c:v>
                </c:pt>
                <c:pt idx="9393">
                  <c:v>45082.042223553239</c:v>
                </c:pt>
                <c:pt idx="9394">
                  <c:v>45082.052640277776</c:v>
                </c:pt>
                <c:pt idx="9395">
                  <c:v>45082.063057002313</c:v>
                </c:pt>
                <c:pt idx="9396">
                  <c:v>45082.07347372685</c:v>
                </c:pt>
                <c:pt idx="9397">
                  <c:v>45082.083890451388</c:v>
                </c:pt>
                <c:pt idx="9398">
                  <c:v>45082.094307175925</c:v>
                </c:pt>
                <c:pt idx="9399">
                  <c:v>45082.104723900462</c:v>
                </c:pt>
                <c:pt idx="9400">
                  <c:v>45082.115140624999</c:v>
                </c:pt>
                <c:pt idx="9401">
                  <c:v>45082.125557349536</c:v>
                </c:pt>
                <c:pt idx="9402">
                  <c:v>45082.135974074074</c:v>
                </c:pt>
                <c:pt idx="9403">
                  <c:v>45082.146390798611</c:v>
                </c:pt>
                <c:pt idx="9404">
                  <c:v>45082.156807523148</c:v>
                </c:pt>
                <c:pt idx="9405">
                  <c:v>45082.167224247685</c:v>
                </c:pt>
                <c:pt idx="9406">
                  <c:v>45082.177640972222</c:v>
                </c:pt>
                <c:pt idx="9407">
                  <c:v>45082.18805769676</c:v>
                </c:pt>
                <c:pt idx="9408">
                  <c:v>45082.198474421297</c:v>
                </c:pt>
                <c:pt idx="9409">
                  <c:v>45082.208891145834</c:v>
                </c:pt>
                <c:pt idx="9410">
                  <c:v>45082.219307870371</c:v>
                </c:pt>
                <c:pt idx="9411">
                  <c:v>45082.229724594908</c:v>
                </c:pt>
                <c:pt idx="9412">
                  <c:v>45082.240141319446</c:v>
                </c:pt>
                <c:pt idx="9413">
                  <c:v>45082.250558043983</c:v>
                </c:pt>
                <c:pt idx="9414">
                  <c:v>45082.26097476852</c:v>
                </c:pt>
                <c:pt idx="9415">
                  <c:v>45082.271391493057</c:v>
                </c:pt>
                <c:pt idx="9416">
                  <c:v>45082.281808217595</c:v>
                </c:pt>
                <c:pt idx="9417">
                  <c:v>45082.292224942132</c:v>
                </c:pt>
                <c:pt idx="9418">
                  <c:v>45082.302641666669</c:v>
                </c:pt>
                <c:pt idx="9419">
                  <c:v>45082.313058391206</c:v>
                </c:pt>
                <c:pt idx="9420">
                  <c:v>45082.323475115743</c:v>
                </c:pt>
                <c:pt idx="9421">
                  <c:v>45082.333891840281</c:v>
                </c:pt>
                <c:pt idx="9422">
                  <c:v>45082.344308564818</c:v>
                </c:pt>
                <c:pt idx="9423">
                  <c:v>45082.354725289355</c:v>
                </c:pt>
                <c:pt idx="9424">
                  <c:v>45082.365142013892</c:v>
                </c:pt>
                <c:pt idx="9425">
                  <c:v>45082.375558738429</c:v>
                </c:pt>
                <c:pt idx="9426">
                  <c:v>45082.385975462967</c:v>
                </c:pt>
                <c:pt idx="9427">
                  <c:v>45082.396392187497</c:v>
                </c:pt>
                <c:pt idx="9428">
                  <c:v>45082.406808912034</c:v>
                </c:pt>
                <c:pt idx="9429">
                  <c:v>45082.417225636571</c:v>
                </c:pt>
                <c:pt idx="9430">
                  <c:v>45082.427642361108</c:v>
                </c:pt>
                <c:pt idx="9431">
                  <c:v>45082.438059085645</c:v>
                </c:pt>
                <c:pt idx="9432">
                  <c:v>45082.448475810183</c:v>
                </c:pt>
                <c:pt idx="9433">
                  <c:v>45082.45889253472</c:v>
                </c:pt>
                <c:pt idx="9434">
                  <c:v>45082.469309259257</c:v>
                </c:pt>
                <c:pt idx="9435">
                  <c:v>45082.479725983794</c:v>
                </c:pt>
                <c:pt idx="9436">
                  <c:v>45082.490142708331</c:v>
                </c:pt>
                <c:pt idx="9437">
                  <c:v>45082.500559432869</c:v>
                </c:pt>
                <c:pt idx="9438">
                  <c:v>45082.510976157406</c:v>
                </c:pt>
                <c:pt idx="9439">
                  <c:v>45082.521392881943</c:v>
                </c:pt>
                <c:pt idx="9440">
                  <c:v>45082.53180960648</c:v>
                </c:pt>
                <c:pt idx="9441">
                  <c:v>45082.542226331017</c:v>
                </c:pt>
                <c:pt idx="9442">
                  <c:v>45082.552643055555</c:v>
                </c:pt>
                <c:pt idx="9443">
                  <c:v>45082.563059780092</c:v>
                </c:pt>
                <c:pt idx="9444">
                  <c:v>45082.573476504629</c:v>
                </c:pt>
                <c:pt idx="9445">
                  <c:v>45082.583893229166</c:v>
                </c:pt>
                <c:pt idx="9446">
                  <c:v>45082.594309953703</c:v>
                </c:pt>
                <c:pt idx="9447">
                  <c:v>45082.604726678241</c:v>
                </c:pt>
                <c:pt idx="9448">
                  <c:v>45082.615143402778</c:v>
                </c:pt>
                <c:pt idx="9449">
                  <c:v>45082.625560127315</c:v>
                </c:pt>
                <c:pt idx="9450">
                  <c:v>45082.635976851852</c:v>
                </c:pt>
                <c:pt idx="9451">
                  <c:v>45082.64639357639</c:v>
                </c:pt>
                <c:pt idx="9452">
                  <c:v>45082.656810300927</c:v>
                </c:pt>
                <c:pt idx="9453">
                  <c:v>45082.667227025464</c:v>
                </c:pt>
                <c:pt idx="9454">
                  <c:v>45082.677643750001</c:v>
                </c:pt>
                <c:pt idx="9455">
                  <c:v>45082.688060474538</c:v>
                </c:pt>
                <c:pt idx="9456">
                  <c:v>45082.698477199076</c:v>
                </c:pt>
                <c:pt idx="9457">
                  <c:v>45082.708893923613</c:v>
                </c:pt>
                <c:pt idx="9458">
                  <c:v>45082.71931064815</c:v>
                </c:pt>
                <c:pt idx="9459">
                  <c:v>45082.729727372687</c:v>
                </c:pt>
                <c:pt idx="9460">
                  <c:v>45082.740144097224</c:v>
                </c:pt>
                <c:pt idx="9461">
                  <c:v>45082.750560821762</c:v>
                </c:pt>
                <c:pt idx="9462">
                  <c:v>45082.760977546299</c:v>
                </c:pt>
                <c:pt idx="9463">
                  <c:v>45082.771394270836</c:v>
                </c:pt>
                <c:pt idx="9464">
                  <c:v>45082.781810995373</c:v>
                </c:pt>
                <c:pt idx="9465">
                  <c:v>45082.79222771991</c:v>
                </c:pt>
                <c:pt idx="9466">
                  <c:v>45082.802644444448</c:v>
                </c:pt>
                <c:pt idx="9467">
                  <c:v>45082.813061168985</c:v>
                </c:pt>
                <c:pt idx="9468">
                  <c:v>45082.823477893522</c:v>
                </c:pt>
                <c:pt idx="9469">
                  <c:v>45082.833894618052</c:v>
                </c:pt>
                <c:pt idx="9470">
                  <c:v>45082.844311342589</c:v>
                </c:pt>
                <c:pt idx="9471">
                  <c:v>45082.854728067126</c:v>
                </c:pt>
                <c:pt idx="9472">
                  <c:v>45082.865144791664</c:v>
                </c:pt>
                <c:pt idx="9473">
                  <c:v>45082.875561516201</c:v>
                </c:pt>
                <c:pt idx="9474">
                  <c:v>45082.885978240738</c:v>
                </c:pt>
                <c:pt idx="9475">
                  <c:v>45082.896394965275</c:v>
                </c:pt>
                <c:pt idx="9476">
                  <c:v>45082.906811689812</c:v>
                </c:pt>
                <c:pt idx="9477">
                  <c:v>45082.91722841435</c:v>
                </c:pt>
                <c:pt idx="9478">
                  <c:v>45082.927645138887</c:v>
                </c:pt>
                <c:pt idx="9479">
                  <c:v>45082.938061863424</c:v>
                </c:pt>
                <c:pt idx="9480">
                  <c:v>45082.948478587961</c:v>
                </c:pt>
                <c:pt idx="9481">
                  <c:v>45082.958895312498</c:v>
                </c:pt>
                <c:pt idx="9482">
                  <c:v>45082.969312037036</c:v>
                </c:pt>
                <c:pt idx="9483">
                  <c:v>45082.979728761573</c:v>
                </c:pt>
                <c:pt idx="9484">
                  <c:v>45082.99014548611</c:v>
                </c:pt>
                <c:pt idx="9485">
                  <c:v>45083.000562210647</c:v>
                </c:pt>
                <c:pt idx="9486">
                  <c:v>45083.010978935185</c:v>
                </c:pt>
                <c:pt idx="9487">
                  <c:v>45083.021395659722</c:v>
                </c:pt>
                <c:pt idx="9488">
                  <c:v>45083.031812384259</c:v>
                </c:pt>
                <c:pt idx="9489">
                  <c:v>45083.042229108796</c:v>
                </c:pt>
                <c:pt idx="9490">
                  <c:v>45083.052645833333</c:v>
                </c:pt>
                <c:pt idx="9491">
                  <c:v>45083.063062557871</c:v>
                </c:pt>
                <c:pt idx="9492">
                  <c:v>45083.073479282408</c:v>
                </c:pt>
                <c:pt idx="9493">
                  <c:v>45083.083896006945</c:v>
                </c:pt>
                <c:pt idx="9494">
                  <c:v>45083.094312731482</c:v>
                </c:pt>
                <c:pt idx="9495">
                  <c:v>45083.104729456019</c:v>
                </c:pt>
                <c:pt idx="9496">
                  <c:v>45083.115146180557</c:v>
                </c:pt>
                <c:pt idx="9497">
                  <c:v>45083.125562905094</c:v>
                </c:pt>
                <c:pt idx="9498">
                  <c:v>45083.135979629631</c:v>
                </c:pt>
                <c:pt idx="9499">
                  <c:v>45083.146396354168</c:v>
                </c:pt>
                <c:pt idx="9500">
                  <c:v>45083.156813078705</c:v>
                </c:pt>
                <c:pt idx="9501">
                  <c:v>45083.167229803243</c:v>
                </c:pt>
                <c:pt idx="9502">
                  <c:v>45083.17764652778</c:v>
                </c:pt>
                <c:pt idx="9503">
                  <c:v>45083.188063252317</c:v>
                </c:pt>
                <c:pt idx="9504">
                  <c:v>45083.198479976854</c:v>
                </c:pt>
                <c:pt idx="9505">
                  <c:v>45083.208896701391</c:v>
                </c:pt>
                <c:pt idx="9506">
                  <c:v>45083.219313425929</c:v>
                </c:pt>
                <c:pt idx="9507">
                  <c:v>45083.229730150466</c:v>
                </c:pt>
                <c:pt idx="9508">
                  <c:v>45083.240146875003</c:v>
                </c:pt>
                <c:pt idx="9509">
                  <c:v>45083.25056359954</c:v>
                </c:pt>
                <c:pt idx="9510">
                  <c:v>45083.260980324078</c:v>
                </c:pt>
                <c:pt idx="9511">
                  <c:v>45083.271397048607</c:v>
                </c:pt>
                <c:pt idx="9512">
                  <c:v>45083.281813773145</c:v>
                </c:pt>
                <c:pt idx="9513">
                  <c:v>45083.292230497682</c:v>
                </c:pt>
                <c:pt idx="9514">
                  <c:v>45083.302647222219</c:v>
                </c:pt>
                <c:pt idx="9515">
                  <c:v>45083.313063946756</c:v>
                </c:pt>
                <c:pt idx="9516">
                  <c:v>45083.323480671294</c:v>
                </c:pt>
                <c:pt idx="9517">
                  <c:v>45083.333897395831</c:v>
                </c:pt>
                <c:pt idx="9518">
                  <c:v>45083.344314120368</c:v>
                </c:pt>
                <c:pt idx="9519">
                  <c:v>45083.354730844905</c:v>
                </c:pt>
                <c:pt idx="9520">
                  <c:v>45083.365147569442</c:v>
                </c:pt>
                <c:pt idx="9521">
                  <c:v>45083.37556429398</c:v>
                </c:pt>
                <c:pt idx="9522">
                  <c:v>45083.385981018517</c:v>
                </c:pt>
                <c:pt idx="9523">
                  <c:v>45083.396397743054</c:v>
                </c:pt>
                <c:pt idx="9524">
                  <c:v>45083.406814467591</c:v>
                </c:pt>
                <c:pt idx="9525">
                  <c:v>45083.417231192128</c:v>
                </c:pt>
                <c:pt idx="9526">
                  <c:v>45083.427647916666</c:v>
                </c:pt>
                <c:pt idx="9527">
                  <c:v>45083.438064641203</c:v>
                </c:pt>
                <c:pt idx="9528">
                  <c:v>45083.44848136574</c:v>
                </c:pt>
                <c:pt idx="9529">
                  <c:v>45083.458898090277</c:v>
                </c:pt>
                <c:pt idx="9530">
                  <c:v>45083.469314814814</c:v>
                </c:pt>
                <c:pt idx="9531">
                  <c:v>45083.479731539352</c:v>
                </c:pt>
                <c:pt idx="9532">
                  <c:v>45083.490148263889</c:v>
                </c:pt>
                <c:pt idx="9533">
                  <c:v>45083.500564988426</c:v>
                </c:pt>
                <c:pt idx="9534">
                  <c:v>45083.510981712963</c:v>
                </c:pt>
                <c:pt idx="9535">
                  <c:v>45083.5213984375</c:v>
                </c:pt>
                <c:pt idx="9536">
                  <c:v>45083.531815162038</c:v>
                </c:pt>
                <c:pt idx="9537">
                  <c:v>45083.542231886575</c:v>
                </c:pt>
                <c:pt idx="9538">
                  <c:v>45083.552648611112</c:v>
                </c:pt>
                <c:pt idx="9539">
                  <c:v>45083.563065335649</c:v>
                </c:pt>
                <c:pt idx="9540">
                  <c:v>45083.573482060187</c:v>
                </c:pt>
                <c:pt idx="9541">
                  <c:v>45083.583898784724</c:v>
                </c:pt>
                <c:pt idx="9542">
                  <c:v>45083.594315509261</c:v>
                </c:pt>
                <c:pt idx="9543">
                  <c:v>45083.604732233798</c:v>
                </c:pt>
                <c:pt idx="9544">
                  <c:v>45083.615148958335</c:v>
                </c:pt>
                <c:pt idx="9545">
                  <c:v>45083.625565682873</c:v>
                </c:pt>
                <c:pt idx="9546">
                  <c:v>45083.63598240741</c:v>
                </c:pt>
                <c:pt idx="9547">
                  <c:v>45083.646399131947</c:v>
                </c:pt>
                <c:pt idx="9548">
                  <c:v>45083.656815856484</c:v>
                </c:pt>
                <c:pt idx="9549">
                  <c:v>45083.667232581021</c:v>
                </c:pt>
                <c:pt idx="9550">
                  <c:v>45083.677649305559</c:v>
                </c:pt>
                <c:pt idx="9551">
                  <c:v>45083.688066030096</c:v>
                </c:pt>
                <c:pt idx="9552">
                  <c:v>45083.698482754633</c:v>
                </c:pt>
                <c:pt idx="9553">
                  <c:v>45083.70889947917</c:v>
                </c:pt>
                <c:pt idx="9554">
                  <c:v>45083.7193162037</c:v>
                </c:pt>
                <c:pt idx="9555">
                  <c:v>45083.729732928237</c:v>
                </c:pt>
                <c:pt idx="9556">
                  <c:v>45083.740149652775</c:v>
                </c:pt>
                <c:pt idx="9557">
                  <c:v>45083.750566377312</c:v>
                </c:pt>
                <c:pt idx="9558">
                  <c:v>45083.760983101849</c:v>
                </c:pt>
                <c:pt idx="9559">
                  <c:v>45083.771399826386</c:v>
                </c:pt>
                <c:pt idx="9560">
                  <c:v>45083.781816550923</c:v>
                </c:pt>
                <c:pt idx="9561">
                  <c:v>45083.792233275461</c:v>
                </c:pt>
                <c:pt idx="9562">
                  <c:v>45083.802649999998</c:v>
                </c:pt>
                <c:pt idx="9563">
                  <c:v>45083.813066724535</c:v>
                </c:pt>
                <c:pt idx="9564">
                  <c:v>45083.823483449072</c:v>
                </c:pt>
                <c:pt idx="9565">
                  <c:v>45083.833900173609</c:v>
                </c:pt>
                <c:pt idx="9566">
                  <c:v>45083.844316898147</c:v>
                </c:pt>
                <c:pt idx="9567">
                  <c:v>45083.854733622684</c:v>
                </c:pt>
                <c:pt idx="9568">
                  <c:v>45083.865150347221</c:v>
                </c:pt>
                <c:pt idx="9569">
                  <c:v>45083.875567071758</c:v>
                </c:pt>
                <c:pt idx="9570">
                  <c:v>45083.885983796295</c:v>
                </c:pt>
                <c:pt idx="9571">
                  <c:v>45083.896400520833</c:v>
                </c:pt>
                <c:pt idx="9572">
                  <c:v>45083.90681724537</c:v>
                </c:pt>
                <c:pt idx="9573">
                  <c:v>45083.917233969907</c:v>
                </c:pt>
                <c:pt idx="9574">
                  <c:v>45083.927650694444</c:v>
                </c:pt>
                <c:pt idx="9575">
                  <c:v>45083.938067418982</c:v>
                </c:pt>
                <c:pt idx="9576">
                  <c:v>45083.948484143519</c:v>
                </c:pt>
                <c:pt idx="9577">
                  <c:v>45083.958900868056</c:v>
                </c:pt>
                <c:pt idx="9578">
                  <c:v>45083.969317592593</c:v>
                </c:pt>
                <c:pt idx="9579">
                  <c:v>45083.97973431713</c:v>
                </c:pt>
                <c:pt idx="9580">
                  <c:v>45083.990151041668</c:v>
                </c:pt>
                <c:pt idx="9581">
                  <c:v>45084.000567766205</c:v>
                </c:pt>
                <c:pt idx="9582">
                  <c:v>45084.010984490742</c:v>
                </c:pt>
                <c:pt idx="9583">
                  <c:v>45084.021401215279</c:v>
                </c:pt>
                <c:pt idx="9584">
                  <c:v>45084.031817939816</c:v>
                </c:pt>
                <c:pt idx="9585">
                  <c:v>45084.042234664354</c:v>
                </c:pt>
                <c:pt idx="9586">
                  <c:v>45084.052651388891</c:v>
                </c:pt>
                <c:pt idx="9587">
                  <c:v>45084.063068113428</c:v>
                </c:pt>
                <c:pt idx="9588">
                  <c:v>45084.073484837965</c:v>
                </c:pt>
                <c:pt idx="9589">
                  <c:v>45084.083901562502</c:v>
                </c:pt>
                <c:pt idx="9590">
                  <c:v>45084.09431828704</c:v>
                </c:pt>
                <c:pt idx="9591">
                  <c:v>45084.104735011577</c:v>
                </c:pt>
                <c:pt idx="9592">
                  <c:v>45084.115151736114</c:v>
                </c:pt>
                <c:pt idx="9593">
                  <c:v>45084.125568460651</c:v>
                </c:pt>
                <c:pt idx="9594">
                  <c:v>45084.135985185188</c:v>
                </c:pt>
                <c:pt idx="9595">
                  <c:v>45084.146401909726</c:v>
                </c:pt>
                <c:pt idx="9596">
                  <c:v>45084.156818634263</c:v>
                </c:pt>
                <c:pt idx="9597">
                  <c:v>45084.167235358793</c:v>
                </c:pt>
                <c:pt idx="9598">
                  <c:v>45084.17765208333</c:v>
                </c:pt>
                <c:pt idx="9599">
                  <c:v>45084.188068807867</c:v>
                </c:pt>
                <c:pt idx="9600">
                  <c:v>45084.198485532404</c:v>
                </c:pt>
                <c:pt idx="9601">
                  <c:v>45084.208902256942</c:v>
                </c:pt>
                <c:pt idx="9602">
                  <c:v>45084.219318981479</c:v>
                </c:pt>
                <c:pt idx="9603">
                  <c:v>45084.229735706016</c:v>
                </c:pt>
                <c:pt idx="9604">
                  <c:v>45084.240152430553</c:v>
                </c:pt>
                <c:pt idx="9605">
                  <c:v>45084.25056915509</c:v>
                </c:pt>
                <c:pt idx="9606">
                  <c:v>45084.260985879628</c:v>
                </c:pt>
                <c:pt idx="9607">
                  <c:v>45084.271402604165</c:v>
                </c:pt>
                <c:pt idx="9608">
                  <c:v>45084.281819328702</c:v>
                </c:pt>
                <c:pt idx="9609">
                  <c:v>45084.292236053239</c:v>
                </c:pt>
                <c:pt idx="9610">
                  <c:v>45084.302652777777</c:v>
                </c:pt>
                <c:pt idx="9611">
                  <c:v>45084.313069502314</c:v>
                </c:pt>
                <c:pt idx="9612">
                  <c:v>45084.323486226851</c:v>
                </c:pt>
                <c:pt idx="9613">
                  <c:v>45084.333902951388</c:v>
                </c:pt>
                <c:pt idx="9614">
                  <c:v>45084.344319675925</c:v>
                </c:pt>
                <c:pt idx="9615">
                  <c:v>45084.354736400463</c:v>
                </c:pt>
                <c:pt idx="9616">
                  <c:v>45084.365153125</c:v>
                </c:pt>
                <c:pt idx="9617">
                  <c:v>45084.375569849537</c:v>
                </c:pt>
                <c:pt idx="9618">
                  <c:v>45084.385986574074</c:v>
                </c:pt>
                <c:pt idx="9619">
                  <c:v>45084.396403298611</c:v>
                </c:pt>
                <c:pt idx="9620">
                  <c:v>45084.406820023149</c:v>
                </c:pt>
                <c:pt idx="9621">
                  <c:v>45084.417236747686</c:v>
                </c:pt>
                <c:pt idx="9622">
                  <c:v>45084.427653472223</c:v>
                </c:pt>
                <c:pt idx="9623">
                  <c:v>45084.43807019676</c:v>
                </c:pt>
                <c:pt idx="9624">
                  <c:v>45084.448486921297</c:v>
                </c:pt>
                <c:pt idx="9625">
                  <c:v>45084.458903645835</c:v>
                </c:pt>
                <c:pt idx="9626">
                  <c:v>45084.469320370372</c:v>
                </c:pt>
                <c:pt idx="9627">
                  <c:v>45084.479737094909</c:v>
                </c:pt>
                <c:pt idx="9628">
                  <c:v>45084.490153819446</c:v>
                </c:pt>
                <c:pt idx="9629">
                  <c:v>45084.500570543983</c:v>
                </c:pt>
                <c:pt idx="9630">
                  <c:v>45084.510987268521</c:v>
                </c:pt>
                <c:pt idx="9631">
                  <c:v>45084.521403993058</c:v>
                </c:pt>
                <c:pt idx="9632">
                  <c:v>45084.531820717595</c:v>
                </c:pt>
                <c:pt idx="9633">
                  <c:v>45084.542237442132</c:v>
                </c:pt>
                <c:pt idx="9634">
                  <c:v>45084.55265416667</c:v>
                </c:pt>
                <c:pt idx="9635">
                  <c:v>45084.563070891207</c:v>
                </c:pt>
                <c:pt idx="9636">
                  <c:v>45084.573487615744</c:v>
                </c:pt>
                <c:pt idx="9637">
                  <c:v>45084.583904340281</c:v>
                </c:pt>
                <c:pt idx="9638">
                  <c:v>45084.594321064818</c:v>
                </c:pt>
                <c:pt idx="9639">
                  <c:v>45084.604737789348</c:v>
                </c:pt>
                <c:pt idx="9640">
                  <c:v>45084.615154513885</c:v>
                </c:pt>
                <c:pt idx="9641">
                  <c:v>45084.625571238423</c:v>
                </c:pt>
                <c:pt idx="9642">
                  <c:v>45084.63598796296</c:v>
                </c:pt>
                <c:pt idx="9643">
                  <c:v>45084.646404687497</c:v>
                </c:pt>
                <c:pt idx="9644">
                  <c:v>45084.656821412034</c:v>
                </c:pt>
                <c:pt idx="9645">
                  <c:v>45084.667238136572</c:v>
                </c:pt>
                <c:pt idx="9646">
                  <c:v>45084.677654861109</c:v>
                </c:pt>
                <c:pt idx="9647">
                  <c:v>45084.688071585646</c:v>
                </c:pt>
                <c:pt idx="9648">
                  <c:v>45084.698488310183</c:v>
                </c:pt>
                <c:pt idx="9649">
                  <c:v>45084.70890503472</c:v>
                </c:pt>
                <c:pt idx="9650">
                  <c:v>45084.719321759258</c:v>
                </c:pt>
                <c:pt idx="9651">
                  <c:v>45084.729738483795</c:v>
                </c:pt>
                <c:pt idx="9652">
                  <c:v>45084.740155208332</c:v>
                </c:pt>
                <c:pt idx="9653">
                  <c:v>45084.750571932869</c:v>
                </c:pt>
                <c:pt idx="9654">
                  <c:v>45084.760988657406</c:v>
                </c:pt>
                <c:pt idx="9655">
                  <c:v>45084.771405381944</c:v>
                </c:pt>
                <c:pt idx="9656">
                  <c:v>45084.781822106481</c:v>
                </c:pt>
                <c:pt idx="9657">
                  <c:v>45084.792238831018</c:v>
                </c:pt>
                <c:pt idx="9658">
                  <c:v>45084.802655555555</c:v>
                </c:pt>
                <c:pt idx="9659">
                  <c:v>45084.813072280092</c:v>
                </c:pt>
                <c:pt idx="9660">
                  <c:v>45084.82348900463</c:v>
                </c:pt>
                <c:pt idx="9661">
                  <c:v>45084.833905729167</c:v>
                </c:pt>
                <c:pt idx="9662">
                  <c:v>45084.844322453704</c:v>
                </c:pt>
                <c:pt idx="9663">
                  <c:v>45084.854739178241</c:v>
                </c:pt>
                <c:pt idx="9664">
                  <c:v>45084.865155902778</c:v>
                </c:pt>
                <c:pt idx="9665">
                  <c:v>45084.875572627316</c:v>
                </c:pt>
                <c:pt idx="9666">
                  <c:v>45084.885989351853</c:v>
                </c:pt>
                <c:pt idx="9667">
                  <c:v>45084.89640607639</c:v>
                </c:pt>
                <c:pt idx="9668">
                  <c:v>45084.906822800927</c:v>
                </c:pt>
                <c:pt idx="9669">
                  <c:v>45084.917239525465</c:v>
                </c:pt>
                <c:pt idx="9670">
                  <c:v>45084.927656250002</c:v>
                </c:pt>
                <c:pt idx="9671">
                  <c:v>45084.938072974539</c:v>
                </c:pt>
                <c:pt idx="9672">
                  <c:v>45084.948489699076</c:v>
                </c:pt>
                <c:pt idx="9673">
                  <c:v>45084.958906423613</c:v>
                </c:pt>
                <c:pt idx="9674">
                  <c:v>45084.969323148151</c:v>
                </c:pt>
                <c:pt idx="9675">
                  <c:v>45084.979739872688</c:v>
                </c:pt>
                <c:pt idx="9676">
                  <c:v>45084.990156597225</c:v>
                </c:pt>
                <c:pt idx="9677">
                  <c:v>45085.000573321762</c:v>
                </c:pt>
                <c:pt idx="9678">
                  <c:v>45085.010990046299</c:v>
                </c:pt>
                <c:pt idx="9679">
                  <c:v>45085.021406770837</c:v>
                </c:pt>
                <c:pt idx="9680">
                  <c:v>45085.031823495374</c:v>
                </c:pt>
                <c:pt idx="9681">
                  <c:v>45085.042240219904</c:v>
                </c:pt>
                <c:pt idx="9682">
                  <c:v>45085.052656944441</c:v>
                </c:pt>
                <c:pt idx="9683">
                  <c:v>45085.063073668978</c:v>
                </c:pt>
                <c:pt idx="9684">
                  <c:v>45085.073490393515</c:v>
                </c:pt>
                <c:pt idx="9685">
                  <c:v>45085.083907118053</c:v>
                </c:pt>
                <c:pt idx="9686">
                  <c:v>45085.09432384259</c:v>
                </c:pt>
                <c:pt idx="9687">
                  <c:v>45085.104740567127</c:v>
                </c:pt>
                <c:pt idx="9688">
                  <c:v>45085.115157291664</c:v>
                </c:pt>
                <c:pt idx="9689">
                  <c:v>45085.125574016201</c:v>
                </c:pt>
                <c:pt idx="9690">
                  <c:v>45085.135990740739</c:v>
                </c:pt>
                <c:pt idx="9691">
                  <c:v>45085.146407465276</c:v>
                </c:pt>
                <c:pt idx="9692">
                  <c:v>45085.156824189813</c:v>
                </c:pt>
                <c:pt idx="9693">
                  <c:v>45085.16724091435</c:v>
                </c:pt>
                <c:pt idx="9694">
                  <c:v>45085.177657638887</c:v>
                </c:pt>
                <c:pt idx="9695">
                  <c:v>45085.188074363425</c:v>
                </c:pt>
                <c:pt idx="9696">
                  <c:v>45085.198491087962</c:v>
                </c:pt>
                <c:pt idx="9697">
                  <c:v>45085.208907812499</c:v>
                </c:pt>
                <c:pt idx="9698">
                  <c:v>45085.219324537036</c:v>
                </c:pt>
                <c:pt idx="9699">
                  <c:v>45085.229741261574</c:v>
                </c:pt>
                <c:pt idx="9700">
                  <c:v>45085.240157986111</c:v>
                </c:pt>
                <c:pt idx="9701">
                  <c:v>45085.250574710648</c:v>
                </c:pt>
                <c:pt idx="9702">
                  <c:v>45085.260991435185</c:v>
                </c:pt>
                <c:pt idx="9703">
                  <c:v>45085.271408159722</c:v>
                </c:pt>
                <c:pt idx="9704">
                  <c:v>45085.28182488426</c:v>
                </c:pt>
                <c:pt idx="9705">
                  <c:v>45085.292241608797</c:v>
                </c:pt>
                <c:pt idx="9706">
                  <c:v>45085.302658333334</c:v>
                </c:pt>
                <c:pt idx="9707">
                  <c:v>45085.313075057871</c:v>
                </c:pt>
                <c:pt idx="9708">
                  <c:v>45085.323491782408</c:v>
                </c:pt>
                <c:pt idx="9709">
                  <c:v>45085.333908506946</c:v>
                </c:pt>
                <c:pt idx="9710">
                  <c:v>45085.344325231483</c:v>
                </c:pt>
                <c:pt idx="9711">
                  <c:v>45085.35474195602</c:v>
                </c:pt>
                <c:pt idx="9712">
                  <c:v>45085.365158680557</c:v>
                </c:pt>
                <c:pt idx="9713">
                  <c:v>45085.375575405094</c:v>
                </c:pt>
                <c:pt idx="9714">
                  <c:v>45085.385992129632</c:v>
                </c:pt>
                <c:pt idx="9715">
                  <c:v>45085.396408854169</c:v>
                </c:pt>
                <c:pt idx="9716">
                  <c:v>45085.406825578706</c:v>
                </c:pt>
                <c:pt idx="9717">
                  <c:v>45085.417242303243</c:v>
                </c:pt>
                <c:pt idx="9718">
                  <c:v>45085.42765902778</c:v>
                </c:pt>
                <c:pt idx="9719">
                  <c:v>45085.438075752318</c:v>
                </c:pt>
                <c:pt idx="9720">
                  <c:v>45085.448492476855</c:v>
                </c:pt>
                <c:pt idx="9721">
                  <c:v>45085.458909201392</c:v>
                </c:pt>
                <c:pt idx="9722">
                  <c:v>45085.469325925929</c:v>
                </c:pt>
                <c:pt idx="9723">
                  <c:v>45085.479742650467</c:v>
                </c:pt>
                <c:pt idx="9724">
                  <c:v>45085.490159374996</c:v>
                </c:pt>
                <c:pt idx="9725">
                  <c:v>45085.500576099534</c:v>
                </c:pt>
                <c:pt idx="9726">
                  <c:v>45085.510992824071</c:v>
                </c:pt>
                <c:pt idx="9727">
                  <c:v>45085.521409548608</c:v>
                </c:pt>
                <c:pt idx="9728">
                  <c:v>45085.531826273145</c:v>
                </c:pt>
                <c:pt idx="9729">
                  <c:v>45085.542242997682</c:v>
                </c:pt>
                <c:pt idx="9730">
                  <c:v>45085.55265972222</c:v>
                </c:pt>
                <c:pt idx="9731">
                  <c:v>45085.563076446757</c:v>
                </c:pt>
                <c:pt idx="9732">
                  <c:v>45085.573493171294</c:v>
                </c:pt>
                <c:pt idx="9733">
                  <c:v>45085.583909895831</c:v>
                </c:pt>
                <c:pt idx="9734">
                  <c:v>45085.594326620369</c:v>
                </c:pt>
                <c:pt idx="9735">
                  <c:v>45085.604743344906</c:v>
                </c:pt>
                <c:pt idx="9736">
                  <c:v>45085.615160069443</c:v>
                </c:pt>
                <c:pt idx="9737">
                  <c:v>45085.62557679398</c:v>
                </c:pt>
                <c:pt idx="9738">
                  <c:v>45085.635993518517</c:v>
                </c:pt>
                <c:pt idx="9739">
                  <c:v>45085.646410243055</c:v>
                </c:pt>
                <c:pt idx="9740">
                  <c:v>45085.656826967592</c:v>
                </c:pt>
                <c:pt idx="9741">
                  <c:v>45085.667243692129</c:v>
                </c:pt>
                <c:pt idx="9742">
                  <c:v>45085.677660416666</c:v>
                </c:pt>
                <c:pt idx="9743">
                  <c:v>45085.688077141203</c:v>
                </c:pt>
                <c:pt idx="9744">
                  <c:v>45085.698493865741</c:v>
                </c:pt>
                <c:pt idx="9745">
                  <c:v>45085.708910590278</c:v>
                </c:pt>
                <c:pt idx="9746">
                  <c:v>45085.719327314815</c:v>
                </c:pt>
                <c:pt idx="9747">
                  <c:v>45085.729744039352</c:v>
                </c:pt>
                <c:pt idx="9748">
                  <c:v>45085.740160763889</c:v>
                </c:pt>
                <c:pt idx="9749">
                  <c:v>45085.750577488427</c:v>
                </c:pt>
                <c:pt idx="9750">
                  <c:v>45085.760994212964</c:v>
                </c:pt>
                <c:pt idx="9751">
                  <c:v>45085.771410937501</c:v>
                </c:pt>
                <c:pt idx="9752">
                  <c:v>45085.781827662038</c:v>
                </c:pt>
                <c:pt idx="9753">
                  <c:v>45085.792244386575</c:v>
                </c:pt>
                <c:pt idx="9754">
                  <c:v>45085.802661111113</c:v>
                </c:pt>
                <c:pt idx="9755">
                  <c:v>45085.81307783565</c:v>
                </c:pt>
                <c:pt idx="9756">
                  <c:v>45085.823494560187</c:v>
                </c:pt>
                <c:pt idx="9757">
                  <c:v>45085.833911284724</c:v>
                </c:pt>
                <c:pt idx="9758">
                  <c:v>45085.844328009262</c:v>
                </c:pt>
                <c:pt idx="9759">
                  <c:v>45085.854744733799</c:v>
                </c:pt>
                <c:pt idx="9760">
                  <c:v>45085.865161458336</c:v>
                </c:pt>
                <c:pt idx="9761">
                  <c:v>45085.875578182873</c:v>
                </c:pt>
                <c:pt idx="9762">
                  <c:v>45085.88599490741</c:v>
                </c:pt>
                <c:pt idx="9763">
                  <c:v>45085.896411631948</c:v>
                </c:pt>
                <c:pt idx="9764">
                  <c:v>45085.906828356485</c:v>
                </c:pt>
                <c:pt idx="9765">
                  <c:v>45085.917245081022</c:v>
                </c:pt>
                <c:pt idx="9766">
                  <c:v>45085.927661805559</c:v>
                </c:pt>
                <c:pt idx="9767">
                  <c:v>45085.938078530089</c:v>
                </c:pt>
                <c:pt idx="9768">
                  <c:v>45085.948495254626</c:v>
                </c:pt>
                <c:pt idx="9769">
                  <c:v>45085.958911979164</c:v>
                </c:pt>
                <c:pt idx="9770">
                  <c:v>45085.969328703701</c:v>
                </c:pt>
                <c:pt idx="9771">
                  <c:v>45085.979745428238</c:v>
                </c:pt>
                <c:pt idx="9772">
                  <c:v>45085.990162152775</c:v>
                </c:pt>
                <c:pt idx="9773">
                  <c:v>45086.000578877312</c:v>
                </c:pt>
                <c:pt idx="9774">
                  <c:v>45086.01099560185</c:v>
                </c:pt>
                <c:pt idx="9775">
                  <c:v>45086.021412326387</c:v>
                </c:pt>
                <c:pt idx="9776">
                  <c:v>45086.031829050924</c:v>
                </c:pt>
                <c:pt idx="9777">
                  <c:v>45086.042245775461</c:v>
                </c:pt>
                <c:pt idx="9778">
                  <c:v>45086.052662499998</c:v>
                </c:pt>
                <c:pt idx="9779">
                  <c:v>45086.063079224536</c:v>
                </c:pt>
                <c:pt idx="9780">
                  <c:v>45086.073495949073</c:v>
                </c:pt>
                <c:pt idx="9781">
                  <c:v>45086.08391267361</c:v>
                </c:pt>
                <c:pt idx="9782">
                  <c:v>45086.094329398147</c:v>
                </c:pt>
                <c:pt idx="9783">
                  <c:v>45086.104746122684</c:v>
                </c:pt>
                <c:pt idx="9784">
                  <c:v>45086.115162847222</c:v>
                </c:pt>
                <c:pt idx="9785">
                  <c:v>45086.125579571759</c:v>
                </c:pt>
                <c:pt idx="9786">
                  <c:v>45086.135996296296</c:v>
                </c:pt>
                <c:pt idx="9787">
                  <c:v>45086.146413020833</c:v>
                </c:pt>
                <c:pt idx="9788">
                  <c:v>45086.15682974537</c:v>
                </c:pt>
                <c:pt idx="9789">
                  <c:v>45086.167246469908</c:v>
                </c:pt>
                <c:pt idx="9790">
                  <c:v>45086.177663194445</c:v>
                </c:pt>
                <c:pt idx="9791">
                  <c:v>45086.188079918982</c:v>
                </c:pt>
                <c:pt idx="9792">
                  <c:v>45086.198496643519</c:v>
                </c:pt>
                <c:pt idx="9793">
                  <c:v>45086.208913368057</c:v>
                </c:pt>
                <c:pt idx="9794">
                  <c:v>45086.219330092594</c:v>
                </c:pt>
                <c:pt idx="9795">
                  <c:v>45086.229746817131</c:v>
                </c:pt>
                <c:pt idx="9796">
                  <c:v>45086.240163541668</c:v>
                </c:pt>
                <c:pt idx="9797">
                  <c:v>45086.250580266205</c:v>
                </c:pt>
                <c:pt idx="9798">
                  <c:v>45086.260996990743</c:v>
                </c:pt>
                <c:pt idx="9799">
                  <c:v>45086.27141371528</c:v>
                </c:pt>
                <c:pt idx="9800">
                  <c:v>45086.281830439817</c:v>
                </c:pt>
                <c:pt idx="9801">
                  <c:v>45086.292247164354</c:v>
                </c:pt>
                <c:pt idx="9802">
                  <c:v>45086.302663888891</c:v>
                </c:pt>
                <c:pt idx="9803">
                  <c:v>45086.313080613429</c:v>
                </c:pt>
                <c:pt idx="9804">
                  <c:v>45086.323497337966</c:v>
                </c:pt>
                <c:pt idx="9805">
                  <c:v>45086.333914062503</c:v>
                </c:pt>
                <c:pt idx="9806">
                  <c:v>45086.34433078704</c:v>
                </c:pt>
                <c:pt idx="9807">
                  <c:v>45086.354747511577</c:v>
                </c:pt>
                <c:pt idx="9808">
                  <c:v>45086.365164236115</c:v>
                </c:pt>
                <c:pt idx="9809">
                  <c:v>45086.375580960645</c:v>
                </c:pt>
                <c:pt idx="9810">
                  <c:v>45086.385997685182</c:v>
                </c:pt>
                <c:pt idx="9811">
                  <c:v>45086.396414409719</c:v>
                </c:pt>
                <c:pt idx="9812">
                  <c:v>45086.406831134256</c:v>
                </c:pt>
                <c:pt idx="9813">
                  <c:v>45086.417247858793</c:v>
                </c:pt>
                <c:pt idx="9814">
                  <c:v>45086.427664583331</c:v>
                </c:pt>
                <c:pt idx="9815">
                  <c:v>45086.438081307868</c:v>
                </c:pt>
                <c:pt idx="9816">
                  <c:v>45086.448498032405</c:v>
                </c:pt>
                <c:pt idx="9817">
                  <c:v>45086.458914756942</c:v>
                </c:pt>
                <c:pt idx="9818">
                  <c:v>45086.469331481479</c:v>
                </c:pt>
                <c:pt idx="9819">
                  <c:v>45086.479748206017</c:v>
                </c:pt>
                <c:pt idx="9820">
                  <c:v>45086.490164930554</c:v>
                </c:pt>
                <c:pt idx="9821">
                  <c:v>45086.500581655091</c:v>
                </c:pt>
                <c:pt idx="9822">
                  <c:v>45086.510998379628</c:v>
                </c:pt>
                <c:pt idx="9823">
                  <c:v>45086.521415104165</c:v>
                </c:pt>
                <c:pt idx="9824">
                  <c:v>45086.531831828703</c:v>
                </c:pt>
                <c:pt idx="9825">
                  <c:v>45086.54224855324</c:v>
                </c:pt>
                <c:pt idx="9826">
                  <c:v>45086.552665277777</c:v>
                </c:pt>
                <c:pt idx="9827">
                  <c:v>45086.563082002314</c:v>
                </c:pt>
                <c:pt idx="9828">
                  <c:v>45086.573498726852</c:v>
                </c:pt>
                <c:pt idx="9829">
                  <c:v>45086.583915451389</c:v>
                </c:pt>
                <c:pt idx="9830">
                  <c:v>45086.594332175926</c:v>
                </c:pt>
                <c:pt idx="9831">
                  <c:v>45086.604748900463</c:v>
                </c:pt>
                <c:pt idx="9832">
                  <c:v>45086.615165625</c:v>
                </c:pt>
                <c:pt idx="9833">
                  <c:v>45086.625582349538</c:v>
                </c:pt>
                <c:pt idx="9834">
                  <c:v>45086.635999074075</c:v>
                </c:pt>
                <c:pt idx="9835">
                  <c:v>45086.646415798612</c:v>
                </c:pt>
                <c:pt idx="9836">
                  <c:v>45086.656832523149</c:v>
                </c:pt>
                <c:pt idx="9837">
                  <c:v>45086.667249247686</c:v>
                </c:pt>
                <c:pt idx="9838">
                  <c:v>45086.677665972224</c:v>
                </c:pt>
                <c:pt idx="9839">
                  <c:v>45086.688082696761</c:v>
                </c:pt>
                <c:pt idx="9840">
                  <c:v>45086.698499421298</c:v>
                </c:pt>
                <c:pt idx="9841">
                  <c:v>45086.708916145835</c:v>
                </c:pt>
                <c:pt idx="9842">
                  <c:v>45086.719332870372</c:v>
                </c:pt>
                <c:pt idx="9843">
                  <c:v>45086.72974959491</c:v>
                </c:pt>
                <c:pt idx="9844">
                  <c:v>45086.740166319447</c:v>
                </c:pt>
                <c:pt idx="9845">
                  <c:v>45086.750583043984</c:v>
                </c:pt>
                <c:pt idx="9846">
                  <c:v>45086.760999768521</c:v>
                </c:pt>
                <c:pt idx="9847">
                  <c:v>45086.771416493058</c:v>
                </c:pt>
                <c:pt idx="9848">
                  <c:v>45086.781833217596</c:v>
                </c:pt>
                <c:pt idx="9849">
                  <c:v>45086.792249942133</c:v>
                </c:pt>
                <c:pt idx="9850">
                  <c:v>45086.80266666667</c:v>
                </c:pt>
                <c:pt idx="9851">
                  <c:v>45086.8130833912</c:v>
                </c:pt>
                <c:pt idx="9852">
                  <c:v>45086.823500115737</c:v>
                </c:pt>
                <c:pt idx="9853">
                  <c:v>45086.833916840274</c:v>
                </c:pt>
                <c:pt idx="9854">
                  <c:v>45086.844333564812</c:v>
                </c:pt>
                <c:pt idx="9855">
                  <c:v>45086.854750289349</c:v>
                </c:pt>
                <c:pt idx="9856">
                  <c:v>45086.865167013886</c:v>
                </c:pt>
                <c:pt idx="9857">
                  <c:v>45086.875583738423</c:v>
                </c:pt>
                <c:pt idx="9858">
                  <c:v>45086.886000462961</c:v>
                </c:pt>
                <c:pt idx="9859">
                  <c:v>45086.896417187498</c:v>
                </c:pt>
                <c:pt idx="9860">
                  <c:v>45086.906833912035</c:v>
                </c:pt>
                <c:pt idx="9861">
                  <c:v>45086.917250636572</c:v>
                </c:pt>
                <c:pt idx="9862">
                  <c:v>45086.927667361109</c:v>
                </c:pt>
                <c:pt idx="9863">
                  <c:v>45086.938084085647</c:v>
                </c:pt>
                <c:pt idx="9864">
                  <c:v>45086.948500810184</c:v>
                </c:pt>
                <c:pt idx="9865">
                  <c:v>45086.958917534721</c:v>
                </c:pt>
                <c:pt idx="9866">
                  <c:v>45086.969334259258</c:v>
                </c:pt>
                <c:pt idx="9867">
                  <c:v>45086.979750983795</c:v>
                </c:pt>
                <c:pt idx="9868">
                  <c:v>45086.990167708333</c:v>
                </c:pt>
                <c:pt idx="9869">
                  <c:v>45087.00058443287</c:v>
                </c:pt>
                <c:pt idx="9870">
                  <c:v>45087.011001157407</c:v>
                </c:pt>
                <c:pt idx="9871">
                  <c:v>45087.021417881944</c:v>
                </c:pt>
                <c:pt idx="9872">
                  <c:v>45087.031834606481</c:v>
                </c:pt>
                <c:pt idx="9873">
                  <c:v>45087.042251331019</c:v>
                </c:pt>
                <c:pt idx="9874">
                  <c:v>45087.052668055556</c:v>
                </c:pt>
                <c:pt idx="9875">
                  <c:v>45087.063084780093</c:v>
                </c:pt>
                <c:pt idx="9876">
                  <c:v>45087.07350150463</c:v>
                </c:pt>
                <c:pt idx="9877">
                  <c:v>45087.083918229167</c:v>
                </c:pt>
                <c:pt idx="9878">
                  <c:v>45087.094334953705</c:v>
                </c:pt>
                <c:pt idx="9879">
                  <c:v>45087.104751678242</c:v>
                </c:pt>
                <c:pt idx="9880">
                  <c:v>45087.115168402779</c:v>
                </c:pt>
                <c:pt idx="9881">
                  <c:v>45087.125585127316</c:v>
                </c:pt>
                <c:pt idx="9882">
                  <c:v>45087.136001851854</c:v>
                </c:pt>
                <c:pt idx="9883">
                  <c:v>45087.146418576391</c:v>
                </c:pt>
                <c:pt idx="9884">
                  <c:v>45087.156835300928</c:v>
                </c:pt>
                <c:pt idx="9885">
                  <c:v>45087.167252025465</c:v>
                </c:pt>
                <c:pt idx="9886">
                  <c:v>45087.177668750002</c:v>
                </c:pt>
                <c:pt idx="9887">
                  <c:v>45087.18808547454</c:v>
                </c:pt>
                <c:pt idx="9888">
                  <c:v>45087.198502199077</c:v>
                </c:pt>
                <c:pt idx="9889">
                  <c:v>45087.208918923614</c:v>
                </c:pt>
                <c:pt idx="9890">
                  <c:v>45087.219335648151</c:v>
                </c:pt>
                <c:pt idx="9891">
                  <c:v>45087.229752372688</c:v>
                </c:pt>
                <c:pt idx="9892">
                  <c:v>45087.240169097226</c:v>
                </c:pt>
                <c:pt idx="9893">
                  <c:v>45087.250585821763</c:v>
                </c:pt>
                <c:pt idx="9894">
                  <c:v>45087.261002546293</c:v>
                </c:pt>
                <c:pt idx="9895">
                  <c:v>45087.27141927083</c:v>
                </c:pt>
                <c:pt idx="9896">
                  <c:v>45087.281835995367</c:v>
                </c:pt>
                <c:pt idx="9897">
                  <c:v>45087.292252719904</c:v>
                </c:pt>
                <c:pt idx="9898">
                  <c:v>45087.302669444442</c:v>
                </c:pt>
                <c:pt idx="9899">
                  <c:v>45087.313086168979</c:v>
                </c:pt>
                <c:pt idx="9900">
                  <c:v>45087.323502893516</c:v>
                </c:pt>
                <c:pt idx="9901">
                  <c:v>45087.333919618053</c:v>
                </c:pt>
                <c:pt idx="9902">
                  <c:v>45087.34433634259</c:v>
                </c:pt>
                <c:pt idx="9903">
                  <c:v>45087.354753067128</c:v>
                </c:pt>
                <c:pt idx="9904">
                  <c:v>45087.365169791665</c:v>
                </c:pt>
                <c:pt idx="9905">
                  <c:v>45087.375586516202</c:v>
                </c:pt>
                <c:pt idx="9906">
                  <c:v>45087.386003240739</c:v>
                </c:pt>
                <c:pt idx="9907">
                  <c:v>45087.396419965276</c:v>
                </c:pt>
                <c:pt idx="9908">
                  <c:v>45087.406836689814</c:v>
                </c:pt>
                <c:pt idx="9909">
                  <c:v>45087.417253414351</c:v>
                </c:pt>
                <c:pt idx="9910">
                  <c:v>45087.427670138888</c:v>
                </c:pt>
                <c:pt idx="9911">
                  <c:v>45087.438086863425</c:v>
                </c:pt>
                <c:pt idx="9912">
                  <c:v>45087.448503587962</c:v>
                </c:pt>
                <c:pt idx="9913">
                  <c:v>45087.4589203125</c:v>
                </c:pt>
                <c:pt idx="9914">
                  <c:v>45087.469337037037</c:v>
                </c:pt>
                <c:pt idx="9915">
                  <c:v>45087.479753761574</c:v>
                </c:pt>
                <c:pt idx="9916">
                  <c:v>45087.490170486111</c:v>
                </c:pt>
                <c:pt idx="9917">
                  <c:v>45087.500587210649</c:v>
                </c:pt>
                <c:pt idx="9918">
                  <c:v>45087.511003935186</c:v>
                </c:pt>
                <c:pt idx="9919">
                  <c:v>45087.521420659723</c:v>
                </c:pt>
                <c:pt idx="9920">
                  <c:v>45087.53183738426</c:v>
                </c:pt>
                <c:pt idx="9921">
                  <c:v>45087.542254108797</c:v>
                </c:pt>
                <c:pt idx="9922">
                  <c:v>45087.552670833335</c:v>
                </c:pt>
                <c:pt idx="9923">
                  <c:v>45087.563087557872</c:v>
                </c:pt>
                <c:pt idx="9924">
                  <c:v>45087.573504282409</c:v>
                </c:pt>
                <c:pt idx="9925">
                  <c:v>45087.583921006946</c:v>
                </c:pt>
                <c:pt idx="9926">
                  <c:v>45087.594337731483</c:v>
                </c:pt>
                <c:pt idx="9927">
                  <c:v>45087.604754456021</c:v>
                </c:pt>
                <c:pt idx="9928">
                  <c:v>45087.615171180558</c:v>
                </c:pt>
                <c:pt idx="9929">
                  <c:v>45087.625587905095</c:v>
                </c:pt>
                <c:pt idx="9930">
                  <c:v>45087.636004629632</c:v>
                </c:pt>
                <c:pt idx="9931">
                  <c:v>45087.646421354169</c:v>
                </c:pt>
                <c:pt idx="9932">
                  <c:v>45087.656838078707</c:v>
                </c:pt>
                <c:pt idx="9933">
                  <c:v>45087.667254803244</c:v>
                </c:pt>
                <c:pt idx="9934">
                  <c:v>45087.677671527781</c:v>
                </c:pt>
                <c:pt idx="9935">
                  <c:v>45087.688088252318</c:v>
                </c:pt>
                <c:pt idx="9936">
                  <c:v>45087.698504976855</c:v>
                </c:pt>
                <c:pt idx="9937">
                  <c:v>45087.708921701385</c:v>
                </c:pt>
                <c:pt idx="9938">
                  <c:v>45087.719338425923</c:v>
                </c:pt>
                <c:pt idx="9939">
                  <c:v>45087.72975515046</c:v>
                </c:pt>
                <c:pt idx="9940">
                  <c:v>45087.740171874997</c:v>
                </c:pt>
                <c:pt idx="9941">
                  <c:v>45087.750588599534</c:v>
                </c:pt>
                <c:pt idx="9942">
                  <c:v>45087.761005324071</c:v>
                </c:pt>
                <c:pt idx="9943">
                  <c:v>45087.771422048609</c:v>
                </c:pt>
                <c:pt idx="9944">
                  <c:v>45087.781838773146</c:v>
                </c:pt>
                <c:pt idx="9945">
                  <c:v>45087.792255497683</c:v>
                </c:pt>
                <c:pt idx="9946">
                  <c:v>45087.80267222222</c:v>
                </c:pt>
                <c:pt idx="9947">
                  <c:v>45087.813088946757</c:v>
                </c:pt>
                <c:pt idx="9948">
                  <c:v>45087.823505671295</c:v>
                </c:pt>
                <c:pt idx="9949">
                  <c:v>45087.833922395832</c:v>
                </c:pt>
                <c:pt idx="9950">
                  <c:v>45087.844339120369</c:v>
                </c:pt>
                <c:pt idx="9951">
                  <c:v>45087.854755844906</c:v>
                </c:pt>
                <c:pt idx="9952">
                  <c:v>45087.865172569444</c:v>
                </c:pt>
                <c:pt idx="9953">
                  <c:v>45087.875589293981</c:v>
                </c:pt>
                <c:pt idx="9954">
                  <c:v>45087.886006018518</c:v>
                </c:pt>
                <c:pt idx="9955">
                  <c:v>45087.896422743055</c:v>
                </c:pt>
                <c:pt idx="9956">
                  <c:v>45087.906839467592</c:v>
                </c:pt>
                <c:pt idx="9957">
                  <c:v>45087.91725619213</c:v>
                </c:pt>
                <c:pt idx="9958">
                  <c:v>45087.927672916667</c:v>
                </c:pt>
                <c:pt idx="9959">
                  <c:v>45087.938089641204</c:v>
                </c:pt>
                <c:pt idx="9960">
                  <c:v>45087.948506365741</c:v>
                </c:pt>
                <c:pt idx="9961">
                  <c:v>45087.958923090278</c:v>
                </c:pt>
                <c:pt idx="9962">
                  <c:v>45087.969339814816</c:v>
                </c:pt>
                <c:pt idx="9963">
                  <c:v>45087.979756539353</c:v>
                </c:pt>
                <c:pt idx="9964">
                  <c:v>45087.99017326389</c:v>
                </c:pt>
                <c:pt idx="9965">
                  <c:v>45088.000589988427</c:v>
                </c:pt>
                <c:pt idx="9966">
                  <c:v>45088.011006712964</c:v>
                </c:pt>
                <c:pt idx="9967">
                  <c:v>45088.021423437502</c:v>
                </c:pt>
                <c:pt idx="9968">
                  <c:v>45088.031840162039</c:v>
                </c:pt>
                <c:pt idx="9969">
                  <c:v>45088.042256886576</c:v>
                </c:pt>
                <c:pt idx="9970">
                  <c:v>45088.052673611113</c:v>
                </c:pt>
                <c:pt idx="9971">
                  <c:v>45088.06309033565</c:v>
                </c:pt>
                <c:pt idx="9972">
                  <c:v>45088.073507060188</c:v>
                </c:pt>
                <c:pt idx="9973">
                  <c:v>45088.083923784725</c:v>
                </c:pt>
                <c:pt idx="9974">
                  <c:v>45088.094340509262</c:v>
                </c:pt>
                <c:pt idx="9975">
                  <c:v>45088.104757233799</c:v>
                </c:pt>
                <c:pt idx="9976">
                  <c:v>45088.115173958337</c:v>
                </c:pt>
                <c:pt idx="9977">
                  <c:v>45088.125590682874</c:v>
                </c:pt>
                <c:pt idx="9978">
                  <c:v>45088.136007407411</c:v>
                </c:pt>
                <c:pt idx="9979">
                  <c:v>45088.146424131941</c:v>
                </c:pt>
                <c:pt idx="9980">
                  <c:v>45088.156840856478</c:v>
                </c:pt>
                <c:pt idx="9981">
                  <c:v>45088.167257581015</c:v>
                </c:pt>
                <c:pt idx="9982">
                  <c:v>45088.177674305553</c:v>
                </c:pt>
                <c:pt idx="9983">
                  <c:v>45088.18809103009</c:v>
                </c:pt>
                <c:pt idx="9984">
                  <c:v>45088.198507754627</c:v>
                </c:pt>
                <c:pt idx="9985">
                  <c:v>45088.208924479164</c:v>
                </c:pt>
                <c:pt idx="9986">
                  <c:v>45088.219341203701</c:v>
                </c:pt>
                <c:pt idx="9987">
                  <c:v>45088.229757928239</c:v>
                </c:pt>
                <c:pt idx="9988">
                  <c:v>45088.240174652776</c:v>
                </c:pt>
                <c:pt idx="9989">
                  <c:v>45088.250591377313</c:v>
                </c:pt>
                <c:pt idx="9990">
                  <c:v>45088.26100810185</c:v>
                </c:pt>
                <c:pt idx="9991">
                  <c:v>45088.271424826387</c:v>
                </c:pt>
                <c:pt idx="9992">
                  <c:v>45088.281841550925</c:v>
                </c:pt>
                <c:pt idx="9993">
                  <c:v>45088.292258275462</c:v>
                </c:pt>
                <c:pt idx="9994">
                  <c:v>45088.302674999999</c:v>
                </c:pt>
                <c:pt idx="9995">
                  <c:v>45088.313091724536</c:v>
                </c:pt>
                <c:pt idx="9996">
                  <c:v>45088.323508449073</c:v>
                </c:pt>
                <c:pt idx="9997">
                  <c:v>45088.333925173611</c:v>
                </c:pt>
                <c:pt idx="9998">
                  <c:v>45088.344341898148</c:v>
                </c:pt>
                <c:pt idx="9999">
                  <c:v>45088.354758622685</c:v>
                </c:pt>
                <c:pt idx="10000">
                  <c:v>45088.365175347222</c:v>
                </c:pt>
                <c:pt idx="10001">
                  <c:v>45088.375592071759</c:v>
                </c:pt>
                <c:pt idx="10002">
                  <c:v>45088.386008796297</c:v>
                </c:pt>
                <c:pt idx="10003">
                  <c:v>45088.396425520834</c:v>
                </c:pt>
                <c:pt idx="10004">
                  <c:v>45088.406842245371</c:v>
                </c:pt>
                <c:pt idx="10005">
                  <c:v>45088.417258969908</c:v>
                </c:pt>
                <c:pt idx="10006">
                  <c:v>45088.427675694445</c:v>
                </c:pt>
                <c:pt idx="10007">
                  <c:v>45088.438092418983</c:v>
                </c:pt>
                <c:pt idx="10008">
                  <c:v>45088.44850914352</c:v>
                </c:pt>
                <c:pt idx="10009">
                  <c:v>45088.458925868057</c:v>
                </c:pt>
                <c:pt idx="10010">
                  <c:v>45088.469342592594</c:v>
                </c:pt>
                <c:pt idx="10011">
                  <c:v>45088.479759317132</c:v>
                </c:pt>
                <c:pt idx="10012">
                  <c:v>45088.490176041669</c:v>
                </c:pt>
                <c:pt idx="10013">
                  <c:v>45088.500592766206</c:v>
                </c:pt>
                <c:pt idx="10014">
                  <c:v>45088.511009490743</c:v>
                </c:pt>
                <c:pt idx="10015">
                  <c:v>45088.52142621528</c:v>
                </c:pt>
                <c:pt idx="10016">
                  <c:v>45088.531842939818</c:v>
                </c:pt>
                <c:pt idx="10017">
                  <c:v>45088.542259664355</c:v>
                </c:pt>
                <c:pt idx="10018">
                  <c:v>45088.552676388892</c:v>
                </c:pt>
                <c:pt idx="10019">
                  <c:v>45088.563093113429</c:v>
                </c:pt>
                <c:pt idx="10020">
                  <c:v>45088.573509837966</c:v>
                </c:pt>
                <c:pt idx="10021">
                  <c:v>45088.583926562504</c:v>
                </c:pt>
                <c:pt idx="10022">
                  <c:v>45088.594343287034</c:v>
                </c:pt>
                <c:pt idx="10023">
                  <c:v>45088.604760011571</c:v>
                </c:pt>
                <c:pt idx="10024">
                  <c:v>45088.615176736108</c:v>
                </c:pt>
                <c:pt idx="10025">
                  <c:v>45088.625593460645</c:v>
                </c:pt>
                <c:pt idx="10026">
                  <c:v>45088.636010185182</c:v>
                </c:pt>
                <c:pt idx="10027">
                  <c:v>45088.64642690972</c:v>
                </c:pt>
                <c:pt idx="10028">
                  <c:v>45088.656843634257</c:v>
                </c:pt>
                <c:pt idx="10029">
                  <c:v>45088.667260358794</c:v>
                </c:pt>
                <c:pt idx="10030">
                  <c:v>45088.677677083331</c:v>
                </c:pt>
                <c:pt idx="10031">
                  <c:v>45088.688093807868</c:v>
                </c:pt>
                <c:pt idx="10032">
                  <c:v>45088.698510532406</c:v>
                </c:pt>
                <c:pt idx="10033">
                  <c:v>45088.708927256943</c:v>
                </c:pt>
                <c:pt idx="10034">
                  <c:v>45088.71934398148</c:v>
                </c:pt>
                <c:pt idx="10035">
                  <c:v>45088.729760706017</c:v>
                </c:pt>
                <c:pt idx="10036">
                  <c:v>45088.740177430554</c:v>
                </c:pt>
                <c:pt idx="10037">
                  <c:v>45088.750594155092</c:v>
                </c:pt>
                <c:pt idx="10038">
                  <c:v>45088.761010879629</c:v>
                </c:pt>
                <c:pt idx="10039">
                  <c:v>45088.771427604166</c:v>
                </c:pt>
                <c:pt idx="10040">
                  <c:v>45088.781844328703</c:v>
                </c:pt>
                <c:pt idx="10041">
                  <c:v>45088.792261053241</c:v>
                </c:pt>
                <c:pt idx="10042">
                  <c:v>45088.802677777778</c:v>
                </c:pt>
                <c:pt idx="10043">
                  <c:v>45088.813094502315</c:v>
                </c:pt>
                <c:pt idx="10044">
                  <c:v>45088.823511226852</c:v>
                </c:pt>
                <c:pt idx="10045">
                  <c:v>45088.833927951389</c:v>
                </c:pt>
                <c:pt idx="10046">
                  <c:v>45088.844344675927</c:v>
                </c:pt>
                <c:pt idx="10047">
                  <c:v>45088.854761400464</c:v>
                </c:pt>
                <c:pt idx="10048">
                  <c:v>45088.865178125001</c:v>
                </c:pt>
                <c:pt idx="10049">
                  <c:v>45088.875594849538</c:v>
                </c:pt>
                <c:pt idx="10050">
                  <c:v>45088.886011574075</c:v>
                </c:pt>
                <c:pt idx="10051">
                  <c:v>45088.896428298613</c:v>
                </c:pt>
                <c:pt idx="10052">
                  <c:v>45088.90684502315</c:v>
                </c:pt>
                <c:pt idx="10053">
                  <c:v>45088.917261747687</c:v>
                </c:pt>
                <c:pt idx="10054">
                  <c:v>45088.927678472224</c:v>
                </c:pt>
                <c:pt idx="10055">
                  <c:v>45088.938095196761</c:v>
                </c:pt>
                <c:pt idx="10056">
                  <c:v>45088.948511921299</c:v>
                </c:pt>
                <c:pt idx="10057">
                  <c:v>45088.958928645836</c:v>
                </c:pt>
                <c:pt idx="10058">
                  <c:v>45088.969345370373</c:v>
                </c:pt>
                <c:pt idx="10059">
                  <c:v>45088.97976209491</c:v>
                </c:pt>
                <c:pt idx="10060">
                  <c:v>45088.990178819447</c:v>
                </c:pt>
                <c:pt idx="10061">
                  <c:v>45089.000595543985</c:v>
                </c:pt>
                <c:pt idx="10062">
                  <c:v>45089.011012268522</c:v>
                </c:pt>
                <c:pt idx="10063">
                  <c:v>45089.021428993059</c:v>
                </c:pt>
                <c:pt idx="10064">
                  <c:v>45089.031845717589</c:v>
                </c:pt>
                <c:pt idx="10065">
                  <c:v>45089.042262442126</c:v>
                </c:pt>
                <c:pt idx="10066">
                  <c:v>45089.052679166663</c:v>
                </c:pt>
                <c:pt idx="10067">
                  <c:v>45089.063095891201</c:v>
                </c:pt>
                <c:pt idx="10068">
                  <c:v>45089.073512615738</c:v>
                </c:pt>
                <c:pt idx="10069">
                  <c:v>45089.083929340275</c:v>
                </c:pt>
                <c:pt idx="10070">
                  <c:v>45089.094346064812</c:v>
                </c:pt>
                <c:pt idx="10071">
                  <c:v>45089.104762789349</c:v>
                </c:pt>
                <c:pt idx="10072">
                  <c:v>45089.115179513887</c:v>
                </c:pt>
                <c:pt idx="10073">
                  <c:v>45089.125596238424</c:v>
                </c:pt>
                <c:pt idx="10074">
                  <c:v>45089.136012962961</c:v>
                </c:pt>
                <c:pt idx="10075">
                  <c:v>45089.146429687498</c:v>
                </c:pt>
                <c:pt idx="10076">
                  <c:v>45089.156846412036</c:v>
                </c:pt>
                <c:pt idx="10077">
                  <c:v>45089.167263136573</c:v>
                </c:pt>
                <c:pt idx="10078">
                  <c:v>45089.17767986111</c:v>
                </c:pt>
                <c:pt idx="10079">
                  <c:v>45089.188096585647</c:v>
                </c:pt>
                <c:pt idx="10080">
                  <c:v>45089.198513310184</c:v>
                </c:pt>
                <c:pt idx="10081">
                  <c:v>45089.208930034722</c:v>
                </c:pt>
                <c:pt idx="10082">
                  <c:v>45089.219346759259</c:v>
                </c:pt>
                <c:pt idx="10083">
                  <c:v>45089.229763483796</c:v>
                </c:pt>
                <c:pt idx="10084">
                  <c:v>45089.240180208333</c:v>
                </c:pt>
                <c:pt idx="10085">
                  <c:v>45089.25059693287</c:v>
                </c:pt>
                <c:pt idx="10086">
                  <c:v>45089.261013657408</c:v>
                </c:pt>
                <c:pt idx="10087">
                  <c:v>45089.271430381945</c:v>
                </c:pt>
                <c:pt idx="10088">
                  <c:v>45089.281847106482</c:v>
                </c:pt>
                <c:pt idx="10089">
                  <c:v>45089.292263831019</c:v>
                </c:pt>
                <c:pt idx="10090">
                  <c:v>45089.302680555556</c:v>
                </c:pt>
                <c:pt idx="10091">
                  <c:v>45089.313097280094</c:v>
                </c:pt>
                <c:pt idx="10092">
                  <c:v>45089.323514004631</c:v>
                </c:pt>
                <c:pt idx="10093">
                  <c:v>45089.333930729168</c:v>
                </c:pt>
                <c:pt idx="10094">
                  <c:v>45089.344347453705</c:v>
                </c:pt>
                <c:pt idx="10095">
                  <c:v>45089.354764178242</c:v>
                </c:pt>
                <c:pt idx="10096">
                  <c:v>45089.36518090278</c:v>
                </c:pt>
                <c:pt idx="10097">
                  <c:v>45089.375597627317</c:v>
                </c:pt>
                <c:pt idx="10098">
                  <c:v>45089.386014351854</c:v>
                </c:pt>
                <c:pt idx="10099">
                  <c:v>45089.396431076391</c:v>
                </c:pt>
                <c:pt idx="10100">
                  <c:v>45089.406847800929</c:v>
                </c:pt>
                <c:pt idx="10101">
                  <c:v>45089.417264525466</c:v>
                </c:pt>
                <c:pt idx="10102">
                  <c:v>45089.427681250003</c:v>
                </c:pt>
                <c:pt idx="10103">
                  <c:v>45089.43809797454</c:v>
                </c:pt>
                <c:pt idx="10104">
                  <c:v>45089.448514699077</c:v>
                </c:pt>
                <c:pt idx="10105">
                  <c:v>45089.458931423615</c:v>
                </c:pt>
                <c:pt idx="10106">
                  <c:v>45089.469348148152</c:v>
                </c:pt>
                <c:pt idx="10107">
                  <c:v>45089.479764872682</c:v>
                </c:pt>
                <c:pt idx="10108">
                  <c:v>45089.490181597219</c:v>
                </c:pt>
                <c:pt idx="10109">
                  <c:v>45089.500598321756</c:v>
                </c:pt>
                <c:pt idx="10110">
                  <c:v>45089.511015046293</c:v>
                </c:pt>
                <c:pt idx="10111">
                  <c:v>45089.521431770831</c:v>
                </c:pt>
                <c:pt idx="10112">
                  <c:v>45089.531848495368</c:v>
                </c:pt>
                <c:pt idx="10113">
                  <c:v>45089.542265219905</c:v>
                </c:pt>
                <c:pt idx="10114">
                  <c:v>45089.552681944442</c:v>
                </c:pt>
                <c:pt idx="10115">
                  <c:v>45089.563098668979</c:v>
                </c:pt>
                <c:pt idx="10116">
                  <c:v>45089.573515393517</c:v>
                </c:pt>
                <c:pt idx="10117">
                  <c:v>45089.583932118054</c:v>
                </c:pt>
                <c:pt idx="10118">
                  <c:v>45089.594348842591</c:v>
                </c:pt>
                <c:pt idx="10119">
                  <c:v>45089.604765567128</c:v>
                </c:pt>
                <c:pt idx="10120">
                  <c:v>45089.615182291665</c:v>
                </c:pt>
                <c:pt idx="10121">
                  <c:v>45089.625599016203</c:v>
                </c:pt>
                <c:pt idx="10122">
                  <c:v>45089.63601574074</c:v>
                </c:pt>
                <c:pt idx="10123">
                  <c:v>45089.646432465277</c:v>
                </c:pt>
                <c:pt idx="10124">
                  <c:v>45089.656849189814</c:v>
                </c:pt>
                <c:pt idx="10125">
                  <c:v>45089.667265914351</c:v>
                </c:pt>
                <c:pt idx="10126">
                  <c:v>45089.677682638889</c:v>
                </c:pt>
                <c:pt idx="10127">
                  <c:v>45089.688099363426</c:v>
                </c:pt>
                <c:pt idx="10128">
                  <c:v>45089.698516087963</c:v>
                </c:pt>
                <c:pt idx="10129">
                  <c:v>45089.7089328125</c:v>
                </c:pt>
                <c:pt idx="10130">
                  <c:v>45089.719349537037</c:v>
                </c:pt>
                <c:pt idx="10131">
                  <c:v>45089.729766261575</c:v>
                </c:pt>
                <c:pt idx="10132">
                  <c:v>45089.740182986112</c:v>
                </c:pt>
                <c:pt idx="10133">
                  <c:v>45089.750599710649</c:v>
                </c:pt>
                <c:pt idx="10134">
                  <c:v>45089.761016435186</c:v>
                </c:pt>
                <c:pt idx="10135">
                  <c:v>45089.771433159724</c:v>
                </c:pt>
                <c:pt idx="10136">
                  <c:v>45089.781849884261</c:v>
                </c:pt>
                <c:pt idx="10137">
                  <c:v>45089.792266608798</c:v>
                </c:pt>
                <c:pt idx="10138">
                  <c:v>45089.802683333335</c:v>
                </c:pt>
                <c:pt idx="10139">
                  <c:v>45089.813100057872</c:v>
                </c:pt>
                <c:pt idx="10140">
                  <c:v>45089.82351678241</c:v>
                </c:pt>
                <c:pt idx="10141">
                  <c:v>45089.833933506947</c:v>
                </c:pt>
                <c:pt idx="10142">
                  <c:v>45089.844350231484</c:v>
                </c:pt>
                <c:pt idx="10143">
                  <c:v>45089.854766956021</c:v>
                </c:pt>
                <c:pt idx="10144">
                  <c:v>45089.865183680558</c:v>
                </c:pt>
                <c:pt idx="10145">
                  <c:v>45089.875600405096</c:v>
                </c:pt>
                <c:pt idx="10146">
                  <c:v>45089.886017129633</c:v>
                </c:pt>
                <c:pt idx="10147">
                  <c:v>45089.89643385417</c:v>
                </c:pt>
                <c:pt idx="10148">
                  <c:v>45089.906850578707</c:v>
                </c:pt>
                <c:pt idx="10149">
                  <c:v>45089.917267303237</c:v>
                </c:pt>
                <c:pt idx="10150">
                  <c:v>45089.927684027774</c:v>
                </c:pt>
                <c:pt idx="10151">
                  <c:v>45089.938100752312</c:v>
                </c:pt>
                <c:pt idx="10152">
                  <c:v>45089.948517476849</c:v>
                </c:pt>
                <c:pt idx="10153">
                  <c:v>45089.958934201386</c:v>
                </c:pt>
                <c:pt idx="10154">
                  <c:v>45089.969350925923</c:v>
                </c:pt>
                <c:pt idx="10155">
                  <c:v>45089.97976765046</c:v>
                </c:pt>
                <c:pt idx="10156">
                  <c:v>45089.990184374998</c:v>
                </c:pt>
                <c:pt idx="10157">
                  <c:v>45090.000601099535</c:v>
                </c:pt>
                <c:pt idx="10158">
                  <c:v>45090.011017824072</c:v>
                </c:pt>
                <c:pt idx="10159">
                  <c:v>45090.021434548609</c:v>
                </c:pt>
                <c:pt idx="10160">
                  <c:v>45090.031851273146</c:v>
                </c:pt>
                <c:pt idx="10161">
                  <c:v>45090.042267997684</c:v>
                </c:pt>
                <c:pt idx="10162">
                  <c:v>45090.052684722221</c:v>
                </c:pt>
                <c:pt idx="10163">
                  <c:v>45090.063101446758</c:v>
                </c:pt>
                <c:pt idx="10164">
                  <c:v>45090.073518171295</c:v>
                </c:pt>
                <c:pt idx="10165">
                  <c:v>45090.083934895832</c:v>
                </c:pt>
                <c:pt idx="10166">
                  <c:v>45090.09435162037</c:v>
                </c:pt>
                <c:pt idx="10167">
                  <c:v>45090.104768344907</c:v>
                </c:pt>
                <c:pt idx="10168">
                  <c:v>45090.115185069444</c:v>
                </c:pt>
                <c:pt idx="10169">
                  <c:v>45090.125601793981</c:v>
                </c:pt>
                <c:pt idx="10170">
                  <c:v>45090.136018518519</c:v>
                </c:pt>
                <c:pt idx="10171">
                  <c:v>45090.146435243056</c:v>
                </c:pt>
                <c:pt idx="10172">
                  <c:v>45090.156851967593</c:v>
                </c:pt>
                <c:pt idx="10173">
                  <c:v>45090.16726869213</c:v>
                </c:pt>
                <c:pt idx="10174">
                  <c:v>45090.177685416667</c:v>
                </c:pt>
                <c:pt idx="10175">
                  <c:v>45090.188102141205</c:v>
                </c:pt>
                <c:pt idx="10176">
                  <c:v>45090.198518865742</c:v>
                </c:pt>
                <c:pt idx="10177">
                  <c:v>45090.208935590279</c:v>
                </c:pt>
                <c:pt idx="10178">
                  <c:v>45090.219352314816</c:v>
                </c:pt>
                <c:pt idx="10179">
                  <c:v>45090.229769039353</c:v>
                </c:pt>
                <c:pt idx="10180">
                  <c:v>45090.240185763891</c:v>
                </c:pt>
                <c:pt idx="10181">
                  <c:v>45090.250602488428</c:v>
                </c:pt>
                <c:pt idx="10182">
                  <c:v>45090.261019212965</c:v>
                </c:pt>
                <c:pt idx="10183">
                  <c:v>45090.271435937502</c:v>
                </c:pt>
                <c:pt idx="10184">
                  <c:v>45090.281852662039</c:v>
                </c:pt>
                <c:pt idx="10185">
                  <c:v>45090.292269386577</c:v>
                </c:pt>
                <c:pt idx="10186">
                  <c:v>45090.302686111114</c:v>
                </c:pt>
                <c:pt idx="10187">
                  <c:v>45090.313102835651</c:v>
                </c:pt>
                <c:pt idx="10188">
                  <c:v>45090.323519560188</c:v>
                </c:pt>
                <c:pt idx="10189">
                  <c:v>45090.333936284725</c:v>
                </c:pt>
                <c:pt idx="10190">
                  <c:v>45090.344353009263</c:v>
                </c:pt>
                <c:pt idx="10191">
                  <c:v>45090.3547697338</c:v>
                </c:pt>
                <c:pt idx="10192">
                  <c:v>45090.36518645833</c:v>
                </c:pt>
                <c:pt idx="10193">
                  <c:v>45090.375603182867</c:v>
                </c:pt>
                <c:pt idx="10194">
                  <c:v>45090.386019907404</c:v>
                </c:pt>
                <c:pt idx="10195">
                  <c:v>45090.396436631941</c:v>
                </c:pt>
                <c:pt idx="10196">
                  <c:v>45090.406853356479</c:v>
                </c:pt>
                <c:pt idx="10197">
                  <c:v>45090.417270081016</c:v>
                </c:pt>
                <c:pt idx="10198">
                  <c:v>45090.427686805553</c:v>
                </c:pt>
                <c:pt idx="10199">
                  <c:v>45090.43810353009</c:v>
                </c:pt>
                <c:pt idx="10200">
                  <c:v>45090.448520254628</c:v>
                </c:pt>
                <c:pt idx="10201">
                  <c:v>45090.458936979165</c:v>
                </c:pt>
                <c:pt idx="10202">
                  <c:v>45090.469353703702</c:v>
                </c:pt>
                <c:pt idx="10203">
                  <c:v>45090.479770428239</c:v>
                </c:pt>
                <c:pt idx="10204">
                  <c:v>45090.490187152776</c:v>
                </c:pt>
                <c:pt idx="10205">
                  <c:v>45090.500603877314</c:v>
                </c:pt>
                <c:pt idx="10206">
                  <c:v>45090.511020601851</c:v>
                </c:pt>
                <c:pt idx="10207">
                  <c:v>45090.521437326388</c:v>
                </c:pt>
                <c:pt idx="10208">
                  <c:v>45090.531854050925</c:v>
                </c:pt>
                <c:pt idx="10209">
                  <c:v>45090.542270775462</c:v>
                </c:pt>
                <c:pt idx="10210">
                  <c:v>45090.5526875</c:v>
                </c:pt>
                <c:pt idx="10211">
                  <c:v>45090.563104224537</c:v>
                </c:pt>
                <c:pt idx="10212">
                  <c:v>45090.573520949074</c:v>
                </c:pt>
                <c:pt idx="10213">
                  <c:v>45090.583937673611</c:v>
                </c:pt>
                <c:pt idx="10214">
                  <c:v>45090.594354398148</c:v>
                </c:pt>
                <c:pt idx="10215">
                  <c:v>45090.604771122686</c:v>
                </c:pt>
                <c:pt idx="10216">
                  <c:v>45090.615187847223</c:v>
                </c:pt>
                <c:pt idx="10217">
                  <c:v>45090.62560457176</c:v>
                </c:pt>
                <c:pt idx="10218">
                  <c:v>45090.636021296297</c:v>
                </c:pt>
                <c:pt idx="10219">
                  <c:v>45090.646438020834</c:v>
                </c:pt>
                <c:pt idx="10220">
                  <c:v>45090.656854745372</c:v>
                </c:pt>
                <c:pt idx="10221">
                  <c:v>45090.667271469909</c:v>
                </c:pt>
                <c:pt idx="10222">
                  <c:v>45090.677688194446</c:v>
                </c:pt>
                <c:pt idx="10223">
                  <c:v>45090.688104918983</c:v>
                </c:pt>
                <c:pt idx="10224">
                  <c:v>45090.698521643521</c:v>
                </c:pt>
                <c:pt idx="10225">
                  <c:v>45090.708938368058</c:v>
                </c:pt>
                <c:pt idx="10226">
                  <c:v>45090.719355092595</c:v>
                </c:pt>
                <c:pt idx="10227">
                  <c:v>45090.729771817132</c:v>
                </c:pt>
                <c:pt idx="10228">
                  <c:v>45090.740188541669</c:v>
                </c:pt>
                <c:pt idx="10229">
                  <c:v>45090.750605266207</c:v>
                </c:pt>
                <c:pt idx="10230">
                  <c:v>45090.761021990744</c:v>
                </c:pt>
                <c:pt idx="10231">
                  <c:v>45090.771438715281</c:v>
                </c:pt>
                <c:pt idx="10232">
                  <c:v>45090.781855439818</c:v>
                </c:pt>
                <c:pt idx="10233">
                  <c:v>45090.792272164355</c:v>
                </c:pt>
                <c:pt idx="10234">
                  <c:v>45090.802688888885</c:v>
                </c:pt>
                <c:pt idx="10235">
                  <c:v>45090.813105613423</c:v>
                </c:pt>
                <c:pt idx="10236">
                  <c:v>45090.82352233796</c:v>
                </c:pt>
                <c:pt idx="10237">
                  <c:v>45090.833939062497</c:v>
                </c:pt>
                <c:pt idx="10238">
                  <c:v>45090.844355787034</c:v>
                </c:pt>
                <c:pt idx="10239">
                  <c:v>45090.854772511571</c:v>
                </c:pt>
                <c:pt idx="10240">
                  <c:v>45090.865189236109</c:v>
                </c:pt>
                <c:pt idx="10241">
                  <c:v>45090.875605960646</c:v>
                </c:pt>
                <c:pt idx="10242">
                  <c:v>45090.886022685183</c:v>
                </c:pt>
                <c:pt idx="10243">
                  <c:v>45090.89643940972</c:v>
                </c:pt>
                <c:pt idx="10244">
                  <c:v>45090.906856134257</c:v>
                </c:pt>
                <c:pt idx="10245">
                  <c:v>45090.917272858795</c:v>
                </c:pt>
                <c:pt idx="10246">
                  <c:v>45090.927689583332</c:v>
                </c:pt>
                <c:pt idx="10247">
                  <c:v>45090.938106307869</c:v>
                </c:pt>
                <c:pt idx="10248">
                  <c:v>45090.948523032406</c:v>
                </c:pt>
                <c:pt idx="10249">
                  <c:v>45090.958939756943</c:v>
                </c:pt>
                <c:pt idx="10250">
                  <c:v>45090.969356481481</c:v>
                </c:pt>
                <c:pt idx="10251">
                  <c:v>45090.979773206018</c:v>
                </c:pt>
                <c:pt idx="10252">
                  <c:v>45090.990189930555</c:v>
                </c:pt>
                <c:pt idx="10253">
                  <c:v>45091.000606655092</c:v>
                </c:pt>
                <c:pt idx="10254">
                  <c:v>45091.011023379629</c:v>
                </c:pt>
                <c:pt idx="10255">
                  <c:v>45091.021440104167</c:v>
                </c:pt>
                <c:pt idx="10256">
                  <c:v>45091.031856828704</c:v>
                </c:pt>
                <c:pt idx="10257">
                  <c:v>45091.042273553241</c:v>
                </c:pt>
                <c:pt idx="10258">
                  <c:v>45091.052690277778</c:v>
                </c:pt>
                <c:pt idx="10259">
                  <c:v>45091.063107002316</c:v>
                </c:pt>
                <c:pt idx="10260">
                  <c:v>45091.073523726853</c:v>
                </c:pt>
                <c:pt idx="10261">
                  <c:v>45091.08394045139</c:v>
                </c:pt>
                <c:pt idx="10262">
                  <c:v>45091.094357175927</c:v>
                </c:pt>
                <c:pt idx="10263">
                  <c:v>45091.104773900464</c:v>
                </c:pt>
                <c:pt idx="10264">
                  <c:v>45091.115190625002</c:v>
                </c:pt>
                <c:pt idx="10265">
                  <c:v>45091.125607349539</c:v>
                </c:pt>
                <c:pt idx="10266">
                  <c:v>45091.136024074076</c:v>
                </c:pt>
                <c:pt idx="10267">
                  <c:v>45091.146440798613</c:v>
                </c:pt>
                <c:pt idx="10268">
                  <c:v>45091.15685752315</c:v>
                </c:pt>
                <c:pt idx="10269">
                  <c:v>45091.167274247688</c:v>
                </c:pt>
                <c:pt idx="10270">
                  <c:v>45091.177690972225</c:v>
                </c:pt>
                <c:pt idx="10271">
                  <c:v>45091.188107696762</c:v>
                </c:pt>
                <c:pt idx="10272">
                  <c:v>45091.198524421299</c:v>
                </c:pt>
                <c:pt idx="10273">
                  <c:v>45091.208941145836</c:v>
                </c:pt>
                <c:pt idx="10274">
                  <c:v>45091.219357870374</c:v>
                </c:pt>
                <c:pt idx="10275">
                  <c:v>45091.229774594911</c:v>
                </c:pt>
                <c:pt idx="10276">
                  <c:v>45091.240191319448</c:v>
                </c:pt>
                <c:pt idx="10277">
                  <c:v>45091.250608043978</c:v>
                </c:pt>
                <c:pt idx="10278">
                  <c:v>45091.261024768515</c:v>
                </c:pt>
                <c:pt idx="10279">
                  <c:v>45091.271441493052</c:v>
                </c:pt>
                <c:pt idx="10280">
                  <c:v>45091.28185821759</c:v>
                </c:pt>
                <c:pt idx="10281">
                  <c:v>45091.292274942127</c:v>
                </c:pt>
                <c:pt idx="10282">
                  <c:v>45091.302691666664</c:v>
                </c:pt>
                <c:pt idx="10283">
                  <c:v>45091.313108391201</c:v>
                </c:pt>
                <c:pt idx="10284">
                  <c:v>45091.323525115738</c:v>
                </c:pt>
                <c:pt idx="10285">
                  <c:v>45091.333941840276</c:v>
                </c:pt>
                <c:pt idx="10286">
                  <c:v>45091.344358564813</c:v>
                </c:pt>
                <c:pt idx="10287">
                  <c:v>45091.35477528935</c:v>
                </c:pt>
                <c:pt idx="10288">
                  <c:v>45091.365192013887</c:v>
                </c:pt>
                <c:pt idx="10289">
                  <c:v>45091.375608738424</c:v>
                </c:pt>
                <c:pt idx="10290">
                  <c:v>45091.386025462962</c:v>
                </c:pt>
                <c:pt idx="10291">
                  <c:v>45091.396442187499</c:v>
                </c:pt>
                <c:pt idx="10292">
                  <c:v>45091.406858912036</c:v>
                </c:pt>
                <c:pt idx="10293">
                  <c:v>45091.417275636573</c:v>
                </c:pt>
                <c:pt idx="10294">
                  <c:v>45091.427692361111</c:v>
                </c:pt>
                <c:pt idx="10295">
                  <c:v>45091.438109085648</c:v>
                </c:pt>
                <c:pt idx="10296">
                  <c:v>45091.448525810185</c:v>
                </c:pt>
                <c:pt idx="10297">
                  <c:v>45091.458942534722</c:v>
                </c:pt>
                <c:pt idx="10298">
                  <c:v>45091.469359259259</c:v>
                </c:pt>
                <c:pt idx="10299">
                  <c:v>45091.479775983797</c:v>
                </c:pt>
                <c:pt idx="10300">
                  <c:v>45091.490192708334</c:v>
                </c:pt>
                <c:pt idx="10301">
                  <c:v>45091.500609432871</c:v>
                </c:pt>
                <c:pt idx="10302">
                  <c:v>45091.511026157408</c:v>
                </c:pt>
                <c:pt idx="10303">
                  <c:v>45091.521442881945</c:v>
                </c:pt>
                <c:pt idx="10304">
                  <c:v>45091.531859606483</c:v>
                </c:pt>
                <c:pt idx="10305">
                  <c:v>45091.54227633102</c:v>
                </c:pt>
                <c:pt idx="10306">
                  <c:v>45091.552693055557</c:v>
                </c:pt>
                <c:pt idx="10307">
                  <c:v>45091.563109780094</c:v>
                </c:pt>
                <c:pt idx="10308">
                  <c:v>45091.573526504631</c:v>
                </c:pt>
                <c:pt idx="10309">
                  <c:v>45091.583943229169</c:v>
                </c:pt>
                <c:pt idx="10310">
                  <c:v>45091.594359953706</c:v>
                </c:pt>
                <c:pt idx="10311">
                  <c:v>45091.604776678243</c:v>
                </c:pt>
                <c:pt idx="10312">
                  <c:v>45091.61519340278</c:v>
                </c:pt>
                <c:pt idx="10313">
                  <c:v>45091.625610127317</c:v>
                </c:pt>
                <c:pt idx="10314">
                  <c:v>45091.636026851855</c:v>
                </c:pt>
                <c:pt idx="10315">
                  <c:v>45091.646443576392</c:v>
                </c:pt>
                <c:pt idx="10316">
                  <c:v>45091.656860300929</c:v>
                </c:pt>
                <c:pt idx="10317">
                  <c:v>45091.667277025466</c:v>
                </c:pt>
                <c:pt idx="10318">
                  <c:v>45091.677693750004</c:v>
                </c:pt>
                <c:pt idx="10319">
                  <c:v>45091.688110474533</c:v>
                </c:pt>
                <c:pt idx="10320">
                  <c:v>45091.698527199071</c:v>
                </c:pt>
                <c:pt idx="10321">
                  <c:v>45091.708943923608</c:v>
                </c:pt>
                <c:pt idx="10322">
                  <c:v>45091.719360648145</c:v>
                </c:pt>
                <c:pt idx="10323">
                  <c:v>45091.729777372682</c:v>
                </c:pt>
                <c:pt idx="10324">
                  <c:v>45091.74019409722</c:v>
                </c:pt>
                <c:pt idx="10325">
                  <c:v>45091.750610821757</c:v>
                </c:pt>
                <c:pt idx="10326">
                  <c:v>45091.761027546294</c:v>
                </c:pt>
                <c:pt idx="10327">
                  <c:v>45091.771444270831</c:v>
                </c:pt>
                <c:pt idx="10328">
                  <c:v>45091.781860995368</c:v>
                </c:pt>
                <c:pt idx="10329">
                  <c:v>45091.792277719906</c:v>
                </c:pt>
                <c:pt idx="10330">
                  <c:v>45091.802694444443</c:v>
                </c:pt>
                <c:pt idx="10331">
                  <c:v>45091.81311116898</c:v>
                </c:pt>
                <c:pt idx="10332">
                  <c:v>45091.823527893517</c:v>
                </c:pt>
                <c:pt idx="10333">
                  <c:v>45091.833944618054</c:v>
                </c:pt>
                <c:pt idx="10334">
                  <c:v>45091.844361342592</c:v>
                </c:pt>
                <c:pt idx="10335">
                  <c:v>45091.854778067129</c:v>
                </c:pt>
                <c:pt idx="10336">
                  <c:v>45091.865194791666</c:v>
                </c:pt>
                <c:pt idx="10337">
                  <c:v>45091.875611516203</c:v>
                </c:pt>
                <c:pt idx="10338">
                  <c:v>45091.88602824074</c:v>
                </c:pt>
                <c:pt idx="10339">
                  <c:v>45091.896444965278</c:v>
                </c:pt>
                <c:pt idx="10340">
                  <c:v>45091.906861689815</c:v>
                </c:pt>
                <c:pt idx="10341">
                  <c:v>45091.917278414352</c:v>
                </c:pt>
                <c:pt idx="10342">
                  <c:v>45091.927695138889</c:v>
                </c:pt>
                <c:pt idx="10343">
                  <c:v>45091.938111863426</c:v>
                </c:pt>
                <c:pt idx="10344">
                  <c:v>45091.948528587964</c:v>
                </c:pt>
                <c:pt idx="10345">
                  <c:v>45091.958945312501</c:v>
                </c:pt>
                <c:pt idx="10346">
                  <c:v>45091.969362037038</c:v>
                </c:pt>
                <c:pt idx="10347">
                  <c:v>45091.979778761575</c:v>
                </c:pt>
                <c:pt idx="10348">
                  <c:v>45091.990195486112</c:v>
                </c:pt>
                <c:pt idx="10349">
                  <c:v>45092.00061221065</c:v>
                </c:pt>
                <c:pt idx="10350">
                  <c:v>45092.011028935187</c:v>
                </c:pt>
                <c:pt idx="10351">
                  <c:v>45092.021445659724</c:v>
                </c:pt>
                <c:pt idx="10352">
                  <c:v>45092.031862384261</c:v>
                </c:pt>
                <c:pt idx="10353">
                  <c:v>45092.042279108799</c:v>
                </c:pt>
                <c:pt idx="10354">
                  <c:v>45092.052695833336</c:v>
                </c:pt>
                <c:pt idx="10355">
                  <c:v>45092.063112557873</c:v>
                </c:pt>
                <c:pt idx="10356">
                  <c:v>45092.07352928241</c:v>
                </c:pt>
                <c:pt idx="10357">
                  <c:v>45092.083946006947</c:v>
                </c:pt>
                <c:pt idx="10358">
                  <c:v>45092.094362731485</c:v>
                </c:pt>
                <c:pt idx="10359">
                  <c:v>45092.104779456022</c:v>
                </c:pt>
                <c:pt idx="10360">
                  <c:v>45092.115196180559</c:v>
                </c:pt>
                <c:pt idx="10361">
                  <c:v>45092.125612905096</c:v>
                </c:pt>
                <c:pt idx="10362">
                  <c:v>45092.136029629626</c:v>
                </c:pt>
                <c:pt idx="10363">
                  <c:v>45092.146446354163</c:v>
                </c:pt>
                <c:pt idx="10364">
                  <c:v>45092.156863078701</c:v>
                </c:pt>
                <c:pt idx="10365">
                  <c:v>45092.167279803238</c:v>
                </c:pt>
                <c:pt idx="10366">
                  <c:v>45092.177696527775</c:v>
                </c:pt>
                <c:pt idx="10367">
                  <c:v>45092.188113252312</c:v>
                </c:pt>
                <c:pt idx="10368">
                  <c:v>45092.198529976849</c:v>
                </c:pt>
                <c:pt idx="10369">
                  <c:v>45092.208946701387</c:v>
                </c:pt>
                <c:pt idx="10370">
                  <c:v>45092.219363425924</c:v>
                </c:pt>
                <c:pt idx="10371">
                  <c:v>45092.229780150461</c:v>
                </c:pt>
                <c:pt idx="10372">
                  <c:v>45092.240196874998</c:v>
                </c:pt>
                <c:pt idx="10373">
                  <c:v>45092.250613599535</c:v>
                </c:pt>
                <c:pt idx="10374">
                  <c:v>45092.261030324073</c:v>
                </c:pt>
                <c:pt idx="10375">
                  <c:v>45092.27144704861</c:v>
                </c:pt>
                <c:pt idx="10376">
                  <c:v>45092.281863773147</c:v>
                </c:pt>
                <c:pt idx="10377">
                  <c:v>45092.292280497684</c:v>
                </c:pt>
                <c:pt idx="10378">
                  <c:v>45092.302697222221</c:v>
                </c:pt>
                <c:pt idx="10379">
                  <c:v>45092.313113946759</c:v>
                </c:pt>
                <c:pt idx="10380">
                  <c:v>45092.323530671296</c:v>
                </c:pt>
                <c:pt idx="10381">
                  <c:v>45092.333947395833</c:v>
                </c:pt>
                <c:pt idx="10382">
                  <c:v>45092.34436412037</c:v>
                </c:pt>
                <c:pt idx="10383">
                  <c:v>45092.354780844908</c:v>
                </c:pt>
                <c:pt idx="10384">
                  <c:v>45092.365197569445</c:v>
                </c:pt>
                <c:pt idx="10385">
                  <c:v>45092.375614293982</c:v>
                </c:pt>
                <c:pt idx="10386">
                  <c:v>45092.386031018519</c:v>
                </c:pt>
                <c:pt idx="10387">
                  <c:v>45092.396447743056</c:v>
                </c:pt>
                <c:pt idx="10388">
                  <c:v>45092.406864467594</c:v>
                </c:pt>
                <c:pt idx="10389">
                  <c:v>45092.417281192131</c:v>
                </c:pt>
                <c:pt idx="10390">
                  <c:v>45092.427697916668</c:v>
                </c:pt>
                <c:pt idx="10391">
                  <c:v>45092.438114641205</c:v>
                </c:pt>
                <c:pt idx="10392">
                  <c:v>45092.448531365742</c:v>
                </c:pt>
                <c:pt idx="10393">
                  <c:v>45092.45894809028</c:v>
                </c:pt>
                <c:pt idx="10394">
                  <c:v>45092.469364814817</c:v>
                </c:pt>
                <c:pt idx="10395">
                  <c:v>45092.479781539354</c:v>
                </c:pt>
                <c:pt idx="10396">
                  <c:v>45092.490198263891</c:v>
                </c:pt>
                <c:pt idx="10397">
                  <c:v>45092.500614988428</c:v>
                </c:pt>
                <c:pt idx="10398">
                  <c:v>45092.511031712966</c:v>
                </c:pt>
                <c:pt idx="10399">
                  <c:v>45092.521448437503</c:v>
                </c:pt>
                <c:pt idx="10400">
                  <c:v>45092.53186516204</c:v>
                </c:pt>
                <c:pt idx="10401">
                  <c:v>45092.542281886577</c:v>
                </c:pt>
                <c:pt idx="10402">
                  <c:v>45092.552698611114</c:v>
                </c:pt>
                <c:pt idx="10403">
                  <c:v>45092.563115335652</c:v>
                </c:pt>
                <c:pt idx="10404">
                  <c:v>45092.573532060182</c:v>
                </c:pt>
                <c:pt idx="10405">
                  <c:v>45092.583948784719</c:v>
                </c:pt>
                <c:pt idx="10406">
                  <c:v>45092.594365509256</c:v>
                </c:pt>
                <c:pt idx="10407">
                  <c:v>45092.604782233793</c:v>
                </c:pt>
                <c:pt idx="10408">
                  <c:v>45092.61519895833</c:v>
                </c:pt>
                <c:pt idx="10409">
                  <c:v>45092.625615682868</c:v>
                </c:pt>
                <c:pt idx="10410">
                  <c:v>45092.636032407405</c:v>
                </c:pt>
                <c:pt idx="10411">
                  <c:v>45092.646449131942</c:v>
                </c:pt>
                <c:pt idx="10412">
                  <c:v>45092.656865856479</c:v>
                </c:pt>
                <c:pt idx="10413">
                  <c:v>45092.667282581016</c:v>
                </c:pt>
                <c:pt idx="10414">
                  <c:v>45092.677699305554</c:v>
                </c:pt>
                <c:pt idx="10415">
                  <c:v>45092.688116030091</c:v>
                </c:pt>
                <c:pt idx="10416">
                  <c:v>45092.698532754628</c:v>
                </c:pt>
                <c:pt idx="10417">
                  <c:v>45092.708949479165</c:v>
                </c:pt>
                <c:pt idx="10418">
                  <c:v>45092.719366203703</c:v>
                </c:pt>
                <c:pt idx="10419">
                  <c:v>45092.72978292824</c:v>
                </c:pt>
                <c:pt idx="10420">
                  <c:v>45092.740199652777</c:v>
                </c:pt>
                <c:pt idx="10421">
                  <c:v>45092.750616377314</c:v>
                </c:pt>
                <c:pt idx="10422">
                  <c:v>45092.761033101851</c:v>
                </c:pt>
                <c:pt idx="10423">
                  <c:v>45092.771449826389</c:v>
                </c:pt>
                <c:pt idx="10424">
                  <c:v>45092.781866550926</c:v>
                </c:pt>
                <c:pt idx="10425">
                  <c:v>45092.792283275463</c:v>
                </c:pt>
                <c:pt idx="10426">
                  <c:v>45092.8027</c:v>
                </c:pt>
                <c:pt idx="10427">
                  <c:v>45092.813116724537</c:v>
                </c:pt>
                <c:pt idx="10428">
                  <c:v>45092.823533449075</c:v>
                </c:pt>
                <c:pt idx="10429">
                  <c:v>45092.833950173612</c:v>
                </c:pt>
                <c:pt idx="10430">
                  <c:v>45092.844366898149</c:v>
                </c:pt>
                <c:pt idx="10431">
                  <c:v>45092.854783622686</c:v>
                </c:pt>
                <c:pt idx="10432">
                  <c:v>45092.865200347223</c:v>
                </c:pt>
                <c:pt idx="10433">
                  <c:v>45092.875617071761</c:v>
                </c:pt>
                <c:pt idx="10434">
                  <c:v>45092.886033796298</c:v>
                </c:pt>
                <c:pt idx="10435">
                  <c:v>45092.896450520835</c:v>
                </c:pt>
                <c:pt idx="10436">
                  <c:v>45092.906867245372</c:v>
                </c:pt>
                <c:pt idx="10437">
                  <c:v>45092.917283969909</c:v>
                </c:pt>
                <c:pt idx="10438">
                  <c:v>45092.927700694447</c:v>
                </c:pt>
                <c:pt idx="10439">
                  <c:v>45092.938117418984</c:v>
                </c:pt>
                <c:pt idx="10440">
                  <c:v>45092.948534143521</c:v>
                </c:pt>
                <c:pt idx="10441">
                  <c:v>45092.958950868058</c:v>
                </c:pt>
                <c:pt idx="10442">
                  <c:v>45092.969367592596</c:v>
                </c:pt>
                <c:pt idx="10443">
                  <c:v>45092.979784317133</c:v>
                </c:pt>
                <c:pt idx="10444">
                  <c:v>45092.99020104167</c:v>
                </c:pt>
                <c:pt idx="10445">
                  <c:v>45093.000617766207</c:v>
                </c:pt>
                <c:pt idx="10446">
                  <c:v>45093.011034490744</c:v>
                </c:pt>
                <c:pt idx="10447">
                  <c:v>45093.021451215274</c:v>
                </c:pt>
                <c:pt idx="10448">
                  <c:v>45093.031867939811</c:v>
                </c:pt>
                <c:pt idx="10449">
                  <c:v>45093.042284664349</c:v>
                </c:pt>
                <c:pt idx="10450">
                  <c:v>45093.052701388886</c:v>
                </c:pt>
                <c:pt idx="10451">
                  <c:v>45093.063118113423</c:v>
                </c:pt>
                <c:pt idx="10452">
                  <c:v>45093.07353483796</c:v>
                </c:pt>
                <c:pt idx="10453">
                  <c:v>45093.083951562498</c:v>
                </c:pt>
                <c:pt idx="10454">
                  <c:v>45093.094368287035</c:v>
                </c:pt>
                <c:pt idx="10455">
                  <c:v>45093.104785011572</c:v>
                </c:pt>
                <c:pt idx="10456">
                  <c:v>45093.115201736109</c:v>
                </c:pt>
                <c:pt idx="10457">
                  <c:v>45093.125618460646</c:v>
                </c:pt>
                <c:pt idx="10458">
                  <c:v>45093.136035185184</c:v>
                </c:pt>
                <c:pt idx="10459">
                  <c:v>45093.146451909721</c:v>
                </c:pt>
                <c:pt idx="10460">
                  <c:v>45093.156868634258</c:v>
                </c:pt>
                <c:pt idx="10461">
                  <c:v>45093.167285358795</c:v>
                </c:pt>
                <c:pt idx="10462">
                  <c:v>45093.177702083332</c:v>
                </c:pt>
                <c:pt idx="10463">
                  <c:v>45093.18811880787</c:v>
                </c:pt>
                <c:pt idx="10464">
                  <c:v>45093.198535532407</c:v>
                </c:pt>
                <c:pt idx="10465">
                  <c:v>45093.208952256944</c:v>
                </c:pt>
                <c:pt idx="10466">
                  <c:v>45093.219368981481</c:v>
                </c:pt>
                <c:pt idx="10467">
                  <c:v>45093.229785706018</c:v>
                </c:pt>
                <c:pt idx="10468">
                  <c:v>45093.240202430556</c:v>
                </c:pt>
                <c:pt idx="10469">
                  <c:v>45093.250619155093</c:v>
                </c:pt>
                <c:pt idx="10470">
                  <c:v>45093.26103587963</c:v>
                </c:pt>
                <c:pt idx="10471">
                  <c:v>45093.271452604167</c:v>
                </c:pt>
                <c:pt idx="10472">
                  <c:v>45093.281869328704</c:v>
                </c:pt>
                <c:pt idx="10473">
                  <c:v>45093.292286053242</c:v>
                </c:pt>
                <c:pt idx="10474">
                  <c:v>45093.302702777779</c:v>
                </c:pt>
                <c:pt idx="10475">
                  <c:v>45093.313119502316</c:v>
                </c:pt>
                <c:pt idx="10476">
                  <c:v>45093.323536226853</c:v>
                </c:pt>
                <c:pt idx="10477">
                  <c:v>45093.333952951391</c:v>
                </c:pt>
                <c:pt idx="10478">
                  <c:v>45093.344369675928</c:v>
                </c:pt>
                <c:pt idx="10479">
                  <c:v>45093.354786400465</c:v>
                </c:pt>
                <c:pt idx="10480">
                  <c:v>45093.365203125002</c:v>
                </c:pt>
                <c:pt idx="10481">
                  <c:v>45093.375619849539</c:v>
                </c:pt>
                <c:pt idx="10482">
                  <c:v>45093.386036574077</c:v>
                </c:pt>
                <c:pt idx="10483">
                  <c:v>45093.396453298614</c:v>
                </c:pt>
                <c:pt idx="10484">
                  <c:v>45093.406870023151</c:v>
                </c:pt>
                <c:pt idx="10485">
                  <c:v>45093.417286747688</c:v>
                </c:pt>
                <c:pt idx="10486">
                  <c:v>45093.427703472225</c:v>
                </c:pt>
                <c:pt idx="10487">
                  <c:v>45093.438120196763</c:v>
                </c:pt>
                <c:pt idx="10488">
                  <c:v>45093.4485369213</c:v>
                </c:pt>
                <c:pt idx="10489">
                  <c:v>45093.45895364583</c:v>
                </c:pt>
                <c:pt idx="10490">
                  <c:v>45093.469370370367</c:v>
                </c:pt>
                <c:pt idx="10491">
                  <c:v>45093.479787094904</c:v>
                </c:pt>
                <c:pt idx="10492">
                  <c:v>45093.490203819441</c:v>
                </c:pt>
                <c:pt idx="10493">
                  <c:v>45093.500620543979</c:v>
                </c:pt>
                <c:pt idx="10494">
                  <c:v>45093.511037268516</c:v>
                </c:pt>
                <c:pt idx="10495">
                  <c:v>45093.521453993053</c:v>
                </c:pt>
                <c:pt idx="10496">
                  <c:v>45093.53187071759</c:v>
                </c:pt>
                <c:pt idx="10497">
                  <c:v>45093.542287442127</c:v>
                </c:pt>
                <c:pt idx="10498">
                  <c:v>45093.552704166665</c:v>
                </c:pt>
                <c:pt idx="10499">
                  <c:v>45093.563120891202</c:v>
                </c:pt>
                <c:pt idx="10500">
                  <c:v>45093.573537615739</c:v>
                </c:pt>
                <c:pt idx="10501">
                  <c:v>45093.583954340276</c:v>
                </c:pt>
                <c:pt idx="10502">
                  <c:v>45093.594371064813</c:v>
                </c:pt>
                <c:pt idx="10503">
                  <c:v>45093.604787789351</c:v>
                </c:pt>
                <c:pt idx="10504">
                  <c:v>45093.615204513888</c:v>
                </c:pt>
                <c:pt idx="10505">
                  <c:v>45093.625621238425</c:v>
                </c:pt>
                <c:pt idx="10506">
                  <c:v>45093.636037962962</c:v>
                </c:pt>
                <c:pt idx="10507">
                  <c:v>45093.646454687499</c:v>
                </c:pt>
                <c:pt idx="10508">
                  <c:v>45093.656871412037</c:v>
                </c:pt>
                <c:pt idx="10509">
                  <c:v>45093.667288136574</c:v>
                </c:pt>
                <c:pt idx="10510">
                  <c:v>45093.677704861111</c:v>
                </c:pt>
                <c:pt idx="10511">
                  <c:v>45093.688121585648</c:v>
                </c:pt>
                <c:pt idx="10512">
                  <c:v>45093.698538310186</c:v>
                </c:pt>
                <c:pt idx="10513">
                  <c:v>45093.708955034723</c:v>
                </c:pt>
                <c:pt idx="10514">
                  <c:v>45093.71937175926</c:v>
                </c:pt>
                <c:pt idx="10515">
                  <c:v>45093.729788483797</c:v>
                </c:pt>
                <c:pt idx="10516">
                  <c:v>45093.740205208334</c:v>
                </c:pt>
                <c:pt idx="10517">
                  <c:v>45093.750621932872</c:v>
                </c:pt>
                <c:pt idx="10518">
                  <c:v>45093.761038657409</c:v>
                </c:pt>
                <c:pt idx="10519">
                  <c:v>45093.771455381946</c:v>
                </c:pt>
                <c:pt idx="10520">
                  <c:v>45093.781872106483</c:v>
                </c:pt>
                <c:pt idx="10521">
                  <c:v>45093.79228883102</c:v>
                </c:pt>
                <c:pt idx="10522">
                  <c:v>45093.802705555558</c:v>
                </c:pt>
                <c:pt idx="10523">
                  <c:v>45093.813122280095</c:v>
                </c:pt>
                <c:pt idx="10524">
                  <c:v>45093.823539004632</c:v>
                </c:pt>
                <c:pt idx="10525">
                  <c:v>45093.833955729169</c:v>
                </c:pt>
                <c:pt idx="10526">
                  <c:v>45093.844372453706</c:v>
                </c:pt>
                <c:pt idx="10527">
                  <c:v>45093.854789178244</c:v>
                </c:pt>
                <c:pt idx="10528">
                  <c:v>45093.865205902781</c:v>
                </c:pt>
                <c:pt idx="10529">
                  <c:v>45093.875622627318</c:v>
                </c:pt>
                <c:pt idx="10530">
                  <c:v>45093.886039351855</c:v>
                </c:pt>
                <c:pt idx="10531">
                  <c:v>45093.896456076392</c:v>
                </c:pt>
                <c:pt idx="10532">
                  <c:v>45093.906872800922</c:v>
                </c:pt>
                <c:pt idx="10533">
                  <c:v>45093.91728952546</c:v>
                </c:pt>
                <c:pt idx="10534">
                  <c:v>45093.927706249997</c:v>
                </c:pt>
                <c:pt idx="10535">
                  <c:v>45093.938122974534</c:v>
                </c:pt>
                <c:pt idx="10536">
                  <c:v>45093.948539699071</c:v>
                </c:pt>
                <c:pt idx="10537">
                  <c:v>45093.958956423608</c:v>
                </c:pt>
                <c:pt idx="10538">
                  <c:v>45093.969373148146</c:v>
                </c:pt>
                <c:pt idx="10539">
                  <c:v>45093.979789872683</c:v>
                </c:pt>
                <c:pt idx="10540">
                  <c:v>45093.99020659722</c:v>
                </c:pt>
                <c:pt idx="10541">
                  <c:v>45094.000623321757</c:v>
                </c:pt>
                <c:pt idx="10542">
                  <c:v>45094.011040046295</c:v>
                </c:pt>
                <c:pt idx="10543">
                  <c:v>45094.021456770832</c:v>
                </c:pt>
                <c:pt idx="10544">
                  <c:v>45094.031873495369</c:v>
                </c:pt>
                <c:pt idx="10545">
                  <c:v>45094.042290219906</c:v>
                </c:pt>
                <c:pt idx="10546">
                  <c:v>45094.052706944443</c:v>
                </c:pt>
                <c:pt idx="10547">
                  <c:v>45094.063123668981</c:v>
                </c:pt>
                <c:pt idx="10548">
                  <c:v>45094.073540393518</c:v>
                </c:pt>
                <c:pt idx="10549">
                  <c:v>45094.083957118055</c:v>
                </c:pt>
                <c:pt idx="10550">
                  <c:v>45094.094373842592</c:v>
                </c:pt>
                <c:pt idx="10551">
                  <c:v>45094.104790567129</c:v>
                </c:pt>
                <c:pt idx="10552">
                  <c:v>45094.115207291667</c:v>
                </c:pt>
                <c:pt idx="10553">
                  <c:v>45094.125624016204</c:v>
                </c:pt>
                <c:pt idx="10554">
                  <c:v>45094.136040740741</c:v>
                </c:pt>
                <c:pt idx="10555">
                  <c:v>45094.146457465278</c:v>
                </c:pt>
                <c:pt idx="10556">
                  <c:v>45094.156874189815</c:v>
                </c:pt>
                <c:pt idx="10557">
                  <c:v>45094.167290914353</c:v>
                </c:pt>
                <c:pt idx="10558">
                  <c:v>45094.17770763889</c:v>
                </c:pt>
                <c:pt idx="10559">
                  <c:v>45094.188124363427</c:v>
                </c:pt>
                <c:pt idx="10560">
                  <c:v>45094.198541087964</c:v>
                </c:pt>
                <c:pt idx="10561">
                  <c:v>45094.208957812501</c:v>
                </c:pt>
                <c:pt idx="10562">
                  <c:v>45094.219374537039</c:v>
                </c:pt>
                <c:pt idx="10563">
                  <c:v>45094.229791261576</c:v>
                </c:pt>
                <c:pt idx="10564">
                  <c:v>45094.240207986113</c:v>
                </c:pt>
                <c:pt idx="10565">
                  <c:v>45094.25062471065</c:v>
                </c:pt>
                <c:pt idx="10566">
                  <c:v>45094.261041435188</c:v>
                </c:pt>
                <c:pt idx="10567">
                  <c:v>45094.271458159725</c:v>
                </c:pt>
                <c:pt idx="10568">
                  <c:v>45094.281874884262</c:v>
                </c:pt>
                <c:pt idx="10569">
                  <c:v>45094.292291608799</c:v>
                </c:pt>
                <c:pt idx="10570">
                  <c:v>45094.302708333336</c:v>
                </c:pt>
                <c:pt idx="10571">
                  <c:v>45094.313125057874</c:v>
                </c:pt>
                <c:pt idx="10572">
                  <c:v>45094.323541782411</c:v>
                </c:pt>
                <c:pt idx="10573">
                  <c:v>45094.333958506948</c:v>
                </c:pt>
                <c:pt idx="10574">
                  <c:v>45094.344375231478</c:v>
                </c:pt>
                <c:pt idx="10575">
                  <c:v>45094.354791956015</c:v>
                </c:pt>
                <c:pt idx="10576">
                  <c:v>45094.365208680552</c:v>
                </c:pt>
                <c:pt idx="10577">
                  <c:v>45094.37562540509</c:v>
                </c:pt>
                <c:pt idx="10578">
                  <c:v>45094.386042129627</c:v>
                </c:pt>
                <c:pt idx="10579">
                  <c:v>45094.396458854164</c:v>
                </c:pt>
                <c:pt idx="10580">
                  <c:v>45094.406875578701</c:v>
                </c:pt>
                <c:pt idx="10581">
                  <c:v>45094.417292303238</c:v>
                </c:pt>
                <c:pt idx="10582">
                  <c:v>45094.427709027776</c:v>
                </c:pt>
                <c:pt idx="10583">
                  <c:v>45094.438125752313</c:v>
                </c:pt>
                <c:pt idx="10584">
                  <c:v>45094.44854247685</c:v>
                </c:pt>
                <c:pt idx="10585">
                  <c:v>45094.458959201387</c:v>
                </c:pt>
                <c:pt idx="10586">
                  <c:v>45094.469375925924</c:v>
                </c:pt>
                <c:pt idx="10587">
                  <c:v>45094.479792650462</c:v>
                </c:pt>
                <c:pt idx="10588">
                  <c:v>45094.490209374999</c:v>
                </c:pt>
                <c:pt idx="10589">
                  <c:v>45094.500626099536</c:v>
                </c:pt>
                <c:pt idx="10590">
                  <c:v>45094.511042824073</c:v>
                </c:pt>
                <c:pt idx="10591">
                  <c:v>45094.52145954861</c:v>
                </c:pt>
                <c:pt idx="10592">
                  <c:v>45094.531876273148</c:v>
                </c:pt>
                <c:pt idx="10593">
                  <c:v>45094.542292997685</c:v>
                </c:pt>
                <c:pt idx="10594">
                  <c:v>45094.552709722222</c:v>
                </c:pt>
                <c:pt idx="10595">
                  <c:v>45094.563126446759</c:v>
                </c:pt>
                <c:pt idx="10596">
                  <c:v>45094.573543171296</c:v>
                </c:pt>
                <c:pt idx="10597">
                  <c:v>45094.583959895834</c:v>
                </c:pt>
                <c:pt idx="10598">
                  <c:v>45094.594376620371</c:v>
                </c:pt>
                <c:pt idx="10599">
                  <c:v>45094.604793344908</c:v>
                </c:pt>
                <c:pt idx="10600">
                  <c:v>45094.615210069445</c:v>
                </c:pt>
                <c:pt idx="10601">
                  <c:v>45094.625626793983</c:v>
                </c:pt>
                <c:pt idx="10602">
                  <c:v>45094.63604351852</c:v>
                </c:pt>
                <c:pt idx="10603">
                  <c:v>45094.646460243057</c:v>
                </c:pt>
                <c:pt idx="10604">
                  <c:v>45094.656876967594</c:v>
                </c:pt>
                <c:pt idx="10605">
                  <c:v>45094.667293692131</c:v>
                </c:pt>
                <c:pt idx="10606">
                  <c:v>45094.677710416669</c:v>
                </c:pt>
                <c:pt idx="10607">
                  <c:v>45094.688127141206</c:v>
                </c:pt>
                <c:pt idx="10608">
                  <c:v>45094.698543865743</c:v>
                </c:pt>
                <c:pt idx="10609">
                  <c:v>45094.70896059028</c:v>
                </c:pt>
                <c:pt idx="10610">
                  <c:v>45094.719377314817</c:v>
                </c:pt>
                <c:pt idx="10611">
                  <c:v>45094.729794039355</c:v>
                </c:pt>
                <c:pt idx="10612">
                  <c:v>45094.740210763892</c:v>
                </c:pt>
                <c:pt idx="10613">
                  <c:v>45094.750627488429</c:v>
                </c:pt>
                <c:pt idx="10614">
                  <c:v>45094.761044212966</c:v>
                </c:pt>
                <c:pt idx="10615">
                  <c:v>45094.771460937503</c:v>
                </c:pt>
                <c:pt idx="10616">
                  <c:v>45094.781877662041</c:v>
                </c:pt>
                <c:pt idx="10617">
                  <c:v>45094.792294386571</c:v>
                </c:pt>
                <c:pt idx="10618">
                  <c:v>45094.802711111108</c:v>
                </c:pt>
                <c:pt idx="10619">
                  <c:v>45094.813127835645</c:v>
                </c:pt>
                <c:pt idx="10620">
                  <c:v>45094.823544560182</c:v>
                </c:pt>
                <c:pt idx="10621">
                  <c:v>45094.833961284719</c:v>
                </c:pt>
                <c:pt idx="10622">
                  <c:v>45094.844378009257</c:v>
                </c:pt>
                <c:pt idx="10623">
                  <c:v>45094.854794733794</c:v>
                </c:pt>
                <c:pt idx="10624">
                  <c:v>45094.865211458331</c:v>
                </c:pt>
                <c:pt idx="10625">
                  <c:v>45094.875628182868</c:v>
                </c:pt>
                <c:pt idx="10626">
                  <c:v>45094.886044907405</c:v>
                </c:pt>
                <c:pt idx="10627">
                  <c:v>45094.896461631943</c:v>
                </c:pt>
                <c:pt idx="10628">
                  <c:v>45094.90687835648</c:v>
                </c:pt>
                <c:pt idx="10629">
                  <c:v>45094.917295081017</c:v>
                </c:pt>
                <c:pt idx="10630">
                  <c:v>45094.927711805554</c:v>
                </c:pt>
                <c:pt idx="10631">
                  <c:v>45094.938128530091</c:v>
                </c:pt>
                <c:pt idx="10632">
                  <c:v>45094.948545254629</c:v>
                </c:pt>
                <c:pt idx="10633">
                  <c:v>45094.958961979166</c:v>
                </c:pt>
                <c:pt idx="10634">
                  <c:v>45094.969378703703</c:v>
                </c:pt>
                <c:pt idx="10635">
                  <c:v>45094.97979542824</c:v>
                </c:pt>
                <c:pt idx="10636">
                  <c:v>45094.990212152778</c:v>
                </c:pt>
                <c:pt idx="10637">
                  <c:v>45095.000628877315</c:v>
                </c:pt>
                <c:pt idx="10638">
                  <c:v>45095.011045601852</c:v>
                </c:pt>
                <c:pt idx="10639">
                  <c:v>45095.021462326389</c:v>
                </c:pt>
                <c:pt idx="10640">
                  <c:v>45095.031879050926</c:v>
                </c:pt>
                <c:pt idx="10641">
                  <c:v>45095.042295775464</c:v>
                </c:pt>
                <c:pt idx="10642">
                  <c:v>45095.052712500001</c:v>
                </c:pt>
                <c:pt idx="10643">
                  <c:v>45095.063129224538</c:v>
                </c:pt>
                <c:pt idx="10644">
                  <c:v>45095.073545949075</c:v>
                </c:pt>
                <c:pt idx="10645">
                  <c:v>45095.083962673612</c:v>
                </c:pt>
                <c:pt idx="10646">
                  <c:v>45095.09437939815</c:v>
                </c:pt>
                <c:pt idx="10647">
                  <c:v>45095.104796122687</c:v>
                </c:pt>
                <c:pt idx="10648">
                  <c:v>45095.115212847224</c:v>
                </c:pt>
                <c:pt idx="10649">
                  <c:v>45095.125629571761</c:v>
                </c:pt>
                <c:pt idx="10650">
                  <c:v>45095.136046296298</c:v>
                </c:pt>
                <c:pt idx="10651">
                  <c:v>45095.146463020836</c:v>
                </c:pt>
                <c:pt idx="10652">
                  <c:v>45095.156879745373</c:v>
                </c:pt>
                <c:pt idx="10653">
                  <c:v>45095.16729646991</c:v>
                </c:pt>
                <c:pt idx="10654">
                  <c:v>45095.177713194447</c:v>
                </c:pt>
                <c:pt idx="10655">
                  <c:v>45095.188129918984</c:v>
                </c:pt>
                <c:pt idx="10656">
                  <c:v>45095.198546643522</c:v>
                </c:pt>
                <c:pt idx="10657">
                  <c:v>45095.208963368059</c:v>
                </c:pt>
                <c:pt idx="10658">
                  <c:v>45095.219380092596</c:v>
                </c:pt>
                <c:pt idx="10659">
                  <c:v>45095.229796817126</c:v>
                </c:pt>
                <c:pt idx="10660">
                  <c:v>45095.240213541663</c:v>
                </c:pt>
                <c:pt idx="10661">
                  <c:v>45095.2506302662</c:v>
                </c:pt>
                <c:pt idx="10662">
                  <c:v>45095.261046990738</c:v>
                </c:pt>
                <c:pt idx="10663">
                  <c:v>45095.271463715275</c:v>
                </c:pt>
                <c:pt idx="10664">
                  <c:v>45095.281880439812</c:v>
                </c:pt>
                <c:pt idx="10665">
                  <c:v>45095.292297164349</c:v>
                </c:pt>
                <c:pt idx="10666">
                  <c:v>45095.302713888887</c:v>
                </c:pt>
                <c:pt idx="10667">
                  <c:v>45095.313130613424</c:v>
                </c:pt>
                <c:pt idx="10668">
                  <c:v>45095.323547337961</c:v>
                </c:pt>
                <c:pt idx="10669">
                  <c:v>45095.333964062498</c:v>
                </c:pt>
                <c:pt idx="10670">
                  <c:v>45095.344380787035</c:v>
                </c:pt>
                <c:pt idx="10671">
                  <c:v>45095.354797511573</c:v>
                </c:pt>
                <c:pt idx="10672">
                  <c:v>45095.36521423611</c:v>
                </c:pt>
                <c:pt idx="10673">
                  <c:v>45095.375630960647</c:v>
                </c:pt>
                <c:pt idx="10674">
                  <c:v>45095.386047685184</c:v>
                </c:pt>
                <c:pt idx="10675">
                  <c:v>45095.396464409721</c:v>
                </c:pt>
                <c:pt idx="10676">
                  <c:v>45095.406881134259</c:v>
                </c:pt>
                <c:pt idx="10677">
                  <c:v>45095.417297858796</c:v>
                </c:pt>
                <c:pt idx="10678">
                  <c:v>45095.427714583333</c:v>
                </c:pt>
                <c:pt idx="10679">
                  <c:v>45095.43813130787</c:v>
                </c:pt>
                <c:pt idx="10680">
                  <c:v>45095.448548032407</c:v>
                </c:pt>
                <c:pt idx="10681">
                  <c:v>45095.458964756945</c:v>
                </c:pt>
                <c:pt idx="10682">
                  <c:v>45095.469381481482</c:v>
                </c:pt>
                <c:pt idx="10683">
                  <c:v>45095.479798206019</c:v>
                </c:pt>
                <c:pt idx="10684">
                  <c:v>45095.490214930556</c:v>
                </c:pt>
                <c:pt idx="10685">
                  <c:v>45095.500631655093</c:v>
                </c:pt>
                <c:pt idx="10686">
                  <c:v>45095.511048379631</c:v>
                </c:pt>
                <c:pt idx="10687">
                  <c:v>45095.521465104168</c:v>
                </c:pt>
                <c:pt idx="10688">
                  <c:v>45095.531881828705</c:v>
                </c:pt>
                <c:pt idx="10689">
                  <c:v>45095.542298553242</c:v>
                </c:pt>
                <c:pt idx="10690">
                  <c:v>45095.552715277779</c:v>
                </c:pt>
                <c:pt idx="10691">
                  <c:v>45095.563132002317</c:v>
                </c:pt>
                <c:pt idx="10692">
                  <c:v>45095.573548726854</c:v>
                </c:pt>
                <c:pt idx="10693">
                  <c:v>45095.583965451391</c:v>
                </c:pt>
                <c:pt idx="10694">
                  <c:v>45095.594382175928</c:v>
                </c:pt>
                <c:pt idx="10695">
                  <c:v>45095.604798900466</c:v>
                </c:pt>
                <c:pt idx="10696">
                  <c:v>45095.615215625003</c:v>
                </c:pt>
                <c:pt idx="10697">
                  <c:v>45095.62563234954</c:v>
                </c:pt>
                <c:pt idx="10698">
                  <c:v>45095.636049074077</c:v>
                </c:pt>
                <c:pt idx="10699">
                  <c:v>45095.646465798614</c:v>
                </c:pt>
                <c:pt idx="10700">
                  <c:v>45095.656882523152</c:v>
                </c:pt>
                <c:pt idx="10701">
                  <c:v>45095.667299247689</c:v>
                </c:pt>
                <c:pt idx="10702">
                  <c:v>45095.677715972219</c:v>
                </c:pt>
                <c:pt idx="10703">
                  <c:v>45095.688132696756</c:v>
                </c:pt>
                <c:pt idx="10704">
                  <c:v>45095.698549421293</c:v>
                </c:pt>
                <c:pt idx="10705">
                  <c:v>45095.70896614583</c:v>
                </c:pt>
                <c:pt idx="10706">
                  <c:v>45095.719382870368</c:v>
                </c:pt>
                <c:pt idx="10707">
                  <c:v>45095.729799594905</c:v>
                </c:pt>
                <c:pt idx="10708">
                  <c:v>45095.740216319442</c:v>
                </c:pt>
                <c:pt idx="10709">
                  <c:v>45095.750633043979</c:v>
                </c:pt>
                <c:pt idx="10710">
                  <c:v>45095.761049768516</c:v>
                </c:pt>
                <c:pt idx="10711">
                  <c:v>45095.771466493054</c:v>
                </c:pt>
                <c:pt idx="10712">
                  <c:v>45095.781883217591</c:v>
                </c:pt>
                <c:pt idx="10713">
                  <c:v>45095.792299942128</c:v>
                </c:pt>
                <c:pt idx="10714">
                  <c:v>45095.802716666665</c:v>
                </c:pt>
                <c:pt idx="10715">
                  <c:v>45095.813133391202</c:v>
                </c:pt>
                <c:pt idx="10716">
                  <c:v>45095.82355011574</c:v>
                </c:pt>
                <c:pt idx="10717">
                  <c:v>45095.833966840277</c:v>
                </c:pt>
                <c:pt idx="10718">
                  <c:v>45095.844383564814</c:v>
                </c:pt>
                <c:pt idx="10719">
                  <c:v>45095.854800289351</c:v>
                </c:pt>
                <c:pt idx="10720">
                  <c:v>45095.865217013888</c:v>
                </c:pt>
                <c:pt idx="10721">
                  <c:v>45095.875633738426</c:v>
                </c:pt>
                <c:pt idx="10722">
                  <c:v>45095.886050462963</c:v>
                </c:pt>
                <c:pt idx="10723">
                  <c:v>45095.8964671875</c:v>
                </c:pt>
                <c:pt idx="10724">
                  <c:v>45095.906883912037</c:v>
                </c:pt>
                <c:pt idx="10725">
                  <c:v>45095.917300636575</c:v>
                </c:pt>
                <c:pt idx="10726">
                  <c:v>45095.927717361112</c:v>
                </c:pt>
                <c:pt idx="10727">
                  <c:v>45095.938134085649</c:v>
                </c:pt>
                <c:pt idx="10728">
                  <c:v>45095.948550810186</c:v>
                </c:pt>
                <c:pt idx="10729">
                  <c:v>45095.958967534723</c:v>
                </c:pt>
                <c:pt idx="10730">
                  <c:v>45095.969384259261</c:v>
                </c:pt>
                <c:pt idx="10731">
                  <c:v>45095.979800983798</c:v>
                </c:pt>
                <c:pt idx="10732">
                  <c:v>45095.990217708335</c:v>
                </c:pt>
                <c:pt idx="10733">
                  <c:v>45096.000634432872</c:v>
                </c:pt>
                <c:pt idx="10734">
                  <c:v>45096.011051157409</c:v>
                </c:pt>
                <c:pt idx="10735">
                  <c:v>45096.021467881947</c:v>
                </c:pt>
                <c:pt idx="10736">
                  <c:v>45096.031884606484</c:v>
                </c:pt>
                <c:pt idx="10737">
                  <c:v>45096.042301331021</c:v>
                </c:pt>
                <c:pt idx="10738">
                  <c:v>45096.052718055558</c:v>
                </c:pt>
                <c:pt idx="10739">
                  <c:v>45096.063134780095</c:v>
                </c:pt>
                <c:pt idx="10740">
                  <c:v>45096.073551504633</c:v>
                </c:pt>
                <c:pt idx="10741">
                  <c:v>45096.08396822917</c:v>
                </c:pt>
                <c:pt idx="10742">
                  <c:v>45096.094384953707</c:v>
                </c:pt>
                <c:pt idx="10743">
                  <c:v>45096.104801678244</c:v>
                </c:pt>
                <c:pt idx="10744">
                  <c:v>45096.115218402774</c:v>
                </c:pt>
                <c:pt idx="10745">
                  <c:v>45096.125635127311</c:v>
                </c:pt>
                <c:pt idx="10746">
                  <c:v>45096.136051851849</c:v>
                </c:pt>
                <c:pt idx="10747">
                  <c:v>45096.146468576386</c:v>
                </c:pt>
                <c:pt idx="10748">
                  <c:v>45096.156885300923</c:v>
                </c:pt>
                <c:pt idx="10749">
                  <c:v>45096.16730202546</c:v>
                </c:pt>
                <c:pt idx="10750">
                  <c:v>45096.177718749997</c:v>
                </c:pt>
                <c:pt idx="10751">
                  <c:v>45096.188135474535</c:v>
                </c:pt>
                <c:pt idx="10752">
                  <c:v>45096.198552199072</c:v>
                </c:pt>
                <c:pt idx="10753">
                  <c:v>45096.208968923609</c:v>
                </c:pt>
                <c:pt idx="10754">
                  <c:v>45096.219385648146</c:v>
                </c:pt>
                <c:pt idx="10755">
                  <c:v>45096.229802372683</c:v>
                </c:pt>
                <c:pt idx="10756">
                  <c:v>45096.240219097221</c:v>
                </c:pt>
                <c:pt idx="10757">
                  <c:v>45096.250635821758</c:v>
                </c:pt>
                <c:pt idx="10758">
                  <c:v>45096.261052546295</c:v>
                </c:pt>
                <c:pt idx="10759">
                  <c:v>45096.271469270832</c:v>
                </c:pt>
                <c:pt idx="10760">
                  <c:v>45096.28188599537</c:v>
                </c:pt>
                <c:pt idx="10761">
                  <c:v>45096.292302719907</c:v>
                </c:pt>
                <c:pt idx="10762">
                  <c:v>45096.302719444444</c:v>
                </c:pt>
                <c:pt idx="10763">
                  <c:v>45096.313136168981</c:v>
                </c:pt>
                <c:pt idx="10764">
                  <c:v>45096.323552893518</c:v>
                </c:pt>
                <c:pt idx="10765">
                  <c:v>45096.333969618056</c:v>
                </c:pt>
                <c:pt idx="10766">
                  <c:v>45096.344386342593</c:v>
                </c:pt>
                <c:pt idx="10767">
                  <c:v>45096.35480306713</c:v>
                </c:pt>
                <c:pt idx="10768">
                  <c:v>45096.365219791667</c:v>
                </c:pt>
                <c:pt idx="10769">
                  <c:v>45096.375636516204</c:v>
                </c:pt>
                <c:pt idx="10770">
                  <c:v>45096.386053240742</c:v>
                </c:pt>
                <c:pt idx="10771">
                  <c:v>45096.396469965279</c:v>
                </c:pt>
                <c:pt idx="10772">
                  <c:v>45096.406886689816</c:v>
                </c:pt>
                <c:pt idx="10773">
                  <c:v>45096.417303414353</c:v>
                </c:pt>
                <c:pt idx="10774">
                  <c:v>45096.42772013889</c:v>
                </c:pt>
                <c:pt idx="10775">
                  <c:v>45096.438136863428</c:v>
                </c:pt>
                <c:pt idx="10776">
                  <c:v>45096.448553587965</c:v>
                </c:pt>
                <c:pt idx="10777">
                  <c:v>45096.458970312502</c:v>
                </c:pt>
                <c:pt idx="10778">
                  <c:v>45096.469387037039</c:v>
                </c:pt>
                <c:pt idx="10779">
                  <c:v>45096.479803761576</c:v>
                </c:pt>
                <c:pt idx="10780">
                  <c:v>45096.490220486114</c:v>
                </c:pt>
                <c:pt idx="10781">
                  <c:v>45096.500637210651</c:v>
                </c:pt>
                <c:pt idx="10782">
                  <c:v>45096.511053935188</c:v>
                </c:pt>
                <c:pt idx="10783">
                  <c:v>45096.521470659725</c:v>
                </c:pt>
                <c:pt idx="10784">
                  <c:v>45096.531887384263</c:v>
                </c:pt>
                <c:pt idx="10785">
                  <c:v>45096.5423041088</c:v>
                </c:pt>
                <c:pt idx="10786">
                  <c:v>45096.552720833337</c:v>
                </c:pt>
                <c:pt idx="10787">
                  <c:v>45096.563137557867</c:v>
                </c:pt>
                <c:pt idx="10788">
                  <c:v>45096.573554282404</c:v>
                </c:pt>
                <c:pt idx="10789">
                  <c:v>45096.583971006941</c:v>
                </c:pt>
                <c:pt idx="10790">
                  <c:v>45096.594387731478</c:v>
                </c:pt>
                <c:pt idx="10791">
                  <c:v>45096.604804456016</c:v>
                </c:pt>
                <c:pt idx="10792">
                  <c:v>45096.615221180553</c:v>
                </c:pt>
                <c:pt idx="10793">
                  <c:v>45096.62563790509</c:v>
                </c:pt>
                <c:pt idx="10794">
                  <c:v>45096.636054629627</c:v>
                </c:pt>
                <c:pt idx="10795">
                  <c:v>45096.646471354165</c:v>
                </c:pt>
                <c:pt idx="10796">
                  <c:v>45096.656888078702</c:v>
                </c:pt>
                <c:pt idx="10797">
                  <c:v>45096.667304803239</c:v>
                </c:pt>
                <c:pt idx="10798">
                  <c:v>45096.677721527776</c:v>
                </c:pt>
                <c:pt idx="10799">
                  <c:v>45096.688138252313</c:v>
                </c:pt>
                <c:pt idx="10800">
                  <c:v>45096.698554976851</c:v>
                </c:pt>
                <c:pt idx="10801">
                  <c:v>45096.708971701388</c:v>
                </c:pt>
                <c:pt idx="10802">
                  <c:v>45096.719388425925</c:v>
                </c:pt>
                <c:pt idx="10803">
                  <c:v>45096.729805150462</c:v>
                </c:pt>
                <c:pt idx="10804">
                  <c:v>45096.740221874999</c:v>
                </c:pt>
                <c:pt idx="10805">
                  <c:v>45096.750638599537</c:v>
                </c:pt>
                <c:pt idx="10806">
                  <c:v>45096.761055324074</c:v>
                </c:pt>
                <c:pt idx="10807">
                  <c:v>45096.771472048611</c:v>
                </c:pt>
                <c:pt idx="10808">
                  <c:v>45096.781888773148</c:v>
                </c:pt>
                <c:pt idx="10809">
                  <c:v>45096.792305497685</c:v>
                </c:pt>
                <c:pt idx="10810">
                  <c:v>45096.802722222223</c:v>
                </c:pt>
                <c:pt idx="10811">
                  <c:v>45096.81313894676</c:v>
                </c:pt>
                <c:pt idx="10812">
                  <c:v>45096.823555671297</c:v>
                </c:pt>
                <c:pt idx="10813">
                  <c:v>45096.833972395834</c:v>
                </c:pt>
                <c:pt idx="10814">
                  <c:v>45096.844389120371</c:v>
                </c:pt>
                <c:pt idx="10815">
                  <c:v>45096.854805844909</c:v>
                </c:pt>
                <c:pt idx="10816">
                  <c:v>45096.865222569446</c:v>
                </c:pt>
                <c:pt idx="10817">
                  <c:v>45096.875639293983</c:v>
                </c:pt>
                <c:pt idx="10818">
                  <c:v>45096.88605601852</c:v>
                </c:pt>
                <c:pt idx="10819">
                  <c:v>45096.896472743058</c:v>
                </c:pt>
                <c:pt idx="10820">
                  <c:v>45096.906889467595</c:v>
                </c:pt>
                <c:pt idx="10821">
                  <c:v>45096.917306192132</c:v>
                </c:pt>
                <c:pt idx="10822">
                  <c:v>45096.927722916669</c:v>
                </c:pt>
                <c:pt idx="10823">
                  <c:v>45096.938139641206</c:v>
                </c:pt>
                <c:pt idx="10824">
                  <c:v>45096.948556365744</c:v>
                </c:pt>
                <c:pt idx="10825">
                  <c:v>45096.958973090281</c:v>
                </c:pt>
                <c:pt idx="10826">
                  <c:v>45096.969389814818</c:v>
                </c:pt>
                <c:pt idx="10827">
                  <c:v>45096.979806539355</c:v>
                </c:pt>
                <c:pt idx="10828">
                  <c:v>45096.990223263892</c:v>
                </c:pt>
                <c:pt idx="10829">
                  <c:v>45097.000639988422</c:v>
                </c:pt>
                <c:pt idx="10830">
                  <c:v>45097.01105671296</c:v>
                </c:pt>
                <c:pt idx="10831">
                  <c:v>45097.021473437497</c:v>
                </c:pt>
                <c:pt idx="10832">
                  <c:v>45097.031890162034</c:v>
                </c:pt>
                <c:pt idx="10833">
                  <c:v>45097.042306886571</c:v>
                </c:pt>
                <c:pt idx="10834">
                  <c:v>45097.052723611108</c:v>
                </c:pt>
                <c:pt idx="10835">
                  <c:v>45097.063140335646</c:v>
                </c:pt>
                <c:pt idx="10836">
                  <c:v>45097.073557060183</c:v>
                </c:pt>
                <c:pt idx="10837">
                  <c:v>45097.08397378472</c:v>
                </c:pt>
                <c:pt idx="10838">
                  <c:v>45097.094390509257</c:v>
                </c:pt>
                <c:pt idx="10839">
                  <c:v>45097.104807233794</c:v>
                </c:pt>
                <c:pt idx="10840">
                  <c:v>45097.115223958332</c:v>
                </c:pt>
                <c:pt idx="10841">
                  <c:v>45097.125640682869</c:v>
                </c:pt>
                <c:pt idx="10842">
                  <c:v>45097.136057407406</c:v>
                </c:pt>
                <c:pt idx="10843">
                  <c:v>45097.146474131943</c:v>
                </c:pt>
                <c:pt idx="10844">
                  <c:v>45097.15689085648</c:v>
                </c:pt>
                <c:pt idx="10845">
                  <c:v>45097.167307581018</c:v>
                </c:pt>
                <c:pt idx="10846">
                  <c:v>45097.177724305555</c:v>
                </c:pt>
                <c:pt idx="10847">
                  <c:v>45097.188141030092</c:v>
                </c:pt>
                <c:pt idx="10848">
                  <c:v>45097.198557754629</c:v>
                </c:pt>
                <c:pt idx="10849">
                  <c:v>45097.208974479166</c:v>
                </c:pt>
                <c:pt idx="10850">
                  <c:v>45097.219391203704</c:v>
                </c:pt>
                <c:pt idx="10851">
                  <c:v>45097.229807928241</c:v>
                </c:pt>
                <c:pt idx="10852">
                  <c:v>45097.240224652778</c:v>
                </c:pt>
                <c:pt idx="10853">
                  <c:v>45097.250641377315</c:v>
                </c:pt>
                <c:pt idx="10854">
                  <c:v>45097.261058101853</c:v>
                </c:pt>
                <c:pt idx="10855">
                  <c:v>45097.27147482639</c:v>
                </c:pt>
                <c:pt idx="10856">
                  <c:v>45097.281891550927</c:v>
                </c:pt>
                <c:pt idx="10857">
                  <c:v>45097.292308275464</c:v>
                </c:pt>
                <c:pt idx="10858">
                  <c:v>45097.302725000001</c:v>
                </c:pt>
                <c:pt idx="10859">
                  <c:v>45097.313141724539</c:v>
                </c:pt>
                <c:pt idx="10860">
                  <c:v>45097.323558449076</c:v>
                </c:pt>
                <c:pt idx="10861">
                  <c:v>45097.333975173613</c:v>
                </c:pt>
                <c:pt idx="10862">
                  <c:v>45097.34439189815</c:v>
                </c:pt>
                <c:pt idx="10863">
                  <c:v>45097.354808622687</c:v>
                </c:pt>
                <c:pt idx="10864">
                  <c:v>45097.365225347225</c:v>
                </c:pt>
                <c:pt idx="10865">
                  <c:v>45097.375642071762</c:v>
                </c:pt>
                <c:pt idx="10866">
                  <c:v>45097.386058796299</c:v>
                </c:pt>
                <c:pt idx="10867">
                  <c:v>45097.396475520836</c:v>
                </c:pt>
                <c:pt idx="10868">
                  <c:v>45097.406892245373</c:v>
                </c:pt>
                <c:pt idx="10869">
                  <c:v>45097.417308969911</c:v>
                </c:pt>
                <c:pt idx="10870">
                  <c:v>45097.427725694448</c:v>
                </c:pt>
                <c:pt idx="10871">
                  <c:v>45097.438142418985</c:v>
                </c:pt>
                <c:pt idx="10872">
                  <c:v>45097.448559143515</c:v>
                </c:pt>
                <c:pt idx="10873">
                  <c:v>45097.458975868052</c:v>
                </c:pt>
                <c:pt idx="10874">
                  <c:v>45097.469392592589</c:v>
                </c:pt>
                <c:pt idx="10875">
                  <c:v>45097.479809317127</c:v>
                </c:pt>
                <c:pt idx="10876">
                  <c:v>45097.490226041664</c:v>
                </c:pt>
                <c:pt idx="10877">
                  <c:v>45097.500642766201</c:v>
                </c:pt>
                <c:pt idx="10878">
                  <c:v>45097.511059490738</c:v>
                </c:pt>
                <c:pt idx="10879">
                  <c:v>45097.521476215275</c:v>
                </c:pt>
                <c:pt idx="10880">
                  <c:v>45097.531892939813</c:v>
                </c:pt>
                <c:pt idx="10881">
                  <c:v>45097.54230966435</c:v>
                </c:pt>
                <c:pt idx="10882">
                  <c:v>45097.552726388887</c:v>
                </c:pt>
                <c:pt idx="10883">
                  <c:v>45097.563143113424</c:v>
                </c:pt>
                <c:pt idx="10884">
                  <c:v>45097.573559837962</c:v>
                </c:pt>
                <c:pt idx="10885">
                  <c:v>45097.583976562499</c:v>
                </c:pt>
                <c:pt idx="10886">
                  <c:v>45097.594393287036</c:v>
                </c:pt>
                <c:pt idx="10887">
                  <c:v>45097.604810011573</c:v>
                </c:pt>
                <c:pt idx="10888">
                  <c:v>45097.61522673611</c:v>
                </c:pt>
                <c:pt idx="10889">
                  <c:v>45097.625643460648</c:v>
                </c:pt>
                <c:pt idx="10890">
                  <c:v>45097.636060185185</c:v>
                </c:pt>
                <c:pt idx="10891">
                  <c:v>45097.646476909722</c:v>
                </c:pt>
                <c:pt idx="10892">
                  <c:v>45097.656893634259</c:v>
                </c:pt>
                <c:pt idx="10893">
                  <c:v>45097.667310358796</c:v>
                </c:pt>
                <c:pt idx="10894">
                  <c:v>45097.677727083334</c:v>
                </c:pt>
                <c:pt idx="10895">
                  <c:v>45097.688143807871</c:v>
                </c:pt>
                <c:pt idx="10896">
                  <c:v>45097.698560532408</c:v>
                </c:pt>
                <c:pt idx="10897">
                  <c:v>45097.708977256945</c:v>
                </c:pt>
                <c:pt idx="10898">
                  <c:v>45097.719393981482</c:v>
                </c:pt>
                <c:pt idx="10899">
                  <c:v>45097.72981070602</c:v>
                </c:pt>
                <c:pt idx="10900">
                  <c:v>45097.740227430557</c:v>
                </c:pt>
                <c:pt idx="10901">
                  <c:v>45097.750644155094</c:v>
                </c:pt>
                <c:pt idx="10902">
                  <c:v>45097.761060879631</c:v>
                </c:pt>
                <c:pt idx="10903">
                  <c:v>45097.771477604168</c:v>
                </c:pt>
                <c:pt idx="10904">
                  <c:v>45097.781894328706</c:v>
                </c:pt>
                <c:pt idx="10905">
                  <c:v>45097.792311053243</c:v>
                </c:pt>
                <c:pt idx="10906">
                  <c:v>45097.80272777778</c:v>
                </c:pt>
                <c:pt idx="10907">
                  <c:v>45097.813144502317</c:v>
                </c:pt>
                <c:pt idx="10908">
                  <c:v>45097.823561226855</c:v>
                </c:pt>
                <c:pt idx="10909">
                  <c:v>45097.833977951392</c:v>
                </c:pt>
                <c:pt idx="10910">
                  <c:v>45097.844394675929</c:v>
                </c:pt>
                <c:pt idx="10911">
                  <c:v>45097.854811400466</c:v>
                </c:pt>
                <c:pt idx="10912">
                  <c:v>45097.865228125003</c:v>
                </c:pt>
                <c:pt idx="10913">
                  <c:v>45097.875644849541</c:v>
                </c:pt>
                <c:pt idx="10914">
                  <c:v>45097.88606157407</c:v>
                </c:pt>
                <c:pt idx="10915">
                  <c:v>45097.896478298608</c:v>
                </c:pt>
                <c:pt idx="10916">
                  <c:v>45097.906895023145</c:v>
                </c:pt>
                <c:pt idx="10917">
                  <c:v>45097.917311747682</c:v>
                </c:pt>
                <c:pt idx="10918">
                  <c:v>45097.927728472219</c:v>
                </c:pt>
                <c:pt idx="10919">
                  <c:v>45097.938145196757</c:v>
                </c:pt>
                <c:pt idx="10920">
                  <c:v>45097.948561921294</c:v>
                </c:pt>
                <c:pt idx="10921">
                  <c:v>45097.958978645831</c:v>
                </c:pt>
                <c:pt idx="10922">
                  <c:v>45097.969395370368</c:v>
                </c:pt>
                <c:pt idx="10923">
                  <c:v>45097.979812094905</c:v>
                </c:pt>
                <c:pt idx="10924">
                  <c:v>45097.990228819443</c:v>
                </c:pt>
                <c:pt idx="10925">
                  <c:v>45098.00064554398</c:v>
                </c:pt>
                <c:pt idx="10926">
                  <c:v>45098.011062268517</c:v>
                </c:pt>
                <c:pt idx="10927">
                  <c:v>45098.021478993054</c:v>
                </c:pt>
                <c:pt idx="10928">
                  <c:v>45098.031895717591</c:v>
                </c:pt>
                <c:pt idx="10929">
                  <c:v>45098.042312442129</c:v>
                </c:pt>
                <c:pt idx="10930">
                  <c:v>45098.052729166666</c:v>
                </c:pt>
                <c:pt idx="10931">
                  <c:v>45098.063145891203</c:v>
                </c:pt>
                <c:pt idx="10932">
                  <c:v>45098.07356261574</c:v>
                </c:pt>
                <c:pt idx="10933">
                  <c:v>45098.083979340277</c:v>
                </c:pt>
                <c:pt idx="10934">
                  <c:v>45098.094396064815</c:v>
                </c:pt>
                <c:pt idx="10935">
                  <c:v>45098.104812789352</c:v>
                </c:pt>
                <c:pt idx="10936">
                  <c:v>45098.115229513889</c:v>
                </c:pt>
                <c:pt idx="10937">
                  <c:v>45098.125646238426</c:v>
                </c:pt>
                <c:pt idx="10938">
                  <c:v>45098.136062962963</c:v>
                </c:pt>
                <c:pt idx="10939">
                  <c:v>45098.146479687501</c:v>
                </c:pt>
                <c:pt idx="10940">
                  <c:v>45098.156896412038</c:v>
                </c:pt>
                <c:pt idx="10941">
                  <c:v>45098.167313136575</c:v>
                </c:pt>
                <c:pt idx="10942">
                  <c:v>45098.177729861112</c:v>
                </c:pt>
                <c:pt idx="10943">
                  <c:v>45098.18814658565</c:v>
                </c:pt>
                <c:pt idx="10944">
                  <c:v>45098.198563310187</c:v>
                </c:pt>
                <c:pt idx="10945">
                  <c:v>45098.208980034724</c:v>
                </c:pt>
                <c:pt idx="10946">
                  <c:v>45098.219396759261</c:v>
                </c:pt>
                <c:pt idx="10947">
                  <c:v>45098.229813483798</c:v>
                </c:pt>
                <c:pt idx="10948">
                  <c:v>45098.240230208336</c:v>
                </c:pt>
                <c:pt idx="10949">
                  <c:v>45098.250646932873</c:v>
                </c:pt>
                <c:pt idx="10950">
                  <c:v>45098.26106365741</c:v>
                </c:pt>
                <c:pt idx="10951">
                  <c:v>45098.271480381947</c:v>
                </c:pt>
                <c:pt idx="10952">
                  <c:v>45098.281897106484</c:v>
                </c:pt>
                <c:pt idx="10953">
                  <c:v>45098.292313831022</c:v>
                </c:pt>
                <c:pt idx="10954">
                  <c:v>45098.302730555559</c:v>
                </c:pt>
                <c:pt idx="10955">
                  <c:v>45098.313147280096</c:v>
                </c:pt>
                <c:pt idx="10956">
                  <c:v>45098.323564004633</c:v>
                </c:pt>
                <c:pt idx="10957">
                  <c:v>45098.333980729163</c:v>
                </c:pt>
                <c:pt idx="10958">
                  <c:v>45098.3443974537</c:v>
                </c:pt>
                <c:pt idx="10959">
                  <c:v>45098.354814178238</c:v>
                </c:pt>
                <c:pt idx="10960">
                  <c:v>45098.365230902775</c:v>
                </c:pt>
                <c:pt idx="10961">
                  <c:v>45098.375647627312</c:v>
                </c:pt>
                <c:pt idx="10962">
                  <c:v>45098.386064351849</c:v>
                </c:pt>
                <c:pt idx="10963">
                  <c:v>45098.396481076386</c:v>
                </c:pt>
                <c:pt idx="10964">
                  <c:v>45098.406897800924</c:v>
                </c:pt>
                <c:pt idx="10965">
                  <c:v>45098.417314525461</c:v>
                </c:pt>
                <c:pt idx="10966">
                  <c:v>45098.427731249998</c:v>
                </c:pt>
                <c:pt idx="10967">
                  <c:v>45098.438147974535</c:v>
                </c:pt>
                <c:pt idx="10968">
                  <c:v>45098.448564699072</c:v>
                </c:pt>
                <c:pt idx="10969">
                  <c:v>45098.45898142361</c:v>
                </c:pt>
                <c:pt idx="10970">
                  <c:v>45098.469398148147</c:v>
                </c:pt>
                <c:pt idx="10971">
                  <c:v>45098.479814872684</c:v>
                </c:pt>
                <c:pt idx="10972">
                  <c:v>45098.490231597221</c:v>
                </c:pt>
                <c:pt idx="10973">
                  <c:v>45098.500648321758</c:v>
                </c:pt>
                <c:pt idx="10974">
                  <c:v>45098.511065046296</c:v>
                </c:pt>
                <c:pt idx="10975">
                  <c:v>45098.521481770833</c:v>
                </c:pt>
                <c:pt idx="10976">
                  <c:v>45098.53189849537</c:v>
                </c:pt>
                <c:pt idx="10977">
                  <c:v>45098.542315219907</c:v>
                </c:pt>
                <c:pt idx="10978">
                  <c:v>45098.552731944445</c:v>
                </c:pt>
                <c:pt idx="10979">
                  <c:v>45098.563148668982</c:v>
                </c:pt>
                <c:pt idx="10980">
                  <c:v>45098.573565393519</c:v>
                </c:pt>
                <c:pt idx="10981">
                  <c:v>45098.583982118056</c:v>
                </c:pt>
                <c:pt idx="10982">
                  <c:v>45098.594398842593</c:v>
                </c:pt>
                <c:pt idx="10983">
                  <c:v>45098.604815567131</c:v>
                </c:pt>
                <c:pt idx="10984">
                  <c:v>45098.615232291668</c:v>
                </c:pt>
                <c:pt idx="10985">
                  <c:v>45098.625649016205</c:v>
                </c:pt>
                <c:pt idx="10986">
                  <c:v>45098.636065740742</c:v>
                </c:pt>
                <c:pt idx="10987">
                  <c:v>45098.646482465279</c:v>
                </c:pt>
                <c:pt idx="10988">
                  <c:v>45098.656899189817</c:v>
                </c:pt>
                <c:pt idx="10989">
                  <c:v>45098.667315914354</c:v>
                </c:pt>
                <c:pt idx="10990">
                  <c:v>45098.677732638891</c:v>
                </c:pt>
                <c:pt idx="10991">
                  <c:v>45098.688149363428</c:v>
                </c:pt>
                <c:pt idx="10992">
                  <c:v>45098.698566087965</c:v>
                </c:pt>
                <c:pt idx="10993">
                  <c:v>45098.708982812503</c:v>
                </c:pt>
                <c:pt idx="10994">
                  <c:v>45098.71939953704</c:v>
                </c:pt>
                <c:pt idx="10995">
                  <c:v>45098.729816261577</c:v>
                </c:pt>
                <c:pt idx="10996">
                  <c:v>45098.740232986114</c:v>
                </c:pt>
                <c:pt idx="10997">
                  <c:v>45098.750649710651</c:v>
                </c:pt>
                <c:pt idx="10998">
                  <c:v>45098.761066435189</c:v>
                </c:pt>
                <c:pt idx="10999">
                  <c:v>45098.771483159719</c:v>
                </c:pt>
                <c:pt idx="11000">
                  <c:v>45098.781899884256</c:v>
                </c:pt>
                <c:pt idx="11001">
                  <c:v>45098.792316608793</c:v>
                </c:pt>
                <c:pt idx="11002">
                  <c:v>45098.80273333333</c:v>
                </c:pt>
                <c:pt idx="11003">
                  <c:v>45098.813150057867</c:v>
                </c:pt>
                <c:pt idx="11004">
                  <c:v>45098.823566782405</c:v>
                </c:pt>
                <c:pt idx="11005">
                  <c:v>45098.833983506942</c:v>
                </c:pt>
                <c:pt idx="11006">
                  <c:v>45098.844400231479</c:v>
                </c:pt>
                <c:pt idx="11007">
                  <c:v>45098.854816956016</c:v>
                </c:pt>
                <c:pt idx="11008">
                  <c:v>45098.865233680554</c:v>
                </c:pt>
                <c:pt idx="11009">
                  <c:v>45098.875650405091</c:v>
                </c:pt>
                <c:pt idx="11010">
                  <c:v>45098.886067129628</c:v>
                </c:pt>
                <c:pt idx="11011">
                  <c:v>45098.896483854165</c:v>
                </c:pt>
                <c:pt idx="11012">
                  <c:v>45098.906900578702</c:v>
                </c:pt>
                <c:pt idx="11013">
                  <c:v>45098.91731730324</c:v>
                </c:pt>
                <c:pt idx="11014">
                  <c:v>45098.927734027777</c:v>
                </c:pt>
                <c:pt idx="11015">
                  <c:v>45098.938150752314</c:v>
                </c:pt>
                <c:pt idx="11016">
                  <c:v>45098.948567476851</c:v>
                </c:pt>
                <c:pt idx="11017">
                  <c:v>45098.958984201388</c:v>
                </c:pt>
                <c:pt idx="11018">
                  <c:v>45098.969400925926</c:v>
                </c:pt>
                <c:pt idx="11019">
                  <c:v>45098.979817650463</c:v>
                </c:pt>
                <c:pt idx="11020">
                  <c:v>45098.990234375</c:v>
                </c:pt>
                <c:pt idx="11021">
                  <c:v>45099.000651099537</c:v>
                </c:pt>
                <c:pt idx="11022">
                  <c:v>45099.011067824074</c:v>
                </c:pt>
                <c:pt idx="11023">
                  <c:v>45099.021484548612</c:v>
                </c:pt>
                <c:pt idx="11024">
                  <c:v>45099.031901273149</c:v>
                </c:pt>
                <c:pt idx="11025">
                  <c:v>45099.042317997686</c:v>
                </c:pt>
                <c:pt idx="11026">
                  <c:v>45099.052734722223</c:v>
                </c:pt>
                <c:pt idx="11027">
                  <c:v>45099.06315144676</c:v>
                </c:pt>
                <c:pt idx="11028">
                  <c:v>45099.073568171298</c:v>
                </c:pt>
                <c:pt idx="11029">
                  <c:v>45099.083984895835</c:v>
                </c:pt>
                <c:pt idx="11030">
                  <c:v>45099.094401620372</c:v>
                </c:pt>
                <c:pt idx="11031">
                  <c:v>45099.104818344909</c:v>
                </c:pt>
                <c:pt idx="11032">
                  <c:v>45099.115235069446</c:v>
                </c:pt>
                <c:pt idx="11033">
                  <c:v>45099.125651793984</c:v>
                </c:pt>
                <c:pt idx="11034">
                  <c:v>45099.136068518521</c:v>
                </c:pt>
                <c:pt idx="11035">
                  <c:v>45099.146485243058</c:v>
                </c:pt>
                <c:pt idx="11036">
                  <c:v>45099.156901967595</c:v>
                </c:pt>
                <c:pt idx="11037">
                  <c:v>45099.167318692133</c:v>
                </c:pt>
                <c:pt idx="11038">
                  <c:v>45099.17773541667</c:v>
                </c:pt>
                <c:pt idx="11039">
                  <c:v>45099.188152141207</c:v>
                </c:pt>
                <c:pt idx="11040">
                  <c:v>45099.198568865744</c:v>
                </c:pt>
                <c:pt idx="11041">
                  <c:v>45099.208985590281</c:v>
                </c:pt>
                <c:pt idx="11042">
                  <c:v>45099.219402314811</c:v>
                </c:pt>
                <c:pt idx="11043">
                  <c:v>45099.229819039349</c:v>
                </c:pt>
                <c:pt idx="11044">
                  <c:v>45099.240235763886</c:v>
                </c:pt>
                <c:pt idx="11045">
                  <c:v>45099.250652488423</c:v>
                </c:pt>
                <c:pt idx="11046">
                  <c:v>45099.26106921296</c:v>
                </c:pt>
                <c:pt idx="11047">
                  <c:v>45099.271485937497</c:v>
                </c:pt>
                <c:pt idx="11048">
                  <c:v>45099.281902662035</c:v>
                </c:pt>
                <c:pt idx="11049">
                  <c:v>45099.292319386572</c:v>
                </c:pt>
                <c:pt idx="11050">
                  <c:v>45099.302736111109</c:v>
                </c:pt>
                <c:pt idx="11051">
                  <c:v>45099.313152835646</c:v>
                </c:pt>
                <c:pt idx="11052">
                  <c:v>45099.323569560183</c:v>
                </c:pt>
                <c:pt idx="11053">
                  <c:v>45099.333986284721</c:v>
                </c:pt>
                <c:pt idx="11054">
                  <c:v>45099.344403009258</c:v>
                </c:pt>
                <c:pt idx="11055">
                  <c:v>45099.354819733795</c:v>
                </c:pt>
                <c:pt idx="11056">
                  <c:v>45099.365236458332</c:v>
                </c:pt>
                <c:pt idx="11057">
                  <c:v>45099.375653182869</c:v>
                </c:pt>
                <c:pt idx="11058">
                  <c:v>45099.386069907407</c:v>
                </c:pt>
                <c:pt idx="11059">
                  <c:v>45099.396486631944</c:v>
                </c:pt>
                <c:pt idx="11060">
                  <c:v>45099.406903356481</c:v>
                </c:pt>
                <c:pt idx="11061">
                  <c:v>45099.417320081018</c:v>
                </c:pt>
                <c:pt idx="11062">
                  <c:v>45099.427736805555</c:v>
                </c:pt>
                <c:pt idx="11063">
                  <c:v>45099.438153530093</c:v>
                </c:pt>
                <c:pt idx="11064">
                  <c:v>45099.44857025463</c:v>
                </c:pt>
                <c:pt idx="11065">
                  <c:v>45099.458986979167</c:v>
                </c:pt>
                <c:pt idx="11066">
                  <c:v>45099.469403703704</c:v>
                </c:pt>
                <c:pt idx="11067">
                  <c:v>45099.479820428242</c:v>
                </c:pt>
                <c:pt idx="11068">
                  <c:v>45099.490237152779</c:v>
                </c:pt>
                <c:pt idx="11069">
                  <c:v>45099.500653877316</c:v>
                </c:pt>
                <c:pt idx="11070">
                  <c:v>45099.511070601853</c:v>
                </c:pt>
                <c:pt idx="11071">
                  <c:v>45099.52148732639</c:v>
                </c:pt>
                <c:pt idx="11072">
                  <c:v>45099.531904050928</c:v>
                </c:pt>
                <c:pt idx="11073">
                  <c:v>45099.542320775465</c:v>
                </c:pt>
                <c:pt idx="11074">
                  <c:v>45099.552737500002</c:v>
                </c:pt>
                <c:pt idx="11075">
                  <c:v>45099.563154224539</c:v>
                </c:pt>
                <c:pt idx="11076">
                  <c:v>45099.573570949076</c:v>
                </c:pt>
                <c:pt idx="11077">
                  <c:v>45099.583987673614</c:v>
                </c:pt>
                <c:pt idx="11078">
                  <c:v>45099.594404398151</c:v>
                </c:pt>
                <c:pt idx="11079">
                  <c:v>45099.604821122688</c:v>
                </c:pt>
                <c:pt idx="11080">
                  <c:v>45099.615237847225</c:v>
                </c:pt>
                <c:pt idx="11081">
                  <c:v>45099.625654571762</c:v>
                </c:pt>
                <c:pt idx="11082">
                  <c:v>45099.6360712963</c:v>
                </c:pt>
                <c:pt idx="11083">
                  <c:v>45099.646488020837</c:v>
                </c:pt>
                <c:pt idx="11084">
                  <c:v>45099.656904745367</c:v>
                </c:pt>
                <c:pt idx="11085">
                  <c:v>45099.667321469904</c:v>
                </c:pt>
                <c:pt idx="11086">
                  <c:v>45099.677738194441</c:v>
                </c:pt>
                <c:pt idx="11087">
                  <c:v>45099.688154918978</c:v>
                </c:pt>
                <c:pt idx="11088">
                  <c:v>45099.698571643516</c:v>
                </c:pt>
                <c:pt idx="11089">
                  <c:v>45099.708988368053</c:v>
                </c:pt>
                <c:pt idx="11090">
                  <c:v>45099.71940509259</c:v>
                </c:pt>
                <c:pt idx="11091">
                  <c:v>45099.729821817127</c:v>
                </c:pt>
                <c:pt idx="11092">
                  <c:v>45099.740238541664</c:v>
                </c:pt>
                <c:pt idx="11093">
                  <c:v>45099.750655266202</c:v>
                </c:pt>
                <c:pt idx="11094">
                  <c:v>45099.761071990739</c:v>
                </c:pt>
                <c:pt idx="11095">
                  <c:v>45099.771488715276</c:v>
                </c:pt>
                <c:pt idx="11096">
                  <c:v>45099.781905439813</c:v>
                </c:pt>
                <c:pt idx="11097">
                  <c:v>45099.79232216435</c:v>
                </c:pt>
                <c:pt idx="11098">
                  <c:v>45099.802738888888</c:v>
                </c:pt>
                <c:pt idx="11099">
                  <c:v>45099.813155613425</c:v>
                </c:pt>
                <c:pt idx="11100">
                  <c:v>45099.823572337962</c:v>
                </c:pt>
                <c:pt idx="11101">
                  <c:v>45099.833989062499</c:v>
                </c:pt>
                <c:pt idx="11102">
                  <c:v>45099.844405787037</c:v>
                </c:pt>
                <c:pt idx="11103">
                  <c:v>45099.854822511574</c:v>
                </c:pt>
                <c:pt idx="11104">
                  <c:v>45099.865239236111</c:v>
                </c:pt>
                <c:pt idx="11105">
                  <c:v>45099.875655960648</c:v>
                </c:pt>
                <c:pt idx="11106">
                  <c:v>45099.886072685185</c:v>
                </c:pt>
                <c:pt idx="11107">
                  <c:v>45099.896489409723</c:v>
                </c:pt>
                <c:pt idx="11108">
                  <c:v>45099.90690613426</c:v>
                </c:pt>
                <c:pt idx="11109">
                  <c:v>45099.917322858797</c:v>
                </c:pt>
                <c:pt idx="11110">
                  <c:v>45099.927739583334</c:v>
                </c:pt>
                <c:pt idx="11111">
                  <c:v>45099.938156307871</c:v>
                </c:pt>
                <c:pt idx="11112">
                  <c:v>45099.948573032409</c:v>
                </c:pt>
                <c:pt idx="11113">
                  <c:v>45099.958989756946</c:v>
                </c:pt>
                <c:pt idx="11114">
                  <c:v>45099.969406481483</c:v>
                </c:pt>
                <c:pt idx="11115">
                  <c:v>45099.97982320602</c:v>
                </c:pt>
                <c:pt idx="11116">
                  <c:v>45099.990239930557</c:v>
                </c:pt>
                <c:pt idx="11117">
                  <c:v>45100.000656655095</c:v>
                </c:pt>
                <c:pt idx="11118">
                  <c:v>45100.011073379632</c:v>
                </c:pt>
                <c:pt idx="11119">
                  <c:v>45100.021490104169</c:v>
                </c:pt>
                <c:pt idx="11120">
                  <c:v>45100.031906828706</c:v>
                </c:pt>
                <c:pt idx="11121">
                  <c:v>45100.042323553243</c:v>
                </c:pt>
                <c:pt idx="11122">
                  <c:v>45100.052740277781</c:v>
                </c:pt>
                <c:pt idx="11123">
                  <c:v>45100.063157002318</c:v>
                </c:pt>
                <c:pt idx="11124">
                  <c:v>45100.073573726855</c:v>
                </c:pt>
                <c:pt idx="11125">
                  <c:v>45100.083990451392</c:v>
                </c:pt>
                <c:pt idx="11126">
                  <c:v>45100.09440717593</c:v>
                </c:pt>
                <c:pt idx="11127">
                  <c:v>45100.104823900459</c:v>
                </c:pt>
                <c:pt idx="11128">
                  <c:v>45100.115240624997</c:v>
                </c:pt>
                <c:pt idx="11129">
                  <c:v>45100.125657349534</c:v>
                </c:pt>
                <c:pt idx="11130">
                  <c:v>45100.136074074071</c:v>
                </c:pt>
                <c:pt idx="11131">
                  <c:v>45100.146490798608</c:v>
                </c:pt>
                <c:pt idx="11132">
                  <c:v>45100.156907523145</c:v>
                </c:pt>
                <c:pt idx="11133">
                  <c:v>45100.167324247683</c:v>
                </c:pt>
                <c:pt idx="11134">
                  <c:v>45100.17774097222</c:v>
                </c:pt>
                <c:pt idx="11135">
                  <c:v>45100.188157696757</c:v>
                </c:pt>
                <c:pt idx="11136">
                  <c:v>45100.198574421294</c:v>
                </c:pt>
                <c:pt idx="11137">
                  <c:v>45100.208991145832</c:v>
                </c:pt>
                <c:pt idx="11138">
                  <c:v>45100.219407870369</c:v>
                </c:pt>
                <c:pt idx="11139">
                  <c:v>45100.229824594906</c:v>
                </c:pt>
                <c:pt idx="11140">
                  <c:v>45100.240241319443</c:v>
                </c:pt>
                <c:pt idx="11141">
                  <c:v>45100.25065804398</c:v>
                </c:pt>
                <c:pt idx="11142">
                  <c:v>45100.261074768518</c:v>
                </c:pt>
                <c:pt idx="11143">
                  <c:v>45100.271491493055</c:v>
                </c:pt>
                <c:pt idx="11144">
                  <c:v>45100.281908217592</c:v>
                </c:pt>
                <c:pt idx="11145">
                  <c:v>45100.292324942129</c:v>
                </c:pt>
                <c:pt idx="11146">
                  <c:v>45100.302741666666</c:v>
                </c:pt>
                <c:pt idx="11147">
                  <c:v>45100.313158391204</c:v>
                </c:pt>
                <c:pt idx="11148">
                  <c:v>45100.323575115741</c:v>
                </c:pt>
                <c:pt idx="11149">
                  <c:v>45100.333991840278</c:v>
                </c:pt>
                <c:pt idx="11150">
                  <c:v>45100.344408564815</c:v>
                </c:pt>
                <c:pt idx="11151">
                  <c:v>45100.354825289352</c:v>
                </c:pt>
                <c:pt idx="11152">
                  <c:v>45100.36524201389</c:v>
                </c:pt>
                <c:pt idx="11153">
                  <c:v>45100.375658738427</c:v>
                </c:pt>
                <c:pt idx="11154">
                  <c:v>45100.386075462964</c:v>
                </c:pt>
                <c:pt idx="11155">
                  <c:v>45100.396492187501</c:v>
                </c:pt>
                <c:pt idx="11156">
                  <c:v>45100.406908912038</c:v>
                </c:pt>
                <c:pt idx="11157">
                  <c:v>45100.417325636576</c:v>
                </c:pt>
                <c:pt idx="11158">
                  <c:v>45100.427742361113</c:v>
                </c:pt>
                <c:pt idx="11159">
                  <c:v>45100.43815908565</c:v>
                </c:pt>
                <c:pt idx="11160">
                  <c:v>45100.448575810187</c:v>
                </c:pt>
                <c:pt idx="11161">
                  <c:v>45100.458992534725</c:v>
                </c:pt>
                <c:pt idx="11162">
                  <c:v>45100.469409259262</c:v>
                </c:pt>
                <c:pt idx="11163">
                  <c:v>45100.479825983799</c:v>
                </c:pt>
                <c:pt idx="11164">
                  <c:v>45100.490242708336</c:v>
                </c:pt>
                <c:pt idx="11165">
                  <c:v>45100.500659432873</c:v>
                </c:pt>
                <c:pt idx="11166">
                  <c:v>45100.511076157411</c:v>
                </c:pt>
                <c:pt idx="11167">
                  <c:v>45100.521492881948</c:v>
                </c:pt>
                <c:pt idx="11168">
                  <c:v>45100.531909606485</c:v>
                </c:pt>
                <c:pt idx="11169">
                  <c:v>45100.542326331015</c:v>
                </c:pt>
                <c:pt idx="11170">
                  <c:v>45100.552743055552</c:v>
                </c:pt>
                <c:pt idx="11171">
                  <c:v>45100.563159780089</c:v>
                </c:pt>
                <c:pt idx="11172">
                  <c:v>45100.573576504627</c:v>
                </c:pt>
                <c:pt idx="11173">
                  <c:v>45100.583993229164</c:v>
                </c:pt>
                <c:pt idx="11174">
                  <c:v>45100.594409953701</c:v>
                </c:pt>
                <c:pt idx="11175">
                  <c:v>45100.604826678238</c:v>
                </c:pt>
                <c:pt idx="11176">
                  <c:v>45100.615243402775</c:v>
                </c:pt>
                <c:pt idx="11177">
                  <c:v>45100.625660127313</c:v>
                </c:pt>
                <c:pt idx="11178">
                  <c:v>45100.63607685185</c:v>
                </c:pt>
                <c:pt idx="11179">
                  <c:v>45100.646493576387</c:v>
                </c:pt>
                <c:pt idx="11180">
                  <c:v>45100.656910300924</c:v>
                </c:pt>
                <c:pt idx="11181">
                  <c:v>45100.667327025461</c:v>
                </c:pt>
                <c:pt idx="11182">
                  <c:v>45100.677743749999</c:v>
                </c:pt>
                <c:pt idx="11183">
                  <c:v>45100.688160474536</c:v>
                </c:pt>
                <c:pt idx="11184">
                  <c:v>45100.698577199073</c:v>
                </c:pt>
                <c:pt idx="11185">
                  <c:v>45100.70899392361</c:v>
                </c:pt>
                <c:pt idx="11186">
                  <c:v>45100.719410648147</c:v>
                </c:pt>
                <c:pt idx="11187">
                  <c:v>45100.729827372685</c:v>
                </c:pt>
                <c:pt idx="11188">
                  <c:v>45100.740244097222</c:v>
                </c:pt>
                <c:pt idx="11189">
                  <c:v>45100.750660821759</c:v>
                </c:pt>
                <c:pt idx="11190">
                  <c:v>45100.761077546296</c:v>
                </c:pt>
                <c:pt idx="11191">
                  <c:v>45100.771494270834</c:v>
                </c:pt>
                <c:pt idx="11192">
                  <c:v>45100.781910995371</c:v>
                </c:pt>
                <c:pt idx="11193">
                  <c:v>45100.792327719908</c:v>
                </c:pt>
                <c:pt idx="11194">
                  <c:v>45100.802744444445</c:v>
                </c:pt>
                <c:pt idx="11195">
                  <c:v>45100.813161168982</c:v>
                </c:pt>
                <c:pt idx="11196">
                  <c:v>45100.82357789352</c:v>
                </c:pt>
                <c:pt idx="11197">
                  <c:v>45100.833994618057</c:v>
                </c:pt>
                <c:pt idx="11198">
                  <c:v>45100.844411342594</c:v>
                </c:pt>
                <c:pt idx="11199">
                  <c:v>45100.854828067131</c:v>
                </c:pt>
                <c:pt idx="11200">
                  <c:v>45100.865244791668</c:v>
                </c:pt>
                <c:pt idx="11201">
                  <c:v>45100.875661516206</c:v>
                </c:pt>
                <c:pt idx="11202">
                  <c:v>45100.886078240743</c:v>
                </c:pt>
                <c:pt idx="11203">
                  <c:v>45100.89649496528</c:v>
                </c:pt>
                <c:pt idx="11204">
                  <c:v>45100.906911689817</c:v>
                </c:pt>
                <c:pt idx="11205">
                  <c:v>45100.917328414354</c:v>
                </c:pt>
                <c:pt idx="11206">
                  <c:v>45100.927745138892</c:v>
                </c:pt>
                <c:pt idx="11207">
                  <c:v>45100.938161863429</c:v>
                </c:pt>
                <c:pt idx="11208">
                  <c:v>45100.948578587966</c:v>
                </c:pt>
                <c:pt idx="11209">
                  <c:v>45100.958995312503</c:v>
                </c:pt>
                <c:pt idx="11210">
                  <c:v>45100.96941203704</c:v>
                </c:pt>
                <c:pt idx="11211">
                  <c:v>45100.979828761578</c:v>
                </c:pt>
                <c:pt idx="11212">
                  <c:v>45100.990245486108</c:v>
                </c:pt>
                <c:pt idx="11213">
                  <c:v>45101.000662210645</c:v>
                </c:pt>
                <c:pt idx="11214">
                  <c:v>45101.011078935182</c:v>
                </c:pt>
                <c:pt idx="11215">
                  <c:v>45101.021495659719</c:v>
                </c:pt>
                <c:pt idx="11216">
                  <c:v>45101.031912384256</c:v>
                </c:pt>
                <c:pt idx="11217">
                  <c:v>45101.042329108794</c:v>
                </c:pt>
                <c:pt idx="11218">
                  <c:v>45101.052745833331</c:v>
                </c:pt>
                <c:pt idx="11219">
                  <c:v>45101.063162557868</c:v>
                </c:pt>
                <c:pt idx="11220">
                  <c:v>45101.073579282405</c:v>
                </c:pt>
                <c:pt idx="11221">
                  <c:v>45101.083996006942</c:v>
                </c:pt>
                <c:pt idx="11222">
                  <c:v>45101.09441273148</c:v>
                </c:pt>
                <c:pt idx="11223">
                  <c:v>45101.104829456017</c:v>
                </c:pt>
                <c:pt idx="11224">
                  <c:v>45101.115246180554</c:v>
                </c:pt>
                <c:pt idx="11225">
                  <c:v>45101.125662905091</c:v>
                </c:pt>
                <c:pt idx="11226">
                  <c:v>45101.136079629629</c:v>
                </c:pt>
                <c:pt idx="11227">
                  <c:v>45101.146496354166</c:v>
                </c:pt>
                <c:pt idx="11228">
                  <c:v>45101.156913078703</c:v>
                </c:pt>
                <c:pt idx="11229">
                  <c:v>45101.16732980324</c:v>
                </c:pt>
                <c:pt idx="11230">
                  <c:v>45101.177746527777</c:v>
                </c:pt>
                <c:pt idx="11231">
                  <c:v>45101.188163252315</c:v>
                </c:pt>
                <c:pt idx="11232">
                  <c:v>45101.198579976852</c:v>
                </c:pt>
                <c:pt idx="11233">
                  <c:v>45101.208996701389</c:v>
                </c:pt>
                <c:pt idx="11234">
                  <c:v>45101.219413425926</c:v>
                </c:pt>
                <c:pt idx="11235">
                  <c:v>45101.229830150463</c:v>
                </c:pt>
                <c:pt idx="11236">
                  <c:v>45101.240246875001</c:v>
                </c:pt>
                <c:pt idx="11237">
                  <c:v>45101.250663599538</c:v>
                </c:pt>
                <c:pt idx="11238">
                  <c:v>45101.261080324075</c:v>
                </c:pt>
                <c:pt idx="11239">
                  <c:v>45101.271497048612</c:v>
                </c:pt>
                <c:pt idx="11240">
                  <c:v>45101.281913773149</c:v>
                </c:pt>
                <c:pt idx="11241">
                  <c:v>45101.292330497687</c:v>
                </c:pt>
                <c:pt idx="11242">
                  <c:v>45101.302747222224</c:v>
                </c:pt>
                <c:pt idx="11243">
                  <c:v>45101.313163946761</c:v>
                </c:pt>
                <c:pt idx="11244">
                  <c:v>45101.323580671298</c:v>
                </c:pt>
                <c:pt idx="11245">
                  <c:v>45101.333997395835</c:v>
                </c:pt>
                <c:pt idx="11246">
                  <c:v>45101.344414120373</c:v>
                </c:pt>
                <c:pt idx="11247">
                  <c:v>45101.35483084491</c:v>
                </c:pt>
                <c:pt idx="11248">
                  <c:v>45101.365247569447</c:v>
                </c:pt>
                <c:pt idx="11249">
                  <c:v>45101.375664293984</c:v>
                </c:pt>
                <c:pt idx="11250">
                  <c:v>45101.386081018522</c:v>
                </c:pt>
                <c:pt idx="11251">
                  <c:v>45101.396497743059</c:v>
                </c:pt>
                <c:pt idx="11252">
                  <c:v>45101.406914467596</c:v>
                </c:pt>
                <c:pt idx="11253">
                  <c:v>45101.417331192133</c:v>
                </c:pt>
                <c:pt idx="11254">
                  <c:v>45101.427747916663</c:v>
                </c:pt>
                <c:pt idx="11255">
                  <c:v>45101.4381646412</c:v>
                </c:pt>
                <c:pt idx="11256">
                  <c:v>45101.448581365737</c:v>
                </c:pt>
                <c:pt idx="11257">
                  <c:v>45101.458998090275</c:v>
                </c:pt>
                <c:pt idx="11258">
                  <c:v>45101.469414814812</c:v>
                </c:pt>
                <c:pt idx="11259">
                  <c:v>45101.479831539349</c:v>
                </c:pt>
                <c:pt idx="11260">
                  <c:v>45101.490248263886</c:v>
                </c:pt>
                <c:pt idx="11261">
                  <c:v>45101.500664988424</c:v>
                </c:pt>
                <c:pt idx="11262">
                  <c:v>45101.511081712961</c:v>
                </c:pt>
                <c:pt idx="11263">
                  <c:v>45101.521498437498</c:v>
                </c:pt>
                <c:pt idx="11264">
                  <c:v>45101.531915162035</c:v>
                </c:pt>
                <c:pt idx="11265">
                  <c:v>45101.542331886572</c:v>
                </c:pt>
                <c:pt idx="11266">
                  <c:v>45101.55274861111</c:v>
                </c:pt>
                <c:pt idx="11267">
                  <c:v>45101.563165335647</c:v>
                </c:pt>
                <c:pt idx="11268">
                  <c:v>45101.573582060184</c:v>
                </c:pt>
                <c:pt idx="11269">
                  <c:v>45101.583998784721</c:v>
                </c:pt>
                <c:pt idx="11270">
                  <c:v>45101.594415509258</c:v>
                </c:pt>
                <c:pt idx="11271">
                  <c:v>45101.604832233796</c:v>
                </c:pt>
                <c:pt idx="11272">
                  <c:v>45101.615248958333</c:v>
                </c:pt>
                <c:pt idx="11273">
                  <c:v>45101.62566568287</c:v>
                </c:pt>
                <c:pt idx="11274">
                  <c:v>45101.636082407407</c:v>
                </c:pt>
                <c:pt idx="11275">
                  <c:v>45101.646499131944</c:v>
                </c:pt>
                <c:pt idx="11276">
                  <c:v>45101.656915856482</c:v>
                </c:pt>
                <c:pt idx="11277">
                  <c:v>45101.667332581019</c:v>
                </c:pt>
                <c:pt idx="11278">
                  <c:v>45101.677749305556</c:v>
                </c:pt>
                <c:pt idx="11279">
                  <c:v>45101.688166030093</c:v>
                </c:pt>
                <c:pt idx="11280">
                  <c:v>45101.69858275463</c:v>
                </c:pt>
                <c:pt idx="11281">
                  <c:v>45101.708999479168</c:v>
                </c:pt>
                <c:pt idx="11282">
                  <c:v>45101.719416203705</c:v>
                </c:pt>
                <c:pt idx="11283">
                  <c:v>45101.729832928242</c:v>
                </c:pt>
                <c:pt idx="11284">
                  <c:v>45101.740249652779</c:v>
                </c:pt>
                <c:pt idx="11285">
                  <c:v>45101.750666377317</c:v>
                </c:pt>
                <c:pt idx="11286">
                  <c:v>45101.761083101854</c:v>
                </c:pt>
                <c:pt idx="11287">
                  <c:v>45101.771499826391</c:v>
                </c:pt>
                <c:pt idx="11288">
                  <c:v>45101.781916550928</c:v>
                </c:pt>
                <c:pt idx="11289">
                  <c:v>45101.792333275465</c:v>
                </c:pt>
                <c:pt idx="11290">
                  <c:v>45101.802750000003</c:v>
                </c:pt>
                <c:pt idx="11291">
                  <c:v>45101.81316672454</c:v>
                </c:pt>
                <c:pt idx="11292">
                  <c:v>45101.823583449077</c:v>
                </c:pt>
                <c:pt idx="11293">
                  <c:v>45101.834000173614</c:v>
                </c:pt>
                <c:pt idx="11294">
                  <c:v>45101.844416898151</c:v>
                </c:pt>
                <c:pt idx="11295">
                  <c:v>45101.854833622689</c:v>
                </c:pt>
                <c:pt idx="11296">
                  <c:v>45101.865250347226</c:v>
                </c:pt>
                <c:pt idx="11297">
                  <c:v>45101.875667071756</c:v>
                </c:pt>
                <c:pt idx="11298">
                  <c:v>45101.886083796293</c:v>
                </c:pt>
                <c:pt idx="11299">
                  <c:v>45101.89650052083</c:v>
                </c:pt>
                <c:pt idx="11300">
                  <c:v>45101.906917245367</c:v>
                </c:pt>
                <c:pt idx="11301">
                  <c:v>45101.917333969905</c:v>
                </c:pt>
                <c:pt idx="11302">
                  <c:v>45101.927750694442</c:v>
                </c:pt>
                <c:pt idx="11303">
                  <c:v>45101.938167418979</c:v>
                </c:pt>
                <c:pt idx="11304">
                  <c:v>45101.948584143516</c:v>
                </c:pt>
                <c:pt idx="11305">
                  <c:v>45101.959000868053</c:v>
                </c:pt>
                <c:pt idx="11306">
                  <c:v>45101.969417592591</c:v>
                </c:pt>
                <c:pt idx="11307">
                  <c:v>45101.979834317128</c:v>
                </c:pt>
                <c:pt idx="11308">
                  <c:v>45101.990251041665</c:v>
                </c:pt>
                <c:pt idx="11309">
                  <c:v>45102.000667766202</c:v>
                </c:pt>
                <c:pt idx="11310">
                  <c:v>45102.011084490739</c:v>
                </c:pt>
                <c:pt idx="11311">
                  <c:v>45102.021501215277</c:v>
                </c:pt>
                <c:pt idx="11312">
                  <c:v>45102.031917939814</c:v>
                </c:pt>
                <c:pt idx="11313">
                  <c:v>45102.042334664351</c:v>
                </c:pt>
                <c:pt idx="11314">
                  <c:v>45102.052751388888</c:v>
                </c:pt>
                <c:pt idx="11315">
                  <c:v>45102.063168113425</c:v>
                </c:pt>
                <c:pt idx="11316">
                  <c:v>45102.073584837963</c:v>
                </c:pt>
                <c:pt idx="11317">
                  <c:v>45102.0840015625</c:v>
                </c:pt>
                <c:pt idx="11318">
                  <c:v>45102.094418287037</c:v>
                </c:pt>
                <c:pt idx="11319">
                  <c:v>45102.104835011574</c:v>
                </c:pt>
                <c:pt idx="11320">
                  <c:v>45102.115251736112</c:v>
                </c:pt>
                <c:pt idx="11321">
                  <c:v>45102.125668460649</c:v>
                </c:pt>
                <c:pt idx="11322">
                  <c:v>45102.136085185186</c:v>
                </c:pt>
                <c:pt idx="11323">
                  <c:v>45102.146501909723</c:v>
                </c:pt>
                <c:pt idx="11324">
                  <c:v>45102.15691863426</c:v>
                </c:pt>
                <c:pt idx="11325">
                  <c:v>45102.167335358798</c:v>
                </c:pt>
                <c:pt idx="11326">
                  <c:v>45102.177752083335</c:v>
                </c:pt>
                <c:pt idx="11327">
                  <c:v>45102.188168807872</c:v>
                </c:pt>
                <c:pt idx="11328">
                  <c:v>45102.198585532409</c:v>
                </c:pt>
                <c:pt idx="11329">
                  <c:v>45102.209002256946</c:v>
                </c:pt>
                <c:pt idx="11330">
                  <c:v>45102.219418981484</c:v>
                </c:pt>
                <c:pt idx="11331">
                  <c:v>45102.229835706021</c:v>
                </c:pt>
                <c:pt idx="11332">
                  <c:v>45102.240252430558</c:v>
                </c:pt>
                <c:pt idx="11333">
                  <c:v>45102.250669155095</c:v>
                </c:pt>
                <c:pt idx="11334">
                  <c:v>45102.261085879632</c:v>
                </c:pt>
                <c:pt idx="11335">
                  <c:v>45102.27150260417</c:v>
                </c:pt>
                <c:pt idx="11336">
                  <c:v>45102.281919328707</c:v>
                </c:pt>
                <c:pt idx="11337">
                  <c:v>45102.292336053244</c:v>
                </c:pt>
                <c:pt idx="11338">
                  <c:v>45102.302752777781</c:v>
                </c:pt>
                <c:pt idx="11339">
                  <c:v>45102.313169502311</c:v>
                </c:pt>
                <c:pt idx="11340">
                  <c:v>45102.323586226848</c:v>
                </c:pt>
                <c:pt idx="11341">
                  <c:v>45102.334002951386</c:v>
                </c:pt>
                <c:pt idx="11342">
                  <c:v>45102.344419675923</c:v>
                </c:pt>
                <c:pt idx="11343">
                  <c:v>45102.35483640046</c:v>
                </c:pt>
                <c:pt idx="11344">
                  <c:v>45102.365253124997</c:v>
                </c:pt>
                <c:pt idx="11345">
                  <c:v>45102.375669849534</c:v>
                </c:pt>
                <c:pt idx="11346">
                  <c:v>45102.386086574072</c:v>
                </c:pt>
                <c:pt idx="11347">
                  <c:v>45102.396503298609</c:v>
                </c:pt>
                <c:pt idx="11348">
                  <c:v>45102.406920023146</c:v>
                </c:pt>
                <c:pt idx="11349">
                  <c:v>45102.417336747683</c:v>
                </c:pt>
                <c:pt idx="11350">
                  <c:v>45102.427753472221</c:v>
                </c:pt>
                <c:pt idx="11351">
                  <c:v>45102.438170196758</c:v>
                </c:pt>
                <c:pt idx="11352">
                  <c:v>45102.448586921295</c:v>
                </c:pt>
                <c:pt idx="11353">
                  <c:v>45102.459003645832</c:v>
                </c:pt>
                <c:pt idx="11354">
                  <c:v>45102.469420370369</c:v>
                </c:pt>
                <c:pt idx="11355">
                  <c:v>45102.479837094907</c:v>
                </c:pt>
                <c:pt idx="11356">
                  <c:v>45102.490253819444</c:v>
                </c:pt>
                <c:pt idx="11357">
                  <c:v>45102.500670543981</c:v>
                </c:pt>
                <c:pt idx="11358">
                  <c:v>45102.511087268518</c:v>
                </c:pt>
                <c:pt idx="11359">
                  <c:v>45102.521503993055</c:v>
                </c:pt>
                <c:pt idx="11360">
                  <c:v>45102.531920717593</c:v>
                </c:pt>
                <c:pt idx="11361">
                  <c:v>45102.54233744213</c:v>
                </c:pt>
                <c:pt idx="11362">
                  <c:v>45102.552754166667</c:v>
                </c:pt>
                <c:pt idx="11363">
                  <c:v>45102.563170891204</c:v>
                </c:pt>
                <c:pt idx="11364">
                  <c:v>45102.573587615741</c:v>
                </c:pt>
                <c:pt idx="11365">
                  <c:v>45102.584004340279</c:v>
                </c:pt>
                <c:pt idx="11366">
                  <c:v>45102.594421064816</c:v>
                </c:pt>
                <c:pt idx="11367">
                  <c:v>45102.604837789353</c:v>
                </c:pt>
                <c:pt idx="11368">
                  <c:v>45102.61525451389</c:v>
                </c:pt>
                <c:pt idx="11369">
                  <c:v>45102.625671238427</c:v>
                </c:pt>
                <c:pt idx="11370">
                  <c:v>45102.636087962965</c:v>
                </c:pt>
                <c:pt idx="11371">
                  <c:v>45102.646504687502</c:v>
                </c:pt>
                <c:pt idx="11372">
                  <c:v>45102.656921412039</c:v>
                </c:pt>
                <c:pt idx="11373">
                  <c:v>45102.667338136576</c:v>
                </c:pt>
                <c:pt idx="11374">
                  <c:v>45102.677754861113</c:v>
                </c:pt>
                <c:pt idx="11375">
                  <c:v>45102.688171585651</c:v>
                </c:pt>
                <c:pt idx="11376">
                  <c:v>45102.698588310188</c:v>
                </c:pt>
                <c:pt idx="11377">
                  <c:v>45102.709005034725</c:v>
                </c:pt>
                <c:pt idx="11378">
                  <c:v>45102.719421759262</c:v>
                </c:pt>
                <c:pt idx="11379">
                  <c:v>45102.7298384838</c:v>
                </c:pt>
                <c:pt idx="11380">
                  <c:v>45102.740255208337</c:v>
                </c:pt>
                <c:pt idx="11381">
                  <c:v>45102.750671932874</c:v>
                </c:pt>
                <c:pt idx="11382">
                  <c:v>45102.761088657404</c:v>
                </c:pt>
                <c:pt idx="11383">
                  <c:v>45102.771505381941</c:v>
                </c:pt>
                <c:pt idx="11384">
                  <c:v>45102.781922106478</c:v>
                </c:pt>
                <c:pt idx="11385">
                  <c:v>45102.792338831016</c:v>
                </c:pt>
                <c:pt idx="11386">
                  <c:v>45102.802755555553</c:v>
                </c:pt>
                <c:pt idx="11387">
                  <c:v>45102.81317228009</c:v>
                </c:pt>
                <c:pt idx="11388">
                  <c:v>45102.823589004627</c:v>
                </c:pt>
                <c:pt idx="11389">
                  <c:v>45102.834005729164</c:v>
                </c:pt>
                <c:pt idx="11390">
                  <c:v>45102.844422453702</c:v>
                </c:pt>
                <c:pt idx="11391">
                  <c:v>45102.854839178239</c:v>
                </c:pt>
                <c:pt idx="11392">
                  <c:v>45102.865255902776</c:v>
                </c:pt>
                <c:pt idx="11393">
                  <c:v>45102.875672627313</c:v>
                </c:pt>
                <c:pt idx="11394">
                  <c:v>45102.88608935185</c:v>
                </c:pt>
                <c:pt idx="11395">
                  <c:v>45102.896506076388</c:v>
                </c:pt>
                <c:pt idx="11396">
                  <c:v>45102.906922800925</c:v>
                </c:pt>
                <c:pt idx="11397">
                  <c:v>45102.917339525462</c:v>
                </c:pt>
                <c:pt idx="11398">
                  <c:v>45102.927756249999</c:v>
                </c:pt>
                <c:pt idx="11399">
                  <c:v>45102.938172974536</c:v>
                </c:pt>
                <c:pt idx="11400">
                  <c:v>45102.948589699074</c:v>
                </c:pt>
                <c:pt idx="11401">
                  <c:v>45102.959006423611</c:v>
                </c:pt>
                <c:pt idx="11402">
                  <c:v>45102.969423148148</c:v>
                </c:pt>
                <c:pt idx="11403">
                  <c:v>45102.979839872685</c:v>
                </c:pt>
                <c:pt idx="11404">
                  <c:v>45102.990256597222</c:v>
                </c:pt>
                <c:pt idx="11405">
                  <c:v>45103.00067332176</c:v>
                </c:pt>
                <c:pt idx="11406">
                  <c:v>45103.011090046297</c:v>
                </c:pt>
                <c:pt idx="11407">
                  <c:v>45103.021506770834</c:v>
                </c:pt>
                <c:pt idx="11408">
                  <c:v>45103.031923495371</c:v>
                </c:pt>
                <c:pt idx="11409">
                  <c:v>45103.042340219909</c:v>
                </c:pt>
                <c:pt idx="11410">
                  <c:v>45103.052756944446</c:v>
                </c:pt>
                <c:pt idx="11411">
                  <c:v>45103.063173668983</c:v>
                </c:pt>
                <c:pt idx="11412">
                  <c:v>45103.07359039352</c:v>
                </c:pt>
                <c:pt idx="11413">
                  <c:v>45103.084007118057</c:v>
                </c:pt>
                <c:pt idx="11414">
                  <c:v>45103.094423842595</c:v>
                </c:pt>
                <c:pt idx="11415">
                  <c:v>45103.104840567132</c:v>
                </c:pt>
                <c:pt idx="11416">
                  <c:v>45103.115257291669</c:v>
                </c:pt>
                <c:pt idx="11417">
                  <c:v>45103.125674016206</c:v>
                </c:pt>
                <c:pt idx="11418">
                  <c:v>45103.136090740743</c:v>
                </c:pt>
                <c:pt idx="11419">
                  <c:v>45103.146507465281</c:v>
                </c:pt>
                <c:pt idx="11420">
                  <c:v>45103.156924189818</c:v>
                </c:pt>
                <c:pt idx="11421">
                  <c:v>45103.167340914355</c:v>
                </c:pt>
                <c:pt idx="11422">
                  <c:v>45103.177757638892</c:v>
                </c:pt>
                <c:pt idx="11423">
                  <c:v>45103.188174363429</c:v>
                </c:pt>
                <c:pt idx="11424">
                  <c:v>45103.198591087959</c:v>
                </c:pt>
                <c:pt idx="11425">
                  <c:v>45103.209007812497</c:v>
                </c:pt>
                <c:pt idx="11426">
                  <c:v>45103.219424537034</c:v>
                </c:pt>
                <c:pt idx="11427">
                  <c:v>45103.229841261571</c:v>
                </c:pt>
                <c:pt idx="11428">
                  <c:v>45103.240257986108</c:v>
                </c:pt>
                <c:pt idx="11429">
                  <c:v>45103.250674710645</c:v>
                </c:pt>
                <c:pt idx="11430">
                  <c:v>45103.261091435183</c:v>
                </c:pt>
                <c:pt idx="11431">
                  <c:v>45103.27150815972</c:v>
                </c:pt>
                <c:pt idx="11432">
                  <c:v>45103.281924884257</c:v>
                </c:pt>
                <c:pt idx="11433">
                  <c:v>45103.292341608794</c:v>
                </c:pt>
                <c:pt idx="11434">
                  <c:v>45103.302758333331</c:v>
                </c:pt>
                <c:pt idx="11435">
                  <c:v>45103.313175057869</c:v>
                </c:pt>
                <c:pt idx="11436">
                  <c:v>45103.323591782406</c:v>
                </c:pt>
                <c:pt idx="11437">
                  <c:v>45103.334008506943</c:v>
                </c:pt>
                <c:pt idx="11438">
                  <c:v>45103.34442523148</c:v>
                </c:pt>
                <c:pt idx="11439">
                  <c:v>45103.354841956017</c:v>
                </c:pt>
                <c:pt idx="11440">
                  <c:v>45103.365258680555</c:v>
                </c:pt>
                <c:pt idx="11441">
                  <c:v>45103.375675405092</c:v>
                </c:pt>
                <c:pt idx="11442">
                  <c:v>45103.386092129629</c:v>
                </c:pt>
                <c:pt idx="11443">
                  <c:v>45103.396508854166</c:v>
                </c:pt>
                <c:pt idx="11444">
                  <c:v>45103.406925578704</c:v>
                </c:pt>
                <c:pt idx="11445">
                  <c:v>45103.417342303241</c:v>
                </c:pt>
                <c:pt idx="11446">
                  <c:v>45103.427759027778</c:v>
                </c:pt>
                <c:pt idx="11447">
                  <c:v>45103.438175752315</c:v>
                </c:pt>
                <c:pt idx="11448">
                  <c:v>45103.448592476852</c:v>
                </c:pt>
                <c:pt idx="11449">
                  <c:v>45103.45900920139</c:v>
                </c:pt>
                <c:pt idx="11450">
                  <c:v>45103.469425925927</c:v>
                </c:pt>
                <c:pt idx="11451">
                  <c:v>45103.479842650464</c:v>
                </c:pt>
                <c:pt idx="11452">
                  <c:v>45103.490259375001</c:v>
                </c:pt>
                <c:pt idx="11453">
                  <c:v>45103.500676099538</c:v>
                </c:pt>
                <c:pt idx="11454">
                  <c:v>45103.511092824076</c:v>
                </c:pt>
                <c:pt idx="11455">
                  <c:v>45103.521509548613</c:v>
                </c:pt>
                <c:pt idx="11456">
                  <c:v>45103.53192627315</c:v>
                </c:pt>
                <c:pt idx="11457">
                  <c:v>45103.542342997687</c:v>
                </c:pt>
                <c:pt idx="11458">
                  <c:v>45103.552759722224</c:v>
                </c:pt>
                <c:pt idx="11459">
                  <c:v>45103.563176446762</c:v>
                </c:pt>
                <c:pt idx="11460">
                  <c:v>45103.573593171299</c:v>
                </c:pt>
                <c:pt idx="11461">
                  <c:v>45103.584009895836</c:v>
                </c:pt>
                <c:pt idx="11462">
                  <c:v>45103.594426620373</c:v>
                </c:pt>
                <c:pt idx="11463">
                  <c:v>45103.60484334491</c:v>
                </c:pt>
                <c:pt idx="11464">
                  <c:v>45103.615260069448</c:v>
                </c:pt>
                <c:pt idx="11465">
                  <c:v>45103.625676793985</c:v>
                </c:pt>
                <c:pt idx="11466">
                  <c:v>45103.636093518522</c:v>
                </c:pt>
                <c:pt idx="11467">
                  <c:v>45103.646510243052</c:v>
                </c:pt>
                <c:pt idx="11468">
                  <c:v>45103.656926967589</c:v>
                </c:pt>
                <c:pt idx="11469">
                  <c:v>45103.667343692126</c:v>
                </c:pt>
                <c:pt idx="11470">
                  <c:v>45103.677760416664</c:v>
                </c:pt>
                <c:pt idx="11471">
                  <c:v>45103.688177141201</c:v>
                </c:pt>
                <c:pt idx="11472">
                  <c:v>45103.698593865738</c:v>
                </c:pt>
                <c:pt idx="11473">
                  <c:v>45103.709010590275</c:v>
                </c:pt>
                <c:pt idx="11474">
                  <c:v>45103.719427314812</c:v>
                </c:pt>
                <c:pt idx="11475">
                  <c:v>45103.72984403935</c:v>
                </c:pt>
                <c:pt idx="11476">
                  <c:v>45103.740260763887</c:v>
                </c:pt>
                <c:pt idx="11477">
                  <c:v>45103.750677488424</c:v>
                </c:pt>
                <c:pt idx="11478">
                  <c:v>45103.761094212961</c:v>
                </c:pt>
                <c:pt idx="11479">
                  <c:v>45103.771510937499</c:v>
                </c:pt>
                <c:pt idx="11480">
                  <c:v>45103.781927662036</c:v>
                </c:pt>
                <c:pt idx="11481">
                  <c:v>45103.792344386573</c:v>
                </c:pt>
                <c:pt idx="11482">
                  <c:v>45103.80276111111</c:v>
                </c:pt>
                <c:pt idx="11483">
                  <c:v>45103.813177835647</c:v>
                </c:pt>
                <c:pt idx="11484">
                  <c:v>45103.823594560185</c:v>
                </c:pt>
                <c:pt idx="11485">
                  <c:v>45103.834011284722</c:v>
                </c:pt>
                <c:pt idx="11486">
                  <c:v>45103.844428009259</c:v>
                </c:pt>
                <c:pt idx="11487">
                  <c:v>45103.854844733796</c:v>
                </c:pt>
                <c:pt idx="11488">
                  <c:v>45103.865261458333</c:v>
                </c:pt>
                <c:pt idx="11489">
                  <c:v>45103.875678182871</c:v>
                </c:pt>
                <c:pt idx="11490">
                  <c:v>45103.886094907408</c:v>
                </c:pt>
                <c:pt idx="11491">
                  <c:v>45103.896511631945</c:v>
                </c:pt>
                <c:pt idx="11492">
                  <c:v>45103.906928356482</c:v>
                </c:pt>
                <c:pt idx="11493">
                  <c:v>45103.917345081019</c:v>
                </c:pt>
                <c:pt idx="11494">
                  <c:v>45103.927761805557</c:v>
                </c:pt>
                <c:pt idx="11495">
                  <c:v>45103.938178530094</c:v>
                </c:pt>
                <c:pt idx="11496">
                  <c:v>45103.948595254631</c:v>
                </c:pt>
                <c:pt idx="11497">
                  <c:v>45103.959011979168</c:v>
                </c:pt>
                <c:pt idx="11498">
                  <c:v>45103.969428703705</c:v>
                </c:pt>
                <c:pt idx="11499">
                  <c:v>45103.979845428243</c:v>
                </c:pt>
                <c:pt idx="11500">
                  <c:v>45103.99026215278</c:v>
                </c:pt>
                <c:pt idx="11501">
                  <c:v>45104.000678877317</c:v>
                </c:pt>
                <c:pt idx="11502">
                  <c:v>45104.011095601854</c:v>
                </c:pt>
                <c:pt idx="11503">
                  <c:v>45104.021512326392</c:v>
                </c:pt>
                <c:pt idx="11504">
                  <c:v>45104.031929050929</c:v>
                </c:pt>
                <c:pt idx="11505">
                  <c:v>45104.042345775466</c:v>
                </c:pt>
                <c:pt idx="11506">
                  <c:v>45104.052762500003</c:v>
                </c:pt>
                <c:pt idx="11507">
                  <c:v>45104.06317922454</c:v>
                </c:pt>
                <c:pt idx="11508">
                  <c:v>45104.073595949078</c:v>
                </c:pt>
                <c:pt idx="11509">
                  <c:v>45104.084012673608</c:v>
                </c:pt>
                <c:pt idx="11510">
                  <c:v>45104.094429398145</c:v>
                </c:pt>
                <c:pt idx="11511">
                  <c:v>45104.104846122682</c:v>
                </c:pt>
                <c:pt idx="11512">
                  <c:v>45104.115262847219</c:v>
                </c:pt>
                <c:pt idx="11513">
                  <c:v>45104.125679571756</c:v>
                </c:pt>
                <c:pt idx="11514">
                  <c:v>45104.136096296294</c:v>
                </c:pt>
                <c:pt idx="11515">
                  <c:v>45104.146513020831</c:v>
                </c:pt>
                <c:pt idx="11516">
                  <c:v>45104.156929745368</c:v>
                </c:pt>
                <c:pt idx="11517">
                  <c:v>45104.167346469905</c:v>
                </c:pt>
                <c:pt idx="11518">
                  <c:v>45104.177763194442</c:v>
                </c:pt>
                <c:pt idx="11519">
                  <c:v>45104.18817991898</c:v>
                </c:pt>
                <c:pt idx="11520">
                  <c:v>45104.198596643517</c:v>
                </c:pt>
                <c:pt idx="11521">
                  <c:v>45104.209013368054</c:v>
                </c:pt>
                <c:pt idx="11522">
                  <c:v>45104.219430092591</c:v>
                </c:pt>
                <c:pt idx="11523">
                  <c:v>45104.229846817128</c:v>
                </c:pt>
                <c:pt idx="11524">
                  <c:v>45104.240263541666</c:v>
                </c:pt>
                <c:pt idx="11525">
                  <c:v>45104.250680266203</c:v>
                </c:pt>
                <c:pt idx="11526">
                  <c:v>45104.26109699074</c:v>
                </c:pt>
                <c:pt idx="11527">
                  <c:v>45104.271513715277</c:v>
                </c:pt>
                <c:pt idx="11528">
                  <c:v>45104.281930439814</c:v>
                </c:pt>
                <c:pt idx="11529">
                  <c:v>45104.292347164352</c:v>
                </c:pt>
                <c:pt idx="11530">
                  <c:v>45104.302763888889</c:v>
                </c:pt>
                <c:pt idx="11531">
                  <c:v>45104.313180613426</c:v>
                </c:pt>
                <c:pt idx="11532">
                  <c:v>45104.323597337963</c:v>
                </c:pt>
                <c:pt idx="11533">
                  <c:v>45104.334014062501</c:v>
                </c:pt>
                <c:pt idx="11534">
                  <c:v>45104.344430787038</c:v>
                </c:pt>
                <c:pt idx="11535">
                  <c:v>45104.354847511575</c:v>
                </c:pt>
                <c:pt idx="11536">
                  <c:v>45104.365264236112</c:v>
                </c:pt>
                <c:pt idx="11537">
                  <c:v>45104.375680960649</c:v>
                </c:pt>
                <c:pt idx="11538">
                  <c:v>45104.386097685187</c:v>
                </c:pt>
                <c:pt idx="11539">
                  <c:v>45104.396514409724</c:v>
                </c:pt>
                <c:pt idx="11540">
                  <c:v>45104.406931134261</c:v>
                </c:pt>
                <c:pt idx="11541">
                  <c:v>45104.417347858798</c:v>
                </c:pt>
                <c:pt idx="11542">
                  <c:v>45104.427764583335</c:v>
                </c:pt>
                <c:pt idx="11543">
                  <c:v>45104.438181307873</c:v>
                </c:pt>
                <c:pt idx="11544">
                  <c:v>45104.44859803241</c:v>
                </c:pt>
                <c:pt idx="11545">
                  <c:v>45104.459014756947</c:v>
                </c:pt>
                <c:pt idx="11546">
                  <c:v>45104.469431481484</c:v>
                </c:pt>
                <c:pt idx="11547">
                  <c:v>45104.479848206021</c:v>
                </c:pt>
                <c:pt idx="11548">
                  <c:v>45104.490264930559</c:v>
                </c:pt>
                <c:pt idx="11549">
                  <c:v>45104.500681655096</c:v>
                </c:pt>
                <c:pt idx="11550">
                  <c:v>45104.511098379633</c:v>
                </c:pt>
                <c:pt idx="11551">
                  <c:v>45104.52151510417</c:v>
                </c:pt>
                <c:pt idx="11552">
                  <c:v>45104.5319318287</c:v>
                </c:pt>
                <c:pt idx="11553">
                  <c:v>45104.542348553237</c:v>
                </c:pt>
                <c:pt idx="11554">
                  <c:v>45104.552765277775</c:v>
                </c:pt>
                <c:pt idx="11555">
                  <c:v>45104.563182002312</c:v>
                </c:pt>
                <c:pt idx="11556">
                  <c:v>45104.573598726849</c:v>
                </c:pt>
                <c:pt idx="11557">
                  <c:v>45104.584015451386</c:v>
                </c:pt>
                <c:pt idx="11558">
                  <c:v>45104.594432175923</c:v>
                </c:pt>
                <c:pt idx="11559">
                  <c:v>45104.604848900461</c:v>
                </c:pt>
                <c:pt idx="11560">
                  <c:v>45104.615265624998</c:v>
                </c:pt>
                <c:pt idx="11561">
                  <c:v>45104.625682349535</c:v>
                </c:pt>
                <c:pt idx="11562">
                  <c:v>45104.636099074072</c:v>
                </c:pt>
                <c:pt idx="11563">
                  <c:v>45104.646515798609</c:v>
                </c:pt>
                <c:pt idx="11564">
                  <c:v>45104.656932523147</c:v>
                </c:pt>
                <c:pt idx="11565">
                  <c:v>45104.667349247684</c:v>
                </c:pt>
                <c:pt idx="11566">
                  <c:v>45104.677765972221</c:v>
                </c:pt>
                <c:pt idx="11567">
                  <c:v>45104.688182696758</c:v>
                </c:pt>
                <c:pt idx="11568">
                  <c:v>45104.698599421296</c:v>
                </c:pt>
                <c:pt idx="11569">
                  <c:v>45104.709016145833</c:v>
                </c:pt>
                <c:pt idx="11570">
                  <c:v>45104.71943287037</c:v>
                </c:pt>
                <c:pt idx="11571">
                  <c:v>45104.729849594907</c:v>
                </c:pt>
                <c:pt idx="11572">
                  <c:v>45104.740266319444</c:v>
                </c:pt>
                <c:pt idx="11573">
                  <c:v>45104.750683043982</c:v>
                </c:pt>
                <c:pt idx="11574">
                  <c:v>45104.761099768519</c:v>
                </c:pt>
                <c:pt idx="11575">
                  <c:v>45104.771516493056</c:v>
                </c:pt>
                <c:pt idx="11576">
                  <c:v>45104.781933217593</c:v>
                </c:pt>
                <c:pt idx="11577">
                  <c:v>45104.79234994213</c:v>
                </c:pt>
                <c:pt idx="11578">
                  <c:v>45104.802766666668</c:v>
                </c:pt>
                <c:pt idx="11579">
                  <c:v>45104.813183391205</c:v>
                </c:pt>
                <c:pt idx="11580">
                  <c:v>45104.823600115742</c:v>
                </c:pt>
                <c:pt idx="11581">
                  <c:v>45104.834016840279</c:v>
                </c:pt>
                <c:pt idx="11582">
                  <c:v>45104.844433564816</c:v>
                </c:pt>
                <c:pt idx="11583">
                  <c:v>45104.854850289354</c:v>
                </c:pt>
                <c:pt idx="11584">
                  <c:v>45104.865267013891</c:v>
                </c:pt>
                <c:pt idx="11585">
                  <c:v>45104.875683738428</c:v>
                </c:pt>
                <c:pt idx="11586">
                  <c:v>45104.886100462965</c:v>
                </c:pt>
                <c:pt idx="11587">
                  <c:v>45104.896517187502</c:v>
                </c:pt>
                <c:pt idx="11588">
                  <c:v>45104.90693391204</c:v>
                </c:pt>
                <c:pt idx="11589">
                  <c:v>45104.917350636577</c:v>
                </c:pt>
                <c:pt idx="11590">
                  <c:v>45104.927767361114</c:v>
                </c:pt>
                <c:pt idx="11591">
                  <c:v>45104.938184085651</c:v>
                </c:pt>
                <c:pt idx="11592">
                  <c:v>45104.948600810189</c:v>
                </c:pt>
                <c:pt idx="11593">
                  <c:v>45104.959017534726</c:v>
                </c:pt>
                <c:pt idx="11594">
                  <c:v>45104.969434259256</c:v>
                </c:pt>
                <c:pt idx="11595">
                  <c:v>45104.979850983793</c:v>
                </c:pt>
                <c:pt idx="11596">
                  <c:v>45104.99026770833</c:v>
                </c:pt>
                <c:pt idx="11597">
                  <c:v>45105.000684432867</c:v>
                </c:pt>
                <c:pt idx="11598">
                  <c:v>45105.011101157404</c:v>
                </c:pt>
                <c:pt idx="11599">
                  <c:v>45105.021517881942</c:v>
                </c:pt>
                <c:pt idx="11600">
                  <c:v>45105.031934606479</c:v>
                </c:pt>
                <c:pt idx="11601">
                  <c:v>45105.042351331016</c:v>
                </c:pt>
                <c:pt idx="11602">
                  <c:v>45105.052768055553</c:v>
                </c:pt>
                <c:pt idx="11603">
                  <c:v>45105.063184780091</c:v>
                </c:pt>
                <c:pt idx="11604">
                  <c:v>45105.073601504628</c:v>
                </c:pt>
                <c:pt idx="11605">
                  <c:v>45105.084018229165</c:v>
                </c:pt>
                <c:pt idx="11606">
                  <c:v>45105.094434953702</c:v>
                </c:pt>
                <c:pt idx="11607">
                  <c:v>45105.104851678239</c:v>
                </c:pt>
                <c:pt idx="11608">
                  <c:v>45105.115268402777</c:v>
                </c:pt>
                <c:pt idx="11609">
                  <c:v>45105.125685127314</c:v>
                </c:pt>
                <c:pt idx="11610">
                  <c:v>45105.136101851851</c:v>
                </c:pt>
                <c:pt idx="11611">
                  <c:v>45105.146518576388</c:v>
                </c:pt>
                <c:pt idx="11612">
                  <c:v>45105.156935300925</c:v>
                </c:pt>
                <c:pt idx="11613">
                  <c:v>45105.167352025463</c:v>
                </c:pt>
                <c:pt idx="11614">
                  <c:v>45105.17776875</c:v>
                </c:pt>
                <c:pt idx="11615">
                  <c:v>45105.188185474537</c:v>
                </c:pt>
                <c:pt idx="11616">
                  <c:v>45105.198602199074</c:v>
                </c:pt>
                <c:pt idx="11617">
                  <c:v>45105.209018923611</c:v>
                </c:pt>
                <c:pt idx="11618">
                  <c:v>45105.219435648149</c:v>
                </c:pt>
                <c:pt idx="11619">
                  <c:v>45105.229852372686</c:v>
                </c:pt>
                <c:pt idx="11620">
                  <c:v>45105.240269097223</c:v>
                </c:pt>
                <c:pt idx="11621">
                  <c:v>45105.25068582176</c:v>
                </c:pt>
                <c:pt idx="11622">
                  <c:v>45105.261102546297</c:v>
                </c:pt>
                <c:pt idx="11623">
                  <c:v>45105.271519270835</c:v>
                </c:pt>
                <c:pt idx="11624">
                  <c:v>45105.281935995372</c:v>
                </c:pt>
                <c:pt idx="11625">
                  <c:v>45105.292352719909</c:v>
                </c:pt>
                <c:pt idx="11626">
                  <c:v>45105.302769444446</c:v>
                </c:pt>
                <c:pt idx="11627">
                  <c:v>45105.313186168984</c:v>
                </c:pt>
                <c:pt idx="11628">
                  <c:v>45105.323602893521</c:v>
                </c:pt>
                <c:pt idx="11629">
                  <c:v>45105.334019618058</c:v>
                </c:pt>
                <c:pt idx="11630">
                  <c:v>45105.344436342595</c:v>
                </c:pt>
                <c:pt idx="11631">
                  <c:v>45105.354853067132</c:v>
                </c:pt>
                <c:pt idx="11632">
                  <c:v>45105.36526979167</c:v>
                </c:pt>
                <c:pt idx="11633">
                  <c:v>45105.375686516207</c:v>
                </c:pt>
                <c:pt idx="11634">
                  <c:v>45105.386103240744</c:v>
                </c:pt>
                <c:pt idx="11635">
                  <c:v>45105.396519965281</c:v>
                </c:pt>
                <c:pt idx="11636">
                  <c:v>45105.406936689818</c:v>
                </c:pt>
                <c:pt idx="11637">
                  <c:v>45105.417353414348</c:v>
                </c:pt>
                <c:pt idx="11638">
                  <c:v>45105.427770138886</c:v>
                </c:pt>
                <c:pt idx="11639">
                  <c:v>45105.438186863423</c:v>
                </c:pt>
                <c:pt idx="11640">
                  <c:v>45105.44860358796</c:v>
                </c:pt>
                <c:pt idx="11641">
                  <c:v>45105.459020312497</c:v>
                </c:pt>
                <c:pt idx="11642">
                  <c:v>45105.469437037034</c:v>
                </c:pt>
                <c:pt idx="11643">
                  <c:v>45105.479853761572</c:v>
                </c:pt>
                <c:pt idx="11644">
                  <c:v>45105.490270486109</c:v>
                </c:pt>
                <c:pt idx="11645">
                  <c:v>45105.500687210646</c:v>
                </c:pt>
                <c:pt idx="11646">
                  <c:v>45105.511103935183</c:v>
                </c:pt>
                <c:pt idx="11647">
                  <c:v>45105.52152065972</c:v>
                </c:pt>
                <c:pt idx="11648">
                  <c:v>45105.531937384258</c:v>
                </c:pt>
                <c:pt idx="11649">
                  <c:v>45105.542354108795</c:v>
                </c:pt>
                <c:pt idx="11650">
                  <c:v>45105.552770833332</c:v>
                </c:pt>
                <c:pt idx="11651">
                  <c:v>45105.563187557869</c:v>
                </c:pt>
                <c:pt idx="11652">
                  <c:v>45105.573604282406</c:v>
                </c:pt>
                <c:pt idx="11653">
                  <c:v>45105.584021006944</c:v>
                </c:pt>
                <c:pt idx="11654">
                  <c:v>45105.594437731481</c:v>
                </c:pt>
                <c:pt idx="11655">
                  <c:v>45105.604854456018</c:v>
                </c:pt>
                <c:pt idx="11656">
                  <c:v>45105.615271180555</c:v>
                </c:pt>
                <c:pt idx="11657">
                  <c:v>45105.625687905092</c:v>
                </c:pt>
                <c:pt idx="11658">
                  <c:v>45105.63610462963</c:v>
                </c:pt>
                <c:pt idx="11659">
                  <c:v>45105.646521354167</c:v>
                </c:pt>
                <c:pt idx="11660">
                  <c:v>45105.656938078704</c:v>
                </c:pt>
                <c:pt idx="11661">
                  <c:v>45105.667354803241</c:v>
                </c:pt>
                <c:pt idx="11662">
                  <c:v>45105.677771527779</c:v>
                </c:pt>
                <c:pt idx="11663">
                  <c:v>45105.688188252316</c:v>
                </c:pt>
                <c:pt idx="11664">
                  <c:v>45105.698604976853</c:v>
                </c:pt>
                <c:pt idx="11665">
                  <c:v>45105.70902170139</c:v>
                </c:pt>
                <c:pt idx="11666">
                  <c:v>45105.719438425927</c:v>
                </c:pt>
                <c:pt idx="11667">
                  <c:v>45105.729855150465</c:v>
                </c:pt>
                <c:pt idx="11668">
                  <c:v>45105.740271875002</c:v>
                </c:pt>
                <c:pt idx="11669">
                  <c:v>45105.750688599539</c:v>
                </c:pt>
                <c:pt idx="11670">
                  <c:v>45105.761105324076</c:v>
                </c:pt>
                <c:pt idx="11671">
                  <c:v>45105.771522048613</c:v>
                </c:pt>
                <c:pt idx="11672">
                  <c:v>45105.781938773151</c:v>
                </c:pt>
                <c:pt idx="11673">
                  <c:v>45105.792355497688</c:v>
                </c:pt>
                <c:pt idx="11674">
                  <c:v>45105.802772222225</c:v>
                </c:pt>
                <c:pt idx="11675">
                  <c:v>45105.813188946762</c:v>
                </c:pt>
                <c:pt idx="11676">
                  <c:v>45105.823605671299</c:v>
                </c:pt>
                <c:pt idx="11677">
                  <c:v>45105.834022395837</c:v>
                </c:pt>
                <c:pt idx="11678">
                  <c:v>45105.844439120374</c:v>
                </c:pt>
                <c:pt idx="11679">
                  <c:v>45105.854855844904</c:v>
                </c:pt>
                <c:pt idx="11680">
                  <c:v>45105.865272569441</c:v>
                </c:pt>
                <c:pt idx="11681">
                  <c:v>45105.875689293978</c:v>
                </c:pt>
                <c:pt idx="11682">
                  <c:v>45105.886106018515</c:v>
                </c:pt>
                <c:pt idx="11683">
                  <c:v>45105.896522743053</c:v>
                </c:pt>
                <c:pt idx="11684">
                  <c:v>45105.90693946759</c:v>
                </c:pt>
                <c:pt idx="11685">
                  <c:v>45105.917356192127</c:v>
                </c:pt>
                <c:pt idx="11686">
                  <c:v>45105.927772916664</c:v>
                </c:pt>
                <c:pt idx="11687">
                  <c:v>45105.938189641201</c:v>
                </c:pt>
                <c:pt idx="11688">
                  <c:v>45105.948606365739</c:v>
                </c:pt>
                <c:pt idx="11689">
                  <c:v>45105.959023090276</c:v>
                </c:pt>
                <c:pt idx="11690">
                  <c:v>45105.969439814813</c:v>
                </c:pt>
                <c:pt idx="11691">
                  <c:v>45105.97985653935</c:v>
                </c:pt>
                <c:pt idx="11692">
                  <c:v>45105.990273263888</c:v>
                </c:pt>
                <c:pt idx="11693">
                  <c:v>45106.000689988425</c:v>
                </c:pt>
                <c:pt idx="11694">
                  <c:v>45106.011106712962</c:v>
                </c:pt>
                <c:pt idx="11695">
                  <c:v>45106.021523437499</c:v>
                </c:pt>
                <c:pt idx="11696">
                  <c:v>45106.031940162036</c:v>
                </c:pt>
                <c:pt idx="11697">
                  <c:v>45106.042356886574</c:v>
                </c:pt>
                <c:pt idx="11698">
                  <c:v>45106.052773611111</c:v>
                </c:pt>
                <c:pt idx="11699">
                  <c:v>45106.063190335648</c:v>
                </c:pt>
                <c:pt idx="11700">
                  <c:v>45106.073607060185</c:v>
                </c:pt>
                <c:pt idx="11701">
                  <c:v>45106.084023784722</c:v>
                </c:pt>
                <c:pt idx="11702">
                  <c:v>45106.09444050926</c:v>
                </c:pt>
                <c:pt idx="11703">
                  <c:v>45106.104857233797</c:v>
                </c:pt>
                <c:pt idx="11704">
                  <c:v>45106.115273958334</c:v>
                </c:pt>
                <c:pt idx="11705">
                  <c:v>45106.125690682871</c:v>
                </c:pt>
                <c:pt idx="11706">
                  <c:v>45106.136107407408</c:v>
                </c:pt>
                <c:pt idx="11707">
                  <c:v>45106.146524131946</c:v>
                </c:pt>
                <c:pt idx="11708">
                  <c:v>45106.156940856483</c:v>
                </c:pt>
                <c:pt idx="11709">
                  <c:v>45106.16735758102</c:v>
                </c:pt>
                <c:pt idx="11710">
                  <c:v>45106.177774305557</c:v>
                </c:pt>
                <c:pt idx="11711">
                  <c:v>45106.188191030094</c:v>
                </c:pt>
                <c:pt idx="11712">
                  <c:v>45106.198607754632</c:v>
                </c:pt>
                <c:pt idx="11713">
                  <c:v>45106.209024479169</c:v>
                </c:pt>
                <c:pt idx="11714">
                  <c:v>45106.219441203706</c:v>
                </c:pt>
                <c:pt idx="11715">
                  <c:v>45106.229857928243</c:v>
                </c:pt>
                <c:pt idx="11716">
                  <c:v>45106.24027465278</c:v>
                </c:pt>
                <c:pt idx="11717">
                  <c:v>45106.250691377318</c:v>
                </c:pt>
                <c:pt idx="11718">
                  <c:v>45106.261108101855</c:v>
                </c:pt>
                <c:pt idx="11719">
                  <c:v>45106.271524826392</c:v>
                </c:pt>
                <c:pt idx="11720">
                  <c:v>45106.281941550929</c:v>
                </c:pt>
                <c:pt idx="11721">
                  <c:v>45106.292358275467</c:v>
                </c:pt>
                <c:pt idx="11722">
                  <c:v>45106.302774999996</c:v>
                </c:pt>
                <c:pt idx="11723">
                  <c:v>45106.313191724534</c:v>
                </c:pt>
                <c:pt idx="11724">
                  <c:v>45106.323608449071</c:v>
                </c:pt>
                <c:pt idx="11725">
                  <c:v>45106.334025173608</c:v>
                </c:pt>
                <c:pt idx="11726">
                  <c:v>45106.344441898145</c:v>
                </c:pt>
                <c:pt idx="11727">
                  <c:v>45106.354858622683</c:v>
                </c:pt>
                <c:pt idx="11728">
                  <c:v>45106.36527534722</c:v>
                </c:pt>
                <c:pt idx="11729">
                  <c:v>45106.375692071757</c:v>
                </c:pt>
                <c:pt idx="11730">
                  <c:v>45106.386108796294</c:v>
                </c:pt>
                <c:pt idx="11731">
                  <c:v>45106.396525520831</c:v>
                </c:pt>
                <c:pt idx="11732">
                  <c:v>45106.406942245369</c:v>
                </c:pt>
                <c:pt idx="11733">
                  <c:v>45106.417358969906</c:v>
                </c:pt>
                <c:pt idx="11734">
                  <c:v>45106.427775694443</c:v>
                </c:pt>
                <c:pt idx="11735">
                  <c:v>45106.43819241898</c:v>
                </c:pt>
                <c:pt idx="11736">
                  <c:v>45106.448609143517</c:v>
                </c:pt>
                <c:pt idx="11737">
                  <c:v>45106.459025868055</c:v>
                </c:pt>
                <c:pt idx="11738">
                  <c:v>45106.469442592592</c:v>
                </c:pt>
                <c:pt idx="11739">
                  <c:v>45106.479859317129</c:v>
                </c:pt>
                <c:pt idx="11740">
                  <c:v>45106.490276041666</c:v>
                </c:pt>
                <c:pt idx="11741">
                  <c:v>45106.500692766203</c:v>
                </c:pt>
                <c:pt idx="11742">
                  <c:v>45106.511109490741</c:v>
                </c:pt>
                <c:pt idx="11743">
                  <c:v>45106.521526215278</c:v>
                </c:pt>
                <c:pt idx="11744">
                  <c:v>45106.531942939815</c:v>
                </c:pt>
                <c:pt idx="11745">
                  <c:v>45106.542359664352</c:v>
                </c:pt>
                <c:pt idx="11746">
                  <c:v>45106.552776388889</c:v>
                </c:pt>
                <c:pt idx="11747">
                  <c:v>45106.563193113427</c:v>
                </c:pt>
                <c:pt idx="11748">
                  <c:v>45106.573609837964</c:v>
                </c:pt>
                <c:pt idx="11749">
                  <c:v>45106.584026562501</c:v>
                </c:pt>
                <c:pt idx="11750">
                  <c:v>45106.594443287038</c:v>
                </c:pt>
                <c:pt idx="11751">
                  <c:v>45106.604860011576</c:v>
                </c:pt>
                <c:pt idx="11752">
                  <c:v>45106.615276736113</c:v>
                </c:pt>
                <c:pt idx="11753">
                  <c:v>45106.62569346065</c:v>
                </c:pt>
                <c:pt idx="11754">
                  <c:v>45106.636110185187</c:v>
                </c:pt>
                <c:pt idx="11755">
                  <c:v>45106.646526909724</c:v>
                </c:pt>
                <c:pt idx="11756">
                  <c:v>45106.656943634262</c:v>
                </c:pt>
                <c:pt idx="11757">
                  <c:v>45106.667360358799</c:v>
                </c:pt>
                <c:pt idx="11758">
                  <c:v>45106.677777083336</c:v>
                </c:pt>
                <c:pt idx="11759">
                  <c:v>45106.688193807873</c:v>
                </c:pt>
                <c:pt idx="11760">
                  <c:v>45106.69861053241</c:v>
                </c:pt>
                <c:pt idx="11761">
                  <c:v>45106.709027256948</c:v>
                </c:pt>
                <c:pt idx="11762">
                  <c:v>45106.719443981485</c:v>
                </c:pt>
                <c:pt idx="11763">
                  <c:v>45106.729860706022</c:v>
                </c:pt>
                <c:pt idx="11764">
                  <c:v>45106.740277430552</c:v>
                </c:pt>
                <c:pt idx="11765">
                  <c:v>45106.750694155089</c:v>
                </c:pt>
                <c:pt idx="11766">
                  <c:v>45106.761110879626</c:v>
                </c:pt>
                <c:pt idx="11767">
                  <c:v>45106.771527604164</c:v>
                </c:pt>
                <c:pt idx="11768">
                  <c:v>45106.781944328701</c:v>
                </c:pt>
                <c:pt idx="11769">
                  <c:v>45106.792361053238</c:v>
                </c:pt>
                <c:pt idx="11770">
                  <c:v>45106.802777777775</c:v>
                </c:pt>
                <c:pt idx="11771">
                  <c:v>45106.813194502312</c:v>
                </c:pt>
                <c:pt idx="11772">
                  <c:v>45106.82361122685</c:v>
                </c:pt>
                <c:pt idx="11773">
                  <c:v>45106.834027951387</c:v>
                </c:pt>
                <c:pt idx="11774">
                  <c:v>45106.844444675924</c:v>
                </c:pt>
                <c:pt idx="11775">
                  <c:v>45106.854861400461</c:v>
                </c:pt>
                <c:pt idx="11776">
                  <c:v>45106.865278124998</c:v>
                </c:pt>
                <c:pt idx="11777">
                  <c:v>45106.875694849536</c:v>
                </c:pt>
                <c:pt idx="11778">
                  <c:v>45106.886111574073</c:v>
                </c:pt>
                <c:pt idx="11779">
                  <c:v>45106.89652829861</c:v>
                </c:pt>
                <c:pt idx="11780">
                  <c:v>45106.906945023147</c:v>
                </c:pt>
                <c:pt idx="11781">
                  <c:v>45106.917361747684</c:v>
                </c:pt>
                <c:pt idx="11782">
                  <c:v>45106.927778472222</c:v>
                </c:pt>
                <c:pt idx="11783">
                  <c:v>45106.938195196759</c:v>
                </c:pt>
                <c:pt idx="11784">
                  <c:v>45106.948611921296</c:v>
                </c:pt>
                <c:pt idx="11785">
                  <c:v>45106.959028645833</c:v>
                </c:pt>
                <c:pt idx="11786">
                  <c:v>45106.969445370371</c:v>
                </c:pt>
                <c:pt idx="11787">
                  <c:v>45106.979862094908</c:v>
                </c:pt>
                <c:pt idx="11788">
                  <c:v>45106.990278819445</c:v>
                </c:pt>
                <c:pt idx="11789">
                  <c:v>45107.000695543982</c:v>
                </c:pt>
                <c:pt idx="11790">
                  <c:v>45107.011112268519</c:v>
                </c:pt>
                <c:pt idx="11791">
                  <c:v>45107.021528993057</c:v>
                </c:pt>
                <c:pt idx="11792">
                  <c:v>45107.031945717594</c:v>
                </c:pt>
                <c:pt idx="11793">
                  <c:v>45107.042362442131</c:v>
                </c:pt>
                <c:pt idx="11794">
                  <c:v>45107.052779166668</c:v>
                </c:pt>
                <c:pt idx="11795">
                  <c:v>45107.063195891205</c:v>
                </c:pt>
                <c:pt idx="11796">
                  <c:v>45107.073612615743</c:v>
                </c:pt>
                <c:pt idx="11797">
                  <c:v>45107.08402934028</c:v>
                </c:pt>
                <c:pt idx="11798">
                  <c:v>45107.094446064817</c:v>
                </c:pt>
                <c:pt idx="11799">
                  <c:v>45107.104862789354</c:v>
                </c:pt>
                <c:pt idx="11800">
                  <c:v>45107.115279513891</c:v>
                </c:pt>
                <c:pt idx="11801">
                  <c:v>45107.125696238429</c:v>
                </c:pt>
                <c:pt idx="11802">
                  <c:v>45107.136112962966</c:v>
                </c:pt>
                <c:pt idx="11803">
                  <c:v>45107.146529687503</c:v>
                </c:pt>
                <c:pt idx="11804">
                  <c:v>45107.15694641204</c:v>
                </c:pt>
                <c:pt idx="11805">
                  <c:v>45107.167363136577</c:v>
                </c:pt>
                <c:pt idx="11806">
                  <c:v>45107.177779861115</c:v>
                </c:pt>
                <c:pt idx="11807">
                  <c:v>45107.188196585645</c:v>
                </c:pt>
                <c:pt idx="11808">
                  <c:v>45107.198613310182</c:v>
                </c:pt>
                <c:pt idx="11809">
                  <c:v>45107.209030034719</c:v>
                </c:pt>
                <c:pt idx="11810">
                  <c:v>45107.219446759256</c:v>
                </c:pt>
                <c:pt idx="11811">
                  <c:v>45107.229863483793</c:v>
                </c:pt>
                <c:pt idx="11812">
                  <c:v>45107.240280208331</c:v>
                </c:pt>
                <c:pt idx="11813">
                  <c:v>45107.250696932868</c:v>
                </c:pt>
                <c:pt idx="11814">
                  <c:v>45107.261113657405</c:v>
                </c:pt>
                <c:pt idx="11815">
                  <c:v>45107.271530381942</c:v>
                </c:pt>
                <c:pt idx="11816">
                  <c:v>45107.281947106479</c:v>
                </c:pt>
                <c:pt idx="11817">
                  <c:v>45107.292363831017</c:v>
                </c:pt>
                <c:pt idx="11818">
                  <c:v>45107.302780555554</c:v>
                </c:pt>
                <c:pt idx="11819">
                  <c:v>45107.313197280091</c:v>
                </c:pt>
                <c:pt idx="11820">
                  <c:v>45107.323614004628</c:v>
                </c:pt>
                <c:pt idx="11821">
                  <c:v>45107.334030729166</c:v>
                </c:pt>
                <c:pt idx="11822">
                  <c:v>45107.344447453703</c:v>
                </c:pt>
                <c:pt idx="11823">
                  <c:v>45107.35486417824</c:v>
                </c:pt>
                <c:pt idx="11824">
                  <c:v>45107.365280902777</c:v>
                </c:pt>
                <c:pt idx="11825">
                  <c:v>45107.375697627314</c:v>
                </c:pt>
                <c:pt idx="11826">
                  <c:v>45107.386114351852</c:v>
                </c:pt>
                <c:pt idx="11827">
                  <c:v>45107.396531076389</c:v>
                </c:pt>
                <c:pt idx="11828">
                  <c:v>45107.406947800926</c:v>
                </c:pt>
                <c:pt idx="11829">
                  <c:v>45107.417364525463</c:v>
                </c:pt>
                <c:pt idx="11830">
                  <c:v>45107.42778125</c:v>
                </c:pt>
                <c:pt idx="11831">
                  <c:v>45107.438197974538</c:v>
                </c:pt>
                <c:pt idx="11832">
                  <c:v>45107.448614699075</c:v>
                </c:pt>
                <c:pt idx="11833">
                  <c:v>45107.459031423612</c:v>
                </c:pt>
                <c:pt idx="11834">
                  <c:v>45107.469448148149</c:v>
                </c:pt>
                <c:pt idx="11835">
                  <c:v>45107.479864872686</c:v>
                </c:pt>
                <c:pt idx="11836">
                  <c:v>45107.490281597224</c:v>
                </c:pt>
                <c:pt idx="11837">
                  <c:v>45107.500698321761</c:v>
                </c:pt>
                <c:pt idx="11838">
                  <c:v>45107.511115046298</c:v>
                </c:pt>
                <c:pt idx="11839">
                  <c:v>45107.521531770835</c:v>
                </c:pt>
                <c:pt idx="11840">
                  <c:v>45107.531948495372</c:v>
                </c:pt>
                <c:pt idx="11841">
                  <c:v>45107.54236521991</c:v>
                </c:pt>
                <c:pt idx="11842">
                  <c:v>45107.552781944447</c:v>
                </c:pt>
                <c:pt idx="11843">
                  <c:v>45107.563198668984</c:v>
                </c:pt>
                <c:pt idx="11844">
                  <c:v>45107.573615393521</c:v>
                </c:pt>
                <c:pt idx="11845">
                  <c:v>45107.584032118059</c:v>
                </c:pt>
                <c:pt idx="11846">
                  <c:v>45107.594448842596</c:v>
                </c:pt>
                <c:pt idx="11847">
                  <c:v>45107.604865567133</c:v>
                </c:pt>
                <c:pt idx="11848">
                  <c:v>45107.61528229167</c:v>
                </c:pt>
                <c:pt idx="11849">
                  <c:v>45107.6256990162</c:v>
                </c:pt>
                <c:pt idx="11850">
                  <c:v>45107.636115740737</c:v>
                </c:pt>
                <c:pt idx="11851">
                  <c:v>45107.646532465275</c:v>
                </c:pt>
                <c:pt idx="11852">
                  <c:v>45107.656949189812</c:v>
                </c:pt>
                <c:pt idx="11853">
                  <c:v>45107.667365914349</c:v>
                </c:pt>
                <c:pt idx="11854">
                  <c:v>45107.677782638886</c:v>
                </c:pt>
                <c:pt idx="11855">
                  <c:v>45107.688199363423</c:v>
                </c:pt>
                <c:pt idx="11856">
                  <c:v>45107.698616087961</c:v>
                </c:pt>
                <c:pt idx="11857">
                  <c:v>45107.709032812498</c:v>
                </c:pt>
                <c:pt idx="11858">
                  <c:v>45107.719449537035</c:v>
                </c:pt>
                <c:pt idx="11859">
                  <c:v>45107.729866261572</c:v>
                </c:pt>
                <c:pt idx="11860">
                  <c:v>45107.740282986109</c:v>
                </c:pt>
                <c:pt idx="11861">
                  <c:v>45107.750699710647</c:v>
                </c:pt>
                <c:pt idx="11862">
                  <c:v>45107.761116435184</c:v>
                </c:pt>
                <c:pt idx="11863">
                  <c:v>45107.771533159721</c:v>
                </c:pt>
                <c:pt idx="11864">
                  <c:v>45107.781949884258</c:v>
                </c:pt>
                <c:pt idx="11865">
                  <c:v>45107.792366608795</c:v>
                </c:pt>
                <c:pt idx="11866">
                  <c:v>45107.802783333333</c:v>
                </c:pt>
                <c:pt idx="11867">
                  <c:v>45107.81320005787</c:v>
                </c:pt>
                <c:pt idx="11868">
                  <c:v>45107.823616782407</c:v>
                </c:pt>
                <c:pt idx="11869">
                  <c:v>45107.834033506944</c:v>
                </c:pt>
                <c:pt idx="11870">
                  <c:v>45107.844450231481</c:v>
                </c:pt>
                <c:pt idx="11871">
                  <c:v>45107.854866956019</c:v>
                </c:pt>
                <c:pt idx="11872">
                  <c:v>45107.865283680556</c:v>
                </c:pt>
                <c:pt idx="11873">
                  <c:v>45107.875700405093</c:v>
                </c:pt>
                <c:pt idx="11874">
                  <c:v>45107.88611712963</c:v>
                </c:pt>
                <c:pt idx="11875">
                  <c:v>45107.896533854168</c:v>
                </c:pt>
                <c:pt idx="11876">
                  <c:v>45107.906950578705</c:v>
                </c:pt>
                <c:pt idx="11877">
                  <c:v>45107.917367303242</c:v>
                </c:pt>
                <c:pt idx="11878">
                  <c:v>45107.927784027779</c:v>
                </c:pt>
                <c:pt idx="11879">
                  <c:v>45107.938200752316</c:v>
                </c:pt>
                <c:pt idx="11880">
                  <c:v>45107.948617476854</c:v>
                </c:pt>
                <c:pt idx="11881">
                  <c:v>45107.959034201391</c:v>
                </c:pt>
                <c:pt idx="11882">
                  <c:v>45107.969450925928</c:v>
                </c:pt>
                <c:pt idx="11883">
                  <c:v>45107.979867650465</c:v>
                </c:pt>
                <c:pt idx="11884">
                  <c:v>45107.990284375002</c:v>
                </c:pt>
                <c:pt idx="11885">
                  <c:v>45108.00070109954</c:v>
                </c:pt>
                <c:pt idx="11886">
                  <c:v>45108.011117824077</c:v>
                </c:pt>
                <c:pt idx="11887">
                  <c:v>45108.021534548614</c:v>
                </c:pt>
                <c:pt idx="11888">
                  <c:v>45108.031951273151</c:v>
                </c:pt>
                <c:pt idx="11889">
                  <c:v>45108.042367997688</c:v>
                </c:pt>
                <c:pt idx="11890">
                  <c:v>45108.052784722226</c:v>
                </c:pt>
                <c:pt idx="11891">
                  <c:v>45108.063201446763</c:v>
                </c:pt>
                <c:pt idx="11892">
                  <c:v>45108.073618171293</c:v>
                </c:pt>
                <c:pt idx="11893">
                  <c:v>45108.08403489583</c:v>
                </c:pt>
                <c:pt idx="11894">
                  <c:v>45108.094451620367</c:v>
                </c:pt>
                <c:pt idx="11895">
                  <c:v>45108.104868344904</c:v>
                </c:pt>
                <c:pt idx="11896">
                  <c:v>45108.115285069442</c:v>
                </c:pt>
                <c:pt idx="11897">
                  <c:v>45108.125701793979</c:v>
                </c:pt>
                <c:pt idx="11898">
                  <c:v>45108.136118518516</c:v>
                </c:pt>
                <c:pt idx="11899">
                  <c:v>45108.146535243053</c:v>
                </c:pt>
                <c:pt idx="11900">
                  <c:v>45108.15695196759</c:v>
                </c:pt>
                <c:pt idx="11901">
                  <c:v>45108.167368692128</c:v>
                </c:pt>
                <c:pt idx="11902">
                  <c:v>45108.177785416665</c:v>
                </c:pt>
                <c:pt idx="11903">
                  <c:v>45108.188202141202</c:v>
                </c:pt>
                <c:pt idx="11904">
                  <c:v>45108.198618865739</c:v>
                </c:pt>
                <c:pt idx="11905">
                  <c:v>45108.209035590276</c:v>
                </c:pt>
                <c:pt idx="11906">
                  <c:v>45108.219452314814</c:v>
                </c:pt>
                <c:pt idx="11907">
                  <c:v>45108.229869039351</c:v>
                </c:pt>
                <c:pt idx="11908">
                  <c:v>45108.240285763888</c:v>
                </c:pt>
                <c:pt idx="11909">
                  <c:v>45108.250702488425</c:v>
                </c:pt>
                <c:pt idx="11910">
                  <c:v>45108.261119212963</c:v>
                </c:pt>
                <c:pt idx="11911">
                  <c:v>45108.2715359375</c:v>
                </c:pt>
                <c:pt idx="11912">
                  <c:v>45108.281952662037</c:v>
                </c:pt>
                <c:pt idx="11913">
                  <c:v>45108.292369386574</c:v>
                </c:pt>
                <c:pt idx="11914">
                  <c:v>45108.302786111111</c:v>
                </c:pt>
                <c:pt idx="11915">
                  <c:v>45108.313202835649</c:v>
                </c:pt>
                <c:pt idx="11916">
                  <c:v>45108.323619560186</c:v>
                </c:pt>
                <c:pt idx="11917">
                  <c:v>45108.334036284723</c:v>
                </c:pt>
                <c:pt idx="11918">
                  <c:v>45108.34445300926</c:v>
                </c:pt>
                <c:pt idx="11919">
                  <c:v>45108.354869733797</c:v>
                </c:pt>
                <c:pt idx="11920">
                  <c:v>45108.365286458335</c:v>
                </c:pt>
                <c:pt idx="11921">
                  <c:v>45108.375703182872</c:v>
                </c:pt>
                <c:pt idx="11922">
                  <c:v>45108.386119907409</c:v>
                </c:pt>
                <c:pt idx="11923">
                  <c:v>45108.396536631946</c:v>
                </c:pt>
                <c:pt idx="11924">
                  <c:v>45108.406953356483</c:v>
                </c:pt>
                <c:pt idx="11925">
                  <c:v>45108.417370081021</c:v>
                </c:pt>
                <c:pt idx="11926">
                  <c:v>45108.427786805558</c:v>
                </c:pt>
                <c:pt idx="11927">
                  <c:v>45108.438203530095</c:v>
                </c:pt>
                <c:pt idx="11928">
                  <c:v>45108.448620254632</c:v>
                </c:pt>
                <c:pt idx="11929">
                  <c:v>45108.459036979169</c:v>
                </c:pt>
                <c:pt idx="11930">
                  <c:v>45108.469453703707</c:v>
                </c:pt>
                <c:pt idx="11931">
                  <c:v>45108.479870428244</c:v>
                </c:pt>
                <c:pt idx="11932">
                  <c:v>45108.490287152781</c:v>
                </c:pt>
                <c:pt idx="11933">
                  <c:v>45108.500703877318</c:v>
                </c:pt>
                <c:pt idx="11934">
                  <c:v>45108.511120601848</c:v>
                </c:pt>
                <c:pt idx="11935">
                  <c:v>45108.521537326385</c:v>
                </c:pt>
                <c:pt idx="11936">
                  <c:v>45108.531954050923</c:v>
                </c:pt>
                <c:pt idx="11937">
                  <c:v>45108.54237077546</c:v>
                </c:pt>
                <c:pt idx="11938">
                  <c:v>45108.552787499997</c:v>
                </c:pt>
                <c:pt idx="11939">
                  <c:v>45108.563204224534</c:v>
                </c:pt>
                <c:pt idx="11940">
                  <c:v>45108.573620949071</c:v>
                </c:pt>
                <c:pt idx="11941">
                  <c:v>45108.584037673609</c:v>
                </c:pt>
                <c:pt idx="11942">
                  <c:v>45108.594454398146</c:v>
                </c:pt>
                <c:pt idx="11943">
                  <c:v>45108.604871122683</c:v>
                </c:pt>
                <c:pt idx="11944">
                  <c:v>45108.61528784722</c:v>
                </c:pt>
                <c:pt idx="11945">
                  <c:v>45108.625704571758</c:v>
                </c:pt>
                <c:pt idx="11946">
                  <c:v>45108.636121296295</c:v>
                </c:pt>
                <c:pt idx="11947">
                  <c:v>45108.646538020832</c:v>
                </c:pt>
                <c:pt idx="11948">
                  <c:v>45108.656954745369</c:v>
                </c:pt>
                <c:pt idx="11949">
                  <c:v>45108.667371469906</c:v>
                </c:pt>
                <c:pt idx="11950">
                  <c:v>45108.677788194444</c:v>
                </c:pt>
                <c:pt idx="11951">
                  <c:v>45108.688204918981</c:v>
                </c:pt>
                <c:pt idx="11952">
                  <c:v>45108.698621643518</c:v>
                </c:pt>
                <c:pt idx="11953">
                  <c:v>45108.709038368055</c:v>
                </c:pt>
                <c:pt idx="11954">
                  <c:v>45108.719455092592</c:v>
                </c:pt>
                <c:pt idx="11955">
                  <c:v>45108.72987181713</c:v>
                </c:pt>
                <c:pt idx="11956">
                  <c:v>45108.740288541667</c:v>
                </c:pt>
                <c:pt idx="11957">
                  <c:v>45108.750705266204</c:v>
                </c:pt>
                <c:pt idx="11958">
                  <c:v>45108.761121990741</c:v>
                </c:pt>
                <c:pt idx="11959">
                  <c:v>45108.771538715278</c:v>
                </c:pt>
                <c:pt idx="11960">
                  <c:v>45108.781955439816</c:v>
                </c:pt>
                <c:pt idx="11961">
                  <c:v>45108.792372164353</c:v>
                </c:pt>
                <c:pt idx="11962">
                  <c:v>45108.80278888889</c:v>
                </c:pt>
                <c:pt idx="11963">
                  <c:v>45108.813205613427</c:v>
                </c:pt>
                <c:pt idx="11964">
                  <c:v>45108.823622337964</c:v>
                </c:pt>
                <c:pt idx="11965">
                  <c:v>45108.834039062502</c:v>
                </c:pt>
                <c:pt idx="11966">
                  <c:v>45108.844455787039</c:v>
                </c:pt>
                <c:pt idx="11967">
                  <c:v>45108.854872511576</c:v>
                </c:pt>
                <c:pt idx="11968">
                  <c:v>45108.865289236113</c:v>
                </c:pt>
                <c:pt idx="11969">
                  <c:v>45108.875705960651</c:v>
                </c:pt>
                <c:pt idx="11970">
                  <c:v>45108.886122685188</c:v>
                </c:pt>
                <c:pt idx="11971">
                  <c:v>45108.896539409725</c:v>
                </c:pt>
                <c:pt idx="11972">
                  <c:v>45108.906956134262</c:v>
                </c:pt>
                <c:pt idx="11973">
                  <c:v>45108.917372858799</c:v>
                </c:pt>
                <c:pt idx="11974">
                  <c:v>45108.927789583337</c:v>
                </c:pt>
                <c:pt idx="11975">
                  <c:v>45108.938206307874</c:v>
                </c:pt>
                <c:pt idx="11976">
                  <c:v>45108.948623032411</c:v>
                </c:pt>
                <c:pt idx="11977">
                  <c:v>45108.959039756941</c:v>
                </c:pt>
                <c:pt idx="11978">
                  <c:v>45108.969456481478</c:v>
                </c:pt>
                <c:pt idx="11979">
                  <c:v>45108.979873206015</c:v>
                </c:pt>
                <c:pt idx="11980">
                  <c:v>45108.990289930553</c:v>
                </c:pt>
                <c:pt idx="11981">
                  <c:v>45109.00070665509</c:v>
                </c:pt>
                <c:pt idx="11982">
                  <c:v>45109.011123379627</c:v>
                </c:pt>
                <c:pt idx="11983">
                  <c:v>45109.021540104164</c:v>
                </c:pt>
                <c:pt idx="11984">
                  <c:v>45109.031956828701</c:v>
                </c:pt>
                <c:pt idx="11985">
                  <c:v>45109.042373553239</c:v>
                </c:pt>
                <c:pt idx="11986">
                  <c:v>45109.052790277776</c:v>
                </c:pt>
                <c:pt idx="11987">
                  <c:v>45109.063207002313</c:v>
                </c:pt>
                <c:pt idx="11988">
                  <c:v>45109.07362372685</c:v>
                </c:pt>
                <c:pt idx="11989">
                  <c:v>45109.084040451387</c:v>
                </c:pt>
                <c:pt idx="11990">
                  <c:v>45109.094457175925</c:v>
                </c:pt>
                <c:pt idx="11991">
                  <c:v>45109.104873900462</c:v>
                </c:pt>
                <c:pt idx="11992">
                  <c:v>45109.115290624999</c:v>
                </c:pt>
                <c:pt idx="11993">
                  <c:v>45109.125707349536</c:v>
                </c:pt>
                <c:pt idx="11994">
                  <c:v>45109.136124074073</c:v>
                </c:pt>
                <c:pt idx="11995">
                  <c:v>45109.146540798611</c:v>
                </c:pt>
                <c:pt idx="11996">
                  <c:v>45109.156957523148</c:v>
                </c:pt>
                <c:pt idx="11997">
                  <c:v>45109.167374247685</c:v>
                </c:pt>
                <c:pt idx="11998">
                  <c:v>45109.177790972222</c:v>
                </c:pt>
                <c:pt idx="11999">
                  <c:v>45109.188207696759</c:v>
                </c:pt>
                <c:pt idx="12000">
                  <c:v>45109.198624421297</c:v>
                </c:pt>
                <c:pt idx="12001">
                  <c:v>45109.209041145834</c:v>
                </c:pt>
                <c:pt idx="12002">
                  <c:v>45109.219457870371</c:v>
                </c:pt>
                <c:pt idx="12003">
                  <c:v>45109.229874594908</c:v>
                </c:pt>
                <c:pt idx="12004">
                  <c:v>45109.240291319446</c:v>
                </c:pt>
                <c:pt idx="12005">
                  <c:v>45109.250708043983</c:v>
                </c:pt>
                <c:pt idx="12006">
                  <c:v>45109.26112476852</c:v>
                </c:pt>
                <c:pt idx="12007">
                  <c:v>45109.271541493057</c:v>
                </c:pt>
                <c:pt idx="12008">
                  <c:v>45109.281958217594</c:v>
                </c:pt>
                <c:pt idx="12009">
                  <c:v>45109.292374942132</c:v>
                </c:pt>
                <c:pt idx="12010">
                  <c:v>45109.302791666669</c:v>
                </c:pt>
                <c:pt idx="12011">
                  <c:v>45109.313208391206</c:v>
                </c:pt>
                <c:pt idx="12012">
                  <c:v>45109.323625115743</c:v>
                </c:pt>
                <c:pt idx="12013">
                  <c:v>45109.33404184028</c:v>
                </c:pt>
                <c:pt idx="12014">
                  <c:v>45109.344458564818</c:v>
                </c:pt>
                <c:pt idx="12015">
                  <c:v>45109.354875289355</c:v>
                </c:pt>
                <c:pt idx="12016">
                  <c:v>45109.365292013892</c:v>
                </c:pt>
                <c:pt idx="12017">
                  <c:v>45109.375708738429</c:v>
                </c:pt>
                <c:pt idx="12018">
                  <c:v>45109.386125462966</c:v>
                </c:pt>
                <c:pt idx="12019">
                  <c:v>45109.396542187496</c:v>
                </c:pt>
                <c:pt idx="12020">
                  <c:v>45109.406958912034</c:v>
                </c:pt>
                <c:pt idx="12021">
                  <c:v>45109.417375636571</c:v>
                </c:pt>
                <c:pt idx="12022">
                  <c:v>45109.427792361108</c:v>
                </c:pt>
                <c:pt idx="12023">
                  <c:v>45109.438209085645</c:v>
                </c:pt>
                <c:pt idx="12024">
                  <c:v>45109.448625810182</c:v>
                </c:pt>
                <c:pt idx="12025">
                  <c:v>45109.45904253472</c:v>
                </c:pt>
                <c:pt idx="12026">
                  <c:v>45109.469459259257</c:v>
                </c:pt>
                <c:pt idx="12027">
                  <c:v>45109.479875983794</c:v>
                </c:pt>
                <c:pt idx="12028">
                  <c:v>45109.490292708331</c:v>
                </c:pt>
                <c:pt idx="12029">
                  <c:v>45109.500709432868</c:v>
                </c:pt>
                <c:pt idx="12030">
                  <c:v>45109.511126157406</c:v>
                </c:pt>
                <c:pt idx="12031">
                  <c:v>45109.521542881943</c:v>
                </c:pt>
                <c:pt idx="12032">
                  <c:v>45109.53195960648</c:v>
                </c:pt>
                <c:pt idx="12033">
                  <c:v>45109.542376331017</c:v>
                </c:pt>
                <c:pt idx="12034">
                  <c:v>45109.552793055555</c:v>
                </c:pt>
                <c:pt idx="12035">
                  <c:v>45109.563209780092</c:v>
                </c:pt>
                <c:pt idx="12036">
                  <c:v>45109.573626504629</c:v>
                </c:pt>
                <c:pt idx="12037">
                  <c:v>45109.584043229166</c:v>
                </c:pt>
                <c:pt idx="12038">
                  <c:v>45109.594459953703</c:v>
                </c:pt>
                <c:pt idx="12039">
                  <c:v>45109.604876678241</c:v>
                </c:pt>
                <c:pt idx="12040">
                  <c:v>45109.615293402778</c:v>
                </c:pt>
                <c:pt idx="12041">
                  <c:v>45109.625710127315</c:v>
                </c:pt>
                <c:pt idx="12042">
                  <c:v>45109.636126851852</c:v>
                </c:pt>
                <c:pt idx="12043">
                  <c:v>45109.646543576389</c:v>
                </c:pt>
                <c:pt idx="12044">
                  <c:v>45109.656960300927</c:v>
                </c:pt>
                <c:pt idx="12045">
                  <c:v>45109.667377025464</c:v>
                </c:pt>
                <c:pt idx="12046">
                  <c:v>45109.677793750001</c:v>
                </c:pt>
                <c:pt idx="12047">
                  <c:v>45109.688210474538</c:v>
                </c:pt>
                <c:pt idx="12048">
                  <c:v>45109.698627199075</c:v>
                </c:pt>
                <c:pt idx="12049">
                  <c:v>45109.709043923613</c:v>
                </c:pt>
                <c:pt idx="12050">
                  <c:v>45109.71946064815</c:v>
                </c:pt>
                <c:pt idx="12051">
                  <c:v>45109.729877372687</c:v>
                </c:pt>
                <c:pt idx="12052">
                  <c:v>45109.740294097224</c:v>
                </c:pt>
                <c:pt idx="12053">
                  <c:v>45109.750710821761</c:v>
                </c:pt>
                <c:pt idx="12054">
                  <c:v>45109.761127546299</c:v>
                </c:pt>
                <c:pt idx="12055">
                  <c:v>45109.771544270836</c:v>
                </c:pt>
                <c:pt idx="12056">
                  <c:v>45109.781960995373</c:v>
                </c:pt>
                <c:pt idx="12057">
                  <c:v>45109.79237771991</c:v>
                </c:pt>
                <c:pt idx="12058">
                  <c:v>45109.802794444447</c:v>
                </c:pt>
                <c:pt idx="12059">
                  <c:v>45109.813211168985</c:v>
                </c:pt>
                <c:pt idx="12060">
                  <c:v>45109.823627893522</c:v>
                </c:pt>
                <c:pt idx="12061">
                  <c:v>45109.834044618059</c:v>
                </c:pt>
                <c:pt idx="12062">
                  <c:v>45109.844461342589</c:v>
                </c:pt>
                <c:pt idx="12063">
                  <c:v>45109.854878067126</c:v>
                </c:pt>
                <c:pt idx="12064">
                  <c:v>45109.865294791663</c:v>
                </c:pt>
                <c:pt idx="12065">
                  <c:v>45109.875711516201</c:v>
                </c:pt>
                <c:pt idx="12066">
                  <c:v>45109.886128240738</c:v>
                </c:pt>
                <c:pt idx="12067">
                  <c:v>45109.896544965275</c:v>
                </c:pt>
                <c:pt idx="12068">
                  <c:v>45109.906961689812</c:v>
                </c:pt>
                <c:pt idx="12069">
                  <c:v>45109.91737841435</c:v>
                </c:pt>
                <c:pt idx="12070">
                  <c:v>45109.927795138887</c:v>
                </c:pt>
                <c:pt idx="12071">
                  <c:v>45109.938211863424</c:v>
                </c:pt>
                <c:pt idx="12072">
                  <c:v>45109.948628587961</c:v>
                </c:pt>
                <c:pt idx="12073">
                  <c:v>45109.959045312498</c:v>
                </c:pt>
                <c:pt idx="12074">
                  <c:v>45109.969462037036</c:v>
                </c:pt>
                <c:pt idx="12075">
                  <c:v>45109.979878761573</c:v>
                </c:pt>
                <c:pt idx="12076">
                  <c:v>45109.99029548611</c:v>
                </c:pt>
                <c:pt idx="12077">
                  <c:v>45110.000712210647</c:v>
                </c:pt>
                <c:pt idx="12078">
                  <c:v>45110.011128935184</c:v>
                </c:pt>
                <c:pt idx="12079">
                  <c:v>45110.021545659722</c:v>
                </c:pt>
                <c:pt idx="12080">
                  <c:v>45110.031962384259</c:v>
                </c:pt>
                <c:pt idx="12081">
                  <c:v>45110.042379108796</c:v>
                </c:pt>
                <c:pt idx="12082">
                  <c:v>45110.052795833333</c:v>
                </c:pt>
                <c:pt idx="12083">
                  <c:v>45110.06321255787</c:v>
                </c:pt>
                <c:pt idx="12084">
                  <c:v>45110.073629282408</c:v>
                </c:pt>
                <c:pt idx="12085">
                  <c:v>45110.084046006945</c:v>
                </c:pt>
                <c:pt idx="12086">
                  <c:v>45110.094462731482</c:v>
                </c:pt>
                <c:pt idx="12087">
                  <c:v>45110.104879456019</c:v>
                </c:pt>
                <c:pt idx="12088">
                  <c:v>45110.115296180556</c:v>
                </c:pt>
                <c:pt idx="12089">
                  <c:v>45110.125712905094</c:v>
                </c:pt>
                <c:pt idx="12090">
                  <c:v>45110.136129629631</c:v>
                </c:pt>
                <c:pt idx="12091">
                  <c:v>45110.146546354168</c:v>
                </c:pt>
                <c:pt idx="12092">
                  <c:v>45110.156963078705</c:v>
                </c:pt>
                <c:pt idx="12093">
                  <c:v>45110.167379803243</c:v>
                </c:pt>
                <c:pt idx="12094">
                  <c:v>45110.17779652778</c:v>
                </c:pt>
                <c:pt idx="12095">
                  <c:v>45110.188213252317</c:v>
                </c:pt>
                <c:pt idx="12096">
                  <c:v>45110.198629976854</c:v>
                </c:pt>
                <c:pt idx="12097">
                  <c:v>45110.209046701391</c:v>
                </c:pt>
                <c:pt idx="12098">
                  <c:v>45110.219463425929</c:v>
                </c:pt>
                <c:pt idx="12099">
                  <c:v>45110.229880150466</c:v>
                </c:pt>
                <c:pt idx="12100">
                  <c:v>45110.240296875003</c:v>
                </c:pt>
                <c:pt idx="12101">
                  <c:v>45110.25071359954</c:v>
                </c:pt>
                <c:pt idx="12102">
                  <c:v>45110.261130324077</c:v>
                </c:pt>
                <c:pt idx="12103">
                  <c:v>45110.271547048615</c:v>
                </c:pt>
                <c:pt idx="12104">
                  <c:v>45110.281963773145</c:v>
                </c:pt>
                <c:pt idx="12105">
                  <c:v>45110.292380497682</c:v>
                </c:pt>
                <c:pt idx="12106">
                  <c:v>45110.302797222219</c:v>
                </c:pt>
                <c:pt idx="12107">
                  <c:v>45110.313213946756</c:v>
                </c:pt>
                <c:pt idx="12108">
                  <c:v>45110.323630671293</c:v>
                </c:pt>
                <c:pt idx="12109">
                  <c:v>45110.334047395831</c:v>
                </c:pt>
                <c:pt idx="12110">
                  <c:v>45110.344464120368</c:v>
                </c:pt>
                <c:pt idx="12111">
                  <c:v>45110.354880844905</c:v>
                </c:pt>
                <c:pt idx="12112">
                  <c:v>45110.365297569442</c:v>
                </c:pt>
                <c:pt idx="12113">
                  <c:v>45110.375714293979</c:v>
                </c:pt>
                <c:pt idx="12114">
                  <c:v>45110.386131018517</c:v>
                </c:pt>
                <c:pt idx="12115">
                  <c:v>45110.396547743054</c:v>
                </c:pt>
                <c:pt idx="12116">
                  <c:v>45110.406964467591</c:v>
                </c:pt>
                <c:pt idx="12117">
                  <c:v>45110.417381192128</c:v>
                </c:pt>
                <c:pt idx="12118">
                  <c:v>45110.427797916665</c:v>
                </c:pt>
                <c:pt idx="12119">
                  <c:v>45110.438214641203</c:v>
                </c:pt>
                <c:pt idx="12120">
                  <c:v>45110.44863136574</c:v>
                </c:pt>
                <c:pt idx="12121">
                  <c:v>45110.459048090277</c:v>
                </c:pt>
                <c:pt idx="12122">
                  <c:v>45110.469464814814</c:v>
                </c:pt>
                <c:pt idx="12123">
                  <c:v>45110.479881539351</c:v>
                </c:pt>
                <c:pt idx="12124">
                  <c:v>45110.490298263889</c:v>
                </c:pt>
                <c:pt idx="12125">
                  <c:v>45110.500714988426</c:v>
                </c:pt>
                <c:pt idx="12126">
                  <c:v>45110.511131712963</c:v>
                </c:pt>
                <c:pt idx="12127">
                  <c:v>45110.5215484375</c:v>
                </c:pt>
                <c:pt idx="12128">
                  <c:v>45110.531965162038</c:v>
                </c:pt>
                <c:pt idx="12129">
                  <c:v>45110.542381886575</c:v>
                </c:pt>
                <c:pt idx="12130">
                  <c:v>45110.552798611112</c:v>
                </c:pt>
                <c:pt idx="12131">
                  <c:v>45110.563215335649</c:v>
                </c:pt>
                <c:pt idx="12132">
                  <c:v>45110.573632060186</c:v>
                </c:pt>
                <c:pt idx="12133">
                  <c:v>45110.584048784724</c:v>
                </c:pt>
                <c:pt idx="12134">
                  <c:v>45110.594465509261</c:v>
                </c:pt>
                <c:pt idx="12135">
                  <c:v>45110.604882233798</c:v>
                </c:pt>
                <c:pt idx="12136">
                  <c:v>45110.615298958335</c:v>
                </c:pt>
                <c:pt idx="12137">
                  <c:v>45110.625715682872</c:v>
                </c:pt>
                <c:pt idx="12138">
                  <c:v>45110.63613240741</c:v>
                </c:pt>
                <c:pt idx="12139">
                  <c:v>45110.646549131947</c:v>
                </c:pt>
                <c:pt idx="12140">
                  <c:v>45110.656965856484</c:v>
                </c:pt>
                <c:pt idx="12141">
                  <c:v>45110.667382581021</c:v>
                </c:pt>
                <c:pt idx="12142">
                  <c:v>45110.677799305558</c:v>
                </c:pt>
                <c:pt idx="12143">
                  <c:v>45110.688216030096</c:v>
                </c:pt>
                <c:pt idx="12144">
                  <c:v>45110.698632754633</c:v>
                </c:pt>
                <c:pt idx="12145">
                  <c:v>45110.70904947917</c:v>
                </c:pt>
                <c:pt idx="12146">
                  <c:v>45110.719466203707</c:v>
                </c:pt>
                <c:pt idx="12147">
                  <c:v>45110.729882928237</c:v>
                </c:pt>
                <c:pt idx="12148">
                  <c:v>45110.740299652774</c:v>
                </c:pt>
                <c:pt idx="12149">
                  <c:v>45110.750716377312</c:v>
                </c:pt>
                <c:pt idx="12150">
                  <c:v>45110.761133101849</c:v>
                </c:pt>
                <c:pt idx="12151">
                  <c:v>45110.771549826386</c:v>
                </c:pt>
                <c:pt idx="12152">
                  <c:v>45110.781966550923</c:v>
                </c:pt>
                <c:pt idx="12153">
                  <c:v>45110.79238327546</c:v>
                </c:pt>
                <c:pt idx="12154">
                  <c:v>45110.802799999998</c:v>
                </c:pt>
                <c:pt idx="12155">
                  <c:v>45110.813216724535</c:v>
                </c:pt>
                <c:pt idx="12156">
                  <c:v>45110.823633449072</c:v>
                </c:pt>
                <c:pt idx="12157">
                  <c:v>45110.834050173609</c:v>
                </c:pt>
                <c:pt idx="12158">
                  <c:v>45110.844466898146</c:v>
                </c:pt>
                <c:pt idx="12159">
                  <c:v>45110.854883622684</c:v>
                </c:pt>
                <c:pt idx="12160">
                  <c:v>45110.865300347221</c:v>
                </c:pt>
                <c:pt idx="12161">
                  <c:v>45110.875717071758</c:v>
                </c:pt>
                <c:pt idx="12162">
                  <c:v>45110.886133796295</c:v>
                </c:pt>
                <c:pt idx="12163">
                  <c:v>45110.896550520833</c:v>
                </c:pt>
                <c:pt idx="12164">
                  <c:v>45110.90696724537</c:v>
                </c:pt>
                <c:pt idx="12165">
                  <c:v>45110.917383969907</c:v>
                </c:pt>
                <c:pt idx="12166">
                  <c:v>45110.927800694444</c:v>
                </c:pt>
                <c:pt idx="12167">
                  <c:v>45110.938217418981</c:v>
                </c:pt>
                <c:pt idx="12168">
                  <c:v>45110.948634143519</c:v>
                </c:pt>
                <c:pt idx="12169">
                  <c:v>45110.959050868056</c:v>
                </c:pt>
                <c:pt idx="12170">
                  <c:v>45110.969467592593</c:v>
                </c:pt>
                <c:pt idx="12171">
                  <c:v>45110.97988431713</c:v>
                </c:pt>
                <c:pt idx="12172">
                  <c:v>45110.990301041667</c:v>
                </c:pt>
                <c:pt idx="12173">
                  <c:v>45111.000717766205</c:v>
                </c:pt>
                <c:pt idx="12174">
                  <c:v>45111.011134490742</c:v>
                </c:pt>
                <c:pt idx="12175">
                  <c:v>45111.021551215279</c:v>
                </c:pt>
                <c:pt idx="12176">
                  <c:v>45111.031967939816</c:v>
                </c:pt>
                <c:pt idx="12177">
                  <c:v>45111.042384664353</c:v>
                </c:pt>
                <c:pt idx="12178">
                  <c:v>45111.052801388891</c:v>
                </c:pt>
                <c:pt idx="12179">
                  <c:v>45111.063218113428</c:v>
                </c:pt>
                <c:pt idx="12180">
                  <c:v>45111.073634837965</c:v>
                </c:pt>
                <c:pt idx="12181">
                  <c:v>45111.084051562502</c:v>
                </c:pt>
                <c:pt idx="12182">
                  <c:v>45111.094468287039</c:v>
                </c:pt>
                <c:pt idx="12183">
                  <c:v>45111.104885011577</c:v>
                </c:pt>
                <c:pt idx="12184">
                  <c:v>45111.115301736114</c:v>
                </c:pt>
                <c:pt idx="12185">
                  <c:v>45111.125718460651</c:v>
                </c:pt>
                <c:pt idx="12186">
                  <c:v>45111.136135185188</c:v>
                </c:pt>
                <c:pt idx="12187">
                  <c:v>45111.146551909726</c:v>
                </c:pt>
                <c:pt idx="12188">
                  <c:v>45111.156968634263</c:v>
                </c:pt>
                <c:pt idx="12189">
                  <c:v>45111.1673853588</c:v>
                </c:pt>
                <c:pt idx="12190">
                  <c:v>45111.17780208333</c:v>
                </c:pt>
                <c:pt idx="12191">
                  <c:v>45111.188218807867</c:v>
                </c:pt>
                <c:pt idx="12192">
                  <c:v>45111.198635532404</c:v>
                </c:pt>
                <c:pt idx="12193">
                  <c:v>45111.209052256942</c:v>
                </c:pt>
                <c:pt idx="12194">
                  <c:v>45111.219468981479</c:v>
                </c:pt>
                <c:pt idx="12195">
                  <c:v>45111.229885706016</c:v>
                </c:pt>
                <c:pt idx="12196">
                  <c:v>45111.240302430553</c:v>
                </c:pt>
                <c:pt idx="12197">
                  <c:v>45111.25071915509</c:v>
                </c:pt>
                <c:pt idx="12198">
                  <c:v>45111.261135879628</c:v>
                </c:pt>
                <c:pt idx="12199">
                  <c:v>45111.271552604165</c:v>
                </c:pt>
                <c:pt idx="12200">
                  <c:v>45111.281969328702</c:v>
                </c:pt>
                <c:pt idx="12201">
                  <c:v>45111.292386053239</c:v>
                </c:pt>
                <c:pt idx="12202">
                  <c:v>45111.302802777776</c:v>
                </c:pt>
                <c:pt idx="12203">
                  <c:v>45111.313219502314</c:v>
                </c:pt>
                <c:pt idx="12204">
                  <c:v>45111.323636226851</c:v>
                </c:pt>
                <c:pt idx="12205">
                  <c:v>45111.334052951388</c:v>
                </c:pt>
                <c:pt idx="12206">
                  <c:v>45111.344469675925</c:v>
                </c:pt>
                <c:pt idx="12207">
                  <c:v>45111.354886400462</c:v>
                </c:pt>
                <c:pt idx="12208">
                  <c:v>45111.365303125</c:v>
                </c:pt>
                <c:pt idx="12209">
                  <c:v>45111.375719849537</c:v>
                </c:pt>
                <c:pt idx="12210">
                  <c:v>45111.386136574074</c:v>
                </c:pt>
                <c:pt idx="12211">
                  <c:v>45111.396553298611</c:v>
                </c:pt>
                <c:pt idx="12212">
                  <c:v>45111.406970023148</c:v>
                </c:pt>
                <c:pt idx="12213">
                  <c:v>45111.417386747686</c:v>
                </c:pt>
                <c:pt idx="12214">
                  <c:v>45111.427803472223</c:v>
                </c:pt>
                <c:pt idx="12215">
                  <c:v>45111.43822019676</c:v>
                </c:pt>
                <c:pt idx="12216">
                  <c:v>45111.448636921297</c:v>
                </c:pt>
                <c:pt idx="12217">
                  <c:v>45111.459053645835</c:v>
                </c:pt>
                <c:pt idx="12218">
                  <c:v>45111.469470370372</c:v>
                </c:pt>
                <c:pt idx="12219">
                  <c:v>45111.479887094909</c:v>
                </c:pt>
                <c:pt idx="12220">
                  <c:v>45111.490303819446</c:v>
                </c:pt>
                <c:pt idx="12221">
                  <c:v>45111.500720543983</c:v>
                </c:pt>
                <c:pt idx="12222">
                  <c:v>45111.511137268521</c:v>
                </c:pt>
                <c:pt idx="12223">
                  <c:v>45111.521553993058</c:v>
                </c:pt>
                <c:pt idx="12224">
                  <c:v>45111.531970717595</c:v>
                </c:pt>
                <c:pt idx="12225">
                  <c:v>45111.542387442132</c:v>
                </c:pt>
                <c:pt idx="12226">
                  <c:v>45111.552804166669</c:v>
                </c:pt>
                <c:pt idx="12227">
                  <c:v>45111.563220891207</c:v>
                </c:pt>
                <c:pt idx="12228">
                  <c:v>45111.573637615744</c:v>
                </c:pt>
                <c:pt idx="12229">
                  <c:v>45111.584054340281</c:v>
                </c:pt>
                <c:pt idx="12230">
                  <c:v>45111.594471064818</c:v>
                </c:pt>
                <c:pt idx="12231">
                  <c:v>45111.604887789355</c:v>
                </c:pt>
                <c:pt idx="12232">
                  <c:v>45111.615304513885</c:v>
                </c:pt>
                <c:pt idx="12233">
                  <c:v>45111.625721238423</c:v>
                </c:pt>
                <c:pt idx="12234">
                  <c:v>45111.63613796296</c:v>
                </c:pt>
                <c:pt idx="12235">
                  <c:v>45111.646554687497</c:v>
                </c:pt>
                <c:pt idx="12236">
                  <c:v>45111.656971412034</c:v>
                </c:pt>
                <c:pt idx="12237">
                  <c:v>45111.667388136571</c:v>
                </c:pt>
                <c:pt idx="12238">
                  <c:v>45111.677804861109</c:v>
                </c:pt>
                <c:pt idx="12239">
                  <c:v>45111.688221585646</c:v>
                </c:pt>
                <c:pt idx="12240">
                  <c:v>45111.698638310183</c:v>
                </c:pt>
                <c:pt idx="12241">
                  <c:v>45111.70905503472</c:v>
                </c:pt>
                <c:pt idx="12242">
                  <c:v>45111.719471759257</c:v>
                </c:pt>
                <c:pt idx="12243">
                  <c:v>45111.729888483795</c:v>
                </c:pt>
                <c:pt idx="12244">
                  <c:v>45111.740305208332</c:v>
                </c:pt>
                <c:pt idx="12245">
                  <c:v>45111.750721932869</c:v>
                </c:pt>
                <c:pt idx="12246">
                  <c:v>45111.761138657406</c:v>
                </c:pt>
                <c:pt idx="12247">
                  <c:v>45111.771555381943</c:v>
                </c:pt>
                <c:pt idx="12248">
                  <c:v>45111.781972106481</c:v>
                </c:pt>
                <c:pt idx="12249">
                  <c:v>45111.792388831018</c:v>
                </c:pt>
                <c:pt idx="12250">
                  <c:v>45111.802805555555</c:v>
                </c:pt>
                <c:pt idx="12251">
                  <c:v>45111.813222280092</c:v>
                </c:pt>
                <c:pt idx="12252">
                  <c:v>45111.82363900463</c:v>
                </c:pt>
                <c:pt idx="12253">
                  <c:v>45111.834055729167</c:v>
                </c:pt>
                <c:pt idx="12254">
                  <c:v>45111.844472453704</c:v>
                </c:pt>
                <c:pt idx="12255">
                  <c:v>45111.854889178241</c:v>
                </c:pt>
                <c:pt idx="12256">
                  <c:v>45111.865305902778</c:v>
                </c:pt>
                <c:pt idx="12257">
                  <c:v>45111.875722627316</c:v>
                </c:pt>
                <c:pt idx="12258">
                  <c:v>45111.886139351853</c:v>
                </c:pt>
                <c:pt idx="12259">
                  <c:v>45111.89655607639</c:v>
                </c:pt>
                <c:pt idx="12260">
                  <c:v>45111.906972800927</c:v>
                </c:pt>
                <c:pt idx="12261">
                  <c:v>45111.917389525464</c:v>
                </c:pt>
                <c:pt idx="12262">
                  <c:v>45111.927806250002</c:v>
                </c:pt>
                <c:pt idx="12263">
                  <c:v>45111.938222974539</c:v>
                </c:pt>
                <c:pt idx="12264">
                  <c:v>45111.948639699076</c:v>
                </c:pt>
                <c:pt idx="12265">
                  <c:v>45111.959056423613</c:v>
                </c:pt>
                <c:pt idx="12266">
                  <c:v>45111.96947314815</c:v>
                </c:pt>
                <c:pt idx="12267">
                  <c:v>45111.979889872688</c:v>
                </c:pt>
                <c:pt idx="12268">
                  <c:v>45111.990306597225</c:v>
                </c:pt>
                <c:pt idx="12269">
                  <c:v>45112.000723321762</c:v>
                </c:pt>
                <c:pt idx="12270">
                  <c:v>45112.011140046299</c:v>
                </c:pt>
                <c:pt idx="12271">
                  <c:v>45112.021556770836</c:v>
                </c:pt>
                <c:pt idx="12272">
                  <c:v>45112.031973495374</c:v>
                </c:pt>
                <c:pt idx="12273">
                  <c:v>45112.042390219911</c:v>
                </c:pt>
                <c:pt idx="12274">
                  <c:v>45112.052806944441</c:v>
                </c:pt>
                <c:pt idx="12275">
                  <c:v>45112.063223668978</c:v>
                </c:pt>
                <c:pt idx="12276">
                  <c:v>45112.073640393515</c:v>
                </c:pt>
                <c:pt idx="12277">
                  <c:v>45112.084057118052</c:v>
                </c:pt>
                <c:pt idx="12278">
                  <c:v>45112.09447384259</c:v>
                </c:pt>
                <c:pt idx="12279">
                  <c:v>45112.104890567127</c:v>
                </c:pt>
                <c:pt idx="12280">
                  <c:v>45112.115307291664</c:v>
                </c:pt>
                <c:pt idx="12281">
                  <c:v>45112.125724016201</c:v>
                </c:pt>
                <c:pt idx="12282">
                  <c:v>45112.136140740738</c:v>
                </c:pt>
                <c:pt idx="12283">
                  <c:v>45112.146557465276</c:v>
                </c:pt>
                <c:pt idx="12284">
                  <c:v>45112.156974189813</c:v>
                </c:pt>
                <c:pt idx="12285">
                  <c:v>45112.16739091435</c:v>
                </c:pt>
                <c:pt idx="12286">
                  <c:v>45112.177807638887</c:v>
                </c:pt>
                <c:pt idx="12287">
                  <c:v>45112.188224363425</c:v>
                </c:pt>
                <c:pt idx="12288">
                  <c:v>45112.198641087962</c:v>
                </c:pt>
                <c:pt idx="12289">
                  <c:v>45112.209057812499</c:v>
                </c:pt>
                <c:pt idx="12290">
                  <c:v>45112.219474537036</c:v>
                </c:pt>
                <c:pt idx="12291">
                  <c:v>45112.229891261573</c:v>
                </c:pt>
                <c:pt idx="12292">
                  <c:v>45112.240307986111</c:v>
                </c:pt>
                <c:pt idx="12293">
                  <c:v>45112.250724710648</c:v>
                </c:pt>
                <c:pt idx="12294">
                  <c:v>45112.261141435185</c:v>
                </c:pt>
                <c:pt idx="12295">
                  <c:v>45112.271558159722</c:v>
                </c:pt>
                <c:pt idx="12296">
                  <c:v>45112.281974884259</c:v>
                </c:pt>
                <c:pt idx="12297">
                  <c:v>45112.292391608797</c:v>
                </c:pt>
                <c:pt idx="12298">
                  <c:v>45112.302808333334</c:v>
                </c:pt>
                <c:pt idx="12299">
                  <c:v>45112.313225057871</c:v>
                </c:pt>
                <c:pt idx="12300">
                  <c:v>45112.323641782408</c:v>
                </c:pt>
                <c:pt idx="12301">
                  <c:v>45112.334058506945</c:v>
                </c:pt>
                <c:pt idx="12302">
                  <c:v>45112.344475231483</c:v>
                </c:pt>
                <c:pt idx="12303">
                  <c:v>45112.35489195602</c:v>
                </c:pt>
                <c:pt idx="12304">
                  <c:v>45112.365308680557</c:v>
                </c:pt>
                <c:pt idx="12305">
                  <c:v>45112.375725405094</c:v>
                </c:pt>
                <c:pt idx="12306">
                  <c:v>45112.386142129631</c:v>
                </c:pt>
                <c:pt idx="12307">
                  <c:v>45112.396558854169</c:v>
                </c:pt>
                <c:pt idx="12308">
                  <c:v>45112.406975578706</c:v>
                </c:pt>
                <c:pt idx="12309">
                  <c:v>45112.417392303243</c:v>
                </c:pt>
                <c:pt idx="12310">
                  <c:v>45112.42780902778</c:v>
                </c:pt>
                <c:pt idx="12311">
                  <c:v>45112.438225752318</c:v>
                </c:pt>
                <c:pt idx="12312">
                  <c:v>45112.448642476855</c:v>
                </c:pt>
                <c:pt idx="12313">
                  <c:v>45112.459059201392</c:v>
                </c:pt>
                <c:pt idx="12314">
                  <c:v>45112.469475925929</c:v>
                </c:pt>
                <c:pt idx="12315">
                  <c:v>45112.479892650466</c:v>
                </c:pt>
                <c:pt idx="12316">
                  <c:v>45112.490309375004</c:v>
                </c:pt>
                <c:pt idx="12317">
                  <c:v>45112.500726099533</c:v>
                </c:pt>
                <c:pt idx="12318">
                  <c:v>45112.511142824071</c:v>
                </c:pt>
                <c:pt idx="12319">
                  <c:v>45112.521559548608</c:v>
                </c:pt>
                <c:pt idx="12320">
                  <c:v>45112.531976273145</c:v>
                </c:pt>
                <c:pt idx="12321">
                  <c:v>45112.542392997682</c:v>
                </c:pt>
                <c:pt idx="12322">
                  <c:v>45112.55280972222</c:v>
                </c:pt>
                <c:pt idx="12323">
                  <c:v>45112.563226446757</c:v>
                </c:pt>
                <c:pt idx="12324">
                  <c:v>45112.573643171294</c:v>
                </c:pt>
                <c:pt idx="12325">
                  <c:v>45112.584059895831</c:v>
                </c:pt>
                <c:pt idx="12326">
                  <c:v>45112.594476620368</c:v>
                </c:pt>
                <c:pt idx="12327">
                  <c:v>45112.604893344906</c:v>
                </c:pt>
                <c:pt idx="12328">
                  <c:v>45112.615310069443</c:v>
                </c:pt>
                <c:pt idx="12329">
                  <c:v>45112.62572679398</c:v>
                </c:pt>
                <c:pt idx="12330">
                  <c:v>45112.636143518517</c:v>
                </c:pt>
                <c:pt idx="12331">
                  <c:v>45112.646560243054</c:v>
                </c:pt>
                <c:pt idx="12332">
                  <c:v>45112.656976967592</c:v>
                </c:pt>
                <c:pt idx="12333">
                  <c:v>45112.667393692129</c:v>
                </c:pt>
                <c:pt idx="12334">
                  <c:v>45112.677810416666</c:v>
                </c:pt>
                <c:pt idx="12335">
                  <c:v>45112.688227141203</c:v>
                </c:pt>
                <c:pt idx="12336">
                  <c:v>45112.69864386574</c:v>
                </c:pt>
                <c:pt idx="12337">
                  <c:v>45112.709060590278</c:v>
                </c:pt>
                <c:pt idx="12338">
                  <c:v>45112.719477314815</c:v>
                </c:pt>
                <c:pt idx="12339">
                  <c:v>45112.729894039352</c:v>
                </c:pt>
                <c:pt idx="12340">
                  <c:v>45112.740310763889</c:v>
                </c:pt>
                <c:pt idx="12341">
                  <c:v>45112.750727488426</c:v>
                </c:pt>
                <c:pt idx="12342">
                  <c:v>45112.761144212964</c:v>
                </c:pt>
                <c:pt idx="12343">
                  <c:v>45112.771560937501</c:v>
                </c:pt>
                <c:pt idx="12344">
                  <c:v>45112.781977662038</c:v>
                </c:pt>
                <c:pt idx="12345">
                  <c:v>45112.792394386575</c:v>
                </c:pt>
                <c:pt idx="12346">
                  <c:v>45112.802811111113</c:v>
                </c:pt>
                <c:pt idx="12347">
                  <c:v>45112.81322783565</c:v>
                </c:pt>
                <c:pt idx="12348">
                  <c:v>45112.823644560187</c:v>
                </c:pt>
                <c:pt idx="12349">
                  <c:v>45112.834061284724</c:v>
                </c:pt>
                <c:pt idx="12350">
                  <c:v>45112.844478009261</c:v>
                </c:pt>
                <c:pt idx="12351">
                  <c:v>45112.854894733799</c:v>
                </c:pt>
                <c:pt idx="12352">
                  <c:v>45112.865311458336</c:v>
                </c:pt>
                <c:pt idx="12353">
                  <c:v>45112.875728182873</c:v>
                </c:pt>
                <c:pt idx="12354">
                  <c:v>45112.88614490741</c:v>
                </c:pt>
                <c:pt idx="12355">
                  <c:v>45112.896561631947</c:v>
                </c:pt>
                <c:pt idx="12356">
                  <c:v>45112.906978356485</c:v>
                </c:pt>
                <c:pt idx="12357">
                  <c:v>45112.917395081022</c:v>
                </c:pt>
                <c:pt idx="12358">
                  <c:v>45112.927811805559</c:v>
                </c:pt>
                <c:pt idx="12359">
                  <c:v>45112.938228530096</c:v>
                </c:pt>
                <c:pt idx="12360">
                  <c:v>45112.948645254626</c:v>
                </c:pt>
                <c:pt idx="12361">
                  <c:v>45112.959061979163</c:v>
                </c:pt>
                <c:pt idx="12362">
                  <c:v>45112.969478703701</c:v>
                </c:pt>
                <c:pt idx="12363">
                  <c:v>45112.979895428238</c:v>
                </c:pt>
                <c:pt idx="12364">
                  <c:v>45112.990312152775</c:v>
                </c:pt>
                <c:pt idx="12365">
                  <c:v>45113.000728877312</c:v>
                </c:pt>
                <c:pt idx="12366">
                  <c:v>45113.011145601849</c:v>
                </c:pt>
                <c:pt idx="12367">
                  <c:v>45113.021562326387</c:v>
                </c:pt>
                <c:pt idx="12368">
                  <c:v>45113.031979050924</c:v>
                </c:pt>
                <c:pt idx="12369">
                  <c:v>45113.042395775461</c:v>
                </c:pt>
                <c:pt idx="12370">
                  <c:v>45113.052812499998</c:v>
                </c:pt>
                <c:pt idx="12371">
                  <c:v>45113.063229224535</c:v>
                </c:pt>
                <c:pt idx="12372">
                  <c:v>45113.073645949073</c:v>
                </c:pt>
                <c:pt idx="12373">
                  <c:v>45113.08406267361</c:v>
                </c:pt>
                <c:pt idx="12374">
                  <c:v>45113.094479398147</c:v>
                </c:pt>
                <c:pt idx="12375">
                  <c:v>45113.104896122684</c:v>
                </c:pt>
                <c:pt idx="12376">
                  <c:v>45113.115312847222</c:v>
                </c:pt>
                <c:pt idx="12377">
                  <c:v>45113.125729571759</c:v>
                </c:pt>
                <c:pt idx="12378">
                  <c:v>45113.136146296296</c:v>
                </c:pt>
                <c:pt idx="12379">
                  <c:v>45113.146563020833</c:v>
                </c:pt>
                <c:pt idx="12380">
                  <c:v>45113.15697974537</c:v>
                </c:pt>
                <c:pt idx="12381">
                  <c:v>45113.167396469908</c:v>
                </c:pt>
                <c:pt idx="12382">
                  <c:v>45113.177813194445</c:v>
                </c:pt>
                <c:pt idx="12383">
                  <c:v>45113.188229918982</c:v>
                </c:pt>
                <c:pt idx="12384">
                  <c:v>45113.198646643519</c:v>
                </c:pt>
                <c:pt idx="12385">
                  <c:v>45113.209063368056</c:v>
                </c:pt>
                <c:pt idx="12386">
                  <c:v>45113.219480092594</c:v>
                </c:pt>
                <c:pt idx="12387">
                  <c:v>45113.229896817131</c:v>
                </c:pt>
                <c:pt idx="12388">
                  <c:v>45113.240313541668</c:v>
                </c:pt>
                <c:pt idx="12389">
                  <c:v>45113.250730266205</c:v>
                </c:pt>
                <c:pt idx="12390">
                  <c:v>45113.261146990742</c:v>
                </c:pt>
                <c:pt idx="12391">
                  <c:v>45113.27156371528</c:v>
                </c:pt>
                <c:pt idx="12392">
                  <c:v>45113.281980439817</c:v>
                </c:pt>
                <c:pt idx="12393">
                  <c:v>45113.292397164354</c:v>
                </c:pt>
                <c:pt idx="12394">
                  <c:v>45113.302813888891</c:v>
                </c:pt>
                <c:pt idx="12395">
                  <c:v>45113.313230613428</c:v>
                </c:pt>
                <c:pt idx="12396">
                  <c:v>45113.323647337966</c:v>
                </c:pt>
                <c:pt idx="12397">
                  <c:v>45113.334064062503</c:v>
                </c:pt>
                <c:pt idx="12398">
                  <c:v>45113.34448078704</c:v>
                </c:pt>
                <c:pt idx="12399">
                  <c:v>45113.354897511577</c:v>
                </c:pt>
                <c:pt idx="12400">
                  <c:v>45113.365314236115</c:v>
                </c:pt>
                <c:pt idx="12401">
                  <c:v>45113.375730960652</c:v>
                </c:pt>
                <c:pt idx="12402">
                  <c:v>45113.386147685182</c:v>
                </c:pt>
                <c:pt idx="12403">
                  <c:v>45113.396564409719</c:v>
                </c:pt>
                <c:pt idx="12404">
                  <c:v>45113.406981134256</c:v>
                </c:pt>
                <c:pt idx="12405">
                  <c:v>45113.417397858793</c:v>
                </c:pt>
                <c:pt idx="12406">
                  <c:v>45113.42781458333</c:v>
                </c:pt>
                <c:pt idx="12407">
                  <c:v>45113.438231307868</c:v>
                </c:pt>
                <c:pt idx="12408">
                  <c:v>45113.448648032405</c:v>
                </c:pt>
                <c:pt idx="12409">
                  <c:v>45113.459064756942</c:v>
                </c:pt>
                <c:pt idx="12410">
                  <c:v>45113.469481481479</c:v>
                </c:pt>
                <c:pt idx="12411">
                  <c:v>45113.479898206017</c:v>
                </c:pt>
                <c:pt idx="12412">
                  <c:v>45113.490314930554</c:v>
                </c:pt>
                <c:pt idx="12413">
                  <c:v>45113.500731655091</c:v>
                </c:pt>
                <c:pt idx="12414">
                  <c:v>45113.511148379628</c:v>
                </c:pt>
                <c:pt idx="12415">
                  <c:v>45113.521565104165</c:v>
                </c:pt>
                <c:pt idx="12416">
                  <c:v>45113.531981828703</c:v>
                </c:pt>
                <c:pt idx="12417">
                  <c:v>45113.54239855324</c:v>
                </c:pt>
                <c:pt idx="12418">
                  <c:v>45113.552815277777</c:v>
                </c:pt>
                <c:pt idx="12419">
                  <c:v>45113.563232002314</c:v>
                </c:pt>
                <c:pt idx="12420">
                  <c:v>45113.573648726851</c:v>
                </c:pt>
                <c:pt idx="12421">
                  <c:v>45113.584065451389</c:v>
                </c:pt>
                <c:pt idx="12422">
                  <c:v>45113.594482175926</c:v>
                </c:pt>
                <c:pt idx="12423">
                  <c:v>45113.604898900463</c:v>
                </c:pt>
                <c:pt idx="12424">
                  <c:v>45113.615315625</c:v>
                </c:pt>
                <c:pt idx="12425">
                  <c:v>45113.625732349537</c:v>
                </c:pt>
                <c:pt idx="12426">
                  <c:v>45113.636149074075</c:v>
                </c:pt>
                <c:pt idx="12427">
                  <c:v>45113.646565798612</c:v>
                </c:pt>
                <c:pt idx="12428">
                  <c:v>45113.656982523149</c:v>
                </c:pt>
                <c:pt idx="12429">
                  <c:v>45113.667399247686</c:v>
                </c:pt>
                <c:pt idx="12430">
                  <c:v>45113.677815972223</c:v>
                </c:pt>
                <c:pt idx="12431">
                  <c:v>45113.688232696761</c:v>
                </c:pt>
                <c:pt idx="12432">
                  <c:v>45113.698649421298</c:v>
                </c:pt>
                <c:pt idx="12433">
                  <c:v>45113.709066145835</c:v>
                </c:pt>
                <c:pt idx="12434">
                  <c:v>45113.719482870372</c:v>
                </c:pt>
                <c:pt idx="12435">
                  <c:v>45113.72989959491</c:v>
                </c:pt>
                <c:pt idx="12436">
                  <c:v>45113.740316319447</c:v>
                </c:pt>
                <c:pt idx="12437">
                  <c:v>45113.750733043984</c:v>
                </c:pt>
                <c:pt idx="12438">
                  <c:v>45113.761149768521</c:v>
                </c:pt>
                <c:pt idx="12439">
                  <c:v>45113.771566493058</c:v>
                </c:pt>
                <c:pt idx="12440">
                  <c:v>45113.781983217596</c:v>
                </c:pt>
                <c:pt idx="12441">
                  <c:v>45113.792399942133</c:v>
                </c:pt>
                <c:pt idx="12442">
                  <c:v>45113.80281666667</c:v>
                </c:pt>
                <c:pt idx="12443">
                  <c:v>45113.813233391207</c:v>
                </c:pt>
                <c:pt idx="12444">
                  <c:v>45113.823650115737</c:v>
                </c:pt>
                <c:pt idx="12445">
                  <c:v>45113.834066840274</c:v>
                </c:pt>
                <c:pt idx="12446">
                  <c:v>45113.844483564812</c:v>
                </c:pt>
                <c:pt idx="12447">
                  <c:v>45113.854900289349</c:v>
                </c:pt>
                <c:pt idx="12448">
                  <c:v>45113.865317013886</c:v>
                </c:pt>
                <c:pt idx="12449">
                  <c:v>45113.875733738423</c:v>
                </c:pt>
                <c:pt idx="12450">
                  <c:v>45113.88615046296</c:v>
                </c:pt>
                <c:pt idx="12451">
                  <c:v>45113.896567187498</c:v>
                </c:pt>
                <c:pt idx="12452">
                  <c:v>45113.906983912035</c:v>
                </c:pt>
                <c:pt idx="12453">
                  <c:v>45113.917400636572</c:v>
                </c:pt>
                <c:pt idx="12454">
                  <c:v>45113.927817361109</c:v>
                </c:pt>
                <c:pt idx="12455">
                  <c:v>45113.938234085646</c:v>
                </c:pt>
                <c:pt idx="12456">
                  <c:v>45113.948650810184</c:v>
                </c:pt>
                <c:pt idx="12457">
                  <c:v>45113.959067534721</c:v>
                </c:pt>
                <c:pt idx="12458">
                  <c:v>45113.969484259258</c:v>
                </c:pt>
                <c:pt idx="12459">
                  <c:v>45113.979900983795</c:v>
                </c:pt>
                <c:pt idx="12460">
                  <c:v>45113.990317708332</c:v>
                </c:pt>
                <c:pt idx="12461">
                  <c:v>45114.00073443287</c:v>
                </c:pt>
                <c:pt idx="12462">
                  <c:v>45114.011151157407</c:v>
                </c:pt>
                <c:pt idx="12463">
                  <c:v>45114.021567881944</c:v>
                </c:pt>
                <c:pt idx="12464">
                  <c:v>45114.031984606481</c:v>
                </c:pt>
                <c:pt idx="12465">
                  <c:v>45114.042401331018</c:v>
                </c:pt>
                <c:pt idx="12466">
                  <c:v>45114.052818055556</c:v>
                </c:pt>
                <c:pt idx="12467">
                  <c:v>45114.063234780093</c:v>
                </c:pt>
                <c:pt idx="12468">
                  <c:v>45114.07365150463</c:v>
                </c:pt>
                <c:pt idx="12469">
                  <c:v>45114.084068229167</c:v>
                </c:pt>
                <c:pt idx="12470">
                  <c:v>45114.094484953705</c:v>
                </c:pt>
                <c:pt idx="12471">
                  <c:v>45114.104901678242</c:v>
                </c:pt>
                <c:pt idx="12472">
                  <c:v>45114.115318402779</c:v>
                </c:pt>
                <c:pt idx="12473">
                  <c:v>45114.125735127316</c:v>
                </c:pt>
                <c:pt idx="12474">
                  <c:v>45114.136151851853</c:v>
                </c:pt>
                <c:pt idx="12475">
                  <c:v>45114.146568576391</c:v>
                </c:pt>
                <c:pt idx="12476">
                  <c:v>45114.156985300928</c:v>
                </c:pt>
                <c:pt idx="12477">
                  <c:v>45114.167402025465</c:v>
                </c:pt>
                <c:pt idx="12478">
                  <c:v>45114.177818750002</c:v>
                </c:pt>
                <c:pt idx="12479">
                  <c:v>45114.188235474539</c:v>
                </c:pt>
                <c:pt idx="12480">
                  <c:v>45114.198652199077</c:v>
                </c:pt>
                <c:pt idx="12481">
                  <c:v>45114.209068923614</c:v>
                </c:pt>
                <c:pt idx="12482">
                  <c:v>45114.219485648151</c:v>
                </c:pt>
                <c:pt idx="12483">
                  <c:v>45114.229902372688</c:v>
                </c:pt>
                <c:pt idx="12484">
                  <c:v>45114.240319097225</c:v>
                </c:pt>
                <c:pt idx="12485">
                  <c:v>45114.250735821763</c:v>
                </c:pt>
                <c:pt idx="12486">
                  <c:v>45114.2611525463</c:v>
                </c:pt>
                <c:pt idx="12487">
                  <c:v>45114.27156927083</c:v>
                </c:pt>
                <c:pt idx="12488">
                  <c:v>45114.281985995367</c:v>
                </c:pt>
                <c:pt idx="12489">
                  <c:v>45114.292402719904</c:v>
                </c:pt>
                <c:pt idx="12490">
                  <c:v>45114.302819444441</c:v>
                </c:pt>
                <c:pt idx="12491">
                  <c:v>45114.313236168979</c:v>
                </c:pt>
                <c:pt idx="12492">
                  <c:v>45114.323652893516</c:v>
                </c:pt>
                <c:pt idx="12493">
                  <c:v>45114.334069618053</c:v>
                </c:pt>
                <c:pt idx="12494">
                  <c:v>45114.34448634259</c:v>
                </c:pt>
                <c:pt idx="12495">
                  <c:v>45114.354903067127</c:v>
                </c:pt>
                <c:pt idx="12496">
                  <c:v>45114.365319791665</c:v>
                </c:pt>
                <c:pt idx="12497">
                  <c:v>45114.375736516202</c:v>
                </c:pt>
                <c:pt idx="12498">
                  <c:v>45114.386153240739</c:v>
                </c:pt>
                <c:pt idx="12499">
                  <c:v>45114.396569965276</c:v>
                </c:pt>
                <c:pt idx="12500">
                  <c:v>45114.406986689813</c:v>
                </c:pt>
                <c:pt idx="12501">
                  <c:v>45114.417403414351</c:v>
                </c:pt>
                <c:pt idx="12502">
                  <c:v>45114.427820138888</c:v>
                </c:pt>
                <c:pt idx="12503">
                  <c:v>45114.438236863425</c:v>
                </c:pt>
                <c:pt idx="12504">
                  <c:v>45114.448653587962</c:v>
                </c:pt>
                <c:pt idx="12505">
                  <c:v>45114.4590703125</c:v>
                </c:pt>
                <c:pt idx="12506">
                  <c:v>45114.469487037037</c:v>
                </c:pt>
                <c:pt idx="12507">
                  <c:v>45114.479903761574</c:v>
                </c:pt>
                <c:pt idx="12508">
                  <c:v>45114.490320486111</c:v>
                </c:pt>
                <c:pt idx="12509">
                  <c:v>45114.500737210648</c:v>
                </c:pt>
                <c:pt idx="12510">
                  <c:v>45114.511153935186</c:v>
                </c:pt>
                <c:pt idx="12511">
                  <c:v>45114.521570659723</c:v>
                </c:pt>
                <c:pt idx="12512">
                  <c:v>45114.53198738426</c:v>
                </c:pt>
                <c:pt idx="12513">
                  <c:v>45114.542404108797</c:v>
                </c:pt>
                <c:pt idx="12514">
                  <c:v>45114.552820833334</c:v>
                </c:pt>
                <c:pt idx="12515">
                  <c:v>45114.563237557872</c:v>
                </c:pt>
                <c:pt idx="12516">
                  <c:v>45114.573654282409</c:v>
                </c:pt>
                <c:pt idx="12517">
                  <c:v>45114.584071006946</c:v>
                </c:pt>
                <c:pt idx="12518">
                  <c:v>45114.594487731483</c:v>
                </c:pt>
                <c:pt idx="12519">
                  <c:v>45114.60490445602</c:v>
                </c:pt>
                <c:pt idx="12520">
                  <c:v>45114.615321180558</c:v>
                </c:pt>
                <c:pt idx="12521">
                  <c:v>45114.625737905095</c:v>
                </c:pt>
                <c:pt idx="12522">
                  <c:v>45114.636154629632</c:v>
                </c:pt>
                <c:pt idx="12523">
                  <c:v>45114.646571354169</c:v>
                </c:pt>
                <c:pt idx="12524">
                  <c:v>45114.656988078706</c:v>
                </c:pt>
                <c:pt idx="12525">
                  <c:v>45114.667404803244</c:v>
                </c:pt>
                <c:pt idx="12526">
                  <c:v>45114.677821527781</c:v>
                </c:pt>
                <c:pt idx="12527">
                  <c:v>45114.688238252318</c:v>
                </c:pt>
                <c:pt idx="12528">
                  <c:v>45114.698654976855</c:v>
                </c:pt>
                <c:pt idx="12529">
                  <c:v>45114.709071701393</c:v>
                </c:pt>
                <c:pt idx="12530">
                  <c:v>45114.719488425922</c:v>
                </c:pt>
                <c:pt idx="12531">
                  <c:v>45114.72990515046</c:v>
                </c:pt>
                <c:pt idx="12532">
                  <c:v>45114.740321874997</c:v>
                </c:pt>
                <c:pt idx="12533">
                  <c:v>45114.750738599534</c:v>
                </c:pt>
                <c:pt idx="12534">
                  <c:v>45114.761155324071</c:v>
                </c:pt>
                <c:pt idx="12535">
                  <c:v>45114.771572048609</c:v>
                </c:pt>
                <c:pt idx="12536">
                  <c:v>45114.781988773146</c:v>
                </c:pt>
                <c:pt idx="12537">
                  <c:v>45114.792405497683</c:v>
                </c:pt>
                <c:pt idx="12538">
                  <c:v>45114.80282222222</c:v>
                </c:pt>
                <c:pt idx="12539">
                  <c:v>45114.813238946757</c:v>
                </c:pt>
                <c:pt idx="12540">
                  <c:v>45114.823655671295</c:v>
                </c:pt>
                <c:pt idx="12541">
                  <c:v>45114.834072395832</c:v>
                </c:pt>
                <c:pt idx="12542">
                  <c:v>45114.844489120369</c:v>
                </c:pt>
                <c:pt idx="12543">
                  <c:v>45114.854905844906</c:v>
                </c:pt>
                <c:pt idx="12544">
                  <c:v>45114.865322569443</c:v>
                </c:pt>
                <c:pt idx="12545">
                  <c:v>45114.875739293981</c:v>
                </c:pt>
                <c:pt idx="12546">
                  <c:v>45114.886156018518</c:v>
                </c:pt>
                <c:pt idx="12547">
                  <c:v>45114.896572743055</c:v>
                </c:pt>
                <c:pt idx="12548">
                  <c:v>45114.906989467592</c:v>
                </c:pt>
                <c:pt idx="12549">
                  <c:v>45114.917406192129</c:v>
                </c:pt>
                <c:pt idx="12550">
                  <c:v>45114.927822916667</c:v>
                </c:pt>
                <c:pt idx="12551">
                  <c:v>45114.938239641204</c:v>
                </c:pt>
                <c:pt idx="12552">
                  <c:v>45114.948656365741</c:v>
                </c:pt>
                <c:pt idx="12553">
                  <c:v>45114.959073090278</c:v>
                </c:pt>
                <c:pt idx="12554">
                  <c:v>45114.969489814815</c:v>
                </c:pt>
                <c:pt idx="12555">
                  <c:v>45114.979906539353</c:v>
                </c:pt>
                <c:pt idx="12556">
                  <c:v>45114.99032326389</c:v>
                </c:pt>
                <c:pt idx="12557">
                  <c:v>45115.000739988427</c:v>
                </c:pt>
                <c:pt idx="12558">
                  <c:v>45115.011156712964</c:v>
                </c:pt>
                <c:pt idx="12559">
                  <c:v>45115.021573437502</c:v>
                </c:pt>
                <c:pt idx="12560">
                  <c:v>45115.031990162039</c:v>
                </c:pt>
                <c:pt idx="12561">
                  <c:v>45115.042406886576</c:v>
                </c:pt>
                <c:pt idx="12562">
                  <c:v>45115.052823611113</c:v>
                </c:pt>
                <c:pt idx="12563">
                  <c:v>45115.06324033565</c:v>
                </c:pt>
                <c:pt idx="12564">
                  <c:v>45115.073657060188</c:v>
                </c:pt>
                <c:pt idx="12565">
                  <c:v>45115.084073784725</c:v>
                </c:pt>
                <c:pt idx="12566">
                  <c:v>45115.094490509262</c:v>
                </c:pt>
                <c:pt idx="12567">
                  <c:v>45115.104907233799</c:v>
                </c:pt>
                <c:pt idx="12568">
                  <c:v>45115.115323958336</c:v>
                </c:pt>
                <c:pt idx="12569">
                  <c:v>45115.125740682874</c:v>
                </c:pt>
                <c:pt idx="12570">
                  <c:v>45115.136157407411</c:v>
                </c:pt>
                <c:pt idx="12571">
                  <c:v>45115.146574131948</c:v>
                </c:pt>
                <c:pt idx="12572">
                  <c:v>45115.156990856478</c:v>
                </c:pt>
                <c:pt idx="12573">
                  <c:v>45115.167407581015</c:v>
                </c:pt>
                <c:pt idx="12574">
                  <c:v>45115.177824305552</c:v>
                </c:pt>
                <c:pt idx="12575">
                  <c:v>45115.18824103009</c:v>
                </c:pt>
                <c:pt idx="12576">
                  <c:v>45115.198657754627</c:v>
                </c:pt>
                <c:pt idx="12577">
                  <c:v>45115.209074479164</c:v>
                </c:pt>
                <c:pt idx="12578">
                  <c:v>45115.219491203701</c:v>
                </c:pt>
                <c:pt idx="12579">
                  <c:v>45115.229907928238</c:v>
                </c:pt>
                <c:pt idx="12580">
                  <c:v>45115.240324652776</c:v>
                </c:pt>
                <c:pt idx="12581">
                  <c:v>45115.250741377313</c:v>
                </c:pt>
                <c:pt idx="12582">
                  <c:v>45115.26115810185</c:v>
                </c:pt>
                <c:pt idx="12583">
                  <c:v>45115.271574826387</c:v>
                </c:pt>
                <c:pt idx="12584">
                  <c:v>45115.281991550924</c:v>
                </c:pt>
                <c:pt idx="12585">
                  <c:v>45115.292408275462</c:v>
                </c:pt>
                <c:pt idx="12586">
                  <c:v>45115.302824999999</c:v>
                </c:pt>
                <c:pt idx="12587">
                  <c:v>45115.313241724536</c:v>
                </c:pt>
                <c:pt idx="12588">
                  <c:v>45115.323658449073</c:v>
                </c:pt>
                <c:pt idx="12589">
                  <c:v>45115.33407517361</c:v>
                </c:pt>
                <c:pt idx="12590">
                  <c:v>45115.344491898148</c:v>
                </c:pt>
                <c:pt idx="12591">
                  <c:v>45115.354908622685</c:v>
                </c:pt>
                <c:pt idx="12592">
                  <c:v>45115.365325347222</c:v>
                </c:pt>
                <c:pt idx="12593">
                  <c:v>45115.375742071759</c:v>
                </c:pt>
                <c:pt idx="12594">
                  <c:v>45115.386158796297</c:v>
                </c:pt>
                <c:pt idx="12595">
                  <c:v>45115.396575520834</c:v>
                </c:pt>
                <c:pt idx="12596">
                  <c:v>45115.406992245371</c:v>
                </c:pt>
                <c:pt idx="12597">
                  <c:v>45115.417408969908</c:v>
                </c:pt>
                <c:pt idx="12598">
                  <c:v>45115.427825694445</c:v>
                </c:pt>
                <c:pt idx="12599">
                  <c:v>45115.438242418983</c:v>
                </c:pt>
                <c:pt idx="12600">
                  <c:v>45115.44865914352</c:v>
                </c:pt>
                <c:pt idx="12601">
                  <c:v>45115.459075868057</c:v>
                </c:pt>
                <c:pt idx="12602">
                  <c:v>45115.469492592594</c:v>
                </c:pt>
                <c:pt idx="12603">
                  <c:v>45115.479909317131</c:v>
                </c:pt>
                <c:pt idx="12604">
                  <c:v>45115.490326041669</c:v>
                </c:pt>
                <c:pt idx="12605">
                  <c:v>45115.500742766206</c:v>
                </c:pt>
                <c:pt idx="12606">
                  <c:v>45115.511159490743</c:v>
                </c:pt>
                <c:pt idx="12607">
                  <c:v>45115.52157621528</c:v>
                </c:pt>
                <c:pt idx="12608">
                  <c:v>45115.531992939817</c:v>
                </c:pt>
                <c:pt idx="12609">
                  <c:v>45115.542409664355</c:v>
                </c:pt>
                <c:pt idx="12610">
                  <c:v>45115.552826388892</c:v>
                </c:pt>
                <c:pt idx="12611">
                  <c:v>45115.563243113429</c:v>
                </c:pt>
                <c:pt idx="12612">
                  <c:v>45115.573659837966</c:v>
                </c:pt>
                <c:pt idx="12613">
                  <c:v>45115.584076562503</c:v>
                </c:pt>
                <c:pt idx="12614">
                  <c:v>45115.594493287033</c:v>
                </c:pt>
                <c:pt idx="12615">
                  <c:v>45115.604910011571</c:v>
                </c:pt>
                <c:pt idx="12616">
                  <c:v>45115.615326736108</c:v>
                </c:pt>
                <c:pt idx="12617">
                  <c:v>45115.625743460645</c:v>
                </c:pt>
                <c:pt idx="12618">
                  <c:v>45115.636160185182</c:v>
                </c:pt>
                <c:pt idx="12619">
                  <c:v>45115.646576909719</c:v>
                </c:pt>
                <c:pt idx="12620">
                  <c:v>45115.656993634257</c:v>
                </c:pt>
                <c:pt idx="12621">
                  <c:v>45115.667410358794</c:v>
                </c:pt>
                <c:pt idx="12622">
                  <c:v>45115.677827083331</c:v>
                </c:pt>
                <c:pt idx="12623">
                  <c:v>45115.688243807868</c:v>
                </c:pt>
                <c:pt idx="12624">
                  <c:v>45115.698660532405</c:v>
                </c:pt>
                <c:pt idx="12625">
                  <c:v>45115.709077256943</c:v>
                </c:pt>
                <c:pt idx="12626">
                  <c:v>45115.71949398148</c:v>
                </c:pt>
                <c:pt idx="12627">
                  <c:v>45115.729910706017</c:v>
                </c:pt>
                <c:pt idx="12628">
                  <c:v>45115.740327430554</c:v>
                </c:pt>
                <c:pt idx="12629">
                  <c:v>45115.750744155092</c:v>
                </c:pt>
                <c:pt idx="12630">
                  <c:v>45115.761160879629</c:v>
                </c:pt>
                <c:pt idx="12631">
                  <c:v>45115.771577604166</c:v>
                </c:pt>
                <c:pt idx="12632">
                  <c:v>45115.781994328703</c:v>
                </c:pt>
                <c:pt idx="12633">
                  <c:v>45115.79241105324</c:v>
                </c:pt>
                <c:pt idx="12634">
                  <c:v>45115.802827777778</c:v>
                </c:pt>
                <c:pt idx="12635">
                  <c:v>45115.813244502315</c:v>
                </c:pt>
                <c:pt idx="12636">
                  <c:v>45115.823661226852</c:v>
                </c:pt>
                <c:pt idx="12637">
                  <c:v>45115.834077951389</c:v>
                </c:pt>
                <c:pt idx="12638">
                  <c:v>45115.844494675926</c:v>
                </c:pt>
                <c:pt idx="12639">
                  <c:v>45115.854911400464</c:v>
                </c:pt>
                <c:pt idx="12640">
                  <c:v>45115.865328125001</c:v>
                </c:pt>
                <c:pt idx="12641">
                  <c:v>45115.875744849538</c:v>
                </c:pt>
                <c:pt idx="12642">
                  <c:v>45115.886161574075</c:v>
                </c:pt>
                <c:pt idx="12643">
                  <c:v>45115.896578298612</c:v>
                </c:pt>
                <c:pt idx="12644">
                  <c:v>45115.90699502315</c:v>
                </c:pt>
                <c:pt idx="12645">
                  <c:v>45115.917411747687</c:v>
                </c:pt>
                <c:pt idx="12646">
                  <c:v>45115.927828472224</c:v>
                </c:pt>
                <c:pt idx="12647">
                  <c:v>45115.938245196761</c:v>
                </c:pt>
                <c:pt idx="12648">
                  <c:v>45115.948661921298</c:v>
                </c:pt>
                <c:pt idx="12649">
                  <c:v>45115.959078645836</c:v>
                </c:pt>
                <c:pt idx="12650">
                  <c:v>45115.969495370373</c:v>
                </c:pt>
                <c:pt idx="12651">
                  <c:v>45115.97991209491</c:v>
                </c:pt>
                <c:pt idx="12652">
                  <c:v>45115.990328819447</c:v>
                </c:pt>
                <c:pt idx="12653">
                  <c:v>45116.000745543985</c:v>
                </c:pt>
                <c:pt idx="12654">
                  <c:v>45116.011162268522</c:v>
                </c:pt>
                <c:pt idx="12655">
                  <c:v>45116.021578993059</c:v>
                </c:pt>
                <c:pt idx="12656">
                  <c:v>45116.031995717596</c:v>
                </c:pt>
                <c:pt idx="12657">
                  <c:v>45116.042412442126</c:v>
                </c:pt>
                <c:pt idx="12658">
                  <c:v>45116.052829166663</c:v>
                </c:pt>
                <c:pt idx="12659">
                  <c:v>45116.0632458912</c:v>
                </c:pt>
                <c:pt idx="12660">
                  <c:v>45116.073662615738</c:v>
                </c:pt>
                <c:pt idx="12661">
                  <c:v>45116.084079340275</c:v>
                </c:pt>
                <c:pt idx="12662">
                  <c:v>45116.094496064812</c:v>
                </c:pt>
                <c:pt idx="12663">
                  <c:v>45116.104912789349</c:v>
                </c:pt>
                <c:pt idx="12664">
                  <c:v>45116.115329513887</c:v>
                </c:pt>
                <c:pt idx="12665">
                  <c:v>45116.125746238424</c:v>
                </c:pt>
                <c:pt idx="12666">
                  <c:v>45116.136162962961</c:v>
                </c:pt>
                <c:pt idx="12667">
                  <c:v>45116.146579687498</c:v>
                </c:pt>
                <c:pt idx="12668">
                  <c:v>45116.156996412035</c:v>
                </c:pt>
                <c:pt idx="12669">
                  <c:v>45116.167413136573</c:v>
                </c:pt>
                <c:pt idx="12670">
                  <c:v>45116.17782986111</c:v>
                </c:pt>
                <c:pt idx="12671">
                  <c:v>45116.188246585647</c:v>
                </c:pt>
                <c:pt idx="12672">
                  <c:v>45116.198663310184</c:v>
                </c:pt>
                <c:pt idx="12673">
                  <c:v>45116.209080034721</c:v>
                </c:pt>
                <c:pt idx="12674">
                  <c:v>45116.219496759259</c:v>
                </c:pt>
                <c:pt idx="12675">
                  <c:v>45116.229913483796</c:v>
                </c:pt>
                <c:pt idx="12676">
                  <c:v>45116.240330208333</c:v>
                </c:pt>
                <c:pt idx="12677">
                  <c:v>45116.25074693287</c:v>
                </c:pt>
                <c:pt idx="12678">
                  <c:v>45116.261163657407</c:v>
                </c:pt>
                <c:pt idx="12679">
                  <c:v>45116.271580381945</c:v>
                </c:pt>
                <c:pt idx="12680">
                  <c:v>45116.281997106482</c:v>
                </c:pt>
                <c:pt idx="12681">
                  <c:v>45116.292413831019</c:v>
                </c:pt>
                <c:pt idx="12682">
                  <c:v>45116.302830555556</c:v>
                </c:pt>
                <c:pt idx="12683">
                  <c:v>45116.313247280093</c:v>
                </c:pt>
                <c:pt idx="12684">
                  <c:v>45116.323664004631</c:v>
                </c:pt>
                <c:pt idx="12685">
                  <c:v>45116.334080729168</c:v>
                </c:pt>
                <c:pt idx="12686">
                  <c:v>45116.344497453705</c:v>
                </c:pt>
                <c:pt idx="12687">
                  <c:v>45116.354914178242</c:v>
                </c:pt>
                <c:pt idx="12688">
                  <c:v>45116.36533090278</c:v>
                </c:pt>
                <c:pt idx="12689">
                  <c:v>45116.375747627317</c:v>
                </c:pt>
                <c:pt idx="12690">
                  <c:v>45116.386164351854</c:v>
                </c:pt>
                <c:pt idx="12691">
                  <c:v>45116.396581076391</c:v>
                </c:pt>
                <c:pt idx="12692">
                  <c:v>45116.406997800928</c:v>
                </c:pt>
                <c:pt idx="12693">
                  <c:v>45116.417414525466</c:v>
                </c:pt>
                <c:pt idx="12694">
                  <c:v>45116.427831250003</c:v>
                </c:pt>
                <c:pt idx="12695">
                  <c:v>45116.43824797454</c:v>
                </c:pt>
                <c:pt idx="12696">
                  <c:v>45116.448664699077</c:v>
                </c:pt>
                <c:pt idx="12697">
                  <c:v>45116.459081423614</c:v>
                </c:pt>
                <c:pt idx="12698">
                  <c:v>45116.469498148152</c:v>
                </c:pt>
                <c:pt idx="12699">
                  <c:v>45116.479914872689</c:v>
                </c:pt>
                <c:pt idx="12700">
                  <c:v>45116.490331597219</c:v>
                </c:pt>
                <c:pt idx="12701">
                  <c:v>45116.500748321756</c:v>
                </c:pt>
                <c:pt idx="12702">
                  <c:v>45116.511165046293</c:v>
                </c:pt>
                <c:pt idx="12703">
                  <c:v>45116.52158177083</c:v>
                </c:pt>
                <c:pt idx="12704">
                  <c:v>45116.531998495368</c:v>
                </c:pt>
                <c:pt idx="12705">
                  <c:v>45116.542415219905</c:v>
                </c:pt>
                <c:pt idx="12706">
                  <c:v>45116.552831944442</c:v>
                </c:pt>
                <c:pt idx="12707">
                  <c:v>45116.563248668979</c:v>
                </c:pt>
                <c:pt idx="12708">
                  <c:v>45116.573665393516</c:v>
                </c:pt>
                <c:pt idx="12709">
                  <c:v>45116.584082118054</c:v>
                </c:pt>
                <c:pt idx="12710">
                  <c:v>45116.594498842591</c:v>
                </c:pt>
                <c:pt idx="12711">
                  <c:v>45116.604915567128</c:v>
                </c:pt>
                <c:pt idx="12712">
                  <c:v>45116.615332291665</c:v>
                </c:pt>
                <c:pt idx="12713">
                  <c:v>45116.625749016202</c:v>
                </c:pt>
                <c:pt idx="12714">
                  <c:v>45116.63616574074</c:v>
                </c:pt>
                <c:pt idx="12715">
                  <c:v>45116.646582465277</c:v>
                </c:pt>
                <c:pt idx="12716">
                  <c:v>45116.656999189814</c:v>
                </c:pt>
                <c:pt idx="12717">
                  <c:v>45116.667415914351</c:v>
                </c:pt>
                <c:pt idx="12718">
                  <c:v>45116.677832638889</c:v>
                </c:pt>
                <c:pt idx="12719">
                  <c:v>45116.688249363426</c:v>
                </c:pt>
                <c:pt idx="12720">
                  <c:v>45116.698666087963</c:v>
                </c:pt>
                <c:pt idx="12721">
                  <c:v>45116.7090828125</c:v>
                </c:pt>
                <c:pt idx="12722">
                  <c:v>45116.719499537037</c:v>
                </c:pt>
                <c:pt idx="12723">
                  <c:v>45116.729916261575</c:v>
                </c:pt>
                <c:pt idx="12724">
                  <c:v>45116.740332986112</c:v>
                </c:pt>
                <c:pt idx="12725">
                  <c:v>45116.750749710649</c:v>
                </c:pt>
                <c:pt idx="12726">
                  <c:v>45116.761166435186</c:v>
                </c:pt>
                <c:pt idx="12727">
                  <c:v>45116.771583159723</c:v>
                </c:pt>
                <c:pt idx="12728">
                  <c:v>45116.781999884261</c:v>
                </c:pt>
                <c:pt idx="12729">
                  <c:v>45116.792416608798</c:v>
                </c:pt>
                <c:pt idx="12730">
                  <c:v>45116.802833333335</c:v>
                </c:pt>
                <c:pt idx="12731">
                  <c:v>45116.813250057872</c:v>
                </c:pt>
                <c:pt idx="12732">
                  <c:v>45116.823666782409</c:v>
                </c:pt>
                <c:pt idx="12733">
                  <c:v>45116.834083506947</c:v>
                </c:pt>
                <c:pt idx="12734">
                  <c:v>45116.844500231484</c:v>
                </c:pt>
                <c:pt idx="12735">
                  <c:v>45116.854916956021</c:v>
                </c:pt>
                <c:pt idx="12736">
                  <c:v>45116.865333680558</c:v>
                </c:pt>
                <c:pt idx="12737">
                  <c:v>45116.875750405095</c:v>
                </c:pt>
                <c:pt idx="12738">
                  <c:v>45116.886167129633</c:v>
                </c:pt>
                <c:pt idx="12739">
                  <c:v>45116.89658385417</c:v>
                </c:pt>
                <c:pt idx="12740">
                  <c:v>45116.907000578707</c:v>
                </c:pt>
                <c:pt idx="12741">
                  <c:v>45116.917417303244</c:v>
                </c:pt>
                <c:pt idx="12742">
                  <c:v>45116.927834027774</c:v>
                </c:pt>
                <c:pt idx="12743">
                  <c:v>45116.938250752311</c:v>
                </c:pt>
                <c:pt idx="12744">
                  <c:v>45116.948667476849</c:v>
                </c:pt>
                <c:pt idx="12745">
                  <c:v>45116.959084201386</c:v>
                </c:pt>
                <c:pt idx="12746">
                  <c:v>45116.969500925923</c:v>
                </c:pt>
                <c:pt idx="12747">
                  <c:v>45116.97991765046</c:v>
                </c:pt>
                <c:pt idx="12748">
                  <c:v>45116.990334374997</c:v>
                </c:pt>
                <c:pt idx="12749">
                  <c:v>45117.000751099535</c:v>
                </c:pt>
                <c:pt idx="12750">
                  <c:v>45117.011167824072</c:v>
                </c:pt>
                <c:pt idx="12751">
                  <c:v>45117.021584548609</c:v>
                </c:pt>
                <c:pt idx="12752">
                  <c:v>45117.032001273146</c:v>
                </c:pt>
                <c:pt idx="12753">
                  <c:v>45117.042417997684</c:v>
                </c:pt>
                <c:pt idx="12754">
                  <c:v>45117.052834722221</c:v>
                </c:pt>
                <c:pt idx="12755">
                  <c:v>45117.063251446758</c:v>
                </c:pt>
                <c:pt idx="12756">
                  <c:v>45117.073668171295</c:v>
                </c:pt>
                <c:pt idx="12757">
                  <c:v>45117.084084895832</c:v>
                </c:pt>
                <c:pt idx="12758">
                  <c:v>45117.09450162037</c:v>
                </c:pt>
                <c:pt idx="12759">
                  <c:v>45117.104918344907</c:v>
                </c:pt>
                <c:pt idx="12760">
                  <c:v>45117.115335069444</c:v>
                </c:pt>
                <c:pt idx="12761">
                  <c:v>45117.125751793981</c:v>
                </c:pt>
                <c:pt idx="12762">
                  <c:v>45117.136168518518</c:v>
                </c:pt>
                <c:pt idx="12763">
                  <c:v>45117.146585243056</c:v>
                </c:pt>
                <c:pt idx="12764">
                  <c:v>45117.157001967593</c:v>
                </c:pt>
                <c:pt idx="12765">
                  <c:v>45117.16741869213</c:v>
                </c:pt>
                <c:pt idx="12766">
                  <c:v>45117.177835416667</c:v>
                </c:pt>
                <c:pt idx="12767">
                  <c:v>45117.188252141204</c:v>
                </c:pt>
                <c:pt idx="12768">
                  <c:v>45117.198668865742</c:v>
                </c:pt>
                <c:pt idx="12769">
                  <c:v>45117.209085590279</c:v>
                </c:pt>
                <c:pt idx="12770">
                  <c:v>45117.219502314816</c:v>
                </c:pt>
                <c:pt idx="12771">
                  <c:v>45117.229919039353</c:v>
                </c:pt>
                <c:pt idx="12772">
                  <c:v>45117.24033576389</c:v>
                </c:pt>
                <c:pt idx="12773">
                  <c:v>45117.250752488428</c:v>
                </c:pt>
                <c:pt idx="12774">
                  <c:v>45117.261169212965</c:v>
                </c:pt>
                <c:pt idx="12775">
                  <c:v>45117.271585937502</c:v>
                </c:pt>
                <c:pt idx="12776">
                  <c:v>45117.282002662039</c:v>
                </c:pt>
                <c:pt idx="12777">
                  <c:v>45117.292419386577</c:v>
                </c:pt>
                <c:pt idx="12778">
                  <c:v>45117.302836111114</c:v>
                </c:pt>
                <c:pt idx="12779">
                  <c:v>45117.313252835651</c:v>
                </c:pt>
                <c:pt idx="12780">
                  <c:v>45117.323669560188</c:v>
                </c:pt>
                <c:pt idx="12781">
                  <c:v>45117.334086284725</c:v>
                </c:pt>
                <c:pt idx="12782">
                  <c:v>45117.344503009263</c:v>
                </c:pt>
                <c:pt idx="12783">
                  <c:v>45117.3549197338</c:v>
                </c:pt>
                <c:pt idx="12784">
                  <c:v>45117.36533645833</c:v>
                </c:pt>
                <c:pt idx="12785">
                  <c:v>45117.375753182867</c:v>
                </c:pt>
                <c:pt idx="12786">
                  <c:v>45117.386169907404</c:v>
                </c:pt>
                <c:pt idx="12787">
                  <c:v>45117.396586631941</c:v>
                </c:pt>
                <c:pt idx="12788">
                  <c:v>45117.407003356479</c:v>
                </c:pt>
                <c:pt idx="12789">
                  <c:v>45117.417420081016</c:v>
                </c:pt>
                <c:pt idx="12790">
                  <c:v>45117.427836805553</c:v>
                </c:pt>
                <c:pt idx="12791">
                  <c:v>45117.43825353009</c:v>
                </c:pt>
                <c:pt idx="12792">
                  <c:v>45117.448670254627</c:v>
                </c:pt>
                <c:pt idx="12793">
                  <c:v>45117.459086979165</c:v>
                </c:pt>
                <c:pt idx="12794">
                  <c:v>45117.469503703702</c:v>
                </c:pt>
                <c:pt idx="12795">
                  <c:v>45117.479920428239</c:v>
                </c:pt>
                <c:pt idx="12796">
                  <c:v>45117.490337152776</c:v>
                </c:pt>
                <c:pt idx="12797">
                  <c:v>45117.500753877313</c:v>
                </c:pt>
                <c:pt idx="12798">
                  <c:v>45117.511170601851</c:v>
                </c:pt>
                <c:pt idx="12799">
                  <c:v>45117.521587326388</c:v>
                </c:pt>
                <c:pt idx="12800">
                  <c:v>45117.532004050925</c:v>
                </c:pt>
                <c:pt idx="12801">
                  <c:v>45117.542420775462</c:v>
                </c:pt>
                <c:pt idx="12802">
                  <c:v>45117.552837499999</c:v>
                </c:pt>
                <c:pt idx="12803">
                  <c:v>45117.563254224537</c:v>
                </c:pt>
                <c:pt idx="12804">
                  <c:v>45117.573670949074</c:v>
                </c:pt>
                <c:pt idx="12805">
                  <c:v>45117.584087673611</c:v>
                </c:pt>
                <c:pt idx="12806">
                  <c:v>45117.594504398148</c:v>
                </c:pt>
                <c:pt idx="12807">
                  <c:v>45117.604921122685</c:v>
                </c:pt>
                <c:pt idx="12808">
                  <c:v>45117.615337847223</c:v>
                </c:pt>
                <c:pt idx="12809">
                  <c:v>45117.62575457176</c:v>
                </c:pt>
                <c:pt idx="12810">
                  <c:v>45117.636171296297</c:v>
                </c:pt>
                <c:pt idx="12811">
                  <c:v>45117.646588020834</c:v>
                </c:pt>
                <c:pt idx="12812">
                  <c:v>45117.657004745372</c:v>
                </c:pt>
                <c:pt idx="12813">
                  <c:v>45117.667421469909</c:v>
                </c:pt>
                <c:pt idx="12814">
                  <c:v>45117.677838194446</c:v>
                </c:pt>
                <c:pt idx="12815">
                  <c:v>45117.688254918983</c:v>
                </c:pt>
                <c:pt idx="12816">
                  <c:v>45117.69867164352</c:v>
                </c:pt>
                <c:pt idx="12817">
                  <c:v>45117.709088368058</c:v>
                </c:pt>
                <c:pt idx="12818">
                  <c:v>45117.719505092595</c:v>
                </c:pt>
                <c:pt idx="12819">
                  <c:v>45117.729921817132</c:v>
                </c:pt>
                <c:pt idx="12820">
                  <c:v>45117.740338541669</c:v>
                </c:pt>
                <c:pt idx="12821">
                  <c:v>45117.750755266206</c:v>
                </c:pt>
                <c:pt idx="12822">
                  <c:v>45117.761171990744</c:v>
                </c:pt>
                <c:pt idx="12823">
                  <c:v>45117.771588715281</c:v>
                </c:pt>
                <c:pt idx="12824">
                  <c:v>45117.782005439818</c:v>
                </c:pt>
                <c:pt idx="12825">
                  <c:v>45117.792422164355</c:v>
                </c:pt>
                <c:pt idx="12826">
                  <c:v>45117.802838888892</c:v>
                </c:pt>
                <c:pt idx="12827">
                  <c:v>45117.813255613422</c:v>
                </c:pt>
                <c:pt idx="12828">
                  <c:v>45117.82367233796</c:v>
                </c:pt>
                <c:pt idx="12829">
                  <c:v>45117.834089062497</c:v>
                </c:pt>
                <c:pt idx="12830">
                  <c:v>45117.844505787034</c:v>
                </c:pt>
                <c:pt idx="12831">
                  <c:v>45117.854922511571</c:v>
                </c:pt>
                <c:pt idx="12832">
                  <c:v>45117.865339236108</c:v>
                </c:pt>
                <c:pt idx="12833">
                  <c:v>45117.875755960646</c:v>
                </c:pt>
                <c:pt idx="12834">
                  <c:v>45117.886172685183</c:v>
                </c:pt>
                <c:pt idx="12835">
                  <c:v>45117.89658940972</c:v>
                </c:pt>
                <c:pt idx="12836">
                  <c:v>45117.907006134257</c:v>
                </c:pt>
                <c:pt idx="12837">
                  <c:v>45117.917422858794</c:v>
                </c:pt>
                <c:pt idx="12838">
                  <c:v>45117.927839583332</c:v>
                </c:pt>
                <c:pt idx="12839">
                  <c:v>45117.938256307869</c:v>
                </c:pt>
                <c:pt idx="12840">
                  <c:v>45117.948673032406</c:v>
                </c:pt>
                <c:pt idx="12841">
                  <c:v>45117.959089756943</c:v>
                </c:pt>
                <c:pt idx="12842">
                  <c:v>45117.96950648148</c:v>
                </c:pt>
                <c:pt idx="12843">
                  <c:v>45117.979923206018</c:v>
                </c:pt>
                <c:pt idx="12844">
                  <c:v>45117.990339930555</c:v>
                </c:pt>
                <c:pt idx="12845">
                  <c:v>45118.000756655092</c:v>
                </c:pt>
                <c:pt idx="12846">
                  <c:v>45118.011173379629</c:v>
                </c:pt>
                <c:pt idx="12847">
                  <c:v>45118.021590104167</c:v>
                </c:pt>
                <c:pt idx="12848">
                  <c:v>45118.032006828704</c:v>
                </c:pt>
                <c:pt idx="12849">
                  <c:v>45118.042423553241</c:v>
                </c:pt>
                <c:pt idx="12850">
                  <c:v>45118.052840277778</c:v>
                </c:pt>
                <c:pt idx="12851">
                  <c:v>45118.063257002315</c:v>
                </c:pt>
                <c:pt idx="12852">
                  <c:v>45118.073673726853</c:v>
                </c:pt>
                <c:pt idx="12853">
                  <c:v>45118.08409045139</c:v>
                </c:pt>
                <c:pt idx="12854">
                  <c:v>45118.094507175927</c:v>
                </c:pt>
                <c:pt idx="12855">
                  <c:v>45118.104923900464</c:v>
                </c:pt>
                <c:pt idx="12856">
                  <c:v>45118.115340625001</c:v>
                </c:pt>
                <c:pt idx="12857">
                  <c:v>45118.125757349539</c:v>
                </c:pt>
                <c:pt idx="12858">
                  <c:v>45118.136174074076</c:v>
                </c:pt>
                <c:pt idx="12859">
                  <c:v>45118.146590798613</c:v>
                </c:pt>
                <c:pt idx="12860">
                  <c:v>45118.15700752315</c:v>
                </c:pt>
                <c:pt idx="12861">
                  <c:v>45118.167424247687</c:v>
                </c:pt>
                <c:pt idx="12862">
                  <c:v>45118.177840972225</c:v>
                </c:pt>
                <c:pt idx="12863">
                  <c:v>45118.188257696762</c:v>
                </c:pt>
                <c:pt idx="12864">
                  <c:v>45118.198674421299</c:v>
                </c:pt>
                <c:pt idx="12865">
                  <c:v>45118.209091145836</c:v>
                </c:pt>
                <c:pt idx="12866">
                  <c:v>45118.219507870373</c:v>
                </c:pt>
                <c:pt idx="12867">
                  <c:v>45118.229924594911</c:v>
                </c:pt>
                <c:pt idx="12868">
                  <c:v>45118.240341319448</c:v>
                </c:pt>
                <c:pt idx="12869">
                  <c:v>45118.250758043985</c:v>
                </c:pt>
                <c:pt idx="12870">
                  <c:v>45118.261174768515</c:v>
                </c:pt>
                <c:pt idx="12871">
                  <c:v>45118.271591493052</c:v>
                </c:pt>
                <c:pt idx="12872">
                  <c:v>45118.282008217589</c:v>
                </c:pt>
                <c:pt idx="12873">
                  <c:v>45118.292424942127</c:v>
                </c:pt>
                <c:pt idx="12874">
                  <c:v>45118.302841666664</c:v>
                </c:pt>
                <c:pt idx="12875">
                  <c:v>45118.313258391201</c:v>
                </c:pt>
                <c:pt idx="12876">
                  <c:v>45118.323675115738</c:v>
                </c:pt>
                <c:pt idx="12877">
                  <c:v>45118.334091840276</c:v>
                </c:pt>
                <c:pt idx="12878">
                  <c:v>45118.344508564813</c:v>
                </c:pt>
                <c:pt idx="12879">
                  <c:v>45118.35492528935</c:v>
                </c:pt>
                <c:pt idx="12880">
                  <c:v>45118.365342013887</c:v>
                </c:pt>
                <c:pt idx="12881">
                  <c:v>45118.375758738424</c:v>
                </c:pt>
                <c:pt idx="12882">
                  <c:v>45118.386175462962</c:v>
                </c:pt>
                <c:pt idx="12883">
                  <c:v>45118.396592187499</c:v>
                </c:pt>
                <c:pt idx="12884">
                  <c:v>45118.407008912036</c:v>
                </c:pt>
                <c:pt idx="12885">
                  <c:v>45118.417425636573</c:v>
                </c:pt>
                <c:pt idx="12886">
                  <c:v>45118.42784236111</c:v>
                </c:pt>
                <c:pt idx="12887">
                  <c:v>45118.438259085648</c:v>
                </c:pt>
                <c:pt idx="12888">
                  <c:v>45118.448675810185</c:v>
                </c:pt>
                <c:pt idx="12889">
                  <c:v>45118.459092534722</c:v>
                </c:pt>
                <c:pt idx="12890">
                  <c:v>45118.469509259259</c:v>
                </c:pt>
                <c:pt idx="12891">
                  <c:v>45118.479925983796</c:v>
                </c:pt>
                <c:pt idx="12892">
                  <c:v>45118.490342708334</c:v>
                </c:pt>
                <c:pt idx="12893">
                  <c:v>45118.500759432871</c:v>
                </c:pt>
                <c:pt idx="12894">
                  <c:v>45118.511176157408</c:v>
                </c:pt>
                <c:pt idx="12895">
                  <c:v>45118.521592881945</c:v>
                </c:pt>
                <c:pt idx="12896">
                  <c:v>45118.532009606482</c:v>
                </c:pt>
                <c:pt idx="12897">
                  <c:v>45118.54242633102</c:v>
                </c:pt>
                <c:pt idx="12898">
                  <c:v>45118.552843055557</c:v>
                </c:pt>
                <c:pt idx="12899">
                  <c:v>45118.563259780094</c:v>
                </c:pt>
                <c:pt idx="12900">
                  <c:v>45118.573676504631</c:v>
                </c:pt>
                <c:pt idx="12901">
                  <c:v>45118.584093229169</c:v>
                </c:pt>
                <c:pt idx="12902">
                  <c:v>45118.594509953706</c:v>
                </c:pt>
                <c:pt idx="12903">
                  <c:v>45118.604926678243</c:v>
                </c:pt>
                <c:pt idx="12904">
                  <c:v>45118.61534340278</c:v>
                </c:pt>
                <c:pt idx="12905">
                  <c:v>45118.625760127317</c:v>
                </c:pt>
                <c:pt idx="12906">
                  <c:v>45118.636176851855</c:v>
                </c:pt>
                <c:pt idx="12907">
                  <c:v>45118.646593576392</c:v>
                </c:pt>
                <c:pt idx="12908">
                  <c:v>45118.657010300929</c:v>
                </c:pt>
                <c:pt idx="12909">
                  <c:v>45118.667427025466</c:v>
                </c:pt>
                <c:pt idx="12910">
                  <c:v>45118.677843750003</c:v>
                </c:pt>
                <c:pt idx="12911">
                  <c:v>45118.688260474541</c:v>
                </c:pt>
                <c:pt idx="12912">
                  <c:v>45118.698677199071</c:v>
                </c:pt>
                <c:pt idx="12913">
                  <c:v>45118.709093923608</c:v>
                </c:pt>
                <c:pt idx="12914">
                  <c:v>45118.719510648145</c:v>
                </c:pt>
                <c:pt idx="12915">
                  <c:v>45118.729927372682</c:v>
                </c:pt>
                <c:pt idx="12916">
                  <c:v>45118.740344097219</c:v>
                </c:pt>
                <c:pt idx="12917">
                  <c:v>45118.750760821757</c:v>
                </c:pt>
                <c:pt idx="12918">
                  <c:v>45118.761177546294</c:v>
                </c:pt>
                <c:pt idx="12919">
                  <c:v>45118.771594270831</c:v>
                </c:pt>
                <c:pt idx="12920">
                  <c:v>45118.782010995368</c:v>
                </c:pt>
                <c:pt idx="12921">
                  <c:v>45118.792427719905</c:v>
                </c:pt>
                <c:pt idx="12922">
                  <c:v>45118.802844444443</c:v>
                </c:pt>
                <c:pt idx="12923">
                  <c:v>45118.81326116898</c:v>
                </c:pt>
                <c:pt idx="12924">
                  <c:v>45118.823677893517</c:v>
                </c:pt>
                <c:pt idx="12925">
                  <c:v>45118.834094618054</c:v>
                </c:pt>
                <c:pt idx="12926">
                  <c:v>45118.844511342591</c:v>
                </c:pt>
                <c:pt idx="12927">
                  <c:v>45118.854928067129</c:v>
                </c:pt>
                <c:pt idx="12928">
                  <c:v>45118.865344791666</c:v>
                </c:pt>
                <c:pt idx="12929">
                  <c:v>45118.875761516203</c:v>
                </c:pt>
                <c:pt idx="12930">
                  <c:v>45118.88617824074</c:v>
                </c:pt>
                <c:pt idx="12931">
                  <c:v>45118.896594965277</c:v>
                </c:pt>
                <c:pt idx="12932">
                  <c:v>45118.907011689815</c:v>
                </c:pt>
                <c:pt idx="12933">
                  <c:v>45118.917428414352</c:v>
                </c:pt>
                <c:pt idx="12934">
                  <c:v>45118.927845138889</c:v>
                </c:pt>
                <c:pt idx="12935">
                  <c:v>45118.938261863426</c:v>
                </c:pt>
                <c:pt idx="12936">
                  <c:v>45118.948678587964</c:v>
                </c:pt>
                <c:pt idx="12937">
                  <c:v>45118.959095312501</c:v>
                </c:pt>
                <c:pt idx="12938">
                  <c:v>45118.969512037038</c:v>
                </c:pt>
                <c:pt idx="12939">
                  <c:v>45118.979928761575</c:v>
                </c:pt>
                <c:pt idx="12940">
                  <c:v>45118.990345486112</c:v>
                </c:pt>
                <c:pt idx="12941">
                  <c:v>45119.00076221065</c:v>
                </c:pt>
                <c:pt idx="12942">
                  <c:v>45119.011178935187</c:v>
                </c:pt>
                <c:pt idx="12943">
                  <c:v>45119.021595659724</c:v>
                </c:pt>
                <c:pt idx="12944">
                  <c:v>45119.032012384261</c:v>
                </c:pt>
                <c:pt idx="12945">
                  <c:v>45119.042429108798</c:v>
                </c:pt>
                <c:pt idx="12946">
                  <c:v>45119.052845833336</c:v>
                </c:pt>
                <c:pt idx="12947">
                  <c:v>45119.063262557873</c:v>
                </c:pt>
                <c:pt idx="12948">
                  <c:v>45119.07367928241</c:v>
                </c:pt>
                <c:pt idx="12949">
                  <c:v>45119.084096006947</c:v>
                </c:pt>
                <c:pt idx="12950">
                  <c:v>45119.094512731484</c:v>
                </c:pt>
                <c:pt idx="12951">
                  <c:v>45119.104929456022</c:v>
                </c:pt>
                <c:pt idx="12952">
                  <c:v>45119.115346180559</c:v>
                </c:pt>
                <c:pt idx="12953">
                  <c:v>45119.125762905096</c:v>
                </c:pt>
                <c:pt idx="12954">
                  <c:v>45119.136179629626</c:v>
                </c:pt>
                <c:pt idx="12955">
                  <c:v>45119.146596354163</c:v>
                </c:pt>
                <c:pt idx="12956">
                  <c:v>45119.1570130787</c:v>
                </c:pt>
                <c:pt idx="12957">
                  <c:v>45119.167429803238</c:v>
                </c:pt>
                <c:pt idx="12958">
                  <c:v>45119.177846527775</c:v>
                </c:pt>
                <c:pt idx="12959">
                  <c:v>45119.188263252312</c:v>
                </c:pt>
                <c:pt idx="12960">
                  <c:v>45119.198679976849</c:v>
                </c:pt>
                <c:pt idx="12961">
                  <c:v>45119.209096701386</c:v>
                </c:pt>
                <c:pt idx="12962">
                  <c:v>45119.219513425924</c:v>
                </c:pt>
                <c:pt idx="12963">
                  <c:v>45119.229930150461</c:v>
                </c:pt>
                <c:pt idx="12964">
                  <c:v>45119.240346874998</c:v>
                </c:pt>
                <c:pt idx="12965">
                  <c:v>45119.250763599535</c:v>
                </c:pt>
                <c:pt idx="12966">
                  <c:v>45119.261180324072</c:v>
                </c:pt>
                <c:pt idx="12967">
                  <c:v>45119.27159704861</c:v>
                </c:pt>
                <c:pt idx="12968">
                  <c:v>45119.282013773147</c:v>
                </c:pt>
                <c:pt idx="12969">
                  <c:v>45119.292430497684</c:v>
                </c:pt>
                <c:pt idx="12970">
                  <c:v>45119.302847222221</c:v>
                </c:pt>
                <c:pt idx="12971">
                  <c:v>45119.313263946759</c:v>
                </c:pt>
                <c:pt idx="12972">
                  <c:v>45119.323680671296</c:v>
                </c:pt>
                <c:pt idx="12973">
                  <c:v>45119.334097395833</c:v>
                </c:pt>
                <c:pt idx="12974">
                  <c:v>45119.34451412037</c:v>
                </c:pt>
                <c:pt idx="12975">
                  <c:v>45119.354930844907</c:v>
                </c:pt>
                <c:pt idx="12976">
                  <c:v>45119.365347569445</c:v>
                </c:pt>
                <c:pt idx="12977">
                  <c:v>45119.375764293982</c:v>
                </c:pt>
                <c:pt idx="12978">
                  <c:v>45119.386181018519</c:v>
                </c:pt>
                <c:pt idx="12979">
                  <c:v>45119.396597743056</c:v>
                </c:pt>
                <c:pt idx="12980">
                  <c:v>45119.407014467593</c:v>
                </c:pt>
                <c:pt idx="12981">
                  <c:v>45119.417431192131</c:v>
                </c:pt>
                <c:pt idx="12982">
                  <c:v>45119.427847916668</c:v>
                </c:pt>
                <c:pt idx="12983">
                  <c:v>45119.438264641205</c:v>
                </c:pt>
                <c:pt idx="12984">
                  <c:v>45119.448681365742</c:v>
                </c:pt>
                <c:pt idx="12985">
                  <c:v>45119.459098090279</c:v>
                </c:pt>
                <c:pt idx="12986">
                  <c:v>45119.469514814817</c:v>
                </c:pt>
                <c:pt idx="12987">
                  <c:v>45119.479931539354</c:v>
                </c:pt>
                <c:pt idx="12988">
                  <c:v>45119.490348263891</c:v>
                </c:pt>
                <c:pt idx="12989">
                  <c:v>45119.500764988428</c:v>
                </c:pt>
                <c:pt idx="12990">
                  <c:v>45119.511181712965</c:v>
                </c:pt>
                <c:pt idx="12991">
                  <c:v>45119.521598437503</c:v>
                </c:pt>
                <c:pt idx="12992">
                  <c:v>45119.53201516204</c:v>
                </c:pt>
                <c:pt idx="12993">
                  <c:v>45119.542431886577</c:v>
                </c:pt>
                <c:pt idx="12994">
                  <c:v>45119.552848611114</c:v>
                </c:pt>
                <c:pt idx="12995">
                  <c:v>45119.563265335652</c:v>
                </c:pt>
                <c:pt idx="12996">
                  <c:v>45119.573682060189</c:v>
                </c:pt>
                <c:pt idx="12997">
                  <c:v>45119.584098784719</c:v>
                </c:pt>
                <c:pt idx="12998">
                  <c:v>45119.594515509256</c:v>
                </c:pt>
                <c:pt idx="12999">
                  <c:v>45119.604932233793</c:v>
                </c:pt>
                <c:pt idx="13000">
                  <c:v>45119.61534895833</c:v>
                </c:pt>
                <c:pt idx="13001">
                  <c:v>45119.625765682867</c:v>
                </c:pt>
                <c:pt idx="13002">
                  <c:v>45119.636182407405</c:v>
                </c:pt>
                <c:pt idx="13003">
                  <c:v>45119.646599131942</c:v>
                </c:pt>
                <c:pt idx="13004">
                  <c:v>45119.657015856479</c:v>
                </c:pt>
                <c:pt idx="13005">
                  <c:v>45119.667432581016</c:v>
                </c:pt>
                <c:pt idx="13006">
                  <c:v>45119.677849305554</c:v>
                </c:pt>
                <c:pt idx="13007">
                  <c:v>45119.688266030091</c:v>
                </c:pt>
                <c:pt idx="13008">
                  <c:v>45119.698682754628</c:v>
                </c:pt>
                <c:pt idx="13009">
                  <c:v>45119.709099479165</c:v>
                </c:pt>
                <c:pt idx="13010">
                  <c:v>45119.719516203702</c:v>
                </c:pt>
                <c:pt idx="13011">
                  <c:v>45119.72993292824</c:v>
                </c:pt>
                <c:pt idx="13012">
                  <c:v>45119.740349652777</c:v>
                </c:pt>
                <c:pt idx="13013">
                  <c:v>45119.750766377314</c:v>
                </c:pt>
                <c:pt idx="13014">
                  <c:v>45119.761183101851</c:v>
                </c:pt>
                <c:pt idx="13015">
                  <c:v>45119.771599826388</c:v>
                </c:pt>
                <c:pt idx="13016">
                  <c:v>45119.782016550926</c:v>
                </c:pt>
                <c:pt idx="13017">
                  <c:v>45119.792433275463</c:v>
                </c:pt>
                <c:pt idx="13018">
                  <c:v>45119.80285</c:v>
                </c:pt>
                <c:pt idx="13019">
                  <c:v>45119.813266724537</c:v>
                </c:pt>
                <c:pt idx="13020">
                  <c:v>45119.823683449074</c:v>
                </c:pt>
                <c:pt idx="13021">
                  <c:v>45119.834100173612</c:v>
                </c:pt>
                <c:pt idx="13022">
                  <c:v>45119.844516898149</c:v>
                </c:pt>
                <c:pt idx="13023">
                  <c:v>45119.854933622686</c:v>
                </c:pt>
                <c:pt idx="13024">
                  <c:v>45119.865350347223</c:v>
                </c:pt>
                <c:pt idx="13025">
                  <c:v>45119.87576707176</c:v>
                </c:pt>
                <c:pt idx="13026">
                  <c:v>45119.886183796298</c:v>
                </c:pt>
                <c:pt idx="13027">
                  <c:v>45119.896600520835</c:v>
                </c:pt>
                <c:pt idx="13028">
                  <c:v>45119.907017245372</c:v>
                </c:pt>
                <c:pt idx="13029">
                  <c:v>45119.917433969909</c:v>
                </c:pt>
                <c:pt idx="13030">
                  <c:v>45119.927850694447</c:v>
                </c:pt>
                <c:pt idx="13031">
                  <c:v>45119.938267418984</c:v>
                </c:pt>
                <c:pt idx="13032">
                  <c:v>45119.948684143521</c:v>
                </c:pt>
                <c:pt idx="13033">
                  <c:v>45119.959100868058</c:v>
                </c:pt>
                <c:pt idx="13034">
                  <c:v>45119.969517592595</c:v>
                </c:pt>
                <c:pt idx="13035">
                  <c:v>45119.979934317133</c:v>
                </c:pt>
                <c:pt idx="13036">
                  <c:v>45119.99035104167</c:v>
                </c:pt>
                <c:pt idx="13037">
                  <c:v>45120.000767766207</c:v>
                </c:pt>
                <c:pt idx="13038">
                  <c:v>45120.011184490744</c:v>
                </c:pt>
                <c:pt idx="13039">
                  <c:v>45120.021601215281</c:v>
                </c:pt>
                <c:pt idx="13040">
                  <c:v>45120.032017939811</c:v>
                </c:pt>
                <c:pt idx="13041">
                  <c:v>45120.042434664349</c:v>
                </c:pt>
                <c:pt idx="13042">
                  <c:v>45120.052851388886</c:v>
                </c:pt>
                <c:pt idx="13043">
                  <c:v>45120.063268113423</c:v>
                </c:pt>
                <c:pt idx="13044">
                  <c:v>45120.07368483796</c:v>
                </c:pt>
                <c:pt idx="13045">
                  <c:v>45120.084101562497</c:v>
                </c:pt>
                <c:pt idx="13046">
                  <c:v>45120.094518287035</c:v>
                </c:pt>
                <c:pt idx="13047">
                  <c:v>45120.104935011572</c:v>
                </c:pt>
                <c:pt idx="13048">
                  <c:v>45120.115351736109</c:v>
                </c:pt>
                <c:pt idx="13049">
                  <c:v>45120.125768460646</c:v>
                </c:pt>
                <c:pt idx="13050">
                  <c:v>45120.136185185183</c:v>
                </c:pt>
                <c:pt idx="13051">
                  <c:v>45120.146601909721</c:v>
                </c:pt>
                <c:pt idx="13052">
                  <c:v>45120.157018634258</c:v>
                </c:pt>
                <c:pt idx="13053">
                  <c:v>45120.167435358795</c:v>
                </c:pt>
                <c:pt idx="13054">
                  <c:v>45120.177852083332</c:v>
                </c:pt>
                <c:pt idx="13055">
                  <c:v>45120.188268807869</c:v>
                </c:pt>
                <c:pt idx="13056">
                  <c:v>45120.198685532407</c:v>
                </c:pt>
                <c:pt idx="13057">
                  <c:v>45120.209102256944</c:v>
                </c:pt>
                <c:pt idx="13058">
                  <c:v>45120.219518981481</c:v>
                </c:pt>
                <c:pt idx="13059">
                  <c:v>45120.229935706018</c:v>
                </c:pt>
                <c:pt idx="13060">
                  <c:v>45120.240352430556</c:v>
                </c:pt>
                <c:pt idx="13061">
                  <c:v>45120.250769155093</c:v>
                </c:pt>
                <c:pt idx="13062">
                  <c:v>45120.26118587963</c:v>
                </c:pt>
                <c:pt idx="13063">
                  <c:v>45120.271602604167</c:v>
                </c:pt>
                <c:pt idx="13064">
                  <c:v>45120.282019328704</c:v>
                </c:pt>
                <c:pt idx="13065">
                  <c:v>45120.292436053242</c:v>
                </c:pt>
                <c:pt idx="13066">
                  <c:v>45120.302852777779</c:v>
                </c:pt>
                <c:pt idx="13067">
                  <c:v>45120.313269502316</c:v>
                </c:pt>
                <c:pt idx="13068">
                  <c:v>45120.323686226853</c:v>
                </c:pt>
                <c:pt idx="13069">
                  <c:v>45120.33410295139</c:v>
                </c:pt>
                <c:pt idx="13070">
                  <c:v>45120.344519675928</c:v>
                </c:pt>
                <c:pt idx="13071">
                  <c:v>45120.354936400465</c:v>
                </c:pt>
                <c:pt idx="13072">
                  <c:v>45120.365353125002</c:v>
                </c:pt>
                <c:pt idx="13073">
                  <c:v>45120.375769849539</c:v>
                </c:pt>
                <c:pt idx="13074">
                  <c:v>45120.386186574076</c:v>
                </c:pt>
                <c:pt idx="13075">
                  <c:v>45120.396603298614</c:v>
                </c:pt>
                <c:pt idx="13076">
                  <c:v>45120.407020023151</c:v>
                </c:pt>
                <c:pt idx="13077">
                  <c:v>45120.417436747688</c:v>
                </c:pt>
                <c:pt idx="13078">
                  <c:v>45120.427853472225</c:v>
                </c:pt>
                <c:pt idx="13079">
                  <c:v>45120.438270196762</c:v>
                </c:pt>
                <c:pt idx="13080">
                  <c:v>45120.4486869213</c:v>
                </c:pt>
                <c:pt idx="13081">
                  <c:v>45120.459103645837</c:v>
                </c:pt>
                <c:pt idx="13082">
                  <c:v>45120.469520370367</c:v>
                </c:pt>
                <c:pt idx="13083">
                  <c:v>45120.479937094904</c:v>
                </c:pt>
                <c:pt idx="13084">
                  <c:v>45120.490353819441</c:v>
                </c:pt>
                <c:pt idx="13085">
                  <c:v>45120.500770543978</c:v>
                </c:pt>
                <c:pt idx="13086">
                  <c:v>45120.511187268516</c:v>
                </c:pt>
              </c:numCache>
            </c:numRef>
          </c:xVal>
          <c:yVal>
            <c:numRef>
              <c:f>'AMPTS2 data-Food Waste'!$O$3:$O$13090</c:f>
              <c:numCache>
                <c:formatCode>General</c:formatCode>
                <c:ptCount val="1308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9.9999999999909051E-2</c:v>
                </c:pt>
                <c:pt idx="20">
                  <c:v>9.9999999999909051E-2</c:v>
                </c:pt>
                <c:pt idx="21">
                  <c:v>9.9999999999909051E-2</c:v>
                </c:pt>
                <c:pt idx="22">
                  <c:v>9.9999999999909051E-2</c:v>
                </c:pt>
                <c:pt idx="23">
                  <c:v>9.9999999999909051E-2</c:v>
                </c:pt>
                <c:pt idx="24">
                  <c:v>9.9999999999909051E-2</c:v>
                </c:pt>
                <c:pt idx="25">
                  <c:v>9.9999999999909051E-2</c:v>
                </c:pt>
                <c:pt idx="26">
                  <c:v>9.9999999999909051E-2</c:v>
                </c:pt>
                <c:pt idx="27">
                  <c:v>9.9999999999909051E-2</c:v>
                </c:pt>
                <c:pt idx="28">
                  <c:v>9.9999999999909051E-2</c:v>
                </c:pt>
                <c:pt idx="29">
                  <c:v>9.9999999999909051E-2</c:v>
                </c:pt>
                <c:pt idx="30">
                  <c:v>9.9999999999909051E-2</c:v>
                </c:pt>
                <c:pt idx="31">
                  <c:v>9.9999999999909051E-2</c:v>
                </c:pt>
                <c:pt idx="32">
                  <c:v>9.9999999999909051E-2</c:v>
                </c:pt>
                <c:pt idx="33">
                  <c:v>9.9999999999909051E-2</c:v>
                </c:pt>
                <c:pt idx="34">
                  <c:v>9.9999999999909051E-2</c:v>
                </c:pt>
                <c:pt idx="35">
                  <c:v>9.9999999999909051E-2</c:v>
                </c:pt>
                <c:pt idx="36">
                  <c:v>9.9999999999909051E-2</c:v>
                </c:pt>
                <c:pt idx="37">
                  <c:v>9.9999999999909051E-2</c:v>
                </c:pt>
                <c:pt idx="38">
                  <c:v>9.9999999999909051E-2</c:v>
                </c:pt>
                <c:pt idx="39">
                  <c:v>9.9999999999909051E-2</c:v>
                </c:pt>
                <c:pt idx="40">
                  <c:v>9.9999999999909051E-2</c:v>
                </c:pt>
                <c:pt idx="41">
                  <c:v>9.9999999999909051E-2</c:v>
                </c:pt>
                <c:pt idx="42">
                  <c:v>9.9999999999909051E-2</c:v>
                </c:pt>
                <c:pt idx="43">
                  <c:v>9.9999999999909051E-2</c:v>
                </c:pt>
                <c:pt idx="44">
                  <c:v>9.9999999999909051E-2</c:v>
                </c:pt>
                <c:pt idx="45">
                  <c:v>0.19999999999993179</c:v>
                </c:pt>
                <c:pt idx="46">
                  <c:v>0.19999999999993179</c:v>
                </c:pt>
                <c:pt idx="47">
                  <c:v>0.19999999999993179</c:v>
                </c:pt>
                <c:pt idx="48">
                  <c:v>0.19999999999993179</c:v>
                </c:pt>
                <c:pt idx="49">
                  <c:v>0.19999999999993179</c:v>
                </c:pt>
                <c:pt idx="50">
                  <c:v>0.19999999999993179</c:v>
                </c:pt>
                <c:pt idx="51">
                  <c:v>0.19999999999993179</c:v>
                </c:pt>
                <c:pt idx="52">
                  <c:v>0.19999999999993179</c:v>
                </c:pt>
                <c:pt idx="53">
                  <c:v>0.19999999999993179</c:v>
                </c:pt>
                <c:pt idx="54">
                  <c:v>0.19999999999993179</c:v>
                </c:pt>
                <c:pt idx="55">
                  <c:v>0.19999999999993179</c:v>
                </c:pt>
                <c:pt idx="56">
                  <c:v>0.19999999999993179</c:v>
                </c:pt>
                <c:pt idx="57">
                  <c:v>0.19999999999993179</c:v>
                </c:pt>
                <c:pt idx="58">
                  <c:v>0.19999999999993179</c:v>
                </c:pt>
                <c:pt idx="59">
                  <c:v>0.19999999999993179</c:v>
                </c:pt>
                <c:pt idx="60">
                  <c:v>0.19999999999993179</c:v>
                </c:pt>
                <c:pt idx="61">
                  <c:v>0.19999999999993179</c:v>
                </c:pt>
                <c:pt idx="62">
                  <c:v>0.19999999999993179</c:v>
                </c:pt>
                <c:pt idx="63">
                  <c:v>0.19999999999993179</c:v>
                </c:pt>
                <c:pt idx="64">
                  <c:v>0.19999999999993179</c:v>
                </c:pt>
                <c:pt idx="65">
                  <c:v>0.19999999999993179</c:v>
                </c:pt>
                <c:pt idx="66">
                  <c:v>0.19999999999993179</c:v>
                </c:pt>
                <c:pt idx="67">
                  <c:v>0.19999999999993179</c:v>
                </c:pt>
                <c:pt idx="68">
                  <c:v>0.19999999999993179</c:v>
                </c:pt>
                <c:pt idx="69">
                  <c:v>0.19999999999993179</c:v>
                </c:pt>
                <c:pt idx="70">
                  <c:v>0.19999999999993179</c:v>
                </c:pt>
                <c:pt idx="71">
                  <c:v>0.19999999999993179</c:v>
                </c:pt>
                <c:pt idx="72">
                  <c:v>0.29999999999995453</c:v>
                </c:pt>
                <c:pt idx="73">
                  <c:v>0.29999999999995453</c:v>
                </c:pt>
                <c:pt idx="74">
                  <c:v>0.29999999999995453</c:v>
                </c:pt>
                <c:pt idx="75">
                  <c:v>0.29999999999995453</c:v>
                </c:pt>
                <c:pt idx="76">
                  <c:v>0.29999999999995453</c:v>
                </c:pt>
                <c:pt idx="77">
                  <c:v>0.29999999999995453</c:v>
                </c:pt>
                <c:pt idx="78">
                  <c:v>0.29999999999995453</c:v>
                </c:pt>
                <c:pt idx="79">
                  <c:v>0.29999999999995453</c:v>
                </c:pt>
                <c:pt idx="80">
                  <c:v>0.29999999999995453</c:v>
                </c:pt>
                <c:pt idx="81">
                  <c:v>0.29999999999995453</c:v>
                </c:pt>
                <c:pt idx="82">
                  <c:v>0.29999999999995453</c:v>
                </c:pt>
                <c:pt idx="83">
                  <c:v>0.29999999999995453</c:v>
                </c:pt>
                <c:pt idx="84">
                  <c:v>0.29999999999995453</c:v>
                </c:pt>
                <c:pt idx="85">
                  <c:v>0.29999999999995453</c:v>
                </c:pt>
                <c:pt idx="86">
                  <c:v>0.29999999999995453</c:v>
                </c:pt>
                <c:pt idx="87">
                  <c:v>0.29999999999995453</c:v>
                </c:pt>
                <c:pt idx="88">
                  <c:v>0.29999999999995453</c:v>
                </c:pt>
                <c:pt idx="89">
                  <c:v>0.29999999999995453</c:v>
                </c:pt>
                <c:pt idx="90">
                  <c:v>0.29999999999995453</c:v>
                </c:pt>
                <c:pt idx="91">
                  <c:v>0.29999999999995453</c:v>
                </c:pt>
                <c:pt idx="92">
                  <c:v>0.29999999999995453</c:v>
                </c:pt>
                <c:pt idx="93">
                  <c:v>0.29999999999995453</c:v>
                </c:pt>
                <c:pt idx="94">
                  <c:v>0.29999999999995453</c:v>
                </c:pt>
                <c:pt idx="95">
                  <c:v>0.29999999999995453</c:v>
                </c:pt>
                <c:pt idx="96">
                  <c:v>0.29999999999995453</c:v>
                </c:pt>
                <c:pt idx="97">
                  <c:v>0.29999999999995453</c:v>
                </c:pt>
                <c:pt idx="98">
                  <c:v>0.29999999999995453</c:v>
                </c:pt>
                <c:pt idx="99">
                  <c:v>0.39999999999997726</c:v>
                </c:pt>
                <c:pt idx="100">
                  <c:v>0.39999999999997726</c:v>
                </c:pt>
                <c:pt idx="101">
                  <c:v>0.39999999999997726</c:v>
                </c:pt>
                <c:pt idx="102">
                  <c:v>0.39999999999997726</c:v>
                </c:pt>
                <c:pt idx="103">
                  <c:v>0.39999999999997726</c:v>
                </c:pt>
                <c:pt idx="104">
                  <c:v>0.39999999999997726</c:v>
                </c:pt>
                <c:pt idx="105">
                  <c:v>0.39999999999997726</c:v>
                </c:pt>
                <c:pt idx="106">
                  <c:v>0.39999999999997726</c:v>
                </c:pt>
                <c:pt idx="107">
                  <c:v>0.39999999999997726</c:v>
                </c:pt>
                <c:pt idx="108">
                  <c:v>0.39999999999997726</c:v>
                </c:pt>
                <c:pt idx="109">
                  <c:v>0.39999999999997726</c:v>
                </c:pt>
                <c:pt idx="110">
                  <c:v>0.39999999999997726</c:v>
                </c:pt>
                <c:pt idx="111">
                  <c:v>0.39999999999997726</c:v>
                </c:pt>
                <c:pt idx="112">
                  <c:v>0.39999999999997726</c:v>
                </c:pt>
                <c:pt idx="113">
                  <c:v>0.39999999999997726</c:v>
                </c:pt>
                <c:pt idx="114">
                  <c:v>0.39999999999997726</c:v>
                </c:pt>
                <c:pt idx="115">
                  <c:v>0.39999999999997726</c:v>
                </c:pt>
                <c:pt idx="116">
                  <c:v>0.39999999999997726</c:v>
                </c:pt>
                <c:pt idx="117">
                  <c:v>0.39999999999997726</c:v>
                </c:pt>
                <c:pt idx="118">
                  <c:v>0.39999999999997726</c:v>
                </c:pt>
                <c:pt idx="119">
                  <c:v>0.39999999999997726</c:v>
                </c:pt>
                <c:pt idx="120">
                  <c:v>0.39999999999997726</c:v>
                </c:pt>
                <c:pt idx="121">
                  <c:v>0.39999999999997726</c:v>
                </c:pt>
                <c:pt idx="122">
                  <c:v>0.39999999999997726</c:v>
                </c:pt>
                <c:pt idx="123">
                  <c:v>0.39999999999997726</c:v>
                </c:pt>
                <c:pt idx="124">
                  <c:v>0.39999999999997726</c:v>
                </c:pt>
                <c:pt idx="125">
                  <c:v>0.39999999999997726</c:v>
                </c:pt>
                <c:pt idx="126">
                  <c:v>0.5</c:v>
                </c:pt>
                <c:pt idx="127">
                  <c:v>0.5</c:v>
                </c:pt>
                <c:pt idx="128">
                  <c:v>0.5</c:v>
                </c:pt>
                <c:pt idx="129">
                  <c:v>0.5</c:v>
                </c:pt>
                <c:pt idx="130">
                  <c:v>0.5</c:v>
                </c:pt>
                <c:pt idx="131">
                  <c:v>0.5</c:v>
                </c:pt>
                <c:pt idx="132">
                  <c:v>0.5</c:v>
                </c:pt>
                <c:pt idx="133">
                  <c:v>0.5</c:v>
                </c:pt>
                <c:pt idx="134">
                  <c:v>0.5</c:v>
                </c:pt>
                <c:pt idx="135">
                  <c:v>0.5</c:v>
                </c:pt>
                <c:pt idx="136">
                  <c:v>0.5</c:v>
                </c:pt>
                <c:pt idx="137">
                  <c:v>0.5</c:v>
                </c:pt>
                <c:pt idx="138">
                  <c:v>0.5</c:v>
                </c:pt>
                <c:pt idx="139">
                  <c:v>0.5</c:v>
                </c:pt>
                <c:pt idx="140">
                  <c:v>0.5</c:v>
                </c:pt>
                <c:pt idx="141">
                  <c:v>0.5</c:v>
                </c:pt>
                <c:pt idx="142">
                  <c:v>0.5</c:v>
                </c:pt>
                <c:pt idx="143">
                  <c:v>0.5</c:v>
                </c:pt>
                <c:pt idx="144">
                  <c:v>0.5</c:v>
                </c:pt>
                <c:pt idx="145">
                  <c:v>0.5</c:v>
                </c:pt>
                <c:pt idx="146">
                  <c:v>0.5</c:v>
                </c:pt>
                <c:pt idx="147">
                  <c:v>0.5</c:v>
                </c:pt>
                <c:pt idx="148">
                  <c:v>0.5</c:v>
                </c:pt>
                <c:pt idx="149">
                  <c:v>0.5</c:v>
                </c:pt>
                <c:pt idx="150">
                  <c:v>0.5</c:v>
                </c:pt>
                <c:pt idx="151">
                  <c:v>0.5</c:v>
                </c:pt>
                <c:pt idx="152">
                  <c:v>0.5</c:v>
                </c:pt>
                <c:pt idx="153">
                  <c:v>0.59999999999990905</c:v>
                </c:pt>
                <c:pt idx="154">
                  <c:v>0.59999999999990905</c:v>
                </c:pt>
                <c:pt idx="155">
                  <c:v>0.59999999999990905</c:v>
                </c:pt>
                <c:pt idx="156">
                  <c:v>0.59999999999990905</c:v>
                </c:pt>
                <c:pt idx="157">
                  <c:v>0.59999999999990905</c:v>
                </c:pt>
                <c:pt idx="158">
                  <c:v>0.59999999999990905</c:v>
                </c:pt>
                <c:pt idx="159">
                  <c:v>0.59999999999990905</c:v>
                </c:pt>
                <c:pt idx="160">
                  <c:v>0.59999999999990905</c:v>
                </c:pt>
                <c:pt idx="161">
                  <c:v>0.59999999999990905</c:v>
                </c:pt>
                <c:pt idx="162">
                  <c:v>0.59999999999990905</c:v>
                </c:pt>
                <c:pt idx="163">
                  <c:v>0.59999999999990905</c:v>
                </c:pt>
                <c:pt idx="164">
                  <c:v>0.59999999999990905</c:v>
                </c:pt>
                <c:pt idx="165">
                  <c:v>0.59999999999990905</c:v>
                </c:pt>
                <c:pt idx="166">
                  <c:v>0.59999999999990905</c:v>
                </c:pt>
                <c:pt idx="167">
                  <c:v>0.59999999999990905</c:v>
                </c:pt>
                <c:pt idx="168">
                  <c:v>0.59999999999990905</c:v>
                </c:pt>
                <c:pt idx="169">
                  <c:v>0.59999999999990905</c:v>
                </c:pt>
                <c:pt idx="170">
                  <c:v>0.59999999999990905</c:v>
                </c:pt>
                <c:pt idx="171">
                  <c:v>0.59999999999990905</c:v>
                </c:pt>
                <c:pt idx="172">
                  <c:v>0.59999999999990905</c:v>
                </c:pt>
                <c:pt idx="173">
                  <c:v>0.59999999999990905</c:v>
                </c:pt>
                <c:pt idx="174">
                  <c:v>0.59999999999990905</c:v>
                </c:pt>
                <c:pt idx="175">
                  <c:v>0.59999999999990905</c:v>
                </c:pt>
                <c:pt idx="176">
                  <c:v>0.59999999999990905</c:v>
                </c:pt>
                <c:pt idx="177">
                  <c:v>0.59999999999990905</c:v>
                </c:pt>
                <c:pt idx="178">
                  <c:v>0.59999999999990905</c:v>
                </c:pt>
                <c:pt idx="179">
                  <c:v>0.59999999999990905</c:v>
                </c:pt>
                <c:pt idx="180">
                  <c:v>0.69999999999993179</c:v>
                </c:pt>
                <c:pt idx="181">
                  <c:v>0.69999999999993179</c:v>
                </c:pt>
                <c:pt idx="182">
                  <c:v>0.69999999999993179</c:v>
                </c:pt>
                <c:pt idx="183">
                  <c:v>0.69999999999993179</c:v>
                </c:pt>
                <c:pt idx="184">
                  <c:v>0.69999999999993179</c:v>
                </c:pt>
                <c:pt idx="185">
                  <c:v>0.69999999999993179</c:v>
                </c:pt>
                <c:pt idx="186">
                  <c:v>0.69999999999993179</c:v>
                </c:pt>
                <c:pt idx="187">
                  <c:v>0.69999999999993179</c:v>
                </c:pt>
                <c:pt idx="188">
                  <c:v>0.69999999999993179</c:v>
                </c:pt>
                <c:pt idx="189">
                  <c:v>0.69999999999993179</c:v>
                </c:pt>
                <c:pt idx="190">
                  <c:v>0.69999999999993179</c:v>
                </c:pt>
                <c:pt idx="191">
                  <c:v>0.69999999999993179</c:v>
                </c:pt>
                <c:pt idx="192">
                  <c:v>0.69999999999993179</c:v>
                </c:pt>
                <c:pt idx="193">
                  <c:v>0.69999999999993179</c:v>
                </c:pt>
                <c:pt idx="194">
                  <c:v>0.69999999999993179</c:v>
                </c:pt>
                <c:pt idx="195">
                  <c:v>0.69999999999993179</c:v>
                </c:pt>
                <c:pt idx="196">
                  <c:v>0.69999999999993179</c:v>
                </c:pt>
                <c:pt idx="197">
                  <c:v>0.69999999999993179</c:v>
                </c:pt>
                <c:pt idx="198">
                  <c:v>0.69999999999993179</c:v>
                </c:pt>
                <c:pt idx="199">
                  <c:v>0.69999999999993179</c:v>
                </c:pt>
                <c:pt idx="200">
                  <c:v>0.69999999999993179</c:v>
                </c:pt>
                <c:pt idx="201">
                  <c:v>0.69999999999993179</c:v>
                </c:pt>
                <c:pt idx="202">
                  <c:v>0.69999999999993179</c:v>
                </c:pt>
                <c:pt idx="203">
                  <c:v>0.69999999999993179</c:v>
                </c:pt>
                <c:pt idx="204">
                  <c:v>0.69999999999993179</c:v>
                </c:pt>
                <c:pt idx="205">
                  <c:v>0.69999999999993179</c:v>
                </c:pt>
                <c:pt idx="206">
                  <c:v>0.69999999999993179</c:v>
                </c:pt>
                <c:pt idx="207">
                  <c:v>0.79999999999995453</c:v>
                </c:pt>
                <c:pt idx="208">
                  <c:v>0.79999999999995453</c:v>
                </c:pt>
                <c:pt idx="209">
                  <c:v>0.79999999999995453</c:v>
                </c:pt>
                <c:pt idx="210">
                  <c:v>0.79999999999995453</c:v>
                </c:pt>
                <c:pt idx="211">
                  <c:v>0.79999999999995453</c:v>
                </c:pt>
                <c:pt idx="212">
                  <c:v>0.79999999999995453</c:v>
                </c:pt>
                <c:pt idx="213">
                  <c:v>0.79999999999995453</c:v>
                </c:pt>
                <c:pt idx="214">
                  <c:v>0.79999999999995453</c:v>
                </c:pt>
                <c:pt idx="215">
                  <c:v>0.79999999999995453</c:v>
                </c:pt>
                <c:pt idx="216">
                  <c:v>0.79999999999995453</c:v>
                </c:pt>
                <c:pt idx="217">
                  <c:v>0.79999999999995453</c:v>
                </c:pt>
                <c:pt idx="218">
                  <c:v>0.79999999999995453</c:v>
                </c:pt>
                <c:pt idx="219">
                  <c:v>0.79999999999995453</c:v>
                </c:pt>
                <c:pt idx="220">
                  <c:v>0.79999999999995453</c:v>
                </c:pt>
                <c:pt idx="221">
                  <c:v>0.79999999999995453</c:v>
                </c:pt>
                <c:pt idx="222">
                  <c:v>0.79999999999995453</c:v>
                </c:pt>
                <c:pt idx="223">
                  <c:v>0.79999999999995453</c:v>
                </c:pt>
                <c:pt idx="224">
                  <c:v>0.79999999999995453</c:v>
                </c:pt>
                <c:pt idx="225">
                  <c:v>0.79999999999995453</c:v>
                </c:pt>
                <c:pt idx="226">
                  <c:v>0.79999999999995453</c:v>
                </c:pt>
                <c:pt idx="227">
                  <c:v>0.79999999999995453</c:v>
                </c:pt>
                <c:pt idx="228">
                  <c:v>0.79999999999995453</c:v>
                </c:pt>
                <c:pt idx="229">
                  <c:v>0.79999999999995453</c:v>
                </c:pt>
                <c:pt idx="230">
                  <c:v>0.79999999999995453</c:v>
                </c:pt>
                <c:pt idx="231">
                  <c:v>0.79999999999995453</c:v>
                </c:pt>
                <c:pt idx="232">
                  <c:v>0.79999999999995453</c:v>
                </c:pt>
                <c:pt idx="233">
                  <c:v>0.89999999999997726</c:v>
                </c:pt>
                <c:pt idx="234">
                  <c:v>0.89999999999997726</c:v>
                </c:pt>
                <c:pt idx="235">
                  <c:v>0.89999999999997726</c:v>
                </c:pt>
                <c:pt idx="236">
                  <c:v>0.89999999999997726</c:v>
                </c:pt>
                <c:pt idx="237">
                  <c:v>0.89999999999997726</c:v>
                </c:pt>
                <c:pt idx="238">
                  <c:v>0.89999999999997726</c:v>
                </c:pt>
                <c:pt idx="239">
                  <c:v>0.89999999999997726</c:v>
                </c:pt>
                <c:pt idx="240">
                  <c:v>0.89999999999997726</c:v>
                </c:pt>
                <c:pt idx="241">
                  <c:v>0.89999999999997726</c:v>
                </c:pt>
                <c:pt idx="242">
                  <c:v>0.89999999999997726</c:v>
                </c:pt>
                <c:pt idx="243">
                  <c:v>0.89999999999997726</c:v>
                </c:pt>
                <c:pt idx="244">
                  <c:v>0.89999999999997726</c:v>
                </c:pt>
                <c:pt idx="245">
                  <c:v>0.89999999999997726</c:v>
                </c:pt>
                <c:pt idx="246">
                  <c:v>0.89999999999997726</c:v>
                </c:pt>
                <c:pt idx="247">
                  <c:v>0.89999999999997726</c:v>
                </c:pt>
                <c:pt idx="248">
                  <c:v>0.89999999999997726</c:v>
                </c:pt>
                <c:pt idx="249">
                  <c:v>0.89999999999997726</c:v>
                </c:pt>
                <c:pt idx="250">
                  <c:v>0.89999999999997726</c:v>
                </c:pt>
                <c:pt idx="251">
                  <c:v>0.89999999999997726</c:v>
                </c:pt>
                <c:pt idx="252">
                  <c:v>0.89999999999997726</c:v>
                </c:pt>
                <c:pt idx="253">
                  <c:v>0.89999999999997726</c:v>
                </c:pt>
                <c:pt idx="254">
                  <c:v>0.89999999999997726</c:v>
                </c:pt>
                <c:pt idx="255">
                  <c:v>0.89999999999997726</c:v>
                </c:pt>
                <c:pt idx="256">
                  <c:v>0.89999999999997726</c:v>
                </c:pt>
                <c:pt idx="257">
                  <c:v>0.89999999999997726</c:v>
                </c:pt>
                <c:pt idx="258">
                  <c:v>0.89999999999997726</c:v>
                </c:pt>
                <c:pt idx="259">
                  <c:v>0.89999999999997726</c:v>
                </c:pt>
                <c:pt idx="260">
                  <c:v>1</c:v>
                </c:pt>
                <c:pt idx="261">
                  <c:v>1</c:v>
                </c:pt>
                <c:pt idx="262">
                  <c:v>1</c:v>
                </c:pt>
                <c:pt idx="263">
                  <c:v>1</c:v>
                </c:pt>
                <c:pt idx="264">
                  <c:v>1</c:v>
                </c:pt>
                <c:pt idx="265">
                  <c:v>1</c:v>
                </c:pt>
                <c:pt idx="266">
                  <c:v>1</c:v>
                </c:pt>
                <c:pt idx="267">
                  <c:v>1</c:v>
                </c:pt>
                <c:pt idx="268">
                  <c:v>1</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1</c:v>
                </c:pt>
                <c:pt idx="283">
                  <c:v>1</c:v>
                </c:pt>
                <c:pt idx="284">
                  <c:v>1</c:v>
                </c:pt>
                <c:pt idx="285">
                  <c:v>1</c:v>
                </c:pt>
                <c:pt idx="286">
                  <c:v>1</c:v>
                </c:pt>
                <c:pt idx="287">
                  <c:v>1.0999999999999091</c:v>
                </c:pt>
                <c:pt idx="288">
                  <c:v>1.0999999999999091</c:v>
                </c:pt>
                <c:pt idx="289">
                  <c:v>1.0999999999999091</c:v>
                </c:pt>
                <c:pt idx="290">
                  <c:v>1.0999999999999091</c:v>
                </c:pt>
                <c:pt idx="291">
                  <c:v>1.0999999999999091</c:v>
                </c:pt>
                <c:pt idx="292">
                  <c:v>1.0999999999999091</c:v>
                </c:pt>
                <c:pt idx="293">
                  <c:v>1.0999999999999091</c:v>
                </c:pt>
                <c:pt idx="294">
                  <c:v>1.0999999999999091</c:v>
                </c:pt>
                <c:pt idx="295">
                  <c:v>1.0999999999999091</c:v>
                </c:pt>
                <c:pt idx="296">
                  <c:v>1.0999999999999091</c:v>
                </c:pt>
                <c:pt idx="297">
                  <c:v>1.0999999999999091</c:v>
                </c:pt>
                <c:pt idx="298">
                  <c:v>1.0999999999999091</c:v>
                </c:pt>
                <c:pt idx="299">
                  <c:v>1.0999999999999091</c:v>
                </c:pt>
                <c:pt idx="300">
                  <c:v>1.0999999999999091</c:v>
                </c:pt>
                <c:pt idx="301">
                  <c:v>1.0999999999999091</c:v>
                </c:pt>
                <c:pt idx="302">
                  <c:v>1.0999999999999091</c:v>
                </c:pt>
                <c:pt idx="303">
                  <c:v>1.0999999999999091</c:v>
                </c:pt>
                <c:pt idx="304">
                  <c:v>1.0999999999999091</c:v>
                </c:pt>
                <c:pt idx="305">
                  <c:v>1.0999999999999091</c:v>
                </c:pt>
                <c:pt idx="306">
                  <c:v>1.0999999999999091</c:v>
                </c:pt>
                <c:pt idx="307">
                  <c:v>1.0999999999999091</c:v>
                </c:pt>
                <c:pt idx="308">
                  <c:v>1.0999999999999091</c:v>
                </c:pt>
                <c:pt idx="309">
                  <c:v>1.0999999999999091</c:v>
                </c:pt>
                <c:pt idx="310">
                  <c:v>1.0999999999999091</c:v>
                </c:pt>
                <c:pt idx="311">
                  <c:v>1.0999999999999091</c:v>
                </c:pt>
                <c:pt idx="312">
                  <c:v>1.0999999999999091</c:v>
                </c:pt>
                <c:pt idx="313">
                  <c:v>1.0999999999999091</c:v>
                </c:pt>
                <c:pt idx="314">
                  <c:v>1.1999999999999318</c:v>
                </c:pt>
                <c:pt idx="315">
                  <c:v>1.1999999999999318</c:v>
                </c:pt>
                <c:pt idx="316">
                  <c:v>1.1999999999999318</c:v>
                </c:pt>
                <c:pt idx="317">
                  <c:v>1.1999999999999318</c:v>
                </c:pt>
                <c:pt idx="318">
                  <c:v>1.1999999999999318</c:v>
                </c:pt>
                <c:pt idx="319">
                  <c:v>1.1999999999999318</c:v>
                </c:pt>
                <c:pt idx="320">
                  <c:v>1.1999999999999318</c:v>
                </c:pt>
                <c:pt idx="321">
                  <c:v>1.1999999999999318</c:v>
                </c:pt>
                <c:pt idx="322">
                  <c:v>1.1999999999999318</c:v>
                </c:pt>
                <c:pt idx="323">
                  <c:v>1.1999999999999318</c:v>
                </c:pt>
                <c:pt idx="324">
                  <c:v>1.1999999999999318</c:v>
                </c:pt>
                <c:pt idx="325">
                  <c:v>1.1999999999999318</c:v>
                </c:pt>
                <c:pt idx="326">
                  <c:v>1.1999999999999318</c:v>
                </c:pt>
                <c:pt idx="327">
                  <c:v>1.1999999999999318</c:v>
                </c:pt>
                <c:pt idx="328">
                  <c:v>1.1999999999999318</c:v>
                </c:pt>
                <c:pt idx="329">
                  <c:v>1.1999999999999318</c:v>
                </c:pt>
                <c:pt idx="330">
                  <c:v>1.1999999999999318</c:v>
                </c:pt>
                <c:pt idx="331">
                  <c:v>1.1999999999999318</c:v>
                </c:pt>
                <c:pt idx="332">
                  <c:v>1.1999999999999318</c:v>
                </c:pt>
                <c:pt idx="333">
                  <c:v>1.1999999999999318</c:v>
                </c:pt>
                <c:pt idx="334">
                  <c:v>1.1999999999999318</c:v>
                </c:pt>
                <c:pt idx="335">
                  <c:v>1.1999999999999318</c:v>
                </c:pt>
                <c:pt idx="336">
                  <c:v>1.1999999999999318</c:v>
                </c:pt>
                <c:pt idx="337">
                  <c:v>1.1999999999999318</c:v>
                </c:pt>
                <c:pt idx="338">
                  <c:v>1.1999999999999318</c:v>
                </c:pt>
                <c:pt idx="339">
                  <c:v>1.1999999999999318</c:v>
                </c:pt>
                <c:pt idx="340">
                  <c:v>1.1999999999999318</c:v>
                </c:pt>
                <c:pt idx="341">
                  <c:v>1.2999999999999545</c:v>
                </c:pt>
                <c:pt idx="342">
                  <c:v>1.2999999999999545</c:v>
                </c:pt>
                <c:pt idx="343">
                  <c:v>1.2999999999999545</c:v>
                </c:pt>
                <c:pt idx="344">
                  <c:v>1.2999999999999545</c:v>
                </c:pt>
                <c:pt idx="345">
                  <c:v>1.2999999999999545</c:v>
                </c:pt>
                <c:pt idx="346">
                  <c:v>1.2999999999999545</c:v>
                </c:pt>
                <c:pt idx="347">
                  <c:v>1.2999999999999545</c:v>
                </c:pt>
                <c:pt idx="348">
                  <c:v>1.2999999999999545</c:v>
                </c:pt>
                <c:pt idx="349">
                  <c:v>1.2999999999999545</c:v>
                </c:pt>
                <c:pt idx="350">
                  <c:v>1.2999999999999545</c:v>
                </c:pt>
                <c:pt idx="351">
                  <c:v>1.2999999999999545</c:v>
                </c:pt>
                <c:pt idx="352">
                  <c:v>1.2999999999999545</c:v>
                </c:pt>
                <c:pt idx="353">
                  <c:v>1.2999999999999545</c:v>
                </c:pt>
                <c:pt idx="354">
                  <c:v>1.2999999999999545</c:v>
                </c:pt>
                <c:pt idx="355">
                  <c:v>1.2999999999999545</c:v>
                </c:pt>
                <c:pt idx="356">
                  <c:v>1.2999999999999545</c:v>
                </c:pt>
                <c:pt idx="357">
                  <c:v>1.2999999999999545</c:v>
                </c:pt>
                <c:pt idx="358">
                  <c:v>1.2999999999999545</c:v>
                </c:pt>
                <c:pt idx="359">
                  <c:v>1.2999999999999545</c:v>
                </c:pt>
                <c:pt idx="360">
                  <c:v>1.2999999999999545</c:v>
                </c:pt>
                <c:pt idx="361">
                  <c:v>1.2999999999999545</c:v>
                </c:pt>
                <c:pt idx="362">
                  <c:v>1.2999999999999545</c:v>
                </c:pt>
                <c:pt idx="363">
                  <c:v>1.2999999999999545</c:v>
                </c:pt>
                <c:pt idx="364">
                  <c:v>1.2999999999999545</c:v>
                </c:pt>
                <c:pt idx="365">
                  <c:v>1.2999999999999545</c:v>
                </c:pt>
                <c:pt idx="366">
                  <c:v>1.2999999999999545</c:v>
                </c:pt>
                <c:pt idx="367">
                  <c:v>1.2999999999999545</c:v>
                </c:pt>
                <c:pt idx="368">
                  <c:v>1.3999999999999773</c:v>
                </c:pt>
                <c:pt idx="369">
                  <c:v>1.3999999999999773</c:v>
                </c:pt>
                <c:pt idx="370">
                  <c:v>1.3999999999999773</c:v>
                </c:pt>
                <c:pt idx="371">
                  <c:v>1.3999999999999773</c:v>
                </c:pt>
                <c:pt idx="372">
                  <c:v>1.3999999999999773</c:v>
                </c:pt>
                <c:pt idx="373">
                  <c:v>1.3999999999999773</c:v>
                </c:pt>
                <c:pt idx="374">
                  <c:v>1.3999999999999773</c:v>
                </c:pt>
                <c:pt idx="375">
                  <c:v>1.3999999999999773</c:v>
                </c:pt>
                <c:pt idx="376">
                  <c:v>1.3999999999999773</c:v>
                </c:pt>
                <c:pt idx="377">
                  <c:v>1.3999999999999773</c:v>
                </c:pt>
                <c:pt idx="378">
                  <c:v>1.3999999999999773</c:v>
                </c:pt>
                <c:pt idx="379">
                  <c:v>1.3999999999999773</c:v>
                </c:pt>
                <c:pt idx="380">
                  <c:v>1.3999999999999773</c:v>
                </c:pt>
                <c:pt idx="381">
                  <c:v>1.3999999999999773</c:v>
                </c:pt>
                <c:pt idx="382">
                  <c:v>1.3999999999999773</c:v>
                </c:pt>
                <c:pt idx="383">
                  <c:v>1.3999999999999773</c:v>
                </c:pt>
                <c:pt idx="384">
                  <c:v>1.3999999999999773</c:v>
                </c:pt>
                <c:pt idx="385">
                  <c:v>1.3999999999999773</c:v>
                </c:pt>
                <c:pt idx="386">
                  <c:v>1.3999999999999773</c:v>
                </c:pt>
                <c:pt idx="387">
                  <c:v>1.3999999999999773</c:v>
                </c:pt>
                <c:pt idx="388">
                  <c:v>1.3999999999999773</c:v>
                </c:pt>
                <c:pt idx="389">
                  <c:v>1.3999999999999773</c:v>
                </c:pt>
                <c:pt idx="390">
                  <c:v>1.3999999999999773</c:v>
                </c:pt>
                <c:pt idx="391">
                  <c:v>1.3999999999999773</c:v>
                </c:pt>
                <c:pt idx="392">
                  <c:v>1.3999999999999773</c:v>
                </c:pt>
                <c:pt idx="393">
                  <c:v>1.3999999999999773</c:v>
                </c:pt>
                <c:pt idx="394">
                  <c:v>1.5</c:v>
                </c:pt>
                <c:pt idx="395">
                  <c:v>1.5</c:v>
                </c:pt>
                <c:pt idx="396">
                  <c:v>1.5</c:v>
                </c:pt>
                <c:pt idx="397">
                  <c:v>1.5</c:v>
                </c:pt>
                <c:pt idx="398">
                  <c:v>1.5</c:v>
                </c:pt>
                <c:pt idx="399">
                  <c:v>1.5</c:v>
                </c:pt>
                <c:pt idx="400">
                  <c:v>1.5</c:v>
                </c:pt>
                <c:pt idx="401">
                  <c:v>1.5</c:v>
                </c:pt>
                <c:pt idx="402">
                  <c:v>1.5</c:v>
                </c:pt>
                <c:pt idx="403">
                  <c:v>1.5</c:v>
                </c:pt>
                <c:pt idx="404">
                  <c:v>1.5</c:v>
                </c:pt>
                <c:pt idx="405">
                  <c:v>1.5</c:v>
                </c:pt>
                <c:pt idx="406">
                  <c:v>1.5</c:v>
                </c:pt>
                <c:pt idx="407">
                  <c:v>1.5</c:v>
                </c:pt>
                <c:pt idx="408">
                  <c:v>1.5</c:v>
                </c:pt>
                <c:pt idx="409">
                  <c:v>1.5</c:v>
                </c:pt>
                <c:pt idx="410">
                  <c:v>1.5</c:v>
                </c:pt>
                <c:pt idx="411">
                  <c:v>1.5</c:v>
                </c:pt>
                <c:pt idx="412">
                  <c:v>1.5</c:v>
                </c:pt>
                <c:pt idx="413">
                  <c:v>1.5</c:v>
                </c:pt>
                <c:pt idx="414">
                  <c:v>1.5</c:v>
                </c:pt>
                <c:pt idx="415">
                  <c:v>1.5</c:v>
                </c:pt>
                <c:pt idx="416">
                  <c:v>1.5</c:v>
                </c:pt>
                <c:pt idx="417">
                  <c:v>1.5</c:v>
                </c:pt>
                <c:pt idx="418">
                  <c:v>1.5</c:v>
                </c:pt>
                <c:pt idx="419">
                  <c:v>1.5</c:v>
                </c:pt>
                <c:pt idx="420">
                  <c:v>1.5</c:v>
                </c:pt>
                <c:pt idx="421">
                  <c:v>1.5999999999999091</c:v>
                </c:pt>
                <c:pt idx="422">
                  <c:v>1.5999999999999091</c:v>
                </c:pt>
                <c:pt idx="423">
                  <c:v>1.5999999999999091</c:v>
                </c:pt>
                <c:pt idx="424">
                  <c:v>1.5999999999999091</c:v>
                </c:pt>
                <c:pt idx="425">
                  <c:v>1.5999999999999091</c:v>
                </c:pt>
                <c:pt idx="426">
                  <c:v>1.5999999999999091</c:v>
                </c:pt>
                <c:pt idx="427">
                  <c:v>1.5999999999999091</c:v>
                </c:pt>
                <c:pt idx="428">
                  <c:v>1.5999999999999091</c:v>
                </c:pt>
                <c:pt idx="429">
                  <c:v>1.5999999999999091</c:v>
                </c:pt>
                <c:pt idx="430">
                  <c:v>1.5999999999999091</c:v>
                </c:pt>
                <c:pt idx="431">
                  <c:v>1.5999999999999091</c:v>
                </c:pt>
                <c:pt idx="432">
                  <c:v>1.5999999999999091</c:v>
                </c:pt>
                <c:pt idx="433">
                  <c:v>1.5999999999999091</c:v>
                </c:pt>
                <c:pt idx="434">
                  <c:v>1.5999999999999091</c:v>
                </c:pt>
                <c:pt idx="435">
                  <c:v>1.5999999999999091</c:v>
                </c:pt>
                <c:pt idx="436">
                  <c:v>1.5999999999999091</c:v>
                </c:pt>
                <c:pt idx="437">
                  <c:v>1.5999999999999091</c:v>
                </c:pt>
                <c:pt idx="438">
                  <c:v>1.5999999999999091</c:v>
                </c:pt>
                <c:pt idx="439">
                  <c:v>1.5999999999999091</c:v>
                </c:pt>
                <c:pt idx="440">
                  <c:v>1.5999999999999091</c:v>
                </c:pt>
                <c:pt idx="441">
                  <c:v>1.5999999999999091</c:v>
                </c:pt>
                <c:pt idx="442">
                  <c:v>1.5999999999999091</c:v>
                </c:pt>
                <c:pt idx="443">
                  <c:v>1.5999999999999091</c:v>
                </c:pt>
                <c:pt idx="444">
                  <c:v>1.5999999999999091</c:v>
                </c:pt>
                <c:pt idx="445">
                  <c:v>1.5999999999999091</c:v>
                </c:pt>
                <c:pt idx="446">
                  <c:v>1.5999999999999091</c:v>
                </c:pt>
                <c:pt idx="447">
                  <c:v>1.5999999999999091</c:v>
                </c:pt>
                <c:pt idx="448">
                  <c:v>1.6999999999999318</c:v>
                </c:pt>
                <c:pt idx="449">
                  <c:v>1.6999999999999318</c:v>
                </c:pt>
                <c:pt idx="450">
                  <c:v>1.6999999999999318</c:v>
                </c:pt>
                <c:pt idx="451">
                  <c:v>1.6999999999999318</c:v>
                </c:pt>
                <c:pt idx="452">
                  <c:v>1.6999999999999318</c:v>
                </c:pt>
                <c:pt idx="453">
                  <c:v>1.6999999999999318</c:v>
                </c:pt>
                <c:pt idx="454">
                  <c:v>1.6999999999999318</c:v>
                </c:pt>
                <c:pt idx="455">
                  <c:v>1.6999999999999318</c:v>
                </c:pt>
                <c:pt idx="456">
                  <c:v>1.6999999999999318</c:v>
                </c:pt>
                <c:pt idx="457">
                  <c:v>1.6999999999999318</c:v>
                </c:pt>
                <c:pt idx="458">
                  <c:v>1.6999999999999318</c:v>
                </c:pt>
                <c:pt idx="459">
                  <c:v>1.6999999999999318</c:v>
                </c:pt>
                <c:pt idx="460">
                  <c:v>1.6999999999999318</c:v>
                </c:pt>
                <c:pt idx="461">
                  <c:v>1.6999999999999318</c:v>
                </c:pt>
                <c:pt idx="462">
                  <c:v>1.6999999999999318</c:v>
                </c:pt>
                <c:pt idx="463">
                  <c:v>1.6999999999999318</c:v>
                </c:pt>
                <c:pt idx="464">
                  <c:v>1.6999999999999318</c:v>
                </c:pt>
                <c:pt idx="465">
                  <c:v>1.6999999999999318</c:v>
                </c:pt>
                <c:pt idx="466">
                  <c:v>1.6999999999999318</c:v>
                </c:pt>
                <c:pt idx="467">
                  <c:v>1.6999999999999318</c:v>
                </c:pt>
                <c:pt idx="468">
                  <c:v>1.6999999999999318</c:v>
                </c:pt>
                <c:pt idx="469">
                  <c:v>1.6999999999999318</c:v>
                </c:pt>
                <c:pt idx="470">
                  <c:v>1.6999999999999318</c:v>
                </c:pt>
                <c:pt idx="471">
                  <c:v>1.6999999999999318</c:v>
                </c:pt>
                <c:pt idx="472">
                  <c:v>1.6999999999999318</c:v>
                </c:pt>
                <c:pt idx="473">
                  <c:v>1.6999999999999318</c:v>
                </c:pt>
                <c:pt idx="474">
                  <c:v>1.6999999999999318</c:v>
                </c:pt>
                <c:pt idx="475">
                  <c:v>1.7999999999999545</c:v>
                </c:pt>
                <c:pt idx="476">
                  <c:v>1.7999999999999545</c:v>
                </c:pt>
                <c:pt idx="477">
                  <c:v>1.7999999999999545</c:v>
                </c:pt>
                <c:pt idx="478">
                  <c:v>1.7999999999999545</c:v>
                </c:pt>
                <c:pt idx="479">
                  <c:v>1.7999999999999545</c:v>
                </c:pt>
                <c:pt idx="480">
                  <c:v>1.7999999999999545</c:v>
                </c:pt>
                <c:pt idx="481">
                  <c:v>1.7999999999999545</c:v>
                </c:pt>
                <c:pt idx="482">
                  <c:v>1.7999999999999545</c:v>
                </c:pt>
                <c:pt idx="483">
                  <c:v>1.7999999999999545</c:v>
                </c:pt>
                <c:pt idx="484">
                  <c:v>1.7999999999999545</c:v>
                </c:pt>
                <c:pt idx="485">
                  <c:v>1.7999999999999545</c:v>
                </c:pt>
                <c:pt idx="486">
                  <c:v>1.7999999999999545</c:v>
                </c:pt>
                <c:pt idx="487">
                  <c:v>1.7999999999999545</c:v>
                </c:pt>
                <c:pt idx="488">
                  <c:v>1.7999999999999545</c:v>
                </c:pt>
                <c:pt idx="489">
                  <c:v>1.7999999999999545</c:v>
                </c:pt>
                <c:pt idx="490">
                  <c:v>1.7999999999999545</c:v>
                </c:pt>
                <c:pt idx="491">
                  <c:v>1.7999999999999545</c:v>
                </c:pt>
                <c:pt idx="492">
                  <c:v>1.7999999999999545</c:v>
                </c:pt>
                <c:pt idx="493">
                  <c:v>1.7999999999999545</c:v>
                </c:pt>
                <c:pt idx="494">
                  <c:v>1.7999999999999545</c:v>
                </c:pt>
                <c:pt idx="495">
                  <c:v>1.7999999999999545</c:v>
                </c:pt>
                <c:pt idx="496">
                  <c:v>1.7999999999999545</c:v>
                </c:pt>
                <c:pt idx="497">
                  <c:v>1.7999999999999545</c:v>
                </c:pt>
                <c:pt idx="498">
                  <c:v>1.7999999999999545</c:v>
                </c:pt>
                <c:pt idx="499">
                  <c:v>1.7999999999999545</c:v>
                </c:pt>
                <c:pt idx="500">
                  <c:v>1.7999999999999545</c:v>
                </c:pt>
                <c:pt idx="501">
                  <c:v>1.7999999999999545</c:v>
                </c:pt>
                <c:pt idx="502">
                  <c:v>1.8999999999999773</c:v>
                </c:pt>
                <c:pt idx="503">
                  <c:v>1.8999999999999773</c:v>
                </c:pt>
                <c:pt idx="504">
                  <c:v>1.8999999999999773</c:v>
                </c:pt>
                <c:pt idx="505">
                  <c:v>1.8999999999999773</c:v>
                </c:pt>
                <c:pt idx="506">
                  <c:v>1.8999999999999773</c:v>
                </c:pt>
                <c:pt idx="507">
                  <c:v>1.8999999999999773</c:v>
                </c:pt>
                <c:pt idx="508">
                  <c:v>1.8999999999999773</c:v>
                </c:pt>
                <c:pt idx="509">
                  <c:v>1.8999999999999773</c:v>
                </c:pt>
                <c:pt idx="510">
                  <c:v>1.8999999999999773</c:v>
                </c:pt>
                <c:pt idx="511">
                  <c:v>1.8999999999999773</c:v>
                </c:pt>
                <c:pt idx="512">
                  <c:v>1.8999999999999773</c:v>
                </c:pt>
                <c:pt idx="513">
                  <c:v>1.8999999999999773</c:v>
                </c:pt>
                <c:pt idx="514">
                  <c:v>1.8999999999999773</c:v>
                </c:pt>
                <c:pt idx="515">
                  <c:v>1.8999999999999773</c:v>
                </c:pt>
                <c:pt idx="516">
                  <c:v>1.8999999999999773</c:v>
                </c:pt>
                <c:pt idx="517">
                  <c:v>1.8999999999999773</c:v>
                </c:pt>
                <c:pt idx="518">
                  <c:v>1.8999999999999773</c:v>
                </c:pt>
                <c:pt idx="519">
                  <c:v>1.8999999999999773</c:v>
                </c:pt>
                <c:pt idx="520">
                  <c:v>1.8999999999999773</c:v>
                </c:pt>
                <c:pt idx="521">
                  <c:v>1.8999999999999773</c:v>
                </c:pt>
                <c:pt idx="522">
                  <c:v>1.8999999999999773</c:v>
                </c:pt>
                <c:pt idx="523">
                  <c:v>1.8999999999999773</c:v>
                </c:pt>
                <c:pt idx="524">
                  <c:v>1.8999999999999773</c:v>
                </c:pt>
                <c:pt idx="525">
                  <c:v>1.8999999999999773</c:v>
                </c:pt>
                <c:pt idx="526">
                  <c:v>1.8999999999999773</c:v>
                </c:pt>
                <c:pt idx="527">
                  <c:v>1.8999999999999773</c:v>
                </c:pt>
                <c:pt idx="528">
                  <c:v>1.8999999999999773</c:v>
                </c:pt>
                <c:pt idx="529">
                  <c:v>2</c:v>
                </c:pt>
                <c:pt idx="530">
                  <c:v>2</c:v>
                </c:pt>
                <c:pt idx="531">
                  <c:v>2</c:v>
                </c:pt>
                <c:pt idx="532">
                  <c:v>2</c:v>
                </c:pt>
                <c:pt idx="533">
                  <c:v>2</c:v>
                </c:pt>
                <c:pt idx="534">
                  <c:v>2</c:v>
                </c:pt>
                <c:pt idx="535">
                  <c:v>2</c:v>
                </c:pt>
                <c:pt idx="536">
                  <c:v>2</c:v>
                </c:pt>
                <c:pt idx="537">
                  <c:v>2</c:v>
                </c:pt>
                <c:pt idx="538">
                  <c:v>2</c:v>
                </c:pt>
                <c:pt idx="539">
                  <c:v>2</c:v>
                </c:pt>
                <c:pt idx="540">
                  <c:v>2</c:v>
                </c:pt>
                <c:pt idx="541">
                  <c:v>2</c:v>
                </c:pt>
                <c:pt idx="542">
                  <c:v>2</c:v>
                </c:pt>
                <c:pt idx="543">
                  <c:v>2</c:v>
                </c:pt>
                <c:pt idx="544">
                  <c:v>2</c:v>
                </c:pt>
                <c:pt idx="545">
                  <c:v>2</c:v>
                </c:pt>
                <c:pt idx="546">
                  <c:v>2</c:v>
                </c:pt>
                <c:pt idx="547">
                  <c:v>2</c:v>
                </c:pt>
                <c:pt idx="548">
                  <c:v>2</c:v>
                </c:pt>
                <c:pt idx="549">
                  <c:v>2</c:v>
                </c:pt>
                <c:pt idx="550">
                  <c:v>2</c:v>
                </c:pt>
                <c:pt idx="551">
                  <c:v>2</c:v>
                </c:pt>
                <c:pt idx="552">
                  <c:v>2</c:v>
                </c:pt>
                <c:pt idx="553">
                  <c:v>2</c:v>
                </c:pt>
                <c:pt idx="554">
                  <c:v>2</c:v>
                </c:pt>
                <c:pt idx="555">
                  <c:v>2.0999999999999091</c:v>
                </c:pt>
                <c:pt idx="556">
                  <c:v>2.0999999999999091</c:v>
                </c:pt>
                <c:pt idx="557">
                  <c:v>2.0999999999999091</c:v>
                </c:pt>
                <c:pt idx="558">
                  <c:v>2.0999999999999091</c:v>
                </c:pt>
                <c:pt idx="559">
                  <c:v>2.0999999999999091</c:v>
                </c:pt>
                <c:pt idx="560">
                  <c:v>2.0999999999999091</c:v>
                </c:pt>
                <c:pt idx="561">
                  <c:v>2.0999999999999091</c:v>
                </c:pt>
                <c:pt idx="562">
                  <c:v>2.0999999999999091</c:v>
                </c:pt>
                <c:pt idx="563">
                  <c:v>2.0999999999999091</c:v>
                </c:pt>
                <c:pt idx="564">
                  <c:v>2.0999999999999091</c:v>
                </c:pt>
                <c:pt idx="565">
                  <c:v>2.0999999999999091</c:v>
                </c:pt>
                <c:pt idx="566">
                  <c:v>2.0999999999999091</c:v>
                </c:pt>
                <c:pt idx="567">
                  <c:v>2.0999999999999091</c:v>
                </c:pt>
                <c:pt idx="568">
                  <c:v>2.0999999999999091</c:v>
                </c:pt>
                <c:pt idx="569">
                  <c:v>2.0999999999999091</c:v>
                </c:pt>
                <c:pt idx="570">
                  <c:v>2.0999999999999091</c:v>
                </c:pt>
                <c:pt idx="571">
                  <c:v>2.0999999999999091</c:v>
                </c:pt>
                <c:pt idx="572">
                  <c:v>2.0999999999999091</c:v>
                </c:pt>
                <c:pt idx="573">
                  <c:v>2.0999999999999091</c:v>
                </c:pt>
                <c:pt idx="574">
                  <c:v>2.0999999999999091</c:v>
                </c:pt>
                <c:pt idx="575">
                  <c:v>2.0999999999999091</c:v>
                </c:pt>
                <c:pt idx="576">
                  <c:v>2.0999999999999091</c:v>
                </c:pt>
                <c:pt idx="577">
                  <c:v>2.0999999999999091</c:v>
                </c:pt>
                <c:pt idx="578">
                  <c:v>2.0999999999999091</c:v>
                </c:pt>
                <c:pt idx="579">
                  <c:v>2.0999999999999091</c:v>
                </c:pt>
                <c:pt idx="580">
                  <c:v>2.0999999999999091</c:v>
                </c:pt>
                <c:pt idx="581">
                  <c:v>2.0999999999999091</c:v>
                </c:pt>
                <c:pt idx="582">
                  <c:v>2.1999999999999318</c:v>
                </c:pt>
                <c:pt idx="583">
                  <c:v>2.1999999999999318</c:v>
                </c:pt>
                <c:pt idx="584">
                  <c:v>2.1999999999999318</c:v>
                </c:pt>
                <c:pt idx="585">
                  <c:v>2.1999999999999318</c:v>
                </c:pt>
                <c:pt idx="586">
                  <c:v>2.1999999999999318</c:v>
                </c:pt>
                <c:pt idx="587">
                  <c:v>2.1999999999999318</c:v>
                </c:pt>
                <c:pt idx="588">
                  <c:v>2.1999999999999318</c:v>
                </c:pt>
                <c:pt idx="589">
                  <c:v>2.1999999999999318</c:v>
                </c:pt>
                <c:pt idx="590">
                  <c:v>2.1999999999999318</c:v>
                </c:pt>
                <c:pt idx="591">
                  <c:v>2.1999999999999318</c:v>
                </c:pt>
                <c:pt idx="592">
                  <c:v>2.1999999999999318</c:v>
                </c:pt>
                <c:pt idx="593">
                  <c:v>2.1999999999999318</c:v>
                </c:pt>
                <c:pt idx="594">
                  <c:v>2.1999999999999318</c:v>
                </c:pt>
                <c:pt idx="595">
                  <c:v>2.1999999999999318</c:v>
                </c:pt>
                <c:pt idx="596">
                  <c:v>2.1999999999999318</c:v>
                </c:pt>
                <c:pt idx="597">
                  <c:v>2.1999999999999318</c:v>
                </c:pt>
                <c:pt idx="598">
                  <c:v>2.1999999999999318</c:v>
                </c:pt>
                <c:pt idx="599">
                  <c:v>2.1999999999999318</c:v>
                </c:pt>
                <c:pt idx="600">
                  <c:v>2.1999999999999318</c:v>
                </c:pt>
                <c:pt idx="601">
                  <c:v>2.1999999999999318</c:v>
                </c:pt>
                <c:pt idx="602">
                  <c:v>2.1999999999999318</c:v>
                </c:pt>
                <c:pt idx="603">
                  <c:v>2.1999999999999318</c:v>
                </c:pt>
                <c:pt idx="604">
                  <c:v>2.1999999999999318</c:v>
                </c:pt>
                <c:pt idx="605">
                  <c:v>2.1999999999999318</c:v>
                </c:pt>
                <c:pt idx="606">
                  <c:v>2.1999999999999318</c:v>
                </c:pt>
                <c:pt idx="607">
                  <c:v>2.1999999999999318</c:v>
                </c:pt>
                <c:pt idx="608">
                  <c:v>2.1999999999999318</c:v>
                </c:pt>
                <c:pt idx="609">
                  <c:v>2.2999999999999545</c:v>
                </c:pt>
                <c:pt idx="610">
                  <c:v>2.2999999999999545</c:v>
                </c:pt>
                <c:pt idx="611">
                  <c:v>2.2999999999999545</c:v>
                </c:pt>
                <c:pt idx="612">
                  <c:v>2.2999999999999545</c:v>
                </c:pt>
                <c:pt idx="613">
                  <c:v>2.2999999999999545</c:v>
                </c:pt>
                <c:pt idx="614">
                  <c:v>2.2999999999999545</c:v>
                </c:pt>
                <c:pt idx="615">
                  <c:v>2.2999999999999545</c:v>
                </c:pt>
                <c:pt idx="616">
                  <c:v>2.2999999999999545</c:v>
                </c:pt>
                <c:pt idx="617">
                  <c:v>2.2999999999999545</c:v>
                </c:pt>
                <c:pt idx="618">
                  <c:v>2.2999999999999545</c:v>
                </c:pt>
                <c:pt idx="619">
                  <c:v>2.2999999999999545</c:v>
                </c:pt>
                <c:pt idx="620">
                  <c:v>2.2999999999999545</c:v>
                </c:pt>
                <c:pt idx="621">
                  <c:v>2.2999999999999545</c:v>
                </c:pt>
                <c:pt idx="622">
                  <c:v>2.2999999999999545</c:v>
                </c:pt>
                <c:pt idx="623">
                  <c:v>2.2999999999999545</c:v>
                </c:pt>
                <c:pt idx="624">
                  <c:v>2.2999999999999545</c:v>
                </c:pt>
                <c:pt idx="625">
                  <c:v>2.2999999999999545</c:v>
                </c:pt>
                <c:pt idx="626">
                  <c:v>2.2999999999999545</c:v>
                </c:pt>
                <c:pt idx="627">
                  <c:v>2.2999999999999545</c:v>
                </c:pt>
                <c:pt idx="628">
                  <c:v>2.2999999999999545</c:v>
                </c:pt>
                <c:pt idx="629">
                  <c:v>2.2999999999999545</c:v>
                </c:pt>
                <c:pt idx="630">
                  <c:v>2.2999999999999545</c:v>
                </c:pt>
                <c:pt idx="631">
                  <c:v>2.2999999999999545</c:v>
                </c:pt>
                <c:pt idx="632">
                  <c:v>2.2999999999999545</c:v>
                </c:pt>
                <c:pt idx="633">
                  <c:v>2.2999999999999545</c:v>
                </c:pt>
                <c:pt idx="634">
                  <c:v>2.2999999999999545</c:v>
                </c:pt>
                <c:pt idx="635">
                  <c:v>2.2999999999999545</c:v>
                </c:pt>
                <c:pt idx="636">
                  <c:v>2.3999999999999773</c:v>
                </c:pt>
                <c:pt idx="637">
                  <c:v>2.3999999999999773</c:v>
                </c:pt>
                <c:pt idx="638">
                  <c:v>2.3999999999999773</c:v>
                </c:pt>
                <c:pt idx="639">
                  <c:v>2.3999999999999773</c:v>
                </c:pt>
                <c:pt idx="640">
                  <c:v>2.3999999999999773</c:v>
                </c:pt>
                <c:pt idx="641">
                  <c:v>2.3999999999999773</c:v>
                </c:pt>
                <c:pt idx="642">
                  <c:v>2.3999999999999773</c:v>
                </c:pt>
                <c:pt idx="643">
                  <c:v>2.3999999999999773</c:v>
                </c:pt>
                <c:pt idx="644">
                  <c:v>2.3999999999999773</c:v>
                </c:pt>
                <c:pt idx="645">
                  <c:v>2.3999999999999773</c:v>
                </c:pt>
                <c:pt idx="646">
                  <c:v>2.3999999999999773</c:v>
                </c:pt>
                <c:pt idx="647">
                  <c:v>2.3999999999999773</c:v>
                </c:pt>
                <c:pt idx="648">
                  <c:v>2.3999999999999773</c:v>
                </c:pt>
                <c:pt idx="649">
                  <c:v>2.3999999999999773</c:v>
                </c:pt>
                <c:pt idx="650">
                  <c:v>2.3999999999999773</c:v>
                </c:pt>
                <c:pt idx="651">
                  <c:v>2.3999999999999773</c:v>
                </c:pt>
                <c:pt idx="652">
                  <c:v>2.3999999999999773</c:v>
                </c:pt>
                <c:pt idx="653">
                  <c:v>2.3999999999999773</c:v>
                </c:pt>
                <c:pt idx="654">
                  <c:v>2.3999999999999773</c:v>
                </c:pt>
                <c:pt idx="655">
                  <c:v>2.3999999999999773</c:v>
                </c:pt>
                <c:pt idx="656">
                  <c:v>2.3999999999999773</c:v>
                </c:pt>
                <c:pt idx="657">
                  <c:v>2.3999999999999773</c:v>
                </c:pt>
                <c:pt idx="658">
                  <c:v>2.3999999999999773</c:v>
                </c:pt>
                <c:pt idx="659">
                  <c:v>2.3999999999999773</c:v>
                </c:pt>
                <c:pt idx="660">
                  <c:v>2.3999999999999773</c:v>
                </c:pt>
                <c:pt idx="661">
                  <c:v>2.3999999999999773</c:v>
                </c:pt>
                <c:pt idx="662">
                  <c:v>2.3999999999999773</c:v>
                </c:pt>
                <c:pt idx="663">
                  <c:v>2.5</c:v>
                </c:pt>
                <c:pt idx="664">
                  <c:v>2.5</c:v>
                </c:pt>
                <c:pt idx="665">
                  <c:v>2.5</c:v>
                </c:pt>
                <c:pt idx="666">
                  <c:v>2.5</c:v>
                </c:pt>
                <c:pt idx="667">
                  <c:v>2.5</c:v>
                </c:pt>
                <c:pt idx="668">
                  <c:v>2.5</c:v>
                </c:pt>
                <c:pt idx="669">
                  <c:v>2.5</c:v>
                </c:pt>
                <c:pt idx="670">
                  <c:v>2.5</c:v>
                </c:pt>
                <c:pt idx="671">
                  <c:v>2.5</c:v>
                </c:pt>
                <c:pt idx="672">
                  <c:v>2.5</c:v>
                </c:pt>
                <c:pt idx="673">
                  <c:v>2.5</c:v>
                </c:pt>
                <c:pt idx="674">
                  <c:v>2.5</c:v>
                </c:pt>
                <c:pt idx="675">
                  <c:v>2.5</c:v>
                </c:pt>
                <c:pt idx="676">
                  <c:v>2.5</c:v>
                </c:pt>
                <c:pt idx="677">
                  <c:v>2.5</c:v>
                </c:pt>
                <c:pt idx="678">
                  <c:v>2.5</c:v>
                </c:pt>
                <c:pt idx="679">
                  <c:v>2.5</c:v>
                </c:pt>
                <c:pt idx="680">
                  <c:v>2.5</c:v>
                </c:pt>
                <c:pt idx="681">
                  <c:v>2.5</c:v>
                </c:pt>
                <c:pt idx="682">
                  <c:v>2.5</c:v>
                </c:pt>
                <c:pt idx="683">
                  <c:v>2.5</c:v>
                </c:pt>
                <c:pt idx="684">
                  <c:v>2.5</c:v>
                </c:pt>
                <c:pt idx="685">
                  <c:v>2.5</c:v>
                </c:pt>
                <c:pt idx="686">
                  <c:v>2.5</c:v>
                </c:pt>
                <c:pt idx="687">
                  <c:v>2.5</c:v>
                </c:pt>
                <c:pt idx="688">
                  <c:v>2.5</c:v>
                </c:pt>
                <c:pt idx="689">
                  <c:v>2.5</c:v>
                </c:pt>
                <c:pt idx="690">
                  <c:v>2.5999999999999091</c:v>
                </c:pt>
                <c:pt idx="691">
                  <c:v>2.5999999999999091</c:v>
                </c:pt>
                <c:pt idx="692">
                  <c:v>2.5999999999999091</c:v>
                </c:pt>
                <c:pt idx="693">
                  <c:v>2.5999999999999091</c:v>
                </c:pt>
                <c:pt idx="694">
                  <c:v>2.5999999999999091</c:v>
                </c:pt>
                <c:pt idx="695">
                  <c:v>2.5999999999999091</c:v>
                </c:pt>
                <c:pt idx="696">
                  <c:v>2.5999999999999091</c:v>
                </c:pt>
                <c:pt idx="697">
                  <c:v>2.5999999999999091</c:v>
                </c:pt>
                <c:pt idx="698">
                  <c:v>2.5999999999999091</c:v>
                </c:pt>
                <c:pt idx="699">
                  <c:v>2.5999999999999091</c:v>
                </c:pt>
                <c:pt idx="700">
                  <c:v>2.5999999999999091</c:v>
                </c:pt>
                <c:pt idx="701">
                  <c:v>2.5999999999999091</c:v>
                </c:pt>
                <c:pt idx="702">
                  <c:v>2.5999999999999091</c:v>
                </c:pt>
                <c:pt idx="703">
                  <c:v>2.5999999999999091</c:v>
                </c:pt>
                <c:pt idx="704">
                  <c:v>2.5999999999999091</c:v>
                </c:pt>
                <c:pt idx="705">
                  <c:v>2.5999999999999091</c:v>
                </c:pt>
                <c:pt idx="706">
                  <c:v>2.5999999999999091</c:v>
                </c:pt>
                <c:pt idx="707">
                  <c:v>2.5999999999999091</c:v>
                </c:pt>
                <c:pt idx="708">
                  <c:v>2.5999999999999091</c:v>
                </c:pt>
                <c:pt idx="709">
                  <c:v>2.5999999999999091</c:v>
                </c:pt>
                <c:pt idx="710">
                  <c:v>2.5999999999999091</c:v>
                </c:pt>
                <c:pt idx="711">
                  <c:v>2.5999999999999091</c:v>
                </c:pt>
                <c:pt idx="712">
                  <c:v>2.5999999999999091</c:v>
                </c:pt>
                <c:pt idx="713">
                  <c:v>2.5999999999999091</c:v>
                </c:pt>
                <c:pt idx="714">
                  <c:v>2.5999999999999091</c:v>
                </c:pt>
                <c:pt idx="715">
                  <c:v>2.5999999999999091</c:v>
                </c:pt>
                <c:pt idx="716">
                  <c:v>2.6999999999999318</c:v>
                </c:pt>
                <c:pt idx="717">
                  <c:v>2.6999999999999318</c:v>
                </c:pt>
                <c:pt idx="718">
                  <c:v>2.6999999999999318</c:v>
                </c:pt>
                <c:pt idx="719">
                  <c:v>2.6999999999999318</c:v>
                </c:pt>
                <c:pt idx="720">
                  <c:v>2.6999999999999318</c:v>
                </c:pt>
                <c:pt idx="721">
                  <c:v>2.6999999999999318</c:v>
                </c:pt>
                <c:pt idx="722">
                  <c:v>2.6999999999999318</c:v>
                </c:pt>
                <c:pt idx="723">
                  <c:v>2.6999999999999318</c:v>
                </c:pt>
                <c:pt idx="724">
                  <c:v>2.6999999999999318</c:v>
                </c:pt>
                <c:pt idx="725">
                  <c:v>2.6999999999999318</c:v>
                </c:pt>
                <c:pt idx="726">
                  <c:v>2.6999999999999318</c:v>
                </c:pt>
                <c:pt idx="727">
                  <c:v>2.6999999999999318</c:v>
                </c:pt>
                <c:pt idx="728">
                  <c:v>2.6999999999999318</c:v>
                </c:pt>
                <c:pt idx="729">
                  <c:v>2.6999999999999318</c:v>
                </c:pt>
                <c:pt idx="730">
                  <c:v>2.6999999999999318</c:v>
                </c:pt>
                <c:pt idx="731">
                  <c:v>2.6999999999999318</c:v>
                </c:pt>
                <c:pt idx="732">
                  <c:v>2.6999999999999318</c:v>
                </c:pt>
                <c:pt idx="733">
                  <c:v>2.6999999999999318</c:v>
                </c:pt>
                <c:pt idx="734">
                  <c:v>2.6999999999999318</c:v>
                </c:pt>
                <c:pt idx="735">
                  <c:v>2.6999999999999318</c:v>
                </c:pt>
                <c:pt idx="736">
                  <c:v>2.6999999999999318</c:v>
                </c:pt>
                <c:pt idx="737">
                  <c:v>2.6999999999999318</c:v>
                </c:pt>
                <c:pt idx="738">
                  <c:v>2.6999999999999318</c:v>
                </c:pt>
                <c:pt idx="739">
                  <c:v>2.6999999999999318</c:v>
                </c:pt>
                <c:pt idx="740">
                  <c:v>2.6999999999999318</c:v>
                </c:pt>
                <c:pt idx="741">
                  <c:v>2.6999999999999318</c:v>
                </c:pt>
                <c:pt idx="742">
                  <c:v>2.6999999999999318</c:v>
                </c:pt>
                <c:pt idx="743">
                  <c:v>2.7999999999999545</c:v>
                </c:pt>
                <c:pt idx="744">
                  <c:v>2.7999999999999545</c:v>
                </c:pt>
                <c:pt idx="745">
                  <c:v>2.7999999999999545</c:v>
                </c:pt>
                <c:pt idx="746">
                  <c:v>2.7999999999999545</c:v>
                </c:pt>
                <c:pt idx="747">
                  <c:v>2.7999999999999545</c:v>
                </c:pt>
                <c:pt idx="748">
                  <c:v>2.7999999999999545</c:v>
                </c:pt>
                <c:pt idx="749">
                  <c:v>2.7999999999999545</c:v>
                </c:pt>
                <c:pt idx="750">
                  <c:v>2.7999999999999545</c:v>
                </c:pt>
                <c:pt idx="751">
                  <c:v>2.7999999999999545</c:v>
                </c:pt>
                <c:pt idx="752">
                  <c:v>2.7999999999999545</c:v>
                </c:pt>
                <c:pt idx="753">
                  <c:v>2.7999999999999545</c:v>
                </c:pt>
                <c:pt idx="754">
                  <c:v>2.7999999999999545</c:v>
                </c:pt>
                <c:pt idx="755">
                  <c:v>2.7999999999999545</c:v>
                </c:pt>
                <c:pt idx="756">
                  <c:v>2.7999999999999545</c:v>
                </c:pt>
                <c:pt idx="757">
                  <c:v>2.7999999999999545</c:v>
                </c:pt>
                <c:pt idx="758">
                  <c:v>2.7999999999999545</c:v>
                </c:pt>
                <c:pt idx="759">
                  <c:v>2.7999999999999545</c:v>
                </c:pt>
                <c:pt idx="760">
                  <c:v>2.7999999999999545</c:v>
                </c:pt>
                <c:pt idx="761">
                  <c:v>2.7999999999999545</c:v>
                </c:pt>
                <c:pt idx="762">
                  <c:v>2.7999999999999545</c:v>
                </c:pt>
                <c:pt idx="763">
                  <c:v>2.7999999999999545</c:v>
                </c:pt>
                <c:pt idx="764">
                  <c:v>2.7999999999999545</c:v>
                </c:pt>
                <c:pt idx="765">
                  <c:v>2.7999999999999545</c:v>
                </c:pt>
                <c:pt idx="766">
                  <c:v>2.7999999999999545</c:v>
                </c:pt>
                <c:pt idx="767">
                  <c:v>2.7999999999999545</c:v>
                </c:pt>
                <c:pt idx="768">
                  <c:v>2.7999999999999545</c:v>
                </c:pt>
                <c:pt idx="769">
                  <c:v>2.7999999999999545</c:v>
                </c:pt>
                <c:pt idx="770">
                  <c:v>2.8999999999999773</c:v>
                </c:pt>
                <c:pt idx="771">
                  <c:v>2.8999999999999773</c:v>
                </c:pt>
                <c:pt idx="772">
                  <c:v>2.8999999999999773</c:v>
                </c:pt>
                <c:pt idx="773">
                  <c:v>2.8999999999999773</c:v>
                </c:pt>
                <c:pt idx="774">
                  <c:v>2.8999999999999773</c:v>
                </c:pt>
                <c:pt idx="775">
                  <c:v>2.8999999999999773</c:v>
                </c:pt>
                <c:pt idx="776">
                  <c:v>2.8999999999999773</c:v>
                </c:pt>
                <c:pt idx="777">
                  <c:v>2.8999999999999773</c:v>
                </c:pt>
                <c:pt idx="778">
                  <c:v>2.8999999999999773</c:v>
                </c:pt>
                <c:pt idx="779">
                  <c:v>2.8999999999999773</c:v>
                </c:pt>
                <c:pt idx="780">
                  <c:v>2.8999999999999773</c:v>
                </c:pt>
                <c:pt idx="781">
                  <c:v>2.8999999999999773</c:v>
                </c:pt>
                <c:pt idx="782">
                  <c:v>2.8999999999999773</c:v>
                </c:pt>
                <c:pt idx="783">
                  <c:v>2.8999999999999773</c:v>
                </c:pt>
                <c:pt idx="784">
                  <c:v>2.8999999999999773</c:v>
                </c:pt>
                <c:pt idx="785">
                  <c:v>2.8999999999999773</c:v>
                </c:pt>
                <c:pt idx="786">
                  <c:v>2.8999999999999773</c:v>
                </c:pt>
                <c:pt idx="787">
                  <c:v>2.8999999999999773</c:v>
                </c:pt>
                <c:pt idx="788">
                  <c:v>2.8999999999999773</c:v>
                </c:pt>
                <c:pt idx="789">
                  <c:v>2.8999999999999773</c:v>
                </c:pt>
                <c:pt idx="790">
                  <c:v>2.8999999999999773</c:v>
                </c:pt>
                <c:pt idx="791">
                  <c:v>2.8999999999999773</c:v>
                </c:pt>
                <c:pt idx="792">
                  <c:v>2.8999999999999773</c:v>
                </c:pt>
                <c:pt idx="793">
                  <c:v>2.8999999999999773</c:v>
                </c:pt>
                <c:pt idx="794">
                  <c:v>2.8999999999999773</c:v>
                </c:pt>
                <c:pt idx="795">
                  <c:v>2.8999999999999773</c:v>
                </c:pt>
                <c:pt idx="796">
                  <c:v>2.8999999999999773</c:v>
                </c:pt>
                <c:pt idx="797">
                  <c:v>3</c:v>
                </c:pt>
                <c:pt idx="798">
                  <c:v>3</c:v>
                </c:pt>
                <c:pt idx="799">
                  <c:v>3</c:v>
                </c:pt>
                <c:pt idx="800">
                  <c:v>3</c:v>
                </c:pt>
                <c:pt idx="801">
                  <c:v>3</c:v>
                </c:pt>
                <c:pt idx="802">
                  <c:v>3</c:v>
                </c:pt>
                <c:pt idx="803">
                  <c:v>3</c:v>
                </c:pt>
                <c:pt idx="804">
                  <c:v>3</c:v>
                </c:pt>
                <c:pt idx="805">
                  <c:v>3</c:v>
                </c:pt>
                <c:pt idx="806">
                  <c:v>3</c:v>
                </c:pt>
                <c:pt idx="807">
                  <c:v>3</c:v>
                </c:pt>
                <c:pt idx="808">
                  <c:v>3</c:v>
                </c:pt>
                <c:pt idx="809">
                  <c:v>3</c:v>
                </c:pt>
                <c:pt idx="810">
                  <c:v>3</c:v>
                </c:pt>
                <c:pt idx="811">
                  <c:v>3</c:v>
                </c:pt>
                <c:pt idx="812">
                  <c:v>3</c:v>
                </c:pt>
                <c:pt idx="813">
                  <c:v>3</c:v>
                </c:pt>
                <c:pt idx="814">
                  <c:v>3</c:v>
                </c:pt>
                <c:pt idx="815">
                  <c:v>3</c:v>
                </c:pt>
                <c:pt idx="816">
                  <c:v>3</c:v>
                </c:pt>
                <c:pt idx="817">
                  <c:v>3</c:v>
                </c:pt>
                <c:pt idx="818">
                  <c:v>3</c:v>
                </c:pt>
                <c:pt idx="819">
                  <c:v>3</c:v>
                </c:pt>
                <c:pt idx="820">
                  <c:v>3</c:v>
                </c:pt>
                <c:pt idx="821">
                  <c:v>3</c:v>
                </c:pt>
                <c:pt idx="822">
                  <c:v>3</c:v>
                </c:pt>
                <c:pt idx="823">
                  <c:v>3</c:v>
                </c:pt>
                <c:pt idx="824">
                  <c:v>3.0999999999999091</c:v>
                </c:pt>
                <c:pt idx="825">
                  <c:v>3.0999999999999091</c:v>
                </c:pt>
                <c:pt idx="826">
                  <c:v>3.0999999999999091</c:v>
                </c:pt>
                <c:pt idx="827">
                  <c:v>3.0999999999999091</c:v>
                </c:pt>
                <c:pt idx="828">
                  <c:v>3.0999999999999091</c:v>
                </c:pt>
                <c:pt idx="829">
                  <c:v>3.0999999999999091</c:v>
                </c:pt>
                <c:pt idx="830">
                  <c:v>3.0999999999999091</c:v>
                </c:pt>
                <c:pt idx="831">
                  <c:v>3.0999999999999091</c:v>
                </c:pt>
                <c:pt idx="832">
                  <c:v>3.0999999999999091</c:v>
                </c:pt>
                <c:pt idx="833">
                  <c:v>3.0999999999999091</c:v>
                </c:pt>
                <c:pt idx="834">
                  <c:v>3.0999999999999091</c:v>
                </c:pt>
                <c:pt idx="835">
                  <c:v>3.0999999999999091</c:v>
                </c:pt>
                <c:pt idx="836">
                  <c:v>3.0999999999999091</c:v>
                </c:pt>
                <c:pt idx="837">
                  <c:v>3.0999999999999091</c:v>
                </c:pt>
                <c:pt idx="838">
                  <c:v>3.0999999999999091</c:v>
                </c:pt>
                <c:pt idx="839">
                  <c:v>3.0999999999999091</c:v>
                </c:pt>
                <c:pt idx="840">
                  <c:v>3.0999999999999091</c:v>
                </c:pt>
                <c:pt idx="841">
                  <c:v>3.0999999999999091</c:v>
                </c:pt>
                <c:pt idx="842">
                  <c:v>3.0999999999999091</c:v>
                </c:pt>
                <c:pt idx="843">
                  <c:v>3.0999999999999091</c:v>
                </c:pt>
                <c:pt idx="844">
                  <c:v>3.0999999999999091</c:v>
                </c:pt>
                <c:pt idx="845">
                  <c:v>3.0999999999999091</c:v>
                </c:pt>
                <c:pt idx="846">
                  <c:v>3.0999999999999091</c:v>
                </c:pt>
                <c:pt idx="847">
                  <c:v>3.0999999999999091</c:v>
                </c:pt>
                <c:pt idx="848">
                  <c:v>3.0999999999999091</c:v>
                </c:pt>
                <c:pt idx="849">
                  <c:v>3.0999999999999091</c:v>
                </c:pt>
                <c:pt idx="850">
                  <c:v>3.0999999999999091</c:v>
                </c:pt>
                <c:pt idx="851">
                  <c:v>3.1999999999999318</c:v>
                </c:pt>
                <c:pt idx="852">
                  <c:v>3.1999999999999318</c:v>
                </c:pt>
                <c:pt idx="853">
                  <c:v>3.1999999999999318</c:v>
                </c:pt>
                <c:pt idx="854">
                  <c:v>3.1999999999999318</c:v>
                </c:pt>
                <c:pt idx="855">
                  <c:v>3.1999999999999318</c:v>
                </c:pt>
                <c:pt idx="856">
                  <c:v>3.1999999999999318</c:v>
                </c:pt>
                <c:pt idx="857">
                  <c:v>3.1999999999999318</c:v>
                </c:pt>
                <c:pt idx="858">
                  <c:v>3.1999999999999318</c:v>
                </c:pt>
                <c:pt idx="859">
                  <c:v>3.1999999999999318</c:v>
                </c:pt>
                <c:pt idx="860">
                  <c:v>3.1999999999999318</c:v>
                </c:pt>
                <c:pt idx="861">
                  <c:v>3.1999999999999318</c:v>
                </c:pt>
                <c:pt idx="862">
                  <c:v>3.1999999999999318</c:v>
                </c:pt>
                <c:pt idx="863">
                  <c:v>3.1999999999999318</c:v>
                </c:pt>
                <c:pt idx="864">
                  <c:v>3.1999999999999318</c:v>
                </c:pt>
                <c:pt idx="865">
                  <c:v>3.1999999999999318</c:v>
                </c:pt>
                <c:pt idx="866">
                  <c:v>3.1999999999999318</c:v>
                </c:pt>
                <c:pt idx="867">
                  <c:v>3.1999999999999318</c:v>
                </c:pt>
                <c:pt idx="868">
                  <c:v>3.1999999999999318</c:v>
                </c:pt>
                <c:pt idx="869">
                  <c:v>3.1999999999999318</c:v>
                </c:pt>
                <c:pt idx="870">
                  <c:v>3.1999999999999318</c:v>
                </c:pt>
                <c:pt idx="871">
                  <c:v>3.1999999999999318</c:v>
                </c:pt>
                <c:pt idx="872">
                  <c:v>3.1999999999999318</c:v>
                </c:pt>
                <c:pt idx="873">
                  <c:v>3.1999999999999318</c:v>
                </c:pt>
                <c:pt idx="874">
                  <c:v>3.1999999999999318</c:v>
                </c:pt>
                <c:pt idx="875">
                  <c:v>3.1999999999999318</c:v>
                </c:pt>
                <c:pt idx="876">
                  <c:v>3.1999999999999318</c:v>
                </c:pt>
                <c:pt idx="877">
                  <c:v>3.2999999999999545</c:v>
                </c:pt>
                <c:pt idx="878">
                  <c:v>3.2999999999999545</c:v>
                </c:pt>
                <c:pt idx="879">
                  <c:v>3.2999999999999545</c:v>
                </c:pt>
                <c:pt idx="880">
                  <c:v>3.2999999999999545</c:v>
                </c:pt>
                <c:pt idx="881">
                  <c:v>3.2999999999999545</c:v>
                </c:pt>
                <c:pt idx="882">
                  <c:v>3.2999999999999545</c:v>
                </c:pt>
                <c:pt idx="883">
                  <c:v>3.2999999999999545</c:v>
                </c:pt>
                <c:pt idx="884">
                  <c:v>3.2999999999999545</c:v>
                </c:pt>
                <c:pt idx="885">
                  <c:v>3.2999999999999545</c:v>
                </c:pt>
                <c:pt idx="886">
                  <c:v>3.2999999999999545</c:v>
                </c:pt>
                <c:pt idx="887">
                  <c:v>3.2999999999999545</c:v>
                </c:pt>
                <c:pt idx="888">
                  <c:v>3.2999999999999545</c:v>
                </c:pt>
                <c:pt idx="889">
                  <c:v>3.2999999999999545</c:v>
                </c:pt>
                <c:pt idx="890">
                  <c:v>3.2999999999999545</c:v>
                </c:pt>
                <c:pt idx="891">
                  <c:v>3.2999999999999545</c:v>
                </c:pt>
                <c:pt idx="892">
                  <c:v>3.2999999999999545</c:v>
                </c:pt>
                <c:pt idx="893">
                  <c:v>3.2999999999999545</c:v>
                </c:pt>
                <c:pt idx="894">
                  <c:v>3.2999999999999545</c:v>
                </c:pt>
                <c:pt idx="895">
                  <c:v>3.2999999999999545</c:v>
                </c:pt>
                <c:pt idx="896">
                  <c:v>3.2999999999999545</c:v>
                </c:pt>
                <c:pt idx="897">
                  <c:v>3.2999999999999545</c:v>
                </c:pt>
                <c:pt idx="898">
                  <c:v>3.2999999999999545</c:v>
                </c:pt>
                <c:pt idx="899">
                  <c:v>3.2999999999999545</c:v>
                </c:pt>
                <c:pt idx="900">
                  <c:v>3.2999999999999545</c:v>
                </c:pt>
                <c:pt idx="901">
                  <c:v>3.2999999999999545</c:v>
                </c:pt>
                <c:pt idx="902">
                  <c:v>3.2999999999999545</c:v>
                </c:pt>
                <c:pt idx="903">
                  <c:v>3.2999999999999545</c:v>
                </c:pt>
                <c:pt idx="904">
                  <c:v>3.3999999999999773</c:v>
                </c:pt>
                <c:pt idx="905">
                  <c:v>3.3999999999999773</c:v>
                </c:pt>
                <c:pt idx="906">
                  <c:v>3.3999999999999773</c:v>
                </c:pt>
                <c:pt idx="907">
                  <c:v>3.3999999999999773</c:v>
                </c:pt>
                <c:pt idx="908">
                  <c:v>3.3999999999999773</c:v>
                </c:pt>
                <c:pt idx="909">
                  <c:v>3.3999999999999773</c:v>
                </c:pt>
                <c:pt idx="910">
                  <c:v>3.3999999999999773</c:v>
                </c:pt>
                <c:pt idx="911">
                  <c:v>3.3999999999999773</c:v>
                </c:pt>
                <c:pt idx="912">
                  <c:v>3.3999999999999773</c:v>
                </c:pt>
                <c:pt idx="913">
                  <c:v>3.3999999999999773</c:v>
                </c:pt>
                <c:pt idx="914">
                  <c:v>3.3999999999999773</c:v>
                </c:pt>
                <c:pt idx="915">
                  <c:v>3.3999999999999773</c:v>
                </c:pt>
                <c:pt idx="916">
                  <c:v>3.3999999999999773</c:v>
                </c:pt>
                <c:pt idx="917">
                  <c:v>3.3999999999999773</c:v>
                </c:pt>
                <c:pt idx="918">
                  <c:v>3.3999999999999773</c:v>
                </c:pt>
                <c:pt idx="919">
                  <c:v>3.3999999999999773</c:v>
                </c:pt>
                <c:pt idx="920">
                  <c:v>3.3999999999999773</c:v>
                </c:pt>
                <c:pt idx="921">
                  <c:v>3.3999999999999773</c:v>
                </c:pt>
                <c:pt idx="922">
                  <c:v>3.3999999999999773</c:v>
                </c:pt>
                <c:pt idx="923">
                  <c:v>3.3999999999999773</c:v>
                </c:pt>
                <c:pt idx="924">
                  <c:v>3.3999999999999773</c:v>
                </c:pt>
                <c:pt idx="925">
                  <c:v>3.3999999999999773</c:v>
                </c:pt>
                <c:pt idx="926">
                  <c:v>3.3999999999999773</c:v>
                </c:pt>
                <c:pt idx="927">
                  <c:v>3.3999999999999773</c:v>
                </c:pt>
                <c:pt idx="928">
                  <c:v>3.3999999999999773</c:v>
                </c:pt>
                <c:pt idx="929">
                  <c:v>3.3999999999999773</c:v>
                </c:pt>
                <c:pt idx="930">
                  <c:v>3.3999999999999773</c:v>
                </c:pt>
                <c:pt idx="931">
                  <c:v>3.5</c:v>
                </c:pt>
                <c:pt idx="932">
                  <c:v>3.5</c:v>
                </c:pt>
                <c:pt idx="933">
                  <c:v>3.5</c:v>
                </c:pt>
                <c:pt idx="934">
                  <c:v>3.5</c:v>
                </c:pt>
                <c:pt idx="935">
                  <c:v>3.5</c:v>
                </c:pt>
                <c:pt idx="936">
                  <c:v>3.5</c:v>
                </c:pt>
                <c:pt idx="937">
                  <c:v>3.5</c:v>
                </c:pt>
                <c:pt idx="938">
                  <c:v>3.5</c:v>
                </c:pt>
                <c:pt idx="939">
                  <c:v>3.5</c:v>
                </c:pt>
                <c:pt idx="940">
                  <c:v>3.5</c:v>
                </c:pt>
                <c:pt idx="941">
                  <c:v>3.5</c:v>
                </c:pt>
                <c:pt idx="942">
                  <c:v>3.5</c:v>
                </c:pt>
                <c:pt idx="943">
                  <c:v>3.5</c:v>
                </c:pt>
                <c:pt idx="944">
                  <c:v>3.5</c:v>
                </c:pt>
                <c:pt idx="945">
                  <c:v>3.5</c:v>
                </c:pt>
                <c:pt idx="946">
                  <c:v>3.5</c:v>
                </c:pt>
                <c:pt idx="947">
                  <c:v>3.5</c:v>
                </c:pt>
                <c:pt idx="948">
                  <c:v>3.5</c:v>
                </c:pt>
                <c:pt idx="949">
                  <c:v>3.5</c:v>
                </c:pt>
                <c:pt idx="950">
                  <c:v>3.5</c:v>
                </c:pt>
                <c:pt idx="951">
                  <c:v>3.5</c:v>
                </c:pt>
                <c:pt idx="952">
                  <c:v>3.5</c:v>
                </c:pt>
                <c:pt idx="953">
                  <c:v>3.5</c:v>
                </c:pt>
                <c:pt idx="954">
                  <c:v>3.5</c:v>
                </c:pt>
                <c:pt idx="955">
                  <c:v>3.5</c:v>
                </c:pt>
                <c:pt idx="956">
                  <c:v>3.5</c:v>
                </c:pt>
                <c:pt idx="957">
                  <c:v>3.5</c:v>
                </c:pt>
                <c:pt idx="958">
                  <c:v>3.5999999999999091</c:v>
                </c:pt>
                <c:pt idx="959">
                  <c:v>3.5999999999999091</c:v>
                </c:pt>
                <c:pt idx="960">
                  <c:v>3.5999999999999091</c:v>
                </c:pt>
                <c:pt idx="961">
                  <c:v>3.5999999999999091</c:v>
                </c:pt>
                <c:pt idx="962">
                  <c:v>3.5999999999999091</c:v>
                </c:pt>
                <c:pt idx="963">
                  <c:v>3.5999999999999091</c:v>
                </c:pt>
                <c:pt idx="964">
                  <c:v>3.5999999999999091</c:v>
                </c:pt>
                <c:pt idx="965">
                  <c:v>3.5999999999999091</c:v>
                </c:pt>
                <c:pt idx="966">
                  <c:v>3.5999999999999091</c:v>
                </c:pt>
                <c:pt idx="967">
                  <c:v>3.5999999999999091</c:v>
                </c:pt>
                <c:pt idx="968">
                  <c:v>3.5999999999999091</c:v>
                </c:pt>
                <c:pt idx="969">
                  <c:v>3.5999999999999091</c:v>
                </c:pt>
                <c:pt idx="970">
                  <c:v>3.5999999999999091</c:v>
                </c:pt>
                <c:pt idx="971">
                  <c:v>3.5999999999999091</c:v>
                </c:pt>
                <c:pt idx="972">
                  <c:v>3.5999999999999091</c:v>
                </c:pt>
                <c:pt idx="973">
                  <c:v>3.5999999999999091</c:v>
                </c:pt>
                <c:pt idx="974">
                  <c:v>3.5999999999999091</c:v>
                </c:pt>
                <c:pt idx="975">
                  <c:v>3.5999999999999091</c:v>
                </c:pt>
                <c:pt idx="976">
                  <c:v>3.5999999999999091</c:v>
                </c:pt>
                <c:pt idx="977">
                  <c:v>3.5999999999999091</c:v>
                </c:pt>
                <c:pt idx="978">
                  <c:v>3.5999999999999091</c:v>
                </c:pt>
                <c:pt idx="979">
                  <c:v>3.5999999999999091</c:v>
                </c:pt>
                <c:pt idx="980">
                  <c:v>3.5999999999999091</c:v>
                </c:pt>
                <c:pt idx="981">
                  <c:v>3.5999999999999091</c:v>
                </c:pt>
                <c:pt idx="982">
                  <c:v>3.5999999999999091</c:v>
                </c:pt>
                <c:pt idx="983">
                  <c:v>3.5999999999999091</c:v>
                </c:pt>
                <c:pt idx="984">
                  <c:v>3.5999999999999091</c:v>
                </c:pt>
                <c:pt idx="985">
                  <c:v>3.6999999999999318</c:v>
                </c:pt>
                <c:pt idx="986">
                  <c:v>3.6999999999999318</c:v>
                </c:pt>
                <c:pt idx="987">
                  <c:v>3.6999999999999318</c:v>
                </c:pt>
                <c:pt idx="988">
                  <c:v>3.6999999999999318</c:v>
                </c:pt>
                <c:pt idx="989">
                  <c:v>3.6999999999999318</c:v>
                </c:pt>
                <c:pt idx="990">
                  <c:v>3.6999999999999318</c:v>
                </c:pt>
                <c:pt idx="991">
                  <c:v>3.6999999999999318</c:v>
                </c:pt>
                <c:pt idx="992">
                  <c:v>3.6999999999999318</c:v>
                </c:pt>
                <c:pt idx="993">
                  <c:v>3.6999999999999318</c:v>
                </c:pt>
                <c:pt idx="994">
                  <c:v>3.6999999999999318</c:v>
                </c:pt>
                <c:pt idx="995">
                  <c:v>3.6999999999999318</c:v>
                </c:pt>
                <c:pt idx="996">
                  <c:v>3.6999999999999318</c:v>
                </c:pt>
                <c:pt idx="997">
                  <c:v>3.6999999999999318</c:v>
                </c:pt>
                <c:pt idx="998">
                  <c:v>3.6999999999999318</c:v>
                </c:pt>
                <c:pt idx="999">
                  <c:v>3.6999999999999318</c:v>
                </c:pt>
                <c:pt idx="1000">
                  <c:v>3.6999999999999318</c:v>
                </c:pt>
                <c:pt idx="1001">
                  <c:v>3.6999999999999318</c:v>
                </c:pt>
                <c:pt idx="1002">
                  <c:v>3.6999999999999318</c:v>
                </c:pt>
                <c:pt idx="1003">
                  <c:v>3.6999999999999318</c:v>
                </c:pt>
                <c:pt idx="1004">
                  <c:v>3.6999999999999318</c:v>
                </c:pt>
                <c:pt idx="1005">
                  <c:v>3.6999999999999318</c:v>
                </c:pt>
                <c:pt idx="1006">
                  <c:v>3.6999999999999318</c:v>
                </c:pt>
                <c:pt idx="1007">
                  <c:v>3.6999999999999318</c:v>
                </c:pt>
                <c:pt idx="1008">
                  <c:v>3.6999999999999318</c:v>
                </c:pt>
                <c:pt idx="1009">
                  <c:v>3.6999999999999318</c:v>
                </c:pt>
                <c:pt idx="1010">
                  <c:v>3.6999999999999318</c:v>
                </c:pt>
                <c:pt idx="1011">
                  <c:v>3.6999999999999318</c:v>
                </c:pt>
                <c:pt idx="1012">
                  <c:v>3.7999999999999545</c:v>
                </c:pt>
                <c:pt idx="1013">
                  <c:v>3.7999999999999545</c:v>
                </c:pt>
                <c:pt idx="1014">
                  <c:v>3.7999999999999545</c:v>
                </c:pt>
                <c:pt idx="1015">
                  <c:v>3.7999999999999545</c:v>
                </c:pt>
                <c:pt idx="1016">
                  <c:v>3.7999999999999545</c:v>
                </c:pt>
                <c:pt idx="1017">
                  <c:v>3.7999999999999545</c:v>
                </c:pt>
                <c:pt idx="1018">
                  <c:v>3.7999999999999545</c:v>
                </c:pt>
                <c:pt idx="1019">
                  <c:v>3.7999999999999545</c:v>
                </c:pt>
                <c:pt idx="1020">
                  <c:v>3.7999999999999545</c:v>
                </c:pt>
                <c:pt idx="1021">
                  <c:v>3.7999999999999545</c:v>
                </c:pt>
                <c:pt idx="1022">
                  <c:v>3.7999999999999545</c:v>
                </c:pt>
                <c:pt idx="1023">
                  <c:v>3.7999999999999545</c:v>
                </c:pt>
                <c:pt idx="1024">
                  <c:v>3.7999999999999545</c:v>
                </c:pt>
                <c:pt idx="1025">
                  <c:v>3.7999999999999545</c:v>
                </c:pt>
                <c:pt idx="1026">
                  <c:v>3.7999999999999545</c:v>
                </c:pt>
                <c:pt idx="1027">
                  <c:v>3.7999999999999545</c:v>
                </c:pt>
                <c:pt idx="1028">
                  <c:v>3.7999999999999545</c:v>
                </c:pt>
                <c:pt idx="1029">
                  <c:v>3.7999999999999545</c:v>
                </c:pt>
                <c:pt idx="1030">
                  <c:v>3.7999999999999545</c:v>
                </c:pt>
                <c:pt idx="1031">
                  <c:v>3.7999999999999545</c:v>
                </c:pt>
                <c:pt idx="1032">
                  <c:v>3.7999999999999545</c:v>
                </c:pt>
                <c:pt idx="1033">
                  <c:v>3.7999999999999545</c:v>
                </c:pt>
                <c:pt idx="1034">
                  <c:v>3.7999999999999545</c:v>
                </c:pt>
                <c:pt idx="1035">
                  <c:v>3.7999999999999545</c:v>
                </c:pt>
                <c:pt idx="1036">
                  <c:v>3.7999999999999545</c:v>
                </c:pt>
                <c:pt idx="1037">
                  <c:v>3.7999999999999545</c:v>
                </c:pt>
                <c:pt idx="1038">
                  <c:v>3.7999999999999545</c:v>
                </c:pt>
                <c:pt idx="1039">
                  <c:v>3.8999999999999773</c:v>
                </c:pt>
                <c:pt idx="1040">
                  <c:v>3.8999999999999773</c:v>
                </c:pt>
                <c:pt idx="1041">
                  <c:v>3.8999999999999773</c:v>
                </c:pt>
                <c:pt idx="1042">
                  <c:v>3.8999999999999773</c:v>
                </c:pt>
                <c:pt idx="1043">
                  <c:v>3.8999999999999773</c:v>
                </c:pt>
                <c:pt idx="1044">
                  <c:v>3.8999999999999773</c:v>
                </c:pt>
                <c:pt idx="1045">
                  <c:v>3.8999999999999773</c:v>
                </c:pt>
                <c:pt idx="1046">
                  <c:v>3.8999999999999773</c:v>
                </c:pt>
                <c:pt idx="1047">
                  <c:v>3.8999999999999773</c:v>
                </c:pt>
                <c:pt idx="1048">
                  <c:v>3.8999999999999773</c:v>
                </c:pt>
                <c:pt idx="1049">
                  <c:v>3.8999999999999773</c:v>
                </c:pt>
                <c:pt idx="1050">
                  <c:v>3.8999999999999773</c:v>
                </c:pt>
                <c:pt idx="1051">
                  <c:v>3.8999999999999773</c:v>
                </c:pt>
                <c:pt idx="1052">
                  <c:v>3.8999999999999773</c:v>
                </c:pt>
                <c:pt idx="1053">
                  <c:v>3.8999999999999773</c:v>
                </c:pt>
                <c:pt idx="1054">
                  <c:v>3.8999999999999773</c:v>
                </c:pt>
                <c:pt idx="1055">
                  <c:v>3.8999999999999773</c:v>
                </c:pt>
                <c:pt idx="1056">
                  <c:v>3.8999999999999773</c:v>
                </c:pt>
                <c:pt idx="1057">
                  <c:v>3.8999999999999773</c:v>
                </c:pt>
                <c:pt idx="1058">
                  <c:v>3.8999999999999773</c:v>
                </c:pt>
                <c:pt idx="1059">
                  <c:v>3.8999999999999773</c:v>
                </c:pt>
                <c:pt idx="1060">
                  <c:v>3.8999999999999773</c:v>
                </c:pt>
                <c:pt idx="1061">
                  <c:v>3.8999999999999773</c:v>
                </c:pt>
                <c:pt idx="1062">
                  <c:v>3.8999999999999773</c:v>
                </c:pt>
                <c:pt idx="1063">
                  <c:v>3.8999999999999773</c:v>
                </c:pt>
                <c:pt idx="1064">
                  <c:v>3.8999999999999773</c:v>
                </c:pt>
                <c:pt idx="1065">
                  <c:v>4</c:v>
                </c:pt>
                <c:pt idx="1066">
                  <c:v>4</c:v>
                </c:pt>
                <c:pt idx="1067">
                  <c:v>4</c:v>
                </c:pt>
                <c:pt idx="1068">
                  <c:v>4</c:v>
                </c:pt>
                <c:pt idx="1069">
                  <c:v>4</c:v>
                </c:pt>
                <c:pt idx="1070">
                  <c:v>4</c:v>
                </c:pt>
                <c:pt idx="1071">
                  <c:v>4</c:v>
                </c:pt>
                <c:pt idx="1072">
                  <c:v>4</c:v>
                </c:pt>
                <c:pt idx="1073">
                  <c:v>4</c:v>
                </c:pt>
                <c:pt idx="1074">
                  <c:v>4</c:v>
                </c:pt>
                <c:pt idx="1075">
                  <c:v>4</c:v>
                </c:pt>
                <c:pt idx="1076">
                  <c:v>4</c:v>
                </c:pt>
                <c:pt idx="1077">
                  <c:v>4</c:v>
                </c:pt>
                <c:pt idx="1078">
                  <c:v>4</c:v>
                </c:pt>
                <c:pt idx="1079">
                  <c:v>4</c:v>
                </c:pt>
                <c:pt idx="1080">
                  <c:v>4</c:v>
                </c:pt>
                <c:pt idx="1081">
                  <c:v>4</c:v>
                </c:pt>
                <c:pt idx="1082">
                  <c:v>4</c:v>
                </c:pt>
                <c:pt idx="1083">
                  <c:v>4</c:v>
                </c:pt>
                <c:pt idx="1084">
                  <c:v>4</c:v>
                </c:pt>
                <c:pt idx="1085">
                  <c:v>4</c:v>
                </c:pt>
                <c:pt idx="1086">
                  <c:v>4</c:v>
                </c:pt>
                <c:pt idx="1087">
                  <c:v>4</c:v>
                </c:pt>
                <c:pt idx="1088">
                  <c:v>4</c:v>
                </c:pt>
                <c:pt idx="1089">
                  <c:v>4</c:v>
                </c:pt>
                <c:pt idx="1090">
                  <c:v>4</c:v>
                </c:pt>
                <c:pt idx="1091">
                  <c:v>4</c:v>
                </c:pt>
                <c:pt idx="1092">
                  <c:v>4.0999999999999091</c:v>
                </c:pt>
                <c:pt idx="1093">
                  <c:v>4.0999999999999091</c:v>
                </c:pt>
                <c:pt idx="1094">
                  <c:v>4.0999999999999091</c:v>
                </c:pt>
                <c:pt idx="1095">
                  <c:v>4.0999999999999091</c:v>
                </c:pt>
                <c:pt idx="1096">
                  <c:v>4.0999999999999091</c:v>
                </c:pt>
                <c:pt idx="1097">
                  <c:v>4.0999999999999091</c:v>
                </c:pt>
                <c:pt idx="1098">
                  <c:v>4.0999999999999091</c:v>
                </c:pt>
                <c:pt idx="1099">
                  <c:v>4.0999999999999091</c:v>
                </c:pt>
                <c:pt idx="1100">
                  <c:v>4.0999999999999091</c:v>
                </c:pt>
                <c:pt idx="1101">
                  <c:v>4.0999999999999091</c:v>
                </c:pt>
                <c:pt idx="1102">
                  <c:v>4.0999999999999091</c:v>
                </c:pt>
                <c:pt idx="1103">
                  <c:v>4.0999999999999091</c:v>
                </c:pt>
                <c:pt idx="1104">
                  <c:v>4.0999999999999091</c:v>
                </c:pt>
                <c:pt idx="1105">
                  <c:v>4.0999999999999091</c:v>
                </c:pt>
                <c:pt idx="1106">
                  <c:v>4.0999999999999091</c:v>
                </c:pt>
                <c:pt idx="1107">
                  <c:v>4.0999999999999091</c:v>
                </c:pt>
                <c:pt idx="1108">
                  <c:v>4.0999999999999091</c:v>
                </c:pt>
                <c:pt idx="1109">
                  <c:v>4.0999999999999091</c:v>
                </c:pt>
                <c:pt idx="1110">
                  <c:v>4.0999999999999091</c:v>
                </c:pt>
                <c:pt idx="1111">
                  <c:v>4.0999999999999091</c:v>
                </c:pt>
                <c:pt idx="1112">
                  <c:v>4.0999999999999091</c:v>
                </c:pt>
                <c:pt idx="1113">
                  <c:v>4.0999999999999091</c:v>
                </c:pt>
                <c:pt idx="1114">
                  <c:v>4.0999999999999091</c:v>
                </c:pt>
                <c:pt idx="1115">
                  <c:v>4.0999999999999091</c:v>
                </c:pt>
                <c:pt idx="1116">
                  <c:v>4.0999999999999091</c:v>
                </c:pt>
                <c:pt idx="1117">
                  <c:v>4.0999999999999091</c:v>
                </c:pt>
                <c:pt idx="1118">
                  <c:v>4.0999999999999091</c:v>
                </c:pt>
                <c:pt idx="1119">
                  <c:v>4.1999999999999318</c:v>
                </c:pt>
                <c:pt idx="1120">
                  <c:v>4.1999999999999318</c:v>
                </c:pt>
                <c:pt idx="1121">
                  <c:v>4.1999999999999318</c:v>
                </c:pt>
                <c:pt idx="1122">
                  <c:v>4.1999999999999318</c:v>
                </c:pt>
                <c:pt idx="1123">
                  <c:v>4.1999999999999318</c:v>
                </c:pt>
                <c:pt idx="1124">
                  <c:v>4.1999999999999318</c:v>
                </c:pt>
                <c:pt idx="1125">
                  <c:v>4.1999999999999318</c:v>
                </c:pt>
                <c:pt idx="1126">
                  <c:v>4.1999999999999318</c:v>
                </c:pt>
                <c:pt idx="1127">
                  <c:v>4.1999999999999318</c:v>
                </c:pt>
                <c:pt idx="1128">
                  <c:v>4.1999999999999318</c:v>
                </c:pt>
                <c:pt idx="1129">
                  <c:v>4.1999999999999318</c:v>
                </c:pt>
                <c:pt idx="1130">
                  <c:v>4.1999999999999318</c:v>
                </c:pt>
                <c:pt idx="1131">
                  <c:v>4.1999999999999318</c:v>
                </c:pt>
                <c:pt idx="1132">
                  <c:v>4.1999999999999318</c:v>
                </c:pt>
                <c:pt idx="1133">
                  <c:v>4.1999999999999318</c:v>
                </c:pt>
                <c:pt idx="1134">
                  <c:v>4.1999999999999318</c:v>
                </c:pt>
                <c:pt idx="1135">
                  <c:v>4.1999999999999318</c:v>
                </c:pt>
                <c:pt idx="1136">
                  <c:v>4.1999999999999318</c:v>
                </c:pt>
                <c:pt idx="1137">
                  <c:v>4.1999999999999318</c:v>
                </c:pt>
                <c:pt idx="1138">
                  <c:v>4.1999999999999318</c:v>
                </c:pt>
                <c:pt idx="1139">
                  <c:v>4.1999999999999318</c:v>
                </c:pt>
                <c:pt idx="1140">
                  <c:v>4.1999999999999318</c:v>
                </c:pt>
                <c:pt idx="1141">
                  <c:v>4.1999999999999318</c:v>
                </c:pt>
                <c:pt idx="1142">
                  <c:v>4.1999999999999318</c:v>
                </c:pt>
                <c:pt idx="1143">
                  <c:v>4.1999999999999318</c:v>
                </c:pt>
                <c:pt idx="1144">
                  <c:v>4.1999999999999318</c:v>
                </c:pt>
                <c:pt idx="1145">
                  <c:v>4.1999999999999318</c:v>
                </c:pt>
                <c:pt idx="1146">
                  <c:v>4.2999999999999545</c:v>
                </c:pt>
                <c:pt idx="1147">
                  <c:v>4.2999999999999545</c:v>
                </c:pt>
                <c:pt idx="1148">
                  <c:v>4.2999999999999545</c:v>
                </c:pt>
                <c:pt idx="1149">
                  <c:v>4.2999999999999545</c:v>
                </c:pt>
                <c:pt idx="1150">
                  <c:v>4.2999999999999545</c:v>
                </c:pt>
                <c:pt idx="1151">
                  <c:v>4.2999999999999545</c:v>
                </c:pt>
                <c:pt idx="1152">
                  <c:v>4.2999999999999545</c:v>
                </c:pt>
                <c:pt idx="1153">
                  <c:v>4.2999999999999545</c:v>
                </c:pt>
                <c:pt idx="1154">
                  <c:v>4.2999999999999545</c:v>
                </c:pt>
                <c:pt idx="1155">
                  <c:v>4.2999999999999545</c:v>
                </c:pt>
                <c:pt idx="1156">
                  <c:v>4.2999999999999545</c:v>
                </c:pt>
                <c:pt idx="1157">
                  <c:v>4.2999999999999545</c:v>
                </c:pt>
                <c:pt idx="1158">
                  <c:v>4.2999999999999545</c:v>
                </c:pt>
                <c:pt idx="1159">
                  <c:v>4.2999999999999545</c:v>
                </c:pt>
                <c:pt idx="1160">
                  <c:v>4.2999999999999545</c:v>
                </c:pt>
                <c:pt idx="1161">
                  <c:v>4.2999999999999545</c:v>
                </c:pt>
                <c:pt idx="1162">
                  <c:v>4.2999999999999545</c:v>
                </c:pt>
                <c:pt idx="1163">
                  <c:v>4.2999999999999545</c:v>
                </c:pt>
                <c:pt idx="1164">
                  <c:v>4.2999999999999545</c:v>
                </c:pt>
                <c:pt idx="1165">
                  <c:v>4.2999999999999545</c:v>
                </c:pt>
                <c:pt idx="1166">
                  <c:v>4.2999999999999545</c:v>
                </c:pt>
                <c:pt idx="1167">
                  <c:v>4.2999999999999545</c:v>
                </c:pt>
                <c:pt idx="1168">
                  <c:v>4.2999999999999545</c:v>
                </c:pt>
                <c:pt idx="1169">
                  <c:v>4.2999999999999545</c:v>
                </c:pt>
                <c:pt idx="1170">
                  <c:v>4.2999999999999545</c:v>
                </c:pt>
                <c:pt idx="1171">
                  <c:v>4.2999999999999545</c:v>
                </c:pt>
                <c:pt idx="1172">
                  <c:v>4.2999999999999545</c:v>
                </c:pt>
                <c:pt idx="1173">
                  <c:v>4.3999999999999773</c:v>
                </c:pt>
                <c:pt idx="1174">
                  <c:v>4.3999999999999773</c:v>
                </c:pt>
                <c:pt idx="1175">
                  <c:v>4.3999999999999773</c:v>
                </c:pt>
                <c:pt idx="1176">
                  <c:v>4.3999999999999773</c:v>
                </c:pt>
                <c:pt idx="1177">
                  <c:v>4.3999999999999773</c:v>
                </c:pt>
                <c:pt idx="1178">
                  <c:v>4.3999999999999773</c:v>
                </c:pt>
                <c:pt idx="1179">
                  <c:v>4.3999999999999773</c:v>
                </c:pt>
                <c:pt idx="1180">
                  <c:v>4.3999999999999773</c:v>
                </c:pt>
                <c:pt idx="1181">
                  <c:v>4.3999999999999773</c:v>
                </c:pt>
                <c:pt idx="1182">
                  <c:v>4.3999999999999773</c:v>
                </c:pt>
                <c:pt idx="1183">
                  <c:v>4.3999999999999773</c:v>
                </c:pt>
                <c:pt idx="1184">
                  <c:v>4.3999999999999773</c:v>
                </c:pt>
                <c:pt idx="1185">
                  <c:v>4.3999999999999773</c:v>
                </c:pt>
                <c:pt idx="1186">
                  <c:v>4.3999999999999773</c:v>
                </c:pt>
                <c:pt idx="1187">
                  <c:v>4.3999999999999773</c:v>
                </c:pt>
                <c:pt idx="1188">
                  <c:v>4.3999999999999773</c:v>
                </c:pt>
                <c:pt idx="1189">
                  <c:v>4.3999999999999773</c:v>
                </c:pt>
                <c:pt idx="1190">
                  <c:v>4.3999999999999773</c:v>
                </c:pt>
                <c:pt idx="1191">
                  <c:v>4.3999999999999773</c:v>
                </c:pt>
                <c:pt idx="1192">
                  <c:v>4.3999999999999773</c:v>
                </c:pt>
                <c:pt idx="1193">
                  <c:v>4.3999999999999773</c:v>
                </c:pt>
                <c:pt idx="1194">
                  <c:v>4.3999999999999773</c:v>
                </c:pt>
                <c:pt idx="1195">
                  <c:v>4.3999999999999773</c:v>
                </c:pt>
                <c:pt idx="1196">
                  <c:v>4.3999999999999773</c:v>
                </c:pt>
                <c:pt idx="1197">
                  <c:v>4.3999999999999773</c:v>
                </c:pt>
                <c:pt idx="1198">
                  <c:v>4.3999999999999773</c:v>
                </c:pt>
                <c:pt idx="1199">
                  <c:v>4.3999999999999773</c:v>
                </c:pt>
                <c:pt idx="1200">
                  <c:v>4.5</c:v>
                </c:pt>
                <c:pt idx="1201">
                  <c:v>4.5</c:v>
                </c:pt>
                <c:pt idx="1202">
                  <c:v>4.5</c:v>
                </c:pt>
                <c:pt idx="1203">
                  <c:v>4.5</c:v>
                </c:pt>
                <c:pt idx="1204">
                  <c:v>4.5</c:v>
                </c:pt>
                <c:pt idx="1205">
                  <c:v>4.5</c:v>
                </c:pt>
                <c:pt idx="1206">
                  <c:v>4.5</c:v>
                </c:pt>
                <c:pt idx="1207">
                  <c:v>4.5</c:v>
                </c:pt>
                <c:pt idx="1208">
                  <c:v>4.5</c:v>
                </c:pt>
                <c:pt idx="1209">
                  <c:v>4.5</c:v>
                </c:pt>
                <c:pt idx="1210">
                  <c:v>4.5</c:v>
                </c:pt>
                <c:pt idx="1211">
                  <c:v>4.5</c:v>
                </c:pt>
                <c:pt idx="1212">
                  <c:v>4.5</c:v>
                </c:pt>
                <c:pt idx="1213">
                  <c:v>4.5</c:v>
                </c:pt>
                <c:pt idx="1214">
                  <c:v>4.5</c:v>
                </c:pt>
                <c:pt idx="1215">
                  <c:v>4.5</c:v>
                </c:pt>
                <c:pt idx="1216">
                  <c:v>4.5</c:v>
                </c:pt>
                <c:pt idx="1217">
                  <c:v>4.5</c:v>
                </c:pt>
                <c:pt idx="1218">
                  <c:v>4.5</c:v>
                </c:pt>
                <c:pt idx="1219">
                  <c:v>4.5</c:v>
                </c:pt>
                <c:pt idx="1220">
                  <c:v>4.5</c:v>
                </c:pt>
                <c:pt idx="1221">
                  <c:v>4.5</c:v>
                </c:pt>
                <c:pt idx="1222">
                  <c:v>4.5</c:v>
                </c:pt>
                <c:pt idx="1223">
                  <c:v>4.5</c:v>
                </c:pt>
                <c:pt idx="1224">
                  <c:v>4.5</c:v>
                </c:pt>
                <c:pt idx="1225">
                  <c:v>4.5</c:v>
                </c:pt>
                <c:pt idx="1226">
                  <c:v>4.5999999999999091</c:v>
                </c:pt>
                <c:pt idx="1227">
                  <c:v>4.5999999999999091</c:v>
                </c:pt>
                <c:pt idx="1228">
                  <c:v>4.5999999999999091</c:v>
                </c:pt>
                <c:pt idx="1229">
                  <c:v>4.5999999999999091</c:v>
                </c:pt>
                <c:pt idx="1230">
                  <c:v>4.5999999999999091</c:v>
                </c:pt>
                <c:pt idx="1231">
                  <c:v>4.5999999999999091</c:v>
                </c:pt>
                <c:pt idx="1232">
                  <c:v>4.5999999999999091</c:v>
                </c:pt>
                <c:pt idx="1233">
                  <c:v>4.5999999999999091</c:v>
                </c:pt>
                <c:pt idx="1234">
                  <c:v>4.5999999999999091</c:v>
                </c:pt>
                <c:pt idx="1235">
                  <c:v>4.5999999999999091</c:v>
                </c:pt>
                <c:pt idx="1236">
                  <c:v>4.5999999999999091</c:v>
                </c:pt>
                <c:pt idx="1237">
                  <c:v>4.5999999999999091</c:v>
                </c:pt>
                <c:pt idx="1238">
                  <c:v>4.5999999999999091</c:v>
                </c:pt>
                <c:pt idx="1239">
                  <c:v>4.5999999999999091</c:v>
                </c:pt>
                <c:pt idx="1240">
                  <c:v>4.5999999999999091</c:v>
                </c:pt>
                <c:pt idx="1241">
                  <c:v>4.5999999999999091</c:v>
                </c:pt>
                <c:pt idx="1242">
                  <c:v>4.5999999999999091</c:v>
                </c:pt>
                <c:pt idx="1243">
                  <c:v>4.5999999999999091</c:v>
                </c:pt>
                <c:pt idx="1244">
                  <c:v>4.5999999999999091</c:v>
                </c:pt>
                <c:pt idx="1245">
                  <c:v>4.5999999999999091</c:v>
                </c:pt>
                <c:pt idx="1246">
                  <c:v>4.5999999999999091</c:v>
                </c:pt>
                <c:pt idx="1247">
                  <c:v>4.5999999999999091</c:v>
                </c:pt>
                <c:pt idx="1248">
                  <c:v>4.5999999999999091</c:v>
                </c:pt>
                <c:pt idx="1249">
                  <c:v>4.5999999999999091</c:v>
                </c:pt>
                <c:pt idx="1250">
                  <c:v>4.5999999999999091</c:v>
                </c:pt>
                <c:pt idx="1251">
                  <c:v>4.5999999999999091</c:v>
                </c:pt>
                <c:pt idx="1252">
                  <c:v>4.5999999999999091</c:v>
                </c:pt>
                <c:pt idx="1253">
                  <c:v>4.6999999999999318</c:v>
                </c:pt>
                <c:pt idx="1254">
                  <c:v>4.6999999999999318</c:v>
                </c:pt>
                <c:pt idx="1255">
                  <c:v>4.6999999999999318</c:v>
                </c:pt>
                <c:pt idx="1256">
                  <c:v>4.6999999999999318</c:v>
                </c:pt>
                <c:pt idx="1257">
                  <c:v>4.6999999999999318</c:v>
                </c:pt>
                <c:pt idx="1258">
                  <c:v>4.6999999999999318</c:v>
                </c:pt>
                <c:pt idx="1259">
                  <c:v>4.6999999999999318</c:v>
                </c:pt>
                <c:pt idx="1260">
                  <c:v>4.6999999999999318</c:v>
                </c:pt>
                <c:pt idx="1261">
                  <c:v>4.6999999999999318</c:v>
                </c:pt>
                <c:pt idx="1262">
                  <c:v>4.6999999999999318</c:v>
                </c:pt>
                <c:pt idx="1263">
                  <c:v>4.6999999999999318</c:v>
                </c:pt>
                <c:pt idx="1264">
                  <c:v>4.6999999999999318</c:v>
                </c:pt>
                <c:pt idx="1265">
                  <c:v>4.6999999999999318</c:v>
                </c:pt>
                <c:pt idx="1266">
                  <c:v>4.6999999999999318</c:v>
                </c:pt>
                <c:pt idx="1267">
                  <c:v>4.6999999999999318</c:v>
                </c:pt>
                <c:pt idx="1268">
                  <c:v>4.6999999999999318</c:v>
                </c:pt>
                <c:pt idx="1269">
                  <c:v>4.6999999999999318</c:v>
                </c:pt>
                <c:pt idx="1270">
                  <c:v>4.6999999999999318</c:v>
                </c:pt>
                <c:pt idx="1271">
                  <c:v>4.6999999999999318</c:v>
                </c:pt>
                <c:pt idx="1272">
                  <c:v>4.6999999999999318</c:v>
                </c:pt>
                <c:pt idx="1273">
                  <c:v>4.6999999999999318</c:v>
                </c:pt>
                <c:pt idx="1274">
                  <c:v>4.6999999999999318</c:v>
                </c:pt>
                <c:pt idx="1275">
                  <c:v>4.6999999999999318</c:v>
                </c:pt>
                <c:pt idx="1276">
                  <c:v>4.6999999999999318</c:v>
                </c:pt>
                <c:pt idx="1277">
                  <c:v>4.6999999999999318</c:v>
                </c:pt>
                <c:pt idx="1278">
                  <c:v>4.6999999999999318</c:v>
                </c:pt>
                <c:pt idx="1279">
                  <c:v>4.6999999999999318</c:v>
                </c:pt>
                <c:pt idx="1280">
                  <c:v>4.7999999999999545</c:v>
                </c:pt>
                <c:pt idx="1281">
                  <c:v>4.7999999999999545</c:v>
                </c:pt>
                <c:pt idx="1282">
                  <c:v>4.7999999999999545</c:v>
                </c:pt>
                <c:pt idx="1283">
                  <c:v>4.7999999999999545</c:v>
                </c:pt>
                <c:pt idx="1284">
                  <c:v>4.7999999999999545</c:v>
                </c:pt>
                <c:pt idx="1285">
                  <c:v>4.7999999999999545</c:v>
                </c:pt>
                <c:pt idx="1286">
                  <c:v>4.7999999999999545</c:v>
                </c:pt>
                <c:pt idx="1287">
                  <c:v>4.7999999999999545</c:v>
                </c:pt>
                <c:pt idx="1288">
                  <c:v>4.7999999999999545</c:v>
                </c:pt>
                <c:pt idx="1289">
                  <c:v>4.7999999999999545</c:v>
                </c:pt>
                <c:pt idx="1290">
                  <c:v>4.7999999999999545</c:v>
                </c:pt>
                <c:pt idx="1291">
                  <c:v>4.7999999999999545</c:v>
                </c:pt>
                <c:pt idx="1292">
                  <c:v>4.7999999999999545</c:v>
                </c:pt>
                <c:pt idx="1293">
                  <c:v>4.7999999999999545</c:v>
                </c:pt>
                <c:pt idx="1294">
                  <c:v>4.7999999999999545</c:v>
                </c:pt>
                <c:pt idx="1295">
                  <c:v>4.7999999999999545</c:v>
                </c:pt>
                <c:pt idx="1296">
                  <c:v>4.7999999999999545</c:v>
                </c:pt>
                <c:pt idx="1297">
                  <c:v>4.7999999999999545</c:v>
                </c:pt>
                <c:pt idx="1298">
                  <c:v>4.7999999999999545</c:v>
                </c:pt>
                <c:pt idx="1299">
                  <c:v>4.7999999999999545</c:v>
                </c:pt>
                <c:pt idx="1300">
                  <c:v>4.7999999999999545</c:v>
                </c:pt>
                <c:pt idx="1301">
                  <c:v>4.7999999999999545</c:v>
                </c:pt>
                <c:pt idx="1302">
                  <c:v>4.7999999999999545</c:v>
                </c:pt>
                <c:pt idx="1303">
                  <c:v>4.7999999999999545</c:v>
                </c:pt>
                <c:pt idx="1304">
                  <c:v>4.7999999999999545</c:v>
                </c:pt>
                <c:pt idx="1305">
                  <c:v>4.7999999999999545</c:v>
                </c:pt>
                <c:pt idx="1306">
                  <c:v>4.7999999999999545</c:v>
                </c:pt>
                <c:pt idx="1307">
                  <c:v>4.8999999999999773</c:v>
                </c:pt>
                <c:pt idx="1308">
                  <c:v>4.8999999999999773</c:v>
                </c:pt>
                <c:pt idx="1309">
                  <c:v>4.8999999999999773</c:v>
                </c:pt>
                <c:pt idx="1310">
                  <c:v>4.8999999999999773</c:v>
                </c:pt>
                <c:pt idx="1311">
                  <c:v>4.8999999999999773</c:v>
                </c:pt>
                <c:pt idx="1312">
                  <c:v>4.8999999999999773</c:v>
                </c:pt>
                <c:pt idx="1313">
                  <c:v>4.8999999999999773</c:v>
                </c:pt>
                <c:pt idx="1314">
                  <c:v>4.8999999999999773</c:v>
                </c:pt>
                <c:pt idx="1315">
                  <c:v>4.8999999999999773</c:v>
                </c:pt>
                <c:pt idx="1316">
                  <c:v>4.8999999999999773</c:v>
                </c:pt>
                <c:pt idx="1317">
                  <c:v>4.8999999999999773</c:v>
                </c:pt>
                <c:pt idx="1318">
                  <c:v>4.8999999999999773</c:v>
                </c:pt>
                <c:pt idx="1319">
                  <c:v>4.8999999999999773</c:v>
                </c:pt>
                <c:pt idx="1320">
                  <c:v>4.8999999999999773</c:v>
                </c:pt>
                <c:pt idx="1321">
                  <c:v>4.8999999999999773</c:v>
                </c:pt>
                <c:pt idx="1322">
                  <c:v>4.8999999999999773</c:v>
                </c:pt>
                <c:pt idx="1323">
                  <c:v>4.8999999999999773</c:v>
                </c:pt>
                <c:pt idx="1324">
                  <c:v>4.8999999999999773</c:v>
                </c:pt>
                <c:pt idx="1325">
                  <c:v>4.8999999999999773</c:v>
                </c:pt>
                <c:pt idx="1326">
                  <c:v>4.8999999999999773</c:v>
                </c:pt>
                <c:pt idx="1327">
                  <c:v>4.8999999999999773</c:v>
                </c:pt>
                <c:pt idx="1328">
                  <c:v>4.8999999999999773</c:v>
                </c:pt>
                <c:pt idx="1329">
                  <c:v>4.8999999999999773</c:v>
                </c:pt>
                <c:pt idx="1330">
                  <c:v>4.8999999999999773</c:v>
                </c:pt>
                <c:pt idx="1331">
                  <c:v>4.8999999999999773</c:v>
                </c:pt>
                <c:pt idx="1332">
                  <c:v>4.8999999999999773</c:v>
                </c:pt>
                <c:pt idx="1333">
                  <c:v>4.8999999999999773</c:v>
                </c:pt>
                <c:pt idx="1334">
                  <c:v>5</c:v>
                </c:pt>
                <c:pt idx="1335">
                  <c:v>5</c:v>
                </c:pt>
                <c:pt idx="1336">
                  <c:v>5</c:v>
                </c:pt>
                <c:pt idx="1337">
                  <c:v>5</c:v>
                </c:pt>
                <c:pt idx="1338">
                  <c:v>5</c:v>
                </c:pt>
                <c:pt idx="1339">
                  <c:v>5</c:v>
                </c:pt>
                <c:pt idx="1340">
                  <c:v>5</c:v>
                </c:pt>
                <c:pt idx="1341">
                  <c:v>5</c:v>
                </c:pt>
                <c:pt idx="1342">
                  <c:v>5</c:v>
                </c:pt>
                <c:pt idx="1343">
                  <c:v>5</c:v>
                </c:pt>
                <c:pt idx="1344">
                  <c:v>5</c:v>
                </c:pt>
                <c:pt idx="1345">
                  <c:v>5</c:v>
                </c:pt>
                <c:pt idx="1346">
                  <c:v>5</c:v>
                </c:pt>
                <c:pt idx="1347">
                  <c:v>5</c:v>
                </c:pt>
                <c:pt idx="1348">
                  <c:v>5</c:v>
                </c:pt>
                <c:pt idx="1349">
                  <c:v>5</c:v>
                </c:pt>
                <c:pt idx="1350">
                  <c:v>5</c:v>
                </c:pt>
                <c:pt idx="1351">
                  <c:v>5</c:v>
                </c:pt>
                <c:pt idx="1352">
                  <c:v>5</c:v>
                </c:pt>
                <c:pt idx="1353">
                  <c:v>5</c:v>
                </c:pt>
                <c:pt idx="1354">
                  <c:v>5</c:v>
                </c:pt>
                <c:pt idx="1355">
                  <c:v>5</c:v>
                </c:pt>
                <c:pt idx="1356">
                  <c:v>5</c:v>
                </c:pt>
                <c:pt idx="1357">
                  <c:v>5</c:v>
                </c:pt>
                <c:pt idx="1358">
                  <c:v>5</c:v>
                </c:pt>
                <c:pt idx="1359">
                  <c:v>5</c:v>
                </c:pt>
                <c:pt idx="1360">
                  <c:v>5</c:v>
                </c:pt>
                <c:pt idx="1361">
                  <c:v>5.0999999999999091</c:v>
                </c:pt>
                <c:pt idx="1362">
                  <c:v>5.0999999999999091</c:v>
                </c:pt>
                <c:pt idx="1363">
                  <c:v>5.0999999999999091</c:v>
                </c:pt>
                <c:pt idx="1364">
                  <c:v>5.0999999999999091</c:v>
                </c:pt>
                <c:pt idx="1365">
                  <c:v>5.0999999999999091</c:v>
                </c:pt>
                <c:pt idx="1366">
                  <c:v>5.0999999999999091</c:v>
                </c:pt>
                <c:pt idx="1367">
                  <c:v>5.0999999999999091</c:v>
                </c:pt>
                <c:pt idx="1368">
                  <c:v>5.0999999999999091</c:v>
                </c:pt>
                <c:pt idx="1369">
                  <c:v>5.0999999999999091</c:v>
                </c:pt>
                <c:pt idx="1370">
                  <c:v>5.0999999999999091</c:v>
                </c:pt>
                <c:pt idx="1371">
                  <c:v>5.0999999999999091</c:v>
                </c:pt>
                <c:pt idx="1372">
                  <c:v>5.0999999999999091</c:v>
                </c:pt>
                <c:pt idx="1373">
                  <c:v>5.0999999999999091</c:v>
                </c:pt>
                <c:pt idx="1374">
                  <c:v>5.0999999999999091</c:v>
                </c:pt>
                <c:pt idx="1375">
                  <c:v>5.0999999999999091</c:v>
                </c:pt>
                <c:pt idx="1376">
                  <c:v>5.0999999999999091</c:v>
                </c:pt>
                <c:pt idx="1377">
                  <c:v>5.0999999999999091</c:v>
                </c:pt>
                <c:pt idx="1378">
                  <c:v>5.0999999999999091</c:v>
                </c:pt>
                <c:pt idx="1379">
                  <c:v>5.0999999999999091</c:v>
                </c:pt>
                <c:pt idx="1380">
                  <c:v>5.0999999999999091</c:v>
                </c:pt>
                <c:pt idx="1381">
                  <c:v>5.0999999999999091</c:v>
                </c:pt>
                <c:pt idx="1382">
                  <c:v>5.0999999999999091</c:v>
                </c:pt>
                <c:pt idx="1383">
                  <c:v>5.0999999999999091</c:v>
                </c:pt>
                <c:pt idx="1384">
                  <c:v>5.0999999999999091</c:v>
                </c:pt>
                <c:pt idx="1385">
                  <c:v>5.0999999999999091</c:v>
                </c:pt>
                <c:pt idx="1386">
                  <c:v>5.0999999999999091</c:v>
                </c:pt>
                <c:pt idx="1387">
                  <c:v>5.1999999999999318</c:v>
                </c:pt>
                <c:pt idx="1388">
                  <c:v>5.1999999999999318</c:v>
                </c:pt>
                <c:pt idx="1389">
                  <c:v>5.1999999999999318</c:v>
                </c:pt>
                <c:pt idx="1390">
                  <c:v>5.1999999999999318</c:v>
                </c:pt>
                <c:pt idx="1391">
                  <c:v>5.1999999999999318</c:v>
                </c:pt>
                <c:pt idx="1392">
                  <c:v>5.1999999999999318</c:v>
                </c:pt>
                <c:pt idx="1393">
                  <c:v>5.1999999999999318</c:v>
                </c:pt>
                <c:pt idx="1394">
                  <c:v>5.1999999999999318</c:v>
                </c:pt>
                <c:pt idx="1395">
                  <c:v>5.1999999999999318</c:v>
                </c:pt>
                <c:pt idx="1396">
                  <c:v>5.1999999999999318</c:v>
                </c:pt>
                <c:pt idx="1397">
                  <c:v>5.1999999999999318</c:v>
                </c:pt>
                <c:pt idx="1398">
                  <c:v>5.1999999999999318</c:v>
                </c:pt>
                <c:pt idx="1399">
                  <c:v>5.1999999999999318</c:v>
                </c:pt>
                <c:pt idx="1400">
                  <c:v>5.1999999999999318</c:v>
                </c:pt>
                <c:pt idx="1401">
                  <c:v>5.1999999999999318</c:v>
                </c:pt>
                <c:pt idx="1402">
                  <c:v>5.1999999999999318</c:v>
                </c:pt>
                <c:pt idx="1403">
                  <c:v>5.1999999999999318</c:v>
                </c:pt>
                <c:pt idx="1404">
                  <c:v>5.1999999999999318</c:v>
                </c:pt>
                <c:pt idx="1405">
                  <c:v>5.1999999999999318</c:v>
                </c:pt>
                <c:pt idx="1406">
                  <c:v>5.1999999999999318</c:v>
                </c:pt>
                <c:pt idx="1407">
                  <c:v>5.1999999999999318</c:v>
                </c:pt>
                <c:pt idx="1408">
                  <c:v>5.1999999999999318</c:v>
                </c:pt>
                <c:pt idx="1409">
                  <c:v>5.1999999999999318</c:v>
                </c:pt>
                <c:pt idx="1410">
                  <c:v>5.1999999999999318</c:v>
                </c:pt>
                <c:pt idx="1411">
                  <c:v>5.1999999999999318</c:v>
                </c:pt>
                <c:pt idx="1412">
                  <c:v>5.1999999999999318</c:v>
                </c:pt>
                <c:pt idx="1413">
                  <c:v>5.1999999999999318</c:v>
                </c:pt>
                <c:pt idx="1414">
                  <c:v>5.2999999999999545</c:v>
                </c:pt>
                <c:pt idx="1415">
                  <c:v>5.2999999999999545</c:v>
                </c:pt>
                <c:pt idx="1416">
                  <c:v>5.2999999999999545</c:v>
                </c:pt>
                <c:pt idx="1417">
                  <c:v>5.2999999999999545</c:v>
                </c:pt>
                <c:pt idx="1418">
                  <c:v>5.2999999999999545</c:v>
                </c:pt>
                <c:pt idx="1419">
                  <c:v>5.2999999999999545</c:v>
                </c:pt>
                <c:pt idx="1420">
                  <c:v>5.2999999999999545</c:v>
                </c:pt>
                <c:pt idx="1421">
                  <c:v>5.2999999999999545</c:v>
                </c:pt>
                <c:pt idx="1422">
                  <c:v>5.2999999999999545</c:v>
                </c:pt>
                <c:pt idx="1423">
                  <c:v>5.2999999999999545</c:v>
                </c:pt>
                <c:pt idx="1424">
                  <c:v>5.2999999999999545</c:v>
                </c:pt>
                <c:pt idx="1425">
                  <c:v>5.2999999999999545</c:v>
                </c:pt>
                <c:pt idx="1426">
                  <c:v>5.2999999999999545</c:v>
                </c:pt>
                <c:pt idx="1427">
                  <c:v>5.2999999999999545</c:v>
                </c:pt>
                <c:pt idx="1428">
                  <c:v>5.2999999999999545</c:v>
                </c:pt>
                <c:pt idx="1429">
                  <c:v>5.2999999999999545</c:v>
                </c:pt>
                <c:pt idx="1430">
                  <c:v>5.2999999999999545</c:v>
                </c:pt>
                <c:pt idx="1431">
                  <c:v>5.2999999999999545</c:v>
                </c:pt>
                <c:pt idx="1432">
                  <c:v>5.2999999999999545</c:v>
                </c:pt>
                <c:pt idx="1433">
                  <c:v>5.2999999999999545</c:v>
                </c:pt>
                <c:pt idx="1434">
                  <c:v>5.2999999999999545</c:v>
                </c:pt>
                <c:pt idx="1435">
                  <c:v>5.2999999999999545</c:v>
                </c:pt>
                <c:pt idx="1436">
                  <c:v>5.2999999999999545</c:v>
                </c:pt>
                <c:pt idx="1437">
                  <c:v>5.2999999999999545</c:v>
                </c:pt>
                <c:pt idx="1438">
                  <c:v>5.2999999999999545</c:v>
                </c:pt>
                <c:pt idx="1439">
                  <c:v>5.2999999999999545</c:v>
                </c:pt>
                <c:pt idx="1440">
                  <c:v>5.2999999999999545</c:v>
                </c:pt>
                <c:pt idx="1441">
                  <c:v>5.3999999999999773</c:v>
                </c:pt>
                <c:pt idx="1442">
                  <c:v>5.3999999999999773</c:v>
                </c:pt>
                <c:pt idx="1443">
                  <c:v>5.3999999999999773</c:v>
                </c:pt>
                <c:pt idx="1444">
                  <c:v>5.3999999999999773</c:v>
                </c:pt>
                <c:pt idx="1445">
                  <c:v>5.3999999999999773</c:v>
                </c:pt>
                <c:pt idx="1446">
                  <c:v>5.3999999999999773</c:v>
                </c:pt>
                <c:pt idx="1447">
                  <c:v>5.3999999999999773</c:v>
                </c:pt>
                <c:pt idx="1448">
                  <c:v>5.3999999999999773</c:v>
                </c:pt>
                <c:pt idx="1449">
                  <c:v>5.3999999999999773</c:v>
                </c:pt>
                <c:pt idx="1450">
                  <c:v>5.3999999999999773</c:v>
                </c:pt>
                <c:pt idx="1451">
                  <c:v>5.3999999999999773</c:v>
                </c:pt>
                <c:pt idx="1452">
                  <c:v>5.3999999999999773</c:v>
                </c:pt>
                <c:pt idx="1453">
                  <c:v>5.3999999999999773</c:v>
                </c:pt>
                <c:pt idx="1454">
                  <c:v>5.3999999999999773</c:v>
                </c:pt>
                <c:pt idx="1455">
                  <c:v>5.3999999999999773</c:v>
                </c:pt>
                <c:pt idx="1456">
                  <c:v>5.3999999999999773</c:v>
                </c:pt>
                <c:pt idx="1457">
                  <c:v>5.3999999999999773</c:v>
                </c:pt>
                <c:pt idx="1458">
                  <c:v>5.3999999999999773</c:v>
                </c:pt>
                <c:pt idx="1459">
                  <c:v>5.3999999999999773</c:v>
                </c:pt>
                <c:pt idx="1460">
                  <c:v>5.3999999999999773</c:v>
                </c:pt>
                <c:pt idx="1461">
                  <c:v>5.3999999999999773</c:v>
                </c:pt>
                <c:pt idx="1462">
                  <c:v>5.3999999999999773</c:v>
                </c:pt>
                <c:pt idx="1463">
                  <c:v>5.3999999999999773</c:v>
                </c:pt>
                <c:pt idx="1464">
                  <c:v>5.3999999999999773</c:v>
                </c:pt>
                <c:pt idx="1465">
                  <c:v>5.3999999999999773</c:v>
                </c:pt>
                <c:pt idx="1466">
                  <c:v>5.3999999999999773</c:v>
                </c:pt>
                <c:pt idx="1467">
                  <c:v>5.3999999999999773</c:v>
                </c:pt>
                <c:pt idx="1468">
                  <c:v>5.5</c:v>
                </c:pt>
                <c:pt idx="1469">
                  <c:v>5.5</c:v>
                </c:pt>
                <c:pt idx="1470">
                  <c:v>5.5</c:v>
                </c:pt>
                <c:pt idx="1471">
                  <c:v>5.5</c:v>
                </c:pt>
                <c:pt idx="1472">
                  <c:v>5.5</c:v>
                </c:pt>
                <c:pt idx="1473">
                  <c:v>5.5</c:v>
                </c:pt>
                <c:pt idx="1474">
                  <c:v>5.5</c:v>
                </c:pt>
                <c:pt idx="1475">
                  <c:v>5.5</c:v>
                </c:pt>
                <c:pt idx="1476">
                  <c:v>5.5</c:v>
                </c:pt>
                <c:pt idx="1477">
                  <c:v>5.5</c:v>
                </c:pt>
                <c:pt idx="1478">
                  <c:v>5.5</c:v>
                </c:pt>
                <c:pt idx="1479">
                  <c:v>5.5</c:v>
                </c:pt>
                <c:pt idx="1480">
                  <c:v>5.5</c:v>
                </c:pt>
                <c:pt idx="1481">
                  <c:v>5.5</c:v>
                </c:pt>
                <c:pt idx="1482">
                  <c:v>5.5</c:v>
                </c:pt>
                <c:pt idx="1483">
                  <c:v>5.5</c:v>
                </c:pt>
                <c:pt idx="1484">
                  <c:v>5.5</c:v>
                </c:pt>
                <c:pt idx="1485">
                  <c:v>5.5</c:v>
                </c:pt>
                <c:pt idx="1486">
                  <c:v>5.5</c:v>
                </c:pt>
                <c:pt idx="1487">
                  <c:v>5.5</c:v>
                </c:pt>
                <c:pt idx="1488">
                  <c:v>5.5</c:v>
                </c:pt>
                <c:pt idx="1489">
                  <c:v>5.5</c:v>
                </c:pt>
                <c:pt idx="1490">
                  <c:v>5.5</c:v>
                </c:pt>
                <c:pt idx="1491">
                  <c:v>5.5</c:v>
                </c:pt>
                <c:pt idx="1492">
                  <c:v>5.5</c:v>
                </c:pt>
                <c:pt idx="1493">
                  <c:v>5.5</c:v>
                </c:pt>
                <c:pt idx="1494">
                  <c:v>5.5</c:v>
                </c:pt>
                <c:pt idx="1495">
                  <c:v>5.5999999999999091</c:v>
                </c:pt>
                <c:pt idx="1496">
                  <c:v>5.5999999999999091</c:v>
                </c:pt>
                <c:pt idx="1497">
                  <c:v>5.5999999999999091</c:v>
                </c:pt>
                <c:pt idx="1498">
                  <c:v>5.5999999999999091</c:v>
                </c:pt>
                <c:pt idx="1499">
                  <c:v>5.5999999999999091</c:v>
                </c:pt>
                <c:pt idx="1500">
                  <c:v>5.5999999999999091</c:v>
                </c:pt>
                <c:pt idx="1501">
                  <c:v>5.5999999999999091</c:v>
                </c:pt>
                <c:pt idx="1502">
                  <c:v>5.5999999999999091</c:v>
                </c:pt>
                <c:pt idx="1503">
                  <c:v>5.5999999999999091</c:v>
                </c:pt>
                <c:pt idx="1504">
                  <c:v>5.5999999999999091</c:v>
                </c:pt>
                <c:pt idx="1505">
                  <c:v>5.5999999999999091</c:v>
                </c:pt>
                <c:pt idx="1506">
                  <c:v>5.5999999999999091</c:v>
                </c:pt>
                <c:pt idx="1507">
                  <c:v>5.5999999999999091</c:v>
                </c:pt>
                <c:pt idx="1508">
                  <c:v>5.5999999999999091</c:v>
                </c:pt>
                <c:pt idx="1509">
                  <c:v>5.5999999999999091</c:v>
                </c:pt>
                <c:pt idx="1510">
                  <c:v>5.5999999999999091</c:v>
                </c:pt>
                <c:pt idx="1511">
                  <c:v>5.5999999999999091</c:v>
                </c:pt>
                <c:pt idx="1512">
                  <c:v>5.5999999999999091</c:v>
                </c:pt>
                <c:pt idx="1513">
                  <c:v>5.5999999999999091</c:v>
                </c:pt>
                <c:pt idx="1514">
                  <c:v>5.5999999999999091</c:v>
                </c:pt>
                <c:pt idx="1515">
                  <c:v>5.5999999999999091</c:v>
                </c:pt>
                <c:pt idx="1516">
                  <c:v>5.5999999999999091</c:v>
                </c:pt>
                <c:pt idx="1517">
                  <c:v>5.5999999999999091</c:v>
                </c:pt>
                <c:pt idx="1518">
                  <c:v>5.5999999999999091</c:v>
                </c:pt>
                <c:pt idx="1519">
                  <c:v>5.5999999999999091</c:v>
                </c:pt>
                <c:pt idx="1520">
                  <c:v>5.5999999999999091</c:v>
                </c:pt>
                <c:pt idx="1521">
                  <c:v>5.5999999999999091</c:v>
                </c:pt>
                <c:pt idx="1522">
                  <c:v>5.6999999999999318</c:v>
                </c:pt>
                <c:pt idx="1523">
                  <c:v>5.6999999999999318</c:v>
                </c:pt>
                <c:pt idx="1524">
                  <c:v>5.6999999999999318</c:v>
                </c:pt>
                <c:pt idx="1525">
                  <c:v>5.6999999999999318</c:v>
                </c:pt>
                <c:pt idx="1526">
                  <c:v>5.6999999999999318</c:v>
                </c:pt>
                <c:pt idx="1527">
                  <c:v>5.6999999999999318</c:v>
                </c:pt>
                <c:pt idx="1528">
                  <c:v>5.6999999999999318</c:v>
                </c:pt>
                <c:pt idx="1529">
                  <c:v>5.6999999999999318</c:v>
                </c:pt>
                <c:pt idx="1530">
                  <c:v>5.6999999999999318</c:v>
                </c:pt>
                <c:pt idx="1531">
                  <c:v>5.6999999999999318</c:v>
                </c:pt>
                <c:pt idx="1532">
                  <c:v>5.6999999999999318</c:v>
                </c:pt>
                <c:pt idx="1533">
                  <c:v>5.6999999999999318</c:v>
                </c:pt>
                <c:pt idx="1534">
                  <c:v>5.6999999999999318</c:v>
                </c:pt>
                <c:pt idx="1535">
                  <c:v>5.6999999999999318</c:v>
                </c:pt>
                <c:pt idx="1536">
                  <c:v>5.6999999999999318</c:v>
                </c:pt>
                <c:pt idx="1537">
                  <c:v>5.6999999999999318</c:v>
                </c:pt>
                <c:pt idx="1538">
                  <c:v>5.6999999999999318</c:v>
                </c:pt>
                <c:pt idx="1539">
                  <c:v>5.6999999999999318</c:v>
                </c:pt>
                <c:pt idx="1540">
                  <c:v>5.6999999999999318</c:v>
                </c:pt>
                <c:pt idx="1541">
                  <c:v>5.6999999999999318</c:v>
                </c:pt>
                <c:pt idx="1542">
                  <c:v>5.6999999999999318</c:v>
                </c:pt>
                <c:pt idx="1543">
                  <c:v>5.6999999999999318</c:v>
                </c:pt>
                <c:pt idx="1544">
                  <c:v>5.6999999999999318</c:v>
                </c:pt>
                <c:pt idx="1545">
                  <c:v>5.6999999999999318</c:v>
                </c:pt>
                <c:pt idx="1546">
                  <c:v>5.6999999999999318</c:v>
                </c:pt>
                <c:pt idx="1547">
                  <c:v>5.6999999999999318</c:v>
                </c:pt>
                <c:pt idx="1548">
                  <c:v>5.7999999999999545</c:v>
                </c:pt>
                <c:pt idx="1549">
                  <c:v>5.7999999999999545</c:v>
                </c:pt>
                <c:pt idx="1550">
                  <c:v>5.7999999999999545</c:v>
                </c:pt>
                <c:pt idx="1551">
                  <c:v>5.7999999999999545</c:v>
                </c:pt>
                <c:pt idx="1552">
                  <c:v>5.7999999999999545</c:v>
                </c:pt>
                <c:pt idx="1553">
                  <c:v>5.7999999999999545</c:v>
                </c:pt>
                <c:pt idx="1554">
                  <c:v>5.7999999999999545</c:v>
                </c:pt>
                <c:pt idx="1555">
                  <c:v>5.7999999999999545</c:v>
                </c:pt>
                <c:pt idx="1556">
                  <c:v>5.7999999999999545</c:v>
                </c:pt>
                <c:pt idx="1557">
                  <c:v>5.7999999999999545</c:v>
                </c:pt>
                <c:pt idx="1558">
                  <c:v>5.7999999999999545</c:v>
                </c:pt>
                <c:pt idx="1559">
                  <c:v>5.7999999999999545</c:v>
                </c:pt>
                <c:pt idx="1560">
                  <c:v>5.7999999999999545</c:v>
                </c:pt>
                <c:pt idx="1561">
                  <c:v>5.7999999999999545</c:v>
                </c:pt>
                <c:pt idx="1562">
                  <c:v>5.7999999999999545</c:v>
                </c:pt>
                <c:pt idx="1563">
                  <c:v>5.7999999999999545</c:v>
                </c:pt>
                <c:pt idx="1564">
                  <c:v>5.7999999999999545</c:v>
                </c:pt>
                <c:pt idx="1565">
                  <c:v>5.7999999999999545</c:v>
                </c:pt>
                <c:pt idx="1566">
                  <c:v>5.7999999999999545</c:v>
                </c:pt>
                <c:pt idx="1567">
                  <c:v>5.7999999999999545</c:v>
                </c:pt>
                <c:pt idx="1568">
                  <c:v>5.7999999999999545</c:v>
                </c:pt>
                <c:pt idx="1569">
                  <c:v>5.7999999999999545</c:v>
                </c:pt>
                <c:pt idx="1570">
                  <c:v>5.7999999999999545</c:v>
                </c:pt>
                <c:pt idx="1571">
                  <c:v>5.7999999999999545</c:v>
                </c:pt>
                <c:pt idx="1572">
                  <c:v>5.7999999999999545</c:v>
                </c:pt>
                <c:pt idx="1573">
                  <c:v>5.7999999999999545</c:v>
                </c:pt>
                <c:pt idx="1574">
                  <c:v>5.7999999999999545</c:v>
                </c:pt>
                <c:pt idx="1575">
                  <c:v>5.8999999999999773</c:v>
                </c:pt>
                <c:pt idx="1576">
                  <c:v>5.8999999999999773</c:v>
                </c:pt>
                <c:pt idx="1577">
                  <c:v>5.8999999999999773</c:v>
                </c:pt>
                <c:pt idx="1578">
                  <c:v>5.8999999999999773</c:v>
                </c:pt>
                <c:pt idx="1579">
                  <c:v>5.8999999999999773</c:v>
                </c:pt>
                <c:pt idx="1580">
                  <c:v>5.8999999999999773</c:v>
                </c:pt>
                <c:pt idx="1581">
                  <c:v>5.8999999999999773</c:v>
                </c:pt>
                <c:pt idx="1582">
                  <c:v>5.8999999999999773</c:v>
                </c:pt>
                <c:pt idx="1583">
                  <c:v>5.8999999999999773</c:v>
                </c:pt>
                <c:pt idx="1584">
                  <c:v>5.8999999999999773</c:v>
                </c:pt>
                <c:pt idx="1585">
                  <c:v>5.8999999999999773</c:v>
                </c:pt>
                <c:pt idx="1586">
                  <c:v>5.8999999999999773</c:v>
                </c:pt>
                <c:pt idx="1587">
                  <c:v>5.8999999999999773</c:v>
                </c:pt>
                <c:pt idx="1588">
                  <c:v>5.8999999999999773</c:v>
                </c:pt>
                <c:pt idx="1589">
                  <c:v>5.8999999999999773</c:v>
                </c:pt>
                <c:pt idx="1590">
                  <c:v>5.8999999999999773</c:v>
                </c:pt>
                <c:pt idx="1591">
                  <c:v>5.8999999999999773</c:v>
                </c:pt>
                <c:pt idx="1592">
                  <c:v>5.8999999999999773</c:v>
                </c:pt>
                <c:pt idx="1593">
                  <c:v>5.8999999999999773</c:v>
                </c:pt>
                <c:pt idx="1594">
                  <c:v>5.8999999999999773</c:v>
                </c:pt>
                <c:pt idx="1595">
                  <c:v>5.8999999999999773</c:v>
                </c:pt>
                <c:pt idx="1596">
                  <c:v>5.8999999999999773</c:v>
                </c:pt>
                <c:pt idx="1597">
                  <c:v>5.8999999999999773</c:v>
                </c:pt>
                <c:pt idx="1598">
                  <c:v>5.8999999999999773</c:v>
                </c:pt>
                <c:pt idx="1599">
                  <c:v>5.8999999999999773</c:v>
                </c:pt>
                <c:pt idx="1600">
                  <c:v>5.8999999999999773</c:v>
                </c:pt>
                <c:pt idx="1601">
                  <c:v>5.8999999999999773</c:v>
                </c:pt>
                <c:pt idx="1602">
                  <c:v>6</c:v>
                </c:pt>
                <c:pt idx="1603">
                  <c:v>6</c:v>
                </c:pt>
                <c:pt idx="1604">
                  <c:v>6</c:v>
                </c:pt>
                <c:pt idx="1605">
                  <c:v>6</c:v>
                </c:pt>
                <c:pt idx="1606">
                  <c:v>6</c:v>
                </c:pt>
                <c:pt idx="1607">
                  <c:v>6</c:v>
                </c:pt>
                <c:pt idx="1608">
                  <c:v>6</c:v>
                </c:pt>
                <c:pt idx="1609">
                  <c:v>6</c:v>
                </c:pt>
                <c:pt idx="1610">
                  <c:v>6</c:v>
                </c:pt>
                <c:pt idx="1611">
                  <c:v>6</c:v>
                </c:pt>
                <c:pt idx="1612">
                  <c:v>6</c:v>
                </c:pt>
                <c:pt idx="1613">
                  <c:v>6</c:v>
                </c:pt>
                <c:pt idx="1614">
                  <c:v>6</c:v>
                </c:pt>
                <c:pt idx="1615">
                  <c:v>6</c:v>
                </c:pt>
                <c:pt idx="1616">
                  <c:v>6</c:v>
                </c:pt>
                <c:pt idx="1617">
                  <c:v>6</c:v>
                </c:pt>
                <c:pt idx="1618">
                  <c:v>6</c:v>
                </c:pt>
                <c:pt idx="1619">
                  <c:v>6</c:v>
                </c:pt>
                <c:pt idx="1620">
                  <c:v>6</c:v>
                </c:pt>
                <c:pt idx="1621">
                  <c:v>6</c:v>
                </c:pt>
                <c:pt idx="1622">
                  <c:v>6</c:v>
                </c:pt>
                <c:pt idx="1623">
                  <c:v>6</c:v>
                </c:pt>
                <c:pt idx="1624">
                  <c:v>6</c:v>
                </c:pt>
                <c:pt idx="1625">
                  <c:v>6</c:v>
                </c:pt>
                <c:pt idx="1626">
                  <c:v>6</c:v>
                </c:pt>
                <c:pt idx="1627">
                  <c:v>6</c:v>
                </c:pt>
                <c:pt idx="1628">
                  <c:v>6</c:v>
                </c:pt>
                <c:pt idx="1629">
                  <c:v>6.0999999999999091</c:v>
                </c:pt>
                <c:pt idx="1630">
                  <c:v>6.0999999999999091</c:v>
                </c:pt>
                <c:pt idx="1631">
                  <c:v>6.0999999999999091</c:v>
                </c:pt>
                <c:pt idx="1632">
                  <c:v>6.0999999999999091</c:v>
                </c:pt>
                <c:pt idx="1633">
                  <c:v>6.0999999999999091</c:v>
                </c:pt>
                <c:pt idx="1634">
                  <c:v>6.0999999999999091</c:v>
                </c:pt>
                <c:pt idx="1635">
                  <c:v>6.0999999999999091</c:v>
                </c:pt>
                <c:pt idx="1636">
                  <c:v>6.0999999999999091</c:v>
                </c:pt>
                <c:pt idx="1637">
                  <c:v>6.0999999999999091</c:v>
                </c:pt>
                <c:pt idx="1638">
                  <c:v>6.0999999999999091</c:v>
                </c:pt>
                <c:pt idx="1639">
                  <c:v>6.0999999999999091</c:v>
                </c:pt>
                <c:pt idx="1640">
                  <c:v>6.0999999999999091</c:v>
                </c:pt>
                <c:pt idx="1641">
                  <c:v>6.0999999999999091</c:v>
                </c:pt>
                <c:pt idx="1642">
                  <c:v>6.0999999999999091</c:v>
                </c:pt>
                <c:pt idx="1643">
                  <c:v>6.0999999999999091</c:v>
                </c:pt>
                <c:pt idx="1644">
                  <c:v>6.0999999999999091</c:v>
                </c:pt>
                <c:pt idx="1645">
                  <c:v>6.0999999999999091</c:v>
                </c:pt>
                <c:pt idx="1646">
                  <c:v>6.0999999999999091</c:v>
                </c:pt>
                <c:pt idx="1647">
                  <c:v>6.0999999999999091</c:v>
                </c:pt>
                <c:pt idx="1648">
                  <c:v>6.0999999999999091</c:v>
                </c:pt>
                <c:pt idx="1649">
                  <c:v>6.0999999999999091</c:v>
                </c:pt>
                <c:pt idx="1650">
                  <c:v>6.0999999999999091</c:v>
                </c:pt>
                <c:pt idx="1651">
                  <c:v>6.0999999999999091</c:v>
                </c:pt>
                <c:pt idx="1652">
                  <c:v>6.0999999999999091</c:v>
                </c:pt>
                <c:pt idx="1653">
                  <c:v>6.0999999999999091</c:v>
                </c:pt>
                <c:pt idx="1654">
                  <c:v>6.0999999999999091</c:v>
                </c:pt>
                <c:pt idx="1655">
                  <c:v>6.0999999999999091</c:v>
                </c:pt>
                <c:pt idx="1656">
                  <c:v>6.1999999999999318</c:v>
                </c:pt>
                <c:pt idx="1657">
                  <c:v>6.1999999999999318</c:v>
                </c:pt>
                <c:pt idx="1658">
                  <c:v>6.1999999999999318</c:v>
                </c:pt>
                <c:pt idx="1659">
                  <c:v>6.1999999999999318</c:v>
                </c:pt>
                <c:pt idx="1660">
                  <c:v>6.1999999999999318</c:v>
                </c:pt>
                <c:pt idx="1661">
                  <c:v>6.1999999999999318</c:v>
                </c:pt>
                <c:pt idx="1662">
                  <c:v>6.1999999999999318</c:v>
                </c:pt>
                <c:pt idx="1663">
                  <c:v>6.1999999999999318</c:v>
                </c:pt>
                <c:pt idx="1664">
                  <c:v>6.1999999999999318</c:v>
                </c:pt>
                <c:pt idx="1665">
                  <c:v>6.1999999999999318</c:v>
                </c:pt>
                <c:pt idx="1666">
                  <c:v>6.1999999999999318</c:v>
                </c:pt>
                <c:pt idx="1667">
                  <c:v>6.1999999999999318</c:v>
                </c:pt>
                <c:pt idx="1668">
                  <c:v>6.1999999999999318</c:v>
                </c:pt>
                <c:pt idx="1669">
                  <c:v>6.1999999999999318</c:v>
                </c:pt>
                <c:pt idx="1670">
                  <c:v>6.1999999999999318</c:v>
                </c:pt>
                <c:pt idx="1671">
                  <c:v>6.1999999999999318</c:v>
                </c:pt>
                <c:pt idx="1672">
                  <c:v>6.1999999999999318</c:v>
                </c:pt>
                <c:pt idx="1673">
                  <c:v>6.1999999999999318</c:v>
                </c:pt>
                <c:pt idx="1674">
                  <c:v>6.1999999999999318</c:v>
                </c:pt>
                <c:pt idx="1675">
                  <c:v>6.1999999999999318</c:v>
                </c:pt>
                <c:pt idx="1676">
                  <c:v>6.1999999999999318</c:v>
                </c:pt>
                <c:pt idx="1677">
                  <c:v>6.1999999999999318</c:v>
                </c:pt>
                <c:pt idx="1678">
                  <c:v>6.1999999999999318</c:v>
                </c:pt>
                <c:pt idx="1679">
                  <c:v>6.1999999999999318</c:v>
                </c:pt>
                <c:pt idx="1680">
                  <c:v>6.1999999999999318</c:v>
                </c:pt>
                <c:pt idx="1681">
                  <c:v>6.1999999999999318</c:v>
                </c:pt>
                <c:pt idx="1682">
                  <c:v>6.1999999999999318</c:v>
                </c:pt>
                <c:pt idx="1683">
                  <c:v>6.2999999999999545</c:v>
                </c:pt>
                <c:pt idx="1684">
                  <c:v>6.2999999999999545</c:v>
                </c:pt>
                <c:pt idx="1685">
                  <c:v>6.2999999999999545</c:v>
                </c:pt>
                <c:pt idx="1686">
                  <c:v>6.2999999999999545</c:v>
                </c:pt>
                <c:pt idx="1687">
                  <c:v>6.2999999999999545</c:v>
                </c:pt>
                <c:pt idx="1688">
                  <c:v>6.2999999999999545</c:v>
                </c:pt>
                <c:pt idx="1689">
                  <c:v>6.2999999999999545</c:v>
                </c:pt>
                <c:pt idx="1690">
                  <c:v>6.2999999999999545</c:v>
                </c:pt>
                <c:pt idx="1691">
                  <c:v>6.2999999999999545</c:v>
                </c:pt>
                <c:pt idx="1692">
                  <c:v>6.2999999999999545</c:v>
                </c:pt>
                <c:pt idx="1693">
                  <c:v>6.2999999999999545</c:v>
                </c:pt>
                <c:pt idx="1694">
                  <c:v>6.2999999999999545</c:v>
                </c:pt>
                <c:pt idx="1695">
                  <c:v>6.2999999999999545</c:v>
                </c:pt>
                <c:pt idx="1696">
                  <c:v>6.2999999999999545</c:v>
                </c:pt>
                <c:pt idx="1697">
                  <c:v>6.2999999999999545</c:v>
                </c:pt>
                <c:pt idx="1698">
                  <c:v>6.2999999999999545</c:v>
                </c:pt>
                <c:pt idx="1699">
                  <c:v>6.2999999999999545</c:v>
                </c:pt>
                <c:pt idx="1700">
                  <c:v>6.2999999999999545</c:v>
                </c:pt>
                <c:pt idx="1701">
                  <c:v>6.2999999999999545</c:v>
                </c:pt>
                <c:pt idx="1702">
                  <c:v>6.2999999999999545</c:v>
                </c:pt>
                <c:pt idx="1703">
                  <c:v>6.2999999999999545</c:v>
                </c:pt>
                <c:pt idx="1704">
                  <c:v>6.2999999999999545</c:v>
                </c:pt>
                <c:pt idx="1705">
                  <c:v>6.2999999999999545</c:v>
                </c:pt>
                <c:pt idx="1706">
                  <c:v>6.2999999999999545</c:v>
                </c:pt>
                <c:pt idx="1707">
                  <c:v>6.2999999999999545</c:v>
                </c:pt>
                <c:pt idx="1708">
                  <c:v>6.2999999999999545</c:v>
                </c:pt>
                <c:pt idx="1709">
                  <c:v>6.2999999999999545</c:v>
                </c:pt>
                <c:pt idx="1710">
                  <c:v>6.3999999999999773</c:v>
                </c:pt>
                <c:pt idx="1711">
                  <c:v>6.3999999999999773</c:v>
                </c:pt>
                <c:pt idx="1712">
                  <c:v>6.3999999999999773</c:v>
                </c:pt>
                <c:pt idx="1713">
                  <c:v>6.3999999999999773</c:v>
                </c:pt>
                <c:pt idx="1714">
                  <c:v>6.3999999999999773</c:v>
                </c:pt>
                <c:pt idx="1715">
                  <c:v>6.3999999999999773</c:v>
                </c:pt>
                <c:pt idx="1716">
                  <c:v>6.3999999999999773</c:v>
                </c:pt>
                <c:pt idx="1717">
                  <c:v>6.3999999999999773</c:v>
                </c:pt>
                <c:pt idx="1718">
                  <c:v>6.3999999999999773</c:v>
                </c:pt>
                <c:pt idx="1719">
                  <c:v>6.3999999999999773</c:v>
                </c:pt>
                <c:pt idx="1720">
                  <c:v>6.3999999999999773</c:v>
                </c:pt>
                <c:pt idx="1721">
                  <c:v>6.3999999999999773</c:v>
                </c:pt>
                <c:pt idx="1722">
                  <c:v>6.3999999999999773</c:v>
                </c:pt>
                <c:pt idx="1723">
                  <c:v>6.3999999999999773</c:v>
                </c:pt>
                <c:pt idx="1724">
                  <c:v>6.3999999999999773</c:v>
                </c:pt>
                <c:pt idx="1725">
                  <c:v>6.3999999999999773</c:v>
                </c:pt>
                <c:pt idx="1726">
                  <c:v>6.3999999999999773</c:v>
                </c:pt>
                <c:pt idx="1727">
                  <c:v>6.3999999999999773</c:v>
                </c:pt>
                <c:pt idx="1728">
                  <c:v>6.3999999999999773</c:v>
                </c:pt>
                <c:pt idx="1729">
                  <c:v>6.3999999999999773</c:v>
                </c:pt>
                <c:pt idx="1730">
                  <c:v>6.3999999999999773</c:v>
                </c:pt>
                <c:pt idx="1731">
                  <c:v>6.3999999999999773</c:v>
                </c:pt>
                <c:pt idx="1732">
                  <c:v>6.3999999999999773</c:v>
                </c:pt>
                <c:pt idx="1733">
                  <c:v>6.3999999999999773</c:v>
                </c:pt>
                <c:pt idx="1734">
                  <c:v>6.3999999999999773</c:v>
                </c:pt>
                <c:pt idx="1735">
                  <c:v>6.3999999999999773</c:v>
                </c:pt>
                <c:pt idx="1736">
                  <c:v>6.5</c:v>
                </c:pt>
                <c:pt idx="1737">
                  <c:v>6.5</c:v>
                </c:pt>
                <c:pt idx="1738">
                  <c:v>6.5</c:v>
                </c:pt>
                <c:pt idx="1739">
                  <c:v>6.5</c:v>
                </c:pt>
                <c:pt idx="1740">
                  <c:v>6.5</c:v>
                </c:pt>
                <c:pt idx="1741">
                  <c:v>6.5</c:v>
                </c:pt>
                <c:pt idx="1742">
                  <c:v>6.5</c:v>
                </c:pt>
                <c:pt idx="1743">
                  <c:v>6.5</c:v>
                </c:pt>
                <c:pt idx="1744">
                  <c:v>6.5</c:v>
                </c:pt>
                <c:pt idx="1745">
                  <c:v>6.5</c:v>
                </c:pt>
                <c:pt idx="1746">
                  <c:v>6.5</c:v>
                </c:pt>
                <c:pt idx="1747">
                  <c:v>6.5</c:v>
                </c:pt>
                <c:pt idx="1748">
                  <c:v>6.5</c:v>
                </c:pt>
                <c:pt idx="1749">
                  <c:v>6.5</c:v>
                </c:pt>
                <c:pt idx="1750">
                  <c:v>6.5</c:v>
                </c:pt>
                <c:pt idx="1751">
                  <c:v>6.5</c:v>
                </c:pt>
                <c:pt idx="1752">
                  <c:v>6.5</c:v>
                </c:pt>
                <c:pt idx="1753">
                  <c:v>6.5</c:v>
                </c:pt>
                <c:pt idx="1754">
                  <c:v>6.5</c:v>
                </c:pt>
                <c:pt idx="1755">
                  <c:v>6.5</c:v>
                </c:pt>
                <c:pt idx="1756">
                  <c:v>6.5</c:v>
                </c:pt>
                <c:pt idx="1757">
                  <c:v>6.5</c:v>
                </c:pt>
                <c:pt idx="1758">
                  <c:v>6.5</c:v>
                </c:pt>
                <c:pt idx="1759">
                  <c:v>6.5</c:v>
                </c:pt>
                <c:pt idx="1760">
                  <c:v>6.5</c:v>
                </c:pt>
                <c:pt idx="1761">
                  <c:v>6.5</c:v>
                </c:pt>
                <c:pt idx="1762">
                  <c:v>6.5</c:v>
                </c:pt>
                <c:pt idx="1763">
                  <c:v>6.5999999999999091</c:v>
                </c:pt>
                <c:pt idx="1764">
                  <c:v>6.5999999999999091</c:v>
                </c:pt>
                <c:pt idx="1765">
                  <c:v>6.5999999999999091</c:v>
                </c:pt>
                <c:pt idx="1766">
                  <c:v>6.5999999999999091</c:v>
                </c:pt>
                <c:pt idx="1767">
                  <c:v>6.5999999999999091</c:v>
                </c:pt>
                <c:pt idx="1768">
                  <c:v>6.5999999999999091</c:v>
                </c:pt>
                <c:pt idx="1769">
                  <c:v>6.5999999999999091</c:v>
                </c:pt>
                <c:pt idx="1770">
                  <c:v>6.5999999999999091</c:v>
                </c:pt>
                <c:pt idx="1771">
                  <c:v>6.5999999999999091</c:v>
                </c:pt>
                <c:pt idx="1772">
                  <c:v>6.5999999999999091</c:v>
                </c:pt>
                <c:pt idx="1773">
                  <c:v>6.5999999999999091</c:v>
                </c:pt>
                <c:pt idx="1774">
                  <c:v>6.5999999999999091</c:v>
                </c:pt>
                <c:pt idx="1775">
                  <c:v>6.5999999999999091</c:v>
                </c:pt>
                <c:pt idx="1776">
                  <c:v>6.5999999999999091</c:v>
                </c:pt>
                <c:pt idx="1777">
                  <c:v>6.5999999999999091</c:v>
                </c:pt>
                <c:pt idx="1778">
                  <c:v>6.5999999999999091</c:v>
                </c:pt>
                <c:pt idx="1779">
                  <c:v>6.5999999999999091</c:v>
                </c:pt>
                <c:pt idx="1780">
                  <c:v>6.5999999999999091</c:v>
                </c:pt>
                <c:pt idx="1781">
                  <c:v>6.5999999999999091</c:v>
                </c:pt>
                <c:pt idx="1782">
                  <c:v>6.5999999999999091</c:v>
                </c:pt>
                <c:pt idx="1783">
                  <c:v>6.5999999999999091</c:v>
                </c:pt>
                <c:pt idx="1784">
                  <c:v>6.5999999999999091</c:v>
                </c:pt>
                <c:pt idx="1785">
                  <c:v>6.5999999999999091</c:v>
                </c:pt>
                <c:pt idx="1786">
                  <c:v>6.5999999999999091</c:v>
                </c:pt>
                <c:pt idx="1787">
                  <c:v>6.5999999999999091</c:v>
                </c:pt>
                <c:pt idx="1788">
                  <c:v>6.5999999999999091</c:v>
                </c:pt>
                <c:pt idx="1789">
                  <c:v>6.5999999999999091</c:v>
                </c:pt>
                <c:pt idx="1790">
                  <c:v>6.6999999999999318</c:v>
                </c:pt>
                <c:pt idx="1791">
                  <c:v>6.6999999999999318</c:v>
                </c:pt>
                <c:pt idx="1792">
                  <c:v>6.6999999999999318</c:v>
                </c:pt>
                <c:pt idx="1793">
                  <c:v>6.6999999999999318</c:v>
                </c:pt>
                <c:pt idx="1794">
                  <c:v>6.6999999999999318</c:v>
                </c:pt>
                <c:pt idx="1795">
                  <c:v>6.6999999999999318</c:v>
                </c:pt>
                <c:pt idx="1796">
                  <c:v>6.6999999999999318</c:v>
                </c:pt>
                <c:pt idx="1797">
                  <c:v>6.6999999999999318</c:v>
                </c:pt>
                <c:pt idx="1798">
                  <c:v>6.6999999999999318</c:v>
                </c:pt>
                <c:pt idx="1799">
                  <c:v>6.6999999999999318</c:v>
                </c:pt>
                <c:pt idx="1800">
                  <c:v>6.6999999999999318</c:v>
                </c:pt>
                <c:pt idx="1801">
                  <c:v>6.6999999999999318</c:v>
                </c:pt>
                <c:pt idx="1802">
                  <c:v>6.6999999999999318</c:v>
                </c:pt>
                <c:pt idx="1803">
                  <c:v>6.6999999999999318</c:v>
                </c:pt>
                <c:pt idx="1804">
                  <c:v>6.6999999999999318</c:v>
                </c:pt>
                <c:pt idx="1805">
                  <c:v>6.6999999999999318</c:v>
                </c:pt>
                <c:pt idx="1806">
                  <c:v>6.6999999999999318</c:v>
                </c:pt>
                <c:pt idx="1807">
                  <c:v>6.6999999999999318</c:v>
                </c:pt>
                <c:pt idx="1808">
                  <c:v>6.6999999999999318</c:v>
                </c:pt>
                <c:pt idx="1809">
                  <c:v>6.6999999999999318</c:v>
                </c:pt>
                <c:pt idx="1810">
                  <c:v>6.6999999999999318</c:v>
                </c:pt>
                <c:pt idx="1811">
                  <c:v>6.6999999999999318</c:v>
                </c:pt>
                <c:pt idx="1812">
                  <c:v>6.6999999999999318</c:v>
                </c:pt>
                <c:pt idx="1813">
                  <c:v>6.6999999999999318</c:v>
                </c:pt>
                <c:pt idx="1814">
                  <c:v>6.6999999999999318</c:v>
                </c:pt>
                <c:pt idx="1815">
                  <c:v>6.6999999999999318</c:v>
                </c:pt>
                <c:pt idx="1816">
                  <c:v>6.6999999999999318</c:v>
                </c:pt>
                <c:pt idx="1817">
                  <c:v>6.7999999999999545</c:v>
                </c:pt>
                <c:pt idx="1818">
                  <c:v>6.7999999999999545</c:v>
                </c:pt>
                <c:pt idx="1819">
                  <c:v>6.7999999999999545</c:v>
                </c:pt>
                <c:pt idx="1820">
                  <c:v>6.7999999999999545</c:v>
                </c:pt>
                <c:pt idx="1821">
                  <c:v>6.7999999999999545</c:v>
                </c:pt>
                <c:pt idx="1822">
                  <c:v>6.7999999999999545</c:v>
                </c:pt>
                <c:pt idx="1823">
                  <c:v>6.7999999999999545</c:v>
                </c:pt>
                <c:pt idx="1824">
                  <c:v>6.7999999999999545</c:v>
                </c:pt>
                <c:pt idx="1825">
                  <c:v>6.7999999999999545</c:v>
                </c:pt>
                <c:pt idx="1826">
                  <c:v>6.7999999999999545</c:v>
                </c:pt>
                <c:pt idx="1827">
                  <c:v>6.7999999999999545</c:v>
                </c:pt>
                <c:pt idx="1828">
                  <c:v>6.7999999999999545</c:v>
                </c:pt>
                <c:pt idx="1829">
                  <c:v>6.7999999999999545</c:v>
                </c:pt>
                <c:pt idx="1830">
                  <c:v>6.7999999999999545</c:v>
                </c:pt>
                <c:pt idx="1831">
                  <c:v>6.7999999999999545</c:v>
                </c:pt>
                <c:pt idx="1832">
                  <c:v>6.7999999999999545</c:v>
                </c:pt>
                <c:pt idx="1833">
                  <c:v>6.7999999999999545</c:v>
                </c:pt>
                <c:pt idx="1834">
                  <c:v>6.7999999999999545</c:v>
                </c:pt>
                <c:pt idx="1835">
                  <c:v>6.7999999999999545</c:v>
                </c:pt>
                <c:pt idx="1836">
                  <c:v>6.7999999999999545</c:v>
                </c:pt>
                <c:pt idx="1837">
                  <c:v>6.7999999999999545</c:v>
                </c:pt>
                <c:pt idx="1838">
                  <c:v>6.7999999999999545</c:v>
                </c:pt>
                <c:pt idx="1839">
                  <c:v>6.7999999999999545</c:v>
                </c:pt>
                <c:pt idx="1840">
                  <c:v>6.7999999999999545</c:v>
                </c:pt>
                <c:pt idx="1841">
                  <c:v>6.7999999999999545</c:v>
                </c:pt>
                <c:pt idx="1842">
                  <c:v>6.7999999999999545</c:v>
                </c:pt>
                <c:pt idx="1843">
                  <c:v>6.7999999999999545</c:v>
                </c:pt>
                <c:pt idx="1844">
                  <c:v>6.8999999999999773</c:v>
                </c:pt>
                <c:pt idx="1845">
                  <c:v>6.8999999999999773</c:v>
                </c:pt>
                <c:pt idx="1846">
                  <c:v>6.8999999999999773</c:v>
                </c:pt>
                <c:pt idx="1847">
                  <c:v>6.8999999999999773</c:v>
                </c:pt>
                <c:pt idx="1848">
                  <c:v>6.8999999999999773</c:v>
                </c:pt>
                <c:pt idx="1849">
                  <c:v>6.8999999999999773</c:v>
                </c:pt>
                <c:pt idx="1850">
                  <c:v>6.8999999999999773</c:v>
                </c:pt>
                <c:pt idx="1851">
                  <c:v>6.8999999999999773</c:v>
                </c:pt>
                <c:pt idx="1852">
                  <c:v>6.8999999999999773</c:v>
                </c:pt>
                <c:pt idx="1853">
                  <c:v>6.8999999999999773</c:v>
                </c:pt>
                <c:pt idx="1854">
                  <c:v>6.8999999999999773</c:v>
                </c:pt>
                <c:pt idx="1855">
                  <c:v>6.8999999999999773</c:v>
                </c:pt>
                <c:pt idx="1856">
                  <c:v>6.8999999999999773</c:v>
                </c:pt>
                <c:pt idx="1857">
                  <c:v>6.8999999999999773</c:v>
                </c:pt>
                <c:pt idx="1858">
                  <c:v>6.8999999999999773</c:v>
                </c:pt>
                <c:pt idx="1859">
                  <c:v>6.8999999999999773</c:v>
                </c:pt>
                <c:pt idx="1860">
                  <c:v>6.8999999999999773</c:v>
                </c:pt>
                <c:pt idx="1861">
                  <c:v>6.8999999999999773</c:v>
                </c:pt>
                <c:pt idx="1862">
                  <c:v>19.299999999999955</c:v>
                </c:pt>
                <c:pt idx="1863">
                  <c:v>30.099999999999909</c:v>
                </c:pt>
                <c:pt idx="1864">
                  <c:v>37.5</c:v>
                </c:pt>
                <c:pt idx="1865">
                  <c:v>43.399999999999977</c:v>
                </c:pt>
                <c:pt idx="1866">
                  <c:v>47.299999999999955</c:v>
                </c:pt>
                <c:pt idx="1867">
                  <c:v>51</c:v>
                </c:pt>
                <c:pt idx="1868">
                  <c:v>52.899999999999977</c:v>
                </c:pt>
                <c:pt idx="1869">
                  <c:v>54.899999999999977</c:v>
                </c:pt>
                <c:pt idx="1870">
                  <c:v>56.899999999999977</c:v>
                </c:pt>
                <c:pt idx="1871">
                  <c:v>58</c:v>
                </c:pt>
                <c:pt idx="1872">
                  <c:v>58.099999999999909</c:v>
                </c:pt>
                <c:pt idx="1873">
                  <c:v>58.199999999999932</c:v>
                </c:pt>
                <c:pt idx="1874">
                  <c:v>58.299999999999955</c:v>
                </c:pt>
                <c:pt idx="1875">
                  <c:v>58.399999999999977</c:v>
                </c:pt>
                <c:pt idx="1876">
                  <c:v>58.5</c:v>
                </c:pt>
                <c:pt idx="1877">
                  <c:v>58.599999999999909</c:v>
                </c:pt>
                <c:pt idx="1878">
                  <c:v>58.599999999999909</c:v>
                </c:pt>
                <c:pt idx="1879">
                  <c:v>58.699999999999932</c:v>
                </c:pt>
                <c:pt idx="1880">
                  <c:v>58.799999999999955</c:v>
                </c:pt>
                <c:pt idx="1881">
                  <c:v>58.899999999999977</c:v>
                </c:pt>
                <c:pt idx="1882">
                  <c:v>59</c:v>
                </c:pt>
                <c:pt idx="1883">
                  <c:v>59.099999999999909</c:v>
                </c:pt>
                <c:pt idx="1884">
                  <c:v>59.199999999999932</c:v>
                </c:pt>
                <c:pt idx="1885">
                  <c:v>59.299999999999955</c:v>
                </c:pt>
                <c:pt idx="1886">
                  <c:v>59.399999999999977</c:v>
                </c:pt>
                <c:pt idx="1887">
                  <c:v>59.5</c:v>
                </c:pt>
                <c:pt idx="1888">
                  <c:v>59.599999999999909</c:v>
                </c:pt>
                <c:pt idx="1889">
                  <c:v>59.699999999999932</c:v>
                </c:pt>
                <c:pt idx="1890">
                  <c:v>59.799999999999955</c:v>
                </c:pt>
                <c:pt idx="1891">
                  <c:v>59.899999999999977</c:v>
                </c:pt>
                <c:pt idx="1892">
                  <c:v>60</c:v>
                </c:pt>
                <c:pt idx="1893">
                  <c:v>60</c:v>
                </c:pt>
                <c:pt idx="1894">
                  <c:v>60.099999999999909</c:v>
                </c:pt>
                <c:pt idx="1895">
                  <c:v>60.199999999999932</c:v>
                </c:pt>
                <c:pt idx="1896">
                  <c:v>60.299999999999955</c:v>
                </c:pt>
                <c:pt idx="1897">
                  <c:v>60.399999999999977</c:v>
                </c:pt>
                <c:pt idx="1898">
                  <c:v>60.5</c:v>
                </c:pt>
                <c:pt idx="1899">
                  <c:v>60.599999999999909</c:v>
                </c:pt>
                <c:pt idx="1900">
                  <c:v>60.699999999999932</c:v>
                </c:pt>
                <c:pt idx="1901">
                  <c:v>60.799999999999955</c:v>
                </c:pt>
                <c:pt idx="1902">
                  <c:v>60.899999999999977</c:v>
                </c:pt>
                <c:pt idx="1903">
                  <c:v>61</c:v>
                </c:pt>
                <c:pt idx="1904">
                  <c:v>61.099999999999909</c:v>
                </c:pt>
                <c:pt idx="1905">
                  <c:v>61.199999999999932</c:v>
                </c:pt>
                <c:pt idx="1906">
                  <c:v>61.299999999999955</c:v>
                </c:pt>
                <c:pt idx="1907">
                  <c:v>61.399999999999977</c:v>
                </c:pt>
                <c:pt idx="1908">
                  <c:v>61.399999999999977</c:v>
                </c:pt>
                <c:pt idx="1909">
                  <c:v>61.5</c:v>
                </c:pt>
                <c:pt idx="1910">
                  <c:v>61.599999999999909</c:v>
                </c:pt>
                <c:pt idx="1911">
                  <c:v>61.699999999999932</c:v>
                </c:pt>
                <c:pt idx="1912">
                  <c:v>61.799999999999955</c:v>
                </c:pt>
                <c:pt idx="1913">
                  <c:v>61.899999999999977</c:v>
                </c:pt>
                <c:pt idx="1914">
                  <c:v>62</c:v>
                </c:pt>
                <c:pt idx="1915">
                  <c:v>62.099999999999909</c:v>
                </c:pt>
                <c:pt idx="1916">
                  <c:v>62.199999999999932</c:v>
                </c:pt>
                <c:pt idx="1917">
                  <c:v>62.299999999999955</c:v>
                </c:pt>
                <c:pt idx="1918">
                  <c:v>62.399999999999977</c:v>
                </c:pt>
                <c:pt idx="1919">
                  <c:v>62.5</c:v>
                </c:pt>
                <c:pt idx="1920">
                  <c:v>62.599999999999909</c:v>
                </c:pt>
                <c:pt idx="1921">
                  <c:v>62.699999999999932</c:v>
                </c:pt>
                <c:pt idx="1922">
                  <c:v>62.799999999999955</c:v>
                </c:pt>
                <c:pt idx="1923">
                  <c:v>62.799999999999955</c:v>
                </c:pt>
                <c:pt idx="1924">
                  <c:v>62.899999999999977</c:v>
                </c:pt>
                <c:pt idx="1925">
                  <c:v>63</c:v>
                </c:pt>
                <c:pt idx="1926">
                  <c:v>63.099999999999909</c:v>
                </c:pt>
                <c:pt idx="1927">
                  <c:v>63.199999999999932</c:v>
                </c:pt>
                <c:pt idx="1928">
                  <c:v>63.299999999999955</c:v>
                </c:pt>
                <c:pt idx="1929">
                  <c:v>63.399999999999977</c:v>
                </c:pt>
                <c:pt idx="1930">
                  <c:v>63.5</c:v>
                </c:pt>
                <c:pt idx="1931">
                  <c:v>63.599999999999909</c:v>
                </c:pt>
                <c:pt idx="1932">
                  <c:v>63.699999999999932</c:v>
                </c:pt>
                <c:pt idx="1933">
                  <c:v>63.799999999999955</c:v>
                </c:pt>
                <c:pt idx="1934">
                  <c:v>63.899999999999977</c:v>
                </c:pt>
                <c:pt idx="1935">
                  <c:v>64</c:v>
                </c:pt>
                <c:pt idx="1936">
                  <c:v>64.099999999999909</c:v>
                </c:pt>
                <c:pt idx="1937">
                  <c:v>64.199999999999932</c:v>
                </c:pt>
                <c:pt idx="1938">
                  <c:v>64.199999999999932</c:v>
                </c:pt>
                <c:pt idx="1939">
                  <c:v>64.299999999999955</c:v>
                </c:pt>
                <c:pt idx="1940">
                  <c:v>64.399999999999977</c:v>
                </c:pt>
                <c:pt idx="1941">
                  <c:v>64.5</c:v>
                </c:pt>
                <c:pt idx="1942">
                  <c:v>64.599999999999909</c:v>
                </c:pt>
                <c:pt idx="1943">
                  <c:v>64.699999999999932</c:v>
                </c:pt>
                <c:pt idx="1944">
                  <c:v>64.799999999999955</c:v>
                </c:pt>
                <c:pt idx="1945">
                  <c:v>64.899999999999977</c:v>
                </c:pt>
                <c:pt idx="1946">
                  <c:v>65</c:v>
                </c:pt>
                <c:pt idx="1947">
                  <c:v>65.099999999999909</c:v>
                </c:pt>
                <c:pt idx="1948">
                  <c:v>65.199999999999932</c:v>
                </c:pt>
                <c:pt idx="1949">
                  <c:v>65.299999999999955</c:v>
                </c:pt>
                <c:pt idx="1950">
                  <c:v>65.399999999999977</c:v>
                </c:pt>
                <c:pt idx="1951">
                  <c:v>65.5</c:v>
                </c:pt>
                <c:pt idx="1952">
                  <c:v>65.5</c:v>
                </c:pt>
                <c:pt idx="1953">
                  <c:v>65.599999999999909</c:v>
                </c:pt>
                <c:pt idx="1954">
                  <c:v>65.699999999999932</c:v>
                </c:pt>
                <c:pt idx="1955">
                  <c:v>65.799999999999955</c:v>
                </c:pt>
                <c:pt idx="1956">
                  <c:v>65.899999999999977</c:v>
                </c:pt>
                <c:pt idx="1957">
                  <c:v>66</c:v>
                </c:pt>
                <c:pt idx="1958">
                  <c:v>66.099999999999909</c:v>
                </c:pt>
                <c:pt idx="1959">
                  <c:v>66.099999999999909</c:v>
                </c:pt>
                <c:pt idx="1960">
                  <c:v>66.199999999999932</c:v>
                </c:pt>
                <c:pt idx="1961">
                  <c:v>66.299999999999955</c:v>
                </c:pt>
                <c:pt idx="1962">
                  <c:v>66.399999999999977</c:v>
                </c:pt>
                <c:pt idx="1963">
                  <c:v>66.5</c:v>
                </c:pt>
                <c:pt idx="1964">
                  <c:v>66.599999999999909</c:v>
                </c:pt>
                <c:pt idx="1965">
                  <c:v>66.699999999999932</c:v>
                </c:pt>
                <c:pt idx="1966">
                  <c:v>66.699999999999932</c:v>
                </c:pt>
                <c:pt idx="1967">
                  <c:v>66.799999999999955</c:v>
                </c:pt>
                <c:pt idx="1968">
                  <c:v>66.899999999999977</c:v>
                </c:pt>
                <c:pt idx="1969">
                  <c:v>67</c:v>
                </c:pt>
                <c:pt idx="1970">
                  <c:v>67.099999999999909</c:v>
                </c:pt>
                <c:pt idx="1971">
                  <c:v>67.199999999999932</c:v>
                </c:pt>
                <c:pt idx="1972">
                  <c:v>67.299999999999955</c:v>
                </c:pt>
                <c:pt idx="1973">
                  <c:v>67.399999999999977</c:v>
                </c:pt>
                <c:pt idx="1974">
                  <c:v>67.399999999999977</c:v>
                </c:pt>
                <c:pt idx="1975">
                  <c:v>67.5</c:v>
                </c:pt>
                <c:pt idx="1976">
                  <c:v>67.599999999999909</c:v>
                </c:pt>
                <c:pt idx="1977">
                  <c:v>67.699999999999932</c:v>
                </c:pt>
                <c:pt idx="1978">
                  <c:v>67.799999999999955</c:v>
                </c:pt>
                <c:pt idx="1979">
                  <c:v>67.899999999999977</c:v>
                </c:pt>
                <c:pt idx="1980">
                  <c:v>68</c:v>
                </c:pt>
                <c:pt idx="1981">
                  <c:v>68</c:v>
                </c:pt>
                <c:pt idx="1982">
                  <c:v>68.099999999999909</c:v>
                </c:pt>
                <c:pt idx="1983">
                  <c:v>68.199999999999932</c:v>
                </c:pt>
                <c:pt idx="1984">
                  <c:v>68.299999999999955</c:v>
                </c:pt>
                <c:pt idx="1985">
                  <c:v>68.399999999999977</c:v>
                </c:pt>
                <c:pt idx="1986">
                  <c:v>68.5</c:v>
                </c:pt>
                <c:pt idx="1987">
                  <c:v>68.599999999999909</c:v>
                </c:pt>
                <c:pt idx="1988">
                  <c:v>68.599999999999909</c:v>
                </c:pt>
                <c:pt idx="1989">
                  <c:v>68.699999999999932</c:v>
                </c:pt>
                <c:pt idx="1990">
                  <c:v>68.799999999999955</c:v>
                </c:pt>
                <c:pt idx="1991">
                  <c:v>68.899999999999977</c:v>
                </c:pt>
                <c:pt idx="1992">
                  <c:v>69</c:v>
                </c:pt>
                <c:pt idx="1993">
                  <c:v>69.099999999999909</c:v>
                </c:pt>
                <c:pt idx="1994">
                  <c:v>69.199999999999932</c:v>
                </c:pt>
                <c:pt idx="1995">
                  <c:v>69.299999999999955</c:v>
                </c:pt>
                <c:pt idx="1996">
                  <c:v>69.299999999999955</c:v>
                </c:pt>
                <c:pt idx="1997">
                  <c:v>69.399999999999977</c:v>
                </c:pt>
                <c:pt idx="1998">
                  <c:v>69.5</c:v>
                </c:pt>
                <c:pt idx="1999">
                  <c:v>69.599999999999909</c:v>
                </c:pt>
                <c:pt idx="2000">
                  <c:v>69.699999999999932</c:v>
                </c:pt>
                <c:pt idx="2001">
                  <c:v>69.799999999999955</c:v>
                </c:pt>
                <c:pt idx="2002">
                  <c:v>69.899999999999977</c:v>
                </c:pt>
                <c:pt idx="2003">
                  <c:v>69.899999999999977</c:v>
                </c:pt>
                <c:pt idx="2004">
                  <c:v>70</c:v>
                </c:pt>
                <c:pt idx="2005">
                  <c:v>70.099999999999909</c:v>
                </c:pt>
                <c:pt idx="2006">
                  <c:v>70.199999999999932</c:v>
                </c:pt>
                <c:pt idx="2007">
                  <c:v>70.299999999999955</c:v>
                </c:pt>
                <c:pt idx="2008">
                  <c:v>70.399999999999977</c:v>
                </c:pt>
                <c:pt idx="2009">
                  <c:v>70.5</c:v>
                </c:pt>
                <c:pt idx="2010">
                  <c:v>70.5</c:v>
                </c:pt>
                <c:pt idx="2011">
                  <c:v>70.599999999999909</c:v>
                </c:pt>
                <c:pt idx="2012">
                  <c:v>70.699999999999932</c:v>
                </c:pt>
                <c:pt idx="2013">
                  <c:v>70.799999999999955</c:v>
                </c:pt>
                <c:pt idx="2014">
                  <c:v>70.899999999999977</c:v>
                </c:pt>
                <c:pt idx="2015">
                  <c:v>71</c:v>
                </c:pt>
                <c:pt idx="2016">
                  <c:v>71.099999999999909</c:v>
                </c:pt>
                <c:pt idx="2017">
                  <c:v>71.199999999999932</c:v>
                </c:pt>
                <c:pt idx="2018">
                  <c:v>71.199999999999932</c:v>
                </c:pt>
                <c:pt idx="2019">
                  <c:v>71.299999999999955</c:v>
                </c:pt>
                <c:pt idx="2020">
                  <c:v>71.399999999999977</c:v>
                </c:pt>
                <c:pt idx="2021">
                  <c:v>71.5</c:v>
                </c:pt>
                <c:pt idx="2022">
                  <c:v>71.599999999999909</c:v>
                </c:pt>
                <c:pt idx="2023">
                  <c:v>71.699999999999932</c:v>
                </c:pt>
                <c:pt idx="2024">
                  <c:v>71.799999999999955</c:v>
                </c:pt>
                <c:pt idx="2025">
                  <c:v>71.799999999999955</c:v>
                </c:pt>
                <c:pt idx="2026">
                  <c:v>71.899999999999977</c:v>
                </c:pt>
                <c:pt idx="2027">
                  <c:v>72</c:v>
                </c:pt>
                <c:pt idx="2028">
                  <c:v>72.099999999999909</c:v>
                </c:pt>
                <c:pt idx="2029">
                  <c:v>72.199999999999932</c:v>
                </c:pt>
                <c:pt idx="2030">
                  <c:v>72.299999999999955</c:v>
                </c:pt>
                <c:pt idx="2031">
                  <c:v>72.399999999999977</c:v>
                </c:pt>
                <c:pt idx="2032">
                  <c:v>72.399999999999977</c:v>
                </c:pt>
                <c:pt idx="2033">
                  <c:v>72.5</c:v>
                </c:pt>
                <c:pt idx="2034">
                  <c:v>72.599999999999909</c:v>
                </c:pt>
                <c:pt idx="2035">
                  <c:v>72.699999999999932</c:v>
                </c:pt>
                <c:pt idx="2036">
                  <c:v>72.799999999999955</c:v>
                </c:pt>
                <c:pt idx="2037">
                  <c:v>73</c:v>
                </c:pt>
                <c:pt idx="2038">
                  <c:v>73.099999999999909</c:v>
                </c:pt>
                <c:pt idx="2039">
                  <c:v>73.299999999999955</c:v>
                </c:pt>
                <c:pt idx="2040">
                  <c:v>73.399999999999977</c:v>
                </c:pt>
                <c:pt idx="2041">
                  <c:v>73.599999999999909</c:v>
                </c:pt>
                <c:pt idx="2042">
                  <c:v>73.799999999999955</c:v>
                </c:pt>
                <c:pt idx="2043">
                  <c:v>73.899999999999977</c:v>
                </c:pt>
                <c:pt idx="2044">
                  <c:v>74.099999999999909</c:v>
                </c:pt>
                <c:pt idx="2045">
                  <c:v>74.199999999999932</c:v>
                </c:pt>
                <c:pt idx="2046">
                  <c:v>74.399999999999977</c:v>
                </c:pt>
                <c:pt idx="2047">
                  <c:v>74.5</c:v>
                </c:pt>
                <c:pt idx="2048">
                  <c:v>74.699999999999932</c:v>
                </c:pt>
                <c:pt idx="2049">
                  <c:v>74.899999999999977</c:v>
                </c:pt>
                <c:pt idx="2050">
                  <c:v>75</c:v>
                </c:pt>
                <c:pt idx="2051">
                  <c:v>75.199999999999932</c:v>
                </c:pt>
                <c:pt idx="2052">
                  <c:v>75.299999999999955</c:v>
                </c:pt>
                <c:pt idx="2053">
                  <c:v>75.5</c:v>
                </c:pt>
                <c:pt idx="2054">
                  <c:v>75.599999999999909</c:v>
                </c:pt>
                <c:pt idx="2055">
                  <c:v>75.799999999999955</c:v>
                </c:pt>
                <c:pt idx="2056">
                  <c:v>75.899999999999977</c:v>
                </c:pt>
                <c:pt idx="2057">
                  <c:v>76.099999999999909</c:v>
                </c:pt>
                <c:pt idx="2058">
                  <c:v>76.299999999999955</c:v>
                </c:pt>
                <c:pt idx="2059">
                  <c:v>76.399999999999977</c:v>
                </c:pt>
                <c:pt idx="2060">
                  <c:v>76.599999999999909</c:v>
                </c:pt>
                <c:pt idx="2061">
                  <c:v>76.699999999999932</c:v>
                </c:pt>
                <c:pt idx="2062">
                  <c:v>76.899999999999977</c:v>
                </c:pt>
                <c:pt idx="2063">
                  <c:v>77</c:v>
                </c:pt>
                <c:pt idx="2064">
                  <c:v>77.199999999999932</c:v>
                </c:pt>
                <c:pt idx="2065">
                  <c:v>77.299999999999955</c:v>
                </c:pt>
                <c:pt idx="2066">
                  <c:v>77.5</c:v>
                </c:pt>
                <c:pt idx="2067">
                  <c:v>77.699999999999932</c:v>
                </c:pt>
                <c:pt idx="2068">
                  <c:v>77.799999999999955</c:v>
                </c:pt>
                <c:pt idx="2069">
                  <c:v>78</c:v>
                </c:pt>
                <c:pt idx="2070">
                  <c:v>78.099999999999909</c:v>
                </c:pt>
                <c:pt idx="2071">
                  <c:v>78.299999999999955</c:v>
                </c:pt>
                <c:pt idx="2072">
                  <c:v>78.399999999999977</c:v>
                </c:pt>
                <c:pt idx="2073">
                  <c:v>78.599999999999909</c:v>
                </c:pt>
                <c:pt idx="2074">
                  <c:v>78.699999999999932</c:v>
                </c:pt>
                <c:pt idx="2075">
                  <c:v>78.899999999999977</c:v>
                </c:pt>
                <c:pt idx="2076">
                  <c:v>79.099999999999909</c:v>
                </c:pt>
                <c:pt idx="2077">
                  <c:v>79.199999999999932</c:v>
                </c:pt>
                <c:pt idx="2078">
                  <c:v>79.399999999999977</c:v>
                </c:pt>
                <c:pt idx="2079">
                  <c:v>79.5</c:v>
                </c:pt>
                <c:pt idx="2080">
                  <c:v>79.699999999999932</c:v>
                </c:pt>
                <c:pt idx="2081">
                  <c:v>79.799999999999955</c:v>
                </c:pt>
                <c:pt idx="2082">
                  <c:v>80</c:v>
                </c:pt>
                <c:pt idx="2083">
                  <c:v>80.199999999999932</c:v>
                </c:pt>
                <c:pt idx="2084">
                  <c:v>80.199999999999932</c:v>
                </c:pt>
                <c:pt idx="2085">
                  <c:v>80.199999999999932</c:v>
                </c:pt>
                <c:pt idx="2086">
                  <c:v>80.299999999999955</c:v>
                </c:pt>
                <c:pt idx="2087">
                  <c:v>80.299999999999955</c:v>
                </c:pt>
                <c:pt idx="2088">
                  <c:v>80.299999999999955</c:v>
                </c:pt>
                <c:pt idx="2089">
                  <c:v>80.399999999999977</c:v>
                </c:pt>
                <c:pt idx="2090">
                  <c:v>80.399999999999977</c:v>
                </c:pt>
                <c:pt idx="2091">
                  <c:v>80.399999999999977</c:v>
                </c:pt>
                <c:pt idx="2092">
                  <c:v>80.399999999999977</c:v>
                </c:pt>
                <c:pt idx="2093">
                  <c:v>80.5</c:v>
                </c:pt>
                <c:pt idx="2094">
                  <c:v>80.5</c:v>
                </c:pt>
                <c:pt idx="2095">
                  <c:v>80.5</c:v>
                </c:pt>
                <c:pt idx="2096">
                  <c:v>80.5</c:v>
                </c:pt>
                <c:pt idx="2097">
                  <c:v>80.599999999999909</c:v>
                </c:pt>
                <c:pt idx="2098">
                  <c:v>80.599999999999909</c:v>
                </c:pt>
                <c:pt idx="2099">
                  <c:v>80.599999999999909</c:v>
                </c:pt>
                <c:pt idx="2100">
                  <c:v>80.699999999999932</c:v>
                </c:pt>
                <c:pt idx="2101">
                  <c:v>80.699999999999932</c:v>
                </c:pt>
                <c:pt idx="2102">
                  <c:v>80.699999999999932</c:v>
                </c:pt>
                <c:pt idx="2103">
                  <c:v>80.699999999999932</c:v>
                </c:pt>
                <c:pt idx="2104">
                  <c:v>80.799999999999955</c:v>
                </c:pt>
                <c:pt idx="2105">
                  <c:v>80.799999999999955</c:v>
                </c:pt>
                <c:pt idx="2106">
                  <c:v>80.799999999999955</c:v>
                </c:pt>
                <c:pt idx="2107">
                  <c:v>80.899999999999977</c:v>
                </c:pt>
                <c:pt idx="2108">
                  <c:v>80.899999999999977</c:v>
                </c:pt>
                <c:pt idx="2109">
                  <c:v>80.899999999999977</c:v>
                </c:pt>
                <c:pt idx="2110">
                  <c:v>80.899999999999977</c:v>
                </c:pt>
                <c:pt idx="2111">
                  <c:v>81</c:v>
                </c:pt>
                <c:pt idx="2112">
                  <c:v>81</c:v>
                </c:pt>
                <c:pt idx="2113">
                  <c:v>81</c:v>
                </c:pt>
                <c:pt idx="2114">
                  <c:v>81</c:v>
                </c:pt>
                <c:pt idx="2115">
                  <c:v>81.099999999999909</c:v>
                </c:pt>
                <c:pt idx="2116">
                  <c:v>81.099999999999909</c:v>
                </c:pt>
                <c:pt idx="2117">
                  <c:v>81.099999999999909</c:v>
                </c:pt>
                <c:pt idx="2118">
                  <c:v>81.199999999999932</c:v>
                </c:pt>
                <c:pt idx="2119">
                  <c:v>81.199999999999932</c:v>
                </c:pt>
                <c:pt idx="2120">
                  <c:v>81.199999999999932</c:v>
                </c:pt>
                <c:pt idx="2121">
                  <c:v>81.199999999999932</c:v>
                </c:pt>
                <c:pt idx="2122">
                  <c:v>81.299999999999955</c:v>
                </c:pt>
                <c:pt idx="2123">
                  <c:v>81.299999999999955</c:v>
                </c:pt>
                <c:pt idx="2124">
                  <c:v>81.299999999999955</c:v>
                </c:pt>
                <c:pt idx="2125">
                  <c:v>81.299999999999955</c:v>
                </c:pt>
                <c:pt idx="2126">
                  <c:v>81.399999999999977</c:v>
                </c:pt>
                <c:pt idx="2127">
                  <c:v>81.399999999999977</c:v>
                </c:pt>
                <c:pt idx="2128">
                  <c:v>81.399999999999977</c:v>
                </c:pt>
                <c:pt idx="2129">
                  <c:v>81.5</c:v>
                </c:pt>
                <c:pt idx="2130">
                  <c:v>81.5</c:v>
                </c:pt>
                <c:pt idx="2131">
                  <c:v>81.5</c:v>
                </c:pt>
                <c:pt idx="2132">
                  <c:v>81.5</c:v>
                </c:pt>
                <c:pt idx="2133">
                  <c:v>81.599999999999909</c:v>
                </c:pt>
                <c:pt idx="2134">
                  <c:v>81.599999999999909</c:v>
                </c:pt>
                <c:pt idx="2135">
                  <c:v>81.599999999999909</c:v>
                </c:pt>
                <c:pt idx="2136">
                  <c:v>81.699999999999932</c:v>
                </c:pt>
                <c:pt idx="2137">
                  <c:v>81.699999999999932</c:v>
                </c:pt>
                <c:pt idx="2138">
                  <c:v>81.699999999999932</c:v>
                </c:pt>
                <c:pt idx="2139">
                  <c:v>81.699999999999932</c:v>
                </c:pt>
                <c:pt idx="2140">
                  <c:v>81.799999999999955</c:v>
                </c:pt>
                <c:pt idx="2141">
                  <c:v>81.799999999999955</c:v>
                </c:pt>
                <c:pt idx="2142">
                  <c:v>81.799999999999955</c:v>
                </c:pt>
                <c:pt idx="2143">
                  <c:v>81.799999999999955</c:v>
                </c:pt>
                <c:pt idx="2144">
                  <c:v>81.899999999999977</c:v>
                </c:pt>
                <c:pt idx="2145">
                  <c:v>81.899999999999977</c:v>
                </c:pt>
                <c:pt idx="2146">
                  <c:v>81.899999999999977</c:v>
                </c:pt>
                <c:pt idx="2147">
                  <c:v>82</c:v>
                </c:pt>
                <c:pt idx="2148">
                  <c:v>82</c:v>
                </c:pt>
                <c:pt idx="2149">
                  <c:v>82</c:v>
                </c:pt>
                <c:pt idx="2150">
                  <c:v>82</c:v>
                </c:pt>
                <c:pt idx="2151">
                  <c:v>82.099999999999909</c:v>
                </c:pt>
                <c:pt idx="2152">
                  <c:v>82.099999999999909</c:v>
                </c:pt>
                <c:pt idx="2153">
                  <c:v>82.099999999999909</c:v>
                </c:pt>
                <c:pt idx="2154">
                  <c:v>82.099999999999909</c:v>
                </c:pt>
                <c:pt idx="2155">
                  <c:v>82.199999999999932</c:v>
                </c:pt>
                <c:pt idx="2156">
                  <c:v>82.199999999999932</c:v>
                </c:pt>
                <c:pt idx="2157">
                  <c:v>82.199999999999932</c:v>
                </c:pt>
                <c:pt idx="2158">
                  <c:v>82.299999999999955</c:v>
                </c:pt>
                <c:pt idx="2159">
                  <c:v>82.299999999999955</c:v>
                </c:pt>
                <c:pt idx="2160">
                  <c:v>82.299999999999955</c:v>
                </c:pt>
                <c:pt idx="2161">
                  <c:v>82.299999999999955</c:v>
                </c:pt>
                <c:pt idx="2162">
                  <c:v>82.399999999999977</c:v>
                </c:pt>
                <c:pt idx="2163">
                  <c:v>82.399999999999977</c:v>
                </c:pt>
                <c:pt idx="2164">
                  <c:v>82.399999999999977</c:v>
                </c:pt>
                <c:pt idx="2165">
                  <c:v>82.5</c:v>
                </c:pt>
                <c:pt idx="2166">
                  <c:v>82.5</c:v>
                </c:pt>
                <c:pt idx="2167">
                  <c:v>82.5</c:v>
                </c:pt>
                <c:pt idx="2168">
                  <c:v>82.5</c:v>
                </c:pt>
                <c:pt idx="2169">
                  <c:v>82.599999999999909</c:v>
                </c:pt>
                <c:pt idx="2170">
                  <c:v>82.599999999999909</c:v>
                </c:pt>
                <c:pt idx="2171">
                  <c:v>82.599999999999909</c:v>
                </c:pt>
                <c:pt idx="2172">
                  <c:v>82.599999999999909</c:v>
                </c:pt>
                <c:pt idx="2173">
                  <c:v>82.699999999999932</c:v>
                </c:pt>
                <c:pt idx="2174">
                  <c:v>82.699999999999932</c:v>
                </c:pt>
                <c:pt idx="2175">
                  <c:v>82.699999999999932</c:v>
                </c:pt>
                <c:pt idx="2176">
                  <c:v>82.799999999999955</c:v>
                </c:pt>
                <c:pt idx="2177">
                  <c:v>82.799999999999955</c:v>
                </c:pt>
                <c:pt idx="2178">
                  <c:v>82.799999999999955</c:v>
                </c:pt>
                <c:pt idx="2179">
                  <c:v>82.799999999999955</c:v>
                </c:pt>
                <c:pt idx="2180">
                  <c:v>82.899999999999977</c:v>
                </c:pt>
                <c:pt idx="2181">
                  <c:v>82.899999999999977</c:v>
                </c:pt>
                <c:pt idx="2182">
                  <c:v>82.899999999999977</c:v>
                </c:pt>
                <c:pt idx="2183">
                  <c:v>83</c:v>
                </c:pt>
                <c:pt idx="2184">
                  <c:v>83</c:v>
                </c:pt>
                <c:pt idx="2185">
                  <c:v>83</c:v>
                </c:pt>
                <c:pt idx="2186">
                  <c:v>83</c:v>
                </c:pt>
                <c:pt idx="2187">
                  <c:v>83.099999999999909</c:v>
                </c:pt>
                <c:pt idx="2188">
                  <c:v>83.099999999999909</c:v>
                </c:pt>
                <c:pt idx="2189">
                  <c:v>83.099999999999909</c:v>
                </c:pt>
                <c:pt idx="2190">
                  <c:v>83.099999999999909</c:v>
                </c:pt>
                <c:pt idx="2191">
                  <c:v>83.199999999999932</c:v>
                </c:pt>
                <c:pt idx="2192">
                  <c:v>83.199999999999932</c:v>
                </c:pt>
                <c:pt idx="2193">
                  <c:v>83.199999999999932</c:v>
                </c:pt>
                <c:pt idx="2194">
                  <c:v>83.299999999999955</c:v>
                </c:pt>
                <c:pt idx="2195">
                  <c:v>83.299999999999955</c:v>
                </c:pt>
                <c:pt idx="2196">
                  <c:v>83.299999999999955</c:v>
                </c:pt>
                <c:pt idx="2197">
                  <c:v>83.299999999999955</c:v>
                </c:pt>
                <c:pt idx="2198">
                  <c:v>83.399999999999977</c:v>
                </c:pt>
                <c:pt idx="2199">
                  <c:v>83.399999999999977</c:v>
                </c:pt>
                <c:pt idx="2200">
                  <c:v>83.399999999999977</c:v>
                </c:pt>
                <c:pt idx="2201">
                  <c:v>83.399999999999977</c:v>
                </c:pt>
                <c:pt idx="2202">
                  <c:v>83.5</c:v>
                </c:pt>
                <c:pt idx="2203">
                  <c:v>83.5</c:v>
                </c:pt>
                <c:pt idx="2204">
                  <c:v>83.5</c:v>
                </c:pt>
                <c:pt idx="2205">
                  <c:v>83.599999999999909</c:v>
                </c:pt>
                <c:pt idx="2206">
                  <c:v>83.599999999999909</c:v>
                </c:pt>
                <c:pt idx="2207">
                  <c:v>83.599999999999909</c:v>
                </c:pt>
                <c:pt idx="2208">
                  <c:v>83.599999999999909</c:v>
                </c:pt>
                <c:pt idx="2209">
                  <c:v>83.699999999999932</c:v>
                </c:pt>
                <c:pt idx="2210">
                  <c:v>83.699999999999932</c:v>
                </c:pt>
                <c:pt idx="2211">
                  <c:v>83.699999999999932</c:v>
                </c:pt>
                <c:pt idx="2212">
                  <c:v>83.799999999999955</c:v>
                </c:pt>
                <c:pt idx="2213">
                  <c:v>83.799999999999955</c:v>
                </c:pt>
                <c:pt idx="2214">
                  <c:v>83.799999999999955</c:v>
                </c:pt>
                <c:pt idx="2215">
                  <c:v>83.799999999999955</c:v>
                </c:pt>
                <c:pt idx="2216">
                  <c:v>83.899999999999977</c:v>
                </c:pt>
                <c:pt idx="2217">
                  <c:v>83.899999999999977</c:v>
                </c:pt>
                <c:pt idx="2218">
                  <c:v>83.899999999999977</c:v>
                </c:pt>
                <c:pt idx="2219">
                  <c:v>83.899999999999977</c:v>
                </c:pt>
                <c:pt idx="2220">
                  <c:v>84</c:v>
                </c:pt>
                <c:pt idx="2221">
                  <c:v>84</c:v>
                </c:pt>
                <c:pt idx="2222">
                  <c:v>84</c:v>
                </c:pt>
                <c:pt idx="2223">
                  <c:v>84.099999999999909</c:v>
                </c:pt>
                <c:pt idx="2224">
                  <c:v>84.099999999999909</c:v>
                </c:pt>
                <c:pt idx="2225">
                  <c:v>84.099999999999909</c:v>
                </c:pt>
                <c:pt idx="2226">
                  <c:v>84.099999999999909</c:v>
                </c:pt>
                <c:pt idx="2227">
                  <c:v>84.199999999999932</c:v>
                </c:pt>
                <c:pt idx="2228">
                  <c:v>84.199999999999932</c:v>
                </c:pt>
                <c:pt idx="2229">
                  <c:v>84.199999999999932</c:v>
                </c:pt>
                <c:pt idx="2230">
                  <c:v>84.299999999999955</c:v>
                </c:pt>
                <c:pt idx="2231">
                  <c:v>84.299999999999955</c:v>
                </c:pt>
                <c:pt idx="2232">
                  <c:v>84.299999999999955</c:v>
                </c:pt>
                <c:pt idx="2233">
                  <c:v>84.299999999999955</c:v>
                </c:pt>
                <c:pt idx="2234">
                  <c:v>84.399999999999977</c:v>
                </c:pt>
                <c:pt idx="2235">
                  <c:v>84.399999999999977</c:v>
                </c:pt>
                <c:pt idx="2236">
                  <c:v>84.399999999999977</c:v>
                </c:pt>
                <c:pt idx="2237">
                  <c:v>84.399999999999977</c:v>
                </c:pt>
                <c:pt idx="2238">
                  <c:v>84.5</c:v>
                </c:pt>
                <c:pt idx="2239">
                  <c:v>84.5</c:v>
                </c:pt>
                <c:pt idx="2240">
                  <c:v>84.5</c:v>
                </c:pt>
                <c:pt idx="2241">
                  <c:v>84.599999999999909</c:v>
                </c:pt>
                <c:pt idx="2242">
                  <c:v>84.599999999999909</c:v>
                </c:pt>
                <c:pt idx="2243">
                  <c:v>84.599999999999909</c:v>
                </c:pt>
                <c:pt idx="2244">
                  <c:v>84.599999999999909</c:v>
                </c:pt>
                <c:pt idx="2245">
                  <c:v>84.699999999999932</c:v>
                </c:pt>
                <c:pt idx="2246">
                  <c:v>84.699999999999932</c:v>
                </c:pt>
                <c:pt idx="2247">
                  <c:v>84.699999999999932</c:v>
                </c:pt>
                <c:pt idx="2248">
                  <c:v>84.699999999999932</c:v>
                </c:pt>
                <c:pt idx="2249">
                  <c:v>84.799999999999955</c:v>
                </c:pt>
                <c:pt idx="2250">
                  <c:v>84.799999999999955</c:v>
                </c:pt>
                <c:pt idx="2251">
                  <c:v>84.799999999999955</c:v>
                </c:pt>
                <c:pt idx="2252">
                  <c:v>84.899999999999977</c:v>
                </c:pt>
                <c:pt idx="2253">
                  <c:v>84.899999999999977</c:v>
                </c:pt>
                <c:pt idx="2254">
                  <c:v>84.899999999999977</c:v>
                </c:pt>
                <c:pt idx="2255">
                  <c:v>84.899999999999977</c:v>
                </c:pt>
                <c:pt idx="2256">
                  <c:v>85</c:v>
                </c:pt>
                <c:pt idx="2257">
                  <c:v>85</c:v>
                </c:pt>
                <c:pt idx="2258">
                  <c:v>85</c:v>
                </c:pt>
                <c:pt idx="2259">
                  <c:v>85.099999999999909</c:v>
                </c:pt>
                <c:pt idx="2260">
                  <c:v>85.099999999999909</c:v>
                </c:pt>
                <c:pt idx="2261">
                  <c:v>85.099999999999909</c:v>
                </c:pt>
                <c:pt idx="2262">
                  <c:v>85.099999999999909</c:v>
                </c:pt>
                <c:pt idx="2263">
                  <c:v>85.199999999999932</c:v>
                </c:pt>
                <c:pt idx="2264">
                  <c:v>85.199999999999932</c:v>
                </c:pt>
                <c:pt idx="2265">
                  <c:v>85.199999999999932</c:v>
                </c:pt>
                <c:pt idx="2266">
                  <c:v>85.199999999999932</c:v>
                </c:pt>
                <c:pt idx="2267">
                  <c:v>85.299999999999955</c:v>
                </c:pt>
                <c:pt idx="2268">
                  <c:v>85.299999999999955</c:v>
                </c:pt>
                <c:pt idx="2269">
                  <c:v>85.299999999999955</c:v>
                </c:pt>
                <c:pt idx="2270">
                  <c:v>85.399999999999977</c:v>
                </c:pt>
                <c:pt idx="2271">
                  <c:v>85.399999999999977</c:v>
                </c:pt>
                <c:pt idx="2272">
                  <c:v>85.399999999999977</c:v>
                </c:pt>
                <c:pt idx="2273">
                  <c:v>85.399999999999977</c:v>
                </c:pt>
                <c:pt idx="2274">
                  <c:v>85.5</c:v>
                </c:pt>
                <c:pt idx="2275">
                  <c:v>85.5</c:v>
                </c:pt>
                <c:pt idx="2276">
                  <c:v>85.5</c:v>
                </c:pt>
                <c:pt idx="2277">
                  <c:v>85.599999999999909</c:v>
                </c:pt>
                <c:pt idx="2278">
                  <c:v>85.599999999999909</c:v>
                </c:pt>
                <c:pt idx="2279">
                  <c:v>85.599999999999909</c:v>
                </c:pt>
                <c:pt idx="2280">
                  <c:v>85.599999999999909</c:v>
                </c:pt>
                <c:pt idx="2281">
                  <c:v>85.699999999999932</c:v>
                </c:pt>
                <c:pt idx="2282">
                  <c:v>85.699999999999932</c:v>
                </c:pt>
                <c:pt idx="2283">
                  <c:v>85.699999999999932</c:v>
                </c:pt>
                <c:pt idx="2284">
                  <c:v>85.699999999999932</c:v>
                </c:pt>
                <c:pt idx="2285">
                  <c:v>85.799999999999955</c:v>
                </c:pt>
                <c:pt idx="2286">
                  <c:v>85.799999999999955</c:v>
                </c:pt>
                <c:pt idx="2287">
                  <c:v>85.799999999999955</c:v>
                </c:pt>
                <c:pt idx="2288">
                  <c:v>85.899999999999977</c:v>
                </c:pt>
                <c:pt idx="2289">
                  <c:v>85.899999999999977</c:v>
                </c:pt>
                <c:pt idx="2290">
                  <c:v>85.899999999999977</c:v>
                </c:pt>
                <c:pt idx="2291">
                  <c:v>85.899999999999977</c:v>
                </c:pt>
                <c:pt idx="2292">
                  <c:v>86</c:v>
                </c:pt>
                <c:pt idx="2293">
                  <c:v>86</c:v>
                </c:pt>
                <c:pt idx="2294">
                  <c:v>86</c:v>
                </c:pt>
                <c:pt idx="2295">
                  <c:v>86</c:v>
                </c:pt>
                <c:pt idx="2296">
                  <c:v>86.099999999999909</c:v>
                </c:pt>
                <c:pt idx="2297">
                  <c:v>86.099999999999909</c:v>
                </c:pt>
                <c:pt idx="2298">
                  <c:v>86.099999999999909</c:v>
                </c:pt>
                <c:pt idx="2299">
                  <c:v>86.199999999999932</c:v>
                </c:pt>
                <c:pt idx="2300">
                  <c:v>86.199999999999932</c:v>
                </c:pt>
                <c:pt idx="2301">
                  <c:v>86.199999999999932</c:v>
                </c:pt>
                <c:pt idx="2302">
                  <c:v>86.199999999999932</c:v>
                </c:pt>
                <c:pt idx="2303">
                  <c:v>86.299999999999955</c:v>
                </c:pt>
                <c:pt idx="2304">
                  <c:v>86.299999999999955</c:v>
                </c:pt>
                <c:pt idx="2305">
                  <c:v>86.299999999999955</c:v>
                </c:pt>
                <c:pt idx="2306">
                  <c:v>86.399999999999977</c:v>
                </c:pt>
                <c:pt idx="2307">
                  <c:v>86.399999999999977</c:v>
                </c:pt>
                <c:pt idx="2308">
                  <c:v>86.399999999999977</c:v>
                </c:pt>
                <c:pt idx="2309">
                  <c:v>86.399999999999977</c:v>
                </c:pt>
                <c:pt idx="2310">
                  <c:v>86.5</c:v>
                </c:pt>
                <c:pt idx="2311">
                  <c:v>86.5</c:v>
                </c:pt>
                <c:pt idx="2312">
                  <c:v>86.5</c:v>
                </c:pt>
                <c:pt idx="2313">
                  <c:v>86.5</c:v>
                </c:pt>
                <c:pt idx="2314">
                  <c:v>86.599999999999909</c:v>
                </c:pt>
                <c:pt idx="2315">
                  <c:v>86.599999999999909</c:v>
                </c:pt>
                <c:pt idx="2316">
                  <c:v>86.599999999999909</c:v>
                </c:pt>
                <c:pt idx="2317">
                  <c:v>86.699999999999932</c:v>
                </c:pt>
                <c:pt idx="2318">
                  <c:v>86.699999999999932</c:v>
                </c:pt>
                <c:pt idx="2319">
                  <c:v>86.699999999999932</c:v>
                </c:pt>
                <c:pt idx="2320">
                  <c:v>86.699999999999932</c:v>
                </c:pt>
                <c:pt idx="2321">
                  <c:v>86.799999999999955</c:v>
                </c:pt>
                <c:pt idx="2322">
                  <c:v>86.799999999999955</c:v>
                </c:pt>
                <c:pt idx="2323">
                  <c:v>86.799999999999955</c:v>
                </c:pt>
                <c:pt idx="2324">
                  <c:v>86.899999999999977</c:v>
                </c:pt>
                <c:pt idx="2325">
                  <c:v>86.899999999999977</c:v>
                </c:pt>
                <c:pt idx="2326">
                  <c:v>86.899999999999977</c:v>
                </c:pt>
                <c:pt idx="2327">
                  <c:v>86.899999999999977</c:v>
                </c:pt>
                <c:pt idx="2328">
                  <c:v>87</c:v>
                </c:pt>
                <c:pt idx="2329">
                  <c:v>87</c:v>
                </c:pt>
                <c:pt idx="2330">
                  <c:v>87</c:v>
                </c:pt>
                <c:pt idx="2331">
                  <c:v>87</c:v>
                </c:pt>
                <c:pt idx="2332">
                  <c:v>87.099999999999909</c:v>
                </c:pt>
                <c:pt idx="2333">
                  <c:v>87.099999999999909</c:v>
                </c:pt>
                <c:pt idx="2334">
                  <c:v>87.099999999999909</c:v>
                </c:pt>
                <c:pt idx="2335">
                  <c:v>87.199999999999932</c:v>
                </c:pt>
                <c:pt idx="2336">
                  <c:v>87.199999999999932</c:v>
                </c:pt>
                <c:pt idx="2337">
                  <c:v>87.199999999999932</c:v>
                </c:pt>
                <c:pt idx="2338">
                  <c:v>87.199999999999932</c:v>
                </c:pt>
                <c:pt idx="2339">
                  <c:v>87.299999999999955</c:v>
                </c:pt>
                <c:pt idx="2340">
                  <c:v>87.299999999999955</c:v>
                </c:pt>
                <c:pt idx="2341">
                  <c:v>87.299999999999955</c:v>
                </c:pt>
                <c:pt idx="2342">
                  <c:v>87.299999999999955</c:v>
                </c:pt>
                <c:pt idx="2343">
                  <c:v>87.399999999999977</c:v>
                </c:pt>
                <c:pt idx="2344">
                  <c:v>87.399999999999977</c:v>
                </c:pt>
                <c:pt idx="2345">
                  <c:v>87.399999999999977</c:v>
                </c:pt>
                <c:pt idx="2346">
                  <c:v>87.5</c:v>
                </c:pt>
                <c:pt idx="2347">
                  <c:v>87.5</c:v>
                </c:pt>
                <c:pt idx="2348">
                  <c:v>87.5</c:v>
                </c:pt>
                <c:pt idx="2349">
                  <c:v>87.5</c:v>
                </c:pt>
                <c:pt idx="2350">
                  <c:v>87.599999999999909</c:v>
                </c:pt>
                <c:pt idx="2351">
                  <c:v>87.599999999999909</c:v>
                </c:pt>
                <c:pt idx="2352">
                  <c:v>87.699999999999932</c:v>
                </c:pt>
                <c:pt idx="2353">
                  <c:v>87.699999999999932</c:v>
                </c:pt>
                <c:pt idx="2354">
                  <c:v>87.799999999999955</c:v>
                </c:pt>
                <c:pt idx="2355">
                  <c:v>87.799999999999955</c:v>
                </c:pt>
                <c:pt idx="2356">
                  <c:v>87.899999999999977</c:v>
                </c:pt>
                <c:pt idx="2357">
                  <c:v>87.899999999999977</c:v>
                </c:pt>
                <c:pt idx="2358">
                  <c:v>88</c:v>
                </c:pt>
                <c:pt idx="2359">
                  <c:v>88</c:v>
                </c:pt>
                <c:pt idx="2360">
                  <c:v>88</c:v>
                </c:pt>
                <c:pt idx="2361">
                  <c:v>88.099999999999909</c:v>
                </c:pt>
                <c:pt idx="2362">
                  <c:v>88.099999999999909</c:v>
                </c:pt>
                <c:pt idx="2363">
                  <c:v>88.199999999999932</c:v>
                </c:pt>
                <c:pt idx="2364">
                  <c:v>88.199999999999932</c:v>
                </c:pt>
                <c:pt idx="2365">
                  <c:v>88.299999999999955</c:v>
                </c:pt>
                <c:pt idx="2366">
                  <c:v>88.299999999999955</c:v>
                </c:pt>
                <c:pt idx="2367">
                  <c:v>88.399999999999977</c:v>
                </c:pt>
                <c:pt idx="2368">
                  <c:v>88.399999999999977</c:v>
                </c:pt>
                <c:pt idx="2369">
                  <c:v>88.5</c:v>
                </c:pt>
                <c:pt idx="2370">
                  <c:v>88.5</c:v>
                </c:pt>
                <c:pt idx="2371">
                  <c:v>88.5</c:v>
                </c:pt>
                <c:pt idx="2372">
                  <c:v>88.599999999999909</c:v>
                </c:pt>
                <c:pt idx="2373">
                  <c:v>88.599999999999909</c:v>
                </c:pt>
                <c:pt idx="2374">
                  <c:v>88.699999999999932</c:v>
                </c:pt>
                <c:pt idx="2375">
                  <c:v>88.699999999999932</c:v>
                </c:pt>
                <c:pt idx="2376">
                  <c:v>88.799999999999955</c:v>
                </c:pt>
                <c:pt idx="2377">
                  <c:v>88.799999999999955</c:v>
                </c:pt>
                <c:pt idx="2378">
                  <c:v>88.899999999999977</c:v>
                </c:pt>
                <c:pt idx="2379">
                  <c:v>88.899999999999977</c:v>
                </c:pt>
                <c:pt idx="2380">
                  <c:v>89</c:v>
                </c:pt>
                <c:pt idx="2381">
                  <c:v>89</c:v>
                </c:pt>
                <c:pt idx="2382">
                  <c:v>89.099999999999909</c:v>
                </c:pt>
                <c:pt idx="2383">
                  <c:v>89.099999999999909</c:v>
                </c:pt>
                <c:pt idx="2384">
                  <c:v>89.099999999999909</c:v>
                </c:pt>
                <c:pt idx="2385">
                  <c:v>89.199999999999932</c:v>
                </c:pt>
                <c:pt idx="2386">
                  <c:v>89.199999999999932</c:v>
                </c:pt>
                <c:pt idx="2387">
                  <c:v>89.299999999999955</c:v>
                </c:pt>
                <c:pt idx="2388">
                  <c:v>89.299999999999955</c:v>
                </c:pt>
                <c:pt idx="2389">
                  <c:v>89.399999999999977</c:v>
                </c:pt>
                <c:pt idx="2390">
                  <c:v>89.399999999999977</c:v>
                </c:pt>
                <c:pt idx="2391">
                  <c:v>89.5</c:v>
                </c:pt>
                <c:pt idx="2392">
                  <c:v>89.5</c:v>
                </c:pt>
                <c:pt idx="2393">
                  <c:v>89.599999999999909</c:v>
                </c:pt>
                <c:pt idx="2394">
                  <c:v>89.599999999999909</c:v>
                </c:pt>
                <c:pt idx="2395">
                  <c:v>89.599999999999909</c:v>
                </c:pt>
                <c:pt idx="2396">
                  <c:v>89.699999999999932</c:v>
                </c:pt>
                <c:pt idx="2397">
                  <c:v>89.699999999999932</c:v>
                </c:pt>
                <c:pt idx="2398">
                  <c:v>89.799999999999955</c:v>
                </c:pt>
                <c:pt idx="2399">
                  <c:v>89.799999999999955</c:v>
                </c:pt>
                <c:pt idx="2400">
                  <c:v>89.899999999999977</c:v>
                </c:pt>
                <c:pt idx="2401">
                  <c:v>89.899999999999977</c:v>
                </c:pt>
                <c:pt idx="2402">
                  <c:v>90</c:v>
                </c:pt>
                <c:pt idx="2403">
                  <c:v>90</c:v>
                </c:pt>
                <c:pt idx="2404">
                  <c:v>90.099999999999909</c:v>
                </c:pt>
                <c:pt idx="2405">
                  <c:v>90.099999999999909</c:v>
                </c:pt>
                <c:pt idx="2406">
                  <c:v>90.099999999999909</c:v>
                </c:pt>
                <c:pt idx="2407">
                  <c:v>90.199999999999932</c:v>
                </c:pt>
                <c:pt idx="2408">
                  <c:v>90.199999999999932</c:v>
                </c:pt>
                <c:pt idx="2409">
                  <c:v>90.299999999999955</c:v>
                </c:pt>
                <c:pt idx="2410">
                  <c:v>90.299999999999955</c:v>
                </c:pt>
                <c:pt idx="2411">
                  <c:v>90.399999999999977</c:v>
                </c:pt>
                <c:pt idx="2412">
                  <c:v>90.399999999999977</c:v>
                </c:pt>
                <c:pt idx="2413">
                  <c:v>90.5</c:v>
                </c:pt>
                <c:pt idx="2414">
                  <c:v>90.5</c:v>
                </c:pt>
                <c:pt idx="2415">
                  <c:v>90.599999999999909</c:v>
                </c:pt>
                <c:pt idx="2416">
                  <c:v>90.599999999999909</c:v>
                </c:pt>
                <c:pt idx="2417">
                  <c:v>90.599999999999909</c:v>
                </c:pt>
                <c:pt idx="2418">
                  <c:v>90.699999999999932</c:v>
                </c:pt>
                <c:pt idx="2419">
                  <c:v>90.699999999999932</c:v>
                </c:pt>
                <c:pt idx="2420">
                  <c:v>90.799999999999955</c:v>
                </c:pt>
                <c:pt idx="2421">
                  <c:v>90.799999999999955</c:v>
                </c:pt>
                <c:pt idx="2422">
                  <c:v>90.899999999999977</c:v>
                </c:pt>
                <c:pt idx="2423">
                  <c:v>90.899999999999977</c:v>
                </c:pt>
                <c:pt idx="2424">
                  <c:v>91</c:v>
                </c:pt>
                <c:pt idx="2425">
                  <c:v>91</c:v>
                </c:pt>
                <c:pt idx="2426">
                  <c:v>91.099999999999909</c:v>
                </c:pt>
                <c:pt idx="2427">
                  <c:v>91.099999999999909</c:v>
                </c:pt>
                <c:pt idx="2428">
                  <c:v>91.199999999999932</c:v>
                </c:pt>
                <c:pt idx="2429">
                  <c:v>91.199999999999932</c:v>
                </c:pt>
                <c:pt idx="2430">
                  <c:v>91.199999999999932</c:v>
                </c:pt>
                <c:pt idx="2431">
                  <c:v>91.299999999999955</c:v>
                </c:pt>
                <c:pt idx="2432">
                  <c:v>91.299999999999955</c:v>
                </c:pt>
                <c:pt idx="2433">
                  <c:v>91.399999999999977</c:v>
                </c:pt>
                <c:pt idx="2434">
                  <c:v>91.399999999999977</c:v>
                </c:pt>
                <c:pt idx="2435">
                  <c:v>91.5</c:v>
                </c:pt>
                <c:pt idx="2436">
                  <c:v>91.5</c:v>
                </c:pt>
                <c:pt idx="2437">
                  <c:v>91.599999999999909</c:v>
                </c:pt>
                <c:pt idx="2438">
                  <c:v>91.599999999999909</c:v>
                </c:pt>
                <c:pt idx="2439">
                  <c:v>91.699999999999932</c:v>
                </c:pt>
                <c:pt idx="2440">
                  <c:v>91.699999999999932</c:v>
                </c:pt>
                <c:pt idx="2441">
                  <c:v>91.699999999999932</c:v>
                </c:pt>
                <c:pt idx="2442">
                  <c:v>91.799999999999955</c:v>
                </c:pt>
                <c:pt idx="2443">
                  <c:v>91.799999999999955</c:v>
                </c:pt>
                <c:pt idx="2444">
                  <c:v>91.899999999999977</c:v>
                </c:pt>
                <c:pt idx="2445">
                  <c:v>91.899999999999977</c:v>
                </c:pt>
                <c:pt idx="2446">
                  <c:v>92</c:v>
                </c:pt>
                <c:pt idx="2447">
                  <c:v>92</c:v>
                </c:pt>
                <c:pt idx="2448">
                  <c:v>92.099999999999909</c:v>
                </c:pt>
                <c:pt idx="2449">
                  <c:v>92.099999999999909</c:v>
                </c:pt>
                <c:pt idx="2450">
                  <c:v>92.199999999999932</c:v>
                </c:pt>
                <c:pt idx="2451">
                  <c:v>92.199999999999932</c:v>
                </c:pt>
                <c:pt idx="2452">
                  <c:v>92.199999999999932</c:v>
                </c:pt>
                <c:pt idx="2453">
                  <c:v>92.299999999999955</c:v>
                </c:pt>
                <c:pt idx="2454">
                  <c:v>92.299999999999955</c:v>
                </c:pt>
                <c:pt idx="2455">
                  <c:v>92.399999999999977</c:v>
                </c:pt>
                <c:pt idx="2456">
                  <c:v>92.399999999999977</c:v>
                </c:pt>
                <c:pt idx="2457">
                  <c:v>92.5</c:v>
                </c:pt>
                <c:pt idx="2458">
                  <c:v>92.5</c:v>
                </c:pt>
                <c:pt idx="2459">
                  <c:v>92.599999999999909</c:v>
                </c:pt>
                <c:pt idx="2460">
                  <c:v>92.599999999999909</c:v>
                </c:pt>
                <c:pt idx="2461">
                  <c:v>92.699999999999932</c:v>
                </c:pt>
                <c:pt idx="2462">
                  <c:v>92.699999999999932</c:v>
                </c:pt>
                <c:pt idx="2463">
                  <c:v>92.799999999999955</c:v>
                </c:pt>
                <c:pt idx="2464">
                  <c:v>92.799999999999955</c:v>
                </c:pt>
                <c:pt idx="2465">
                  <c:v>92.799999999999955</c:v>
                </c:pt>
                <c:pt idx="2466">
                  <c:v>92.899999999999977</c:v>
                </c:pt>
                <c:pt idx="2467">
                  <c:v>92.899999999999977</c:v>
                </c:pt>
                <c:pt idx="2468">
                  <c:v>93</c:v>
                </c:pt>
                <c:pt idx="2469">
                  <c:v>93</c:v>
                </c:pt>
                <c:pt idx="2470">
                  <c:v>93.099999999999909</c:v>
                </c:pt>
                <c:pt idx="2471">
                  <c:v>93.099999999999909</c:v>
                </c:pt>
                <c:pt idx="2472">
                  <c:v>93.199999999999932</c:v>
                </c:pt>
                <c:pt idx="2473">
                  <c:v>93.199999999999932</c:v>
                </c:pt>
                <c:pt idx="2474">
                  <c:v>93.299999999999955</c:v>
                </c:pt>
                <c:pt idx="2475">
                  <c:v>93.299999999999955</c:v>
                </c:pt>
                <c:pt idx="2476">
                  <c:v>93.299999999999955</c:v>
                </c:pt>
                <c:pt idx="2477">
                  <c:v>93.399999999999977</c:v>
                </c:pt>
                <c:pt idx="2478">
                  <c:v>93.399999999999977</c:v>
                </c:pt>
                <c:pt idx="2479">
                  <c:v>93.5</c:v>
                </c:pt>
                <c:pt idx="2480">
                  <c:v>93.5</c:v>
                </c:pt>
                <c:pt idx="2481">
                  <c:v>93.599999999999909</c:v>
                </c:pt>
                <c:pt idx="2482">
                  <c:v>93.599999999999909</c:v>
                </c:pt>
                <c:pt idx="2483">
                  <c:v>93.699999999999932</c:v>
                </c:pt>
                <c:pt idx="2484">
                  <c:v>93.699999999999932</c:v>
                </c:pt>
                <c:pt idx="2485">
                  <c:v>93.799999999999955</c:v>
                </c:pt>
                <c:pt idx="2486">
                  <c:v>93.799999999999955</c:v>
                </c:pt>
                <c:pt idx="2487">
                  <c:v>93.799999999999955</c:v>
                </c:pt>
                <c:pt idx="2488">
                  <c:v>93.899999999999977</c:v>
                </c:pt>
                <c:pt idx="2489">
                  <c:v>93.899999999999977</c:v>
                </c:pt>
                <c:pt idx="2490">
                  <c:v>94</c:v>
                </c:pt>
                <c:pt idx="2491">
                  <c:v>94</c:v>
                </c:pt>
                <c:pt idx="2492">
                  <c:v>94.099999999999909</c:v>
                </c:pt>
                <c:pt idx="2493">
                  <c:v>94.099999999999909</c:v>
                </c:pt>
                <c:pt idx="2494">
                  <c:v>94.199999999999932</c:v>
                </c:pt>
                <c:pt idx="2495">
                  <c:v>94.199999999999932</c:v>
                </c:pt>
                <c:pt idx="2496">
                  <c:v>94.299999999999955</c:v>
                </c:pt>
                <c:pt idx="2497">
                  <c:v>94.299999999999955</c:v>
                </c:pt>
                <c:pt idx="2498">
                  <c:v>94.399999999999977</c:v>
                </c:pt>
                <c:pt idx="2499">
                  <c:v>94.399999999999977</c:v>
                </c:pt>
                <c:pt idx="2500">
                  <c:v>94.399999999999977</c:v>
                </c:pt>
                <c:pt idx="2501">
                  <c:v>94.5</c:v>
                </c:pt>
                <c:pt idx="2502">
                  <c:v>94.5</c:v>
                </c:pt>
                <c:pt idx="2503">
                  <c:v>94.599999999999909</c:v>
                </c:pt>
                <c:pt idx="2504">
                  <c:v>94.599999999999909</c:v>
                </c:pt>
                <c:pt idx="2505">
                  <c:v>94.699999999999932</c:v>
                </c:pt>
                <c:pt idx="2506">
                  <c:v>94.699999999999932</c:v>
                </c:pt>
                <c:pt idx="2507">
                  <c:v>94.799999999999955</c:v>
                </c:pt>
                <c:pt idx="2508">
                  <c:v>94.799999999999955</c:v>
                </c:pt>
                <c:pt idx="2509">
                  <c:v>94.899999999999977</c:v>
                </c:pt>
                <c:pt idx="2510">
                  <c:v>95</c:v>
                </c:pt>
                <c:pt idx="2511">
                  <c:v>95.099999999999909</c:v>
                </c:pt>
                <c:pt idx="2512">
                  <c:v>95.099999999999909</c:v>
                </c:pt>
                <c:pt idx="2513">
                  <c:v>95.199999999999932</c:v>
                </c:pt>
                <c:pt idx="2514">
                  <c:v>95.299999999999955</c:v>
                </c:pt>
                <c:pt idx="2515">
                  <c:v>95.399999999999977</c:v>
                </c:pt>
                <c:pt idx="2516">
                  <c:v>95.5</c:v>
                </c:pt>
                <c:pt idx="2517">
                  <c:v>95.5</c:v>
                </c:pt>
                <c:pt idx="2518">
                  <c:v>95.599999999999909</c:v>
                </c:pt>
                <c:pt idx="2519">
                  <c:v>95.699999999999932</c:v>
                </c:pt>
                <c:pt idx="2520">
                  <c:v>95.799999999999955</c:v>
                </c:pt>
                <c:pt idx="2521">
                  <c:v>95.899999999999977</c:v>
                </c:pt>
                <c:pt idx="2522">
                  <c:v>96</c:v>
                </c:pt>
                <c:pt idx="2523">
                  <c:v>96</c:v>
                </c:pt>
                <c:pt idx="2524">
                  <c:v>96.099999999999909</c:v>
                </c:pt>
                <c:pt idx="2525">
                  <c:v>96.199999999999932</c:v>
                </c:pt>
                <c:pt idx="2526">
                  <c:v>96.299999999999955</c:v>
                </c:pt>
                <c:pt idx="2527">
                  <c:v>96.399999999999977</c:v>
                </c:pt>
                <c:pt idx="2528">
                  <c:v>96.399999999999977</c:v>
                </c:pt>
                <c:pt idx="2529">
                  <c:v>96.5</c:v>
                </c:pt>
                <c:pt idx="2530">
                  <c:v>96.599999999999909</c:v>
                </c:pt>
                <c:pt idx="2531">
                  <c:v>96.699999999999932</c:v>
                </c:pt>
                <c:pt idx="2532">
                  <c:v>96.799999999999955</c:v>
                </c:pt>
                <c:pt idx="2533">
                  <c:v>96.899999999999977</c:v>
                </c:pt>
                <c:pt idx="2534">
                  <c:v>96.899999999999977</c:v>
                </c:pt>
                <c:pt idx="2535">
                  <c:v>97</c:v>
                </c:pt>
                <c:pt idx="2536">
                  <c:v>97.099999999999909</c:v>
                </c:pt>
                <c:pt idx="2537">
                  <c:v>97.199999999999932</c:v>
                </c:pt>
                <c:pt idx="2538">
                  <c:v>97.299999999999955</c:v>
                </c:pt>
                <c:pt idx="2539">
                  <c:v>97.299999999999955</c:v>
                </c:pt>
                <c:pt idx="2540">
                  <c:v>97.399999999999977</c:v>
                </c:pt>
                <c:pt idx="2541">
                  <c:v>97.5</c:v>
                </c:pt>
                <c:pt idx="2542">
                  <c:v>97.599999999999909</c:v>
                </c:pt>
                <c:pt idx="2543">
                  <c:v>97.699999999999932</c:v>
                </c:pt>
                <c:pt idx="2544">
                  <c:v>97.799999999999955</c:v>
                </c:pt>
                <c:pt idx="2545">
                  <c:v>97.799999999999955</c:v>
                </c:pt>
                <c:pt idx="2546">
                  <c:v>97.899999999999977</c:v>
                </c:pt>
                <c:pt idx="2547">
                  <c:v>98</c:v>
                </c:pt>
                <c:pt idx="2548">
                  <c:v>98.099999999999909</c:v>
                </c:pt>
                <c:pt idx="2549">
                  <c:v>98.199999999999932</c:v>
                </c:pt>
                <c:pt idx="2550">
                  <c:v>98.199999999999932</c:v>
                </c:pt>
                <c:pt idx="2551">
                  <c:v>98.299999999999955</c:v>
                </c:pt>
                <c:pt idx="2552">
                  <c:v>98.399999999999977</c:v>
                </c:pt>
                <c:pt idx="2553">
                  <c:v>98.5</c:v>
                </c:pt>
                <c:pt idx="2554">
                  <c:v>98.599999999999909</c:v>
                </c:pt>
                <c:pt idx="2555">
                  <c:v>98.599999999999909</c:v>
                </c:pt>
                <c:pt idx="2556">
                  <c:v>98.699999999999932</c:v>
                </c:pt>
                <c:pt idx="2557">
                  <c:v>98.799999999999955</c:v>
                </c:pt>
                <c:pt idx="2558">
                  <c:v>98.899999999999977</c:v>
                </c:pt>
                <c:pt idx="2559">
                  <c:v>99</c:v>
                </c:pt>
                <c:pt idx="2560">
                  <c:v>99.099999999999909</c:v>
                </c:pt>
                <c:pt idx="2561">
                  <c:v>99.099999999999909</c:v>
                </c:pt>
                <c:pt idx="2562">
                  <c:v>99.199999999999932</c:v>
                </c:pt>
                <c:pt idx="2563">
                  <c:v>99.299999999999955</c:v>
                </c:pt>
                <c:pt idx="2564">
                  <c:v>99.399999999999977</c:v>
                </c:pt>
                <c:pt idx="2565">
                  <c:v>99.5</c:v>
                </c:pt>
                <c:pt idx="2566">
                  <c:v>99.5</c:v>
                </c:pt>
                <c:pt idx="2567">
                  <c:v>99.599999999999909</c:v>
                </c:pt>
                <c:pt idx="2568">
                  <c:v>99.699999999999932</c:v>
                </c:pt>
                <c:pt idx="2569">
                  <c:v>99.799999999999955</c:v>
                </c:pt>
                <c:pt idx="2570">
                  <c:v>99.899999999999977</c:v>
                </c:pt>
                <c:pt idx="2571">
                  <c:v>100</c:v>
                </c:pt>
                <c:pt idx="2572">
                  <c:v>100</c:v>
                </c:pt>
                <c:pt idx="2573">
                  <c:v>100.09999999999991</c:v>
                </c:pt>
                <c:pt idx="2574">
                  <c:v>100.19999999999993</c:v>
                </c:pt>
                <c:pt idx="2575">
                  <c:v>100.29999999999995</c:v>
                </c:pt>
                <c:pt idx="2576">
                  <c:v>100.39999999999998</c:v>
                </c:pt>
                <c:pt idx="2577">
                  <c:v>100.39999999999998</c:v>
                </c:pt>
                <c:pt idx="2578">
                  <c:v>100.5</c:v>
                </c:pt>
                <c:pt idx="2579">
                  <c:v>100.59999999999991</c:v>
                </c:pt>
                <c:pt idx="2580">
                  <c:v>100.69999999999993</c:v>
                </c:pt>
                <c:pt idx="2581">
                  <c:v>100.79999999999995</c:v>
                </c:pt>
                <c:pt idx="2582">
                  <c:v>100.79999999999995</c:v>
                </c:pt>
                <c:pt idx="2583">
                  <c:v>100.89999999999998</c:v>
                </c:pt>
                <c:pt idx="2584">
                  <c:v>101</c:v>
                </c:pt>
                <c:pt idx="2585">
                  <c:v>101.09999999999991</c:v>
                </c:pt>
                <c:pt idx="2586">
                  <c:v>101.19999999999993</c:v>
                </c:pt>
                <c:pt idx="2587">
                  <c:v>101.29999999999995</c:v>
                </c:pt>
                <c:pt idx="2588">
                  <c:v>101.29999999999995</c:v>
                </c:pt>
                <c:pt idx="2589">
                  <c:v>101.39999999999998</c:v>
                </c:pt>
                <c:pt idx="2590">
                  <c:v>101.5</c:v>
                </c:pt>
                <c:pt idx="2591">
                  <c:v>101.59999999999991</c:v>
                </c:pt>
                <c:pt idx="2592">
                  <c:v>101.69999999999993</c:v>
                </c:pt>
                <c:pt idx="2593">
                  <c:v>101.69999999999993</c:v>
                </c:pt>
                <c:pt idx="2594">
                  <c:v>101.79999999999995</c:v>
                </c:pt>
                <c:pt idx="2595">
                  <c:v>101.89999999999998</c:v>
                </c:pt>
                <c:pt idx="2596">
                  <c:v>102</c:v>
                </c:pt>
                <c:pt idx="2597">
                  <c:v>102.09999999999991</c:v>
                </c:pt>
                <c:pt idx="2598">
                  <c:v>102.19999999999993</c:v>
                </c:pt>
                <c:pt idx="2599">
                  <c:v>102.29999999999995</c:v>
                </c:pt>
                <c:pt idx="2600">
                  <c:v>102.39999999999998</c:v>
                </c:pt>
                <c:pt idx="2601">
                  <c:v>102.5</c:v>
                </c:pt>
                <c:pt idx="2602">
                  <c:v>102.59999999999991</c:v>
                </c:pt>
                <c:pt idx="2603">
                  <c:v>102.69999999999993</c:v>
                </c:pt>
                <c:pt idx="2604">
                  <c:v>102.79999999999995</c:v>
                </c:pt>
                <c:pt idx="2605">
                  <c:v>102.89999999999998</c:v>
                </c:pt>
                <c:pt idx="2606">
                  <c:v>103.09999999999991</c:v>
                </c:pt>
                <c:pt idx="2607">
                  <c:v>103.19999999999993</c:v>
                </c:pt>
                <c:pt idx="2608">
                  <c:v>103.29999999999995</c:v>
                </c:pt>
                <c:pt idx="2609">
                  <c:v>103.39999999999998</c:v>
                </c:pt>
                <c:pt idx="2610">
                  <c:v>103.5</c:v>
                </c:pt>
                <c:pt idx="2611">
                  <c:v>103.59999999999991</c:v>
                </c:pt>
                <c:pt idx="2612">
                  <c:v>103.69999999999993</c:v>
                </c:pt>
                <c:pt idx="2613">
                  <c:v>103.79999999999995</c:v>
                </c:pt>
                <c:pt idx="2614">
                  <c:v>103.89999999999998</c:v>
                </c:pt>
                <c:pt idx="2615">
                  <c:v>104.09999999999991</c:v>
                </c:pt>
                <c:pt idx="2616">
                  <c:v>104.19999999999993</c:v>
                </c:pt>
                <c:pt idx="2617">
                  <c:v>104.29999999999995</c:v>
                </c:pt>
                <c:pt idx="2618">
                  <c:v>104.39999999999998</c:v>
                </c:pt>
                <c:pt idx="2619">
                  <c:v>104.5</c:v>
                </c:pt>
                <c:pt idx="2620">
                  <c:v>104.59999999999991</c:v>
                </c:pt>
                <c:pt idx="2621">
                  <c:v>104.69999999999993</c:v>
                </c:pt>
                <c:pt idx="2622">
                  <c:v>104.79999999999995</c:v>
                </c:pt>
                <c:pt idx="2623">
                  <c:v>104.89999999999998</c:v>
                </c:pt>
                <c:pt idx="2624">
                  <c:v>105.09999999999991</c:v>
                </c:pt>
                <c:pt idx="2625">
                  <c:v>105.19999999999993</c:v>
                </c:pt>
                <c:pt idx="2626">
                  <c:v>105.29999999999995</c:v>
                </c:pt>
                <c:pt idx="2627">
                  <c:v>105.39999999999998</c:v>
                </c:pt>
                <c:pt idx="2628">
                  <c:v>105.5</c:v>
                </c:pt>
                <c:pt idx="2629">
                  <c:v>105.59999999999991</c:v>
                </c:pt>
                <c:pt idx="2630">
                  <c:v>105.69999999999993</c:v>
                </c:pt>
                <c:pt idx="2631">
                  <c:v>105.79999999999995</c:v>
                </c:pt>
                <c:pt idx="2632">
                  <c:v>105.89999999999998</c:v>
                </c:pt>
                <c:pt idx="2633">
                  <c:v>106.09999999999991</c:v>
                </c:pt>
                <c:pt idx="2634">
                  <c:v>106.19999999999993</c:v>
                </c:pt>
                <c:pt idx="2635">
                  <c:v>106.29999999999995</c:v>
                </c:pt>
                <c:pt idx="2636">
                  <c:v>106.39999999999998</c:v>
                </c:pt>
                <c:pt idx="2637">
                  <c:v>106.5</c:v>
                </c:pt>
                <c:pt idx="2638">
                  <c:v>106.59999999999991</c:v>
                </c:pt>
                <c:pt idx="2639">
                  <c:v>106.69999999999993</c:v>
                </c:pt>
                <c:pt idx="2640">
                  <c:v>106.79999999999995</c:v>
                </c:pt>
                <c:pt idx="2641">
                  <c:v>106.89999999999998</c:v>
                </c:pt>
                <c:pt idx="2642">
                  <c:v>107.09999999999991</c:v>
                </c:pt>
                <c:pt idx="2643">
                  <c:v>107.19999999999993</c:v>
                </c:pt>
                <c:pt idx="2644">
                  <c:v>107.29999999999995</c:v>
                </c:pt>
                <c:pt idx="2645">
                  <c:v>107.39999999999998</c:v>
                </c:pt>
                <c:pt idx="2646">
                  <c:v>107.5</c:v>
                </c:pt>
                <c:pt idx="2647">
                  <c:v>107.59999999999991</c:v>
                </c:pt>
                <c:pt idx="2648">
                  <c:v>107.69999999999993</c:v>
                </c:pt>
                <c:pt idx="2649">
                  <c:v>107.79999999999995</c:v>
                </c:pt>
                <c:pt idx="2650">
                  <c:v>107.89999999999998</c:v>
                </c:pt>
                <c:pt idx="2651">
                  <c:v>108.09999999999991</c:v>
                </c:pt>
                <c:pt idx="2652">
                  <c:v>108.19999999999993</c:v>
                </c:pt>
                <c:pt idx="2653">
                  <c:v>108.29999999999995</c:v>
                </c:pt>
                <c:pt idx="2654">
                  <c:v>108.39999999999998</c:v>
                </c:pt>
                <c:pt idx="2655">
                  <c:v>108.5</c:v>
                </c:pt>
                <c:pt idx="2656">
                  <c:v>108.59999999999991</c:v>
                </c:pt>
                <c:pt idx="2657">
                  <c:v>108.69999999999993</c:v>
                </c:pt>
                <c:pt idx="2658">
                  <c:v>108.79999999999995</c:v>
                </c:pt>
                <c:pt idx="2659">
                  <c:v>108.89999999999998</c:v>
                </c:pt>
                <c:pt idx="2660">
                  <c:v>109.09999999999991</c:v>
                </c:pt>
                <c:pt idx="2661">
                  <c:v>109.19999999999993</c:v>
                </c:pt>
                <c:pt idx="2662">
                  <c:v>109.29999999999995</c:v>
                </c:pt>
                <c:pt idx="2663">
                  <c:v>109.39999999999998</c:v>
                </c:pt>
                <c:pt idx="2664">
                  <c:v>109.5</c:v>
                </c:pt>
                <c:pt idx="2665">
                  <c:v>109.69999999999993</c:v>
                </c:pt>
                <c:pt idx="2666">
                  <c:v>109.89999999999998</c:v>
                </c:pt>
                <c:pt idx="2667">
                  <c:v>110</c:v>
                </c:pt>
                <c:pt idx="2668">
                  <c:v>110.19999999999993</c:v>
                </c:pt>
                <c:pt idx="2669">
                  <c:v>110.39999999999998</c:v>
                </c:pt>
                <c:pt idx="2670">
                  <c:v>110.59999999999991</c:v>
                </c:pt>
                <c:pt idx="2671">
                  <c:v>110.69999999999993</c:v>
                </c:pt>
                <c:pt idx="2672">
                  <c:v>110.89999999999998</c:v>
                </c:pt>
                <c:pt idx="2673">
                  <c:v>111.09999999999991</c:v>
                </c:pt>
                <c:pt idx="2674">
                  <c:v>111.19999999999993</c:v>
                </c:pt>
                <c:pt idx="2675">
                  <c:v>111.39999999999998</c:v>
                </c:pt>
                <c:pt idx="2676">
                  <c:v>111.59999999999991</c:v>
                </c:pt>
                <c:pt idx="2677">
                  <c:v>111.79999999999995</c:v>
                </c:pt>
                <c:pt idx="2678">
                  <c:v>111.89999999999998</c:v>
                </c:pt>
                <c:pt idx="2679">
                  <c:v>112.09999999999991</c:v>
                </c:pt>
                <c:pt idx="2680">
                  <c:v>112.29999999999995</c:v>
                </c:pt>
                <c:pt idx="2681">
                  <c:v>112.39999999999998</c:v>
                </c:pt>
                <c:pt idx="2682">
                  <c:v>112.59999999999991</c:v>
                </c:pt>
                <c:pt idx="2683">
                  <c:v>112.79999999999995</c:v>
                </c:pt>
                <c:pt idx="2684">
                  <c:v>113</c:v>
                </c:pt>
                <c:pt idx="2685">
                  <c:v>113.09999999999991</c:v>
                </c:pt>
                <c:pt idx="2686">
                  <c:v>113.29999999999995</c:v>
                </c:pt>
                <c:pt idx="2687">
                  <c:v>113.5</c:v>
                </c:pt>
                <c:pt idx="2688">
                  <c:v>113.59999999999991</c:v>
                </c:pt>
                <c:pt idx="2689">
                  <c:v>113.79999999999995</c:v>
                </c:pt>
                <c:pt idx="2690">
                  <c:v>114</c:v>
                </c:pt>
                <c:pt idx="2691">
                  <c:v>114.19999999999993</c:v>
                </c:pt>
                <c:pt idx="2692">
                  <c:v>114.29999999999995</c:v>
                </c:pt>
                <c:pt idx="2693">
                  <c:v>114.5</c:v>
                </c:pt>
                <c:pt idx="2694">
                  <c:v>114.69999999999993</c:v>
                </c:pt>
                <c:pt idx="2695">
                  <c:v>114.79999999999995</c:v>
                </c:pt>
                <c:pt idx="2696">
                  <c:v>115</c:v>
                </c:pt>
                <c:pt idx="2697">
                  <c:v>115.19999999999993</c:v>
                </c:pt>
                <c:pt idx="2698">
                  <c:v>115.39999999999998</c:v>
                </c:pt>
                <c:pt idx="2699">
                  <c:v>115.5</c:v>
                </c:pt>
                <c:pt idx="2700">
                  <c:v>115.69999999999993</c:v>
                </c:pt>
                <c:pt idx="2701">
                  <c:v>115.89999999999998</c:v>
                </c:pt>
                <c:pt idx="2702">
                  <c:v>116</c:v>
                </c:pt>
                <c:pt idx="2703">
                  <c:v>116.19999999999993</c:v>
                </c:pt>
                <c:pt idx="2704">
                  <c:v>116.39999999999998</c:v>
                </c:pt>
                <c:pt idx="2705">
                  <c:v>116.5</c:v>
                </c:pt>
                <c:pt idx="2706">
                  <c:v>116.69999999999993</c:v>
                </c:pt>
                <c:pt idx="2707">
                  <c:v>116.89999999999998</c:v>
                </c:pt>
                <c:pt idx="2708">
                  <c:v>117.09999999999991</c:v>
                </c:pt>
                <c:pt idx="2709">
                  <c:v>117.29999999999995</c:v>
                </c:pt>
                <c:pt idx="2710">
                  <c:v>117.5</c:v>
                </c:pt>
                <c:pt idx="2711">
                  <c:v>117.69999999999993</c:v>
                </c:pt>
                <c:pt idx="2712">
                  <c:v>117.89999999999998</c:v>
                </c:pt>
                <c:pt idx="2713">
                  <c:v>118.09999999999991</c:v>
                </c:pt>
                <c:pt idx="2714">
                  <c:v>118.29999999999995</c:v>
                </c:pt>
                <c:pt idx="2715">
                  <c:v>118.5</c:v>
                </c:pt>
                <c:pt idx="2716">
                  <c:v>118.69999999999993</c:v>
                </c:pt>
                <c:pt idx="2717">
                  <c:v>118.89999999999998</c:v>
                </c:pt>
                <c:pt idx="2718">
                  <c:v>119.09999999999991</c:v>
                </c:pt>
                <c:pt idx="2719">
                  <c:v>119.19999999999993</c:v>
                </c:pt>
                <c:pt idx="2720">
                  <c:v>119.39999999999998</c:v>
                </c:pt>
                <c:pt idx="2721">
                  <c:v>119.59999999999991</c:v>
                </c:pt>
                <c:pt idx="2722">
                  <c:v>119.79999999999995</c:v>
                </c:pt>
                <c:pt idx="2723">
                  <c:v>120</c:v>
                </c:pt>
                <c:pt idx="2724">
                  <c:v>120.19999999999993</c:v>
                </c:pt>
                <c:pt idx="2725">
                  <c:v>120.39999999999998</c:v>
                </c:pt>
                <c:pt idx="2726">
                  <c:v>120.59999999999991</c:v>
                </c:pt>
                <c:pt idx="2727">
                  <c:v>120.79999999999995</c:v>
                </c:pt>
                <c:pt idx="2728">
                  <c:v>121</c:v>
                </c:pt>
                <c:pt idx="2729">
                  <c:v>121.19999999999993</c:v>
                </c:pt>
                <c:pt idx="2730">
                  <c:v>121.39999999999998</c:v>
                </c:pt>
                <c:pt idx="2731">
                  <c:v>121.59999999999991</c:v>
                </c:pt>
                <c:pt idx="2732">
                  <c:v>121.79999999999995</c:v>
                </c:pt>
                <c:pt idx="2733">
                  <c:v>122</c:v>
                </c:pt>
                <c:pt idx="2734">
                  <c:v>122.19999999999993</c:v>
                </c:pt>
                <c:pt idx="2735">
                  <c:v>122.39999999999998</c:v>
                </c:pt>
                <c:pt idx="2736">
                  <c:v>122.59999999999991</c:v>
                </c:pt>
                <c:pt idx="2737">
                  <c:v>122.69999999999993</c:v>
                </c:pt>
                <c:pt idx="2738">
                  <c:v>122.89999999999998</c:v>
                </c:pt>
                <c:pt idx="2739">
                  <c:v>123.09999999999991</c:v>
                </c:pt>
                <c:pt idx="2740">
                  <c:v>123.29999999999995</c:v>
                </c:pt>
                <c:pt idx="2741">
                  <c:v>123.5</c:v>
                </c:pt>
                <c:pt idx="2742">
                  <c:v>123.69999999999993</c:v>
                </c:pt>
                <c:pt idx="2743">
                  <c:v>123.89999999999998</c:v>
                </c:pt>
                <c:pt idx="2744">
                  <c:v>124.09999999999991</c:v>
                </c:pt>
                <c:pt idx="2745">
                  <c:v>124.39999999999998</c:v>
                </c:pt>
                <c:pt idx="2746">
                  <c:v>124.59999999999991</c:v>
                </c:pt>
                <c:pt idx="2747">
                  <c:v>124.79999999999995</c:v>
                </c:pt>
                <c:pt idx="2748">
                  <c:v>125</c:v>
                </c:pt>
                <c:pt idx="2749">
                  <c:v>125.29999999999995</c:v>
                </c:pt>
                <c:pt idx="2750">
                  <c:v>125.5</c:v>
                </c:pt>
                <c:pt idx="2751">
                  <c:v>125.69999999999993</c:v>
                </c:pt>
                <c:pt idx="2752">
                  <c:v>126</c:v>
                </c:pt>
                <c:pt idx="2753">
                  <c:v>126.19999999999993</c:v>
                </c:pt>
                <c:pt idx="2754">
                  <c:v>126.39999999999998</c:v>
                </c:pt>
                <c:pt idx="2755">
                  <c:v>126.59999999999991</c:v>
                </c:pt>
                <c:pt idx="2756">
                  <c:v>126.89999999999998</c:v>
                </c:pt>
                <c:pt idx="2757">
                  <c:v>127.09999999999991</c:v>
                </c:pt>
                <c:pt idx="2758">
                  <c:v>127.29999999999995</c:v>
                </c:pt>
                <c:pt idx="2759">
                  <c:v>127.59999999999991</c:v>
                </c:pt>
                <c:pt idx="2760">
                  <c:v>127.79999999999995</c:v>
                </c:pt>
                <c:pt idx="2761">
                  <c:v>128</c:v>
                </c:pt>
                <c:pt idx="2762">
                  <c:v>128.19999999999993</c:v>
                </c:pt>
                <c:pt idx="2763">
                  <c:v>128.5</c:v>
                </c:pt>
                <c:pt idx="2764">
                  <c:v>128.69999999999993</c:v>
                </c:pt>
                <c:pt idx="2765">
                  <c:v>128.89999999999998</c:v>
                </c:pt>
                <c:pt idx="2766">
                  <c:v>129.19999999999993</c:v>
                </c:pt>
                <c:pt idx="2767">
                  <c:v>129.39999999999998</c:v>
                </c:pt>
                <c:pt idx="2768">
                  <c:v>129.59999999999991</c:v>
                </c:pt>
                <c:pt idx="2769">
                  <c:v>129.79999999999995</c:v>
                </c:pt>
                <c:pt idx="2770">
                  <c:v>130.09999999999991</c:v>
                </c:pt>
                <c:pt idx="2771">
                  <c:v>130.29999999999995</c:v>
                </c:pt>
                <c:pt idx="2772">
                  <c:v>130.5</c:v>
                </c:pt>
                <c:pt idx="2773">
                  <c:v>130.79999999999995</c:v>
                </c:pt>
                <c:pt idx="2774">
                  <c:v>131</c:v>
                </c:pt>
                <c:pt idx="2775">
                  <c:v>131.19999999999993</c:v>
                </c:pt>
                <c:pt idx="2776">
                  <c:v>131.5</c:v>
                </c:pt>
                <c:pt idx="2777">
                  <c:v>131.69999999999993</c:v>
                </c:pt>
                <c:pt idx="2778">
                  <c:v>132</c:v>
                </c:pt>
                <c:pt idx="2779">
                  <c:v>132.29999999999995</c:v>
                </c:pt>
                <c:pt idx="2780">
                  <c:v>132.59999999999991</c:v>
                </c:pt>
                <c:pt idx="2781">
                  <c:v>132.79999999999995</c:v>
                </c:pt>
                <c:pt idx="2782">
                  <c:v>133.09999999999991</c:v>
                </c:pt>
                <c:pt idx="2783">
                  <c:v>133.39999999999998</c:v>
                </c:pt>
                <c:pt idx="2784">
                  <c:v>133.69999999999993</c:v>
                </c:pt>
                <c:pt idx="2785">
                  <c:v>134</c:v>
                </c:pt>
                <c:pt idx="2786">
                  <c:v>134.19999999999993</c:v>
                </c:pt>
                <c:pt idx="2787">
                  <c:v>134.5</c:v>
                </c:pt>
                <c:pt idx="2788">
                  <c:v>134.79999999999995</c:v>
                </c:pt>
                <c:pt idx="2789">
                  <c:v>135.09999999999991</c:v>
                </c:pt>
                <c:pt idx="2790">
                  <c:v>135.29999999999995</c:v>
                </c:pt>
                <c:pt idx="2791">
                  <c:v>135.59999999999991</c:v>
                </c:pt>
                <c:pt idx="2792">
                  <c:v>135.89999999999998</c:v>
                </c:pt>
                <c:pt idx="2793">
                  <c:v>136.19999999999993</c:v>
                </c:pt>
                <c:pt idx="2794">
                  <c:v>136.5</c:v>
                </c:pt>
                <c:pt idx="2795">
                  <c:v>136.69999999999993</c:v>
                </c:pt>
                <c:pt idx="2796">
                  <c:v>137</c:v>
                </c:pt>
                <c:pt idx="2797">
                  <c:v>137.29999999999995</c:v>
                </c:pt>
                <c:pt idx="2798">
                  <c:v>137.59999999999991</c:v>
                </c:pt>
                <c:pt idx="2799">
                  <c:v>137.79999999999995</c:v>
                </c:pt>
                <c:pt idx="2800">
                  <c:v>138.09999999999991</c:v>
                </c:pt>
                <c:pt idx="2801">
                  <c:v>138.39999999999998</c:v>
                </c:pt>
                <c:pt idx="2802">
                  <c:v>138.69999999999993</c:v>
                </c:pt>
                <c:pt idx="2803">
                  <c:v>139</c:v>
                </c:pt>
                <c:pt idx="2804">
                  <c:v>139.29999999999995</c:v>
                </c:pt>
                <c:pt idx="2805">
                  <c:v>139.69999999999993</c:v>
                </c:pt>
                <c:pt idx="2806">
                  <c:v>140</c:v>
                </c:pt>
                <c:pt idx="2807">
                  <c:v>140.39999999999998</c:v>
                </c:pt>
                <c:pt idx="2808">
                  <c:v>140.69999999999993</c:v>
                </c:pt>
                <c:pt idx="2809">
                  <c:v>141</c:v>
                </c:pt>
                <c:pt idx="2810">
                  <c:v>141.39999999999998</c:v>
                </c:pt>
                <c:pt idx="2811">
                  <c:v>141.69999999999993</c:v>
                </c:pt>
                <c:pt idx="2812">
                  <c:v>142.09999999999991</c:v>
                </c:pt>
                <c:pt idx="2813">
                  <c:v>142.39999999999998</c:v>
                </c:pt>
                <c:pt idx="2814">
                  <c:v>142.79999999999995</c:v>
                </c:pt>
                <c:pt idx="2815">
                  <c:v>143.09999999999991</c:v>
                </c:pt>
                <c:pt idx="2816">
                  <c:v>143.39999999999998</c:v>
                </c:pt>
                <c:pt idx="2817">
                  <c:v>143.79999999999995</c:v>
                </c:pt>
                <c:pt idx="2818">
                  <c:v>144.09999999999991</c:v>
                </c:pt>
                <c:pt idx="2819">
                  <c:v>144.5</c:v>
                </c:pt>
                <c:pt idx="2820">
                  <c:v>144.79999999999995</c:v>
                </c:pt>
                <c:pt idx="2821">
                  <c:v>145.19999999999993</c:v>
                </c:pt>
                <c:pt idx="2822">
                  <c:v>145.5</c:v>
                </c:pt>
                <c:pt idx="2823">
                  <c:v>145.79999999999995</c:v>
                </c:pt>
                <c:pt idx="2824">
                  <c:v>146.19999999999993</c:v>
                </c:pt>
                <c:pt idx="2825">
                  <c:v>146.59999999999991</c:v>
                </c:pt>
                <c:pt idx="2826">
                  <c:v>146.89999999999998</c:v>
                </c:pt>
                <c:pt idx="2827">
                  <c:v>147.29999999999995</c:v>
                </c:pt>
                <c:pt idx="2828">
                  <c:v>147.69999999999993</c:v>
                </c:pt>
                <c:pt idx="2829">
                  <c:v>148</c:v>
                </c:pt>
                <c:pt idx="2830">
                  <c:v>148.39999999999998</c:v>
                </c:pt>
                <c:pt idx="2831">
                  <c:v>148.79999999999995</c:v>
                </c:pt>
                <c:pt idx="2832">
                  <c:v>149.09999999999991</c:v>
                </c:pt>
                <c:pt idx="2833">
                  <c:v>149.5</c:v>
                </c:pt>
                <c:pt idx="2834">
                  <c:v>149.89999999999998</c:v>
                </c:pt>
                <c:pt idx="2835">
                  <c:v>150.19999999999993</c:v>
                </c:pt>
                <c:pt idx="2836">
                  <c:v>150.59999999999991</c:v>
                </c:pt>
                <c:pt idx="2837">
                  <c:v>151</c:v>
                </c:pt>
                <c:pt idx="2838">
                  <c:v>151.29999999999995</c:v>
                </c:pt>
                <c:pt idx="2839">
                  <c:v>151.69999999999993</c:v>
                </c:pt>
                <c:pt idx="2840">
                  <c:v>152.09999999999991</c:v>
                </c:pt>
                <c:pt idx="2841">
                  <c:v>152.39999999999998</c:v>
                </c:pt>
                <c:pt idx="2842">
                  <c:v>152.79999999999995</c:v>
                </c:pt>
                <c:pt idx="2843">
                  <c:v>153.19999999999993</c:v>
                </c:pt>
                <c:pt idx="2844">
                  <c:v>153.5</c:v>
                </c:pt>
                <c:pt idx="2845">
                  <c:v>153.89999999999998</c:v>
                </c:pt>
                <c:pt idx="2846">
                  <c:v>154.29999999999995</c:v>
                </c:pt>
                <c:pt idx="2847">
                  <c:v>154.59999999999991</c:v>
                </c:pt>
                <c:pt idx="2848">
                  <c:v>155</c:v>
                </c:pt>
                <c:pt idx="2849">
                  <c:v>155.39999999999998</c:v>
                </c:pt>
                <c:pt idx="2850">
                  <c:v>155.69999999999993</c:v>
                </c:pt>
                <c:pt idx="2851">
                  <c:v>156.09999999999991</c:v>
                </c:pt>
                <c:pt idx="2852">
                  <c:v>156.5</c:v>
                </c:pt>
                <c:pt idx="2853">
                  <c:v>156.79999999999995</c:v>
                </c:pt>
                <c:pt idx="2854">
                  <c:v>157.19999999999993</c:v>
                </c:pt>
                <c:pt idx="2855">
                  <c:v>157.59999999999991</c:v>
                </c:pt>
                <c:pt idx="2856">
                  <c:v>157.89999999999998</c:v>
                </c:pt>
                <c:pt idx="2857">
                  <c:v>158.29999999999995</c:v>
                </c:pt>
                <c:pt idx="2858">
                  <c:v>158.69999999999993</c:v>
                </c:pt>
                <c:pt idx="2859">
                  <c:v>159</c:v>
                </c:pt>
                <c:pt idx="2860">
                  <c:v>159.39999999999998</c:v>
                </c:pt>
                <c:pt idx="2861">
                  <c:v>159.79999999999995</c:v>
                </c:pt>
                <c:pt idx="2862">
                  <c:v>160.09999999999991</c:v>
                </c:pt>
                <c:pt idx="2863">
                  <c:v>160.5</c:v>
                </c:pt>
                <c:pt idx="2864">
                  <c:v>160.89999999999998</c:v>
                </c:pt>
                <c:pt idx="2865">
                  <c:v>161.29999999999995</c:v>
                </c:pt>
                <c:pt idx="2866">
                  <c:v>161.69999999999993</c:v>
                </c:pt>
                <c:pt idx="2867">
                  <c:v>162.09999999999991</c:v>
                </c:pt>
                <c:pt idx="2868">
                  <c:v>162.5</c:v>
                </c:pt>
                <c:pt idx="2869">
                  <c:v>162.89999999999998</c:v>
                </c:pt>
                <c:pt idx="2870">
                  <c:v>163.29999999999995</c:v>
                </c:pt>
                <c:pt idx="2871">
                  <c:v>163.69999999999993</c:v>
                </c:pt>
                <c:pt idx="2872">
                  <c:v>164.19999999999993</c:v>
                </c:pt>
                <c:pt idx="2873">
                  <c:v>164.59999999999991</c:v>
                </c:pt>
                <c:pt idx="2874">
                  <c:v>165</c:v>
                </c:pt>
                <c:pt idx="2875">
                  <c:v>165.39999999999998</c:v>
                </c:pt>
                <c:pt idx="2876">
                  <c:v>165.79999999999995</c:v>
                </c:pt>
                <c:pt idx="2877">
                  <c:v>166.19999999999993</c:v>
                </c:pt>
                <c:pt idx="2878">
                  <c:v>166.59999999999991</c:v>
                </c:pt>
                <c:pt idx="2879">
                  <c:v>167</c:v>
                </c:pt>
                <c:pt idx="2880">
                  <c:v>167.39999999999998</c:v>
                </c:pt>
                <c:pt idx="2881">
                  <c:v>167.89999999999998</c:v>
                </c:pt>
                <c:pt idx="2882">
                  <c:v>168.29999999999995</c:v>
                </c:pt>
                <c:pt idx="2883">
                  <c:v>168.69999999999993</c:v>
                </c:pt>
                <c:pt idx="2884">
                  <c:v>169.09999999999991</c:v>
                </c:pt>
                <c:pt idx="2885">
                  <c:v>169.59999999999991</c:v>
                </c:pt>
                <c:pt idx="2886">
                  <c:v>170</c:v>
                </c:pt>
                <c:pt idx="2887">
                  <c:v>170.39999999999998</c:v>
                </c:pt>
                <c:pt idx="2888">
                  <c:v>170.89999999999998</c:v>
                </c:pt>
                <c:pt idx="2889">
                  <c:v>171.29999999999995</c:v>
                </c:pt>
                <c:pt idx="2890">
                  <c:v>171.69999999999993</c:v>
                </c:pt>
                <c:pt idx="2891">
                  <c:v>172.09999999999991</c:v>
                </c:pt>
                <c:pt idx="2892">
                  <c:v>172.59999999999991</c:v>
                </c:pt>
                <c:pt idx="2893">
                  <c:v>173</c:v>
                </c:pt>
                <c:pt idx="2894">
                  <c:v>173.39999999999998</c:v>
                </c:pt>
                <c:pt idx="2895">
                  <c:v>173.89999999999998</c:v>
                </c:pt>
                <c:pt idx="2896">
                  <c:v>174.29999999999995</c:v>
                </c:pt>
                <c:pt idx="2897">
                  <c:v>174.69999999999993</c:v>
                </c:pt>
                <c:pt idx="2898">
                  <c:v>175.19999999999993</c:v>
                </c:pt>
                <c:pt idx="2899">
                  <c:v>175.59999999999991</c:v>
                </c:pt>
                <c:pt idx="2900">
                  <c:v>176.09999999999991</c:v>
                </c:pt>
                <c:pt idx="2901">
                  <c:v>176.59999999999991</c:v>
                </c:pt>
                <c:pt idx="2902">
                  <c:v>177.19999999999993</c:v>
                </c:pt>
                <c:pt idx="2903">
                  <c:v>177.69999999999993</c:v>
                </c:pt>
                <c:pt idx="2904">
                  <c:v>178.19999999999993</c:v>
                </c:pt>
                <c:pt idx="2905">
                  <c:v>178.69999999999993</c:v>
                </c:pt>
                <c:pt idx="2906">
                  <c:v>179.29999999999995</c:v>
                </c:pt>
                <c:pt idx="2907">
                  <c:v>179.79999999999995</c:v>
                </c:pt>
                <c:pt idx="2908">
                  <c:v>180.29999999999995</c:v>
                </c:pt>
                <c:pt idx="2909">
                  <c:v>180.89999999999998</c:v>
                </c:pt>
                <c:pt idx="2910">
                  <c:v>181.39999999999998</c:v>
                </c:pt>
                <c:pt idx="2911">
                  <c:v>181.89999999999998</c:v>
                </c:pt>
                <c:pt idx="2912">
                  <c:v>182.5</c:v>
                </c:pt>
                <c:pt idx="2913">
                  <c:v>183</c:v>
                </c:pt>
                <c:pt idx="2914">
                  <c:v>183.5</c:v>
                </c:pt>
                <c:pt idx="2915">
                  <c:v>184.09999999999991</c:v>
                </c:pt>
                <c:pt idx="2916">
                  <c:v>184.69999999999993</c:v>
                </c:pt>
                <c:pt idx="2917">
                  <c:v>185.19999999999993</c:v>
                </c:pt>
                <c:pt idx="2918">
                  <c:v>185.79999999999995</c:v>
                </c:pt>
                <c:pt idx="2919">
                  <c:v>186.29999999999995</c:v>
                </c:pt>
                <c:pt idx="2920">
                  <c:v>186.89999999999998</c:v>
                </c:pt>
                <c:pt idx="2921">
                  <c:v>187.39999999999998</c:v>
                </c:pt>
                <c:pt idx="2922">
                  <c:v>188</c:v>
                </c:pt>
                <c:pt idx="2923">
                  <c:v>188.5</c:v>
                </c:pt>
                <c:pt idx="2924">
                  <c:v>189.09999999999991</c:v>
                </c:pt>
                <c:pt idx="2925">
                  <c:v>189.69999999999993</c:v>
                </c:pt>
                <c:pt idx="2926">
                  <c:v>190.19999999999993</c:v>
                </c:pt>
                <c:pt idx="2927">
                  <c:v>190.79999999999995</c:v>
                </c:pt>
                <c:pt idx="2928">
                  <c:v>191.29999999999995</c:v>
                </c:pt>
                <c:pt idx="2929">
                  <c:v>191.89999999999998</c:v>
                </c:pt>
                <c:pt idx="2930">
                  <c:v>192.39999999999998</c:v>
                </c:pt>
                <c:pt idx="2931">
                  <c:v>193</c:v>
                </c:pt>
                <c:pt idx="2932">
                  <c:v>193.5</c:v>
                </c:pt>
                <c:pt idx="2933">
                  <c:v>194.09999999999991</c:v>
                </c:pt>
                <c:pt idx="2934">
                  <c:v>194.59999999999991</c:v>
                </c:pt>
                <c:pt idx="2935">
                  <c:v>195.09999999999991</c:v>
                </c:pt>
                <c:pt idx="2936">
                  <c:v>195.69999999999993</c:v>
                </c:pt>
                <c:pt idx="2937">
                  <c:v>196.19999999999993</c:v>
                </c:pt>
                <c:pt idx="2938">
                  <c:v>196.79999999999995</c:v>
                </c:pt>
                <c:pt idx="2939">
                  <c:v>197.29999999999995</c:v>
                </c:pt>
                <c:pt idx="2940">
                  <c:v>197.89999999999998</c:v>
                </c:pt>
                <c:pt idx="2941">
                  <c:v>198.5</c:v>
                </c:pt>
                <c:pt idx="2942">
                  <c:v>199.09999999999991</c:v>
                </c:pt>
                <c:pt idx="2943">
                  <c:v>199.69999999999993</c:v>
                </c:pt>
                <c:pt idx="2944">
                  <c:v>200.29999999999995</c:v>
                </c:pt>
                <c:pt idx="2945">
                  <c:v>200.89999999999998</c:v>
                </c:pt>
                <c:pt idx="2946">
                  <c:v>201.59999999999991</c:v>
                </c:pt>
                <c:pt idx="2947">
                  <c:v>202.19999999999993</c:v>
                </c:pt>
                <c:pt idx="2948">
                  <c:v>202.79999999999995</c:v>
                </c:pt>
                <c:pt idx="2949">
                  <c:v>203.39999999999998</c:v>
                </c:pt>
                <c:pt idx="2950">
                  <c:v>204</c:v>
                </c:pt>
                <c:pt idx="2951">
                  <c:v>204.59999999999991</c:v>
                </c:pt>
                <c:pt idx="2952">
                  <c:v>205.19999999999993</c:v>
                </c:pt>
                <c:pt idx="2953">
                  <c:v>205.89999999999998</c:v>
                </c:pt>
                <c:pt idx="2954">
                  <c:v>206.5</c:v>
                </c:pt>
                <c:pt idx="2955">
                  <c:v>207.09999999999991</c:v>
                </c:pt>
                <c:pt idx="2956">
                  <c:v>207.69999999999993</c:v>
                </c:pt>
                <c:pt idx="2957">
                  <c:v>208.29999999999995</c:v>
                </c:pt>
                <c:pt idx="2958">
                  <c:v>208.89999999999998</c:v>
                </c:pt>
                <c:pt idx="2959">
                  <c:v>209.59999999999991</c:v>
                </c:pt>
                <c:pt idx="2960">
                  <c:v>210.19999999999993</c:v>
                </c:pt>
                <c:pt idx="2961">
                  <c:v>210.79999999999995</c:v>
                </c:pt>
                <c:pt idx="2962">
                  <c:v>211.39999999999998</c:v>
                </c:pt>
                <c:pt idx="2963">
                  <c:v>212</c:v>
                </c:pt>
                <c:pt idx="2964">
                  <c:v>212.69999999999993</c:v>
                </c:pt>
                <c:pt idx="2965">
                  <c:v>213.29999999999995</c:v>
                </c:pt>
                <c:pt idx="2966">
                  <c:v>213.89999999999998</c:v>
                </c:pt>
                <c:pt idx="2967">
                  <c:v>214.59999999999991</c:v>
                </c:pt>
                <c:pt idx="2968">
                  <c:v>215.19999999999993</c:v>
                </c:pt>
                <c:pt idx="2969">
                  <c:v>215.79999999999995</c:v>
                </c:pt>
                <c:pt idx="2970">
                  <c:v>216.5</c:v>
                </c:pt>
                <c:pt idx="2971">
                  <c:v>217.09999999999991</c:v>
                </c:pt>
                <c:pt idx="2972">
                  <c:v>217.69999999999993</c:v>
                </c:pt>
                <c:pt idx="2973">
                  <c:v>218.39999999999998</c:v>
                </c:pt>
                <c:pt idx="2974">
                  <c:v>219</c:v>
                </c:pt>
                <c:pt idx="2975">
                  <c:v>219.69999999999993</c:v>
                </c:pt>
                <c:pt idx="2976">
                  <c:v>220.29999999999995</c:v>
                </c:pt>
                <c:pt idx="2977">
                  <c:v>220.89999999999998</c:v>
                </c:pt>
                <c:pt idx="2978">
                  <c:v>221.59999999999991</c:v>
                </c:pt>
                <c:pt idx="2979">
                  <c:v>222.19999999999993</c:v>
                </c:pt>
                <c:pt idx="2980">
                  <c:v>222.89999999999998</c:v>
                </c:pt>
                <c:pt idx="2981">
                  <c:v>223.5</c:v>
                </c:pt>
                <c:pt idx="2982">
                  <c:v>224.19999999999993</c:v>
                </c:pt>
                <c:pt idx="2983">
                  <c:v>224.79999999999995</c:v>
                </c:pt>
                <c:pt idx="2984">
                  <c:v>225.5</c:v>
                </c:pt>
                <c:pt idx="2985">
                  <c:v>226.09999999999991</c:v>
                </c:pt>
                <c:pt idx="2986">
                  <c:v>226.79999999999995</c:v>
                </c:pt>
                <c:pt idx="2987">
                  <c:v>227.39999999999998</c:v>
                </c:pt>
                <c:pt idx="2988">
                  <c:v>228.09999999999991</c:v>
                </c:pt>
                <c:pt idx="2989">
                  <c:v>228.89999999999998</c:v>
                </c:pt>
                <c:pt idx="2990">
                  <c:v>229.59999999999991</c:v>
                </c:pt>
                <c:pt idx="2991">
                  <c:v>230.29999999999995</c:v>
                </c:pt>
                <c:pt idx="2992">
                  <c:v>231.09999999999991</c:v>
                </c:pt>
                <c:pt idx="2993">
                  <c:v>231.79999999999995</c:v>
                </c:pt>
                <c:pt idx="2994">
                  <c:v>232.59999999999991</c:v>
                </c:pt>
                <c:pt idx="2995">
                  <c:v>233.29999999999995</c:v>
                </c:pt>
                <c:pt idx="2996">
                  <c:v>234</c:v>
                </c:pt>
                <c:pt idx="2997">
                  <c:v>234.79999999999995</c:v>
                </c:pt>
                <c:pt idx="2998">
                  <c:v>235.5</c:v>
                </c:pt>
                <c:pt idx="2999">
                  <c:v>236.29999999999995</c:v>
                </c:pt>
                <c:pt idx="3000">
                  <c:v>237</c:v>
                </c:pt>
                <c:pt idx="3001">
                  <c:v>237.79999999999995</c:v>
                </c:pt>
                <c:pt idx="3002">
                  <c:v>238.5</c:v>
                </c:pt>
                <c:pt idx="3003">
                  <c:v>239.29999999999995</c:v>
                </c:pt>
                <c:pt idx="3004">
                  <c:v>240</c:v>
                </c:pt>
                <c:pt idx="3005">
                  <c:v>240.79999999999995</c:v>
                </c:pt>
                <c:pt idx="3006">
                  <c:v>241.59999999999991</c:v>
                </c:pt>
                <c:pt idx="3007">
                  <c:v>242.29999999999995</c:v>
                </c:pt>
                <c:pt idx="3008">
                  <c:v>243.09999999999991</c:v>
                </c:pt>
                <c:pt idx="3009">
                  <c:v>243.89999999999998</c:v>
                </c:pt>
                <c:pt idx="3010">
                  <c:v>244.69999999999993</c:v>
                </c:pt>
                <c:pt idx="3011">
                  <c:v>245.39999999999998</c:v>
                </c:pt>
                <c:pt idx="3012">
                  <c:v>246.19999999999993</c:v>
                </c:pt>
                <c:pt idx="3013">
                  <c:v>247</c:v>
                </c:pt>
                <c:pt idx="3014">
                  <c:v>247.79999999999995</c:v>
                </c:pt>
                <c:pt idx="3015">
                  <c:v>248.59999999999991</c:v>
                </c:pt>
                <c:pt idx="3016">
                  <c:v>249.39999999999998</c:v>
                </c:pt>
                <c:pt idx="3017">
                  <c:v>250.19999999999993</c:v>
                </c:pt>
                <c:pt idx="3018">
                  <c:v>250.89999999999998</c:v>
                </c:pt>
                <c:pt idx="3019">
                  <c:v>251.69999999999993</c:v>
                </c:pt>
                <c:pt idx="3020">
                  <c:v>252.5</c:v>
                </c:pt>
                <c:pt idx="3021">
                  <c:v>253.29999999999995</c:v>
                </c:pt>
                <c:pt idx="3022">
                  <c:v>254</c:v>
                </c:pt>
                <c:pt idx="3023">
                  <c:v>254.79999999999995</c:v>
                </c:pt>
                <c:pt idx="3024">
                  <c:v>255.59999999999991</c:v>
                </c:pt>
                <c:pt idx="3025">
                  <c:v>256.39999999999998</c:v>
                </c:pt>
                <c:pt idx="3026">
                  <c:v>257.19999999999993</c:v>
                </c:pt>
                <c:pt idx="3027">
                  <c:v>257.89999999999998</c:v>
                </c:pt>
                <c:pt idx="3028">
                  <c:v>258.79999999999995</c:v>
                </c:pt>
                <c:pt idx="3029">
                  <c:v>259.59999999999991</c:v>
                </c:pt>
                <c:pt idx="3030">
                  <c:v>260.39999999999998</c:v>
                </c:pt>
                <c:pt idx="3031">
                  <c:v>261.19999999999993</c:v>
                </c:pt>
                <c:pt idx="3032">
                  <c:v>262</c:v>
                </c:pt>
                <c:pt idx="3033">
                  <c:v>262.79999999999995</c:v>
                </c:pt>
                <c:pt idx="3034">
                  <c:v>263.59999999999991</c:v>
                </c:pt>
                <c:pt idx="3035">
                  <c:v>264.39999999999998</c:v>
                </c:pt>
                <c:pt idx="3036">
                  <c:v>265.19999999999993</c:v>
                </c:pt>
                <c:pt idx="3037">
                  <c:v>266</c:v>
                </c:pt>
                <c:pt idx="3038">
                  <c:v>266.79999999999995</c:v>
                </c:pt>
                <c:pt idx="3039">
                  <c:v>267.59999999999991</c:v>
                </c:pt>
                <c:pt idx="3040">
                  <c:v>268.39999999999998</c:v>
                </c:pt>
                <c:pt idx="3041">
                  <c:v>269.19999999999993</c:v>
                </c:pt>
                <c:pt idx="3042">
                  <c:v>270</c:v>
                </c:pt>
                <c:pt idx="3043">
                  <c:v>270.79999999999995</c:v>
                </c:pt>
                <c:pt idx="3044">
                  <c:v>271.59999999999991</c:v>
                </c:pt>
                <c:pt idx="3045">
                  <c:v>272.39999999999998</c:v>
                </c:pt>
                <c:pt idx="3046">
                  <c:v>273.29999999999995</c:v>
                </c:pt>
                <c:pt idx="3047">
                  <c:v>274.09999999999991</c:v>
                </c:pt>
                <c:pt idx="3048">
                  <c:v>274.89999999999998</c:v>
                </c:pt>
                <c:pt idx="3049">
                  <c:v>275.79999999999995</c:v>
                </c:pt>
                <c:pt idx="3050">
                  <c:v>276.59999999999991</c:v>
                </c:pt>
                <c:pt idx="3051">
                  <c:v>277.39999999999998</c:v>
                </c:pt>
                <c:pt idx="3052">
                  <c:v>278.29999999999995</c:v>
                </c:pt>
                <c:pt idx="3053">
                  <c:v>279.09999999999991</c:v>
                </c:pt>
                <c:pt idx="3054">
                  <c:v>279.89999999999998</c:v>
                </c:pt>
                <c:pt idx="3055">
                  <c:v>280.79999999999995</c:v>
                </c:pt>
                <c:pt idx="3056">
                  <c:v>281.69999999999993</c:v>
                </c:pt>
                <c:pt idx="3057">
                  <c:v>282.59999999999991</c:v>
                </c:pt>
                <c:pt idx="3058">
                  <c:v>283.39999999999998</c:v>
                </c:pt>
                <c:pt idx="3059">
                  <c:v>284.29999999999995</c:v>
                </c:pt>
                <c:pt idx="3060">
                  <c:v>285.19999999999993</c:v>
                </c:pt>
                <c:pt idx="3061">
                  <c:v>286.09999999999991</c:v>
                </c:pt>
                <c:pt idx="3062">
                  <c:v>287</c:v>
                </c:pt>
                <c:pt idx="3063">
                  <c:v>287.79999999999995</c:v>
                </c:pt>
                <c:pt idx="3064">
                  <c:v>288.59999999999991</c:v>
                </c:pt>
                <c:pt idx="3065">
                  <c:v>289.5</c:v>
                </c:pt>
                <c:pt idx="3066">
                  <c:v>290.29999999999995</c:v>
                </c:pt>
                <c:pt idx="3067">
                  <c:v>291.09999999999991</c:v>
                </c:pt>
                <c:pt idx="3068">
                  <c:v>292</c:v>
                </c:pt>
                <c:pt idx="3069">
                  <c:v>292.79999999999995</c:v>
                </c:pt>
                <c:pt idx="3070">
                  <c:v>293.59999999999991</c:v>
                </c:pt>
                <c:pt idx="3071">
                  <c:v>294.5</c:v>
                </c:pt>
                <c:pt idx="3072">
                  <c:v>295.29999999999995</c:v>
                </c:pt>
                <c:pt idx="3073">
                  <c:v>296.09999999999991</c:v>
                </c:pt>
                <c:pt idx="3074">
                  <c:v>296.89999999999998</c:v>
                </c:pt>
                <c:pt idx="3075">
                  <c:v>297.69999999999993</c:v>
                </c:pt>
                <c:pt idx="3076">
                  <c:v>298.59999999999991</c:v>
                </c:pt>
                <c:pt idx="3077">
                  <c:v>299.39999999999998</c:v>
                </c:pt>
                <c:pt idx="3078">
                  <c:v>300.19999999999993</c:v>
                </c:pt>
                <c:pt idx="3079">
                  <c:v>301</c:v>
                </c:pt>
                <c:pt idx="3080">
                  <c:v>301.79999999999995</c:v>
                </c:pt>
                <c:pt idx="3081">
                  <c:v>302.69999999999993</c:v>
                </c:pt>
                <c:pt idx="3082">
                  <c:v>303.5</c:v>
                </c:pt>
                <c:pt idx="3083">
                  <c:v>304.29999999999995</c:v>
                </c:pt>
                <c:pt idx="3084">
                  <c:v>305.09999999999991</c:v>
                </c:pt>
                <c:pt idx="3085">
                  <c:v>305.89999999999998</c:v>
                </c:pt>
                <c:pt idx="3086">
                  <c:v>306.69999999999993</c:v>
                </c:pt>
                <c:pt idx="3087">
                  <c:v>307.59999999999991</c:v>
                </c:pt>
                <c:pt idx="3088">
                  <c:v>308.39999999999998</c:v>
                </c:pt>
                <c:pt idx="3089">
                  <c:v>309.19999999999993</c:v>
                </c:pt>
                <c:pt idx="3090">
                  <c:v>310</c:v>
                </c:pt>
                <c:pt idx="3091">
                  <c:v>310.89999999999998</c:v>
                </c:pt>
                <c:pt idx="3092">
                  <c:v>311.69999999999993</c:v>
                </c:pt>
                <c:pt idx="3093">
                  <c:v>312.5</c:v>
                </c:pt>
                <c:pt idx="3094">
                  <c:v>313.39999999999998</c:v>
                </c:pt>
                <c:pt idx="3095">
                  <c:v>314.19999999999993</c:v>
                </c:pt>
                <c:pt idx="3096">
                  <c:v>315.09999999999991</c:v>
                </c:pt>
                <c:pt idx="3097">
                  <c:v>315.89999999999998</c:v>
                </c:pt>
                <c:pt idx="3098">
                  <c:v>316.79999999999995</c:v>
                </c:pt>
                <c:pt idx="3099">
                  <c:v>317.59999999999991</c:v>
                </c:pt>
                <c:pt idx="3100">
                  <c:v>318.5</c:v>
                </c:pt>
                <c:pt idx="3101">
                  <c:v>319.39999999999998</c:v>
                </c:pt>
                <c:pt idx="3102">
                  <c:v>320.19999999999993</c:v>
                </c:pt>
                <c:pt idx="3103">
                  <c:v>321.09999999999991</c:v>
                </c:pt>
                <c:pt idx="3104">
                  <c:v>322</c:v>
                </c:pt>
                <c:pt idx="3105">
                  <c:v>322.89999999999986</c:v>
                </c:pt>
                <c:pt idx="3106">
                  <c:v>323.70000000000005</c:v>
                </c:pt>
                <c:pt idx="3107">
                  <c:v>324.59999999999991</c:v>
                </c:pt>
                <c:pt idx="3108">
                  <c:v>325.39999999999986</c:v>
                </c:pt>
                <c:pt idx="3109">
                  <c:v>326.29999999999995</c:v>
                </c:pt>
                <c:pt idx="3110">
                  <c:v>327.09999999999991</c:v>
                </c:pt>
                <c:pt idx="3111">
                  <c:v>327.89999999999986</c:v>
                </c:pt>
                <c:pt idx="3112">
                  <c:v>328.70000000000005</c:v>
                </c:pt>
                <c:pt idx="3113">
                  <c:v>329.59999999999991</c:v>
                </c:pt>
                <c:pt idx="3114">
                  <c:v>330.39999999999986</c:v>
                </c:pt>
                <c:pt idx="3115">
                  <c:v>331.20000000000005</c:v>
                </c:pt>
                <c:pt idx="3116">
                  <c:v>332</c:v>
                </c:pt>
                <c:pt idx="3117">
                  <c:v>332.89999999999986</c:v>
                </c:pt>
                <c:pt idx="3118">
                  <c:v>333.70000000000005</c:v>
                </c:pt>
                <c:pt idx="3119">
                  <c:v>334.5</c:v>
                </c:pt>
                <c:pt idx="3120">
                  <c:v>335.29999999999995</c:v>
                </c:pt>
                <c:pt idx="3121">
                  <c:v>336.09999999999991</c:v>
                </c:pt>
                <c:pt idx="3122">
                  <c:v>336.89999999999986</c:v>
                </c:pt>
                <c:pt idx="3123">
                  <c:v>337.70000000000005</c:v>
                </c:pt>
                <c:pt idx="3124">
                  <c:v>338.5</c:v>
                </c:pt>
                <c:pt idx="3125">
                  <c:v>339.39999999999986</c:v>
                </c:pt>
                <c:pt idx="3126">
                  <c:v>340.20000000000005</c:v>
                </c:pt>
                <c:pt idx="3127">
                  <c:v>341</c:v>
                </c:pt>
                <c:pt idx="3128">
                  <c:v>341.79999999999995</c:v>
                </c:pt>
                <c:pt idx="3129">
                  <c:v>342.59999999999991</c:v>
                </c:pt>
                <c:pt idx="3130">
                  <c:v>343.5</c:v>
                </c:pt>
                <c:pt idx="3131">
                  <c:v>344.29999999999995</c:v>
                </c:pt>
                <c:pt idx="3132">
                  <c:v>345.09999999999991</c:v>
                </c:pt>
                <c:pt idx="3133">
                  <c:v>345.89999999999986</c:v>
                </c:pt>
                <c:pt idx="3134">
                  <c:v>346.70000000000005</c:v>
                </c:pt>
                <c:pt idx="3135">
                  <c:v>347.5</c:v>
                </c:pt>
                <c:pt idx="3136">
                  <c:v>348.39999999999986</c:v>
                </c:pt>
                <c:pt idx="3137">
                  <c:v>349.20000000000005</c:v>
                </c:pt>
                <c:pt idx="3138">
                  <c:v>350</c:v>
                </c:pt>
                <c:pt idx="3139">
                  <c:v>350.79999999999995</c:v>
                </c:pt>
                <c:pt idx="3140">
                  <c:v>351.59999999999991</c:v>
                </c:pt>
                <c:pt idx="3141">
                  <c:v>352.39999999999986</c:v>
                </c:pt>
                <c:pt idx="3142">
                  <c:v>353.20000000000005</c:v>
                </c:pt>
                <c:pt idx="3143">
                  <c:v>354</c:v>
                </c:pt>
                <c:pt idx="3144">
                  <c:v>354.89999999999986</c:v>
                </c:pt>
                <c:pt idx="3145">
                  <c:v>355.70000000000005</c:v>
                </c:pt>
                <c:pt idx="3146">
                  <c:v>356.59999999999991</c:v>
                </c:pt>
                <c:pt idx="3147">
                  <c:v>357.5</c:v>
                </c:pt>
                <c:pt idx="3148">
                  <c:v>358.29999999999995</c:v>
                </c:pt>
                <c:pt idx="3149">
                  <c:v>359.20000000000005</c:v>
                </c:pt>
                <c:pt idx="3150">
                  <c:v>360</c:v>
                </c:pt>
                <c:pt idx="3151">
                  <c:v>360.89999999999986</c:v>
                </c:pt>
                <c:pt idx="3152">
                  <c:v>361.70000000000005</c:v>
                </c:pt>
                <c:pt idx="3153">
                  <c:v>362.5</c:v>
                </c:pt>
                <c:pt idx="3154">
                  <c:v>363.39999999999986</c:v>
                </c:pt>
                <c:pt idx="3155">
                  <c:v>364.20000000000005</c:v>
                </c:pt>
                <c:pt idx="3156">
                  <c:v>365</c:v>
                </c:pt>
                <c:pt idx="3157">
                  <c:v>365.89999999999986</c:v>
                </c:pt>
                <c:pt idx="3158">
                  <c:v>366.70000000000005</c:v>
                </c:pt>
                <c:pt idx="3159">
                  <c:v>367.5</c:v>
                </c:pt>
                <c:pt idx="3160">
                  <c:v>368.29999999999995</c:v>
                </c:pt>
                <c:pt idx="3161">
                  <c:v>369.09999999999991</c:v>
                </c:pt>
                <c:pt idx="3162">
                  <c:v>369.89999999999986</c:v>
                </c:pt>
                <c:pt idx="3163">
                  <c:v>370.79999999999995</c:v>
                </c:pt>
                <c:pt idx="3164">
                  <c:v>371.59999999999991</c:v>
                </c:pt>
                <c:pt idx="3165">
                  <c:v>372.39999999999986</c:v>
                </c:pt>
                <c:pt idx="3166">
                  <c:v>373.20000000000005</c:v>
                </c:pt>
                <c:pt idx="3167">
                  <c:v>374</c:v>
                </c:pt>
                <c:pt idx="3168">
                  <c:v>374.79999999999995</c:v>
                </c:pt>
                <c:pt idx="3169">
                  <c:v>375.59999999999991</c:v>
                </c:pt>
                <c:pt idx="3170">
                  <c:v>376.29999999999995</c:v>
                </c:pt>
                <c:pt idx="3171">
                  <c:v>377.09999999999991</c:v>
                </c:pt>
                <c:pt idx="3172">
                  <c:v>377.79999999999995</c:v>
                </c:pt>
                <c:pt idx="3173">
                  <c:v>378.59999999999991</c:v>
                </c:pt>
                <c:pt idx="3174">
                  <c:v>379.29999999999995</c:v>
                </c:pt>
                <c:pt idx="3175">
                  <c:v>380.09999999999991</c:v>
                </c:pt>
                <c:pt idx="3176">
                  <c:v>380.79999999999995</c:v>
                </c:pt>
                <c:pt idx="3177">
                  <c:v>381.5</c:v>
                </c:pt>
                <c:pt idx="3178">
                  <c:v>382.29999999999995</c:v>
                </c:pt>
                <c:pt idx="3179">
                  <c:v>383</c:v>
                </c:pt>
                <c:pt idx="3180">
                  <c:v>383.79999999999995</c:v>
                </c:pt>
                <c:pt idx="3181">
                  <c:v>384.59999999999991</c:v>
                </c:pt>
                <c:pt idx="3182">
                  <c:v>385.29999999999995</c:v>
                </c:pt>
                <c:pt idx="3183">
                  <c:v>386.09999999999991</c:v>
                </c:pt>
                <c:pt idx="3184">
                  <c:v>386.79999999999995</c:v>
                </c:pt>
                <c:pt idx="3185">
                  <c:v>387.59999999999991</c:v>
                </c:pt>
                <c:pt idx="3186">
                  <c:v>388.29999999999995</c:v>
                </c:pt>
                <c:pt idx="3187">
                  <c:v>389.09999999999991</c:v>
                </c:pt>
                <c:pt idx="3188">
                  <c:v>389.89999999999986</c:v>
                </c:pt>
                <c:pt idx="3189">
                  <c:v>390.59999999999991</c:v>
                </c:pt>
                <c:pt idx="3190">
                  <c:v>391.39999999999986</c:v>
                </c:pt>
                <c:pt idx="3191">
                  <c:v>392.20000000000005</c:v>
                </c:pt>
                <c:pt idx="3192">
                  <c:v>393</c:v>
                </c:pt>
                <c:pt idx="3193">
                  <c:v>393.79999999999995</c:v>
                </c:pt>
                <c:pt idx="3194">
                  <c:v>394.59999999999991</c:v>
                </c:pt>
                <c:pt idx="3195">
                  <c:v>395.29999999999995</c:v>
                </c:pt>
                <c:pt idx="3196">
                  <c:v>396.09999999999991</c:v>
                </c:pt>
                <c:pt idx="3197">
                  <c:v>396.89999999999986</c:v>
                </c:pt>
                <c:pt idx="3198">
                  <c:v>397.70000000000005</c:v>
                </c:pt>
                <c:pt idx="3199">
                  <c:v>398.59999999999991</c:v>
                </c:pt>
                <c:pt idx="3200">
                  <c:v>399.39999999999986</c:v>
                </c:pt>
                <c:pt idx="3201">
                  <c:v>400.20000000000005</c:v>
                </c:pt>
                <c:pt idx="3202">
                  <c:v>401.09999999999991</c:v>
                </c:pt>
                <c:pt idx="3203">
                  <c:v>401.89999999999986</c:v>
                </c:pt>
                <c:pt idx="3204">
                  <c:v>402.70000000000005</c:v>
                </c:pt>
                <c:pt idx="3205">
                  <c:v>403.59999999999991</c:v>
                </c:pt>
                <c:pt idx="3206">
                  <c:v>404.39999999999986</c:v>
                </c:pt>
                <c:pt idx="3207">
                  <c:v>405.20000000000005</c:v>
                </c:pt>
                <c:pt idx="3208">
                  <c:v>405.89999999999986</c:v>
                </c:pt>
                <c:pt idx="3209">
                  <c:v>406.59999999999991</c:v>
                </c:pt>
                <c:pt idx="3210">
                  <c:v>407.39999999999986</c:v>
                </c:pt>
                <c:pt idx="3211">
                  <c:v>408.09999999999991</c:v>
                </c:pt>
                <c:pt idx="3212">
                  <c:v>408.79999999999995</c:v>
                </c:pt>
                <c:pt idx="3213">
                  <c:v>409.59999999999991</c:v>
                </c:pt>
                <c:pt idx="3214">
                  <c:v>410.29999999999995</c:v>
                </c:pt>
                <c:pt idx="3215">
                  <c:v>411</c:v>
                </c:pt>
                <c:pt idx="3216">
                  <c:v>411.79999999999995</c:v>
                </c:pt>
                <c:pt idx="3217">
                  <c:v>412.39999999999986</c:v>
                </c:pt>
                <c:pt idx="3218">
                  <c:v>413.09999999999991</c:v>
                </c:pt>
                <c:pt idx="3219">
                  <c:v>413.70000000000005</c:v>
                </c:pt>
                <c:pt idx="3220">
                  <c:v>414.29999999999995</c:v>
                </c:pt>
                <c:pt idx="3221">
                  <c:v>415</c:v>
                </c:pt>
                <c:pt idx="3222">
                  <c:v>415.59999999999991</c:v>
                </c:pt>
                <c:pt idx="3223">
                  <c:v>416.29999999999995</c:v>
                </c:pt>
                <c:pt idx="3224">
                  <c:v>416.89999999999986</c:v>
                </c:pt>
                <c:pt idx="3225">
                  <c:v>417.59999999999991</c:v>
                </c:pt>
                <c:pt idx="3226">
                  <c:v>418.20000000000005</c:v>
                </c:pt>
                <c:pt idx="3227">
                  <c:v>418.89999999999986</c:v>
                </c:pt>
                <c:pt idx="3228">
                  <c:v>419.5</c:v>
                </c:pt>
                <c:pt idx="3229">
                  <c:v>420.20000000000005</c:v>
                </c:pt>
                <c:pt idx="3230">
                  <c:v>420.89999999999986</c:v>
                </c:pt>
                <c:pt idx="3231">
                  <c:v>421.59999999999991</c:v>
                </c:pt>
                <c:pt idx="3232">
                  <c:v>422.29999999999995</c:v>
                </c:pt>
                <c:pt idx="3233">
                  <c:v>423</c:v>
                </c:pt>
                <c:pt idx="3234">
                  <c:v>423.70000000000005</c:v>
                </c:pt>
                <c:pt idx="3235">
                  <c:v>424.39999999999986</c:v>
                </c:pt>
                <c:pt idx="3236">
                  <c:v>425.09999999999991</c:v>
                </c:pt>
                <c:pt idx="3237">
                  <c:v>425.79999999999995</c:v>
                </c:pt>
                <c:pt idx="3238">
                  <c:v>426.39999999999986</c:v>
                </c:pt>
                <c:pt idx="3239">
                  <c:v>427.09999999999991</c:v>
                </c:pt>
                <c:pt idx="3240">
                  <c:v>427.79999999999995</c:v>
                </c:pt>
                <c:pt idx="3241">
                  <c:v>428.5</c:v>
                </c:pt>
                <c:pt idx="3242">
                  <c:v>429.09999999999991</c:v>
                </c:pt>
                <c:pt idx="3243">
                  <c:v>429.79999999999995</c:v>
                </c:pt>
                <c:pt idx="3244">
                  <c:v>430.5</c:v>
                </c:pt>
                <c:pt idx="3245">
                  <c:v>431.20000000000005</c:v>
                </c:pt>
                <c:pt idx="3246">
                  <c:v>431.79999999999995</c:v>
                </c:pt>
                <c:pt idx="3247">
                  <c:v>432.5</c:v>
                </c:pt>
                <c:pt idx="3248">
                  <c:v>433.20000000000005</c:v>
                </c:pt>
                <c:pt idx="3249">
                  <c:v>433.89999999999986</c:v>
                </c:pt>
                <c:pt idx="3250">
                  <c:v>434.5</c:v>
                </c:pt>
                <c:pt idx="3251">
                  <c:v>435.20000000000005</c:v>
                </c:pt>
                <c:pt idx="3252">
                  <c:v>435.89999999999986</c:v>
                </c:pt>
                <c:pt idx="3253">
                  <c:v>436.59999999999991</c:v>
                </c:pt>
                <c:pt idx="3254">
                  <c:v>437.29999999999995</c:v>
                </c:pt>
                <c:pt idx="3255">
                  <c:v>438</c:v>
                </c:pt>
                <c:pt idx="3256">
                  <c:v>438.59999999999991</c:v>
                </c:pt>
                <c:pt idx="3257">
                  <c:v>439.29999999999995</c:v>
                </c:pt>
                <c:pt idx="3258">
                  <c:v>440</c:v>
                </c:pt>
                <c:pt idx="3259">
                  <c:v>440.70000000000005</c:v>
                </c:pt>
                <c:pt idx="3260">
                  <c:v>441.29999999999995</c:v>
                </c:pt>
                <c:pt idx="3261">
                  <c:v>442</c:v>
                </c:pt>
                <c:pt idx="3262">
                  <c:v>442.70000000000005</c:v>
                </c:pt>
                <c:pt idx="3263">
                  <c:v>443.29999999999995</c:v>
                </c:pt>
                <c:pt idx="3264">
                  <c:v>444</c:v>
                </c:pt>
                <c:pt idx="3265">
                  <c:v>444.59999999999991</c:v>
                </c:pt>
                <c:pt idx="3266">
                  <c:v>445.29999999999995</c:v>
                </c:pt>
                <c:pt idx="3267">
                  <c:v>445.89999999999986</c:v>
                </c:pt>
                <c:pt idx="3268">
                  <c:v>446.59999999999991</c:v>
                </c:pt>
                <c:pt idx="3269">
                  <c:v>447.29999999999995</c:v>
                </c:pt>
                <c:pt idx="3270">
                  <c:v>447.89999999999986</c:v>
                </c:pt>
                <c:pt idx="3271">
                  <c:v>448.59999999999991</c:v>
                </c:pt>
                <c:pt idx="3272">
                  <c:v>449.20000000000005</c:v>
                </c:pt>
                <c:pt idx="3273">
                  <c:v>449.79999999999995</c:v>
                </c:pt>
                <c:pt idx="3274">
                  <c:v>450.5</c:v>
                </c:pt>
                <c:pt idx="3275">
                  <c:v>451.09999999999991</c:v>
                </c:pt>
                <c:pt idx="3276">
                  <c:v>451.70000000000005</c:v>
                </c:pt>
                <c:pt idx="3277">
                  <c:v>452.29999999999995</c:v>
                </c:pt>
                <c:pt idx="3278">
                  <c:v>453</c:v>
                </c:pt>
                <c:pt idx="3279">
                  <c:v>453.59999999999991</c:v>
                </c:pt>
                <c:pt idx="3280">
                  <c:v>454.20000000000005</c:v>
                </c:pt>
                <c:pt idx="3281">
                  <c:v>454.89999999999986</c:v>
                </c:pt>
                <c:pt idx="3282">
                  <c:v>455.5</c:v>
                </c:pt>
                <c:pt idx="3283">
                  <c:v>456.20000000000005</c:v>
                </c:pt>
                <c:pt idx="3284">
                  <c:v>456.89999999999986</c:v>
                </c:pt>
                <c:pt idx="3285">
                  <c:v>457.59999999999991</c:v>
                </c:pt>
                <c:pt idx="3286">
                  <c:v>458.20000000000005</c:v>
                </c:pt>
                <c:pt idx="3287">
                  <c:v>458.89999999999986</c:v>
                </c:pt>
                <c:pt idx="3288">
                  <c:v>459.59999999999991</c:v>
                </c:pt>
                <c:pt idx="3289">
                  <c:v>460.29999999999995</c:v>
                </c:pt>
                <c:pt idx="3290">
                  <c:v>461</c:v>
                </c:pt>
                <c:pt idx="3291">
                  <c:v>461.70000000000005</c:v>
                </c:pt>
                <c:pt idx="3292">
                  <c:v>462.39999999999986</c:v>
                </c:pt>
                <c:pt idx="3293">
                  <c:v>463</c:v>
                </c:pt>
                <c:pt idx="3294">
                  <c:v>463.79999999999995</c:v>
                </c:pt>
                <c:pt idx="3295">
                  <c:v>464.5</c:v>
                </c:pt>
                <c:pt idx="3296">
                  <c:v>465.20000000000005</c:v>
                </c:pt>
                <c:pt idx="3297">
                  <c:v>465.89999999999986</c:v>
                </c:pt>
                <c:pt idx="3298">
                  <c:v>466.70000000000005</c:v>
                </c:pt>
                <c:pt idx="3299">
                  <c:v>467.39999999999986</c:v>
                </c:pt>
                <c:pt idx="3300">
                  <c:v>468.09999999999991</c:v>
                </c:pt>
                <c:pt idx="3301">
                  <c:v>468.79999999999995</c:v>
                </c:pt>
                <c:pt idx="3302">
                  <c:v>469.5</c:v>
                </c:pt>
                <c:pt idx="3303">
                  <c:v>470.29999999999995</c:v>
                </c:pt>
                <c:pt idx="3304">
                  <c:v>470.89999999999986</c:v>
                </c:pt>
                <c:pt idx="3305">
                  <c:v>471.59999999999991</c:v>
                </c:pt>
                <c:pt idx="3306">
                  <c:v>472.20000000000005</c:v>
                </c:pt>
                <c:pt idx="3307">
                  <c:v>472.89999999999986</c:v>
                </c:pt>
                <c:pt idx="3308">
                  <c:v>473.59999999999991</c:v>
                </c:pt>
                <c:pt idx="3309">
                  <c:v>474.20000000000005</c:v>
                </c:pt>
                <c:pt idx="3310">
                  <c:v>474.89999999999986</c:v>
                </c:pt>
                <c:pt idx="3311">
                  <c:v>475.59999999999991</c:v>
                </c:pt>
                <c:pt idx="3312">
                  <c:v>476.20000000000005</c:v>
                </c:pt>
                <c:pt idx="3313">
                  <c:v>476.89999999999986</c:v>
                </c:pt>
                <c:pt idx="3314">
                  <c:v>477.5</c:v>
                </c:pt>
                <c:pt idx="3315">
                  <c:v>478.20000000000005</c:v>
                </c:pt>
                <c:pt idx="3316">
                  <c:v>478.79999999999995</c:v>
                </c:pt>
                <c:pt idx="3317">
                  <c:v>479.5</c:v>
                </c:pt>
                <c:pt idx="3318">
                  <c:v>480.09999999999991</c:v>
                </c:pt>
                <c:pt idx="3319">
                  <c:v>480.79999999999995</c:v>
                </c:pt>
                <c:pt idx="3320">
                  <c:v>481.39999999999986</c:v>
                </c:pt>
                <c:pt idx="3321">
                  <c:v>482.09999999999991</c:v>
                </c:pt>
                <c:pt idx="3322">
                  <c:v>482.70000000000005</c:v>
                </c:pt>
                <c:pt idx="3323">
                  <c:v>483.39999999999986</c:v>
                </c:pt>
                <c:pt idx="3324">
                  <c:v>484</c:v>
                </c:pt>
                <c:pt idx="3325">
                  <c:v>484.70000000000005</c:v>
                </c:pt>
                <c:pt idx="3326">
                  <c:v>485.39999999999986</c:v>
                </c:pt>
                <c:pt idx="3327">
                  <c:v>486.09999999999991</c:v>
                </c:pt>
                <c:pt idx="3328">
                  <c:v>486.79999999999995</c:v>
                </c:pt>
                <c:pt idx="3329">
                  <c:v>487.5</c:v>
                </c:pt>
                <c:pt idx="3330">
                  <c:v>488.20000000000005</c:v>
                </c:pt>
                <c:pt idx="3331">
                  <c:v>488.89999999999986</c:v>
                </c:pt>
                <c:pt idx="3332">
                  <c:v>489.59999999999991</c:v>
                </c:pt>
                <c:pt idx="3333">
                  <c:v>490.29999999999995</c:v>
                </c:pt>
                <c:pt idx="3334">
                  <c:v>491</c:v>
                </c:pt>
                <c:pt idx="3335">
                  <c:v>491.70000000000005</c:v>
                </c:pt>
                <c:pt idx="3336">
                  <c:v>492.39999999999986</c:v>
                </c:pt>
                <c:pt idx="3337">
                  <c:v>493.09999999999991</c:v>
                </c:pt>
                <c:pt idx="3338">
                  <c:v>493.79999999999995</c:v>
                </c:pt>
                <c:pt idx="3339">
                  <c:v>494.5</c:v>
                </c:pt>
                <c:pt idx="3340">
                  <c:v>495.09999999999991</c:v>
                </c:pt>
                <c:pt idx="3341">
                  <c:v>495.79999999999995</c:v>
                </c:pt>
                <c:pt idx="3342">
                  <c:v>496.5</c:v>
                </c:pt>
                <c:pt idx="3343">
                  <c:v>497.20000000000005</c:v>
                </c:pt>
                <c:pt idx="3344">
                  <c:v>497.89999999999986</c:v>
                </c:pt>
                <c:pt idx="3345">
                  <c:v>498.59999999999991</c:v>
                </c:pt>
                <c:pt idx="3346">
                  <c:v>499.29999999999995</c:v>
                </c:pt>
                <c:pt idx="3347">
                  <c:v>499.89999999999986</c:v>
                </c:pt>
                <c:pt idx="3348">
                  <c:v>500.59999999999991</c:v>
                </c:pt>
                <c:pt idx="3349">
                  <c:v>501.29999999999995</c:v>
                </c:pt>
                <c:pt idx="3350">
                  <c:v>501.89999999999986</c:v>
                </c:pt>
                <c:pt idx="3351">
                  <c:v>502.59999999999991</c:v>
                </c:pt>
                <c:pt idx="3352">
                  <c:v>503.20000000000005</c:v>
                </c:pt>
                <c:pt idx="3353">
                  <c:v>503.89999999999986</c:v>
                </c:pt>
                <c:pt idx="3354">
                  <c:v>504.59999999999991</c:v>
                </c:pt>
                <c:pt idx="3355">
                  <c:v>505.20000000000005</c:v>
                </c:pt>
                <c:pt idx="3356">
                  <c:v>505.89999999999986</c:v>
                </c:pt>
                <c:pt idx="3357">
                  <c:v>506.59999999999991</c:v>
                </c:pt>
                <c:pt idx="3358">
                  <c:v>507.20000000000005</c:v>
                </c:pt>
                <c:pt idx="3359">
                  <c:v>507.79999999999995</c:v>
                </c:pt>
                <c:pt idx="3360">
                  <c:v>508.39999999999986</c:v>
                </c:pt>
                <c:pt idx="3361">
                  <c:v>509</c:v>
                </c:pt>
                <c:pt idx="3362">
                  <c:v>509.59999999999991</c:v>
                </c:pt>
                <c:pt idx="3363">
                  <c:v>510.20000000000005</c:v>
                </c:pt>
                <c:pt idx="3364">
                  <c:v>510.79999999999995</c:v>
                </c:pt>
                <c:pt idx="3365">
                  <c:v>511.39999999999986</c:v>
                </c:pt>
                <c:pt idx="3366">
                  <c:v>512</c:v>
                </c:pt>
                <c:pt idx="3367">
                  <c:v>512.59999999999991</c:v>
                </c:pt>
                <c:pt idx="3368">
                  <c:v>513.20000000000005</c:v>
                </c:pt>
                <c:pt idx="3369">
                  <c:v>513.79999999999995</c:v>
                </c:pt>
                <c:pt idx="3370">
                  <c:v>514.5</c:v>
                </c:pt>
                <c:pt idx="3371">
                  <c:v>515.09999999999991</c:v>
                </c:pt>
                <c:pt idx="3372">
                  <c:v>515.70000000000005</c:v>
                </c:pt>
                <c:pt idx="3373">
                  <c:v>516.39999999999986</c:v>
                </c:pt>
                <c:pt idx="3374">
                  <c:v>517</c:v>
                </c:pt>
                <c:pt idx="3375">
                  <c:v>517.70000000000005</c:v>
                </c:pt>
                <c:pt idx="3376">
                  <c:v>518.29999999999995</c:v>
                </c:pt>
                <c:pt idx="3377">
                  <c:v>518.89999999999986</c:v>
                </c:pt>
                <c:pt idx="3378">
                  <c:v>519.59999999999991</c:v>
                </c:pt>
                <c:pt idx="3379">
                  <c:v>520.20000000000005</c:v>
                </c:pt>
                <c:pt idx="3380">
                  <c:v>520.89999999999986</c:v>
                </c:pt>
                <c:pt idx="3381">
                  <c:v>521.5</c:v>
                </c:pt>
                <c:pt idx="3382">
                  <c:v>522.09999999999991</c:v>
                </c:pt>
                <c:pt idx="3383">
                  <c:v>522.79999999999995</c:v>
                </c:pt>
                <c:pt idx="3384">
                  <c:v>523.39999999999986</c:v>
                </c:pt>
                <c:pt idx="3385">
                  <c:v>524</c:v>
                </c:pt>
                <c:pt idx="3386">
                  <c:v>524.70000000000005</c:v>
                </c:pt>
                <c:pt idx="3387">
                  <c:v>525.29999999999995</c:v>
                </c:pt>
                <c:pt idx="3388">
                  <c:v>525.89999999999986</c:v>
                </c:pt>
                <c:pt idx="3389">
                  <c:v>526.59999999999991</c:v>
                </c:pt>
                <c:pt idx="3390">
                  <c:v>527.20000000000005</c:v>
                </c:pt>
                <c:pt idx="3391">
                  <c:v>527.79999999999995</c:v>
                </c:pt>
                <c:pt idx="3392">
                  <c:v>528.5</c:v>
                </c:pt>
                <c:pt idx="3393">
                  <c:v>529.09999999999991</c:v>
                </c:pt>
                <c:pt idx="3394">
                  <c:v>529.70000000000005</c:v>
                </c:pt>
                <c:pt idx="3395">
                  <c:v>530.39999999999986</c:v>
                </c:pt>
                <c:pt idx="3396">
                  <c:v>531</c:v>
                </c:pt>
                <c:pt idx="3397">
                  <c:v>531.70000000000005</c:v>
                </c:pt>
                <c:pt idx="3398">
                  <c:v>532.29999999999995</c:v>
                </c:pt>
                <c:pt idx="3399">
                  <c:v>533</c:v>
                </c:pt>
                <c:pt idx="3400">
                  <c:v>533.59999999999991</c:v>
                </c:pt>
                <c:pt idx="3401">
                  <c:v>534.29999999999995</c:v>
                </c:pt>
                <c:pt idx="3402">
                  <c:v>534.89999999999986</c:v>
                </c:pt>
                <c:pt idx="3403">
                  <c:v>535.59999999999991</c:v>
                </c:pt>
                <c:pt idx="3404">
                  <c:v>536.20000000000005</c:v>
                </c:pt>
                <c:pt idx="3405">
                  <c:v>536.79999999999995</c:v>
                </c:pt>
                <c:pt idx="3406">
                  <c:v>537.39999999999986</c:v>
                </c:pt>
                <c:pt idx="3407">
                  <c:v>538.09999999999991</c:v>
                </c:pt>
                <c:pt idx="3408">
                  <c:v>538.70000000000005</c:v>
                </c:pt>
                <c:pt idx="3409">
                  <c:v>539.29999999999995</c:v>
                </c:pt>
                <c:pt idx="3410">
                  <c:v>539.89999999999986</c:v>
                </c:pt>
                <c:pt idx="3411">
                  <c:v>540.5</c:v>
                </c:pt>
                <c:pt idx="3412">
                  <c:v>541.20000000000005</c:v>
                </c:pt>
                <c:pt idx="3413">
                  <c:v>541.79999999999995</c:v>
                </c:pt>
                <c:pt idx="3414">
                  <c:v>542.39999999999986</c:v>
                </c:pt>
                <c:pt idx="3415">
                  <c:v>543</c:v>
                </c:pt>
                <c:pt idx="3416">
                  <c:v>543.59999999999991</c:v>
                </c:pt>
                <c:pt idx="3417">
                  <c:v>544.29999999999995</c:v>
                </c:pt>
                <c:pt idx="3418">
                  <c:v>544.89999999999986</c:v>
                </c:pt>
                <c:pt idx="3419">
                  <c:v>545.5</c:v>
                </c:pt>
                <c:pt idx="3420">
                  <c:v>546.20000000000005</c:v>
                </c:pt>
                <c:pt idx="3421">
                  <c:v>546.79999999999995</c:v>
                </c:pt>
                <c:pt idx="3422">
                  <c:v>547.39999999999986</c:v>
                </c:pt>
                <c:pt idx="3423">
                  <c:v>548</c:v>
                </c:pt>
                <c:pt idx="3424">
                  <c:v>548.70000000000005</c:v>
                </c:pt>
                <c:pt idx="3425">
                  <c:v>549.29999999999995</c:v>
                </c:pt>
                <c:pt idx="3426">
                  <c:v>549.89999999999986</c:v>
                </c:pt>
                <c:pt idx="3427">
                  <c:v>550.59999999999991</c:v>
                </c:pt>
                <c:pt idx="3428">
                  <c:v>551.20000000000005</c:v>
                </c:pt>
                <c:pt idx="3429">
                  <c:v>551.89999999999986</c:v>
                </c:pt>
                <c:pt idx="3430">
                  <c:v>552.5</c:v>
                </c:pt>
                <c:pt idx="3431">
                  <c:v>553.20000000000005</c:v>
                </c:pt>
                <c:pt idx="3432">
                  <c:v>553.79999999999995</c:v>
                </c:pt>
                <c:pt idx="3433">
                  <c:v>554.39999999999986</c:v>
                </c:pt>
                <c:pt idx="3434">
                  <c:v>555.09999999999991</c:v>
                </c:pt>
                <c:pt idx="3435">
                  <c:v>555.70000000000005</c:v>
                </c:pt>
                <c:pt idx="3436">
                  <c:v>556.39999999999986</c:v>
                </c:pt>
                <c:pt idx="3437">
                  <c:v>557</c:v>
                </c:pt>
                <c:pt idx="3438">
                  <c:v>557.70000000000005</c:v>
                </c:pt>
                <c:pt idx="3439">
                  <c:v>558.29999999999995</c:v>
                </c:pt>
                <c:pt idx="3440">
                  <c:v>559</c:v>
                </c:pt>
                <c:pt idx="3441">
                  <c:v>559.59999999999991</c:v>
                </c:pt>
                <c:pt idx="3442">
                  <c:v>560.20000000000005</c:v>
                </c:pt>
                <c:pt idx="3443">
                  <c:v>560.79999999999995</c:v>
                </c:pt>
                <c:pt idx="3444">
                  <c:v>561.5</c:v>
                </c:pt>
                <c:pt idx="3445">
                  <c:v>562.09999999999991</c:v>
                </c:pt>
                <c:pt idx="3446">
                  <c:v>562.70000000000005</c:v>
                </c:pt>
                <c:pt idx="3447">
                  <c:v>563.39999999999986</c:v>
                </c:pt>
                <c:pt idx="3448">
                  <c:v>564</c:v>
                </c:pt>
                <c:pt idx="3449">
                  <c:v>564.59999999999991</c:v>
                </c:pt>
                <c:pt idx="3450">
                  <c:v>565.29999999999995</c:v>
                </c:pt>
                <c:pt idx="3451">
                  <c:v>565.89999999999986</c:v>
                </c:pt>
                <c:pt idx="3452">
                  <c:v>566.5</c:v>
                </c:pt>
                <c:pt idx="3453">
                  <c:v>567.09999999999991</c:v>
                </c:pt>
                <c:pt idx="3454">
                  <c:v>567.70000000000005</c:v>
                </c:pt>
                <c:pt idx="3455">
                  <c:v>568.29999999999995</c:v>
                </c:pt>
                <c:pt idx="3456">
                  <c:v>569</c:v>
                </c:pt>
                <c:pt idx="3457">
                  <c:v>569.59999999999991</c:v>
                </c:pt>
                <c:pt idx="3458">
                  <c:v>570.20000000000005</c:v>
                </c:pt>
                <c:pt idx="3459">
                  <c:v>570.79999999999995</c:v>
                </c:pt>
                <c:pt idx="3460">
                  <c:v>571.39999999999986</c:v>
                </c:pt>
                <c:pt idx="3461">
                  <c:v>572</c:v>
                </c:pt>
                <c:pt idx="3462">
                  <c:v>572.70000000000005</c:v>
                </c:pt>
                <c:pt idx="3463">
                  <c:v>573.29999999999995</c:v>
                </c:pt>
                <c:pt idx="3464">
                  <c:v>573.89999999999986</c:v>
                </c:pt>
                <c:pt idx="3465">
                  <c:v>574.5</c:v>
                </c:pt>
                <c:pt idx="3466">
                  <c:v>575.09999999999991</c:v>
                </c:pt>
                <c:pt idx="3467">
                  <c:v>575.70000000000005</c:v>
                </c:pt>
                <c:pt idx="3468">
                  <c:v>576.39999999999986</c:v>
                </c:pt>
                <c:pt idx="3469">
                  <c:v>577</c:v>
                </c:pt>
                <c:pt idx="3470">
                  <c:v>577.59999999999991</c:v>
                </c:pt>
                <c:pt idx="3471">
                  <c:v>578.20000000000005</c:v>
                </c:pt>
                <c:pt idx="3472">
                  <c:v>578.79999999999995</c:v>
                </c:pt>
                <c:pt idx="3473">
                  <c:v>579.39999999999986</c:v>
                </c:pt>
                <c:pt idx="3474">
                  <c:v>580.09999999999991</c:v>
                </c:pt>
                <c:pt idx="3475">
                  <c:v>580.70000000000005</c:v>
                </c:pt>
                <c:pt idx="3476">
                  <c:v>581.39999999999986</c:v>
                </c:pt>
                <c:pt idx="3477">
                  <c:v>582</c:v>
                </c:pt>
                <c:pt idx="3478">
                  <c:v>582.70000000000005</c:v>
                </c:pt>
                <c:pt idx="3479">
                  <c:v>583.29999999999995</c:v>
                </c:pt>
                <c:pt idx="3480">
                  <c:v>584</c:v>
                </c:pt>
                <c:pt idx="3481">
                  <c:v>584.59999999999991</c:v>
                </c:pt>
                <c:pt idx="3482">
                  <c:v>585.29999999999995</c:v>
                </c:pt>
                <c:pt idx="3483">
                  <c:v>585.89999999999986</c:v>
                </c:pt>
                <c:pt idx="3484">
                  <c:v>586.59999999999991</c:v>
                </c:pt>
                <c:pt idx="3485">
                  <c:v>587.20000000000005</c:v>
                </c:pt>
                <c:pt idx="3486">
                  <c:v>587.89999999999986</c:v>
                </c:pt>
                <c:pt idx="3487">
                  <c:v>588.5</c:v>
                </c:pt>
                <c:pt idx="3488">
                  <c:v>589.20000000000005</c:v>
                </c:pt>
                <c:pt idx="3489">
                  <c:v>589.89999999999986</c:v>
                </c:pt>
                <c:pt idx="3490">
                  <c:v>590.59999999999991</c:v>
                </c:pt>
                <c:pt idx="3491">
                  <c:v>591.20000000000005</c:v>
                </c:pt>
                <c:pt idx="3492">
                  <c:v>591.89999999999986</c:v>
                </c:pt>
                <c:pt idx="3493">
                  <c:v>592.59999999999991</c:v>
                </c:pt>
                <c:pt idx="3494">
                  <c:v>593.20000000000005</c:v>
                </c:pt>
                <c:pt idx="3495">
                  <c:v>593.89999999999986</c:v>
                </c:pt>
                <c:pt idx="3496">
                  <c:v>594.59999999999991</c:v>
                </c:pt>
                <c:pt idx="3497">
                  <c:v>595.20000000000005</c:v>
                </c:pt>
                <c:pt idx="3498">
                  <c:v>595.79999999999995</c:v>
                </c:pt>
                <c:pt idx="3499">
                  <c:v>596.5</c:v>
                </c:pt>
                <c:pt idx="3500">
                  <c:v>597.09999999999991</c:v>
                </c:pt>
                <c:pt idx="3501">
                  <c:v>597.70000000000005</c:v>
                </c:pt>
                <c:pt idx="3502">
                  <c:v>598.29999999999995</c:v>
                </c:pt>
                <c:pt idx="3503">
                  <c:v>599</c:v>
                </c:pt>
                <c:pt idx="3504">
                  <c:v>599.59999999999991</c:v>
                </c:pt>
                <c:pt idx="3505">
                  <c:v>600.20000000000005</c:v>
                </c:pt>
                <c:pt idx="3506">
                  <c:v>600.89999999999986</c:v>
                </c:pt>
                <c:pt idx="3507">
                  <c:v>601.5</c:v>
                </c:pt>
                <c:pt idx="3508">
                  <c:v>602.09999999999991</c:v>
                </c:pt>
                <c:pt idx="3509">
                  <c:v>602.70000000000005</c:v>
                </c:pt>
                <c:pt idx="3510">
                  <c:v>603.29999999999995</c:v>
                </c:pt>
                <c:pt idx="3511">
                  <c:v>604</c:v>
                </c:pt>
                <c:pt idx="3512">
                  <c:v>604.59999999999991</c:v>
                </c:pt>
                <c:pt idx="3513">
                  <c:v>605.20000000000005</c:v>
                </c:pt>
                <c:pt idx="3514">
                  <c:v>605.79999999999995</c:v>
                </c:pt>
                <c:pt idx="3515">
                  <c:v>606.39999999999986</c:v>
                </c:pt>
                <c:pt idx="3516">
                  <c:v>607.09999999999991</c:v>
                </c:pt>
                <c:pt idx="3517">
                  <c:v>607.70000000000005</c:v>
                </c:pt>
                <c:pt idx="3518">
                  <c:v>608.29999999999995</c:v>
                </c:pt>
                <c:pt idx="3519">
                  <c:v>608.89999999999986</c:v>
                </c:pt>
                <c:pt idx="3520">
                  <c:v>609.5</c:v>
                </c:pt>
                <c:pt idx="3521">
                  <c:v>610.20000000000005</c:v>
                </c:pt>
                <c:pt idx="3522">
                  <c:v>610.79999999999995</c:v>
                </c:pt>
                <c:pt idx="3523">
                  <c:v>611.39999999999986</c:v>
                </c:pt>
                <c:pt idx="3524">
                  <c:v>612.09999999999991</c:v>
                </c:pt>
                <c:pt idx="3525">
                  <c:v>612.70000000000005</c:v>
                </c:pt>
                <c:pt idx="3526">
                  <c:v>613.29999999999995</c:v>
                </c:pt>
                <c:pt idx="3527">
                  <c:v>613.89999999999986</c:v>
                </c:pt>
                <c:pt idx="3528">
                  <c:v>614.59999999999991</c:v>
                </c:pt>
                <c:pt idx="3529">
                  <c:v>615.20000000000005</c:v>
                </c:pt>
                <c:pt idx="3530">
                  <c:v>615.79999999999995</c:v>
                </c:pt>
                <c:pt idx="3531">
                  <c:v>616.39999999999986</c:v>
                </c:pt>
                <c:pt idx="3532">
                  <c:v>617.09999999999991</c:v>
                </c:pt>
                <c:pt idx="3533">
                  <c:v>617.70000000000005</c:v>
                </c:pt>
                <c:pt idx="3534">
                  <c:v>618.39999999999986</c:v>
                </c:pt>
                <c:pt idx="3535">
                  <c:v>619</c:v>
                </c:pt>
                <c:pt idx="3536">
                  <c:v>619.59999999999991</c:v>
                </c:pt>
                <c:pt idx="3537">
                  <c:v>620.29999999999995</c:v>
                </c:pt>
                <c:pt idx="3538">
                  <c:v>620.89999999999986</c:v>
                </c:pt>
                <c:pt idx="3539">
                  <c:v>621.59999999999991</c:v>
                </c:pt>
                <c:pt idx="3540">
                  <c:v>622.20000000000005</c:v>
                </c:pt>
                <c:pt idx="3541">
                  <c:v>622.79999999999995</c:v>
                </c:pt>
                <c:pt idx="3542">
                  <c:v>623.5</c:v>
                </c:pt>
                <c:pt idx="3543">
                  <c:v>624.09999999999991</c:v>
                </c:pt>
                <c:pt idx="3544">
                  <c:v>624.70000000000005</c:v>
                </c:pt>
                <c:pt idx="3545">
                  <c:v>625.39999999999986</c:v>
                </c:pt>
                <c:pt idx="3546">
                  <c:v>626</c:v>
                </c:pt>
                <c:pt idx="3547">
                  <c:v>626.59999999999991</c:v>
                </c:pt>
                <c:pt idx="3548">
                  <c:v>627.20000000000005</c:v>
                </c:pt>
                <c:pt idx="3549">
                  <c:v>627.79999999999995</c:v>
                </c:pt>
                <c:pt idx="3550">
                  <c:v>628.5</c:v>
                </c:pt>
                <c:pt idx="3551">
                  <c:v>629.09999999999991</c:v>
                </c:pt>
                <c:pt idx="3552">
                  <c:v>629.70000000000005</c:v>
                </c:pt>
                <c:pt idx="3553">
                  <c:v>630.29999999999995</c:v>
                </c:pt>
                <c:pt idx="3554">
                  <c:v>630.89999999999986</c:v>
                </c:pt>
                <c:pt idx="3555">
                  <c:v>631.59999999999991</c:v>
                </c:pt>
                <c:pt idx="3556">
                  <c:v>632.20000000000005</c:v>
                </c:pt>
                <c:pt idx="3557">
                  <c:v>632.79999999999995</c:v>
                </c:pt>
                <c:pt idx="3558">
                  <c:v>633.39999999999986</c:v>
                </c:pt>
                <c:pt idx="3559">
                  <c:v>634</c:v>
                </c:pt>
                <c:pt idx="3560">
                  <c:v>634.59999999999991</c:v>
                </c:pt>
                <c:pt idx="3561">
                  <c:v>635.20000000000005</c:v>
                </c:pt>
                <c:pt idx="3562">
                  <c:v>635.89999999999986</c:v>
                </c:pt>
                <c:pt idx="3563">
                  <c:v>636.5</c:v>
                </c:pt>
                <c:pt idx="3564">
                  <c:v>637.09999999999991</c:v>
                </c:pt>
                <c:pt idx="3565">
                  <c:v>637.70000000000005</c:v>
                </c:pt>
                <c:pt idx="3566">
                  <c:v>638.29999999999995</c:v>
                </c:pt>
                <c:pt idx="3567">
                  <c:v>638.89999999999986</c:v>
                </c:pt>
                <c:pt idx="3568">
                  <c:v>639.5</c:v>
                </c:pt>
                <c:pt idx="3569">
                  <c:v>640.20000000000005</c:v>
                </c:pt>
                <c:pt idx="3570">
                  <c:v>640.79999999999995</c:v>
                </c:pt>
                <c:pt idx="3571">
                  <c:v>641.39999999999986</c:v>
                </c:pt>
                <c:pt idx="3572">
                  <c:v>642</c:v>
                </c:pt>
                <c:pt idx="3573">
                  <c:v>642.59999999999991</c:v>
                </c:pt>
                <c:pt idx="3574">
                  <c:v>643.29999999999995</c:v>
                </c:pt>
                <c:pt idx="3575">
                  <c:v>643.89999999999986</c:v>
                </c:pt>
                <c:pt idx="3576">
                  <c:v>644.5</c:v>
                </c:pt>
                <c:pt idx="3577">
                  <c:v>645.09999999999991</c:v>
                </c:pt>
                <c:pt idx="3578">
                  <c:v>645.79999999999995</c:v>
                </c:pt>
                <c:pt idx="3579">
                  <c:v>646.39999999999986</c:v>
                </c:pt>
                <c:pt idx="3580">
                  <c:v>647</c:v>
                </c:pt>
                <c:pt idx="3581">
                  <c:v>647.70000000000005</c:v>
                </c:pt>
                <c:pt idx="3582">
                  <c:v>648.29999999999995</c:v>
                </c:pt>
                <c:pt idx="3583">
                  <c:v>649</c:v>
                </c:pt>
                <c:pt idx="3584">
                  <c:v>649.59999999999991</c:v>
                </c:pt>
                <c:pt idx="3585">
                  <c:v>650.29999999999995</c:v>
                </c:pt>
                <c:pt idx="3586">
                  <c:v>650.89999999999986</c:v>
                </c:pt>
                <c:pt idx="3587">
                  <c:v>651.59999999999991</c:v>
                </c:pt>
                <c:pt idx="3588">
                  <c:v>652.20000000000005</c:v>
                </c:pt>
                <c:pt idx="3589">
                  <c:v>652.89999999999986</c:v>
                </c:pt>
                <c:pt idx="3590">
                  <c:v>653.5</c:v>
                </c:pt>
                <c:pt idx="3591">
                  <c:v>654.20000000000005</c:v>
                </c:pt>
                <c:pt idx="3592">
                  <c:v>654.79999999999995</c:v>
                </c:pt>
                <c:pt idx="3593">
                  <c:v>655.39999999999986</c:v>
                </c:pt>
                <c:pt idx="3594">
                  <c:v>656.09999999999991</c:v>
                </c:pt>
                <c:pt idx="3595">
                  <c:v>656.7</c:v>
                </c:pt>
                <c:pt idx="3596">
                  <c:v>657.3</c:v>
                </c:pt>
                <c:pt idx="3597">
                  <c:v>658</c:v>
                </c:pt>
                <c:pt idx="3598">
                  <c:v>658.59999999999991</c:v>
                </c:pt>
                <c:pt idx="3599">
                  <c:v>659.2</c:v>
                </c:pt>
                <c:pt idx="3600">
                  <c:v>659.89999999999986</c:v>
                </c:pt>
                <c:pt idx="3601">
                  <c:v>660.5</c:v>
                </c:pt>
                <c:pt idx="3602">
                  <c:v>661.09999999999991</c:v>
                </c:pt>
                <c:pt idx="3603">
                  <c:v>661.7</c:v>
                </c:pt>
                <c:pt idx="3604">
                  <c:v>662.3</c:v>
                </c:pt>
                <c:pt idx="3605">
                  <c:v>662.89999999999986</c:v>
                </c:pt>
                <c:pt idx="3606">
                  <c:v>663.5</c:v>
                </c:pt>
                <c:pt idx="3607">
                  <c:v>664.2</c:v>
                </c:pt>
                <c:pt idx="3608">
                  <c:v>664.8</c:v>
                </c:pt>
                <c:pt idx="3609">
                  <c:v>665.39999999999986</c:v>
                </c:pt>
                <c:pt idx="3610">
                  <c:v>666</c:v>
                </c:pt>
                <c:pt idx="3611">
                  <c:v>666.59999999999991</c:v>
                </c:pt>
                <c:pt idx="3612">
                  <c:v>667.2</c:v>
                </c:pt>
                <c:pt idx="3613">
                  <c:v>667.8</c:v>
                </c:pt>
                <c:pt idx="3614">
                  <c:v>668.39999999999986</c:v>
                </c:pt>
                <c:pt idx="3615">
                  <c:v>669</c:v>
                </c:pt>
                <c:pt idx="3616">
                  <c:v>669.59999999999991</c:v>
                </c:pt>
                <c:pt idx="3617">
                  <c:v>670.2</c:v>
                </c:pt>
                <c:pt idx="3618">
                  <c:v>670.8</c:v>
                </c:pt>
                <c:pt idx="3619">
                  <c:v>671.5</c:v>
                </c:pt>
                <c:pt idx="3620">
                  <c:v>672.09999999999991</c:v>
                </c:pt>
                <c:pt idx="3621">
                  <c:v>672.7</c:v>
                </c:pt>
                <c:pt idx="3622">
                  <c:v>673.3</c:v>
                </c:pt>
                <c:pt idx="3623">
                  <c:v>673.89999999999986</c:v>
                </c:pt>
                <c:pt idx="3624">
                  <c:v>674.5</c:v>
                </c:pt>
                <c:pt idx="3625">
                  <c:v>675.09999999999991</c:v>
                </c:pt>
                <c:pt idx="3626">
                  <c:v>675.8</c:v>
                </c:pt>
                <c:pt idx="3627">
                  <c:v>676.39999999999986</c:v>
                </c:pt>
                <c:pt idx="3628">
                  <c:v>677</c:v>
                </c:pt>
                <c:pt idx="3629">
                  <c:v>677.59999999999991</c:v>
                </c:pt>
                <c:pt idx="3630">
                  <c:v>678.2</c:v>
                </c:pt>
                <c:pt idx="3631">
                  <c:v>678.8</c:v>
                </c:pt>
                <c:pt idx="3632">
                  <c:v>679.39999999999986</c:v>
                </c:pt>
                <c:pt idx="3633">
                  <c:v>680.09999999999991</c:v>
                </c:pt>
                <c:pt idx="3634">
                  <c:v>680.7</c:v>
                </c:pt>
                <c:pt idx="3635">
                  <c:v>681.3</c:v>
                </c:pt>
                <c:pt idx="3636">
                  <c:v>681.89999999999986</c:v>
                </c:pt>
                <c:pt idx="3637">
                  <c:v>682.5</c:v>
                </c:pt>
                <c:pt idx="3638">
                  <c:v>683.09999999999991</c:v>
                </c:pt>
                <c:pt idx="3639">
                  <c:v>683.7</c:v>
                </c:pt>
                <c:pt idx="3640">
                  <c:v>684.39999999999986</c:v>
                </c:pt>
                <c:pt idx="3641">
                  <c:v>685</c:v>
                </c:pt>
                <c:pt idx="3642">
                  <c:v>685.59999999999991</c:v>
                </c:pt>
                <c:pt idx="3643">
                  <c:v>686.2</c:v>
                </c:pt>
                <c:pt idx="3644">
                  <c:v>686.8</c:v>
                </c:pt>
                <c:pt idx="3645">
                  <c:v>687.39999999999986</c:v>
                </c:pt>
                <c:pt idx="3646">
                  <c:v>688</c:v>
                </c:pt>
                <c:pt idx="3647">
                  <c:v>688.59999999999991</c:v>
                </c:pt>
                <c:pt idx="3648">
                  <c:v>689.3</c:v>
                </c:pt>
                <c:pt idx="3649">
                  <c:v>689.89999999999986</c:v>
                </c:pt>
                <c:pt idx="3650">
                  <c:v>690.5</c:v>
                </c:pt>
                <c:pt idx="3651">
                  <c:v>691</c:v>
                </c:pt>
                <c:pt idx="3652">
                  <c:v>691.59999999999991</c:v>
                </c:pt>
                <c:pt idx="3653">
                  <c:v>692.2</c:v>
                </c:pt>
                <c:pt idx="3654">
                  <c:v>692.7</c:v>
                </c:pt>
                <c:pt idx="3655">
                  <c:v>693.3</c:v>
                </c:pt>
                <c:pt idx="3656">
                  <c:v>693.8</c:v>
                </c:pt>
                <c:pt idx="3657">
                  <c:v>694.39999999999986</c:v>
                </c:pt>
                <c:pt idx="3658">
                  <c:v>695</c:v>
                </c:pt>
                <c:pt idx="3659">
                  <c:v>695.5</c:v>
                </c:pt>
                <c:pt idx="3660">
                  <c:v>696.09999999999991</c:v>
                </c:pt>
                <c:pt idx="3661">
                  <c:v>696.59999999999991</c:v>
                </c:pt>
                <c:pt idx="3662">
                  <c:v>697.2</c:v>
                </c:pt>
                <c:pt idx="3663">
                  <c:v>697.8</c:v>
                </c:pt>
                <c:pt idx="3664">
                  <c:v>698.3</c:v>
                </c:pt>
                <c:pt idx="3665">
                  <c:v>698.89999999999986</c:v>
                </c:pt>
                <c:pt idx="3666">
                  <c:v>699.5</c:v>
                </c:pt>
                <c:pt idx="3667">
                  <c:v>700</c:v>
                </c:pt>
                <c:pt idx="3668">
                  <c:v>700.59999999999991</c:v>
                </c:pt>
                <c:pt idx="3669">
                  <c:v>701.09999999999991</c:v>
                </c:pt>
                <c:pt idx="3670">
                  <c:v>701.7</c:v>
                </c:pt>
                <c:pt idx="3671">
                  <c:v>702.3</c:v>
                </c:pt>
                <c:pt idx="3672">
                  <c:v>702.8</c:v>
                </c:pt>
                <c:pt idx="3673">
                  <c:v>703.39999999999986</c:v>
                </c:pt>
                <c:pt idx="3674">
                  <c:v>704</c:v>
                </c:pt>
                <c:pt idx="3675">
                  <c:v>704.5</c:v>
                </c:pt>
                <c:pt idx="3676">
                  <c:v>705.09999999999991</c:v>
                </c:pt>
                <c:pt idx="3677">
                  <c:v>705.7</c:v>
                </c:pt>
                <c:pt idx="3678">
                  <c:v>706.2</c:v>
                </c:pt>
                <c:pt idx="3679">
                  <c:v>706.8</c:v>
                </c:pt>
                <c:pt idx="3680">
                  <c:v>707.39999999999986</c:v>
                </c:pt>
                <c:pt idx="3681">
                  <c:v>708</c:v>
                </c:pt>
                <c:pt idx="3682">
                  <c:v>708.5</c:v>
                </c:pt>
                <c:pt idx="3683">
                  <c:v>709.09999999999991</c:v>
                </c:pt>
                <c:pt idx="3684">
                  <c:v>709.7</c:v>
                </c:pt>
                <c:pt idx="3685">
                  <c:v>710.3</c:v>
                </c:pt>
                <c:pt idx="3686">
                  <c:v>710.8</c:v>
                </c:pt>
                <c:pt idx="3687">
                  <c:v>711.39999999999986</c:v>
                </c:pt>
                <c:pt idx="3688">
                  <c:v>712</c:v>
                </c:pt>
                <c:pt idx="3689">
                  <c:v>712.59999999999991</c:v>
                </c:pt>
                <c:pt idx="3690">
                  <c:v>713.09999999999991</c:v>
                </c:pt>
                <c:pt idx="3691">
                  <c:v>713.59999999999991</c:v>
                </c:pt>
                <c:pt idx="3692">
                  <c:v>714.09999999999991</c:v>
                </c:pt>
                <c:pt idx="3693">
                  <c:v>714.59999999999991</c:v>
                </c:pt>
                <c:pt idx="3694">
                  <c:v>715.09999999999991</c:v>
                </c:pt>
                <c:pt idx="3695">
                  <c:v>715.59999999999991</c:v>
                </c:pt>
                <c:pt idx="3696">
                  <c:v>716.2</c:v>
                </c:pt>
                <c:pt idx="3697">
                  <c:v>716.7</c:v>
                </c:pt>
                <c:pt idx="3698">
                  <c:v>717.2</c:v>
                </c:pt>
                <c:pt idx="3699">
                  <c:v>717.7</c:v>
                </c:pt>
                <c:pt idx="3700">
                  <c:v>718.2</c:v>
                </c:pt>
                <c:pt idx="3701">
                  <c:v>718.7</c:v>
                </c:pt>
                <c:pt idx="3702">
                  <c:v>719.2</c:v>
                </c:pt>
                <c:pt idx="3703">
                  <c:v>719.7</c:v>
                </c:pt>
                <c:pt idx="3704">
                  <c:v>720.2</c:v>
                </c:pt>
                <c:pt idx="3705">
                  <c:v>720.7</c:v>
                </c:pt>
                <c:pt idx="3706">
                  <c:v>721.2</c:v>
                </c:pt>
                <c:pt idx="3707">
                  <c:v>721.59999999999991</c:v>
                </c:pt>
                <c:pt idx="3708">
                  <c:v>722.09999999999991</c:v>
                </c:pt>
                <c:pt idx="3709">
                  <c:v>722.59999999999991</c:v>
                </c:pt>
                <c:pt idx="3710">
                  <c:v>723</c:v>
                </c:pt>
                <c:pt idx="3711">
                  <c:v>723.5</c:v>
                </c:pt>
                <c:pt idx="3712">
                  <c:v>724</c:v>
                </c:pt>
                <c:pt idx="3713">
                  <c:v>724.39999999999986</c:v>
                </c:pt>
                <c:pt idx="3714">
                  <c:v>724.89999999999986</c:v>
                </c:pt>
                <c:pt idx="3715">
                  <c:v>725.39999999999986</c:v>
                </c:pt>
                <c:pt idx="3716">
                  <c:v>725.8</c:v>
                </c:pt>
                <c:pt idx="3717">
                  <c:v>726.3</c:v>
                </c:pt>
                <c:pt idx="3718">
                  <c:v>726.8</c:v>
                </c:pt>
                <c:pt idx="3719">
                  <c:v>727.3</c:v>
                </c:pt>
                <c:pt idx="3720">
                  <c:v>727.7</c:v>
                </c:pt>
                <c:pt idx="3721">
                  <c:v>728.2</c:v>
                </c:pt>
                <c:pt idx="3722">
                  <c:v>728.7</c:v>
                </c:pt>
                <c:pt idx="3723">
                  <c:v>729.2</c:v>
                </c:pt>
                <c:pt idx="3724">
                  <c:v>729.7</c:v>
                </c:pt>
                <c:pt idx="3725">
                  <c:v>730.2</c:v>
                </c:pt>
                <c:pt idx="3726">
                  <c:v>730.7</c:v>
                </c:pt>
                <c:pt idx="3727">
                  <c:v>731.2</c:v>
                </c:pt>
                <c:pt idx="3728">
                  <c:v>731.7</c:v>
                </c:pt>
                <c:pt idx="3729">
                  <c:v>732.2</c:v>
                </c:pt>
                <c:pt idx="3730">
                  <c:v>732.7</c:v>
                </c:pt>
                <c:pt idx="3731">
                  <c:v>733.2</c:v>
                </c:pt>
                <c:pt idx="3732">
                  <c:v>733.7</c:v>
                </c:pt>
                <c:pt idx="3733">
                  <c:v>734.09999999999991</c:v>
                </c:pt>
                <c:pt idx="3734">
                  <c:v>734.59999999999991</c:v>
                </c:pt>
                <c:pt idx="3735">
                  <c:v>735.09999999999991</c:v>
                </c:pt>
                <c:pt idx="3736">
                  <c:v>735.5</c:v>
                </c:pt>
                <c:pt idx="3737">
                  <c:v>735.89999999999986</c:v>
                </c:pt>
                <c:pt idx="3738">
                  <c:v>736.3</c:v>
                </c:pt>
                <c:pt idx="3739">
                  <c:v>736.8</c:v>
                </c:pt>
                <c:pt idx="3740">
                  <c:v>737.2</c:v>
                </c:pt>
                <c:pt idx="3741">
                  <c:v>737.59999999999991</c:v>
                </c:pt>
                <c:pt idx="3742">
                  <c:v>738.09999999999991</c:v>
                </c:pt>
                <c:pt idx="3743">
                  <c:v>738.5</c:v>
                </c:pt>
                <c:pt idx="3744">
                  <c:v>738.89999999999986</c:v>
                </c:pt>
                <c:pt idx="3745">
                  <c:v>739.3</c:v>
                </c:pt>
                <c:pt idx="3746">
                  <c:v>739.8</c:v>
                </c:pt>
                <c:pt idx="3747">
                  <c:v>740.2</c:v>
                </c:pt>
                <c:pt idx="3748">
                  <c:v>740.59999999999991</c:v>
                </c:pt>
                <c:pt idx="3749">
                  <c:v>741</c:v>
                </c:pt>
                <c:pt idx="3750">
                  <c:v>741.5</c:v>
                </c:pt>
                <c:pt idx="3751">
                  <c:v>741.89999999999986</c:v>
                </c:pt>
                <c:pt idx="3752">
                  <c:v>742.3</c:v>
                </c:pt>
                <c:pt idx="3753">
                  <c:v>742.7</c:v>
                </c:pt>
                <c:pt idx="3754">
                  <c:v>743</c:v>
                </c:pt>
                <c:pt idx="3755">
                  <c:v>743.39999999999986</c:v>
                </c:pt>
                <c:pt idx="3756">
                  <c:v>743.8</c:v>
                </c:pt>
                <c:pt idx="3757">
                  <c:v>744.09999999999991</c:v>
                </c:pt>
                <c:pt idx="3758">
                  <c:v>744.5</c:v>
                </c:pt>
                <c:pt idx="3759">
                  <c:v>744.89999999999986</c:v>
                </c:pt>
                <c:pt idx="3760">
                  <c:v>745.2</c:v>
                </c:pt>
                <c:pt idx="3761">
                  <c:v>745.59999999999991</c:v>
                </c:pt>
                <c:pt idx="3762">
                  <c:v>746</c:v>
                </c:pt>
                <c:pt idx="3763">
                  <c:v>746.3</c:v>
                </c:pt>
                <c:pt idx="3764">
                  <c:v>746.7</c:v>
                </c:pt>
                <c:pt idx="3765">
                  <c:v>747.09999999999991</c:v>
                </c:pt>
                <c:pt idx="3766">
                  <c:v>747.39999999999986</c:v>
                </c:pt>
                <c:pt idx="3767">
                  <c:v>747.8</c:v>
                </c:pt>
                <c:pt idx="3768">
                  <c:v>748.2</c:v>
                </c:pt>
                <c:pt idx="3769">
                  <c:v>748.5</c:v>
                </c:pt>
                <c:pt idx="3770">
                  <c:v>748.89999999999986</c:v>
                </c:pt>
                <c:pt idx="3771">
                  <c:v>749.3</c:v>
                </c:pt>
                <c:pt idx="3772">
                  <c:v>749.59999999999991</c:v>
                </c:pt>
                <c:pt idx="3773">
                  <c:v>750</c:v>
                </c:pt>
                <c:pt idx="3774">
                  <c:v>750.3</c:v>
                </c:pt>
                <c:pt idx="3775">
                  <c:v>750.7</c:v>
                </c:pt>
                <c:pt idx="3776">
                  <c:v>751</c:v>
                </c:pt>
                <c:pt idx="3777">
                  <c:v>751.39999999999986</c:v>
                </c:pt>
                <c:pt idx="3778">
                  <c:v>751.7</c:v>
                </c:pt>
                <c:pt idx="3779">
                  <c:v>752.09999999999991</c:v>
                </c:pt>
                <c:pt idx="3780">
                  <c:v>752.39999999999986</c:v>
                </c:pt>
                <c:pt idx="3781">
                  <c:v>752.8</c:v>
                </c:pt>
                <c:pt idx="3782">
                  <c:v>753.09999999999991</c:v>
                </c:pt>
                <c:pt idx="3783">
                  <c:v>753.5</c:v>
                </c:pt>
                <c:pt idx="3784">
                  <c:v>753.8</c:v>
                </c:pt>
                <c:pt idx="3785">
                  <c:v>754.2</c:v>
                </c:pt>
                <c:pt idx="3786">
                  <c:v>754.5</c:v>
                </c:pt>
                <c:pt idx="3787">
                  <c:v>754.89999999999986</c:v>
                </c:pt>
                <c:pt idx="3788">
                  <c:v>755.2</c:v>
                </c:pt>
                <c:pt idx="3789">
                  <c:v>755.59999999999991</c:v>
                </c:pt>
                <c:pt idx="3790">
                  <c:v>755.89999999999986</c:v>
                </c:pt>
                <c:pt idx="3791">
                  <c:v>756.3</c:v>
                </c:pt>
                <c:pt idx="3792">
                  <c:v>756.7</c:v>
                </c:pt>
                <c:pt idx="3793">
                  <c:v>757</c:v>
                </c:pt>
                <c:pt idx="3794">
                  <c:v>757.3</c:v>
                </c:pt>
                <c:pt idx="3795">
                  <c:v>757.5</c:v>
                </c:pt>
                <c:pt idx="3796">
                  <c:v>757.8</c:v>
                </c:pt>
                <c:pt idx="3797">
                  <c:v>758.09999999999991</c:v>
                </c:pt>
                <c:pt idx="3798">
                  <c:v>758.39999999999986</c:v>
                </c:pt>
                <c:pt idx="3799">
                  <c:v>758.7</c:v>
                </c:pt>
                <c:pt idx="3800">
                  <c:v>759</c:v>
                </c:pt>
                <c:pt idx="3801">
                  <c:v>759.3</c:v>
                </c:pt>
                <c:pt idx="3802">
                  <c:v>759.59999999999991</c:v>
                </c:pt>
                <c:pt idx="3803">
                  <c:v>759.89999999999986</c:v>
                </c:pt>
                <c:pt idx="3804">
                  <c:v>760.2</c:v>
                </c:pt>
                <c:pt idx="3805">
                  <c:v>760.5</c:v>
                </c:pt>
                <c:pt idx="3806">
                  <c:v>760.7</c:v>
                </c:pt>
                <c:pt idx="3807">
                  <c:v>761</c:v>
                </c:pt>
                <c:pt idx="3808">
                  <c:v>761.3</c:v>
                </c:pt>
                <c:pt idx="3809">
                  <c:v>761.59999999999991</c:v>
                </c:pt>
                <c:pt idx="3810">
                  <c:v>761.89999999999986</c:v>
                </c:pt>
                <c:pt idx="3811">
                  <c:v>762.2</c:v>
                </c:pt>
                <c:pt idx="3812">
                  <c:v>762.5</c:v>
                </c:pt>
                <c:pt idx="3813">
                  <c:v>762.8</c:v>
                </c:pt>
                <c:pt idx="3814">
                  <c:v>763.09999999999991</c:v>
                </c:pt>
                <c:pt idx="3815">
                  <c:v>763.39999999999986</c:v>
                </c:pt>
                <c:pt idx="3816">
                  <c:v>763.7</c:v>
                </c:pt>
                <c:pt idx="3817">
                  <c:v>764</c:v>
                </c:pt>
                <c:pt idx="3818">
                  <c:v>764.2</c:v>
                </c:pt>
                <c:pt idx="3819">
                  <c:v>764.5</c:v>
                </c:pt>
                <c:pt idx="3820">
                  <c:v>764.8</c:v>
                </c:pt>
                <c:pt idx="3821">
                  <c:v>765</c:v>
                </c:pt>
                <c:pt idx="3822">
                  <c:v>765.3</c:v>
                </c:pt>
                <c:pt idx="3823">
                  <c:v>765.5</c:v>
                </c:pt>
                <c:pt idx="3824">
                  <c:v>765.8</c:v>
                </c:pt>
                <c:pt idx="3825">
                  <c:v>766.09999999999991</c:v>
                </c:pt>
                <c:pt idx="3826">
                  <c:v>766.3</c:v>
                </c:pt>
                <c:pt idx="3827">
                  <c:v>766.59999999999991</c:v>
                </c:pt>
                <c:pt idx="3828">
                  <c:v>766.8</c:v>
                </c:pt>
                <c:pt idx="3829">
                  <c:v>767.09999999999991</c:v>
                </c:pt>
                <c:pt idx="3830">
                  <c:v>767.39999999999986</c:v>
                </c:pt>
                <c:pt idx="3831">
                  <c:v>767.59999999999991</c:v>
                </c:pt>
                <c:pt idx="3832">
                  <c:v>767.89999999999986</c:v>
                </c:pt>
                <c:pt idx="3833">
                  <c:v>768.09999999999991</c:v>
                </c:pt>
                <c:pt idx="3834">
                  <c:v>768.39999999999986</c:v>
                </c:pt>
                <c:pt idx="3835">
                  <c:v>768.7</c:v>
                </c:pt>
                <c:pt idx="3836">
                  <c:v>768.89999999999986</c:v>
                </c:pt>
                <c:pt idx="3837">
                  <c:v>769.2</c:v>
                </c:pt>
                <c:pt idx="3838">
                  <c:v>769.39999999999986</c:v>
                </c:pt>
                <c:pt idx="3839">
                  <c:v>769.7</c:v>
                </c:pt>
                <c:pt idx="3840">
                  <c:v>770</c:v>
                </c:pt>
                <c:pt idx="3841">
                  <c:v>770.2</c:v>
                </c:pt>
                <c:pt idx="3842">
                  <c:v>770.5</c:v>
                </c:pt>
                <c:pt idx="3843">
                  <c:v>770.7</c:v>
                </c:pt>
                <c:pt idx="3844">
                  <c:v>771</c:v>
                </c:pt>
                <c:pt idx="3845">
                  <c:v>771.3</c:v>
                </c:pt>
                <c:pt idx="3846">
                  <c:v>771.5</c:v>
                </c:pt>
                <c:pt idx="3847">
                  <c:v>771.7</c:v>
                </c:pt>
                <c:pt idx="3848">
                  <c:v>772</c:v>
                </c:pt>
                <c:pt idx="3849">
                  <c:v>772.2</c:v>
                </c:pt>
                <c:pt idx="3850">
                  <c:v>772.39999999999986</c:v>
                </c:pt>
                <c:pt idx="3851">
                  <c:v>772.59999999999991</c:v>
                </c:pt>
                <c:pt idx="3852">
                  <c:v>772.8</c:v>
                </c:pt>
                <c:pt idx="3853">
                  <c:v>773.09999999999991</c:v>
                </c:pt>
                <c:pt idx="3854">
                  <c:v>773.3</c:v>
                </c:pt>
                <c:pt idx="3855">
                  <c:v>773.5</c:v>
                </c:pt>
                <c:pt idx="3856">
                  <c:v>773.7</c:v>
                </c:pt>
                <c:pt idx="3857">
                  <c:v>773.89999999999986</c:v>
                </c:pt>
                <c:pt idx="3858">
                  <c:v>774.2</c:v>
                </c:pt>
                <c:pt idx="3859">
                  <c:v>774.39999999999986</c:v>
                </c:pt>
                <c:pt idx="3860">
                  <c:v>774.59999999999991</c:v>
                </c:pt>
                <c:pt idx="3861">
                  <c:v>774.8</c:v>
                </c:pt>
                <c:pt idx="3862">
                  <c:v>775.09999999999991</c:v>
                </c:pt>
                <c:pt idx="3863">
                  <c:v>775.3</c:v>
                </c:pt>
                <c:pt idx="3864">
                  <c:v>775.5</c:v>
                </c:pt>
                <c:pt idx="3865">
                  <c:v>775.7</c:v>
                </c:pt>
                <c:pt idx="3866">
                  <c:v>775.89999999999986</c:v>
                </c:pt>
                <c:pt idx="3867">
                  <c:v>776.2</c:v>
                </c:pt>
                <c:pt idx="3868">
                  <c:v>776.39999999999986</c:v>
                </c:pt>
                <c:pt idx="3869">
                  <c:v>776.59999999999991</c:v>
                </c:pt>
                <c:pt idx="3870">
                  <c:v>776.8</c:v>
                </c:pt>
                <c:pt idx="3871">
                  <c:v>777.09999999999991</c:v>
                </c:pt>
                <c:pt idx="3872">
                  <c:v>777.3</c:v>
                </c:pt>
                <c:pt idx="3873">
                  <c:v>777.5</c:v>
                </c:pt>
                <c:pt idx="3874">
                  <c:v>777.7</c:v>
                </c:pt>
                <c:pt idx="3875">
                  <c:v>777.89999999999986</c:v>
                </c:pt>
                <c:pt idx="3876">
                  <c:v>778.2</c:v>
                </c:pt>
                <c:pt idx="3877">
                  <c:v>778.39999999999986</c:v>
                </c:pt>
                <c:pt idx="3878">
                  <c:v>778.59999999999991</c:v>
                </c:pt>
                <c:pt idx="3879">
                  <c:v>778.8</c:v>
                </c:pt>
                <c:pt idx="3880">
                  <c:v>779</c:v>
                </c:pt>
                <c:pt idx="3881">
                  <c:v>779.2</c:v>
                </c:pt>
                <c:pt idx="3882">
                  <c:v>779.39999999999986</c:v>
                </c:pt>
                <c:pt idx="3883">
                  <c:v>779.5</c:v>
                </c:pt>
                <c:pt idx="3884">
                  <c:v>779.7</c:v>
                </c:pt>
                <c:pt idx="3885">
                  <c:v>779.89999999999986</c:v>
                </c:pt>
                <c:pt idx="3886">
                  <c:v>780</c:v>
                </c:pt>
                <c:pt idx="3887">
                  <c:v>780.2</c:v>
                </c:pt>
                <c:pt idx="3888">
                  <c:v>780.39999999999986</c:v>
                </c:pt>
                <c:pt idx="3889">
                  <c:v>780.5</c:v>
                </c:pt>
                <c:pt idx="3890">
                  <c:v>780.7</c:v>
                </c:pt>
                <c:pt idx="3891">
                  <c:v>780.89999999999986</c:v>
                </c:pt>
                <c:pt idx="3892">
                  <c:v>781.09999999999991</c:v>
                </c:pt>
                <c:pt idx="3893">
                  <c:v>781.2</c:v>
                </c:pt>
                <c:pt idx="3894">
                  <c:v>781.39999999999986</c:v>
                </c:pt>
                <c:pt idx="3895">
                  <c:v>781.59999999999991</c:v>
                </c:pt>
                <c:pt idx="3896">
                  <c:v>781.7</c:v>
                </c:pt>
                <c:pt idx="3897">
                  <c:v>781.89999999999986</c:v>
                </c:pt>
                <c:pt idx="3898">
                  <c:v>782.09999999999991</c:v>
                </c:pt>
                <c:pt idx="3899">
                  <c:v>782.2</c:v>
                </c:pt>
                <c:pt idx="3900">
                  <c:v>782.39999999999986</c:v>
                </c:pt>
                <c:pt idx="3901">
                  <c:v>782.59999999999991</c:v>
                </c:pt>
                <c:pt idx="3902">
                  <c:v>782.8</c:v>
                </c:pt>
                <c:pt idx="3903">
                  <c:v>782.89999999999986</c:v>
                </c:pt>
                <c:pt idx="3904">
                  <c:v>783.09999999999991</c:v>
                </c:pt>
                <c:pt idx="3905">
                  <c:v>783.3</c:v>
                </c:pt>
                <c:pt idx="3906">
                  <c:v>783.39999999999986</c:v>
                </c:pt>
                <c:pt idx="3907">
                  <c:v>783.59999999999991</c:v>
                </c:pt>
                <c:pt idx="3908">
                  <c:v>783.8</c:v>
                </c:pt>
                <c:pt idx="3909">
                  <c:v>783.89999999999986</c:v>
                </c:pt>
                <c:pt idx="3910">
                  <c:v>784.09999999999991</c:v>
                </c:pt>
                <c:pt idx="3911">
                  <c:v>784.3</c:v>
                </c:pt>
                <c:pt idx="3912">
                  <c:v>784.5</c:v>
                </c:pt>
                <c:pt idx="3913">
                  <c:v>784.59999999999991</c:v>
                </c:pt>
                <c:pt idx="3914">
                  <c:v>784.8</c:v>
                </c:pt>
                <c:pt idx="3915">
                  <c:v>785</c:v>
                </c:pt>
                <c:pt idx="3916">
                  <c:v>785.09999999999991</c:v>
                </c:pt>
                <c:pt idx="3917">
                  <c:v>785.3</c:v>
                </c:pt>
                <c:pt idx="3918">
                  <c:v>785.5</c:v>
                </c:pt>
                <c:pt idx="3919">
                  <c:v>785.59999999999991</c:v>
                </c:pt>
                <c:pt idx="3920">
                  <c:v>785.8</c:v>
                </c:pt>
                <c:pt idx="3921">
                  <c:v>786</c:v>
                </c:pt>
                <c:pt idx="3922">
                  <c:v>786.2</c:v>
                </c:pt>
                <c:pt idx="3923">
                  <c:v>786.3</c:v>
                </c:pt>
                <c:pt idx="3924">
                  <c:v>786.5</c:v>
                </c:pt>
                <c:pt idx="3925">
                  <c:v>786.59999999999991</c:v>
                </c:pt>
                <c:pt idx="3926">
                  <c:v>786.7</c:v>
                </c:pt>
                <c:pt idx="3927">
                  <c:v>786.8</c:v>
                </c:pt>
                <c:pt idx="3928">
                  <c:v>787</c:v>
                </c:pt>
                <c:pt idx="3929">
                  <c:v>787.09999999999991</c:v>
                </c:pt>
                <c:pt idx="3930">
                  <c:v>787.2</c:v>
                </c:pt>
                <c:pt idx="3931">
                  <c:v>787.39999999999986</c:v>
                </c:pt>
                <c:pt idx="3932">
                  <c:v>787.5</c:v>
                </c:pt>
                <c:pt idx="3933">
                  <c:v>787.59999999999991</c:v>
                </c:pt>
                <c:pt idx="3934">
                  <c:v>787.8</c:v>
                </c:pt>
                <c:pt idx="3935">
                  <c:v>787.89999999999986</c:v>
                </c:pt>
                <c:pt idx="3936">
                  <c:v>788</c:v>
                </c:pt>
                <c:pt idx="3937">
                  <c:v>788.2</c:v>
                </c:pt>
                <c:pt idx="3938">
                  <c:v>788.3</c:v>
                </c:pt>
                <c:pt idx="3939">
                  <c:v>788.39999999999986</c:v>
                </c:pt>
                <c:pt idx="3940">
                  <c:v>788.59999999999991</c:v>
                </c:pt>
                <c:pt idx="3941">
                  <c:v>788.7</c:v>
                </c:pt>
                <c:pt idx="3942">
                  <c:v>788.8</c:v>
                </c:pt>
                <c:pt idx="3943">
                  <c:v>789</c:v>
                </c:pt>
                <c:pt idx="3944">
                  <c:v>789.09999999999991</c:v>
                </c:pt>
                <c:pt idx="3945">
                  <c:v>789.2</c:v>
                </c:pt>
                <c:pt idx="3946">
                  <c:v>789.39999999999986</c:v>
                </c:pt>
                <c:pt idx="3947">
                  <c:v>789.5</c:v>
                </c:pt>
                <c:pt idx="3948">
                  <c:v>789.59999999999991</c:v>
                </c:pt>
                <c:pt idx="3949">
                  <c:v>789.8</c:v>
                </c:pt>
                <c:pt idx="3950">
                  <c:v>789.89999999999986</c:v>
                </c:pt>
                <c:pt idx="3951">
                  <c:v>790</c:v>
                </c:pt>
                <c:pt idx="3952">
                  <c:v>790.2</c:v>
                </c:pt>
                <c:pt idx="3953">
                  <c:v>790.3</c:v>
                </c:pt>
                <c:pt idx="3954">
                  <c:v>790.39999999999986</c:v>
                </c:pt>
                <c:pt idx="3955">
                  <c:v>790.5</c:v>
                </c:pt>
                <c:pt idx="3956">
                  <c:v>790.7</c:v>
                </c:pt>
                <c:pt idx="3957">
                  <c:v>790.8</c:v>
                </c:pt>
                <c:pt idx="3958">
                  <c:v>790.89999999999986</c:v>
                </c:pt>
                <c:pt idx="3959">
                  <c:v>791.09999999999991</c:v>
                </c:pt>
                <c:pt idx="3960">
                  <c:v>791.2</c:v>
                </c:pt>
                <c:pt idx="3961">
                  <c:v>791.3</c:v>
                </c:pt>
                <c:pt idx="3962">
                  <c:v>791.5</c:v>
                </c:pt>
                <c:pt idx="3963">
                  <c:v>791.59999999999991</c:v>
                </c:pt>
                <c:pt idx="3964">
                  <c:v>791.7</c:v>
                </c:pt>
                <c:pt idx="3965">
                  <c:v>791.89999999999986</c:v>
                </c:pt>
                <c:pt idx="3966">
                  <c:v>792</c:v>
                </c:pt>
                <c:pt idx="3967">
                  <c:v>792.09999999999991</c:v>
                </c:pt>
                <c:pt idx="3968">
                  <c:v>792.3</c:v>
                </c:pt>
                <c:pt idx="3969">
                  <c:v>792.39999999999986</c:v>
                </c:pt>
                <c:pt idx="3970">
                  <c:v>792.5</c:v>
                </c:pt>
                <c:pt idx="3971">
                  <c:v>792.7</c:v>
                </c:pt>
                <c:pt idx="3972">
                  <c:v>792.8</c:v>
                </c:pt>
                <c:pt idx="3973">
                  <c:v>792.89999999999986</c:v>
                </c:pt>
                <c:pt idx="3974">
                  <c:v>793.09999999999991</c:v>
                </c:pt>
                <c:pt idx="3975">
                  <c:v>793.2</c:v>
                </c:pt>
                <c:pt idx="3976">
                  <c:v>793.3</c:v>
                </c:pt>
                <c:pt idx="3977">
                  <c:v>793.5</c:v>
                </c:pt>
                <c:pt idx="3978">
                  <c:v>793.59999999999991</c:v>
                </c:pt>
                <c:pt idx="3979">
                  <c:v>793.7</c:v>
                </c:pt>
                <c:pt idx="3980">
                  <c:v>793.8</c:v>
                </c:pt>
                <c:pt idx="3981">
                  <c:v>793.89999999999986</c:v>
                </c:pt>
                <c:pt idx="3982">
                  <c:v>794</c:v>
                </c:pt>
                <c:pt idx="3983">
                  <c:v>794.09999999999991</c:v>
                </c:pt>
                <c:pt idx="3984">
                  <c:v>794.2</c:v>
                </c:pt>
                <c:pt idx="3985">
                  <c:v>794.3</c:v>
                </c:pt>
                <c:pt idx="3986">
                  <c:v>794.39999999999986</c:v>
                </c:pt>
                <c:pt idx="3987">
                  <c:v>794.5</c:v>
                </c:pt>
                <c:pt idx="3988">
                  <c:v>794.59999999999991</c:v>
                </c:pt>
                <c:pt idx="3989">
                  <c:v>794.7</c:v>
                </c:pt>
                <c:pt idx="3990">
                  <c:v>794.8</c:v>
                </c:pt>
                <c:pt idx="3991">
                  <c:v>794.89999999999986</c:v>
                </c:pt>
                <c:pt idx="3992">
                  <c:v>795</c:v>
                </c:pt>
                <c:pt idx="3993">
                  <c:v>795.09999999999991</c:v>
                </c:pt>
                <c:pt idx="3994">
                  <c:v>795.2</c:v>
                </c:pt>
                <c:pt idx="3995">
                  <c:v>795.3</c:v>
                </c:pt>
                <c:pt idx="3996">
                  <c:v>795.39999999999986</c:v>
                </c:pt>
                <c:pt idx="3997">
                  <c:v>795.5</c:v>
                </c:pt>
                <c:pt idx="3998">
                  <c:v>795.59999999999991</c:v>
                </c:pt>
                <c:pt idx="3999">
                  <c:v>795.7</c:v>
                </c:pt>
                <c:pt idx="4000">
                  <c:v>795.8</c:v>
                </c:pt>
                <c:pt idx="4001">
                  <c:v>795.89999999999986</c:v>
                </c:pt>
                <c:pt idx="4002">
                  <c:v>796</c:v>
                </c:pt>
                <c:pt idx="4003">
                  <c:v>796.09999999999991</c:v>
                </c:pt>
                <c:pt idx="4004">
                  <c:v>796.2</c:v>
                </c:pt>
                <c:pt idx="4005">
                  <c:v>796.3</c:v>
                </c:pt>
                <c:pt idx="4006">
                  <c:v>796.39999999999986</c:v>
                </c:pt>
                <c:pt idx="4007">
                  <c:v>796.5</c:v>
                </c:pt>
                <c:pt idx="4008">
                  <c:v>796.59999999999991</c:v>
                </c:pt>
                <c:pt idx="4009">
                  <c:v>796.7</c:v>
                </c:pt>
                <c:pt idx="4010">
                  <c:v>796.8</c:v>
                </c:pt>
                <c:pt idx="4011">
                  <c:v>796.89999999999986</c:v>
                </c:pt>
                <c:pt idx="4012">
                  <c:v>797</c:v>
                </c:pt>
                <c:pt idx="4013">
                  <c:v>797.09999999999991</c:v>
                </c:pt>
                <c:pt idx="4014">
                  <c:v>797.2</c:v>
                </c:pt>
                <c:pt idx="4015">
                  <c:v>797.3</c:v>
                </c:pt>
                <c:pt idx="4016">
                  <c:v>797.39999999999986</c:v>
                </c:pt>
                <c:pt idx="4017">
                  <c:v>797.5</c:v>
                </c:pt>
                <c:pt idx="4018">
                  <c:v>797.59999999999991</c:v>
                </c:pt>
                <c:pt idx="4019">
                  <c:v>797.7</c:v>
                </c:pt>
                <c:pt idx="4020">
                  <c:v>797.8</c:v>
                </c:pt>
                <c:pt idx="4021">
                  <c:v>797.89999999999986</c:v>
                </c:pt>
                <c:pt idx="4022">
                  <c:v>798</c:v>
                </c:pt>
                <c:pt idx="4023">
                  <c:v>798.09999999999991</c:v>
                </c:pt>
                <c:pt idx="4024">
                  <c:v>798.2</c:v>
                </c:pt>
                <c:pt idx="4025">
                  <c:v>798.3</c:v>
                </c:pt>
                <c:pt idx="4026">
                  <c:v>798.39999999999986</c:v>
                </c:pt>
                <c:pt idx="4027">
                  <c:v>798.5</c:v>
                </c:pt>
                <c:pt idx="4028">
                  <c:v>798.59999999999991</c:v>
                </c:pt>
                <c:pt idx="4029">
                  <c:v>798.7</c:v>
                </c:pt>
                <c:pt idx="4030">
                  <c:v>798.8</c:v>
                </c:pt>
                <c:pt idx="4031">
                  <c:v>798.89999999999986</c:v>
                </c:pt>
                <c:pt idx="4032">
                  <c:v>799</c:v>
                </c:pt>
                <c:pt idx="4033">
                  <c:v>799.09999999999991</c:v>
                </c:pt>
                <c:pt idx="4034">
                  <c:v>799.2</c:v>
                </c:pt>
                <c:pt idx="4035">
                  <c:v>799.3</c:v>
                </c:pt>
                <c:pt idx="4036">
                  <c:v>799.39999999999986</c:v>
                </c:pt>
                <c:pt idx="4037">
                  <c:v>799.5</c:v>
                </c:pt>
                <c:pt idx="4038">
                  <c:v>799.59999999999991</c:v>
                </c:pt>
                <c:pt idx="4039">
                  <c:v>799.7</c:v>
                </c:pt>
                <c:pt idx="4040">
                  <c:v>799.8</c:v>
                </c:pt>
                <c:pt idx="4041">
                  <c:v>799.89999999999986</c:v>
                </c:pt>
                <c:pt idx="4042">
                  <c:v>800</c:v>
                </c:pt>
                <c:pt idx="4043">
                  <c:v>800.09999999999991</c:v>
                </c:pt>
                <c:pt idx="4044">
                  <c:v>800.2</c:v>
                </c:pt>
                <c:pt idx="4045">
                  <c:v>800.3</c:v>
                </c:pt>
                <c:pt idx="4046">
                  <c:v>800.39999999999986</c:v>
                </c:pt>
                <c:pt idx="4047">
                  <c:v>800.5</c:v>
                </c:pt>
                <c:pt idx="4048">
                  <c:v>800.59999999999991</c:v>
                </c:pt>
                <c:pt idx="4049">
                  <c:v>800.7</c:v>
                </c:pt>
                <c:pt idx="4050">
                  <c:v>800.8</c:v>
                </c:pt>
                <c:pt idx="4051">
                  <c:v>800.89999999999986</c:v>
                </c:pt>
                <c:pt idx="4052">
                  <c:v>801</c:v>
                </c:pt>
                <c:pt idx="4053">
                  <c:v>801.09999999999991</c:v>
                </c:pt>
                <c:pt idx="4054">
                  <c:v>801.2</c:v>
                </c:pt>
                <c:pt idx="4055">
                  <c:v>801.3</c:v>
                </c:pt>
                <c:pt idx="4056">
                  <c:v>801.39999999999986</c:v>
                </c:pt>
                <c:pt idx="4057">
                  <c:v>801.39999999999986</c:v>
                </c:pt>
                <c:pt idx="4058">
                  <c:v>801.5</c:v>
                </c:pt>
                <c:pt idx="4059">
                  <c:v>801.59999999999991</c:v>
                </c:pt>
                <c:pt idx="4060">
                  <c:v>801.7</c:v>
                </c:pt>
                <c:pt idx="4061">
                  <c:v>801.8</c:v>
                </c:pt>
                <c:pt idx="4062">
                  <c:v>801.89999999999986</c:v>
                </c:pt>
                <c:pt idx="4063">
                  <c:v>802</c:v>
                </c:pt>
                <c:pt idx="4064">
                  <c:v>802</c:v>
                </c:pt>
                <c:pt idx="4065">
                  <c:v>802.09999999999991</c:v>
                </c:pt>
                <c:pt idx="4066">
                  <c:v>802.2</c:v>
                </c:pt>
                <c:pt idx="4067">
                  <c:v>802.3</c:v>
                </c:pt>
                <c:pt idx="4068">
                  <c:v>802.39999999999986</c:v>
                </c:pt>
                <c:pt idx="4069">
                  <c:v>802.5</c:v>
                </c:pt>
                <c:pt idx="4070">
                  <c:v>802.59999999999991</c:v>
                </c:pt>
                <c:pt idx="4071">
                  <c:v>802.59999999999991</c:v>
                </c:pt>
                <c:pt idx="4072">
                  <c:v>802.7</c:v>
                </c:pt>
                <c:pt idx="4073">
                  <c:v>802.8</c:v>
                </c:pt>
                <c:pt idx="4074">
                  <c:v>802.89999999999986</c:v>
                </c:pt>
                <c:pt idx="4075">
                  <c:v>803</c:v>
                </c:pt>
                <c:pt idx="4076">
                  <c:v>803.09999999999991</c:v>
                </c:pt>
                <c:pt idx="4077">
                  <c:v>803.09999999999991</c:v>
                </c:pt>
                <c:pt idx="4078">
                  <c:v>803.2</c:v>
                </c:pt>
                <c:pt idx="4079">
                  <c:v>803.3</c:v>
                </c:pt>
                <c:pt idx="4080">
                  <c:v>803.39999999999986</c:v>
                </c:pt>
                <c:pt idx="4081">
                  <c:v>803.5</c:v>
                </c:pt>
                <c:pt idx="4082">
                  <c:v>803.59999999999991</c:v>
                </c:pt>
                <c:pt idx="4083">
                  <c:v>803.7</c:v>
                </c:pt>
                <c:pt idx="4084">
                  <c:v>803.7</c:v>
                </c:pt>
                <c:pt idx="4085">
                  <c:v>803.8</c:v>
                </c:pt>
                <c:pt idx="4086">
                  <c:v>803.89999999999986</c:v>
                </c:pt>
                <c:pt idx="4087">
                  <c:v>804</c:v>
                </c:pt>
                <c:pt idx="4088">
                  <c:v>804.09999999999991</c:v>
                </c:pt>
                <c:pt idx="4089">
                  <c:v>804.2</c:v>
                </c:pt>
                <c:pt idx="4090">
                  <c:v>804.3</c:v>
                </c:pt>
                <c:pt idx="4091">
                  <c:v>804.3</c:v>
                </c:pt>
                <c:pt idx="4092">
                  <c:v>804.39999999999986</c:v>
                </c:pt>
                <c:pt idx="4093">
                  <c:v>804.5</c:v>
                </c:pt>
                <c:pt idx="4094">
                  <c:v>804.59999999999991</c:v>
                </c:pt>
                <c:pt idx="4095">
                  <c:v>804.7</c:v>
                </c:pt>
                <c:pt idx="4096">
                  <c:v>804.8</c:v>
                </c:pt>
                <c:pt idx="4097">
                  <c:v>804.89999999999986</c:v>
                </c:pt>
                <c:pt idx="4098">
                  <c:v>804.89999999999986</c:v>
                </c:pt>
                <c:pt idx="4099">
                  <c:v>805</c:v>
                </c:pt>
                <c:pt idx="4100">
                  <c:v>805.09999999999991</c:v>
                </c:pt>
                <c:pt idx="4101">
                  <c:v>805.2</c:v>
                </c:pt>
                <c:pt idx="4102">
                  <c:v>805.3</c:v>
                </c:pt>
                <c:pt idx="4103">
                  <c:v>805.39999999999986</c:v>
                </c:pt>
                <c:pt idx="4104">
                  <c:v>805.5</c:v>
                </c:pt>
                <c:pt idx="4105">
                  <c:v>805.5</c:v>
                </c:pt>
                <c:pt idx="4106">
                  <c:v>805.59999999999991</c:v>
                </c:pt>
                <c:pt idx="4107">
                  <c:v>805.7</c:v>
                </c:pt>
                <c:pt idx="4108">
                  <c:v>805.8</c:v>
                </c:pt>
                <c:pt idx="4109">
                  <c:v>805.89999999999986</c:v>
                </c:pt>
                <c:pt idx="4110">
                  <c:v>806</c:v>
                </c:pt>
                <c:pt idx="4111">
                  <c:v>806.09999999999991</c:v>
                </c:pt>
                <c:pt idx="4112">
                  <c:v>806.09999999999991</c:v>
                </c:pt>
                <c:pt idx="4113">
                  <c:v>806.2</c:v>
                </c:pt>
                <c:pt idx="4114">
                  <c:v>806.3</c:v>
                </c:pt>
                <c:pt idx="4115">
                  <c:v>806.39999999999986</c:v>
                </c:pt>
                <c:pt idx="4116">
                  <c:v>806.5</c:v>
                </c:pt>
                <c:pt idx="4117">
                  <c:v>806.59999999999991</c:v>
                </c:pt>
                <c:pt idx="4118">
                  <c:v>806.59999999999991</c:v>
                </c:pt>
                <c:pt idx="4119">
                  <c:v>806.7</c:v>
                </c:pt>
                <c:pt idx="4120">
                  <c:v>806.8</c:v>
                </c:pt>
                <c:pt idx="4121">
                  <c:v>806.89999999999986</c:v>
                </c:pt>
                <c:pt idx="4122">
                  <c:v>807</c:v>
                </c:pt>
                <c:pt idx="4123">
                  <c:v>807.09999999999991</c:v>
                </c:pt>
                <c:pt idx="4124">
                  <c:v>807.2</c:v>
                </c:pt>
                <c:pt idx="4125">
                  <c:v>807.2</c:v>
                </c:pt>
                <c:pt idx="4126">
                  <c:v>807.3</c:v>
                </c:pt>
                <c:pt idx="4127">
                  <c:v>807.39999999999986</c:v>
                </c:pt>
                <c:pt idx="4128">
                  <c:v>807.5</c:v>
                </c:pt>
                <c:pt idx="4129">
                  <c:v>807.59999999999991</c:v>
                </c:pt>
                <c:pt idx="4130">
                  <c:v>807.7</c:v>
                </c:pt>
                <c:pt idx="4131">
                  <c:v>807.8</c:v>
                </c:pt>
                <c:pt idx="4132">
                  <c:v>807.8</c:v>
                </c:pt>
                <c:pt idx="4133">
                  <c:v>807.89999999999986</c:v>
                </c:pt>
                <c:pt idx="4134">
                  <c:v>808</c:v>
                </c:pt>
                <c:pt idx="4135">
                  <c:v>808.09999999999991</c:v>
                </c:pt>
                <c:pt idx="4136">
                  <c:v>808.2</c:v>
                </c:pt>
                <c:pt idx="4137">
                  <c:v>808.3</c:v>
                </c:pt>
                <c:pt idx="4138">
                  <c:v>808.39999999999986</c:v>
                </c:pt>
                <c:pt idx="4139">
                  <c:v>808.39999999999986</c:v>
                </c:pt>
                <c:pt idx="4140">
                  <c:v>808.5</c:v>
                </c:pt>
                <c:pt idx="4141">
                  <c:v>808.59999999999991</c:v>
                </c:pt>
                <c:pt idx="4142">
                  <c:v>808.7</c:v>
                </c:pt>
                <c:pt idx="4143">
                  <c:v>808.8</c:v>
                </c:pt>
                <c:pt idx="4144">
                  <c:v>808.8</c:v>
                </c:pt>
                <c:pt idx="4145">
                  <c:v>808.89999999999986</c:v>
                </c:pt>
                <c:pt idx="4146">
                  <c:v>809</c:v>
                </c:pt>
                <c:pt idx="4147">
                  <c:v>809</c:v>
                </c:pt>
                <c:pt idx="4148">
                  <c:v>809.09999999999991</c:v>
                </c:pt>
                <c:pt idx="4149">
                  <c:v>809.2</c:v>
                </c:pt>
                <c:pt idx="4150">
                  <c:v>809.2</c:v>
                </c:pt>
                <c:pt idx="4151">
                  <c:v>809.3</c:v>
                </c:pt>
                <c:pt idx="4152">
                  <c:v>809.39999999999986</c:v>
                </c:pt>
                <c:pt idx="4153">
                  <c:v>809.39999999999986</c:v>
                </c:pt>
                <c:pt idx="4154">
                  <c:v>809.5</c:v>
                </c:pt>
                <c:pt idx="4155">
                  <c:v>809.59999999999991</c:v>
                </c:pt>
                <c:pt idx="4156">
                  <c:v>809.59999999999991</c:v>
                </c:pt>
                <c:pt idx="4157">
                  <c:v>809.7</c:v>
                </c:pt>
                <c:pt idx="4158">
                  <c:v>809.8</c:v>
                </c:pt>
                <c:pt idx="4159">
                  <c:v>809.8</c:v>
                </c:pt>
                <c:pt idx="4160">
                  <c:v>809.89999999999986</c:v>
                </c:pt>
                <c:pt idx="4161">
                  <c:v>810</c:v>
                </c:pt>
                <c:pt idx="4162">
                  <c:v>810</c:v>
                </c:pt>
                <c:pt idx="4163">
                  <c:v>810.09999999999991</c:v>
                </c:pt>
                <c:pt idx="4164">
                  <c:v>810.2</c:v>
                </c:pt>
                <c:pt idx="4165">
                  <c:v>810.2</c:v>
                </c:pt>
                <c:pt idx="4166">
                  <c:v>810.3</c:v>
                </c:pt>
                <c:pt idx="4167">
                  <c:v>810.39999999999986</c:v>
                </c:pt>
                <c:pt idx="4168">
                  <c:v>810.39999999999986</c:v>
                </c:pt>
                <c:pt idx="4169">
                  <c:v>810.5</c:v>
                </c:pt>
                <c:pt idx="4170">
                  <c:v>810.59999999999991</c:v>
                </c:pt>
                <c:pt idx="4171">
                  <c:v>810.59999999999991</c:v>
                </c:pt>
                <c:pt idx="4172">
                  <c:v>810.7</c:v>
                </c:pt>
                <c:pt idx="4173">
                  <c:v>810.8</c:v>
                </c:pt>
                <c:pt idx="4174">
                  <c:v>810.8</c:v>
                </c:pt>
                <c:pt idx="4175">
                  <c:v>810.89999999999986</c:v>
                </c:pt>
                <c:pt idx="4176">
                  <c:v>811</c:v>
                </c:pt>
                <c:pt idx="4177">
                  <c:v>811.09999999999991</c:v>
                </c:pt>
                <c:pt idx="4178">
                  <c:v>811.09999999999991</c:v>
                </c:pt>
                <c:pt idx="4179">
                  <c:v>811.2</c:v>
                </c:pt>
                <c:pt idx="4180">
                  <c:v>811.3</c:v>
                </c:pt>
                <c:pt idx="4181">
                  <c:v>811.3</c:v>
                </c:pt>
                <c:pt idx="4182">
                  <c:v>811.39999999999986</c:v>
                </c:pt>
                <c:pt idx="4183">
                  <c:v>811.5</c:v>
                </c:pt>
                <c:pt idx="4184">
                  <c:v>811.5</c:v>
                </c:pt>
                <c:pt idx="4185">
                  <c:v>811.59999999999991</c:v>
                </c:pt>
                <c:pt idx="4186">
                  <c:v>811.7</c:v>
                </c:pt>
                <c:pt idx="4187">
                  <c:v>811.7</c:v>
                </c:pt>
                <c:pt idx="4188">
                  <c:v>811.8</c:v>
                </c:pt>
                <c:pt idx="4189">
                  <c:v>811.89999999999986</c:v>
                </c:pt>
                <c:pt idx="4190">
                  <c:v>811.89999999999986</c:v>
                </c:pt>
                <c:pt idx="4191">
                  <c:v>812</c:v>
                </c:pt>
                <c:pt idx="4192">
                  <c:v>812.09999999999991</c:v>
                </c:pt>
                <c:pt idx="4193">
                  <c:v>812.09999999999991</c:v>
                </c:pt>
                <c:pt idx="4194">
                  <c:v>812.2</c:v>
                </c:pt>
                <c:pt idx="4195">
                  <c:v>812.3</c:v>
                </c:pt>
                <c:pt idx="4196">
                  <c:v>812.3</c:v>
                </c:pt>
                <c:pt idx="4197">
                  <c:v>812.39999999999986</c:v>
                </c:pt>
                <c:pt idx="4198">
                  <c:v>812.5</c:v>
                </c:pt>
                <c:pt idx="4199">
                  <c:v>812.5</c:v>
                </c:pt>
                <c:pt idx="4200">
                  <c:v>812.59999999999991</c:v>
                </c:pt>
                <c:pt idx="4201">
                  <c:v>812.7</c:v>
                </c:pt>
                <c:pt idx="4202">
                  <c:v>812.7</c:v>
                </c:pt>
                <c:pt idx="4203">
                  <c:v>812.8</c:v>
                </c:pt>
                <c:pt idx="4204">
                  <c:v>812.89999999999986</c:v>
                </c:pt>
                <c:pt idx="4205">
                  <c:v>812.89999999999986</c:v>
                </c:pt>
                <c:pt idx="4206">
                  <c:v>813</c:v>
                </c:pt>
                <c:pt idx="4207">
                  <c:v>813.09999999999991</c:v>
                </c:pt>
                <c:pt idx="4208">
                  <c:v>813.09999999999991</c:v>
                </c:pt>
                <c:pt idx="4209">
                  <c:v>813.2</c:v>
                </c:pt>
                <c:pt idx="4210">
                  <c:v>813.3</c:v>
                </c:pt>
                <c:pt idx="4211">
                  <c:v>813.3</c:v>
                </c:pt>
                <c:pt idx="4212">
                  <c:v>813.39999999999986</c:v>
                </c:pt>
                <c:pt idx="4213">
                  <c:v>813.5</c:v>
                </c:pt>
                <c:pt idx="4214">
                  <c:v>813.5</c:v>
                </c:pt>
                <c:pt idx="4215">
                  <c:v>813.59999999999991</c:v>
                </c:pt>
                <c:pt idx="4216">
                  <c:v>813.7</c:v>
                </c:pt>
                <c:pt idx="4217">
                  <c:v>813.8</c:v>
                </c:pt>
                <c:pt idx="4218">
                  <c:v>813.8</c:v>
                </c:pt>
                <c:pt idx="4219">
                  <c:v>813.89999999999986</c:v>
                </c:pt>
                <c:pt idx="4220">
                  <c:v>814</c:v>
                </c:pt>
                <c:pt idx="4221">
                  <c:v>814</c:v>
                </c:pt>
                <c:pt idx="4222">
                  <c:v>814.09999999999991</c:v>
                </c:pt>
                <c:pt idx="4223">
                  <c:v>814.2</c:v>
                </c:pt>
                <c:pt idx="4224">
                  <c:v>814.2</c:v>
                </c:pt>
                <c:pt idx="4225">
                  <c:v>814.3</c:v>
                </c:pt>
                <c:pt idx="4226">
                  <c:v>814.39999999999986</c:v>
                </c:pt>
                <c:pt idx="4227">
                  <c:v>814.39999999999986</c:v>
                </c:pt>
                <c:pt idx="4228">
                  <c:v>814.5</c:v>
                </c:pt>
                <c:pt idx="4229">
                  <c:v>814.59999999999991</c:v>
                </c:pt>
                <c:pt idx="4230">
                  <c:v>814.59999999999991</c:v>
                </c:pt>
                <c:pt idx="4231">
                  <c:v>814.7</c:v>
                </c:pt>
                <c:pt idx="4232">
                  <c:v>814.8</c:v>
                </c:pt>
                <c:pt idx="4233">
                  <c:v>814.8</c:v>
                </c:pt>
                <c:pt idx="4234">
                  <c:v>814.89999999999986</c:v>
                </c:pt>
                <c:pt idx="4235">
                  <c:v>815</c:v>
                </c:pt>
                <c:pt idx="4236">
                  <c:v>815</c:v>
                </c:pt>
                <c:pt idx="4237">
                  <c:v>815.09999999999991</c:v>
                </c:pt>
                <c:pt idx="4238">
                  <c:v>815.2</c:v>
                </c:pt>
                <c:pt idx="4239">
                  <c:v>815.2</c:v>
                </c:pt>
                <c:pt idx="4240">
                  <c:v>815.3</c:v>
                </c:pt>
                <c:pt idx="4241">
                  <c:v>815.39999999999986</c:v>
                </c:pt>
                <c:pt idx="4242">
                  <c:v>815.39999999999986</c:v>
                </c:pt>
                <c:pt idx="4243">
                  <c:v>815.5</c:v>
                </c:pt>
                <c:pt idx="4244">
                  <c:v>815.59999999999991</c:v>
                </c:pt>
                <c:pt idx="4245">
                  <c:v>815.59999999999991</c:v>
                </c:pt>
                <c:pt idx="4246">
                  <c:v>815.7</c:v>
                </c:pt>
                <c:pt idx="4247">
                  <c:v>815.8</c:v>
                </c:pt>
                <c:pt idx="4248">
                  <c:v>815.8</c:v>
                </c:pt>
                <c:pt idx="4249">
                  <c:v>815.89999999999986</c:v>
                </c:pt>
                <c:pt idx="4250">
                  <c:v>816</c:v>
                </c:pt>
                <c:pt idx="4251">
                  <c:v>816</c:v>
                </c:pt>
                <c:pt idx="4252">
                  <c:v>816.09999999999991</c:v>
                </c:pt>
                <c:pt idx="4253">
                  <c:v>816.2</c:v>
                </c:pt>
                <c:pt idx="4254">
                  <c:v>816.3</c:v>
                </c:pt>
                <c:pt idx="4255">
                  <c:v>816.3</c:v>
                </c:pt>
                <c:pt idx="4256">
                  <c:v>816.39999999999986</c:v>
                </c:pt>
                <c:pt idx="4257">
                  <c:v>816.5</c:v>
                </c:pt>
                <c:pt idx="4258">
                  <c:v>816.5</c:v>
                </c:pt>
                <c:pt idx="4259">
                  <c:v>816.59999999999991</c:v>
                </c:pt>
                <c:pt idx="4260">
                  <c:v>816.7</c:v>
                </c:pt>
                <c:pt idx="4261">
                  <c:v>816.7</c:v>
                </c:pt>
                <c:pt idx="4262">
                  <c:v>816.8</c:v>
                </c:pt>
                <c:pt idx="4263">
                  <c:v>816.89999999999986</c:v>
                </c:pt>
                <c:pt idx="4264">
                  <c:v>817</c:v>
                </c:pt>
                <c:pt idx="4265">
                  <c:v>817</c:v>
                </c:pt>
                <c:pt idx="4266">
                  <c:v>817.09999999999991</c:v>
                </c:pt>
                <c:pt idx="4267">
                  <c:v>817.2</c:v>
                </c:pt>
                <c:pt idx="4268">
                  <c:v>817.2</c:v>
                </c:pt>
                <c:pt idx="4269">
                  <c:v>817.3</c:v>
                </c:pt>
                <c:pt idx="4270">
                  <c:v>817.39999999999986</c:v>
                </c:pt>
                <c:pt idx="4271">
                  <c:v>817.39999999999986</c:v>
                </c:pt>
                <c:pt idx="4272">
                  <c:v>817.5</c:v>
                </c:pt>
                <c:pt idx="4273">
                  <c:v>817.59999999999991</c:v>
                </c:pt>
                <c:pt idx="4274">
                  <c:v>817.59999999999991</c:v>
                </c:pt>
                <c:pt idx="4275">
                  <c:v>817.7</c:v>
                </c:pt>
                <c:pt idx="4276">
                  <c:v>817.8</c:v>
                </c:pt>
                <c:pt idx="4277">
                  <c:v>817.89999999999986</c:v>
                </c:pt>
                <c:pt idx="4278">
                  <c:v>817.89999999999986</c:v>
                </c:pt>
                <c:pt idx="4279">
                  <c:v>818</c:v>
                </c:pt>
                <c:pt idx="4280">
                  <c:v>818.09999999999991</c:v>
                </c:pt>
                <c:pt idx="4281">
                  <c:v>818.09999999999991</c:v>
                </c:pt>
                <c:pt idx="4282">
                  <c:v>818.2</c:v>
                </c:pt>
                <c:pt idx="4283">
                  <c:v>818.3</c:v>
                </c:pt>
                <c:pt idx="4284">
                  <c:v>818.3</c:v>
                </c:pt>
                <c:pt idx="4285">
                  <c:v>818.39999999999986</c:v>
                </c:pt>
                <c:pt idx="4286">
                  <c:v>818.5</c:v>
                </c:pt>
                <c:pt idx="4287">
                  <c:v>818.59999999999991</c:v>
                </c:pt>
                <c:pt idx="4288">
                  <c:v>818.59999999999991</c:v>
                </c:pt>
                <c:pt idx="4289">
                  <c:v>818.7</c:v>
                </c:pt>
                <c:pt idx="4290">
                  <c:v>818.8</c:v>
                </c:pt>
                <c:pt idx="4291">
                  <c:v>818.8</c:v>
                </c:pt>
                <c:pt idx="4292">
                  <c:v>818.89999999999986</c:v>
                </c:pt>
                <c:pt idx="4293">
                  <c:v>819</c:v>
                </c:pt>
                <c:pt idx="4294">
                  <c:v>819</c:v>
                </c:pt>
                <c:pt idx="4295">
                  <c:v>819.09999999999991</c:v>
                </c:pt>
                <c:pt idx="4296">
                  <c:v>819.2</c:v>
                </c:pt>
                <c:pt idx="4297">
                  <c:v>819.2</c:v>
                </c:pt>
                <c:pt idx="4298">
                  <c:v>819.3</c:v>
                </c:pt>
                <c:pt idx="4299">
                  <c:v>819.39999999999986</c:v>
                </c:pt>
                <c:pt idx="4300">
                  <c:v>819.5</c:v>
                </c:pt>
                <c:pt idx="4301">
                  <c:v>819.5</c:v>
                </c:pt>
                <c:pt idx="4302">
                  <c:v>819.59999999999991</c:v>
                </c:pt>
                <c:pt idx="4303">
                  <c:v>819.7</c:v>
                </c:pt>
                <c:pt idx="4304">
                  <c:v>819.7</c:v>
                </c:pt>
                <c:pt idx="4305">
                  <c:v>819.8</c:v>
                </c:pt>
                <c:pt idx="4306">
                  <c:v>819.89999999999986</c:v>
                </c:pt>
                <c:pt idx="4307">
                  <c:v>819.89999999999986</c:v>
                </c:pt>
                <c:pt idx="4308">
                  <c:v>820</c:v>
                </c:pt>
                <c:pt idx="4309">
                  <c:v>820.09999999999991</c:v>
                </c:pt>
                <c:pt idx="4310">
                  <c:v>820.2</c:v>
                </c:pt>
                <c:pt idx="4311">
                  <c:v>820.2</c:v>
                </c:pt>
                <c:pt idx="4312">
                  <c:v>820.3</c:v>
                </c:pt>
                <c:pt idx="4313">
                  <c:v>820.39999999999986</c:v>
                </c:pt>
                <c:pt idx="4314">
                  <c:v>820.39999999999986</c:v>
                </c:pt>
                <c:pt idx="4315">
                  <c:v>820.5</c:v>
                </c:pt>
                <c:pt idx="4316">
                  <c:v>820.59999999999991</c:v>
                </c:pt>
                <c:pt idx="4317">
                  <c:v>820.59999999999991</c:v>
                </c:pt>
                <c:pt idx="4318">
                  <c:v>820.7</c:v>
                </c:pt>
                <c:pt idx="4319">
                  <c:v>820.8</c:v>
                </c:pt>
                <c:pt idx="4320">
                  <c:v>820.8</c:v>
                </c:pt>
                <c:pt idx="4321">
                  <c:v>820.89999999999986</c:v>
                </c:pt>
                <c:pt idx="4322">
                  <c:v>821</c:v>
                </c:pt>
                <c:pt idx="4323">
                  <c:v>821.09999999999991</c:v>
                </c:pt>
                <c:pt idx="4324">
                  <c:v>821.09999999999991</c:v>
                </c:pt>
                <c:pt idx="4325">
                  <c:v>821.2</c:v>
                </c:pt>
                <c:pt idx="4326">
                  <c:v>821.3</c:v>
                </c:pt>
                <c:pt idx="4327">
                  <c:v>821.3</c:v>
                </c:pt>
                <c:pt idx="4328">
                  <c:v>821.39999999999986</c:v>
                </c:pt>
                <c:pt idx="4329">
                  <c:v>821.5</c:v>
                </c:pt>
                <c:pt idx="4330">
                  <c:v>821.5</c:v>
                </c:pt>
                <c:pt idx="4331">
                  <c:v>821.59999999999991</c:v>
                </c:pt>
                <c:pt idx="4332">
                  <c:v>821.7</c:v>
                </c:pt>
                <c:pt idx="4333">
                  <c:v>821.8</c:v>
                </c:pt>
                <c:pt idx="4334">
                  <c:v>821.8</c:v>
                </c:pt>
                <c:pt idx="4335">
                  <c:v>821.89999999999986</c:v>
                </c:pt>
                <c:pt idx="4336">
                  <c:v>822</c:v>
                </c:pt>
                <c:pt idx="4337">
                  <c:v>822</c:v>
                </c:pt>
                <c:pt idx="4338">
                  <c:v>822.09999999999991</c:v>
                </c:pt>
                <c:pt idx="4339">
                  <c:v>822.2</c:v>
                </c:pt>
                <c:pt idx="4340">
                  <c:v>822.2</c:v>
                </c:pt>
                <c:pt idx="4341">
                  <c:v>822.3</c:v>
                </c:pt>
                <c:pt idx="4342">
                  <c:v>822.39999999999986</c:v>
                </c:pt>
                <c:pt idx="4343">
                  <c:v>822.39999999999986</c:v>
                </c:pt>
                <c:pt idx="4344">
                  <c:v>822.5</c:v>
                </c:pt>
                <c:pt idx="4345">
                  <c:v>822.59999999999991</c:v>
                </c:pt>
                <c:pt idx="4346">
                  <c:v>822.7</c:v>
                </c:pt>
                <c:pt idx="4347">
                  <c:v>822.7</c:v>
                </c:pt>
                <c:pt idx="4348">
                  <c:v>822.8</c:v>
                </c:pt>
                <c:pt idx="4349">
                  <c:v>822.89999999999986</c:v>
                </c:pt>
                <c:pt idx="4350">
                  <c:v>822.89999999999986</c:v>
                </c:pt>
                <c:pt idx="4351">
                  <c:v>823</c:v>
                </c:pt>
                <c:pt idx="4352">
                  <c:v>823.09999999999991</c:v>
                </c:pt>
                <c:pt idx="4353">
                  <c:v>823.09999999999991</c:v>
                </c:pt>
                <c:pt idx="4354">
                  <c:v>823.2</c:v>
                </c:pt>
                <c:pt idx="4355">
                  <c:v>823.3</c:v>
                </c:pt>
                <c:pt idx="4356">
                  <c:v>823.39999999999986</c:v>
                </c:pt>
                <c:pt idx="4357">
                  <c:v>823.39999999999986</c:v>
                </c:pt>
                <c:pt idx="4358">
                  <c:v>823.5</c:v>
                </c:pt>
                <c:pt idx="4359">
                  <c:v>823.59999999999991</c:v>
                </c:pt>
                <c:pt idx="4360">
                  <c:v>823.59999999999991</c:v>
                </c:pt>
                <c:pt idx="4361">
                  <c:v>823.7</c:v>
                </c:pt>
                <c:pt idx="4362">
                  <c:v>823.7</c:v>
                </c:pt>
                <c:pt idx="4363">
                  <c:v>823.8</c:v>
                </c:pt>
                <c:pt idx="4364">
                  <c:v>823.89999999999986</c:v>
                </c:pt>
                <c:pt idx="4365">
                  <c:v>823.89999999999986</c:v>
                </c:pt>
                <c:pt idx="4366">
                  <c:v>824</c:v>
                </c:pt>
                <c:pt idx="4367">
                  <c:v>824.09999999999991</c:v>
                </c:pt>
                <c:pt idx="4368">
                  <c:v>824.09999999999991</c:v>
                </c:pt>
                <c:pt idx="4369">
                  <c:v>824.2</c:v>
                </c:pt>
                <c:pt idx="4370">
                  <c:v>824.2</c:v>
                </c:pt>
                <c:pt idx="4371">
                  <c:v>824.3</c:v>
                </c:pt>
                <c:pt idx="4372">
                  <c:v>824.39999999999986</c:v>
                </c:pt>
                <c:pt idx="4373">
                  <c:v>824.39999999999986</c:v>
                </c:pt>
                <c:pt idx="4374">
                  <c:v>824.5</c:v>
                </c:pt>
                <c:pt idx="4375">
                  <c:v>824.59999999999991</c:v>
                </c:pt>
                <c:pt idx="4376">
                  <c:v>824.59999999999991</c:v>
                </c:pt>
                <c:pt idx="4377">
                  <c:v>824.7</c:v>
                </c:pt>
                <c:pt idx="4378">
                  <c:v>824.7</c:v>
                </c:pt>
                <c:pt idx="4379">
                  <c:v>824.8</c:v>
                </c:pt>
                <c:pt idx="4380">
                  <c:v>824.89999999999986</c:v>
                </c:pt>
                <c:pt idx="4381">
                  <c:v>824.89999999999986</c:v>
                </c:pt>
                <c:pt idx="4382">
                  <c:v>825</c:v>
                </c:pt>
                <c:pt idx="4383">
                  <c:v>825.09999999999991</c:v>
                </c:pt>
                <c:pt idx="4384">
                  <c:v>825.09999999999991</c:v>
                </c:pt>
                <c:pt idx="4385">
                  <c:v>825.2</c:v>
                </c:pt>
                <c:pt idx="4386">
                  <c:v>825.3</c:v>
                </c:pt>
                <c:pt idx="4387">
                  <c:v>825.3</c:v>
                </c:pt>
                <c:pt idx="4388">
                  <c:v>825.39999999999986</c:v>
                </c:pt>
                <c:pt idx="4389">
                  <c:v>825.39999999999986</c:v>
                </c:pt>
                <c:pt idx="4390">
                  <c:v>825.5</c:v>
                </c:pt>
                <c:pt idx="4391">
                  <c:v>825.59999999999991</c:v>
                </c:pt>
                <c:pt idx="4392">
                  <c:v>825.59999999999991</c:v>
                </c:pt>
                <c:pt idx="4393">
                  <c:v>825.7</c:v>
                </c:pt>
                <c:pt idx="4394">
                  <c:v>825.8</c:v>
                </c:pt>
                <c:pt idx="4395">
                  <c:v>825.8</c:v>
                </c:pt>
                <c:pt idx="4396">
                  <c:v>825.89999999999986</c:v>
                </c:pt>
                <c:pt idx="4397">
                  <c:v>825.89999999999986</c:v>
                </c:pt>
                <c:pt idx="4398">
                  <c:v>826</c:v>
                </c:pt>
                <c:pt idx="4399">
                  <c:v>826.09999999999991</c:v>
                </c:pt>
                <c:pt idx="4400">
                  <c:v>826.09999999999991</c:v>
                </c:pt>
                <c:pt idx="4401">
                  <c:v>826.2</c:v>
                </c:pt>
                <c:pt idx="4402">
                  <c:v>826.3</c:v>
                </c:pt>
                <c:pt idx="4403">
                  <c:v>826.3</c:v>
                </c:pt>
                <c:pt idx="4404">
                  <c:v>826.39999999999986</c:v>
                </c:pt>
                <c:pt idx="4405">
                  <c:v>826.5</c:v>
                </c:pt>
                <c:pt idx="4406">
                  <c:v>826.5</c:v>
                </c:pt>
                <c:pt idx="4407">
                  <c:v>826.59999999999991</c:v>
                </c:pt>
                <c:pt idx="4408">
                  <c:v>826.59999999999991</c:v>
                </c:pt>
                <c:pt idx="4409">
                  <c:v>826.7</c:v>
                </c:pt>
                <c:pt idx="4410">
                  <c:v>826.8</c:v>
                </c:pt>
                <c:pt idx="4411">
                  <c:v>826.8</c:v>
                </c:pt>
                <c:pt idx="4412">
                  <c:v>826.89999999999986</c:v>
                </c:pt>
                <c:pt idx="4413">
                  <c:v>827</c:v>
                </c:pt>
                <c:pt idx="4414">
                  <c:v>827</c:v>
                </c:pt>
                <c:pt idx="4415">
                  <c:v>827.09999999999991</c:v>
                </c:pt>
                <c:pt idx="4416">
                  <c:v>827.09999999999991</c:v>
                </c:pt>
                <c:pt idx="4417">
                  <c:v>827.2</c:v>
                </c:pt>
                <c:pt idx="4418">
                  <c:v>827.3</c:v>
                </c:pt>
                <c:pt idx="4419">
                  <c:v>827.3</c:v>
                </c:pt>
                <c:pt idx="4420">
                  <c:v>827.39999999999986</c:v>
                </c:pt>
                <c:pt idx="4421">
                  <c:v>827.5</c:v>
                </c:pt>
                <c:pt idx="4422">
                  <c:v>827.5</c:v>
                </c:pt>
                <c:pt idx="4423">
                  <c:v>827.59999999999991</c:v>
                </c:pt>
                <c:pt idx="4424">
                  <c:v>827.59999999999991</c:v>
                </c:pt>
                <c:pt idx="4425">
                  <c:v>827.7</c:v>
                </c:pt>
                <c:pt idx="4426">
                  <c:v>827.8</c:v>
                </c:pt>
                <c:pt idx="4427">
                  <c:v>827.8</c:v>
                </c:pt>
                <c:pt idx="4428">
                  <c:v>827.89999999999986</c:v>
                </c:pt>
                <c:pt idx="4429">
                  <c:v>828</c:v>
                </c:pt>
                <c:pt idx="4430">
                  <c:v>828</c:v>
                </c:pt>
                <c:pt idx="4431">
                  <c:v>828.09999999999991</c:v>
                </c:pt>
                <c:pt idx="4432">
                  <c:v>828.2</c:v>
                </c:pt>
                <c:pt idx="4433">
                  <c:v>828.2</c:v>
                </c:pt>
                <c:pt idx="4434">
                  <c:v>828.3</c:v>
                </c:pt>
                <c:pt idx="4435">
                  <c:v>828.3</c:v>
                </c:pt>
                <c:pt idx="4436">
                  <c:v>828.39999999999986</c:v>
                </c:pt>
                <c:pt idx="4437">
                  <c:v>828.5</c:v>
                </c:pt>
                <c:pt idx="4438">
                  <c:v>828.5</c:v>
                </c:pt>
                <c:pt idx="4439">
                  <c:v>828.59999999999991</c:v>
                </c:pt>
                <c:pt idx="4440">
                  <c:v>828.7</c:v>
                </c:pt>
                <c:pt idx="4441">
                  <c:v>828.7</c:v>
                </c:pt>
                <c:pt idx="4442">
                  <c:v>828.8</c:v>
                </c:pt>
                <c:pt idx="4443">
                  <c:v>828.8</c:v>
                </c:pt>
                <c:pt idx="4444">
                  <c:v>828.89999999999986</c:v>
                </c:pt>
                <c:pt idx="4445">
                  <c:v>829</c:v>
                </c:pt>
                <c:pt idx="4446">
                  <c:v>829</c:v>
                </c:pt>
                <c:pt idx="4447">
                  <c:v>829.09999999999991</c:v>
                </c:pt>
                <c:pt idx="4448">
                  <c:v>829.2</c:v>
                </c:pt>
                <c:pt idx="4449">
                  <c:v>829.2</c:v>
                </c:pt>
                <c:pt idx="4450">
                  <c:v>829.3</c:v>
                </c:pt>
                <c:pt idx="4451">
                  <c:v>829.39999999999986</c:v>
                </c:pt>
                <c:pt idx="4452">
                  <c:v>829.39999999999986</c:v>
                </c:pt>
                <c:pt idx="4453">
                  <c:v>829.5</c:v>
                </c:pt>
                <c:pt idx="4454">
                  <c:v>829.5</c:v>
                </c:pt>
                <c:pt idx="4455">
                  <c:v>829.59999999999991</c:v>
                </c:pt>
                <c:pt idx="4456">
                  <c:v>829.7</c:v>
                </c:pt>
                <c:pt idx="4457">
                  <c:v>829.7</c:v>
                </c:pt>
                <c:pt idx="4458">
                  <c:v>829.8</c:v>
                </c:pt>
                <c:pt idx="4459">
                  <c:v>829.89999999999986</c:v>
                </c:pt>
                <c:pt idx="4460">
                  <c:v>829.89999999999986</c:v>
                </c:pt>
                <c:pt idx="4461">
                  <c:v>830</c:v>
                </c:pt>
                <c:pt idx="4462">
                  <c:v>830</c:v>
                </c:pt>
                <c:pt idx="4463">
                  <c:v>830.09999999999991</c:v>
                </c:pt>
                <c:pt idx="4464">
                  <c:v>830.2</c:v>
                </c:pt>
                <c:pt idx="4465">
                  <c:v>830.2</c:v>
                </c:pt>
                <c:pt idx="4466">
                  <c:v>830.3</c:v>
                </c:pt>
                <c:pt idx="4467">
                  <c:v>830.39999999999986</c:v>
                </c:pt>
                <c:pt idx="4468">
                  <c:v>830.39999999999986</c:v>
                </c:pt>
                <c:pt idx="4469">
                  <c:v>830.5</c:v>
                </c:pt>
                <c:pt idx="4470">
                  <c:v>830.59999999999991</c:v>
                </c:pt>
                <c:pt idx="4471">
                  <c:v>830.59999999999991</c:v>
                </c:pt>
                <c:pt idx="4472">
                  <c:v>830.7</c:v>
                </c:pt>
                <c:pt idx="4473">
                  <c:v>830.7</c:v>
                </c:pt>
                <c:pt idx="4474">
                  <c:v>830.8</c:v>
                </c:pt>
                <c:pt idx="4475">
                  <c:v>830.8</c:v>
                </c:pt>
                <c:pt idx="4476">
                  <c:v>830.8</c:v>
                </c:pt>
                <c:pt idx="4477">
                  <c:v>830.89999999999986</c:v>
                </c:pt>
                <c:pt idx="4478">
                  <c:v>830.89999999999986</c:v>
                </c:pt>
                <c:pt idx="4479">
                  <c:v>830.89999999999986</c:v>
                </c:pt>
                <c:pt idx="4480">
                  <c:v>831</c:v>
                </c:pt>
                <c:pt idx="4481">
                  <c:v>831</c:v>
                </c:pt>
                <c:pt idx="4482">
                  <c:v>831</c:v>
                </c:pt>
                <c:pt idx="4483">
                  <c:v>831.09999999999991</c:v>
                </c:pt>
                <c:pt idx="4484">
                  <c:v>831.09999999999991</c:v>
                </c:pt>
                <c:pt idx="4485">
                  <c:v>831.09999999999991</c:v>
                </c:pt>
                <c:pt idx="4486">
                  <c:v>831.2</c:v>
                </c:pt>
                <c:pt idx="4487">
                  <c:v>831.2</c:v>
                </c:pt>
                <c:pt idx="4488">
                  <c:v>831.3</c:v>
                </c:pt>
                <c:pt idx="4489">
                  <c:v>831.3</c:v>
                </c:pt>
                <c:pt idx="4490">
                  <c:v>831.3</c:v>
                </c:pt>
                <c:pt idx="4491">
                  <c:v>831.39999999999986</c:v>
                </c:pt>
                <c:pt idx="4492">
                  <c:v>831.39999999999986</c:v>
                </c:pt>
                <c:pt idx="4493">
                  <c:v>831.39999999999986</c:v>
                </c:pt>
                <c:pt idx="4494">
                  <c:v>831.5</c:v>
                </c:pt>
                <c:pt idx="4495">
                  <c:v>831.5</c:v>
                </c:pt>
                <c:pt idx="4496">
                  <c:v>831.5</c:v>
                </c:pt>
                <c:pt idx="4497">
                  <c:v>831.59999999999991</c:v>
                </c:pt>
                <c:pt idx="4498">
                  <c:v>831.59999999999991</c:v>
                </c:pt>
                <c:pt idx="4499">
                  <c:v>831.59999999999991</c:v>
                </c:pt>
                <c:pt idx="4500">
                  <c:v>831.7</c:v>
                </c:pt>
                <c:pt idx="4501">
                  <c:v>831.7</c:v>
                </c:pt>
                <c:pt idx="4502">
                  <c:v>831.7</c:v>
                </c:pt>
                <c:pt idx="4503">
                  <c:v>831.8</c:v>
                </c:pt>
                <c:pt idx="4504">
                  <c:v>831.8</c:v>
                </c:pt>
                <c:pt idx="4505">
                  <c:v>831.8</c:v>
                </c:pt>
                <c:pt idx="4506">
                  <c:v>831.89999999999986</c:v>
                </c:pt>
                <c:pt idx="4507">
                  <c:v>831.89999999999986</c:v>
                </c:pt>
                <c:pt idx="4508">
                  <c:v>831.89999999999986</c:v>
                </c:pt>
                <c:pt idx="4509">
                  <c:v>832</c:v>
                </c:pt>
                <c:pt idx="4510">
                  <c:v>832</c:v>
                </c:pt>
                <c:pt idx="4511">
                  <c:v>832</c:v>
                </c:pt>
                <c:pt idx="4512">
                  <c:v>832.09999999999991</c:v>
                </c:pt>
                <c:pt idx="4513">
                  <c:v>832.09999999999991</c:v>
                </c:pt>
                <c:pt idx="4514">
                  <c:v>832.09999999999991</c:v>
                </c:pt>
                <c:pt idx="4515">
                  <c:v>832.2</c:v>
                </c:pt>
                <c:pt idx="4516">
                  <c:v>832.2</c:v>
                </c:pt>
                <c:pt idx="4517">
                  <c:v>832.2</c:v>
                </c:pt>
                <c:pt idx="4518">
                  <c:v>832.3</c:v>
                </c:pt>
                <c:pt idx="4519">
                  <c:v>832.3</c:v>
                </c:pt>
                <c:pt idx="4520">
                  <c:v>832.3</c:v>
                </c:pt>
                <c:pt idx="4521">
                  <c:v>832.39999999999986</c:v>
                </c:pt>
                <c:pt idx="4522">
                  <c:v>832.39999999999986</c:v>
                </c:pt>
                <c:pt idx="4523">
                  <c:v>832.39999999999986</c:v>
                </c:pt>
                <c:pt idx="4524">
                  <c:v>832.5</c:v>
                </c:pt>
                <c:pt idx="4525">
                  <c:v>832.5</c:v>
                </c:pt>
                <c:pt idx="4526">
                  <c:v>832.5</c:v>
                </c:pt>
                <c:pt idx="4527">
                  <c:v>832.59999999999991</c:v>
                </c:pt>
                <c:pt idx="4528">
                  <c:v>832.59999999999991</c:v>
                </c:pt>
                <c:pt idx="4529">
                  <c:v>832.59999999999991</c:v>
                </c:pt>
                <c:pt idx="4530">
                  <c:v>832.7</c:v>
                </c:pt>
                <c:pt idx="4531">
                  <c:v>832.7</c:v>
                </c:pt>
                <c:pt idx="4532">
                  <c:v>832.8</c:v>
                </c:pt>
                <c:pt idx="4533">
                  <c:v>832.8</c:v>
                </c:pt>
                <c:pt idx="4534">
                  <c:v>832.8</c:v>
                </c:pt>
                <c:pt idx="4535">
                  <c:v>832.89999999999986</c:v>
                </c:pt>
                <c:pt idx="4536">
                  <c:v>832.89999999999986</c:v>
                </c:pt>
                <c:pt idx="4537">
                  <c:v>832.89999999999986</c:v>
                </c:pt>
                <c:pt idx="4538">
                  <c:v>833</c:v>
                </c:pt>
                <c:pt idx="4539">
                  <c:v>833</c:v>
                </c:pt>
                <c:pt idx="4540">
                  <c:v>833</c:v>
                </c:pt>
                <c:pt idx="4541">
                  <c:v>833.09999999999991</c:v>
                </c:pt>
                <c:pt idx="4542">
                  <c:v>833.09999999999991</c:v>
                </c:pt>
                <c:pt idx="4543">
                  <c:v>833.09999999999991</c:v>
                </c:pt>
                <c:pt idx="4544">
                  <c:v>833.2</c:v>
                </c:pt>
                <c:pt idx="4545">
                  <c:v>833.2</c:v>
                </c:pt>
                <c:pt idx="4546">
                  <c:v>833.2</c:v>
                </c:pt>
                <c:pt idx="4547">
                  <c:v>833.3</c:v>
                </c:pt>
                <c:pt idx="4548">
                  <c:v>833.3</c:v>
                </c:pt>
                <c:pt idx="4549">
                  <c:v>833.3</c:v>
                </c:pt>
                <c:pt idx="4550">
                  <c:v>833.39999999999986</c:v>
                </c:pt>
                <c:pt idx="4551">
                  <c:v>833.39999999999986</c:v>
                </c:pt>
                <c:pt idx="4552">
                  <c:v>833.39999999999986</c:v>
                </c:pt>
                <c:pt idx="4553">
                  <c:v>833.5</c:v>
                </c:pt>
                <c:pt idx="4554">
                  <c:v>833.5</c:v>
                </c:pt>
                <c:pt idx="4555">
                  <c:v>833.5</c:v>
                </c:pt>
                <c:pt idx="4556">
                  <c:v>833.59999999999991</c:v>
                </c:pt>
                <c:pt idx="4557">
                  <c:v>833.59999999999991</c:v>
                </c:pt>
                <c:pt idx="4558">
                  <c:v>833.59999999999991</c:v>
                </c:pt>
                <c:pt idx="4559">
                  <c:v>833.7</c:v>
                </c:pt>
                <c:pt idx="4560">
                  <c:v>833.7</c:v>
                </c:pt>
                <c:pt idx="4561">
                  <c:v>833.7</c:v>
                </c:pt>
                <c:pt idx="4562">
                  <c:v>833.8</c:v>
                </c:pt>
                <c:pt idx="4563">
                  <c:v>833.8</c:v>
                </c:pt>
                <c:pt idx="4564">
                  <c:v>833.8</c:v>
                </c:pt>
                <c:pt idx="4565">
                  <c:v>833.89999999999986</c:v>
                </c:pt>
                <c:pt idx="4566">
                  <c:v>833.89999999999986</c:v>
                </c:pt>
                <c:pt idx="4567">
                  <c:v>833.89999999999986</c:v>
                </c:pt>
                <c:pt idx="4568">
                  <c:v>834</c:v>
                </c:pt>
                <c:pt idx="4569">
                  <c:v>834</c:v>
                </c:pt>
                <c:pt idx="4570">
                  <c:v>834</c:v>
                </c:pt>
                <c:pt idx="4571">
                  <c:v>834.09999999999991</c:v>
                </c:pt>
                <c:pt idx="4572">
                  <c:v>834.09999999999991</c:v>
                </c:pt>
                <c:pt idx="4573">
                  <c:v>834.2</c:v>
                </c:pt>
                <c:pt idx="4574">
                  <c:v>834.2</c:v>
                </c:pt>
                <c:pt idx="4575">
                  <c:v>834.2</c:v>
                </c:pt>
                <c:pt idx="4576">
                  <c:v>834.3</c:v>
                </c:pt>
                <c:pt idx="4577">
                  <c:v>834.3</c:v>
                </c:pt>
                <c:pt idx="4578">
                  <c:v>834.3</c:v>
                </c:pt>
                <c:pt idx="4579">
                  <c:v>834.39999999999986</c:v>
                </c:pt>
                <c:pt idx="4580">
                  <c:v>834.39999999999986</c:v>
                </c:pt>
                <c:pt idx="4581">
                  <c:v>834.39999999999986</c:v>
                </c:pt>
                <c:pt idx="4582">
                  <c:v>834.5</c:v>
                </c:pt>
                <c:pt idx="4583">
                  <c:v>834.5</c:v>
                </c:pt>
                <c:pt idx="4584">
                  <c:v>834.5</c:v>
                </c:pt>
                <c:pt idx="4585">
                  <c:v>834.59999999999991</c:v>
                </c:pt>
                <c:pt idx="4586">
                  <c:v>834.59999999999991</c:v>
                </c:pt>
                <c:pt idx="4587">
                  <c:v>834.59999999999991</c:v>
                </c:pt>
                <c:pt idx="4588">
                  <c:v>834.7</c:v>
                </c:pt>
                <c:pt idx="4589">
                  <c:v>834.7</c:v>
                </c:pt>
                <c:pt idx="4590">
                  <c:v>834.7</c:v>
                </c:pt>
                <c:pt idx="4591">
                  <c:v>834.8</c:v>
                </c:pt>
                <c:pt idx="4592">
                  <c:v>834.8</c:v>
                </c:pt>
                <c:pt idx="4593">
                  <c:v>834.8</c:v>
                </c:pt>
                <c:pt idx="4594">
                  <c:v>834.89999999999986</c:v>
                </c:pt>
                <c:pt idx="4595">
                  <c:v>834.89999999999986</c:v>
                </c:pt>
                <c:pt idx="4596">
                  <c:v>834.89999999999986</c:v>
                </c:pt>
                <c:pt idx="4597">
                  <c:v>835</c:v>
                </c:pt>
                <c:pt idx="4598">
                  <c:v>835</c:v>
                </c:pt>
                <c:pt idx="4599">
                  <c:v>835</c:v>
                </c:pt>
                <c:pt idx="4600">
                  <c:v>835.09999999999991</c:v>
                </c:pt>
                <c:pt idx="4601">
                  <c:v>835.09999999999991</c:v>
                </c:pt>
                <c:pt idx="4602">
                  <c:v>835.09999999999991</c:v>
                </c:pt>
                <c:pt idx="4603">
                  <c:v>835.2</c:v>
                </c:pt>
                <c:pt idx="4604">
                  <c:v>835.2</c:v>
                </c:pt>
                <c:pt idx="4605">
                  <c:v>835.2</c:v>
                </c:pt>
                <c:pt idx="4606">
                  <c:v>835.3</c:v>
                </c:pt>
                <c:pt idx="4607">
                  <c:v>835.3</c:v>
                </c:pt>
                <c:pt idx="4608">
                  <c:v>835.3</c:v>
                </c:pt>
                <c:pt idx="4609">
                  <c:v>835.39999999999986</c:v>
                </c:pt>
                <c:pt idx="4610">
                  <c:v>835.39999999999986</c:v>
                </c:pt>
                <c:pt idx="4611">
                  <c:v>835.39999999999986</c:v>
                </c:pt>
                <c:pt idx="4612">
                  <c:v>835.5</c:v>
                </c:pt>
                <c:pt idx="4613">
                  <c:v>835.5</c:v>
                </c:pt>
                <c:pt idx="4614">
                  <c:v>835.59999999999991</c:v>
                </c:pt>
                <c:pt idx="4615">
                  <c:v>835.59999999999991</c:v>
                </c:pt>
                <c:pt idx="4616">
                  <c:v>835.59999999999991</c:v>
                </c:pt>
                <c:pt idx="4617">
                  <c:v>835.7</c:v>
                </c:pt>
                <c:pt idx="4618">
                  <c:v>835.7</c:v>
                </c:pt>
                <c:pt idx="4619">
                  <c:v>835.7</c:v>
                </c:pt>
                <c:pt idx="4620">
                  <c:v>835.8</c:v>
                </c:pt>
                <c:pt idx="4621">
                  <c:v>835.8</c:v>
                </c:pt>
                <c:pt idx="4622">
                  <c:v>835.8</c:v>
                </c:pt>
                <c:pt idx="4623">
                  <c:v>835.89999999999986</c:v>
                </c:pt>
                <c:pt idx="4624">
                  <c:v>835.89999999999986</c:v>
                </c:pt>
                <c:pt idx="4625">
                  <c:v>835.89999999999986</c:v>
                </c:pt>
                <c:pt idx="4626">
                  <c:v>836</c:v>
                </c:pt>
                <c:pt idx="4627">
                  <c:v>836</c:v>
                </c:pt>
                <c:pt idx="4628">
                  <c:v>836</c:v>
                </c:pt>
                <c:pt idx="4629">
                  <c:v>836.09999999999991</c:v>
                </c:pt>
                <c:pt idx="4630">
                  <c:v>836.09999999999991</c:v>
                </c:pt>
                <c:pt idx="4631">
                  <c:v>836.09999999999991</c:v>
                </c:pt>
                <c:pt idx="4632">
                  <c:v>836.2</c:v>
                </c:pt>
                <c:pt idx="4633">
                  <c:v>836.2</c:v>
                </c:pt>
                <c:pt idx="4634">
                  <c:v>836.2</c:v>
                </c:pt>
                <c:pt idx="4635">
                  <c:v>836.3</c:v>
                </c:pt>
                <c:pt idx="4636">
                  <c:v>836.3</c:v>
                </c:pt>
                <c:pt idx="4637">
                  <c:v>836.3</c:v>
                </c:pt>
                <c:pt idx="4638">
                  <c:v>836.39999999999986</c:v>
                </c:pt>
                <c:pt idx="4639">
                  <c:v>836.39999999999986</c:v>
                </c:pt>
                <c:pt idx="4640">
                  <c:v>836.39999999999986</c:v>
                </c:pt>
                <c:pt idx="4641">
                  <c:v>836.5</c:v>
                </c:pt>
                <c:pt idx="4642">
                  <c:v>836.5</c:v>
                </c:pt>
                <c:pt idx="4643">
                  <c:v>836.5</c:v>
                </c:pt>
                <c:pt idx="4644">
                  <c:v>836.59999999999991</c:v>
                </c:pt>
                <c:pt idx="4645">
                  <c:v>836.59999999999991</c:v>
                </c:pt>
                <c:pt idx="4646">
                  <c:v>836.59999999999991</c:v>
                </c:pt>
                <c:pt idx="4647">
                  <c:v>836.7</c:v>
                </c:pt>
                <c:pt idx="4648">
                  <c:v>836.7</c:v>
                </c:pt>
                <c:pt idx="4649">
                  <c:v>836.7</c:v>
                </c:pt>
                <c:pt idx="4650">
                  <c:v>836.8</c:v>
                </c:pt>
                <c:pt idx="4651">
                  <c:v>836.8</c:v>
                </c:pt>
                <c:pt idx="4652">
                  <c:v>836.8</c:v>
                </c:pt>
                <c:pt idx="4653">
                  <c:v>836.89999999999986</c:v>
                </c:pt>
                <c:pt idx="4654">
                  <c:v>836.89999999999986</c:v>
                </c:pt>
                <c:pt idx="4655">
                  <c:v>837</c:v>
                </c:pt>
                <c:pt idx="4656">
                  <c:v>837</c:v>
                </c:pt>
                <c:pt idx="4657">
                  <c:v>837</c:v>
                </c:pt>
                <c:pt idx="4658">
                  <c:v>837.09999999999991</c:v>
                </c:pt>
                <c:pt idx="4659">
                  <c:v>837.09999999999991</c:v>
                </c:pt>
                <c:pt idx="4660">
                  <c:v>837.09999999999991</c:v>
                </c:pt>
                <c:pt idx="4661">
                  <c:v>837.2</c:v>
                </c:pt>
                <c:pt idx="4662">
                  <c:v>837.2</c:v>
                </c:pt>
                <c:pt idx="4663">
                  <c:v>837.2</c:v>
                </c:pt>
                <c:pt idx="4664">
                  <c:v>837.3</c:v>
                </c:pt>
                <c:pt idx="4665">
                  <c:v>837.3</c:v>
                </c:pt>
                <c:pt idx="4666">
                  <c:v>837.3</c:v>
                </c:pt>
                <c:pt idx="4667">
                  <c:v>837.39999999999986</c:v>
                </c:pt>
                <c:pt idx="4668">
                  <c:v>837.39999999999986</c:v>
                </c:pt>
                <c:pt idx="4669">
                  <c:v>837.39999999999986</c:v>
                </c:pt>
                <c:pt idx="4670">
                  <c:v>837.5</c:v>
                </c:pt>
                <c:pt idx="4671">
                  <c:v>837.5</c:v>
                </c:pt>
                <c:pt idx="4672">
                  <c:v>837.5</c:v>
                </c:pt>
                <c:pt idx="4673">
                  <c:v>837.59999999999991</c:v>
                </c:pt>
                <c:pt idx="4674">
                  <c:v>837.59999999999991</c:v>
                </c:pt>
                <c:pt idx="4675">
                  <c:v>837.59999999999991</c:v>
                </c:pt>
                <c:pt idx="4676">
                  <c:v>837.7</c:v>
                </c:pt>
                <c:pt idx="4677">
                  <c:v>837.7</c:v>
                </c:pt>
                <c:pt idx="4678">
                  <c:v>837.7</c:v>
                </c:pt>
                <c:pt idx="4679">
                  <c:v>837.8</c:v>
                </c:pt>
                <c:pt idx="4680">
                  <c:v>837.8</c:v>
                </c:pt>
                <c:pt idx="4681">
                  <c:v>837.8</c:v>
                </c:pt>
                <c:pt idx="4682">
                  <c:v>837.89999999999986</c:v>
                </c:pt>
                <c:pt idx="4683">
                  <c:v>837.89999999999986</c:v>
                </c:pt>
                <c:pt idx="4684">
                  <c:v>837.89999999999986</c:v>
                </c:pt>
                <c:pt idx="4685">
                  <c:v>838</c:v>
                </c:pt>
                <c:pt idx="4686">
                  <c:v>838</c:v>
                </c:pt>
                <c:pt idx="4687">
                  <c:v>838</c:v>
                </c:pt>
                <c:pt idx="4688">
                  <c:v>838</c:v>
                </c:pt>
                <c:pt idx="4689">
                  <c:v>838</c:v>
                </c:pt>
                <c:pt idx="4690">
                  <c:v>838</c:v>
                </c:pt>
                <c:pt idx="4691">
                  <c:v>838</c:v>
                </c:pt>
                <c:pt idx="4692">
                  <c:v>838.09999999999991</c:v>
                </c:pt>
                <c:pt idx="4693">
                  <c:v>838.09999999999991</c:v>
                </c:pt>
                <c:pt idx="4694">
                  <c:v>838.09999999999991</c:v>
                </c:pt>
                <c:pt idx="4695">
                  <c:v>838.09999999999991</c:v>
                </c:pt>
                <c:pt idx="4696">
                  <c:v>838.09999999999991</c:v>
                </c:pt>
                <c:pt idx="4697">
                  <c:v>838.09999999999991</c:v>
                </c:pt>
                <c:pt idx="4698">
                  <c:v>838.09999999999991</c:v>
                </c:pt>
                <c:pt idx="4699">
                  <c:v>838.09999999999991</c:v>
                </c:pt>
                <c:pt idx="4700">
                  <c:v>838.09999999999991</c:v>
                </c:pt>
                <c:pt idx="4701">
                  <c:v>838.09999999999991</c:v>
                </c:pt>
                <c:pt idx="4702">
                  <c:v>838.09999999999991</c:v>
                </c:pt>
                <c:pt idx="4703">
                  <c:v>838.09999999999991</c:v>
                </c:pt>
                <c:pt idx="4704">
                  <c:v>838.09999999999991</c:v>
                </c:pt>
                <c:pt idx="4705">
                  <c:v>838.09999999999991</c:v>
                </c:pt>
                <c:pt idx="4706">
                  <c:v>838.09999999999991</c:v>
                </c:pt>
                <c:pt idx="4707">
                  <c:v>838.09999999999991</c:v>
                </c:pt>
                <c:pt idx="4708">
                  <c:v>838.09999999999991</c:v>
                </c:pt>
                <c:pt idx="4709">
                  <c:v>838.09999999999991</c:v>
                </c:pt>
                <c:pt idx="4710">
                  <c:v>838.2</c:v>
                </c:pt>
                <c:pt idx="4711">
                  <c:v>838.2</c:v>
                </c:pt>
                <c:pt idx="4712">
                  <c:v>838.2</c:v>
                </c:pt>
                <c:pt idx="4713">
                  <c:v>838.2</c:v>
                </c:pt>
                <c:pt idx="4714">
                  <c:v>838.2</c:v>
                </c:pt>
                <c:pt idx="4715">
                  <c:v>838.2</c:v>
                </c:pt>
                <c:pt idx="4716">
                  <c:v>838.2</c:v>
                </c:pt>
                <c:pt idx="4717">
                  <c:v>838.2</c:v>
                </c:pt>
                <c:pt idx="4718">
                  <c:v>838.2</c:v>
                </c:pt>
                <c:pt idx="4719">
                  <c:v>838.2</c:v>
                </c:pt>
                <c:pt idx="4720">
                  <c:v>838.2</c:v>
                </c:pt>
                <c:pt idx="4721">
                  <c:v>838.2</c:v>
                </c:pt>
                <c:pt idx="4722">
                  <c:v>838.2</c:v>
                </c:pt>
                <c:pt idx="4723">
                  <c:v>838.2</c:v>
                </c:pt>
                <c:pt idx="4724">
                  <c:v>838.2</c:v>
                </c:pt>
                <c:pt idx="4725">
                  <c:v>838.2</c:v>
                </c:pt>
                <c:pt idx="4726">
                  <c:v>838.2</c:v>
                </c:pt>
                <c:pt idx="4727">
                  <c:v>838.2</c:v>
                </c:pt>
                <c:pt idx="4728">
                  <c:v>838.3</c:v>
                </c:pt>
                <c:pt idx="4729">
                  <c:v>838.3</c:v>
                </c:pt>
                <c:pt idx="4730">
                  <c:v>838.3</c:v>
                </c:pt>
                <c:pt idx="4731">
                  <c:v>838.3</c:v>
                </c:pt>
                <c:pt idx="4732">
                  <c:v>838.3</c:v>
                </c:pt>
                <c:pt idx="4733">
                  <c:v>838.3</c:v>
                </c:pt>
                <c:pt idx="4734">
                  <c:v>838.3</c:v>
                </c:pt>
                <c:pt idx="4735">
                  <c:v>838.3</c:v>
                </c:pt>
                <c:pt idx="4736">
                  <c:v>838.3</c:v>
                </c:pt>
                <c:pt idx="4737">
                  <c:v>838.3</c:v>
                </c:pt>
                <c:pt idx="4738">
                  <c:v>838.3</c:v>
                </c:pt>
                <c:pt idx="4739">
                  <c:v>838.3</c:v>
                </c:pt>
                <c:pt idx="4740">
                  <c:v>838.3</c:v>
                </c:pt>
                <c:pt idx="4741">
                  <c:v>838.3</c:v>
                </c:pt>
                <c:pt idx="4742">
                  <c:v>838.3</c:v>
                </c:pt>
                <c:pt idx="4743">
                  <c:v>838.3</c:v>
                </c:pt>
                <c:pt idx="4744">
                  <c:v>838.3</c:v>
                </c:pt>
                <c:pt idx="4745">
                  <c:v>838.3</c:v>
                </c:pt>
                <c:pt idx="4746">
                  <c:v>838.39999999999986</c:v>
                </c:pt>
                <c:pt idx="4747">
                  <c:v>838.39999999999986</c:v>
                </c:pt>
                <c:pt idx="4748">
                  <c:v>838.39999999999986</c:v>
                </c:pt>
                <c:pt idx="4749">
                  <c:v>838.39999999999986</c:v>
                </c:pt>
                <c:pt idx="4750">
                  <c:v>838.39999999999986</c:v>
                </c:pt>
                <c:pt idx="4751">
                  <c:v>838.39999999999986</c:v>
                </c:pt>
                <c:pt idx="4752">
                  <c:v>838.39999999999986</c:v>
                </c:pt>
                <c:pt idx="4753">
                  <c:v>838.39999999999986</c:v>
                </c:pt>
                <c:pt idx="4754">
                  <c:v>838.39999999999986</c:v>
                </c:pt>
                <c:pt idx="4755">
                  <c:v>838.39999999999986</c:v>
                </c:pt>
                <c:pt idx="4756">
                  <c:v>838.39999999999986</c:v>
                </c:pt>
                <c:pt idx="4757">
                  <c:v>838.39999999999986</c:v>
                </c:pt>
                <c:pt idx="4758">
                  <c:v>838.39999999999986</c:v>
                </c:pt>
                <c:pt idx="4759">
                  <c:v>838.39999999999986</c:v>
                </c:pt>
                <c:pt idx="4760">
                  <c:v>838.39999999999986</c:v>
                </c:pt>
                <c:pt idx="4761">
                  <c:v>838.39999999999986</c:v>
                </c:pt>
                <c:pt idx="4762">
                  <c:v>838.39999999999986</c:v>
                </c:pt>
                <c:pt idx="4763">
                  <c:v>838.39999999999986</c:v>
                </c:pt>
                <c:pt idx="4764">
                  <c:v>838.5</c:v>
                </c:pt>
                <c:pt idx="4765">
                  <c:v>838.5</c:v>
                </c:pt>
                <c:pt idx="4766">
                  <c:v>838.5</c:v>
                </c:pt>
                <c:pt idx="4767">
                  <c:v>838.5</c:v>
                </c:pt>
                <c:pt idx="4768">
                  <c:v>838.5</c:v>
                </c:pt>
                <c:pt idx="4769">
                  <c:v>838.5</c:v>
                </c:pt>
                <c:pt idx="4770">
                  <c:v>838.5</c:v>
                </c:pt>
                <c:pt idx="4771">
                  <c:v>838.5</c:v>
                </c:pt>
                <c:pt idx="4772">
                  <c:v>838.5</c:v>
                </c:pt>
                <c:pt idx="4773">
                  <c:v>838.5</c:v>
                </c:pt>
                <c:pt idx="4774">
                  <c:v>838.5</c:v>
                </c:pt>
                <c:pt idx="4775">
                  <c:v>838.5</c:v>
                </c:pt>
                <c:pt idx="4776">
                  <c:v>838.5</c:v>
                </c:pt>
                <c:pt idx="4777">
                  <c:v>838.5</c:v>
                </c:pt>
                <c:pt idx="4778">
                  <c:v>838.5</c:v>
                </c:pt>
                <c:pt idx="4779">
                  <c:v>838.5</c:v>
                </c:pt>
                <c:pt idx="4780">
                  <c:v>838.5</c:v>
                </c:pt>
                <c:pt idx="4781">
                  <c:v>838.5</c:v>
                </c:pt>
                <c:pt idx="4782">
                  <c:v>838.5</c:v>
                </c:pt>
                <c:pt idx="4783">
                  <c:v>838.59999999999991</c:v>
                </c:pt>
                <c:pt idx="4784">
                  <c:v>838.59999999999991</c:v>
                </c:pt>
                <c:pt idx="4785">
                  <c:v>838.59999999999991</c:v>
                </c:pt>
                <c:pt idx="4786">
                  <c:v>838.59999999999991</c:v>
                </c:pt>
                <c:pt idx="4787">
                  <c:v>838.59999999999991</c:v>
                </c:pt>
                <c:pt idx="4788">
                  <c:v>838.59999999999991</c:v>
                </c:pt>
                <c:pt idx="4789">
                  <c:v>838.59999999999991</c:v>
                </c:pt>
                <c:pt idx="4790">
                  <c:v>838.59999999999991</c:v>
                </c:pt>
                <c:pt idx="4791">
                  <c:v>838.59999999999991</c:v>
                </c:pt>
                <c:pt idx="4792">
                  <c:v>838.59999999999991</c:v>
                </c:pt>
                <c:pt idx="4793">
                  <c:v>838.59999999999991</c:v>
                </c:pt>
                <c:pt idx="4794">
                  <c:v>838.59999999999991</c:v>
                </c:pt>
                <c:pt idx="4795">
                  <c:v>838.59999999999991</c:v>
                </c:pt>
                <c:pt idx="4796">
                  <c:v>838.59999999999991</c:v>
                </c:pt>
                <c:pt idx="4797">
                  <c:v>838.59999999999991</c:v>
                </c:pt>
                <c:pt idx="4798">
                  <c:v>838.59999999999991</c:v>
                </c:pt>
                <c:pt idx="4799">
                  <c:v>838.59999999999991</c:v>
                </c:pt>
                <c:pt idx="4800">
                  <c:v>838.59999999999991</c:v>
                </c:pt>
                <c:pt idx="4801">
                  <c:v>838.7</c:v>
                </c:pt>
                <c:pt idx="4802">
                  <c:v>838.7</c:v>
                </c:pt>
                <c:pt idx="4803">
                  <c:v>838.7</c:v>
                </c:pt>
                <c:pt idx="4804">
                  <c:v>838.7</c:v>
                </c:pt>
                <c:pt idx="4805">
                  <c:v>838.7</c:v>
                </c:pt>
                <c:pt idx="4806">
                  <c:v>838.7</c:v>
                </c:pt>
                <c:pt idx="4807">
                  <c:v>838.7</c:v>
                </c:pt>
                <c:pt idx="4808">
                  <c:v>838.7</c:v>
                </c:pt>
                <c:pt idx="4809">
                  <c:v>838.7</c:v>
                </c:pt>
                <c:pt idx="4810">
                  <c:v>838.7</c:v>
                </c:pt>
                <c:pt idx="4811">
                  <c:v>838.7</c:v>
                </c:pt>
                <c:pt idx="4812">
                  <c:v>838.7</c:v>
                </c:pt>
                <c:pt idx="4813">
                  <c:v>838.7</c:v>
                </c:pt>
                <c:pt idx="4814">
                  <c:v>838.7</c:v>
                </c:pt>
                <c:pt idx="4815">
                  <c:v>838.7</c:v>
                </c:pt>
                <c:pt idx="4816">
                  <c:v>838.7</c:v>
                </c:pt>
                <c:pt idx="4817">
                  <c:v>838.7</c:v>
                </c:pt>
                <c:pt idx="4818">
                  <c:v>838.7</c:v>
                </c:pt>
                <c:pt idx="4819">
                  <c:v>838.8</c:v>
                </c:pt>
                <c:pt idx="4820">
                  <c:v>838.8</c:v>
                </c:pt>
                <c:pt idx="4821">
                  <c:v>838.8</c:v>
                </c:pt>
                <c:pt idx="4822">
                  <c:v>838.8</c:v>
                </c:pt>
                <c:pt idx="4823">
                  <c:v>838.8</c:v>
                </c:pt>
                <c:pt idx="4824">
                  <c:v>838.8</c:v>
                </c:pt>
                <c:pt idx="4825">
                  <c:v>838.8</c:v>
                </c:pt>
                <c:pt idx="4826">
                  <c:v>838.8</c:v>
                </c:pt>
                <c:pt idx="4827">
                  <c:v>838.8</c:v>
                </c:pt>
                <c:pt idx="4828">
                  <c:v>838.8</c:v>
                </c:pt>
                <c:pt idx="4829">
                  <c:v>838.8</c:v>
                </c:pt>
                <c:pt idx="4830">
                  <c:v>838.8</c:v>
                </c:pt>
                <c:pt idx="4831">
                  <c:v>838.8</c:v>
                </c:pt>
                <c:pt idx="4832">
                  <c:v>838.8</c:v>
                </c:pt>
                <c:pt idx="4833">
                  <c:v>838.8</c:v>
                </c:pt>
                <c:pt idx="4834">
                  <c:v>838.8</c:v>
                </c:pt>
                <c:pt idx="4835">
                  <c:v>838.8</c:v>
                </c:pt>
                <c:pt idx="4836">
                  <c:v>838.8</c:v>
                </c:pt>
                <c:pt idx="4837">
                  <c:v>838.89999999999986</c:v>
                </c:pt>
                <c:pt idx="4838">
                  <c:v>838.89999999999986</c:v>
                </c:pt>
                <c:pt idx="4839">
                  <c:v>838.89999999999986</c:v>
                </c:pt>
                <c:pt idx="4840">
                  <c:v>838.89999999999986</c:v>
                </c:pt>
                <c:pt idx="4841">
                  <c:v>838.89999999999986</c:v>
                </c:pt>
                <c:pt idx="4842">
                  <c:v>838.89999999999986</c:v>
                </c:pt>
                <c:pt idx="4843">
                  <c:v>838.89999999999986</c:v>
                </c:pt>
                <c:pt idx="4844">
                  <c:v>838.89999999999986</c:v>
                </c:pt>
                <c:pt idx="4845">
                  <c:v>838.89999999999986</c:v>
                </c:pt>
                <c:pt idx="4846">
                  <c:v>838.89999999999986</c:v>
                </c:pt>
                <c:pt idx="4847">
                  <c:v>838.89999999999986</c:v>
                </c:pt>
                <c:pt idx="4848">
                  <c:v>838.89999999999986</c:v>
                </c:pt>
                <c:pt idx="4849">
                  <c:v>838.89999999999986</c:v>
                </c:pt>
                <c:pt idx="4850">
                  <c:v>838.89999999999986</c:v>
                </c:pt>
                <c:pt idx="4851">
                  <c:v>838.89999999999986</c:v>
                </c:pt>
                <c:pt idx="4852">
                  <c:v>838.89999999999986</c:v>
                </c:pt>
                <c:pt idx="4853">
                  <c:v>838.89999999999986</c:v>
                </c:pt>
                <c:pt idx="4854">
                  <c:v>838.89999999999986</c:v>
                </c:pt>
                <c:pt idx="4855">
                  <c:v>839</c:v>
                </c:pt>
                <c:pt idx="4856">
                  <c:v>839</c:v>
                </c:pt>
                <c:pt idx="4857">
                  <c:v>839</c:v>
                </c:pt>
                <c:pt idx="4858">
                  <c:v>839</c:v>
                </c:pt>
                <c:pt idx="4859">
                  <c:v>839</c:v>
                </c:pt>
                <c:pt idx="4860">
                  <c:v>839</c:v>
                </c:pt>
                <c:pt idx="4861">
                  <c:v>839</c:v>
                </c:pt>
                <c:pt idx="4862">
                  <c:v>839</c:v>
                </c:pt>
                <c:pt idx="4863">
                  <c:v>839</c:v>
                </c:pt>
                <c:pt idx="4864">
                  <c:v>839</c:v>
                </c:pt>
                <c:pt idx="4865">
                  <c:v>839</c:v>
                </c:pt>
                <c:pt idx="4866">
                  <c:v>839</c:v>
                </c:pt>
                <c:pt idx="4867">
                  <c:v>839</c:v>
                </c:pt>
                <c:pt idx="4868">
                  <c:v>839</c:v>
                </c:pt>
                <c:pt idx="4869">
                  <c:v>839</c:v>
                </c:pt>
                <c:pt idx="4870">
                  <c:v>839</c:v>
                </c:pt>
                <c:pt idx="4871">
                  <c:v>839</c:v>
                </c:pt>
                <c:pt idx="4872">
                  <c:v>839</c:v>
                </c:pt>
                <c:pt idx="4873">
                  <c:v>839.09999999999991</c:v>
                </c:pt>
                <c:pt idx="4874">
                  <c:v>839.09999999999991</c:v>
                </c:pt>
                <c:pt idx="4875">
                  <c:v>839.09999999999991</c:v>
                </c:pt>
                <c:pt idx="4876">
                  <c:v>839.09999999999991</c:v>
                </c:pt>
                <c:pt idx="4877">
                  <c:v>839.09999999999991</c:v>
                </c:pt>
                <c:pt idx="4878">
                  <c:v>839.09999999999991</c:v>
                </c:pt>
                <c:pt idx="4879">
                  <c:v>839.09999999999991</c:v>
                </c:pt>
                <c:pt idx="4880">
                  <c:v>839.09999999999991</c:v>
                </c:pt>
                <c:pt idx="4881">
                  <c:v>839.09999999999991</c:v>
                </c:pt>
                <c:pt idx="4882">
                  <c:v>839.09999999999991</c:v>
                </c:pt>
                <c:pt idx="4883">
                  <c:v>839.09999999999991</c:v>
                </c:pt>
                <c:pt idx="4884">
                  <c:v>839.09999999999991</c:v>
                </c:pt>
                <c:pt idx="4885">
                  <c:v>839.09999999999991</c:v>
                </c:pt>
                <c:pt idx="4886">
                  <c:v>839.09999999999991</c:v>
                </c:pt>
                <c:pt idx="4887">
                  <c:v>839.09999999999991</c:v>
                </c:pt>
                <c:pt idx="4888">
                  <c:v>839.09999999999991</c:v>
                </c:pt>
                <c:pt idx="4889">
                  <c:v>839.09999999999991</c:v>
                </c:pt>
                <c:pt idx="4890">
                  <c:v>839.09999999999991</c:v>
                </c:pt>
                <c:pt idx="4891">
                  <c:v>839.09999999999991</c:v>
                </c:pt>
                <c:pt idx="4892">
                  <c:v>839.2</c:v>
                </c:pt>
                <c:pt idx="4893">
                  <c:v>839.2</c:v>
                </c:pt>
                <c:pt idx="4894">
                  <c:v>839.2</c:v>
                </c:pt>
                <c:pt idx="4895">
                  <c:v>839.2</c:v>
                </c:pt>
                <c:pt idx="4896">
                  <c:v>839.2</c:v>
                </c:pt>
                <c:pt idx="4897">
                  <c:v>839.2</c:v>
                </c:pt>
                <c:pt idx="4898">
                  <c:v>839.2</c:v>
                </c:pt>
                <c:pt idx="4899">
                  <c:v>839.2</c:v>
                </c:pt>
                <c:pt idx="4900">
                  <c:v>839.2</c:v>
                </c:pt>
                <c:pt idx="4901">
                  <c:v>839.2</c:v>
                </c:pt>
                <c:pt idx="4902">
                  <c:v>839.2</c:v>
                </c:pt>
                <c:pt idx="4903">
                  <c:v>839.2</c:v>
                </c:pt>
                <c:pt idx="4904">
                  <c:v>839.2</c:v>
                </c:pt>
                <c:pt idx="4905">
                  <c:v>839.2</c:v>
                </c:pt>
                <c:pt idx="4906">
                  <c:v>839.2</c:v>
                </c:pt>
                <c:pt idx="4907">
                  <c:v>839.2</c:v>
                </c:pt>
                <c:pt idx="4908">
                  <c:v>839.2</c:v>
                </c:pt>
                <c:pt idx="4909">
                  <c:v>839.2</c:v>
                </c:pt>
                <c:pt idx="4910">
                  <c:v>839.3</c:v>
                </c:pt>
                <c:pt idx="4911">
                  <c:v>839.3</c:v>
                </c:pt>
                <c:pt idx="4912">
                  <c:v>839.3</c:v>
                </c:pt>
                <c:pt idx="4913">
                  <c:v>839.3</c:v>
                </c:pt>
                <c:pt idx="4914">
                  <c:v>839.3</c:v>
                </c:pt>
                <c:pt idx="4915">
                  <c:v>839.3</c:v>
                </c:pt>
                <c:pt idx="4916">
                  <c:v>839.3</c:v>
                </c:pt>
                <c:pt idx="4917">
                  <c:v>839.3</c:v>
                </c:pt>
                <c:pt idx="4918">
                  <c:v>839.3</c:v>
                </c:pt>
                <c:pt idx="4919">
                  <c:v>839.3</c:v>
                </c:pt>
                <c:pt idx="4920">
                  <c:v>839.3</c:v>
                </c:pt>
                <c:pt idx="4921">
                  <c:v>839.3</c:v>
                </c:pt>
                <c:pt idx="4922">
                  <c:v>839.3</c:v>
                </c:pt>
                <c:pt idx="4923">
                  <c:v>839.3</c:v>
                </c:pt>
                <c:pt idx="4924">
                  <c:v>839.3</c:v>
                </c:pt>
                <c:pt idx="4925">
                  <c:v>839.3</c:v>
                </c:pt>
                <c:pt idx="4926">
                  <c:v>839.3</c:v>
                </c:pt>
                <c:pt idx="4927">
                  <c:v>839.3</c:v>
                </c:pt>
                <c:pt idx="4928">
                  <c:v>839.39999999999986</c:v>
                </c:pt>
                <c:pt idx="4929">
                  <c:v>839.39999999999986</c:v>
                </c:pt>
                <c:pt idx="4930">
                  <c:v>839.39999999999986</c:v>
                </c:pt>
                <c:pt idx="4931">
                  <c:v>839.39999999999986</c:v>
                </c:pt>
                <c:pt idx="4932">
                  <c:v>839.39999999999986</c:v>
                </c:pt>
                <c:pt idx="4933">
                  <c:v>839.39999999999986</c:v>
                </c:pt>
                <c:pt idx="4934">
                  <c:v>839.39999999999986</c:v>
                </c:pt>
                <c:pt idx="4935">
                  <c:v>839.39999999999986</c:v>
                </c:pt>
                <c:pt idx="4936">
                  <c:v>839.39999999999986</c:v>
                </c:pt>
                <c:pt idx="4937">
                  <c:v>839.39999999999986</c:v>
                </c:pt>
                <c:pt idx="4938">
                  <c:v>839.39999999999986</c:v>
                </c:pt>
                <c:pt idx="4939">
                  <c:v>839.39999999999986</c:v>
                </c:pt>
                <c:pt idx="4940">
                  <c:v>839.39999999999986</c:v>
                </c:pt>
                <c:pt idx="4941">
                  <c:v>839.39999999999986</c:v>
                </c:pt>
                <c:pt idx="4942">
                  <c:v>839.39999999999986</c:v>
                </c:pt>
                <c:pt idx="4943">
                  <c:v>839.39999999999986</c:v>
                </c:pt>
                <c:pt idx="4944">
                  <c:v>839.39999999999986</c:v>
                </c:pt>
                <c:pt idx="4945">
                  <c:v>839.39999999999986</c:v>
                </c:pt>
                <c:pt idx="4946">
                  <c:v>839.5</c:v>
                </c:pt>
                <c:pt idx="4947">
                  <c:v>839.5</c:v>
                </c:pt>
                <c:pt idx="4948">
                  <c:v>839.5</c:v>
                </c:pt>
                <c:pt idx="4949">
                  <c:v>839.5</c:v>
                </c:pt>
                <c:pt idx="4950">
                  <c:v>839.5</c:v>
                </c:pt>
                <c:pt idx="4951">
                  <c:v>839.5</c:v>
                </c:pt>
                <c:pt idx="4952">
                  <c:v>839.5</c:v>
                </c:pt>
                <c:pt idx="4953">
                  <c:v>839.5</c:v>
                </c:pt>
                <c:pt idx="4954">
                  <c:v>839.5</c:v>
                </c:pt>
                <c:pt idx="4955">
                  <c:v>839.5</c:v>
                </c:pt>
                <c:pt idx="4956">
                  <c:v>839.5</c:v>
                </c:pt>
                <c:pt idx="4957">
                  <c:v>839.5</c:v>
                </c:pt>
                <c:pt idx="4958">
                  <c:v>839.5</c:v>
                </c:pt>
                <c:pt idx="4959">
                  <c:v>839.5</c:v>
                </c:pt>
                <c:pt idx="4960">
                  <c:v>839.5</c:v>
                </c:pt>
                <c:pt idx="4961">
                  <c:v>839.5</c:v>
                </c:pt>
                <c:pt idx="4962">
                  <c:v>839.5</c:v>
                </c:pt>
                <c:pt idx="4963">
                  <c:v>839.5</c:v>
                </c:pt>
                <c:pt idx="4964">
                  <c:v>839.59999999999991</c:v>
                </c:pt>
                <c:pt idx="4965">
                  <c:v>839.59999999999991</c:v>
                </c:pt>
                <c:pt idx="4966">
                  <c:v>839.59999999999991</c:v>
                </c:pt>
                <c:pt idx="4967">
                  <c:v>839.59999999999991</c:v>
                </c:pt>
                <c:pt idx="4968">
                  <c:v>839.59999999999991</c:v>
                </c:pt>
                <c:pt idx="4969">
                  <c:v>839.59999999999991</c:v>
                </c:pt>
                <c:pt idx="4970">
                  <c:v>839.59999999999991</c:v>
                </c:pt>
                <c:pt idx="4971">
                  <c:v>839.59999999999991</c:v>
                </c:pt>
                <c:pt idx="4972">
                  <c:v>839.59999999999991</c:v>
                </c:pt>
                <c:pt idx="4973">
                  <c:v>839.59999999999991</c:v>
                </c:pt>
                <c:pt idx="4974">
                  <c:v>839.59999999999991</c:v>
                </c:pt>
                <c:pt idx="4975">
                  <c:v>839.59999999999991</c:v>
                </c:pt>
                <c:pt idx="4976">
                  <c:v>839.59999999999991</c:v>
                </c:pt>
                <c:pt idx="4977">
                  <c:v>839.59999999999991</c:v>
                </c:pt>
                <c:pt idx="4978">
                  <c:v>839.59999999999991</c:v>
                </c:pt>
                <c:pt idx="4979">
                  <c:v>839.59999999999991</c:v>
                </c:pt>
                <c:pt idx="4980">
                  <c:v>839.59999999999991</c:v>
                </c:pt>
                <c:pt idx="4981">
                  <c:v>839.59999999999991</c:v>
                </c:pt>
                <c:pt idx="4982">
                  <c:v>839.7</c:v>
                </c:pt>
                <c:pt idx="4983">
                  <c:v>839.7</c:v>
                </c:pt>
                <c:pt idx="4984">
                  <c:v>839.7</c:v>
                </c:pt>
                <c:pt idx="4985">
                  <c:v>839.7</c:v>
                </c:pt>
                <c:pt idx="4986">
                  <c:v>839.7</c:v>
                </c:pt>
                <c:pt idx="4987">
                  <c:v>839.7</c:v>
                </c:pt>
                <c:pt idx="4988">
                  <c:v>839.7</c:v>
                </c:pt>
                <c:pt idx="4989">
                  <c:v>839.7</c:v>
                </c:pt>
                <c:pt idx="4990">
                  <c:v>839.7</c:v>
                </c:pt>
                <c:pt idx="4991">
                  <c:v>839.7</c:v>
                </c:pt>
                <c:pt idx="4992">
                  <c:v>839.7</c:v>
                </c:pt>
                <c:pt idx="4993">
                  <c:v>839.7</c:v>
                </c:pt>
                <c:pt idx="4994">
                  <c:v>839.7</c:v>
                </c:pt>
                <c:pt idx="4995">
                  <c:v>839.7</c:v>
                </c:pt>
                <c:pt idx="4996">
                  <c:v>839.7</c:v>
                </c:pt>
                <c:pt idx="4997">
                  <c:v>839.7</c:v>
                </c:pt>
                <c:pt idx="4998">
                  <c:v>839.7</c:v>
                </c:pt>
                <c:pt idx="4999">
                  <c:v>839.7</c:v>
                </c:pt>
                <c:pt idx="5000">
                  <c:v>839.8</c:v>
                </c:pt>
                <c:pt idx="5001">
                  <c:v>839.8</c:v>
                </c:pt>
                <c:pt idx="5002">
                  <c:v>839.8</c:v>
                </c:pt>
                <c:pt idx="5003">
                  <c:v>839.8</c:v>
                </c:pt>
                <c:pt idx="5004">
                  <c:v>839.8</c:v>
                </c:pt>
                <c:pt idx="5005">
                  <c:v>839.8</c:v>
                </c:pt>
                <c:pt idx="5006">
                  <c:v>839.8</c:v>
                </c:pt>
                <c:pt idx="5007">
                  <c:v>839.8</c:v>
                </c:pt>
                <c:pt idx="5008">
                  <c:v>839.8</c:v>
                </c:pt>
                <c:pt idx="5009">
                  <c:v>839.8</c:v>
                </c:pt>
                <c:pt idx="5010">
                  <c:v>839.8</c:v>
                </c:pt>
                <c:pt idx="5011">
                  <c:v>839.8</c:v>
                </c:pt>
                <c:pt idx="5012">
                  <c:v>839.8</c:v>
                </c:pt>
                <c:pt idx="5013">
                  <c:v>839.8</c:v>
                </c:pt>
                <c:pt idx="5014">
                  <c:v>839.8</c:v>
                </c:pt>
                <c:pt idx="5015">
                  <c:v>839.8</c:v>
                </c:pt>
                <c:pt idx="5016">
                  <c:v>839.8</c:v>
                </c:pt>
                <c:pt idx="5017">
                  <c:v>839.8</c:v>
                </c:pt>
                <c:pt idx="5018">
                  <c:v>839.8</c:v>
                </c:pt>
                <c:pt idx="5019">
                  <c:v>839.89999999999986</c:v>
                </c:pt>
                <c:pt idx="5020">
                  <c:v>839.89999999999986</c:v>
                </c:pt>
                <c:pt idx="5021">
                  <c:v>839.89999999999986</c:v>
                </c:pt>
                <c:pt idx="5022">
                  <c:v>839.89999999999986</c:v>
                </c:pt>
                <c:pt idx="5023">
                  <c:v>839.89999999999986</c:v>
                </c:pt>
                <c:pt idx="5024">
                  <c:v>839.89999999999986</c:v>
                </c:pt>
                <c:pt idx="5025">
                  <c:v>839.89999999999986</c:v>
                </c:pt>
                <c:pt idx="5026">
                  <c:v>839.89999999999986</c:v>
                </c:pt>
                <c:pt idx="5027">
                  <c:v>839.89999999999986</c:v>
                </c:pt>
                <c:pt idx="5028">
                  <c:v>839.89999999999986</c:v>
                </c:pt>
                <c:pt idx="5029">
                  <c:v>839.89999999999986</c:v>
                </c:pt>
                <c:pt idx="5030">
                  <c:v>839.89999999999986</c:v>
                </c:pt>
                <c:pt idx="5031">
                  <c:v>839.89999999999986</c:v>
                </c:pt>
                <c:pt idx="5032">
                  <c:v>839.89999999999986</c:v>
                </c:pt>
                <c:pt idx="5033">
                  <c:v>839.89999999999986</c:v>
                </c:pt>
                <c:pt idx="5034">
                  <c:v>839.89999999999986</c:v>
                </c:pt>
                <c:pt idx="5035">
                  <c:v>839.89999999999986</c:v>
                </c:pt>
                <c:pt idx="5036">
                  <c:v>839.89999999999986</c:v>
                </c:pt>
                <c:pt idx="5037">
                  <c:v>840</c:v>
                </c:pt>
                <c:pt idx="5038">
                  <c:v>840</c:v>
                </c:pt>
                <c:pt idx="5039">
                  <c:v>840</c:v>
                </c:pt>
                <c:pt idx="5040">
                  <c:v>840</c:v>
                </c:pt>
                <c:pt idx="5041">
                  <c:v>840</c:v>
                </c:pt>
                <c:pt idx="5042">
                  <c:v>840</c:v>
                </c:pt>
                <c:pt idx="5043">
                  <c:v>840</c:v>
                </c:pt>
                <c:pt idx="5044">
                  <c:v>840</c:v>
                </c:pt>
                <c:pt idx="5045">
                  <c:v>840</c:v>
                </c:pt>
                <c:pt idx="5046">
                  <c:v>840</c:v>
                </c:pt>
                <c:pt idx="5047">
                  <c:v>840</c:v>
                </c:pt>
                <c:pt idx="5048">
                  <c:v>840</c:v>
                </c:pt>
                <c:pt idx="5049">
                  <c:v>840</c:v>
                </c:pt>
                <c:pt idx="5050">
                  <c:v>840</c:v>
                </c:pt>
                <c:pt idx="5051">
                  <c:v>840</c:v>
                </c:pt>
                <c:pt idx="5052">
                  <c:v>840</c:v>
                </c:pt>
                <c:pt idx="5053">
                  <c:v>840</c:v>
                </c:pt>
                <c:pt idx="5054">
                  <c:v>840</c:v>
                </c:pt>
                <c:pt idx="5055">
                  <c:v>840.09999999999991</c:v>
                </c:pt>
                <c:pt idx="5056">
                  <c:v>840.09999999999991</c:v>
                </c:pt>
                <c:pt idx="5057">
                  <c:v>840.09999999999991</c:v>
                </c:pt>
                <c:pt idx="5058">
                  <c:v>840.09999999999991</c:v>
                </c:pt>
                <c:pt idx="5059">
                  <c:v>840.09999999999991</c:v>
                </c:pt>
                <c:pt idx="5060">
                  <c:v>840.09999999999991</c:v>
                </c:pt>
                <c:pt idx="5061">
                  <c:v>840.09999999999991</c:v>
                </c:pt>
                <c:pt idx="5062">
                  <c:v>840.09999999999991</c:v>
                </c:pt>
                <c:pt idx="5063">
                  <c:v>840.09999999999991</c:v>
                </c:pt>
                <c:pt idx="5064">
                  <c:v>840.09999999999991</c:v>
                </c:pt>
                <c:pt idx="5065">
                  <c:v>840.09999999999991</c:v>
                </c:pt>
                <c:pt idx="5066">
                  <c:v>840.09999999999991</c:v>
                </c:pt>
                <c:pt idx="5067">
                  <c:v>840.09999999999991</c:v>
                </c:pt>
                <c:pt idx="5068">
                  <c:v>840.09999999999991</c:v>
                </c:pt>
                <c:pt idx="5069">
                  <c:v>840.09999999999991</c:v>
                </c:pt>
                <c:pt idx="5070">
                  <c:v>840.09999999999991</c:v>
                </c:pt>
                <c:pt idx="5071">
                  <c:v>840.09999999999991</c:v>
                </c:pt>
                <c:pt idx="5072">
                  <c:v>840.09999999999991</c:v>
                </c:pt>
                <c:pt idx="5073">
                  <c:v>840.2</c:v>
                </c:pt>
                <c:pt idx="5074">
                  <c:v>840.2</c:v>
                </c:pt>
                <c:pt idx="5075">
                  <c:v>840.2</c:v>
                </c:pt>
                <c:pt idx="5076">
                  <c:v>840.2</c:v>
                </c:pt>
                <c:pt idx="5077">
                  <c:v>840.2</c:v>
                </c:pt>
                <c:pt idx="5078">
                  <c:v>840.2</c:v>
                </c:pt>
                <c:pt idx="5079">
                  <c:v>840.2</c:v>
                </c:pt>
                <c:pt idx="5080">
                  <c:v>840.2</c:v>
                </c:pt>
                <c:pt idx="5081">
                  <c:v>840.2</c:v>
                </c:pt>
                <c:pt idx="5082">
                  <c:v>840.2</c:v>
                </c:pt>
                <c:pt idx="5083">
                  <c:v>840.2</c:v>
                </c:pt>
                <c:pt idx="5084">
                  <c:v>840.2</c:v>
                </c:pt>
                <c:pt idx="5085">
                  <c:v>840.2</c:v>
                </c:pt>
                <c:pt idx="5086">
                  <c:v>840.2</c:v>
                </c:pt>
                <c:pt idx="5087">
                  <c:v>840.2</c:v>
                </c:pt>
                <c:pt idx="5088">
                  <c:v>840.2</c:v>
                </c:pt>
                <c:pt idx="5089">
                  <c:v>840.2</c:v>
                </c:pt>
                <c:pt idx="5090">
                  <c:v>840.2</c:v>
                </c:pt>
                <c:pt idx="5091">
                  <c:v>840.3</c:v>
                </c:pt>
                <c:pt idx="5092">
                  <c:v>840.3</c:v>
                </c:pt>
                <c:pt idx="5093">
                  <c:v>840.3</c:v>
                </c:pt>
                <c:pt idx="5094">
                  <c:v>840.3</c:v>
                </c:pt>
                <c:pt idx="5095">
                  <c:v>840.3</c:v>
                </c:pt>
                <c:pt idx="5096">
                  <c:v>840.3</c:v>
                </c:pt>
                <c:pt idx="5097">
                  <c:v>840.3</c:v>
                </c:pt>
                <c:pt idx="5098">
                  <c:v>840.3</c:v>
                </c:pt>
                <c:pt idx="5099">
                  <c:v>840.3</c:v>
                </c:pt>
                <c:pt idx="5100">
                  <c:v>840.3</c:v>
                </c:pt>
                <c:pt idx="5101">
                  <c:v>840.3</c:v>
                </c:pt>
                <c:pt idx="5102">
                  <c:v>840.3</c:v>
                </c:pt>
                <c:pt idx="5103">
                  <c:v>840.3</c:v>
                </c:pt>
                <c:pt idx="5104">
                  <c:v>840.3</c:v>
                </c:pt>
                <c:pt idx="5105">
                  <c:v>840.3</c:v>
                </c:pt>
                <c:pt idx="5106">
                  <c:v>840.3</c:v>
                </c:pt>
                <c:pt idx="5107">
                  <c:v>840.3</c:v>
                </c:pt>
                <c:pt idx="5108">
                  <c:v>840.3</c:v>
                </c:pt>
                <c:pt idx="5109">
                  <c:v>840.39999999999986</c:v>
                </c:pt>
                <c:pt idx="5110">
                  <c:v>840.39999999999986</c:v>
                </c:pt>
                <c:pt idx="5111">
                  <c:v>840.39999999999986</c:v>
                </c:pt>
                <c:pt idx="5112">
                  <c:v>840.39999999999986</c:v>
                </c:pt>
                <c:pt idx="5113">
                  <c:v>840.39999999999986</c:v>
                </c:pt>
                <c:pt idx="5114">
                  <c:v>840.39999999999986</c:v>
                </c:pt>
                <c:pt idx="5115">
                  <c:v>840.39999999999986</c:v>
                </c:pt>
                <c:pt idx="5116">
                  <c:v>840.39999999999986</c:v>
                </c:pt>
                <c:pt idx="5117">
                  <c:v>840.39999999999986</c:v>
                </c:pt>
                <c:pt idx="5118">
                  <c:v>840.39999999999986</c:v>
                </c:pt>
                <c:pt idx="5119">
                  <c:v>840.39999999999986</c:v>
                </c:pt>
                <c:pt idx="5120">
                  <c:v>840.39999999999986</c:v>
                </c:pt>
                <c:pt idx="5121">
                  <c:v>840.39999999999986</c:v>
                </c:pt>
                <c:pt idx="5122">
                  <c:v>840.39999999999986</c:v>
                </c:pt>
                <c:pt idx="5123">
                  <c:v>840.39999999999986</c:v>
                </c:pt>
                <c:pt idx="5124">
                  <c:v>840.39999999999986</c:v>
                </c:pt>
                <c:pt idx="5125">
                  <c:v>840.39999999999986</c:v>
                </c:pt>
                <c:pt idx="5126">
                  <c:v>840.39999999999986</c:v>
                </c:pt>
                <c:pt idx="5127">
                  <c:v>840.39999999999986</c:v>
                </c:pt>
                <c:pt idx="5128">
                  <c:v>840.5</c:v>
                </c:pt>
                <c:pt idx="5129">
                  <c:v>840.5</c:v>
                </c:pt>
                <c:pt idx="5130">
                  <c:v>840.5</c:v>
                </c:pt>
                <c:pt idx="5131">
                  <c:v>840.5</c:v>
                </c:pt>
                <c:pt idx="5132">
                  <c:v>840.5</c:v>
                </c:pt>
                <c:pt idx="5133">
                  <c:v>840.5</c:v>
                </c:pt>
                <c:pt idx="5134">
                  <c:v>840.5</c:v>
                </c:pt>
                <c:pt idx="5135">
                  <c:v>840.5</c:v>
                </c:pt>
                <c:pt idx="5136">
                  <c:v>840.5</c:v>
                </c:pt>
                <c:pt idx="5137">
                  <c:v>840.5</c:v>
                </c:pt>
                <c:pt idx="5138">
                  <c:v>840.5</c:v>
                </c:pt>
                <c:pt idx="5139">
                  <c:v>840.5</c:v>
                </c:pt>
                <c:pt idx="5140">
                  <c:v>840.5</c:v>
                </c:pt>
                <c:pt idx="5141">
                  <c:v>840.5</c:v>
                </c:pt>
                <c:pt idx="5142">
                  <c:v>840.5</c:v>
                </c:pt>
                <c:pt idx="5143">
                  <c:v>840.5</c:v>
                </c:pt>
                <c:pt idx="5144">
                  <c:v>840.5</c:v>
                </c:pt>
                <c:pt idx="5145">
                  <c:v>840.5</c:v>
                </c:pt>
                <c:pt idx="5146">
                  <c:v>840.59999999999991</c:v>
                </c:pt>
                <c:pt idx="5147">
                  <c:v>840.59999999999991</c:v>
                </c:pt>
                <c:pt idx="5148">
                  <c:v>840.59999999999991</c:v>
                </c:pt>
                <c:pt idx="5149">
                  <c:v>840.59999999999991</c:v>
                </c:pt>
                <c:pt idx="5150">
                  <c:v>840.59999999999991</c:v>
                </c:pt>
                <c:pt idx="5151">
                  <c:v>840.59999999999991</c:v>
                </c:pt>
                <c:pt idx="5152">
                  <c:v>840.59999999999991</c:v>
                </c:pt>
                <c:pt idx="5153">
                  <c:v>840.59999999999991</c:v>
                </c:pt>
                <c:pt idx="5154">
                  <c:v>840.59999999999991</c:v>
                </c:pt>
                <c:pt idx="5155">
                  <c:v>840.59999999999991</c:v>
                </c:pt>
                <c:pt idx="5156">
                  <c:v>840.59999999999991</c:v>
                </c:pt>
                <c:pt idx="5157">
                  <c:v>840.59999999999991</c:v>
                </c:pt>
                <c:pt idx="5158">
                  <c:v>840.59999999999991</c:v>
                </c:pt>
                <c:pt idx="5159">
                  <c:v>840.59999999999991</c:v>
                </c:pt>
                <c:pt idx="5160">
                  <c:v>840.59999999999991</c:v>
                </c:pt>
                <c:pt idx="5161">
                  <c:v>840.59999999999991</c:v>
                </c:pt>
                <c:pt idx="5162">
                  <c:v>840.59999999999991</c:v>
                </c:pt>
                <c:pt idx="5163">
                  <c:v>840.59999999999991</c:v>
                </c:pt>
                <c:pt idx="5164">
                  <c:v>840.7</c:v>
                </c:pt>
                <c:pt idx="5165">
                  <c:v>840.7</c:v>
                </c:pt>
                <c:pt idx="5166">
                  <c:v>840.7</c:v>
                </c:pt>
                <c:pt idx="5167">
                  <c:v>840.7</c:v>
                </c:pt>
                <c:pt idx="5168">
                  <c:v>840.7</c:v>
                </c:pt>
                <c:pt idx="5169">
                  <c:v>840.7</c:v>
                </c:pt>
                <c:pt idx="5170">
                  <c:v>840.7</c:v>
                </c:pt>
                <c:pt idx="5171">
                  <c:v>840.7</c:v>
                </c:pt>
                <c:pt idx="5172">
                  <c:v>840.7</c:v>
                </c:pt>
                <c:pt idx="5173">
                  <c:v>840.7</c:v>
                </c:pt>
                <c:pt idx="5174">
                  <c:v>840.7</c:v>
                </c:pt>
                <c:pt idx="5175">
                  <c:v>840.7</c:v>
                </c:pt>
                <c:pt idx="5176">
                  <c:v>840.7</c:v>
                </c:pt>
                <c:pt idx="5177">
                  <c:v>840.7</c:v>
                </c:pt>
                <c:pt idx="5178">
                  <c:v>840.7</c:v>
                </c:pt>
                <c:pt idx="5179">
                  <c:v>840.7</c:v>
                </c:pt>
                <c:pt idx="5180">
                  <c:v>840.7</c:v>
                </c:pt>
                <c:pt idx="5181">
                  <c:v>840.7</c:v>
                </c:pt>
                <c:pt idx="5182">
                  <c:v>840.8</c:v>
                </c:pt>
                <c:pt idx="5183">
                  <c:v>840.8</c:v>
                </c:pt>
                <c:pt idx="5184">
                  <c:v>840.8</c:v>
                </c:pt>
                <c:pt idx="5185">
                  <c:v>840.8</c:v>
                </c:pt>
                <c:pt idx="5186">
                  <c:v>840.8</c:v>
                </c:pt>
                <c:pt idx="5187">
                  <c:v>840.8</c:v>
                </c:pt>
                <c:pt idx="5188">
                  <c:v>840.8</c:v>
                </c:pt>
                <c:pt idx="5189">
                  <c:v>840.8</c:v>
                </c:pt>
                <c:pt idx="5190">
                  <c:v>840.8</c:v>
                </c:pt>
                <c:pt idx="5191">
                  <c:v>840.8</c:v>
                </c:pt>
                <c:pt idx="5192">
                  <c:v>840.8</c:v>
                </c:pt>
                <c:pt idx="5193">
                  <c:v>840.8</c:v>
                </c:pt>
                <c:pt idx="5194">
                  <c:v>840.8</c:v>
                </c:pt>
                <c:pt idx="5195">
                  <c:v>840.8</c:v>
                </c:pt>
                <c:pt idx="5196">
                  <c:v>840.8</c:v>
                </c:pt>
                <c:pt idx="5197">
                  <c:v>840.8</c:v>
                </c:pt>
                <c:pt idx="5198">
                  <c:v>840.8</c:v>
                </c:pt>
                <c:pt idx="5199">
                  <c:v>840.8</c:v>
                </c:pt>
                <c:pt idx="5200">
                  <c:v>840.89999999999986</c:v>
                </c:pt>
                <c:pt idx="5201">
                  <c:v>840.89999999999986</c:v>
                </c:pt>
                <c:pt idx="5202">
                  <c:v>840.89999999999986</c:v>
                </c:pt>
                <c:pt idx="5203">
                  <c:v>840.89999999999986</c:v>
                </c:pt>
                <c:pt idx="5204">
                  <c:v>840.89999999999986</c:v>
                </c:pt>
                <c:pt idx="5205">
                  <c:v>840.89999999999986</c:v>
                </c:pt>
                <c:pt idx="5206">
                  <c:v>840.89999999999986</c:v>
                </c:pt>
                <c:pt idx="5207">
                  <c:v>840.89999999999986</c:v>
                </c:pt>
                <c:pt idx="5208">
                  <c:v>840.89999999999986</c:v>
                </c:pt>
                <c:pt idx="5209">
                  <c:v>840.89999999999986</c:v>
                </c:pt>
                <c:pt idx="5210">
                  <c:v>840.89999999999986</c:v>
                </c:pt>
                <c:pt idx="5211">
                  <c:v>840.89999999999986</c:v>
                </c:pt>
                <c:pt idx="5212">
                  <c:v>840.89999999999986</c:v>
                </c:pt>
                <c:pt idx="5213">
                  <c:v>840.89999999999986</c:v>
                </c:pt>
                <c:pt idx="5214">
                  <c:v>840.89999999999986</c:v>
                </c:pt>
                <c:pt idx="5215">
                  <c:v>840.89999999999986</c:v>
                </c:pt>
                <c:pt idx="5216">
                  <c:v>840.89999999999986</c:v>
                </c:pt>
                <c:pt idx="5217">
                  <c:v>840.89999999999986</c:v>
                </c:pt>
                <c:pt idx="5218">
                  <c:v>841</c:v>
                </c:pt>
                <c:pt idx="5219">
                  <c:v>841</c:v>
                </c:pt>
                <c:pt idx="5220">
                  <c:v>841</c:v>
                </c:pt>
                <c:pt idx="5221">
                  <c:v>841</c:v>
                </c:pt>
                <c:pt idx="5222">
                  <c:v>841</c:v>
                </c:pt>
                <c:pt idx="5223">
                  <c:v>841</c:v>
                </c:pt>
                <c:pt idx="5224">
                  <c:v>841</c:v>
                </c:pt>
                <c:pt idx="5225">
                  <c:v>841</c:v>
                </c:pt>
                <c:pt idx="5226">
                  <c:v>841</c:v>
                </c:pt>
                <c:pt idx="5227">
                  <c:v>841</c:v>
                </c:pt>
                <c:pt idx="5228">
                  <c:v>841</c:v>
                </c:pt>
                <c:pt idx="5229">
                  <c:v>841</c:v>
                </c:pt>
                <c:pt idx="5230">
                  <c:v>841</c:v>
                </c:pt>
                <c:pt idx="5231">
                  <c:v>841</c:v>
                </c:pt>
                <c:pt idx="5232">
                  <c:v>841</c:v>
                </c:pt>
                <c:pt idx="5233">
                  <c:v>841</c:v>
                </c:pt>
                <c:pt idx="5234">
                  <c:v>841</c:v>
                </c:pt>
                <c:pt idx="5235">
                  <c:v>841</c:v>
                </c:pt>
                <c:pt idx="5236">
                  <c:v>841</c:v>
                </c:pt>
                <c:pt idx="5237">
                  <c:v>841.09999999999991</c:v>
                </c:pt>
                <c:pt idx="5238">
                  <c:v>841.09999999999991</c:v>
                </c:pt>
                <c:pt idx="5239">
                  <c:v>841.09999999999991</c:v>
                </c:pt>
                <c:pt idx="5240">
                  <c:v>841.09999999999991</c:v>
                </c:pt>
                <c:pt idx="5241">
                  <c:v>841.09999999999991</c:v>
                </c:pt>
                <c:pt idx="5242">
                  <c:v>841.09999999999991</c:v>
                </c:pt>
                <c:pt idx="5243">
                  <c:v>841.09999999999991</c:v>
                </c:pt>
                <c:pt idx="5244">
                  <c:v>841.09999999999991</c:v>
                </c:pt>
                <c:pt idx="5245">
                  <c:v>841.09999999999991</c:v>
                </c:pt>
                <c:pt idx="5246">
                  <c:v>841.09999999999991</c:v>
                </c:pt>
                <c:pt idx="5247">
                  <c:v>841.09999999999991</c:v>
                </c:pt>
                <c:pt idx="5248">
                  <c:v>841.09999999999991</c:v>
                </c:pt>
                <c:pt idx="5249">
                  <c:v>841.09999999999991</c:v>
                </c:pt>
                <c:pt idx="5250">
                  <c:v>841.09999999999991</c:v>
                </c:pt>
                <c:pt idx="5251">
                  <c:v>841.09999999999991</c:v>
                </c:pt>
                <c:pt idx="5252">
                  <c:v>841.09999999999991</c:v>
                </c:pt>
                <c:pt idx="5253">
                  <c:v>841.09999999999991</c:v>
                </c:pt>
                <c:pt idx="5254">
                  <c:v>841.09999999999991</c:v>
                </c:pt>
                <c:pt idx="5255">
                  <c:v>841.2</c:v>
                </c:pt>
                <c:pt idx="5256">
                  <c:v>841.2</c:v>
                </c:pt>
                <c:pt idx="5257">
                  <c:v>841.2</c:v>
                </c:pt>
                <c:pt idx="5258">
                  <c:v>841.2</c:v>
                </c:pt>
                <c:pt idx="5259">
                  <c:v>841.2</c:v>
                </c:pt>
                <c:pt idx="5260">
                  <c:v>841.2</c:v>
                </c:pt>
                <c:pt idx="5261">
                  <c:v>841.2</c:v>
                </c:pt>
                <c:pt idx="5262">
                  <c:v>841.2</c:v>
                </c:pt>
                <c:pt idx="5263">
                  <c:v>841.2</c:v>
                </c:pt>
                <c:pt idx="5264">
                  <c:v>841.2</c:v>
                </c:pt>
                <c:pt idx="5265">
                  <c:v>841.2</c:v>
                </c:pt>
                <c:pt idx="5266">
                  <c:v>841.2</c:v>
                </c:pt>
                <c:pt idx="5267">
                  <c:v>841.2</c:v>
                </c:pt>
                <c:pt idx="5268">
                  <c:v>841.2</c:v>
                </c:pt>
                <c:pt idx="5269">
                  <c:v>841.2</c:v>
                </c:pt>
                <c:pt idx="5270">
                  <c:v>841.2</c:v>
                </c:pt>
                <c:pt idx="5271">
                  <c:v>841.2</c:v>
                </c:pt>
                <c:pt idx="5272">
                  <c:v>841.2</c:v>
                </c:pt>
                <c:pt idx="5273">
                  <c:v>841.3</c:v>
                </c:pt>
                <c:pt idx="5274">
                  <c:v>841.3</c:v>
                </c:pt>
                <c:pt idx="5275">
                  <c:v>841.3</c:v>
                </c:pt>
                <c:pt idx="5276">
                  <c:v>841.3</c:v>
                </c:pt>
                <c:pt idx="5277">
                  <c:v>841.3</c:v>
                </c:pt>
                <c:pt idx="5278">
                  <c:v>841.3</c:v>
                </c:pt>
                <c:pt idx="5279">
                  <c:v>841.3</c:v>
                </c:pt>
                <c:pt idx="5280">
                  <c:v>841.3</c:v>
                </c:pt>
                <c:pt idx="5281">
                  <c:v>841.3</c:v>
                </c:pt>
                <c:pt idx="5282">
                  <c:v>841.3</c:v>
                </c:pt>
                <c:pt idx="5283">
                  <c:v>841.3</c:v>
                </c:pt>
                <c:pt idx="5284">
                  <c:v>841.3</c:v>
                </c:pt>
                <c:pt idx="5285">
                  <c:v>841.3</c:v>
                </c:pt>
                <c:pt idx="5286">
                  <c:v>841.3</c:v>
                </c:pt>
                <c:pt idx="5287">
                  <c:v>841.3</c:v>
                </c:pt>
                <c:pt idx="5288">
                  <c:v>841.3</c:v>
                </c:pt>
                <c:pt idx="5289">
                  <c:v>841.3</c:v>
                </c:pt>
                <c:pt idx="5290">
                  <c:v>841.3</c:v>
                </c:pt>
                <c:pt idx="5291">
                  <c:v>841.39999999999986</c:v>
                </c:pt>
                <c:pt idx="5292">
                  <c:v>841.39999999999986</c:v>
                </c:pt>
                <c:pt idx="5293">
                  <c:v>841.39999999999986</c:v>
                </c:pt>
                <c:pt idx="5294">
                  <c:v>841.39999999999986</c:v>
                </c:pt>
                <c:pt idx="5295">
                  <c:v>841.39999999999986</c:v>
                </c:pt>
                <c:pt idx="5296">
                  <c:v>841.39999999999986</c:v>
                </c:pt>
                <c:pt idx="5297">
                  <c:v>841.39999999999986</c:v>
                </c:pt>
                <c:pt idx="5298">
                  <c:v>841.39999999999986</c:v>
                </c:pt>
                <c:pt idx="5299">
                  <c:v>841.39999999999986</c:v>
                </c:pt>
                <c:pt idx="5300">
                  <c:v>841.39999999999986</c:v>
                </c:pt>
                <c:pt idx="5301">
                  <c:v>841.39999999999986</c:v>
                </c:pt>
                <c:pt idx="5302">
                  <c:v>841.39999999999986</c:v>
                </c:pt>
                <c:pt idx="5303">
                  <c:v>841.39999999999986</c:v>
                </c:pt>
                <c:pt idx="5304">
                  <c:v>841.39999999999986</c:v>
                </c:pt>
                <c:pt idx="5305">
                  <c:v>841.39999999999986</c:v>
                </c:pt>
                <c:pt idx="5306">
                  <c:v>841.39999999999986</c:v>
                </c:pt>
                <c:pt idx="5307">
                  <c:v>841.39999999999986</c:v>
                </c:pt>
                <c:pt idx="5308">
                  <c:v>841.39999999999986</c:v>
                </c:pt>
                <c:pt idx="5309">
                  <c:v>841.5</c:v>
                </c:pt>
                <c:pt idx="5310">
                  <c:v>841.5</c:v>
                </c:pt>
                <c:pt idx="5311">
                  <c:v>841.5</c:v>
                </c:pt>
                <c:pt idx="5312">
                  <c:v>841.5</c:v>
                </c:pt>
                <c:pt idx="5313">
                  <c:v>841.5</c:v>
                </c:pt>
                <c:pt idx="5314">
                  <c:v>841.5</c:v>
                </c:pt>
                <c:pt idx="5315">
                  <c:v>841.5</c:v>
                </c:pt>
                <c:pt idx="5316">
                  <c:v>841.5</c:v>
                </c:pt>
                <c:pt idx="5317">
                  <c:v>841.5</c:v>
                </c:pt>
                <c:pt idx="5318">
                  <c:v>841.5</c:v>
                </c:pt>
                <c:pt idx="5319">
                  <c:v>841.5</c:v>
                </c:pt>
                <c:pt idx="5320">
                  <c:v>841.5</c:v>
                </c:pt>
                <c:pt idx="5321">
                  <c:v>841.5</c:v>
                </c:pt>
                <c:pt idx="5322">
                  <c:v>841.5</c:v>
                </c:pt>
                <c:pt idx="5323">
                  <c:v>841.5</c:v>
                </c:pt>
                <c:pt idx="5324">
                  <c:v>841.5</c:v>
                </c:pt>
                <c:pt idx="5325">
                  <c:v>841.5</c:v>
                </c:pt>
                <c:pt idx="5326">
                  <c:v>841.5</c:v>
                </c:pt>
                <c:pt idx="5327">
                  <c:v>841.59999999999991</c:v>
                </c:pt>
                <c:pt idx="5328">
                  <c:v>841.59999999999991</c:v>
                </c:pt>
                <c:pt idx="5329">
                  <c:v>841.59999999999991</c:v>
                </c:pt>
                <c:pt idx="5330">
                  <c:v>841.59999999999991</c:v>
                </c:pt>
                <c:pt idx="5331">
                  <c:v>841.59999999999991</c:v>
                </c:pt>
                <c:pt idx="5332">
                  <c:v>841.59999999999991</c:v>
                </c:pt>
                <c:pt idx="5333">
                  <c:v>841.59999999999991</c:v>
                </c:pt>
                <c:pt idx="5334">
                  <c:v>841.59999999999991</c:v>
                </c:pt>
                <c:pt idx="5335">
                  <c:v>841.59999999999991</c:v>
                </c:pt>
                <c:pt idx="5336">
                  <c:v>841.59999999999991</c:v>
                </c:pt>
                <c:pt idx="5337">
                  <c:v>841.59999999999991</c:v>
                </c:pt>
                <c:pt idx="5338">
                  <c:v>841.59999999999991</c:v>
                </c:pt>
                <c:pt idx="5339">
                  <c:v>841.59999999999991</c:v>
                </c:pt>
                <c:pt idx="5340">
                  <c:v>841.59999999999991</c:v>
                </c:pt>
                <c:pt idx="5341">
                  <c:v>841.59999999999991</c:v>
                </c:pt>
                <c:pt idx="5342">
                  <c:v>841.59999999999991</c:v>
                </c:pt>
                <c:pt idx="5343">
                  <c:v>841.59999999999991</c:v>
                </c:pt>
                <c:pt idx="5344">
                  <c:v>841.59999999999991</c:v>
                </c:pt>
                <c:pt idx="5345">
                  <c:v>841.59999999999991</c:v>
                </c:pt>
                <c:pt idx="5346">
                  <c:v>841.7</c:v>
                </c:pt>
                <c:pt idx="5347">
                  <c:v>841.7</c:v>
                </c:pt>
                <c:pt idx="5348">
                  <c:v>841.7</c:v>
                </c:pt>
                <c:pt idx="5349">
                  <c:v>841.7</c:v>
                </c:pt>
                <c:pt idx="5350">
                  <c:v>841.7</c:v>
                </c:pt>
                <c:pt idx="5351">
                  <c:v>841.7</c:v>
                </c:pt>
                <c:pt idx="5352">
                  <c:v>841.7</c:v>
                </c:pt>
                <c:pt idx="5353">
                  <c:v>841.7</c:v>
                </c:pt>
                <c:pt idx="5354">
                  <c:v>841.7</c:v>
                </c:pt>
                <c:pt idx="5355">
                  <c:v>841.7</c:v>
                </c:pt>
                <c:pt idx="5356">
                  <c:v>841.7</c:v>
                </c:pt>
                <c:pt idx="5357">
                  <c:v>841.7</c:v>
                </c:pt>
                <c:pt idx="5358">
                  <c:v>841.7</c:v>
                </c:pt>
                <c:pt idx="5359">
                  <c:v>841.7</c:v>
                </c:pt>
                <c:pt idx="5360">
                  <c:v>841.7</c:v>
                </c:pt>
                <c:pt idx="5361">
                  <c:v>841.7</c:v>
                </c:pt>
                <c:pt idx="5362">
                  <c:v>841.7</c:v>
                </c:pt>
                <c:pt idx="5363">
                  <c:v>841.7</c:v>
                </c:pt>
                <c:pt idx="5364">
                  <c:v>841.8</c:v>
                </c:pt>
                <c:pt idx="5365">
                  <c:v>841.8</c:v>
                </c:pt>
                <c:pt idx="5366">
                  <c:v>841.8</c:v>
                </c:pt>
                <c:pt idx="5367">
                  <c:v>841.8</c:v>
                </c:pt>
                <c:pt idx="5368">
                  <c:v>841.8</c:v>
                </c:pt>
                <c:pt idx="5369">
                  <c:v>841.8</c:v>
                </c:pt>
                <c:pt idx="5370">
                  <c:v>841.8</c:v>
                </c:pt>
                <c:pt idx="5371">
                  <c:v>841.8</c:v>
                </c:pt>
                <c:pt idx="5372">
                  <c:v>841.8</c:v>
                </c:pt>
                <c:pt idx="5373">
                  <c:v>841.8</c:v>
                </c:pt>
                <c:pt idx="5374">
                  <c:v>841.8</c:v>
                </c:pt>
                <c:pt idx="5375">
                  <c:v>841.8</c:v>
                </c:pt>
                <c:pt idx="5376">
                  <c:v>841.8</c:v>
                </c:pt>
                <c:pt idx="5377">
                  <c:v>841.8</c:v>
                </c:pt>
                <c:pt idx="5378">
                  <c:v>841.8</c:v>
                </c:pt>
                <c:pt idx="5379">
                  <c:v>841.8</c:v>
                </c:pt>
                <c:pt idx="5380">
                  <c:v>841.8</c:v>
                </c:pt>
                <c:pt idx="5381">
                  <c:v>841.8</c:v>
                </c:pt>
                <c:pt idx="5382">
                  <c:v>841.89999999999986</c:v>
                </c:pt>
                <c:pt idx="5383">
                  <c:v>841.89999999999986</c:v>
                </c:pt>
                <c:pt idx="5384">
                  <c:v>841.89999999999986</c:v>
                </c:pt>
                <c:pt idx="5385">
                  <c:v>841.89999999999986</c:v>
                </c:pt>
                <c:pt idx="5386">
                  <c:v>841.89999999999986</c:v>
                </c:pt>
                <c:pt idx="5387">
                  <c:v>841.89999999999986</c:v>
                </c:pt>
                <c:pt idx="5388">
                  <c:v>841.89999999999986</c:v>
                </c:pt>
                <c:pt idx="5389">
                  <c:v>841.89999999999986</c:v>
                </c:pt>
                <c:pt idx="5390">
                  <c:v>841.89999999999986</c:v>
                </c:pt>
                <c:pt idx="5391">
                  <c:v>841.89999999999986</c:v>
                </c:pt>
                <c:pt idx="5392">
                  <c:v>841.89999999999986</c:v>
                </c:pt>
                <c:pt idx="5393">
                  <c:v>841.89999999999986</c:v>
                </c:pt>
                <c:pt idx="5394">
                  <c:v>841.89999999999986</c:v>
                </c:pt>
                <c:pt idx="5395">
                  <c:v>841.89999999999986</c:v>
                </c:pt>
                <c:pt idx="5396">
                  <c:v>841.89999999999986</c:v>
                </c:pt>
                <c:pt idx="5397">
                  <c:v>841.89999999999986</c:v>
                </c:pt>
                <c:pt idx="5398">
                  <c:v>841.89999999999986</c:v>
                </c:pt>
                <c:pt idx="5399">
                  <c:v>841.89999999999986</c:v>
                </c:pt>
                <c:pt idx="5400">
                  <c:v>842</c:v>
                </c:pt>
                <c:pt idx="5401">
                  <c:v>842</c:v>
                </c:pt>
                <c:pt idx="5402">
                  <c:v>842</c:v>
                </c:pt>
                <c:pt idx="5403">
                  <c:v>842</c:v>
                </c:pt>
                <c:pt idx="5404">
                  <c:v>842</c:v>
                </c:pt>
                <c:pt idx="5405">
                  <c:v>842</c:v>
                </c:pt>
                <c:pt idx="5406">
                  <c:v>842</c:v>
                </c:pt>
                <c:pt idx="5407">
                  <c:v>842</c:v>
                </c:pt>
                <c:pt idx="5408">
                  <c:v>842</c:v>
                </c:pt>
                <c:pt idx="5409">
                  <c:v>842</c:v>
                </c:pt>
                <c:pt idx="5410">
                  <c:v>842</c:v>
                </c:pt>
                <c:pt idx="5411">
                  <c:v>842</c:v>
                </c:pt>
                <c:pt idx="5412">
                  <c:v>842</c:v>
                </c:pt>
                <c:pt idx="5413">
                  <c:v>842</c:v>
                </c:pt>
                <c:pt idx="5414">
                  <c:v>842</c:v>
                </c:pt>
                <c:pt idx="5415">
                  <c:v>842</c:v>
                </c:pt>
                <c:pt idx="5416">
                  <c:v>842</c:v>
                </c:pt>
                <c:pt idx="5417">
                  <c:v>842</c:v>
                </c:pt>
                <c:pt idx="5418">
                  <c:v>842.09999999999991</c:v>
                </c:pt>
                <c:pt idx="5419">
                  <c:v>842.09999999999991</c:v>
                </c:pt>
                <c:pt idx="5420">
                  <c:v>842.09999999999991</c:v>
                </c:pt>
                <c:pt idx="5421">
                  <c:v>842.09999999999991</c:v>
                </c:pt>
                <c:pt idx="5422">
                  <c:v>842.09999999999991</c:v>
                </c:pt>
                <c:pt idx="5423">
                  <c:v>842.09999999999991</c:v>
                </c:pt>
                <c:pt idx="5424">
                  <c:v>842.09999999999991</c:v>
                </c:pt>
                <c:pt idx="5425">
                  <c:v>842.09999999999991</c:v>
                </c:pt>
                <c:pt idx="5426">
                  <c:v>842.09999999999991</c:v>
                </c:pt>
                <c:pt idx="5427">
                  <c:v>842.09999999999991</c:v>
                </c:pt>
                <c:pt idx="5428">
                  <c:v>842.09999999999991</c:v>
                </c:pt>
                <c:pt idx="5429">
                  <c:v>842.09999999999991</c:v>
                </c:pt>
                <c:pt idx="5430">
                  <c:v>842.09999999999991</c:v>
                </c:pt>
                <c:pt idx="5431">
                  <c:v>842.09999999999991</c:v>
                </c:pt>
                <c:pt idx="5432">
                  <c:v>842.09999999999991</c:v>
                </c:pt>
                <c:pt idx="5433">
                  <c:v>842.09999999999991</c:v>
                </c:pt>
                <c:pt idx="5434">
                  <c:v>842.09999999999991</c:v>
                </c:pt>
                <c:pt idx="5435">
                  <c:v>842.09999999999991</c:v>
                </c:pt>
                <c:pt idx="5436">
                  <c:v>842.2</c:v>
                </c:pt>
                <c:pt idx="5437">
                  <c:v>842.2</c:v>
                </c:pt>
                <c:pt idx="5438">
                  <c:v>842.2</c:v>
                </c:pt>
                <c:pt idx="5439">
                  <c:v>842.2</c:v>
                </c:pt>
                <c:pt idx="5440">
                  <c:v>842.2</c:v>
                </c:pt>
                <c:pt idx="5441">
                  <c:v>842.2</c:v>
                </c:pt>
                <c:pt idx="5442">
                  <c:v>842.2</c:v>
                </c:pt>
                <c:pt idx="5443">
                  <c:v>842.2</c:v>
                </c:pt>
                <c:pt idx="5444">
                  <c:v>842.2</c:v>
                </c:pt>
                <c:pt idx="5445">
                  <c:v>842.2</c:v>
                </c:pt>
                <c:pt idx="5446">
                  <c:v>842.2</c:v>
                </c:pt>
                <c:pt idx="5447">
                  <c:v>842.2</c:v>
                </c:pt>
                <c:pt idx="5448">
                  <c:v>842.2</c:v>
                </c:pt>
                <c:pt idx="5449">
                  <c:v>842.2</c:v>
                </c:pt>
                <c:pt idx="5450">
                  <c:v>842.2</c:v>
                </c:pt>
                <c:pt idx="5451">
                  <c:v>842.2</c:v>
                </c:pt>
                <c:pt idx="5452">
                  <c:v>842.2</c:v>
                </c:pt>
                <c:pt idx="5453">
                  <c:v>842.2</c:v>
                </c:pt>
                <c:pt idx="5454">
                  <c:v>842.3</c:v>
                </c:pt>
                <c:pt idx="5455">
                  <c:v>842.3</c:v>
                </c:pt>
                <c:pt idx="5456">
                  <c:v>842.3</c:v>
                </c:pt>
                <c:pt idx="5457">
                  <c:v>842.3</c:v>
                </c:pt>
                <c:pt idx="5458">
                  <c:v>842.3</c:v>
                </c:pt>
                <c:pt idx="5459">
                  <c:v>842.3</c:v>
                </c:pt>
                <c:pt idx="5460">
                  <c:v>842.3</c:v>
                </c:pt>
                <c:pt idx="5461">
                  <c:v>842.3</c:v>
                </c:pt>
                <c:pt idx="5462">
                  <c:v>842.3</c:v>
                </c:pt>
                <c:pt idx="5463">
                  <c:v>842.3</c:v>
                </c:pt>
                <c:pt idx="5464">
                  <c:v>842.3</c:v>
                </c:pt>
                <c:pt idx="5465">
                  <c:v>842.3</c:v>
                </c:pt>
                <c:pt idx="5466">
                  <c:v>842.3</c:v>
                </c:pt>
                <c:pt idx="5467">
                  <c:v>842.3</c:v>
                </c:pt>
                <c:pt idx="5468">
                  <c:v>842.3</c:v>
                </c:pt>
                <c:pt idx="5469">
                  <c:v>842.3</c:v>
                </c:pt>
                <c:pt idx="5470">
                  <c:v>842.3</c:v>
                </c:pt>
                <c:pt idx="5471">
                  <c:v>842.3</c:v>
                </c:pt>
                <c:pt idx="5472">
                  <c:v>842.3</c:v>
                </c:pt>
                <c:pt idx="5473">
                  <c:v>842.39999999999986</c:v>
                </c:pt>
                <c:pt idx="5474">
                  <c:v>842.39999999999986</c:v>
                </c:pt>
                <c:pt idx="5475">
                  <c:v>842.39999999999986</c:v>
                </c:pt>
                <c:pt idx="5476">
                  <c:v>842.39999999999986</c:v>
                </c:pt>
                <c:pt idx="5477">
                  <c:v>842.39999999999986</c:v>
                </c:pt>
                <c:pt idx="5478">
                  <c:v>842.39999999999986</c:v>
                </c:pt>
                <c:pt idx="5479">
                  <c:v>842.39999999999986</c:v>
                </c:pt>
                <c:pt idx="5480">
                  <c:v>842.39999999999986</c:v>
                </c:pt>
                <c:pt idx="5481">
                  <c:v>842.39999999999986</c:v>
                </c:pt>
                <c:pt idx="5482">
                  <c:v>842.39999999999986</c:v>
                </c:pt>
                <c:pt idx="5483">
                  <c:v>842.39999999999986</c:v>
                </c:pt>
                <c:pt idx="5484">
                  <c:v>842.39999999999986</c:v>
                </c:pt>
                <c:pt idx="5485">
                  <c:v>842.39999999999986</c:v>
                </c:pt>
                <c:pt idx="5486">
                  <c:v>842.39999999999986</c:v>
                </c:pt>
                <c:pt idx="5487">
                  <c:v>842.39999999999986</c:v>
                </c:pt>
                <c:pt idx="5488">
                  <c:v>842.39999999999986</c:v>
                </c:pt>
                <c:pt idx="5489">
                  <c:v>842.39999999999986</c:v>
                </c:pt>
                <c:pt idx="5490">
                  <c:v>842.39999999999986</c:v>
                </c:pt>
                <c:pt idx="5491">
                  <c:v>842.5</c:v>
                </c:pt>
                <c:pt idx="5492">
                  <c:v>842.5</c:v>
                </c:pt>
                <c:pt idx="5493">
                  <c:v>842.5</c:v>
                </c:pt>
                <c:pt idx="5494">
                  <c:v>842.5</c:v>
                </c:pt>
                <c:pt idx="5495">
                  <c:v>842.5</c:v>
                </c:pt>
                <c:pt idx="5496">
                  <c:v>842.5</c:v>
                </c:pt>
                <c:pt idx="5497">
                  <c:v>842.5</c:v>
                </c:pt>
                <c:pt idx="5498">
                  <c:v>842.5</c:v>
                </c:pt>
                <c:pt idx="5499">
                  <c:v>842.5</c:v>
                </c:pt>
                <c:pt idx="5500">
                  <c:v>842.5</c:v>
                </c:pt>
                <c:pt idx="5501">
                  <c:v>842.5</c:v>
                </c:pt>
                <c:pt idx="5502">
                  <c:v>842.5</c:v>
                </c:pt>
                <c:pt idx="5503">
                  <c:v>842.5</c:v>
                </c:pt>
                <c:pt idx="5504">
                  <c:v>842.5</c:v>
                </c:pt>
                <c:pt idx="5505">
                  <c:v>842.5</c:v>
                </c:pt>
                <c:pt idx="5506">
                  <c:v>842.5</c:v>
                </c:pt>
                <c:pt idx="5507">
                  <c:v>842.5</c:v>
                </c:pt>
                <c:pt idx="5508">
                  <c:v>842.5</c:v>
                </c:pt>
                <c:pt idx="5509">
                  <c:v>842.59999999999991</c:v>
                </c:pt>
                <c:pt idx="5510">
                  <c:v>842.59999999999991</c:v>
                </c:pt>
                <c:pt idx="5511">
                  <c:v>842.59999999999991</c:v>
                </c:pt>
                <c:pt idx="5512">
                  <c:v>842.59999999999991</c:v>
                </c:pt>
                <c:pt idx="5513">
                  <c:v>842.59999999999991</c:v>
                </c:pt>
                <c:pt idx="5514">
                  <c:v>842.59999999999991</c:v>
                </c:pt>
                <c:pt idx="5515">
                  <c:v>842.59999999999991</c:v>
                </c:pt>
                <c:pt idx="5516">
                  <c:v>842.59999999999991</c:v>
                </c:pt>
                <c:pt idx="5517">
                  <c:v>842.59999999999991</c:v>
                </c:pt>
                <c:pt idx="5518">
                  <c:v>842.59999999999991</c:v>
                </c:pt>
                <c:pt idx="5519">
                  <c:v>842.59999999999991</c:v>
                </c:pt>
                <c:pt idx="5520">
                  <c:v>842.59999999999991</c:v>
                </c:pt>
                <c:pt idx="5521">
                  <c:v>842.59999999999991</c:v>
                </c:pt>
                <c:pt idx="5522">
                  <c:v>842.59999999999991</c:v>
                </c:pt>
                <c:pt idx="5523">
                  <c:v>842.59999999999991</c:v>
                </c:pt>
                <c:pt idx="5524">
                  <c:v>842.59999999999991</c:v>
                </c:pt>
                <c:pt idx="5525">
                  <c:v>842.59999999999991</c:v>
                </c:pt>
                <c:pt idx="5526">
                  <c:v>842.59999999999991</c:v>
                </c:pt>
                <c:pt idx="5527">
                  <c:v>842.7</c:v>
                </c:pt>
                <c:pt idx="5528">
                  <c:v>842.7</c:v>
                </c:pt>
                <c:pt idx="5529">
                  <c:v>842.7</c:v>
                </c:pt>
                <c:pt idx="5530">
                  <c:v>842.7</c:v>
                </c:pt>
                <c:pt idx="5531">
                  <c:v>842.7</c:v>
                </c:pt>
                <c:pt idx="5532">
                  <c:v>842.7</c:v>
                </c:pt>
                <c:pt idx="5533">
                  <c:v>842.7</c:v>
                </c:pt>
                <c:pt idx="5534">
                  <c:v>842.7</c:v>
                </c:pt>
                <c:pt idx="5535">
                  <c:v>842.7</c:v>
                </c:pt>
                <c:pt idx="5536">
                  <c:v>842.7</c:v>
                </c:pt>
                <c:pt idx="5537">
                  <c:v>842.7</c:v>
                </c:pt>
                <c:pt idx="5538">
                  <c:v>842.7</c:v>
                </c:pt>
                <c:pt idx="5539">
                  <c:v>842.7</c:v>
                </c:pt>
                <c:pt idx="5540">
                  <c:v>842.7</c:v>
                </c:pt>
                <c:pt idx="5541">
                  <c:v>842.7</c:v>
                </c:pt>
                <c:pt idx="5542">
                  <c:v>842.7</c:v>
                </c:pt>
                <c:pt idx="5543">
                  <c:v>842.7</c:v>
                </c:pt>
                <c:pt idx="5544">
                  <c:v>842.7</c:v>
                </c:pt>
                <c:pt idx="5545">
                  <c:v>842.8</c:v>
                </c:pt>
                <c:pt idx="5546">
                  <c:v>842.8</c:v>
                </c:pt>
                <c:pt idx="5547">
                  <c:v>842.8</c:v>
                </c:pt>
                <c:pt idx="5548">
                  <c:v>842.8</c:v>
                </c:pt>
                <c:pt idx="5549">
                  <c:v>842.8</c:v>
                </c:pt>
                <c:pt idx="5550">
                  <c:v>842.8</c:v>
                </c:pt>
                <c:pt idx="5551">
                  <c:v>842.8</c:v>
                </c:pt>
                <c:pt idx="5552">
                  <c:v>842.8</c:v>
                </c:pt>
                <c:pt idx="5553">
                  <c:v>842.8</c:v>
                </c:pt>
                <c:pt idx="5554">
                  <c:v>842.8</c:v>
                </c:pt>
                <c:pt idx="5555">
                  <c:v>842.8</c:v>
                </c:pt>
                <c:pt idx="5556">
                  <c:v>842.8</c:v>
                </c:pt>
                <c:pt idx="5557">
                  <c:v>842.8</c:v>
                </c:pt>
                <c:pt idx="5558">
                  <c:v>842.8</c:v>
                </c:pt>
                <c:pt idx="5559">
                  <c:v>842.8</c:v>
                </c:pt>
                <c:pt idx="5560">
                  <c:v>842.8</c:v>
                </c:pt>
                <c:pt idx="5561">
                  <c:v>842.8</c:v>
                </c:pt>
                <c:pt idx="5562">
                  <c:v>842.8</c:v>
                </c:pt>
                <c:pt idx="5563">
                  <c:v>842.89999999999986</c:v>
                </c:pt>
                <c:pt idx="5564">
                  <c:v>842.89999999999986</c:v>
                </c:pt>
                <c:pt idx="5565">
                  <c:v>842.89999999999986</c:v>
                </c:pt>
                <c:pt idx="5566">
                  <c:v>842.89999999999986</c:v>
                </c:pt>
                <c:pt idx="5567">
                  <c:v>842.89999999999986</c:v>
                </c:pt>
                <c:pt idx="5568">
                  <c:v>842.89999999999986</c:v>
                </c:pt>
                <c:pt idx="5569">
                  <c:v>842.89999999999986</c:v>
                </c:pt>
                <c:pt idx="5570">
                  <c:v>842.89999999999986</c:v>
                </c:pt>
                <c:pt idx="5571">
                  <c:v>842.89999999999986</c:v>
                </c:pt>
                <c:pt idx="5572">
                  <c:v>842.89999999999986</c:v>
                </c:pt>
                <c:pt idx="5573">
                  <c:v>842.89999999999986</c:v>
                </c:pt>
                <c:pt idx="5574">
                  <c:v>842.89999999999986</c:v>
                </c:pt>
                <c:pt idx="5575">
                  <c:v>842.89999999999986</c:v>
                </c:pt>
                <c:pt idx="5576">
                  <c:v>842.89999999999986</c:v>
                </c:pt>
                <c:pt idx="5577">
                  <c:v>842.89999999999986</c:v>
                </c:pt>
                <c:pt idx="5578">
                  <c:v>842.89999999999986</c:v>
                </c:pt>
                <c:pt idx="5579">
                  <c:v>842.89999999999986</c:v>
                </c:pt>
                <c:pt idx="5580">
                  <c:v>842.89999999999986</c:v>
                </c:pt>
                <c:pt idx="5581">
                  <c:v>842.89999999999986</c:v>
                </c:pt>
                <c:pt idx="5582">
                  <c:v>843</c:v>
                </c:pt>
                <c:pt idx="5583">
                  <c:v>843</c:v>
                </c:pt>
                <c:pt idx="5584">
                  <c:v>843</c:v>
                </c:pt>
                <c:pt idx="5585">
                  <c:v>843</c:v>
                </c:pt>
                <c:pt idx="5586">
                  <c:v>843</c:v>
                </c:pt>
                <c:pt idx="5587">
                  <c:v>843</c:v>
                </c:pt>
                <c:pt idx="5588">
                  <c:v>843</c:v>
                </c:pt>
                <c:pt idx="5589">
                  <c:v>843</c:v>
                </c:pt>
                <c:pt idx="5590">
                  <c:v>843</c:v>
                </c:pt>
                <c:pt idx="5591">
                  <c:v>843</c:v>
                </c:pt>
                <c:pt idx="5592">
                  <c:v>843</c:v>
                </c:pt>
                <c:pt idx="5593">
                  <c:v>843</c:v>
                </c:pt>
                <c:pt idx="5594">
                  <c:v>843</c:v>
                </c:pt>
                <c:pt idx="5595">
                  <c:v>843</c:v>
                </c:pt>
                <c:pt idx="5596">
                  <c:v>843</c:v>
                </c:pt>
                <c:pt idx="5597">
                  <c:v>843</c:v>
                </c:pt>
                <c:pt idx="5598">
                  <c:v>843</c:v>
                </c:pt>
                <c:pt idx="5599">
                  <c:v>843</c:v>
                </c:pt>
                <c:pt idx="5600">
                  <c:v>843.09999999999991</c:v>
                </c:pt>
                <c:pt idx="5601">
                  <c:v>843.09999999999991</c:v>
                </c:pt>
                <c:pt idx="5602">
                  <c:v>843.09999999999991</c:v>
                </c:pt>
                <c:pt idx="5603">
                  <c:v>843.09999999999991</c:v>
                </c:pt>
                <c:pt idx="5604">
                  <c:v>843.09999999999991</c:v>
                </c:pt>
                <c:pt idx="5605">
                  <c:v>843.09999999999991</c:v>
                </c:pt>
                <c:pt idx="5606">
                  <c:v>843.09999999999991</c:v>
                </c:pt>
                <c:pt idx="5607">
                  <c:v>843.09999999999991</c:v>
                </c:pt>
                <c:pt idx="5608">
                  <c:v>843.09999999999991</c:v>
                </c:pt>
                <c:pt idx="5609">
                  <c:v>843.09999999999991</c:v>
                </c:pt>
                <c:pt idx="5610">
                  <c:v>843.09999999999991</c:v>
                </c:pt>
                <c:pt idx="5611">
                  <c:v>843.09999999999991</c:v>
                </c:pt>
                <c:pt idx="5612">
                  <c:v>843.09999999999991</c:v>
                </c:pt>
                <c:pt idx="5613">
                  <c:v>843.09999999999991</c:v>
                </c:pt>
                <c:pt idx="5614">
                  <c:v>843.09999999999991</c:v>
                </c:pt>
                <c:pt idx="5615">
                  <c:v>843.09999999999991</c:v>
                </c:pt>
                <c:pt idx="5616">
                  <c:v>843.09999999999991</c:v>
                </c:pt>
                <c:pt idx="5617">
                  <c:v>843.09999999999991</c:v>
                </c:pt>
                <c:pt idx="5618">
                  <c:v>843.2</c:v>
                </c:pt>
                <c:pt idx="5619">
                  <c:v>843.2</c:v>
                </c:pt>
                <c:pt idx="5620">
                  <c:v>843.2</c:v>
                </c:pt>
                <c:pt idx="5621">
                  <c:v>843.2</c:v>
                </c:pt>
                <c:pt idx="5622">
                  <c:v>843.2</c:v>
                </c:pt>
                <c:pt idx="5623">
                  <c:v>843.2</c:v>
                </c:pt>
                <c:pt idx="5624">
                  <c:v>843.2</c:v>
                </c:pt>
                <c:pt idx="5625">
                  <c:v>843.2</c:v>
                </c:pt>
                <c:pt idx="5626">
                  <c:v>843.2</c:v>
                </c:pt>
                <c:pt idx="5627">
                  <c:v>843.2</c:v>
                </c:pt>
                <c:pt idx="5628">
                  <c:v>843.2</c:v>
                </c:pt>
                <c:pt idx="5629">
                  <c:v>843.2</c:v>
                </c:pt>
                <c:pt idx="5630">
                  <c:v>843.2</c:v>
                </c:pt>
                <c:pt idx="5631">
                  <c:v>843.2</c:v>
                </c:pt>
                <c:pt idx="5632">
                  <c:v>843.2</c:v>
                </c:pt>
                <c:pt idx="5633">
                  <c:v>843.2</c:v>
                </c:pt>
                <c:pt idx="5634">
                  <c:v>843.2</c:v>
                </c:pt>
                <c:pt idx="5635">
                  <c:v>843.2</c:v>
                </c:pt>
                <c:pt idx="5636">
                  <c:v>843.3</c:v>
                </c:pt>
                <c:pt idx="5637">
                  <c:v>843.3</c:v>
                </c:pt>
                <c:pt idx="5638">
                  <c:v>843.3</c:v>
                </c:pt>
                <c:pt idx="5639">
                  <c:v>843.3</c:v>
                </c:pt>
                <c:pt idx="5640">
                  <c:v>843.3</c:v>
                </c:pt>
                <c:pt idx="5641">
                  <c:v>843.3</c:v>
                </c:pt>
                <c:pt idx="5642">
                  <c:v>843.3</c:v>
                </c:pt>
                <c:pt idx="5643">
                  <c:v>843.3</c:v>
                </c:pt>
                <c:pt idx="5644">
                  <c:v>843.3</c:v>
                </c:pt>
                <c:pt idx="5645">
                  <c:v>843.3</c:v>
                </c:pt>
                <c:pt idx="5646">
                  <c:v>843.3</c:v>
                </c:pt>
                <c:pt idx="5647">
                  <c:v>843.3</c:v>
                </c:pt>
                <c:pt idx="5648">
                  <c:v>843.3</c:v>
                </c:pt>
                <c:pt idx="5649">
                  <c:v>843.3</c:v>
                </c:pt>
                <c:pt idx="5650">
                  <c:v>843.3</c:v>
                </c:pt>
                <c:pt idx="5651">
                  <c:v>843.3</c:v>
                </c:pt>
                <c:pt idx="5652">
                  <c:v>843.3</c:v>
                </c:pt>
                <c:pt idx="5653">
                  <c:v>843.3</c:v>
                </c:pt>
                <c:pt idx="5654">
                  <c:v>843.39999999999986</c:v>
                </c:pt>
                <c:pt idx="5655">
                  <c:v>843.39999999999986</c:v>
                </c:pt>
                <c:pt idx="5656">
                  <c:v>843.39999999999986</c:v>
                </c:pt>
                <c:pt idx="5657">
                  <c:v>843.39999999999986</c:v>
                </c:pt>
                <c:pt idx="5658">
                  <c:v>843.39999999999986</c:v>
                </c:pt>
                <c:pt idx="5659">
                  <c:v>843.39999999999986</c:v>
                </c:pt>
                <c:pt idx="5660">
                  <c:v>843.39999999999986</c:v>
                </c:pt>
                <c:pt idx="5661">
                  <c:v>843.39999999999986</c:v>
                </c:pt>
                <c:pt idx="5662">
                  <c:v>843.39999999999986</c:v>
                </c:pt>
                <c:pt idx="5663">
                  <c:v>843.39999999999986</c:v>
                </c:pt>
                <c:pt idx="5664">
                  <c:v>843.39999999999986</c:v>
                </c:pt>
                <c:pt idx="5665">
                  <c:v>843.39999999999986</c:v>
                </c:pt>
                <c:pt idx="5666">
                  <c:v>843.39999999999986</c:v>
                </c:pt>
                <c:pt idx="5667">
                  <c:v>843.39999999999986</c:v>
                </c:pt>
                <c:pt idx="5668">
                  <c:v>843.39999999999986</c:v>
                </c:pt>
                <c:pt idx="5669">
                  <c:v>843.39999999999986</c:v>
                </c:pt>
                <c:pt idx="5670">
                  <c:v>843.39999999999986</c:v>
                </c:pt>
                <c:pt idx="5671">
                  <c:v>843.39999999999986</c:v>
                </c:pt>
                <c:pt idx="5672">
                  <c:v>843.5</c:v>
                </c:pt>
                <c:pt idx="5673">
                  <c:v>843.5</c:v>
                </c:pt>
                <c:pt idx="5674">
                  <c:v>843.5</c:v>
                </c:pt>
                <c:pt idx="5675">
                  <c:v>843.5</c:v>
                </c:pt>
                <c:pt idx="5676">
                  <c:v>843.5</c:v>
                </c:pt>
                <c:pt idx="5677">
                  <c:v>843.5</c:v>
                </c:pt>
                <c:pt idx="5678">
                  <c:v>843.5</c:v>
                </c:pt>
                <c:pt idx="5679">
                  <c:v>843.5</c:v>
                </c:pt>
                <c:pt idx="5680">
                  <c:v>843.5</c:v>
                </c:pt>
                <c:pt idx="5681">
                  <c:v>843.5</c:v>
                </c:pt>
                <c:pt idx="5682">
                  <c:v>843.5</c:v>
                </c:pt>
                <c:pt idx="5683">
                  <c:v>843.5</c:v>
                </c:pt>
                <c:pt idx="5684">
                  <c:v>843.5</c:v>
                </c:pt>
                <c:pt idx="5685">
                  <c:v>843.5</c:v>
                </c:pt>
                <c:pt idx="5686">
                  <c:v>843.5</c:v>
                </c:pt>
                <c:pt idx="5687">
                  <c:v>843.5</c:v>
                </c:pt>
                <c:pt idx="5688">
                  <c:v>843.5</c:v>
                </c:pt>
                <c:pt idx="5689">
                  <c:v>843.5</c:v>
                </c:pt>
                <c:pt idx="5690">
                  <c:v>843.5</c:v>
                </c:pt>
                <c:pt idx="5691">
                  <c:v>843.59999999999991</c:v>
                </c:pt>
                <c:pt idx="5692">
                  <c:v>843.59999999999991</c:v>
                </c:pt>
                <c:pt idx="5693">
                  <c:v>843.59999999999991</c:v>
                </c:pt>
                <c:pt idx="5694">
                  <c:v>843.59999999999991</c:v>
                </c:pt>
                <c:pt idx="5695">
                  <c:v>843.59999999999991</c:v>
                </c:pt>
                <c:pt idx="5696">
                  <c:v>843.59999999999991</c:v>
                </c:pt>
                <c:pt idx="5697">
                  <c:v>843.59999999999991</c:v>
                </c:pt>
                <c:pt idx="5698">
                  <c:v>843.59999999999991</c:v>
                </c:pt>
                <c:pt idx="5699">
                  <c:v>843.59999999999991</c:v>
                </c:pt>
                <c:pt idx="5700">
                  <c:v>843.59999999999991</c:v>
                </c:pt>
                <c:pt idx="5701">
                  <c:v>843.59999999999991</c:v>
                </c:pt>
                <c:pt idx="5702">
                  <c:v>843.59999999999991</c:v>
                </c:pt>
                <c:pt idx="5703">
                  <c:v>843.59999999999991</c:v>
                </c:pt>
                <c:pt idx="5704">
                  <c:v>843.59999999999991</c:v>
                </c:pt>
                <c:pt idx="5705">
                  <c:v>843.59999999999991</c:v>
                </c:pt>
                <c:pt idx="5706">
                  <c:v>843.59999999999991</c:v>
                </c:pt>
                <c:pt idx="5707">
                  <c:v>843.59999999999991</c:v>
                </c:pt>
                <c:pt idx="5708">
                  <c:v>843.59999999999991</c:v>
                </c:pt>
                <c:pt idx="5709">
                  <c:v>843.7</c:v>
                </c:pt>
                <c:pt idx="5710">
                  <c:v>843.7</c:v>
                </c:pt>
                <c:pt idx="5711">
                  <c:v>843.7</c:v>
                </c:pt>
                <c:pt idx="5712">
                  <c:v>843.7</c:v>
                </c:pt>
                <c:pt idx="5713">
                  <c:v>843.7</c:v>
                </c:pt>
                <c:pt idx="5714">
                  <c:v>843.7</c:v>
                </c:pt>
                <c:pt idx="5715">
                  <c:v>843.7</c:v>
                </c:pt>
                <c:pt idx="5716">
                  <c:v>843.7</c:v>
                </c:pt>
                <c:pt idx="5717">
                  <c:v>843.7</c:v>
                </c:pt>
                <c:pt idx="5718">
                  <c:v>843.7</c:v>
                </c:pt>
                <c:pt idx="5719">
                  <c:v>843.7</c:v>
                </c:pt>
                <c:pt idx="5720">
                  <c:v>843.7</c:v>
                </c:pt>
                <c:pt idx="5721">
                  <c:v>843.7</c:v>
                </c:pt>
                <c:pt idx="5722">
                  <c:v>843.7</c:v>
                </c:pt>
                <c:pt idx="5723">
                  <c:v>843.7</c:v>
                </c:pt>
                <c:pt idx="5724">
                  <c:v>843.7</c:v>
                </c:pt>
                <c:pt idx="5725">
                  <c:v>843.7</c:v>
                </c:pt>
                <c:pt idx="5726">
                  <c:v>843.7</c:v>
                </c:pt>
                <c:pt idx="5727">
                  <c:v>843.8</c:v>
                </c:pt>
                <c:pt idx="5728">
                  <c:v>843.8</c:v>
                </c:pt>
                <c:pt idx="5729">
                  <c:v>843.8</c:v>
                </c:pt>
                <c:pt idx="5730">
                  <c:v>843.8</c:v>
                </c:pt>
                <c:pt idx="5731">
                  <c:v>843.8</c:v>
                </c:pt>
                <c:pt idx="5732">
                  <c:v>843.8</c:v>
                </c:pt>
                <c:pt idx="5733">
                  <c:v>843.8</c:v>
                </c:pt>
                <c:pt idx="5734">
                  <c:v>843.8</c:v>
                </c:pt>
                <c:pt idx="5735">
                  <c:v>843.8</c:v>
                </c:pt>
                <c:pt idx="5736">
                  <c:v>843.8</c:v>
                </c:pt>
                <c:pt idx="5737">
                  <c:v>843.8</c:v>
                </c:pt>
                <c:pt idx="5738">
                  <c:v>843.8</c:v>
                </c:pt>
                <c:pt idx="5739">
                  <c:v>843.8</c:v>
                </c:pt>
                <c:pt idx="5740">
                  <c:v>843.8</c:v>
                </c:pt>
                <c:pt idx="5741">
                  <c:v>843.8</c:v>
                </c:pt>
                <c:pt idx="5742">
                  <c:v>843.8</c:v>
                </c:pt>
                <c:pt idx="5743">
                  <c:v>843.8</c:v>
                </c:pt>
                <c:pt idx="5744">
                  <c:v>843.8</c:v>
                </c:pt>
                <c:pt idx="5745">
                  <c:v>843.89999999999986</c:v>
                </c:pt>
                <c:pt idx="5746">
                  <c:v>843.89999999999986</c:v>
                </c:pt>
                <c:pt idx="5747">
                  <c:v>843.89999999999986</c:v>
                </c:pt>
                <c:pt idx="5748">
                  <c:v>843.89999999999986</c:v>
                </c:pt>
                <c:pt idx="5749">
                  <c:v>843.89999999999986</c:v>
                </c:pt>
                <c:pt idx="5750">
                  <c:v>843.89999999999986</c:v>
                </c:pt>
                <c:pt idx="5751">
                  <c:v>843.89999999999986</c:v>
                </c:pt>
                <c:pt idx="5752">
                  <c:v>843.89999999999986</c:v>
                </c:pt>
                <c:pt idx="5753">
                  <c:v>843.89999999999986</c:v>
                </c:pt>
                <c:pt idx="5754">
                  <c:v>843.89999999999986</c:v>
                </c:pt>
                <c:pt idx="5755">
                  <c:v>843.89999999999986</c:v>
                </c:pt>
                <c:pt idx="5756">
                  <c:v>843.89999999999986</c:v>
                </c:pt>
                <c:pt idx="5757">
                  <c:v>843.89999999999986</c:v>
                </c:pt>
                <c:pt idx="5758">
                  <c:v>843.89999999999986</c:v>
                </c:pt>
                <c:pt idx="5759">
                  <c:v>843.89999999999986</c:v>
                </c:pt>
                <c:pt idx="5760">
                  <c:v>843.89999999999986</c:v>
                </c:pt>
                <c:pt idx="5761">
                  <c:v>843.89999999999986</c:v>
                </c:pt>
                <c:pt idx="5762">
                  <c:v>843.89999999999986</c:v>
                </c:pt>
                <c:pt idx="5763">
                  <c:v>844</c:v>
                </c:pt>
                <c:pt idx="5764">
                  <c:v>844</c:v>
                </c:pt>
                <c:pt idx="5765">
                  <c:v>844</c:v>
                </c:pt>
                <c:pt idx="5766">
                  <c:v>844</c:v>
                </c:pt>
                <c:pt idx="5767">
                  <c:v>844</c:v>
                </c:pt>
                <c:pt idx="5768">
                  <c:v>844</c:v>
                </c:pt>
                <c:pt idx="5769">
                  <c:v>844</c:v>
                </c:pt>
                <c:pt idx="5770">
                  <c:v>844</c:v>
                </c:pt>
                <c:pt idx="5771">
                  <c:v>844</c:v>
                </c:pt>
                <c:pt idx="5772">
                  <c:v>844</c:v>
                </c:pt>
                <c:pt idx="5773">
                  <c:v>844</c:v>
                </c:pt>
                <c:pt idx="5774">
                  <c:v>844</c:v>
                </c:pt>
                <c:pt idx="5775">
                  <c:v>844</c:v>
                </c:pt>
                <c:pt idx="5776">
                  <c:v>844</c:v>
                </c:pt>
                <c:pt idx="5777">
                  <c:v>844</c:v>
                </c:pt>
                <c:pt idx="5778">
                  <c:v>844</c:v>
                </c:pt>
                <c:pt idx="5779">
                  <c:v>844</c:v>
                </c:pt>
                <c:pt idx="5780">
                  <c:v>844</c:v>
                </c:pt>
                <c:pt idx="5781">
                  <c:v>844.09999999999991</c:v>
                </c:pt>
                <c:pt idx="5782">
                  <c:v>844.09999999999991</c:v>
                </c:pt>
                <c:pt idx="5783">
                  <c:v>844.09999999999991</c:v>
                </c:pt>
                <c:pt idx="5784">
                  <c:v>844.09999999999991</c:v>
                </c:pt>
                <c:pt idx="5785">
                  <c:v>844.09999999999991</c:v>
                </c:pt>
                <c:pt idx="5786">
                  <c:v>844.09999999999991</c:v>
                </c:pt>
                <c:pt idx="5787">
                  <c:v>844.09999999999991</c:v>
                </c:pt>
                <c:pt idx="5788">
                  <c:v>844.09999999999991</c:v>
                </c:pt>
                <c:pt idx="5789">
                  <c:v>844.09999999999991</c:v>
                </c:pt>
                <c:pt idx="5790">
                  <c:v>844.09999999999991</c:v>
                </c:pt>
                <c:pt idx="5791">
                  <c:v>844.09999999999991</c:v>
                </c:pt>
                <c:pt idx="5792">
                  <c:v>844.09999999999991</c:v>
                </c:pt>
                <c:pt idx="5793">
                  <c:v>844.09999999999991</c:v>
                </c:pt>
                <c:pt idx="5794">
                  <c:v>844.09999999999991</c:v>
                </c:pt>
                <c:pt idx="5795">
                  <c:v>844.09999999999991</c:v>
                </c:pt>
                <c:pt idx="5796">
                  <c:v>844.09999999999991</c:v>
                </c:pt>
                <c:pt idx="5797">
                  <c:v>844.09999999999991</c:v>
                </c:pt>
                <c:pt idx="5798">
                  <c:v>844.09999999999991</c:v>
                </c:pt>
                <c:pt idx="5799">
                  <c:v>844.09999999999991</c:v>
                </c:pt>
                <c:pt idx="5800">
                  <c:v>844.2</c:v>
                </c:pt>
                <c:pt idx="5801">
                  <c:v>844.2</c:v>
                </c:pt>
                <c:pt idx="5802">
                  <c:v>844.2</c:v>
                </c:pt>
                <c:pt idx="5803">
                  <c:v>844.2</c:v>
                </c:pt>
                <c:pt idx="5804">
                  <c:v>844.2</c:v>
                </c:pt>
                <c:pt idx="5805">
                  <c:v>844.2</c:v>
                </c:pt>
                <c:pt idx="5806">
                  <c:v>844.2</c:v>
                </c:pt>
                <c:pt idx="5807">
                  <c:v>844.2</c:v>
                </c:pt>
                <c:pt idx="5808">
                  <c:v>844.2</c:v>
                </c:pt>
                <c:pt idx="5809">
                  <c:v>844.2</c:v>
                </c:pt>
                <c:pt idx="5810">
                  <c:v>844.2</c:v>
                </c:pt>
                <c:pt idx="5811">
                  <c:v>844.2</c:v>
                </c:pt>
                <c:pt idx="5812">
                  <c:v>844.2</c:v>
                </c:pt>
                <c:pt idx="5813">
                  <c:v>844.2</c:v>
                </c:pt>
                <c:pt idx="5814">
                  <c:v>844.2</c:v>
                </c:pt>
                <c:pt idx="5815">
                  <c:v>844.2</c:v>
                </c:pt>
                <c:pt idx="5816">
                  <c:v>844.2</c:v>
                </c:pt>
                <c:pt idx="5817">
                  <c:v>844.2</c:v>
                </c:pt>
                <c:pt idx="5818">
                  <c:v>844.3</c:v>
                </c:pt>
                <c:pt idx="5819">
                  <c:v>844.3</c:v>
                </c:pt>
                <c:pt idx="5820">
                  <c:v>844.3</c:v>
                </c:pt>
                <c:pt idx="5821">
                  <c:v>844.3</c:v>
                </c:pt>
                <c:pt idx="5822">
                  <c:v>844.3</c:v>
                </c:pt>
                <c:pt idx="5823">
                  <c:v>844.3</c:v>
                </c:pt>
                <c:pt idx="5824">
                  <c:v>844.3</c:v>
                </c:pt>
                <c:pt idx="5825">
                  <c:v>844.3</c:v>
                </c:pt>
                <c:pt idx="5826">
                  <c:v>844.3</c:v>
                </c:pt>
                <c:pt idx="5827">
                  <c:v>844.3</c:v>
                </c:pt>
                <c:pt idx="5828">
                  <c:v>844.3</c:v>
                </c:pt>
                <c:pt idx="5829">
                  <c:v>844.3</c:v>
                </c:pt>
                <c:pt idx="5830">
                  <c:v>844.3</c:v>
                </c:pt>
                <c:pt idx="5831">
                  <c:v>844.3</c:v>
                </c:pt>
                <c:pt idx="5832">
                  <c:v>844.3</c:v>
                </c:pt>
                <c:pt idx="5833">
                  <c:v>844.3</c:v>
                </c:pt>
                <c:pt idx="5834">
                  <c:v>844.3</c:v>
                </c:pt>
                <c:pt idx="5835">
                  <c:v>844.3</c:v>
                </c:pt>
                <c:pt idx="5836">
                  <c:v>844.39999999999986</c:v>
                </c:pt>
                <c:pt idx="5837">
                  <c:v>844.39999999999986</c:v>
                </c:pt>
                <c:pt idx="5838">
                  <c:v>844.39999999999986</c:v>
                </c:pt>
                <c:pt idx="5839">
                  <c:v>844.39999999999986</c:v>
                </c:pt>
                <c:pt idx="5840">
                  <c:v>844.39999999999986</c:v>
                </c:pt>
                <c:pt idx="5841">
                  <c:v>844.39999999999986</c:v>
                </c:pt>
                <c:pt idx="5842">
                  <c:v>844.39999999999986</c:v>
                </c:pt>
                <c:pt idx="5843">
                  <c:v>844.39999999999986</c:v>
                </c:pt>
                <c:pt idx="5844">
                  <c:v>844.39999999999986</c:v>
                </c:pt>
                <c:pt idx="5845">
                  <c:v>844.39999999999986</c:v>
                </c:pt>
                <c:pt idx="5846">
                  <c:v>844.39999999999986</c:v>
                </c:pt>
                <c:pt idx="5847">
                  <c:v>844.39999999999986</c:v>
                </c:pt>
                <c:pt idx="5848">
                  <c:v>844.39999999999986</c:v>
                </c:pt>
                <c:pt idx="5849">
                  <c:v>844.39999999999986</c:v>
                </c:pt>
                <c:pt idx="5850">
                  <c:v>844.39999999999986</c:v>
                </c:pt>
                <c:pt idx="5851">
                  <c:v>844.39999999999986</c:v>
                </c:pt>
                <c:pt idx="5852">
                  <c:v>844.39999999999986</c:v>
                </c:pt>
                <c:pt idx="5853">
                  <c:v>844.39999999999986</c:v>
                </c:pt>
                <c:pt idx="5854">
                  <c:v>844.5</c:v>
                </c:pt>
                <c:pt idx="5855">
                  <c:v>844.5</c:v>
                </c:pt>
                <c:pt idx="5856">
                  <c:v>844.5</c:v>
                </c:pt>
                <c:pt idx="5857">
                  <c:v>844.5</c:v>
                </c:pt>
                <c:pt idx="5858">
                  <c:v>844.5</c:v>
                </c:pt>
                <c:pt idx="5859">
                  <c:v>844.5</c:v>
                </c:pt>
                <c:pt idx="5860">
                  <c:v>844.5</c:v>
                </c:pt>
                <c:pt idx="5861">
                  <c:v>844.5</c:v>
                </c:pt>
                <c:pt idx="5862">
                  <c:v>844.5</c:v>
                </c:pt>
                <c:pt idx="5863">
                  <c:v>844.5</c:v>
                </c:pt>
                <c:pt idx="5864">
                  <c:v>844.5</c:v>
                </c:pt>
                <c:pt idx="5865">
                  <c:v>844.5</c:v>
                </c:pt>
                <c:pt idx="5866">
                  <c:v>844.5</c:v>
                </c:pt>
                <c:pt idx="5867">
                  <c:v>844.5</c:v>
                </c:pt>
                <c:pt idx="5868">
                  <c:v>844.5</c:v>
                </c:pt>
                <c:pt idx="5869">
                  <c:v>844.5</c:v>
                </c:pt>
                <c:pt idx="5870">
                  <c:v>844.5</c:v>
                </c:pt>
                <c:pt idx="5871">
                  <c:v>844.5</c:v>
                </c:pt>
                <c:pt idx="5872">
                  <c:v>844.59999999999991</c:v>
                </c:pt>
                <c:pt idx="5873">
                  <c:v>844.59999999999991</c:v>
                </c:pt>
                <c:pt idx="5874">
                  <c:v>844.59999999999991</c:v>
                </c:pt>
                <c:pt idx="5875">
                  <c:v>844.59999999999991</c:v>
                </c:pt>
                <c:pt idx="5876">
                  <c:v>844.59999999999991</c:v>
                </c:pt>
                <c:pt idx="5877">
                  <c:v>844.59999999999991</c:v>
                </c:pt>
                <c:pt idx="5878">
                  <c:v>844.59999999999991</c:v>
                </c:pt>
                <c:pt idx="5879">
                  <c:v>844.59999999999991</c:v>
                </c:pt>
                <c:pt idx="5880">
                  <c:v>844.59999999999991</c:v>
                </c:pt>
                <c:pt idx="5881">
                  <c:v>844.59999999999991</c:v>
                </c:pt>
                <c:pt idx="5882">
                  <c:v>844.59999999999991</c:v>
                </c:pt>
                <c:pt idx="5883">
                  <c:v>844.59999999999991</c:v>
                </c:pt>
                <c:pt idx="5884">
                  <c:v>844.59999999999991</c:v>
                </c:pt>
                <c:pt idx="5885">
                  <c:v>844.59999999999991</c:v>
                </c:pt>
                <c:pt idx="5886">
                  <c:v>844.59999999999991</c:v>
                </c:pt>
                <c:pt idx="5887">
                  <c:v>844.59999999999991</c:v>
                </c:pt>
                <c:pt idx="5888">
                  <c:v>844.59999999999991</c:v>
                </c:pt>
                <c:pt idx="5889">
                  <c:v>844.59999999999991</c:v>
                </c:pt>
                <c:pt idx="5890">
                  <c:v>844.7</c:v>
                </c:pt>
                <c:pt idx="5891">
                  <c:v>844.7</c:v>
                </c:pt>
                <c:pt idx="5892">
                  <c:v>844.7</c:v>
                </c:pt>
                <c:pt idx="5893">
                  <c:v>844.7</c:v>
                </c:pt>
                <c:pt idx="5894">
                  <c:v>844.7</c:v>
                </c:pt>
                <c:pt idx="5895">
                  <c:v>844.7</c:v>
                </c:pt>
                <c:pt idx="5896">
                  <c:v>844.7</c:v>
                </c:pt>
                <c:pt idx="5897">
                  <c:v>844.7</c:v>
                </c:pt>
                <c:pt idx="5898">
                  <c:v>844.7</c:v>
                </c:pt>
                <c:pt idx="5899">
                  <c:v>844.7</c:v>
                </c:pt>
                <c:pt idx="5900">
                  <c:v>844.7</c:v>
                </c:pt>
                <c:pt idx="5901">
                  <c:v>844.7</c:v>
                </c:pt>
                <c:pt idx="5902">
                  <c:v>844.7</c:v>
                </c:pt>
                <c:pt idx="5903">
                  <c:v>844.7</c:v>
                </c:pt>
                <c:pt idx="5904">
                  <c:v>844.7</c:v>
                </c:pt>
                <c:pt idx="5905">
                  <c:v>844.7</c:v>
                </c:pt>
                <c:pt idx="5906">
                  <c:v>844.7</c:v>
                </c:pt>
                <c:pt idx="5907">
                  <c:v>844.7</c:v>
                </c:pt>
                <c:pt idx="5908">
                  <c:v>844.7</c:v>
                </c:pt>
                <c:pt idx="5909">
                  <c:v>844.8</c:v>
                </c:pt>
                <c:pt idx="5910">
                  <c:v>844.8</c:v>
                </c:pt>
                <c:pt idx="5911">
                  <c:v>844.8</c:v>
                </c:pt>
                <c:pt idx="5912">
                  <c:v>844.8</c:v>
                </c:pt>
                <c:pt idx="5913">
                  <c:v>844.8</c:v>
                </c:pt>
                <c:pt idx="5914">
                  <c:v>844.8</c:v>
                </c:pt>
                <c:pt idx="5915">
                  <c:v>844.8</c:v>
                </c:pt>
                <c:pt idx="5916">
                  <c:v>844.8</c:v>
                </c:pt>
                <c:pt idx="5917">
                  <c:v>844.8</c:v>
                </c:pt>
                <c:pt idx="5918">
                  <c:v>844.8</c:v>
                </c:pt>
                <c:pt idx="5919">
                  <c:v>844.8</c:v>
                </c:pt>
                <c:pt idx="5920">
                  <c:v>844.8</c:v>
                </c:pt>
                <c:pt idx="5921">
                  <c:v>844.8</c:v>
                </c:pt>
                <c:pt idx="5922">
                  <c:v>844.8</c:v>
                </c:pt>
                <c:pt idx="5923">
                  <c:v>844.8</c:v>
                </c:pt>
                <c:pt idx="5924">
                  <c:v>844.8</c:v>
                </c:pt>
                <c:pt idx="5925">
                  <c:v>844.8</c:v>
                </c:pt>
                <c:pt idx="5926">
                  <c:v>844.8</c:v>
                </c:pt>
                <c:pt idx="5927">
                  <c:v>844.89999999999986</c:v>
                </c:pt>
                <c:pt idx="5928">
                  <c:v>844.89999999999986</c:v>
                </c:pt>
                <c:pt idx="5929">
                  <c:v>844.89999999999986</c:v>
                </c:pt>
                <c:pt idx="5930">
                  <c:v>844.89999999999986</c:v>
                </c:pt>
                <c:pt idx="5931">
                  <c:v>844.89999999999986</c:v>
                </c:pt>
                <c:pt idx="5932">
                  <c:v>844.89999999999986</c:v>
                </c:pt>
                <c:pt idx="5933">
                  <c:v>844.89999999999986</c:v>
                </c:pt>
                <c:pt idx="5934">
                  <c:v>844.89999999999986</c:v>
                </c:pt>
                <c:pt idx="5935">
                  <c:v>844.89999999999986</c:v>
                </c:pt>
                <c:pt idx="5936">
                  <c:v>844.89999999999986</c:v>
                </c:pt>
                <c:pt idx="5937">
                  <c:v>844.89999999999986</c:v>
                </c:pt>
                <c:pt idx="5938">
                  <c:v>844.89999999999986</c:v>
                </c:pt>
                <c:pt idx="5939">
                  <c:v>844.89999999999986</c:v>
                </c:pt>
                <c:pt idx="5940">
                  <c:v>844.89999999999986</c:v>
                </c:pt>
                <c:pt idx="5941">
                  <c:v>844.89999999999986</c:v>
                </c:pt>
                <c:pt idx="5942">
                  <c:v>844.89999999999986</c:v>
                </c:pt>
                <c:pt idx="5943">
                  <c:v>844.89999999999986</c:v>
                </c:pt>
                <c:pt idx="5944">
                  <c:v>844.89999999999986</c:v>
                </c:pt>
                <c:pt idx="5945">
                  <c:v>845</c:v>
                </c:pt>
                <c:pt idx="5946">
                  <c:v>845</c:v>
                </c:pt>
                <c:pt idx="5947">
                  <c:v>845</c:v>
                </c:pt>
                <c:pt idx="5948">
                  <c:v>845</c:v>
                </c:pt>
                <c:pt idx="5949">
                  <c:v>845</c:v>
                </c:pt>
                <c:pt idx="5950">
                  <c:v>845</c:v>
                </c:pt>
                <c:pt idx="5951">
                  <c:v>845</c:v>
                </c:pt>
                <c:pt idx="5952">
                  <c:v>845</c:v>
                </c:pt>
                <c:pt idx="5953">
                  <c:v>845</c:v>
                </c:pt>
                <c:pt idx="5954">
                  <c:v>845</c:v>
                </c:pt>
                <c:pt idx="5955">
                  <c:v>845</c:v>
                </c:pt>
                <c:pt idx="5956">
                  <c:v>845</c:v>
                </c:pt>
                <c:pt idx="5957">
                  <c:v>845</c:v>
                </c:pt>
                <c:pt idx="5958">
                  <c:v>845</c:v>
                </c:pt>
                <c:pt idx="5959">
                  <c:v>845</c:v>
                </c:pt>
                <c:pt idx="5960">
                  <c:v>845</c:v>
                </c:pt>
                <c:pt idx="5961">
                  <c:v>845</c:v>
                </c:pt>
                <c:pt idx="5962">
                  <c:v>845</c:v>
                </c:pt>
                <c:pt idx="5963">
                  <c:v>845.09999999999991</c:v>
                </c:pt>
                <c:pt idx="5964">
                  <c:v>845.09999999999991</c:v>
                </c:pt>
                <c:pt idx="5965">
                  <c:v>845.09999999999991</c:v>
                </c:pt>
                <c:pt idx="5966">
                  <c:v>845.09999999999991</c:v>
                </c:pt>
                <c:pt idx="5967">
                  <c:v>845.09999999999991</c:v>
                </c:pt>
                <c:pt idx="5968">
                  <c:v>845.09999999999991</c:v>
                </c:pt>
                <c:pt idx="5969">
                  <c:v>845.09999999999991</c:v>
                </c:pt>
                <c:pt idx="5970">
                  <c:v>845.09999999999991</c:v>
                </c:pt>
                <c:pt idx="5971">
                  <c:v>845.09999999999991</c:v>
                </c:pt>
                <c:pt idx="5972">
                  <c:v>845.09999999999991</c:v>
                </c:pt>
                <c:pt idx="5973">
                  <c:v>845.09999999999991</c:v>
                </c:pt>
                <c:pt idx="5974">
                  <c:v>845.09999999999991</c:v>
                </c:pt>
                <c:pt idx="5975">
                  <c:v>845.09999999999991</c:v>
                </c:pt>
                <c:pt idx="5976">
                  <c:v>845.09999999999991</c:v>
                </c:pt>
                <c:pt idx="5977">
                  <c:v>845.09999999999991</c:v>
                </c:pt>
                <c:pt idx="5978">
                  <c:v>845.09999999999991</c:v>
                </c:pt>
                <c:pt idx="5979">
                  <c:v>845.09999999999991</c:v>
                </c:pt>
                <c:pt idx="5980">
                  <c:v>845.09999999999991</c:v>
                </c:pt>
                <c:pt idx="5981">
                  <c:v>845.2</c:v>
                </c:pt>
                <c:pt idx="5982">
                  <c:v>845.2</c:v>
                </c:pt>
                <c:pt idx="5983">
                  <c:v>845.2</c:v>
                </c:pt>
                <c:pt idx="5984">
                  <c:v>845.2</c:v>
                </c:pt>
                <c:pt idx="5985">
                  <c:v>845.2</c:v>
                </c:pt>
                <c:pt idx="5986">
                  <c:v>845.2</c:v>
                </c:pt>
                <c:pt idx="5987">
                  <c:v>845.2</c:v>
                </c:pt>
                <c:pt idx="5988">
                  <c:v>845.2</c:v>
                </c:pt>
                <c:pt idx="5989">
                  <c:v>845.3</c:v>
                </c:pt>
                <c:pt idx="5990">
                  <c:v>845.39999999999986</c:v>
                </c:pt>
                <c:pt idx="5991">
                  <c:v>845.59999999999991</c:v>
                </c:pt>
                <c:pt idx="5992">
                  <c:v>845.8</c:v>
                </c:pt>
                <c:pt idx="5993">
                  <c:v>846</c:v>
                </c:pt>
                <c:pt idx="5994">
                  <c:v>846.2</c:v>
                </c:pt>
                <c:pt idx="5995">
                  <c:v>846.39999999999986</c:v>
                </c:pt>
                <c:pt idx="5996">
                  <c:v>846.5</c:v>
                </c:pt>
                <c:pt idx="5997">
                  <c:v>846.7</c:v>
                </c:pt>
                <c:pt idx="5998">
                  <c:v>846.89999999999986</c:v>
                </c:pt>
                <c:pt idx="5999">
                  <c:v>847.09999999999991</c:v>
                </c:pt>
                <c:pt idx="6000">
                  <c:v>847.3</c:v>
                </c:pt>
                <c:pt idx="6001">
                  <c:v>847.5</c:v>
                </c:pt>
                <c:pt idx="6002">
                  <c:v>847.59999999999991</c:v>
                </c:pt>
                <c:pt idx="6003">
                  <c:v>847.8</c:v>
                </c:pt>
                <c:pt idx="6004">
                  <c:v>848</c:v>
                </c:pt>
                <c:pt idx="6005">
                  <c:v>848.2</c:v>
                </c:pt>
                <c:pt idx="6006">
                  <c:v>848.39999999999986</c:v>
                </c:pt>
                <c:pt idx="6007">
                  <c:v>848.59999999999991</c:v>
                </c:pt>
                <c:pt idx="6008">
                  <c:v>848.7</c:v>
                </c:pt>
                <c:pt idx="6009">
                  <c:v>848.89999999999986</c:v>
                </c:pt>
                <c:pt idx="6010">
                  <c:v>849.09999999999991</c:v>
                </c:pt>
                <c:pt idx="6011">
                  <c:v>849.3</c:v>
                </c:pt>
                <c:pt idx="6012">
                  <c:v>849.5</c:v>
                </c:pt>
                <c:pt idx="6013">
                  <c:v>849.7</c:v>
                </c:pt>
                <c:pt idx="6014">
                  <c:v>849.8</c:v>
                </c:pt>
                <c:pt idx="6015">
                  <c:v>850</c:v>
                </c:pt>
                <c:pt idx="6016">
                  <c:v>850.2</c:v>
                </c:pt>
                <c:pt idx="6017">
                  <c:v>850.39999999999986</c:v>
                </c:pt>
                <c:pt idx="6018">
                  <c:v>850.59999999999991</c:v>
                </c:pt>
                <c:pt idx="6019">
                  <c:v>850.8</c:v>
                </c:pt>
                <c:pt idx="6020">
                  <c:v>850.89999999999986</c:v>
                </c:pt>
                <c:pt idx="6021">
                  <c:v>851.09999999999991</c:v>
                </c:pt>
                <c:pt idx="6022">
                  <c:v>851.3</c:v>
                </c:pt>
                <c:pt idx="6023">
                  <c:v>851.5</c:v>
                </c:pt>
                <c:pt idx="6024">
                  <c:v>851.7</c:v>
                </c:pt>
                <c:pt idx="6025">
                  <c:v>851.89999999999986</c:v>
                </c:pt>
                <c:pt idx="6026">
                  <c:v>852</c:v>
                </c:pt>
                <c:pt idx="6027">
                  <c:v>852.2</c:v>
                </c:pt>
                <c:pt idx="6028">
                  <c:v>852.39999999999986</c:v>
                </c:pt>
                <c:pt idx="6029">
                  <c:v>852.7</c:v>
                </c:pt>
                <c:pt idx="6030">
                  <c:v>853</c:v>
                </c:pt>
                <c:pt idx="6031">
                  <c:v>853.3</c:v>
                </c:pt>
                <c:pt idx="6032">
                  <c:v>853.5</c:v>
                </c:pt>
                <c:pt idx="6033">
                  <c:v>853.8</c:v>
                </c:pt>
                <c:pt idx="6034">
                  <c:v>854.09999999999991</c:v>
                </c:pt>
                <c:pt idx="6035">
                  <c:v>854.39999999999986</c:v>
                </c:pt>
                <c:pt idx="6036">
                  <c:v>854.7</c:v>
                </c:pt>
                <c:pt idx="6037">
                  <c:v>855</c:v>
                </c:pt>
                <c:pt idx="6038">
                  <c:v>855.2</c:v>
                </c:pt>
                <c:pt idx="6039">
                  <c:v>855.5</c:v>
                </c:pt>
                <c:pt idx="6040">
                  <c:v>855.8</c:v>
                </c:pt>
                <c:pt idx="6041">
                  <c:v>856.09999999999991</c:v>
                </c:pt>
                <c:pt idx="6042">
                  <c:v>856.39999999999986</c:v>
                </c:pt>
                <c:pt idx="6043">
                  <c:v>856.59999999999991</c:v>
                </c:pt>
                <c:pt idx="6044">
                  <c:v>856.89999999999986</c:v>
                </c:pt>
                <c:pt idx="6045">
                  <c:v>857.2</c:v>
                </c:pt>
                <c:pt idx="6046">
                  <c:v>857.5</c:v>
                </c:pt>
                <c:pt idx="6047">
                  <c:v>857.8</c:v>
                </c:pt>
                <c:pt idx="6048">
                  <c:v>858.09999999999991</c:v>
                </c:pt>
                <c:pt idx="6049">
                  <c:v>858.3</c:v>
                </c:pt>
                <c:pt idx="6050">
                  <c:v>858.59999999999991</c:v>
                </c:pt>
                <c:pt idx="6051">
                  <c:v>858.89999999999986</c:v>
                </c:pt>
                <c:pt idx="6052">
                  <c:v>859.2</c:v>
                </c:pt>
                <c:pt idx="6053">
                  <c:v>859.5</c:v>
                </c:pt>
                <c:pt idx="6054">
                  <c:v>859.8</c:v>
                </c:pt>
                <c:pt idx="6055">
                  <c:v>860.09999999999991</c:v>
                </c:pt>
                <c:pt idx="6056">
                  <c:v>860.39999999999986</c:v>
                </c:pt>
                <c:pt idx="6057">
                  <c:v>860.7</c:v>
                </c:pt>
                <c:pt idx="6058">
                  <c:v>861</c:v>
                </c:pt>
                <c:pt idx="6059">
                  <c:v>861.39999999999986</c:v>
                </c:pt>
                <c:pt idx="6060">
                  <c:v>861.7</c:v>
                </c:pt>
                <c:pt idx="6061">
                  <c:v>862</c:v>
                </c:pt>
                <c:pt idx="6062">
                  <c:v>862.3</c:v>
                </c:pt>
                <c:pt idx="6063">
                  <c:v>862.59999999999991</c:v>
                </c:pt>
                <c:pt idx="6064">
                  <c:v>863</c:v>
                </c:pt>
                <c:pt idx="6065">
                  <c:v>863.3</c:v>
                </c:pt>
                <c:pt idx="6066">
                  <c:v>863.59999999999991</c:v>
                </c:pt>
                <c:pt idx="6067">
                  <c:v>863.89999999999986</c:v>
                </c:pt>
                <c:pt idx="6068">
                  <c:v>864.2</c:v>
                </c:pt>
                <c:pt idx="6069">
                  <c:v>864.59999999999991</c:v>
                </c:pt>
                <c:pt idx="6070">
                  <c:v>864.89999999999986</c:v>
                </c:pt>
                <c:pt idx="6071">
                  <c:v>865.2</c:v>
                </c:pt>
                <c:pt idx="6072">
                  <c:v>865.5</c:v>
                </c:pt>
                <c:pt idx="6073">
                  <c:v>865.8</c:v>
                </c:pt>
                <c:pt idx="6074">
                  <c:v>866.2</c:v>
                </c:pt>
                <c:pt idx="6075">
                  <c:v>866.5</c:v>
                </c:pt>
                <c:pt idx="6076">
                  <c:v>866.8</c:v>
                </c:pt>
                <c:pt idx="6077">
                  <c:v>867.2</c:v>
                </c:pt>
                <c:pt idx="6078">
                  <c:v>867.5</c:v>
                </c:pt>
                <c:pt idx="6079">
                  <c:v>867.8</c:v>
                </c:pt>
                <c:pt idx="6080">
                  <c:v>868.2</c:v>
                </c:pt>
                <c:pt idx="6081">
                  <c:v>868.5</c:v>
                </c:pt>
                <c:pt idx="6082">
                  <c:v>868.89999999999986</c:v>
                </c:pt>
                <c:pt idx="6083">
                  <c:v>869.2</c:v>
                </c:pt>
                <c:pt idx="6084">
                  <c:v>869.59999999999991</c:v>
                </c:pt>
                <c:pt idx="6085">
                  <c:v>869.89999999999986</c:v>
                </c:pt>
                <c:pt idx="6086">
                  <c:v>870.3</c:v>
                </c:pt>
                <c:pt idx="6087">
                  <c:v>870.59999999999991</c:v>
                </c:pt>
                <c:pt idx="6088">
                  <c:v>871</c:v>
                </c:pt>
                <c:pt idx="6089">
                  <c:v>871.3</c:v>
                </c:pt>
                <c:pt idx="6090">
                  <c:v>871.7</c:v>
                </c:pt>
                <c:pt idx="6091">
                  <c:v>872</c:v>
                </c:pt>
                <c:pt idx="6092">
                  <c:v>872.39999999999986</c:v>
                </c:pt>
                <c:pt idx="6093">
                  <c:v>872.7</c:v>
                </c:pt>
                <c:pt idx="6094">
                  <c:v>873.09999999999991</c:v>
                </c:pt>
                <c:pt idx="6095">
                  <c:v>873.39999999999986</c:v>
                </c:pt>
                <c:pt idx="6096">
                  <c:v>873.7</c:v>
                </c:pt>
                <c:pt idx="6097">
                  <c:v>874.09999999999991</c:v>
                </c:pt>
                <c:pt idx="6098">
                  <c:v>874.5</c:v>
                </c:pt>
                <c:pt idx="6099">
                  <c:v>874.8</c:v>
                </c:pt>
                <c:pt idx="6100">
                  <c:v>875.2</c:v>
                </c:pt>
                <c:pt idx="6101">
                  <c:v>875.5</c:v>
                </c:pt>
                <c:pt idx="6102">
                  <c:v>875.89999999999986</c:v>
                </c:pt>
                <c:pt idx="6103">
                  <c:v>876.2</c:v>
                </c:pt>
                <c:pt idx="6104">
                  <c:v>876.59999999999991</c:v>
                </c:pt>
                <c:pt idx="6105">
                  <c:v>877</c:v>
                </c:pt>
                <c:pt idx="6106">
                  <c:v>877.3</c:v>
                </c:pt>
                <c:pt idx="6107">
                  <c:v>877.7</c:v>
                </c:pt>
                <c:pt idx="6108">
                  <c:v>878</c:v>
                </c:pt>
                <c:pt idx="6109">
                  <c:v>878.39999999999986</c:v>
                </c:pt>
                <c:pt idx="6110">
                  <c:v>878.7</c:v>
                </c:pt>
                <c:pt idx="6111">
                  <c:v>879.09999999999991</c:v>
                </c:pt>
                <c:pt idx="6112">
                  <c:v>879.5</c:v>
                </c:pt>
                <c:pt idx="6113">
                  <c:v>879.8</c:v>
                </c:pt>
                <c:pt idx="6114">
                  <c:v>880.2</c:v>
                </c:pt>
                <c:pt idx="6115">
                  <c:v>880.5</c:v>
                </c:pt>
                <c:pt idx="6116">
                  <c:v>880.89999999999986</c:v>
                </c:pt>
                <c:pt idx="6117">
                  <c:v>881.2</c:v>
                </c:pt>
                <c:pt idx="6118">
                  <c:v>881.39999999999986</c:v>
                </c:pt>
                <c:pt idx="6119">
                  <c:v>881.5</c:v>
                </c:pt>
                <c:pt idx="6120">
                  <c:v>881.59999999999991</c:v>
                </c:pt>
                <c:pt idx="6121">
                  <c:v>881.8</c:v>
                </c:pt>
                <c:pt idx="6122">
                  <c:v>881.89999999999986</c:v>
                </c:pt>
                <c:pt idx="6123">
                  <c:v>882</c:v>
                </c:pt>
                <c:pt idx="6124">
                  <c:v>882.09999999999991</c:v>
                </c:pt>
                <c:pt idx="6125">
                  <c:v>882.2</c:v>
                </c:pt>
                <c:pt idx="6126">
                  <c:v>882.39999999999986</c:v>
                </c:pt>
                <c:pt idx="6127">
                  <c:v>882.5</c:v>
                </c:pt>
                <c:pt idx="6128">
                  <c:v>882.59999999999991</c:v>
                </c:pt>
                <c:pt idx="6129">
                  <c:v>882.7</c:v>
                </c:pt>
                <c:pt idx="6130">
                  <c:v>882.8</c:v>
                </c:pt>
                <c:pt idx="6131">
                  <c:v>883</c:v>
                </c:pt>
                <c:pt idx="6132">
                  <c:v>883.09999999999991</c:v>
                </c:pt>
                <c:pt idx="6133">
                  <c:v>883.2</c:v>
                </c:pt>
                <c:pt idx="6134">
                  <c:v>883.3</c:v>
                </c:pt>
                <c:pt idx="6135">
                  <c:v>883.39999999999986</c:v>
                </c:pt>
                <c:pt idx="6136">
                  <c:v>883.59999999999991</c:v>
                </c:pt>
                <c:pt idx="6137">
                  <c:v>883.7</c:v>
                </c:pt>
                <c:pt idx="6138">
                  <c:v>883.8</c:v>
                </c:pt>
                <c:pt idx="6139">
                  <c:v>883.89999999999986</c:v>
                </c:pt>
                <c:pt idx="6140">
                  <c:v>884</c:v>
                </c:pt>
                <c:pt idx="6141">
                  <c:v>884.2</c:v>
                </c:pt>
                <c:pt idx="6142">
                  <c:v>884.3</c:v>
                </c:pt>
                <c:pt idx="6143">
                  <c:v>884.39999999999986</c:v>
                </c:pt>
                <c:pt idx="6144">
                  <c:v>884.5</c:v>
                </c:pt>
                <c:pt idx="6145">
                  <c:v>884.59999999999991</c:v>
                </c:pt>
                <c:pt idx="6146">
                  <c:v>884.7</c:v>
                </c:pt>
                <c:pt idx="6147">
                  <c:v>884.89999999999986</c:v>
                </c:pt>
                <c:pt idx="6148">
                  <c:v>885</c:v>
                </c:pt>
                <c:pt idx="6149">
                  <c:v>885.09999999999991</c:v>
                </c:pt>
                <c:pt idx="6150">
                  <c:v>885.2</c:v>
                </c:pt>
                <c:pt idx="6151">
                  <c:v>885.3</c:v>
                </c:pt>
                <c:pt idx="6152">
                  <c:v>885.5</c:v>
                </c:pt>
                <c:pt idx="6153">
                  <c:v>885.59999999999991</c:v>
                </c:pt>
                <c:pt idx="6154">
                  <c:v>885.7</c:v>
                </c:pt>
                <c:pt idx="6155">
                  <c:v>885.8</c:v>
                </c:pt>
                <c:pt idx="6156">
                  <c:v>885.89999999999986</c:v>
                </c:pt>
                <c:pt idx="6157">
                  <c:v>886.09999999999991</c:v>
                </c:pt>
                <c:pt idx="6158">
                  <c:v>886.2</c:v>
                </c:pt>
                <c:pt idx="6159">
                  <c:v>886.3</c:v>
                </c:pt>
                <c:pt idx="6160">
                  <c:v>886.39999999999986</c:v>
                </c:pt>
                <c:pt idx="6161">
                  <c:v>886.5</c:v>
                </c:pt>
                <c:pt idx="6162">
                  <c:v>886.7</c:v>
                </c:pt>
                <c:pt idx="6163">
                  <c:v>886.8</c:v>
                </c:pt>
                <c:pt idx="6164">
                  <c:v>886.89999999999986</c:v>
                </c:pt>
                <c:pt idx="6165">
                  <c:v>887</c:v>
                </c:pt>
                <c:pt idx="6166">
                  <c:v>887.09999999999991</c:v>
                </c:pt>
                <c:pt idx="6167">
                  <c:v>887.2</c:v>
                </c:pt>
                <c:pt idx="6168">
                  <c:v>887.39999999999986</c:v>
                </c:pt>
                <c:pt idx="6169">
                  <c:v>887.5</c:v>
                </c:pt>
                <c:pt idx="6170">
                  <c:v>887.59999999999991</c:v>
                </c:pt>
                <c:pt idx="6171">
                  <c:v>887.7</c:v>
                </c:pt>
                <c:pt idx="6172">
                  <c:v>887.8</c:v>
                </c:pt>
                <c:pt idx="6173">
                  <c:v>888</c:v>
                </c:pt>
                <c:pt idx="6174">
                  <c:v>888.09999999999991</c:v>
                </c:pt>
                <c:pt idx="6175">
                  <c:v>888.2</c:v>
                </c:pt>
                <c:pt idx="6176">
                  <c:v>888.3</c:v>
                </c:pt>
                <c:pt idx="6177">
                  <c:v>888.39999999999986</c:v>
                </c:pt>
                <c:pt idx="6178">
                  <c:v>888.59999999999991</c:v>
                </c:pt>
                <c:pt idx="6179">
                  <c:v>889.09999999999991</c:v>
                </c:pt>
                <c:pt idx="6180">
                  <c:v>889.7</c:v>
                </c:pt>
                <c:pt idx="6181">
                  <c:v>890.3</c:v>
                </c:pt>
                <c:pt idx="6182">
                  <c:v>890.8</c:v>
                </c:pt>
                <c:pt idx="6183">
                  <c:v>891.39999999999986</c:v>
                </c:pt>
                <c:pt idx="6184">
                  <c:v>892</c:v>
                </c:pt>
                <c:pt idx="6185">
                  <c:v>892.59999999999991</c:v>
                </c:pt>
                <c:pt idx="6186">
                  <c:v>893.2</c:v>
                </c:pt>
                <c:pt idx="6187">
                  <c:v>893.7</c:v>
                </c:pt>
                <c:pt idx="6188">
                  <c:v>894.3</c:v>
                </c:pt>
                <c:pt idx="6189">
                  <c:v>894.89999999999986</c:v>
                </c:pt>
                <c:pt idx="6190">
                  <c:v>895.5</c:v>
                </c:pt>
                <c:pt idx="6191">
                  <c:v>896</c:v>
                </c:pt>
                <c:pt idx="6192">
                  <c:v>896.39999999999986</c:v>
                </c:pt>
                <c:pt idx="6193">
                  <c:v>896.8</c:v>
                </c:pt>
                <c:pt idx="6194">
                  <c:v>897.2</c:v>
                </c:pt>
                <c:pt idx="6195">
                  <c:v>897.59999999999991</c:v>
                </c:pt>
                <c:pt idx="6196">
                  <c:v>898</c:v>
                </c:pt>
                <c:pt idx="6197">
                  <c:v>898.39999999999986</c:v>
                </c:pt>
                <c:pt idx="6198">
                  <c:v>898.8</c:v>
                </c:pt>
                <c:pt idx="6199">
                  <c:v>899.2</c:v>
                </c:pt>
                <c:pt idx="6200">
                  <c:v>899.59999999999991</c:v>
                </c:pt>
                <c:pt idx="6201">
                  <c:v>900</c:v>
                </c:pt>
                <c:pt idx="6202">
                  <c:v>900.39999999999986</c:v>
                </c:pt>
                <c:pt idx="6203">
                  <c:v>900.8</c:v>
                </c:pt>
                <c:pt idx="6204">
                  <c:v>901.2</c:v>
                </c:pt>
                <c:pt idx="6205">
                  <c:v>901.59999999999991</c:v>
                </c:pt>
                <c:pt idx="6206">
                  <c:v>902</c:v>
                </c:pt>
                <c:pt idx="6207">
                  <c:v>902.39999999999986</c:v>
                </c:pt>
                <c:pt idx="6208">
                  <c:v>902.8</c:v>
                </c:pt>
                <c:pt idx="6209">
                  <c:v>903.2</c:v>
                </c:pt>
                <c:pt idx="6210">
                  <c:v>903.59999999999991</c:v>
                </c:pt>
                <c:pt idx="6211">
                  <c:v>904.09999999999991</c:v>
                </c:pt>
                <c:pt idx="6212">
                  <c:v>904.5</c:v>
                </c:pt>
                <c:pt idx="6213">
                  <c:v>904.89999999999986</c:v>
                </c:pt>
                <c:pt idx="6214">
                  <c:v>905.39999999999986</c:v>
                </c:pt>
                <c:pt idx="6215">
                  <c:v>905.8</c:v>
                </c:pt>
                <c:pt idx="6216">
                  <c:v>906.3</c:v>
                </c:pt>
                <c:pt idx="6217">
                  <c:v>906.7</c:v>
                </c:pt>
                <c:pt idx="6218">
                  <c:v>907.2</c:v>
                </c:pt>
                <c:pt idx="6219">
                  <c:v>907.59999999999991</c:v>
                </c:pt>
                <c:pt idx="6220">
                  <c:v>908.09999999999991</c:v>
                </c:pt>
                <c:pt idx="6221">
                  <c:v>908.5</c:v>
                </c:pt>
                <c:pt idx="6222">
                  <c:v>909</c:v>
                </c:pt>
                <c:pt idx="6223">
                  <c:v>909.39999999999986</c:v>
                </c:pt>
                <c:pt idx="6224">
                  <c:v>909.8</c:v>
                </c:pt>
                <c:pt idx="6225">
                  <c:v>910.3</c:v>
                </c:pt>
                <c:pt idx="6226">
                  <c:v>910.8</c:v>
                </c:pt>
                <c:pt idx="6227">
                  <c:v>911.2</c:v>
                </c:pt>
                <c:pt idx="6228">
                  <c:v>911.7</c:v>
                </c:pt>
                <c:pt idx="6229">
                  <c:v>912.2</c:v>
                </c:pt>
                <c:pt idx="6230">
                  <c:v>912.59999999999991</c:v>
                </c:pt>
                <c:pt idx="6231">
                  <c:v>913.09999999999991</c:v>
                </c:pt>
                <c:pt idx="6232">
                  <c:v>913.59999999999991</c:v>
                </c:pt>
                <c:pt idx="6233">
                  <c:v>914</c:v>
                </c:pt>
                <c:pt idx="6234">
                  <c:v>914.5</c:v>
                </c:pt>
                <c:pt idx="6235">
                  <c:v>915</c:v>
                </c:pt>
                <c:pt idx="6236">
                  <c:v>915.39999999999986</c:v>
                </c:pt>
                <c:pt idx="6237">
                  <c:v>915.89999999999986</c:v>
                </c:pt>
                <c:pt idx="6238">
                  <c:v>916.39999999999986</c:v>
                </c:pt>
                <c:pt idx="6239">
                  <c:v>916.8</c:v>
                </c:pt>
                <c:pt idx="6240">
                  <c:v>917.3</c:v>
                </c:pt>
                <c:pt idx="6241">
                  <c:v>917.8</c:v>
                </c:pt>
                <c:pt idx="6242">
                  <c:v>918.2</c:v>
                </c:pt>
                <c:pt idx="6243">
                  <c:v>918.7</c:v>
                </c:pt>
                <c:pt idx="6244">
                  <c:v>919.09999999999991</c:v>
                </c:pt>
                <c:pt idx="6245">
                  <c:v>919.59999999999991</c:v>
                </c:pt>
                <c:pt idx="6246">
                  <c:v>920</c:v>
                </c:pt>
                <c:pt idx="6247">
                  <c:v>920.5</c:v>
                </c:pt>
                <c:pt idx="6248">
                  <c:v>920.89999999999986</c:v>
                </c:pt>
                <c:pt idx="6249">
                  <c:v>921.39999999999986</c:v>
                </c:pt>
                <c:pt idx="6250">
                  <c:v>921.8</c:v>
                </c:pt>
                <c:pt idx="6251">
                  <c:v>922.3</c:v>
                </c:pt>
                <c:pt idx="6252">
                  <c:v>922.7</c:v>
                </c:pt>
                <c:pt idx="6253">
                  <c:v>923.2</c:v>
                </c:pt>
                <c:pt idx="6254">
                  <c:v>923.59999999999991</c:v>
                </c:pt>
                <c:pt idx="6255">
                  <c:v>924.09999999999991</c:v>
                </c:pt>
                <c:pt idx="6256">
                  <c:v>924.5</c:v>
                </c:pt>
                <c:pt idx="6257">
                  <c:v>925</c:v>
                </c:pt>
                <c:pt idx="6258">
                  <c:v>925.39999999999986</c:v>
                </c:pt>
                <c:pt idx="6259">
                  <c:v>925.8</c:v>
                </c:pt>
                <c:pt idx="6260">
                  <c:v>926.2</c:v>
                </c:pt>
                <c:pt idx="6261">
                  <c:v>926.59999999999991</c:v>
                </c:pt>
                <c:pt idx="6262">
                  <c:v>927.09999999999991</c:v>
                </c:pt>
                <c:pt idx="6263">
                  <c:v>927.5</c:v>
                </c:pt>
                <c:pt idx="6264">
                  <c:v>927.89999999999986</c:v>
                </c:pt>
                <c:pt idx="6265">
                  <c:v>928.3</c:v>
                </c:pt>
                <c:pt idx="6266">
                  <c:v>928.8</c:v>
                </c:pt>
                <c:pt idx="6267">
                  <c:v>929.2</c:v>
                </c:pt>
                <c:pt idx="6268">
                  <c:v>929.59999999999991</c:v>
                </c:pt>
                <c:pt idx="6269">
                  <c:v>930</c:v>
                </c:pt>
                <c:pt idx="6270">
                  <c:v>930.5</c:v>
                </c:pt>
                <c:pt idx="6271">
                  <c:v>930.89999999999986</c:v>
                </c:pt>
                <c:pt idx="6272">
                  <c:v>931.3</c:v>
                </c:pt>
                <c:pt idx="6273">
                  <c:v>931.7</c:v>
                </c:pt>
                <c:pt idx="6274">
                  <c:v>932.2</c:v>
                </c:pt>
                <c:pt idx="6275">
                  <c:v>932.59999999999991</c:v>
                </c:pt>
                <c:pt idx="6276">
                  <c:v>933.09999999999991</c:v>
                </c:pt>
                <c:pt idx="6277">
                  <c:v>933.5</c:v>
                </c:pt>
                <c:pt idx="6278">
                  <c:v>934</c:v>
                </c:pt>
                <c:pt idx="6279">
                  <c:v>934.5</c:v>
                </c:pt>
                <c:pt idx="6280">
                  <c:v>934.89999999999986</c:v>
                </c:pt>
                <c:pt idx="6281">
                  <c:v>935.39999999999986</c:v>
                </c:pt>
                <c:pt idx="6282">
                  <c:v>935.8</c:v>
                </c:pt>
                <c:pt idx="6283">
                  <c:v>936.3</c:v>
                </c:pt>
                <c:pt idx="6284">
                  <c:v>936.8</c:v>
                </c:pt>
                <c:pt idx="6285">
                  <c:v>937.2</c:v>
                </c:pt>
                <c:pt idx="6286">
                  <c:v>937.7</c:v>
                </c:pt>
                <c:pt idx="6287">
                  <c:v>938.09999999999991</c:v>
                </c:pt>
                <c:pt idx="6288">
                  <c:v>938.59999999999991</c:v>
                </c:pt>
                <c:pt idx="6289">
                  <c:v>939.09999999999991</c:v>
                </c:pt>
                <c:pt idx="6290">
                  <c:v>939.5</c:v>
                </c:pt>
                <c:pt idx="6291">
                  <c:v>939.89999999999986</c:v>
                </c:pt>
                <c:pt idx="6292">
                  <c:v>940.39999999999986</c:v>
                </c:pt>
                <c:pt idx="6293">
                  <c:v>940.8</c:v>
                </c:pt>
                <c:pt idx="6294">
                  <c:v>941.2</c:v>
                </c:pt>
                <c:pt idx="6295">
                  <c:v>941.7</c:v>
                </c:pt>
                <c:pt idx="6296">
                  <c:v>942.09999999999991</c:v>
                </c:pt>
                <c:pt idx="6297">
                  <c:v>942.5</c:v>
                </c:pt>
                <c:pt idx="6298">
                  <c:v>942.89999999999986</c:v>
                </c:pt>
                <c:pt idx="6299">
                  <c:v>943.39999999999986</c:v>
                </c:pt>
                <c:pt idx="6300">
                  <c:v>943.8</c:v>
                </c:pt>
                <c:pt idx="6301">
                  <c:v>944.2</c:v>
                </c:pt>
                <c:pt idx="6302">
                  <c:v>944.59999999999991</c:v>
                </c:pt>
                <c:pt idx="6303">
                  <c:v>945.09999999999991</c:v>
                </c:pt>
                <c:pt idx="6304">
                  <c:v>945.5</c:v>
                </c:pt>
                <c:pt idx="6305">
                  <c:v>945.89999999999986</c:v>
                </c:pt>
                <c:pt idx="6306">
                  <c:v>946.39999999999986</c:v>
                </c:pt>
                <c:pt idx="6307">
                  <c:v>946.8</c:v>
                </c:pt>
                <c:pt idx="6308">
                  <c:v>947.2</c:v>
                </c:pt>
                <c:pt idx="6309">
                  <c:v>947.7</c:v>
                </c:pt>
                <c:pt idx="6310">
                  <c:v>948.09999999999991</c:v>
                </c:pt>
                <c:pt idx="6311">
                  <c:v>948.59999999999991</c:v>
                </c:pt>
                <c:pt idx="6312">
                  <c:v>949</c:v>
                </c:pt>
                <c:pt idx="6313">
                  <c:v>949.39999999999986</c:v>
                </c:pt>
                <c:pt idx="6314">
                  <c:v>949.89999999999986</c:v>
                </c:pt>
                <c:pt idx="6315">
                  <c:v>950.3</c:v>
                </c:pt>
                <c:pt idx="6316">
                  <c:v>950.8</c:v>
                </c:pt>
                <c:pt idx="6317">
                  <c:v>951.2</c:v>
                </c:pt>
                <c:pt idx="6318">
                  <c:v>951.59999999999991</c:v>
                </c:pt>
                <c:pt idx="6319">
                  <c:v>952.09999999999991</c:v>
                </c:pt>
                <c:pt idx="6320">
                  <c:v>952.5</c:v>
                </c:pt>
                <c:pt idx="6321">
                  <c:v>953</c:v>
                </c:pt>
                <c:pt idx="6322">
                  <c:v>953.39999999999986</c:v>
                </c:pt>
                <c:pt idx="6323">
                  <c:v>953.89999999999986</c:v>
                </c:pt>
                <c:pt idx="6324">
                  <c:v>954.3</c:v>
                </c:pt>
                <c:pt idx="6325">
                  <c:v>954.8</c:v>
                </c:pt>
                <c:pt idx="6326">
                  <c:v>955.2</c:v>
                </c:pt>
                <c:pt idx="6327">
                  <c:v>955.7</c:v>
                </c:pt>
                <c:pt idx="6328">
                  <c:v>956.09999999999991</c:v>
                </c:pt>
                <c:pt idx="6329">
                  <c:v>956.59999999999991</c:v>
                </c:pt>
                <c:pt idx="6330">
                  <c:v>957</c:v>
                </c:pt>
                <c:pt idx="6331">
                  <c:v>957.5</c:v>
                </c:pt>
                <c:pt idx="6332">
                  <c:v>957.89999999999986</c:v>
                </c:pt>
                <c:pt idx="6333">
                  <c:v>958.39999999999986</c:v>
                </c:pt>
                <c:pt idx="6334">
                  <c:v>958.8</c:v>
                </c:pt>
                <c:pt idx="6335">
                  <c:v>959.3</c:v>
                </c:pt>
                <c:pt idx="6336">
                  <c:v>959.7</c:v>
                </c:pt>
                <c:pt idx="6337">
                  <c:v>960.2</c:v>
                </c:pt>
                <c:pt idx="6338">
                  <c:v>960.59999999999991</c:v>
                </c:pt>
                <c:pt idx="6339">
                  <c:v>961.09999999999991</c:v>
                </c:pt>
                <c:pt idx="6340">
                  <c:v>961.5</c:v>
                </c:pt>
                <c:pt idx="6341">
                  <c:v>961.89999999999986</c:v>
                </c:pt>
                <c:pt idx="6342">
                  <c:v>962.3</c:v>
                </c:pt>
                <c:pt idx="6343">
                  <c:v>962.8</c:v>
                </c:pt>
                <c:pt idx="6344">
                  <c:v>963.2</c:v>
                </c:pt>
                <c:pt idx="6345">
                  <c:v>963.59999999999991</c:v>
                </c:pt>
                <c:pt idx="6346">
                  <c:v>964.09999999999991</c:v>
                </c:pt>
                <c:pt idx="6347">
                  <c:v>964.5</c:v>
                </c:pt>
                <c:pt idx="6348">
                  <c:v>964.89999999999986</c:v>
                </c:pt>
                <c:pt idx="6349">
                  <c:v>965.3</c:v>
                </c:pt>
                <c:pt idx="6350">
                  <c:v>965.8</c:v>
                </c:pt>
                <c:pt idx="6351">
                  <c:v>966.2</c:v>
                </c:pt>
                <c:pt idx="6352">
                  <c:v>966.59999999999991</c:v>
                </c:pt>
                <c:pt idx="6353">
                  <c:v>967</c:v>
                </c:pt>
                <c:pt idx="6354">
                  <c:v>967.5</c:v>
                </c:pt>
                <c:pt idx="6355">
                  <c:v>967.89999999999986</c:v>
                </c:pt>
                <c:pt idx="6356">
                  <c:v>968.3</c:v>
                </c:pt>
                <c:pt idx="6357">
                  <c:v>968.8</c:v>
                </c:pt>
                <c:pt idx="6358">
                  <c:v>969.2</c:v>
                </c:pt>
                <c:pt idx="6359">
                  <c:v>969.7</c:v>
                </c:pt>
                <c:pt idx="6360">
                  <c:v>970.09999999999991</c:v>
                </c:pt>
                <c:pt idx="6361">
                  <c:v>970.59999999999991</c:v>
                </c:pt>
                <c:pt idx="6362">
                  <c:v>971.09999999999991</c:v>
                </c:pt>
                <c:pt idx="6363">
                  <c:v>971.5</c:v>
                </c:pt>
                <c:pt idx="6364">
                  <c:v>972</c:v>
                </c:pt>
                <c:pt idx="6365">
                  <c:v>972.5</c:v>
                </c:pt>
                <c:pt idx="6366">
                  <c:v>972.89999999999986</c:v>
                </c:pt>
                <c:pt idx="6367">
                  <c:v>973.39999999999986</c:v>
                </c:pt>
                <c:pt idx="6368">
                  <c:v>973.8</c:v>
                </c:pt>
                <c:pt idx="6369">
                  <c:v>974.3</c:v>
                </c:pt>
                <c:pt idx="6370">
                  <c:v>974.8</c:v>
                </c:pt>
                <c:pt idx="6371">
                  <c:v>975.2</c:v>
                </c:pt>
                <c:pt idx="6372">
                  <c:v>975.7</c:v>
                </c:pt>
                <c:pt idx="6373">
                  <c:v>976.2</c:v>
                </c:pt>
                <c:pt idx="6374">
                  <c:v>976.59999999999991</c:v>
                </c:pt>
                <c:pt idx="6375">
                  <c:v>977</c:v>
                </c:pt>
                <c:pt idx="6376">
                  <c:v>977.5</c:v>
                </c:pt>
                <c:pt idx="6377">
                  <c:v>977.89999999999986</c:v>
                </c:pt>
                <c:pt idx="6378">
                  <c:v>978.39999999999986</c:v>
                </c:pt>
                <c:pt idx="6379">
                  <c:v>978.8</c:v>
                </c:pt>
                <c:pt idx="6380">
                  <c:v>979.2</c:v>
                </c:pt>
                <c:pt idx="6381">
                  <c:v>979.7</c:v>
                </c:pt>
                <c:pt idx="6382">
                  <c:v>980.09999999999991</c:v>
                </c:pt>
                <c:pt idx="6383">
                  <c:v>980.59999999999991</c:v>
                </c:pt>
                <c:pt idx="6384">
                  <c:v>981</c:v>
                </c:pt>
                <c:pt idx="6385">
                  <c:v>981.39999999999986</c:v>
                </c:pt>
                <c:pt idx="6386">
                  <c:v>981.89999999999986</c:v>
                </c:pt>
                <c:pt idx="6387">
                  <c:v>982.3</c:v>
                </c:pt>
                <c:pt idx="6388">
                  <c:v>982.8</c:v>
                </c:pt>
                <c:pt idx="6389">
                  <c:v>983.2</c:v>
                </c:pt>
                <c:pt idx="6390">
                  <c:v>983.59999999999991</c:v>
                </c:pt>
                <c:pt idx="6391">
                  <c:v>984</c:v>
                </c:pt>
                <c:pt idx="6392">
                  <c:v>984.5</c:v>
                </c:pt>
                <c:pt idx="6393">
                  <c:v>984.89999999999986</c:v>
                </c:pt>
                <c:pt idx="6394">
                  <c:v>985.3</c:v>
                </c:pt>
                <c:pt idx="6395">
                  <c:v>985.7</c:v>
                </c:pt>
                <c:pt idx="6396">
                  <c:v>986.09999999999991</c:v>
                </c:pt>
                <c:pt idx="6397">
                  <c:v>986.59999999999991</c:v>
                </c:pt>
                <c:pt idx="6398">
                  <c:v>987</c:v>
                </c:pt>
                <c:pt idx="6399">
                  <c:v>987.39999999999986</c:v>
                </c:pt>
                <c:pt idx="6400">
                  <c:v>987.8</c:v>
                </c:pt>
                <c:pt idx="6401">
                  <c:v>988.2</c:v>
                </c:pt>
                <c:pt idx="6402">
                  <c:v>988.7</c:v>
                </c:pt>
                <c:pt idx="6403">
                  <c:v>989.09999999999991</c:v>
                </c:pt>
                <c:pt idx="6404">
                  <c:v>989.5</c:v>
                </c:pt>
                <c:pt idx="6405">
                  <c:v>989.89999999999986</c:v>
                </c:pt>
                <c:pt idx="6406">
                  <c:v>990.3</c:v>
                </c:pt>
                <c:pt idx="6407">
                  <c:v>990.8</c:v>
                </c:pt>
                <c:pt idx="6408">
                  <c:v>991.2</c:v>
                </c:pt>
                <c:pt idx="6409">
                  <c:v>991.59999999999991</c:v>
                </c:pt>
                <c:pt idx="6410">
                  <c:v>992.09999999999991</c:v>
                </c:pt>
                <c:pt idx="6411">
                  <c:v>992.5</c:v>
                </c:pt>
                <c:pt idx="6412">
                  <c:v>992.89999999999986</c:v>
                </c:pt>
                <c:pt idx="6413">
                  <c:v>993.39999999999986</c:v>
                </c:pt>
                <c:pt idx="6414">
                  <c:v>993.8</c:v>
                </c:pt>
                <c:pt idx="6415">
                  <c:v>994.2</c:v>
                </c:pt>
                <c:pt idx="6416">
                  <c:v>994.59999999999991</c:v>
                </c:pt>
                <c:pt idx="6417">
                  <c:v>995.09999999999991</c:v>
                </c:pt>
                <c:pt idx="6418">
                  <c:v>995.5</c:v>
                </c:pt>
                <c:pt idx="6419">
                  <c:v>995.89999999999986</c:v>
                </c:pt>
                <c:pt idx="6420">
                  <c:v>996.39999999999986</c:v>
                </c:pt>
                <c:pt idx="6421">
                  <c:v>996.8</c:v>
                </c:pt>
                <c:pt idx="6422">
                  <c:v>997.2</c:v>
                </c:pt>
                <c:pt idx="6423">
                  <c:v>997.7</c:v>
                </c:pt>
                <c:pt idx="6424">
                  <c:v>998.09999999999991</c:v>
                </c:pt>
                <c:pt idx="6425">
                  <c:v>998.5</c:v>
                </c:pt>
                <c:pt idx="6426">
                  <c:v>998.89999999999986</c:v>
                </c:pt>
                <c:pt idx="6427">
                  <c:v>999.3</c:v>
                </c:pt>
                <c:pt idx="6428">
                  <c:v>999.7</c:v>
                </c:pt>
                <c:pt idx="6429">
                  <c:v>1000.0999999999999</c:v>
                </c:pt>
                <c:pt idx="6430">
                  <c:v>1000.5</c:v>
                </c:pt>
                <c:pt idx="6431">
                  <c:v>1000.8999999999999</c:v>
                </c:pt>
                <c:pt idx="6432">
                  <c:v>1001.3</c:v>
                </c:pt>
                <c:pt idx="6433">
                  <c:v>1001.7</c:v>
                </c:pt>
                <c:pt idx="6434">
                  <c:v>1002.0999999999999</c:v>
                </c:pt>
                <c:pt idx="6435">
                  <c:v>1002.5999999999999</c:v>
                </c:pt>
                <c:pt idx="6436">
                  <c:v>1003</c:v>
                </c:pt>
                <c:pt idx="6437">
                  <c:v>1003.3999999999999</c:v>
                </c:pt>
                <c:pt idx="6438">
                  <c:v>1003.8</c:v>
                </c:pt>
                <c:pt idx="6439">
                  <c:v>1004.2</c:v>
                </c:pt>
                <c:pt idx="6440">
                  <c:v>1004.5999999999999</c:v>
                </c:pt>
                <c:pt idx="6441">
                  <c:v>1005</c:v>
                </c:pt>
                <c:pt idx="6442">
                  <c:v>1005.3999999999999</c:v>
                </c:pt>
                <c:pt idx="6443">
                  <c:v>1005.8</c:v>
                </c:pt>
                <c:pt idx="6444">
                  <c:v>1006.2</c:v>
                </c:pt>
                <c:pt idx="6445">
                  <c:v>1006.7</c:v>
                </c:pt>
                <c:pt idx="6446">
                  <c:v>1007.0999999999999</c:v>
                </c:pt>
                <c:pt idx="6447">
                  <c:v>1007.5</c:v>
                </c:pt>
                <c:pt idx="6448">
                  <c:v>1008</c:v>
                </c:pt>
                <c:pt idx="6449">
                  <c:v>1008.3999999999999</c:v>
                </c:pt>
                <c:pt idx="6450">
                  <c:v>1008.8</c:v>
                </c:pt>
                <c:pt idx="6451">
                  <c:v>1009.3</c:v>
                </c:pt>
                <c:pt idx="6452">
                  <c:v>1009.7</c:v>
                </c:pt>
                <c:pt idx="6453">
                  <c:v>1010.0999999999999</c:v>
                </c:pt>
                <c:pt idx="6454">
                  <c:v>1010.5</c:v>
                </c:pt>
                <c:pt idx="6455">
                  <c:v>1011</c:v>
                </c:pt>
                <c:pt idx="6456">
                  <c:v>1011.3999999999999</c:v>
                </c:pt>
                <c:pt idx="6457">
                  <c:v>1011.8</c:v>
                </c:pt>
                <c:pt idx="6458">
                  <c:v>1012.3</c:v>
                </c:pt>
                <c:pt idx="6459">
                  <c:v>1012.7</c:v>
                </c:pt>
                <c:pt idx="6460">
                  <c:v>1013.0999999999999</c:v>
                </c:pt>
                <c:pt idx="6461">
                  <c:v>1013.5999999999999</c:v>
                </c:pt>
                <c:pt idx="6462">
                  <c:v>1014</c:v>
                </c:pt>
                <c:pt idx="6463">
                  <c:v>1014.3999999999999</c:v>
                </c:pt>
                <c:pt idx="6464">
                  <c:v>1014.8999999999999</c:v>
                </c:pt>
                <c:pt idx="6465">
                  <c:v>1015.3</c:v>
                </c:pt>
                <c:pt idx="6466">
                  <c:v>1015.8</c:v>
                </c:pt>
                <c:pt idx="6467">
                  <c:v>1016.2</c:v>
                </c:pt>
                <c:pt idx="6468">
                  <c:v>1016.5999999999999</c:v>
                </c:pt>
                <c:pt idx="6469">
                  <c:v>1017.0999999999999</c:v>
                </c:pt>
                <c:pt idx="6470">
                  <c:v>1017.5</c:v>
                </c:pt>
                <c:pt idx="6471">
                  <c:v>1018</c:v>
                </c:pt>
                <c:pt idx="6472">
                  <c:v>1018.3999999999999</c:v>
                </c:pt>
                <c:pt idx="6473">
                  <c:v>1018.8</c:v>
                </c:pt>
                <c:pt idx="6474">
                  <c:v>1019.3</c:v>
                </c:pt>
                <c:pt idx="6475">
                  <c:v>1019.7</c:v>
                </c:pt>
                <c:pt idx="6476">
                  <c:v>1020.2</c:v>
                </c:pt>
                <c:pt idx="6477">
                  <c:v>1020.5999999999999</c:v>
                </c:pt>
                <c:pt idx="6478">
                  <c:v>1021</c:v>
                </c:pt>
                <c:pt idx="6479">
                  <c:v>1021.3999999999999</c:v>
                </c:pt>
                <c:pt idx="6480">
                  <c:v>1021.8</c:v>
                </c:pt>
                <c:pt idx="6481">
                  <c:v>1022.2</c:v>
                </c:pt>
                <c:pt idx="6482">
                  <c:v>1022.5999999999999</c:v>
                </c:pt>
                <c:pt idx="6483">
                  <c:v>1023.0999999999999</c:v>
                </c:pt>
                <c:pt idx="6484">
                  <c:v>1023.5</c:v>
                </c:pt>
                <c:pt idx="6485">
                  <c:v>1023.8999999999999</c:v>
                </c:pt>
                <c:pt idx="6486">
                  <c:v>1024.3</c:v>
                </c:pt>
                <c:pt idx="6487">
                  <c:v>1024.7</c:v>
                </c:pt>
                <c:pt idx="6488">
                  <c:v>1025.0999999999999</c:v>
                </c:pt>
                <c:pt idx="6489">
                  <c:v>1025.5</c:v>
                </c:pt>
                <c:pt idx="6490">
                  <c:v>1025.8999999999999</c:v>
                </c:pt>
                <c:pt idx="6491">
                  <c:v>1026.3999999999999</c:v>
                </c:pt>
                <c:pt idx="6492">
                  <c:v>1026.8</c:v>
                </c:pt>
                <c:pt idx="6493">
                  <c:v>1027.2</c:v>
                </c:pt>
                <c:pt idx="6494">
                  <c:v>1027.5999999999999</c:v>
                </c:pt>
                <c:pt idx="6495">
                  <c:v>1028</c:v>
                </c:pt>
                <c:pt idx="6496">
                  <c:v>1028.3999999999999</c:v>
                </c:pt>
                <c:pt idx="6497">
                  <c:v>1028.8</c:v>
                </c:pt>
                <c:pt idx="6498">
                  <c:v>1029.2</c:v>
                </c:pt>
                <c:pt idx="6499">
                  <c:v>1029.5999999999999</c:v>
                </c:pt>
                <c:pt idx="6500">
                  <c:v>1030.0999999999999</c:v>
                </c:pt>
                <c:pt idx="6501">
                  <c:v>1030.5</c:v>
                </c:pt>
                <c:pt idx="6502">
                  <c:v>1030.8999999999999</c:v>
                </c:pt>
                <c:pt idx="6503">
                  <c:v>1031.3</c:v>
                </c:pt>
                <c:pt idx="6504">
                  <c:v>1031.7</c:v>
                </c:pt>
                <c:pt idx="6505">
                  <c:v>1032.0999999999999</c:v>
                </c:pt>
                <c:pt idx="6506">
                  <c:v>1032.5</c:v>
                </c:pt>
                <c:pt idx="6507">
                  <c:v>1032.8999999999999</c:v>
                </c:pt>
                <c:pt idx="6508">
                  <c:v>1033.3</c:v>
                </c:pt>
                <c:pt idx="6509">
                  <c:v>1033.8</c:v>
                </c:pt>
                <c:pt idx="6510">
                  <c:v>1034.2</c:v>
                </c:pt>
                <c:pt idx="6511">
                  <c:v>1034.5999999999999</c:v>
                </c:pt>
                <c:pt idx="6512">
                  <c:v>1035</c:v>
                </c:pt>
                <c:pt idx="6513">
                  <c:v>1035.3999999999999</c:v>
                </c:pt>
                <c:pt idx="6514">
                  <c:v>1035.8</c:v>
                </c:pt>
                <c:pt idx="6515">
                  <c:v>1036.2</c:v>
                </c:pt>
                <c:pt idx="6516">
                  <c:v>1036.5999999999999</c:v>
                </c:pt>
                <c:pt idx="6517">
                  <c:v>1036.8999999999999</c:v>
                </c:pt>
                <c:pt idx="6518">
                  <c:v>1037.3</c:v>
                </c:pt>
                <c:pt idx="6519">
                  <c:v>1037.7</c:v>
                </c:pt>
                <c:pt idx="6520">
                  <c:v>1038.0999999999999</c:v>
                </c:pt>
                <c:pt idx="6521">
                  <c:v>1038.5</c:v>
                </c:pt>
                <c:pt idx="6522">
                  <c:v>1038.8999999999999</c:v>
                </c:pt>
                <c:pt idx="6523">
                  <c:v>1039.3</c:v>
                </c:pt>
                <c:pt idx="6524">
                  <c:v>1039.7</c:v>
                </c:pt>
                <c:pt idx="6525">
                  <c:v>1040.0999999999999</c:v>
                </c:pt>
                <c:pt idx="6526">
                  <c:v>1040.3999999999999</c:v>
                </c:pt>
                <c:pt idx="6527">
                  <c:v>1040.8</c:v>
                </c:pt>
                <c:pt idx="6528">
                  <c:v>1041.2</c:v>
                </c:pt>
                <c:pt idx="6529">
                  <c:v>1041.5999999999999</c:v>
                </c:pt>
                <c:pt idx="6530">
                  <c:v>1042</c:v>
                </c:pt>
                <c:pt idx="6531">
                  <c:v>1042.3999999999999</c:v>
                </c:pt>
                <c:pt idx="6532">
                  <c:v>1042.8</c:v>
                </c:pt>
                <c:pt idx="6533">
                  <c:v>1043.0999999999999</c:v>
                </c:pt>
                <c:pt idx="6534">
                  <c:v>1043.5</c:v>
                </c:pt>
                <c:pt idx="6535">
                  <c:v>1043.8999999999999</c:v>
                </c:pt>
                <c:pt idx="6536">
                  <c:v>1044.3</c:v>
                </c:pt>
                <c:pt idx="6537">
                  <c:v>1044.7</c:v>
                </c:pt>
                <c:pt idx="6538">
                  <c:v>1045</c:v>
                </c:pt>
                <c:pt idx="6539">
                  <c:v>1045.3999999999999</c:v>
                </c:pt>
                <c:pt idx="6540">
                  <c:v>1045.8</c:v>
                </c:pt>
                <c:pt idx="6541">
                  <c:v>1046.2</c:v>
                </c:pt>
                <c:pt idx="6542">
                  <c:v>1046.5</c:v>
                </c:pt>
                <c:pt idx="6543">
                  <c:v>1046.8999999999999</c:v>
                </c:pt>
                <c:pt idx="6544">
                  <c:v>1047.3</c:v>
                </c:pt>
                <c:pt idx="6545">
                  <c:v>1047.7</c:v>
                </c:pt>
                <c:pt idx="6546">
                  <c:v>1048</c:v>
                </c:pt>
                <c:pt idx="6547">
                  <c:v>1048.3999999999999</c:v>
                </c:pt>
                <c:pt idx="6548">
                  <c:v>1048.8</c:v>
                </c:pt>
                <c:pt idx="6549">
                  <c:v>1049.2</c:v>
                </c:pt>
                <c:pt idx="6550">
                  <c:v>1049.5999999999999</c:v>
                </c:pt>
                <c:pt idx="6551">
                  <c:v>1049.8999999999999</c:v>
                </c:pt>
                <c:pt idx="6552">
                  <c:v>1050.3</c:v>
                </c:pt>
                <c:pt idx="6553">
                  <c:v>1050.7</c:v>
                </c:pt>
                <c:pt idx="6554">
                  <c:v>1051</c:v>
                </c:pt>
                <c:pt idx="6555">
                  <c:v>1051.3999999999999</c:v>
                </c:pt>
                <c:pt idx="6556">
                  <c:v>1051.8</c:v>
                </c:pt>
                <c:pt idx="6557">
                  <c:v>1052.2</c:v>
                </c:pt>
                <c:pt idx="6558">
                  <c:v>1052.5</c:v>
                </c:pt>
                <c:pt idx="6559">
                  <c:v>1052.8999999999999</c:v>
                </c:pt>
                <c:pt idx="6560">
                  <c:v>1053.3</c:v>
                </c:pt>
                <c:pt idx="6561">
                  <c:v>1053.7</c:v>
                </c:pt>
                <c:pt idx="6562">
                  <c:v>1054</c:v>
                </c:pt>
                <c:pt idx="6563">
                  <c:v>1054.3999999999999</c:v>
                </c:pt>
                <c:pt idx="6564">
                  <c:v>1054.8</c:v>
                </c:pt>
                <c:pt idx="6565">
                  <c:v>1055.0999999999999</c:v>
                </c:pt>
                <c:pt idx="6566">
                  <c:v>1055.5</c:v>
                </c:pt>
                <c:pt idx="6567">
                  <c:v>1055.8999999999999</c:v>
                </c:pt>
                <c:pt idx="6568">
                  <c:v>1056.3</c:v>
                </c:pt>
                <c:pt idx="6569">
                  <c:v>1056.5999999999999</c:v>
                </c:pt>
                <c:pt idx="6570">
                  <c:v>1057</c:v>
                </c:pt>
                <c:pt idx="6571">
                  <c:v>1057.3999999999999</c:v>
                </c:pt>
                <c:pt idx="6572">
                  <c:v>1057.7</c:v>
                </c:pt>
                <c:pt idx="6573">
                  <c:v>1058.0999999999999</c:v>
                </c:pt>
                <c:pt idx="6574">
                  <c:v>1058.3999999999999</c:v>
                </c:pt>
                <c:pt idx="6575">
                  <c:v>1058.8</c:v>
                </c:pt>
                <c:pt idx="6576">
                  <c:v>1059.0999999999999</c:v>
                </c:pt>
                <c:pt idx="6577">
                  <c:v>1059.5</c:v>
                </c:pt>
                <c:pt idx="6578">
                  <c:v>1059.8</c:v>
                </c:pt>
                <c:pt idx="6579">
                  <c:v>1060.2</c:v>
                </c:pt>
                <c:pt idx="6580">
                  <c:v>1060.5</c:v>
                </c:pt>
                <c:pt idx="6581">
                  <c:v>1060.8999999999999</c:v>
                </c:pt>
                <c:pt idx="6582">
                  <c:v>1061.2</c:v>
                </c:pt>
                <c:pt idx="6583">
                  <c:v>1061.5999999999999</c:v>
                </c:pt>
                <c:pt idx="6584">
                  <c:v>1061.8999999999999</c:v>
                </c:pt>
                <c:pt idx="6585">
                  <c:v>1062.3</c:v>
                </c:pt>
                <c:pt idx="6586">
                  <c:v>1062.5999999999999</c:v>
                </c:pt>
                <c:pt idx="6587">
                  <c:v>1063</c:v>
                </c:pt>
                <c:pt idx="6588">
                  <c:v>1063.3</c:v>
                </c:pt>
                <c:pt idx="6589">
                  <c:v>1063.7</c:v>
                </c:pt>
                <c:pt idx="6590">
                  <c:v>1064</c:v>
                </c:pt>
                <c:pt idx="6591">
                  <c:v>1064.3999999999999</c:v>
                </c:pt>
                <c:pt idx="6592">
                  <c:v>1064.7</c:v>
                </c:pt>
                <c:pt idx="6593">
                  <c:v>1065.0999999999999</c:v>
                </c:pt>
                <c:pt idx="6594">
                  <c:v>1065.3999999999999</c:v>
                </c:pt>
                <c:pt idx="6595">
                  <c:v>1065.8</c:v>
                </c:pt>
                <c:pt idx="6596">
                  <c:v>1066.0999999999999</c:v>
                </c:pt>
                <c:pt idx="6597">
                  <c:v>1066.5</c:v>
                </c:pt>
                <c:pt idx="6598">
                  <c:v>1066.8999999999999</c:v>
                </c:pt>
                <c:pt idx="6599">
                  <c:v>1067.2</c:v>
                </c:pt>
                <c:pt idx="6600">
                  <c:v>1067.5999999999999</c:v>
                </c:pt>
                <c:pt idx="6601">
                  <c:v>1067.8999999999999</c:v>
                </c:pt>
                <c:pt idx="6602">
                  <c:v>1068.3</c:v>
                </c:pt>
                <c:pt idx="6603">
                  <c:v>1068.5999999999999</c:v>
                </c:pt>
                <c:pt idx="6604">
                  <c:v>1069</c:v>
                </c:pt>
                <c:pt idx="6605">
                  <c:v>1069.3999999999999</c:v>
                </c:pt>
                <c:pt idx="6606">
                  <c:v>1069.7</c:v>
                </c:pt>
                <c:pt idx="6607">
                  <c:v>1070.0999999999999</c:v>
                </c:pt>
                <c:pt idx="6608">
                  <c:v>1070.3999999999999</c:v>
                </c:pt>
                <c:pt idx="6609">
                  <c:v>1070.8</c:v>
                </c:pt>
                <c:pt idx="6610">
                  <c:v>1071.0999999999999</c:v>
                </c:pt>
                <c:pt idx="6611">
                  <c:v>1071.5</c:v>
                </c:pt>
                <c:pt idx="6612">
                  <c:v>1071.8999999999999</c:v>
                </c:pt>
                <c:pt idx="6613">
                  <c:v>1072.2</c:v>
                </c:pt>
                <c:pt idx="6614">
                  <c:v>1072.5</c:v>
                </c:pt>
                <c:pt idx="6615">
                  <c:v>1072.8</c:v>
                </c:pt>
                <c:pt idx="6616">
                  <c:v>1073.0999999999999</c:v>
                </c:pt>
                <c:pt idx="6617">
                  <c:v>1073.5</c:v>
                </c:pt>
                <c:pt idx="6618">
                  <c:v>1073.8</c:v>
                </c:pt>
                <c:pt idx="6619">
                  <c:v>1074.0999999999999</c:v>
                </c:pt>
                <c:pt idx="6620">
                  <c:v>1074.3999999999999</c:v>
                </c:pt>
                <c:pt idx="6621">
                  <c:v>1074.7</c:v>
                </c:pt>
                <c:pt idx="6622">
                  <c:v>1075</c:v>
                </c:pt>
                <c:pt idx="6623">
                  <c:v>1075.3</c:v>
                </c:pt>
                <c:pt idx="6624">
                  <c:v>1075.5999999999999</c:v>
                </c:pt>
                <c:pt idx="6625">
                  <c:v>1075.8999999999999</c:v>
                </c:pt>
                <c:pt idx="6626">
                  <c:v>1076.3</c:v>
                </c:pt>
                <c:pt idx="6627">
                  <c:v>1076.5999999999999</c:v>
                </c:pt>
                <c:pt idx="6628">
                  <c:v>1076.8999999999999</c:v>
                </c:pt>
                <c:pt idx="6629">
                  <c:v>1077.2</c:v>
                </c:pt>
                <c:pt idx="6630">
                  <c:v>1077.5</c:v>
                </c:pt>
                <c:pt idx="6631">
                  <c:v>1077.8</c:v>
                </c:pt>
                <c:pt idx="6632">
                  <c:v>1078.0999999999999</c:v>
                </c:pt>
                <c:pt idx="6633">
                  <c:v>1078.3999999999999</c:v>
                </c:pt>
                <c:pt idx="6634">
                  <c:v>1078.7</c:v>
                </c:pt>
                <c:pt idx="6635">
                  <c:v>1079.0999999999999</c:v>
                </c:pt>
                <c:pt idx="6636">
                  <c:v>1079.3999999999999</c:v>
                </c:pt>
                <c:pt idx="6637">
                  <c:v>1079.7</c:v>
                </c:pt>
                <c:pt idx="6638">
                  <c:v>1080</c:v>
                </c:pt>
                <c:pt idx="6639">
                  <c:v>1080.3</c:v>
                </c:pt>
                <c:pt idx="6640">
                  <c:v>1080.5999999999999</c:v>
                </c:pt>
                <c:pt idx="6641">
                  <c:v>1080.8999999999999</c:v>
                </c:pt>
                <c:pt idx="6642">
                  <c:v>1081.2</c:v>
                </c:pt>
                <c:pt idx="6643">
                  <c:v>1081.5</c:v>
                </c:pt>
                <c:pt idx="6644">
                  <c:v>1081.7</c:v>
                </c:pt>
                <c:pt idx="6645">
                  <c:v>1082</c:v>
                </c:pt>
                <c:pt idx="6646">
                  <c:v>1082.3</c:v>
                </c:pt>
                <c:pt idx="6647">
                  <c:v>1082.5999999999999</c:v>
                </c:pt>
                <c:pt idx="6648">
                  <c:v>1082.8999999999999</c:v>
                </c:pt>
                <c:pt idx="6649">
                  <c:v>1083.2</c:v>
                </c:pt>
                <c:pt idx="6650">
                  <c:v>1083.5</c:v>
                </c:pt>
                <c:pt idx="6651">
                  <c:v>1083.8</c:v>
                </c:pt>
                <c:pt idx="6652">
                  <c:v>1084.0999999999999</c:v>
                </c:pt>
                <c:pt idx="6653">
                  <c:v>1084.3999999999999</c:v>
                </c:pt>
                <c:pt idx="6654">
                  <c:v>1084.7</c:v>
                </c:pt>
                <c:pt idx="6655">
                  <c:v>1085</c:v>
                </c:pt>
                <c:pt idx="6656">
                  <c:v>1085.3</c:v>
                </c:pt>
                <c:pt idx="6657">
                  <c:v>1085.5999999999999</c:v>
                </c:pt>
                <c:pt idx="6658">
                  <c:v>1085.8999999999999</c:v>
                </c:pt>
                <c:pt idx="6659">
                  <c:v>1086.2</c:v>
                </c:pt>
                <c:pt idx="6660">
                  <c:v>1086.5</c:v>
                </c:pt>
                <c:pt idx="6661">
                  <c:v>1086.8</c:v>
                </c:pt>
                <c:pt idx="6662">
                  <c:v>1087.0999999999999</c:v>
                </c:pt>
                <c:pt idx="6663">
                  <c:v>1087.3999999999999</c:v>
                </c:pt>
                <c:pt idx="6664">
                  <c:v>1087.7</c:v>
                </c:pt>
                <c:pt idx="6665">
                  <c:v>1087.8999999999999</c:v>
                </c:pt>
                <c:pt idx="6666">
                  <c:v>1088.2</c:v>
                </c:pt>
                <c:pt idx="6667">
                  <c:v>1088.5</c:v>
                </c:pt>
                <c:pt idx="6668">
                  <c:v>1088.8</c:v>
                </c:pt>
                <c:pt idx="6669">
                  <c:v>1089.0999999999999</c:v>
                </c:pt>
                <c:pt idx="6670">
                  <c:v>1089.3999999999999</c:v>
                </c:pt>
                <c:pt idx="6671">
                  <c:v>1089.7</c:v>
                </c:pt>
                <c:pt idx="6672">
                  <c:v>1090</c:v>
                </c:pt>
                <c:pt idx="6673">
                  <c:v>1090.2</c:v>
                </c:pt>
                <c:pt idx="6674">
                  <c:v>1090.5</c:v>
                </c:pt>
                <c:pt idx="6675">
                  <c:v>1090.8</c:v>
                </c:pt>
                <c:pt idx="6676">
                  <c:v>1091.0999999999999</c:v>
                </c:pt>
                <c:pt idx="6677">
                  <c:v>1091.3999999999999</c:v>
                </c:pt>
                <c:pt idx="6678">
                  <c:v>1091.7</c:v>
                </c:pt>
                <c:pt idx="6679">
                  <c:v>1092</c:v>
                </c:pt>
                <c:pt idx="6680">
                  <c:v>1092.3</c:v>
                </c:pt>
                <c:pt idx="6681">
                  <c:v>1092.5</c:v>
                </c:pt>
                <c:pt idx="6682">
                  <c:v>1092.8</c:v>
                </c:pt>
                <c:pt idx="6683">
                  <c:v>1093.0999999999999</c:v>
                </c:pt>
                <c:pt idx="6684">
                  <c:v>1093.3999999999999</c:v>
                </c:pt>
                <c:pt idx="6685">
                  <c:v>1093.7</c:v>
                </c:pt>
                <c:pt idx="6686">
                  <c:v>1094</c:v>
                </c:pt>
                <c:pt idx="6687">
                  <c:v>1094.3</c:v>
                </c:pt>
                <c:pt idx="6688">
                  <c:v>1094.5</c:v>
                </c:pt>
                <c:pt idx="6689">
                  <c:v>1094.7</c:v>
                </c:pt>
                <c:pt idx="6690">
                  <c:v>1095</c:v>
                </c:pt>
                <c:pt idx="6691">
                  <c:v>1095.2</c:v>
                </c:pt>
                <c:pt idx="6692">
                  <c:v>1095.3999999999999</c:v>
                </c:pt>
                <c:pt idx="6693">
                  <c:v>1095.5999999999999</c:v>
                </c:pt>
                <c:pt idx="6694">
                  <c:v>1095.8999999999999</c:v>
                </c:pt>
                <c:pt idx="6695">
                  <c:v>1096.0999999999999</c:v>
                </c:pt>
                <c:pt idx="6696">
                  <c:v>1096.3</c:v>
                </c:pt>
                <c:pt idx="6697">
                  <c:v>1096.5</c:v>
                </c:pt>
                <c:pt idx="6698">
                  <c:v>1096.8</c:v>
                </c:pt>
                <c:pt idx="6699">
                  <c:v>1097</c:v>
                </c:pt>
                <c:pt idx="6700">
                  <c:v>1097.2</c:v>
                </c:pt>
                <c:pt idx="6701">
                  <c:v>1097.3999999999999</c:v>
                </c:pt>
                <c:pt idx="6702">
                  <c:v>1097.7</c:v>
                </c:pt>
                <c:pt idx="6703">
                  <c:v>1097.8999999999999</c:v>
                </c:pt>
                <c:pt idx="6704">
                  <c:v>1098.0999999999999</c:v>
                </c:pt>
                <c:pt idx="6705">
                  <c:v>1098.3</c:v>
                </c:pt>
                <c:pt idx="6706">
                  <c:v>1098.5999999999999</c:v>
                </c:pt>
                <c:pt idx="6707">
                  <c:v>1098.8</c:v>
                </c:pt>
                <c:pt idx="6708">
                  <c:v>1099</c:v>
                </c:pt>
                <c:pt idx="6709">
                  <c:v>1099.2</c:v>
                </c:pt>
                <c:pt idx="6710">
                  <c:v>1099.5</c:v>
                </c:pt>
                <c:pt idx="6711">
                  <c:v>1099.7</c:v>
                </c:pt>
                <c:pt idx="6712">
                  <c:v>1099.8999999999999</c:v>
                </c:pt>
                <c:pt idx="6713">
                  <c:v>1100.0999999999999</c:v>
                </c:pt>
                <c:pt idx="6714">
                  <c:v>1100.3999999999999</c:v>
                </c:pt>
                <c:pt idx="6715">
                  <c:v>1100.5999999999999</c:v>
                </c:pt>
                <c:pt idx="6716">
                  <c:v>1100.8</c:v>
                </c:pt>
                <c:pt idx="6717">
                  <c:v>1101</c:v>
                </c:pt>
                <c:pt idx="6718">
                  <c:v>1101.3</c:v>
                </c:pt>
                <c:pt idx="6719">
                  <c:v>1101.5</c:v>
                </c:pt>
                <c:pt idx="6720">
                  <c:v>1101.7</c:v>
                </c:pt>
                <c:pt idx="6721">
                  <c:v>1101.8999999999999</c:v>
                </c:pt>
                <c:pt idx="6722">
                  <c:v>1102.0999999999999</c:v>
                </c:pt>
                <c:pt idx="6723">
                  <c:v>1102.3</c:v>
                </c:pt>
                <c:pt idx="6724">
                  <c:v>1102.5</c:v>
                </c:pt>
                <c:pt idx="6725">
                  <c:v>1102.7</c:v>
                </c:pt>
                <c:pt idx="6726">
                  <c:v>1102.8999999999999</c:v>
                </c:pt>
                <c:pt idx="6727">
                  <c:v>1103.0999999999999</c:v>
                </c:pt>
                <c:pt idx="6728">
                  <c:v>1103.3</c:v>
                </c:pt>
                <c:pt idx="6729">
                  <c:v>1103.5</c:v>
                </c:pt>
                <c:pt idx="6730">
                  <c:v>1103.7</c:v>
                </c:pt>
                <c:pt idx="6731">
                  <c:v>1103.8999999999999</c:v>
                </c:pt>
                <c:pt idx="6732">
                  <c:v>1104.0999999999999</c:v>
                </c:pt>
                <c:pt idx="6733">
                  <c:v>1104.3</c:v>
                </c:pt>
                <c:pt idx="6734">
                  <c:v>1104.5</c:v>
                </c:pt>
                <c:pt idx="6735">
                  <c:v>1104.7</c:v>
                </c:pt>
                <c:pt idx="6736">
                  <c:v>1105</c:v>
                </c:pt>
                <c:pt idx="6737">
                  <c:v>1105.2</c:v>
                </c:pt>
                <c:pt idx="6738">
                  <c:v>1105.3999999999999</c:v>
                </c:pt>
                <c:pt idx="6739">
                  <c:v>1105.5999999999999</c:v>
                </c:pt>
                <c:pt idx="6740">
                  <c:v>1105.8</c:v>
                </c:pt>
                <c:pt idx="6741">
                  <c:v>1106</c:v>
                </c:pt>
                <c:pt idx="6742">
                  <c:v>1106.2</c:v>
                </c:pt>
                <c:pt idx="6743">
                  <c:v>1106.3999999999999</c:v>
                </c:pt>
                <c:pt idx="6744">
                  <c:v>1106.5999999999999</c:v>
                </c:pt>
                <c:pt idx="6745">
                  <c:v>1106.8</c:v>
                </c:pt>
                <c:pt idx="6746">
                  <c:v>1107</c:v>
                </c:pt>
                <c:pt idx="6747">
                  <c:v>1107.2</c:v>
                </c:pt>
                <c:pt idx="6748">
                  <c:v>1107.3999999999999</c:v>
                </c:pt>
                <c:pt idx="6749">
                  <c:v>1107.5999999999999</c:v>
                </c:pt>
                <c:pt idx="6750">
                  <c:v>1107.8</c:v>
                </c:pt>
                <c:pt idx="6751">
                  <c:v>1108</c:v>
                </c:pt>
                <c:pt idx="6752">
                  <c:v>1108.2</c:v>
                </c:pt>
                <c:pt idx="6753">
                  <c:v>1108.3999999999999</c:v>
                </c:pt>
                <c:pt idx="6754">
                  <c:v>1108.5999999999999</c:v>
                </c:pt>
                <c:pt idx="6755">
                  <c:v>1108.8</c:v>
                </c:pt>
                <c:pt idx="6756">
                  <c:v>1109</c:v>
                </c:pt>
                <c:pt idx="6757">
                  <c:v>1109.2</c:v>
                </c:pt>
                <c:pt idx="6758">
                  <c:v>1109.3</c:v>
                </c:pt>
                <c:pt idx="6759">
                  <c:v>1109.5</c:v>
                </c:pt>
                <c:pt idx="6760">
                  <c:v>1109.7</c:v>
                </c:pt>
                <c:pt idx="6761">
                  <c:v>1109.8</c:v>
                </c:pt>
                <c:pt idx="6762">
                  <c:v>1110</c:v>
                </c:pt>
                <c:pt idx="6763">
                  <c:v>1110.2</c:v>
                </c:pt>
                <c:pt idx="6764">
                  <c:v>1110.3999999999999</c:v>
                </c:pt>
                <c:pt idx="6765">
                  <c:v>1110.5</c:v>
                </c:pt>
                <c:pt idx="6766">
                  <c:v>1110.7</c:v>
                </c:pt>
                <c:pt idx="6767">
                  <c:v>1110.8999999999999</c:v>
                </c:pt>
                <c:pt idx="6768">
                  <c:v>1111</c:v>
                </c:pt>
                <c:pt idx="6769">
                  <c:v>1111.2</c:v>
                </c:pt>
                <c:pt idx="6770">
                  <c:v>1111.3999999999999</c:v>
                </c:pt>
                <c:pt idx="6771">
                  <c:v>1111.5999999999999</c:v>
                </c:pt>
                <c:pt idx="6772">
                  <c:v>1111.7</c:v>
                </c:pt>
                <c:pt idx="6773">
                  <c:v>1111.8999999999999</c:v>
                </c:pt>
                <c:pt idx="6774">
                  <c:v>1112.0999999999999</c:v>
                </c:pt>
                <c:pt idx="6775">
                  <c:v>1112.2</c:v>
                </c:pt>
                <c:pt idx="6776">
                  <c:v>1112.3999999999999</c:v>
                </c:pt>
                <c:pt idx="6777">
                  <c:v>1112.5999999999999</c:v>
                </c:pt>
                <c:pt idx="6778">
                  <c:v>1112.8</c:v>
                </c:pt>
                <c:pt idx="6779">
                  <c:v>1112.8999999999999</c:v>
                </c:pt>
                <c:pt idx="6780">
                  <c:v>1113.0999999999999</c:v>
                </c:pt>
                <c:pt idx="6781">
                  <c:v>1113.3</c:v>
                </c:pt>
                <c:pt idx="6782">
                  <c:v>1113.3999999999999</c:v>
                </c:pt>
                <c:pt idx="6783">
                  <c:v>1113.5999999999999</c:v>
                </c:pt>
                <c:pt idx="6784">
                  <c:v>1113.8</c:v>
                </c:pt>
                <c:pt idx="6785">
                  <c:v>1113.8999999999999</c:v>
                </c:pt>
                <c:pt idx="6786">
                  <c:v>1114.0999999999999</c:v>
                </c:pt>
                <c:pt idx="6787">
                  <c:v>1114.3</c:v>
                </c:pt>
                <c:pt idx="6788">
                  <c:v>1114.5</c:v>
                </c:pt>
                <c:pt idx="6789">
                  <c:v>1114.5999999999999</c:v>
                </c:pt>
                <c:pt idx="6790">
                  <c:v>1114.8</c:v>
                </c:pt>
                <c:pt idx="6791">
                  <c:v>1115</c:v>
                </c:pt>
                <c:pt idx="6792">
                  <c:v>1115.0999999999999</c:v>
                </c:pt>
                <c:pt idx="6793">
                  <c:v>1115.3</c:v>
                </c:pt>
                <c:pt idx="6794">
                  <c:v>1115.5</c:v>
                </c:pt>
                <c:pt idx="6795">
                  <c:v>1115.7</c:v>
                </c:pt>
                <c:pt idx="6796">
                  <c:v>1115.8</c:v>
                </c:pt>
                <c:pt idx="6797">
                  <c:v>1116</c:v>
                </c:pt>
                <c:pt idx="6798">
                  <c:v>1116.2</c:v>
                </c:pt>
                <c:pt idx="6799">
                  <c:v>1116.3</c:v>
                </c:pt>
                <c:pt idx="6800">
                  <c:v>1116.3999999999999</c:v>
                </c:pt>
                <c:pt idx="6801">
                  <c:v>1116.5999999999999</c:v>
                </c:pt>
                <c:pt idx="6802">
                  <c:v>1116.7</c:v>
                </c:pt>
                <c:pt idx="6803">
                  <c:v>1116.8</c:v>
                </c:pt>
                <c:pt idx="6804">
                  <c:v>1116.8999999999999</c:v>
                </c:pt>
                <c:pt idx="6805">
                  <c:v>1117</c:v>
                </c:pt>
                <c:pt idx="6806">
                  <c:v>1117.2</c:v>
                </c:pt>
                <c:pt idx="6807">
                  <c:v>1117.3</c:v>
                </c:pt>
                <c:pt idx="6808">
                  <c:v>1117.3999999999999</c:v>
                </c:pt>
                <c:pt idx="6809">
                  <c:v>1117.5</c:v>
                </c:pt>
                <c:pt idx="6810">
                  <c:v>1117.5999999999999</c:v>
                </c:pt>
                <c:pt idx="6811">
                  <c:v>1117.8</c:v>
                </c:pt>
                <c:pt idx="6812">
                  <c:v>1117.8999999999999</c:v>
                </c:pt>
                <c:pt idx="6813">
                  <c:v>1118</c:v>
                </c:pt>
                <c:pt idx="6814">
                  <c:v>1118.0999999999999</c:v>
                </c:pt>
                <c:pt idx="6815">
                  <c:v>1118.2</c:v>
                </c:pt>
                <c:pt idx="6816">
                  <c:v>1118.3999999999999</c:v>
                </c:pt>
                <c:pt idx="6817">
                  <c:v>1118.5</c:v>
                </c:pt>
                <c:pt idx="6818">
                  <c:v>1118.5999999999999</c:v>
                </c:pt>
                <c:pt idx="6819">
                  <c:v>1118.7</c:v>
                </c:pt>
                <c:pt idx="6820">
                  <c:v>1118.8</c:v>
                </c:pt>
                <c:pt idx="6821">
                  <c:v>1119</c:v>
                </c:pt>
                <c:pt idx="6822">
                  <c:v>1119.0999999999999</c:v>
                </c:pt>
                <c:pt idx="6823">
                  <c:v>1119.2</c:v>
                </c:pt>
                <c:pt idx="6824">
                  <c:v>1119.3</c:v>
                </c:pt>
                <c:pt idx="6825">
                  <c:v>1119.3999999999999</c:v>
                </c:pt>
                <c:pt idx="6826">
                  <c:v>1119.5999999999999</c:v>
                </c:pt>
                <c:pt idx="6827">
                  <c:v>1119.7</c:v>
                </c:pt>
                <c:pt idx="6828">
                  <c:v>1119.8</c:v>
                </c:pt>
                <c:pt idx="6829">
                  <c:v>1119.8999999999999</c:v>
                </c:pt>
                <c:pt idx="6830">
                  <c:v>1120</c:v>
                </c:pt>
                <c:pt idx="6831">
                  <c:v>1120.2</c:v>
                </c:pt>
                <c:pt idx="6832">
                  <c:v>1120.3</c:v>
                </c:pt>
                <c:pt idx="6833">
                  <c:v>1120.3999999999999</c:v>
                </c:pt>
                <c:pt idx="6834">
                  <c:v>1120.5</c:v>
                </c:pt>
                <c:pt idx="6835">
                  <c:v>1120.5999999999999</c:v>
                </c:pt>
                <c:pt idx="6836">
                  <c:v>1120.8</c:v>
                </c:pt>
                <c:pt idx="6837">
                  <c:v>1120.8999999999999</c:v>
                </c:pt>
                <c:pt idx="6838">
                  <c:v>1121</c:v>
                </c:pt>
                <c:pt idx="6839">
                  <c:v>1121.0999999999999</c:v>
                </c:pt>
                <c:pt idx="6840">
                  <c:v>1121.2</c:v>
                </c:pt>
                <c:pt idx="6841">
                  <c:v>1121.3999999999999</c:v>
                </c:pt>
                <c:pt idx="6842">
                  <c:v>1121.5</c:v>
                </c:pt>
                <c:pt idx="6843">
                  <c:v>1121.5999999999999</c:v>
                </c:pt>
                <c:pt idx="6844">
                  <c:v>1121.7</c:v>
                </c:pt>
                <c:pt idx="6845">
                  <c:v>1121.8</c:v>
                </c:pt>
                <c:pt idx="6846">
                  <c:v>1122</c:v>
                </c:pt>
                <c:pt idx="6847">
                  <c:v>1122.0999999999999</c:v>
                </c:pt>
                <c:pt idx="6848">
                  <c:v>1122.2</c:v>
                </c:pt>
                <c:pt idx="6849">
                  <c:v>1122.3</c:v>
                </c:pt>
                <c:pt idx="6850">
                  <c:v>1122.3999999999999</c:v>
                </c:pt>
                <c:pt idx="6851">
                  <c:v>1122.5999999999999</c:v>
                </c:pt>
                <c:pt idx="6852">
                  <c:v>1122.7</c:v>
                </c:pt>
                <c:pt idx="6853">
                  <c:v>1122.8</c:v>
                </c:pt>
                <c:pt idx="6854">
                  <c:v>1122.8999999999999</c:v>
                </c:pt>
                <c:pt idx="6855">
                  <c:v>1123</c:v>
                </c:pt>
                <c:pt idx="6856">
                  <c:v>1123.2</c:v>
                </c:pt>
                <c:pt idx="6857">
                  <c:v>1123.3</c:v>
                </c:pt>
                <c:pt idx="6858">
                  <c:v>1123.3999999999999</c:v>
                </c:pt>
                <c:pt idx="6859">
                  <c:v>1123.5</c:v>
                </c:pt>
                <c:pt idx="6860">
                  <c:v>1123.5999999999999</c:v>
                </c:pt>
                <c:pt idx="6861">
                  <c:v>1123.7</c:v>
                </c:pt>
                <c:pt idx="6862">
                  <c:v>1123.7</c:v>
                </c:pt>
                <c:pt idx="6863">
                  <c:v>1123.8</c:v>
                </c:pt>
                <c:pt idx="6864">
                  <c:v>1123.8</c:v>
                </c:pt>
                <c:pt idx="6865">
                  <c:v>1123.8999999999999</c:v>
                </c:pt>
                <c:pt idx="6866">
                  <c:v>1123.8999999999999</c:v>
                </c:pt>
                <c:pt idx="6867">
                  <c:v>1124</c:v>
                </c:pt>
                <c:pt idx="6868">
                  <c:v>1124</c:v>
                </c:pt>
                <c:pt idx="6869">
                  <c:v>1124.0999999999999</c:v>
                </c:pt>
                <c:pt idx="6870">
                  <c:v>1124.0999999999999</c:v>
                </c:pt>
                <c:pt idx="6871">
                  <c:v>1124.0999999999999</c:v>
                </c:pt>
                <c:pt idx="6872">
                  <c:v>1124.2</c:v>
                </c:pt>
                <c:pt idx="6873">
                  <c:v>1124.2</c:v>
                </c:pt>
                <c:pt idx="6874">
                  <c:v>1124.3</c:v>
                </c:pt>
                <c:pt idx="6875">
                  <c:v>1124.3</c:v>
                </c:pt>
                <c:pt idx="6876">
                  <c:v>1124.3999999999999</c:v>
                </c:pt>
                <c:pt idx="6877">
                  <c:v>1124.3999999999999</c:v>
                </c:pt>
                <c:pt idx="6878">
                  <c:v>1124.5</c:v>
                </c:pt>
                <c:pt idx="6879">
                  <c:v>1124.5</c:v>
                </c:pt>
                <c:pt idx="6880">
                  <c:v>1124.5999999999999</c:v>
                </c:pt>
                <c:pt idx="6881">
                  <c:v>1124.5999999999999</c:v>
                </c:pt>
                <c:pt idx="6882">
                  <c:v>1124.7</c:v>
                </c:pt>
                <c:pt idx="6883">
                  <c:v>1124.7</c:v>
                </c:pt>
                <c:pt idx="6884">
                  <c:v>1124.8</c:v>
                </c:pt>
                <c:pt idx="6885">
                  <c:v>1124.8</c:v>
                </c:pt>
                <c:pt idx="6886">
                  <c:v>1124.8999999999999</c:v>
                </c:pt>
                <c:pt idx="6887">
                  <c:v>1124.8999999999999</c:v>
                </c:pt>
                <c:pt idx="6888">
                  <c:v>1125</c:v>
                </c:pt>
                <c:pt idx="6889">
                  <c:v>1125</c:v>
                </c:pt>
                <c:pt idx="6890">
                  <c:v>1125</c:v>
                </c:pt>
                <c:pt idx="6891">
                  <c:v>1125.0999999999999</c:v>
                </c:pt>
                <c:pt idx="6892">
                  <c:v>1125.0999999999999</c:v>
                </c:pt>
                <c:pt idx="6893">
                  <c:v>1125.2</c:v>
                </c:pt>
                <c:pt idx="6894">
                  <c:v>1125.2</c:v>
                </c:pt>
                <c:pt idx="6895">
                  <c:v>1125.3</c:v>
                </c:pt>
                <c:pt idx="6896">
                  <c:v>1125.3</c:v>
                </c:pt>
                <c:pt idx="6897">
                  <c:v>1125.3999999999999</c:v>
                </c:pt>
                <c:pt idx="6898">
                  <c:v>1125.3999999999999</c:v>
                </c:pt>
                <c:pt idx="6899">
                  <c:v>1125.5</c:v>
                </c:pt>
                <c:pt idx="6900">
                  <c:v>1125.5</c:v>
                </c:pt>
                <c:pt idx="6901">
                  <c:v>1125.5999999999999</c:v>
                </c:pt>
                <c:pt idx="6902">
                  <c:v>1125.5999999999999</c:v>
                </c:pt>
                <c:pt idx="6903">
                  <c:v>1125.7</c:v>
                </c:pt>
                <c:pt idx="6904">
                  <c:v>1125.7</c:v>
                </c:pt>
                <c:pt idx="6905">
                  <c:v>1125.8</c:v>
                </c:pt>
                <c:pt idx="6906">
                  <c:v>1125.8</c:v>
                </c:pt>
                <c:pt idx="6907">
                  <c:v>1125.8999999999999</c:v>
                </c:pt>
                <c:pt idx="6908">
                  <c:v>1125.8999999999999</c:v>
                </c:pt>
                <c:pt idx="6909">
                  <c:v>1126</c:v>
                </c:pt>
                <c:pt idx="6910">
                  <c:v>1126</c:v>
                </c:pt>
                <c:pt idx="6911">
                  <c:v>1126</c:v>
                </c:pt>
                <c:pt idx="6912">
                  <c:v>1126.0999999999999</c:v>
                </c:pt>
                <c:pt idx="6913">
                  <c:v>1126.0999999999999</c:v>
                </c:pt>
                <c:pt idx="6914">
                  <c:v>1126.2</c:v>
                </c:pt>
                <c:pt idx="6915">
                  <c:v>1126.2</c:v>
                </c:pt>
                <c:pt idx="6916">
                  <c:v>1126.3</c:v>
                </c:pt>
                <c:pt idx="6917">
                  <c:v>1126.3</c:v>
                </c:pt>
                <c:pt idx="6918">
                  <c:v>1126.3999999999999</c:v>
                </c:pt>
                <c:pt idx="6919">
                  <c:v>1126.3999999999999</c:v>
                </c:pt>
                <c:pt idx="6920">
                  <c:v>1126.5</c:v>
                </c:pt>
                <c:pt idx="6921">
                  <c:v>1126.5</c:v>
                </c:pt>
                <c:pt idx="6922">
                  <c:v>1126.5999999999999</c:v>
                </c:pt>
                <c:pt idx="6923">
                  <c:v>1126.5999999999999</c:v>
                </c:pt>
                <c:pt idx="6924">
                  <c:v>1126.7</c:v>
                </c:pt>
                <c:pt idx="6925">
                  <c:v>1126.7</c:v>
                </c:pt>
                <c:pt idx="6926">
                  <c:v>1126.8</c:v>
                </c:pt>
                <c:pt idx="6927">
                  <c:v>1126.8</c:v>
                </c:pt>
                <c:pt idx="6928">
                  <c:v>1126.8999999999999</c:v>
                </c:pt>
                <c:pt idx="6929">
                  <c:v>1126.8999999999999</c:v>
                </c:pt>
                <c:pt idx="6930">
                  <c:v>1126.8999999999999</c:v>
                </c:pt>
                <c:pt idx="6931">
                  <c:v>1127</c:v>
                </c:pt>
                <c:pt idx="6932">
                  <c:v>1127</c:v>
                </c:pt>
                <c:pt idx="6933">
                  <c:v>1127.0999999999999</c:v>
                </c:pt>
                <c:pt idx="6934">
                  <c:v>1127.0999999999999</c:v>
                </c:pt>
                <c:pt idx="6935">
                  <c:v>1127.2</c:v>
                </c:pt>
                <c:pt idx="6936">
                  <c:v>1127.2</c:v>
                </c:pt>
                <c:pt idx="6937">
                  <c:v>1127.3</c:v>
                </c:pt>
                <c:pt idx="6938">
                  <c:v>1127.3</c:v>
                </c:pt>
                <c:pt idx="6939">
                  <c:v>1127.3999999999999</c:v>
                </c:pt>
                <c:pt idx="6940">
                  <c:v>1127.3999999999999</c:v>
                </c:pt>
                <c:pt idx="6941">
                  <c:v>1127.5</c:v>
                </c:pt>
                <c:pt idx="6942">
                  <c:v>1127.5</c:v>
                </c:pt>
                <c:pt idx="6943">
                  <c:v>1127.5999999999999</c:v>
                </c:pt>
                <c:pt idx="6944">
                  <c:v>1127.5999999999999</c:v>
                </c:pt>
                <c:pt idx="6945">
                  <c:v>1127.7</c:v>
                </c:pt>
                <c:pt idx="6946">
                  <c:v>1127.7</c:v>
                </c:pt>
                <c:pt idx="6947">
                  <c:v>1127.8</c:v>
                </c:pt>
                <c:pt idx="6948">
                  <c:v>1127.8</c:v>
                </c:pt>
                <c:pt idx="6949">
                  <c:v>1127.8999999999999</c:v>
                </c:pt>
                <c:pt idx="6950">
                  <c:v>1127.8999999999999</c:v>
                </c:pt>
                <c:pt idx="6951">
                  <c:v>1127.8999999999999</c:v>
                </c:pt>
                <c:pt idx="6952">
                  <c:v>1128</c:v>
                </c:pt>
                <c:pt idx="6953">
                  <c:v>1128</c:v>
                </c:pt>
                <c:pt idx="6954">
                  <c:v>1128.0999999999999</c:v>
                </c:pt>
                <c:pt idx="6955">
                  <c:v>1128.0999999999999</c:v>
                </c:pt>
                <c:pt idx="6956">
                  <c:v>1128.2</c:v>
                </c:pt>
                <c:pt idx="6957">
                  <c:v>1128.2</c:v>
                </c:pt>
                <c:pt idx="6958">
                  <c:v>1128.3</c:v>
                </c:pt>
                <c:pt idx="6959">
                  <c:v>1128.3</c:v>
                </c:pt>
                <c:pt idx="6960">
                  <c:v>1128.3999999999999</c:v>
                </c:pt>
                <c:pt idx="6961">
                  <c:v>1128.3999999999999</c:v>
                </c:pt>
                <c:pt idx="6962">
                  <c:v>1128.5</c:v>
                </c:pt>
                <c:pt idx="6963">
                  <c:v>1128.5</c:v>
                </c:pt>
                <c:pt idx="6964">
                  <c:v>1128.5999999999999</c:v>
                </c:pt>
                <c:pt idx="6965">
                  <c:v>1128.5999999999999</c:v>
                </c:pt>
                <c:pt idx="6966">
                  <c:v>1128.7</c:v>
                </c:pt>
                <c:pt idx="6967">
                  <c:v>1128.7</c:v>
                </c:pt>
                <c:pt idx="6968">
                  <c:v>1128.8</c:v>
                </c:pt>
                <c:pt idx="6969">
                  <c:v>1128.8</c:v>
                </c:pt>
                <c:pt idx="6970">
                  <c:v>1128.8</c:v>
                </c:pt>
                <c:pt idx="6971">
                  <c:v>1128.8999999999999</c:v>
                </c:pt>
                <c:pt idx="6972">
                  <c:v>1128.8999999999999</c:v>
                </c:pt>
                <c:pt idx="6973">
                  <c:v>1129</c:v>
                </c:pt>
                <c:pt idx="6974">
                  <c:v>1129</c:v>
                </c:pt>
                <c:pt idx="6975">
                  <c:v>1129.0999999999999</c:v>
                </c:pt>
                <c:pt idx="6976">
                  <c:v>1129.0999999999999</c:v>
                </c:pt>
                <c:pt idx="6977">
                  <c:v>1129.2</c:v>
                </c:pt>
                <c:pt idx="6978">
                  <c:v>1129.2</c:v>
                </c:pt>
                <c:pt idx="6979">
                  <c:v>1129.3</c:v>
                </c:pt>
                <c:pt idx="6980">
                  <c:v>1129.3</c:v>
                </c:pt>
                <c:pt idx="6981">
                  <c:v>1129.3999999999999</c:v>
                </c:pt>
                <c:pt idx="6982">
                  <c:v>1129.3999999999999</c:v>
                </c:pt>
                <c:pt idx="6983">
                  <c:v>1129.5</c:v>
                </c:pt>
                <c:pt idx="6984">
                  <c:v>1129.5</c:v>
                </c:pt>
                <c:pt idx="6985">
                  <c:v>1129.5999999999999</c:v>
                </c:pt>
                <c:pt idx="6986">
                  <c:v>1129.5999999999999</c:v>
                </c:pt>
                <c:pt idx="6987">
                  <c:v>1129.7</c:v>
                </c:pt>
                <c:pt idx="6988">
                  <c:v>1129.7</c:v>
                </c:pt>
                <c:pt idx="6989">
                  <c:v>1129.8</c:v>
                </c:pt>
                <c:pt idx="6990">
                  <c:v>1129.8</c:v>
                </c:pt>
                <c:pt idx="6991">
                  <c:v>1129.8</c:v>
                </c:pt>
                <c:pt idx="6992">
                  <c:v>1129.8999999999999</c:v>
                </c:pt>
                <c:pt idx="6993">
                  <c:v>1129.8999999999999</c:v>
                </c:pt>
                <c:pt idx="6994">
                  <c:v>1130</c:v>
                </c:pt>
                <c:pt idx="6995">
                  <c:v>1130</c:v>
                </c:pt>
                <c:pt idx="6996">
                  <c:v>1130.0999999999999</c:v>
                </c:pt>
                <c:pt idx="6997">
                  <c:v>1130.0999999999999</c:v>
                </c:pt>
                <c:pt idx="6998">
                  <c:v>1130.2</c:v>
                </c:pt>
                <c:pt idx="6999">
                  <c:v>1130.2</c:v>
                </c:pt>
                <c:pt idx="7000">
                  <c:v>1130.3</c:v>
                </c:pt>
                <c:pt idx="7001">
                  <c:v>1130.3</c:v>
                </c:pt>
                <c:pt idx="7002">
                  <c:v>1130.3999999999999</c:v>
                </c:pt>
                <c:pt idx="7003">
                  <c:v>1130.3999999999999</c:v>
                </c:pt>
                <c:pt idx="7004">
                  <c:v>1130.5</c:v>
                </c:pt>
                <c:pt idx="7005">
                  <c:v>1130.5</c:v>
                </c:pt>
                <c:pt idx="7006">
                  <c:v>1130.5999999999999</c:v>
                </c:pt>
                <c:pt idx="7007">
                  <c:v>1130.5999999999999</c:v>
                </c:pt>
                <c:pt idx="7008">
                  <c:v>1130.7</c:v>
                </c:pt>
                <c:pt idx="7009">
                  <c:v>1130.7</c:v>
                </c:pt>
                <c:pt idx="7010">
                  <c:v>1130.7</c:v>
                </c:pt>
                <c:pt idx="7011">
                  <c:v>1130.8</c:v>
                </c:pt>
                <c:pt idx="7012">
                  <c:v>1130.8</c:v>
                </c:pt>
                <c:pt idx="7013">
                  <c:v>1130.8999999999999</c:v>
                </c:pt>
                <c:pt idx="7014">
                  <c:v>1130.8999999999999</c:v>
                </c:pt>
                <c:pt idx="7015">
                  <c:v>1131</c:v>
                </c:pt>
                <c:pt idx="7016">
                  <c:v>1131</c:v>
                </c:pt>
                <c:pt idx="7017">
                  <c:v>1131.0999999999999</c:v>
                </c:pt>
                <c:pt idx="7018">
                  <c:v>1131.0999999999999</c:v>
                </c:pt>
                <c:pt idx="7019">
                  <c:v>1131.2</c:v>
                </c:pt>
                <c:pt idx="7020">
                  <c:v>1131.2</c:v>
                </c:pt>
                <c:pt idx="7021">
                  <c:v>1131.3</c:v>
                </c:pt>
                <c:pt idx="7022">
                  <c:v>1131.3</c:v>
                </c:pt>
                <c:pt idx="7023">
                  <c:v>1131.3</c:v>
                </c:pt>
                <c:pt idx="7024">
                  <c:v>1131.3999999999999</c:v>
                </c:pt>
                <c:pt idx="7025">
                  <c:v>1131.3999999999999</c:v>
                </c:pt>
                <c:pt idx="7026">
                  <c:v>1131.5</c:v>
                </c:pt>
                <c:pt idx="7027">
                  <c:v>1131.5</c:v>
                </c:pt>
                <c:pt idx="7028">
                  <c:v>1131.5999999999999</c:v>
                </c:pt>
                <c:pt idx="7029">
                  <c:v>1131.5999999999999</c:v>
                </c:pt>
                <c:pt idx="7030">
                  <c:v>1131.5999999999999</c:v>
                </c:pt>
                <c:pt idx="7031">
                  <c:v>1131.7</c:v>
                </c:pt>
                <c:pt idx="7032">
                  <c:v>1131.7</c:v>
                </c:pt>
                <c:pt idx="7033">
                  <c:v>1131.8</c:v>
                </c:pt>
                <c:pt idx="7034">
                  <c:v>1131.8</c:v>
                </c:pt>
                <c:pt idx="7035">
                  <c:v>1131.8999999999999</c:v>
                </c:pt>
                <c:pt idx="7036">
                  <c:v>1131.8999999999999</c:v>
                </c:pt>
                <c:pt idx="7037">
                  <c:v>1132</c:v>
                </c:pt>
                <c:pt idx="7038">
                  <c:v>1132</c:v>
                </c:pt>
                <c:pt idx="7039">
                  <c:v>1132</c:v>
                </c:pt>
                <c:pt idx="7040">
                  <c:v>1132.0999999999999</c:v>
                </c:pt>
                <c:pt idx="7041">
                  <c:v>1132.0999999999999</c:v>
                </c:pt>
                <c:pt idx="7042">
                  <c:v>1132.2</c:v>
                </c:pt>
                <c:pt idx="7043">
                  <c:v>1132.2</c:v>
                </c:pt>
                <c:pt idx="7044">
                  <c:v>1132.3</c:v>
                </c:pt>
                <c:pt idx="7045">
                  <c:v>1132.3</c:v>
                </c:pt>
                <c:pt idx="7046">
                  <c:v>1132.3999999999999</c:v>
                </c:pt>
                <c:pt idx="7047">
                  <c:v>1132.3999999999999</c:v>
                </c:pt>
                <c:pt idx="7048">
                  <c:v>1132.3999999999999</c:v>
                </c:pt>
                <c:pt idx="7049">
                  <c:v>1132.5</c:v>
                </c:pt>
                <c:pt idx="7050">
                  <c:v>1132.5</c:v>
                </c:pt>
                <c:pt idx="7051">
                  <c:v>1132.5999999999999</c:v>
                </c:pt>
                <c:pt idx="7052">
                  <c:v>1132.5999999999999</c:v>
                </c:pt>
                <c:pt idx="7053">
                  <c:v>1132.7</c:v>
                </c:pt>
                <c:pt idx="7054">
                  <c:v>1132.7</c:v>
                </c:pt>
                <c:pt idx="7055">
                  <c:v>1132.7</c:v>
                </c:pt>
                <c:pt idx="7056">
                  <c:v>1132.8</c:v>
                </c:pt>
                <c:pt idx="7057">
                  <c:v>1132.8</c:v>
                </c:pt>
                <c:pt idx="7058">
                  <c:v>1132.8999999999999</c:v>
                </c:pt>
                <c:pt idx="7059">
                  <c:v>1132.8999999999999</c:v>
                </c:pt>
                <c:pt idx="7060">
                  <c:v>1133</c:v>
                </c:pt>
                <c:pt idx="7061">
                  <c:v>1133</c:v>
                </c:pt>
                <c:pt idx="7062">
                  <c:v>1133.0999999999999</c:v>
                </c:pt>
                <c:pt idx="7063">
                  <c:v>1133.0999999999999</c:v>
                </c:pt>
                <c:pt idx="7064">
                  <c:v>1133.0999999999999</c:v>
                </c:pt>
                <c:pt idx="7065">
                  <c:v>1133.2</c:v>
                </c:pt>
                <c:pt idx="7066">
                  <c:v>1133.2</c:v>
                </c:pt>
                <c:pt idx="7067">
                  <c:v>1133.3</c:v>
                </c:pt>
                <c:pt idx="7068">
                  <c:v>1133.3</c:v>
                </c:pt>
                <c:pt idx="7069">
                  <c:v>1133.3999999999999</c:v>
                </c:pt>
                <c:pt idx="7070">
                  <c:v>1133.3999999999999</c:v>
                </c:pt>
                <c:pt idx="7071">
                  <c:v>1133.5</c:v>
                </c:pt>
                <c:pt idx="7072">
                  <c:v>1133.5</c:v>
                </c:pt>
                <c:pt idx="7073">
                  <c:v>1133.5</c:v>
                </c:pt>
                <c:pt idx="7074">
                  <c:v>1133.5999999999999</c:v>
                </c:pt>
                <c:pt idx="7075">
                  <c:v>1133.5999999999999</c:v>
                </c:pt>
                <c:pt idx="7076">
                  <c:v>1133.7</c:v>
                </c:pt>
                <c:pt idx="7077">
                  <c:v>1133.7</c:v>
                </c:pt>
                <c:pt idx="7078">
                  <c:v>1133.8</c:v>
                </c:pt>
                <c:pt idx="7079">
                  <c:v>1133.8</c:v>
                </c:pt>
                <c:pt idx="7080">
                  <c:v>1133.8</c:v>
                </c:pt>
                <c:pt idx="7081">
                  <c:v>1133.8999999999999</c:v>
                </c:pt>
                <c:pt idx="7082">
                  <c:v>1133.8999999999999</c:v>
                </c:pt>
                <c:pt idx="7083">
                  <c:v>1134</c:v>
                </c:pt>
                <c:pt idx="7084">
                  <c:v>1134</c:v>
                </c:pt>
                <c:pt idx="7085">
                  <c:v>1134.0999999999999</c:v>
                </c:pt>
                <c:pt idx="7086">
                  <c:v>1134.0999999999999</c:v>
                </c:pt>
                <c:pt idx="7087">
                  <c:v>1134.2</c:v>
                </c:pt>
                <c:pt idx="7088">
                  <c:v>1134.2</c:v>
                </c:pt>
                <c:pt idx="7089">
                  <c:v>1134.2</c:v>
                </c:pt>
                <c:pt idx="7090">
                  <c:v>1134.3</c:v>
                </c:pt>
                <c:pt idx="7091">
                  <c:v>1134.3</c:v>
                </c:pt>
                <c:pt idx="7092">
                  <c:v>1134.3999999999999</c:v>
                </c:pt>
                <c:pt idx="7093">
                  <c:v>1134.3999999999999</c:v>
                </c:pt>
                <c:pt idx="7094">
                  <c:v>1134.5</c:v>
                </c:pt>
                <c:pt idx="7095">
                  <c:v>1134.5</c:v>
                </c:pt>
                <c:pt idx="7096">
                  <c:v>1134.5999999999999</c:v>
                </c:pt>
                <c:pt idx="7097">
                  <c:v>1134.5999999999999</c:v>
                </c:pt>
                <c:pt idx="7098">
                  <c:v>1134.5999999999999</c:v>
                </c:pt>
                <c:pt idx="7099">
                  <c:v>1134.7</c:v>
                </c:pt>
                <c:pt idx="7100">
                  <c:v>1134.7</c:v>
                </c:pt>
                <c:pt idx="7101">
                  <c:v>1134.8</c:v>
                </c:pt>
                <c:pt idx="7102">
                  <c:v>1134.8</c:v>
                </c:pt>
                <c:pt idx="7103">
                  <c:v>1134.8999999999999</c:v>
                </c:pt>
                <c:pt idx="7104">
                  <c:v>1134.8999999999999</c:v>
                </c:pt>
                <c:pt idx="7105">
                  <c:v>1134.8999999999999</c:v>
                </c:pt>
                <c:pt idx="7106">
                  <c:v>1135</c:v>
                </c:pt>
                <c:pt idx="7107">
                  <c:v>1135</c:v>
                </c:pt>
                <c:pt idx="7108">
                  <c:v>1135.0999999999999</c:v>
                </c:pt>
                <c:pt idx="7109">
                  <c:v>1135.0999999999999</c:v>
                </c:pt>
                <c:pt idx="7110">
                  <c:v>1135.2</c:v>
                </c:pt>
                <c:pt idx="7111">
                  <c:v>1135.2</c:v>
                </c:pt>
                <c:pt idx="7112">
                  <c:v>1135.3</c:v>
                </c:pt>
                <c:pt idx="7113">
                  <c:v>1135.3</c:v>
                </c:pt>
                <c:pt idx="7114">
                  <c:v>1135.3</c:v>
                </c:pt>
                <c:pt idx="7115">
                  <c:v>1135.3999999999999</c:v>
                </c:pt>
                <c:pt idx="7116">
                  <c:v>1135.3999999999999</c:v>
                </c:pt>
                <c:pt idx="7117">
                  <c:v>1135.5</c:v>
                </c:pt>
                <c:pt idx="7118">
                  <c:v>1135.5</c:v>
                </c:pt>
                <c:pt idx="7119">
                  <c:v>1135.5999999999999</c:v>
                </c:pt>
                <c:pt idx="7120">
                  <c:v>1135.5999999999999</c:v>
                </c:pt>
                <c:pt idx="7121">
                  <c:v>1135.7</c:v>
                </c:pt>
                <c:pt idx="7122">
                  <c:v>1135.7</c:v>
                </c:pt>
                <c:pt idx="7123">
                  <c:v>1135.7</c:v>
                </c:pt>
                <c:pt idx="7124">
                  <c:v>1135.8</c:v>
                </c:pt>
                <c:pt idx="7125">
                  <c:v>1135.8</c:v>
                </c:pt>
                <c:pt idx="7126">
                  <c:v>1135.8999999999999</c:v>
                </c:pt>
                <c:pt idx="7127">
                  <c:v>1135.8999999999999</c:v>
                </c:pt>
                <c:pt idx="7128">
                  <c:v>1136</c:v>
                </c:pt>
                <c:pt idx="7129">
                  <c:v>1136</c:v>
                </c:pt>
                <c:pt idx="7130">
                  <c:v>1136</c:v>
                </c:pt>
                <c:pt idx="7131">
                  <c:v>1136.0999999999999</c:v>
                </c:pt>
                <c:pt idx="7132">
                  <c:v>1136.0999999999999</c:v>
                </c:pt>
                <c:pt idx="7133">
                  <c:v>1136.2</c:v>
                </c:pt>
                <c:pt idx="7134">
                  <c:v>1136.2</c:v>
                </c:pt>
                <c:pt idx="7135">
                  <c:v>1136.3</c:v>
                </c:pt>
                <c:pt idx="7136">
                  <c:v>1136.3</c:v>
                </c:pt>
                <c:pt idx="7137">
                  <c:v>1136.3999999999999</c:v>
                </c:pt>
                <c:pt idx="7138">
                  <c:v>1136.3999999999999</c:v>
                </c:pt>
                <c:pt idx="7139">
                  <c:v>1136.3999999999999</c:v>
                </c:pt>
                <c:pt idx="7140">
                  <c:v>1136.5</c:v>
                </c:pt>
                <c:pt idx="7141">
                  <c:v>1136.5</c:v>
                </c:pt>
                <c:pt idx="7142">
                  <c:v>1136.5999999999999</c:v>
                </c:pt>
                <c:pt idx="7143">
                  <c:v>1136.5999999999999</c:v>
                </c:pt>
                <c:pt idx="7144">
                  <c:v>1136.7</c:v>
                </c:pt>
                <c:pt idx="7145">
                  <c:v>1136.7</c:v>
                </c:pt>
                <c:pt idx="7146">
                  <c:v>1136.8</c:v>
                </c:pt>
                <c:pt idx="7147">
                  <c:v>1136.8</c:v>
                </c:pt>
                <c:pt idx="7148">
                  <c:v>1136.8</c:v>
                </c:pt>
                <c:pt idx="7149">
                  <c:v>1136.8999999999999</c:v>
                </c:pt>
                <c:pt idx="7150">
                  <c:v>1136.8999999999999</c:v>
                </c:pt>
                <c:pt idx="7151">
                  <c:v>1137</c:v>
                </c:pt>
                <c:pt idx="7152">
                  <c:v>1137</c:v>
                </c:pt>
                <c:pt idx="7153">
                  <c:v>1137.0999999999999</c:v>
                </c:pt>
                <c:pt idx="7154">
                  <c:v>1137.0999999999999</c:v>
                </c:pt>
                <c:pt idx="7155">
                  <c:v>1137.0999999999999</c:v>
                </c:pt>
                <c:pt idx="7156">
                  <c:v>1137.2</c:v>
                </c:pt>
                <c:pt idx="7157">
                  <c:v>1137.2</c:v>
                </c:pt>
                <c:pt idx="7158">
                  <c:v>1137.3</c:v>
                </c:pt>
                <c:pt idx="7159">
                  <c:v>1137.3</c:v>
                </c:pt>
                <c:pt idx="7160">
                  <c:v>1137.3999999999999</c:v>
                </c:pt>
                <c:pt idx="7161">
                  <c:v>1137.3999999999999</c:v>
                </c:pt>
                <c:pt idx="7162">
                  <c:v>1137.5</c:v>
                </c:pt>
                <c:pt idx="7163">
                  <c:v>1137.5</c:v>
                </c:pt>
                <c:pt idx="7164">
                  <c:v>1137.5</c:v>
                </c:pt>
                <c:pt idx="7165">
                  <c:v>1137.5999999999999</c:v>
                </c:pt>
                <c:pt idx="7166">
                  <c:v>1137.5999999999999</c:v>
                </c:pt>
                <c:pt idx="7167">
                  <c:v>1137.7</c:v>
                </c:pt>
                <c:pt idx="7168">
                  <c:v>1137.7</c:v>
                </c:pt>
                <c:pt idx="7169">
                  <c:v>1137.8</c:v>
                </c:pt>
                <c:pt idx="7170">
                  <c:v>1137.8</c:v>
                </c:pt>
                <c:pt idx="7171">
                  <c:v>1137.8999999999999</c:v>
                </c:pt>
                <c:pt idx="7172">
                  <c:v>1137.8999999999999</c:v>
                </c:pt>
                <c:pt idx="7173">
                  <c:v>1137.8999999999999</c:v>
                </c:pt>
                <c:pt idx="7174">
                  <c:v>1138</c:v>
                </c:pt>
                <c:pt idx="7175">
                  <c:v>1138</c:v>
                </c:pt>
                <c:pt idx="7176">
                  <c:v>1138.0999999999999</c:v>
                </c:pt>
                <c:pt idx="7177">
                  <c:v>1138.0999999999999</c:v>
                </c:pt>
                <c:pt idx="7178">
                  <c:v>1138.2</c:v>
                </c:pt>
                <c:pt idx="7179">
                  <c:v>1138.2</c:v>
                </c:pt>
                <c:pt idx="7180">
                  <c:v>1138.2</c:v>
                </c:pt>
                <c:pt idx="7181">
                  <c:v>1138.3</c:v>
                </c:pt>
                <c:pt idx="7182">
                  <c:v>1138.3</c:v>
                </c:pt>
                <c:pt idx="7183">
                  <c:v>1138.3999999999999</c:v>
                </c:pt>
                <c:pt idx="7184">
                  <c:v>1138.3999999999999</c:v>
                </c:pt>
                <c:pt idx="7185">
                  <c:v>1138.5</c:v>
                </c:pt>
                <c:pt idx="7186">
                  <c:v>1138.5</c:v>
                </c:pt>
                <c:pt idx="7187">
                  <c:v>1138.5999999999999</c:v>
                </c:pt>
                <c:pt idx="7188">
                  <c:v>1138.5999999999999</c:v>
                </c:pt>
                <c:pt idx="7189">
                  <c:v>1138.7</c:v>
                </c:pt>
                <c:pt idx="7190">
                  <c:v>1138.7</c:v>
                </c:pt>
                <c:pt idx="7191">
                  <c:v>1138.8</c:v>
                </c:pt>
                <c:pt idx="7192">
                  <c:v>1138.8</c:v>
                </c:pt>
                <c:pt idx="7193">
                  <c:v>1138.8999999999999</c:v>
                </c:pt>
                <c:pt idx="7194">
                  <c:v>1138.8999999999999</c:v>
                </c:pt>
                <c:pt idx="7195">
                  <c:v>1139</c:v>
                </c:pt>
                <c:pt idx="7196">
                  <c:v>1139</c:v>
                </c:pt>
                <c:pt idx="7197">
                  <c:v>1139</c:v>
                </c:pt>
                <c:pt idx="7198">
                  <c:v>1139.0999999999999</c:v>
                </c:pt>
                <c:pt idx="7199">
                  <c:v>1139.0999999999999</c:v>
                </c:pt>
                <c:pt idx="7200">
                  <c:v>1139.2</c:v>
                </c:pt>
                <c:pt idx="7201">
                  <c:v>1139.2</c:v>
                </c:pt>
                <c:pt idx="7202">
                  <c:v>1139.3</c:v>
                </c:pt>
                <c:pt idx="7203">
                  <c:v>1139.3</c:v>
                </c:pt>
                <c:pt idx="7204">
                  <c:v>1139.3999999999999</c:v>
                </c:pt>
                <c:pt idx="7205">
                  <c:v>1139.3999999999999</c:v>
                </c:pt>
                <c:pt idx="7206">
                  <c:v>1139.5</c:v>
                </c:pt>
                <c:pt idx="7207">
                  <c:v>1139.5</c:v>
                </c:pt>
                <c:pt idx="7208">
                  <c:v>1139.5999999999999</c:v>
                </c:pt>
                <c:pt idx="7209">
                  <c:v>1139.5999999999999</c:v>
                </c:pt>
                <c:pt idx="7210">
                  <c:v>1139.7</c:v>
                </c:pt>
                <c:pt idx="7211">
                  <c:v>1139.7</c:v>
                </c:pt>
                <c:pt idx="7212">
                  <c:v>1139.8</c:v>
                </c:pt>
                <c:pt idx="7213">
                  <c:v>1139.8</c:v>
                </c:pt>
                <c:pt idx="7214">
                  <c:v>1139.8999999999999</c:v>
                </c:pt>
                <c:pt idx="7215">
                  <c:v>1139.8999999999999</c:v>
                </c:pt>
                <c:pt idx="7216">
                  <c:v>1140</c:v>
                </c:pt>
                <c:pt idx="7217">
                  <c:v>1140</c:v>
                </c:pt>
                <c:pt idx="7218">
                  <c:v>1140.0999999999999</c:v>
                </c:pt>
                <c:pt idx="7219">
                  <c:v>1140.0999999999999</c:v>
                </c:pt>
                <c:pt idx="7220">
                  <c:v>1140.0999999999999</c:v>
                </c:pt>
                <c:pt idx="7221">
                  <c:v>1140.2</c:v>
                </c:pt>
                <c:pt idx="7222">
                  <c:v>1140.2</c:v>
                </c:pt>
                <c:pt idx="7223">
                  <c:v>1140.3</c:v>
                </c:pt>
                <c:pt idx="7224">
                  <c:v>1140.3</c:v>
                </c:pt>
                <c:pt idx="7225">
                  <c:v>1140.3999999999999</c:v>
                </c:pt>
                <c:pt idx="7226">
                  <c:v>1140.3999999999999</c:v>
                </c:pt>
                <c:pt idx="7227">
                  <c:v>1140.5</c:v>
                </c:pt>
                <c:pt idx="7228">
                  <c:v>1140.5</c:v>
                </c:pt>
                <c:pt idx="7229">
                  <c:v>1140.5999999999999</c:v>
                </c:pt>
                <c:pt idx="7230">
                  <c:v>1140.5999999999999</c:v>
                </c:pt>
                <c:pt idx="7231">
                  <c:v>1140.7</c:v>
                </c:pt>
                <c:pt idx="7232">
                  <c:v>1140.7</c:v>
                </c:pt>
                <c:pt idx="7233">
                  <c:v>1140.8</c:v>
                </c:pt>
                <c:pt idx="7234">
                  <c:v>1140.8</c:v>
                </c:pt>
                <c:pt idx="7235">
                  <c:v>1140.8999999999999</c:v>
                </c:pt>
                <c:pt idx="7236">
                  <c:v>1140.8999999999999</c:v>
                </c:pt>
                <c:pt idx="7237">
                  <c:v>1141</c:v>
                </c:pt>
                <c:pt idx="7238">
                  <c:v>1141</c:v>
                </c:pt>
                <c:pt idx="7239">
                  <c:v>1141.0999999999999</c:v>
                </c:pt>
                <c:pt idx="7240">
                  <c:v>1141.0999999999999</c:v>
                </c:pt>
                <c:pt idx="7241">
                  <c:v>1141.0999999999999</c:v>
                </c:pt>
                <c:pt idx="7242">
                  <c:v>1141.2</c:v>
                </c:pt>
                <c:pt idx="7243">
                  <c:v>1141.2</c:v>
                </c:pt>
                <c:pt idx="7244">
                  <c:v>1141.3</c:v>
                </c:pt>
                <c:pt idx="7245">
                  <c:v>1141.3</c:v>
                </c:pt>
                <c:pt idx="7246">
                  <c:v>1141.3999999999999</c:v>
                </c:pt>
                <c:pt idx="7247">
                  <c:v>1141.3999999999999</c:v>
                </c:pt>
                <c:pt idx="7248">
                  <c:v>1141.5</c:v>
                </c:pt>
                <c:pt idx="7249">
                  <c:v>1141.5</c:v>
                </c:pt>
                <c:pt idx="7250">
                  <c:v>1141.5999999999999</c:v>
                </c:pt>
                <c:pt idx="7251">
                  <c:v>1141.5999999999999</c:v>
                </c:pt>
                <c:pt idx="7252">
                  <c:v>1141.7</c:v>
                </c:pt>
                <c:pt idx="7253">
                  <c:v>1141.7</c:v>
                </c:pt>
                <c:pt idx="7254">
                  <c:v>1141.8</c:v>
                </c:pt>
                <c:pt idx="7255">
                  <c:v>1141.8</c:v>
                </c:pt>
                <c:pt idx="7256">
                  <c:v>1141.8999999999999</c:v>
                </c:pt>
                <c:pt idx="7257">
                  <c:v>1141.8999999999999</c:v>
                </c:pt>
                <c:pt idx="7258">
                  <c:v>1142</c:v>
                </c:pt>
                <c:pt idx="7259">
                  <c:v>1142</c:v>
                </c:pt>
                <c:pt idx="7260">
                  <c:v>1142.0999999999999</c:v>
                </c:pt>
                <c:pt idx="7261">
                  <c:v>1142.0999999999999</c:v>
                </c:pt>
                <c:pt idx="7262">
                  <c:v>1142.2</c:v>
                </c:pt>
                <c:pt idx="7263">
                  <c:v>1142.2</c:v>
                </c:pt>
                <c:pt idx="7264">
                  <c:v>1142.2</c:v>
                </c:pt>
                <c:pt idx="7265">
                  <c:v>1142.3</c:v>
                </c:pt>
                <c:pt idx="7266">
                  <c:v>1142.3</c:v>
                </c:pt>
                <c:pt idx="7267">
                  <c:v>1142.3999999999999</c:v>
                </c:pt>
                <c:pt idx="7268">
                  <c:v>1142.3999999999999</c:v>
                </c:pt>
                <c:pt idx="7269">
                  <c:v>1142.5</c:v>
                </c:pt>
                <c:pt idx="7270">
                  <c:v>1142.5</c:v>
                </c:pt>
                <c:pt idx="7271">
                  <c:v>1142.5999999999999</c:v>
                </c:pt>
                <c:pt idx="7272">
                  <c:v>1142.5999999999999</c:v>
                </c:pt>
                <c:pt idx="7273">
                  <c:v>1142.7</c:v>
                </c:pt>
                <c:pt idx="7274">
                  <c:v>1142.7</c:v>
                </c:pt>
                <c:pt idx="7275">
                  <c:v>1142.8</c:v>
                </c:pt>
                <c:pt idx="7276">
                  <c:v>1142.8</c:v>
                </c:pt>
                <c:pt idx="7277">
                  <c:v>1142.8999999999999</c:v>
                </c:pt>
                <c:pt idx="7278">
                  <c:v>1142.8999999999999</c:v>
                </c:pt>
                <c:pt idx="7279">
                  <c:v>1143</c:v>
                </c:pt>
                <c:pt idx="7280">
                  <c:v>1143</c:v>
                </c:pt>
                <c:pt idx="7281">
                  <c:v>1143.0999999999999</c:v>
                </c:pt>
                <c:pt idx="7282">
                  <c:v>1143.0999999999999</c:v>
                </c:pt>
                <c:pt idx="7283">
                  <c:v>1143.2</c:v>
                </c:pt>
                <c:pt idx="7284">
                  <c:v>1143.2</c:v>
                </c:pt>
                <c:pt idx="7285">
                  <c:v>1143.3</c:v>
                </c:pt>
                <c:pt idx="7286">
                  <c:v>1143.3</c:v>
                </c:pt>
                <c:pt idx="7287">
                  <c:v>1143.3</c:v>
                </c:pt>
                <c:pt idx="7288">
                  <c:v>1143.3999999999999</c:v>
                </c:pt>
                <c:pt idx="7289">
                  <c:v>1143.3999999999999</c:v>
                </c:pt>
                <c:pt idx="7290">
                  <c:v>1143.5</c:v>
                </c:pt>
                <c:pt idx="7291">
                  <c:v>1143.5</c:v>
                </c:pt>
                <c:pt idx="7292">
                  <c:v>1143.5999999999999</c:v>
                </c:pt>
                <c:pt idx="7293">
                  <c:v>1143.5999999999999</c:v>
                </c:pt>
                <c:pt idx="7294">
                  <c:v>1143.7</c:v>
                </c:pt>
                <c:pt idx="7295">
                  <c:v>1143.7</c:v>
                </c:pt>
                <c:pt idx="7296">
                  <c:v>1143.8</c:v>
                </c:pt>
                <c:pt idx="7297">
                  <c:v>1143.8</c:v>
                </c:pt>
                <c:pt idx="7298">
                  <c:v>1143.8999999999999</c:v>
                </c:pt>
                <c:pt idx="7299">
                  <c:v>1143.8999999999999</c:v>
                </c:pt>
                <c:pt idx="7300">
                  <c:v>1144</c:v>
                </c:pt>
                <c:pt idx="7301">
                  <c:v>1144</c:v>
                </c:pt>
                <c:pt idx="7302">
                  <c:v>1144.0999999999999</c:v>
                </c:pt>
                <c:pt idx="7303">
                  <c:v>1144.0999999999999</c:v>
                </c:pt>
                <c:pt idx="7304">
                  <c:v>1144.2</c:v>
                </c:pt>
                <c:pt idx="7305">
                  <c:v>1144.2</c:v>
                </c:pt>
                <c:pt idx="7306">
                  <c:v>1144.3</c:v>
                </c:pt>
                <c:pt idx="7307">
                  <c:v>1144.3</c:v>
                </c:pt>
                <c:pt idx="7308">
                  <c:v>1144.3</c:v>
                </c:pt>
                <c:pt idx="7309">
                  <c:v>1144.3999999999999</c:v>
                </c:pt>
                <c:pt idx="7310">
                  <c:v>1144.3999999999999</c:v>
                </c:pt>
                <c:pt idx="7311">
                  <c:v>1144.5</c:v>
                </c:pt>
                <c:pt idx="7312">
                  <c:v>1144.5</c:v>
                </c:pt>
                <c:pt idx="7313">
                  <c:v>1144.5999999999999</c:v>
                </c:pt>
                <c:pt idx="7314">
                  <c:v>1144.5999999999999</c:v>
                </c:pt>
                <c:pt idx="7315">
                  <c:v>1144.7</c:v>
                </c:pt>
                <c:pt idx="7316">
                  <c:v>1144.7</c:v>
                </c:pt>
                <c:pt idx="7317">
                  <c:v>1144.8</c:v>
                </c:pt>
                <c:pt idx="7318">
                  <c:v>1144.8</c:v>
                </c:pt>
                <c:pt idx="7319">
                  <c:v>1144.8999999999999</c:v>
                </c:pt>
                <c:pt idx="7320">
                  <c:v>1144.8999999999999</c:v>
                </c:pt>
                <c:pt idx="7321">
                  <c:v>1145</c:v>
                </c:pt>
                <c:pt idx="7322">
                  <c:v>1145</c:v>
                </c:pt>
                <c:pt idx="7323">
                  <c:v>1145.0999999999999</c:v>
                </c:pt>
                <c:pt idx="7324">
                  <c:v>1145.0999999999999</c:v>
                </c:pt>
                <c:pt idx="7325">
                  <c:v>1145.2</c:v>
                </c:pt>
                <c:pt idx="7326">
                  <c:v>1145.2</c:v>
                </c:pt>
                <c:pt idx="7327">
                  <c:v>1145.3</c:v>
                </c:pt>
                <c:pt idx="7328">
                  <c:v>1145.3</c:v>
                </c:pt>
                <c:pt idx="7329">
                  <c:v>1145.3999999999999</c:v>
                </c:pt>
                <c:pt idx="7330">
                  <c:v>1145.3999999999999</c:v>
                </c:pt>
                <c:pt idx="7331">
                  <c:v>1145.3999999999999</c:v>
                </c:pt>
                <c:pt idx="7332">
                  <c:v>1145.5</c:v>
                </c:pt>
                <c:pt idx="7333">
                  <c:v>1145.5</c:v>
                </c:pt>
                <c:pt idx="7334">
                  <c:v>1145.5999999999999</c:v>
                </c:pt>
                <c:pt idx="7335">
                  <c:v>1145.5999999999999</c:v>
                </c:pt>
                <c:pt idx="7336">
                  <c:v>1145.7</c:v>
                </c:pt>
                <c:pt idx="7337">
                  <c:v>1145.7</c:v>
                </c:pt>
                <c:pt idx="7338">
                  <c:v>1145.8</c:v>
                </c:pt>
                <c:pt idx="7339">
                  <c:v>1145.8</c:v>
                </c:pt>
                <c:pt idx="7340">
                  <c:v>1145.8999999999999</c:v>
                </c:pt>
                <c:pt idx="7341">
                  <c:v>1146</c:v>
                </c:pt>
                <c:pt idx="7342">
                  <c:v>1146.0999999999999</c:v>
                </c:pt>
                <c:pt idx="7343">
                  <c:v>1146.0999999999999</c:v>
                </c:pt>
                <c:pt idx="7344">
                  <c:v>1146.2</c:v>
                </c:pt>
                <c:pt idx="7345">
                  <c:v>1146.3</c:v>
                </c:pt>
                <c:pt idx="7346">
                  <c:v>1146.3</c:v>
                </c:pt>
                <c:pt idx="7347">
                  <c:v>1146.3999999999999</c:v>
                </c:pt>
                <c:pt idx="7348">
                  <c:v>1146.5</c:v>
                </c:pt>
                <c:pt idx="7349">
                  <c:v>1146.5999999999999</c:v>
                </c:pt>
                <c:pt idx="7350">
                  <c:v>1146.5999999999999</c:v>
                </c:pt>
                <c:pt idx="7351">
                  <c:v>1146.7</c:v>
                </c:pt>
                <c:pt idx="7352">
                  <c:v>1146.8</c:v>
                </c:pt>
                <c:pt idx="7353">
                  <c:v>1146.8</c:v>
                </c:pt>
                <c:pt idx="7354">
                  <c:v>1146.8999999999999</c:v>
                </c:pt>
                <c:pt idx="7355">
                  <c:v>1147</c:v>
                </c:pt>
                <c:pt idx="7356">
                  <c:v>1147.0999999999999</c:v>
                </c:pt>
                <c:pt idx="7357">
                  <c:v>1147.0999999999999</c:v>
                </c:pt>
                <c:pt idx="7358">
                  <c:v>1147.2</c:v>
                </c:pt>
                <c:pt idx="7359">
                  <c:v>1147.3</c:v>
                </c:pt>
                <c:pt idx="7360">
                  <c:v>1147.3</c:v>
                </c:pt>
                <c:pt idx="7361">
                  <c:v>1147.3999999999999</c:v>
                </c:pt>
                <c:pt idx="7362">
                  <c:v>1147.5</c:v>
                </c:pt>
                <c:pt idx="7363">
                  <c:v>1147.5</c:v>
                </c:pt>
                <c:pt idx="7364">
                  <c:v>1147.5999999999999</c:v>
                </c:pt>
                <c:pt idx="7365">
                  <c:v>1147.7</c:v>
                </c:pt>
                <c:pt idx="7366">
                  <c:v>1147.8</c:v>
                </c:pt>
                <c:pt idx="7367">
                  <c:v>1147.8</c:v>
                </c:pt>
                <c:pt idx="7368">
                  <c:v>1147.8999999999999</c:v>
                </c:pt>
                <c:pt idx="7369">
                  <c:v>1148</c:v>
                </c:pt>
                <c:pt idx="7370">
                  <c:v>1148</c:v>
                </c:pt>
                <c:pt idx="7371">
                  <c:v>1148.0999999999999</c:v>
                </c:pt>
                <c:pt idx="7372">
                  <c:v>1148.2</c:v>
                </c:pt>
                <c:pt idx="7373">
                  <c:v>1148.3</c:v>
                </c:pt>
                <c:pt idx="7374">
                  <c:v>1148.3</c:v>
                </c:pt>
                <c:pt idx="7375">
                  <c:v>1148.3999999999999</c:v>
                </c:pt>
                <c:pt idx="7376">
                  <c:v>1148.5</c:v>
                </c:pt>
                <c:pt idx="7377">
                  <c:v>1148.5</c:v>
                </c:pt>
                <c:pt idx="7378">
                  <c:v>1148.5999999999999</c:v>
                </c:pt>
                <c:pt idx="7379">
                  <c:v>1148.7</c:v>
                </c:pt>
                <c:pt idx="7380">
                  <c:v>1148.8</c:v>
                </c:pt>
                <c:pt idx="7381">
                  <c:v>1148.8</c:v>
                </c:pt>
                <c:pt idx="7382">
                  <c:v>1148.8999999999999</c:v>
                </c:pt>
                <c:pt idx="7383">
                  <c:v>1149</c:v>
                </c:pt>
                <c:pt idx="7384">
                  <c:v>1149</c:v>
                </c:pt>
                <c:pt idx="7385">
                  <c:v>1149.0999999999999</c:v>
                </c:pt>
                <c:pt idx="7386">
                  <c:v>1149.2</c:v>
                </c:pt>
                <c:pt idx="7387">
                  <c:v>1149.3</c:v>
                </c:pt>
                <c:pt idx="7388">
                  <c:v>1149.3</c:v>
                </c:pt>
                <c:pt idx="7389">
                  <c:v>1149.3999999999999</c:v>
                </c:pt>
                <c:pt idx="7390">
                  <c:v>1149.5</c:v>
                </c:pt>
                <c:pt idx="7391">
                  <c:v>1149.5</c:v>
                </c:pt>
                <c:pt idx="7392">
                  <c:v>1149.5999999999999</c:v>
                </c:pt>
                <c:pt idx="7393">
                  <c:v>1149.7</c:v>
                </c:pt>
                <c:pt idx="7394">
                  <c:v>1149.7</c:v>
                </c:pt>
                <c:pt idx="7395">
                  <c:v>1149.8</c:v>
                </c:pt>
                <c:pt idx="7396">
                  <c:v>1149.8999999999999</c:v>
                </c:pt>
                <c:pt idx="7397">
                  <c:v>1150</c:v>
                </c:pt>
                <c:pt idx="7398">
                  <c:v>1150</c:v>
                </c:pt>
                <c:pt idx="7399">
                  <c:v>1150.0999999999999</c:v>
                </c:pt>
                <c:pt idx="7400">
                  <c:v>1150.2</c:v>
                </c:pt>
                <c:pt idx="7401">
                  <c:v>1150.2</c:v>
                </c:pt>
                <c:pt idx="7402">
                  <c:v>1150.3</c:v>
                </c:pt>
                <c:pt idx="7403">
                  <c:v>1150.3999999999999</c:v>
                </c:pt>
                <c:pt idx="7404">
                  <c:v>1150.5</c:v>
                </c:pt>
                <c:pt idx="7405">
                  <c:v>1150.5</c:v>
                </c:pt>
                <c:pt idx="7406">
                  <c:v>1150.5999999999999</c:v>
                </c:pt>
                <c:pt idx="7407">
                  <c:v>1150.7</c:v>
                </c:pt>
                <c:pt idx="7408">
                  <c:v>1150.7</c:v>
                </c:pt>
                <c:pt idx="7409">
                  <c:v>1150.8</c:v>
                </c:pt>
                <c:pt idx="7410">
                  <c:v>1150.8999999999999</c:v>
                </c:pt>
                <c:pt idx="7411">
                  <c:v>1151</c:v>
                </c:pt>
                <c:pt idx="7412">
                  <c:v>1151</c:v>
                </c:pt>
                <c:pt idx="7413">
                  <c:v>1151.0999999999999</c:v>
                </c:pt>
                <c:pt idx="7414">
                  <c:v>1151.2</c:v>
                </c:pt>
                <c:pt idx="7415">
                  <c:v>1151.2</c:v>
                </c:pt>
                <c:pt idx="7416">
                  <c:v>1151.3</c:v>
                </c:pt>
                <c:pt idx="7417">
                  <c:v>1151.3999999999999</c:v>
                </c:pt>
                <c:pt idx="7418">
                  <c:v>1151.3999999999999</c:v>
                </c:pt>
                <c:pt idx="7419">
                  <c:v>1151.5</c:v>
                </c:pt>
                <c:pt idx="7420">
                  <c:v>1151.5999999999999</c:v>
                </c:pt>
                <c:pt idx="7421">
                  <c:v>1151.7</c:v>
                </c:pt>
                <c:pt idx="7422">
                  <c:v>1151.7</c:v>
                </c:pt>
                <c:pt idx="7423">
                  <c:v>1151.8</c:v>
                </c:pt>
                <c:pt idx="7424">
                  <c:v>1151.8999999999999</c:v>
                </c:pt>
                <c:pt idx="7425">
                  <c:v>1151.8999999999999</c:v>
                </c:pt>
                <c:pt idx="7426">
                  <c:v>1152</c:v>
                </c:pt>
                <c:pt idx="7427">
                  <c:v>1152.0999999999999</c:v>
                </c:pt>
                <c:pt idx="7428">
                  <c:v>1152.2</c:v>
                </c:pt>
                <c:pt idx="7429">
                  <c:v>1152.2</c:v>
                </c:pt>
                <c:pt idx="7430">
                  <c:v>1152.3</c:v>
                </c:pt>
                <c:pt idx="7431">
                  <c:v>1152.3999999999999</c:v>
                </c:pt>
                <c:pt idx="7432">
                  <c:v>1152.3999999999999</c:v>
                </c:pt>
                <c:pt idx="7433">
                  <c:v>1152.5</c:v>
                </c:pt>
                <c:pt idx="7434">
                  <c:v>1152.5999999999999</c:v>
                </c:pt>
                <c:pt idx="7435">
                  <c:v>1152.7</c:v>
                </c:pt>
                <c:pt idx="7436">
                  <c:v>1152.7</c:v>
                </c:pt>
                <c:pt idx="7437">
                  <c:v>1152.8</c:v>
                </c:pt>
                <c:pt idx="7438">
                  <c:v>1152.8999999999999</c:v>
                </c:pt>
                <c:pt idx="7439">
                  <c:v>1152.8999999999999</c:v>
                </c:pt>
                <c:pt idx="7440">
                  <c:v>1153</c:v>
                </c:pt>
                <c:pt idx="7441">
                  <c:v>1153.0999999999999</c:v>
                </c:pt>
                <c:pt idx="7442">
                  <c:v>1153.2</c:v>
                </c:pt>
                <c:pt idx="7443">
                  <c:v>1153.2</c:v>
                </c:pt>
                <c:pt idx="7444">
                  <c:v>1153.3</c:v>
                </c:pt>
                <c:pt idx="7445">
                  <c:v>1153.3999999999999</c:v>
                </c:pt>
                <c:pt idx="7446">
                  <c:v>1153.5</c:v>
                </c:pt>
                <c:pt idx="7447">
                  <c:v>1153.5999999999999</c:v>
                </c:pt>
                <c:pt idx="7448">
                  <c:v>1153.7</c:v>
                </c:pt>
                <c:pt idx="7449">
                  <c:v>1153.8999999999999</c:v>
                </c:pt>
                <c:pt idx="7450">
                  <c:v>1154</c:v>
                </c:pt>
                <c:pt idx="7451">
                  <c:v>1154.0999999999999</c:v>
                </c:pt>
                <c:pt idx="7452">
                  <c:v>1154.2</c:v>
                </c:pt>
                <c:pt idx="7453">
                  <c:v>1154.3</c:v>
                </c:pt>
                <c:pt idx="7454">
                  <c:v>1154.3999999999999</c:v>
                </c:pt>
                <c:pt idx="7455">
                  <c:v>1154.5</c:v>
                </c:pt>
                <c:pt idx="7456">
                  <c:v>1154.5999999999999</c:v>
                </c:pt>
                <c:pt idx="7457">
                  <c:v>1154.7</c:v>
                </c:pt>
                <c:pt idx="7458">
                  <c:v>1154.8</c:v>
                </c:pt>
                <c:pt idx="7459">
                  <c:v>1154.8999999999999</c:v>
                </c:pt>
                <c:pt idx="7460">
                  <c:v>1155</c:v>
                </c:pt>
                <c:pt idx="7461">
                  <c:v>1155.0999999999999</c:v>
                </c:pt>
                <c:pt idx="7462">
                  <c:v>1155.2</c:v>
                </c:pt>
                <c:pt idx="7463">
                  <c:v>1155.3</c:v>
                </c:pt>
                <c:pt idx="7464">
                  <c:v>1155.3999999999999</c:v>
                </c:pt>
                <c:pt idx="7465">
                  <c:v>1155.5</c:v>
                </c:pt>
                <c:pt idx="7466">
                  <c:v>1155.5999999999999</c:v>
                </c:pt>
                <c:pt idx="7467">
                  <c:v>1155.7</c:v>
                </c:pt>
                <c:pt idx="7468">
                  <c:v>1155.8</c:v>
                </c:pt>
                <c:pt idx="7469">
                  <c:v>1155.8999999999999</c:v>
                </c:pt>
                <c:pt idx="7470">
                  <c:v>1156</c:v>
                </c:pt>
                <c:pt idx="7471">
                  <c:v>1156.0999999999999</c:v>
                </c:pt>
                <c:pt idx="7472">
                  <c:v>1156.2</c:v>
                </c:pt>
                <c:pt idx="7473">
                  <c:v>1156.3</c:v>
                </c:pt>
                <c:pt idx="7474">
                  <c:v>1156.3999999999999</c:v>
                </c:pt>
                <c:pt idx="7475">
                  <c:v>1156.5</c:v>
                </c:pt>
                <c:pt idx="7476">
                  <c:v>1156.5999999999999</c:v>
                </c:pt>
                <c:pt idx="7477">
                  <c:v>1156.7</c:v>
                </c:pt>
                <c:pt idx="7478">
                  <c:v>1156.8</c:v>
                </c:pt>
                <c:pt idx="7479">
                  <c:v>1156.8999999999999</c:v>
                </c:pt>
                <c:pt idx="7480">
                  <c:v>1157</c:v>
                </c:pt>
                <c:pt idx="7481">
                  <c:v>1157.2</c:v>
                </c:pt>
                <c:pt idx="7482">
                  <c:v>1157.3</c:v>
                </c:pt>
                <c:pt idx="7483">
                  <c:v>1157.3999999999999</c:v>
                </c:pt>
                <c:pt idx="7484">
                  <c:v>1157.5</c:v>
                </c:pt>
                <c:pt idx="7485">
                  <c:v>1157.5999999999999</c:v>
                </c:pt>
                <c:pt idx="7486">
                  <c:v>1157.7</c:v>
                </c:pt>
                <c:pt idx="7487">
                  <c:v>1157.8</c:v>
                </c:pt>
                <c:pt idx="7488">
                  <c:v>1157.8999999999999</c:v>
                </c:pt>
                <c:pt idx="7489">
                  <c:v>1158</c:v>
                </c:pt>
                <c:pt idx="7490">
                  <c:v>1158.0999999999999</c:v>
                </c:pt>
                <c:pt idx="7491">
                  <c:v>1158.2</c:v>
                </c:pt>
                <c:pt idx="7492">
                  <c:v>1158.3</c:v>
                </c:pt>
                <c:pt idx="7493">
                  <c:v>1158.3999999999999</c:v>
                </c:pt>
                <c:pt idx="7494">
                  <c:v>1158.5</c:v>
                </c:pt>
                <c:pt idx="7495">
                  <c:v>1158.5999999999999</c:v>
                </c:pt>
                <c:pt idx="7496">
                  <c:v>1158.7</c:v>
                </c:pt>
                <c:pt idx="7497">
                  <c:v>1158.8</c:v>
                </c:pt>
                <c:pt idx="7498">
                  <c:v>1158.8999999999999</c:v>
                </c:pt>
                <c:pt idx="7499">
                  <c:v>1159</c:v>
                </c:pt>
                <c:pt idx="7500">
                  <c:v>1159.0999999999999</c:v>
                </c:pt>
                <c:pt idx="7501">
                  <c:v>1159.2</c:v>
                </c:pt>
                <c:pt idx="7502">
                  <c:v>1159.3</c:v>
                </c:pt>
                <c:pt idx="7503">
                  <c:v>1159.3999999999999</c:v>
                </c:pt>
                <c:pt idx="7504">
                  <c:v>1159.5</c:v>
                </c:pt>
                <c:pt idx="7505">
                  <c:v>1159.5999999999999</c:v>
                </c:pt>
                <c:pt idx="7506">
                  <c:v>1159.7</c:v>
                </c:pt>
                <c:pt idx="7507">
                  <c:v>1159.8</c:v>
                </c:pt>
                <c:pt idx="7508">
                  <c:v>1159.8999999999999</c:v>
                </c:pt>
                <c:pt idx="7509">
                  <c:v>1160</c:v>
                </c:pt>
                <c:pt idx="7510">
                  <c:v>1160.0999999999999</c:v>
                </c:pt>
                <c:pt idx="7511">
                  <c:v>1160.2</c:v>
                </c:pt>
                <c:pt idx="7512">
                  <c:v>1160.3</c:v>
                </c:pt>
                <c:pt idx="7513">
                  <c:v>1160.3999999999999</c:v>
                </c:pt>
                <c:pt idx="7514">
                  <c:v>1160.5999999999999</c:v>
                </c:pt>
                <c:pt idx="7515">
                  <c:v>1160.7</c:v>
                </c:pt>
                <c:pt idx="7516">
                  <c:v>1160.8</c:v>
                </c:pt>
                <c:pt idx="7517">
                  <c:v>1161</c:v>
                </c:pt>
                <c:pt idx="7518">
                  <c:v>1161.0999999999999</c:v>
                </c:pt>
                <c:pt idx="7519">
                  <c:v>1161.2</c:v>
                </c:pt>
                <c:pt idx="7520">
                  <c:v>1161.3999999999999</c:v>
                </c:pt>
                <c:pt idx="7521">
                  <c:v>1161.5</c:v>
                </c:pt>
                <c:pt idx="7522">
                  <c:v>1161.5999999999999</c:v>
                </c:pt>
                <c:pt idx="7523">
                  <c:v>1161.8</c:v>
                </c:pt>
                <c:pt idx="7524">
                  <c:v>1161.8999999999999</c:v>
                </c:pt>
                <c:pt idx="7525">
                  <c:v>1162</c:v>
                </c:pt>
                <c:pt idx="7526">
                  <c:v>1162.2</c:v>
                </c:pt>
                <c:pt idx="7527">
                  <c:v>1162.3</c:v>
                </c:pt>
                <c:pt idx="7528">
                  <c:v>1162.3999999999999</c:v>
                </c:pt>
                <c:pt idx="7529">
                  <c:v>1162.5999999999999</c:v>
                </c:pt>
                <c:pt idx="7530">
                  <c:v>1162.7</c:v>
                </c:pt>
                <c:pt idx="7531">
                  <c:v>1162.8</c:v>
                </c:pt>
                <c:pt idx="7532">
                  <c:v>1163</c:v>
                </c:pt>
                <c:pt idx="7533">
                  <c:v>1163.0999999999999</c:v>
                </c:pt>
                <c:pt idx="7534">
                  <c:v>1163.2</c:v>
                </c:pt>
                <c:pt idx="7535">
                  <c:v>1163.3999999999999</c:v>
                </c:pt>
                <c:pt idx="7536">
                  <c:v>1163.5</c:v>
                </c:pt>
                <c:pt idx="7537">
                  <c:v>1163.5999999999999</c:v>
                </c:pt>
                <c:pt idx="7538">
                  <c:v>1163.8</c:v>
                </c:pt>
                <c:pt idx="7539">
                  <c:v>1163.8999999999999</c:v>
                </c:pt>
                <c:pt idx="7540">
                  <c:v>1164</c:v>
                </c:pt>
                <c:pt idx="7541">
                  <c:v>1164.2</c:v>
                </c:pt>
                <c:pt idx="7542">
                  <c:v>1164.3</c:v>
                </c:pt>
                <c:pt idx="7543">
                  <c:v>1164.3999999999999</c:v>
                </c:pt>
                <c:pt idx="7544">
                  <c:v>1164.5999999999999</c:v>
                </c:pt>
                <c:pt idx="7545">
                  <c:v>1164.7</c:v>
                </c:pt>
                <c:pt idx="7546">
                  <c:v>1164.8</c:v>
                </c:pt>
                <c:pt idx="7547">
                  <c:v>1165</c:v>
                </c:pt>
                <c:pt idx="7548">
                  <c:v>1165.0999999999999</c:v>
                </c:pt>
                <c:pt idx="7549">
                  <c:v>1165.2</c:v>
                </c:pt>
                <c:pt idx="7550">
                  <c:v>1165.3999999999999</c:v>
                </c:pt>
                <c:pt idx="7551">
                  <c:v>1165.5</c:v>
                </c:pt>
                <c:pt idx="7552">
                  <c:v>1165.5999999999999</c:v>
                </c:pt>
                <c:pt idx="7553">
                  <c:v>1165.8</c:v>
                </c:pt>
                <c:pt idx="7554">
                  <c:v>1165.8999999999999</c:v>
                </c:pt>
                <c:pt idx="7555">
                  <c:v>1166</c:v>
                </c:pt>
                <c:pt idx="7556">
                  <c:v>1166.2</c:v>
                </c:pt>
                <c:pt idx="7557">
                  <c:v>1166.3</c:v>
                </c:pt>
                <c:pt idx="7558">
                  <c:v>1166.3999999999999</c:v>
                </c:pt>
                <c:pt idx="7559">
                  <c:v>1166.5999999999999</c:v>
                </c:pt>
                <c:pt idx="7560">
                  <c:v>1166.7</c:v>
                </c:pt>
                <c:pt idx="7561">
                  <c:v>1166.8</c:v>
                </c:pt>
                <c:pt idx="7562">
                  <c:v>1167</c:v>
                </c:pt>
                <c:pt idx="7563">
                  <c:v>1167.0999999999999</c:v>
                </c:pt>
                <c:pt idx="7564">
                  <c:v>1167.2</c:v>
                </c:pt>
                <c:pt idx="7565">
                  <c:v>1167.3999999999999</c:v>
                </c:pt>
                <c:pt idx="7566">
                  <c:v>1167.5</c:v>
                </c:pt>
                <c:pt idx="7567">
                  <c:v>1167.5999999999999</c:v>
                </c:pt>
                <c:pt idx="7568">
                  <c:v>1167.8</c:v>
                </c:pt>
                <c:pt idx="7569">
                  <c:v>1167.8999999999999</c:v>
                </c:pt>
                <c:pt idx="7570">
                  <c:v>1168</c:v>
                </c:pt>
                <c:pt idx="7571">
                  <c:v>1168.0999999999999</c:v>
                </c:pt>
                <c:pt idx="7572">
                  <c:v>1168.2</c:v>
                </c:pt>
                <c:pt idx="7573">
                  <c:v>1168.3</c:v>
                </c:pt>
                <c:pt idx="7574">
                  <c:v>1168.3999999999999</c:v>
                </c:pt>
                <c:pt idx="7575">
                  <c:v>1168.5</c:v>
                </c:pt>
                <c:pt idx="7576">
                  <c:v>1168.5999999999999</c:v>
                </c:pt>
                <c:pt idx="7577">
                  <c:v>1168.7</c:v>
                </c:pt>
                <c:pt idx="7578">
                  <c:v>1168.8</c:v>
                </c:pt>
                <c:pt idx="7579">
                  <c:v>1168.8</c:v>
                </c:pt>
                <c:pt idx="7580">
                  <c:v>1168.8999999999999</c:v>
                </c:pt>
                <c:pt idx="7581">
                  <c:v>1169</c:v>
                </c:pt>
                <c:pt idx="7582">
                  <c:v>1169.0999999999999</c:v>
                </c:pt>
                <c:pt idx="7583">
                  <c:v>1169.2</c:v>
                </c:pt>
                <c:pt idx="7584">
                  <c:v>1169.3</c:v>
                </c:pt>
                <c:pt idx="7585">
                  <c:v>1169.3999999999999</c:v>
                </c:pt>
                <c:pt idx="7586">
                  <c:v>1169.5</c:v>
                </c:pt>
                <c:pt idx="7587">
                  <c:v>1169.5999999999999</c:v>
                </c:pt>
                <c:pt idx="7588">
                  <c:v>1169.7</c:v>
                </c:pt>
                <c:pt idx="7589">
                  <c:v>1169.8</c:v>
                </c:pt>
                <c:pt idx="7590">
                  <c:v>1169.8999999999999</c:v>
                </c:pt>
                <c:pt idx="7591">
                  <c:v>1170</c:v>
                </c:pt>
                <c:pt idx="7592">
                  <c:v>1170.0999999999999</c:v>
                </c:pt>
                <c:pt idx="7593">
                  <c:v>1170.2</c:v>
                </c:pt>
                <c:pt idx="7594">
                  <c:v>1170.3</c:v>
                </c:pt>
                <c:pt idx="7595">
                  <c:v>1170.3999999999999</c:v>
                </c:pt>
                <c:pt idx="7596">
                  <c:v>1170.5</c:v>
                </c:pt>
                <c:pt idx="7597">
                  <c:v>1170.5999999999999</c:v>
                </c:pt>
                <c:pt idx="7598">
                  <c:v>1170.7</c:v>
                </c:pt>
                <c:pt idx="7599">
                  <c:v>1170.8</c:v>
                </c:pt>
                <c:pt idx="7600">
                  <c:v>1170.8999999999999</c:v>
                </c:pt>
                <c:pt idx="7601">
                  <c:v>1171</c:v>
                </c:pt>
                <c:pt idx="7602">
                  <c:v>1171.0999999999999</c:v>
                </c:pt>
                <c:pt idx="7603">
                  <c:v>1171.2</c:v>
                </c:pt>
                <c:pt idx="7604">
                  <c:v>1171.3</c:v>
                </c:pt>
                <c:pt idx="7605">
                  <c:v>1171.3999999999999</c:v>
                </c:pt>
                <c:pt idx="7606">
                  <c:v>1171.5</c:v>
                </c:pt>
                <c:pt idx="7607">
                  <c:v>1171.5999999999999</c:v>
                </c:pt>
                <c:pt idx="7608">
                  <c:v>1171.7</c:v>
                </c:pt>
                <c:pt idx="7609">
                  <c:v>1171.8</c:v>
                </c:pt>
                <c:pt idx="7610">
                  <c:v>1171.8</c:v>
                </c:pt>
                <c:pt idx="7611">
                  <c:v>1171.8999999999999</c:v>
                </c:pt>
                <c:pt idx="7612">
                  <c:v>1172</c:v>
                </c:pt>
                <c:pt idx="7613">
                  <c:v>1172.0999999999999</c:v>
                </c:pt>
                <c:pt idx="7614">
                  <c:v>1172.2</c:v>
                </c:pt>
                <c:pt idx="7615">
                  <c:v>1172.3</c:v>
                </c:pt>
                <c:pt idx="7616">
                  <c:v>1172.3999999999999</c:v>
                </c:pt>
                <c:pt idx="7617">
                  <c:v>1172.5</c:v>
                </c:pt>
                <c:pt idx="7618">
                  <c:v>1172.5999999999999</c:v>
                </c:pt>
                <c:pt idx="7619">
                  <c:v>1172.7</c:v>
                </c:pt>
                <c:pt idx="7620">
                  <c:v>1172.8</c:v>
                </c:pt>
                <c:pt idx="7621">
                  <c:v>1172.8999999999999</c:v>
                </c:pt>
                <c:pt idx="7622">
                  <c:v>1173</c:v>
                </c:pt>
                <c:pt idx="7623">
                  <c:v>1173.0999999999999</c:v>
                </c:pt>
                <c:pt idx="7624">
                  <c:v>1173.2</c:v>
                </c:pt>
                <c:pt idx="7625">
                  <c:v>1173.3</c:v>
                </c:pt>
                <c:pt idx="7626">
                  <c:v>1173.3999999999999</c:v>
                </c:pt>
                <c:pt idx="7627">
                  <c:v>1173.5</c:v>
                </c:pt>
                <c:pt idx="7628">
                  <c:v>1173.5999999999999</c:v>
                </c:pt>
                <c:pt idx="7629">
                  <c:v>1173.7</c:v>
                </c:pt>
                <c:pt idx="7630">
                  <c:v>1173.8</c:v>
                </c:pt>
                <c:pt idx="7631">
                  <c:v>1173.8999999999999</c:v>
                </c:pt>
                <c:pt idx="7632">
                  <c:v>1174</c:v>
                </c:pt>
                <c:pt idx="7633">
                  <c:v>1174.0999999999999</c:v>
                </c:pt>
                <c:pt idx="7634">
                  <c:v>1174.2</c:v>
                </c:pt>
                <c:pt idx="7635">
                  <c:v>1174.3</c:v>
                </c:pt>
                <c:pt idx="7636">
                  <c:v>1174.3999999999999</c:v>
                </c:pt>
                <c:pt idx="7637">
                  <c:v>1174.5</c:v>
                </c:pt>
                <c:pt idx="7638">
                  <c:v>1174.5999999999999</c:v>
                </c:pt>
                <c:pt idx="7639">
                  <c:v>1174.7</c:v>
                </c:pt>
                <c:pt idx="7640">
                  <c:v>1174.8</c:v>
                </c:pt>
                <c:pt idx="7641">
                  <c:v>1174.8999999999999</c:v>
                </c:pt>
                <c:pt idx="7642">
                  <c:v>1174.8999999999999</c:v>
                </c:pt>
                <c:pt idx="7643">
                  <c:v>1175</c:v>
                </c:pt>
                <c:pt idx="7644">
                  <c:v>1175.0999999999999</c:v>
                </c:pt>
                <c:pt idx="7645">
                  <c:v>1175.2</c:v>
                </c:pt>
                <c:pt idx="7646">
                  <c:v>1175.3999999999999</c:v>
                </c:pt>
                <c:pt idx="7647">
                  <c:v>1175.5</c:v>
                </c:pt>
                <c:pt idx="7648">
                  <c:v>1175.5999999999999</c:v>
                </c:pt>
                <c:pt idx="7649">
                  <c:v>1175.7</c:v>
                </c:pt>
                <c:pt idx="7650">
                  <c:v>1175.8</c:v>
                </c:pt>
                <c:pt idx="7651">
                  <c:v>1175.8999999999999</c:v>
                </c:pt>
                <c:pt idx="7652">
                  <c:v>1176</c:v>
                </c:pt>
                <c:pt idx="7653">
                  <c:v>1176.0999999999999</c:v>
                </c:pt>
                <c:pt idx="7654">
                  <c:v>1176.2</c:v>
                </c:pt>
                <c:pt idx="7655">
                  <c:v>1176.3</c:v>
                </c:pt>
                <c:pt idx="7656">
                  <c:v>1176.5</c:v>
                </c:pt>
                <c:pt idx="7657">
                  <c:v>1176.5999999999999</c:v>
                </c:pt>
                <c:pt idx="7658">
                  <c:v>1176.7</c:v>
                </c:pt>
                <c:pt idx="7659">
                  <c:v>1176.8</c:v>
                </c:pt>
                <c:pt idx="7660">
                  <c:v>1176.8999999999999</c:v>
                </c:pt>
                <c:pt idx="7661">
                  <c:v>1177</c:v>
                </c:pt>
                <c:pt idx="7662">
                  <c:v>1177.0999999999999</c:v>
                </c:pt>
                <c:pt idx="7663">
                  <c:v>1177.2</c:v>
                </c:pt>
                <c:pt idx="7664">
                  <c:v>1177.3</c:v>
                </c:pt>
                <c:pt idx="7665">
                  <c:v>1177.3999999999999</c:v>
                </c:pt>
                <c:pt idx="7666">
                  <c:v>1177.5999999999999</c:v>
                </c:pt>
                <c:pt idx="7667">
                  <c:v>1177.7</c:v>
                </c:pt>
                <c:pt idx="7668">
                  <c:v>1177.8</c:v>
                </c:pt>
                <c:pt idx="7669">
                  <c:v>1177.8999999999999</c:v>
                </c:pt>
                <c:pt idx="7670">
                  <c:v>1178</c:v>
                </c:pt>
                <c:pt idx="7671">
                  <c:v>1178.0999999999999</c:v>
                </c:pt>
                <c:pt idx="7672">
                  <c:v>1178.2</c:v>
                </c:pt>
                <c:pt idx="7673">
                  <c:v>1178.3</c:v>
                </c:pt>
                <c:pt idx="7674">
                  <c:v>1178.3999999999999</c:v>
                </c:pt>
                <c:pt idx="7675">
                  <c:v>1178.5</c:v>
                </c:pt>
                <c:pt idx="7676">
                  <c:v>1178.7</c:v>
                </c:pt>
                <c:pt idx="7677">
                  <c:v>1178.8</c:v>
                </c:pt>
                <c:pt idx="7678">
                  <c:v>1178.8999999999999</c:v>
                </c:pt>
                <c:pt idx="7679">
                  <c:v>1179</c:v>
                </c:pt>
                <c:pt idx="7680">
                  <c:v>1179.0999999999999</c:v>
                </c:pt>
                <c:pt idx="7681">
                  <c:v>1179.2</c:v>
                </c:pt>
                <c:pt idx="7682">
                  <c:v>1179.3</c:v>
                </c:pt>
                <c:pt idx="7683">
                  <c:v>1179.3999999999999</c:v>
                </c:pt>
                <c:pt idx="7684">
                  <c:v>1179.5</c:v>
                </c:pt>
                <c:pt idx="7685">
                  <c:v>1179.5999999999999</c:v>
                </c:pt>
                <c:pt idx="7686">
                  <c:v>1179.8</c:v>
                </c:pt>
                <c:pt idx="7687">
                  <c:v>1179.8999999999999</c:v>
                </c:pt>
                <c:pt idx="7688">
                  <c:v>1180</c:v>
                </c:pt>
                <c:pt idx="7689">
                  <c:v>1180.0999999999999</c:v>
                </c:pt>
                <c:pt idx="7690">
                  <c:v>1180.2</c:v>
                </c:pt>
                <c:pt idx="7691">
                  <c:v>1180.3</c:v>
                </c:pt>
                <c:pt idx="7692">
                  <c:v>1180.3999999999999</c:v>
                </c:pt>
                <c:pt idx="7693">
                  <c:v>1180.5</c:v>
                </c:pt>
                <c:pt idx="7694">
                  <c:v>1180.5999999999999</c:v>
                </c:pt>
                <c:pt idx="7695">
                  <c:v>1180.7</c:v>
                </c:pt>
                <c:pt idx="7696">
                  <c:v>1180.8999999999999</c:v>
                </c:pt>
                <c:pt idx="7697">
                  <c:v>1181</c:v>
                </c:pt>
                <c:pt idx="7698">
                  <c:v>1181.0999999999999</c:v>
                </c:pt>
                <c:pt idx="7699">
                  <c:v>1181.2</c:v>
                </c:pt>
                <c:pt idx="7700">
                  <c:v>1181.3</c:v>
                </c:pt>
                <c:pt idx="7701">
                  <c:v>1181.3999999999999</c:v>
                </c:pt>
                <c:pt idx="7702">
                  <c:v>1181.5</c:v>
                </c:pt>
                <c:pt idx="7703">
                  <c:v>1181.5999999999999</c:v>
                </c:pt>
                <c:pt idx="7704">
                  <c:v>1181.7</c:v>
                </c:pt>
                <c:pt idx="7705">
                  <c:v>1181.8</c:v>
                </c:pt>
                <c:pt idx="7706">
                  <c:v>1182</c:v>
                </c:pt>
                <c:pt idx="7707">
                  <c:v>1182.0999999999999</c:v>
                </c:pt>
                <c:pt idx="7708">
                  <c:v>1182.2</c:v>
                </c:pt>
                <c:pt idx="7709">
                  <c:v>1182.3</c:v>
                </c:pt>
                <c:pt idx="7710">
                  <c:v>1182.3999999999999</c:v>
                </c:pt>
                <c:pt idx="7711">
                  <c:v>1182.5</c:v>
                </c:pt>
                <c:pt idx="7712">
                  <c:v>1182.5999999999999</c:v>
                </c:pt>
                <c:pt idx="7713">
                  <c:v>1182.8</c:v>
                </c:pt>
                <c:pt idx="7714">
                  <c:v>1182.8999999999999</c:v>
                </c:pt>
                <c:pt idx="7715">
                  <c:v>1183.0999999999999</c:v>
                </c:pt>
                <c:pt idx="7716">
                  <c:v>1183.2</c:v>
                </c:pt>
                <c:pt idx="7717">
                  <c:v>1183.3999999999999</c:v>
                </c:pt>
                <c:pt idx="7718">
                  <c:v>1183.5</c:v>
                </c:pt>
                <c:pt idx="7719">
                  <c:v>1183.7</c:v>
                </c:pt>
                <c:pt idx="7720">
                  <c:v>1183.8</c:v>
                </c:pt>
                <c:pt idx="7721">
                  <c:v>1184</c:v>
                </c:pt>
                <c:pt idx="7722">
                  <c:v>1184.0999999999999</c:v>
                </c:pt>
                <c:pt idx="7723">
                  <c:v>1184.3</c:v>
                </c:pt>
                <c:pt idx="7724">
                  <c:v>1184.3999999999999</c:v>
                </c:pt>
                <c:pt idx="7725">
                  <c:v>1184.5999999999999</c:v>
                </c:pt>
                <c:pt idx="7726">
                  <c:v>1184.7</c:v>
                </c:pt>
                <c:pt idx="7727">
                  <c:v>1184.8999999999999</c:v>
                </c:pt>
                <c:pt idx="7728">
                  <c:v>1185</c:v>
                </c:pt>
                <c:pt idx="7729">
                  <c:v>1185.2</c:v>
                </c:pt>
                <c:pt idx="7730">
                  <c:v>1185.3</c:v>
                </c:pt>
                <c:pt idx="7731">
                  <c:v>1185.5</c:v>
                </c:pt>
                <c:pt idx="7732">
                  <c:v>1185.5999999999999</c:v>
                </c:pt>
                <c:pt idx="7733">
                  <c:v>1185.8</c:v>
                </c:pt>
                <c:pt idx="7734">
                  <c:v>1185.8999999999999</c:v>
                </c:pt>
                <c:pt idx="7735">
                  <c:v>1186.0999999999999</c:v>
                </c:pt>
                <c:pt idx="7736">
                  <c:v>1186.2</c:v>
                </c:pt>
                <c:pt idx="7737">
                  <c:v>1186.3999999999999</c:v>
                </c:pt>
                <c:pt idx="7738">
                  <c:v>1186.5</c:v>
                </c:pt>
                <c:pt idx="7739">
                  <c:v>1186.7</c:v>
                </c:pt>
                <c:pt idx="7740">
                  <c:v>1186.8</c:v>
                </c:pt>
                <c:pt idx="7741">
                  <c:v>1187</c:v>
                </c:pt>
                <c:pt idx="7742">
                  <c:v>1187.0999999999999</c:v>
                </c:pt>
                <c:pt idx="7743">
                  <c:v>1187.3</c:v>
                </c:pt>
                <c:pt idx="7744">
                  <c:v>1187.3999999999999</c:v>
                </c:pt>
                <c:pt idx="7745">
                  <c:v>1187.5999999999999</c:v>
                </c:pt>
                <c:pt idx="7746">
                  <c:v>1187.7</c:v>
                </c:pt>
                <c:pt idx="7747">
                  <c:v>1187.8999999999999</c:v>
                </c:pt>
                <c:pt idx="7748">
                  <c:v>1188.0999999999999</c:v>
                </c:pt>
                <c:pt idx="7749">
                  <c:v>1188.2</c:v>
                </c:pt>
                <c:pt idx="7750">
                  <c:v>1188.3999999999999</c:v>
                </c:pt>
                <c:pt idx="7751">
                  <c:v>1188.5</c:v>
                </c:pt>
                <c:pt idx="7752">
                  <c:v>1188.7</c:v>
                </c:pt>
                <c:pt idx="7753">
                  <c:v>1188.8</c:v>
                </c:pt>
                <c:pt idx="7754">
                  <c:v>1189</c:v>
                </c:pt>
                <c:pt idx="7755">
                  <c:v>1189.0999999999999</c:v>
                </c:pt>
                <c:pt idx="7756">
                  <c:v>1189.3</c:v>
                </c:pt>
                <c:pt idx="7757">
                  <c:v>1189.3999999999999</c:v>
                </c:pt>
                <c:pt idx="7758">
                  <c:v>1189.5999999999999</c:v>
                </c:pt>
                <c:pt idx="7759">
                  <c:v>1189.7</c:v>
                </c:pt>
                <c:pt idx="7760">
                  <c:v>1189.8999999999999</c:v>
                </c:pt>
                <c:pt idx="7761">
                  <c:v>1190</c:v>
                </c:pt>
                <c:pt idx="7762">
                  <c:v>1190.2</c:v>
                </c:pt>
                <c:pt idx="7763">
                  <c:v>1190.3</c:v>
                </c:pt>
                <c:pt idx="7764">
                  <c:v>1190.5</c:v>
                </c:pt>
                <c:pt idx="7765">
                  <c:v>1190.5999999999999</c:v>
                </c:pt>
                <c:pt idx="7766">
                  <c:v>1190.8</c:v>
                </c:pt>
                <c:pt idx="7767">
                  <c:v>1190.8999999999999</c:v>
                </c:pt>
                <c:pt idx="7768">
                  <c:v>1191</c:v>
                </c:pt>
                <c:pt idx="7769">
                  <c:v>1191.2</c:v>
                </c:pt>
                <c:pt idx="7770">
                  <c:v>1191.3</c:v>
                </c:pt>
                <c:pt idx="7771">
                  <c:v>1191.5</c:v>
                </c:pt>
                <c:pt idx="7772">
                  <c:v>1191.5999999999999</c:v>
                </c:pt>
                <c:pt idx="7773">
                  <c:v>1191.8</c:v>
                </c:pt>
                <c:pt idx="7774">
                  <c:v>1191.8999999999999</c:v>
                </c:pt>
                <c:pt idx="7775">
                  <c:v>1192.0999999999999</c:v>
                </c:pt>
                <c:pt idx="7776">
                  <c:v>1192.2</c:v>
                </c:pt>
                <c:pt idx="7777">
                  <c:v>1192.3999999999999</c:v>
                </c:pt>
                <c:pt idx="7778">
                  <c:v>1192.5</c:v>
                </c:pt>
                <c:pt idx="7779">
                  <c:v>1192.7</c:v>
                </c:pt>
                <c:pt idx="7780">
                  <c:v>1192.8</c:v>
                </c:pt>
                <c:pt idx="7781">
                  <c:v>1193</c:v>
                </c:pt>
                <c:pt idx="7782">
                  <c:v>1193.0999999999999</c:v>
                </c:pt>
                <c:pt idx="7783">
                  <c:v>1193.3</c:v>
                </c:pt>
                <c:pt idx="7784">
                  <c:v>1193.3999999999999</c:v>
                </c:pt>
                <c:pt idx="7785">
                  <c:v>1193.5999999999999</c:v>
                </c:pt>
                <c:pt idx="7786">
                  <c:v>1193.7</c:v>
                </c:pt>
                <c:pt idx="7787">
                  <c:v>1193.8999999999999</c:v>
                </c:pt>
                <c:pt idx="7788">
                  <c:v>1194</c:v>
                </c:pt>
                <c:pt idx="7789">
                  <c:v>1194.2</c:v>
                </c:pt>
                <c:pt idx="7790">
                  <c:v>1194.3</c:v>
                </c:pt>
                <c:pt idx="7791">
                  <c:v>1194.3999999999999</c:v>
                </c:pt>
                <c:pt idx="7792">
                  <c:v>1194.5999999999999</c:v>
                </c:pt>
                <c:pt idx="7793">
                  <c:v>1194.7</c:v>
                </c:pt>
                <c:pt idx="7794">
                  <c:v>1194.8999999999999</c:v>
                </c:pt>
                <c:pt idx="7795">
                  <c:v>1195</c:v>
                </c:pt>
                <c:pt idx="7796">
                  <c:v>1195.2</c:v>
                </c:pt>
                <c:pt idx="7797">
                  <c:v>1195.3</c:v>
                </c:pt>
                <c:pt idx="7798">
                  <c:v>1195.5</c:v>
                </c:pt>
                <c:pt idx="7799">
                  <c:v>1195.5999999999999</c:v>
                </c:pt>
                <c:pt idx="7800">
                  <c:v>1195.8</c:v>
                </c:pt>
                <c:pt idx="7801">
                  <c:v>1195.8999999999999</c:v>
                </c:pt>
                <c:pt idx="7802">
                  <c:v>1196.0999999999999</c:v>
                </c:pt>
                <c:pt idx="7803">
                  <c:v>1196.2</c:v>
                </c:pt>
                <c:pt idx="7804">
                  <c:v>1196.3999999999999</c:v>
                </c:pt>
                <c:pt idx="7805">
                  <c:v>1196.5</c:v>
                </c:pt>
                <c:pt idx="7806">
                  <c:v>1196.7</c:v>
                </c:pt>
                <c:pt idx="7807">
                  <c:v>1196.8</c:v>
                </c:pt>
                <c:pt idx="7808">
                  <c:v>1197</c:v>
                </c:pt>
                <c:pt idx="7809">
                  <c:v>1197.0999999999999</c:v>
                </c:pt>
                <c:pt idx="7810">
                  <c:v>1197.3</c:v>
                </c:pt>
                <c:pt idx="7811">
                  <c:v>1197.3999999999999</c:v>
                </c:pt>
                <c:pt idx="7812">
                  <c:v>1197.5999999999999</c:v>
                </c:pt>
                <c:pt idx="7813">
                  <c:v>1197.7</c:v>
                </c:pt>
                <c:pt idx="7814">
                  <c:v>1197.8999999999999</c:v>
                </c:pt>
                <c:pt idx="7815">
                  <c:v>1198.0999999999999</c:v>
                </c:pt>
                <c:pt idx="7816">
                  <c:v>1198.3</c:v>
                </c:pt>
                <c:pt idx="7817">
                  <c:v>1198.5</c:v>
                </c:pt>
                <c:pt idx="7818">
                  <c:v>1198.5999999999999</c:v>
                </c:pt>
                <c:pt idx="7819">
                  <c:v>1198.8</c:v>
                </c:pt>
                <c:pt idx="7820">
                  <c:v>1199</c:v>
                </c:pt>
                <c:pt idx="7821">
                  <c:v>1199.2</c:v>
                </c:pt>
                <c:pt idx="7822">
                  <c:v>1199.3</c:v>
                </c:pt>
                <c:pt idx="7823">
                  <c:v>1199.5</c:v>
                </c:pt>
                <c:pt idx="7824">
                  <c:v>1199.7</c:v>
                </c:pt>
                <c:pt idx="7825">
                  <c:v>1199.8999999999999</c:v>
                </c:pt>
                <c:pt idx="7826">
                  <c:v>1200</c:v>
                </c:pt>
                <c:pt idx="7827">
                  <c:v>1200.2</c:v>
                </c:pt>
                <c:pt idx="7828">
                  <c:v>1200.3999999999999</c:v>
                </c:pt>
                <c:pt idx="7829">
                  <c:v>1200.5999999999999</c:v>
                </c:pt>
                <c:pt idx="7830">
                  <c:v>1200.7</c:v>
                </c:pt>
                <c:pt idx="7831">
                  <c:v>1200.8999999999999</c:v>
                </c:pt>
                <c:pt idx="7832">
                  <c:v>1201.0999999999999</c:v>
                </c:pt>
                <c:pt idx="7833">
                  <c:v>1201.3</c:v>
                </c:pt>
                <c:pt idx="7834">
                  <c:v>1201.3999999999999</c:v>
                </c:pt>
                <c:pt idx="7835">
                  <c:v>1201.5999999999999</c:v>
                </c:pt>
                <c:pt idx="7836">
                  <c:v>1201.8</c:v>
                </c:pt>
                <c:pt idx="7837">
                  <c:v>1202</c:v>
                </c:pt>
                <c:pt idx="7838">
                  <c:v>1202.2</c:v>
                </c:pt>
                <c:pt idx="7839">
                  <c:v>1202.3</c:v>
                </c:pt>
                <c:pt idx="7840">
                  <c:v>1202.5</c:v>
                </c:pt>
                <c:pt idx="7841">
                  <c:v>1202.7</c:v>
                </c:pt>
                <c:pt idx="7842">
                  <c:v>1202.8999999999999</c:v>
                </c:pt>
                <c:pt idx="7843">
                  <c:v>1203</c:v>
                </c:pt>
                <c:pt idx="7844">
                  <c:v>1203.2</c:v>
                </c:pt>
                <c:pt idx="7845">
                  <c:v>1203.3999999999999</c:v>
                </c:pt>
                <c:pt idx="7846">
                  <c:v>1203.5999999999999</c:v>
                </c:pt>
                <c:pt idx="7847">
                  <c:v>1203.7</c:v>
                </c:pt>
                <c:pt idx="7848">
                  <c:v>1203.8999999999999</c:v>
                </c:pt>
                <c:pt idx="7849">
                  <c:v>1204.0999999999999</c:v>
                </c:pt>
                <c:pt idx="7850">
                  <c:v>1204.3</c:v>
                </c:pt>
                <c:pt idx="7851">
                  <c:v>1204.3999999999999</c:v>
                </c:pt>
                <c:pt idx="7852">
                  <c:v>1204.5999999999999</c:v>
                </c:pt>
                <c:pt idx="7853">
                  <c:v>1204.8</c:v>
                </c:pt>
                <c:pt idx="7854">
                  <c:v>1205</c:v>
                </c:pt>
                <c:pt idx="7855">
                  <c:v>1205.0999999999999</c:v>
                </c:pt>
                <c:pt idx="7856">
                  <c:v>1205.3</c:v>
                </c:pt>
                <c:pt idx="7857">
                  <c:v>1205.5</c:v>
                </c:pt>
                <c:pt idx="7858">
                  <c:v>1205.7</c:v>
                </c:pt>
                <c:pt idx="7859">
                  <c:v>1205.8999999999999</c:v>
                </c:pt>
                <c:pt idx="7860">
                  <c:v>1206.0999999999999</c:v>
                </c:pt>
                <c:pt idx="7861">
                  <c:v>1206.2</c:v>
                </c:pt>
                <c:pt idx="7862">
                  <c:v>1206.3999999999999</c:v>
                </c:pt>
                <c:pt idx="7863">
                  <c:v>1206.5999999999999</c:v>
                </c:pt>
                <c:pt idx="7864">
                  <c:v>1206.8</c:v>
                </c:pt>
                <c:pt idx="7865">
                  <c:v>1207</c:v>
                </c:pt>
                <c:pt idx="7866">
                  <c:v>1207.0999999999999</c:v>
                </c:pt>
                <c:pt idx="7867">
                  <c:v>1207.3</c:v>
                </c:pt>
                <c:pt idx="7868">
                  <c:v>1207.5</c:v>
                </c:pt>
                <c:pt idx="7869">
                  <c:v>1207.7</c:v>
                </c:pt>
                <c:pt idx="7870">
                  <c:v>1207.8999999999999</c:v>
                </c:pt>
                <c:pt idx="7871">
                  <c:v>1208</c:v>
                </c:pt>
                <c:pt idx="7872">
                  <c:v>1208.2</c:v>
                </c:pt>
                <c:pt idx="7873">
                  <c:v>1208.3999999999999</c:v>
                </c:pt>
                <c:pt idx="7874">
                  <c:v>1208.5999999999999</c:v>
                </c:pt>
                <c:pt idx="7875">
                  <c:v>1208.8</c:v>
                </c:pt>
                <c:pt idx="7876">
                  <c:v>1208.8999999999999</c:v>
                </c:pt>
                <c:pt idx="7877">
                  <c:v>1209.0999999999999</c:v>
                </c:pt>
                <c:pt idx="7878">
                  <c:v>1209.3</c:v>
                </c:pt>
                <c:pt idx="7879">
                  <c:v>1209.5</c:v>
                </c:pt>
                <c:pt idx="7880">
                  <c:v>1209.7</c:v>
                </c:pt>
                <c:pt idx="7881">
                  <c:v>1209.8</c:v>
                </c:pt>
                <c:pt idx="7882">
                  <c:v>1210</c:v>
                </c:pt>
                <c:pt idx="7883">
                  <c:v>1210.2</c:v>
                </c:pt>
                <c:pt idx="7884">
                  <c:v>1210.3999999999999</c:v>
                </c:pt>
                <c:pt idx="7885">
                  <c:v>1210.5999999999999</c:v>
                </c:pt>
                <c:pt idx="7886">
                  <c:v>1210.7</c:v>
                </c:pt>
                <c:pt idx="7887">
                  <c:v>1210.8999999999999</c:v>
                </c:pt>
                <c:pt idx="7888">
                  <c:v>1211.0999999999999</c:v>
                </c:pt>
                <c:pt idx="7889">
                  <c:v>1211.3</c:v>
                </c:pt>
                <c:pt idx="7890">
                  <c:v>1211.5</c:v>
                </c:pt>
                <c:pt idx="7891">
                  <c:v>1211.5999999999999</c:v>
                </c:pt>
                <c:pt idx="7892">
                  <c:v>1211.8</c:v>
                </c:pt>
                <c:pt idx="7893">
                  <c:v>1212</c:v>
                </c:pt>
                <c:pt idx="7894">
                  <c:v>1212.2</c:v>
                </c:pt>
                <c:pt idx="7895">
                  <c:v>1212.3999999999999</c:v>
                </c:pt>
                <c:pt idx="7896">
                  <c:v>1212.5999999999999</c:v>
                </c:pt>
                <c:pt idx="7897">
                  <c:v>1212.8</c:v>
                </c:pt>
                <c:pt idx="7898">
                  <c:v>1213</c:v>
                </c:pt>
                <c:pt idx="7899">
                  <c:v>1213.2</c:v>
                </c:pt>
                <c:pt idx="7900">
                  <c:v>1213.3999999999999</c:v>
                </c:pt>
                <c:pt idx="7901">
                  <c:v>1213.5999999999999</c:v>
                </c:pt>
                <c:pt idx="7902">
                  <c:v>1213.8</c:v>
                </c:pt>
                <c:pt idx="7903">
                  <c:v>1214</c:v>
                </c:pt>
                <c:pt idx="7904">
                  <c:v>1214.2</c:v>
                </c:pt>
                <c:pt idx="7905">
                  <c:v>1214.3</c:v>
                </c:pt>
                <c:pt idx="7906">
                  <c:v>1214.5</c:v>
                </c:pt>
                <c:pt idx="7907">
                  <c:v>1214.7</c:v>
                </c:pt>
                <c:pt idx="7908">
                  <c:v>1214.8999999999999</c:v>
                </c:pt>
                <c:pt idx="7909">
                  <c:v>1215.0999999999999</c:v>
                </c:pt>
                <c:pt idx="7910">
                  <c:v>1215.3</c:v>
                </c:pt>
                <c:pt idx="7911">
                  <c:v>1215.5</c:v>
                </c:pt>
                <c:pt idx="7912">
                  <c:v>1215.7</c:v>
                </c:pt>
                <c:pt idx="7913">
                  <c:v>1215.8999999999999</c:v>
                </c:pt>
                <c:pt idx="7914">
                  <c:v>1216.0999999999999</c:v>
                </c:pt>
                <c:pt idx="7915">
                  <c:v>1216.3</c:v>
                </c:pt>
                <c:pt idx="7916">
                  <c:v>1216.5</c:v>
                </c:pt>
                <c:pt idx="7917">
                  <c:v>1216.7</c:v>
                </c:pt>
                <c:pt idx="7918">
                  <c:v>1216.8999999999999</c:v>
                </c:pt>
                <c:pt idx="7919">
                  <c:v>1217.0999999999999</c:v>
                </c:pt>
                <c:pt idx="7920">
                  <c:v>1217.3</c:v>
                </c:pt>
                <c:pt idx="7921">
                  <c:v>1217.5</c:v>
                </c:pt>
                <c:pt idx="7922">
                  <c:v>1217.7</c:v>
                </c:pt>
                <c:pt idx="7923">
                  <c:v>1217.8999999999999</c:v>
                </c:pt>
                <c:pt idx="7924">
                  <c:v>1218.0999999999999</c:v>
                </c:pt>
                <c:pt idx="7925">
                  <c:v>1218.3</c:v>
                </c:pt>
                <c:pt idx="7926">
                  <c:v>1218.5</c:v>
                </c:pt>
                <c:pt idx="7927">
                  <c:v>1218.7</c:v>
                </c:pt>
                <c:pt idx="7928">
                  <c:v>1218.8999999999999</c:v>
                </c:pt>
                <c:pt idx="7929">
                  <c:v>1219.0999999999999</c:v>
                </c:pt>
                <c:pt idx="7930">
                  <c:v>1219.3</c:v>
                </c:pt>
                <c:pt idx="7931">
                  <c:v>1219.5</c:v>
                </c:pt>
                <c:pt idx="7932">
                  <c:v>1219.7</c:v>
                </c:pt>
                <c:pt idx="7933">
                  <c:v>1219.8999999999999</c:v>
                </c:pt>
                <c:pt idx="7934">
                  <c:v>1220</c:v>
                </c:pt>
                <c:pt idx="7935">
                  <c:v>1220.2</c:v>
                </c:pt>
                <c:pt idx="7936">
                  <c:v>1220.3999999999999</c:v>
                </c:pt>
                <c:pt idx="7937">
                  <c:v>1220.5999999999999</c:v>
                </c:pt>
                <c:pt idx="7938">
                  <c:v>1220.7</c:v>
                </c:pt>
                <c:pt idx="7939">
                  <c:v>1220.8999999999999</c:v>
                </c:pt>
                <c:pt idx="7940">
                  <c:v>1221.0999999999999</c:v>
                </c:pt>
                <c:pt idx="7941">
                  <c:v>1221.2</c:v>
                </c:pt>
                <c:pt idx="7942">
                  <c:v>1221.3999999999999</c:v>
                </c:pt>
                <c:pt idx="7943">
                  <c:v>1221.5999999999999</c:v>
                </c:pt>
                <c:pt idx="7944">
                  <c:v>1221.8</c:v>
                </c:pt>
                <c:pt idx="7945">
                  <c:v>1221.8999999999999</c:v>
                </c:pt>
                <c:pt idx="7946">
                  <c:v>1222.0999999999999</c:v>
                </c:pt>
                <c:pt idx="7947">
                  <c:v>1222.3</c:v>
                </c:pt>
                <c:pt idx="7948">
                  <c:v>1222.5</c:v>
                </c:pt>
                <c:pt idx="7949">
                  <c:v>1222.5999999999999</c:v>
                </c:pt>
                <c:pt idx="7950">
                  <c:v>1222.8</c:v>
                </c:pt>
                <c:pt idx="7951">
                  <c:v>1223</c:v>
                </c:pt>
                <c:pt idx="7952">
                  <c:v>1223.2</c:v>
                </c:pt>
                <c:pt idx="7953">
                  <c:v>1223.3</c:v>
                </c:pt>
                <c:pt idx="7954">
                  <c:v>1223.5</c:v>
                </c:pt>
                <c:pt idx="7955">
                  <c:v>1223.7</c:v>
                </c:pt>
                <c:pt idx="7956">
                  <c:v>1223.8</c:v>
                </c:pt>
                <c:pt idx="7957">
                  <c:v>1224</c:v>
                </c:pt>
                <c:pt idx="7958">
                  <c:v>1224.2</c:v>
                </c:pt>
                <c:pt idx="7959">
                  <c:v>1224.3999999999999</c:v>
                </c:pt>
                <c:pt idx="7960">
                  <c:v>1224.5</c:v>
                </c:pt>
                <c:pt idx="7961">
                  <c:v>1224.7</c:v>
                </c:pt>
                <c:pt idx="7962">
                  <c:v>1224.8999999999999</c:v>
                </c:pt>
                <c:pt idx="7963">
                  <c:v>1225.0999999999999</c:v>
                </c:pt>
                <c:pt idx="7964">
                  <c:v>1225.2</c:v>
                </c:pt>
                <c:pt idx="7965">
                  <c:v>1225.3999999999999</c:v>
                </c:pt>
                <c:pt idx="7966">
                  <c:v>1225.5999999999999</c:v>
                </c:pt>
                <c:pt idx="7967">
                  <c:v>1225.8</c:v>
                </c:pt>
                <c:pt idx="7968">
                  <c:v>1225.8999999999999</c:v>
                </c:pt>
                <c:pt idx="7969">
                  <c:v>1226.0999999999999</c:v>
                </c:pt>
                <c:pt idx="7970">
                  <c:v>1226.3</c:v>
                </c:pt>
                <c:pt idx="7971">
                  <c:v>1226.3999999999999</c:v>
                </c:pt>
                <c:pt idx="7972">
                  <c:v>1226.5999999999999</c:v>
                </c:pt>
                <c:pt idx="7973">
                  <c:v>1226.8</c:v>
                </c:pt>
                <c:pt idx="7974">
                  <c:v>1227</c:v>
                </c:pt>
                <c:pt idx="7975">
                  <c:v>1227.0999999999999</c:v>
                </c:pt>
                <c:pt idx="7976">
                  <c:v>1227.3</c:v>
                </c:pt>
                <c:pt idx="7977">
                  <c:v>1227.5</c:v>
                </c:pt>
                <c:pt idx="7978">
                  <c:v>1227.7</c:v>
                </c:pt>
                <c:pt idx="7979">
                  <c:v>1227.8999999999999</c:v>
                </c:pt>
                <c:pt idx="7980">
                  <c:v>1228.0999999999999</c:v>
                </c:pt>
                <c:pt idx="7981">
                  <c:v>1228.3</c:v>
                </c:pt>
                <c:pt idx="7982">
                  <c:v>1228.5</c:v>
                </c:pt>
                <c:pt idx="7983">
                  <c:v>1228.7</c:v>
                </c:pt>
                <c:pt idx="7984">
                  <c:v>1228.8999999999999</c:v>
                </c:pt>
                <c:pt idx="7985">
                  <c:v>1229.0999999999999</c:v>
                </c:pt>
                <c:pt idx="7986">
                  <c:v>1229.3</c:v>
                </c:pt>
                <c:pt idx="7987">
                  <c:v>1229.5</c:v>
                </c:pt>
                <c:pt idx="7988">
                  <c:v>1229.7</c:v>
                </c:pt>
                <c:pt idx="7989">
                  <c:v>1229.8999999999999</c:v>
                </c:pt>
                <c:pt idx="7990">
                  <c:v>1230.0999999999999</c:v>
                </c:pt>
                <c:pt idx="7991">
                  <c:v>1230.3</c:v>
                </c:pt>
                <c:pt idx="7992">
                  <c:v>1230.5</c:v>
                </c:pt>
                <c:pt idx="7993">
                  <c:v>1230.7</c:v>
                </c:pt>
                <c:pt idx="7994">
                  <c:v>1230.8999999999999</c:v>
                </c:pt>
                <c:pt idx="7995">
                  <c:v>1231.0999999999999</c:v>
                </c:pt>
                <c:pt idx="7996">
                  <c:v>1231.3</c:v>
                </c:pt>
                <c:pt idx="7997">
                  <c:v>1231.5</c:v>
                </c:pt>
                <c:pt idx="7998">
                  <c:v>1231.7</c:v>
                </c:pt>
                <c:pt idx="7999">
                  <c:v>1231.8999999999999</c:v>
                </c:pt>
                <c:pt idx="8000">
                  <c:v>1232.0999999999999</c:v>
                </c:pt>
                <c:pt idx="8001">
                  <c:v>1232.3</c:v>
                </c:pt>
                <c:pt idx="8002">
                  <c:v>1232.5</c:v>
                </c:pt>
                <c:pt idx="8003">
                  <c:v>1232.7</c:v>
                </c:pt>
                <c:pt idx="8004">
                  <c:v>1232.8999999999999</c:v>
                </c:pt>
                <c:pt idx="8005">
                  <c:v>1233.0999999999999</c:v>
                </c:pt>
                <c:pt idx="8006">
                  <c:v>1233.3</c:v>
                </c:pt>
                <c:pt idx="8007">
                  <c:v>1233.5</c:v>
                </c:pt>
                <c:pt idx="8008">
                  <c:v>1233.7</c:v>
                </c:pt>
                <c:pt idx="8009">
                  <c:v>1233.8999999999999</c:v>
                </c:pt>
                <c:pt idx="8010">
                  <c:v>1234.0999999999999</c:v>
                </c:pt>
                <c:pt idx="8011">
                  <c:v>1234.3</c:v>
                </c:pt>
                <c:pt idx="8012">
                  <c:v>1234.5</c:v>
                </c:pt>
                <c:pt idx="8013">
                  <c:v>1234.7</c:v>
                </c:pt>
                <c:pt idx="8014">
                  <c:v>1234.8999999999999</c:v>
                </c:pt>
                <c:pt idx="8015">
                  <c:v>1235.0999999999999</c:v>
                </c:pt>
                <c:pt idx="8016">
                  <c:v>1235.3</c:v>
                </c:pt>
                <c:pt idx="8017">
                  <c:v>1235.3999999999999</c:v>
                </c:pt>
                <c:pt idx="8018">
                  <c:v>1235.5999999999999</c:v>
                </c:pt>
                <c:pt idx="8019">
                  <c:v>1235.8</c:v>
                </c:pt>
                <c:pt idx="8020">
                  <c:v>1236</c:v>
                </c:pt>
                <c:pt idx="8021">
                  <c:v>1236.2</c:v>
                </c:pt>
                <c:pt idx="8022">
                  <c:v>1236.3999999999999</c:v>
                </c:pt>
                <c:pt idx="8023">
                  <c:v>1236.5999999999999</c:v>
                </c:pt>
                <c:pt idx="8024">
                  <c:v>1236.8</c:v>
                </c:pt>
                <c:pt idx="8025">
                  <c:v>1237</c:v>
                </c:pt>
                <c:pt idx="8026">
                  <c:v>1237.2</c:v>
                </c:pt>
                <c:pt idx="8027">
                  <c:v>1237.3999999999999</c:v>
                </c:pt>
                <c:pt idx="8028">
                  <c:v>1237.5999999999999</c:v>
                </c:pt>
                <c:pt idx="8029">
                  <c:v>1237.8</c:v>
                </c:pt>
                <c:pt idx="8030">
                  <c:v>1238</c:v>
                </c:pt>
                <c:pt idx="8031">
                  <c:v>1238.2</c:v>
                </c:pt>
                <c:pt idx="8032">
                  <c:v>1238.3</c:v>
                </c:pt>
                <c:pt idx="8033">
                  <c:v>1238.5</c:v>
                </c:pt>
                <c:pt idx="8034">
                  <c:v>1238.7</c:v>
                </c:pt>
                <c:pt idx="8035">
                  <c:v>1238.8999999999999</c:v>
                </c:pt>
                <c:pt idx="8036">
                  <c:v>1239.0999999999999</c:v>
                </c:pt>
                <c:pt idx="8037">
                  <c:v>1239.3</c:v>
                </c:pt>
                <c:pt idx="8038">
                  <c:v>1239.5</c:v>
                </c:pt>
                <c:pt idx="8039">
                  <c:v>1239.7</c:v>
                </c:pt>
                <c:pt idx="8040">
                  <c:v>1239.8999999999999</c:v>
                </c:pt>
                <c:pt idx="8041">
                  <c:v>1240.0999999999999</c:v>
                </c:pt>
                <c:pt idx="8042">
                  <c:v>1240.3</c:v>
                </c:pt>
                <c:pt idx="8043">
                  <c:v>1240.5</c:v>
                </c:pt>
                <c:pt idx="8044">
                  <c:v>1240.7</c:v>
                </c:pt>
                <c:pt idx="8045">
                  <c:v>1240.8999999999999</c:v>
                </c:pt>
                <c:pt idx="8046">
                  <c:v>1241</c:v>
                </c:pt>
                <c:pt idx="8047">
                  <c:v>1241.2</c:v>
                </c:pt>
                <c:pt idx="8048">
                  <c:v>1241.3999999999999</c:v>
                </c:pt>
                <c:pt idx="8049">
                  <c:v>1241.5999999999999</c:v>
                </c:pt>
                <c:pt idx="8050">
                  <c:v>1241.8</c:v>
                </c:pt>
                <c:pt idx="8051">
                  <c:v>1242</c:v>
                </c:pt>
                <c:pt idx="8052">
                  <c:v>1242.2</c:v>
                </c:pt>
                <c:pt idx="8053">
                  <c:v>1242.3999999999999</c:v>
                </c:pt>
                <c:pt idx="8054">
                  <c:v>1242.5999999999999</c:v>
                </c:pt>
                <c:pt idx="8055">
                  <c:v>1242.8</c:v>
                </c:pt>
                <c:pt idx="8056">
                  <c:v>1243</c:v>
                </c:pt>
                <c:pt idx="8057">
                  <c:v>1243.2</c:v>
                </c:pt>
                <c:pt idx="8058">
                  <c:v>1243.3999999999999</c:v>
                </c:pt>
                <c:pt idx="8059">
                  <c:v>1243.5999999999999</c:v>
                </c:pt>
                <c:pt idx="8060">
                  <c:v>1243.8</c:v>
                </c:pt>
                <c:pt idx="8061">
                  <c:v>1244.0999999999999</c:v>
                </c:pt>
                <c:pt idx="8062">
                  <c:v>1244.3</c:v>
                </c:pt>
                <c:pt idx="8063">
                  <c:v>1244.5</c:v>
                </c:pt>
                <c:pt idx="8064">
                  <c:v>1244.7</c:v>
                </c:pt>
                <c:pt idx="8065">
                  <c:v>1244.8999999999999</c:v>
                </c:pt>
                <c:pt idx="8066">
                  <c:v>1245.0999999999999</c:v>
                </c:pt>
                <c:pt idx="8067">
                  <c:v>1245.3</c:v>
                </c:pt>
                <c:pt idx="8068">
                  <c:v>1245.5</c:v>
                </c:pt>
                <c:pt idx="8069">
                  <c:v>1245.7</c:v>
                </c:pt>
                <c:pt idx="8070">
                  <c:v>1245.8999999999999</c:v>
                </c:pt>
                <c:pt idx="8071">
                  <c:v>1246.0999999999999</c:v>
                </c:pt>
                <c:pt idx="8072">
                  <c:v>1246.3</c:v>
                </c:pt>
                <c:pt idx="8073">
                  <c:v>1246.5</c:v>
                </c:pt>
                <c:pt idx="8074">
                  <c:v>1246.7</c:v>
                </c:pt>
                <c:pt idx="8075">
                  <c:v>1246.8999999999999</c:v>
                </c:pt>
                <c:pt idx="8076">
                  <c:v>1247.0999999999999</c:v>
                </c:pt>
                <c:pt idx="8077">
                  <c:v>1247.3</c:v>
                </c:pt>
                <c:pt idx="8078">
                  <c:v>1247.5</c:v>
                </c:pt>
                <c:pt idx="8079">
                  <c:v>1247.7</c:v>
                </c:pt>
                <c:pt idx="8080">
                  <c:v>1247.8999999999999</c:v>
                </c:pt>
                <c:pt idx="8081">
                  <c:v>1248.0999999999999</c:v>
                </c:pt>
                <c:pt idx="8082">
                  <c:v>1248.3</c:v>
                </c:pt>
                <c:pt idx="8083">
                  <c:v>1248.5</c:v>
                </c:pt>
                <c:pt idx="8084">
                  <c:v>1248.7</c:v>
                </c:pt>
                <c:pt idx="8085">
                  <c:v>1248.8999999999999</c:v>
                </c:pt>
                <c:pt idx="8086">
                  <c:v>1249.0999999999999</c:v>
                </c:pt>
                <c:pt idx="8087">
                  <c:v>1249.3</c:v>
                </c:pt>
                <c:pt idx="8088">
                  <c:v>1249.5</c:v>
                </c:pt>
                <c:pt idx="8089">
                  <c:v>1249.8</c:v>
                </c:pt>
                <c:pt idx="8090">
                  <c:v>1250</c:v>
                </c:pt>
                <c:pt idx="8091">
                  <c:v>1250.2</c:v>
                </c:pt>
                <c:pt idx="8092">
                  <c:v>1250.3999999999999</c:v>
                </c:pt>
                <c:pt idx="8093">
                  <c:v>1250.5999999999999</c:v>
                </c:pt>
                <c:pt idx="8094">
                  <c:v>1250.8</c:v>
                </c:pt>
                <c:pt idx="8095">
                  <c:v>1251</c:v>
                </c:pt>
                <c:pt idx="8096">
                  <c:v>1251.3</c:v>
                </c:pt>
                <c:pt idx="8097">
                  <c:v>1251.5</c:v>
                </c:pt>
                <c:pt idx="8098">
                  <c:v>1251.7</c:v>
                </c:pt>
                <c:pt idx="8099">
                  <c:v>1251.8999999999999</c:v>
                </c:pt>
                <c:pt idx="8100">
                  <c:v>1252.0999999999999</c:v>
                </c:pt>
                <c:pt idx="8101">
                  <c:v>1252.3</c:v>
                </c:pt>
                <c:pt idx="8102">
                  <c:v>1252.5</c:v>
                </c:pt>
                <c:pt idx="8103">
                  <c:v>1252.8</c:v>
                </c:pt>
                <c:pt idx="8104">
                  <c:v>1253</c:v>
                </c:pt>
                <c:pt idx="8105">
                  <c:v>1253.2</c:v>
                </c:pt>
                <c:pt idx="8106">
                  <c:v>1253.3999999999999</c:v>
                </c:pt>
                <c:pt idx="8107">
                  <c:v>1253.5999999999999</c:v>
                </c:pt>
                <c:pt idx="8108">
                  <c:v>1253.8</c:v>
                </c:pt>
                <c:pt idx="8109">
                  <c:v>1254</c:v>
                </c:pt>
                <c:pt idx="8110">
                  <c:v>1254.3</c:v>
                </c:pt>
                <c:pt idx="8111">
                  <c:v>1254.5</c:v>
                </c:pt>
                <c:pt idx="8112">
                  <c:v>1254.7</c:v>
                </c:pt>
                <c:pt idx="8113">
                  <c:v>1254.8999999999999</c:v>
                </c:pt>
                <c:pt idx="8114">
                  <c:v>1255.0999999999999</c:v>
                </c:pt>
                <c:pt idx="8115">
                  <c:v>1255.3</c:v>
                </c:pt>
                <c:pt idx="8116">
                  <c:v>1255.5</c:v>
                </c:pt>
                <c:pt idx="8117">
                  <c:v>1255.8</c:v>
                </c:pt>
                <c:pt idx="8118">
                  <c:v>1256</c:v>
                </c:pt>
                <c:pt idx="8119">
                  <c:v>1256.2</c:v>
                </c:pt>
                <c:pt idx="8120">
                  <c:v>1256.3999999999999</c:v>
                </c:pt>
                <c:pt idx="8121">
                  <c:v>1256.5999999999999</c:v>
                </c:pt>
                <c:pt idx="8122">
                  <c:v>1256.8</c:v>
                </c:pt>
                <c:pt idx="8123">
                  <c:v>1257</c:v>
                </c:pt>
                <c:pt idx="8124">
                  <c:v>1257.3</c:v>
                </c:pt>
                <c:pt idx="8125">
                  <c:v>1257.5</c:v>
                </c:pt>
                <c:pt idx="8126">
                  <c:v>1257.7</c:v>
                </c:pt>
                <c:pt idx="8127">
                  <c:v>1257.8999999999999</c:v>
                </c:pt>
                <c:pt idx="8128">
                  <c:v>1258.0999999999999</c:v>
                </c:pt>
                <c:pt idx="8129">
                  <c:v>1258.3</c:v>
                </c:pt>
                <c:pt idx="8130">
                  <c:v>1258.5999999999999</c:v>
                </c:pt>
                <c:pt idx="8131">
                  <c:v>1258.8</c:v>
                </c:pt>
                <c:pt idx="8132">
                  <c:v>1259</c:v>
                </c:pt>
                <c:pt idx="8133">
                  <c:v>1259.2</c:v>
                </c:pt>
                <c:pt idx="8134">
                  <c:v>1259.3999999999999</c:v>
                </c:pt>
                <c:pt idx="8135">
                  <c:v>1259.5999999999999</c:v>
                </c:pt>
                <c:pt idx="8136">
                  <c:v>1259.8</c:v>
                </c:pt>
                <c:pt idx="8137">
                  <c:v>1260.0999999999999</c:v>
                </c:pt>
                <c:pt idx="8138">
                  <c:v>1260.3</c:v>
                </c:pt>
                <c:pt idx="8139">
                  <c:v>1260.5</c:v>
                </c:pt>
                <c:pt idx="8140">
                  <c:v>1260.7</c:v>
                </c:pt>
                <c:pt idx="8141">
                  <c:v>1260.8999999999999</c:v>
                </c:pt>
                <c:pt idx="8142">
                  <c:v>1261.0999999999999</c:v>
                </c:pt>
                <c:pt idx="8143">
                  <c:v>1261.3</c:v>
                </c:pt>
                <c:pt idx="8144">
                  <c:v>1261.5999999999999</c:v>
                </c:pt>
                <c:pt idx="8145">
                  <c:v>1261.8</c:v>
                </c:pt>
                <c:pt idx="8146">
                  <c:v>1262</c:v>
                </c:pt>
                <c:pt idx="8147">
                  <c:v>1262.2</c:v>
                </c:pt>
                <c:pt idx="8148">
                  <c:v>1262.3999999999999</c:v>
                </c:pt>
                <c:pt idx="8149">
                  <c:v>1262.5999999999999</c:v>
                </c:pt>
                <c:pt idx="8150">
                  <c:v>1262.8999999999999</c:v>
                </c:pt>
                <c:pt idx="8151">
                  <c:v>1263.0999999999999</c:v>
                </c:pt>
                <c:pt idx="8152">
                  <c:v>1263.3</c:v>
                </c:pt>
                <c:pt idx="8153">
                  <c:v>1263.5</c:v>
                </c:pt>
                <c:pt idx="8154">
                  <c:v>1263.7</c:v>
                </c:pt>
                <c:pt idx="8155">
                  <c:v>1263.8999999999999</c:v>
                </c:pt>
                <c:pt idx="8156">
                  <c:v>1264.0999999999999</c:v>
                </c:pt>
                <c:pt idx="8157">
                  <c:v>1264.3999999999999</c:v>
                </c:pt>
                <c:pt idx="8158">
                  <c:v>1264.5999999999999</c:v>
                </c:pt>
                <c:pt idx="8159">
                  <c:v>1264.8</c:v>
                </c:pt>
                <c:pt idx="8160">
                  <c:v>1265</c:v>
                </c:pt>
                <c:pt idx="8161">
                  <c:v>1265.2</c:v>
                </c:pt>
                <c:pt idx="8162">
                  <c:v>1265.3999999999999</c:v>
                </c:pt>
                <c:pt idx="8163">
                  <c:v>1265.5999999999999</c:v>
                </c:pt>
                <c:pt idx="8164">
                  <c:v>1265.8999999999999</c:v>
                </c:pt>
                <c:pt idx="8165">
                  <c:v>1266.0999999999999</c:v>
                </c:pt>
                <c:pt idx="8166">
                  <c:v>1266.3</c:v>
                </c:pt>
                <c:pt idx="8167">
                  <c:v>1266.5</c:v>
                </c:pt>
                <c:pt idx="8168">
                  <c:v>1266.7</c:v>
                </c:pt>
                <c:pt idx="8169">
                  <c:v>1266.8999999999999</c:v>
                </c:pt>
                <c:pt idx="8170">
                  <c:v>1267.0999999999999</c:v>
                </c:pt>
                <c:pt idx="8171">
                  <c:v>1267.3999999999999</c:v>
                </c:pt>
                <c:pt idx="8172">
                  <c:v>1267.5999999999999</c:v>
                </c:pt>
                <c:pt idx="8173">
                  <c:v>1267.8</c:v>
                </c:pt>
                <c:pt idx="8174">
                  <c:v>1268</c:v>
                </c:pt>
                <c:pt idx="8175">
                  <c:v>1268.2</c:v>
                </c:pt>
                <c:pt idx="8176">
                  <c:v>1268.3999999999999</c:v>
                </c:pt>
                <c:pt idx="8177">
                  <c:v>1268.5999999999999</c:v>
                </c:pt>
                <c:pt idx="8178">
                  <c:v>1268.8999999999999</c:v>
                </c:pt>
                <c:pt idx="8179">
                  <c:v>1269.0999999999999</c:v>
                </c:pt>
                <c:pt idx="8180">
                  <c:v>1269.3</c:v>
                </c:pt>
                <c:pt idx="8181">
                  <c:v>1269.5</c:v>
                </c:pt>
                <c:pt idx="8182">
                  <c:v>1269.7</c:v>
                </c:pt>
                <c:pt idx="8183">
                  <c:v>1269.8999999999999</c:v>
                </c:pt>
                <c:pt idx="8184">
                  <c:v>1270.0999999999999</c:v>
                </c:pt>
                <c:pt idx="8185">
                  <c:v>1270.3</c:v>
                </c:pt>
                <c:pt idx="8186">
                  <c:v>1270.5999999999999</c:v>
                </c:pt>
                <c:pt idx="8187">
                  <c:v>1270.8</c:v>
                </c:pt>
                <c:pt idx="8188">
                  <c:v>1271</c:v>
                </c:pt>
                <c:pt idx="8189">
                  <c:v>1271.2</c:v>
                </c:pt>
                <c:pt idx="8190">
                  <c:v>1271.3999999999999</c:v>
                </c:pt>
                <c:pt idx="8191">
                  <c:v>1271.5999999999999</c:v>
                </c:pt>
                <c:pt idx="8192">
                  <c:v>1271.8999999999999</c:v>
                </c:pt>
                <c:pt idx="8193">
                  <c:v>1272.0999999999999</c:v>
                </c:pt>
                <c:pt idx="8194">
                  <c:v>1272.3</c:v>
                </c:pt>
                <c:pt idx="8195">
                  <c:v>1272.5</c:v>
                </c:pt>
                <c:pt idx="8196">
                  <c:v>1272.8</c:v>
                </c:pt>
                <c:pt idx="8197">
                  <c:v>1273</c:v>
                </c:pt>
                <c:pt idx="8198">
                  <c:v>1273.2</c:v>
                </c:pt>
                <c:pt idx="8199">
                  <c:v>1273.3999999999999</c:v>
                </c:pt>
                <c:pt idx="8200">
                  <c:v>1273.7</c:v>
                </c:pt>
                <c:pt idx="8201">
                  <c:v>1273.8999999999999</c:v>
                </c:pt>
                <c:pt idx="8202">
                  <c:v>1274.0999999999999</c:v>
                </c:pt>
                <c:pt idx="8203">
                  <c:v>1274.3</c:v>
                </c:pt>
                <c:pt idx="8204">
                  <c:v>1274.5999999999999</c:v>
                </c:pt>
                <c:pt idx="8205">
                  <c:v>1274.8</c:v>
                </c:pt>
                <c:pt idx="8206">
                  <c:v>1275</c:v>
                </c:pt>
                <c:pt idx="8207">
                  <c:v>1275.2</c:v>
                </c:pt>
                <c:pt idx="8208">
                  <c:v>1275.5</c:v>
                </c:pt>
                <c:pt idx="8209">
                  <c:v>1275.7</c:v>
                </c:pt>
                <c:pt idx="8210">
                  <c:v>1275.8999999999999</c:v>
                </c:pt>
                <c:pt idx="8211">
                  <c:v>1276.0999999999999</c:v>
                </c:pt>
                <c:pt idx="8212">
                  <c:v>1276.3999999999999</c:v>
                </c:pt>
                <c:pt idx="8213">
                  <c:v>1276.5999999999999</c:v>
                </c:pt>
                <c:pt idx="8214">
                  <c:v>1276.8</c:v>
                </c:pt>
                <c:pt idx="8215">
                  <c:v>1277</c:v>
                </c:pt>
                <c:pt idx="8216">
                  <c:v>1277.3</c:v>
                </c:pt>
                <c:pt idx="8217">
                  <c:v>1277.5</c:v>
                </c:pt>
                <c:pt idx="8218">
                  <c:v>1277.7</c:v>
                </c:pt>
                <c:pt idx="8219">
                  <c:v>1277.8999999999999</c:v>
                </c:pt>
                <c:pt idx="8220">
                  <c:v>1278.2</c:v>
                </c:pt>
                <c:pt idx="8221">
                  <c:v>1278.3999999999999</c:v>
                </c:pt>
                <c:pt idx="8222">
                  <c:v>1278.5999999999999</c:v>
                </c:pt>
                <c:pt idx="8223">
                  <c:v>1278.8</c:v>
                </c:pt>
                <c:pt idx="8224">
                  <c:v>1279.0999999999999</c:v>
                </c:pt>
                <c:pt idx="8225">
                  <c:v>1279.3</c:v>
                </c:pt>
                <c:pt idx="8226">
                  <c:v>1279.5</c:v>
                </c:pt>
                <c:pt idx="8227">
                  <c:v>1279.8</c:v>
                </c:pt>
                <c:pt idx="8228">
                  <c:v>1280</c:v>
                </c:pt>
                <c:pt idx="8229">
                  <c:v>1280.2</c:v>
                </c:pt>
                <c:pt idx="8230">
                  <c:v>1280.5</c:v>
                </c:pt>
                <c:pt idx="8231">
                  <c:v>1280.7</c:v>
                </c:pt>
                <c:pt idx="8232">
                  <c:v>1280.8999999999999</c:v>
                </c:pt>
                <c:pt idx="8233">
                  <c:v>1281.2</c:v>
                </c:pt>
                <c:pt idx="8234">
                  <c:v>1281.3999999999999</c:v>
                </c:pt>
                <c:pt idx="8235">
                  <c:v>1281.5999999999999</c:v>
                </c:pt>
                <c:pt idx="8236">
                  <c:v>1281.8999999999999</c:v>
                </c:pt>
                <c:pt idx="8237">
                  <c:v>1282.0999999999999</c:v>
                </c:pt>
                <c:pt idx="8238">
                  <c:v>1282.3</c:v>
                </c:pt>
                <c:pt idx="8239">
                  <c:v>1282.5999999999999</c:v>
                </c:pt>
                <c:pt idx="8240">
                  <c:v>1282.8</c:v>
                </c:pt>
                <c:pt idx="8241">
                  <c:v>1283</c:v>
                </c:pt>
                <c:pt idx="8242">
                  <c:v>1283.3</c:v>
                </c:pt>
                <c:pt idx="8243">
                  <c:v>1283.5</c:v>
                </c:pt>
                <c:pt idx="8244">
                  <c:v>1283.8</c:v>
                </c:pt>
                <c:pt idx="8245">
                  <c:v>1284</c:v>
                </c:pt>
                <c:pt idx="8246">
                  <c:v>1284.2</c:v>
                </c:pt>
                <c:pt idx="8247">
                  <c:v>1284.5</c:v>
                </c:pt>
                <c:pt idx="8248">
                  <c:v>1284.7</c:v>
                </c:pt>
                <c:pt idx="8249">
                  <c:v>1284.8999999999999</c:v>
                </c:pt>
                <c:pt idx="8250">
                  <c:v>1285.2</c:v>
                </c:pt>
                <c:pt idx="8251">
                  <c:v>1285.3999999999999</c:v>
                </c:pt>
                <c:pt idx="8252">
                  <c:v>1285.5999999999999</c:v>
                </c:pt>
                <c:pt idx="8253">
                  <c:v>1285.8999999999999</c:v>
                </c:pt>
                <c:pt idx="8254">
                  <c:v>1286.0999999999999</c:v>
                </c:pt>
                <c:pt idx="8255">
                  <c:v>1286.3</c:v>
                </c:pt>
                <c:pt idx="8256">
                  <c:v>1286.5999999999999</c:v>
                </c:pt>
                <c:pt idx="8257">
                  <c:v>1286.8</c:v>
                </c:pt>
                <c:pt idx="8258">
                  <c:v>1287</c:v>
                </c:pt>
                <c:pt idx="8259">
                  <c:v>1287.3</c:v>
                </c:pt>
                <c:pt idx="8260">
                  <c:v>1287.5</c:v>
                </c:pt>
                <c:pt idx="8261">
                  <c:v>1287.8</c:v>
                </c:pt>
                <c:pt idx="8262">
                  <c:v>1288</c:v>
                </c:pt>
                <c:pt idx="8263">
                  <c:v>1288.2</c:v>
                </c:pt>
                <c:pt idx="8264">
                  <c:v>1288.5</c:v>
                </c:pt>
                <c:pt idx="8265">
                  <c:v>1288.7</c:v>
                </c:pt>
                <c:pt idx="8266">
                  <c:v>1288.8999999999999</c:v>
                </c:pt>
                <c:pt idx="8267">
                  <c:v>1289.2</c:v>
                </c:pt>
                <c:pt idx="8268">
                  <c:v>1289.3999999999999</c:v>
                </c:pt>
                <c:pt idx="8269">
                  <c:v>1289.5999999999999</c:v>
                </c:pt>
                <c:pt idx="8270">
                  <c:v>1289.8999999999999</c:v>
                </c:pt>
                <c:pt idx="8271">
                  <c:v>1290.0999999999999</c:v>
                </c:pt>
                <c:pt idx="8272">
                  <c:v>1290.3</c:v>
                </c:pt>
                <c:pt idx="8273">
                  <c:v>1290.5999999999999</c:v>
                </c:pt>
                <c:pt idx="8274">
                  <c:v>1290.8</c:v>
                </c:pt>
                <c:pt idx="8275">
                  <c:v>1291.0999999999999</c:v>
                </c:pt>
                <c:pt idx="8276">
                  <c:v>1291.3</c:v>
                </c:pt>
                <c:pt idx="8277">
                  <c:v>1291.5</c:v>
                </c:pt>
                <c:pt idx="8278">
                  <c:v>1291.8</c:v>
                </c:pt>
                <c:pt idx="8279">
                  <c:v>1292</c:v>
                </c:pt>
                <c:pt idx="8280">
                  <c:v>1292.2</c:v>
                </c:pt>
                <c:pt idx="8281">
                  <c:v>1292.5</c:v>
                </c:pt>
                <c:pt idx="8282">
                  <c:v>1292.7</c:v>
                </c:pt>
                <c:pt idx="8283">
                  <c:v>1292.8999999999999</c:v>
                </c:pt>
                <c:pt idx="8284">
                  <c:v>1293.2</c:v>
                </c:pt>
                <c:pt idx="8285">
                  <c:v>1293.3999999999999</c:v>
                </c:pt>
                <c:pt idx="8286">
                  <c:v>1293.5999999999999</c:v>
                </c:pt>
                <c:pt idx="8287">
                  <c:v>1293.8999999999999</c:v>
                </c:pt>
                <c:pt idx="8288">
                  <c:v>1294.0999999999999</c:v>
                </c:pt>
                <c:pt idx="8289">
                  <c:v>1294.3999999999999</c:v>
                </c:pt>
                <c:pt idx="8290">
                  <c:v>1294.5999999999999</c:v>
                </c:pt>
                <c:pt idx="8291">
                  <c:v>1294.8999999999999</c:v>
                </c:pt>
                <c:pt idx="8292">
                  <c:v>1295.0999999999999</c:v>
                </c:pt>
                <c:pt idx="8293">
                  <c:v>1295.3</c:v>
                </c:pt>
                <c:pt idx="8294">
                  <c:v>1295.5999999999999</c:v>
                </c:pt>
                <c:pt idx="8295">
                  <c:v>1295.8</c:v>
                </c:pt>
                <c:pt idx="8296">
                  <c:v>1296.0999999999999</c:v>
                </c:pt>
                <c:pt idx="8297">
                  <c:v>1296.3</c:v>
                </c:pt>
                <c:pt idx="8298">
                  <c:v>1296.5999999999999</c:v>
                </c:pt>
                <c:pt idx="8299">
                  <c:v>1296.8</c:v>
                </c:pt>
                <c:pt idx="8300">
                  <c:v>1297</c:v>
                </c:pt>
                <c:pt idx="8301">
                  <c:v>1297.3</c:v>
                </c:pt>
                <c:pt idx="8302">
                  <c:v>1297.5</c:v>
                </c:pt>
                <c:pt idx="8303">
                  <c:v>1297.8</c:v>
                </c:pt>
                <c:pt idx="8304">
                  <c:v>1298</c:v>
                </c:pt>
                <c:pt idx="8305">
                  <c:v>1298.2</c:v>
                </c:pt>
                <c:pt idx="8306">
                  <c:v>1298.5</c:v>
                </c:pt>
                <c:pt idx="8307">
                  <c:v>1298.7</c:v>
                </c:pt>
                <c:pt idx="8308">
                  <c:v>1299</c:v>
                </c:pt>
                <c:pt idx="8309">
                  <c:v>1299.2</c:v>
                </c:pt>
                <c:pt idx="8310">
                  <c:v>1299.5</c:v>
                </c:pt>
                <c:pt idx="8311">
                  <c:v>1299.7</c:v>
                </c:pt>
                <c:pt idx="8312">
                  <c:v>1299.8999999999999</c:v>
                </c:pt>
                <c:pt idx="8313">
                  <c:v>1300.2</c:v>
                </c:pt>
                <c:pt idx="8314">
                  <c:v>1300.3999999999999</c:v>
                </c:pt>
                <c:pt idx="8315">
                  <c:v>1300.7</c:v>
                </c:pt>
                <c:pt idx="8316">
                  <c:v>1300.8999999999999</c:v>
                </c:pt>
                <c:pt idx="8317">
                  <c:v>1301.2</c:v>
                </c:pt>
                <c:pt idx="8318">
                  <c:v>1301.3999999999999</c:v>
                </c:pt>
                <c:pt idx="8319">
                  <c:v>1301.5999999999999</c:v>
                </c:pt>
                <c:pt idx="8320">
                  <c:v>1301.8999999999999</c:v>
                </c:pt>
                <c:pt idx="8321">
                  <c:v>1302.0999999999999</c:v>
                </c:pt>
                <c:pt idx="8322">
                  <c:v>1302.3</c:v>
                </c:pt>
                <c:pt idx="8323">
                  <c:v>1302.5999999999999</c:v>
                </c:pt>
                <c:pt idx="8324">
                  <c:v>1302.8</c:v>
                </c:pt>
                <c:pt idx="8325">
                  <c:v>1303</c:v>
                </c:pt>
                <c:pt idx="8326">
                  <c:v>1303.3</c:v>
                </c:pt>
                <c:pt idx="8327">
                  <c:v>1303.5</c:v>
                </c:pt>
                <c:pt idx="8328">
                  <c:v>1303.7</c:v>
                </c:pt>
                <c:pt idx="8329">
                  <c:v>1304</c:v>
                </c:pt>
                <c:pt idx="8330">
                  <c:v>1304.2</c:v>
                </c:pt>
                <c:pt idx="8331">
                  <c:v>1304.3999999999999</c:v>
                </c:pt>
                <c:pt idx="8332">
                  <c:v>1304.7</c:v>
                </c:pt>
                <c:pt idx="8333">
                  <c:v>1304.8999999999999</c:v>
                </c:pt>
                <c:pt idx="8334">
                  <c:v>1305.0999999999999</c:v>
                </c:pt>
                <c:pt idx="8335">
                  <c:v>1305.3999999999999</c:v>
                </c:pt>
                <c:pt idx="8336">
                  <c:v>1305.5999999999999</c:v>
                </c:pt>
                <c:pt idx="8337">
                  <c:v>1305.8</c:v>
                </c:pt>
                <c:pt idx="8338">
                  <c:v>1306.0999999999999</c:v>
                </c:pt>
                <c:pt idx="8339">
                  <c:v>1306.3</c:v>
                </c:pt>
                <c:pt idx="8340">
                  <c:v>1306.5</c:v>
                </c:pt>
                <c:pt idx="8341">
                  <c:v>1306.8</c:v>
                </c:pt>
                <c:pt idx="8342">
                  <c:v>1307</c:v>
                </c:pt>
                <c:pt idx="8343">
                  <c:v>1307.2</c:v>
                </c:pt>
                <c:pt idx="8344">
                  <c:v>1307.5</c:v>
                </c:pt>
                <c:pt idx="8345">
                  <c:v>1307.7</c:v>
                </c:pt>
                <c:pt idx="8346">
                  <c:v>1308</c:v>
                </c:pt>
                <c:pt idx="8347">
                  <c:v>1308.2</c:v>
                </c:pt>
                <c:pt idx="8348">
                  <c:v>1308.3999999999999</c:v>
                </c:pt>
                <c:pt idx="8349">
                  <c:v>1308.7</c:v>
                </c:pt>
                <c:pt idx="8350">
                  <c:v>1308.8999999999999</c:v>
                </c:pt>
                <c:pt idx="8351">
                  <c:v>1309.0999999999999</c:v>
                </c:pt>
                <c:pt idx="8352">
                  <c:v>1309.3</c:v>
                </c:pt>
                <c:pt idx="8353">
                  <c:v>1309.5</c:v>
                </c:pt>
                <c:pt idx="8354">
                  <c:v>1309.8</c:v>
                </c:pt>
                <c:pt idx="8355">
                  <c:v>1310</c:v>
                </c:pt>
                <c:pt idx="8356">
                  <c:v>1310.2</c:v>
                </c:pt>
                <c:pt idx="8357">
                  <c:v>1310.3999999999999</c:v>
                </c:pt>
                <c:pt idx="8358">
                  <c:v>1310.7</c:v>
                </c:pt>
                <c:pt idx="8359">
                  <c:v>1310.8999999999999</c:v>
                </c:pt>
                <c:pt idx="8360">
                  <c:v>1311.1</c:v>
                </c:pt>
                <c:pt idx="8361">
                  <c:v>1311.3</c:v>
                </c:pt>
                <c:pt idx="8362">
                  <c:v>1311.6</c:v>
                </c:pt>
                <c:pt idx="8363">
                  <c:v>1311.8</c:v>
                </c:pt>
                <c:pt idx="8364">
                  <c:v>1312</c:v>
                </c:pt>
                <c:pt idx="8365">
                  <c:v>1312.2</c:v>
                </c:pt>
                <c:pt idx="8366">
                  <c:v>1312.5</c:v>
                </c:pt>
                <c:pt idx="8367">
                  <c:v>1312.7</c:v>
                </c:pt>
                <c:pt idx="8368">
                  <c:v>1312.8999999999999</c:v>
                </c:pt>
                <c:pt idx="8369">
                  <c:v>1313.1</c:v>
                </c:pt>
                <c:pt idx="8370">
                  <c:v>1313.3</c:v>
                </c:pt>
                <c:pt idx="8371">
                  <c:v>1313.6</c:v>
                </c:pt>
                <c:pt idx="8372">
                  <c:v>1313.8</c:v>
                </c:pt>
                <c:pt idx="8373">
                  <c:v>1314</c:v>
                </c:pt>
                <c:pt idx="8374">
                  <c:v>1314.2</c:v>
                </c:pt>
                <c:pt idx="8375">
                  <c:v>1314.5</c:v>
                </c:pt>
                <c:pt idx="8376">
                  <c:v>1314.7</c:v>
                </c:pt>
                <c:pt idx="8377">
                  <c:v>1314.8999999999999</c:v>
                </c:pt>
                <c:pt idx="8378">
                  <c:v>1315.1</c:v>
                </c:pt>
                <c:pt idx="8379">
                  <c:v>1315.3999999999999</c:v>
                </c:pt>
                <c:pt idx="8380">
                  <c:v>1315.6</c:v>
                </c:pt>
                <c:pt idx="8381">
                  <c:v>1315.8</c:v>
                </c:pt>
                <c:pt idx="8382">
                  <c:v>1316</c:v>
                </c:pt>
                <c:pt idx="8383">
                  <c:v>1316.3</c:v>
                </c:pt>
                <c:pt idx="8384">
                  <c:v>1316.5</c:v>
                </c:pt>
                <c:pt idx="8385">
                  <c:v>1316.7</c:v>
                </c:pt>
                <c:pt idx="8386">
                  <c:v>1317</c:v>
                </c:pt>
                <c:pt idx="8387">
                  <c:v>1317.2</c:v>
                </c:pt>
                <c:pt idx="8388">
                  <c:v>1317.3999999999999</c:v>
                </c:pt>
                <c:pt idx="8389">
                  <c:v>1317.7</c:v>
                </c:pt>
                <c:pt idx="8390">
                  <c:v>1317.8999999999999</c:v>
                </c:pt>
                <c:pt idx="8391">
                  <c:v>1318.1</c:v>
                </c:pt>
                <c:pt idx="8392">
                  <c:v>1318.3999999999999</c:v>
                </c:pt>
                <c:pt idx="8393">
                  <c:v>1318.6</c:v>
                </c:pt>
                <c:pt idx="8394">
                  <c:v>1318.8</c:v>
                </c:pt>
                <c:pt idx="8395">
                  <c:v>1319.1</c:v>
                </c:pt>
                <c:pt idx="8396">
                  <c:v>1319.3</c:v>
                </c:pt>
                <c:pt idx="8397">
                  <c:v>1319.5</c:v>
                </c:pt>
                <c:pt idx="8398">
                  <c:v>1319.8</c:v>
                </c:pt>
                <c:pt idx="8399">
                  <c:v>1320</c:v>
                </c:pt>
                <c:pt idx="8400">
                  <c:v>1320.2</c:v>
                </c:pt>
                <c:pt idx="8401">
                  <c:v>1320.5</c:v>
                </c:pt>
                <c:pt idx="8402">
                  <c:v>1320.7</c:v>
                </c:pt>
                <c:pt idx="8403">
                  <c:v>1321</c:v>
                </c:pt>
                <c:pt idx="8404">
                  <c:v>1321.2</c:v>
                </c:pt>
                <c:pt idx="8405">
                  <c:v>1321.3999999999999</c:v>
                </c:pt>
                <c:pt idx="8406">
                  <c:v>1321.7</c:v>
                </c:pt>
                <c:pt idx="8407">
                  <c:v>1321.8999999999999</c:v>
                </c:pt>
                <c:pt idx="8408">
                  <c:v>1322.1</c:v>
                </c:pt>
                <c:pt idx="8409">
                  <c:v>1322.3999999999999</c:v>
                </c:pt>
                <c:pt idx="8410">
                  <c:v>1322.6</c:v>
                </c:pt>
                <c:pt idx="8411">
                  <c:v>1322.8</c:v>
                </c:pt>
                <c:pt idx="8412">
                  <c:v>1323.1</c:v>
                </c:pt>
                <c:pt idx="8413">
                  <c:v>1323.3</c:v>
                </c:pt>
                <c:pt idx="8414">
                  <c:v>1323.5</c:v>
                </c:pt>
                <c:pt idx="8415">
                  <c:v>1323.8</c:v>
                </c:pt>
                <c:pt idx="8416">
                  <c:v>1324</c:v>
                </c:pt>
                <c:pt idx="8417">
                  <c:v>1324.2</c:v>
                </c:pt>
                <c:pt idx="8418">
                  <c:v>1324.3999999999999</c:v>
                </c:pt>
                <c:pt idx="8419">
                  <c:v>1324.6</c:v>
                </c:pt>
                <c:pt idx="8420">
                  <c:v>1324.8999999999999</c:v>
                </c:pt>
                <c:pt idx="8421">
                  <c:v>1325.1</c:v>
                </c:pt>
                <c:pt idx="8422">
                  <c:v>1325.3</c:v>
                </c:pt>
                <c:pt idx="8423">
                  <c:v>1325.5</c:v>
                </c:pt>
                <c:pt idx="8424">
                  <c:v>1325.8</c:v>
                </c:pt>
                <c:pt idx="8425">
                  <c:v>1326</c:v>
                </c:pt>
                <c:pt idx="8426">
                  <c:v>1326.2</c:v>
                </c:pt>
                <c:pt idx="8427">
                  <c:v>1326.3999999999999</c:v>
                </c:pt>
                <c:pt idx="8428">
                  <c:v>1326.6</c:v>
                </c:pt>
                <c:pt idx="8429">
                  <c:v>1326.8999999999999</c:v>
                </c:pt>
                <c:pt idx="8430">
                  <c:v>1327.1</c:v>
                </c:pt>
                <c:pt idx="8431">
                  <c:v>1327.3</c:v>
                </c:pt>
                <c:pt idx="8432">
                  <c:v>1327.5</c:v>
                </c:pt>
                <c:pt idx="8433">
                  <c:v>1327.8</c:v>
                </c:pt>
                <c:pt idx="8434">
                  <c:v>1328</c:v>
                </c:pt>
                <c:pt idx="8435">
                  <c:v>1328.2</c:v>
                </c:pt>
                <c:pt idx="8436">
                  <c:v>1328.3999999999999</c:v>
                </c:pt>
                <c:pt idx="8437">
                  <c:v>1328.7</c:v>
                </c:pt>
                <c:pt idx="8438">
                  <c:v>1328.8999999999999</c:v>
                </c:pt>
                <c:pt idx="8439">
                  <c:v>1329.1</c:v>
                </c:pt>
                <c:pt idx="8440">
                  <c:v>1329.3</c:v>
                </c:pt>
                <c:pt idx="8441">
                  <c:v>1329.5</c:v>
                </c:pt>
                <c:pt idx="8442">
                  <c:v>1329.8</c:v>
                </c:pt>
                <c:pt idx="8443">
                  <c:v>1330</c:v>
                </c:pt>
                <c:pt idx="8444">
                  <c:v>1330.2</c:v>
                </c:pt>
                <c:pt idx="8445">
                  <c:v>1330.3999999999999</c:v>
                </c:pt>
                <c:pt idx="8446">
                  <c:v>1330.7</c:v>
                </c:pt>
                <c:pt idx="8447">
                  <c:v>1330.8999999999999</c:v>
                </c:pt>
                <c:pt idx="8448">
                  <c:v>1331.1</c:v>
                </c:pt>
                <c:pt idx="8449">
                  <c:v>1331.3</c:v>
                </c:pt>
                <c:pt idx="8450">
                  <c:v>1331.5</c:v>
                </c:pt>
                <c:pt idx="8451">
                  <c:v>1331.8</c:v>
                </c:pt>
                <c:pt idx="8452">
                  <c:v>1332</c:v>
                </c:pt>
                <c:pt idx="8453">
                  <c:v>1332.2</c:v>
                </c:pt>
                <c:pt idx="8454">
                  <c:v>1332.3999999999999</c:v>
                </c:pt>
                <c:pt idx="8455">
                  <c:v>1332.6</c:v>
                </c:pt>
                <c:pt idx="8456">
                  <c:v>1332.8999999999999</c:v>
                </c:pt>
                <c:pt idx="8457">
                  <c:v>1333.1</c:v>
                </c:pt>
                <c:pt idx="8458">
                  <c:v>1333.3</c:v>
                </c:pt>
                <c:pt idx="8459">
                  <c:v>1333.5</c:v>
                </c:pt>
                <c:pt idx="8460">
                  <c:v>1333.7</c:v>
                </c:pt>
                <c:pt idx="8461">
                  <c:v>1334</c:v>
                </c:pt>
                <c:pt idx="8462">
                  <c:v>1334.2</c:v>
                </c:pt>
                <c:pt idx="8463">
                  <c:v>1334.3999999999999</c:v>
                </c:pt>
                <c:pt idx="8464">
                  <c:v>1334.6</c:v>
                </c:pt>
                <c:pt idx="8465">
                  <c:v>1334.8</c:v>
                </c:pt>
                <c:pt idx="8466">
                  <c:v>1335.1</c:v>
                </c:pt>
                <c:pt idx="8467">
                  <c:v>1335.3</c:v>
                </c:pt>
                <c:pt idx="8468">
                  <c:v>1335.5</c:v>
                </c:pt>
                <c:pt idx="8469">
                  <c:v>1335.7</c:v>
                </c:pt>
                <c:pt idx="8470">
                  <c:v>1335.8999999999999</c:v>
                </c:pt>
                <c:pt idx="8471">
                  <c:v>1336.2</c:v>
                </c:pt>
                <c:pt idx="8472">
                  <c:v>1336.3999999999999</c:v>
                </c:pt>
                <c:pt idx="8473">
                  <c:v>1336.6</c:v>
                </c:pt>
                <c:pt idx="8474">
                  <c:v>1336.8</c:v>
                </c:pt>
                <c:pt idx="8475">
                  <c:v>1337</c:v>
                </c:pt>
                <c:pt idx="8476">
                  <c:v>1337.3</c:v>
                </c:pt>
                <c:pt idx="8477">
                  <c:v>1337.5</c:v>
                </c:pt>
                <c:pt idx="8478">
                  <c:v>1337.7</c:v>
                </c:pt>
                <c:pt idx="8479">
                  <c:v>1337.8999999999999</c:v>
                </c:pt>
                <c:pt idx="8480">
                  <c:v>1338.1</c:v>
                </c:pt>
                <c:pt idx="8481">
                  <c:v>1338.3999999999999</c:v>
                </c:pt>
                <c:pt idx="8482">
                  <c:v>1338.6</c:v>
                </c:pt>
                <c:pt idx="8483">
                  <c:v>1338.8</c:v>
                </c:pt>
                <c:pt idx="8484">
                  <c:v>1339.1</c:v>
                </c:pt>
                <c:pt idx="8485">
                  <c:v>1339.3</c:v>
                </c:pt>
                <c:pt idx="8486">
                  <c:v>1339.5</c:v>
                </c:pt>
                <c:pt idx="8487">
                  <c:v>1339.8</c:v>
                </c:pt>
                <c:pt idx="8488">
                  <c:v>1340</c:v>
                </c:pt>
                <c:pt idx="8489">
                  <c:v>1340.3</c:v>
                </c:pt>
                <c:pt idx="8490">
                  <c:v>1340.5</c:v>
                </c:pt>
                <c:pt idx="8491">
                  <c:v>1340.7</c:v>
                </c:pt>
                <c:pt idx="8492">
                  <c:v>1341</c:v>
                </c:pt>
                <c:pt idx="8493">
                  <c:v>1341.2</c:v>
                </c:pt>
                <c:pt idx="8494">
                  <c:v>1341.3999999999999</c:v>
                </c:pt>
                <c:pt idx="8495">
                  <c:v>1341.7</c:v>
                </c:pt>
                <c:pt idx="8496">
                  <c:v>1341.8999999999999</c:v>
                </c:pt>
                <c:pt idx="8497">
                  <c:v>1342.1</c:v>
                </c:pt>
                <c:pt idx="8498">
                  <c:v>1342.3999999999999</c:v>
                </c:pt>
                <c:pt idx="8499">
                  <c:v>1342.6</c:v>
                </c:pt>
                <c:pt idx="8500">
                  <c:v>1342.8999999999999</c:v>
                </c:pt>
                <c:pt idx="8501">
                  <c:v>1343.1</c:v>
                </c:pt>
                <c:pt idx="8502">
                  <c:v>1343.3</c:v>
                </c:pt>
                <c:pt idx="8503">
                  <c:v>1343.6</c:v>
                </c:pt>
                <c:pt idx="8504">
                  <c:v>1343.8</c:v>
                </c:pt>
                <c:pt idx="8505">
                  <c:v>1344</c:v>
                </c:pt>
                <c:pt idx="8506">
                  <c:v>1344.3</c:v>
                </c:pt>
                <c:pt idx="8507">
                  <c:v>1344.5</c:v>
                </c:pt>
                <c:pt idx="8508">
                  <c:v>1344.8</c:v>
                </c:pt>
                <c:pt idx="8509">
                  <c:v>1345</c:v>
                </c:pt>
                <c:pt idx="8510">
                  <c:v>1345.2</c:v>
                </c:pt>
                <c:pt idx="8511">
                  <c:v>1345.5</c:v>
                </c:pt>
                <c:pt idx="8512">
                  <c:v>1345.7</c:v>
                </c:pt>
                <c:pt idx="8513">
                  <c:v>1345.8999999999999</c:v>
                </c:pt>
                <c:pt idx="8514">
                  <c:v>1346.2</c:v>
                </c:pt>
                <c:pt idx="8515">
                  <c:v>1346.3999999999999</c:v>
                </c:pt>
                <c:pt idx="8516">
                  <c:v>1346.6000000000001</c:v>
                </c:pt>
                <c:pt idx="8517">
                  <c:v>1346.8999999999999</c:v>
                </c:pt>
                <c:pt idx="8518">
                  <c:v>1347.1000000000001</c:v>
                </c:pt>
                <c:pt idx="8519">
                  <c:v>1347.3</c:v>
                </c:pt>
                <c:pt idx="8520">
                  <c:v>1347.6000000000001</c:v>
                </c:pt>
                <c:pt idx="8521">
                  <c:v>1347.8</c:v>
                </c:pt>
                <c:pt idx="8522">
                  <c:v>1347.9999999999998</c:v>
                </c:pt>
                <c:pt idx="8523">
                  <c:v>1348.3</c:v>
                </c:pt>
                <c:pt idx="8524">
                  <c:v>1348.4999999999998</c:v>
                </c:pt>
                <c:pt idx="8525">
                  <c:v>1348.7</c:v>
                </c:pt>
                <c:pt idx="8526">
                  <c:v>1348.9999999999998</c:v>
                </c:pt>
                <c:pt idx="8527">
                  <c:v>1349.2</c:v>
                </c:pt>
                <c:pt idx="8528">
                  <c:v>1349.3999999999999</c:v>
                </c:pt>
                <c:pt idx="8529">
                  <c:v>1349.7</c:v>
                </c:pt>
                <c:pt idx="8530">
                  <c:v>1349.8999999999999</c:v>
                </c:pt>
                <c:pt idx="8531">
                  <c:v>1350.1000000000001</c:v>
                </c:pt>
                <c:pt idx="8532">
                  <c:v>1350.3999999999999</c:v>
                </c:pt>
                <c:pt idx="8533">
                  <c:v>1350.6000000000001</c:v>
                </c:pt>
                <c:pt idx="8534">
                  <c:v>1350.8</c:v>
                </c:pt>
                <c:pt idx="8535">
                  <c:v>1351.1000000000001</c:v>
                </c:pt>
                <c:pt idx="8536">
                  <c:v>1351.3</c:v>
                </c:pt>
                <c:pt idx="8537">
                  <c:v>1351.4999999999998</c:v>
                </c:pt>
                <c:pt idx="8538">
                  <c:v>1351.8</c:v>
                </c:pt>
                <c:pt idx="8539">
                  <c:v>1351.9999999999998</c:v>
                </c:pt>
                <c:pt idx="8540">
                  <c:v>1352.2</c:v>
                </c:pt>
                <c:pt idx="8541">
                  <c:v>1352.4999999999998</c:v>
                </c:pt>
                <c:pt idx="8542">
                  <c:v>1352.7</c:v>
                </c:pt>
                <c:pt idx="8543">
                  <c:v>1352.8999999999999</c:v>
                </c:pt>
                <c:pt idx="8544">
                  <c:v>1353.1000000000001</c:v>
                </c:pt>
                <c:pt idx="8545">
                  <c:v>1353.3999999999999</c:v>
                </c:pt>
                <c:pt idx="8546">
                  <c:v>1353.6000000000001</c:v>
                </c:pt>
                <c:pt idx="8547">
                  <c:v>1353.8999999999999</c:v>
                </c:pt>
                <c:pt idx="8548">
                  <c:v>1354.1000000000001</c:v>
                </c:pt>
                <c:pt idx="8549">
                  <c:v>1354.3</c:v>
                </c:pt>
                <c:pt idx="8550">
                  <c:v>1354.6000000000001</c:v>
                </c:pt>
                <c:pt idx="8551">
                  <c:v>1354.8</c:v>
                </c:pt>
                <c:pt idx="8552">
                  <c:v>1355.1000000000001</c:v>
                </c:pt>
                <c:pt idx="8553">
                  <c:v>1355.3</c:v>
                </c:pt>
                <c:pt idx="8554">
                  <c:v>1355.4999999999998</c:v>
                </c:pt>
                <c:pt idx="8555">
                  <c:v>1355.8</c:v>
                </c:pt>
                <c:pt idx="8556">
                  <c:v>1355.9999999999998</c:v>
                </c:pt>
                <c:pt idx="8557">
                  <c:v>1356.3</c:v>
                </c:pt>
                <c:pt idx="8558">
                  <c:v>1356.4999999999998</c:v>
                </c:pt>
                <c:pt idx="8559">
                  <c:v>1356.7</c:v>
                </c:pt>
                <c:pt idx="8560">
                  <c:v>1356.9999999999998</c:v>
                </c:pt>
                <c:pt idx="8561">
                  <c:v>1357.2</c:v>
                </c:pt>
                <c:pt idx="8562">
                  <c:v>1357.4999999999998</c:v>
                </c:pt>
                <c:pt idx="8563">
                  <c:v>1357.7</c:v>
                </c:pt>
                <c:pt idx="8564">
                  <c:v>1357.8999999999999</c:v>
                </c:pt>
                <c:pt idx="8565">
                  <c:v>1358.2</c:v>
                </c:pt>
                <c:pt idx="8566">
                  <c:v>1358.3999999999999</c:v>
                </c:pt>
                <c:pt idx="8567">
                  <c:v>1358.6000000000001</c:v>
                </c:pt>
                <c:pt idx="8568">
                  <c:v>1358.8999999999999</c:v>
                </c:pt>
                <c:pt idx="8569">
                  <c:v>1359.1000000000001</c:v>
                </c:pt>
                <c:pt idx="8570">
                  <c:v>1359.3999999999999</c:v>
                </c:pt>
                <c:pt idx="8571">
                  <c:v>1359.6000000000001</c:v>
                </c:pt>
                <c:pt idx="8572">
                  <c:v>1359.8</c:v>
                </c:pt>
                <c:pt idx="8573">
                  <c:v>1360.1000000000001</c:v>
                </c:pt>
                <c:pt idx="8574">
                  <c:v>1360.3</c:v>
                </c:pt>
                <c:pt idx="8575">
                  <c:v>1360.6000000000001</c:v>
                </c:pt>
                <c:pt idx="8576">
                  <c:v>1360.8</c:v>
                </c:pt>
                <c:pt idx="8577">
                  <c:v>1360.9999999999998</c:v>
                </c:pt>
                <c:pt idx="8578">
                  <c:v>1361.3</c:v>
                </c:pt>
                <c:pt idx="8579">
                  <c:v>1361.4999999999998</c:v>
                </c:pt>
                <c:pt idx="8580">
                  <c:v>1361.8</c:v>
                </c:pt>
                <c:pt idx="8581">
                  <c:v>1361.9999999999998</c:v>
                </c:pt>
                <c:pt idx="8582">
                  <c:v>1362.3</c:v>
                </c:pt>
                <c:pt idx="8583">
                  <c:v>1362.4999999999998</c:v>
                </c:pt>
                <c:pt idx="8584">
                  <c:v>1362.8</c:v>
                </c:pt>
                <c:pt idx="8585">
                  <c:v>1362.9999999999998</c:v>
                </c:pt>
                <c:pt idx="8586">
                  <c:v>1363.2</c:v>
                </c:pt>
                <c:pt idx="8587">
                  <c:v>1363.4999999999998</c:v>
                </c:pt>
                <c:pt idx="8588">
                  <c:v>1363.7</c:v>
                </c:pt>
                <c:pt idx="8589">
                  <c:v>1363.9999999999998</c:v>
                </c:pt>
                <c:pt idx="8590">
                  <c:v>1364.2</c:v>
                </c:pt>
                <c:pt idx="8591">
                  <c:v>1364.4999999999998</c:v>
                </c:pt>
                <c:pt idx="8592">
                  <c:v>1364.7</c:v>
                </c:pt>
                <c:pt idx="8593">
                  <c:v>1364.8999999999999</c:v>
                </c:pt>
                <c:pt idx="8594">
                  <c:v>1365.2</c:v>
                </c:pt>
                <c:pt idx="8595">
                  <c:v>1365.3999999999999</c:v>
                </c:pt>
                <c:pt idx="8596">
                  <c:v>1365.7</c:v>
                </c:pt>
                <c:pt idx="8597">
                  <c:v>1365.8999999999999</c:v>
                </c:pt>
                <c:pt idx="8598">
                  <c:v>1366.2</c:v>
                </c:pt>
                <c:pt idx="8599">
                  <c:v>1366.3999999999999</c:v>
                </c:pt>
                <c:pt idx="8600">
                  <c:v>1366.7</c:v>
                </c:pt>
                <c:pt idx="8601">
                  <c:v>1366.8999999999999</c:v>
                </c:pt>
                <c:pt idx="8602">
                  <c:v>1367.1000000000001</c:v>
                </c:pt>
                <c:pt idx="8603">
                  <c:v>1367.3999999999999</c:v>
                </c:pt>
                <c:pt idx="8604">
                  <c:v>1367.6000000000001</c:v>
                </c:pt>
                <c:pt idx="8605">
                  <c:v>1367.8999999999999</c:v>
                </c:pt>
                <c:pt idx="8606">
                  <c:v>1368.1000000000001</c:v>
                </c:pt>
                <c:pt idx="8607">
                  <c:v>1368.3999999999999</c:v>
                </c:pt>
                <c:pt idx="8608">
                  <c:v>1368.7</c:v>
                </c:pt>
                <c:pt idx="8609">
                  <c:v>1368.8999999999999</c:v>
                </c:pt>
                <c:pt idx="8610">
                  <c:v>1369.2</c:v>
                </c:pt>
                <c:pt idx="8611">
                  <c:v>1369.4999999999998</c:v>
                </c:pt>
                <c:pt idx="8612">
                  <c:v>1369.8</c:v>
                </c:pt>
                <c:pt idx="8613">
                  <c:v>1369.9999999999998</c:v>
                </c:pt>
                <c:pt idx="8614">
                  <c:v>1370.3</c:v>
                </c:pt>
                <c:pt idx="8615">
                  <c:v>1370.6000000000001</c:v>
                </c:pt>
                <c:pt idx="8616">
                  <c:v>1370.8999999999999</c:v>
                </c:pt>
                <c:pt idx="8617">
                  <c:v>1371.1000000000001</c:v>
                </c:pt>
                <c:pt idx="8618">
                  <c:v>1371.3999999999999</c:v>
                </c:pt>
                <c:pt idx="8619">
                  <c:v>1371.7</c:v>
                </c:pt>
                <c:pt idx="8620">
                  <c:v>1371.9999999999998</c:v>
                </c:pt>
                <c:pt idx="8621">
                  <c:v>1372.2</c:v>
                </c:pt>
                <c:pt idx="8622">
                  <c:v>1372.4999999999998</c:v>
                </c:pt>
                <c:pt idx="8623">
                  <c:v>1372.8</c:v>
                </c:pt>
                <c:pt idx="8624">
                  <c:v>1373.1000000000001</c:v>
                </c:pt>
                <c:pt idx="8625">
                  <c:v>1373.3999999999999</c:v>
                </c:pt>
                <c:pt idx="8626">
                  <c:v>1373.6000000000001</c:v>
                </c:pt>
                <c:pt idx="8627">
                  <c:v>1373.8999999999999</c:v>
                </c:pt>
                <c:pt idx="8628">
                  <c:v>1374.2</c:v>
                </c:pt>
                <c:pt idx="8629">
                  <c:v>1374.4999999999998</c:v>
                </c:pt>
                <c:pt idx="8630">
                  <c:v>1374.7</c:v>
                </c:pt>
                <c:pt idx="8631">
                  <c:v>1374.9999999999998</c:v>
                </c:pt>
                <c:pt idx="8632">
                  <c:v>1375.3</c:v>
                </c:pt>
                <c:pt idx="8633">
                  <c:v>1375.6000000000001</c:v>
                </c:pt>
                <c:pt idx="8634">
                  <c:v>1375.8</c:v>
                </c:pt>
                <c:pt idx="8635">
                  <c:v>1376.1000000000001</c:v>
                </c:pt>
                <c:pt idx="8636">
                  <c:v>1376.3</c:v>
                </c:pt>
                <c:pt idx="8637">
                  <c:v>1376.6000000000001</c:v>
                </c:pt>
                <c:pt idx="8638">
                  <c:v>1376.8</c:v>
                </c:pt>
                <c:pt idx="8639">
                  <c:v>1377.1000000000001</c:v>
                </c:pt>
                <c:pt idx="8640">
                  <c:v>1377.3</c:v>
                </c:pt>
                <c:pt idx="8641">
                  <c:v>1377.6000000000001</c:v>
                </c:pt>
                <c:pt idx="8642">
                  <c:v>1377.8</c:v>
                </c:pt>
                <c:pt idx="8643">
                  <c:v>1378.1000000000001</c:v>
                </c:pt>
                <c:pt idx="8644">
                  <c:v>1378.3</c:v>
                </c:pt>
                <c:pt idx="8645">
                  <c:v>1378.6000000000001</c:v>
                </c:pt>
                <c:pt idx="8646">
                  <c:v>1378.8</c:v>
                </c:pt>
                <c:pt idx="8647">
                  <c:v>1378.9999999999998</c:v>
                </c:pt>
                <c:pt idx="8648">
                  <c:v>1379.3</c:v>
                </c:pt>
                <c:pt idx="8649">
                  <c:v>1379.4999999999998</c:v>
                </c:pt>
                <c:pt idx="8650">
                  <c:v>1379.8</c:v>
                </c:pt>
                <c:pt idx="8651">
                  <c:v>1379.9999999999998</c:v>
                </c:pt>
                <c:pt idx="8652">
                  <c:v>1380.3</c:v>
                </c:pt>
                <c:pt idx="8653">
                  <c:v>1380.4999999999998</c:v>
                </c:pt>
                <c:pt idx="8654">
                  <c:v>1380.8</c:v>
                </c:pt>
                <c:pt idx="8655">
                  <c:v>1380.9999999999998</c:v>
                </c:pt>
                <c:pt idx="8656">
                  <c:v>1381.3</c:v>
                </c:pt>
                <c:pt idx="8657">
                  <c:v>1381.4999999999998</c:v>
                </c:pt>
                <c:pt idx="8658">
                  <c:v>1381.8</c:v>
                </c:pt>
                <c:pt idx="8659">
                  <c:v>1381.9999999999998</c:v>
                </c:pt>
                <c:pt idx="8660">
                  <c:v>1382.3</c:v>
                </c:pt>
                <c:pt idx="8661">
                  <c:v>1382.4999999999998</c:v>
                </c:pt>
                <c:pt idx="8662">
                  <c:v>1382.8</c:v>
                </c:pt>
                <c:pt idx="8663">
                  <c:v>1382.9999999999998</c:v>
                </c:pt>
                <c:pt idx="8664">
                  <c:v>1383.3</c:v>
                </c:pt>
                <c:pt idx="8665">
                  <c:v>1383.4999999999998</c:v>
                </c:pt>
                <c:pt idx="8666">
                  <c:v>1383.8</c:v>
                </c:pt>
                <c:pt idx="8667">
                  <c:v>1384.1000000000001</c:v>
                </c:pt>
                <c:pt idx="8668">
                  <c:v>1384.3</c:v>
                </c:pt>
                <c:pt idx="8669">
                  <c:v>1384.6000000000001</c:v>
                </c:pt>
                <c:pt idx="8670">
                  <c:v>1384.8</c:v>
                </c:pt>
                <c:pt idx="8671">
                  <c:v>1385.1000000000001</c:v>
                </c:pt>
                <c:pt idx="8672">
                  <c:v>1385.3</c:v>
                </c:pt>
                <c:pt idx="8673">
                  <c:v>1385.6000000000001</c:v>
                </c:pt>
                <c:pt idx="8674">
                  <c:v>1385.8</c:v>
                </c:pt>
                <c:pt idx="8675">
                  <c:v>1386.1000000000001</c:v>
                </c:pt>
                <c:pt idx="8676">
                  <c:v>1386.3999999999999</c:v>
                </c:pt>
                <c:pt idx="8677">
                  <c:v>1386.6000000000001</c:v>
                </c:pt>
                <c:pt idx="8678">
                  <c:v>1386.8999999999999</c:v>
                </c:pt>
                <c:pt idx="8679">
                  <c:v>1387.1000000000001</c:v>
                </c:pt>
                <c:pt idx="8680">
                  <c:v>1387.3999999999999</c:v>
                </c:pt>
                <c:pt idx="8681">
                  <c:v>1387.6000000000001</c:v>
                </c:pt>
                <c:pt idx="8682">
                  <c:v>1387.8999999999999</c:v>
                </c:pt>
                <c:pt idx="8683">
                  <c:v>1388.2</c:v>
                </c:pt>
                <c:pt idx="8684">
                  <c:v>1388.3999999999999</c:v>
                </c:pt>
                <c:pt idx="8685">
                  <c:v>1388.7</c:v>
                </c:pt>
                <c:pt idx="8686">
                  <c:v>1388.8999999999999</c:v>
                </c:pt>
                <c:pt idx="8687">
                  <c:v>1389.2</c:v>
                </c:pt>
                <c:pt idx="8688">
                  <c:v>1389.3999999999999</c:v>
                </c:pt>
                <c:pt idx="8689">
                  <c:v>1389.7</c:v>
                </c:pt>
                <c:pt idx="8690">
                  <c:v>1389.8999999999999</c:v>
                </c:pt>
                <c:pt idx="8691">
                  <c:v>1390.2</c:v>
                </c:pt>
                <c:pt idx="8692">
                  <c:v>1390.4999999999998</c:v>
                </c:pt>
                <c:pt idx="8693">
                  <c:v>1390.7</c:v>
                </c:pt>
                <c:pt idx="8694">
                  <c:v>1390.8999999999999</c:v>
                </c:pt>
                <c:pt idx="8695">
                  <c:v>1391.2</c:v>
                </c:pt>
                <c:pt idx="8696">
                  <c:v>1391.3999999999999</c:v>
                </c:pt>
                <c:pt idx="8697">
                  <c:v>1391.7</c:v>
                </c:pt>
                <c:pt idx="8698">
                  <c:v>1391.8999999999999</c:v>
                </c:pt>
                <c:pt idx="8699">
                  <c:v>1392.2</c:v>
                </c:pt>
                <c:pt idx="8700">
                  <c:v>1392.3999999999999</c:v>
                </c:pt>
                <c:pt idx="8701">
                  <c:v>1392.7</c:v>
                </c:pt>
                <c:pt idx="8702">
                  <c:v>1392.8999999999999</c:v>
                </c:pt>
                <c:pt idx="8703">
                  <c:v>1393.1000000000001</c:v>
                </c:pt>
                <c:pt idx="8704">
                  <c:v>1393.3999999999999</c:v>
                </c:pt>
                <c:pt idx="8705">
                  <c:v>1393.6000000000001</c:v>
                </c:pt>
                <c:pt idx="8706">
                  <c:v>1393.8999999999999</c:v>
                </c:pt>
                <c:pt idx="8707">
                  <c:v>1394.1000000000001</c:v>
                </c:pt>
                <c:pt idx="8708">
                  <c:v>1394.3999999999999</c:v>
                </c:pt>
                <c:pt idx="8709">
                  <c:v>1394.6000000000001</c:v>
                </c:pt>
                <c:pt idx="8710">
                  <c:v>1394.8999999999999</c:v>
                </c:pt>
                <c:pt idx="8711">
                  <c:v>1395.1000000000001</c:v>
                </c:pt>
                <c:pt idx="8712">
                  <c:v>1395.3</c:v>
                </c:pt>
                <c:pt idx="8713">
                  <c:v>1395.6000000000001</c:v>
                </c:pt>
                <c:pt idx="8714">
                  <c:v>1395.8</c:v>
                </c:pt>
                <c:pt idx="8715">
                  <c:v>1396.1000000000001</c:v>
                </c:pt>
                <c:pt idx="8716">
                  <c:v>1396.3</c:v>
                </c:pt>
                <c:pt idx="8717">
                  <c:v>1396.6000000000001</c:v>
                </c:pt>
                <c:pt idx="8718">
                  <c:v>1396.8</c:v>
                </c:pt>
                <c:pt idx="8719">
                  <c:v>1396.9999999999998</c:v>
                </c:pt>
                <c:pt idx="8720">
                  <c:v>1397.3</c:v>
                </c:pt>
                <c:pt idx="8721">
                  <c:v>1397.4999999999998</c:v>
                </c:pt>
                <c:pt idx="8722">
                  <c:v>1397.8</c:v>
                </c:pt>
                <c:pt idx="8723">
                  <c:v>1397.9999999999998</c:v>
                </c:pt>
                <c:pt idx="8724">
                  <c:v>1398.3</c:v>
                </c:pt>
                <c:pt idx="8725">
                  <c:v>1398.4999999999998</c:v>
                </c:pt>
                <c:pt idx="8726">
                  <c:v>1398.7</c:v>
                </c:pt>
                <c:pt idx="8727">
                  <c:v>1398.9999999999998</c:v>
                </c:pt>
                <c:pt idx="8728">
                  <c:v>1399.2</c:v>
                </c:pt>
                <c:pt idx="8729">
                  <c:v>1399.4999999999998</c:v>
                </c:pt>
                <c:pt idx="8730">
                  <c:v>1399.7</c:v>
                </c:pt>
                <c:pt idx="8731">
                  <c:v>1399.9999999999998</c:v>
                </c:pt>
                <c:pt idx="8732">
                  <c:v>1400.2</c:v>
                </c:pt>
                <c:pt idx="8733">
                  <c:v>1400.3999999999999</c:v>
                </c:pt>
                <c:pt idx="8734">
                  <c:v>1400.7</c:v>
                </c:pt>
                <c:pt idx="8735">
                  <c:v>1400.8999999999999</c:v>
                </c:pt>
                <c:pt idx="8736">
                  <c:v>1401.2</c:v>
                </c:pt>
                <c:pt idx="8737">
                  <c:v>1401.3999999999999</c:v>
                </c:pt>
                <c:pt idx="8738">
                  <c:v>1401.6000000000001</c:v>
                </c:pt>
                <c:pt idx="8739">
                  <c:v>1401.8999999999999</c:v>
                </c:pt>
                <c:pt idx="8740">
                  <c:v>1402.1000000000001</c:v>
                </c:pt>
                <c:pt idx="8741">
                  <c:v>1402.3999999999999</c:v>
                </c:pt>
                <c:pt idx="8742">
                  <c:v>1402.6000000000001</c:v>
                </c:pt>
                <c:pt idx="8743">
                  <c:v>1402.8999999999999</c:v>
                </c:pt>
                <c:pt idx="8744">
                  <c:v>1403.1000000000001</c:v>
                </c:pt>
                <c:pt idx="8745">
                  <c:v>1403.3</c:v>
                </c:pt>
                <c:pt idx="8746">
                  <c:v>1403.6000000000001</c:v>
                </c:pt>
                <c:pt idx="8747">
                  <c:v>1403.8</c:v>
                </c:pt>
                <c:pt idx="8748">
                  <c:v>1404.1000000000001</c:v>
                </c:pt>
                <c:pt idx="8749">
                  <c:v>1404.3</c:v>
                </c:pt>
                <c:pt idx="8750">
                  <c:v>1404.4999999999998</c:v>
                </c:pt>
                <c:pt idx="8751">
                  <c:v>1404.8</c:v>
                </c:pt>
                <c:pt idx="8752">
                  <c:v>1404.9999999999998</c:v>
                </c:pt>
                <c:pt idx="8753">
                  <c:v>1405.3</c:v>
                </c:pt>
                <c:pt idx="8754">
                  <c:v>1405.4999999999998</c:v>
                </c:pt>
                <c:pt idx="8755">
                  <c:v>1405.8</c:v>
                </c:pt>
                <c:pt idx="8756">
                  <c:v>1405.9999999999998</c:v>
                </c:pt>
                <c:pt idx="8757">
                  <c:v>1406.2</c:v>
                </c:pt>
                <c:pt idx="8758">
                  <c:v>1406.4999999999998</c:v>
                </c:pt>
                <c:pt idx="8759">
                  <c:v>1406.7</c:v>
                </c:pt>
                <c:pt idx="8760">
                  <c:v>1406.9999999999998</c:v>
                </c:pt>
                <c:pt idx="8761">
                  <c:v>1407.2</c:v>
                </c:pt>
                <c:pt idx="8762">
                  <c:v>1407.3999999999999</c:v>
                </c:pt>
                <c:pt idx="8763">
                  <c:v>1407.7</c:v>
                </c:pt>
                <c:pt idx="8764">
                  <c:v>1407.8999999999999</c:v>
                </c:pt>
                <c:pt idx="8765">
                  <c:v>1408.2</c:v>
                </c:pt>
                <c:pt idx="8766">
                  <c:v>1408.3999999999999</c:v>
                </c:pt>
                <c:pt idx="8767">
                  <c:v>1408.6000000000001</c:v>
                </c:pt>
                <c:pt idx="8768">
                  <c:v>1408.8999999999999</c:v>
                </c:pt>
                <c:pt idx="8769">
                  <c:v>1409.1000000000001</c:v>
                </c:pt>
                <c:pt idx="8770">
                  <c:v>1409.3999999999999</c:v>
                </c:pt>
                <c:pt idx="8771">
                  <c:v>1409.6000000000001</c:v>
                </c:pt>
                <c:pt idx="8772">
                  <c:v>1409.8999999999999</c:v>
                </c:pt>
                <c:pt idx="8773">
                  <c:v>1410.1000000000001</c:v>
                </c:pt>
                <c:pt idx="8774">
                  <c:v>1410.3</c:v>
                </c:pt>
                <c:pt idx="8775">
                  <c:v>1410.6000000000001</c:v>
                </c:pt>
                <c:pt idx="8776">
                  <c:v>1410.8</c:v>
                </c:pt>
                <c:pt idx="8777">
                  <c:v>1411.1000000000001</c:v>
                </c:pt>
                <c:pt idx="8778">
                  <c:v>1411.3</c:v>
                </c:pt>
                <c:pt idx="8779">
                  <c:v>1411.4999999999998</c:v>
                </c:pt>
                <c:pt idx="8780">
                  <c:v>1411.8</c:v>
                </c:pt>
                <c:pt idx="8781">
                  <c:v>1411.9999999999998</c:v>
                </c:pt>
                <c:pt idx="8782">
                  <c:v>1412.3</c:v>
                </c:pt>
                <c:pt idx="8783">
                  <c:v>1412.4999999999998</c:v>
                </c:pt>
                <c:pt idx="8784">
                  <c:v>1412.7</c:v>
                </c:pt>
                <c:pt idx="8785">
                  <c:v>1412.9999999999998</c:v>
                </c:pt>
                <c:pt idx="8786">
                  <c:v>1413.2</c:v>
                </c:pt>
                <c:pt idx="8787">
                  <c:v>1413.3999999999999</c:v>
                </c:pt>
                <c:pt idx="8788">
                  <c:v>1413.7</c:v>
                </c:pt>
                <c:pt idx="8789">
                  <c:v>1413.8999999999999</c:v>
                </c:pt>
                <c:pt idx="8790">
                  <c:v>1414.1000000000001</c:v>
                </c:pt>
                <c:pt idx="8791">
                  <c:v>1414.3</c:v>
                </c:pt>
                <c:pt idx="8792">
                  <c:v>1414.6000000000001</c:v>
                </c:pt>
                <c:pt idx="8793">
                  <c:v>1414.8</c:v>
                </c:pt>
                <c:pt idx="8794">
                  <c:v>1414.9999999999998</c:v>
                </c:pt>
                <c:pt idx="8795">
                  <c:v>1415.3</c:v>
                </c:pt>
                <c:pt idx="8796">
                  <c:v>1415.4999999999998</c:v>
                </c:pt>
                <c:pt idx="8797">
                  <c:v>1415.7</c:v>
                </c:pt>
                <c:pt idx="8798">
                  <c:v>1415.8999999999999</c:v>
                </c:pt>
                <c:pt idx="8799">
                  <c:v>1416.2</c:v>
                </c:pt>
                <c:pt idx="8800">
                  <c:v>1416.3999999999999</c:v>
                </c:pt>
                <c:pt idx="8801">
                  <c:v>1416.6000000000001</c:v>
                </c:pt>
                <c:pt idx="8802">
                  <c:v>1416.8</c:v>
                </c:pt>
                <c:pt idx="8803">
                  <c:v>1417.1000000000001</c:v>
                </c:pt>
                <c:pt idx="8804">
                  <c:v>1417.3</c:v>
                </c:pt>
                <c:pt idx="8805">
                  <c:v>1417.4999999999998</c:v>
                </c:pt>
                <c:pt idx="8806">
                  <c:v>1417.8</c:v>
                </c:pt>
                <c:pt idx="8807">
                  <c:v>1417.9999999999998</c:v>
                </c:pt>
                <c:pt idx="8808">
                  <c:v>1418.2</c:v>
                </c:pt>
                <c:pt idx="8809">
                  <c:v>1418.3999999999999</c:v>
                </c:pt>
                <c:pt idx="8810">
                  <c:v>1418.7</c:v>
                </c:pt>
                <c:pt idx="8811">
                  <c:v>1418.8999999999999</c:v>
                </c:pt>
                <c:pt idx="8812">
                  <c:v>1419.1000000000001</c:v>
                </c:pt>
                <c:pt idx="8813">
                  <c:v>1419.3999999999999</c:v>
                </c:pt>
                <c:pt idx="8814">
                  <c:v>1419.6000000000001</c:v>
                </c:pt>
                <c:pt idx="8815">
                  <c:v>1419.8</c:v>
                </c:pt>
                <c:pt idx="8816">
                  <c:v>1419.9999999999998</c:v>
                </c:pt>
                <c:pt idx="8817">
                  <c:v>1420.3</c:v>
                </c:pt>
                <c:pt idx="8818">
                  <c:v>1420.4999999999998</c:v>
                </c:pt>
                <c:pt idx="8819">
                  <c:v>1420.7</c:v>
                </c:pt>
                <c:pt idx="8820">
                  <c:v>1420.8999999999999</c:v>
                </c:pt>
                <c:pt idx="8821">
                  <c:v>1421.2</c:v>
                </c:pt>
                <c:pt idx="8822">
                  <c:v>1421.3999999999999</c:v>
                </c:pt>
                <c:pt idx="8823">
                  <c:v>1421.6000000000001</c:v>
                </c:pt>
                <c:pt idx="8824">
                  <c:v>1421.8</c:v>
                </c:pt>
                <c:pt idx="8825">
                  <c:v>1422.1000000000001</c:v>
                </c:pt>
                <c:pt idx="8826">
                  <c:v>1422.3</c:v>
                </c:pt>
                <c:pt idx="8827">
                  <c:v>1422.4999999999998</c:v>
                </c:pt>
                <c:pt idx="8828">
                  <c:v>1422.7</c:v>
                </c:pt>
                <c:pt idx="8829">
                  <c:v>1422.9999999999998</c:v>
                </c:pt>
                <c:pt idx="8830">
                  <c:v>1423.2</c:v>
                </c:pt>
                <c:pt idx="8831">
                  <c:v>1423.3999999999999</c:v>
                </c:pt>
                <c:pt idx="8832">
                  <c:v>1423.6000000000001</c:v>
                </c:pt>
                <c:pt idx="8833">
                  <c:v>1423.8999999999999</c:v>
                </c:pt>
                <c:pt idx="8834">
                  <c:v>1424.1000000000001</c:v>
                </c:pt>
                <c:pt idx="8835">
                  <c:v>1424.3</c:v>
                </c:pt>
                <c:pt idx="8836">
                  <c:v>1424.4999999999998</c:v>
                </c:pt>
                <c:pt idx="8837">
                  <c:v>1424.8</c:v>
                </c:pt>
                <c:pt idx="8838">
                  <c:v>1424.9999999999998</c:v>
                </c:pt>
                <c:pt idx="8839">
                  <c:v>1425.2</c:v>
                </c:pt>
                <c:pt idx="8840">
                  <c:v>1425.3999999999999</c:v>
                </c:pt>
                <c:pt idx="8841">
                  <c:v>1425.7</c:v>
                </c:pt>
                <c:pt idx="8842">
                  <c:v>1425.8999999999999</c:v>
                </c:pt>
                <c:pt idx="8843">
                  <c:v>1426.1000000000001</c:v>
                </c:pt>
                <c:pt idx="8844">
                  <c:v>1426.3</c:v>
                </c:pt>
                <c:pt idx="8845">
                  <c:v>1426.6000000000001</c:v>
                </c:pt>
                <c:pt idx="8846">
                  <c:v>1426.8</c:v>
                </c:pt>
                <c:pt idx="8847">
                  <c:v>1426.9999999999998</c:v>
                </c:pt>
                <c:pt idx="8848">
                  <c:v>1427.3</c:v>
                </c:pt>
                <c:pt idx="8849">
                  <c:v>1427.4999999999998</c:v>
                </c:pt>
                <c:pt idx="8850">
                  <c:v>1427.7</c:v>
                </c:pt>
                <c:pt idx="8851">
                  <c:v>1427.9999999999998</c:v>
                </c:pt>
                <c:pt idx="8852">
                  <c:v>1428.2</c:v>
                </c:pt>
                <c:pt idx="8853">
                  <c:v>1428.4999999999998</c:v>
                </c:pt>
                <c:pt idx="8854">
                  <c:v>1428.7</c:v>
                </c:pt>
                <c:pt idx="8855">
                  <c:v>1428.9999999999998</c:v>
                </c:pt>
                <c:pt idx="8856">
                  <c:v>1429.2</c:v>
                </c:pt>
                <c:pt idx="8857">
                  <c:v>1429.4999999999998</c:v>
                </c:pt>
                <c:pt idx="8858">
                  <c:v>1429.7</c:v>
                </c:pt>
                <c:pt idx="8859">
                  <c:v>1429.9999999999998</c:v>
                </c:pt>
                <c:pt idx="8860">
                  <c:v>1430.2</c:v>
                </c:pt>
                <c:pt idx="8861">
                  <c:v>1430.4999999999998</c:v>
                </c:pt>
                <c:pt idx="8862">
                  <c:v>1430.7</c:v>
                </c:pt>
                <c:pt idx="8863">
                  <c:v>1430.9999999999998</c:v>
                </c:pt>
                <c:pt idx="8864">
                  <c:v>1431.2</c:v>
                </c:pt>
                <c:pt idx="8865">
                  <c:v>1431.4999999999998</c:v>
                </c:pt>
                <c:pt idx="8866">
                  <c:v>1431.7</c:v>
                </c:pt>
                <c:pt idx="8867">
                  <c:v>1431.9999999999998</c:v>
                </c:pt>
                <c:pt idx="8868">
                  <c:v>1432.2</c:v>
                </c:pt>
                <c:pt idx="8869">
                  <c:v>1432.4999999999998</c:v>
                </c:pt>
                <c:pt idx="8870">
                  <c:v>1432.7</c:v>
                </c:pt>
                <c:pt idx="8871">
                  <c:v>1432.9999999999998</c:v>
                </c:pt>
                <c:pt idx="8872">
                  <c:v>1433.2</c:v>
                </c:pt>
                <c:pt idx="8873">
                  <c:v>1433.4999999999998</c:v>
                </c:pt>
                <c:pt idx="8874">
                  <c:v>1433.7</c:v>
                </c:pt>
                <c:pt idx="8875">
                  <c:v>1433.9999999999998</c:v>
                </c:pt>
                <c:pt idx="8876">
                  <c:v>1434.2</c:v>
                </c:pt>
                <c:pt idx="8877">
                  <c:v>1434.4999999999998</c:v>
                </c:pt>
                <c:pt idx="8878">
                  <c:v>1434.7</c:v>
                </c:pt>
                <c:pt idx="8879">
                  <c:v>1434.9999999999998</c:v>
                </c:pt>
                <c:pt idx="8880">
                  <c:v>1435.2</c:v>
                </c:pt>
                <c:pt idx="8881">
                  <c:v>1435.3999999999999</c:v>
                </c:pt>
                <c:pt idx="8882">
                  <c:v>1435.7</c:v>
                </c:pt>
                <c:pt idx="8883">
                  <c:v>1435.8999999999999</c:v>
                </c:pt>
                <c:pt idx="8884">
                  <c:v>1436.1000000000001</c:v>
                </c:pt>
                <c:pt idx="8885">
                  <c:v>1436.3</c:v>
                </c:pt>
                <c:pt idx="8886">
                  <c:v>1436.6000000000001</c:v>
                </c:pt>
                <c:pt idx="8887">
                  <c:v>1436.8</c:v>
                </c:pt>
                <c:pt idx="8888">
                  <c:v>1436.9999999999998</c:v>
                </c:pt>
                <c:pt idx="8889">
                  <c:v>1437.2</c:v>
                </c:pt>
                <c:pt idx="8890">
                  <c:v>1437.4999999999998</c:v>
                </c:pt>
                <c:pt idx="8891">
                  <c:v>1437.7</c:v>
                </c:pt>
                <c:pt idx="8892">
                  <c:v>1437.8999999999999</c:v>
                </c:pt>
                <c:pt idx="8893">
                  <c:v>1438.1000000000001</c:v>
                </c:pt>
                <c:pt idx="8894">
                  <c:v>1438.3999999999999</c:v>
                </c:pt>
                <c:pt idx="8895">
                  <c:v>1438.6000000000001</c:v>
                </c:pt>
                <c:pt idx="8896">
                  <c:v>1438.8</c:v>
                </c:pt>
                <c:pt idx="8897">
                  <c:v>1438.9999999999998</c:v>
                </c:pt>
                <c:pt idx="8898">
                  <c:v>1439.3</c:v>
                </c:pt>
                <c:pt idx="8899">
                  <c:v>1439.4999999999998</c:v>
                </c:pt>
                <c:pt idx="8900">
                  <c:v>1439.7</c:v>
                </c:pt>
                <c:pt idx="8901">
                  <c:v>1439.8999999999999</c:v>
                </c:pt>
                <c:pt idx="8902">
                  <c:v>1440.2</c:v>
                </c:pt>
                <c:pt idx="8903">
                  <c:v>1440.3999999999999</c:v>
                </c:pt>
                <c:pt idx="8904">
                  <c:v>1440.6000000000001</c:v>
                </c:pt>
                <c:pt idx="8905">
                  <c:v>1440.8</c:v>
                </c:pt>
                <c:pt idx="8906">
                  <c:v>1441.1000000000001</c:v>
                </c:pt>
                <c:pt idx="8907">
                  <c:v>1441.3</c:v>
                </c:pt>
                <c:pt idx="8908">
                  <c:v>1441.4999999999998</c:v>
                </c:pt>
                <c:pt idx="8909">
                  <c:v>1441.8</c:v>
                </c:pt>
                <c:pt idx="8910">
                  <c:v>1441.9999999999998</c:v>
                </c:pt>
                <c:pt idx="8911">
                  <c:v>1442.2</c:v>
                </c:pt>
                <c:pt idx="8912">
                  <c:v>1442.3999999999999</c:v>
                </c:pt>
                <c:pt idx="8913">
                  <c:v>1442.7</c:v>
                </c:pt>
                <c:pt idx="8914">
                  <c:v>1442.8999999999999</c:v>
                </c:pt>
                <c:pt idx="8915">
                  <c:v>1443.1000000000001</c:v>
                </c:pt>
                <c:pt idx="8916">
                  <c:v>1443.3</c:v>
                </c:pt>
                <c:pt idx="8917">
                  <c:v>1443.6000000000001</c:v>
                </c:pt>
                <c:pt idx="8918">
                  <c:v>1443.8</c:v>
                </c:pt>
                <c:pt idx="8919">
                  <c:v>1443.9999999999998</c:v>
                </c:pt>
                <c:pt idx="8920">
                  <c:v>1444.2</c:v>
                </c:pt>
                <c:pt idx="8921">
                  <c:v>1444.4999999999998</c:v>
                </c:pt>
                <c:pt idx="8922">
                  <c:v>1444.7</c:v>
                </c:pt>
                <c:pt idx="8923">
                  <c:v>1444.8999999999999</c:v>
                </c:pt>
                <c:pt idx="8924">
                  <c:v>1445.1000000000001</c:v>
                </c:pt>
                <c:pt idx="8925">
                  <c:v>1445.3999999999999</c:v>
                </c:pt>
                <c:pt idx="8926">
                  <c:v>1445.6000000000001</c:v>
                </c:pt>
                <c:pt idx="8927">
                  <c:v>1445.8</c:v>
                </c:pt>
                <c:pt idx="8928">
                  <c:v>1446.1000000000001</c:v>
                </c:pt>
                <c:pt idx="8929">
                  <c:v>1446.3</c:v>
                </c:pt>
                <c:pt idx="8930">
                  <c:v>1446.4999999999998</c:v>
                </c:pt>
                <c:pt idx="8931">
                  <c:v>1446.7</c:v>
                </c:pt>
                <c:pt idx="8932">
                  <c:v>1446.9999999999998</c:v>
                </c:pt>
                <c:pt idx="8933">
                  <c:v>1447.2</c:v>
                </c:pt>
                <c:pt idx="8934">
                  <c:v>1447.3999999999999</c:v>
                </c:pt>
                <c:pt idx="8935">
                  <c:v>1447.6000000000001</c:v>
                </c:pt>
                <c:pt idx="8936">
                  <c:v>1447.8999999999999</c:v>
                </c:pt>
                <c:pt idx="8937">
                  <c:v>1448.1000000000001</c:v>
                </c:pt>
                <c:pt idx="8938">
                  <c:v>1448.3</c:v>
                </c:pt>
                <c:pt idx="8939">
                  <c:v>1448.4999999999998</c:v>
                </c:pt>
                <c:pt idx="8940">
                  <c:v>1448.8</c:v>
                </c:pt>
                <c:pt idx="8941">
                  <c:v>1448.9999999999998</c:v>
                </c:pt>
                <c:pt idx="8942">
                  <c:v>1449.2</c:v>
                </c:pt>
                <c:pt idx="8943">
                  <c:v>1449.3999999999999</c:v>
                </c:pt>
                <c:pt idx="8944">
                  <c:v>1449.7</c:v>
                </c:pt>
                <c:pt idx="8945">
                  <c:v>1449.8999999999999</c:v>
                </c:pt>
                <c:pt idx="8946">
                  <c:v>1450.1000000000001</c:v>
                </c:pt>
                <c:pt idx="8947">
                  <c:v>1450.3999999999999</c:v>
                </c:pt>
                <c:pt idx="8948">
                  <c:v>1450.6000000000001</c:v>
                </c:pt>
                <c:pt idx="8949">
                  <c:v>1450.8999999999999</c:v>
                </c:pt>
                <c:pt idx="8950">
                  <c:v>1451.1000000000001</c:v>
                </c:pt>
                <c:pt idx="8951">
                  <c:v>1451.3999999999999</c:v>
                </c:pt>
                <c:pt idx="8952">
                  <c:v>1451.6000000000001</c:v>
                </c:pt>
                <c:pt idx="8953">
                  <c:v>1451.8999999999999</c:v>
                </c:pt>
                <c:pt idx="8954">
                  <c:v>1452.1000000000001</c:v>
                </c:pt>
                <c:pt idx="8955">
                  <c:v>1452.3</c:v>
                </c:pt>
                <c:pt idx="8956">
                  <c:v>1452.6000000000001</c:v>
                </c:pt>
                <c:pt idx="8957">
                  <c:v>1452.8</c:v>
                </c:pt>
                <c:pt idx="8958">
                  <c:v>1453.1000000000001</c:v>
                </c:pt>
                <c:pt idx="8959">
                  <c:v>1453.3</c:v>
                </c:pt>
                <c:pt idx="8960">
                  <c:v>1453.6000000000001</c:v>
                </c:pt>
                <c:pt idx="8961">
                  <c:v>1453.8</c:v>
                </c:pt>
                <c:pt idx="8962">
                  <c:v>1454.1000000000001</c:v>
                </c:pt>
                <c:pt idx="8963">
                  <c:v>1454.3</c:v>
                </c:pt>
                <c:pt idx="8964">
                  <c:v>1454.6000000000001</c:v>
                </c:pt>
                <c:pt idx="8965">
                  <c:v>1454.8</c:v>
                </c:pt>
                <c:pt idx="8966">
                  <c:v>1454.9999999999998</c:v>
                </c:pt>
                <c:pt idx="8967">
                  <c:v>1455.3</c:v>
                </c:pt>
                <c:pt idx="8968">
                  <c:v>1455.4999999999998</c:v>
                </c:pt>
                <c:pt idx="8969">
                  <c:v>1455.8</c:v>
                </c:pt>
                <c:pt idx="8970">
                  <c:v>1455.9999999999998</c:v>
                </c:pt>
                <c:pt idx="8971">
                  <c:v>1456.3</c:v>
                </c:pt>
                <c:pt idx="8972">
                  <c:v>1456.4999999999998</c:v>
                </c:pt>
                <c:pt idx="8973">
                  <c:v>1456.8</c:v>
                </c:pt>
                <c:pt idx="8974">
                  <c:v>1456.9999999999998</c:v>
                </c:pt>
                <c:pt idx="8975">
                  <c:v>1457.2</c:v>
                </c:pt>
                <c:pt idx="8976">
                  <c:v>1457.4999999999998</c:v>
                </c:pt>
                <c:pt idx="8977">
                  <c:v>1457.7</c:v>
                </c:pt>
                <c:pt idx="8978">
                  <c:v>1457.9999999999998</c:v>
                </c:pt>
                <c:pt idx="8979">
                  <c:v>1458.2</c:v>
                </c:pt>
                <c:pt idx="8980">
                  <c:v>1458.3999999999999</c:v>
                </c:pt>
                <c:pt idx="8981">
                  <c:v>1458.7</c:v>
                </c:pt>
                <c:pt idx="8982">
                  <c:v>1458.8999999999999</c:v>
                </c:pt>
                <c:pt idx="8983">
                  <c:v>1459.1000000000001</c:v>
                </c:pt>
                <c:pt idx="8984">
                  <c:v>1459.3999999999999</c:v>
                </c:pt>
                <c:pt idx="8985">
                  <c:v>1459.6000000000001</c:v>
                </c:pt>
                <c:pt idx="8986">
                  <c:v>1459.8999999999999</c:v>
                </c:pt>
                <c:pt idx="8987">
                  <c:v>1460.1000000000001</c:v>
                </c:pt>
                <c:pt idx="8988">
                  <c:v>1460.3</c:v>
                </c:pt>
                <c:pt idx="8989">
                  <c:v>1460.6000000000001</c:v>
                </c:pt>
                <c:pt idx="8990">
                  <c:v>1460.8</c:v>
                </c:pt>
                <c:pt idx="8991">
                  <c:v>1460.9999999999998</c:v>
                </c:pt>
                <c:pt idx="8992">
                  <c:v>1461.3</c:v>
                </c:pt>
                <c:pt idx="8993">
                  <c:v>1461.4999999999998</c:v>
                </c:pt>
                <c:pt idx="8994">
                  <c:v>1461.7</c:v>
                </c:pt>
                <c:pt idx="8995">
                  <c:v>1461.9999999999998</c:v>
                </c:pt>
                <c:pt idx="8996">
                  <c:v>1462.2</c:v>
                </c:pt>
                <c:pt idx="8997">
                  <c:v>1462.4999999999998</c:v>
                </c:pt>
                <c:pt idx="8998">
                  <c:v>1462.7</c:v>
                </c:pt>
                <c:pt idx="8999">
                  <c:v>1462.8999999999999</c:v>
                </c:pt>
                <c:pt idx="9000">
                  <c:v>1463.2</c:v>
                </c:pt>
                <c:pt idx="9001">
                  <c:v>1463.3999999999999</c:v>
                </c:pt>
                <c:pt idx="9002">
                  <c:v>1463.6000000000001</c:v>
                </c:pt>
                <c:pt idx="9003">
                  <c:v>1463.8999999999999</c:v>
                </c:pt>
                <c:pt idx="9004">
                  <c:v>1464.1000000000001</c:v>
                </c:pt>
                <c:pt idx="9005">
                  <c:v>1464.3</c:v>
                </c:pt>
                <c:pt idx="9006">
                  <c:v>1464.6000000000001</c:v>
                </c:pt>
                <c:pt idx="9007">
                  <c:v>1464.8</c:v>
                </c:pt>
                <c:pt idx="9008">
                  <c:v>1464.9999999999998</c:v>
                </c:pt>
                <c:pt idx="9009">
                  <c:v>1465.3</c:v>
                </c:pt>
                <c:pt idx="9010">
                  <c:v>1465.4999999999998</c:v>
                </c:pt>
                <c:pt idx="9011">
                  <c:v>1465.7</c:v>
                </c:pt>
                <c:pt idx="9012">
                  <c:v>1465.9999999999998</c:v>
                </c:pt>
                <c:pt idx="9013">
                  <c:v>1466.2</c:v>
                </c:pt>
                <c:pt idx="9014">
                  <c:v>1466.3999999999999</c:v>
                </c:pt>
                <c:pt idx="9015">
                  <c:v>1466.7</c:v>
                </c:pt>
                <c:pt idx="9016">
                  <c:v>1466.8999999999999</c:v>
                </c:pt>
                <c:pt idx="9017">
                  <c:v>1467.1000000000001</c:v>
                </c:pt>
                <c:pt idx="9018">
                  <c:v>1467.3999999999999</c:v>
                </c:pt>
                <c:pt idx="9019">
                  <c:v>1467.6000000000001</c:v>
                </c:pt>
                <c:pt idx="9020">
                  <c:v>1467.8</c:v>
                </c:pt>
                <c:pt idx="9021">
                  <c:v>1468.1000000000001</c:v>
                </c:pt>
                <c:pt idx="9022">
                  <c:v>1468.3</c:v>
                </c:pt>
                <c:pt idx="9023">
                  <c:v>1468.4999999999998</c:v>
                </c:pt>
                <c:pt idx="9024">
                  <c:v>1468.8</c:v>
                </c:pt>
                <c:pt idx="9025">
                  <c:v>1468.9999999999998</c:v>
                </c:pt>
                <c:pt idx="9026">
                  <c:v>1469.2</c:v>
                </c:pt>
                <c:pt idx="9027">
                  <c:v>1469.3999999999999</c:v>
                </c:pt>
                <c:pt idx="9028">
                  <c:v>1469.7</c:v>
                </c:pt>
                <c:pt idx="9029">
                  <c:v>1469.8999999999999</c:v>
                </c:pt>
                <c:pt idx="9030">
                  <c:v>1470.1000000000001</c:v>
                </c:pt>
                <c:pt idx="9031">
                  <c:v>1470.3999999999999</c:v>
                </c:pt>
                <c:pt idx="9032">
                  <c:v>1470.6000000000001</c:v>
                </c:pt>
                <c:pt idx="9033">
                  <c:v>1470.8</c:v>
                </c:pt>
                <c:pt idx="9034">
                  <c:v>1471.1000000000001</c:v>
                </c:pt>
                <c:pt idx="9035">
                  <c:v>1471.3</c:v>
                </c:pt>
                <c:pt idx="9036">
                  <c:v>1471.4999999999998</c:v>
                </c:pt>
                <c:pt idx="9037">
                  <c:v>1471.8</c:v>
                </c:pt>
                <c:pt idx="9038">
                  <c:v>1471.9999999999998</c:v>
                </c:pt>
                <c:pt idx="9039">
                  <c:v>1472.2</c:v>
                </c:pt>
                <c:pt idx="9040">
                  <c:v>1472.4999999999998</c:v>
                </c:pt>
                <c:pt idx="9041">
                  <c:v>1472.7</c:v>
                </c:pt>
                <c:pt idx="9042">
                  <c:v>1472.9999999999998</c:v>
                </c:pt>
                <c:pt idx="9043">
                  <c:v>1473.2</c:v>
                </c:pt>
                <c:pt idx="9044">
                  <c:v>1473.4999999999998</c:v>
                </c:pt>
                <c:pt idx="9045">
                  <c:v>1473.7</c:v>
                </c:pt>
                <c:pt idx="9046">
                  <c:v>1473.9999999999998</c:v>
                </c:pt>
                <c:pt idx="9047">
                  <c:v>1474.2</c:v>
                </c:pt>
                <c:pt idx="9048">
                  <c:v>1474.4999999999998</c:v>
                </c:pt>
                <c:pt idx="9049">
                  <c:v>1474.8</c:v>
                </c:pt>
                <c:pt idx="9050">
                  <c:v>1474.9999999999998</c:v>
                </c:pt>
                <c:pt idx="9051">
                  <c:v>1475.3</c:v>
                </c:pt>
                <c:pt idx="9052">
                  <c:v>1475.4999999999998</c:v>
                </c:pt>
                <c:pt idx="9053">
                  <c:v>1475.8</c:v>
                </c:pt>
                <c:pt idx="9054">
                  <c:v>1475.9999999999998</c:v>
                </c:pt>
                <c:pt idx="9055">
                  <c:v>1476.3</c:v>
                </c:pt>
                <c:pt idx="9056">
                  <c:v>1476.4999999999998</c:v>
                </c:pt>
                <c:pt idx="9057">
                  <c:v>1476.8</c:v>
                </c:pt>
                <c:pt idx="9058">
                  <c:v>1476.9999999999998</c:v>
                </c:pt>
                <c:pt idx="9059">
                  <c:v>1477.3</c:v>
                </c:pt>
                <c:pt idx="9060">
                  <c:v>1477.6000000000001</c:v>
                </c:pt>
                <c:pt idx="9061">
                  <c:v>1477.8</c:v>
                </c:pt>
                <c:pt idx="9062">
                  <c:v>1478.1000000000001</c:v>
                </c:pt>
                <c:pt idx="9063">
                  <c:v>1478.3</c:v>
                </c:pt>
                <c:pt idx="9064">
                  <c:v>1478.6000000000001</c:v>
                </c:pt>
                <c:pt idx="9065">
                  <c:v>1478.8</c:v>
                </c:pt>
                <c:pt idx="9066">
                  <c:v>1479.1000000000001</c:v>
                </c:pt>
                <c:pt idx="9067">
                  <c:v>1479.3</c:v>
                </c:pt>
                <c:pt idx="9068">
                  <c:v>1479.6000000000001</c:v>
                </c:pt>
                <c:pt idx="9069">
                  <c:v>1479.8</c:v>
                </c:pt>
                <c:pt idx="9070">
                  <c:v>1480.1000000000001</c:v>
                </c:pt>
                <c:pt idx="9071">
                  <c:v>1480.3</c:v>
                </c:pt>
                <c:pt idx="9072">
                  <c:v>1480.6000000000001</c:v>
                </c:pt>
                <c:pt idx="9073">
                  <c:v>1480.8</c:v>
                </c:pt>
                <c:pt idx="9074">
                  <c:v>1480.9999999999998</c:v>
                </c:pt>
                <c:pt idx="9075">
                  <c:v>1481.3</c:v>
                </c:pt>
                <c:pt idx="9076">
                  <c:v>1481.4999999999998</c:v>
                </c:pt>
                <c:pt idx="9077">
                  <c:v>1481.7</c:v>
                </c:pt>
                <c:pt idx="9078">
                  <c:v>1481.9999999999998</c:v>
                </c:pt>
                <c:pt idx="9079">
                  <c:v>1482.2</c:v>
                </c:pt>
                <c:pt idx="9080">
                  <c:v>1482.4999999999998</c:v>
                </c:pt>
                <c:pt idx="9081">
                  <c:v>1482.7</c:v>
                </c:pt>
                <c:pt idx="9082">
                  <c:v>1482.8999999999999</c:v>
                </c:pt>
                <c:pt idx="9083">
                  <c:v>1483.2</c:v>
                </c:pt>
                <c:pt idx="9084">
                  <c:v>1483.3999999999999</c:v>
                </c:pt>
                <c:pt idx="9085">
                  <c:v>1483.7</c:v>
                </c:pt>
                <c:pt idx="9086">
                  <c:v>1483.8999999999999</c:v>
                </c:pt>
                <c:pt idx="9087">
                  <c:v>1484.1000000000001</c:v>
                </c:pt>
                <c:pt idx="9088">
                  <c:v>1484.3999999999999</c:v>
                </c:pt>
                <c:pt idx="9089">
                  <c:v>1484.6000000000001</c:v>
                </c:pt>
                <c:pt idx="9090">
                  <c:v>1484.8999999999999</c:v>
                </c:pt>
                <c:pt idx="9091">
                  <c:v>1485.1000000000001</c:v>
                </c:pt>
                <c:pt idx="9092">
                  <c:v>1485.3</c:v>
                </c:pt>
                <c:pt idx="9093">
                  <c:v>1485.6000000000001</c:v>
                </c:pt>
                <c:pt idx="9094">
                  <c:v>1485.8</c:v>
                </c:pt>
                <c:pt idx="9095">
                  <c:v>1485.9999999999998</c:v>
                </c:pt>
                <c:pt idx="9096">
                  <c:v>1486.3</c:v>
                </c:pt>
                <c:pt idx="9097">
                  <c:v>1486.4999999999998</c:v>
                </c:pt>
                <c:pt idx="9098">
                  <c:v>1486.8</c:v>
                </c:pt>
                <c:pt idx="9099">
                  <c:v>1486.9999999999998</c:v>
                </c:pt>
                <c:pt idx="9100">
                  <c:v>1487.2</c:v>
                </c:pt>
                <c:pt idx="9101">
                  <c:v>1487.4999999999998</c:v>
                </c:pt>
                <c:pt idx="9102">
                  <c:v>1487.7</c:v>
                </c:pt>
                <c:pt idx="9103">
                  <c:v>1487.9999999999998</c:v>
                </c:pt>
                <c:pt idx="9104">
                  <c:v>1488.2</c:v>
                </c:pt>
                <c:pt idx="9105">
                  <c:v>1488.3999999999999</c:v>
                </c:pt>
                <c:pt idx="9106">
                  <c:v>1488.7</c:v>
                </c:pt>
                <c:pt idx="9107">
                  <c:v>1488.8999999999999</c:v>
                </c:pt>
                <c:pt idx="9108">
                  <c:v>1489.1000000000001</c:v>
                </c:pt>
                <c:pt idx="9109">
                  <c:v>1489.3999999999999</c:v>
                </c:pt>
                <c:pt idx="9110">
                  <c:v>1489.6000000000001</c:v>
                </c:pt>
                <c:pt idx="9111">
                  <c:v>1489.8</c:v>
                </c:pt>
                <c:pt idx="9112">
                  <c:v>1490.1000000000001</c:v>
                </c:pt>
                <c:pt idx="9113">
                  <c:v>1490.3</c:v>
                </c:pt>
                <c:pt idx="9114">
                  <c:v>1490.6000000000001</c:v>
                </c:pt>
                <c:pt idx="9115">
                  <c:v>1490.8</c:v>
                </c:pt>
                <c:pt idx="9116">
                  <c:v>1490.9999999999998</c:v>
                </c:pt>
                <c:pt idx="9117">
                  <c:v>1491.3</c:v>
                </c:pt>
                <c:pt idx="9118">
                  <c:v>1491.4999999999998</c:v>
                </c:pt>
                <c:pt idx="9119">
                  <c:v>1491.7</c:v>
                </c:pt>
                <c:pt idx="9120">
                  <c:v>1491.9999999999998</c:v>
                </c:pt>
                <c:pt idx="9121">
                  <c:v>1492.2</c:v>
                </c:pt>
                <c:pt idx="9122">
                  <c:v>1492.3999999999999</c:v>
                </c:pt>
                <c:pt idx="9123">
                  <c:v>1492.7</c:v>
                </c:pt>
                <c:pt idx="9124">
                  <c:v>1492.8999999999999</c:v>
                </c:pt>
                <c:pt idx="9125">
                  <c:v>1493.2</c:v>
                </c:pt>
                <c:pt idx="9126">
                  <c:v>1493.3999999999999</c:v>
                </c:pt>
                <c:pt idx="9127">
                  <c:v>1493.6000000000001</c:v>
                </c:pt>
                <c:pt idx="9128">
                  <c:v>1493.8999999999999</c:v>
                </c:pt>
                <c:pt idx="9129">
                  <c:v>1494.1000000000001</c:v>
                </c:pt>
                <c:pt idx="9130">
                  <c:v>1494.3</c:v>
                </c:pt>
                <c:pt idx="9131">
                  <c:v>1494.6000000000001</c:v>
                </c:pt>
                <c:pt idx="9132">
                  <c:v>1494.8</c:v>
                </c:pt>
                <c:pt idx="9133">
                  <c:v>1495.1000000000001</c:v>
                </c:pt>
                <c:pt idx="9134">
                  <c:v>1495.3999999999999</c:v>
                </c:pt>
                <c:pt idx="9135">
                  <c:v>1495.6000000000001</c:v>
                </c:pt>
                <c:pt idx="9136">
                  <c:v>1495.8999999999999</c:v>
                </c:pt>
                <c:pt idx="9137">
                  <c:v>1496.1000000000001</c:v>
                </c:pt>
                <c:pt idx="9138">
                  <c:v>1496.3999999999999</c:v>
                </c:pt>
                <c:pt idx="9139">
                  <c:v>1496.7</c:v>
                </c:pt>
                <c:pt idx="9140">
                  <c:v>1496.8999999999999</c:v>
                </c:pt>
                <c:pt idx="9141">
                  <c:v>1497.2</c:v>
                </c:pt>
                <c:pt idx="9142">
                  <c:v>1497.3999999999999</c:v>
                </c:pt>
                <c:pt idx="9143">
                  <c:v>1497.7</c:v>
                </c:pt>
                <c:pt idx="9144">
                  <c:v>1497.9999999999998</c:v>
                </c:pt>
                <c:pt idx="9145">
                  <c:v>1498.2</c:v>
                </c:pt>
                <c:pt idx="9146">
                  <c:v>1498.4999999999998</c:v>
                </c:pt>
                <c:pt idx="9147">
                  <c:v>1498.8</c:v>
                </c:pt>
                <c:pt idx="9148">
                  <c:v>1498.9999999999998</c:v>
                </c:pt>
                <c:pt idx="9149">
                  <c:v>1499.3</c:v>
                </c:pt>
                <c:pt idx="9150">
                  <c:v>1499.4999999999998</c:v>
                </c:pt>
                <c:pt idx="9151">
                  <c:v>1499.8</c:v>
                </c:pt>
                <c:pt idx="9152">
                  <c:v>1500.1000000000001</c:v>
                </c:pt>
                <c:pt idx="9153">
                  <c:v>1500.3</c:v>
                </c:pt>
                <c:pt idx="9154">
                  <c:v>1500.6000000000001</c:v>
                </c:pt>
                <c:pt idx="9155">
                  <c:v>1500.8</c:v>
                </c:pt>
                <c:pt idx="9156">
                  <c:v>1501.1000000000001</c:v>
                </c:pt>
                <c:pt idx="9157">
                  <c:v>1501.3999999999999</c:v>
                </c:pt>
                <c:pt idx="9158">
                  <c:v>1501.6000000000001</c:v>
                </c:pt>
                <c:pt idx="9159">
                  <c:v>1501.8999999999999</c:v>
                </c:pt>
                <c:pt idx="9160">
                  <c:v>1502.1000000000001</c:v>
                </c:pt>
                <c:pt idx="9161">
                  <c:v>1502.3999999999999</c:v>
                </c:pt>
                <c:pt idx="9162">
                  <c:v>1502.6000000000001</c:v>
                </c:pt>
                <c:pt idx="9163">
                  <c:v>1502.8</c:v>
                </c:pt>
                <c:pt idx="9164">
                  <c:v>1503.1000000000001</c:v>
                </c:pt>
                <c:pt idx="9165">
                  <c:v>1503.3</c:v>
                </c:pt>
                <c:pt idx="9166">
                  <c:v>1503.6000000000001</c:v>
                </c:pt>
                <c:pt idx="9167">
                  <c:v>1503.8</c:v>
                </c:pt>
                <c:pt idx="9168">
                  <c:v>1503.9999999999998</c:v>
                </c:pt>
                <c:pt idx="9169">
                  <c:v>1504.3</c:v>
                </c:pt>
                <c:pt idx="9170">
                  <c:v>1504.4999999999998</c:v>
                </c:pt>
                <c:pt idx="9171">
                  <c:v>1504.8</c:v>
                </c:pt>
                <c:pt idx="9172">
                  <c:v>1504.9999999999998</c:v>
                </c:pt>
                <c:pt idx="9173">
                  <c:v>1505.2</c:v>
                </c:pt>
                <c:pt idx="9174">
                  <c:v>1505.4999999999998</c:v>
                </c:pt>
                <c:pt idx="9175">
                  <c:v>1505.7</c:v>
                </c:pt>
                <c:pt idx="9176">
                  <c:v>1505.8999999999999</c:v>
                </c:pt>
                <c:pt idx="9177">
                  <c:v>1506.2</c:v>
                </c:pt>
                <c:pt idx="9178">
                  <c:v>1506.3999999999999</c:v>
                </c:pt>
                <c:pt idx="9179">
                  <c:v>1506.7</c:v>
                </c:pt>
                <c:pt idx="9180">
                  <c:v>1506.8999999999999</c:v>
                </c:pt>
                <c:pt idx="9181">
                  <c:v>1507.1000000000001</c:v>
                </c:pt>
                <c:pt idx="9182">
                  <c:v>1507.3999999999999</c:v>
                </c:pt>
                <c:pt idx="9183">
                  <c:v>1507.6000000000001</c:v>
                </c:pt>
                <c:pt idx="9184">
                  <c:v>1507.8</c:v>
                </c:pt>
                <c:pt idx="9185">
                  <c:v>1508.1000000000001</c:v>
                </c:pt>
                <c:pt idx="9186">
                  <c:v>1508.3</c:v>
                </c:pt>
                <c:pt idx="9187">
                  <c:v>1508.6000000000001</c:v>
                </c:pt>
                <c:pt idx="9188">
                  <c:v>1508.8</c:v>
                </c:pt>
                <c:pt idx="9189">
                  <c:v>1508.9999999999998</c:v>
                </c:pt>
                <c:pt idx="9190">
                  <c:v>1509.3</c:v>
                </c:pt>
                <c:pt idx="9191">
                  <c:v>1509.4999999999998</c:v>
                </c:pt>
                <c:pt idx="9192">
                  <c:v>1509.8</c:v>
                </c:pt>
                <c:pt idx="9193">
                  <c:v>1509.9999999999998</c:v>
                </c:pt>
                <c:pt idx="9194">
                  <c:v>1510.2</c:v>
                </c:pt>
                <c:pt idx="9195">
                  <c:v>1510.4999999999998</c:v>
                </c:pt>
                <c:pt idx="9196">
                  <c:v>1510.7</c:v>
                </c:pt>
                <c:pt idx="9197">
                  <c:v>1510.8999999999999</c:v>
                </c:pt>
                <c:pt idx="9198">
                  <c:v>1511.2</c:v>
                </c:pt>
                <c:pt idx="9199">
                  <c:v>1511.3999999999999</c:v>
                </c:pt>
                <c:pt idx="9200">
                  <c:v>1511.6000000000001</c:v>
                </c:pt>
                <c:pt idx="9201">
                  <c:v>1511.8999999999999</c:v>
                </c:pt>
                <c:pt idx="9202">
                  <c:v>1512.1000000000001</c:v>
                </c:pt>
                <c:pt idx="9203">
                  <c:v>1512.3999999999999</c:v>
                </c:pt>
                <c:pt idx="9204">
                  <c:v>1512.6000000000001</c:v>
                </c:pt>
                <c:pt idx="9205">
                  <c:v>1512.8</c:v>
                </c:pt>
                <c:pt idx="9206">
                  <c:v>1513.1000000000001</c:v>
                </c:pt>
                <c:pt idx="9207">
                  <c:v>1513.3</c:v>
                </c:pt>
                <c:pt idx="9208">
                  <c:v>1513.4999999999998</c:v>
                </c:pt>
                <c:pt idx="9209">
                  <c:v>1513.8</c:v>
                </c:pt>
                <c:pt idx="9210">
                  <c:v>1513.9999999999998</c:v>
                </c:pt>
                <c:pt idx="9211">
                  <c:v>1514.2</c:v>
                </c:pt>
                <c:pt idx="9212">
                  <c:v>1514.4999999999998</c:v>
                </c:pt>
                <c:pt idx="9213">
                  <c:v>1514.7</c:v>
                </c:pt>
                <c:pt idx="9214">
                  <c:v>1514.8999999999999</c:v>
                </c:pt>
                <c:pt idx="9215">
                  <c:v>1515.2</c:v>
                </c:pt>
                <c:pt idx="9216">
                  <c:v>1515.3999999999999</c:v>
                </c:pt>
                <c:pt idx="9217">
                  <c:v>1515.7</c:v>
                </c:pt>
                <c:pt idx="9218">
                  <c:v>1515.8999999999999</c:v>
                </c:pt>
                <c:pt idx="9219">
                  <c:v>1516.1000000000001</c:v>
                </c:pt>
                <c:pt idx="9220">
                  <c:v>1516.3999999999999</c:v>
                </c:pt>
                <c:pt idx="9221">
                  <c:v>1516.6000000000001</c:v>
                </c:pt>
                <c:pt idx="9222">
                  <c:v>1516.8</c:v>
                </c:pt>
                <c:pt idx="9223">
                  <c:v>1517.1000000000001</c:v>
                </c:pt>
                <c:pt idx="9224">
                  <c:v>1517.3</c:v>
                </c:pt>
                <c:pt idx="9225">
                  <c:v>1517.6000000000001</c:v>
                </c:pt>
                <c:pt idx="9226">
                  <c:v>1517.8</c:v>
                </c:pt>
                <c:pt idx="9227">
                  <c:v>1517.9999999999998</c:v>
                </c:pt>
                <c:pt idx="9228">
                  <c:v>1518.3</c:v>
                </c:pt>
                <c:pt idx="9229">
                  <c:v>1518.4999999999998</c:v>
                </c:pt>
                <c:pt idx="9230">
                  <c:v>1518.8</c:v>
                </c:pt>
                <c:pt idx="9231">
                  <c:v>1518.9999999999998</c:v>
                </c:pt>
                <c:pt idx="9232">
                  <c:v>1519.2</c:v>
                </c:pt>
                <c:pt idx="9233">
                  <c:v>1519.4999999999998</c:v>
                </c:pt>
                <c:pt idx="9234">
                  <c:v>1519.7</c:v>
                </c:pt>
                <c:pt idx="9235">
                  <c:v>1519.9999999999998</c:v>
                </c:pt>
                <c:pt idx="9236">
                  <c:v>1520.2</c:v>
                </c:pt>
                <c:pt idx="9237">
                  <c:v>1520.3999999999999</c:v>
                </c:pt>
                <c:pt idx="9238">
                  <c:v>1520.7</c:v>
                </c:pt>
                <c:pt idx="9239">
                  <c:v>1520.8999999999999</c:v>
                </c:pt>
                <c:pt idx="9240">
                  <c:v>1521.2</c:v>
                </c:pt>
                <c:pt idx="9241">
                  <c:v>1521.3999999999999</c:v>
                </c:pt>
                <c:pt idx="9242">
                  <c:v>1521.7</c:v>
                </c:pt>
                <c:pt idx="9243">
                  <c:v>1521.8999999999999</c:v>
                </c:pt>
                <c:pt idx="9244">
                  <c:v>1522.1000000000001</c:v>
                </c:pt>
                <c:pt idx="9245">
                  <c:v>1522.3999999999999</c:v>
                </c:pt>
                <c:pt idx="9246">
                  <c:v>1522.6000000000001</c:v>
                </c:pt>
                <c:pt idx="9247">
                  <c:v>1522.8999999999999</c:v>
                </c:pt>
                <c:pt idx="9248">
                  <c:v>1523.1000000000001</c:v>
                </c:pt>
                <c:pt idx="9249">
                  <c:v>1523.3</c:v>
                </c:pt>
                <c:pt idx="9250">
                  <c:v>1523.6000000000001</c:v>
                </c:pt>
                <c:pt idx="9251">
                  <c:v>1523.8</c:v>
                </c:pt>
                <c:pt idx="9252">
                  <c:v>1524.1000000000001</c:v>
                </c:pt>
                <c:pt idx="9253">
                  <c:v>1524.3</c:v>
                </c:pt>
                <c:pt idx="9254">
                  <c:v>1524.4999999999998</c:v>
                </c:pt>
                <c:pt idx="9255">
                  <c:v>1524.7</c:v>
                </c:pt>
                <c:pt idx="9256">
                  <c:v>1524.9999999999998</c:v>
                </c:pt>
                <c:pt idx="9257">
                  <c:v>1525.2</c:v>
                </c:pt>
                <c:pt idx="9258">
                  <c:v>1525.3999999999999</c:v>
                </c:pt>
                <c:pt idx="9259">
                  <c:v>1525.6000000000001</c:v>
                </c:pt>
                <c:pt idx="9260">
                  <c:v>1525.8999999999999</c:v>
                </c:pt>
                <c:pt idx="9261">
                  <c:v>1526.1000000000001</c:v>
                </c:pt>
                <c:pt idx="9262">
                  <c:v>1526.3</c:v>
                </c:pt>
                <c:pt idx="9263">
                  <c:v>1526.4999999999998</c:v>
                </c:pt>
                <c:pt idx="9264">
                  <c:v>1526.8</c:v>
                </c:pt>
                <c:pt idx="9265">
                  <c:v>1526.9999999999998</c:v>
                </c:pt>
                <c:pt idx="9266">
                  <c:v>1527.2</c:v>
                </c:pt>
                <c:pt idx="9267">
                  <c:v>1527.3999999999999</c:v>
                </c:pt>
                <c:pt idx="9268">
                  <c:v>1527.7</c:v>
                </c:pt>
                <c:pt idx="9269">
                  <c:v>1527.8999999999999</c:v>
                </c:pt>
                <c:pt idx="9270">
                  <c:v>1528.1000000000001</c:v>
                </c:pt>
                <c:pt idx="9271">
                  <c:v>1528.3</c:v>
                </c:pt>
                <c:pt idx="9272">
                  <c:v>1528.6000000000001</c:v>
                </c:pt>
                <c:pt idx="9273">
                  <c:v>1528.8</c:v>
                </c:pt>
                <c:pt idx="9274">
                  <c:v>1528.9999999999998</c:v>
                </c:pt>
                <c:pt idx="9275">
                  <c:v>1529.2</c:v>
                </c:pt>
                <c:pt idx="9276">
                  <c:v>1529.4999999999998</c:v>
                </c:pt>
                <c:pt idx="9277">
                  <c:v>1529.7</c:v>
                </c:pt>
                <c:pt idx="9278">
                  <c:v>1529.8999999999999</c:v>
                </c:pt>
                <c:pt idx="9279">
                  <c:v>1530.1000000000001</c:v>
                </c:pt>
                <c:pt idx="9280">
                  <c:v>1530.3999999999999</c:v>
                </c:pt>
                <c:pt idx="9281">
                  <c:v>1530.6000000000001</c:v>
                </c:pt>
                <c:pt idx="9282">
                  <c:v>1530.8</c:v>
                </c:pt>
                <c:pt idx="9283">
                  <c:v>1530.9999999999998</c:v>
                </c:pt>
                <c:pt idx="9284">
                  <c:v>1531.3</c:v>
                </c:pt>
                <c:pt idx="9285">
                  <c:v>1531.4999999999998</c:v>
                </c:pt>
                <c:pt idx="9286">
                  <c:v>1531.7</c:v>
                </c:pt>
                <c:pt idx="9287">
                  <c:v>1531.9999999999998</c:v>
                </c:pt>
                <c:pt idx="9288">
                  <c:v>1532.2</c:v>
                </c:pt>
                <c:pt idx="9289">
                  <c:v>1532.3999999999999</c:v>
                </c:pt>
                <c:pt idx="9290">
                  <c:v>1532.7</c:v>
                </c:pt>
                <c:pt idx="9291">
                  <c:v>1532.8999999999999</c:v>
                </c:pt>
                <c:pt idx="9292">
                  <c:v>1533.2</c:v>
                </c:pt>
                <c:pt idx="9293">
                  <c:v>1533.3999999999999</c:v>
                </c:pt>
                <c:pt idx="9294">
                  <c:v>1533.6000000000001</c:v>
                </c:pt>
                <c:pt idx="9295">
                  <c:v>1533.8999999999999</c:v>
                </c:pt>
                <c:pt idx="9296">
                  <c:v>1534.1000000000001</c:v>
                </c:pt>
                <c:pt idx="9297">
                  <c:v>1534.3</c:v>
                </c:pt>
                <c:pt idx="9298">
                  <c:v>1534.6000000000001</c:v>
                </c:pt>
                <c:pt idx="9299">
                  <c:v>1534.8</c:v>
                </c:pt>
                <c:pt idx="9300">
                  <c:v>1535.1000000000001</c:v>
                </c:pt>
                <c:pt idx="9301">
                  <c:v>1535.3</c:v>
                </c:pt>
                <c:pt idx="9302">
                  <c:v>1535.4999999999998</c:v>
                </c:pt>
                <c:pt idx="9303">
                  <c:v>1535.8</c:v>
                </c:pt>
                <c:pt idx="9304">
                  <c:v>1535.9999999999998</c:v>
                </c:pt>
                <c:pt idx="9305">
                  <c:v>1536.2</c:v>
                </c:pt>
                <c:pt idx="9306">
                  <c:v>1536.4999999999998</c:v>
                </c:pt>
                <c:pt idx="9307">
                  <c:v>1536.7</c:v>
                </c:pt>
                <c:pt idx="9308">
                  <c:v>1536.9999999999998</c:v>
                </c:pt>
                <c:pt idx="9309">
                  <c:v>1537.2</c:v>
                </c:pt>
                <c:pt idx="9310">
                  <c:v>1537.3999999999999</c:v>
                </c:pt>
                <c:pt idx="9311">
                  <c:v>1537.7</c:v>
                </c:pt>
                <c:pt idx="9312">
                  <c:v>1537.8999999999999</c:v>
                </c:pt>
                <c:pt idx="9313">
                  <c:v>1538.2</c:v>
                </c:pt>
                <c:pt idx="9314">
                  <c:v>1538.3999999999999</c:v>
                </c:pt>
                <c:pt idx="9315">
                  <c:v>1538.6000000000001</c:v>
                </c:pt>
                <c:pt idx="9316">
                  <c:v>1538.8999999999999</c:v>
                </c:pt>
                <c:pt idx="9317">
                  <c:v>1539.1000000000001</c:v>
                </c:pt>
                <c:pt idx="9318">
                  <c:v>1539.3</c:v>
                </c:pt>
                <c:pt idx="9319">
                  <c:v>1539.4999999999998</c:v>
                </c:pt>
                <c:pt idx="9320">
                  <c:v>1539.8</c:v>
                </c:pt>
                <c:pt idx="9321">
                  <c:v>1539.9999999999998</c:v>
                </c:pt>
                <c:pt idx="9322">
                  <c:v>1540.2</c:v>
                </c:pt>
                <c:pt idx="9323">
                  <c:v>1540.3999999999999</c:v>
                </c:pt>
                <c:pt idx="9324">
                  <c:v>1540.7</c:v>
                </c:pt>
                <c:pt idx="9325">
                  <c:v>1540.8999999999999</c:v>
                </c:pt>
                <c:pt idx="9326">
                  <c:v>1541.1000000000001</c:v>
                </c:pt>
                <c:pt idx="9327">
                  <c:v>1541.3</c:v>
                </c:pt>
                <c:pt idx="9328">
                  <c:v>1541.6000000000001</c:v>
                </c:pt>
                <c:pt idx="9329">
                  <c:v>1541.8</c:v>
                </c:pt>
                <c:pt idx="9330">
                  <c:v>1541.9999999999998</c:v>
                </c:pt>
                <c:pt idx="9331">
                  <c:v>1542.2</c:v>
                </c:pt>
                <c:pt idx="9332">
                  <c:v>1542.3999999999999</c:v>
                </c:pt>
                <c:pt idx="9333">
                  <c:v>1542.7</c:v>
                </c:pt>
                <c:pt idx="9334">
                  <c:v>1542.8999999999999</c:v>
                </c:pt>
                <c:pt idx="9335">
                  <c:v>1543.1000000000001</c:v>
                </c:pt>
                <c:pt idx="9336">
                  <c:v>1543.3</c:v>
                </c:pt>
                <c:pt idx="9337">
                  <c:v>1543.6000000000001</c:v>
                </c:pt>
                <c:pt idx="9338">
                  <c:v>1543.8</c:v>
                </c:pt>
                <c:pt idx="9339">
                  <c:v>1543.9999999999998</c:v>
                </c:pt>
                <c:pt idx="9340">
                  <c:v>1544.2</c:v>
                </c:pt>
                <c:pt idx="9341">
                  <c:v>1544.4999999999998</c:v>
                </c:pt>
                <c:pt idx="9342">
                  <c:v>1544.7</c:v>
                </c:pt>
                <c:pt idx="9343">
                  <c:v>1544.8999999999999</c:v>
                </c:pt>
                <c:pt idx="9344">
                  <c:v>1545.1000000000001</c:v>
                </c:pt>
                <c:pt idx="9345">
                  <c:v>1545.3999999999999</c:v>
                </c:pt>
                <c:pt idx="9346">
                  <c:v>1545.6000000000001</c:v>
                </c:pt>
                <c:pt idx="9347">
                  <c:v>1545.8</c:v>
                </c:pt>
                <c:pt idx="9348">
                  <c:v>1545.9999999999998</c:v>
                </c:pt>
                <c:pt idx="9349">
                  <c:v>1546.3</c:v>
                </c:pt>
                <c:pt idx="9350">
                  <c:v>1546.4999999999998</c:v>
                </c:pt>
                <c:pt idx="9351">
                  <c:v>1546.7</c:v>
                </c:pt>
                <c:pt idx="9352">
                  <c:v>1546.9999999999998</c:v>
                </c:pt>
                <c:pt idx="9353">
                  <c:v>1547.2</c:v>
                </c:pt>
                <c:pt idx="9354">
                  <c:v>1547.3999999999999</c:v>
                </c:pt>
                <c:pt idx="9355">
                  <c:v>1547.6000000000001</c:v>
                </c:pt>
                <c:pt idx="9356">
                  <c:v>1547.8999999999999</c:v>
                </c:pt>
                <c:pt idx="9357">
                  <c:v>1548.1000000000001</c:v>
                </c:pt>
                <c:pt idx="9358">
                  <c:v>1548.3</c:v>
                </c:pt>
                <c:pt idx="9359">
                  <c:v>1548.6000000000001</c:v>
                </c:pt>
                <c:pt idx="9360">
                  <c:v>1548.8</c:v>
                </c:pt>
                <c:pt idx="9361">
                  <c:v>1548.9999999999998</c:v>
                </c:pt>
                <c:pt idx="9362">
                  <c:v>1549.3</c:v>
                </c:pt>
                <c:pt idx="9363">
                  <c:v>1549.4999999999998</c:v>
                </c:pt>
                <c:pt idx="9364">
                  <c:v>1549.7</c:v>
                </c:pt>
                <c:pt idx="9365">
                  <c:v>1549.8999999999999</c:v>
                </c:pt>
                <c:pt idx="9366">
                  <c:v>1550.2</c:v>
                </c:pt>
                <c:pt idx="9367">
                  <c:v>1550.3999999999999</c:v>
                </c:pt>
                <c:pt idx="9368">
                  <c:v>1550.6000000000001</c:v>
                </c:pt>
                <c:pt idx="9369">
                  <c:v>1550.8999999999999</c:v>
                </c:pt>
                <c:pt idx="9370">
                  <c:v>1551.1000000000001</c:v>
                </c:pt>
                <c:pt idx="9371">
                  <c:v>1551.3</c:v>
                </c:pt>
                <c:pt idx="9372">
                  <c:v>1551.6000000000001</c:v>
                </c:pt>
                <c:pt idx="9373">
                  <c:v>1551.8</c:v>
                </c:pt>
                <c:pt idx="9374">
                  <c:v>1551.9999999999998</c:v>
                </c:pt>
                <c:pt idx="9375">
                  <c:v>1552.2</c:v>
                </c:pt>
                <c:pt idx="9376">
                  <c:v>1552.4999999999998</c:v>
                </c:pt>
                <c:pt idx="9377">
                  <c:v>1552.7</c:v>
                </c:pt>
                <c:pt idx="9378">
                  <c:v>1552.8999999999999</c:v>
                </c:pt>
                <c:pt idx="9379">
                  <c:v>1553.2</c:v>
                </c:pt>
                <c:pt idx="9380">
                  <c:v>1553.3999999999999</c:v>
                </c:pt>
                <c:pt idx="9381">
                  <c:v>1553.6000000000001</c:v>
                </c:pt>
                <c:pt idx="9382">
                  <c:v>1553.8</c:v>
                </c:pt>
                <c:pt idx="9383">
                  <c:v>1553.9999999999998</c:v>
                </c:pt>
                <c:pt idx="9384">
                  <c:v>1554.3</c:v>
                </c:pt>
                <c:pt idx="9385">
                  <c:v>1554.4999999999998</c:v>
                </c:pt>
                <c:pt idx="9386">
                  <c:v>1554.7</c:v>
                </c:pt>
                <c:pt idx="9387">
                  <c:v>1554.8999999999999</c:v>
                </c:pt>
                <c:pt idx="9388">
                  <c:v>1555.1000000000001</c:v>
                </c:pt>
                <c:pt idx="9389">
                  <c:v>1555.3</c:v>
                </c:pt>
                <c:pt idx="9390">
                  <c:v>1555.6000000000001</c:v>
                </c:pt>
                <c:pt idx="9391">
                  <c:v>1555.8</c:v>
                </c:pt>
                <c:pt idx="9392">
                  <c:v>1555.9999999999998</c:v>
                </c:pt>
                <c:pt idx="9393">
                  <c:v>1556.2</c:v>
                </c:pt>
                <c:pt idx="9394">
                  <c:v>1556.3999999999999</c:v>
                </c:pt>
                <c:pt idx="9395">
                  <c:v>1556.6000000000001</c:v>
                </c:pt>
                <c:pt idx="9396">
                  <c:v>1556.8999999999999</c:v>
                </c:pt>
                <c:pt idx="9397">
                  <c:v>1557.1000000000001</c:v>
                </c:pt>
                <c:pt idx="9398">
                  <c:v>1557.3</c:v>
                </c:pt>
                <c:pt idx="9399">
                  <c:v>1557.4999999999998</c:v>
                </c:pt>
                <c:pt idx="9400">
                  <c:v>1557.7</c:v>
                </c:pt>
                <c:pt idx="9401">
                  <c:v>1557.8999999999999</c:v>
                </c:pt>
                <c:pt idx="9402">
                  <c:v>1558.1000000000001</c:v>
                </c:pt>
                <c:pt idx="9403">
                  <c:v>1558.3999999999999</c:v>
                </c:pt>
                <c:pt idx="9404">
                  <c:v>1558.6000000000001</c:v>
                </c:pt>
                <c:pt idx="9405">
                  <c:v>1558.8</c:v>
                </c:pt>
                <c:pt idx="9406">
                  <c:v>1558.9999999999998</c:v>
                </c:pt>
                <c:pt idx="9407">
                  <c:v>1559.2</c:v>
                </c:pt>
                <c:pt idx="9408">
                  <c:v>1559.3999999999999</c:v>
                </c:pt>
                <c:pt idx="9409">
                  <c:v>1559.7</c:v>
                </c:pt>
                <c:pt idx="9410">
                  <c:v>1559.8999999999999</c:v>
                </c:pt>
                <c:pt idx="9411">
                  <c:v>1560.1000000000001</c:v>
                </c:pt>
                <c:pt idx="9412">
                  <c:v>1560.3</c:v>
                </c:pt>
                <c:pt idx="9413">
                  <c:v>1560.4999999999998</c:v>
                </c:pt>
                <c:pt idx="9414">
                  <c:v>1560.7</c:v>
                </c:pt>
                <c:pt idx="9415">
                  <c:v>1560.9999999999998</c:v>
                </c:pt>
                <c:pt idx="9416">
                  <c:v>1561.2</c:v>
                </c:pt>
                <c:pt idx="9417">
                  <c:v>1561.3999999999999</c:v>
                </c:pt>
                <c:pt idx="9418">
                  <c:v>1561.7</c:v>
                </c:pt>
                <c:pt idx="9419">
                  <c:v>1561.8999999999999</c:v>
                </c:pt>
                <c:pt idx="9420">
                  <c:v>1562.1000000000001</c:v>
                </c:pt>
                <c:pt idx="9421">
                  <c:v>1562.3</c:v>
                </c:pt>
                <c:pt idx="9422">
                  <c:v>1562.6000000000001</c:v>
                </c:pt>
                <c:pt idx="9423">
                  <c:v>1562.8</c:v>
                </c:pt>
                <c:pt idx="9424">
                  <c:v>1562.9999999999998</c:v>
                </c:pt>
                <c:pt idx="9425">
                  <c:v>1563.3</c:v>
                </c:pt>
                <c:pt idx="9426">
                  <c:v>1563.4999999999998</c:v>
                </c:pt>
                <c:pt idx="9427">
                  <c:v>1563.7</c:v>
                </c:pt>
                <c:pt idx="9428">
                  <c:v>1563.9999999999998</c:v>
                </c:pt>
                <c:pt idx="9429">
                  <c:v>1564.2</c:v>
                </c:pt>
                <c:pt idx="9430">
                  <c:v>1564.3999999999999</c:v>
                </c:pt>
                <c:pt idx="9431">
                  <c:v>1564.6000000000001</c:v>
                </c:pt>
                <c:pt idx="9432">
                  <c:v>1564.8999999999999</c:v>
                </c:pt>
                <c:pt idx="9433">
                  <c:v>1565.1000000000001</c:v>
                </c:pt>
                <c:pt idx="9434">
                  <c:v>1565.3</c:v>
                </c:pt>
                <c:pt idx="9435">
                  <c:v>1565.6000000000001</c:v>
                </c:pt>
                <c:pt idx="9436">
                  <c:v>1565.8</c:v>
                </c:pt>
                <c:pt idx="9437">
                  <c:v>1565.9999999999998</c:v>
                </c:pt>
                <c:pt idx="9438">
                  <c:v>1566.3</c:v>
                </c:pt>
                <c:pt idx="9439">
                  <c:v>1566.4999999999998</c:v>
                </c:pt>
                <c:pt idx="9440">
                  <c:v>1566.7</c:v>
                </c:pt>
                <c:pt idx="9441">
                  <c:v>1566.9999999999998</c:v>
                </c:pt>
                <c:pt idx="9442">
                  <c:v>1567.2</c:v>
                </c:pt>
                <c:pt idx="9443">
                  <c:v>1567.3999999999999</c:v>
                </c:pt>
                <c:pt idx="9444">
                  <c:v>1567.6000000000001</c:v>
                </c:pt>
                <c:pt idx="9445">
                  <c:v>1567.8999999999999</c:v>
                </c:pt>
                <c:pt idx="9446">
                  <c:v>1568.1000000000001</c:v>
                </c:pt>
                <c:pt idx="9447">
                  <c:v>1568.3</c:v>
                </c:pt>
                <c:pt idx="9448">
                  <c:v>1568.6000000000001</c:v>
                </c:pt>
                <c:pt idx="9449">
                  <c:v>1568.8</c:v>
                </c:pt>
                <c:pt idx="9450">
                  <c:v>1568.9999999999998</c:v>
                </c:pt>
                <c:pt idx="9451">
                  <c:v>1569.2</c:v>
                </c:pt>
                <c:pt idx="9452">
                  <c:v>1569.4999999999998</c:v>
                </c:pt>
                <c:pt idx="9453">
                  <c:v>1569.7</c:v>
                </c:pt>
                <c:pt idx="9454">
                  <c:v>1569.8999999999999</c:v>
                </c:pt>
                <c:pt idx="9455">
                  <c:v>1570.1000000000001</c:v>
                </c:pt>
                <c:pt idx="9456">
                  <c:v>1570.3999999999999</c:v>
                </c:pt>
                <c:pt idx="9457">
                  <c:v>1570.6000000000001</c:v>
                </c:pt>
                <c:pt idx="9458">
                  <c:v>1570.8</c:v>
                </c:pt>
                <c:pt idx="9459">
                  <c:v>1570.9999999999998</c:v>
                </c:pt>
                <c:pt idx="9460">
                  <c:v>1571.3</c:v>
                </c:pt>
                <c:pt idx="9461">
                  <c:v>1571.4999999999998</c:v>
                </c:pt>
                <c:pt idx="9462">
                  <c:v>1571.7</c:v>
                </c:pt>
                <c:pt idx="9463">
                  <c:v>1571.8999999999999</c:v>
                </c:pt>
                <c:pt idx="9464">
                  <c:v>1572.2</c:v>
                </c:pt>
                <c:pt idx="9465">
                  <c:v>1572.3999999999999</c:v>
                </c:pt>
                <c:pt idx="9466">
                  <c:v>1572.6000000000001</c:v>
                </c:pt>
                <c:pt idx="9467">
                  <c:v>1572.8999999999999</c:v>
                </c:pt>
                <c:pt idx="9468">
                  <c:v>1573.1000000000001</c:v>
                </c:pt>
                <c:pt idx="9469">
                  <c:v>1573.3</c:v>
                </c:pt>
                <c:pt idx="9470">
                  <c:v>1573.4999999999998</c:v>
                </c:pt>
                <c:pt idx="9471">
                  <c:v>1573.8</c:v>
                </c:pt>
                <c:pt idx="9472">
                  <c:v>1573.9999999999998</c:v>
                </c:pt>
                <c:pt idx="9473">
                  <c:v>1574.2</c:v>
                </c:pt>
                <c:pt idx="9474">
                  <c:v>1574.3999999999999</c:v>
                </c:pt>
                <c:pt idx="9475">
                  <c:v>1574.7</c:v>
                </c:pt>
                <c:pt idx="9476">
                  <c:v>1574.8999999999999</c:v>
                </c:pt>
                <c:pt idx="9477">
                  <c:v>1575.1000000000001</c:v>
                </c:pt>
                <c:pt idx="9478">
                  <c:v>1575.3</c:v>
                </c:pt>
                <c:pt idx="9479">
                  <c:v>1575.6000000000001</c:v>
                </c:pt>
                <c:pt idx="9480">
                  <c:v>1575.8</c:v>
                </c:pt>
                <c:pt idx="9481">
                  <c:v>1575.9999999999998</c:v>
                </c:pt>
                <c:pt idx="9482">
                  <c:v>1576.3</c:v>
                </c:pt>
                <c:pt idx="9483">
                  <c:v>1576.4999999999998</c:v>
                </c:pt>
                <c:pt idx="9484">
                  <c:v>1576.7</c:v>
                </c:pt>
                <c:pt idx="9485">
                  <c:v>1576.9999999999998</c:v>
                </c:pt>
                <c:pt idx="9486">
                  <c:v>1577.2</c:v>
                </c:pt>
                <c:pt idx="9487">
                  <c:v>1577.3999999999999</c:v>
                </c:pt>
                <c:pt idx="9488">
                  <c:v>1577.7</c:v>
                </c:pt>
                <c:pt idx="9489">
                  <c:v>1577.8999999999999</c:v>
                </c:pt>
                <c:pt idx="9490">
                  <c:v>1578.1000000000001</c:v>
                </c:pt>
                <c:pt idx="9491">
                  <c:v>1578.3999999999999</c:v>
                </c:pt>
                <c:pt idx="9492">
                  <c:v>1578.6000000000001</c:v>
                </c:pt>
                <c:pt idx="9493">
                  <c:v>1578.8</c:v>
                </c:pt>
                <c:pt idx="9494">
                  <c:v>1579.1000000000001</c:v>
                </c:pt>
                <c:pt idx="9495">
                  <c:v>1579.3</c:v>
                </c:pt>
                <c:pt idx="9496">
                  <c:v>1579.4999999999998</c:v>
                </c:pt>
                <c:pt idx="9497">
                  <c:v>1579.7</c:v>
                </c:pt>
                <c:pt idx="9498">
                  <c:v>1579.9999999999998</c:v>
                </c:pt>
                <c:pt idx="9499">
                  <c:v>1580.2</c:v>
                </c:pt>
                <c:pt idx="9500">
                  <c:v>1580.3999999999999</c:v>
                </c:pt>
                <c:pt idx="9501">
                  <c:v>1580.7</c:v>
                </c:pt>
                <c:pt idx="9502">
                  <c:v>1580.8999999999999</c:v>
                </c:pt>
                <c:pt idx="9503">
                  <c:v>1581.1000000000001</c:v>
                </c:pt>
                <c:pt idx="9504">
                  <c:v>1581.3999999999999</c:v>
                </c:pt>
                <c:pt idx="9505">
                  <c:v>1581.6000000000001</c:v>
                </c:pt>
                <c:pt idx="9506">
                  <c:v>1581.8</c:v>
                </c:pt>
                <c:pt idx="9507">
                  <c:v>1582.1000000000001</c:v>
                </c:pt>
                <c:pt idx="9508">
                  <c:v>1582.3</c:v>
                </c:pt>
                <c:pt idx="9509">
                  <c:v>1582.4999999999998</c:v>
                </c:pt>
                <c:pt idx="9510">
                  <c:v>1582.8</c:v>
                </c:pt>
                <c:pt idx="9511">
                  <c:v>1582.9999999999998</c:v>
                </c:pt>
                <c:pt idx="9512">
                  <c:v>1583.2</c:v>
                </c:pt>
                <c:pt idx="9513">
                  <c:v>1583.4999999999998</c:v>
                </c:pt>
                <c:pt idx="9514">
                  <c:v>1583.7</c:v>
                </c:pt>
                <c:pt idx="9515">
                  <c:v>1583.8999999999999</c:v>
                </c:pt>
                <c:pt idx="9516">
                  <c:v>1584.2</c:v>
                </c:pt>
                <c:pt idx="9517">
                  <c:v>1584.3999999999999</c:v>
                </c:pt>
                <c:pt idx="9518">
                  <c:v>1584.6000000000001</c:v>
                </c:pt>
                <c:pt idx="9519">
                  <c:v>1584.8999999999999</c:v>
                </c:pt>
                <c:pt idx="9520">
                  <c:v>1585.1000000000001</c:v>
                </c:pt>
                <c:pt idx="9521">
                  <c:v>1585.3</c:v>
                </c:pt>
                <c:pt idx="9522">
                  <c:v>1585.6000000000001</c:v>
                </c:pt>
                <c:pt idx="9523">
                  <c:v>1585.8</c:v>
                </c:pt>
                <c:pt idx="9524">
                  <c:v>1585.9999999999998</c:v>
                </c:pt>
                <c:pt idx="9525">
                  <c:v>1586.2</c:v>
                </c:pt>
                <c:pt idx="9526">
                  <c:v>1586.4999999999998</c:v>
                </c:pt>
                <c:pt idx="9527">
                  <c:v>1586.7</c:v>
                </c:pt>
                <c:pt idx="9528">
                  <c:v>1586.8999999999999</c:v>
                </c:pt>
                <c:pt idx="9529">
                  <c:v>1587.2</c:v>
                </c:pt>
                <c:pt idx="9530">
                  <c:v>1587.3999999999999</c:v>
                </c:pt>
                <c:pt idx="9531">
                  <c:v>1587.6000000000001</c:v>
                </c:pt>
                <c:pt idx="9532">
                  <c:v>1587.8999999999999</c:v>
                </c:pt>
                <c:pt idx="9533">
                  <c:v>1588.1000000000001</c:v>
                </c:pt>
                <c:pt idx="9534">
                  <c:v>1588.3</c:v>
                </c:pt>
                <c:pt idx="9535">
                  <c:v>1588.6000000000001</c:v>
                </c:pt>
                <c:pt idx="9536">
                  <c:v>1588.8</c:v>
                </c:pt>
                <c:pt idx="9537">
                  <c:v>1588.9999999999998</c:v>
                </c:pt>
                <c:pt idx="9538">
                  <c:v>1589.3</c:v>
                </c:pt>
                <c:pt idx="9539">
                  <c:v>1589.4999999999998</c:v>
                </c:pt>
                <c:pt idx="9540">
                  <c:v>1589.7</c:v>
                </c:pt>
                <c:pt idx="9541">
                  <c:v>1589.9999999999998</c:v>
                </c:pt>
                <c:pt idx="9542">
                  <c:v>1590.2</c:v>
                </c:pt>
                <c:pt idx="9543">
                  <c:v>1590.3999999999999</c:v>
                </c:pt>
                <c:pt idx="9544">
                  <c:v>1590.7</c:v>
                </c:pt>
                <c:pt idx="9545">
                  <c:v>1590.8999999999999</c:v>
                </c:pt>
                <c:pt idx="9546">
                  <c:v>1591.1000000000001</c:v>
                </c:pt>
                <c:pt idx="9547">
                  <c:v>1591.3999999999999</c:v>
                </c:pt>
                <c:pt idx="9548">
                  <c:v>1591.6000000000001</c:v>
                </c:pt>
                <c:pt idx="9549">
                  <c:v>1591.8</c:v>
                </c:pt>
                <c:pt idx="9550">
                  <c:v>1591.9999999999998</c:v>
                </c:pt>
                <c:pt idx="9551">
                  <c:v>1592.3</c:v>
                </c:pt>
                <c:pt idx="9552">
                  <c:v>1592.4999999999998</c:v>
                </c:pt>
                <c:pt idx="9553">
                  <c:v>1592.7</c:v>
                </c:pt>
                <c:pt idx="9554">
                  <c:v>1592.9999999999998</c:v>
                </c:pt>
                <c:pt idx="9555">
                  <c:v>1593.2</c:v>
                </c:pt>
                <c:pt idx="9556">
                  <c:v>1593.3999999999999</c:v>
                </c:pt>
                <c:pt idx="9557">
                  <c:v>1593.7</c:v>
                </c:pt>
                <c:pt idx="9558">
                  <c:v>1593.8999999999999</c:v>
                </c:pt>
                <c:pt idx="9559">
                  <c:v>1594.1000000000001</c:v>
                </c:pt>
                <c:pt idx="9560">
                  <c:v>1594.3999999999999</c:v>
                </c:pt>
                <c:pt idx="9561">
                  <c:v>1594.6000000000001</c:v>
                </c:pt>
                <c:pt idx="9562">
                  <c:v>1594.8</c:v>
                </c:pt>
                <c:pt idx="9563">
                  <c:v>1594.9999999999998</c:v>
                </c:pt>
                <c:pt idx="9564">
                  <c:v>1595.3</c:v>
                </c:pt>
                <c:pt idx="9565">
                  <c:v>1595.4999999999998</c:v>
                </c:pt>
                <c:pt idx="9566">
                  <c:v>1595.7</c:v>
                </c:pt>
                <c:pt idx="9567">
                  <c:v>1595.9999999999998</c:v>
                </c:pt>
                <c:pt idx="9568">
                  <c:v>1596.2</c:v>
                </c:pt>
                <c:pt idx="9569">
                  <c:v>1596.3999999999999</c:v>
                </c:pt>
                <c:pt idx="9570">
                  <c:v>1596.7</c:v>
                </c:pt>
                <c:pt idx="9571">
                  <c:v>1596.8999999999999</c:v>
                </c:pt>
                <c:pt idx="9572">
                  <c:v>1597.1000000000001</c:v>
                </c:pt>
                <c:pt idx="9573">
                  <c:v>1597.3999999999999</c:v>
                </c:pt>
                <c:pt idx="9574">
                  <c:v>1597.6000000000001</c:v>
                </c:pt>
                <c:pt idx="9575">
                  <c:v>1597.8</c:v>
                </c:pt>
                <c:pt idx="9576">
                  <c:v>1597.9999999999998</c:v>
                </c:pt>
                <c:pt idx="9577">
                  <c:v>1598.3</c:v>
                </c:pt>
                <c:pt idx="9578">
                  <c:v>1598.4999999999998</c:v>
                </c:pt>
                <c:pt idx="9579">
                  <c:v>1598.7</c:v>
                </c:pt>
                <c:pt idx="9580">
                  <c:v>1598.8999999999999</c:v>
                </c:pt>
                <c:pt idx="9581">
                  <c:v>1599.1000000000001</c:v>
                </c:pt>
                <c:pt idx="9582">
                  <c:v>1599.3999999999999</c:v>
                </c:pt>
                <c:pt idx="9583">
                  <c:v>1599.6000000000001</c:v>
                </c:pt>
                <c:pt idx="9584">
                  <c:v>1599.8</c:v>
                </c:pt>
                <c:pt idx="9585">
                  <c:v>1599.9999999999998</c:v>
                </c:pt>
                <c:pt idx="9586">
                  <c:v>1600.3</c:v>
                </c:pt>
                <c:pt idx="9587">
                  <c:v>1600.4999999999998</c:v>
                </c:pt>
                <c:pt idx="9588">
                  <c:v>1600.7</c:v>
                </c:pt>
                <c:pt idx="9589">
                  <c:v>1600.8999999999999</c:v>
                </c:pt>
                <c:pt idx="9590">
                  <c:v>1601.2</c:v>
                </c:pt>
                <c:pt idx="9591">
                  <c:v>1601.3999999999999</c:v>
                </c:pt>
                <c:pt idx="9592">
                  <c:v>1601.6000000000001</c:v>
                </c:pt>
                <c:pt idx="9593">
                  <c:v>1601.8</c:v>
                </c:pt>
                <c:pt idx="9594">
                  <c:v>1602.1000000000001</c:v>
                </c:pt>
                <c:pt idx="9595">
                  <c:v>1602.3</c:v>
                </c:pt>
                <c:pt idx="9596">
                  <c:v>1602.4999999999998</c:v>
                </c:pt>
                <c:pt idx="9597">
                  <c:v>1602.7</c:v>
                </c:pt>
                <c:pt idx="9598">
                  <c:v>1602.9999999999998</c:v>
                </c:pt>
                <c:pt idx="9599">
                  <c:v>1603.2</c:v>
                </c:pt>
                <c:pt idx="9600">
                  <c:v>1603.3999999999999</c:v>
                </c:pt>
                <c:pt idx="9601">
                  <c:v>1603.6000000000001</c:v>
                </c:pt>
                <c:pt idx="9602">
                  <c:v>1603.8</c:v>
                </c:pt>
                <c:pt idx="9603">
                  <c:v>1604.1000000000001</c:v>
                </c:pt>
                <c:pt idx="9604">
                  <c:v>1604.3</c:v>
                </c:pt>
                <c:pt idx="9605">
                  <c:v>1604.4999999999998</c:v>
                </c:pt>
                <c:pt idx="9606">
                  <c:v>1604.7</c:v>
                </c:pt>
                <c:pt idx="9607">
                  <c:v>1604.9999999999998</c:v>
                </c:pt>
                <c:pt idx="9608">
                  <c:v>1605.2</c:v>
                </c:pt>
                <c:pt idx="9609">
                  <c:v>1605.4999999999998</c:v>
                </c:pt>
                <c:pt idx="9610">
                  <c:v>1605.7</c:v>
                </c:pt>
                <c:pt idx="9611">
                  <c:v>1605.8999999999999</c:v>
                </c:pt>
                <c:pt idx="9612">
                  <c:v>1606.2</c:v>
                </c:pt>
                <c:pt idx="9613">
                  <c:v>1606.3999999999999</c:v>
                </c:pt>
                <c:pt idx="9614">
                  <c:v>1606.7</c:v>
                </c:pt>
                <c:pt idx="9615">
                  <c:v>1606.8999999999999</c:v>
                </c:pt>
                <c:pt idx="9616">
                  <c:v>1607.1000000000001</c:v>
                </c:pt>
                <c:pt idx="9617">
                  <c:v>1607.3999999999999</c:v>
                </c:pt>
                <c:pt idx="9618">
                  <c:v>1607.6000000000001</c:v>
                </c:pt>
                <c:pt idx="9619">
                  <c:v>1607.8999999999999</c:v>
                </c:pt>
                <c:pt idx="9620">
                  <c:v>1608.1000000000001</c:v>
                </c:pt>
                <c:pt idx="9621">
                  <c:v>1608.3999999999999</c:v>
                </c:pt>
                <c:pt idx="9622">
                  <c:v>1608.6000000000001</c:v>
                </c:pt>
                <c:pt idx="9623">
                  <c:v>1608.8</c:v>
                </c:pt>
                <c:pt idx="9624">
                  <c:v>1609.1000000000001</c:v>
                </c:pt>
                <c:pt idx="9625">
                  <c:v>1609.3</c:v>
                </c:pt>
                <c:pt idx="9626">
                  <c:v>1609.6000000000001</c:v>
                </c:pt>
                <c:pt idx="9627">
                  <c:v>1609.8</c:v>
                </c:pt>
                <c:pt idx="9628">
                  <c:v>1609.9999999999998</c:v>
                </c:pt>
                <c:pt idx="9629">
                  <c:v>1610.3</c:v>
                </c:pt>
                <c:pt idx="9630">
                  <c:v>1610.4999999999998</c:v>
                </c:pt>
                <c:pt idx="9631">
                  <c:v>1610.8</c:v>
                </c:pt>
                <c:pt idx="9632">
                  <c:v>1610.9999999999998</c:v>
                </c:pt>
                <c:pt idx="9633">
                  <c:v>1611.2</c:v>
                </c:pt>
                <c:pt idx="9634">
                  <c:v>1611.4999999999998</c:v>
                </c:pt>
                <c:pt idx="9635">
                  <c:v>1611.7</c:v>
                </c:pt>
                <c:pt idx="9636">
                  <c:v>1611.9999999999998</c:v>
                </c:pt>
                <c:pt idx="9637">
                  <c:v>1612.2</c:v>
                </c:pt>
                <c:pt idx="9638">
                  <c:v>1612.3999999999999</c:v>
                </c:pt>
                <c:pt idx="9639">
                  <c:v>1612.6000000000001</c:v>
                </c:pt>
                <c:pt idx="9640">
                  <c:v>1612.8</c:v>
                </c:pt>
                <c:pt idx="9641">
                  <c:v>1613.1000000000001</c:v>
                </c:pt>
                <c:pt idx="9642">
                  <c:v>1613.3</c:v>
                </c:pt>
                <c:pt idx="9643">
                  <c:v>1613.4999999999998</c:v>
                </c:pt>
                <c:pt idx="9644">
                  <c:v>1613.7</c:v>
                </c:pt>
                <c:pt idx="9645">
                  <c:v>1613.8999999999999</c:v>
                </c:pt>
                <c:pt idx="9646">
                  <c:v>1614.1000000000001</c:v>
                </c:pt>
                <c:pt idx="9647">
                  <c:v>1614.3999999999999</c:v>
                </c:pt>
                <c:pt idx="9648">
                  <c:v>1614.6000000000001</c:v>
                </c:pt>
                <c:pt idx="9649">
                  <c:v>1614.8</c:v>
                </c:pt>
                <c:pt idx="9650">
                  <c:v>1614.9999999999998</c:v>
                </c:pt>
                <c:pt idx="9651">
                  <c:v>1615.2</c:v>
                </c:pt>
                <c:pt idx="9652">
                  <c:v>1615.3999999999999</c:v>
                </c:pt>
                <c:pt idx="9653">
                  <c:v>1615.7</c:v>
                </c:pt>
                <c:pt idx="9654">
                  <c:v>1615.8999999999999</c:v>
                </c:pt>
                <c:pt idx="9655">
                  <c:v>1616.1000000000001</c:v>
                </c:pt>
                <c:pt idx="9656">
                  <c:v>1616.3</c:v>
                </c:pt>
                <c:pt idx="9657">
                  <c:v>1616.4999999999998</c:v>
                </c:pt>
                <c:pt idx="9658">
                  <c:v>1616.7</c:v>
                </c:pt>
                <c:pt idx="9659">
                  <c:v>1616.9999999999998</c:v>
                </c:pt>
                <c:pt idx="9660">
                  <c:v>1617.2</c:v>
                </c:pt>
                <c:pt idx="9661">
                  <c:v>1617.3999999999999</c:v>
                </c:pt>
                <c:pt idx="9662">
                  <c:v>1617.6000000000001</c:v>
                </c:pt>
                <c:pt idx="9663">
                  <c:v>1617.8</c:v>
                </c:pt>
                <c:pt idx="9664">
                  <c:v>1617.9999999999998</c:v>
                </c:pt>
                <c:pt idx="9665">
                  <c:v>1618.3</c:v>
                </c:pt>
                <c:pt idx="9666">
                  <c:v>1618.4999999999998</c:v>
                </c:pt>
                <c:pt idx="9667">
                  <c:v>1618.7</c:v>
                </c:pt>
                <c:pt idx="9668">
                  <c:v>1618.8999999999999</c:v>
                </c:pt>
                <c:pt idx="9669">
                  <c:v>1619.1000000000001</c:v>
                </c:pt>
                <c:pt idx="9670">
                  <c:v>1619.3</c:v>
                </c:pt>
                <c:pt idx="9671">
                  <c:v>1619.6000000000001</c:v>
                </c:pt>
                <c:pt idx="9672">
                  <c:v>1619.8</c:v>
                </c:pt>
                <c:pt idx="9673">
                  <c:v>1619.9999999999998</c:v>
                </c:pt>
                <c:pt idx="9674">
                  <c:v>1620.2</c:v>
                </c:pt>
                <c:pt idx="9675">
                  <c:v>1620.4999999999998</c:v>
                </c:pt>
                <c:pt idx="9676">
                  <c:v>1620.7</c:v>
                </c:pt>
                <c:pt idx="9677">
                  <c:v>1620.8999999999999</c:v>
                </c:pt>
                <c:pt idx="9678">
                  <c:v>1621.1000000000001</c:v>
                </c:pt>
                <c:pt idx="9679">
                  <c:v>1621.3</c:v>
                </c:pt>
                <c:pt idx="9680">
                  <c:v>1621.6000000000001</c:v>
                </c:pt>
                <c:pt idx="9681">
                  <c:v>1621.8</c:v>
                </c:pt>
                <c:pt idx="9682">
                  <c:v>1621.9999999999998</c:v>
                </c:pt>
                <c:pt idx="9683">
                  <c:v>1622.2</c:v>
                </c:pt>
                <c:pt idx="9684">
                  <c:v>1622.3999999999999</c:v>
                </c:pt>
                <c:pt idx="9685">
                  <c:v>1622.7</c:v>
                </c:pt>
                <c:pt idx="9686">
                  <c:v>1622.8999999999999</c:v>
                </c:pt>
                <c:pt idx="9687">
                  <c:v>1623.1000000000001</c:v>
                </c:pt>
                <c:pt idx="9688">
                  <c:v>1623.3</c:v>
                </c:pt>
                <c:pt idx="9689">
                  <c:v>1623.4999999999998</c:v>
                </c:pt>
                <c:pt idx="9690">
                  <c:v>1623.8</c:v>
                </c:pt>
                <c:pt idx="9691">
                  <c:v>1623.9999999999998</c:v>
                </c:pt>
                <c:pt idx="9692">
                  <c:v>1624.2</c:v>
                </c:pt>
                <c:pt idx="9693">
                  <c:v>1624.3999999999999</c:v>
                </c:pt>
                <c:pt idx="9694">
                  <c:v>1624.6000000000001</c:v>
                </c:pt>
                <c:pt idx="9695">
                  <c:v>1624.8999999999999</c:v>
                </c:pt>
                <c:pt idx="9696">
                  <c:v>1625.1000000000001</c:v>
                </c:pt>
                <c:pt idx="9697">
                  <c:v>1625.3</c:v>
                </c:pt>
                <c:pt idx="9698">
                  <c:v>1625.4999999999998</c:v>
                </c:pt>
                <c:pt idx="9699">
                  <c:v>1625.7</c:v>
                </c:pt>
                <c:pt idx="9700">
                  <c:v>1625.9999999999998</c:v>
                </c:pt>
                <c:pt idx="9701">
                  <c:v>1626.2</c:v>
                </c:pt>
                <c:pt idx="9702">
                  <c:v>1626.3999999999999</c:v>
                </c:pt>
                <c:pt idx="9703">
                  <c:v>1626.6000000000001</c:v>
                </c:pt>
                <c:pt idx="9704">
                  <c:v>1626.8</c:v>
                </c:pt>
                <c:pt idx="9705">
                  <c:v>1626.9999999999998</c:v>
                </c:pt>
                <c:pt idx="9706">
                  <c:v>1627.3</c:v>
                </c:pt>
                <c:pt idx="9707">
                  <c:v>1627.4999999999998</c:v>
                </c:pt>
                <c:pt idx="9708">
                  <c:v>1627.7</c:v>
                </c:pt>
                <c:pt idx="9709">
                  <c:v>1627.8999999999999</c:v>
                </c:pt>
                <c:pt idx="9710">
                  <c:v>1628.1000000000001</c:v>
                </c:pt>
                <c:pt idx="9711">
                  <c:v>1628.3</c:v>
                </c:pt>
                <c:pt idx="9712">
                  <c:v>1628.4999999999998</c:v>
                </c:pt>
                <c:pt idx="9713">
                  <c:v>1628.8</c:v>
                </c:pt>
                <c:pt idx="9714">
                  <c:v>1628.9999999999998</c:v>
                </c:pt>
                <c:pt idx="9715">
                  <c:v>1629.2</c:v>
                </c:pt>
                <c:pt idx="9716">
                  <c:v>1629.3999999999999</c:v>
                </c:pt>
                <c:pt idx="9717">
                  <c:v>1629.6000000000001</c:v>
                </c:pt>
                <c:pt idx="9718">
                  <c:v>1629.8</c:v>
                </c:pt>
                <c:pt idx="9719">
                  <c:v>1629.9999999999998</c:v>
                </c:pt>
                <c:pt idx="9720">
                  <c:v>1630.3</c:v>
                </c:pt>
                <c:pt idx="9721">
                  <c:v>1630.4999999999998</c:v>
                </c:pt>
                <c:pt idx="9722">
                  <c:v>1630.7</c:v>
                </c:pt>
                <c:pt idx="9723">
                  <c:v>1630.8999999999999</c:v>
                </c:pt>
                <c:pt idx="9724">
                  <c:v>1631.1000000000001</c:v>
                </c:pt>
                <c:pt idx="9725">
                  <c:v>1631.3</c:v>
                </c:pt>
                <c:pt idx="9726">
                  <c:v>1631.4999999999998</c:v>
                </c:pt>
                <c:pt idx="9727">
                  <c:v>1631.8</c:v>
                </c:pt>
                <c:pt idx="9728">
                  <c:v>1631.9999999999998</c:v>
                </c:pt>
                <c:pt idx="9729">
                  <c:v>1632.2</c:v>
                </c:pt>
                <c:pt idx="9730">
                  <c:v>1632.3999999999999</c:v>
                </c:pt>
                <c:pt idx="9731">
                  <c:v>1632.6000000000001</c:v>
                </c:pt>
                <c:pt idx="9732">
                  <c:v>1632.8</c:v>
                </c:pt>
                <c:pt idx="9733">
                  <c:v>1632.9999999999998</c:v>
                </c:pt>
                <c:pt idx="9734">
                  <c:v>1633.2</c:v>
                </c:pt>
                <c:pt idx="9735">
                  <c:v>1633.4999999999998</c:v>
                </c:pt>
                <c:pt idx="9736">
                  <c:v>1633.7</c:v>
                </c:pt>
                <c:pt idx="9737">
                  <c:v>1633.8999999999999</c:v>
                </c:pt>
                <c:pt idx="9738">
                  <c:v>1634.1000000000001</c:v>
                </c:pt>
                <c:pt idx="9739">
                  <c:v>1634.3</c:v>
                </c:pt>
                <c:pt idx="9740">
                  <c:v>1634.4999999999998</c:v>
                </c:pt>
                <c:pt idx="9741">
                  <c:v>1634.7</c:v>
                </c:pt>
                <c:pt idx="9742">
                  <c:v>1634.8999999999999</c:v>
                </c:pt>
                <c:pt idx="9743">
                  <c:v>1635.1000000000001</c:v>
                </c:pt>
                <c:pt idx="9744">
                  <c:v>1635.3</c:v>
                </c:pt>
                <c:pt idx="9745">
                  <c:v>1635.4999999999998</c:v>
                </c:pt>
                <c:pt idx="9746">
                  <c:v>1635.7</c:v>
                </c:pt>
                <c:pt idx="9747">
                  <c:v>1635.8999999999999</c:v>
                </c:pt>
                <c:pt idx="9748">
                  <c:v>1636.1000000000001</c:v>
                </c:pt>
                <c:pt idx="9749">
                  <c:v>1636.3</c:v>
                </c:pt>
                <c:pt idx="9750">
                  <c:v>1636.4999999999998</c:v>
                </c:pt>
                <c:pt idx="9751">
                  <c:v>1636.7</c:v>
                </c:pt>
                <c:pt idx="9752">
                  <c:v>1636.9999999999998</c:v>
                </c:pt>
                <c:pt idx="9753">
                  <c:v>1637.2</c:v>
                </c:pt>
                <c:pt idx="9754">
                  <c:v>1637.3999999999999</c:v>
                </c:pt>
                <c:pt idx="9755">
                  <c:v>1637.6000000000001</c:v>
                </c:pt>
                <c:pt idx="9756">
                  <c:v>1637.8</c:v>
                </c:pt>
                <c:pt idx="9757">
                  <c:v>1637.9999999999998</c:v>
                </c:pt>
                <c:pt idx="9758">
                  <c:v>1638.2</c:v>
                </c:pt>
                <c:pt idx="9759">
                  <c:v>1638.3999999999999</c:v>
                </c:pt>
                <c:pt idx="9760">
                  <c:v>1638.6000000000001</c:v>
                </c:pt>
                <c:pt idx="9761">
                  <c:v>1638.8</c:v>
                </c:pt>
                <c:pt idx="9762">
                  <c:v>1638.9999999999998</c:v>
                </c:pt>
                <c:pt idx="9763">
                  <c:v>1639.2</c:v>
                </c:pt>
                <c:pt idx="9764">
                  <c:v>1639.3999999999999</c:v>
                </c:pt>
                <c:pt idx="9765">
                  <c:v>1639.6000000000001</c:v>
                </c:pt>
                <c:pt idx="9766">
                  <c:v>1639.8</c:v>
                </c:pt>
                <c:pt idx="9767">
                  <c:v>1639.9999999999998</c:v>
                </c:pt>
                <c:pt idx="9768">
                  <c:v>1640.2</c:v>
                </c:pt>
                <c:pt idx="9769">
                  <c:v>1640.3999999999999</c:v>
                </c:pt>
                <c:pt idx="9770">
                  <c:v>1640.6000000000001</c:v>
                </c:pt>
                <c:pt idx="9771">
                  <c:v>1640.8</c:v>
                </c:pt>
                <c:pt idx="9772">
                  <c:v>1640.9999999999998</c:v>
                </c:pt>
                <c:pt idx="9773">
                  <c:v>1641.2</c:v>
                </c:pt>
                <c:pt idx="9774">
                  <c:v>1641.3999999999999</c:v>
                </c:pt>
                <c:pt idx="9775">
                  <c:v>1641.6000000000001</c:v>
                </c:pt>
                <c:pt idx="9776">
                  <c:v>1641.8</c:v>
                </c:pt>
                <c:pt idx="9777">
                  <c:v>1641.9999999999998</c:v>
                </c:pt>
                <c:pt idx="9778">
                  <c:v>1642.3</c:v>
                </c:pt>
                <c:pt idx="9779">
                  <c:v>1642.4999999999998</c:v>
                </c:pt>
                <c:pt idx="9780">
                  <c:v>1642.7</c:v>
                </c:pt>
                <c:pt idx="9781">
                  <c:v>1642.8999999999999</c:v>
                </c:pt>
                <c:pt idx="9782">
                  <c:v>1643.1000000000001</c:v>
                </c:pt>
                <c:pt idx="9783">
                  <c:v>1643.3</c:v>
                </c:pt>
                <c:pt idx="9784">
                  <c:v>1643.4999999999998</c:v>
                </c:pt>
                <c:pt idx="9785">
                  <c:v>1643.7</c:v>
                </c:pt>
                <c:pt idx="9786">
                  <c:v>1643.8999999999999</c:v>
                </c:pt>
                <c:pt idx="9787">
                  <c:v>1644.1000000000001</c:v>
                </c:pt>
                <c:pt idx="9788">
                  <c:v>1644.3</c:v>
                </c:pt>
                <c:pt idx="9789">
                  <c:v>1644.4999999999998</c:v>
                </c:pt>
                <c:pt idx="9790">
                  <c:v>1644.7</c:v>
                </c:pt>
                <c:pt idx="9791">
                  <c:v>1644.8999999999999</c:v>
                </c:pt>
                <c:pt idx="9792">
                  <c:v>1645.1000000000001</c:v>
                </c:pt>
                <c:pt idx="9793">
                  <c:v>1645.3</c:v>
                </c:pt>
                <c:pt idx="9794">
                  <c:v>1645.4999999999998</c:v>
                </c:pt>
                <c:pt idx="9795">
                  <c:v>1645.7</c:v>
                </c:pt>
                <c:pt idx="9796">
                  <c:v>1645.8999999999999</c:v>
                </c:pt>
                <c:pt idx="9797">
                  <c:v>1646.1000000000001</c:v>
                </c:pt>
                <c:pt idx="9798">
                  <c:v>1646.3999999999999</c:v>
                </c:pt>
                <c:pt idx="9799">
                  <c:v>1646.6000000000001</c:v>
                </c:pt>
                <c:pt idx="9800">
                  <c:v>1646.8</c:v>
                </c:pt>
                <c:pt idx="9801">
                  <c:v>1646.9999999999998</c:v>
                </c:pt>
                <c:pt idx="9802">
                  <c:v>1647.2</c:v>
                </c:pt>
                <c:pt idx="9803">
                  <c:v>1647.3999999999999</c:v>
                </c:pt>
                <c:pt idx="9804">
                  <c:v>1647.6000000000001</c:v>
                </c:pt>
                <c:pt idx="9805">
                  <c:v>1647.8</c:v>
                </c:pt>
                <c:pt idx="9806">
                  <c:v>1647.9999999999998</c:v>
                </c:pt>
                <c:pt idx="9807">
                  <c:v>1648.2</c:v>
                </c:pt>
                <c:pt idx="9808">
                  <c:v>1648.3999999999999</c:v>
                </c:pt>
                <c:pt idx="9809">
                  <c:v>1648.6000000000001</c:v>
                </c:pt>
                <c:pt idx="9810">
                  <c:v>1648.8</c:v>
                </c:pt>
                <c:pt idx="9811">
                  <c:v>1648.9999999999998</c:v>
                </c:pt>
                <c:pt idx="9812">
                  <c:v>1649.3</c:v>
                </c:pt>
                <c:pt idx="9813">
                  <c:v>1649.4999999999998</c:v>
                </c:pt>
                <c:pt idx="9814">
                  <c:v>1649.7</c:v>
                </c:pt>
                <c:pt idx="9815">
                  <c:v>1649.8999999999999</c:v>
                </c:pt>
                <c:pt idx="9816">
                  <c:v>1650.1000000000001</c:v>
                </c:pt>
                <c:pt idx="9817">
                  <c:v>1650.3999999999999</c:v>
                </c:pt>
                <c:pt idx="9818">
                  <c:v>1650.6000000000001</c:v>
                </c:pt>
                <c:pt idx="9819">
                  <c:v>1650.8</c:v>
                </c:pt>
                <c:pt idx="9820">
                  <c:v>1650.9999999999998</c:v>
                </c:pt>
                <c:pt idx="9821">
                  <c:v>1651.2</c:v>
                </c:pt>
                <c:pt idx="9822">
                  <c:v>1651.4999999999998</c:v>
                </c:pt>
                <c:pt idx="9823">
                  <c:v>1651.7</c:v>
                </c:pt>
                <c:pt idx="9824">
                  <c:v>1651.8999999999999</c:v>
                </c:pt>
                <c:pt idx="9825">
                  <c:v>1652.1000000000001</c:v>
                </c:pt>
                <c:pt idx="9826">
                  <c:v>1652.3999999999999</c:v>
                </c:pt>
                <c:pt idx="9827">
                  <c:v>1652.6000000000001</c:v>
                </c:pt>
                <c:pt idx="9828">
                  <c:v>1652.8</c:v>
                </c:pt>
                <c:pt idx="9829">
                  <c:v>1652.9999999999998</c:v>
                </c:pt>
                <c:pt idx="9830">
                  <c:v>1653.2</c:v>
                </c:pt>
                <c:pt idx="9831">
                  <c:v>1653.4999999999998</c:v>
                </c:pt>
                <c:pt idx="9832">
                  <c:v>1653.7</c:v>
                </c:pt>
                <c:pt idx="9833">
                  <c:v>1653.8999999999999</c:v>
                </c:pt>
                <c:pt idx="9834">
                  <c:v>1654.1000000000001</c:v>
                </c:pt>
                <c:pt idx="9835">
                  <c:v>1654.3</c:v>
                </c:pt>
                <c:pt idx="9836">
                  <c:v>1654.6000000000001</c:v>
                </c:pt>
                <c:pt idx="9837">
                  <c:v>1654.8</c:v>
                </c:pt>
                <c:pt idx="9838">
                  <c:v>1654.9999999999998</c:v>
                </c:pt>
                <c:pt idx="9839">
                  <c:v>1655.2</c:v>
                </c:pt>
                <c:pt idx="9840">
                  <c:v>1655.3999999999999</c:v>
                </c:pt>
                <c:pt idx="9841">
                  <c:v>1655.7</c:v>
                </c:pt>
                <c:pt idx="9842">
                  <c:v>1655.8999999999999</c:v>
                </c:pt>
                <c:pt idx="9843">
                  <c:v>1656.1000000000001</c:v>
                </c:pt>
                <c:pt idx="9844">
                  <c:v>1656.3</c:v>
                </c:pt>
                <c:pt idx="9845">
                  <c:v>1656.4999999999998</c:v>
                </c:pt>
                <c:pt idx="9846">
                  <c:v>1656.7</c:v>
                </c:pt>
                <c:pt idx="9847">
                  <c:v>1656.8999999999999</c:v>
                </c:pt>
                <c:pt idx="9848">
                  <c:v>1657.1000000000001</c:v>
                </c:pt>
                <c:pt idx="9849">
                  <c:v>1657.3</c:v>
                </c:pt>
                <c:pt idx="9850">
                  <c:v>1657.4999999999998</c:v>
                </c:pt>
                <c:pt idx="9851">
                  <c:v>1657.7</c:v>
                </c:pt>
                <c:pt idx="9852">
                  <c:v>1657.9999999999998</c:v>
                </c:pt>
                <c:pt idx="9853">
                  <c:v>1658.2</c:v>
                </c:pt>
                <c:pt idx="9854">
                  <c:v>1658.3999999999999</c:v>
                </c:pt>
                <c:pt idx="9855">
                  <c:v>1658.6000000000001</c:v>
                </c:pt>
                <c:pt idx="9856">
                  <c:v>1658.8</c:v>
                </c:pt>
                <c:pt idx="9857">
                  <c:v>1658.9999999999998</c:v>
                </c:pt>
                <c:pt idx="9858">
                  <c:v>1659.2</c:v>
                </c:pt>
                <c:pt idx="9859">
                  <c:v>1659.3999999999999</c:v>
                </c:pt>
                <c:pt idx="9860">
                  <c:v>1659.6000000000001</c:v>
                </c:pt>
                <c:pt idx="9861">
                  <c:v>1659.8</c:v>
                </c:pt>
                <c:pt idx="9862">
                  <c:v>1659.9999999999998</c:v>
                </c:pt>
                <c:pt idx="9863">
                  <c:v>1660.2</c:v>
                </c:pt>
                <c:pt idx="9864">
                  <c:v>1660.3999999999999</c:v>
                </c:pt>
                <c:pt idx="9865">
                  <c:v>1660.6000000000001</c:v>
                </c:pt>
                <c:pt idx="9866">
                  <c:v>1660.8</c:v>
                </c:pt>
                <c:pt idx="9867">
                  <c:v>1660.9999999999998</c:v>
                </c:pt>
                <c:pt idx="9868">
                  <c:v>1661.2</c:v>
                </c:pt>
                <c:pt idx="9869">
                  <c:v>1661.3999999999999</c:v>
                </c:pt>
                <c:pt idx="9870">
                  <c:v>1661.6000000000001</c:v>
                </c:pt>
                <c:pt idx="9871">
                  <c:v>1661.8</c:v>
                </c:pt>
                <c:pt idx="9872">
                  <c:v>1661.9999999999998</c:v>
                </c:pt>
                <c:pt idx="9873">
                  <c:v>1662.3</c:v>
                </c:pt>
                <c:pt idx="9874">
                  <c:v>1662.4999999999998</c:v>
                </c:pt>
                <c:pt idx="9875">
                  <c:v>1662.7</c:v>
                </c:pt>
                <c:pt idx="9876">
                  <c:v>1662.8999999999999</c:v>
                </c:pt>
                <c:pt idx="9877">
                  <c:v>1663.1000000000001</c:v>
                </c:pt>
                <c:pt idx="9878">
                  <c:v>1663.3</c:v>
                </c:pt>
                <c:pt idx="9879">
                  <c:v>1663.4999999999998</c:v>
                </c:pt>
                <c:pt idx="9880">
                  <c:v>1663.7</c:v>
                </c:pt>
                <c:pt idx="9881">
                  <c:v>1663.8999999999999</c:v>
                </c:pt>
                <c:pt idx="9882">
                  <c:v>1664.1000000000001</c:v>
                </c:pt>
                <c:pt idx="9883">
                  <c:v>1664.3</c:v>
                </c:pt>
                <c:pt idx="9884">
                  <c:v>1664.4999999999998</c:v>
                </c:pt>
                <c:pt idx="9885">
                  <c:v>1664.7</c:v>
                </c:pt>
                <c:pt idx="9886">
                  <c:v>1664.8999999999999</c:v>
                </c:pt>
                <c:pt idx="9887">
                  <c:v>1665.1000000000001</c:v>
                </c:pt>
                <c:pt idx="9888">
                  <c:v>1665.3</c:v>
                </c:pt>
                <c:pt idx="9889">
                  <c:v>1665.6000000000001</c:v>
                </c:pt>
                <c:pt idx="9890">
                  <c:v>1665.8</c:v>
                </c:pt>
                <c:pt idx="9891">
                  <c:v>1665.9999999999998</c:v>
                </c:pt>
                <c:pt idx="9892">
                  <c:v>1666.2</c:v>
                </c:pt>
                <c:pt idx="9893">
                  <c:v>1666.3999999999999</c:v>
                </c:pt>
                <c:pt idx="9894">
                  <c:v>1666.6000000000001</c:v>
                </c:pt>
                <c:pt idx="9895">
                  <c:v>1666.8</c:v>
                </c:pt>
                <c:pt idx="9896">
                  <c:v>1666.9999999999998</c:v>
                </c:pt>
                <c:pt idx="9897">
                  <c:v>1667.2</c:v>
                </c:pt>
                <c:pt idx="9898">
                  <c:v>1667.3999999999999</c:v>
                </c:pt>
                <c:pt idx="9899">
                  <c:v>1667.6000000000001</c:v>
                </c:pt>
                <c:pt idx="9900">
                  <c:v>1667.8</c:v>
                </c:pt>
                <c:pt idx="9901">
                  <c:v>1667.9999999999998</c:v>
                </c:pt>
                <c:pt idx="9902">
                  <c:v>1668.3</c:v>
                </c:pt>
                <c:pt idx="9903">
                  <c:v>1668.4999999999998</c:v>
                </c:pt>
                <c:pt idx="9904">
                  <c:v>1668.7</c:v>
                </c:pt>
                <c:pt idx="9905">
                  <c:v>1668.8999999999999</c:v>
                </c:pt>
                <c:pt idx="9906">
                  <c:v>1669.1000000000001</c:v>
                </c:pt>
                <c:pt idx="9907">
                  <c:v>1669.3</c:v>
                </c:pt>
                <c:pt idx="9908">
                  <c:v>1669.4999999999998</c:v>
                </c:pt>
                <c:pt idx="9909">
                  <c:v>1669.7</c:v>
                </c:pt>
                <c:pt idx="9910">
                  <c:v>1669.8999999999999</c:v>
                </c:pt>
                <c:pt idx="9911">
                  <c:v>1670.1000000000001</c:v>
                </c:pt>
                <c:pt idx="9912">
                  <c:v>1670.3</c:v>
                </c:pt>
                <c:pt idx="9913">
                  <c:v>1670.4999999999998</c:v>
                </c:pt>
                <c:pt idx="9914">
                  <c:v>1670.8</c:v>
                </c:pt>
                <c:pt idx="9915">
                  <c:v>1670.9999999999998</c:v>
                </c:pt>
                <c:pt idx="9916">
                  <c:v>1671.2</c:v>
                </c:pt>
                <c:pt idx="9917">
                  <c:v>1671.3999999999999</c:v>
                </c:pt>
                <c:pt idx="9918">
                  <c:v>1671.6000000000001</c:v>
                </c:pt>
                <c:pt idx="9919">
                  <c:v>1671.8</c:v>
                </c:pt>
                <c:pt idx="9920">
                  <c:v>1671.9999999999998</c:v>
                </c:pt>
                <c:pt idx="9921">
                  <c:v>1672.3</c:v>
                </c:pt>
                <c:pt idx="9922">
                  <c:v>1672.4999999999998</c:v>
                </c:pt>
                <c:pt idx="9923">
                  <c:v>1672.7</c:v>
                </c:pt>
                <c:pt idx="9924">
                  <c:v>1672.8999999999999</c:v>
                </c:pt>
                <c:pt idx="9925">
                  <c:v>1673.1000000000001</c:v>
                </c:pt>
                <c:pt idx="9926">
                  <c:v>1673.3</c:v>
                </c:pt>
                <c:pt idx="9927">
                  <c:v>1673.4999999999998</c:v>
                </c:pt>
                <c:pt idx="9928">
                  <c:v>1673.8</c:v>
                </c:pt>
                <c:pt idx="9929">
                  <c:v>1673.9999999999998</c:v>
                </c:pt>
                <c:pt idx="9930">
                  <c:v>1674.2</c:v>
                </c:pt>
                <c:pt idx="9931">
                  <c:v>1674.3999999999999</c:v>
                </c:pt>
                <c:pt idx="9932">
                  <c:v>1674.6000000000001</c:v>
                </c:pt>
                <c:pt idx="9933">
                  <c:v>1674.8</c:v>
                </c:pt>
                <c:pt idx="9934">
                  <c:v>1675.1000000000001</c:v>
                </c:pt>
                <c:pt idx="9935">
                  <c:v>1675.3</c:v>
                </c:pt>
                <c:pt idx="9936">
                  <c:v>1675.4999999999998</c:v>
                </c:pt>
                <c:pt idx="9937">
                  <c:v>1675.7</c:v>
                </c:pt>
                <c:pt idx="9938">
                  <c:v>1675.8999999999999</c:v>
                </c:pt>
                <c:pt idx="9939">
                  <c:v>1676.1000000000001</c:v>
                </c:pt>
                <c:pt idx="9940">
                  <c:v>1676.3</c:v>
                </c:pt>
                <c:pt idx="9941">
                  <c:v>1676.6000000000001</c:v>
                </c:pt>
                <c:pt idx="9942">
                  <c:v>1676.8</c:v>
                </c:pt>
                <c:pt idx="9943">
                  <c:v>1676.9999999999998</c:v>
                </c:pt>
                <c:pt idx="9944">
                  <c:v>1677.2</c:v>
                </c:pt>
                <c:pt idx="9945">
                  <c:v>1677.3999999999999</c:v>
                </c:pt>
                <c:pt idx="9946">
                  <c:v>1677.6000000000001</c:v>
                </c:pt>
                <c:pt idx="9947">
                  <c:v>1677.8999999999999</c:v>
                </c:pt>
                <c:pt idx="9948">
                  <c:v>1678.1000000000001</c:v>
                </c:pt>
                <c:pt idx="9949">
                  <c:v>1678.3</c:v>
                </c:pt>
                <c:pt idx="9950">
                  <c:v>1678.4999999999998</c:v>
                </c:pt>
                <c:pt idx="9951">
                  <c:v>1678.7</c:v>
                </c:pt>
                <c:pt idx="9952">
                  <c:v>1678.8999999999999</c:v>
                </c:pt>
                <c:pt idx="9953">
                  <c:v>1679.1000000000001</c:v>
                </c:pt>
                <c:pt idx="9954">
                  <c:v>1679.3</c:v>
                </c:pt>
                <c:pt idx="9955">
                  <c:v>1679.4999999999998</c:v>
                </c:pt>
                <c:pt idx="9956">
                  <c:v>1679.7</c:v>
                </c:pt>
                <c:pt idx="9957">
                  <c:v>1679.8</c:v>
                </c:pt>
                <c:pt idx="9958">
                  <c:v>1679.9999999999998</c:v>
                </c:pt>
                <c:pt idx="9959">
                  <c:v>1680.2</c:v>
                </c:pt>
                <c:pt idx="9960">
                  <c:v>1680.3999999999999</c:v>
                </c:pt>
                <c:pt idx="9961">
                  <c:v>1680.6000000000001</c:v>
                </c:pt>
                <c:pt idx="9962">
                  <c:v>1680.8</c:v>
                </c:pt>
                <c:pt idx="9963">
                  <c:v>1680.9999999999998</c:v>
                </c:pt>
                <c:pt idx="9964">
                  <c:v>1681.2</c:v>
                </c:pt>
                <c:pt idx="9965">
                  <c:v>1681.3999999999999</c:v>
                </c:pt>
                <c:pt idx="9966">
                  <c:v>1681.6000000000001</c:v>
                </c:pt>
                <c:pt idx="9967">
                  <c:v>1681.8</c:v>
                </c:pt>
                <c:pt idx="9968">
                  <c:v>1681.9999999999998</c:v>
                </c:pt>
                <c:pt idx="9969">
                  <c:v>1682.2</c:v>
                </c:pt>
                <c:pt idx="9970">
                  <c:v>1682.3999999999999</c:v>
                </c:pt>
                <c:pt idx="9971">
                  <c:v>1682.6000000000001</c:v>
                </c:pt>
                <c:pt idx="9972">
                  <c:v>1682.8</c:v>
                </c:pt>
                <c:pt idx="9973">
                  <c:v>1682.9999999999998</c:v>
                </c:pt>
                <c:pt idx="9974">
                  <c:v>1683.2</c:v>
                </c:pt>
                <c:pt idx="9975">
                  <c:v>1683.3999999999999</c:v>
                </c:pt>
                <c:pt idx="9976">
                  <c:v>1683.6000000000001</c:v>
                </c:pt>
                <c:pt idx="9977">
                  <c:v>1683.8</c:v>
                </c:pt>
                <c:pt idx="9978">
                  <c:v>1683.8999999999999</c:v>
                </c:pt>
                <c:pt idx="9979">
                  <c:v>1684.1000000000001</c:v>
                </c:pt>
                <c:pt idx="9980">
                  <c:v>1684.3</c:v>
                </c:pt>
                <c:pt idx="9981">
                  <c:v>1684.4999999999998</c:v>
                </c:pt>
                <c:pt idx="9982">
                  <c:v>1684.7</c:v>
                </c:pt>
                <c:pt idx="9983">
                  <c:v>1684.8999999999999</c:v>
                </c:pt>
                <c:pt idx="9984">
                  <c:v>1685.1000000000001</c:v>
                </c:pt>
                <c:pt idx="9985">
                  <c:v>1685.3</c:v>
                </c:pt>
                <c:pt idx="9986">
                  <c:v>1685.4999999999998</c:v>
                </c:pt>
                <c:pt idx="9987">
                  <c:v>1685.7</c:v>
                </c:pt>
                <c:pt idx="9988">
                  <c:v>1685.8999999999999</c:v>
                </c:pt>
                <c:pt idx="9989">
                  <c:v>1686.1000000000001</c:v>
                </c:pt>
                <c:pt idx="9990">
                  <c:v>1686.3</c:v>
                </c:pt>
                <c:pt idx="9991">
                  <c:v>1686.6000000000001</c:v>
                </c:pt>
                <c:pt idx="9992">
                  <c:v>1686.8</c:v>
                </c:pt>
                <c:pt idx="9993">
                  <c:v>1686.9999999999998</c:v>
                </c:pt>
                <c:pt idx="9994">
                  <c:v>1687.2</c:v>
                </c:pt>
                <c:pt idx="9995">
                  <c:v>1687.3999999999999</c:v>
                </c:pt>
                <c:pt idx="9996">
                  <c:v>1687.6000000000001</c:v>
                </c:pt>
                <c:pt idx="9997">
                  <c:v>1687.8</c:v>
                </c:pt>
                <c:pt idx="9998">
                  <c:v>1687.9999999999998</c:v>
                </c:pt>
                <c:pt idx="9999">
                  <c:v>1688.3</c:v>
                </c:pt>
                <c:pt idx="10000">
                  <c:v>1688.4999999999998</c:v>
                </c:pt>
                <c:pt idx="10001">
                  <c:v>1688.7</c:v>
                </c:pt>
                <c:pt idx="10002">
                  <c:v>1688.8999999999999</c:v>
                </c:pt>
                <c:pt idx="10003">
                  <c:v>1689.1000000000001</c:v>
                </c:pt>
                <c:pt idx="10004">
                  <c:v>1689.3</c:v>
                </c:pt>
                <c:pt idx="10005">
                  <c:v>1689.4999999999998</c:v>
                </c:pt>
                <c:pt idx="10006">
                  <c:v>1689.7</c:v>
                </c:pt>
                <c:pt idx="10007">
                  <c:v>1689.9999999999998</c:v>
                </c:pt>
                <c:pt idx="10008">
                  <c:v>1690.2</c:v>
                </c:pt>
                <c:pt idx="10009">
                  <c:v>1690.3999999999999</c:v>
                </c:pt>
                <c:pt idx="10010">
                  <c:v>1690.6000000000001</c:v>
                </c:pt>
                <c:pt idx="10011">
                  <c:v>1690.8</c:v>
                </c:pt>
                <c:pt idx="10012">
                  <c:v>1690.9999999999998</c:v>
                </c:pt>
                <c:pt idx="10013">
                  <c:v>1691.2</c:v>
                </c:pt>
                <c:pt idx="10014">
                  <c:v>1691.3999999999999</c:v>
                </c:pt>
                <c:pt idx="10015">
                  <c:v>1691.7</c:v>
                </c:pt>
                <c:pt idx="10016">
                  <c:v>1691.8999999999999</c:v>
                </c:pt>
                <c:pt idx="10017">
                  <c:v>1692.1000000000001</c:v>
                </c:pt>
                <c:pt idx="10018">
                  <c:v>1692.3</c:v>
                </c:pt>
                <c:pt idx="10019">
                  <c:v>1692.4999999999998</c:v>
                </c:pt>
                <c:pt idx="10020">
                  <c:v>1692.7</c:v>
                </c:pt>
                <c:pt idx="10021">
                  <c:v>1692.8999999999999</c:v>
                </c:pt>
                <c:pt idx="10022">
                  <c:v>1693.1000000000001</c:v>
                </c:pt>
                <c:pt idx="10023">
                  <c:v>1693.3</c:v>
                </c:pt>
                <c:pt idx="10024">
                  <c:v>1693.6000000000001</c:v>
                </c:pt>
                <c:pt idx="10025">
                  <c:v>1693.8</c:v>
                </c:pt>
                <c:pt idx="10026">
                  <c:v>1693.9999999999998</c:v>
                </c:pt>
                <c:pt idx="10027">
                  <c:v>1694.2</c:v>
                </c:pt>
                <c:pt idx="10028">
                  <c:v>1694.3999999999999</c:v>
                </c:pt>
                <c:pt idx="10029">
                  <c:v>1694.6000000000001</c:v>
                </c:pt>
                <c:pt idx="10030">
                  <c:v>1694.8</c:v>
                </c:pt>
                <c:pt idx="10031">
                  <c:v>1694.9999999999998</c:v>
                </c:pt>
                <c:pt idx="10032">
                  <c:v>1695.2</c:v>
                </c:pt>
                <c:pt idx="10033">
                  <c:v>1695.3999999999999</c:v>
                </c:pt>
                <c:pt idx="10034">
                  <c:v>1695.7</c:v>
                </c:pt>
                <c:pt idx="10035">
                  <c:v>1695.8999999999999</c:v>
                </c:pt>
                <c:pt idx="10036">
                  <c:v>1696.1000000000001</c:v>
                </c:pt>
                <c:pt idx="10037">
                  <c:v>1696.3</c:v>
                </c:pt>
                <c:pt idx="10038">
                  <c:v>1696.4999999999998</c:v>
                </c:pt>
                <c:pt idx="10039">
                  <c:v>1696.7</c:v>
                </c:pt>
                <c:pt idx="10040">
                  <c:v>1696.8999999999999</c:v>
                </c:pt>
                <c:pt idx="10041">
                  <c:v>1697.1000000000001</c:v>
                </c:pt>
                <c:pt idx="10042">
                  <c:v>1697.3</c:v>
                </c:pt>
                <c:pt idx="10043">
                  <c:v>1697.4999999999998</c:v>
                </c:pt>
                <c:pt idx="10044">
                  <c:v>1697.8</c:v>
                </c:pt>
                <c:pt idx="10045">
                  <c:v>1697.9999999999998</c:v>
                </c:pt>
                <c:pt idx="10046">
                  <c:v>1698.2</c:v>
                </c:pt>
                <c:pt idx="10047">
                  <c:v>1698.3999999999999</c:v>
                </c:pt>
                <c:pt idx="10048">
                  <c:v>1698.6000000000001</c:v>
                </c:pt>
                <c:pt idx="10049">
                  <c:v>1698.8</c:v>
                </c:pt>
                <c:pt idx="10050">
                  <c:v>1698.9999999999998</c:v>
                </c:pt>
                <c:pt idx="10051">
                  <c:v>1699.2</c:v>
                </c:pt>
                <c:pt idx="10052">
                  <c:v>1699.3999999999999</c:v>
                </c:pt>
                <c:pt idx="10053">
                  <c:v>1699.6000000000001</c:v>
                </c:pt>
                <c:pt idx="10054">
                  <c:v>1699.8</c:v>
                </c:pt>
                <c:pt idx="10055">
                  <c:v>1700.1000000000001</c:v>
                </c:pt>
                <c:pt idx="10056">
                  <c:v>1700.3</c:v>
                </c:pt>
                <c:pt idx="10057">
                  <c:v>1700.4999999999998</c:v>
                </c:pt>
                <c:pt idx="10058">
                  <c:v>1700.7</c:v>
                </c:pt>
                <c:pt idx="10059">
                  <c:v>1700.8999999999999</c:v>
                </c:pt>
                <c:pt idx="10060">
                  <c:v>1701.1000000000001</c:v>
                </c:pt>
                <c:pt idx="10061">
                  <c:v>1701.3</c:v>
                </c:pt>
                <c:pt idx="10062">
                  <c:v>1701.4999999999998</c:v>
                </c:pt>
                <c:pt idx="10063">
                  <c:v>1701.7</c:v>
                </c:pt>
                <c:pt idx="10064">
                  <c:v>1701.8999999999999</c:v>
                </c:pt>
                <c:pt idx="10065">
                  <c:v>1702.1000000000001</c:v>
                </c:pt>
                <c:pt idx="10066">
                  <c:v>1702.3</c:v>
                </c:pt>
                <c:pt idx="10067">
                  <c:v>1702.4999999999998</c:v>
                </c:pt>
                <c:pt idx="10068">
                  <c:v>1702.7</c:v>
                </c:pt>
                <c:pt idx="10069">
                  <c:v>1702.8999999999999</c:v>
                </c:pt>
                <c:pt idx="10070">
                  <c:v>1703.1000000000001</c:v>
                </c:pt>
                <c:pt idx="10071">
                  <c:v>1703.3</c:v>
                </c:pt>
                <c:pt idx="10072">
                  <c:v>1703.4999999999998</c:v>
                </c:pt>
                <c:pt idx="10073">
                  <c:v>1703.7</c:v>
                </c:pt>
                <c:pt idx="10074">
                  <c:v>1703.8999999999999</c:v>
                </c:pt>
                <c:pt idx="10075">
                  <c:v>1704.1000000000001</c:v>
                </c:pt>
                <c:pt idx="10076">
                  <c:v>1704.3</c:v>
                </c:pt>
                <c:pt idx="10077">
                  <c:v>1704.4999999999998</c:v>
                </c:pt>
                <c:pt idx="10078">
                  <c:v>1704.7</c:v>
                </c:pt>
                <c:pt idx="10079">
                  <c:v>1704.8999999999999</c:v>
                </c:pt>
                <c:pt idx="10080">
                  <c:v>1705.1000000000001</c:v>
                </c:pt>
                <c:pt idx="10081">
                  <c:v>1705.3</c:v>
                </c:pt>
                <c:pt idx="10082">
                  <c:v>1705.4999999999998</c:v>
                </c:pt>
                <c:pt idx="10083">
                  <c:v>1705.7</c:v>
                </c:pt>
                <c:pt idx="10084">
                  <c:v>1705.8999999999999</c:v>
                </c:pt>
                <c:pt idx="10085">
                  <c:v>1706.1000000000001</c:v>
                </c:pt>
                <c:pt idx="10086">
                  <c:v>1706.3</c:v>
                </c:pt>
                <c:pt idx="10087">
                  <c:v>1706.4999999999998</c:v>
                </c:pt>
                <c:pt idx="10088">
                  <c:v>1706.7</c:v>
                </c:pt>
                <c:pt idx="10089">
                  <c:v>1706.8999999999999</c:v>
                </c:pt>
                <c:pt idx="10090">
                  <c:v>1707.1000000000001</c:v>
                </c:pt>
                <c:pt idx="10091">
                  <c:v>1707.3999999999999</c:v>
                </c:pt>
                <c:pt idx="10092">
                  <c:v>1707.6000000000001</c:v>
                </c:pt>
                <c:pt idx="10093">
                  <c:v>1707.7</c:v>
                </c:pt>
                <c:pt idx="10094">
                  <c:v>1707.8999999999999</c:v>
                </c:pt>
                <c:pt idx="10095">
                  <c:v>1708.1000000000001</c:v>
                </c:pt>
                <c:pt idx="10096">
                  <c:v>1708.3</c:v>
                </c:pt>
                <c:pt idx="10097">
                  <c:v>1708.4999999999998</c:v>
                </c:pt>
                <c:pt idx="10098">
                  <c:v>1708.6000000000001</c:v>
                </c:pt>
                <c:pt idx="10099">
                  <c:v>1708.8</c:v>
                </c:pt>
                <c:pt idx="10100">
                  <c:v>1708.9999999999998</c:v>
                </c:pt>
                <c:pt idx="10101">
                  <c:v>1709.2</c:v>
                </c:pt>
                <c:pt idx="10102">
                  <c:v>1709.3</c:v>
                </c:pt>
                <c:pt idx="10103">
                  <c:v>1709.4999999999998</c:v>
                </c:pt>
                <c:pt idx="10104">
                  <c:v>1709.7</c:v>
                </c:pt>
                <c:pt idx="10105">
                  <c:v>1709.8999999999999</c:v>
                </c:pt>
                <c:pt idx="10106">
                  <c:v>1709.9999999999998</c:v>
                </c:pt>
                <c:pt idx="10107">
                  <c:v>1710.2</c:v>
                </c:pt>
                <c:pt idx="10108">
                  <c:v>1710.3999999999999</c:v>
                </c:pt>
                <c:pt idx="10109">
                  <c:v>1710.6000000000001</c:v>
                </c:pt>
                <c:pt idx="10110">
                  <c:v>1710.8</c:v>
                </c:pt>
                <c:pt idx="10111">
                  <c:v>1710.8999999999999</c:v>
                </c:pt>
                <c:pt idx="10112">
                  <c:v>1711.1000000000001</c:v>
                </c:pt>
                <c:pt idx="10113">
                  <c:v>1711.3</c:v>
                </c:pt>
                <c:pt idx="10114">
                  <c:v>1711.4999999999998</c:v>
                </c:pt>
                <c:pt idx="10115">
                  <c:v>1711.6000000000001</c:v>
                </c:pt>
                <c:pt idx="10116">
                  <c:v>1711.8</c:v>
                </c:pt>
                <c:pt idx="10117">
                  <c:v>1711.9999999999998</c:v>
                </c:pt>
                <c:pt idx="10118">
                  <c:v>1712.2</c:v>
                </c:pt>
                <c:pt idx="10119">
                  <c:v>1712.3999999999999</c:v>
                </c:pt>
                <c:pt idx="10120">
                  <c:v>1712.4999999999998</c:v>
                </c:pt>
                <c:pt idx="10121">
                  <c:v>1712.7</c:v>
                </c:pt>
                <c:pt idx="10122">
                  <c:v>1712.8999999999999</c:v>
                </c:pt>
                <c:pt idx="10123">
                  <c:v>1713.1000000000001</c:v>
                </c:pt>
                <c:pt idx="10124">
                  <c:v>1713.2</c:v>
                </c:pt>
                <c:pt idx="10125">
                  <c:v>1713.3999999999999</c:v>
                </c:pt>
                <c:pt idx="10126">
                  <c:v>1713.6000000000001</c:v>
                </c:pt>
                <c:pt idx="10127">
                  <c:v>1713.8</c:v>
                </c:pt>
                <c:pt idx="10128">
                  <c:v>1713.9999999999998</c:v>
                </c:pt>
                <c:pt idx="10129">
                  <c:v>1714.1000000000001</c:v>
                </c:pt>
                <c:pt idx="10130">
                  <c:v>1714.3</c:v>
                </c:pt>
                <c:pt idx="10131">
                  <c:v>1714.4999999999998</c:v>
                </c:pt>
                <c:pt idx="10132">
                  <c:v>1714.7</c:v>
                </c:pt>
                <c:pt idx="10133">
                  <c:v>1714.8</c:v>
                </c:pt>
                <c:pt idx="10134">
                  <c:v>1714.9999999999998</c:v>
                </c:pt>
                <c:pt idx="10135">
                  <c:v>1715.2</c:v>
                </c:pt>
                <c:pt idx="10136">
                  <c:v>1715.3999999999999</c:v>
                </c:pt>
                <c:pt idx="10137">
                  <c:v>1715.6000000000001</c:v>
                </c:pt>
                <c:pt idx="10138">
                  <c:v>1715.8</c:v>
                </c:pt>
                <c:pt idx="10139">
                  <c:v>1715.8999999999999</c:v>
                </c:pt>
                <c:pt idx="10140">
                  <c:v>1716.1000000000001</c:v>
                </c:pt>
                <c:pt idx="10141">
                  <c:v>1716.3</c:v>
                </c:pt>
                <c:pt idx="10142">
                  <c:v>1716.4999999999998</c:v>
                </c:pt>
                <c:pt idx="10143">
                  <c:v>1716.7</c:v>
                </c:pt>
                <c:pt idx="10144">
                  <c:v>1716.8999999999999</c:v>
                </c:pt>
                <c:pt idx="10145">
                  <c:v>1716.9999999999998</c:v>
                </c:pt>
                <c:pt idx="10146">
                  <c:v>1717.2</c:v>
                </c:pt>
                <c:pt idx="10147">
                  <c:v>1717.3999999999999</c:v>
                </c:pt>
                <c:pt idx="10148">
                  <c:v>1717.6000000000001</c:v>
                </c:pt>
                <c:pt idx="10149">
                  <c:v>1717.8</c:v>
                </c:pt>
                <c:pt idx="10150">
                  <c:v>1717.9999999999998</c:v>
                </c:pt>
                <c:pt idx="10151">
                  <c:v>1718.2</c:v>
                </c:pt>
                <c:pt idx="10152">
                  <c:v>1718.3</c:v>
                </c:pt>
                <c:pt idx="10153">
                  <c:v>1718.4999999999998</c:v>
                </c:pt>
                <c:pt idx="10154">
                  <c:v>1718.7</c:v>
                </c:pt>
                <c:pt idx="10155">
                  <c:v>1718.8999999999999</c:v>
                </c:pt>
                <c:pt idx="10156">
                  <c:v>1719.1000000000001</c:v>
                </c:pt>
                <c:pt idx="10157">
                  <c:v>1719.3</c:v>
                </c:pt>
                <c:pt idx="10158">
                  <c:v>1719.3999999999999</c:v>
                </c:pt>
                <c:pt idx="10159">
                  <c:v>1719.6000000000001</c:v>
                </c:pt>
                <c:pt idx="10160">
                  <c:v>1719.8</c:v>
                </c:pt>
                <c:pt idx="10161">
                  <c:v>1719.9999999999998</c:v>
                </c:pt>
                <c:pt idx="10162">
                  <c:v>1720.2</c:v>
                </c:pt>
                <c:pt idx="10163">
                  <c:v>1720.3999999999999</c:v>
                </c:pt>
                <c:pt idx="10164">
                  <c:v>1720.4999999999998</c:v>
                </c:pt>
                <c:pt idx="10165">
                  <c:v>1720.7</c:v>
                </c:pt>
                <c:pt idx="10166">
                  <c:v>1720.8999999999999</c:v>
                </c:pt>
                <c:pt idx="10167">
                  <c:v>1721.1000000000001</c:v>
                </c:pt>
                <c:pt idx="10168">
                  <c:v>1721.3</c:v>
                </c:pt>
                <c:pt idx="10169">
                  <c:v>1721.4999999999998</c:v>
                </c:pt>
                <c:pt idx="10170">
                  <c:v>1721.7</c:v>
                </c:pt>
                <c:pt idx="10171">
                  <c:v>1721.8</c:v>
                </c:pt>
                <c:pt idx="10172">
                  <c:v>1721.9999999999998</c:v>
                </c:pt>
                <c:pt idx="10173">
                  <c:v>1722.2</c:v>
                </c:pt>
                <c:pt idx="10174">
                  <c:v>1722.3999999999999</c:v>
                </c:pt>
                <c:pt idx="10175">
                  <c:v>1722.6000000000001</c:v>
                </c:pt>
                <c:pt idx="10176">
                  <c:v>1722.8</c:v>
                </c:pt>
                <c:pt idx="10177">
                  <c:v>1722.8999999999999</c:v>
                </c:pt>
                <c:pt idx="10178">
                  <c:v>1723.1000000000001</c:v>
                </c:pt>
                <c:pt idx="10179">
                  <c:v>1723.3</c:v>
                </c:pt>
                <c:pt idx="10180">
                  <c:v>1723.4999999999998</c:v>
                </c:pt>
                <c:pt idx="10181">
                  <c:v>1723.7</c:v>
                </c:pt>
                <c:pt idx="10182">
                  <c:v>1723.8999999999999</c:v>
                </c:pt>
                <c:pt idx="10183">
                  <c:v>1723.9999999999998</c:v>
                </c:pt>
                <c:pt idx="10184">
                  <c:v>1724.2</c:v>
                </c:pt>
                <c:pt idx="10185">
                  <c:v>1724.3999999999999</c:v>
                </c:pt>
                <c:pt idx="10186">
                  <c:v>1724.6000000000001</c:v>
                </c:pt>
                <c:pt idx="10187">
                  <c:v>1724.8</c:v>
                </c:pt>
                <c:pt idx="10188">
                  <c:v>1724.9999999999998</c:v>
                </c:pt>
                <c:pt idx="10189">
                  <c:v>1725.2</c:v>
                </c:pt>
                <c:pt idx="10190">
                  <c:v>1725.3</c:v>
                </c:pt>
                <c:pt idx="10191">
                  <c:v>1725.4999999999998</c:v>
                </c:pt>
                <c:pt idx="10192">
                  <c:v>1725.7</c:v>
                </c:pt>
                <c:pt idx="10193">
                  <c:v>1725.8999999999999</c:v>
                </c:pt>
                <c:pt idx="10194">
                  <c:v>1726.1000000000001</c:v>
                </c:pt>
                <c:pt idx="10195">
                  <c:v>1726.3</c:v>
                </c:pt>
                <c:pt idx="10196">
                  <c:v>1726.3999999999999</c:v>
                </c:pt>
                <c:pt idx="10197">
                  <c:v>1726.6000000000001</c:v>
                </c:pt>
                <c:pt idx="10198">
                  <c:v>1726.8</c:v>
                </c:pt>
                <c:pt idx="10199">
                  <c:v>1726.9999999999998</c:v>
                </c:pt>
                <c:pt idx="10200">
                  <c:v>1727.2</c:v>
                </c:pt>
                <c:pt idx="10201">
                  <c:v>1727.3999999999999</c:v>
                </c:pt>
                <c:pt idx="10202">
                  <c:v>1727.4999999999998</c:v>
                </c:pt>
                <c:pt idx="10203">
                  <c:v>1727.7</c:v>
                </c:pt>
                <c:pt idx="10204">
                  <c:v>1727.8999999999999</c:v>
                </c:pt>
                <c:pt idx="10205">
                  <c:v>1728.1000000000001</c:v>
                </c:pt>
                <c:pt idx="10206">
                  <c:v>1728.3</c:v>
                </c:pt>
                <c:pt idx="10207">
                  <c:v>1728.4999999999998</c:v>
                </c:pt>
                <c:pt idx="10208">
                  <c:v>1728.6000000000001</c:v>
                </c:pt>
                <c:pt idx="10209">
                  <c:v>1728.8</c:v>
                </c:pt>
                <c:pt idx="10210">
                  <c:v>1728.9999999999998</c:v>
                </c:pt>
                <c:pt idx="10211">
                  <c:v>1729.2</c:v>
                </c:pt>
                <c:pt idx="10212">
                  <c:v>1729.3999999999999</c:v>
                </c:pt>
                <c:pt idx="10213">
                  <c:v>1729.6000000000001</c:v>
                </c:pt>
                <c:pt idx="10214">
                  <c:v>1729.8</c:v>
                </c:pt>
                <c:pt idx="10215">
                  <c:v>1729.9999999999998</c:v>
                </c:pt>
                <c:pt idx="10216">
                  <c:v>1730.2</c:v>
                </c:pt>
                <c:pt idx="10217">
                  <c:v>1730.3999999999999</c:v>
                </c:pt>
                <c:pt idx="10218">
                  <c:v>1730.6000000000001</c:v>
                </c:pt>
                <c:pt idx="10219">
                  <c:v>1730.8</c:v>
                </c:pt>
                <c:pt idx="10220">
                  <c:v>1730.8999999999999</c:v>
                </c:pt>
                <c:pt idx="10221">
                  <c:v>1731.1000000000001</c:v>
                </c:pt>
                <c:pt idx="10222">
                  <c:v>1731.3</c:v>
                </c:pt>
                <c:pt idx="10223">
                  <c:v>1731.4999999999998</c:v>
                </c:pt>
                <c:pt idx="10224">
                  <c:v>1731.7</c:v>
                </c:pt>
                <c:pt idx="10225">
                  <c:v>1731.8999999999999</c:v>
                </c:pt>
                <c:pt idx="10226">
                  <c:v>1732.1000000000001</c:v>
                </c:pt>
                <c:pt idx="10227">
                  <c:v>1732.3</c:v>
                </c:pt>
                <c:pt idx="10228">
                  <c:v>1732.4999999999998</c:v>
                </c:pt>
                <c:pt idx="10229">
                  <c:v>1732.7</c:v>
                </c:pt>
                <c:pt idx="10230">
                  <c:v>1732.8999999999999</c:v>
                </c:pt>
                <c:pt idx="10231">
                  <c:v>1733.1000000000001</c:v>
                </c:pt>
                <c:pt idx="10232">
                  <c:v>1733.3</c:v>
                </c:pt>
                <c:pt idx="10233">
                  <c:v>1733.4999999999998</c:v>
                </c:pt>
                <c:pt idx="10234">
                  <c:v>1733.7</c:v>
                </c:pt>
                <c:pt idx="10235">
                  <c:v>1733.8999999999999</c:v>
                </c:pt>
                <c:pt idx="10236">
                  <c:v>1734.1000000000001</c:v>
                </c:pt>
                <c:pt idx="10237">
                  <c:v>1734.3</c:v>
                </c:pt>
                <c:pt idx="10238">
                  <c:v>1734.4999999999998</c:v>
                </c:pt>
                <c:pt idx="10239">
                  <c:v>1734.7</c:v>
                </c:pt>
                <c:pt idx="10240">
                  <c:v>1734.8999999999999</c:v>
                </c:pt>
                <c:pt idx="10241">
                  <c:v>1735.1000000000001</c:v>
                </c:pt>
                <c:pt idx="10242">
                  <c:v>1735.3</c:v>
                </c:pt>
                <c:pt idx="10243">
                  <c:v>1735.4999999999998</c:v>
                </c:pt>
                <c:pt idx="10244">
                  <c:v>1735.7</c:v>
                </c:pt>
                <c:pt idx="10245">
                  <c:v>1735.8999999999999</c:v>
                </c:pt>
                <c:pt idx="10246">
                  <c:v>1736.1000000000001</c:v>
                </c:pt>
                <c:pt idx="10247">
                  <c:v>1736.3</c:v>
                </c:pt>
                <c:pt idx="10248">
                  <c:v>1736.4999999999998</c:v>
                </c:pt>
                <c:pt idx="10249">
                  <c:v>1736.7</c:v>
                </c:pt>
                <c:pt idx="10250">
                  <c:v>1736.8999999999999</c:v>
                </c:pt>
                <c:pt idx="10251">
                  <c:v>1737.1000000000001</c:v>
                </c:pt>
                <c:pt idx="10252">
                  <c:v>1737.3</c:v>
                </c:pt>
                <c:pt idx="10253">
                  <c:v>1737.4999999999998</c:v>
                </c:pt>
                <c:pt idx="10254">
                  <c:v>1737.7</c:v>
                </c:pt>
                <c:pt idx="10255">
                  <c:v>1737.8999999999999</c:v>
                </c:pt>
                <c:pt idx="10256">
                  <c:v>1738.1000000000001</c:v>
                </c:pt>
                <c:pt idx="10257">
                  <c:v>1738.3</c:v>
                </c:pt>
                <c:pt idx="10258">
                  <c:v>1738.4999999999998</c:v>
                </c:pt>
                <c:pt idx="10259">
                  <c:v>1738.7</c:v>
                </c:pt>
                <c:pt idx="10260">
                  <c:v>1738.8</c:v>
                </c:pt>
                <c:pt idx="10261">
                  <c:v>1738.9999999999998</c:v>
                </c:pt>
                <c:pt idx="10262">
                  <c:v>1739.2</c:v>
                </c:pt>
                <c:pt idx="10263">
                  <c:v>1739.3999999999999</c:v>
                </c:pt>
                <c:pt idx="10264">
                  <c:v>1739.6000000000001</c:v>
                </c:pt>
                <c:pt idx="10265">
                  <c:v>1739.8</c:v>
                </c:pt>
                <c:pt idx="10266">
                  <c:v>1739.9999999999998</c:v>
                </c:pt>
                <c:pt idx="10267">
                  <c:v>1740.2</c:v>
                </c:pt>
                <c:pt idx="10268">
                  <c:v>1740.3999999999999</c:v>
                </c:pt>
                <c:pt idx="10269">
                  <c:v>1740.6000000000001</c:v>
                </c:pt>
                <c:pt idx="10270">
                  <c:v>1740.8</c:v>
                </c:pt>
                <c:pt idx="10271">
                  <c:v>1740.9999999999998</c:v>
                </c:pt>
                <c:pt idx="10272">
                  <c:v>1741.2</c:v>
                </c:pt>
                <c:pt idx="10273">
                  <c:v>1741.3999999999999</c:v>
                </c:pt>
                <c:pt idx="10274">
                  <c:v>1741.6000000000001</c:v>
                </c:pt>
                <c:pt idx="10275">
                  <c:v>1741.7</c:v>
                </c:pt>
                <c:pt idx="10276">
                  <c:v>1741.8999999999999</c:v>
                </c:pt>
                <c:pt idx="10277">
                  <c:v>1742.1000000000001</c:v>
                </c:pt>
                <c:pt idx="10278">
                  <c:v>1742.3</c:v>
                </c:pt>
                <c:pt idx="10279">
                  <c:v>1742.4999999999998</c:v>
                </c:pt>
                <c:pt idx="10280">
                  <c:v>1742.7</c:v>
                </c:pt>
                <c:pt idx="10281">
                  <c:v>1742.8999999999999</c:v>
                </c:pt>
                <c:pt idx="10282">
                  <c:v>1743.1000000000001</c:v>
                </c:pt>
                <c:pt idx="10283">
                  <c:v>1743.3</c:v>
                </c:pt>
                <c:pt idx="10284">
                  <c:v>1743.4999999999998</c:v>
                </c:pt>
                <c:pt idx="10285">
                  <c:v>1743.7</c:v>
                </c:pt>
                <c:pt idx="10286">
                  <c:v>1743.8999999999999</c:v>
                </c:pt>
                <c:pt idx="10287">
                  <c:v>1744.1000000000001</c:v>
                </c:pt>
                <c:pt idx="10288">
                  <c:v>1744.3</c:v>
                </c:pt>
                <c:pt idx="10289">
                  <c:v>1744.4999999999998</c:v>
                </c:pt>
                <c:pt idx="10290">
                  <c:v>1744.6000000000001</c:v>
                </c:pt>
                <c:pt idx="10291">
                  <c:v>1744.8</c:v>
                </c:pt>
                <c:pt idx="10292">
                  <c:v>1744.9999999999998</c:v>
                </c:pt>
                <c:pt idx="10293">
                  <c:v>1745.2</c:v>
                </c:pt>
                <c:pt idx="10294">
                  <c:v>1745.3</c:v>
                </c:pt>
                <c:pt idx="10295">
                  <c:v>1745.4999999999998</c:v>
                </c:pt>
                <c:pt idx="10296">
                  <c:v>1745.7</c:v>
                </c:pt>
                <c:pt idx="10297">
                  <c:v>1745.8999999999999</c:v>
                </c:pt>
                <c:pt idx="10298">
                  <c:v>1746.1000000000001</c:v>
                </c:pt>
                <c:pt idx="10299">
                  <c:v>1746.2</c:v>
                </c:pt>
                <c:pt idx="10300">
                  <c:v>1746.3999999999999</c:v>
                </c:pt>
                <c:pt idx="10301">
                  <c:v>1746.6000000000001</c:v>
                </c:pt>
                <c:pt idx="10302">
                  <c:v>1746.8</c:v>
                </c:pt>
                <c:pt idx="10303">
                  <c:v>1746.9999999999998</c:v>
                </c:pt>
                <c:pt idx="10304">
                  <c:v>1747.1000000000001</c:v>
                </c:pt>
                <c:pt idx="10305">
                  <c:v>1747.3</c:v>
                </c:pt>
                <c:pt idx="10306">
                  <c:v>1747.4999999999998</c:v>
                </c:pt>
                <c:pt idx="10307">
                  <c:v>1747.7</c:v>
                </c:pt>
                <c:pt idx="10308">
                  <c:v>1747.8</c:v>
                </c:pt>
                <c:pt idx="10309">
                  <c:v>1747.9999999999998</c:v>
                </c:pt>
                <c:pt idx="10310">
                  <c:v>1748.2</c:v>
                </c:pt>
                <c:pt idx="10311">
                  <c:v>1748.3999999999999</c:v>
                </c:pt>
                <c:pt idx="10312">
                  <c:v>1748.6000000000001</c:v>
                </c:pt>
                <c:pt idx="10313">
                  <c:v>1748.7</c:v>
                </c:pt>
                <c:pt idx="10314">
                  <c:v>1748.8999999999999</c:v>
                </c:pt>
                <c:pt idx="10315">
                  <c:v>1749.1000000000001</c:v>
                </c:pt>
                <c:pt idx="10316">
                  <c:v>1749.3</c:v>
                </c:pt>
                <c:pt idx="10317">
                  <c:v>1749.3999999999999</c:v>
                </c:pt>
                <c:pt idx="10318">
                  <c:v>1749.6000000000001</c:v>
                </c:pt>
                <c:pt idx="10319">
                  <c:v>1749.8</c:v>
                </c:pt>
                <c:pt idx="10320">
                  <c:v>1749.9999999999998</c:v>
                </c:pt>
                <c:pt idx="10321">
                  <c:v>1750.2</c:v>
                </c:pt>
                <c:pt idx="10322">
                  <c:v>1750.3</c:v>
                </c:pt>
                <c:pt idx="10323">
                  <c:v>1750.4999999999998</c:v>
                </c:pt>
                <c:pt idx="10324">
                  <c:v>1750.7</c:v>
                </c:pt>
                <c:pt idx="10325">
                  <c:v>1750.8999999999999</c:v>
                </c:pt>
                <c:pt idx="10326">
                  <c:v>1751.1000000000001</c:v>
                </c:pt>
                <c:pt idx="10327">
                  <c:v>1751.2</c:v>
                </c:pt>
                <c:pt idx="10328">
                  <c:v>1751.3999999999999</c:v>
                </c:pt>
                <c:pt idx="10329">
                  <c:v>1751.6000000000001</c:v>
                </c:pt>
                <c:pt idx="10330">
                  <c:v>1751.8</c:v>
                </c:pt>
                <c:pt idx="10331">
                  <c:v>1751.8999999999999</c:v>
                </c:pt>
                <c:pt idx="10332">
                  <c:v>1752.1000000000001</c:v>
                </c:pt>
                <c:pt idx="10333">
                  <c:v>1752.3</c:v>
                </c:pt>
                <c:pt idx="10334">
                  <c:v>1752.3999999999999</c:v>
                </c:pt>
                <c:pt idx="10335">
                  <c:v>1752.6000000000001</c:v>
                </c:pt>
                <c:pt idx="10336">
                  <c:v>1752.8</c:v>
                </c:pt>
                <c:pt idx="10337">
                  <c:v>1752.9999999999998</c:v>
                </c:pt>
                <c:pt idx="10338">
                  <c:v>1753.1000000000001</c:v>
                </c:pt>
                <c:pt idx="10339">
                  <c:v>1753.3</c:v>
                </c:pt>
                <c:pt idx="10340">
                  <c:v>1753.4999999999998</c:v>
                </c:pt>
                <c:pt idx="10341">
                  <c:v>1753.6000000000001</c:v>
                </c:pt>
                <c:pt idx="10342">
                  <c:v>1753.8</c:v>
                </c:pt>
                <c:pt idx="10343">
                  <c:v>1753.9999999999998</c:v>
                </c:pt>
                <c:pt idx="10344">
                  <c:v>1754.1000000000001</c:v>
                </c:pt>
                <c:pt idx="10345">
                  <c:v>1754.3</c:v>
                </c:pt>
                <c:pt idx="10346">
                  <c:v>1754.4999999999998</c:v>
                </c:pt>
                <c:pt idx="10347">
                  <c:v>1754.6000000000001</c:v>
                </c:pt>
                <c:pt idx="10348">
                  <c:v>1754.8</c:v>
                </c:pt>
                <c:pt idx="10349">
                  <c:v>1754.9999999999998</c:v>
                </c:pt>
                <c:pt idx="10350">
                  <c:v>1755.2</c:v>
                </c:pt>
                <c:pt idx="10351">
                  <c:v>1755.3</c:v>
                </c:pt>
                <c:pt idx="10352">
                  <c:v>1755.4999999999998</c:v>
                </c:pt>
                <c:pt idx="10353">
                  <c:v>1755.7</c:v>
                </c:pt>
                <c:pt idx="10354">
                  <c:v>1755.8</c:v>
                </c:pt>
                <c:pt idx="10355">
                  <c:v>1755.9999999999998</c:v>
                </c:pt>
                <c:pt idx="10356">
                  <c:v>1756.2</c:v>
                </c:pt>
                <c:pt idx="10357">
                  <c:v>1756.3</c:v>
                </c:pt>
                <c:pt idx="10358">
                  <c:v>1756.4999999999998</c:v>
                </c:pt>
                <c:pt idx="10359">
                  <c:v>1756.7</c:v>
                </c:pt>
                <c:pt idx="10360">
                  <c:v>1756.8999999999999</c:v>
                </c:pt>
                <c:pt idx="10361">
                  <c:v>1756.9999999999998</c:v>
                </c:pt>
                <c:pt idx="10362">
                  <c:v>1757.2</c:v>
                </c:pt>
                <c:pt idx="10363">
                  <c:v>1757.3999999999999</c:v>
                </c:pt>
                <c:pt idx="10364">
                  <c:v>1757.4999999999998</c:v>
                </c:pt>
                <c:pt idx="10365">
                  <c:v>1757.7</c:v>
                </c:pt>
                <c:pt idx="10366">
                  <c:v>1757.8999999999999</c:v>
                </c:pt>
                <c:pt idx="10367">
                  <c:v>1757.9999999999998</c:v>
                </c:pt>
                <c:pt idx="10368">
                  <c:v>1758.2</c:v>
                </c:pt>
                <c:pt idx="10369">
                  <c:v>1758.3999999999999</c:v>
                </c:pt>
                <c:pt idx="10370">
                  <c:v>1758.6000000000001</c:v>
                </c:pt>
                <c:pt idx="10371">
                  <c:v>1758.7</c:v>
                </c:pt>
                <c:pt idx="10372">
                  <c:v>1758.8999999999999</c:v>
                </c:pt>
                <c:pt idx="10373">
                  <c:v>1759.1000000000001</c:v>
                </c:pt>
                <c:pt idx="10374">
                  <c:v>1759.2</c:v>
                </c:pt>
                <c:pt idx="10375">
                  <c:v>1759.3999999999999</c:v>
                </c:pt>
                <c:pt idx="10376">
                  <c:v>1759.6000000000001</c:v>
                </c:pt>
                <c:pt idx="10377">
                  <c:v>1759.7</c:v>
                </c:pt>
                <c:pt idx="10378">
                  <c:v>1759.8999999999999</c:v>
                </c:pt>
                <c:pt idx="10379">
                  <c:v>1760.1000000000001</c:v>
                </c:pt>
                <c:pt idx="10380">
                  <c:v>1760.3</c:v>
                </c:pt>
                <c:pt idx="10381">
                  <c:v>1760.3999999999999</c:v>
                </c:pt>
                <c:pt idx="10382">
                  <c:v>1760.6000000000001</c:v>
                </c:pt>
                <c:pt idx="10383">
                  <c:v>1760.8</c:v>
                </c:pt>
                <c:pt idx="10384">
                  <c:v>1760.8999999999999</c:v>
                </c:pt>
                <c:pt idx="10385">
                  <c:v>1761.1000000000001</c:v>
                </c:pt>
                <c:pt idx="10386">
                  <c:v>1761.3</c:v>
                </c:pt>
                <c:pt idx="10387">
                  <c:v>1761.3999999999999</c:v>
                </c:pt>
                <c:pt idx="10388">
                  <c:v>1761.6000000000001</c:v>
                </c:pt>
                <c:pt idx="10389">
                  <c:v>1761.8</c:v>
                </c:pt>
                <c:pt idx="10390">
                  <c:v>1761.8999999999999</c:v>
                </c:pt>
                <c:pt idx="10391">
                  <c:v>1762.1000000000001</c:v>
                </c:pt>
                <c:pt idx="10392">
                  <c:v>1762.3</c:v>
                </c:pt>
                <c:pt idx="10393">
                  <c:v>1762.4999999999998</c:v>
                </c:pt>
                <c:pt idx="10394">
                  <c:v>1762.6000000000001</c:v>
                </c:pt>
                <c:pt idx="10395">
                  <c:v>1762.8</c:v>
                </c:pt>
                <c:pt idx="10396">
                  <c:v>1762.9999999999998</c:v>
                </c:pt>
                <c:pt idx="10397">
                  <c:v>1763.1000000000001</c:v>
                </c:pt>
                <c:pt idx="10398">
                  <c:v>1763.3</c:v>
                </c:pt>
                <c:pt idx="10399">
                  <c:v>1763.4999999999998</c:v>
                </c:pt>
                <c:pt idx="10400">
                  <c:v>1763.6000000000001</c:v>
                </c:pt>
                <c:pt idx="10401">
                  <c:v>1763.8</c:v>
                </c:pt>
                <c:pt idx="10402">
                  <c:v>1763.9999999999998</c:v>
                </c:pt>
                <c:pt idx="10403">
                  <c:v>1764.1000000000001</c:v>
                </c:pt>
                <c:pt idx="10404">
                  <c:v>1764.3</c:v>
                </c:pt>
                <c:pt idx="10405">
                  <c:v>1764.4999999999998</c:v>
                </c:pt>
                <c:pt idx="10406">
                  <c:v>1764.7</c:v>
                </c:pt>
                <c:pt idx="10407">
                  <c:v>1764.8</c:v>
                </c:pt>
                <c:pt idx="10408">
                  <c:v>1764.9999999999998</c:v>
                </c:pt>
                <c:pt idx="10409">
                  <c:v>1765.2</c:v>
                </c:pt>
                <c:pt idx="10410">
                  <c:v>1765.3</c:v>
                </c:pt>
                <c:pt idx="10411">
                  <c:v>1765.4999999999998</c:v>
                </c:pt>
                <c:pt idx="10412">
                  <c:v>1765.7</c:v>
                </c:pt>
                <c:pt idx="10413">
                  <c:v>1765.8</c:v>
                </c:pt>
                <c:pt idx="10414">
                  <c:v>1765.9999999999998</c:v>
                </c:pt>
                <c:pt idx="10415">
                  <c:v>1766.2</c:v>
                </c:pt>
                <c:pt idx="10416">
                  <c:v>1766.3999999999999</c:v>
                </c:pt>
                <c:pt idx="10417">
                  <c:v>1766.4999999999998</c:v>
                </c:pt>
                <c:pt idx="10418">
                  <c:v>1766.7</c:v>
                </c:pt>
                <c:pt idx="10419">
                  <c:v>1766.8999999999999</c:v>
                </c:pt>
                <c:pt idx="10420">
                  <c:v>1766.9999999999998</c:v>
                </c:pt>
                <c:pt idx="10421">
                  <c:v>1767.2</c:v>
                </c:pt>
                <c:pt idx="10422">
                  <c:v>1767.3</c:v>
                </c:pt>
                <c:pt idx="10423">
                  <c:v>1767.4999999999998</c:v>
                </c:pt>
                <c:pt idx="10424">
                  <c:v>1767.7</c:v>
                </c:pt>
                <c:pt idx="10425">
                  <c:v>1767.8</c:v>
                </c:pt>
                <c:pt idx="10426">
                  <c:v>1767.9999999999998</c:v>
                </c:pt>
                <c:pt idx="10427">
                  <c:v>1768.2</c:v>
                </c:pt>
                <c:pt idx="10428">
                  <c:v>1768.3</c:v>
                </c:pt>
                <c:pt idx="10429">
                  <c:v>1768.4999999999998</c:v>
                </c:pt>
                <c:pt idx="10430">
                  <c:v>1768.7</c:v>
                </c:pt>
                <c:pt idx="10431">
                  <c:v>1768.8</c:v>
                </c:pt>
                <c:pt idx="10432">
                  <c:v>1768.9999999999998</c:v>
                </c:pt>
                <c:pt idx="10433">
                  <c:v>1769.2</c:v>
                </c:pt>
                <c:pt idx="10434">
                  <c:v>1769.3</c:v>
                </c:pt>
                <c:pt idx="10435">
                  <c:v>1769.4999999999998</c:v>
                </c:pt>
                <c:pt idx="10436">
                  <c:v>1769.7</c:v>
                </c:pt>
                <c:pt idx="10437">
                  <c:v>1769.8</c:v>
                </c:pt>
                <c:pt idx="10438">
                  <c:v>1769.9999999999998</c:v>
                </c:pt>
                <c:pt idx="10439">
                  <c:v>1770.2</c:v>
                </c:pt>
                <c:pt idx="10440">
                  <c:v>1770.3</c:v>
                </c:pt>
                <c:pt idx="10441">
                  <c:v>1770.4999999999998</c:v>
                </c:pt>
                <c:pt idx="10442">
                  <c:v>1770.7</c:v>
                </c:pt>
                <c:pt idx="10443">
                  <c:v>1770.8</c:v>
                </c:pt>
                <c:pt idx="10444">
                  <c:v>1770.9999999999998</c:v>
                </c:pt>
                <c:pt idx="10445">
                  <c:v>1771.2</c:v>
                </c:pt>
                <c:pt idx="10446">
                  <c:v>1771.3</c:v>
                </c:pt>
                <c:pt idx="10447">
                  <c:v>1771.4999999999998</c:v>
                </c:pt>
                <c:pt idx="10448">
                  <c:v>1771.7</c:v>
                </c:pt>
                <c:pt idx="10449">
                  <c:v>1771.8</c:v>
                </c:pt>
                <c:pt idx="10450">
                  <c:v>1771.9999999999998</c:v>
                </c:pt>
                <c:pt idx="10451">
                  <c:v>1772.2</c:v>
                </c:pt>
                <c:pt idx="10452">
                  <c:v>1772.3</c:v>
                </c:pt>
                <c:pt idx="10453">
                  <c:v>1772.4999999999998</c:v>
                </c:pt>
                <c:pt idx="10454">
                  <c:v>1772.7</c:v>
                </c:pt>
                <c:pt idx="10455">
                  <c:v>1772.8</c:v>
                </c:pt>
                <c:pt idx="10456">
                  <c:v>1772.9999999999998</c:v>
                </c:pt>
                <c:pt idx="10457">
                  <c:v>1773.2</c:v>
                </c:pt>
                <c:pt idx="10458">
                  <c:v>1773.3</c:v>
                </c:pt>
                <c:pt idx="10459">
                  <c:v>1773.4999999999998</c:v>
                </c:pt>
                <c:pt idx="10460">
                  <c:v>1773.7</c:v>
                </c:pt>
                <c:pt idx="10461">
                  <c:v>1773.8</c:v>
                </c:pt>
                <c:pt idx="10462">
                  <c:v>1773.9999999999998</c:v>
                </c:pt>
                <c:pt idx="10463">
                  <c:v>1774.2</c:v>
                </c:pt>
                <c:pt idx="10464">
                  <c:v>1774.3</c:v>
                </c:pt>
                <c:pt idx="10465">
                  <c:v>1774.4999999999998</c:v>
                </c:pt>
                <c:pt idx="10466">
                  <c:v>1774.7</c:v>
                </c:pt>
                <c:pt idx="10467">
                  <c:v>1774.8</c:v>
                </c:pt>
                <c:pt idx="10468">
                  <c:v>1774.9999999999998</c:v>
                </c:pt>
                <c:pt idx="10469">
                  <c:v>1775.1000000000001</c:v>
                </c:pt>
                <c:pt idx="10470">
                  <c:v>1775.3</c:v>
                </c:pt>
                <c:pt idx="10471">
                  <c:v>1775.4999999999998</c:v>
                </c:pt>
                <c:pt idx="10472">
                  <c:v>1775.6000000000001</c:v>
                </c:pt>
                <c:pt idx="10473">
                  <c:v>1775.8</c:v>
                </c:pt>
                <c:pt idx="10474">
                  <c:v>1775.9999999999998</c:v>
                </c:pt>
                <c:pt idx="10475">
                  <c:v>1776.1000000000001</c:v>
                </c:pt>
                <c:pt idx="10476">
                  <c:v>1776.3</c:v>
                </c:pt>
                <c:pt idx="10477">
                  <c:v>1776.4999999999998</c:v>
                </c:pt>
                <c:pt idx="10478">
                  <c:v>1776.6000000000001</c:v>
                </c:pt>
                <c:pt idx="10479">
                  <c:v>1776.8</c:v>
                </c:pt>
                <c:pt idx="10480">
                  <c:v>1776.8999999999999</c:v>
                </c:pt>
                <c:pt idx="10481">
                  <c:v>1777.1000000000001</c:v>
                </c:pt>
                <c:pt idx="10482">
                  <c:v>1777.3</c:v>
                </c:pt>
                <c:pt idx="10483">
                  <c:v>1777.3999999999999</c:v>
                </c:pt>
                <c:pt idx="10484">
                  <c:v>1777.6000000000001</c:v>
                </c:pt>
                <c:pt idx="10485">
                  <c:v>1777.8</c:v>
                </c:pt>
                <c:pt idx="10486">
                  <c:v>1777.8999999999999</c:v>
                </c:pt>
                <c:pt idx="10487">
                  <c:v>1778.1000000000001</c:v>
                </c:pt>
                <c:pt idx="10488">
                  <c:v>1778.3</c:v>
                </c:pt>
                <c:pt idx="10489">
                  <c:v>1778.3999999999999</c:v>
                </c:pt>
                <c:pt idx="10490">
                  <c:v>1778.6000000000001</c:v>
                </c:pt>
                <c:pt idx="10491">
                  <c:v>1778.7</c:v>
                </c:pt>
                <c:pt idx="10492">
                  <c:v>1778.8999999999999</c:v>
                </c:pt>
                <c:pt idx="10493">
                  <c:v>1779.1000000000001</c:v>
                </c:pt>
                <c:pt idx="10494">
                  <c:v>1779.2</c:v>
                </c:pt>
                <c:pt idx="10495">
                  <c:v>1779.3999999999999</c:v>
                </c:pt>
                <c:pt idx="10496">
                  <c:v>1779.6000000000001</c:v>
                </c:pt>
                <c:pt idx="10497">
                  <c:v>1779.7</c:v>
                </c:pt>
                <c:pt idx="10498">
                  <c:v>1779.8999999999999</c:v>
                </c:pt>
                <c:pt idx="10499">
                  <c:v>1780.1000000000001</c:v>
                </c:pt>
                <c:pt idx="10500">
                  <c:v>1780.2</c:v>
                </c:pt>
                <c:pt idx="10501">
                  <c:v>1780.3999999999999</c:v>
                </c:pt>
                <c:pt idx="10502">
                  <c:v>1780.6000000000001</c:v>
                </c:pt>
                <c:pt idx="10503">
                  <c:v>1780.7</c:v>
                </c:pt>
                <c:pt idx="10504">
                  <c:v>1780.8999999999999</c:v>
                </c:pt>
                <c:pt idx="10505">
                  <c:v>1780.9999999999998</c:v>
                </c:pt>
                <c:pt idx="10506">
                  <c:v>1781.2</c:v>
                </c:pt>
                <c:pt idx="10507">
                  <c:v>1781.3</c:v>
                </c:pt>
                <c:pt idx="10508">
                  <c:v>1781.4999999999998</c:v>
                </c:pt>
                <c:pt idx="10509">
                  <c:v>1781.7</c:v>
                </c:pt>
                <c:pt idx="10510">
                  <c:v>1781.8</c:v>
                </c:pt>
                <c:pt idx="10511">
                  <c:v>1781.9999999999998</c:v>
                </c:pt>
                <c:pt idx="10512">
                  <c:v>1782.1000000000001</c:v>
                </c:pt>
                <c:pt idx="10513">
                  <c:v>1782.3</c:v>
                </c:pt>
                <c:pt idx="10514">
                  <c:v>1782.3999999999999</c:v>
                </c:pt>
                <c:pt idx="10515">
                  <c:v>1782.6000000000001</c:v>
                </c:pt>
                <c:pt idx="10516">
                  <c:v>1782.7</c:v>
                </c:pt>
                <c:pt idx="10517">
                  <c:v>1782.8999999999999</c:v>
                </c:pt>
                <c:pt idx="10518">
                  <c:v>1783.1000000000001</c:v>
                </c:pt>
                <c:pt idx="10519">
                  <c:v>1783.2</c:v>
                </c:pt>
                <c:pt idx="10520">
                  <c:v>1783.3999999999999</c:v>
                </c:pt>
                <c:pt idx="10521">
                  <c:v>1783.4999999999998</c:v>
                </c:pt>
                <c:pt idx="10522">
                  <c:v>1783.7</c:v>
                </c:pt>
                <c:pt idx="10523">
                  <c:v>1783.8</c:v>
                </c:pt>
                <c:pt idx="10524">
                  <c:v>1783.9999999999998</c:v>
                </c:pt>
                <c:pt idx="10525">
                  <c:v>1784.1000000000001</c:v>
                </c:pt>
                <c:pt idx="10526">
                  <c:v>1784.3</c:v>
                </c:pt>
                <c:pt idx="10527">
                  <c:v>1784.4999999999998</c:v>
                </c:pt>
                <c:pt idx="10528">
                  <c:v>1784.6000000000001</c:v>
                </c:pt>
                <c:pt idx="10529">
                  <c:v>1784.8</c:v>
                </c:pt>
                <c:pt idx="10530">
                  <c:v>1784.8999999999999</c:v>
                </c:pt>
                <c:pt idx="10531">
                  <c:v>1785.1000000000001</c:v>
                </c:pt>
                <c:pt idx="10532">
                  <c:v>1785.2</c:v>
                </c:pt>
                <c:pt idx="10533">
                  <c:v>1785.3999999999999</c:v>
                </c:pt>
                <c:pt idx="10534">
                  <c:v>1785.4999999999998</c:v>
                </c:pt>
                <c:pt idx="10535">
                  <c:v>1785.7</c:v>
                </c:pt>
                <c:pt idx="10536">
                  <c:v>1785.8999999999999</c:v>
                </c:pt>
                <c:pt idx="10537">
                  <c:v>1785.9999999999998</c:v>
                </c:pt>
                <c:pt idx="10538">
                  <c:v>1786.2</c:v>
                </c:pt>
                <c:pt idx="10539">
                  <c:v>1786.3</c:v>
                </c:pt>
                <c:pt idx="10540">
                  <c:v>1786.4999999999998</c:v>
                </c:pt>
                <c:pt idx="10541">
                  <c:v>1786.6000000000001</c:v>
                </c:pt>
                <c:pt idx="10542">
                  <c:v>1786.8</c:v>
                </c:pt>
                <c:pt idx="10543">
                  <c:v>1786.8999999999999</c:v>
                </c:pt>
                <c:pt idx="10544">
                  <c:v>1787.1000000000001</c:v>
                </c:pt>
                <c:pt idx="10545">
                  <c:v>1787.3</c:v>
                </c:pt>
                <c:pt idx="10546">
                  <c:v>1787.3999999999999</c:v>
                </c:pt>
                <c:pt idx="10547">
                  <c:v>1787.6000000000001</c:v>
                </c:pt>
                <c:pt idx="10548">
                  <c:v>1787.7</c:v>
                </c:pt>
                <c:pt idx="10549">
                  <c:v>1787.8999999999999</c:v>
                </c:pt>
                <c:pt idx="10550">
                  <c:v>1787.9999999999998</c:v>
                </c:pt>
                <c:pt idx="10551">
                  <c:v>1788.2</c:v>
                </c:pt>
                <c:pt idx="10552">
                  <c:v>1788.3</c:v>
                </c:pt>
                <c:pt idx="10553">
                  <c:v>1788.4999999999998</c:v>
                </c:pt>
                <c:pt idx="10554">
                  <c:v>1788.6000000000001</c:v>
                </c:pt>
                <c:pt idx="10555">
                  <c:v>1788.8</c:v>
                </c:pt>
                <c:pt idx="10556">
                  <c:v>1788.8999999999999</c:v>
                </c:pt>
                <c:pt idx="10557">
                  <c:v>1789.1000000000001</c:v>
                </c:pt>
                <c:pt idx="10558">
                  <c:v>1789.2</c:v>
                </c:pt>
                <c:pt idx="10559">
                  <c:v>1789.3999999999999</c:v>
                </c:pt>
                <c:pt idx="10560">
                  <c:v>1789.4999999999998</c:v>
                </c:pt>
                <c:pt idx="10561">
                  <c:v>1789.7</c:v>
                </c:pt>
                <c:pt idx="10562">
                  <c:v>1789.8</c:v>
                </c:pt>
                <c:pt idx="10563">
                  <c:v>1789.9999999999998</c:v>
                </c:pt>
                <c:pt idx="10564">
                  <c:v>1790.1000000000001</c:v>
                </c:pt>
                <c:pt idx="10565">
                  <c:v>1790.3</c:v>
                </c:pt>
                <c:pt idx="10566">
                  <c:v>1790.3999999999999</c:v>
                </c:pt>
                <c:pt idx="10567">
                  <c:v>1790.6000000000001</c:v>
                </c:pt>
                <c:pt idx="10568">
                  <c:v>1790.7</c:v>
                </c:pt>
                <c:pt idx="10569">
                  <c:v>1790.8999999999999</c:v>
                </c:pt>
                <c:pt idx="10570">
                  <c:v>1790.9999999999998</c:v>
                </c:pt>
                <c:pt idx="10571">
                  <c:v>1791.2</c:v>
                </c:pt>
                <c:pt idx="10572">
                  <c:v>1791.3</c:v>
                </c:pt>
                <c:pt idx="10573">
                  <c:v>1791.4999999999998</c:v>
                </c:pt>
                <c:pt idx="10574">
                  <c:v>1791.6000000000001</c:v>
                </c:pt>
                <c:pt idx="10575">
                  <c:v>1791.8</c:v>
                </c:pt>
                <c:pt idx="10576">
                  <c:v>1791.8999999999999</c:v>
                </c:pt>
                <c:pt idx="10577">
                  <c:v>1792.1000000000001</c:v>
                </c:pt>
                <c:pt idx="10578">
                  <c:v>1792.2</c:v>
                </c:pt>
                <c:pt idx="10579">
                  <c:v>1792.3999999999999</c:v>
                </c:pt>
                <c:pt idx="10580">
                  <c:v>1792.4999999999998</c:v>
                </c:pt>
                <c:pt idx="10581">
                  <c:v>1792.7</c:v>
                </c:pt>
                <c:pt idx="10582">
                  <c:v>1792.8</c:v>
                </c:pt>
                <c:pt idx="10583">
                  <c:v>1792.9999999999998</c:v>
                </c:pt>
                <c:pt idx="10584">
                  <c:v>1793.1000000000001</c:v>
                </c:pt>
                <c:pt idx="10585">
                  <c:v>1793.2</c:v>
                </c:pt>
                <c:pt idx="10586">
                  <c:v>1793.3999999999999</c:v>
                </c:pt>
                <c:pt idx="10587">
                  <c:v>1793.4999999999998</c:v>
                </c:pt>
                <c:pt idx="10588">
                  <c:v>1793.7</c:v>
                </c:pt>
                <c:pt idx="10589">
                  <c:v>1793.8</c:v>
                </c:pt>
                <c:pt idx="10590">
                  <c:v>1793.9999999999998</c:v>
                </c:pt>
                <c:pt idx="10591">
                  <c:v>1794.1000000000001</c:v>
                </c:pt>
                <c:pt idx="10592">
                  <c:v>1794.3</c:v>
                </c:pt>
                <c:pt idx="10593">
                  <c:v>1794.3999999999999</c:v>
                </c:pt>
                <c:pt idx="10594">
                  <c:v>1794.6000000000001</c:v>
                </c:pt>
                <c:pt idx="10595">
                  <c:v>1794.7</c:v>
                </c:pt>
                <c:pt idx="10596">
                  <c:v>1794.8999999999999</c:v>
                </c:pt>
                <c:pt idx="10597">
                  <c:v>1794.9999999999998</c:v>
                </c:pt>
                <c:pt idx="10598">
                  <c:v>1795.2</c:v>
                </c:pt>
                <c:pt idx="10599">
                  <c:v>1795.3</c:v>
                </c:pt>
                <c:pt idx="10600">
                  <c:v>1795.4999999999998</c:v>
                </c:pt>
                <c:pt idx="10601">
                  <c:v>1795.6000000000001</c:v>
                </c:pt>
                <c:pt idx="10602">
                  <c:v>1795.8</c:v>
                </c:pt>
                <c:pt idx="10603">
                  <c:v>1795.8999999999999</c:v>
                </c:pt>
                <c:pt idx="10604">
                  <c:v>1796.1000000000001</c:v>
                </c:pt>
                <c:pt idx="10605">
                  <c:v>1796.2</c:v>
                </c:pt>
                <c:pt idx="10606">
                  <c:v>1796.3999999999999</c:v>
                </c:pt>
                <c:pt idx="10607">
                  <c:v>1796.4999999999998</c:v>
                </c:pt>
                <c:pt idx="10608">
                  <c:v>1796.7</c:v>
                </c:pt>
                <c:pt idx="10609">
                  <c:v>1796.8</c:v>
                </c:pt>
                <c:pt idx="10610">
                  <c:v>1796.9999999999998</c:v>
                </c:pt>
                <c:pt idx="10611">
                  <c:v>1797.1000000000001</c:v>
                </c:pt>
                <c:pt idx="10612">
                  <c:v>1797.3</c:v>
                </c:pt>
                <c:pt idx="10613">
                  <c:v>1797.3999999999999</c:v>
                </c:pt>
                <c:pt idx="10614">
                  <c:v>1797.6000000000001</c:v>
                </c:pt>
                <c:pt idx="10615">
                  <c:v>1797.7</c:v>
                </c:pt>
                <c:pt idx="10616">
                  <c:v>1797.8999999999999</c:v>
                </c:pt>
                <c:pt idx="10617">
                  <c:v>1797.9999999999998</c:v>
                </c:pt>
                <c:pt idx="10618">
                  <c:v>1798.2</c:v>
                </c:pt>
                <c:pt idx="10619">
                  <c:v>1798.3</c:v>
                </c:pt>
                <c:pt idx="10620">
                  <c:v>1798.4999999999998</c:v>
                </c:pt>
                <c:pt idx="10621">
                  <c:v>1798.6000000000001</c:v>
                </c:pt>
                <c:pt idx="10622">
                  <c:v>1798.8</c:v>
                </c:pt>
                <c:pt idx="10623">
                  <c:v>1798.8999999999999</c:v>
                </c:pt>
                <c:pt idx="10624">
                  <c:v>1799.1000000000001</c:v>
                </c:pt>
                <c:pt idx="10625">
                  <c:v>1799.2</c:v>
                </c:pt>
                <c:pt idx="10626">
                  <c:v>1799.3999999999999</c:v>
                </c:pt>
                <c:pt idx="10627">
                  <c:v>1799.4999999999998</c:v>
                </c:pt>
                <c:pt idx="10628">
                  <c:v>1799.7</c:v>
                </c:pt>
                <c:pt idx="10629">
                  <c:v>1799.8</c:v>
                </c:pt>
                <c:pt idx="10630">
                  <c:v>1799.8999999999999</c:v>
                </c:pt>
                <c:pt idx="10631">
                  <c:v>1800.1000000000001</c:v>
                </c:pt>
                <c:pt idx="10632">
                  <c:v>1800.2</c:v>
                </c:pt>
                <c:pt idx="10633">
                  <c:v>1800.3999999999999</c:v>
                </c:pt>
                <c:pt idx="10634">
                  <c:v>1800.4999999999998</c:v>
                </c:pt>
                <c:pt idx="10635">
                  <c:v>1800.7</c:v>
                </c:pt>
                <c:pt idx="10636">
                  <c:v>1800.8</c:v>
                </c:pt>
                <c:pt idx="10637">
                  <c:v>1800.9999999999998</c:v>
                </c:pt>
                <c:pt idx="10638">
                  <c:v>1801.1000000000001</c:v>
                </c:pt>
                <c:pt idx="10639">
                  <c:v>1801.3</c:v>
                </c:pt>
                <c:pt idx="10640">
                  <c:v>1801.3999999999999</c:v>
                </c:pt>
                <c:pt idx="10641">
                  <c:v>1801.6000000000001</c:v>
                </c:pt>
                <c:pt idx="10642">
                  <c:v>1801.7</c:v>
                </c:pt>
                <c:pt idx="10643">
                  <c:v>1801.8999999999999</c:v>
                </c:pt>
                <c:pt idx="10644">
                  <c:v>1801.9999999999998</c:v>
                </c:pt>
                <c:pt idx="10645">
                  <c:v>1802.2</c:v>
                </c:pt>
                <c:pt idx="10646">
                  <c:v>1802.3</c:v>
                </c:pt>
                <c:pt idx="10647">
                  <c:v>1802.4999999999998</c:v>
                </c:pt>
                <c:pt idx="10648">
                  <c:v>1802.6000000000001</c:v>
                </c:pt>
                <c:pt idx="10649">
                  <c:v>1802.8</c:v>
                </c:pt>
                <c:pt idx="10650">
                  <c:v>1802.8999999999999</c:v>
                </c:pt>
                <c:pt idx="10651">
                  <c:v>1803.1000000000001</c:v>
                </c:pt>
                <c:pt idx="10652">
                  <c:v>1803.2</c:v>
                </c:pt>
                <c:pt idx="10653">
                  <c:v>1803.3999999999999</c:v>
                </c:pt>
                <c:pt idx="10654">
                  <c:v>1803.4999999999998</c:v>
                </c:pt>
                <c:pt idx="10655">
                  <c:v>1803.7</c:v>
                </c:pt>
                <c:pt idx="10656">
                  <c:v>1803.8999999999999</c:v>
                </c:pt>
                <c:pt idx="10657">
                  <c:v>1803.9999999999998</c:v>
                </c:pt>
                <c:pt idx="10658">
                  <c:v>1804.2</c:v>
                </c:pt>
                <c:pt idx="10659">
                  <c:v>1804.3</c:v>
                </c:pt>
                <c:pt idx="10660">
                  <c:v>1804.4999999999998</c:v>
                </c:pt>
                <c:pt idx="10661">
                  <c:v>1804.6000000000001</c:v>
                </c:pt>
                <c:pt idx="10662">
                  <c:v>1804.8</c:v>
                </c:pt>
                <c:pt idx="10663">
                  <c:v>1804.8999999999999</c:v>
                </c:pt>
                <c:pt idx="10664">
                  <c:v>1805.1000000000001</c:v>
                </c:pt>
                <c:pt idx="10665">
                  <c:v>1805.3</c:v>
                </c:pt>
                <c:pt idx="10666">
                  <c:v>1805.3999999999999</c:v>
                </c:pt>
                <c:pt idx="10667">
                  <c:v>1805.6000000000001</c:v>
                </c:pt>
                <c:pt idx="10668">
                  <c:v>1805.7</c:v>
                </c:pt>
                <c:pt idx="10669">
                  <c:v>1805.8999999999999</c:v>
                </c:pt>
                <c:pt idx="10670">
                  <c:v>1805.9999999999998</c:v>
                </c:pt>
                <c:pt idx="10671">
                  <c:v>1806.2</c:v>
                </c:pt>
                <c:pt idx="10672">
                  <c:v>1806.3</c:v>
                </c:pt>
                <c:pt idx="10673">
                  <c:v>1806.4999999999998</c:v>
                </c:pt>
                <c:pt idx="10674">
                  <c:v>1806.7</c:v>
                </c:pt>
                <c:pt idx="10675">
                  <c:v>1806.8</c:v>
                </c:pt>
                <c:pt idx="10676">
                  <c:v>1806.9999999999998</c:v>
                </c:pt>
                <c:pt idx="10677">
                  <c:v>1807.1000000000001</c:v>
                </c:pt>
                <c:pt idx="10678">
                  <c:v>1807.3</c:v>
                </c:pt>
                <c:pt idx="10679">
                  <c:v>1807.3999999999999</c:v>
                </c:pt>
                <c:pt idx="10680">
                  <c:v>1807.6000000000001</c:v>
                </c:pt>
                <c:pt idx="10681">
                  <c:v>1807.7</c:v>
                </c:pt>
                <c:pt idx="10682">
                  <c:v>1807.8999999999999</c:v>
                </c:pt>
                <c:pt idx="10683">
                  <c:v>1808.1000000000001</c:v>
                </c:pt>
                <c:pt idx="10684">
                  <c:v>1808.2</c:v>
                </c:pt>
                <c:pt idx="10685">
                  <c:v>1808.3999999999999</c:v>
                </c:pt>
                <c:pt idx="10686">
                  <c:v>1808.4999999999998</c:v>
                </c:pt>
                <c:pt idx="10687">
                  <c:v>1808.7</c:v>
                </c:pt>
                <c:pt idx="10688">
                  <c:v>1808.8</c:v>
                </c:pt>
                <c:pt idx="10689">
                  <c:v>1808.9999999999998</c:v>
                </c:pt>
                <c:pt idx="10690">
                  <c:v>1809.1000000000001</c:v>
                </c:pt>
                <c:pt idx="10691">
                  <c:v>1809.3</c:v>
                </c:pt>
                <c:pt idx="10692">
                  <c:v>1809.4999999999998</c:v>
                </c:pt>
                <c:pt idx="10693">
                  <c:v>1809.6000000000001</c:v>
                </c:pt>
                <c:pt idx="10694">
                  <c:v>1809.8</c:v>
                </c:pt>
                <c:pt idx="10695">
                  <c:v>1809.8999999999999</c:v>
                </c:pt>
                <c:pt idx="10696">
                  <c:v>1810.1000000000001</c:v>
                </c:pt>
                <c:pt idx="10697">
                  <c:v>1810.2</c:v>
                </c:pt>
                <c:pt idx="10698">
                  <c:v>1810.3999999999999</c:v>
                </c:pt>
                <c:pt idx="10699">
                  <c:v>1810.4999999999998</c:v>
                </c:pt>
                <c:pt idx="10700">
                  <c:v>1810.7</c:v>
                </c:pt>
                <c:pt idx="10701">
                  <c:v>1810.8999999999999</c:v>
                </c:pt>
                <c:pt idx="10702">
                  <c:v>1810.9999999999998</c:v>
                </c:pt>
                <c:pt idx="10703">
                  <c:v>1811.2</c:v>
                </c:pt>
                <c:pt idx="10704">
                  <c:v>1811.3</c:v>
                </c:pt>
                <c:pt idx="10705">
                  <c:v>1811.4999999999998</c:v>
                </c:pt>
                <c:pt idx="10706">
                  <c:v>1811.6000000000001</c:v>
                </c:pt>
                <c:pt idx="10707">
                  <c:v>1811.8</c:v>
                </c:pt>
                <c:pt idx="10708">
                  <c:v>1811.9999999999998</c:v>
                </c:pt>
                <c:pt idx="10709">
                  <c:v>1812.1000000000001</c:v>
                </c:pt>
                <c:pt idx="10710">
                  <c:v>1812.3</c:v>
                </c:pt>
                <c:pt idx="10711">
                  <c:v>1812.3999999999999</c:v>
                </c:pt>
                <c:pt idx="10712">
                  <c:v>1812.6000000000001</c:v>
                </c:pt>
                <c:pt idx="10713">
                  <c:v>1812.7</c:v>
                </c:pt>
                <c:pt idx="10714">
                  <c:v>1812.8999999999999</c:v>
                </c:pt>
                <c:pt idx="10715">
                  <c:v>1812.9999999999998</c:v>
                </c:pt>
                <c:pt idx="10716">
                  <c:v>1813.2</c:v>
                </c:pt>
                <c:pt idx="10717">
                  <c:v>1813.3999999999999</c:v>
                </c:pt>
                <c:pt idx="10718">
                  <c:v>1813.4999999999998</c:v>
                </c:pt>
                <c:pt idx="10719">
                  <c:v>1813.7</c:v>
                </c:pt>
                <c:pt idx="10720">
                  <c:v>1813.8</c:v>
                </c:pt>
                <c:pt idx="10721">
                  <c:v>1813.9999999999998</c:v>
                </c:pt>
                <c:pt idx="10722">
                  <c:v>1814.1000000000001</c:v>
                </c:pt>
                <c:pt idx="10723">
                  <c:v>1814.3</c:v>
                </c:pt>
                <c:pt idx="10724">
                  <c:v>1814.4999999999998</c:v>
                </c:pt>
                <c:pt idx="10725">
                  <c:v>1814.6000000000001</c:v>
                </c:pt>
                <c:pt idx="10726">
                  <c:v>1814.8</c:v>
                </c:pt>
                <c:pt idx="10727">
                  <c:v>1814.8999999999999</c:v>
                </c:pt>
                <c:pt idx="10728">
                  <c:v>1815.1000000000001</c:v>
                </c:pt>
                <c:pt idx="10729">
                  <c:v>1815.2</c:v>
                </c:pt>
                <c:pt idx="10730">
                  <c:v>1815.3999999999999</c:v>
                </c:pt>
                <c:pt idx="10731">
                  <c:v>1815.4999999999998</c:v>
                </c:pt>
                <c:pt idx="10732">
                  <c:v>1815.7</c:v>
                </c:pt>
                <c:pt idx="10733">
                  <c:v>1815.8999999999999</c:v>
                </c:pt>
                <c:pt idx="10734">
                  <c:v>1815.9999999999998</c:v>
                </c:pt>
                <c:pt idx="10735">
                  <c:v>1816.2</c:v>
                </c:pt>
                <c:pt idx="10736">
                  <c:v>1816.3</c:v>
                </c:pt>
                <c:pt idx="10737">
                  <c:v>1816.4999999999998</c:v>
                </c:pt>
                <c:pt idx="10738">
                  <c:v>1816.6000000000001</c:v>
                </c:pt>
                <c:pt idx="10739">
                  <c:v>1816.8</c:v>
                </c:pt>
                <c:pt idx="10740">
                  <c:v>1816.8999999999999</c:v>
                </c:pt>
                <c:pt idx="10741">
                  <c:v>1817.1000000000001</c:v>
                </c:pt>
                <c:pt idx="10742">
                  <c:v>1817.3</c:v>
                </c:pt>
                <c:pt idx="10743">
                  <c:v>1817.3999999999999</c:v>
                </c:pt>
                <c:pt idx="10744">
                  <c:v>1817.6000000000001</c:v>
                </c:pt>
                <c:pt idx="10745">
                  <c:v>1817.7</c:v>
                </c:pt>
                <c:pt idx="10746">
                  <c:v>1817.8999999999999</c:v>
                </c:pt>
                <c:pt idx="10747">
                  <c:v>1817.9999999999998</c:v>
                </c:pt>
                <c:pt idx="10748">
                  <c:v>1818.2</c:v>
                </c:pt>
                <c:pt idx="10749">
                  <c:v>1818.3999999999999</c:v>
                </c:pt>
                <c:pt idx="10750">
                  <c:v>1818.4999999999998</c:v>
                </c:pt>
                <c:pt idx="10751">
                  <c:v>1818.7</c:v>
                </c:pt>
                <c:pt idx="10752">
                  <c:v>1818.8</c:v>
                </c:pt>
                <c:pt idx="10753">
                  <c:v>1818.9999999999998</c:v>
                </c:pt>
                <c:pt idx="10754">
                  <c:v>1819.1000000000001</c:v>
                </c:pt>
                <c:pt idx="10755">
                  <c:v>1819.3</c:v>
                </c:pt>
                <c:pt idx="10756">
                  <c:v>1819.3999999999999</c:v>
                </c:pt>
                <c:pt idx="10757">
                  <c:v>1819.6000000000001</c:v>
                </c:pt>
                <c:pt idx="10758">
                  <c:v>1819.8</c:v>
                </c:pt>
                <c:pt idx="10759">
                  <c:v>1819.8999999999999</c:v>
                </c:pt>
                <c:pt idx="10760">
                  <c:v>1820.1000000000001</c:v>
                </c:pt>
                <c:pt idx="10761">
                  <c:v>1820.2</c:v>
                </c:pt>
                <c:pt idx="10762">
                  <c:v>1820.3999999999999</c:v>
                </c:pt>
                <c:pt idx="10763">
                  <c:v>1820.4999999999998</c:v>
                </c:pt>
                <c:pt idx="10764">
                  <c:v>1820.7</c:v>
                </c:pt>
                <c:pt idx="10765">
                  <c:v>1820.8999999999999</c:v>
                </c:pt>
                <c:pt idx="10766">
                  <c:v>1820.9999999999998</c:v>
                </c:pt>
                <c:pt idx="10767">
                  <c:v>1821.2</c:v>
                </c:pt>
                <c:pt idx="10768">
                  <c:v>1821.3</c:v>
                </c:pt>
                <c:pt idx="10769">
                  <c:v>1821.4999999999998</c:v>
                </c:pt>
                <c:pt idx="10770">
                  <c:v>1821.6000000000001</c:v>
                </c:pt>
                <c:pt idx="10771">
                  <c:v>1821.8</c:v>
                </c:pt>
                <c:pt idx="10772">
                  <c:v>1821.9999999999998</c:v>
                </c:pt>
                <c:pt idx="10773">
                  <c:v>1822.1000000000001</c:v>
                </c:pt>
                <c:pt idx="10774">
                  <c:v>1822.3</c:v>
                </c:pt>
                <c:pt idx="10775">
                  <c:v>1822.3999999999999</c:v>
                </c:pt>
                <c:pt idx="10776">
                  <c:v>1822.6000000000001</c:v>
                </c:pt>
                <c:pt idx="10777">
                  <c:v>1822.7</c:v>
                </c:pt>
                <c:pt idx="10778">
                  <c:v>1822.8999999999999</c:v>
                </c:pt>
                <c:pt idx="10779">
                  <c:v>1822.9999999999998</c:v>
                </c:pt>
                <c:pt idx="10780">
                  <c:v>1823.2</c:v>
                </c:pt>
                <c:pt idx="10781">
                  <c:v>1823.3999999999999</c:v>
                </c:pt>
                <c:pt idx="10782">
                  <c:v>1823.4999999999998</c:v>
                </c:pt>
                <c:pt idx="10783">
                  <c:v>1823.7</c:v>
                </c:pt>
                <c:pt idx="10784">
                  <c:v>1823.8</c:v>
                </c:pt>
                <c:pt idx="10785">
                  <c:v>1823.9999999999998</c:v>
                </c:pt>
                <c:pt idx="10786">
                  <c:v>1824.1000000000001</c:v>
                </c:pt>
                <c:pt idx="10787">
                  <c:v>1824.3</c:v>
                </c:pt>
                <c:pt idx="10788">
                  <c:v>1824.4999999999998</c:v>
                </c:pt>
                <c:pt idx="10789">
                  <c:v>1824.6000000000001</c:v>
                </c:pt>
                <c:pt idx="10790">
                  <c:v>1824.8</c:v>
                </c:pt>
                <c:pt idx="10791">
                  <c:v>1824.8999999999999</c:v>
                </c:pt>
                <c:pt idx="10792">
                  <c:v>1825.1000000000001</c:v>
                </c:pt>
                <c:pt idx="10793">
                  <c:v>1825.1000000000001</c:v>
                </c:pt>
                <c:pt idx="10794">
                  <c:v>1825.1000000000001</c:v>
                </c:pt>
                <c:pt idx="10795">
                  <c:v>1825.1000000000001</c:v>
                </c:pt>
                <c:pt idx="10796">
                  <c:v>1825.1000000000001</c:v>
                </c:pt>
                <c:pt idx="10797">
                  <c:v>1825.1000000000001</c:v>
                </c:pt>
                <c:pt idx="10798">
                  <c:v>1825.1000000000001</c:v>
                </c:pt>
                <c:pt idx="10799">
                  <c:v>1825.2</c:v>
                </c:pt>
                <c:pt idx="10800">
                  <c:v>1825.2</c:v>
                </c:pt>
                <c:pt idx="10801">
                  <c:v>1825.2</c:v>
                </c:pt>
                <c:pt idx="10802">
                  <c:v>1825.2</c:v>
                </c:pt>
                <c:pt idx="10803">
                  <c:v>1825.2</c:v>
                </c:pt>
                <c:pt idx="10804">
                  <c:v>1825.2</c:v>
                </c:pt>
                <c:pt idx="10805">
                  <c:v>1825.2</c:v>
                </c:pt>
                <c:pt idx="10806">
                  <c:v>1825.2</c:v>
                </c:pt>
                <c:pt idx="10807">
                  <c:v>1825.2</c:v>
                </c:pt>
                <c:pt idx="10808">
                  <c:v>1825.3</c:v>
                </c:pt>
                <c:pt idx="10809">
                  <c:v>1825.3</c:v>
                </c:pt>
                <c:pt idx="10810">
                  <c:v>1825.3</c:v>
                </c:pt>
                <c:pt idx="10811">
                  <c:v>1825.3</c:v>
                </c:pt>
                <c:pt idx="10812">
                  <c:v>1825.3</c:v>
                </c:pt>
                <c:pt idx="10813">
                  <c:v>1825.3</c:v>
                </c:pt>
                <c:pt idx="10814">
                  <c:v>1825.3</c:v>
                </c:pt>
                <c:pt idx="10815">
                  <c:v>1825.3</c:v>
                </c:pt>
                <c:pt idx="10816">
                  <c:v>1825.3</c:v>
                </c:pt>
                <c:pt idx="10817">
                  <c:v>1825.3999999999999</c:v>
                </c:pt>
                <c:pt idx="10818">
                  <c:v>1825.3999999999999</c:v>
                </c:pt>
                <c:pt idx="10819">
                  <c:v>1825.3999999999999</c:v>
                </c:pt>
                <c:pt idx="10820">
                  <c:v>1825.3999999999999</c:v>
                </c:pt>
                <c:pt idx="10821">
                  <c:v>1825.3999999999999</c:v>
                </c:pt>
                <c:pt idx="10822">
                  <c:v>1825.3999999999999</c:v>
                </c:pt>
                <c:pt idx="10823">
                  <c:v>1825.3999999999999</c:v>
                </c:pt>
                <c:pt idx="10824">
                  <c:v>1825.3999999999999</c:v>
                </c:pt>
                <c:pt idx="10825">
                  <c:v>1825.3999999999999</c:v>
                </c:pt>
                <c:pt idx="10826">
                  <c:v>1825.4999999999998</c:v>
                </c:pt>
                <c:pt idx="10827">
                  <c:v>1825.4999999999998</c:v>
                </c:pt>
                <c:pt idx="10828">
                  <c:v>1825.4999999999998</c:v>
                </c:pt>
                <c:pt idx="10829">
                  <c:v>1825.4999999999998</c:v>
                </c:pt>
                <c:pt idx="10830">
                  <c:v>1825.4999999999998</c:v>
                </c:pt>
                <c:pt idx="10831">
                  <c:v>1825.4999999999998</c:v>
                </c:pt>
                <c:pt idx="10832">
                  <c:v>1825.4999999999998</c:v>
                </c:pt>
                <c:pt idx="10833">
                  <c:v>1825.4999999999998</c:v>
                </c:pt>
                <c:pt idx="10834">
                  <c:v>1825.4999999999998</c:v>
                </c:pt>
                <c:pt idx="10835">
                  <c:v>1825.6000000000001</c:v>
                </c:pt>
                <c:pt idx="10836">
                  <c:v>1825.6000000000001</c:v>
                </c:pt>
                <c:pt idx="10837">
                  <c:v>1825.6000000000001</c:v>
                </c:pt>
                <c:pt idx="10838">
                  <c:v>1825.6000000000001</c:v>
                </c:pt>
                <c:pt idx="10839">
                  <c:v>1825.6000000000001</c:v>
                </c:pt>
                <c:pt idx="10840">
                  <c:v>1825.6000000000001</c:v>
                </c:pt>
                <c:pt idx="10841">
                  <c:v>1825.6000000000001</c:v>
                </c:pt>
                <c:pt idx="10842">
                  <c:v>1825.6000000000001</c:v>
                </c:pt>
                <c:pt idx="10843">
                  <c:v>1825.6000000000001</c:v>
                </c:pt>
                <c:pt idx="10844">
                  <c:v>1825.7</c:v>
                </c:pt>
                <c:pt idx="10845">
                  <c:v>1825.7</c:v>
                </c:pt>
                <c:pt idx="10846">
                  <c:v>1825.7</c:v>
                </c:pt>
                <c:pt idx="10847">
                  <c:v>1825.7</c:v>
                </c:pt>
                <c:pt idx="10848">
                  <c:v>1825.7</c:v>
                </c:pt>
                <c:pt idx="10849">
                  <c:v>1825.7</c:v>
                </c:pt>
                <c:pt idx="10850">
                  <c:v>1825.7</c:v>
                </c:pt>
                <c:pt idx="10851">
                  <c:v>1825.7</c:v>
                </c:pt>
                <c:pt idx="10852">
                  <c:v>1825.7</c:v>
                </c:pt>
                <c:pt idx="10853">
                  <c:v>1825.8</c:v>
                </c:pt>
                <c:pt idx="10854">
                  <c:v>1825.8</c:v>
                </c:pt>
                <c:pt idx="10855">
                  <c:v>1825.8</c:v>
                </c:pt>
                <c:pt idx="10856">
                  <c:v>1825.8</c:v>
                </c:pt>
                <c:pt idx="10857">
                  <c:v>1825.8</c:v>
                </c:pt>
                <c:pt idx="10858">
                  <c:v>1825.8</c:v>
                </c:pt>
                <c:pt idx="10859">
                  <c:v>1825.8</c:v>
                </c:pt>
                <c:pt idx="10860">
                  <c:v>1825.8</c:v>
                </c:pt>
                <c:pt idx="10861">
                  <c:v>1825.8999999999999</c:v>
                </c:pt>
                <c:pt idx="10862">
                  <c:v>1825.8999999999999</c:v>
                </c:pt>
                <c:pt idx="10863">
                  <c:v>1825.8999999999999</c:v>
                </c:pt>
                <c:pt idx="10864">
                  <c:v>1825.8999999999999</c:v>
                </c:pt>
                <c:pt idx="10865">
                  <c:v>1825.8999999999999</c:v>
                </c:pt>
                <c:pt idx="10866">
                  <c:v>1825.8999999999999</c:v>
                </c:pt>
                <c:pt idx="10867">
                  <c:v>1825.8999999999999</c:v>
                </c:pt>
                <c:pt idx="10868">
                  <c:v>1825.8999999999999</c:v>
                </c:pt>
                <c:pt idx="10869">
                  <c:v>1825.8999999999999</c:v>
                </c:pt>
                <c:pt idx="10870">
                  <c:v>1825.9999999999998</c:v>
                </c:pt>
                <c:pt idx="10871">
                  <c:v>1825.9999999999998</c:v>
                </c:pt>
                <c:pt idx="10872">
                  <c:v>1825.9999999999998</c:v>
                </c:pt>
                <c:pt idx="10873">
                  <c:v>1825.9999999999998</c:v>
                </c:pt>
                <c:pt idx="10874">
                  <c:v>1825.9999999999998</c:v>
                </c:pt>
                <c:pt idx="10875">
                  <c:v>1825.9999999999998</c:v>
                </c:pt>
                <c:pt idx="10876">
                  <c:v>1825.9999999999998</c:v>
                </c:pt>
                <c:pt idx="10877">
                  <c:v>1825.9999999999998</c:v>
                </c:pt>
                <c:pt idx="10878">
                  <c:v>1825.9999999999998</c:v>
                </c:pt>
                <c:pt idx="10879">
                  <c:v>1826.1000000000001</c:v>
                </c:pt>
                <c:pt idx="10880">
                  <c:v>1826.1000000000001</c:v>
                </c:pt>
                <c:pt idx="10881">
                  <c:v>1826.1000000000001</c:v>
                </c:pt>
                <c:pt idx="10882">
                  <c:v>1826.1000000000001</c:v>
                </c:pt>
                <c:pt idx="10883">
                  <c:v>1826.1000000000001</c:v>
                </c:pt>
                <c:pt idx="10884">
                  <c:v>1826.1000000000001</c:v>
                </c:pt>
                <c:pt idx="10885">
                  <c:v>1826.1000000000001</c:v>
                </c:pt>
                <c:pt idx="10886">
                  <c:v>1826.1000000000001</c:v>
                </c:pt>
                <c:pt idx="10887">
                  <c:v>1826.1000000000001</c:v>
                </c:pt>
                <c:pt idx="10888">
                  <c:v>1826.2</c:v>
                </c:pt>
                <c:pt idx="10889">
                  <c:v>1826.2</c:v>
                </c:pt>
                <c:pt idx="10890">
                  <c:v>1826.2</c:v>
                </c:pt>
                <c:pt idx="10891">
                  <c:v>1826.2</c:v>
                </c:pt>
                <c:pt idx="10892">
                  <c:v>1826.2</c:v>
                </c:pt>
                <c:pt idx="10893">
                  <c:v>1826.2</c:v>
                </c:pt>
                <c:pt idx="10894">
                  <c:v>1826.2</c:v>
                </c:pt>
                <c:pt idx="10895">
                  <c:v>1826.2</c:v>
                </c:pt>
                <c:pt idx="10896">
                  <c:v>1826.2</c:v>
                </c:pt>
                <c:pt idx="10897">
                  <c:v>1826.3</c:v>
                </c:pt>
                <c:pt idx="10898">
                  <c:v>1826.3</c:v>
                </c:pt>
                <c:pt idx="10899">
                  <c:v>1826.3</c:v>
                </c:pt>
                <c:pt idx="10900">
                  <c:v>1826.3</c:v>
                </c:pt>
                <c:pt idx="10901">
                  <c:v>1826.3</c:v>
                </c:pt>
                <c:pt idx="10902">
                  <c:v>1826.3</c:v>
                </c:pt>
                <c:pt idx="10903">
                  <c:v>1826.3</c:v>
                </c:pt>
                <c:pt idx="10904">
                  <c:v>1826.3</c:v>
                </c:pt>
                <c:pt idx="10905">
                  <c:v>1826.3</c:v>
                </c:pt>
                <c:pt idx="10906">
                  <c:v>1826.3999999999999</c:v>
                </c:pt>
                <c:pt idx="10907">
                  <c:v>1826.3999999999999</c:v>
                </c:pt>
                <c:pt idx="10908">
                  <c:v>1826.3999999999999</c:v>
                </c:pt>
                <c:pt idx="10909">
                  <c:v>1826.3999999999999</c:v>
                </c:pt>
                <c:pt idx="10910">
                  <c:v>1826.3999999999999</c:v>
                </c:pt>
                <c:pt idx="10911">
                  <c:v>1826.3999999999999</c:v>
                </c:pt>
                <c:pt idx="10912">
                  <c:v>1826.3999999999999</c:v>
                </c:pt>
                <c:pt idx="10913">
                  <c:v>1826.3999999999999</c:v>
                </c:pt>
                <c:pt idx="10914">
                  <c:v>1826.3999999999999</c:v>
                </c:pt>
                <c:pt idx="10915">
                  <c:v>1826.4999999999998</c:v>
                </c:pt>
                <c:pt idx="10916">
                  <c:v>1826.4999999999998</c:v>
                </c:pt>
                <c:pt idx="10917">
                  <c:v>1826.4999999999998</c:v>
                </c:pt>
                <c:pt idx="10918">
                  <c:v>1826.4999999999998</c:v>
                </c:pt>
                <c:pt idx="10919">
                  <c:v>1826.4999999999998</c:v>
                </c:pt>
                <c:pt idx="10920">
                  <c:v>1826.4999999999998</c:v>
                </c:pt>
                <c:pt idx="10921">
                  <c:v>1826.4999999999998</c:v>
                </c:pt>
                <c:pt idx="10922">
                  <c:v>1826.4999999999998</c:v>
                </c:pt>
                <c:pt idx="10923">
                  <c:v>1826.4999999999998</c:v>
                </c:pt>
                <c:pt idx="10924">
                  <c:v>1826.6000000000001</c:v>
                </c:pt>
                <c:pt idx="10925">
                  <c:v>1826.6000000000001</c:v>
                </c:pt>
                <c:pt idx="10926">
                  <c:v>1826.6000000000001</c:v>
                </c:pt>
                <c:pt idx="10927">
                  <c:v>1826.6000000000001</c:v>
                </c:pt>
                <c:pt idx="10928">
                  <c:v>1826.6000000000001</c:v>
                </c:pt>
                <c:pt idx="10929">
                  <c:v>1826.6000000000001</c:v>
                </c:pt>
                <c:pt idx="10930">
                  <c:v>1826.6000000000001</c:v>
                </c:pt>
                <c:pt idx="10931">
                  <c:v>1826.6000000000001</c:v>
                </c:pt>
                <c:pt idx="10932">
                  <c:v>1826.6000000000001</c:v>
                </c:pt>
                <c:pt idx="10933">
                  <c:v>1826.7</c:v>
                </c:pt>
                <c:pt idx="10934">
                  <c:v>1826.7</c:v>
                </c:pt>
                <c:pt idx="10935">
                  <c:v>1826.7</c:v>
                </c:pt>
                <c:pt idx="10936">
                  <c:v>1826.7</c:v>
                </c:pt>
                <c:pt idx="10937">
                  <c:v>1826.7</c:v>
                </c:pt>
                <c:pt idx="10938">
                  <c:v>1826.7</c:v>
                </c:pt>
                <c:pt idx="10939">
                  <c:v>1826.7</c:v>
                </c:pt>
                <c:pt idx="10940">
                  <c:v>1826.7</c:v>
                </c:pt>
                <c:pt idx="10941">
                  <c:v>1826.7</c:v>
                </c:pt>
                <c:pt idx="10942">
                  <c:v>1826.8</c:v>
                </c:pt>
                <c:pt idx="10943">
                  <c:v>1826.8</c:v>
                </c:pt>
                <c:pt idx="10944">
                  <c:v>1826.8</c:v>
                </c:pt>
                <c:pt idx="10945">
                  <c:v>1826.8</c:v>
                </c:pt>
                <c:pt idx="10946">
                  <c:v>1826.8</c:v>
                </c:pt>
                <c:pt idx="10947">
                  <c:v>1826.8</c:v>
                </c:pt>
                <c:pt idx="10948">
                  <c:v>1826.8</c:v>
                </c:pt>
                <c:pt idx="10949">
                  <c:v>1826.8</c:v>
                </c:pt>
                <c:pt idx="10950">
                  <c:v>1826.8999999999999</c:v>
                </c:pt>
                <c:pt idx="10951">
                  <c:v>1826.8999999999999</c:v>
                </c:pt>
                <c:pt idx="10952">
                  <c:v>1826.8999999999999</c:v>
                </c:pt>
                <c:pt idx="10953">
                  <c:v>1826.8999999999999</c:v>
                </c:pt>
                <c:pt idx="10954">
                  <c:v>1826.8999999999999</c:v>
                </c:pt>
                <c:pt idx="10955">
                  <c:v>1826.8999999999999</c:v>
                </c:pt>
                <c:pt idx="10956">
                  <c:v>1826.8999999999999</c:v>
                </c:pt>
                <c:pt idx="10957">
                  <c:v>1826.8999999999999</c:v>
                </c:pt>
                <c:pt idx="10958">
                  <c:v>1826.8999999999999</c:v>
                </c:pt>
                <c:pt idx="10959">
                  <c:v>1826.9999999999998</c:v>
                </c:pt>
                <c:pt idx="10960">
                  <c:v>1826.9999999999998</c:v>
                </c:pt>
                <c:pt idx="10961">
                  <c:v>1826.9999999999998</c:v>
                </c:pt>
                <c:pt idx="10962">
                  <c:v>1826.9999999999998</c:v>
                </c:pt>
                <c:pt idx="10963">
                  <c:v>1826.9999999999998</c:v>
                </c:pt>
                <c:pt idx="10964">
                  <c:v>1826.9999999999998</c:v>
                </c:pt>
                <c:pt idx="10965">
                  <c:v>1826.9999999999998</c:v>
                </c:pt>
                <c:pt idx="10966">
                  <c:v>1826.9999999999998</c:v>
                </c:pt>
                <c:pt idx="10967">
                  <c:v>1826.9999999999998</c:v>
                </c:pt>
                <c:pt idx="10968">
                  <c:v>1827.1000000000001</c:v>
                </c:pt>
                <c:pt idx="10969">
                  <c:v>1827.1000000000001</c:v>
                </c:pt>
                <c:pt idx="10970">
                  <c:v>1827.1000000000001</c:v>
                </c:pt>
                <c:pt idx="10971">
                  <c:v>1827.1000000000001</c:v>
                </c:pt>
                <c:pt idx="10972">
                  <c:v>1827.1000000000001</c:v>
                </c:pt>
                <c:pt idx="10973">
                  <c:v>1827.1000000000001</c:v>
                </c:pt>
                <c:pt idx="10974">
                  <c:v>1827.1000000000001</c:v>
                </c:pt>
                <c:pt idx="10975">
                  <c:v>1827.1000000000001</c:v>
                </c:pt>
                <c:pt idx="10976">
                  <c:v>1827.1000000000001</c:v>
                </c:pt>
                <c:pt idx="10977">
                  <c:v>1827.2</c:v>
                </c:pt>
                <c:pt idx="10978">
                  <c:v>1827.2</c:v>
                </c:pt>
                <c:pt idx="10979">
                  <c:v>1827.2</c:v>
                </c:pt>
                <c:pt idx="10980">
                  <c:v>1827.2</c:v>
                </c:pt>
                <c:pt idx="10981">
                  <c:v>1827.2</c:v>
                </c:pt>
                <c:pt idx="10982">
                  <c:v>1827.2</c:v>
                </c:pt>
                <c:pt idx="10983">
                  <c:v>1827.2</c:v>
                </c:pt>
                <c:pt idx="10984">
                  <c:v>1827.2</c:v>
                </c:pt>
                <c:pt idx="10985">
                  <c:v>1827.2</c:v>
                </c:pt>
                <c:pt idx="10986">
                  <c:v>1827.3</c:v>
                </c:pt>
                <c:pt idx="10987">
                  <c:v>1827.3</c:v>
                </c:pt>
                <c:pt idx="10988">
                  <c:v>1827.3</c:v>
                </c:pt>
                <c:pt idx="10989">
                  <c:v>1827.3</c:v>
                </c:pt>
                <c:pt idx="10990">
                  <c:v>1827.3</c:v>
                </c:pt>
                <c:pt idx="10991">
                  <c:v>1827.3</c:v>
                </c:pt>
                <c:pt idx="10992">
                  <c:v>1827.3</c:v>
                </c:pt>
                <c:pt idx="10993">
                  <c:v>1827.3</c:v>
                </c:pt>
                <c:pt idx="10994">
                  <c:v>1827.3</c:v>
                </c:pt>
                <c:pt idx="10995">
                  <c:v>1827.3999999999999</c:v>
                </c:pt>
                <c:pt idx="10996">
                  <c:v>1827.3999999999999</c:v>
                </c:pt>
                <c:pt idx="10997">
                  <c:v>1827.3999999999999</c:v>
                </c:pt>
                <c:pt idx="10998">
                  <c:v>1827.3999999999999</c:v>
                </c:pt>
                <c:pt idx="10999">
                  <c:v>1827.3999999999999</c:v>
                </c:pt>
                <c:pt idx="11000">
                  <c:v>1827.3999999999999</c:v>
                </c:pt>
                <c:pt idx="11001">
                  <c:v>1827.3999999999999</c:v>
                </c:pt>
                <c:pt idx="11002">
                  <c:v>1827.3999999999999</c:v>
                </c:pt>
                <c:pt idx="11003">
                  <c:v>1827.3999999999999</c:v>
                </c:pt>
                <c:pt idx="11004">
                  <c:v>1827.4999999999998</c:v>
                </c:pt>
                <c:pt idx="11005">
                  <c:v>1827.4999999999998</c:v>
                </c:pt>
                <c:pt idx="11006">
                  <c:v>1827.4999999999998</c:v>
                </c:pt>
                <c:pt idx="11007">
                  <c:v>1827.4999999999998</c:v>
                </c:pt>
                <c:pt idx="11008">
                  <c:v>1827.4999999999998</c:v>
                </c:pt>
                <c:pt idx="11009">
                  <c:v>1827.4999999999998</c:v>
                </c:pt>
                <c:pt idx="11010">
                  <c:v>1827.4999999999998</c:v>
                </c:pt>
                <c:pt idx="11011">
                  <c:v>1827.4999999999998</c:v>
                </c:pt>
                <c:pt idx="11012">
                  <c:v>1827.4999999999998</c:v>
                </c:pt>
                <c:pt idx="11013">
                  <c:v>1827.6000000000001</c:v>
                </c:pt>
                <c:pt idx="11014">
                  <c:v>1827.6000000000001</c:v>
                </c:pt>
                <c:pt idx="11015">
                  <c:v>1827.6000000000001</c:v>
                </c:pt>
                <c:pt idx="11016">
                  <c:v>1827.6000000000001</c:v>
                </c:pt>
                <c:pt idx="11017">
                  <c:v>1827.6000000000001</c:v>
                </c:pt>
                <c:pt idx="11018">
                  <c:v>1827.6000000000001</c:v>
                </c:pt>
                <c:pt idx="11019">
                  <c:v>1827.6000000000001</c:v>
                </c:pt>
                <c:pt idx="11020">
                  <c:v>1827.6000000000001</c:v>
                </c:pt>
                <c:pt idx="11021">
                  <c:v>1827.6000000000001</c:v>
                </c:pt>
                <c:pt idx="11022">
                  <c:v>1827.7</c:v>
                </c:pt>
                <c:pt idx="11023">
                  <c:v>1827.7</c:v>
                </c:pt>
                <c:pt idx="11024">
                  <c:v>1827.7</c:v>
                </c:pt>
                <c:pt idx="11025">
                  <c:v>1827.7</c:v>
                </c:pt>
                <c:pt idx="11026">
                  <c:v>1827.7</c:v>
                </c:pt>
                <c:pt idx="11027">
                  <c:v>1827.7</c:v>
                </c:pt>
                <c:pt idx="11028">
                  <c:v>1827.7</c:v>
                </c:pt>
                <c:pt idx="11029">
                  <c:v>1827.7</c:v>
                </c:pt>
                <c:pt idx="11030">
                  <c:v>1827.7</c:v>
                </c:pt>
                <c:pt idx="11031">
                  <c:v>1827.8</c:v>
                </c:pt>
                <c:pt idx="11032">
                  <c:v>1827.8</c:v>
                </c:pt>
                <c:pt idx="11033">
                  <c:v>1827.8</c:v>
                </c:pt>
                <c:pt idx="11034">
                  <c:v>1827.8</c:v>
                </c:pt>
                <c:pt idx="11035">
                  <c:v>1827.8</c:v>
                </c:pt>
                <c:pt idx="11036">
                  <c:v>1827.8</c:v>
                </c:pt>
                <c:pt idx="11037">
                  <c:v>1827.8</c:v>
                </c:pt>
                <c:pt idx="11038">
                  <c:v>1827.8</c:v>
                </c:pt>
                <c:pt idx="11039">
                  <c:v>1827.8999999999999</c:v>
                </c:pt>
                <c:pt idx="11040">
                  <c:v>1827.8999999999999</c:v>
                </c:pt>
                <c:pt idx="11041">
                  <c:v>1827.8999999999999</c:v>
                </c:pt>
                <c:pt idx="11042">
                  <c:v>1827.8999999999999</c:v>
                </c:pt>
                <c:pt idx="11043">
                  <c:v>1827.8999999999999</c:v>
                </c:pt>
                <c:pt idx="11044">
                  <c:v>1827.8999999999999</c:v>
                </c:pt>
                <c:pt idx="11045">
                  <c:v>1827.8999999999999</c:v>
                </c:pt>
                <c:pt idx="11046">
                  <c:v>1827.8999999999999</c:v>
                </c:pt>
                <c:pt idx="11047">
                  <c:v>1827.8999999999999</c:v>
                </c:pt>
                <c:pt idx="11048">
                  <c:v>1827.9999999999998</c:v>
                </c:pt>
                <c:pt idx="11049">
                  <c:v>1827.9999999999998</c:v>
                </c:pt>
                <c:pt idx="11050">
                  <c:v>1827.9999999999998</c:v>
                </c:pt>
                <c:pt idx="11051">
                  <c:v>1827.9999999999998</c:v>
                </c:pt>
                <c:pt idx="11052">
                  <c:v>1827.9999999999998</c:v>
                </c:pt>
                <c:pt idx="11053">
                  <c:v>1827.9999999999998</c:v>
                </c:pt>
                <c:pt idx="11054">
                  <c:v>1827.9999999999998</c:v>
                </c:pt>
                <c:pt idx="11055">
                  <c:v>1827.9999999999998</c:v>
                </c:pt>
                <c:pt idx="11056">
                  <c:v>1827.9999999999998</c:v>
                </c:pt>
                <c:pt idx="11057">
                  <c:v>1828.1000000000001</c:v>
                </c:pt>
                <c:pt idx="11058">
                  <c:v>1828.1000000000001</c:v>
                </c:pt>
                <c:pt idx="11059">
                  <c:v>1828.1000000000001</c:v>
                </c:pt>
                <c:pt idx="11060">
                  <c:v>1828.1000000000001</c:v>
                </c:pt>
                <c:pt idx="11061">
                  <c:v>1828.1000000000001</c:v>
                </c:pt>
                <c:pt idx="11062">
                  <c:v>1828.1000000000001</c:v>
                </c:pt>
                <c:pt idx="11063">
                  <c:v>1828.1000000000001</c:v>
                </c:pt>
                <c:pt idx="11064">
                  <c:v>1828.1000000000001</c:v>
                </c:pt>
                <c:pt idx="11065">
                  <c:v>1828.1000000000001</c:v>
                </c:pt>
                <c:pt idx="11066">
                  <c:v>1828.2</c:v>
                </c:pt>
                <c:pt idx="11067">
                  <c:v>1828.2</c:v>
                </c:pt>
                <c:pt idx="11068">
                  <c:v>1828.2</c:v>
                </c:pt>
                <c:pt idx="11069">
                  <c:v>1828.2</c:v>
                </c:pt>
                <c:pt idx="11070">
                  <c:v>1828.2</c:v>
                </c:pt>
                <c:pt idx="11071">
                  <c:v>1828.2</c:v>
                </c:pt>
                <c:pt idx="11072">
                  <c:v>1828.2</c:v>
                </c:pt>
                <c:pt idx="11073">
                  <c:v>1828.2</c:v>
                </c:pt>
                <c:pt idx="11074">
                  <c:v>1828.2</c:v>
                </c:pt>
                <c:pt idx="11075">
                  <c:v>1828.3</c:v>
                </c:pt>
                <c:pt idx="11076">
                  <c:v>1828.3</c:v>
                </c:pt>
                <c:pt idx="11077">
                  <c:v>1828.3</c:v>
                </c:pt>
                <c:pt idx="11078">
                  <c:v>1828.3</c:v>
                </c:pt>
                <c:pt idx="11079">
                  <c:v>1828.3</c:v>
                </c:pt>
                <c:pt idx="11080">
                  <c:v>1828.3</c:v>
                </c:pt>
                <c:pt idx="11081">
                  <c:v>1828.3</c:v>
                </c:pt>
                <c:pt idx="11082">
                  <c:v>1828.3</c:v>
                </c:pt>
                <c:pt idx="11083">
                  <c:v>1828.3</c:v>
                </c:pt>
                <c:pt idx="11084">
                  <c:v>1828.3999999999999</c:v>
                </c:pt>
                <c:pt idx="11085">
                  <c:v>1828.3999999999999</c:v>
                </c:pt>
                <c:pt idx="11086">
                  <c:v>1828.3999999999999</c:v>
                </c:pt>
                <c:pt idx="11087">
                  <c:v>1828.3999999999999</c:v>
                </c:pt>
                <c:pt idx="11088">
                  <c:v>1828.3999999999999</c:v>
                </c:pt>
                <c:pt idx="11089">
                  <c:v>1828.3999999999999</c:v>
                </c:pt>
                <c:pt idx="11090">
                  <c:v>1828.3999999999999</c:v>
                </c:pt>
                <c:pt idx="11091">
                  <c:v>1828.3999999999999</c:v>
                </c:pt>
                <c:pt idx="11092">
                  <c:v>1828.3999999999999</c:v>
                </c:pt>
                <c:pt idx="11093">
                  <c:v>1828.4999999999998</c:v>
                </c:pt>
                <c:pt idx="11094">
                  <c:v>1828.4999999999998</c:v>
                </c:pt>
                <c:pt idx="11095">
                  <c:v>1828.4999999999998</c:v>
                </c:pt>
                <c:pt idx="11096">
                  <c:v>1828.4999999999998</c:v>
                </c:pt>
                <c:pt idx="11097">
                  <c:v>1828.4999999999998</c:v>
                </c:pt>
                <c:pt idx="11098">
                  <c:v>1828.4999999999998</c:v>
                </c:pt>
                <c:pt idx="11099">
                  <c:v>1828.4999999999998</c:v>
                </c:pt>
                <c:pt idx="11100">
                  <c:v>1828.4999999999998</c:v>
                </c:pt>
                <c:pt idx="11101">
                  <c:v>1828.4999999999998</c:v>
                </c:pt>
                <c:pt idx="11102">
                  <c:v>1828.6000000000001</c:v>
                </c:pt>
                <c:pt idx="11103">
                  <c:v>1828.6000000000001</c:v>
                </c:pt>
                <c:pt idx="11104">
                  <c:v>1828.6000000000001</c:v>
                </c:pt>
                <c:pt idx="11105">
                  <c:v>1828.6000000000001</c:v>
                </c:pt>
                <c:pt idx="11106">
                  <c:v>1828.6000000000001</c:v>
                </c:pt>
                <c:pt idx="11107">
                  <c:v>1828.6000000000001</c:v>
                </c:pt>
                <c:pt idx="11108">
                  <c:v>1828.6000000000001</c:v>
                </c:pt>
                <c:pt idx="11109">
                  <c:v>1828.6000000000001</c:v>
                </c:pt>
                <c:pt idx="11110">
                  <c:v>1828.6000000000001</c:v>
                </c:pt>
                <c:pt idx="11111">
                  <c:v>1828.7</c:v>
                </c:pt>
                <c:pt idx="11112">
                  <c:v>1828.7</c:v>
                </c:pt>
                <c:pt idx="11113">
                  <c:v>1828.7</c:v>
                </c:pt>
                <c:pt idx="11114">
                  <c:v>1828.7</c:v>
                </c:pt>
                <c:pt idx="11115">
                  <c:v>1828.7</c:v>
                </c:pt>
                <c:pt idx="11116">
                  <c:v>1828.7</c:v>
                </c:pt>
                <c:pt idx="11117">
                  <c:v>1828.7</c:v>
                </c:pt>
                <c:pt idx="11118">
                  <c:v>1828.7</c:v>
                </c:pt>
                <c:pt idx="11119">
                  <c:v>1828.7</c:v>
                </c:pt>
                <c:pt idx="11120">
                  <c:v>1828.8</c:v>
                </c:pt>
                <c:pt idx="11121">
                  <c:v>1828.8</c:v>
                </c:pt>
                <c:pt idx="11122">
                  <c:v>1828.8</c:v>
                </c:pt>
                <c:pt idx="11123">
                  <c:v>1828.8</c:v>
                </c:pt>
                <c:pt idx="11124">
                  <c:v>1828.8</c:v>
                </c:pt>
                <c:pt idx="11125">
                  <c:v>1828.8</c:v>
                </c:pt>
                <c:pt idx="11126">
                  <c:v>1828.8</c:v>
                </c:pt>
                <c:pt idx="11127">
                  <c:v>1828.8</c:v>
                </c:pt>
                <c:pt idx="11128">
                  <c:v>1828.8999999999999</c:v>
                </c:pt>
                <c:pt idx="11129">
                  <c:v>1828.8999999999999</c:v>
                </c:pt>
                <c:pt idx="11130">
                  <c:v>1828.8999999999999</c:v>
                </c:pt>
                <c:pt idx="11131">
                  <c:v>1828.8999999999999</c:v>
                </c:pt>
                <c:pt idx="11132">
                  <c:v>1828.8999999999999</c:v>
                </c:pt>
                <c:pt idx="11133">
                  <c:v>1828.8999999999999</c:v>
                </c:pt>
                <c:pt idx="11134">
                  <c:v>1828.8999999999999</c:v>
                </c:pt>
                <c:pt idx="11135">
                  <c:v>1828.8999999999999</c:v>
                </c:pt>
                <c:pt idx="11136">
                  <c:v>1828.8999999999999</c:v>
                </c:pt>
                <c:pt idx="11137">
                  <c:v>1828.9999999999998</c:v>
                </c:pt>
                <c:pt idx="11138">
                  <c:v>1828.9999999999998</c:v>
                </c:pt>
                <c:pt idx="11139">
                  <c:v>1828.9999999999998</c:v>
                </c:pt>
                <c:pt idx="11140">
                  <c:v>1828.9999999999998</c:v>
                </c:pt>
                <c:pt idx="11141">
                  <c:v>1828.9999999999998</c:v>
                </c:pt>
                <c:pt idx="11142">
                  <c:v>1828.9999999999998</c:v>
                </c:pt>
                <c:pt idx="11143">
                  <c:v>1828.9999999999998</c:v>
                </c:pt>
                <c:pt idx="11144">
                  <c:v>1828.9999999999998</c:v>
                </c:pt>
                <c:pt idx="11145">
                  <c:v>1828.9999999999998</c:v>
                </c:pt>
                <c:pt idx="11146">
                  <c:v>1829.1000000000001</c:v>
                </c:pt>
                <c:pt idx="11147">
                  <c:v>1829.1000000000001</c:v>
                </c:pt>
                <c:pt idx="11148">
                  <c:v>1829.1000000000001</c:v>
                </c:pt>
                <c:pt idx="11149">
                  <c:v>1829.1000000000001</c:v>
                </c:pt>
                <c:pt idx="11150">
                  <c:v>1829.1000000000001</c:v>
                </c:pt>
                <c:pt idx="11151">
                  <c:v>1829.1000000000001</c:v>
                </c:pt>
                <c:pt idx="11152">
                  <c:v>1829.1000000000001</c:v>
                </c:pt>
                <c:pt idx="11153">
                  <c:v>1829.1000000000001</c:v>
                </c:pt>
                <c:pt idx="11154">
                  <c:v>1829.1000000000001</c:v>
                </c:pt>
                <c:pt idx="11155">
                  <c:v>1829.2</c:v>
                </c:pt>
                <c:pt idx="11156">
                  <c:v>1829.2</c:v>
                </c:pt>
                <c:pt idx="11157">
                  <c:v>1829.2</c:v>
                </c:pt>
                <c:pt idx="11158">
                  <c:v>1829.2</c:v>
                </c:pt>
                <c:pt idx="11159">
                  <c:v>1829.2</c:v>
                </c:pt>
                <c:pt idx="11160">
                  <c:v>1829.2</c:v>
                </c:pt>
                <c:pt idx="11161">
                  <c:v>1829.2</c:v>
                </c:pt>
                <c:pt idx="11162">
                  <c:v>1829.2</c:v>
                </c:pt>
                <c:pt idx="11163">
                  <c:v>1829.2</c:v>
                </c:pt>
                <c:pt idx="11164">
                  <c:v>1829.3</c:v>
                </c:pt>
                <c:pt idx="11165">
                  <c:v>1829.3</c:v>
                </c:pt>
                <c:pt idx="11166">
                  <c:v>1829.3</c:v>
                </c:pt>
                <c:pt idx="11167">
                  <c:v>1829.3</c:v>
                </c:pt>
                <c:pt idx="11168">
                  <c:v>1829.3</c:v>
                </c:pt>
                <c:pt idx="11169">
                  <c:v>1829.3</c:v>
                </c:pt>
                <c:pt idx="11170">
                  <c:v>1829.3</c:v>
                </c:pt>
                <c:pt idx="11171">
                  <c:v>1829.3</c:v>
                </c:pt>
                <c:pt idx="11172">
                  <c:v>1829.3</c:v>
                </c:pt>
                <c:pt idx="11173">
                  <c:v>1829.3999999999999</c:v>
                </c:pt>
                <c:pt idx="11174">
                  <c:v>1829.3999999999999</c:v>
                </c:pt>
                <c:pt idx="11175">
                  <c:v>1829.3999999999999</c:v>
                </c:pt>
                <c:pt idx="11176">
                  <c:v>1829.3999999999999</c:v>
                </c:pt>
                <c:pt idx="11177">
                  <c:v>1829.3999999999999</c:v>
                </c:pt>
                <c:pt idx="11178">
                  <c:v>1829.3999999999999</c:v>
                </c:pt>
                <c:pt idx="11179">
                  <c:v>1829.3999999999999</c:v>
                </c:pt>
                <c:pt idx="11180">
                  <c:v>1829.3999999999999</c:v>
                </c:pt>
                <c:pt idx="11181">
                  <c:v>1829.3999999999999</c:v>
                </c:pt>
                <c:pt idx="11182">
                  <c:v>1829.4999999999998</c:v>
                </c:pt>
                <c:pt idx="11183">
                  <c:v>1829.4999999999998</c:v>
                </c:pt>
                <c:pt idx="11184">
                  <c:v>1829.4999999999998</c:v>
                </c:pt>
                <c:pt idx="11185">
                  <c:v>1829.4999999999998</c:v>
                </c:pt>
                <c:pt idx="11186">
                  <c:v>1829.4999999999998</c:v>
                </c:pt>
                <c:pt idx="11187">
                  <c:v>1829.4999999999998</c:v>
                </c:pt>
                <c:pt idx="11188">
                  <c:v>1829.4999999999998</c:v>
                </c:pt>
                <c:pt idx="11189">
                  <c:v>1829.4999999999998</c:v>
                </c:pt>
                <c:pt idx="11190">
                  <c:v>1829.4999999999998</c:v>
                </c:pt>
                <c:pt idx="11191">
                  <c:v>1829.6000000000001</c:v>
                </c:pt>
                <c:pt idx="11192">
                  <c:v>1829.6000000000001</c:v>
                </c:pt>
                <c:pt idx="11193">
                  <c:v>1829.6000000000001</c:v>
                </c:pt>
                <c:pt idx="11194">
                  <c:v>1829.6000000000001</c:v>
                </c:pt>
                <c:pt idx="11195">
                  <c:v>1829.6000000000001</c:v>
                </c:pt>
                <c:pt idx="11196">
                  <c:v>1829.6000000000001</c:v>
                </c:pt>
                <c:pt idx="11197">
                  <c:v>1829.6000000000001</c:v>
                </c:pt>
                <c:pt idx="11198">
                  <c:v>1829.6000000000001</c:v>
                </c:pt>
                <c:pt idx="11199">
                  <c:v>1829.6000000000001</c:v>
                </c:pt>
                <c:pt idx="11200">
                  <c:v>1829.7</c:v>
                </c:pt>
                <c:pt idx="11201">
                  <c:v>1829.7</c:v>
                </c:pt>
                <c:pt idx="11202">
                  <c:v>1829.7</c:v>
                </c:pt>
                <c:pt idx="11203">
                  <c:v>1829.7</c:v>
                </c:pt>
                <c:pt idx="11204">
                  <c:v>1829.7</c:v>
                </c:pt>
                <c:pt idx="11205">
                  <c:v>1829.7</c:v>
                </c:pt>
                <c:pt idx="11206">
                  <c:v>1829.7</c:v>
                </c:pt>
                <c:pt idx="11207">
                  <c:v>1829.7</c:v>
                </c:pt>
                <c:pt idx="11208">
                  <c:v>1829.7</c:v>
                </c:pt>
                <c:pt idx="11209">
                  <c:v>1829.8</c:v>
                </c:pt>
                <c:pt idx="11210">
                  <c:v>1829.8</c:v>
                </c:pt>
                <c:pt idx="11211">
                  <c:v>1829.8</c:v>
                </c:pt>
                <c:pt idx="11212">
                  <c:v>1829.8</c:v>
                </c:pt>
                <c:pt idx="11213">
                  <c:v>1829.8</c:v>
                </c:pt>
                <c:pt idx="11214">
                  <c:v>1829.8</c:v>
                </c:pt>
                <c:pt idx="11215">
                  <c:v>1829.8</c:v>
                </c:pt>
                <c:pt idx="11216">
                  <c:v>1829.8</c:v>
                </c:pt>
                <c:pt idx="11217">
                  <c:v>1829.8999999999999</c:v>
                </c:pt>
                <c:pt idx="11218">
                  <c:v>1829.8999999999999</c:v>
                </c:pt>
                <c:pt idx="11219">
                  <c:v>1829.8999999999999</c:v>
                </c:pt>
                <c:pt idx="11220">
                  <c:v>1829.8999999999999</c:v>
                </c:pt>
                <c:pt idx="11221">
                  <c:v>1829.8999999999999</c:v>
                </c:pt>
                <c:pt idx="11222">
                  <c:v>1829.8999999999999</c:v>
                </c:pt>
                <c:pt idx="11223">
                  <c:v>1829.8999999999999</c:v>
                </c:pt>
                <c:pt idx="11224">
                  <c:v>1829.8999999999999</c:v>
                </c:pt>
                <c:pt idx="11225">
                  <c:v>1829.8999999999999</c:v>
                </c:pt>
                <c:pt idx="11226">
                  <c:v>1829.9999999999998</c:v>
                </c:pt>
                <c:pt idx="11227">
                  <c:v>1829.9999999999998</c:v>
                </c:pt>
                <c:pt idx="11228">
                  <c:v>1829.9999999999998</c:v>
                </c:pt>
                <c:pt idx="11229">
                  <c:v>1829.9999999999998</c:v>
                </c:pt>
                <c:pt idx="11230">
                  <c:v>1829.9999999999998</c:v>
                </c:pt>
                <c:pt idx="11231">
                  <c:v>1829.9999999999998</c:v>
                </c:pt>
                <c:pt idx="11232">
                  <c:v>1829.9999999999998</c:v>
                </c:pt>
                <c:pt idx="11233">
                  <c:v>1829.9999999999998</c:v>
                </c:pt>
                <c:pt idx="11234">
                  <c:v>1829.9999999999998</c:v>
                </c:pt>
                <c:pt idx="11235">
                  <c:v>1830.1000000000001</c:v>
                </c:pt>
                <c:pt idx="11236">
                  <c:v>1830.1000000000001</c:v>
                </c:pt>
                <c:pt idx="11237">
                  <c:v>1830.1000000000001</c:v>
                </c:pt>
                <c:pt idx="11238">
                  <c:v>1830.1000000000001</c:v>
                </c:pt>
                <c:pt idx="11239">
                  <c:v>1830.1000000000001</c:v>
                </c:pt>
                <c:pt idx="11240">
                  <c:v>1830.1000000000001</c:v>
                </c:pt>
                <c:pt idx="11241">
                  <c:v>1830.1000000000001</c:v>
                </c:pt>
                <c:pt idx="11242">
                  <c:v>1830.1000000000001</c:v>
                </c:pt>
                <c:pt idx="11243">
                  <c:v>1830.1000000000001</c:v>
                </c:pt>
                <c:pt idx="11244">
                  <c:v>1830.2</c:v>
                </c:pt>
                <c:pt idx="11245">
                  <c:v>1830.2</c:v>
                </c:pt>
                <c:pt idx="11246">
                  <c:v>1830.2</c:v>
                </c:pt>
                <c:pt idx="11247">
                  <c:v>1830.2</c:v>
                </c:pt>
                <c:pt idx="11248">
                  <c:v>1830.2</c:v>
                </c:pt>
                <c:pt idx="11249">
                  <c:v>1830.2</c:v>
                </c:pt>
                <c:pt idx="11250">
                  <c:v>1830.2</c:v>
                </c:pt>
                <c:pt idx="11251">
                  <c:v>1830.2</c:v>
                </c:pt>
                <c:pt idx="11252">
                  <c:v>1830.2</c:v>
                </c:pt>
                <c:pt idx="11253">
                  <c:v>1830.3</c:v>
                </c:pt>
                <c:pt idx="11254">
                  <c:v>1830.3</c:v>
                </c:pt>
                <c:pt idx="11255">
                  <c:v>1830.3</c:v>
                </c:pt>
                <c:pt idx="11256">
                  <c:v>1830.3</c:v>
                </c:pt>
                <c:pt idx="11257">
                  <c:v>1830.3</c:v>
                </c:pt>
                <c:pt idx="11258">
                  <c:v>1830.3</c:v>
                </c:pt>
                <c:pt idx="11259">
                  <c:v>1830.3</c:v>
                </c:pt>
                <c:pt idx="11260">
                  <c:v>1830.3</c:v>
                </c:pt>
                <c:pt idx="11261">
                  <c:v>1830.3</c:v>
                </c:pt>
                <c:pt idx="11262">
                  <c:v>1830.3999999999999</c:v>
                </c:pt>
                <c:pt idx="11263">
                  <c:v>1830.3999999999999</c:v>
                </c:pt>
                <c:pt idx="11264">
                  <c:v>1830.3999999999999</c:v>
                </c:pt>
                <c:pt idx="11265">
                  <c:v>1830.3999999999999</c:v>
                </c:pt>
                <c:pt idx="11266">
                  <c:v>1830.3999999999999</c:v>
                </c:pt>
                <c:pt idx="11267">
                  <c:v>1830.3999999999999</c:v>
                </c:pt>
                <c:pt idx="11268">
                  <c:v>1830.3999999999999</c:v>
                </c:pt>
                <c:pt idx="11269">
                  <c:v>1830.3999999999999</c:v>
                </c:pt>
                <c:pt idx="11270">
                  <c:v>1830.3999999999999</c:v>
                </c:pt>
                <c:pt idx="11271">
                  <c:v>1830.4999999999998</c:v>
                </c:pt>
                <c:pt idx="11272">
                  <c:v>1830.4999999999998</c:v>
                </c:pt>
                <c:pt idx="11273">
                  <c:v>1830.4999999999998</c:v>
                </c:pt>
                <c:pt idx="11274">
                  <c:v>1830.4999999999998</c:v>
                </c:pt>
                <c:pt idx="11275">
                  <c:v>1830.4999999999998</c:v>
                </c:pt>
                <c:pt idx="11276">
                  <c:v>1830.4999999999998</c:v>
                </c:pt>
                <c:pt idx="11277">
                  <c:v>1830.4999999999998</c:v>
                </c:pt>
                <c:pt idx="11278">
                  <c:v>1830.4999999999998</c:v>
                </c:pt>
                <c:pt idx="11279">
                  <c:v>1830.4999999999998</c:v>
                </c:pt>
                <c:pt idx="11280">
                  <c:v>1830.6000000000001</c:v>
                </c:pt>
                <c:pt idx="11281">
                  <c:v>1830.6000000000001</c:v>
                </c:pt>
                <c:pt idx="11282">
                  <c:v>1830.6000000000001</c:v>
                </c:pt>
                <c:pt idx="11283">
                  <c:v>1830.6000000000001</c:v>
                </c:pt>
                <c:pt idx="11284">
                  <c:v>1830.6000000000001</c:v>
                </c:pt>
                <c:pt idx="11285">
                  <c:v>1830.6000000000001</c:v>
                </c:pt>
                <c:pt idx="11286">
                  <c:v>1830.6000000000001</c:v>
                </c:pt>
                <c:pt idx="11287">
                  <c:v>1830.6000000000001</c:v>
                </c:pt>
                <c:pt idx="11288">
                  <c:v>1830.6000000000001</c:v>
                </c:pt>
                <c:pt idx="11289">
                  <c:v>1830.7</c:v>
                </c:pt>
                <c:pt idx="11290">
                  <c:v>1830.7</c:v>
                </c:pt>
                <c:pt idx="11291">
                  <c:v>1830.7</c:v>
                </c:pt>
                <c:pt idx="11292">
                  <c:v>1830.7</c:v>
                </c:pt>
                <c:pt idx="11293">
                  <c:v>1830.7</c:v>
                </c:pt>
                <c:pt idx="11294">
                  <c:v>1830.7</c:v>
                </c:pt>
                <c:pt idx="11295">
                  <c:v>1830.7</c:v>
                </c:pt>
                <c:pt idx="11296">
                  <c:v>1830.7</c:v>
                </c:pt>
                <c:pt idx="11297">
                  <c:v>1830.7</c:v>
                </c:pt>
                <c:pt idx="11298">
                  <c:v>1830.8</c:v>
                </c:pt>
                <c:pt idx="11299">
                  <c:v>1830.8</c:v>
                </c:pt>
                <c:pt idx="11300">
                  <c:v>1830.8</c:v>
                </c:pt>
                <c:pt idx="11301">
                  <c:v>1830.8</c:v>
                </c:pt>
                <c:pt idx="11302">
                  <c:v>1830.8</c:v>
                </c:pt>
                <c:pt idx="11303">
                  <c:v>1830.8</c:v>
                </c:pt>
                <c:pt idx="11304">
                  <c:v>1830.8</c:v>
                </c:pt>
                <c:pt idx="11305">
                  <c:v>1830.8</c:v>
                </c:pt>
                <c:pt idx="11306">
                  <c:v>1830.8999999999999</c:v>
                </c:pt>
                <c:pt idx="11307">
                  <c:v>1830.8999999999999</c:v>
                </c:pt>
                <c:pt idx="11308">
                  <c:v>1830.8999999999999</c:v>
                </c:pt>
                <c:pt idx="11309">
                  <c:v>1830.8999999999999</c:v>
                </c:pt>
                <c:pt idx="11310">
                  <c:v>1830.8999999999999</c:v>
                </c:pt>
                <c:pt idx="11311">
                  <c:v>1830.8999999999999</c:v>
                </c:pt>
                <c:pt idx="11312">
                  <c:v>1830.8999999999999</c:v>
                </c:pt>
                <c:pt idx="11313">
                  <c:v>1830.8999999999999</c:v>
                </c:pt>
                <c:pt idx="11314">
                  <c:v>1830.8999999999999</c:v>
                </c:pt>
                <c:pt idx="11315">
                  <c:v>1830.9999999999998</c:v>
                </c:pt>
                <c:pt idx="11316">
                  <c:v>1830.9999999999998</c:v>
                </c:pt>
                <c:pt idx="11317">
                  <c:v>1830.9999999999998</c:v>
                </c:pt>
                <c:pt idx="11318">
                  <c:v>1830.9999999999998</c:v>
                </c:pt>
                <c:pt idx="11319">
                  <c:v>1830.9999999999998</c:v>
                </c:pt>
                <c:pt idx="11320">
                  <c:v>1830.9999999999998</c:v>
                </c:pt>
                <c:pt idx="11321">
                  <c:v>1830.9999999999998</c:v>
                </c:pt>
                <c:pt idx="11322">
                  <c:v>1830.9999999999998</c:v>
                </c:pt>
                <c:pt idx="11323">
                  <c:v>1830.9999999999998</c:v>
                </c:pt>
                <c:pt idx="11324">
                  <c:v>1831.1000000000001</c:v>
                </c:pt>
                <c:pt idx="11325">
                  <c:v>1831.1000000000001</c:v>
                </c:pt>
                <c:pt idx="11326">
                  <c:v>1831.1000000000001</c:v>
                </c:pt>
                <c:pt idx="11327">
                  <c:v>1831.1000000000001</c:v>
                </c:pt>
                <c:pt idx="11328">
                  <c:v>1831.1000000000001</c:v>
                </c:pt>
                <c:pt idx="11329">
                  <c:v>1831.1000000000001</c:v>
                </c:pt>
                <c:pt idx="11330">
                  <c:v>1831.1000000000001</c:v>
                </c:pt>
                <c:pt idx="11331">
                  <c:v>1831.1000000000001</c:v>
                </c:pt>
                <c:pt idx="11332">
                  <c:v>1831.1000000000001</c:v>
                </c:pt>
                <c:pt idx="11333">
                  <c:v>1831.2</c:v>
                </c:pt>
                <c:pt idx="11334">
                  <c:v>1831.2</c:v>
                </c:pt>
                <c:pt idx="11335">
                  <c:v>1831.2</c:v>
                </c:pt>
                <c:pt idx="11336">
                  <c:v>1831.2</c:v>
                </c:pt>
                <c:pt idx="11337">
                  <c:v>1831.2</c:v>
                </c:pt>
                <c:pt idx="11338">
                  <c:v>1831.2</c:v>
                </c:pt>
                <c:pt idx="11339">
                  <c:v>1831.2</c:v>
                </c:pt>
                <c:pt idx="11340">
                  <c:v>1831.2</c:v>
                </c:pt>
                <c:pt idx="11341">
                  <c:v>1831.2</c:v>
                </c:pt>
                <c:pt idx="11342">
                  <c:v>1831.3</c:v>
                </c:pt>
                <c:pt idx="11343">
                  <c:v>1831.3</c:v>
                </c:pt>
                <c:pt idx="11344">
                  <c:v>1831.3</c:v>
                </c:pt>
                <c:pt idx="11345">
                  <c:v>1831.3</c:v>
                </c:pt>
                <c:pt idx="11346">
                  <c:v>1831.3</c:v>
                </c:pt>
                <c:pt idx="11347">
                  <c:v>1831.3</c:v>
                </c:pt>
                <c:pt idx="11348">
                  <c:v>1831.3</c:v>
                </c:pt>
                <c:pt idx="11349">
                  <c:v>1831.3</c:v>
                </c:pt>
                <c:pt idx="11350">
                  <c:v>1831.3</c:v>
                </c:pt>
                <c:pt idx="11351">
                  <c:v>1831.3999999999999</c:v>
                </c:pt>
                <c:pt idx="11352">
                  <c:v>1831.3999999999999</c:v>
                </c:pt>
                <c:pt idx="11353">
                  <c:v>1831.3999999999999</c:v>
                </c:pt>
                <c:pt idx="11354">
                  <c:v>1831.3999999999999</c:v>
                </c:pt>
                <c:pt idx="11355">
                  <c:v>1831.3999999999999</c:v>
                </c:pt>
                <c:pt idx="11356">
                  <c:v>1831.3999999999999</c:v>
                </c:pt>
                <c:pt idx="11357">
                  <c:v>1831.3999999999999</c:v>
                </c:pt>
                <c:pt idx="11358">
                  <c:v>1831.3999999999999</c:v>
                </c:pt>
                <c:pt idx="11359">
                  <c:v>1831.3999999999999</c:v>
                </c:pt>
                <c:pt idx="11360">
                  <c:v>1831.4999999999998</c:v>
                </c:pt>
                <c:pt idx="11361">
                  <c:v>1831.4999999999998</c:v>
                </c:pt>
                <c:pt idx="11362">
                  <c:v>1831.4999999999998</c:v>
                </c:pt>
                <c:pt idx="11363">
                  <c:v>1831.4999999999998</c:v>
                </c:pt>
                <c:pt idx="11364">
                  <c:v>1831.4999999999998</c:v>
                </c:pt>
                <c:pt idx="11365">
                  <c:v>1831.4999999999998</c:v>
                </c:pt>
                <c:pt idx="11366">
                  <c:v>1831.4999999999998</c:v>
                </c:pt>
                <c:pt idx="11367">
                  <c:v>1831.4999999999998</c:v>
                </c:pt>
                <c:pt idx="11368">
                  <c:v>1831.4999999999998</c:v>
                </c:pt>
                <c:pt idx="11369">
                  <c:v>1831.6000000000001</c:v>
                </c:pt>
                <c:pt idx="11370">
                  <c:v>1831.6000000000001</c:v>
                </c:pt>
                <c:pt idx="11371">
                  <c:v>1831.6000000000001</c:v>
                </c:pt>
                <c:pt idx="11372">
                  <c:v>1831.6000000000001</c:v>
                </c:pt>
                <c:pt idx="11373">
                  <c:v>1831.6000000000001</c:v>
                </c:pt>
                <c:pt idx="11374">
                  <c:v>1831.6000000000001</c:v>
                </c:pt>
                <c:pt idx="11375">
                  <c:v>1831.6000000000001</c:v>
                </c:pt>
                <c:pt idx="11376">
                  <c:v>1831.6000000000001</c:v>
                </c:pt>
                <c:pt idx="11377">
                  <c:v>1831.6000000000001</c:v>
                </c:pt>
                <c:pt idx="11378">
                  <c:v>1831.7</c:v>
                </c:pt>
                <c:pt idx="11379">
                  <c:v>1831.7</c:v>
                </c:pt>
                <c:pt idx="11380">
                  <c:v>1831.7</c:v>
                </c:pt>
                <c:pt idx="11381">
                  <c:v>1831.7</c:v>
                </c:pt>
                <c:pt idx="11382">
                  <c:v>1831.7</c:v>
                </c:pt>
                <c:pt idx="11383">
                  <c:v>1831.7</c:v>
                </c:pt>
                <c:pt idx="11384">
                  <c:v>1831.7</c:v>
                </c:pt>
                <c:pt idx="11385">
                  <c:v>1831.7</c:v>
                </c:pt>
                <c:pt idx="11386">
                  <c:v>1831.8</c:v>
                </c:pt>
                <c:pt idx="11387">
                  <c:v>1831.8</c:v>
                </c:pt>
                <c:pt idx="11388">
                  <c:v>1831.8</c:v>
                </c:pt>
                <c:pt idx="11389">
                  <c:v>1831.8</c:v>
                </c:pt>
                <c:pt idx="11390">
                  <c:v>1831.8</c:v>
                </c:pt>
                <c:pt idx="11391">
                  <c:v>1831.8</c:v>
                </c:pt>
                <c:pt idx="11392">
                  <c:v>1831.8</c:v>
                </c:pt>
                <c:pt idx="11393">
                  <c:v>1831.8</c:v>
                </c:pt>
                <c:pt idx="11394">
                  <c:v>1831.8</c:v>
                </c:pt>
                <c:pt idx="11395">
                  <c:v>1831.8999999999999</c:v>
                </c:pt>
                <c:pt idx="11396">
                  <c:v>1831.8999999999999</c:v>
                </c:pt>
                <c:pt idx="11397">
                  <c:v>1831.8999999999999</c:v>
                </c:pt>
                <c:pt idx="11398">
                  <c:v>1831.8999999999999</c:v>
                </c:pt>
                <c:pt idx="11399">
                  <c:v>1831.8999999999999</c:v>
                </c:pt>
                <c:pt idx="11400">
                  <c:v>1831.8999999999999</c:v>
                </c:pt>
                <c:pt idx="11401">
                  <c:v>1831.8999999999999</c:v>
                </c:pt>
                <c:pt idx="11402">
                  <c:v>1831.8999999999999</c:v>
                </c:pt>
                <c:pt idx="11403">
                  <c:v>1831.8999999999999</c:v>
                </c:pt>
                <c:pt idx="11404">
                  <c:v>1831.9999999999998</c:v>
                </c:pt>
                <c:pt idx="11405">
                  <c:v>1831.9999999999998</c:v>
                </c:pt>
                <c:pt idx="11406">
                  <c:v>1831.9999999999998</c:v>
                </c:pt>
                <c:pt idx="11407">
                  <c:v>1831.9999999999998</c:v>
                </c:pt>
                <c:pt idx="11408">
                  <c:v>1831.9999999999998</c:v>
                </c:pt>
                <c:pt idx="11409">
                  <c:v>1831.9999999999998</c:v>
                </c:pt>
                <c:pt idx="11410">
                  <c:v>1831.9999999999998</c:v>
                </c:pt>
                <c:pt idx="11411">
                  <c:v>1831.9999999999998</c:v>
                </c:pt>
                <c:pt idx="11412">
                  <c:v>1831.9999999999998</c:v>
                </c:pt>
                <c:pt idx="11413">
                  <c:v>1832.1000000000001</c:v>
                </c:pt>
                <c:pt idx="11414">
                  <c:v>1832.1000000000001</c:v>
                </c:pt>
                <c:pt idx="11415">
                  <c:v>1832.1000000000001</c:v>
                </c:pt>
                <c:pt idx="11416">
                  <c:v>1832.1000000000001</c:v>
                </c:pt>
                <c:pt idx="11417">
                  <c:v>1832.1000000000001</c:v>
                </c:pt>
                <c:pt idx="11418">
                  <c:v>1832.1000000000001</c:v>
                </c:pt>
                <c:pt idx="11419">
                  <c:v>1832.1000000000001</c:v>
                </c:pt>
                <c:pt idx="11420">
                  <c:v>1832.1000000000001</c:v>
                </c:pt>
                <c:pt idx="11421">
                  <c:v>1832.1000000000001</c:v>
                </c:pt>
                <c:pt idx="11422">
                  <c:v>1832.2</c:v>
                </c:pt>
                <c:pt idx="11423">
                  <c:v>1832.2</c:v>
                </c:pt>
                <c:pt idx="11424">
                  <c:v>1832.2</c:v>
                </c:pt>
                <c:pt idx="11425">
                  <c:v>1832.2</c:v>
                </c:pt>
                <c:pt idx="11426">
                  <c:v>1832.2</c:v>
                </c:pt>
                <c:pt idx="11427">
                  <c:v>1832.2</c:v>
                </c:pt>
                <c:pt idx="11428">
                  <c:v>1832.2</c:v>
                </c:pt>
                <c:pt idx="11429">
                  <c:v>1832.2</c:v>
                </c:pt>
                <c:pt idx="11430">
                  <c:v>1832.2</c:v>
                </c:pt>
                <c:pt idx="11431">
                  <c:v>1832.3</c:v>
                </c:pt>
                <c:pt idx="11432">
                  <c:v>1832.3</c:v>
                </c:pt>
                <c:pt idx="11433">
                  <c:v>1832.3</c:v>
                </c:pt>
                <c:pt idx="11434">
                  <c:v>1832.3</c:v>
                </c:pt>
                <c:pt idx="11435">
                  <c:v>1832.3</c:v>
                </c:pt>
                <c:pt idx="11436">
                  <c:v>1832.3</c:v>
                </c:pt>
                <c:pt idx="11437">
                  <c:v>1832.3</c:v>
                </c:pt>
                <c:pt idx="11438">
                  <c:v>1832.3</c:v>
                </c:pt>
                <c:pt idx="11439">
                  <c:v>1832.3</c:v>
                </c:pt>
                <c:pt idx="11440">
                  <c:v>1832.3999999999999</c:v>
                </c:pt>
                <c:pt idx="11441">
                  <c:v>1832.3999999999999</c:v>
                </c:pt>
                <c:pt idx="11442">
                  <c:v>1832.3999999999999</c:v>
                </c:pt>
                <c:pt idx="11443">
                  <c:v>1832.6000000000001</c:v>
                </c:pt>
                <c:pt idx="11444">
                  <c:v>1832.7</c:v>
                </c:pt>
                <c:pt idx="11445">
                  <c:v>1832.8</c:v>
                </c:pt>
                <c:pt idx="11446">
                  <c:v>1832.9999999999998</c:v>
                </c:pt>
                <c:pt idx="11447">
                  <c:v>1833.1000000000001</c:v>
                </c:pt>
                <c:pt idx="11448">
                  <c:v>1833.2</c:v>
                </c:pt>
                <c:pt idx="11449">
                  <c:v>1833.3999999999999</c:v>
                </c:pt>
                <c:pt idx="11450">
                  <c:v>1833.4999999999998</c:v>
                </c:pt>
                <c:pt idx="11451">
                  <c:v>1833.6000000000001</c:v>
                </c:pt>
                <c:pt idx="11452">
                  <c:v>1833.8</c:v>
                </c:pt>
                <c:pt idx="11453">
                  <c:v>1833.8999999999999</c:v>
                </c:pt>
                <c:pt idx="11454">
                  <c:v>1833.9999999999998</c:v>
                </c:pt>
                <c:pt idx="11455">
                  <c:v>1834.1000000000001</c:v>
                </c:pt>
                <c:pt idx="11456">
                  <c:v>1834.3</c:v>
                </c:pt>
                <c:pt idx="11457">
                  <c:v>1834.3999999999999</c:v>
                </c:pt>
                <c:pt idx="11458">
                  <c:v>1834.4999999999998</c:v>
                </c:pt>
                <c:pt idx="11459">
                  <c:v>1834.7</c:v>
                </c:pt>
                <c:pt idx="11460">
                  <c:v>1834.8</c:v>
                </c:pt>
                <c:pt idx="11461">
                  <c:v>1834.8999999999999</c:v>
                </c:pt>
                <c:pt idx="11462">
                  <c:v>1835.1000000000001</c:v>
                </c:pt>
                <c:pt idx="11463">
                  <c:v>1835.2</c:v>
                </c:pt>
                <c:pt idx="11464">
                  <c:v>1835.3</c:v>
                </c:pt>
                <c:pt idx="11465">
                  <c:v>1835.3999999999999</c:v>
                </c:pt>
                <c:pt idx="11466">
                  <c:v>1835.6000000000001</c:v>
                </c:pt>
                <c:pt idx="11467">
                  <c:v>1835.7</c:v>
                </c:pt>
                <c:pt idx="11468">
                  <c:v>1835.8</c:v>
                </c:pt>
                <c:pt idx="11469">
                  <c:v>1835.9999999999998</c:v>
                </c:pt>
                <c:pt idx="11470">
                  <c:v>1836.1000000000001</c:v>
                </c:pt>
                <c:pt idx="11471">
                  <c:v>1836.2</c:v>
                </c:pt>
                <c:pt idx="11472">
                  <c:v>1836.3999999999999</c:v>
                </c:pt>
                <c:pt idx="11473">
                  <c:v>1836.4999999999998</c:v>
                </c:pt>
                <c:pt idx="11474">
                  <c:v>1836.6000000000001</c:v>
                </c:pt>
                <c:pt idx="11475">
                  <c:v>1836.8</c:v>
                </c:pt>
                <c:pt idx="11476">
                  <c:v>1836.8999999999999</c:v>
                </c:pt>
                <c:pt idx="11477">
                  <c:v>1836.9999999999998</c:v>
                </c:pt>
                <c:pt idx="11478">
                  <c:v>1837.1000000000001</c:v>
                </c:pt>
                <c:pt idx="11479">
                  <c:v>1837.3</c:v>
                </c:pt>
                <c:pt idx="11480">
                  <c:v>1837.3999999999999</c:v>
                </c:pt>
                <c:pt idx="11481">
                  <c:v>1837.4999999999998</c:v>
                </c:pt>
                <c:pt idx="11482">
                  <c:v>1837.7</c:v>
                </c:pt>
                <c:pt idx="11483">
                  <c:v>1837.8</c:v>
                </c:pt>
                <c:pt idx="11484">
                  <c:v>1837.8999999999999</c:v>
                </c:pt>
                <c:pt idx="11485">
                  <c:v>1838.1000000000001</c:v>
                </c:pt>
                <c:pt idx="11486">
                  <c:v>1838.2</c:v>
                </c:pt>
                <c:pt idx="11487">
                  <c:v>1838.3</c:v>
                </c:pt>
                <c:pt idx="11488">
                  <c:v>1838.4999999999998</c:v>
                </c:pt>
                <c:pt idx="11489">
                  <c:v>1838.6000000000001</c:v>
                </c:pt>
                <c:pt idx="11490">
                  <c:v>1838.7</c:v>
                </c:pt>
                <c:pt idx="11491">
                  <c:v>1838.8</c:v>
                </c:pt>
                <c:pt idx="11492">
                  <c:v>1838.9999999999998</c:v>
                </c:pt>
                <c:pt idx="11493">
                  <c:v>1839.1000000000001</c:v>
                </c:pt>
                <c:pt idx="11494">
                  <c:v>1839.2</c:v>
                </c:pt>
                <c:pt idx="11495">
                  <c:v>1839.3999999999999</c:v>
                </c:pt>
                <c:pt idx="11496">
                  <c:v>1839.4999999999998</c:v>
                </c:pt>
                <c:pt idx="11497">
                  <c:v>1839.6000000000001</c:v>
                </c:pt>
                <c:pt idx="11498">
                  <c:v>1839.7</c:v>
                </c:pt>
                <c:pt idx="11499">
                  <c:v>1839.8</c:v>
                </c:pt>
                <c:pt idx="11500">
                  <c:v>1839.8999999999999</c:v>
                </c:pt>
                <c:pt idx="11501">
                  <c:v>1839.9999999999998</c:v>
                </c:pt>
                <c:pt idx="11502">
                  <c:v>1840.1000000000001</c:v>
                </c:pt>
                <c:pt idx="11503">
                  <c:v>1840.2</c:v>
                </c:pt>
                <c:pt idx="11504">
                  <c:v>1840.3</c:v>
                </c:pt>
                <c:pt idx="11505">
                  <c:v>1840.3999999999999</c:v>
                </c:pt>
                <c:pt idx="11506">
                  <c:v>1840.4999999999998</c:v>
                </c:pt>
                <c:pt idx="11507">
                  <c:v>1840.4999999999998</c:v>
                </c:pt>
                <c:pt idx="11508">
                  <c:v>1840.6000000000001</c:v>
                </c:pt>
                <c:pt idx="11509">
                  <c:v>1840.7</c:v>
                </c:pt>
                <c:pt idx="11510">
                  <c:v>1840.8</c:v>
                </c:pt>
                <c:pt idx="11511">
                  <c:v>1840.8999999999999</c:v>
                </c:pt>
                <c:pt idx="11512">
                  <c:v>1840.9999999999998</c:v>
                </c:pt>
                <c:pt idx="11513">
                  <c:v>1841.1000000000001</c:v>
                </c:pt>
                <c:pt idx="11514">
                  <c:v>1841.2</c:v>
                </c:pt>
                <c:pt idx="11515">
                  <c:v>1841.3</c:v>
                </c:pt>
                <c:pt idx="11516">
                  <c:v>1841.3999999999999</c:v>
                </c:pt>
                <c:pt idx="11517">
                  <c:v>1841.4999999999998</c:v>
                </c:pt>
                <c:pt idx="11518">
                  <c:v>1841.4999999999998</c:v>
                </c:pt>
                <c:pt idx="11519">
                  <c:v>1841.6000000000001</c:v>
                </c:pt>
                <c:pt idx="11520">
                  <c:v>1841.7</c:v>
                </c:pt>
                <c:pt idx="11521">
                  <c:v>1841.8</c:v>
                </c:pt>
                <c:pt idx="11522">
                  <c:v>1841.8999999999999</c:v>
                </c:pt>
                <c:pt idx="11523">
                  <c:v>1841.9999999999998</c:v>
                </c:pt>
                <c:pt idx="11524">
                  <c:v>1842.1000000000001</c:v>
                </c:pt>
                <c:pt idx="11525">
                  <c:v>1842.2</c:v>
                </c:pt>
                <c:pt idx="11526">
                  <c:v>1842.3</c:v>
                </c:pt>
                <c:pt idx="11527">
                  <c:v>1842.3999999999999</c:v>
                </c:pt>
                <c:pt idx="11528">
                  <c:v>1842.3999999999999</c:v>
                </c:pt>
                <c:pt idx="11529">
                  <c:v>1842.4999999999998</c:v>
                </c:pt>
                <c:pt idx="11530">
                  <c:v>1842.6000000000001</c:v>
                </c:pt>
                <c:pt idx="11531">
                  <c:v>1842.7</c:v>
                </c:pt>
                <c:pt idx="11532">
                  <c:v>1842.8</c:v>
                </c:pt>
                <c:pt idx="11533">
                  <c:v>1842.8999999999999</c:v>
                </c:pt>
                <c:pt idx="11534">
                  <c:v>1842.9999999999998</c:v>
                </c:pt>
                <c:pt idx="11535">
                  <c:v>1843.1000000000001</c:v>
                </c:pt>
                <c:pt idx="11536">
                  <c:v>1843.2</c:v>
                </c:pt>
                <c:pt idx="11537">
                  <c:v>1843.3</c:v>
                </c:pt>
                <c:pt idx="11538">
                  <c:v>1843.3999999999999</c:v>
                </c:pt>
                <c:pt idx="11539">
                  <c:v>1843.3999999999999</c:v>
                </c:pt>
                <c:pt idx="11540">
                  <c:v>1843.4999999999998</c:v>
                </c:pt>
                <c:pt idx="11541">
                  <c:v>1843.6000000000001</c:v>
                </c:pt>
                <c:pt idx="11542">
                  <c:v>1843.7</c:v>
                </c:pt>
                <c:pt idx="11543">
                  <c:v>1843.8</c:v>
                </c:pt>
                <c:pt idx="11544">
                  <c:v>1843.8999999999999</c:v>
                </c:pt>
                <c:pt idx="11545">
                  <c:v>1843.9999999999998</c:v>
                </c:pt>
                <c:pt idx="11546">
                  <c:v>1844.1000000000001</c:v>
                </c:pt>
                <c:pt idx="11547">
                  <c:v>1844.2</c:v>
                </c:pt>
                <c:pt idx="11548">
                  <c:v>1844.3</c:v>
                </c:pt>
                <c:pt idx="11549">
                  <c:v>1844.3999999999999</c:v>
                </c:pt>
                <c:pt idx="11550">
                  <c:v>1844.3999999999999</c:v>
                </c:pt>
                <c:pt idx="11551">
                  <c:v>1844.4999999999998</c:v>
                </c:pt>
                <c:pt idx="11552">
                  <c:v>1844.6000000000001</c:v>
                </c:pt>
                <c:pt idx="11553">
                  <c:v>1844.7</c:v>
                </c:pt>
                <c:pt idx="11554">
                  <c:v>1844.8</c:v>
                </c:pt>
                <c:pt idx="11555">
                  <c:v>1844.8999999999999</c:v>
                </c:pt>
                <c:pt idx="11556">
                  <c:v>1844.9999999999998</c:v>
                </c:pt>
                <c:pt idx="11557">
                  <c:v>1845.1000000000001</c:v>
                </c:pt>
                <c:pt idx="11558">
                  <c:v>1845.2</c:v>
                </c:pt>
                <c:pt idx="11559">
                  <c:v>1845.3</c:v>
                </c:pt>
                <c:pt idx="11560">
                  <c:v>1845.3</c:v>
                </c:pt>
                <c:pt idx="11561">
                  <c:v>1845.3999999999999</c:v>
                </c:pt>
                <c:pt idx="11562">
                  <c:v>1845.4999999999998</c:v>
                </c:pt>
                <c:pt idx="11563">
                  <c:v>1845.6000000000001</c:v>
                </c:pt>
                <c:pt idx="11564">
                  <c:v>1845.7</c:v>
                </c:pt>
                <c:pt idx="11565">
                  <c:v>1845.8</c:v>
                </c:pt>
                <c:pt idx="11566">
                  <c:v>1845.8999999999999</c:v>
                </c:pt>
                <c:pt idx="11567">
                  <c:v>1845.9999999999998</c:v>
                </c:pt>
                <c:pt idx="11568">
                  <c:v>1846.1000000000001</c:v>
                </c:pt>
                <c:pt idx="11569">
                  <c:v>1846.2</c:v>
                </c:pt>
                <c:pt idx="11570">
                  <c:v>1846.3</c:v>
                </c:pt>
                <c:pt idx="11571">
                  <c:v>1846.3</c:v>
                </c:pt>
                <c:pt idx="11572">
                  <c:v>1846.3999999999999</c:v>
                </c:pt>
                <c:pt idx="11573">
                  <c:v>1846.4999999999998</c:v>
                </c:pt>
                <c:pt idx="11574">
                  <c:v>1846.6000000000001</c:v>
                </c:pt>
                <c:pt idx="11575">
                  <c:v>1846.7</c:v>
                </c:pt>
                <c:pt idx="11576">
                  <c:v>1846.8</c:v>
                </c:pt>
                <c:pt idx="11577">
                  <c:v>1846.8999999999999</c:v>
                </c:pt>
                <c:pt idx="11578">
                  <c:v>1846.9999999999998</c:v>
                </c:pt>
                <c:pt idx="11579">
                  <c:v>1847.1000000000001</c:v>
                </c:pt>
                <c:pt idx="11580">
                  <c:v>1847.2</c:v>
                </c:pt>
                <c:pt idx="11581">
                  <c:v>1847.2</c:v>
                </c:pt>
                <c:pt idx="11582">
                  <c:v>1847.3</c:v>
                </c:pt>
                <c:pt idx="11583">
                  <c:v>1847.3999999999999</c:v>
                </c:pt>
                <c:pt idx="11584">
                  <c:v>1847.4999999999998</c:v>
                </c:pt>
                <c:pt idx="11585">
                  <c:v>1847.6000000000001</c:v>
                </c:pt>
                <c:pt idx="11586">
                  <c:v>1847.7</c:v>
                </c:pt>
                <c:pt idx="11587">
                  <c:v>1847.8</c:v>
                </c:pt>
                <c:pt idx="11588">
                  <c:v>1847.8</c:v>
                </c:pt>
                <c:pt idx="11589">
                  <c:v>1847.8999999999999</c:v>
                </c:pt>
                <c:pt idx="11590">
                  <c:v>1847.9999999999998</c:v>
                </c:pt>
                <c:pt idx="11591">
                  <c:v>1848.1000000000001</c:v>
                </c:pt>
                <c:pt idx="11592">
                  <c:v>1848.2</c:v>
                </c:pt>
                <c:pt idx="11593">
                  <c:v>1848.3</c:v>
                </c:pt>
                <c:pt idx="11594">
                  <c:v>1848.3999999999999</c:v>
                </c:pt>
                <c:pt idx="11595">
                  <c:v>1848.4999999999998</c:v>
                </c:pt>
                <c:pt idx="11596">
                  <c:v>1848.4999999999998</c:v>
                </c:pt>
                <c:pt idx="11597">
                  <c:v>1848.6000000000001</c:v>
                </c:pt>
                <c:pt idx="11598">
                  <c:v>1848.7</c:v>
                </c:pt>
                <c:pt idx="11599">
                  <c:v>1848.8</c:v>
                </c:pt>
                <c:pt idx="11600">
                  <c:v>1848.8999999999999</c:v>
                </c:pt>
                <c:pt idx="11601">
                  <c:v>1848.9999999999998</c:v>
                </c:pt>
                <c:pt idx="11602">
                  <c:v>1849.1000000000001</c:v>
                </c:pt>
                <c:pt idx="11603">
                  <c:v>1849.2</c:v>
                </c:pt>
                <c:pt idx="11604">
                  <c:v>1849.2</c:v>
                </c:pt>
                <c:pt idx="11605">
                  <c:v>1849.3</c:v>
                </c:pt>
                <c:pt idx="11606">
                  <c:v>1849.3999999999999</c:v>
                </c:pt>
                <c:pt idx="11607">
                  <c:v>1849.4999999999998</c:v>
                </c:pt>
                <c:pt idx="11608">
                  <c:v>1849.6000000000001</c:v>
                </c:pt>
                <c:pt idx="11609">
                  <c:v>1849.7</c:v>
                </c:pt>
                <c:pt idx="11610">
                  <c:v>1849.8</c:v>
                </c:pt>
                <c:pt idx="11611">
                  <c:v>1849.8</c:v>
                </c:pt>
                <c:pt idx="11612">
                  <c:v>1849.8999999999999</c:v>
                </c:pt>
                <c:pt idx="11613">
                  <c:v>1849.9999999999998</c:v>
                </c:pt>
                <c:pt idx="11614">
                  <c:v>1850.1000000000001</c:v>
                </c:pt>
                <c:pt idx="11615">
                  <c:v>1850.2</c:v>
                </c:pt>
                <c:pt idx="11616">
                  <c:v>1850.3</c:v>
                </c:pt>
                <c:pt idx="11617">
                  <c:v>1850.3999999999999</c:v>
                </c:pt>
                <c:pt idx="11618">
                  <c:v>1850.4999999999998</c:v>
                </c:pt>
                <c:pt idx="11619">
                  <c:v>1850.4999999999998</c:v>
                </c:pt>
                <c:pt idx="11620">
                  <c:v>1850.6000000000001</c:v>
                </c:pt>
                <c:pt idx="11621">
                  <c:v>1850.7</c:v>
                </c:pt>
                <c:pt idx="11622">
                  <c:v>1850.8</c:v>
                </c:pt>
                <c:pt idx="11623">
                  <c:v>1850.8999999999999</c:v>
                </c:pt>
                <c:pt idx="11624">
                  <c:v>1850.9999999999998</c:v>
                </c:pt>
                <c:pt idx="11625">
                  <c:v>1851.1000000000001</c:v>
                </c:pt>
                <c:pt idx="11626">
                  <c:v>1851.1000000000001</c:v>
                </c:pt>
                <c:pt idx="11627">
                  <c:v>1851.2</c:v>
                </c:pt>
                <c:pt idx="11628">
                  <c:v>1851.3</c:v>
                </c:pt>
                <c:pt idx="11629">
                  <c:v>1851.3999999999999</c:v>
                </c:pt>
                <c:pt idx="11630">
                  <c:v>1851.4999999999998</c:v>
                </c:pt>
                <c:pt idx="11631">
                  <c:v>1851.6000000000001</c:v>
                </c:pt>
                <c:pt idx="11632">
                  <c:v>1851.7</c:v>
                </c:pt>
                <c:pt idx="11633">
                  <c:v>1851.8</c:v>
                </c:pt>
                <c:pt idx="11634">
                  <c:v>1851.8</c:v>
                </c:pt>
                <c:pt idx="11635">
                  <c:v>1851.8999999999999</c:v>
                </c:pt>
                <c:pt idx="11636">
                  <c:v>1851.9999999999998</c:v>
                </c:pt>
                <c:pt idx="11637">
                  <c:v>1852.1000000000001</c:v>
                </c:pt>
                <c:pt idx="11638">
                  <c:v>1852.2</c:v>
                </c:pt>
                <c:pt idx="11639">
                  <c:v>1852.3</c:v>
                </c:pt>
                <c:pt idx="11640">
                  <c:v>1852.3999999999999</c:v>
                </c:pt>
                <c:pt idx="11641">
                  <c:v>1852.4999999999998</c:v>
                </c:pt>
                <c:pt idx="11642">
                  <c:v>1852.4999999999998</c:v>
                </c:pt>
                <c:pt idx="11643">
                  <c:v>1852.6000000000001</c:v>
                </c:pt>
                <c:pt idx="11644">
                  <c:v>1852.7</c:v>
                </c:pt>
                <c:pt idx="11645">
                  <c:v>1852.8</c:v>
                </c:pt>
                <c:pt idx="11646">
                  <c:v>1852.8999999999999</c:v>
                </c:pt>
                <c:pt idx="11647">
                  <c:v>1852.9999999999998</c:v>
                </c:pt>
                <c:pt idx="11648">
                  <c:v>1853.1000000000001</c:v>
                </c:pt>
                <c:pt idx="11649">
                  <c:v>1853.1000000000001</c:v>
                </c:pt>
                <c:pt idx="11650">
                  <c:v>1853.2</c:v>
                </c:pt>
                <c:pt idx="11651">
                  <c:v>1853.3</c:v>
                </c:pt>
                <c:pt idx="11652">
                  <c:v>1853.3999999999999</c:v>
                </c:pt>
                <c:pt idx="11653">
                  <c:v>1853.4999999999998</c:v>
                </c:pt>
                <c:pt idx="11654">
                  <c:v>1853.6000000000001</c:v>
                </c:pt>
                <c:pt idx="11655">
                  <c:v>1853.7</c:v>
                </c:pt>
                <c:pt idx="11656">
                  <c:v>1853.8</c:v>
                </c:pt>
                <c:pt idx="11657">
                  <c:v>1853.8</c:v>
                </c:pt>
                <c:pt idx="11658">
                  <c:v>1853.8999999999999</c:v>
                </c:pt>
                <c:pt idx="11659">
                  <c:v>1853.9999999999998</c:v>
                </c:pt>
                <c:pt idx="11660">
                  <c:v>1854.1000000000001</c:v>
                </c:pt>
                <c:pt idx="11661">
                  <c:v>1854.2</c:v>
                </c:pt>
                <c:pt idx="11662">
                  <c:v>1854.3</c:v>
                </c:pt>
                <c:pt idx="11663">
                  <c:v>1854.3999999999999</c:v>
                </c:pt>
                <c:pt idx="11664">
                  <c:v>1854.3999999999999</c:v>
                </c:pt>
                <c:pt idx="11665">
                  <c:v>1854.4999999999998</c:v>
                </c:pt>
                <c:pt idx="11666">
                  <c:v>1854.6000000000001</c:v>
                </c:pt>
                <c:pt idx="11667">
                  <c:v>1854.7</c:v>
                </c:pt>
                <c:pt idx="11668">
                  <c:v>1854.8</c:v>
                </c:pt>
                <c:pt idx="11669">
                  <c:v>1854.8999999999999</c:v>
                </c:pt>
                <c:pt idx="11670">
                  <c:v>1854.9999999999998</c:v>
                </c:pt>
                <c:pt idx="11671">
                  <c:v>1855.1000000000001</c:v>
                </c:pt>
                <c:pt idx="11672">
                  <c:v>1855.1000000000001</c:v>
                </c:pt>
                <c:pt idx="11673">
                  <c:v>1855.2</c:v>
                </c:pt>
                <c:pt idx="11674">
                  <c:v>1855.3</c:v>
                </c:pt>
                <c:pt idx="11675">
                  <c:v>1855.3999999999999</c:v>
                </c:pt>
                <c:pt idx="11676">
                  <c:v>1855.4999999999998</c:v>
                </c:pt>
                <c:pt idx="11677">
                  <c:v>1855.6000000000001</c:v>
                </c:pt>
                <c:pt idx="11678">
                  <c:v>1855.7</c:v>
                </c:pt>
                <c:pt idx="11679">
                  <c:v>1855.7</c:v>
                </c:pt>
                <c:pt idx="11680">
                  <c:v>1855.8</c:v>
                </c:pt>
                <c:pt idx="11681">
                  <c:v>1855.8999999999999</c:v>
                </c:pt>
                <c:pt idx="11682">
                  <c:v>1855.9999999999998</c:v>
                </c:pt>
                <c:pt idx="11683">
                  <c:v>1856.1000000000001</c:v>
                </c:pt>
                <c:pt idx="11684">
                  <c:v>1856.2</c:v>
                </c:pt>
                <c:pt idx="11685">
                  <c:v>1856.3</c:v>
                </c:pt>
                <c:pt idx="11686">
                  <c:v>1856.3999999999999</c:v>
                </c:pt>
                <c:pt idx="11687">
                  <c:v>1856.3999999999999</c:v>
                </c:pt>
                <c:pt idx="11688">
                  <c:v>1856.4999999999998</c:v>
                </c:pt>
                <c:pt idx="11689">
                  <c:v>1856.6000000000001</c:v>
                </c:pt>
                <c:pt idx="11690">
                  <c:v>1856.7</c:v>
                </c:pt>
                <c:pt idx="11691">
                  <c:v>1856.8</c:v>
                </c:pt>
                <c:pt idx="11692">
                  <c:v>1856.8999999999999</c:v>
                </c:pt>
                <c:pt idx="11693">
                  <c:v>1856.9999999999998</c:v>
                </c:pt>
                <c:pt idx="11694">
                  <c:v>1856.9999999999998</c:v>
                </c:pt>
                <c:pt idx="11695">
                  <c:v>1857.1000000000001</c:v>
                </c:pt>
                <c:pt idx="11696">
                  <c:v>1857.2</c:v>
                </c:pt>
                <c:pt idx="11697">
                  <c:v>1857.3</c:v>
                </c:pt>
                <c:pt idx="11698">
                  <c:v>1857.3999999999999</c:v>
                </c:pt>
                <c:pt idx="11699">
                  <c:v>1857.4999999999998</c:v>
                </c:pt>
                <c:pt idx="11700">
                  <c:v>1857.6000000000001</c:v>
                </c:pt>
                <c:pt idx="11701">
                  <c:v>1857.7</c:v>
                </c:pt>
                <c:pt idx="11702">
                  <c:v>1857.7</c:v>
                </c:pt>
                <c:pt idx="11703">
                  <c:v>1857.8</c:v>
                </c:pt>
                <c:pt idx="11704">
                  <c:v>1857.8999999999999</c:v>
                </c:pt>
                <c:pt idx="11705">
                  <c:v>1857.9999999999998</c:v>
                </c:pt>
                <c:pt idx="11706">
                  <c:v>1858.1000000000001</c:v>
                </c:pt>
                <c:pt idx="11707">
                  <c:v>1858.2</c:v>
                </c:pt>
                <c:pt idx="11708">
                  <c:v>1858.3</c:v>
                </c:pt>
                <c:pt idx="11709">
                  <c:v>1858.3</c:v>
                </c:pt>
                <c:pt idx="11710">
                  <c:v>1858.3999999999999</c:v>
                </c:pt>
                <c:pt idx="11711">
                  <c:v>1858.4999999999998</c:v>
                </c:pt>
                <c:pt idx="11712">
                  <c:v>1858.6000000000001</c:v>
                </c:pt>
                <c:pt idx="11713">
                  <c:v>1858.7</c:v>
                </c:pt>
                <c:pt idx="11714">
                  <c:v>1858.8</c:v>
                </c:pt>
                <c:pt idx="11715">
                  <c:v>1858.8999999999999</c:v>
                </c:pt>
                <c:pt idx="11716">
                  <c:v>1858.9999999999998</c:v>
                </c:pt>
                <c:pt idx="11717">
                  <c:v>1858.9999999999998</c:v>
                </c:pt>
                <c:pt idx="11718">
                  <c:v>1859.1000000000001</c:v>
                </c:pt>
                <c:pt idx="11719">
                  <c:v>1859.2</c:v>
                </c:pt>
                <c:pt idx="11720">
                  <c:v>1859.3</c:v>
                </c:pt>
                <c:pt idx="11721">
                  <c:v>1859.3999999999999</c:v>
                </c:pt>
                <c:pt idx="11722">
                  <c:v>1859.4999999999998</c:v>
                </c:pt>
                <c:pt idx="11723">
                  <c:v>1859.6000000000001</c:v>
                </c:pt>
                <c:pt idx="11724">
                  <c:v>1859.6000000000001</c:v>
                </c:pt>
                <c:pt idx="11725">
                  <c:v>1859.7</c:v>
                </c:pt>
                <c:pt idx="11726">
                  <c:v>1859.8</c:v>
                </c:pt>
                <c:pt idx="11727">
                  <c:v>1859.8999999999999</c:v>
                </c:pt>
                <c:pt idx="11728">
                  <c:v>1859.9999999999998</c:v>
                </c:pt>
                <c:pt idx="11729">
                  <c:v>1860.1000000000001</c:v>
                </c:pt>
                <c:pt idx="11730">
                  <c:v>1860.2</c:v>
                </c:pt>
                <c:pt idx="11731">
                  <c:v>1860.3</c:v>
                </c:pt>
                <c:pt idx="11732">
                  <c:v>1860.3</c:v>
                </c:pt>
                <c:pt idx="11733">
                  <c:v>1860.3999999999999</c:v>
                </c:pt>
                <c:pt idx="11734">
                  <c:v>1860.4999999999998</c:v>
                </c:pt>
                <c:pt idx="11735">
                  <c:v>1860.6000000000001</c:v>
                </c:pt>
                <c:pt idx="11736">
                  <c:v>1860.7</c:v>
                </c:pt>
                <c:pt idx="11737">
                  <c:v>1860.8</c:v>
                </c:pt>
                <c:pt idx="11738">
                  <c:v>1860.8999999999999</c:v>
                </c:pt>
                <c:pt idx="11739">
                  <c:v>1860.8999999999999</c:v>
                </c:pt>
                <c:pt idx="11740">
                  <c:v>1860.9999999999998</c:v>
                </c:pt>
                <c:pt idx="11741">
                  <c:v>1861.1000000000001</c:v>
                </c:pt>
                <c:pt idx="11742">
                  <c:v>1861.2</c:v>
                </c:pt>
                <c:pt idx="11743">
                  <c:v>1861.3</c:v>
                </c:pt>
                <c:pt idx="11744">
                  <c:v>1861.3999999999999</c:v>
                </c:pt>
                <c:pt idx="11745">
                  <c:v>1861.4999999999998</c:v>
                </c:pt>
                <c:pt idx="11746">
                  <c:v>1861.6000000000001</c:v>
                </c:pt>
                <c:pt idx="11747">
                  <c:v>1861.6000000000001</c:v>
                </c:pt>
                <c:pt idx="11748">
                  <c:v>1861.7</c:v>
                </c:pt>
                <c:pt idx="11749">
                  <c:v>1861.8</c:v>
                </c:pt>
                <c:pt idx="11750">
                  <c:v>1861.8999999999999</c:v>
                </c:pt>
                <c:pt idx="11751">
                  <c:v>1861.9999999999998</c:v>
                </c:pt>
                <c:pt idx="11752">
                  <c:v>1862.1000000000001</c:v>
                </c:pt>
                <c:pt idx="11753">
                  <c:v>1862.2</c:v>
                </c:pt>
                <c:pt idx="11754">
                  <c:v>1862.3</c:v>
                </c:pt>
                <c:pt idx="11755">
                  <c:v>1862.3</c:v>
                </c:pt>
                <c:pt idx="11756">
                  <c:v>1862.3999999999999</c:v>
                </c:pt>
                <c:pt idx="11757">
                  <c:v>1862.4999999999998</c:v>
                </c:pt>
                <c:pt idx="11758">
                  <c:v>1862.6000000000001</c:v>
                </c:pt>
                <c:pt idx="11759">
                  <c:v>1862.7</c:v>
                </c:pt>
                <c:pt idx="11760">
                  <c:v>1862.8</c:v>
                </c:pt>
                <c:pt idx="11761">
                  <c:v>1862.8999999999999</c:v>
                </c:pt>
                <c:pt idx="11762">
                  <c:v>1862.9999999999998</c:v>
                </c:pt>
                <c:pt idx="11763">
                  <c:v>1862.9999999999998</c:v>
                </c:pt>
                <c:pt idx="11764">
                  <c:v>1863.1000000000001</c:v>
                </c:pt>
                <c:pt idx="11765">
                  <c:v>1863.2</c:v>
                </c:pt>
                <c:pt idx="11766">
                  <c:v>1863.3</c:v>
                </c:pt>
                <c:pt idx="11767">
                  <c:v>1863.3999999999999</c:v>
                </c:pt>
                <c:pt idx="11768">
                  <c:v>1863.4999999999998</c:v>
                </c:pt>
                <c:pt idx="11769">
                  <c:v>1863.6000000000001</c:v>
                </c:pt>
                <c:pt idx="11770">
                  <c:v>1863.7</c:v>
                </c:pt>
                <c:pt idx="11771">
                  <c:v>1863.7</c:v>
                </c:pt>
                <c:pt idx="11772">
                  <c:v>1863.8</c:v>
                </c:pt>
                <c:pt idx="11773">
                  <c:v>1863.8999999999999</c:v>
                </c:pt>
                <c:pt idx="11774">
                  <c:v>1863.9999999999998</c:v>
                </c:pt>
                <c:pt idx="11775">
                  <c:v>1864.1000000000001</c:v>
                </c:pt>
                <c:pt idx="11776">
                  <c:v>1864.2</c:v>
                </c:pt>
                <c:pt idx="11777">
                  <c:v>1864.3</c:v>
                </c:pt>
                <c:pt idx="11778">
                  <c:v>1864.3999999999999</c:v>
                </c:pt>
                <c:pt idx="11779">
                  <c:v>1864.3999999999999</c:v>
                </c:pt>
                <c:pt idx="11780">
                  <c:v>1864.4999999999998</c:v>
                </c:pt>
                <c:pt idx="11781">
                  <c:v>1864.6000000000001</c:v>
                </c:pt>
                <c:pt idx="11782">
                  <c:v>1864.7</c:v>
                </c:pt>
                <c:pt idx="11783">
                  <c:v>1864.8</c:v>
                </c:pt>
                <c:pt idx="11784">
                  <c:v>1864.8999999999999</c:v>
                </c:pt>
                <c:pt idx="11785">
                  <c:v>1864.9999999999998</c:v>
                </c:pt>
                <c:pt idx="11786">
                  <c:v>1865.1000000000001</c:v>
                </c:pt>
                <c:pt idx="11787">
                  <c:v>1865.1000000000001</c:v>
                </c:pt>
                <c:pt idx="11788">
                  <c:v>1865.2</c:v>
                </c:pt>
                <c:pt idx="11789">
                  <c:v>1865.3</c:v>
                </c:pt>
                <c:pt idx="11790">
                  <c:v>1865.3999999999999</c:v>
                </c:pt>
                <c:pt idx="11791">
                  <c:v>1865.4999999999998</c:v>
                </c:pt>
                <c:pt idx="11792">
                  <c:v>1865.6000000000001</c:v>
                </c:pt>
                <c:pt idx="11793">
                  <c:v>1865.7</c:v>
                </c:pt>
                <c:pt idx="11794">
                  <c:v>1865.8</c:v>
                </c:pt>
                <c:pt idx="11795">
                  <c:v>1865.8</c:v>
                </c:pt>
                <c:pt idx="11796">
                  <c:v>1865.8999999999999</c:v>
                </c:pt>
                <c:pt idx="11797">
                  <c:v>1865.9999999999998</c:v>
                </c:pt>
                <c:pt idx="11798">
                  <c:v>1866.1000000000001</c:v>
                </c:pt>
                <c:pt idx="11799">
                  <c:v>1866.2</c:v>
                </c:pt>
                <c:pt idx="11800">
                  <c:v>1866.3</c:v>
                </c:pt>
                <c:pt idx="11801">
                  <c:v>1866.3999999999999</c:v>
                </c:pt>
                <c:pt idx="11802">
                  <c:v>1866.4999999999998</c:v>
                </c:pt>
                <c:pt idx="11803">
                  <c:v>1866.4999999999998</c:v>
                </c:pt>
                <c:pt idx="11804">
                  <c:v>1866.6000000000001</c:v>
                </c:pt>
                <c:pt idx="11805">
                  <c:v>1866.7</c:v>
                </c:pt>
                <c:pt idx="11806">
                  <c:v>1866.8</c:v>
                </c:pt>
                <c:pt idx="11807">
                  <c:v>1866.8999999999999</c:v>
                </c:pt>
                <c:pt idx="11808">
                  <c:v>1866.9999999999998</c:v>
                </c:pt>
                <c:pt idx="11809">
                  <c:v>1867.1000000000001</c:v>
                </c:pt>
                <c:pt idx="11810">
                  <c:v>1867.2</c:v>
                </c:pt>
                <c:pt idx="11811">
                  <c:v>1867.2</c:v>
                </c:pt>
                <c:pt idx="11812">
                  <c:v>1867.3</c:v>
                </c:pt>
                <c:pt idx="11813">
                  <c:v>1867.3999999999999</c:v>
                </c:pt>
                <c:pt idx="11814">
                  <c:v>1867.4999999999998</c:v>
                </c:pt>
                <c:pt idx="11815">
                  <c:v>1867.6000000000001</c:v>
                </c:pt>
                <c:pt idx="11816">
                  <c:v>1867.7</c:v>
                </c:pt>
                <c:pt idx="11817">
                  <c:v>1867.8</c:v>
                </c:pt>
                <c:pt idx="11818">
                  <c:v>1867.8999999999999</c:v>
                </c:pt>
                <c:pt idx="11819">
                  <c:v>1867.8999999999999</c:v>
                </c:pt>
                <c:pt idx="11820">
                  <c:v>1867.9999999999998</c:v>
                </c:pt>
                <c:pt idx="11821">
                  <c:v>1868.1000000000001</c:v>
                </c:pt>
                <c:pt idx="11822">
                  <c:v>1868.2</c:v>
                </c:pt>
                <c:pt idx="11823">
                  <c:v>1868.3</c:v>
                </c:pt>
                <c:pt idx="11824">
                  <c:v>1868.3999999999999</c:v>
                </c:pt>
                <c:pt idx="11825">
                  <c:v>1868.4999999999998</c:v>
                </c:pt>
                <c:pt idx="11826">
                  <c:v>1868.6000000000001</c:v>
                </c:pt>
                <c:pt idx="11827">
                  <c:v>1868.6000000000001</c:v>
                </c:pt>
                <c:pt idx="11828">
                  <c:v>1868.7</c:v>
                </c:pt>
                <c:pt idx="11829">
                  <c:v>1868.8</c:v>
                </c:pt>
                <c:pt idx="11830">
                  <c:v>1868.8999999999999</c:v>
                </c:pt>
                <c:pt idx="11831">
                  <c:v>1868.9999999999998</c:v>
                </c:pt>
                <c:pt idx="11832">
                  <c:v>1869.1000000000001</c:v>
                </c:pt>
                <c:pt idx="11833">
                  <c:v>1869.2</c:v>
                </c:pt>
                <c:pt idx="11834">
                  <c:v>1869.3</c:v>
                </c:pt>
                <c:pt idx="11835">
                  <c:v>1869.3</c:v>
                </c:pt>
                <c:pt idx="11836">
                  <c:v>1869.3999999999999</c:v>
                </c:pt>
                <c:pt idx="11837">
                  <c:v>1869.4999999999998</c:v>
                </c:pt>
                <c:pt idx="11838">
                  <c:v>1869.6000000000001</c:v>
                </c:pt>
                <c:pt idx="11839">
                  <c:v>1869.7</c:v>
                </c:pt>
                <c:pt idx="11840">
                  <c:v>1869.8</c:v>
                </c:pt>
                <c:pt idx="11841">
                  <c:v>1869.8</c:v>
                </c:pt>
                <c:pt idx="11842">
                  <c:v>1869.8999999999999</c:v>
                </c:pt>
                <c:pt idx="11843">
                  <c:v>1869.9999999999998</c:v>
                </c:pt>
                <c:pt idx="11844">
                  <c:v>1870.1000000000001</c:v>
                </c:pt>
                <c:pt idx="11845">
                  <c:v>1870.2</c:v>
                </c:pt>
                <c:pt idx="11846">
                  <c:v>1870.3</c:v>
                </c:pt>
                <c:pt idx="11847">
                  <c:v>1870.3999999999999</c:v>
                </c:pt>
                <c:pt idx="11848">
                  <c:v>1870.3999999999999</c:v>
                </c:pt>
                <c:pt idx="11849">
                  <c:v>1870.4999999999998</c:v>
                </c:pt>
                <c:pt idx="11850">
                  <c:v>1870.6000000000001</c:v>
                </c:pt>
                <c:pt idx="11851">
                  <c:v>1870.7</c:v>
                </c:pt>
                <c:pt idx="11852">
                  <c:v>1870.8</c:v>
                </c:pt>
                <c:pt idx="11853">
                  <c:v>1870.8999999999999</c:v>
                </c:pt>
                <c:pt idx="11854">
                  <c:v>1870.8999999999999</c:v>
                </c:pt>
                <c:pt idx="11855">
                  <c:v>1870.9999999999998</c:v>
                </c:pt>
                <c:pt idx="11856">
                  <c:v>1871.1000000000001</c:v>
                </c:pt>
                <c:pt idx="11857">
                  <c:v>1871.2</c:v>
                </c:pt>
                <c:pt idx="11858">
                  <c:v>1871.3</c:v>
                </c:pt>
                <c:pt idx="11859">
                  <c:v>1871.3999999999999</c:v>
                </c:pt>
                <c:pt idx="11860">
                  <c:v>1871.4999999999998</c:v>
                </c:pt>
                <c:pt idx="11861">
                  <c:v>1871.4999999999998</c:v>
                </c:pt>
                <c:pt idx="11862">
                  <c:v>1871.6000000000001</c:v>
                </c:pt>
                <c:pt idx="11863">
                  <c:v>1871.7</c:v>
                </c:pt>
                <c:pt idx="11864">
                  <c:v>1871.8</c:v>
                </c:pt>
                <c:pt idx="11865">
                  <c:v>1871.8999999999999</c:v>
                </c:pt>
                <c:pt idx="11866">
                  <c:v>1871.9999999999998</c:v>
                </c:pt>
                <c:pt idx="11867">
                  <c:v>1871.9999999999998</c:v>
                </c:pt>
                <c:pt idx="11868">
                  <c:v>1872.1000000000001</c:v>
                </c:pt>
                <c:pt idx="11869">
                  <c:v>1872.2</c:v>
                </c:pt>
                <c:pt idx="11870">
                  <c:v>1872.3</c:v>
                </c:pt>
                <c:pt idx="11871">
                  <c:v>1872.3999999999999</c:v>
                </c:pt>
                <c:pt idx="11872">
                  <c:v>1872.4999999999998</c:v>
                </c:pt>
                <c:pt idx="11873">
                  <c:v>1872.6000000000001</c:v>
                </c:pt>
                <c:pt idx="11874">
                  <c:v>1872.6000000000001</c:v>
                </c:pt>
                <c:pt idx="11875">
                  <c:v>1872.7</c:v>
                </c:pt>
                <c:pt idx="11876">
                  <c:v>1872.8</c:v>
                </c:pt>
                <c:pt idx="11877">
                  <c:v>1872.8999999999999</c:v>
                </c:pt>
                <c:pt idx="11878">
                  <c:v>1872.9999999999998</c:v>
                </c:pt>
                <c:pt idx="11879">
                  <c:v>1873.1000000000001</c:v>
                </c:pt>
                <c:pt idx="11880">
                  <c:v>1873.1000000000001</c:v>
                </c:pt>
                <c:pt idx="11881">
                  <c:v>1873.2</c:v>
                </c:pt>
                <c:pt idx="11882">
                  <c:v>1873.3</c:v>
                </c:pt>
                <c:pt idx="11883">
                  <c:v>1873.3999999999999</c:v>
                </c:pt>
                <c:pt idx="11884">
                  <c:v>1873.4999999999998</c:v>
                </c:pt>
                <c:pt idx="11885">
                  <c:v>1873.6000000000001</c:v>
                </c:pt>
                <c:pt idx="11886">
                  <c:v>1873.7</c:v>
                </c:pt>
                <c:pt idx="11887">
                  <c:v>1873.7</c:v>
                </c:pt>
                <c:pt idx="11888">
                  <c:v>1873.8</c:v>
                </c:pt>
                <c:pt idx="11889">
                  <c:v>1873.8999999999999</c:v>
                </c:pt>
                <c:pt idx="11890">
                  <c:v>1873.9999999999998</c:v>
                </c:pt>
                <c:pt idx="11891">
                  <c:v>1874.1000000000001</c:v>
                </c:pt>
                <c:pt idx="11892">
                  <c:v>1874.2</c:v>
                </c:pt>
                <c:pt idx="11893">
                  <c:v>1874.2</c:v>
                </c:pt>
                <c:pt idx="11894">
                  <c:v>1874.3</c:v>
                </c:pt>
                <c:pt idx="11895">
                  <c:v>1874.3999999999999</c:v>
                </c:pt>
                <c:pt idx="11896">
                  <c:v>1874.4999999999998</c:v>
                </c:pt>
                <c:pt idx="11897">
                  <c:v>1874.6000000000001</c:v>
                </c:pt>
                <c:pt idx="11898">
                  <c:v>1874.7</c:v>
                </c:pt>
                <c:pt idx="11899">
                  <c:v>1874.8</c:v>
                </c:pt>
                <c:pt idx="11900">
                  <c:v>1874.8</c:v>
                </c:pt>
                <c:pt idx="11901">
                  <c:v>1874.8999999999999</c:v>
                </c:pt>
                <c:pt idx="11902">
                  <c:v>1874.9999999999998</c:v>
                </c:pt>
                <c:pt idx="11903">
                  <c:v>1875.1000000000001</c:v>
                </c:pt>
                <c:pt idx="11904">
                  <c:v>1875.2</c:v>
                </c:pt>
                <c:pt idx="11905">
                  <c:v>1875.3</c:v>
                </c:pt>
                <c:pt idx="11906">
                  <c:v>1875.3</c:v>
                </c:pt>
                <c:pt idx="11907">
                  <c:v>1875.3999999999999</c:v>
                </c:pt>
                <c:pt idx="11908">
                  <c:v>1875.4999999999998</c:v>
                </c:pt>
                <c:pt idx="11909">
                  <c:v>1875.6000000000001</c:v>
                </c:pt>
                <c:pt idx="11910">
                  <c:v>1875.7</c:v>
                </c:pt>
                <c:pt idx="11911">
                  <c:v>1875.8</c:v>
                </c:pt>
                <c:pt idx="11912">
                  <c:v>1875.8999999999999</c:v>
                </c:pt>
                <c:pt idx="11913">
                  <c:v>1875.8999999999999</c:v>
                </c:pt>
                <c:pt idx="11914">
                  <c:v>1875.9999999999998</c:v>
                </c:pt>
                <c:pt idx="11915">
                  <c:v>1876.1000000000001</c:v>
                </c:pt>
                <c:pt idx="11916">
                  <c:v>1876.2</c:v>
                </c:pt>
                <c:pt idx="11917">
                  <c:v>1876.3</c:v>
                </c:pt>
                <c:pt idx="11918">
                  <c:v>1876.3999999999999</c:v>
                </c:pt>
                <c:pt idx="11919">
                  <c:v>1876.4999999999998</c:v>
                </c:pt>
                <c:pt idx="11920">
                  <c:v>1876.4999999999998</c:v>
                </c:pt>
                <c:pt idx="11921">
                  <c:v>1876.6000000000001</c:v>
                </c:pt>
                <c:pt idx="11922">
                  <c:v>1876.7</c:v>
                </c:pt>
                <c:pt idx="11923">
                  <c:v>1876.8</c:v>
                </c:pt>
                <c:pt idx="11924">
                  <c:v>1876.8999999999999</c:v>
                </c:pt>
                <c:pt idx="11925">
                  <c:v>1876.9999999999998</c:v>
                </c:pt>
                <c:pt idx="11926">
                  <c:v>1877.1000000000001</c:v>
                </c:pt>
                <c:pt idx="11927">
                  <c:v>1877.2</c:v>
                </c:pt>
                <c:pt idx="11928">
                  <c:v>1877.3</c:v>
                </c:pt>
                <c:pt idx="11929">
                  <c:v>1877.3999999999999</c:v>
                </c:pt>
                <c:pt idx="11930">
                  <c:v>1877.4999999999998</c:v>
                </c:pt>
                <c:pt idx="11931">
                  <c:v>1877.6000000000001</c:v>
                </c:pt>
                <c:pt idx="11932">
                  <c:v>1877.7</c:v>
                </c:pt>
                <c:pt idx="11933">
                  <c:v>1877.8</c:v>
                </c:pt>
                <c:pt idx="11934">
                  <c:v>1877.8999999999999</c:v>
                </c:pt>
                <c:pt idx="11935">
                  <c:v>1877.9999999999998</c:v>
                </c:pt>
                <c:pt idx="11936">
                  <c:v>1877.9999999999998</c:v>
                </c:pt>
                <c:pt idx="11937">
                  <c:v>1878.1000000000001</c:v>
                </c:pt>
                <c:pt idx="11938">
                  <c:v>1878.2</c:v>
                </c:pt>
                <c:pt idx="11939">
                  <c:v>1878.3</c:v>
                </c:pt>
                <c:pt idx="11940">
                  <c:v>1878.3999999999999</c:v>
                </c:pt>
                <c:pt idx="11941">
                  <c:v>1878.4999999999998</c:v>
                </c:pt>
                <c:pt idx="11942">
                  <c:v>1878.6000000000001</c:v>
                </c:pt>
                <c:pt idx="11943">
                  <c:v>1878.7</c:v>
                </c:pt>
                <c:pt idx="11944">
                  <c:v>1878.8</c:v>
                </c:pt>
                <c:pt idx="11945">
                  <c:v>1878.8999999999999</c:v>
                </c:pt>
                <c:pt idx="11946">
                  <c:v>1878.9999999999998</c:v>
                </c:pt>
                <c:pt idx="11947">
                  <c:v>1879.1000000000001</c:v>
                </c:pt>
                <c:pt idx="11948">
                  <c:v>1879.2</c:v>
                </c:pt>
                <c:pt idx="11949">
                  <c:v>1879.3</c:v>
                </c:pt>
                <c:pt idx="11950">
                  <c:v>1879.3999999999999</c:v>
                </c:pt>
                <c:pt idx="11951">
                  <c:v>1879.4999999999998</c:v>
                </c:pt>
                <c:pt idx="11952">
                  <c:v>1879.6000000000001</c:v>
                </c:pt>
                <c:pt idx="11953">
                  <c:v>1879.6000000000001</c:v>
                </c:pt>
                <c:pt idx="11954">
                  <c:v>1879.7</c:v>
                </c:pt>
                <c:pt idx="11955">
                  <c:v>1879.8</c:v>
                </c:pt>
                <c:pt idx="11956">
                  <c:v>1879.8999999999999</c:v>
                </c:pt>
                <c:pt idx="11957">
                  <c:v>1879.9999999999998</c:v>
                </c:pt>
                <c:pt idx="11958">
                  <c:v>1880.1000000000001</c:v>
                </c:pt>
                <c:pt idx="11959">
                  <c:v>1880.2</c:v>
                </c:pt>
                <c:pt idx="11960">
                  <c:v>1880.3</c:v>
                </c:pt>
                <c:pt idx="11961">
                  <c:v>1880.3999999999999</c:v>
                </c:pt>
                <c:pt idx="11962">
                  <c:v>1880.4999999999998</c:v>
                </c:pt>
                <c:pt idx="11963">
                  <c:v>1880.6000000000001</c:v>
                </c:pt>
                <c:pt idx="11964">
                  <c:v>1880.7</c:v>
                </c:pt>
                <c:pt idx="11965">
                  <c:v>1880.8</c:v>
                </c:pt>
                <c:pt idx="11966">
                  <c:v>1880.8999999999999</c:v>
                </c:pt>
                <c:pt idx="11967">
                  <c:v>1880.9999999999998</c:v>
                </c:pt>
                <c:pt idx="11968">
                  <c:v>1881.1000000000001</c:v>
                </c:pt>
                <c:pt idx="11969">
                  <c:v>1881.2</c:v>
                </c:pt>
                <c:pt idx="11970">
                  <c:v>1881.2</c:v>
                </c:pt>
                <c:pt idx="11971">
                  <c:v>1881.3</c:v>
                </c:pt>
                <c:pt idx="11972">
                  <c:v>1881.3999999999999</c:v>
                </c:pt>
                <c:pt idx="11973">
                  <c:v>1881.4999999999998</c:v>
                </c:pt>
                <c:pt idx="11974">
                  <c:v>1881.6000000000001</c:v>
                </c:pt>
                <c:pt idx="11975">
                  <c:v>1881.7</c:v>
                </c:pt>
                <c:pt idx="11976">
                  <c:v>1881.8</c:v>
                </c:pt>
                <c:pt idx="11977">
                  <c:v>1881.8999999999999</c:v>
                </c:pt>
                <c:pt idx="11978">
                  <c:v>1881.9999999999998</c:v>
                </c:pt>
                <c:pt idx="11979">
                  <c:v>1882.1000000000001</c:v>
                </c:pt>
                <c:pt idx="11980">
                  <c:v>1882.2</c:v>
                </c:pt>
                <c:pt idx="11981">
                  <c:v>1882.3</c:v>
                </c:pt>
                <c:pt idx="11982">
                  <c:v>1882.3999999999999</c:v>
                </c:pt>
                <c:pt idx="11983">
                  <c:v>1882.4999999999998</c:v>
                </c:pt>
                <c:pt idx="11984">
                  <c:v>1882.6000000000001</c:v>
                </c:pt>
                <c:pt idx="11985">
                  <c:v>1882.7</c:v>
                </c:pt>
                <c:pt idx="11986">
                  <c:v>1882.8</c:v>
                </c:pt>
                <c:pt idx="11987">
                  <c:v>1882.8</c:v>
                </c:pt>
                <c:pt idx="11988">
                  <c:v>1882.8999999999999</c:v>
                </c:pt>
                <c:pt idx="11989">
                  <c:v>1882.9999999999998</c:v>
                </c:pt>
                <c:pt idx="11990">
                  <c:v>1883.1000000000001</c:v>
                </c:pt>
                <c:pt idx="11991">
                  <c:v>1883.2</c:v>
                </c:pt>
                <c:pt idx="11992">
                  <c:v>1883.3</c:v>
                </c:pt>
                <c:pt idx="11993">
                  <c:v>1883.3999999999999</c:v>
                </c:pt>
                <c:pt idx="11994">
                  <c:v>1883.4999999999998</c:v>
                </c:pt>
                <c:pt idx="11995">
                  <c:v>1883.6000000000001</c:v>
                </c:pt>
                <c:pt idx="11996">
                  <c:v>1883.7</c:v>
                </c:pt>
                <c:pt idx="11997">
                  <c:v>1883.8</c:v>
                </c:pt>
                <c:pt idx="11998">
                  <c:v>1883.8999999999999</c:v>
                </c:pt>
                <c:pt idx="11999">
                  <c:v>1883.8999999999999</c:v>
                </c:pt>
                <c:pt idx="12000">
                  <c:v>1883.9999999999998</c:v>
                </c:pt>
                <c:pt idx="12001">
                  <c:v>1884.1000000000001</c:v>
                </c:pt>
                <c:pt idx="12002">
                  <c:v>1884.2</c:v>
                </c:pt>
                <c:pt idx="12003">
                  <c:v>1884.3</c:v>
                </c:pt>
                <c:pt idx="12004">
                  <c:v>1884.3</c:v>
                </c:pt>
                <c:pt idx="12005">
                  <c:v>1884.3999999999999</c:v>
                </c:pt>
                <c:pt idx="12006">
                  <c:v>1884.4999999999998</c:v>
                </c:pt>
                <c:pt idx="12007">
                  <c:v>1884.6000000000001</c:v>
                </c:pt>
                <c:pt idx="12008">
                  <c:v>1884.7</c:v>
                </c:pt>
                <c:pt idx="12009">
                  <c:v>1884.7</c:v>
                </c:pt>
                <c:pt idx="12010">
                  <c:v>1884.8</c:v>
                </c:pt>
                <c:pt idx="12011">
                  <c:v>1884.8999999999999</c:v>
                </c:pt>
                <c:pt idx="12012">
                  <c:v>1884.9999999999998</c:v>
                </c:pt>
                <c:pt idx="12013">
                  <c:v>1885.1000000000001</c:v>
                </c:pt>
                <c:pt idx="12014">
                  <c:v>1885.2</c:v>
                </c:pt>
                <c:pt idx="12015">
                  <c:v>1885.2</c:v>
                </c:pt>
                <c:pt idx="12016">
                  <c:v>1885.3</c:v>
                </c:pt>
                <c:pt idx="12017">
                  <c:v>1885.3999999999999</c:v>
                </c:pt>
                <c:pt idx="12018">
                  <c:v>1885.4999999999998</c:v>
                </c:pt>
                <c:pt idx="12019">
                  <c:v>1885.6000000000001</c:v>
                </c:pt>
                <c:pt idx="12020">
                  <c:v>1885.6000000000001</c:v>
                </c:pt>
                <c:pt idx="12021">
                  <c:v>1885.7</c:v>
                </c:pt>
                <c:pt idx="12022">
                  <c:v>1885.8</c:v>
                </c:pt>
                <c:pt idx="12023">
                  <c:v>1885.8999999999999</c:v>
                </c:pt>
                <c:pt idx="12024">
                  <c:v>1885.9999999999998</c:v>
                </c:pt>
                <c:pt idx="12025">
                  <c:v>1885.9999999999998</c:v>
                </c:pt>
                <c:pt idx="12026">
                  <c:v>1886.1000000000001</c:v>
                </c:pt>
                <c:pt idx="12027">
                  <c:v>1886.2</c:v>
                </c:pt>
                <c:pt idx="12028">
                  <c:v>1886.3</c:v>
                </c:pt>
                <c:pt idx="12029">
                  <c:v>1886.3999999999999</c:v>
                </c:pt>
                <c:pt idx="12030">
                  <c:v>1886.4999999999998</c:v>
                </c:pt>
                <c:pt idx="12031">
                  <c:v>1886.4999999999998</c:v>
                </c:pt>
                <c:pt idx="12032">
                  <c:v>1886.6000000000001</c:v>
                </c:pt>
                <c:pt idx="12033">
                  <c:v>1886.7</c:v>
                </c:pt>
                <c:pt idx="12034">
                  <c:v>1886.8</c:v>
                </c:pt>
                <c:pt idx="12035">
                  <c:v>1886.8999999999999</c:v>
                </c:pt>
                <c:pt idx="12036">
                  <c:v>1886.8999999999999</c:v>
                </c:pt>
                <c:pt idx="12037">
                  <c:v>1886.9999999999998</c:v>
                </c:pt>
                <c:pt idx="12038">
                  <c:v>1887.1000000000001</c:v>
                </c:pt>
                <c:pt idx="12039">
                  <c:v>1887.2</c:v>
                </c:pt>
                <c:pt idx="12040">
                  <c:v>1887.3</c:v>
                </c:pt>
                <c:pt idx="12041">
                  <c:v>1887.3</c:v>
                </c:pt>
                <c:pt idx="12042">
                  <c:v>1887.3999999999999</c:v>
                </c:pt>
                <c:pt idx="12043">
                  <c:v>1887.4999999999998</c:v>
                </c:pt>
                <c:pt idx="12044">
                  <c:v>1887.6000000000001</c:v>
                </c:pt>
                <c:pt idx="12045">
                  <c:v>1887.7</c:v>
                </c:pt>
                <c:pt idx="12046">
                  <c:v>1887.7</c:v>
                </c:pt>
                <c:pt idx="12047">
                  <c:v>1887.8</c:v>
                </c:pt>
                <c:pt idx="12048">
                  <c:v>1887.8999999999999</c:v>
                </c:pt>
                <c:pt idx="12049">
                  <c:v>1887.9999999999998</c:v>
                </c:pt>
                <c:pt idx="12050">
                  <c:v>1888.1000000000001</c:v>
                </c:pt>
                <c:pt idx="12051">
                  <c:v>1888.2</c:v>
                </c:pt>
                <c:pt idx="12052">
                  <c:v>1888.2</c:v>
                </c:pt>
                <c:pt idx="12053">
                  <c:v>1888.3</c:v>
                </c:pt>
                <c:pt idx="12054">
                  <c:v>1888.3999999999999</c:v>
                </c:pt>
                <c:pt idx="12055">
                  <c:v>1888.4999999999998</c:v>
                </c:pt>
                <c:pt idx="12056">
                  <c:v>1888.6000000000001</c:v>
                </c:pt>
                <c:pt idx="12057">
                  <c:v>1888.6000000000001</c:v>
                </c:pt>
                <c:pt idx="12058">
                  <c:v>1888.7</c:v>
                </c:pt>
                <c:pt idx="12059">
                  <c:v>1888.8</c:v>
                </c:pt>
                <c:pt idx="12060">
                  <c:v>1888.8999999999999</c:v>
                </c:pt>
                <c:pt idx="12061">
                  <c:v>1888.9999999999998</c:v>
                </c:pt>
                <c:pt idx="12062">
                  <c:v>1888.9999999999998</c:v>
                </c:pt>
                <c:pt idx="12063">
                  <c:v>1889.1000000000001</c:v>
                </c:pt>
                <c:pt idx="12064">
                  <c:v>1889.2</c:v>
                </c:pt>
                <c:pt idx="12065">
                  <c:v>1889.3</c:v>
                </c:pt>
                <c:pt idx="12066">
                  <c:v>1889.3999999999999</c:v>
                </c:pt>
                <c:pt idx="12067">
                  <c:v>1889.3999999999999</c:v>
                </c:pt>
                <c:pt idx="12068">
                  <c:v>1889.4999999999998</c:v>
                </c:pt>
                <c:pt idx="12069">
                  <c:v>1889.6000000000001</c:v>
                </c:pt>
                <c:pt idx="12070">
                  <c:v>1889.7</c:v>
                </c:pt>
                <c:pt idx="12071">
                  <c:v>1889.8</c:v>
                </c:pt>
                <c:pt idx="12072">
                  <c:v>1889.8999999999999</c:v>
                </c:pt>
                <c:pt idx="12073">
                  <c:v>1889.8999999999999</c:v>
                </c:pt>
                <c:pt idx="12074">
                  <c:v>1889.9999999999998</c:v>
                </c:pt>
                <c:pt idx="12075">
                  <c:v>1890.1000000000001</c:v>
                </c:pt>
                <c:pt idx="12076">
                  <c:v>1890.2</c:v>
                </c:pt>
                <c:pt idx="12077">
                  <c:v>1890.3</c:v>
                </c:pt>
                <c:pt idx="12078">
                  <c:v>1890.3</c:v>
                </c:pt>
                <c:pt idx="12079">
                  <c:v>1890.3999999999999</c:v>
                </c:pt>
                <c:pt idx="12080">
                  <c:v>1890.4999999999998</c:v>
                </c:pt>
                <c:pt idx="12081">
                  <c:v>1890.6000000000001</c:v>
                </c:pt>
                <c:pt idx="12082">
                  <c:v>1890.7</c:v>
                </c:pt>
                <c:pt idx="12083">
                  <c:v>1890.7</c:v>
                </c:pt>
                <c:pt idx="12084">
                  <c:v>1890.8</c:v>
                </c:pt>
                <c:pt idx="12085">
                  <c:v>1890.8999999999999</c:v>
                </c:pt>
                <c:pt idx="12086">
                  <c:v>1890.9999999999998</c:v>
                </c:pt>
                <c:pt idx="12087">
                  <c:v>1891.1000000000001</c:v>
                </c:pt>
                <c:pt idx="12088">
                  <c:v>1891.1000000000001</c:v>
                </c:pt>
                <c:pt idx="12089">
                  <c:v>1891.2</c:v>
                </c:pt>
                <c:pt idx="12090">
                  <c:v>1891.3</c:v>
                </c:pt>
                <c:pt idx="12091">
                  <c:v>1891.3999999999999</c:v>
                </c:pt>
                <c:pt idx="12092">
                  <c:v>1891.3999999999999</c:v>
                </c:pt>
                <c:pt idx="12093">
                  <c:v>1891.4999999999998</c:v>
                </c:pt>
                <c:pt idx="12094">
                  <c:v>1891.6000000000001</c:v>
                </c:pt>
                <c:pt idx="12095">
                  <c:v>1891.7</c:v>
                </c:pt>
                <c:pt idx="12096">
                  <c:v>1891.8</c:v>
                </c:pt>
                <c:pt idx="12097">
                  <c:v>1891.8</c:v>
                </c:pt>
                <c:pt idx="12098">
                  <c:v>1891.8999999999999</c:v>
                </c:pt>
                <c:pt idx="12099">
                  <c:v>1891.9999999999998</c:v>
                </c:pt>
                <c:pt idx="12100">
                  <c:v>1892.1000000000001</c:v>
                </c:pt>
                <c:pt idx="12101">
                  <c:v>1892.1000000000001</c:v>
                </c:pt>
                <c:pt idx="12102">
                  <c:v>1892.2</c:v>
                </c:pt>
                <c:pt idx="12103">
                  <c:v>1892.3</c:v>
                </c:pt>
                <c:pt idx="12104">
                  <c:v>1892.3999999999999</c:v>
                </c:pt>
                <c:pt idx="12105">
                  <c:v>1892.3999999999999</c:v>
                </c:pt>
                <c:pt idx="12106">
                  <c:v>1892.4999999999998</c:v>
                </c:pt>
                <c:pt idx="12107">
                  <c:v>1892.6000000000001</c:v>
                </c:pt>
                <c:pt idx="12108">
                  <c:v>1892.7</c:v>
                </c:pt>
                <c:pt idx="12109">
                  <c:v>1892.8</c:v>
                </c:pt>
                <c:pt idx="12110">
                  <c:v>1892.8</c:v>
                </c:pt>
                <c:pt idx="12111">
                  <c:v>1892.8999999999999</c:v>
                </c:pt>
                <c:pt idx="12112">
                  <c:v>1892.9999999999998</c:v>
                </c:pt>
                <c:pt idx="12113">
                  <c:v>1893.1000000000001</c:v>
                </c:pt>
                <c:pt idx="12114">
                  <c:v>1893.1000000000001</c:v>
                </c:pt>
                <c:pt idx="12115">
                  <c:v>1893.2</c:v>
                </c:pt>
                <c:pt idx="12116">
                  <c:v>1893.3</c:v>
                </c:pt>
                <c:pt idx="12117">
                  <c:v>1893.3999999999999</c:v>
                </c:pt>
                <c:pt idx="12118">
                  <c:v>1893.3999999999999</c:v>
                </c:pt>
                <c:pt idx="12119">
                  <c:v>1893.4999999999998</c:v>
                </c:pt>
                <c:pt idx="12120">
                  <c:v>1893.6000000000001</c:v>
                </c:pt>
                <c:pt idx="12121">
                  <c:v>1893.7</c:v>
                </c:pt>
                <c:pt idx="12122">
                  <c:v>1893.7</c:v>
                </c:pt>
                <c:pt idx="12123">
                  <c:v>1893.8</c:v>
                </c:pt>
                <c:pt idx="12124">
                  <c:v>1893.8999999999999</c:v>
                </c:pt>
                <c:pt idx="12125">
                  <c:v>1893.9999999999998</c:v>
                </c:pt>
                <c:pt idx="12126">
                  <c:v>1894.1000000000001</c:v>
                </c:pt>
                <c:pt idx="12127">
                  <c:v>1894.1000000000001</c:v>
                </c:pt>
                <c:pt idx="12128">
                  <c:v>1894.2</c:v>
                </c:pt>
                <c:pt idx="12129">
                  <c:v>1894.3</c:v>
                </c:pt>
                <c:pt idx="12130">
                  <c:v>1894.3999999999999</c:v>
                </c:pt>
                <c:pt idx="12131">
                  <c:v>1894.3999999999999</c:v>
                </c:pt>
                <c:pt idx="12132">
                  <c:v>1894.4999999999998</c:v>
                </c:pt>
                <c:pt idx="12133">
                  <c:v>1894.6000000000001</c:v>
                </c:pt>
                <c:pt idx="12134">
                  <c:v>1894.7</c:v>
                </c:pt>
                <c:pt idx="12135">
                  <c:v>1894.7</c:v>
                </c:pt>
                <c:pt idx="12136">
                  <c:v>1894.8</c:v>
                </c:pt>
                <c:pt idx="12137">
                  <c:v>1894.8999999999999</c:v>
                </c:pt>
                <c:pt idx="12138">
                  <c:v>1894.9999999999998</c:v>
                </c:pt>
                <c:pt idx="12139">
                  <c:v>1895.1000000000001</c:v>
                </c:pt>
                <c:pt idx="12140">
                  <c:v>1895.1000000000001</c:v>
                </c:pt>
                <c:pt idx="12141">
                  <c:v>1895.2</c:v>
                </c:pt>
                <c:pt idx="12142">
                  <c:v>1895.3</c:v>
                </c:pt>
                <c:pt idx="12143">
                  <c:v>1895.3999999999999</c:v>
                </c:pt>
                <c:pt idx="12144">
                  <c:v>1895.3999999999999</c:v>
                </c:pt>
                <c:pt idx="12145">
                  <c:v>1895.4999999999998</c:v>
                </c:pt>
                <c:pt idx="12146">
                  <c:v>1895.6000000000001</c:v>
                </c:pt>
                <c:pt idx="12147">
                  <c:v>1895.7</c:v>
                </c:pt>
                <c:pt idx="12148">
                  <c:v>1895.7</c:v>
                </c:pt>
                <c:pt idx="12149">
                  <c:v>1895.8</c:v>
                </c:pt>
                <c:pt idx="12150">
                  <c:v>1895.8999999999999</c:v>
                </c:pt>
                <c:pt idx="12151">
                  <c:v>1895.9999999999998</c:v>
                </c:pt>
                <c:pt idx="12152">
                  <c:v>1895.9999999999998</c:v>
                </c:pt>
                <c:pt idx="12153">
                  <c:v>1896.1000000000001</c:v>
                </c:pt>
                <c:pt idx="12154">
                  <c:v>1896.2</c:v>
                </c:pt>
                <c:pt idx="12155">
                  <c:v>1896.3</c:v>
                </c:pt>
                <c:pt idx="12156">
                  <c:v>1896.3999999999999</c:v>
                </c:pt>
                <c:pt idx="12157">
                  <c:v>1896.3999999999999</c:v>
                </c:pt>
                <c:pt idx="12158">
                  <c:v>1896.4999999999998</c:v>
                </c:pt>
                <c:pt idx="12159">
                  <c:v>1896.6000000000001</c:v>
                </c:pt>
                <c:pt idx="12160">
                  <c:v>1896.7</c:v>
                </c:pt>
                <c:pt idx="12161">
                  <c:v>1896.7</c:v>
                </c:pt>
                <c:pt idx="12162">
                  <c:v>1896.8</c:v>
                </c:pt>
                <c:pt idx="12163">
                  <c:v>1896.8999999999999</c:v>
                </c:pt>
                <c:pt idx="12164">
                  <c:v>1896.9999999999998</c:v>
                </c:pt>
                <c:pt idx="12165">
                  <c:v>1896.9999999999998</c:v>
                </c:pt>
                <c:pt idx="12166">
                  <c:v>1897.1000000000001</c:v>
                </c:pt>
                <c:pt idx="12167">
                  <c:v>1897.2</c:v>
                </c:pt>
                <c:pt idx="12168">
                  <c:v>1897.3</c:v>
                </c:pt>
                <c:pt idx="12169">
                  <c:v>1897.3999999999999</c:v>
                </c:pt>
                <c:pt idx="12170">
                  <c:v>1897.3999999999999</c:v>
                </c:pt>
                <c:pt idx="12171">
                  <c:v>1897.4999999999998</c:v>
                </c:pt>
                <c:pt idx="12172">
                  <c:v>1897.6000000000001</c:v>
                </c:pt>
                <c:pt idx="12173">
                  <c:v>1897.7</c:v>
                </c:pt>
                <c:pt idx="12174">
                  <c:v>1897.7</c:v>
                </c:pt>
                <c:pt idx="12175">
                  <c:v>1897.8</c:v>
                </c:pt>
                <c:pt idx="12176">
                  <c:v>1897.8999999999999</c:v>
                </c:pt>
                <c:pt idx="12177">
                  <c:v>1897.9999999999998</c:v>
                </c:pt>
                <c:pt idx="12178">
                  <c:v>1897.9999999999998</c:v>
                </c:pt>
                <c:pt idx="12179">
                  <c:v>1898.1000000000001</c:v>
                </c:pt>
                <c:pt idx="12180">
                  <c:v>1898.2</c:v>
                </c:pt>
                <c:pt idx="12181">
                  <c:v>1898.3</c:v>
                </c:pt>
                <c:pt idx="12182">
                  <c:v>1898.3999999999999</c:v>
                </c:pt>
                <c:pt idx="12183">
                  <c:v>1898.3999999999999</c:v>
                </c:pt>
                <c:pt idx="12184">
                  <c:v>1898.4999999999998</c:v>
                </c:pt>
                <c:pt idx="12185">
                  <c:v>1898.6000000000001</c:v>
                </c:pt>
                <c:pt idx="12186">
                  <c:v>1898.7</c:v>
                </c:pt>
                <c:pt idx="12187">
                  <c:v>1898.8</c:v>
                </c:pt>
                <c:pt idx="12188">
                  <c:v>1898.8</c:v>
                </c:pt>
                <c:pt idx="12189">
                  <c:v>1898.8999999999999</c:v>
                </c:pt>
                <c:pt idx="12190">
                  <c:v>1898.9999999999998</c:v>
                </c:pt>
                <c:pt idx="12191">
                  <c:v>1899.1000000000001</c:v>
                </c:pt>
                <c:pt idx="12192">
                  <c:v>1899.2</c:v>
                </c:pt>
                <c:pt idx="12193">
                  <c:v>1899.3</c:v>
                </c:pt>
                <c:pt idx="12194">
                  <c:v>1899.3</c:v>
                </c:pt>
                <c:pt idx="12195">
                  <c:v>1899.3999999999999</c:v>
                </c:pt>
                <c:pt idx="12196">
                  <c:v>1899.4999999999998</c:v>
                </c:pt>
                <c:pt idx="12197">
                  <c:v>1899.6000000000001</c:v>
                </c:pt>
                <c:pt idx="12198">
                  <c:v>1899.7</c:v>
                </c:pt>
                <c:pt idx="12199">
                  <c:v>1899.8</c:v>
                </c:pt>
                <c:pt idx="12200">
                  <c:v>1899.8</c:v>
                </c:pt>
                <c:pt idx="12201">
                  <c:v>1899.8999999999999</c:v>
                </c:pt>
                <c:pt idx="12202">
                  <c:v>1899.9999999999998</c:v>
                </c:pt>
                <c:pt idx="12203">
                  <c:v>1900.1000000000001</c:v>
                </c:pt>
                <c:pt idx="12204">
                  <c:v>1900.2</c:v>
                </c:pt>
                <c:pt idx="12205">
                  <c:v>1900.3</c:v>
                </c:pt>
                <c:pt idx="12206">
                  <c:v>1900.3</c:v>
                </c:pt>
                <c:pt idx="12207">
                  <c:v>1900.3999999999999</c:v>
                </c:pt>
                <c:pt idx="12208">
                  <c:v>1900.4999999999998</c:v>
                </c:pt>
                <c:pt idx="12209">
                  <c:v>1900.6000000000001</c:v>
                </c:pt>
                <c:pt idx="12210">
                  <c:v>1900.7</c:v>
                </c:pt>
                <c:pt idx="12211">
                  <c:v>1900.8</c:v>
                </c:pt>
                <c:pt idx="12212">
                  <c:v>1900.8</c:v>
                </c:pt>
                <c:pt idx="12213">
                  <c:v>1900.8999999999999</c:v>
                </c:pt>
                <c:pt idx="12214">
                  <c:v>1900.9999999999998</c:v>
                </c:pt>
                <c:pt idx="12215">
                  <c:v>1901.1000000000001</c:v>
                </c:pt>
                <c:pt idx="12216">
                  <c:v>1901.2</c:v>
                </c:pt>
                <c:pt idx="12217">
                  <c:v>1901.3</c:v>
                </c:pt>
                <c:pt idx="12218">
                  <c:v>1901.3</c:v>
                </c:pt>
                <c:pt idx="12219">
                  <c:v>1901.3999999999999</c:v>
                </c:pt>
                <c:pt idx="12220">
                  <c:v>1901.4999999999998</c:v>
                </c:pt>
                <c:pt idx="12221">
                  <c:v>1901.6000000000001</c:v>
                </c:pt>
                <c:pt idx="12222">
                  <c:v>1901.7</c:v>
                </c:pt>
                <c:pt idx="12223">
                  <c:v>1901.8</c:v>
                </c:pt>
                <c:pt idx="12224">
                  <c:v>1901.8</c:v>
                </c:pt>
                <c:pt idx="12225">
                  <c:v>1901.8999999999999</c:v>
                </c:pt>
                <c:pt idx="12226">
                  <c:v>1901.9999999999998</c:v>
                </c:pt>
                <c:pt idx="12227">
                  <c:v>1902.1000000000001</c:v>
                </c:pt>
                <c:pt idx="12228">
                  <c:v>1902.2</c:v>
                </c:pt>
                <c:pt idx="12229">
                  <c:v>1902.2</c:v>
                </c:pt>
                <c:pt idx="12230">
                  <c:v>1902.3</c:v>
                </c:pt>
                <c:pt idx="12231">
                  <c:v>1902.3999999999999</c:v>
                </c:pt>
                <c:pt idx="12232">
                  <c:v>1902.4999999999998</c:v>
                </c:pt>
                <c:pt idx="12233">
                  <c:v>1902.6000000000001</c:v>
                </c:pt>
                <c:pt idx="12234">
                  <c:v>1902.7</c:v>
                </c:pt>
                <c:pt idx="12235">
                  <c:v>1902.7</c:v>
                </c:pt>
                <c:pt idx="12236">
                  <c:v>1902.8</c:v>
                </c:pt>
                <c:pt idx="12237">
                  <c:v>1902.8999999999999</c:v>
                </c:pt>
                <c:pt idx="12238">
                  <c:v>1902.9999999999998</c:v>
                </c:pt>
                <c:pt idx="12239">
                  <c:v>1903.1000000000001</c:v>
                </c:pt>
                <c:pt idx="12240">
                  <c:v>1903.2</c:v>
                </c:pt>
                <c:pt idx="12241">
                  <c:v>1903.2</c:v>
                </c:pt>
                <c:pt idx="12242">
                  <c:v>1903.3</c:v>
                </c:pt>
                <c:pt idx="12243">
                  <c:v>1903.3999999999999</c:v>
                </c:pt>
                <c:pt idx="12244">
                  <c:v>1903.4999999999998</c:v>
                </c:pt>
                <c:pt idx="12245">
                  <c:v>1903.6000000000001</c:v>
                </c:pt>
                <c:pt idx="12246">
                  <c:v>1903.7</c:v>
                </c:pt>
                <c:pt idx="12247">
                  <c:v>1903.7</c:v>
                </c:pt>
                <c:pt idx="12248">
                  <c:v>1903.8</c:v>
                </c:pt>
                <c:pt idx="12249">
                  <c:v>1903.8999999999999</c:v>
                </c:pt>
                <c:pt idx="12250">
                  <c:v>1903.9999999999998</c:v>
                </c:pt>
                <c:pt idx="12251">
                  <c:v>1904.1000000000001</c:v>
                </c:pt>
                <c:pt idx="12252">
                  <c:v>1904.2</c:v>
                </c:pt>
                <c:pt idx="12253">
                  <c:v>1904.2</c:v>
                </c:pt>
                <c:pt idx="12254">
                  <c:v>1904.3</c:v>
                </c:pt>
                <c:pt idx="12255">
                  <c:v>1904.3999999999999</c:v>
                </c:pt>
                <c:pt idx="12256">
                  <c:v>1904.4999999999998</c:v>
                </c:pt>
                <c:pt idx="12257">
                  <c:v>1904.6000000000001</c:v>
                </c:pt>
                <c:pt idx="12258">
                  <c:v>1904.7</c:v>
                </c:pt>
                <c:pt idx="12259">
                  <c:v>1904.7</c:v>
                </c:pt>
                <c:pt idx="12260">
                  <c:v>1904.8</c:v>
                </c:pt>
                <c:pt idx="12261">
                  <c:v>1904.8999999999999</c:v>
                </c:pt>
                <c:pt idx="12262">
                  <c:v>1904.9999999999998</c:v>
                </c:pt>
                <c:pt idx="12263">
                  <c:v>1905.1000000000001</c:v>
                </c:pt>
                <c:pt idx="12264">
                  <c:v>1905.2</c:v>
                </c:pt>
                <c:pt idx="12265">
                  <c:v>1905.2</c:v>
                </c:pt>
                <c:pt idx="12266">
                  <c:v>1905.3</c:v>
                </c:pt>
                <c:pt idx="12267">
                  <c:v>1905.3999999999999</c:v>
                </c:pt>
                <c:pt idx="12268">
                  <c:v>1905.4999999999998</c:v>
                </c:pt>
                <c:pt idx="12269">
                  <c:v>1905.6000000000001</c:v>
                </c:pt>
                <c:pt idx="12270">
                  <c:v>1905.7</c:v>
                </c:pt>
                <c:pt idx="12271">
                  <c:v>1905.7</c:v>
                </c:pt>
                <c:pt idx="12272">
                  <c:v>1905.8</c:v>
                </c:pt>
                <c:pt idx="12273">
                  <c:v>1905.8999999999999</c:v>
                </c:pt>
                <c:pt idx="12274">
                  <c:v>1905.9999999999998</c:v>
                </c:pt>
                <c:pt idx="12275">
                  <c:v>1905.9999999999998</c:v>
                </c:pt>
                <c:pt idx="12276">
                  <c:v>1906.1000000000001</c:v>
                </c:pt>
                <c:pt idx="12277">
                  <c:v>1906.2</c:v>
                </c:pt>
                <c:pt idx="12278">
                  <c:v>1906.3</c:v>
                </c:pt>
                <c:pt idx="12279">
                  <c:v>1906.3999999999999</c:v>
                </c:pt>
                <c:pt idx="12280">
                  <c:v>1906.3999999999999</c:v>
                </c:pt>
                <c:pt idx="12281">
                  <c:v>1906.4999999999998</c:v>
                </c:pt>
                <c:pt idx="12282">
                  <c:v>1906.6000000000001</c:v>
                </c:pt>
                <c:pt idx="12283">
                  <c:v>1906.7</c:v>
                </c:pt>
                <c:pt idx="12284">
                  <c:v>1906.8</c:v>
                </c:pt>
                <c:pt idx="12285">
                  <c:v>1906.8</c:v>
                </c:pt>
                <c:pt idx="12286">
                  <c:v>1906.8999999999999</c:v>
                </c:pt>
                <c:pt idx="12287">
                  <c:v>1906.9999999999998</c:v>
                </c:pt>
                <c:pt idx="12288">
                  <c:v>1907.1000000000001</c:v>
                </c:pt>
                <c:pt idx="12289">
                  <c:v>1907.2</c:v>
                </c:pt>
                <c:pt idx="12290">
                  <c:v>1907.2</c:v>
                </c:pt>
                <c:pt idx="12291">
                  <c:v>1907.3</c:v>
                </c:pt>
                <c:pt idx="12292">
                  <c:v>1907.3999999999999</c:v>
                </c:pt>
                <c:pt idx="12293">
                  <c:v>1907.4999999999998</c:v>
                </c:pt>
                <c:pt idx="12294">
                  <c:v>1907.6000000000001</c:v>
                </c:pt>
                <c:pt idx="12295">
                  <c:v>1907.6000000000001</c:v>
                </c:pt>
                <c:pt idx="12296">
                  <c:v>1907.7</c:v>
                </c:pt>
                <c:pt idx="12297">
                  <c:v>1907.8</c:v>
                </c:pt>
                <c:pt idx="12298">
                  <c:v>1907.8999999999999</c:v>
                </c:pt>
                <c:pt idx="12299">
                  <c:v>1907.8999999999999</c:v>
                </c:pt>
                <c:pt idx="12300">
                  <c:v>1907.9999999999998</c:v>
                </c:pt>
                <c:pt idx="12301">
                  <c:v>1908.1000000000001</c:v>
                </c:pt>
                <c:pt idx="12302">
                  <c:v>1908.2</c:v>
                </c:pt>
                <c:pt idx="12303">
                  <c:v>1908.3</c:v>
                </c:pt>
                <c:pt idx="12304">
                  <c:v>1908.3</c:v>
                </c:pt>
                <c:pt idx="12305">
                  <c:v>1908.3999999999999</c:v>
                </c:pt>
                <c:pt idx="12306">
                  <c:v>1908.4999999999998</c:v>
                </c:pt>
                <c:pt idx="12307">
                  <c:v>1908.6000000000001</c:v>
                </c:pt>
                <c:pt idx="12308">
                  <c:v>1908.7</c:v>
                </c:pt>
                <c:pt idx="12309">
                  <c:v>1908.7</c:v>
                </c:pt>
                <c:pt idx="12310">
                  <c:v>1908.8</c:v>
                </c:pt>
                <c:pt idx="12311">
                  <c:v>1908.8999999999999</c:v>
                </c:pt>
                <c:pt idx="12312">
                  <c:v>1908.9999999999998</c:v>
                </c:pt>
                <c:pt idx="12313">
                  <c:v>1909.1000000000001</c:v>
                </c:pt>
                <c:pt idx="12314">
                  <c:v>1909.1000000000001</c:v>
                </c:pt>
                <c:pt idx="12315">
                  <c:v>1909.2</c:v>
                </c:pt>
                <c:pt idx="12316">
                  <c:v>1909.3</c:v>
                </c:pt>
                <c:pt idx="12317">
                  <c:v>1909.3999999999999</c:v>
                </c:pt>
                <c:pt idx="12318">
                  <c:v>1909.4999999999998</c:v>
                </c:pt>
                <c:pt idx="12319">
                  <c:v>1909.4999999999998</c:v>
                </c:pt>
                <c:pt idx="12320">
                  <c:v>1909.6000000000001</c:v>
                </c:pt>
                <c:pt idx="12321">
                  <c:v>1909.7</c:v>
                </c:pt>
                <c:pt idx="12322">
                  <c:v>1909.8</c:v>
                </c:pt>
                <c:pt idx="12323">
                  <c:v>1909.8</c:v>
                </c:pt>
                <c:pt idx="12324">
                  <c:v>1909.8999999999999</c:v>
                </c:pt>
                <c:pt idx="12325">
                  <c:v>1909.9999999999998</c:v>
                </c:pt>
                <c:pt idx="12326">
                  <c:v>1910.1000000000001</c:v>
                </c:pt>
                <c:pt idx="12327">
                  <c:v>1910.2</c:v>
                </c:pt>
                <c:pt idx="12328">
                  <c:v>1910.2</c:v>
                </c:pt>
                <c:pt idx="12329">
                  <c:v>1910.3</c:v>
                </c:pt>
                <c:pt idx="12330">
                  <c:v>1910.3999999999999</c:v>
                </c:pt>
                <c:pt idx="12331">
                  <c:v>1910.4999999999998</c:v>
                </c:pt>
                <c:pt idx="12332">
                  <c:v>1910.6000000000001</c:v>
                </c:pt>
                <c:pt idx="12333">
                  <c:v>1910.6000000000001</c:v>
                </c:pt>
                <c:pt idx="12334">
                  <c:v>1910.7</c:v>
                </c:pt>
                <c:pt idx="12335">
                  <c:v>1910.8</c:v>
                </c:pt>
                <c:pt idx="12336">
                  <c:v>1910.8999999999999</c:v>
                </c:pt>
                <c:pt idx="12337">
                  <c:v>1910.9999999999998</c:v>
                </c:pt>
                <c:pt idx="12338">
                  <c:v>1910.9999999999998</c:v>
                </c:pt>
                <c:pt idx="12339">
                  <c:v>1911.1000000000001</c:v>
                </c:pt>
                <c:pt idx="12340">
                  <c:v>1911.2</c:v>
                </c:pt>
                <c:pt idx="12341">
                  <c:v>1911.3</c:v>
                </c:pt>
                <c:pt idx="12342">
                  <c:v>1911.3999999999999</c:v>
                </c:pt>
                <c:pt idx="12343">
                  <c:v>1911.3999999999999</c:v>
                </c:pt>
                <c:pt idx="12344">
                  <c:v>1911.4999999999998</c:v>
                </c:pt>
                <c:pt idx="12345">
                  <c:v>1911.6000000000001</c:v>
                </c:pt>
                <c:pt idx="12346">
                  <c:v>1911.7</c:v>
                </c:pt>
                <c:pt idx="12347">
                  <c:v>1911.7</c:v>
                </c:pt>
                <c:pt idx="12348">
                  <c:v>1911.8</c:v>
                </c:pt>
                <c:pt idx="12349">
                  <c:v>1911.8999999999999</c:v>
                </c:pt>
                <c:pt idx="12350">
                  <c:v>1911.9999999999998</c:v>
                </c:pt>
                <c:pt idx="12351">
                  <c:v>1912.1000000000001</c:v>
                </c:pt>
                <c:pt idx="12352">
                  <c:v>1912.1000000000001</c:v>
                </c:pt>
                <c:pt idx="12353">
                  <c:v>1912.2</c:v>
                </c:pt>
                <c:pt idx="12354">
                  <c:v>1912.3</c:v>
                </c:pt>
                <c:pt idx="12355">
                  <c:v>1912.3999999999999</c:v>
                </c:pt>
                <c:pt idx="12356">
                  <c:v>1912.4999999999998</c:v>
                </c:pt>
                <c:pt idx="12357">
                  <c:v>1912.4999999999998</c:v>
                </c:pt>
                <c:pt idx="12358">
                  <c:v>1912.6000000000001</c:v>
                </c:pt>
                <c:pt idx="12359">
                  <c:v>1912.7</c:v>
                </c:pt>
                <c:pt idx="12360">
                  <c:v>1912.8</c:v>
                </c:pt>
                <c:pt idx="12361">
                  <c:v>1912.8999999999999</c:v>
                </c:pt>
                <c:pt idx="12362">
                  <c:v>1912.8999999999999</c:v>
                </c:pt>
                <c:pt idx="12363">
                  <c:v>1912.9999999999998</c:v>
                </c:pt>
                <c:pt idx="12364">
                  <c:v>1913.1000000000001</c:v>
                </c:pt>
                <c:pt idx="12365">
                  <c:v>1913.2</c:v>
                </c:pt>
                <c:pt idx="12366">
                  <c:v>1913.2</c:v>
                </c:pt>
                <c:pt idx="12367">
                  <c:v>1913.3</c:v>
                </c:pt>
                <c:pt idx="12368">
                  <c:v>1913.3999999999999</c:v>
                </c:pt>
                <c:pt idx="12369">
                  <c:v>1913.3999999999999</c:v>
                </c:pt>
                <c:pt idx="12370">
                  <c:v>1913.4999999999998</c:v>
                </c:pt>
                <c:pt idx="12371">
                  <c:v>1913.6000000000001</c:v>
                </c:pt>
                <c:pt idx="12372">
                  <c:v>1913.7</c:v>
                </c:pt>
                <c:pt idx="12373">
                  <c:v>1913.7</c:v>
                </c:pt>
                <c:pt idx="12374">
                  <c:v>1913.8</c:v>
                </c:pt>
                <c:pt idx="12375">
                  <c:v>1913.8999999999999</c:v>
                </c:pt>
                <c:pt idx="12376">
                  <c:v>1913.8999999999999</c:v>
                </c:pt>
                <c:pt idx="12377">
                  <c:v>1913.9999999999998</c:v>
                </c:pt>
                <c:pt idx="12378">
                  <c:v>1914.1000000000001</c:v>
                </c:pt>
                <c:pt idx="12379">
                  <c:v>1914.2</c:v>
                </c:pt>
                <c:pt idx="12380">
                  <c:v>1914.2</c:v>
                </c:pt>
                <c:pt idx="12381">
                  <c:v>1914.3</c:v>
                </c:pt>
                <c:pt idx="12382">
                  <c:v>1914.3999999999999</c:v>
                </c:pt>
                <c:pt idx="12383">
                  <c:v>1914.3999999999999</c:v>
                </c:pt>
                <c:pt idx="12384">
                  <c:v>1914.4999999999998</c:v>
                </c:pt>
                <c:pt idx="12385">
                  <c:v>1914.6000000000001</c:v>
                </c:pt>
                <c:pt idx="12386">
                  <c:v>1914.7</c:v>
                </c:pt>
                <c:pt idx="12387">
                  <c:v>1914.7</c:v>
                </c:pt>
                <c:pt idx="12388">
                  <c:v>1914.8</c:v>
                </c:pt>
                <c:pt idx="12389">
                  <c:v>1914.8999999999999</c:v>
                </c:pt>
                <c:pt idx="12390">
                  <c:v>1914.8999999999999</c:v>
                </c:pt>
                <c:pt idx="12391">
                  <c:v>1914.9999999999998</c:v>
                </c:pt>
                <c:pt idx="12392">
                  <c:v>1915.1000000000001</c:v>
                </c:pt>
                <c:pt idx="12393">
                  <c:v>1915.2</c:v>
                </c:pt>
                <c:pt idx="12394">
                  <c:v>1915.2</c:v>
                </c:pt>
                <c:pt idx="12395">
                  <c:v>1915.3</c:v>
                </c:pt>
                <c:pt idx="12396">
                  <c:v>1915.3999999999999</c:v>
                </c:pt>
                <c:pt idx="12397">
                  <c:v>1915.3999999999999</c:v>
                </c:pt>
                <c:pt idx="12398">
                  <c:v>1915.4999999999998</c:v>
                </c:pt>
                <c:pt idx="12399">
                  <c:v>1915.6000000000001</c:v>
                </c:pt>
                <c:pt idx="12400">
                  <c:v>1915.7</c:v>
                </c:pt>
                <c:pt idx="12401">
                  <c:v>1915.7</c:v>
                </c:pt>
                <c:pt idx="12402">
                  <c:v>1915.8</c:v>
                </c:pt>
                <c:pt idx="12403">
                  <c:v>1915.8999999999999</c:v>
                </c:pt>
                <c:pt idx="12404">
                  <c:v>1915.8999999999999</c:v>
                </c:pt>
                <c:pt idx="12405">
                  <c:v>1915.9999999999998</c:v>
                </c:pt>
                <c:pt idx="12406">
                  <c:v>1916.1000000000001</c:v>
                </c:pt>
                <c:pt idx="12407">
                  <c:v>1916.2</c:v>
                </c:pt>
                <c:pt idx="12408">
                  <c:v>1916.2</c:v>
                </c:pt>
                <c:pt idx="12409">
                  <c:v>1916.3</c:v>
                </c:pt>
                <c:pt idx="12410">
                  <c:v>1916.3999999999999</c:v>
                </c:pt>
                <c:pt idx="12411">
                  <c:v>1916.3999999999999</c:v>
                </c:pt>
                <c:pt idx="12412">
                  <c:v>1916.4999999999998</c:v>
                </c:pt>
                <c:pt idx="12413">
                  <c:v>1916.6000000000001</c:v>
                </c:pt>
                <c:pt idx="12414">
                  <c:v>1916.7</c:v>
                </c:pt>
                <c:pt idx="12415">
                  <c:v>1916.7</c:v>
                </c:pt>
                <c:pt idx="12416">
                  <c:v>1916.8</c:v>
                </c:pt>
                <c:pt idx="12417">
                  <c:v>1916.8999999999999</c:v>
                </c:pt>
                <c:pt idx="12418">
                  <c:v>1916.8999999999999</c:v>
                </c:pt>
                <c:pt idx="12419">
                  <c:v>1916.9999999999998</c:v>
                </c:pt>
                <c:pt idx="12420">
                  <c:v>1917.1000000000001</c:v>
                </c:pt>
                <c:pt idx="12421">
                  <c:v>1917.2</c:v>
                </c:pt>
                <c:pt idx="12422">
                  <c:v>1917.2</c:v>
                </c:pt>
                <c:pt idx="12423">
                  <c:v>1917.3</c:v>
                </c:pt>
                <c:pt idx="12424">
                  <c:v>1917.3999999999999</c:v>
                </c:pt>
                <c:pt idx="12425">
                  <c:v>1917.3999999999999</c:v>
                </c:pt>
                <c:pt idx="12426">
                  <c:v>1917.4999999999998</c:v>
                </c:pt>
                <c:pt idx="12427">
                  <c:v>1917.6000000000001</c:v>
                </c:pt>
                <c:pt idx="12428">
                  <c:v>1917.7</c:v>
                </c:pt>
                <c:pt idx="12429">
                  <c:v>1917.7</c:v>
                </c:pt>
                <c:pt idx="12430">
                  <c:v>1917.8</c:v>
                </c:pt>
                <c:pt idx="12431">
                  <c:v>1917.8999999999999</c:v>
                </c:pt>
                <c:pt idx="12432">
                  <c:v>1917.8999999999999</c:v>
                </c:pt>
                <c:pt idx="12433">
                  <c:v>1917.9999999999998</c:v>
                </c:pt>
                <c:pt idx="12434">
                  <c:v>1918.1000000000001</c:v>
                </c:pt>
                <c:pt idx="12435">
                  <c:v>1918.2</c:v>
                </c:pt>
                <c:pt idx="12436">
                  <c:v>1918.2</c:v>
                </c:pt>
                <c:pt idx="12437">
                  <c:v>1918.3</c:v>
                </c:pt>
                <c:pt idx="12438">
                  <c:v>1918.3999999999999</c:v>
                </c:pt>
                <c:pt idx="12439">
                  <c:v>1918.3999999999999</c:v>
                </c:pt>
                <c:pt idx="12440">
                  <c:v>1918.4999999999998</c:v>
                </c:pt>
                <c:pt idx="12441">
                  <c:v>1918.6000000000001</c:v>
                </c:pt>
                <c:pt idx="12442">
                  <c:v>1918.7</c:v>
                </c:pt>
                <c:pt idx="12443">
                  <c:v>1918.7</c:v>
                </c:pt>
                <c:pt idx="12444">
                  <c:v>1918.8</c:v>
                </c:pt>
                <c:pt idx="12445">
                  <c:v>1918.8999999999999</c:v>
                </c:pt>
                <c:pt idx="12446">
                  <c:v>1918.9999999999998</c:v>
                </c:pt>
                <c:pt idx="12447">
                  <c:v>1918.9999999999998</c:v>
                </c:pt>
                <c:pt idx="12448">
                  <c:v>1919.1000000000001</c:v>
                </c:pt>
                <c:pt idx="12449">
                  <c:v>1919.2</c:v>
                </c:pt>
                <c:pt idx="12450">
                  <c:v>1919.2</c:v>
                </c:pt>
                <c:pt idx="12451">
                  <c:v>1919.3</c:v>
                </c:pt>
                <c:pt idx="12452">
                  <c:v>1919.3999999999999</c:v>
                </c:pt>
                <c:pt idx="12453">
                  <c:v>1919.4999999999998</c:v>
                </c:pt>
                <c:pt idx="12454">
                  <c:v>1919.4999999999998</c:v>
                </c:pt>
                <c:pt idx="12455">
                  <c:v>1919.6000000000001</c:v>
                </c:pt>
                <c:pt idx="12456">
                  <c:v>1919.7</c:v>
                </c:pt>
                <c:pt idx="12457">
                  <c:v>1919.7</c:v>
                </c:pt>
                <c:pt idx="12458">
                  <c:v>1919.8</c:v>
                </c:pt>
                <c:pt idx="12459">
                  <c:v>1919.8999999999999</c:v>
                </c:pt>
                <c:pt idx="12460">
                  <c:v>1919.9999999999998</c:v>
                </c:pt>
                <c:pt idx="12461">
                  <c:v>1919.9999999999998</c:v>
                </c:pt>
                <c:pt idx="12462">
                  <c:v>1920.1000000000001</c:v>
                </c:pt>
                <c:pt idx="12463">
                  <c:v>1920.2</c:v>
                </c:pt>
                <c:pt idx="12464">
                  <c:v>1920.2</c:v>
                </c:pt>
                <c:pt idx="12465">
                  <c:v>1920.3</c:v>
                </c:pt>
                <c:pt idx="12466">
                  <c:v>1920.3</c:v>
                </c:pt>
                <c:pt idx="12467">
                  <c:v>1920.3999999999999</c:v>
                </c:pt>
                <c:pt idx="12468">
                  <c:v>1920.4999999999998</c:v>
                </c:pt>
                <c:pt idx="12469">
                  <c:v>1920.4999999999998</c:v>
                </c:pt>
                <c:pt idx="12470">
                  <c:v>1920.6000000000001</c:v>
                </c:pt>
                <c:pt idx="12471">
                  <c:v>1920.6000000000001</c:v>
                </c:pt>
                <c:pt idx="12472">
                  <c:v>1920.7</c:v>
                </c:pt>
                <c:pt idx="12473">
                  <c:v>1920.7</c:v>
                </c:pt>
                <c:pt idx="12474">
                  <c:v>1920.8</c:v>
                </c:pt>
                <c:pt idx="12475">
                  <c:v>1920.8999999999999</c:v>
                </c:pt>
                <c:pt idx="12476">
                  <c:v>1920.8999999999999</c:v>
                </c:pt>
                <c:pt idx="12477">
                  <c:v>1920.9999999999998</c:v>
                </c:pt>
                <c:pt idx="12478">
                  <c:v>1920.9999999999998</c:v>
                </c:pt>
                <c:pt idx="12479">
                  <c:v>1921.1000000000001</c:v>
                </c:pt>
                <c:pt idx="12480">
                  <c:v>1921.1000000000001</c:v>
                </c:pt>
                <c:pt idx="12481">
                  <c:v>1921.2</c:v>
                </c:pt>
                <c:pt idx="12482">
                  <c:v>1921.3</c:v>
                </c:pt>
                <c:pt idx="12483">
                  <c:v>1921.3</c:v>
                </c:pt>
                <c:pt idx="12484">
                  <c:v>1921.3999999999999</c:v>
                </c:pt>
                <c:pt idx="12485">
                  <c:v>1921.3999999999999</c:v>
                </c:pt>
                <c:pt idx="12486">
                  <c:v>1921.4999999999998</c:v>
                </c:pt>
                <c:pt idx="12487">
                  <c:v>1921.4999999999998</c:v>
                </c:pt>
                <c:pt idx="12488">
                  <c:v>1921.6000000000001</c:v>
                </c:pt>
                <c:pt idx="12489">
                  <c:v>1921.7</c:v>
                </c:pt>
                <c:pt idx="12490">
                  <c:v>1921.7</c:v>
                </c:pt>
                <c:pt idx="12491">
                  <c:v>1921.8</c:v>
                </c:pt>
                <c:pt idx="12492">
                  <c:v>1921.8</c:v>
                </c:pt>
                <c:pt idx="12493">
                  <c:v>1921.8999999999999</c:v>
                </c:pt>
                <c:pt idx="12494">
                  <c:v>1921.8999999999999</c:v>
                </c:pt>
                <c:pt idx="12495">
                  <c:v>1921.9999999999998</c:v>
                </c:pt>
                <c:pt idx="12496">
                  <c:v>1922.1000000000001</c:v>
                </c:pt>
                <c:pt idx="12497">
                  <c:v>1922.1000000000001</c:v>
                </c:pt>
                <c:pt idx="12498">
                  <c:v>1922.2</c:v>
                </c:pt>
                <c:pt idx="12499">
                  <c:v>1922.2</c:v>
                </c:pt>
                <c:pt idx="12500">
                  <c:v>1922.3</c:v>
                </c:pt>
                <c:pt idx="12501">
                  <c:v>1922.3</c:v>
                </c:pt>
                <c:pt idx="12502">
                  <c:v>1922.3999999999999</c:v>
                </c:pt>
                <c:pt idx="12503">
                  <c:v>1922.4999999999998</c:v>
                </c:pt>
                <c:pt idx="12504">
                  <c:v>1922.4999999999998</c:v>
                </c:pt>
                <c:pt idx="12505">
                  <c:v>1922.6000000000001</c:v>
                </c:pt>
                <c:pt idx="12506">
                  <c:v>1922.6000000000001</c:v>
                </c:pt>
                <c:pt idx="12507">
                  <c:v>1922.7</c:v>
                </c:pt>
                <c:pt idx="12508">
                  <c:v>1922.7</c:v>
                </c:pt>
                <c:pt idx="12509">
                  <c:v>1922.8</c:v>
                </c:pt>
                <c:pt idx="12510">
                  <c:v>1922.8999999999999</c:v>
                </c:pt>
                <c:pt idx="12511">
                  <c:v>1922.8999999999999</c:v>
                </c:pt>
                <c:pt idx="12512">
                  <c:v>1922.9999999999998</c:v>
                </c:pt>
                <c:pt idx="12513">
                  <c:v>1922.9999999999998</c:v>
                </c:pt>
                <c:pt idx="12514">
                  <c:v>1923.1000000000001</c:v>
                </c:pt>
                <c:pt idx="12515">
                  <c:v>1923.1000000000001</c:v>
                </c:pt>
                <c:pt idx="12516">
                  <c:v>1923.2</c:v>
                </c:pt>
                <c:pt idx="12517">
                  <c:v>1923.3</c:v>
                </c:pt>
                <c:pt idx="12518">
                  <c:v>1923.3</c:v>
                </c:pt>
                <c:pt idx="12519">
                  <c:v>1923.3999999999999</c:v>
                </c:pt>
                <c:pt idx="12520">
                  <c:v>1923.3999999999999</c:v>
                </c:pt>
                <c:pt idx="12521">
                  <c:v>1923.4999999999998</c:v>
                </c:pt>
                <c:pt idx="12522">
                  <c:v>1923.4999999999998</c:v>
                </c:pt>
                <c:pt idx="12523">
                  <c:v>1923.6000000000001</c:v>
                </c:pt>
                <c:pt idx="12524">
                  <c:v>1923.7</c:v>
                </c:pt>
                <c:pt idx="12525">
                  <c:v>1923.7</c:v>
                </c:pt>
                <c:pt idx="12526">
                  <c:v>1923.8</c:v>
                </c:pt>
                <c:pt idx="12527">
                  <c:v>1923.8</c:v>
                </c:pt>
                <c:pt idx="12528">
                  <c:v>1923.8999999999999</c:v>
                </c:pt>
                <c:pt idx="12529">
                  <c:v>1923.8999999999999</c:v>
                </c:pt>
                <c:pt idx="12530">
                  <c:v>1923.9999999999998</c:v>
                </c:pt>
                <c:pt idx="12531">
                  <c:v>1924.1000000000001</c:v>
                </c:pt>
                <c:pt idx="12532">
                  <c:v>1924.1000000000001</c:v>
                </c:pt>
                <c:pt idx="12533">
                  <c:v>1924.2</c:v>
                </c:pt>
                <c:pt idx="12534">
                  <c:v>1924.2</c:v>
                </c:pt>
                <c:pt idx="12535">
                  <c:v>1924.3</c:v>
                </c:pt>
                <c:pt idx="12536">
                  <c:v>1924.3</c:v>
                </c:pt>
                <c:pt idx="12537">
                  <c:v>1924.3999999999999</c:v>
                </c:pt>
                <c:pt idx="12538">
                  <c:v>1924.4999999999998</c:v>
                </c:pt>
                <c:pt idx="12539">
                  <c:v>1924.4999999999998</c:v>
                </c:pt>
                <c:pt idx="12540">
                  <c:v>1924.6000000000001</c:v>
                </c:pt>
                <c:pt idx="12541">
                  <c:v>1924.6000000000001</c:v>
                </c:pt>
                <c:pt idx="12542">
                  <c:v>1924.7</c:v>
                </c:pt>
                <c:pt idx="12543">
                  <c:v>1924.7</c:v>
                </c:pt>
                <c:pt idx="12544">
                  <c:v>1924.8</c:v>
                </c:pt>
                <c:pt idx="12545">
                  <c:v>1924.8999999999999</c:v>
                </c:pt>
                <c:pt idx="12546">
                  <c:v>1924.8999999999999</c:v>
                </c:pt>
                <c:pt idx="12547">
                  <c:v>1924.9999999999998</c:v>
                </c:pt>
                <c:pt idx="12548">
                  <c:v>1924.9999999999998</c:v>
                </c:pt>
                <c:pt idx="12549">
                  <c:v>1925.1000000000001</c:v>
                </c:pt>
                <c:pt idx="12550">
                  <c:v>1925.1000000000001</c:v>
                </c:pt>
                <c:pt idx="12551">
                  <c:v>1925.2</c:v>
                </c:pt>
                <c:pt idx="12552">
                  <c:v>1925.2</c:v>
                </c:pt>
                <c:pt idx="12553">
                  <c:v>1925.3</c:v>
                </c:pt>
                <c:pt idx="12554">
                  <c:v>1925.3999999999999</c:v>
                </c:pt>
                <c:pt idx="12555">
                  <c:v>1925.3999999999999</c:v>
                </c:pt>
                <c:pt idx="12556">
                  <c:v>1925.4999999999998</c:v>
                </c:pt>
                <c:pt idx="12557">
                  <c:v>1925.4999999999998</c:v>
                </c:pt>
                <c:pt idx="12558">
                  <c:v>1925.6000000000001</c:v>
                </c:pt>
                <c:pt idx="12559">
                  <c:v>1925.6000000000001</c:v>
                </c:pt>
                <c:pt idx="12560">
                  <c:v>1925.7</c:v>
                </c:pt>
                <c:pt idx="12561">
                  <c:v>1925.8</c:v>
                </c:pt>
                <c:pt idx="12562">
                  <c:v>1925.8</c:v>
                </c:pt>
                <c:pt idx="12563">
                  <c:v>1925.8999999999999</c:v>
                </c:pt>
                <c:pt idx="12564">
                  <c:v>1925.8999999999999</c:v>
                </c:pt>
                <c:pt idx="12565">
                  <c:v>1925.9999999999998</c:v>
                </c:pt>
                <c:pt idx="12566">
                  <c:v>1925.9999999999998</c:v>
                </c:pt>
                <c:pt idx="12567">
                  <c:v>1926.1000000000001</c:v>
                </c:pt>
                <c:pt idx="12568">
                  <c:v>1926.2</c:v>
                </c:pt>
                <c:pt idx="12569">
                  <c:v>1926.2</c:v>
                </c:pt>
                <c:pt idx="12570">
                  <c:v>1926.3</c:v>
                </c:pt>
                <c:pt idx="12571">
                  <c:v>1926.3</c:v>
                </c:pt>
                <c:pt idx="12572">
                  <c:v>1926.3999999999999</c:v>
                </c:pt>
                <c:pt idx="12573">
                  <c:v>1926.3999999999999</c:v>
                </c:pt>
                <c:pt idx="12574">
                  <c:v>1926.4999999999998</c:v>
                </c:pt>
                <c:pt idx="12575">
                  <c:v>1926.6000000000001</c:v>
                </c:pt>
                <c:pt idx="12576">
                  <c:v>1926.6000000000001</c:v>
                </c:pt>
                <c:pt idx="12577">
                  <c:v>1926.7</c:v>
                </c:pt>
                <c:pt idx="12578">
                  <c:v>1926.7</c:v>
                </c:pt>
                <c:pt idx="12579">
                  <c:v>1926.8</c:v>
                </c:pt>
                <c:pt idx="12580">
                  <c:v>1926.8</c:v>
                </c:pt>
                <c:pt idx="12581">
                  <c:v>1926.8999999999999</c:v>
                </c:pt>
                <c:pt idx="12582">
                  <c:v>1926.9999999999998</c:v>
                </c:pt>
                <c:pt idx="12583">
                  <c:v>1926.9999999999998</c:v>
                </c:pt>
                <c:pt idx="12584">
                  <c:v>1927.1000000000001</c:v>
                </c:pt>
                <c:pt idx="12585">
                  <c:v>1927.1000000000001</c:v>
                </c:pt>
                <c:pt idx="12586">
                  <c:v>1927.2</c:v>
                </c:pt>
                <c:pt idx="12587">
                  <c:v>1927.2</c:v>
                </c:pt>
                <c:pt idx="12588">
                  <c:v>1927.3</c:v>
                </c:pt>
                <c:pt idx="12589">
                  <c:v>1927.3999999999999</c:v>
                </c:pt>
                <c:pt idx="12590">
                  <c:v>1927.3999999999999</c:v>
                </c:pt>
                <c:pt idx="12591">
                  <c:v>1927.4999999999998</c:v>
                </c:pt>
                <c:pt idx="12592">
                  <c:v>1927.4999999999998</c:v>
                </c:pt>
                <c:pt idx="12593">
                  <c:v>1927.6000000000001</c:v>
                </c:pt>
                <c:pt idx="12594">
                  <c:v>1927.7</c:v>
                </c:pt>
                <c:pt idx="12595">
                  <c:v>1927.7</c:v>
                </c:pt>
                <c:pt idx="12596">
                  <c:v>1927.8</c:v>
                </c:pt>
                <c:pt idx="12597">
                  <c:v>1927.8</c:v>
                </c:pt>
                <c:pt idx="12598">
                  <c:v>1927.8999999999999</c:v>
                </c:pt>
                <c:pt idx="12599">
                  <c:v>1927.9999999999998</c:v>
                </c:pt>
                <c:pt idx="12600">
                  <c:v>1927.9999999999998</c:v>
                </c:pt>
                <c:pt idx="12601">
                  <c:v>1928.1000000000001</c:v>
                </c:pt>
                <c:pt idx="12602">
                  <c:v>1928.1000000000001</c:v>
                </c:pt>
                <c:pt idx="12603">
                  <c:v>1928.2</c:v>
                </c:pt>
                <c:pt idx="12604">
                  <c:v>1928.3</c:v>
                </c:pt>
                <c:pt idx="12605">
                  <c:v>1928.3</c:v>
                </c:pt>
                <c:pt idx="12606">
                  <c:v>1928.3999999999999</c:v>
                </c:pt>
                <c:pt idx="12607">
                  <c:v>1928.3999999999999</c:v>
                </c:pt>
                <c:pt idx="12608">
                  <c:v>1928.4999999999998</c:v>
                </c:pt>
                <c:pt idx="12609">
                  <c:v>1928.6000000000001</c:v>
                </c:pt>
                <c:pt idx="12610">
                  <c:v>1928.6000000000001</c:v>
                </c:pt>
                <c:pt idx="12611">
                  <c:v>1928.7</c:v>
                </c:pt>
                <c:pt idx="12612">
                  <c:v>1928.7</c:v>
                </c:pt>
                <c:pt idx="12613">
                  <c:v>1928.8</c:v>
                </c:pt>
                <c:pt idx="12614">
                  <c:v>1928.8999999999999</c:v>
                </c:pt>
                <c:pt idx="12615">
                  <c:v>1928.8999999999999</c:v>
                </c:pt>
                <c:pt idx="12616">
                  <c:v>1928.9999999999998</c:v>
                </c:pt>
                <c:pt idx="12617">
                  <c:v>1929.1000000000001</c:v>
                </c:pt>
                <c:pt idx="12618">
                  <c:v>1929.1000000000001</c:v>
                </c:pt>
                <c:pt idx="12619">
                  <c:v>1929.2</c:v>
                </c:pt>
                <c:pt idx="12620">
                  <c:v>1929.2</c:v>
                </c:pt>
                <c:pt idx="12621">
                  <c:v>1929.3</c:v>
                </c:pt>
                <c:pt idx="12622">
                  <c:v>1929.3999999999999</c:v>
                </c:pt>
                <c:pt idx="12623">
                  <c:v>1929.3999999999999</c:v>
                </c:pt>
                <c:pt idx="12624">
                  <c:v>1929.4999999999998</c:v>
                </c:pt>
                <c:pt idx="12625">
                  <c:v>1929.4999999999998</c:v>
                </c:pt>
                <c:pt idx="12626">
                  <c:v>1929.6000000000001</c:v>
                </c:pt>
                <c:pt idx="12627">
                  <c:v>1929.7</c:v>
                </c:pt>
                <c:pt idx="12628">
                  <c:v>1929.7</c:v>
                </c:pt>
                <c:pt idx="12629">
                  <c:v>1929.8</c:v>
                </c:pt>
                <c:pt idx="12630">
                  <c:v>1929.8</c:v>
                </c:pt>
                <c:pt idx="12631">
                  <c:v>1929.8999999999999</c:v>
                </c:pt>
                <c:pt idx="12632">
                  <c:v>1929.9999999999998</c:v>
                </c:pt>
                <c:pt idx="12633">
                  <c:v>1929.9999999999998</c:v>
                </c:pt>
                <c:pt idx="12634">
                  <c:v>1930.1000000000001</c:v>
                </c:pt>
                <c:pt idx="12635">
                  <c:v>1930.1000000000001</c:v>
                </c:pt>
                <c:pt idx="12636">
                  <c:v>1930.2</c:v>
                </c:pt>
                <c:pt idx="12637">
                  <c:v>1930.3</c:v>
                </c:pt>
                <c:pt idx="12638">
                  <c:v>1930.3</c:v>
                </c:pt>
                <c:pt idx="12639">
                  <c:v>1930.3999999999999</c:v>
                </c:pt>
                <c:pt idx="12640">
                  <c:v>1930.3999999999999</c:v>
                </c:pt>
                <c:pt idx="12641">
                  <c:v>1930.4999999999998</c:v>
                </c:pt>
                <c:pt idx="12642">
                  <c:v>1930.6000000000001</c:v>
                </c:pt>
                <c:pt idx="12643">
                  <c:v>1930.6000000000001</c:v>
                </c:pt>
                <c:pt idx="12644">
                  <c:v>1930.7</c:v>
                </c:pt>
                <c:pt idx="12645">
                  <c:v>1930.8</c:v>
                </c:pt>
                <c:pt idx="12646">
                  <c:v>1930.8</c:v>
                </c:pt>
                <c:pt idx="12647">
                  <c:v>1930.8999999999999</c:v>
                </c:pt>
                <c:pt idx="12648">
                  <c:v>1930.8999999999999</c:v>
                </c:pt>
                <c:pt idx="12649">
                  <c:v>1930.9999999999998</c:v>
                </c:pt>
                <c:pt idx="12650">
                  <c:v>1931.1000000000001</c:v>
                </c:pt>
                <c:pt idx="12651">
                  <c:v>1931.1000000000001</c:v>
                </c:pt>
                <c:pt idx="12652">
                  <c:v>1931.2</c:v>
                </c:pt>
                <c:pt idx="12653">
                  <c:v>1931.2</c:v>
                </c:pt>
                <c:pt idx="12654">
                  <c:v>1931.3</c:v>
                </c:pt>
                <c:pt idx="12655">
                  <c:v>1931.3999999999999</c:v>
                </c:pt>
                <c:pt idx="12656">
                  <c:v>1931.3999999999999</c:v>
                </c:pt>
                <c:pt idx="12657">
                  <c:v>1931.4999999999998</c:v>
                </c:pt>
                <c:pt idx="12658">
                  <c:v>1931.4999999999998</c:v>
                </c:pt>
                <c:pt idx="12659">
                  <c:v>1931.6000000000001</c:v>
                </c:pt>
                <c:pt idx="12660">
                  <c:v>1931.7</c:v>
                </c:pt>
                <c:pt idx="12661">
                  <c:v>1931.7</c:v>
                </c:pt>
                <c:pt idx="12662">
                  <c:v>1931.8</c:v>
                </c:pt>
                <c:pt idx="12663">
                  <c:v>1931.8</c:v>
                </c:pt>
                <c:pt idx="12664">
                  <c:v>1931.8999999999999</c:v>
                </c:pt>
                <c:pt idx="12665">
                  <c:v>1931.9999999999998</c:v>
                </c:pt>
                <c:pt idx="12666">
                  <c:v>1931.9999999999998</c:v>
                </c:pt>
                <c:pt idx="12667">
                  <c:v>1932.1000000000001</c:v>
                </c:pt>
                <c:pt idx="12668">
                  <c:v>1932.1000000000001</c:v>
                </c:pt>
                <c:pt idx="12669">
                  <c:v>1932.2</c:v>
                </c:pt>
                <c:pt idx="12670">
                  <c:v>1932.3</c:v>
                </c:pt>
                <c:pt idx="12671">
                  <c:v>1932.3</c:v>
                </c:pt>
                <c:pt idx="12672">
                  <c:v>1932.3999999999999</c:v>
                </c:pt>
                <c:pt idx="12673">
                  <c:v>1932.4999999999998</c:v>
                </c:pt>
                <c:pt idx="12674">
                  <c:v>1932.4999999999998</c:v>
                </c:pt>
                <c:pt idx="12675">
                  <c:v>1932.6000000000001</c:v>
                </c:pt>
                <c:pt idx="12676">
                  <c:v>1932.6000000000001</c:v>
                </c:pt>
                <c:pt idx="12677">
                  <c:v>1932.7</c:v>
                </c:pt>
                <c:pt idx="12678">
                  <c:v>1932.8</c:v>
                </c:pt>
                <c:pt idx="12679">
                  <c:v>1932.8</c:v>
                </c:pt>
                <c:pt idx="12680">
                  <c:v>1932.8999999999999</c:v>
                </c:pt>
                <c:pt idx="12681">
                  <c:v>1932.8999999999999</c:v>
                </c:pt>
                <c:pt idx="12682">
                  <c:v>1932.9999999999998</c:v>
                </c:pt>
                <c:pt idx="12683">
                  <c:v>1933.1000000000001</c:v>
                </c:pt>
                <c:pt idx="12684">
                  <c:v>1933.1000000000001</c:v>
                </c:pt>
                <c:pt idx="12685">
                  <c:v>1933.2</c:v>
                </c:pt>
                <c:pt idx="12686">
                  <c:v>1933.2</c:v>
                </c:pt>
                <c:pt idx="12687">
                  <c:v>1933.3</c:v>
                </c:pt>
                <c:pt idx="12688">
                  <c:v>1933.3999999999999</c:v>
                </c:pt>
                <c:pt idx="12689">
                  <c:v>1933.3999999999999</c:v>
                </c:pt>
                <c:pt idx="12690">
                  <c:v>1933.4999999999998</c:v>
                </c:pt>
                <c:pt idx="12691">
                  <c:v>1933.4999999999998</c:v>
                </c:pt>
                <c:pt idx="12692">
                  <c:v>1933.6000000000001</c:v>
                </c:pt>
                <c:pt idx="12693">
                  <c:v>1933.7</c:v>
                </c:pt>
                <c:pt idx="12694">
                  <c:v>1933.7</c:v>
                </c:pt>
                <c:pt idx="12695">
                  <c:v>1933.8</c:v>
                </c:pt>
                <c:pt idx="12696">
                  <c:v>1933.8</c:v>
                </c:pt>
                <c:pt idx="12697">
                  <c:v>1933.8999999999999</c:v>
                </c:pt>
                <c:pt idx="12698">
                  <c:v>1933.9999999999998</c:v>
                </c:pt>
                <c:pt idx="12699">
                  <c:v>1933.9999999999998</c:v>
                </c:pt>
                <c:pt idx="12700">
                  <c:v>1934.1000000000001</c:v>
                </c:pt>
                <c:pt idx="12701">
                  <c:v>1934.2</c:v>
                </c:pt>
                <c:pt idx="12702">
                  <c:v>1934.2</c:v>
                </c:pt>
                <c:pt idx="12703">
                  <c:v>1934.3</c:v>
                </c:pt>
                <c:pt idx="12704">
                  <c:v>1934.3</c:v>
                </c:pt>
                <c:pt idx="12705">
                  <c:v>1934.3999999999999</c:v>
                </c:pt>
                <c:pt idx="12706">
                  <c:v>1934.4999999999998</c:v>
                </c:pt>
                <c:pt idx="12707">
                  <c:v>1934.4999999999998</c:v>
                </c:pt>
                <c:pt idx="12708">
                  <c:v>1934.6000000000001</c:v>
                </c:pt>
                <c:pt idx="12709">
                  <c:v>1934.6000000000001</c:v>
                </c:pt>
                <c:pt idx="12710">
                  <c:v>1934.7</c:v>
                </c:pt>
                <c:pt idx="12711">
                  <c:v>1934.7</c:v>
                </c:pt>
                <c:pt idx="12712">
                  <c:v>1934.8</c:v>
                </c:pt>
                <c:pt idx="12713">
                  <c:v>1934.8</c:v>
                </c:pt>
                <c:pt idx="12714">
                  <c:v>1934.8999999999999</c:v>
                </c:pt>
                <c:pt idx="12715">
                  <c:v>1934.8999999999999</c:v>
                </c:pt>
                <c:pt idx="12716">
                  <c:v>1934.9999999999998</c:v>
                </c:pt>
                <c:pt idx="12717">
                  <c:v>1934.9999999999998</c:v>
                </c:pt>
                <c:pt idx="12718">
                  <c:v>1934.9999999999998</c:v>
                </c:pt>
                <c:pt idx="12719">
                  <c:v>1935.1000000000001</c:v>
                </c:pt>
                <c:pt idx="12720">
                  <c:v>1935.1000000000001</c:v>
                </c:pt>
                <c:pt idx="12721">
                  <c:v>1935.2</c:v>
                </c:pt>
                <c:pt idx="12722">
                  <c:v>1935.2</c:v>
                </c:pt>
                <c:pt idx="12723">
                  <c:v>1935.2</c:v>
                </c:pt>
                <c:pt idx="12724">
                  <c:v>1935.3</c:v>
                </c:pt>
                <c:pt idx="12725">
                  <c:v>1935.3</c:v>
                </c:pt>
                <c:pt idx="12726">
                  <c:v>1935.3999999999999</c:v>
                </c:pt>
                <c:pt idx="12727">
                  <c:v>1935.3999999999999</c:v>
                </c:pt>
                <c:pt idx="12728">
                  <c:v>1935.4999999999998</c:v>
                </c:pt>
                <c:pt idx="12729">
                  <c:v>1935.4999999999998</c:v>
                </c:pt>
                <c:pt idx="12730">
                  <c:v>1935.4999999999998</c:v>
                </c:pt>
                <c:pt idx="12731">
                  <c:v>1935.6000000000001</c:v>
                </c:pt>
                <c:pt idx="12732">
                  <c:v>1935.6000000000001</c:v>
                </c:pt>
                <c:pt idx="12733">
                  <c:v>1935.7</c:v>
                </c:pt>
                <c:pt idx="12734">
                  <c:v>1935.7</c:v>
                </c:pt>
                <c:pt idx="12735">
                  <c:v>1935.7</c:v>
                </c:pt>
                <c:pt idx="12736">
                  <c:v>1935.8</c:v>
                </c:pt>
                <c:pt idx="12737">
                  <c:v>1935.8</c:v>
                </c:pt>
                <c:pt idx="12738">
                  <c:v>1935.8999999999999</c:v>
                </c:pt>
                <c:pt idx="12739">
                  <c:v>1935.8999999999999</c:v>
                </c:pt>
                <c:pt idx="12740">
                  <c:v>1935.9999999999998</c:v>
                </c:pt>
                <c:pt idx="12741">
                  <c:v>1935.9999999999998</c:v>
                </c:pt>
                <c:pt idx="12742">
                  <c:v>1935.9999999999998</c:v>
                </c:pt>
                <c:pt idx="12743">
                  <c:v>1936.1000000000001</c:v>
                </c:pt>
                <c:pt idx="12744">
                  <c:v>1936.1000000000001</c:v>
                </c:pt>
                <c:pt idx="12745">
                  <c:v>1936.2</c:v>
                </c:pt>
                <c:pt idx="12746">
                  <c:v>1936.2</c:v>
                </c:pt>
                <c:pt idx="12747">
                  <c:v>1936.2</c:v>
                </c:pt>
                <c:pt idx="12748">
                  <c:v>1936.3</c:v>
                </c:pt>
                <c:pt idx="12749">
                  <c:v>1936.3</c:v>
                </c:pt>
                <c:pt idx="12750">
                  <c:v>1936.3999999999999</c:v>
                </c:pt>
                <c:pt idx="12751">
                  <c:v>1936.3999999999999</c:v>
                </c:pt>
                <c:pt idx="12752">
                  <c:v>1936.4999999999998</c:v>
                </c:pt>
                <c:pt idx="12753">
                  <c:v>1936.4999999999998</c:v>
                </c:pt>
                <c:pt idx="12754">
                  <c:v>1936.4999999999998</c:v>
                </c:pt>
                <c:pt idx="12755">
                  <c:v>1936.6000000000001</c:v>
                </c:pt>
                <c:pt idx="12756">
                  <c:v>1936.6000000000001</c:v>
                </c:pt>
                <c:pt idx="12757">
                  <c:v>1936.7</c:v>
                </c:pt>
                <c:pt idx="12758">
                  <c:v>1936.7</c:v>
                </c:pt>
                <c:pt idx="12759">
                  <c:v>1936.7</c:v>
                </c:pt>
                <c:pt idx="12760">
                  <c:v>1936.8</c:v>
                </c:pt>
                <c:pt idx="12761">
                  <c:v>1936.8</c:v>
                </c:pt>
                <c:pt idx="12762">
                  <c:v>1936.8999999999999</c:v>
                </c:pt>
                <c:pt idx="12763">
                  <c:v>1936.8999999999999</c:v>
                </c:pt>
                <c:pt idx="12764">
                  <c:v>1936.8999999999999</c:v>
                </c:pt>
                <c:pt idx="12765">
                  <c:v>1936.9999999999998</c:v>
                </c:pt>
                <c:pt idx="12766">
                  <c:v>1936.9999999999998</c:v>
                </c:pt>
                <c:pt idx="12767">
                  <c:v>1937.1000000000001</c:v>
                </c:pt>
                <c:pt idx="12768">
                  <c:v>1937.1000000000001</c:v>
                </c:pt>
                <c:pt idx="12769">
                  <c:v>1937.2</c:v>
                </c:pt>
                <c:pt idx="12770">
                  <c:v>1937.2</c:v>
                </c:pt>
                <c:pt idx="12771">
                  <c:v>1937.2</c:v>
                </c:pt>
                <c:pt idx="12772">
                  <c:v>1937.3</c:v>
                </c:pt>
                <c:pt idx="12773">
                  <c:v>1937.3</c:v>
                </c:pt>
                <c:pt idx="12774">
                  <c:v>1937.3999999999999</c:v>
                </c:pt>
                <c:pt idx="12775">
                  <c:v>1937.3999999999999</c:v>
                </c:pt>
                <c:pt idx="12776">
                  <c:v>1937.3999999999999</c:v>
                </c:pt>
                <c:pt idx="12777">
                  <c:v>1937.4999999999998</c:v>
                </c:pt>
                <c:pt idx="12778">
                  <c:v>1937.4999999999998</c:v>
                </c:pt>
                <c:pt idx="12779">
                  <c:v>1937.6000000000001</c:v>
                </c:pt>
                <c:pt idx="12780">
                  <c:v>1937.6000000000001</c:v>
                </c:pt>
                <c:pt idx="12781">
                  <c:v>1937.7</c:v>
                </c:pt>
                <c:pt idx="12782">
                  <c:v>1937.7</c:v>
                </c:pt>
                <c:pt idx="12783">
                  <c:v>1937.7</c:v>
                </c:pt>
                <c:pt idx="12784">
                  <c:v>1937.8</c:v>
                </c:pt>
                <c:pt idx="12785">
                  <c:v>1937.8</c:v>
                </c:pt>
                <c:pt idx="12786">
                  <c:v>1937.8999999999999</c:v>
                </c:pt>
                <c:pt idx="12787">
                  <c:v>1937.8999999999999</c:v>
                </c:pt>
                <c:pt idx="12788">
                  <c:v>1937.8999999999999</c:v>
                </c:pt>
                <c:pt idx="12789">
                  <c:v>1937.9999999999998</c:v>
                </c:pt>
                <c:pt idx="12790">
                  <c:v>1937.9999999999998</c:v>
                </c:pt>
                <c:pt idx="12791">
                  <c:v>1938.1000000000001</c:v>
                </c:pt>
                <c:pt idx="12792">
                  <c:v>1938.1000000000001</c:v>
                </c:pt>
                <c:pt idx="12793">
                  <c:v>1938.2</c:v>
                </c:pt>
                <c:pt idx="12794">
                  <c:v>1938.2</c:v>
                </c:pt>
                <c:pt idx="12795">
                  <c:v>1938.2</c:v>
                </c:pt>
                <c:pt idx="12796">
                  <c:v>1938.3</c:v>
                </c:pt>
                <c:pt idx="12797">
                  <c:v>1938.3</c:v>
                </c:pt>
                <c:pt idx="12798">
                  <c:v>1938.3999999999999</c:v>
                </c:pt>
                <c:pt idx="12799">
                  <c:v>1938.3999999999999</c:v>
                </c:pt>
                <c:pt idx="12800">
                  <c:v>1938.3999999999999</c:v>
                </c:pt>
                <c:pt idx="12801">
                  <c:v>1938.4999999999998</c:v>
                </c:pt>
                <c:pt idx="12802">
                  <c:v>1938.4999999999998</c:v>
                </c:pt>
                <c:pt idx="12803">
                  <c:v>1938.6000000000001</c:v>
                </c:pt>
                <c:pt idx="12804">
                  <c:v>1938.6000000000001</c:v>
                </c:pt>
                <c:pt idx="12805">
                  <c:v>1938.7</c:v>
                </c:pt>
                <c:pt idx="12806">
                  <c:v>1938.7</c:v>
                </c:pt>
                <c:pt idx="12807">
                  <c:v>1938.7</c:v>
                </c:pt>
                <c:pt idx="12808">
                  <c:v>1938.8</c:v>
                </c:pt>
                <c:pt idx="12809">
                  <c:v>1938.8</c:v>
                </c:pt>
                <c:pt idx="12810">
                  <c:v>1938.8999999999999</c:v>
                </c:pt>
                <c:pt idx="12811">
                  <c:v>1938.8999999999999</c:v>
                </c:pt>
                <c:pt idx="12812">
                  <c:v>1938.8999999999999</c:v>
                </c:pt>
                <c:pt idx="12813">
                  <c:v>1938.9999999999998</c:v>
                </c:pt>
                <c:pt idx="12814">
                  <c:v>1938.9999999999998</c:v>
                </c:pt>
                <c:pt idx="12815">
                  <c:v>1939.1000000000001</c:v>
                </c:pt>
                <c:pt idx="12816">
                  <c:v>1939.1000000000001</c:v>
                </c:pt>
                <c:pt idx="12817">
                  <c:v>1939.2</c:v>
                </c:pt>
                <c:pt idx="12818">
                  <c:v>1939.2</c:v>
                </c:pt>
                <c:pt idx="12819">
                  <c:v>1939.2</c:v>
                </c:pt>
                <c:pt idx="12820">
                  <c:v>1939.3</c:v>
                </c:pt>
                <c:pt idx="12821">
                  <c:v>1939.3</c:v>
                </c:pt>
                <c:pt idx="12822">
                  <c:v>1939.3999999999999</c:v>
                </c:pt>
                <c:pt idx="12823">
                  <c:v>1939.3999999999999</c:v>
                </c:pt>
                <c:pt idx="12824">
                  <c:v>1939.3999999999999</c:v>
                </c:pt>
                <c:pt idx="12825">
                  <c:v>1939.4999999999998</c:v>
                </c:pt>
                <c:pt idx="12826">
                  <c:v>1939.4999999999998</c:v>
                </c:pt>
                <c:pt idx="12827">
                  <c:v>1939.6000000000001</c:v>
                </c:pt>
                <c:pt idx="12828">
                  <c:v>1939.6000000000001</c:v>
                </c:pt>
                <c:pt idx="12829">
                  <c:v>1939.7</c:v>
                </c:pt>
                <c:pt idx="12830">
                  <c:v>1939.7</c:v>
                </c:pt>
                <c:pt idx="12831">
                  <c:v>1939.7</c:v>
                </c:pt>
                <c:pt idx="12832">
                  <c:v>1939.8</c:v>
                </c:pt>
                <c:pt idx="12833">
                  <c:v>1939.8</c:v>
                </c:pt>
                <c:pt idx="12834">
                  <c:v>1939.8999999999999</c:v>
                </c:pt>
                <c:pt idx="12835">
                  <c:v>1939.8999999999999</c:v>
                </c:pt>
                <c:pt idx="12836">
                  <c:v>1939.8999999999999</c:v>
                </c:pt>
                <c:pt idx="12837">
                  <c:v>1939.9999999999998</c:v>
                </c:pt>
                <c:pt idx="12838">
                  <c:v>1939.9999999999998</c:v>
                </c:pt>
                <c:pt idx="12839">
                  <c:v>1940.1000000000001</c:v>
                </c:pt>
                <c:pt idx="12840">
                  <c:v>1940.1000000000001</c:v>
                </c:pt>
                <c:pt idx="12841">
                  <c:v>1940.2</c:v>
                </c:pt>
                <c:pt idx="12842">
                  <c:v>1940.2</c:v>
                </c:pt>
                <c:pt idx="12843">
                  <c:v>1940.2</c:v>
                </c:pt>
                <c:pt idx="12844">
                  <c:v>1940.3</c:v>
                </c:pt>
                <c:pt idx="12845">
                  <c:v>1940.3</c:v>
                </c:pt>
                <c:pt idx="12846">
                  <c:v>1940.3999999999999</c:v>
                </c:pt>
                <c:pt idx="12847">
                  <c:v>1940.3999999999999</c:v>
                </c:pt>
                <c:pt idx="12848">
                  <c:v>1940.3999999999999</c:v>
                </c:pt>
                <c:pt idx="12849">
                  <c:v>1940.4999999999998</c:v>
                </c:pt>
                <c:pt idx="12850">
                  <c:v>1940.4999999999998</c:v>
                </c:pt>
                <c:pt idx="12851">
                  <c:v>1940.6000000000001</c:v>
                </c:pt>
                <c:pt idx="12852">
                  <c:v>1940.6000000000001</c:v>
                </c:pt>
                <c:pt idx="12853">
                  <c:v>1940.7</c:v>
                </c:pt>
                <c:pt idx="12854">
                  <c:v>1940.7</c:v>
                </c:pt>
                <c:pt idx="12855">
                  <c:v>1940.7</c:v>
                </c:pt>
                <c:pt idx="12856">
                  <c:v>1940.8</c:v>
                </c:pt>
                <c:pt idx="12857">
                  <c:v>1940.8</c:v>
                </c:pt>
                <c:pt idx="12858">
                  <c:v>1940.8999999999999</c:v>
                </c:pt>
                <c:pt idx="12859">
                  <c:v>1940.8999999999999</c:v>
                </c:pt>
                <c:pt idx="12860">
                  <c:v>1940.8999999999999</c:v>
                </c:pt>
                <c:pt idx="12861">
                  <c:v>1940.9999999999998</c:v>
                </c:pt>
                <c:pt idx="12862">
                  <c:v>1940.9999999999998</c:v>
                </c:pt>
                <c:pt idx="12863">
                  <c:v>1941.1000000000001</c:v>
                </c:pt>
                <c:pt idx="12864">
                  <c:v>1941.1000000000001</c:v>
                </c:pt>
                <c:pt idx="12865">
                  <c:v>1941.2</c:v>
                </c:pt>
                <c:pt idx="12866">
                  <c:v>1941.2</c:v>
                </c:pt>
                <c:pt idx="12867">
                  <c:v>1941.2</c:v>
                </c:pt>
                <c:pt idx="12868">
                  <c:v>1941.3</c:v>
                </c:pt>
                <c:pt idx="12869">
                  <c:v>1941.3</c:v>
                </c:pt>
                <c:pt idx="12870">
                  <c:v>1941.3999999999999</c:v>
                </c:pt>
                <c:pt idx="12871">
                  <c:v>1941.3999999999999</c:v>
                </c:pt>
                <c:pt idx="12872">
                  <c:v>1941.3999999999999</c:v>
                </c:pt>
                <c:pt idx="12873">
                  <c:v>1941.4999999999998</c:v>
                </c:pt>
                <c:pt idx="12874">
                  <c:v>1941.4999999999998</c:v>
                </c:pt>
                <c:pt idx="12875">
                  <c:v>1941.6000000000001</c:v>
                </c:pt>
                <c:pt idx="12876">
                  <c:v>1941.6000000000001</c:v>
                </c:pt>
                <c:pt idx="12877">
                  <c:v>1941.7</c:v>
                </c:pt>
                <c:pt idx="12878">
                  <c:v>1941.7</c:v>
                </c:pt>
                <c:pt idx="12879">
                  <c:v>1941.7</c:v>
                </c:pt>
                <c:pt idx="12880">
                  <c:v>1941.8</c:v>
                </c:pt>
                <c:pt idx="12881">
                  <c:v>1941.8</c:v>
                </c:pt>
                <c:pt idx="12882">
                  <c:v>1941.8999999999999</c:v>
                </c:pt>
                <c:pt idx="12883">
                  <c:v>1941.8999999999999</c:v>
                </c:pt>
                <c:pt idx="12884">
                  <c:v>1941.8999999999999</c:v>
                </c:pt>
                <c:pt idx="12885">
                  <c:v>1941.9999999999998</c:v>
                </c:pt>
                <c:pt idx="12886">
                  <c:v>1941.9999999999998</c:v>
                </c:pt>
                <c:pt idx="12887">
                  <c:v>1942.1000000000001</c:v>
                </c:pt>
                <c:pt idx="12888">
                  <c:v>1942.1000000000001</c:v>
                </c:pt>
                <c:pt idx="12889">
                  <c:v>1942.2</c:v>
                </c:pt>
                <c:pt idx="12890">
                  <c:v>1942.3</c:v>
                </c:pt>
                <c:pt idx="12891">
                  <c:v>1942.3</c:v>
                </c:pt>
                <c:pt idx="12892">
                  <c:v>1942.3999999999999</c:v>
                </c:pt>
                <c:pt idx="12893">
                  <c:v>1942.3999999999999</c:v>
                </c:pt>
                <c:pt idx="12894">
                  <c:v>1942.4999999999998</c:v>
                </c:pt>
                <c:pt idx="12895">
                  <c:v>1942.4999999999998</c:v>
                </c:pt>
                <c:pt idx="12896">
                  <c:v>1942.6000000000001</c:v>
                </c:pt>
                <c:pt idx="12897">
                  <c:v>1942.7</c:v>
                </c:pt>
                <c:pt idx="12898">
                  <c:v>1942.7</c:v>
                </c:pt>
                <c:pt idx="12899">
                  <c:v>1942.8</c:v>
                </c:pt>
                <c:pt idx="12900">
                  <c:v>1942.8</c:v>
                </c:pt>
                <c:pt idx="12901">
                  <c:v>1942.8999999999999</c:v>
                </c:pt>
                <c:pt idx="12902">
                  <c:v>1942.8999999999999</c:v>
                </c:pt>
                <c:pt idx="12903">
                  <c:v>1942.9999999999998</c:v>
                </c:pt>
                <c:pt idx="12904">
                  <c:v>1943.1000000000001</c:v>
                </c:pt>
                <c:pt idx="12905">
                  <c:v>1943.1000000000001</c:v>
                </c:pt>
                <c:pt idx="12906">
                  <c:v>1943.2</c:v>
                </c:pt>
                <c:pt idx="12907">
                  <c:v>1943.2</c:v>
                </c:pt>
                <c:pt idx="12908">
                  <c:v>1943.3</c:v>
                </c:pt>
                <c:pt idx="12909">
                  <c:v>1943.3</c:v>
                </c:pt>
                <c:pt idx="12910">
                  <c:v>1943.3999999999999</c:v>
                </c:pt>
                <c:pt idx="12911">
                  <c:v>1943.4999999999998</c:v>
                </c:pt>
                <c:pt idx="12912">
                  <c:v>1943.4999999999998</c:v>
                </c:pt>
                <c:pt idx="12913">
                  <c:v>1943.6000000000001</c:v>
                </c:pt>
                <c:pt idx="12914">
                  <c:v>1943.6000000000001</c:v>
                </c:pt>
                <c:pt idx="12915">
                  <c:v>1943.7</c:v>
                </c:pt>
                <c:pt idx="12916">
                  <c:v>1943.8</c:v>
                </c:pt>
                <c:pt idx="12917">
                  <c:v>1943.8</c:v>
                </c:pt>
                <c:pt idx="12918">
                  <c:v>1943.8999999999999</c:v>
                </c:pt>
                <c:pt idx="12919">
                  <c:v>1943.8999999999999</c:v>
                </c:pt>
                <c:pt idx="12920">
                  <c:v>1943.9999999999998</c:v>
                </c:pt>
                <c:pt idx="12921">
                  <c:v>1943.9999999999998</c:v>
                </c:pt>
                <c:pt idx="12922">
                  <c:v>1944.1000000000001</c:v>
                </c:pt>
                <c:pt idx="12923">
                  <c:v>1944.2</c:v>
                </c:pt>
                <c:pt idx="12924">
                  <c:v>1944.2</c:v>
                </c:pt>
                <c:pt idx="12925">
                  <c:v>1944.3</c:v>
                </c:pt>
                <c:pt idx="12926">
                  <c:v>1944.3</c:v>
                </c:pt>
                <c:pt idx="12927">
                  <c:v>1944.3999999999999</c:v>
                </c:pt>
                <c:pt idx="12928">
                  <c:v>1944.3999999999999</c:v>
                </c:pt>
                <c:pt idx="12929">
                  <c:v>1944.4999999999998</c:v>
                </c:pt>
                <c:pt idx="12930">
                  <c:v>1944.6000000000001</c:v>
                </c:pt>
                <c:pt idx="12931">
                  <c:v>1944.6000000000001</c:v>
                </c:pt>
                <c:pt idx="12932">
                  <c:v>1944.7</c:v>
                </c:pt>
                <c:pt idx="12933">
                  <c:v>1944.7</c:v>
                </c:pt>
                <c:pt idx="12934">
                  <c:v>1944.8</c:v>
                </c:pt>
                <c:pt idx="12935">
                  <c:v>1944.8</c:v>
                </c:pt>
                <c:pt idx="12936">
                  <c:v>1944.8999999999999</c:v>
                </c:pt>
                <c:pt idx="12937">
                  <c:v>1944.9999999999998</c:v>
                </c:pt>
                <c:pt idx="12938">
                  <c:v>1944.9999999999998</c:v>
                </c:pt>
                <c:pt idx="12939">
                  <c:v>1945.1000000000001</c:v>
                </c:pt>
                <c:pt idx="12940">
                  <c:v>1945.1000000000001</c:v>
                </c:pt>
                <c:pt idx="12941">
                  <c:v>1945.2</c:v>
                </c:pt>
                <c:pt idx="12942">
                  <c:v>1945.2</c:v>
                </c:pt>
                <c:pt idx="12943">
                  <c:v>1945.3</c:v>
                </c:pt>
                <c:pt idx="12944">
                  <c:v>1945.3999999999999</c:v>
                </c:pt>
                <c:pt idx="12945">
                  <c:v>1945.3999999999999</c:v>
                </c:pt>
                <c:pt idx="12946">
                  <c:v>1945.4999999999998</c:v>
                </c:pt>
                <c:pt idx="12947">
                  <c:v>1945.4999999999998</c:v>
                </c:pt>
                <c:pt idx="12948">
                  <c:v>1945.6000000000001</c:v>
                </c:pt>
                <c:pt idx="12949">
                  <c:v>1945.6000000000001</c:v>
                </c:pt>
                <c:pt idx="12950">
                  <c:v>1945.7</c:v>
                </c:pt>
                <c:pt idx="12951">
                  <c:v>1945.8</c:v>
                </c:pt>
                <c:pt idx="12952">
                  <c:v>1945.8</c:v>
                </c:pt>
                <c:pt idx="12953">
                  <c:v>1945.8999999999999</c:v>
                </c:pt>
                <c:pt idx="12954">
                  <c:v>1945.8999999999999</c:v>
                </c:pt>
                <c:pt idx="12955">
                  <c:v>1945.9999999999998</c:v>
                </c:pt>
                <c:pt idx="12956">
                  <c:v>1945.9999999999998</c:v>
                </c:pt>
                <c:pt idx="12957">
                  <c:v>1946.1000000000001</c:v>
                </c:pt>
                <c:pt idx="12958">
                  <c:v>1946.2</c:v>
                </c:pt>
                <c:pt idx="12959">
                  <c:v>1946.2</c:v>
                </c:pt>
                <c:pt idx="12960">
                  <c:v>1946.3</c:v>
                </c:pt>
                <c:pt idx="12961">
                  <c:v>1946.3</c:v>
                </c:pt>
                <c:pt idx="12962">
                  <c:v>1946.3999999999999</c:v>
                </c:pt>
                <c:pt idx="12963">
                  <c:v>1946.3999999999999</c:v>
                </c:pt>
                <c:pt idx="12964">
                  <c:v>1946.4999999999998</c:v>
                </c:pt>
                <c:pt idx="12965">
                  <c:v>1946.6000000000001</c:v>
                </c:pt>
                <c:pt idx="12966">
                  <c:v>1946.6000000000001</c:v>
                </c:pt>
                <c:pt idx="12967">
                  <c:v>1946.7</c:v>
                </c:pt>
                <c:pt idx="12968">
                  <c:v>1946.7</c:v>
                </c:pt>
                <c:pt idx="12969">
                  <c:v>1946.8</c:v>
                </c:pt>
                <c:pt idx="12970">
                  <c:v>1946.8999999999999</c:v>
                </c:pt>
                <c:pt idx="12971">
                  <c:v>1946.8999999999999</c:v>
                </c:pt>
                <c:pt idx="12972">
                  <c:v>1946.9999999999998</c:v>
                </c:pt>
                <c:pt idx="12973">
                  <c:v>1946.9999999999998</c:v>
                </c:pt>
                <c:pt idx="12974">
                  <c:v>1947.1000000000001</c:v>
                </c:pt>
                <c:pt idx="12975">
                  <c:v>1947.1000000000001</c:v>
                </c:pt>
                <c:pt idx="12976">
                  <c:v>1947.2</c:v>
                </c:pt>
                <c:pt idx="12977">
                  <c:v>1947.3</c:v>
                </c:pt>
                <c:pt idx="12978">
                  <c:v>1947.3</c:v>
                </c:pt>
                <c:pt idx="12979">
                  <c:v>1947.3999999999999</c:v>
                </c:pt>
                <c:pt idx="12980">
                  <c:v>1947.3999999999999</c:v>
                </c:pt>
                <c:pt idx="12981">
                  <c:v>1947.4999999999998</c:v>
                </c:pt>
                <c:pt idx="12982">
                  <c:v>1947.4999999999998</c:v>
                </c:pt>
                <c:pt idx="12983">
                  <c:v>1947.6000000000001</c:v>
                </c:pt>
                <c:pt idx="12984">
                  <c:v>1947.7</c:v>
                </c:pt>
                <c:pt idx="12985">
                  <c:v>1947.7</c:v>
                </c:pt>
                <c:pt idx="12986">
                  <c:v>1947.8</c:v>
                </c:pt>
                <c:pt idx="12987">
                  <c:v>1947.8</c:v>
                </c:pt>
                <c:pt idx="12988">
                  <c:v>1947.8999999999999</c:v>
                </c:pt>
                <c:pt idx="12989">
                  <c:v>1947.8999999999999</c:v>
                </c:pt>
                <c:pt idx="12990">
                  <c:v>1947.9999999999998</c:v>
                </c:pt>
                <c:pt idx="12991">
                  <c:v>1948.1000000000001</c:v>
                </c:pt>
                <c:pt idx="12992">
                  <c:v>1948.1000000000001</c:v>
                </c:pt>
                <c:pt idx="12993">
                  <c:v>1948.2</c:v>
                </c:pt>
                <c:pt idx="12994">
                  <c:v>1948.2</c:v>
                </c:pt>
                <c:pt idx="12995">
                  <c:v>1948.3</c:v>
                </c:pt>
                <c:pt idx="12996">
                  <c:v>1948.3</c:v>
                </c:pt>
                <c:pt idx="12997">
                  <c:v>1948.3999999999999</c:v>
                </c:pt>
                <c:pt idx="12998">
                  <c:v>1948.4999999999998</c:v>
                </c:pt>
                <c:pt idx="12999">
                  <c:v>1948.4999999999998</c:v>
                </c:pt>
                <c:pt idx="13000">
                  <c:v>1948.6000000000001</c:v>
                </c:pt>
                <c:pt idx="13001">
                  <c:v>1948.6000000000001</c:v>
                </c:pt>
                <c:pt idx="13002">
                  <c:v>1948.7</c:v>
                </c:pt>
                <c:pt idx="13003">
                  <c:v>1948.7</c:v>
                </c:pt>
                <c:pt idx="13004">
                  <c:v>1948.8</c:v>
                </c:pt>
                <c:pt idx="13005">
                  <c:v>1948.8999999999999</c:v>
                </c:pt>
                <c:pt idx="13006">
                  <c:v>1948.8999999999999</c:v>
                </c:pt>
                <c:pt idx="13007">
                  <c:v>1948.9999999999998</c:v>
                </c:pt>
                <c:pt idx="13008">
                  <c:v>1948.9999999999998</c:v>
                </c:pt>
                <c:pt idx="13009">
                  <c:v>1949.1000000000001</c:v>
                </c:pt>
                <c:pt idx="13010">
                  <c:v>1949.1000000000001</c:v>
                </c:pt>
                <c:pt idx="13011">
                  <c:v>1949.2</c:v>
                </c:pt>
                <c:pt idx="13012">
                  <c:v>1949.3</c:v>
                </c:pt>
                <c:pt idx="13013">
                  <c:v>1949.3</c:v>
                </c:pt>
                <c:pt idx="13014">
                  <c:v>1949.3</c:v>
                </c:pt>
              </c:numCache>
            </c:numRef>
          </c:yVal>
          <c:smooth val="1"/>
          <c:extLst>
            <c:ext xmlns:c16="http://schemas.microsoft.com/office/drawing/2014/chart" uri="{C3380CC4-5D6E-409C-BE32-E72D297353CC}">
              <c16:uniqueId val="{00000001-C36D-49EE-B1C6-51DDD9991EE7}"/>
            </c:ext>
          </c:extLst>
        </c:ser>
        <c:dLbls>
          <c:showLegendKey val="0"/>
          <c:showVal val="0"/>
          <c:showCatName val="0"/>
          <c:showSerName val="0"/>
          <c:showPercent val="0"/>
          <c:showBubbleSize val="0"/>
        </c:dLbls>
        <c:axId val="1523547743"/>
        <c:axId val="1509245919"/>
        <c:extLst>
          <c:ext xmlns:c15="http://schemas.microsoft.com/office/drawing/2012/chart" uri="{02D57815-91ED-43cb-92C2-25804820EDAC}">
            <c15:filteredScatterSeries>
              <c15:ser>
                <c:idx val="0"/>
                <c:order val="0"/>
                <c:tx>
                  <c:strRef>
                    <c:extLst>
                      <c:ext uri="{02D57815-91ED-43cb-92C2-25804820EDAC}">
                        <c15:formulaRef>
                          <c15:sqref>'AMPTS2 data-Food Waste'!$K$1:$K$2</c15:sqref>
                        </c15:formulaRef>
                      </c:ext>
                    </c:extLst>
                    <c:strCache>
                      <c:ptCount val="2"/>
                      <c:pt idx="0">
                        <c:v>ID 4: FW Volume [Nml]</c:v>
                      </c:pt>
                    </c:strCache>
                  </c:strRef>
                </c:tx>
                <c:spPr>
                  <a:ln w="19050" cap="rnd">
                    <a:solidFill>
                      <a:schemeClr val="accent1"/>
                    </a:solidFill>
                    <a:round/>
                  </a:ln>
                  <a:effectLst/>
                </c:spPr>
                <c:marker>
                  <c:symbol val="none"/>
                </c:marker>
                <c:xVal>
                  <c:numRef>
                    <c:extLst>
                      <c:ext uri="{02D57815-91ED-43cb-92C2-25804820EDAC}">
                        <c15:formulaRef>
                          <c15:sqref>'AMPTS2 data-Food Waste'!$J$3:$J$13090</c15:sqref>
                        </c15:formulaRef>
                      </c:ext>
                    </c:extLst>
                    <c:numCache>
                      <c:formatCode>m/d/yyyy\ h:mm</c:formatCode>
                      <c:ptCount val="13088"/>
                      <c:pt idx="0">
                        <c:v>44984.19792997685</c:v>
                      </c:pt>
                      <c:pt idx="1">
                        <c:v>44984.208346701387</c:v>
                      </c:pt>
                      <c:pt idx="2">
                        <c:v>44984.218763425924</c:v>
                      </c:pt>
                      <c:pt idx="3">
                        <c:v>44984.229180150462</c:v>
                      </c:pt>
                      <c:pt idx="4">
                        <c:v>44984.239596874999</c:v>
                      </c:pt>
                      <c:pt idx="5">
                        <c:v>44984.250013599536</c:v>
                      </c:pt>
                      <c:pt idx="6">
                        <c:v>44984.260430324073</c:v>
                      </c:pt>
                      <c:pt idx="7">
                        <c:v>44984.27084704861</c:v>
                      </c:pt>
                      <c:pt idx="8">
                        <c:v>44984.281263773148</c:v>
                      </c:pt>
                      <c:pt idx="9">
                        <c:v>44984.291680497685</c:v>
                      </c:pt>
                      <c:pt idx="10">
                        <c:v>44984.302097222222</c:v>
                      </c:pt>
                      <c:pt idx="11">
                        <c:v>44984.312513946759</c:v>
                      </c:pt>
                      <c:pt idx="12">
                        <c:v>44984.322930671296</c:v>
                      </c:pt>
                      <c:pt idx="13">
                        <c:v>44984.333347395834</c:v>
                      </c:pt>
                      <c:pt idx="14">
                        <c:v>44984.343764120371</c:v>
                      </c:pt>
                      <c:pt idx="15">
                        <c:v>44984.354180844908</c:v>
                      </c:pt>
                      <c:pt idx="16">
                        <c:v>44984.364597569445</c:v>
                      </c:pt>
                      <c:pt idx="17">
                        <c:v>44984.375014293983</c:v>
                      </c:pt>
                      <c:pt idx="18">
                        <c:v>44984.38543101852</c:v>
                      </c:pt>
                      <c:pt idx="19">
                        <c:v>44984.395847743057</c:v>
                      </c:pt>
                      <c:pt idx="20">
                        <c:v>44984.406264467594</c:v>
                      </c:pt>
                      <c:pt idx="21">
                        <c:v>44984.416681192131</c:v>
                      </c:pt>
                      <c:pt idx="22">
                        <c:v>44984.427097916669</c:v>
                      </c:pt>
                      <c:pt idx="23">
                        <c:v>44984.437514641206</c:v>
                      </c:pt>
                      <c:pt idx="24">
                        <c:v>44984.447931365743</c:v>
                      </c:pt>
                      <c:pt idx="25">
                        <c:v>44984.45834809028</c:v>
                      </c:pt>
                      <c:pt idx="26">
                        <c:v>44984.468764814817</c:v>
                      </c:pt>
                      <c:pt idx="27">
                        <c:v>44984.479181539355</c:v>
                      </c:pt>
                      <c:pt idx="28">
                        <c:v>44984.489598263892</c:v>
                      </c:pt>
                      <c:pt idx="29">
                        <c:v>44984.500014988429</c:v>
                      </c:pt>
                      <c:pt idx="30">
                        <c:v>44984.510431712966</c:v>
                      </c:pt>
                      <c:pt idx="31">
                        <c:v>44984.520848437503</c:v>
                      </c:pt>
                      <c:pt idx="32">
                        <c:v>44984.531265162041</c:v>
                      </c:pt>
                      <c:pt idx="33">
                        <c:v>44984.541681886571</c:v>
                      </c:pt>
                      <c:pt idx="34">
                        <c:v>44984.552098611108</c:v>
                      </c:pt>
                      <c:pt idx="35">
                        <c:v>44984.562515335645</c:v>
                      </c:pt>
                      <c:pt idx="36">
                        <c:v>44984.572932060182</c:v>
                      </c:pt>
                      <c:pt idx="37">
                        <c:v>44984.583348784719</c:v>
                      </c:pt>
                      <c:pt idx="38">
                        <c:v>44984.593765509257</c:v>
                      </c:pt>
                      <c:pt idx="39">
                        <c:v>44984.604182233794</c:v>
                      </c:pt>
                      <c:pt idx="40">
                        <c:v>44984.614598958331</c:v>
                      </c:pt>
                      <c:pt idx="41">
                        <c:v>44984.625015682868</c:v>
                      </c:pt>
                      <c:pt idx="42">
                        <c:v>44984.635432407405</c:v>
                      </c:pt>
                      <c:pt idx="43">
                        <c:v>44984.645849131943</c:v>
                      </c:pt>
                      <c:pt idx="44">
                        <c:v>44984.65626585648</c:v>
                      </c:pt>
                      <c:pt idx="45">
                        <c:v>44984.666682581017</c:v>
                      </c:pt>
                      <c:pt idx="46">
                        <c:v>44984.677099305554</c:v>
                      </c:pt>
                      <c:pt idx="47">
                        <c:v>44984.687516030092</c:v>
                      </c:pt>
                      <c:pt idx="48">
                        <c:v>44984.697932754629</c:v>
                      </c:pt>
                      <c:pt idx="49">
                        <c:v>44984.708349479166</c:v>
                      </c:pt>
                      <c:pt idx="50">
                        <c:v>44984.718766203703</c:v>
                      </c:pt>
                      <c:pt idx="51">
                        <c:v>44984.72918292824</c:v>
                      </c:pt>
                      <c:pt idx="52">
                        <c:v>44984.739599652778</c:v>
                      </c:pt>
                      <c:pt idx="53">
                        <c:v>44984.750016377315</c:v>
                      </c:pt>
                      <c:pt idx="54">
                        <c:v>44984.760433101852</c:v>
                      </c:pt>
                      <c:pt idx="55">
                        <c:v>44984.770849826389</c:v>
                      </c:pt>
                      <c:pt idx="56">
                        <c:v>44984.781266550926</c:v>
                      </c:pt>
                      <c:pt idx="57">
                        <c:v>44984.791683275464</c:v>
                      </c:pt>
                      <c:pt idx="58">
                        <c:v>44984.802100000001</c:v>
                      </c:pt>
                      <c:pt idx="59">
                        <c:v>44984.812516724538</c:v>
                      </c:pt>
                      <c:pt idx="60">
                        <c:v>44984.822933449075</c:v>
                      </c:pt>
                      <c:pt idx="61">
                        <c:v>44984.833350173612</c:v>
                      </c:pt>
                      <c:pt idx="62">
                        <c:v>44984.84376689815</c:v>
                      </c:pt>
                      <c:pt idx="63">
                        <c:v>44984.854183622687</c:v>
                      </c:pt>
                      <c:pt idx="64">
                        <c:v>44984.864600347224</c:v>
                      </c:pt>
                      <c:pt idx="65">
                        <c:v>44984.875017071761</c:v>
                      </c:pt>
                      <c:pt idx="66">
                        <c:v>44984.885433796298</c:v>
                      </c:pt>
                      <c:pt idx="67">
                        <c:v>44984.895850520836</c:v>
                      </c:pt>
                      <c:pt idx="68">
                        <c:v>44984.906267245373</c:v>
                      </c:pt>
                      <c:pt idx="69">
                        <c:v>44984.91668396991</c:v>
                      </c:pt>
                      <c:pt idx="70">
                        <c:v>44984.927100694447</c:v>
                      </c:pt>
                      <c:pt idx="71">
                        <c:v>44984.937517418984</c:v>
                      </c:pt>
                      <c:pt idx="72">
                        <c:v>44984.947934143522</c:v>
                      </c:pt>
                      <c:pt idx="73">
                        <c:v>44984.958350868059</c:v>
                      </c:pt>
                      <c:pt idx="74">
                        <c:v>44984.968767592596</c:v>
                      </c:pt>
                      <c:pt idx="75">
                        <c:v>44984.979184317126</c:v>
                      </c:pt>
                      <c:pt idx="76">
                        <c:v>44984.989601041663</c:v>
                      </c:pt>
                      <c:pt idx="77">
                        <c:v>44985.0000177662</c:v>
                      </c:pt>
                      <c:pt idx="78">
                        <c:v>44985.010434490738</c:v>
                      </c:pt>
                      <c:pt idx="79">
                        <c:v>44985.020851215275</c:v>
                      </c:pt>
                      <c:pt idx="80">
                        <c:v>44985.031267939812</c:v>
                      </c:pt>
                      <c:pt idx="81">
                        <c:v>44985.041684664349</c:v>
                      </c:pt>
                      <c:pt idx="82">
                        <c:v>44985.052101388887</c:v>
                      </c:pt>
                      <c:pt idx="83">
                        <c:v>44985.062518113424</c:v>
                      </c:pt>
                      <c:pt idx="84">
                        <c:v>44985.072934837961</c:v>
                      </c:pt>
                      <c:pt idx="85">
                        <c:v>44985.083351562498</c:v>
                      </c:pt>
                      <c:pt idx="86">
                        <c:v>44985.093768287035</c:v>
                      </c:pt>
                      <c:pt idx="87">
                        <c:v>44985.104185011573</c:v>
                      </c:pt>
                      <c:pt idx="88">
                        <c:v>44985.11460173611</c:v>
                      </c:pt>
                      <c:pt idx="89">
                        <c:v>44985.125018460647</c:v>
                      </c:pt>
                      <c:pt idx="90">
                        <c:v>44985.135435185184</c:v>
                      </c:pt>
                      <c:pt idx="91">
                        <c:v>44985.145851909721</c:v>
                      </c:pt>
                      <c:pt idx="92">
                        <c:v>44985.156268634259</c:v>
                      </c:pt>
                      <c:pt idx="93">
                        <c:v>44985.166685358796</c:v>
                      </c:pt>
                      <c:pt idx="94">
                        <c:v>44985.177102083333</c:v>
                      </c:pt>
                      <c:pt idx="95">
                        <c:v>44985.18751880787</c:v>
                      </c:pt>
                      <c:pt idx="96">
                        <c:v>44985.197935532407</c:v>
                      </c:pt>
                      <c:pt idx="97">
                        <c:v>44985.208352256945</c:v>
                      </c:pt>
                      <c:pt idx="98">
                        <c:v>44985.218768981482</c:v>
                      </c:pt>
                      <c:pt idx="99">
                        <c:v>44985.229185706019</c:v>
                      </c:pt>
                      <c:pt idx="100">
                        <c:v>44985.239602430556</c:v>
                      </c:pt>
                      <c:pt idx="101">
                        <c:v>44985.250019155093</c:v>
                      </c:pt>
                      <c:pt idx="102">
                        <c:v>44985.260435879631</c:v>
                      </c:pt>
                      <c:pt idx="103">
                        <c:v>44985.270852604168</c:v>
                      </c:pt>
                      <c:pt idx="104">
                        <c:v>44985.281269328705</c:v>
                      </c:pt>
                      <c:pt idx="105">
                        <c:v>44985.291686053242</c:v>
                      </c:pt>
                      <c:pt idx="106">
                        <c:v>44985.30210277778</c:v>
                      </c:pt>
                      <c:pt idx="107">
                        <c:v>44985.312519502317</c:v>
                      </c:pt>
                      <c:pt idx="108">
                        <c:v>44985.322936226854</c:v>
                      </c:pt>
                      <c:pt idx="109">
                        <c:v>44985.333352951391</c:v>
                      </c:pt>
                      <c:pt idx="110">
                        <c:v>44985.343769675928</c:v>
                      </c:pt>
                      <c:pt idx="111">
                        <c:v>44985.354186400466</c:v>
                      </c:pt>
                      <c:pt idx="112">
                        <c:v>44985.364603125003</c:v>
                      </c:pt>
                      <c:pt idx="113">
                        <c:v>44985.37501984954</c:v>
                      </c:pt>
                      <c:pt idx="114">
                        <c:v>44985.385436574077</c:v>
                      </c:pt>
                      <c:pt idx="115">
                        <c:v>44985.395853298614</c:v>
                      </c:pt>
                      <c:pt idx="116">
                        <c:v>44985.406270023152</c:v>
                      </c:pt>
                      <c:pt idx="117">
                        <c:v>44985.416686747689</c:v>
                      </c:pt>
                      <c:pt idx="118">
                        <c:v>44985.427103472219</c:v>
                      </c:pt>
                      <c:pt idx="119">
                        <c:v>44985.437520196756</c:v>
                      </c:pt>
                      <c:pt idx="120">
                        <c:v>44985.447936921293</c:v>
                      </c:pt>
                      <c:pt idx="121">
                        <c:v>44985.45835364583</c:v>
                      </c:pt>
                      <c:pt idx="122">
                        <c:v>44985.468770370368</c:v>
                      </c:pt>
                      <c:pt idx="123">
                        <c:v>44985.479187094905</c:v>
                      </c:pt>
                      <c:pt idx="124">
                        <c:v>44985.489603819442</c:v>
                      </c:pt>
                      <c:pt idx="125">
                        <c:v>44985.500020543979</c:v>
                      </c:pt>
                      <c:pt idx="126">
                        <c:v>44985.510437268516</c:v>
                      </c:pt>
                      <c:pt idx="127">
                        <c:v>44985.520853993054</c:v>
                      </c:pt>
                      <c:pt idx="128">
                        <c:v>44985.531270717591</c:v>
                      </c:pt>
                      <c:pt idx="129">
                        <c:v>44985.541687442128</c:v>
                      </c:pt>
                      <c:pt idx="130">
                        <c:v>44985.552104166665</c:v>
                      </c:pt>
                      <c:pt idx="131">
                        <c:v>44985.562520891202</c:v>
                      </c:pt>
                      <c:pt idx="132">
                        <c:v>44985.57293761574</c:v>
                      </c:pt>
                      <c:pt idx="133">
                        <c:v>44985.583354340277</c:v>
                      </c:pt>
                      <c:pt idx="134">
                        <c:v>44985.593771064814</c:v>
                      </c:pt>
                      <c:pt idx="135">
                        <c:v>44985.604187789351</c:v>
                      </c:pt>
                      <c:pt idx="136">
                        <c:v>44985.614604513888</c:v>
                      </c:pt>
                      <c:pt idx="137">
                        <c:v>44985.625021238426</c:v>
                      </c:pt>
                      <c:pt idx="138">
                        <c:v>44985.635437962963</c:v>
                      </c:pt>
                      <c:pt idx="139">
                        <c:v>44985.6458546875</c:v>
                      </c:pt>
                      <c:pt idx="140">
                        <c:v>44985.656271412037</c:v>
                      </c:pt>
                      <c:pt idx="141">
                        <c:v>44985.666688136575</c:v>
                      </c:pt>
                      <c:pt idx="142">
                        <c:v>44985.677104861112</c:v>
                      </c:pt>
                      <c:pt idx="143">
                        <c:v>44985.687521585649</c:v>
                      </c:pt>
                      <c:pt idx="144">
                        <c:v>44985.697938310186</c:v>
                      </c:pt>
                      <c:pt idx="145">
                        <c:v>44985.708355034723</c:v>
                      </c:pt>
                      <c:pt idx="146">
                        <c:v>44985.718771759261</c:v>
                      </c:pt>
                      <c:pt idx="147">
                        <c:v>44985.729188483798</c:v>
                      </c:pt>
                      <c:pt idx="148">
                        <c:v>44985.739605208335</c:v>
                      </c:pt>
                      <c:pt idx="149">
                        <c:v>44985.750021932872</c:v>
                      </c:pt>
                      <c:pt idx="150">
                        <c:v>44985.760438657409</c:v>
                      </c:pt>
                      <c:pt idx="151">
                        <c:v>44985.770855381947</c:v>
                      </c:pt>
                      <c:pt idx="152">
                        <c:v>44985.781272106484</c:v>
                      </c:pt>
                      <c:pt idx="153">
                        <c:v>44985.791688831021</c:v>
                      </c:pt>
                      <c:pt idx="154">
                        <c:v>44985.802105555558</c:v>
                      </c:pt>
                      <c:pt idx="155">
                        <c:v>44985.812522280095</c:v>
                      </c:pt>
                      <c:pt idx="156">
                        <c:v>44985.822939004633</c:v>
                      </c:pt>
                      <c:pt idx="157">
                        <c:v>44985.83335572917</c:v>
                      </c:pt>
                      <c:pt idx="158">
                        <c:v>44985.843772453707</c:v>
                      </c:pt>
                      <c:pt idx="159">
                        <c:v>44985.854189178244</c:v>
                      </c:pt>
                      <c:pt idx="160">
                        <c:v>44985.864605902774</c:v>
                      </c:pt>
                      <c:pt idx="161">
                        <c:v>44985.875022627311</c:v>
                      </c:pt>
                      <c:pt idx="162">
                        <c:v>44985.885439351849</c:v>
                      </c:pt>
                      <c:pt idx="163">
                        <c:v>44985.895856076386</c:v>
                      </c:pt>
                      <c:pt idx="164">
                        <c:v>44985.906272800923</c:v>
                      </c:pt>
                      <c:pt idx="165">
                        <c:v>44985.91668952546</c:v>
                      </c:pt>
                      <c:pt idx="166">
                        <c:v>44985.927106249997</c:v>
                      </c:pt>
                      <c:pt idx="167">
                        <c:v>44985.937522974535</c:v>
                      </c:pt>
                      <c:pt idx="168">
                        <c:v>44985.947939699072</c:v>
                      </c:pt>
                      <c:pt idx="169">
                        <c:v>44985.958356423609</c:v>
                      </c:pt>
                      <c:pt idx="170">
                        <c:v>44985.968773148146</c:v>
                      </c:pt>
                      <c:pt idx="171">
                        <c:v>44985.979189872683</c:v>
                      </c:pt>
                      <c:pt idx="172">
                        <c:v>44985.989606597221</c:v>
                      </c:pt>
                      <c:pt idx="173">
                        <c:v>44986.000023321758</c:v>
                      </c:pt>
                      <c:pt idx="174">
                        <c:v>44986.010440046295</c:v>
                      </c:pt>
                      <c:pt idx="175">
                        <c:v>44986.020856770832</c:v>
                      </c:pt>
                      <c:pt idx="176">
                        <c:v>44986.03127349537</c:v>
                      </c:pt>
                      <c:pt idx="177">
                        <c:v>44986.041690219907</c:v>
                      </c:pt>
                      <c:pt idx="178">
                        <c:v>44986.052106944444</c:v>
                      </c:pt>
                      <c:pt idx="179">
                        <c:v>44986.062523668981</c:v>
                      </c:pt>
                      <c:pt idx="180">
                        <c:v>44986.072940393518</c:v>
                      </c:pt>
                      <c:pt idx="181">
                        <c:v>44986.083357118056</c:v>
                      </c:pt>
                      <c:pt idx="182">
                        <c:v>44986.093773842593</c:v>
                      </c:pt>
                      <c:pt idx="183">
                        <c:v>44986.10419056713</c:v>
                      </c:pt>
                      <c:pt idx="184">
                        <c:v>44986.114607291667</c:v>
                      </c:pt>
                      <c:pt idx="185">
                        <c:v>44986.125024016204</c:v>
                      </c:pt>
                      <c:pt idx="186">
                        <c:v>44986.135440740742</c:v>
                      </c:pt>
                      <c:pt idx="187">
                        <c:v>44986.145857465279</c:v>
                      </c:pt>
                      <c:pt idx="188">
                        <c:v>44986.156274189816</c:v>
                      </c:pt>
                      <c:pt idx="189">
                        <c:v>44986.166690914353</c:v>
                      </c:pt>
                      <c:pt idx="190">
                        <c:v>44986.17710763889</c:v>
                      </c:pt>
                      <c:pt idx="191">
                        <c:v>44986.187524363428</c:v>
                      </c:pt>
                      <c:pt idx="192">
                        <c:v>44986.197941087965</c:v>
                      </c:pt>
                      <c:pt idx="193">
                        <c:v>44986.208357812502</c:v>
                      </c:pt>
                      <c:pt idx="194">
                        <c:v>44986.218774537039</c:v>
                      </c:pt>
                      <c:pt idx="195">
                        <c:v>44986.229191261576</c:v>
                      </c:pt>
                      <c:pt idx="196">
                        <c:v>44986.239607986114</c:v>
                      </c:pt>
                      <c:pt idx="197">
                        <c:v>44986.250024710651</c:v>
                      </c:pt>
                      <c:pt idx="198">
                        <c:v>44986.260441435188</c:v>
                      </c:pt>
                      <c:pt idx="199">
                        <c:v>44986.270858159725</c:v>
                      </c:pt>
                      <c:pt idx="200">
                        <c:v>44986.281274884263</c:v>
                      </c:pt>
                      <c:pt idx="201">
                        <c:v>44986.2916916088</c:v>
                      </c:pt>
                      <c:pt idx="202">
                        <c:v>44986.302108333337</c:v>
                      </c:pt>
                      <c:pt idx="203">
                        <c:v>44986.312525057867</c:v>
                      </c:pt>
                      <c:pt idx="204">
                        <c:v>44986.322941782404</c:v>
                      </c:pt>
                      <c:pt idx="205">
                        <c:v>44986.333358506941</c:v>
                      </c:pt>
                      <c:pt idx="206">
                        <c:v>44986.343775231479</c:v>
                      </c:pt>
                      <c:pt idx="207">
                        <c:v>44986.354191956016</c:v>
                      </c:pt>
                      <c:pt idx="208">
                        <c:v>44986.364608680553</c:v>
                      </c:pt>
                      <c:pt idx="209">
                        <c:v>44986.37502540509</c:v>
                      </c:pt>
                      <c:pt idx="210">
                        <c:v>44986.385442129627</c:v>
                      </c:pt>
                      <c:pt idx="211">
                        <c:v>44986.395858854165</c:v>
                      </c:pt>
                      <c:pt idx="212">
                        <c:v>44986.406275578702</c:v>
                      </c:pt>
                      <c:pt idx="213">
                        <c:v>44986.416692303239</c:v>
                      </c:pt>
                      <c:pt idx="214">
                        <c:v>44986.427109027776</c:v>
                      </c:pt>
                      <c:pt idx="215">
                        <c:v>44986.437525752313</c:v>
                      </c:pt>
                      <c:pt idx="216">
                        <c:v>44986.447942476851</c:v>
                      </c:pt>
                      <c:pt idx="217">
                        <c:v>44986.458359201388</c:v>
                      </c:pt>
                      <c:pt idx="218">
                        <c:v>44986.468775925925</c:v>
                      </c:pt>
                      <c:pt idx="219">
                        <c:v>44986.479192650462</c:v>
                      </c:pt>
                      <c:pt idx="220">
                        <c:v>44986.489609374999</c:v>
                      </c:pt>
                      <c:pt idx="221">
                        <c:v>44986.500026099537</c:v>
                      </c:pt>
                      <c:pt idx="222">
                        <c:v>44986.510442824074</c:v>
                      </c:pt>
                      <c:pt idx="223">
                        <c:v>44986.520859548611</c:v>
                      </c:pt>
                      <c:pt idx="224">
                        <c:v>44986.531276273148</c:v>
                      </c:pt>
                      <c:pt idx="225">
                        <c:v>44986.541692997685</c:v>
                      </c:pt>
                      <c:pt idx="226">
                        <c:v>44986.552109722223</c:v>
                      </c:pt>
                      <c:pt idx="227">
                        <c:v>44986.56252644676</c:v>
                      </c:pt>
                      <c:pt idx="228">
                        <c:v>44986.572943171297</c:v>
                      </c:pt>
                      <c:pt idx="229">
                        <c:v>44986.583359895834</c:v>
                      </c:pt>
                      <c:pt idx="230">
                        <c:v>44986.593776620372</c:v>
                      </c:pt>
                      <c:pt idx="231">
                        <c:v>44986.604193344909</c:v>
                      </c:pt>
                      <c:pt idx="232">
                        <c:v>44986.614610069446</c:v>
                      </c:pt>
                      <c:pt idx="233">
                        <c:v>44986.625026793983</c:v>
                      </c:pt>
                      <c:pt idx="234">
                        <c:v>44986.63544351852</c:v>
                      </c:pt>
                      <c:pt idx="235">
                        <c:v>44986.645860243058</c:v>
                      </c:pt>
                      <c:pt idx="236">
                        <c:v>44986.656276967595</c:v>
                      </c:pt>
                      <c:pt idx="237">
                        <c:v>44986.666693692132</c:v>
                      </c:pt>
                      <c:pt idx="238">
                        <c:v>44986.677110416669</c:v>
                      </c:pt>
                      <c:pt idx="239">
                        <c:v>44986.687527141206</c:v>
                      </c:pt>
                      <c:pt idx="240">
                        <c:v>44986.697943865744</c:v>
                      </c:pt>
                      <c:pt idx="241">
                        <c:v>44986.708360590281</c:v>
                      </c:pt>
                      <c:pt idx="242">
                        <c:v>44986.718777314818</c:v>
                      </c:pt>
                      <c:pt idx="243">
                        <c:v>44986.729194039355</c:v>
                      </c:pt>
                      <c:pt idx="244">
                        <c:v>44986.739610763892</c:v>
                      </c:pt>
                      <c:pt idx="245">
                        <c:v>44986.750027488422</c:v>
                      </c:pt>
                      <c:pt idx="246">
                        <c:v>44986.76044421296</c:v>
                      </c:pt>
                      <c:pt idx="247">
                        <c:v>44986.770860937497</c:v>
                      </c:pt>
                      <c:pt idx="248">
                        <c:v>44986.781277662034</c:v>
                      </c:pt>
                      <c:pt idx="249">
                        <c:v>44986.791694386571</c:v>
                      </c:pt>
                      <c:pt idx="250">
                        <c:v>44986.802111111108</c:v>
                      </c:pt>
                      <c:pt idx="251">
                        <c:v>44986.812527835646</c:v>
                      </c:pt>
                      <c:pt idx="252">
                        <c:v>44986.822944560183</c:v>
                      </c:pt>
                      <c:pt idx="253">
                        <c:v>44986.83336128472</c:v>
                      </c:pt>
                      <c:pt idx="254">
                        <c:v>44986.843778009257</c:v>
                      </c:pt>
                      <c:pt idx="255">
                        <c:v>44986.854194733794</c:v>
                      </c:pt>
                      <c:pt idx="256">
                        <c:v>44986.864611458332</c:v>
                      </c:pt>
                      <c:pt idx="257">
                        <c:v>44986.875028182869</c:v>
                      </c:pt>
                      <c:pt idx="258">
                        <c:v>44986.885444907406</c:v>
                      </c:pt>
                      <c:pt idx="259">
                        <c:v>44986.895861631943</c:v>
                      </c:pt>
                      <c:pt idx="260">
                        <c:v>44986.90627835648</c:v>
                      </c:pt>
                      <c:pt idx="261">
                        <c:v>44986.916695081018</c:v>
                      </c:pt>
                      <c:pt idx="262">
                        <c:v>44986.927111805555</c:v>
                      </c:pt>
                      <c:pt idx="263">
                        <c:v>44986.937528530092</c:v>
                      </c:pt>
                      <c:pt idx="264">
                        <c:v>44986.947945254629</c:v>
                      </c:pt>
                      <c:pt idx="265">
                        <c:v>44986.958361979167</c:v>
                      </c:pt>
                      <c:pt idx="266">
                        <c:v>44986.968778703704</c:v>
                      </c:pt>
                      <c:pt idx="267">
                        <c:v>44986.979195428241</c:v>
                      </c:pt>
                      <c:pt idx="268">
                        <c:v>44986.989612152778</c:v>
                      </c:pt>
                      <c:pt idx="269">
                        <c:v>44987.000028877315</c:v>
                      </c:pt>
                      <c:pt idx="270">
                        <c:v>44987.010445601853</c:v>
                      </c:pt>
                      <c:pt idx="271">
                        <c:v>44987.02086232639</c:v>
                      </c:pt>
                      <c:pt idx="272">
                        <c:v>44987.031279050927</c:v>
                      </c:pt>
                      <c:pt idx="273">
                        <c:v>44987.041695775464</c:v>
                      </c:pt>
                      <c:pt idx="274">
                        <c:v>44987.052112500001</c:v>
                      </c:pt>
                      <c:pt idx="275">
                        <c:v>44987.062529224539</c:v>
                      </c:pt>
                      <c:pt idx="276">
                        <c:v>44987.072945949076</c:v>
                      </c:pt>
                      <c:pt idx="277">
                        <c:v>44987.083362673613</c:v>
                      </c:pt>
                      <c:pt idx="278">
                        <c:v>44987.09377939815</c:v>
                      </c:pt>
                      <c:pt idx="279">
                        <c:v>44987.104196122687</c:v>
                      </c:pt>
                      <c:pt idx="280">
                        <c:v>44987.114612847225</c:v>
                      </c:pt>
                      <c:pt idx="281">
                        <c:v>44987.125029571762</c:v>
                      </c:pt>
                      <c:pt idx="282">
                        <c:v>44987.135446296299</c:v>
                      </c:pt>
                      <c:pt idx="283">
                        <c:v>44987.145863020836</c:v>
                      </c:pt>
                      <c:pt idx="284">
                        <c:v>44987.156279745373</c:v>
                      </c:pt>
                      <c:pt idx="285">
                        <c:v>44987.166696469911</c:v>
                      </c:pt>
                      <c:pt idx="286">
                        <c:v>44987.177113194448</c:v>
                      </c:pt>
                      <c:pt idx="287">
                        <c:v>44987.187529918985</c:v>
                      </c:pt>
                      <c:pt idx="288">
                        <c:v>44987.197946643515</c:v>
                      </c:pt>
                      <c:pt idx="289">
                        <c:v>44987.208363368052</c:v>
                      </c:pt>
                      <c:pt idx="290">
                        <c:v>44987.218780092589</c:v>
                      </c:pt>
                      <c:pt idx="291">
                        <c:v>44987.229196817127</c:v>
                      </c:pt>
                      <c:pt idx="292">
                        <c:v>44987.239613541664</c:v>
                      </c:pt>
                      <c:pt idx="293">
                        <c:v>44987.250030266201</c:v>
                      </c:pt>
                      <c:pt idx="294">
                        <c:v>44987.260446990738</c:v>
                      </c:pt>
                      <c:pt idx="295">
                        <c:v>44987.270863715275</c:v>
                      </c:pt>
                      <c:pt idx="296">
                        <c:v>44987.281280439813</c:v>
                      </c:pt>
                      <c:pt idx="297">
                        <c:v>44987.29169716435</c:v>
                      </c:pt>
                      <c:pt idx="298">
                        <c:v>44987.302113888887</c:v>
                      </c:pt>
                      <c:pt idx="299">
                        <c:v>44987.312530613424</c:v>
                      </c:pt>
                      <c:pt idx="300">
                        <c:v>44987.322947337962</c:v>
                      </c:pt>
                      <c:pt idx="301">
                        <c:v>44987.333364062499</c:v>
                      </c:pt>
                      <c:pt idx="302">
                        <c:v>44987.343780787036</c:v>
                      </c:pt>
                      <c:pt idx="303">
                        <c:v>44987.354197511573</c:v>
                      </c:pt>
                      <c:pt idx="304">
                        <c:v>44987.36461423611</c:v>
                      </c:pt>
                      <c:pt idx="305">
                        <c:v>44987.375030960648</c:v>
                      </c:pt>
                      <c:pt idx="306">
                        <c:v>44987.385447685185</c:v>
                      </c:pt>
                      <c:pt idx="307">
                        <c:v>44987.395864409722</c:v>
                      </c:pt>
                      <c:pt idx="308">
                        <c:v>44987.406281134259</c:v>
                      </c:pt>
                      <c:pt idx="309">
                        <c:v>44987.416697858796</c:v>
                      </c:pt>
                      <c:pt idx="310">
                        <c:v>44987.427114583334</c:v>
                      </c:pt>
                      <c:pt idx="311">
                        <c:v>44987.437531307871</c:v>
                      </c:pt>
                      <c:pt idx="312">
                        <c:v>44987.447948032408</c:v>
                      </c:pt>
                      <c:pt idx="313">
                        <c:v>44987.458364756945</c:v>
                      </c:pt>
                      <c:pt idx="314">
                        <c:v>44987.468781481482</c:v>
                      </c:pt>
                      <c:pt idx="315">
                        <c:v>44987.47919820602</c:v>
                      </c:pt>
                      <c:pt idx="316">
                        <c:v>44987.489614930557</c:v>
                      </c:pt>
                      <c:pt idx="317">
                        <c:v>44987.500031655094</c:v>
                      </c:pt>
                      <c:pt idx="318">
                        <c:v>44987.510448379631</c:v>
                      </c:pt>
                      <c:pt idx="319">
                        <c:v>44987.520865104168</c:v>
                      </c:pt>
                      <c:pt idx="320">
                        <c:v>44987.531281828706</c:v>
                      </c:pt>
                      <c:pt idx="321">
                        <c:v>44987.541698553243</c:v>
                      </c:pt>
                      <c:pt idx="322">
                        <c:v>44987.55211527778</c:v>
                      </c:pt>
                      <c:pt idx="323">
                        <c:v>44987.562532002317</c:v>
                      </c:pt>
                      <c:pt idx="324">
                        <c:v>44987.572948726855</c:v>
                      </c:pt>
                      <c:pt idx="325">
                        <c:v>44987.583365451392</c:v>
                      </c:pt>
                      <c:pt idx="326">
                        <c:v>44987.593782175929</c:v>
                      </c:pt>
                      <c:pt idx="327">
                        <c:v>44987.604198900466</c:v>
                      </c:pt>
                      <c:pt idx="328">
                        <c:v>44987.614615625003</c:v>
                      </c:pt>
                      <c:pt idx="329">
                        <c:v>44987.625032349541</c:v>
                      </c:pt>
                      <c:pt idx="330">
                        <c:v>44987.63544907407</c:v>
                      </c:pt>
                      <c:pt idx="331">
                        <c:v>44987.645865798608</c:v>
                      </c:pt>
                      <c:pt idx="332">
                        <c:v>44987.656282523145</c:v>
                      </c:pt>
                      <c:pt idx="333">
                        <c:v>44987.666699247682</c:v>
                      </c:pt>
                      <c:pt idx="334">
                        <c:v>44987.677115972219</c:v>
                      </c:pt>
                      <c:pt idx="335">
                        <c:v>44987.687532696757</c:v>
                      </c:pt>
                      <c:pt idx="336">
                        <c:v>44987.697949421294</c:v>
                      </c:pt>
                      <c:pt idx="337">
                        <c:v>44987.708366145831</c:v>
                      </c:pt>
                      <c:pt idx="338">
                        <c:v>44987.718782870368</c:v>
                      </c:pt>
                      <c:pt idx="339">
                        <c:v>44987.729199594905</c:v>
                      </c:pt>
                      <c:pt idx="340">
                        <c:v>44987.739616319443</c:v>
                      </c:pt>
                      <c:pt idx="341">
                        <c:v>44987.75003304398</c:v>
                      </c:pt>
                      <c:pt idx="342">
                        <c:v>44987.760449768517</c:v>
                      </c:pt>
                      <c:pt idx="343">
                        <c:v>44987.770866493054</c:v>
                      </c:pt>
                      <c:pt idx="344">
                        <c:v>44987.781283217591</c:v>
                      </c:pt>
                      <c:pt idx="345">
                        <c:v>44987.791699942129</c:v>
                      </c:pt>
                      <c:pt idx="346">
                        <c:v>44987.802116666666</c:v>
                      </c:pt>
                      <c:pt idx="347">
                        <c:v>44987.812533391203</c:v>
                      </c:pt>
                      <c:pt idx="348">
                        <c:v>44987.82295011574</c:v>
                      </c:pt>
                      <c:pt idx="349">
                        <c:v>44987.833366840277</c:v>
                      </c:pt>
                      <c:pt idx="350">
                        <c:v>44987.843783564815</c:v>
                      </c:pt>
                      <c:pt idx="351">
                        <c:v>44987.854200289352</c:v>
                      </c:pt>
                      <c:pt idx="352">
                        <c:v>44987.864617013889</c:v>
                      </c:pt>
                      <c:pt idx="353">
                        <c:v>44987.875033738426</c:v>
                      </c:pt>
                      <c:pt idx="354">
                        <c:v>44987.885450462963</c:v>
                      </c:pt>
                      <c:pt idx="355">
                        <c:v>44987.895867187501</c:v>
                      </c:pt>
                      <c:pt idx="356">
                        <c:v>44987.906283912038</c:v>
                      </c:pt>
                      <c:pt idx="357">
                        <c:v>44987.916700636575</c:v>
                      </c:pt>
                      <c:pt idx="358">
                        <c:v>44987.927117361112</c:v>
                      </c:pt>
                      <c:pt idx="359">
                        <c:v>44987.93753408565</c:v>
                      </c:pt>
                      <c:pt idx="360">
                        <c:v>44987.947950810187</c:v>
                      </c:pt>
                      <c:pt idx="361">
                        <c:v>44987.958367534724</c:v>
                      </c:pt>
                      <c:pt idx="362">
                        <c:v>44987.968784259261</c:v>
                      </c:pt>
                      <c:pt idx="363">
                        <c:v>44987.979200983798</c:v>
                      </c:pt>
                      <c:pt idx="364">
                        <c:v>44987.989617708336</c:v>
                      </c:pt>
                      <c:pt idx="365">
                        <c:v>44988.000034432873</c:v>
                      </c:pt>
                      <c:pt idx="366">
                        <c:v>44988.01045115741</c:v>
                      </c:pt>
                      <c:pt idx="367">
                        <c:v>44988.020867881947</c:v>
                      </c:pt>
                      <c:pt idx="368">
                        <c:v>44988.031284606484</c:v>
                      </c:pt>
                      <c:pt idx="369">
                        <c:v>44988.041701331022</c:v>
                      </c:pt>
                      <c:pt idx="370">
                        <c:v>44988.052118055559</c:v>
                      </c:pt>
                      <c:pt idx="371">
                        <c:v>44988.062534780096</c:v>
                      </c:pt>
                      <c:pt idx="372">
                        <c:v>44988.072951504633</c:v>
                      </c:pt>
                      <c:pt idx="373">
                        <c:v>44988.083368229163</c:v>
                      </c:pt>
                      <c:pt idx="374">
                        <c:v>44988.0937849537</c:v>
                      </c:pt>
                      <c:pt idx="375">
                        <c:v>44988.104201678238</c:v>
                      </c:pt>
                      <c:pt idx="376">
                        <c:v>44988.114618402775</c:v>
                      </c:pt>
                      <c:pt idx="377">
                        <c:v>44988.125035127312</c:v>
                      </c:pt>
                      <c:pt idx="378">
                        <c:v>44988.135451851849</c:v>
                      </c:pt>
                      <c:pt idx="379">
                        <c:v>44988.145868576386</c:v>
                      </c:pt>
                      <c:pt idx="380">
                        <c:v>44988.156285300924</c:v>
                      </c:pt>
                      <c:pt idx="381">
                        <c:v>44988.166702025461</c:v>
                      </c:pt>
                      <c:pt idx="382">
                        <c:v>44988.177118749998</c:v>
                      </c:pt>
                      <c:pt idx="383">
                        <c:v>44988.187535474535</c:v>
                      </c:pt>
                      <c:pt idx="384">
                        <c:v>44988.197952199072</c:v>
                      </c:pt>
                      <c:pt idx="385">
                        <c:v>44988.20836892361</c:v>
                      </c:pt>
                      <c:pt idx="386">
                        <c:v>44988.218785648147</c:v>
                      </c:pt>
                      <c:pt idx="387">
                        <c:v>44988.229202372684</c:v>
                      </c:pt>
                      <c:pt idx="388">
                        <c:v>44988.239619097221</c:v>
                      </c:pt>
                      <c:pt idx="389">
                        <c:v>44988.250035821759</c:v>
                      </c:pt>
                      <c:pt idx="390">
                        <c:v>44988.260452546296</c:v>
                      </c:pt>
                      <c:pt idx="391">
                        <c:v>44988.270869270833</c:v>
                      </c:pt>
                      <c:pt idx="392">
                        <c:v>44988.28128599537</c:v>
                      </c:pt>
                      <c:pt idx="393">
                        <c:v>44988.291702719907</c:v>
                      </c:pt>
                      <c:pt idx="394">
                        <c:v>44988.302119444445</c:v>
                      </c:pt>
                      <c:pt idx="395">
                        <c:v>44988.312536168982</c:v>
                      </c:pt>
                      <c:pt idx="396">
                        <c:v>44988.322952893519</c:v>
                      </c:pt>
                      <c:pt idx="397">
                        <c:v>44988.333369618056</c:v>
                      </c:pt>
                      <c:pt idx="398">
                        <c:v>44988.343786342593</c:v>
                      </c:pt>
                      <c:pt idx="399">
                        <c:v>44988.354203067131</c:v>
                      </c:pt>
                      <c:pt idx="400">
                        <c:v>44988.364619791668</c:v>
                      </c:pt>
                      <c:pt idx="401">
                        <c:v>44988.375036516205</c:v>
                      </c:pt>
                      <c:pt idx="402">
                        <c:v>44988.385453240742</c:v>
                      </c:pt>
                      <c:pt idx="403">
                        <c:v>44988.395869965279</c:v>
                      </c:pt>
                      <c:pt idx="404">
                        <c:v>44988.406286689817</c:v>
                      </c:pt>
                      <c:pt idx="405">
                        <c:v>44988.416703414354</c:v>
                      </c:pt>
                      <c:pt idx="406">
                        <c:v>44988.427120138891</c:v>
                      </c:pt>
                      <c:pt idx="407">
                        <c:v>44988.437536863428</c:v>
                      </c:pt>
                      <c:pt idx="408">
                        <c:v>44988.447953587965</c:v>
                      </c:pt>
                      <c:pt idx="409">
                        <c:v>44988.458370312503</c:v>
                      </c:pt>
                      <c:pt idx="410">
                        <c:v>44988.46878703704</c:v>
                      </c:pt>
                      <c:pt idx="411">
                        <c:v>44988.479203761577</c:v>
                      </c:pt>
                      <c:pt idx="412">
                        <c:v>44988.489620486114</c:v>
                      </c:pt>
                      <c:pt idx="413">
                        <c:v>44988.500037210651</c:v>
                      </c:pt>
                      <c:pt idx="414">
                        <c:v>44988.510453935189</c:v>
                      </c:pt>
                      <c:pt idx="415">
                        <c:v>44988.520870659719</c:v>
                      </c:pt>
                      <c:pt idx="416">
                        <c:v>44988.531287384256</c:v>
                      </c:pt>
                      <c:pt idx="417">
                        <c:v>44988.541704108793</c:v>
                      </c:pt>
                      <c:pt idx="418">
                        <c:v>44988.55212083333</c:v>
                      </c:pt>
                      <c:pt idx="419">
                        <c:v>44988.562537557867</c:v>
                      </c:pt>
                      <c:pt idx="420">
                        <c:v>44988.572954282405</c:v>
                      </c:pt>
                      <c:pt idx="421">
                        <c:v>44988.583371006942</c:v>
                      </c:pt>
                      <c:pt idx="422">
                        <c:v>44988.593787731479</c:v>
                      </c:pt>
                      <c:pt idx="423">
                        <c:v>44988.604204456016</c:v>
                      </c:pt>
                      <c:pt idx="424">
                        <c:v>44988.614621180554</c:v>
                      </c:pt>
                      <c:pt idx="425">
                        <c:v>44988.625037905091</c:v>
                      </c:pt>
                      <c:pt idx="426">
                        <c:v>44988.635454629628</c:v>
                      </c:pt>
                      <c:pt idx="427">
                        <c:v>44988.645871354165</c:v>
                      </c:pt>
                      <c:pt idx="428">
                        <c:v>44988.656288078702</c:v>
                      </c:pt>
                      <c:pt idx="429">
                        <c:v>44988.66670480324</c:v>
                      </c:pt>
                      <c:pt idx="430">
                        <c:v>44988.677121527777</c:v>
                      </c:pt>
                      <c:pt idx="431">
                        <c:v>44988.687538252314</c:v>
                      </c:pt>
                      <c:pt idx="432">
                        <c:v>44988.697954976851</c:v>
                      </c:pt>
                      <c:pt idx="433">
                        <c:v>44988.708371701388</c:v>
                      </c:pt>
                      <c:pt idx="434">
                        <c:v>44988.718788425926</c:v>
                      </c:pt>
                      <c:pt idx="435">
                        <c:v>44988.729205150463</c:v>
                      </c:pt>
                      <c:pt idx="436">
                        <c:v>44988.739621875</c:v>
                      </c:pt>
                      <c:pt idx="437">
                        <c:v>44988.750038599537</c:v>
                      </c:pt>
                      <c:pt idx="438">
                        <c:v>44988.760455324074</c:v>
                      </c:pt>
                      <c:pt idx="439">
                        <c:v>44988.770872048612</c:v>
                      </c:pt>
                      <c:pt idx="440">
                        <c:v>44988.781288773149</c:v>
                      </c:pt>
                      <c:pt idx="441">
                        <c:v>44988.791705497686</c:v>
                      </c:pt>
                      <c:pt idx="442">
                        <c:v>44988.802122222223</c:v>
                      </c:pt>
                      <c:pt idx="443">
                        <c:v>44988.81253894676</c:v>
                      </c:pt>
                      <c:pt idx="444">
                        <c:v>44988.822955671298</c:v>
                      </c:pt>
                      <c:pt idx="445">
                        <c:v>44988.833372395835</c:v>
                      </c:pt>
                      <c:pt idx="446">
                        <c:v>44988.843789120372</c:v>
                      </c:pt>
                      <c:pt idx="447">
                        <c:v>44988.854205844909</c:v>
                      </c:pt>
                      <c:pt idx="448">
                        <c:v>44988.864622569447</c:v>
                      </c:pt>
                      <c:pt idx="449">
                        <c:v>44988.875039293984</c:v>
                      </c:pt>
                      <c:pt idx="450">
                        <c:v>44988.885456018521</c:v>
                      </c:pt>
                      <c:pt idx="451">
                        <c:v>44988.895872743058</c:v>
                      </c:pt>
                      <c:pt idx="452">
                        <c:v>44988.906289467595</c:v>
                      </c:pt>
                      <c:pt idx="453">
                        <c:v>44988.916706192133</c:v>
                      </c:pt>
                      <c:pt idx="454">
                        <c:v>44988.92712291667</c:v>
                      </c:pt>
                      <c:pt idx="455">
                        <c:v>44988.937539641207</c:v>
                      </c:pt>
                      <c:pt idx="456">
                        <c:v>44988.947956365744</c:v>
                      </c:pt>
                      <c:pt idx="457">
                        <c:v>44988.958373090281</c:v>
                      </c:pt>
                      <c:pt idx="458">
                        <c:v>44988.968789814811</c:v>
                      </c:pt>
                      <c:pt idx="459">
                        <c:v>44988.979206539349</c:v>
                      </c:pt>
                      <c:pt idx="460">
                        <c:v>44988.989623263886</c:v>
                      </c:pt>
                      <c:pt idx="461">
                        <c:v>44989.000039988423</c:v>
                      </c:pt>
                      <c:pt idx="462">
                        <c:v>44989.01045671296</c:v>
                      </c:pt>
                      <c:pt idx="463">
                        <c:v>44989.020873437497</c:v>
                      </c:pt>
                      <c:pt idx="464">
                        <c:v>44989.031290162035</c:v>
                      </c:pt>
                      <c:pt idx="465">
                        <c:v>44989.041706886572</c:v>
                      </c:pt>
                      <c:pt idx="466">
                        <c:v>44989.052123611109</c:v>
                      </c:pt>
                      <c:pt idx="467">
                        <c:v>44989.062540335646</c:v>
                      </c:pt>
                      <c:pt idx="468">
                        <c:v>44989.072957060183</c:v>
                      </c:pt>
                      <c:pt idx="469">
                        <c:v>44989.083373784721</c:v>
                      </c:pt>
                      <c:pt idx="470">
                        <c:v>44989.093790509258</c:v>
                      </c:pt>
                      <c:pt idx="471">
                        <c:v>44989.104207233795</c:v>
                      </c:pt>
                      <c:pt idx="472">
                        <c:v>44989.114623958332</c:v>
                      </c:pt>
                      <c:pt idx="473">
                        <c:v>44989.125040682869</c:v>
                      </c:pt>
                      <c:pt idx="474">
                        <c:v>44989.135457407407</c:v>
                      </c:pt>
                      <c:pt idx="475">
                        <c:v>44989.145874131944</c:v>
                      </c:pt>
                      <c:pt idx="476">
                        <c:v>44989.156290856481</c:v>
                      </c:pt>
                      <c:pt idx="477">
                        <c:v>44989.166707581018</c:v>
                      </c:pt>
                      <c:pt idx="478">
                        <c:v>44989.177124305555</c:v>
                      </c:pt>
                      <c:pt idx="479">
                        <c:v>44989.187541030093</c:v>
                      </c:pt>
                      <c:pt idx="480">
                        <c:v>44989.19795775463</c:v>
                      </c:pt>
                      <c:pt idx="481">
                        <c:v>44989.208374479167</c:v>
                      </c:pt>
                      <c:pt idx="482">
                        <c:v>44989.218791203704</c:v>
                      </c:pt>
                      <c:pt idx="483">
                        <c:v>44989.229207928242</c:v>
                      </c:pt>
                      <c:pt idx="484">
                        <c:v>44989.239624652779</c:v>
                      </c:pt>
                      <c:pt idx="485">
                        <c:v>44989.250041377316</c:v>
                      </c:pt>
                      <c:pt idx="486">
                        <c:v>44989.260458101853</c:v>
                      </c:pt>
                      <c:pt idx="487">
                        <c:v>44989.27087482639</c:v>
                      </c:pt>
                      <c:pt idx="488">
                        <c:v>44989.281291550928</c:v>
                      </c:pt>
                      <c:pt idx="489">
                        <c:v>44989.291708275465</c:v>
                      </c:pt>
                      <c:pt idx="490">
                        <c:v>44989.302125000002</c:v>
                      </c:pt>
                      <c:pt idx="491">
                        <c:v>44989.312541724539</c:v>
                      </c:pt>
                      <c:pt idx="492">
                        <c:v>44989.322958449076</c:v>
                      </c:pt>
                      <c:pt idx="493">
                        <c:v>44989.333375173614</c:v>
                      </c:pt>
                      <c:pt idx="494">
                        <c:v>44989.343791898151</c:v>
                      </c:pt>
                      <c:pt idx="495">
                        <c:v>44989.354208622688</c:v>
                      </c:pt>
                      <c:pt idx="496">
                        <c:v>44989.364625347225</c:v>
                      </c:pt>
                      <c:pt idx="497">
                        <c:v>44989.375042071762</c:v>
                      </c:pt>
                      <c:pt idx="498">
                        <c:v>44989.3854587963</c:v>
                      </c:pt>
                      <c:pt idx="499">
                        <c:v>44989.395875520837</c:v>
                      </c:pt>
                      <c:pt idx="500">
                        <c:v>44989.406292245367</c:v>
                      </c:pt>
                      <c:pt idx="501">
                        <c:v>44989.416708969904</c:v>
                      </c:pt>
                      <c:pt idx="502">
                        <c:v>44989.427125694441</c:v>
                      </c:pt>
                      <c:pt idx="503">
                        <c:v>44989.437542418978</c:v>
                      </c:pt>
                      <c:pt idx="504">
                        <c:v>44989.447959143516</c:v>
                      </c:pt>
                      <c:pt idx="505">
                        <c:v>44989.458375868053</c:v>
                      </c:pt>
                      <c:pt idx="506">
                        <c:v>44989.46879259259</c:v>
                      </c:pt>
                      <c:pt idx="507">
                        <c:v>44989.479209317127</c:v>
                      </c:pt>
                      <c:pt idx="508">
                        <c:v>44989.489626041664</c:v>
                      </c:pt>
                      <c:pt idx="509">
                        <c:v>44989.500042766202</c:v>
                      </c:pt>
                      <c:pt idx="510">
                        <c:v>44989.510459490739</c:v>
                      </c:pt>
                      <c:pt idx="511">
                        <c:v>44989.520876215276</c:v>
                      </c:pt>
                      <c:pt idx="512">
                        <c:v>44989.531292939813</c:v>
                      </c:pt>
                      <c:pt idx="513">
                        <c:v>44989.54170966435</c:v>
                      </c:pt>
                      <c:pt idx="514">
                        <c:v>44989.552126388888</c:v>
                      </c:pt>
                      <c:pt idx="515">
                        <c:v>44989.562543113425</c:v>
                      </c:pt>
                      <c:pt idx="516">
                        <c:v>44989.572959837962</c:v>
                      </c:pt>
                      <c:pt idx="517">
                        <c:v>44989.583376562499</c:v>
                      </c:pt>
                      <c:pt idx="518">
                        <c:v>44989.593793287037</c:v>
                      </c:pt>
                      <c:pt idx="519">
                        <c:v>44989.604210011574</c:v>
                      </c:pt>
                      <c:pt idx="520">
                        <c:v>44989.614626736111</c:v>
                      </c:pt>
                      <c:pt idx="521">
                        <c:v>44989.625043460648</c:v>
                      </c:pt>
                      <c:pt idx="522">
                        <c:v>44989.635460185185</c:v>
                      </c:pt>
                      <c:pt idx="523">
                        <c:v>44989.645876909723</c:v>
                      </c:pt>
                      <c:pt idx="524">
                        <c:v>44989.65629363426</c:v>
                      </c:pt>
                      <c:pt idx="525">
                        <c:v>44989.666710358797</c:v>
                      </c:pt>
                      <c:pt idx="526">
                        <c:v>44989.677127083334</c:v>
                      </c:pt>
                      <c:pt idx="527">
                        <c:v>44989.687543807871</c:v>
                      </c:pt>
                      <c:pt idx="528">
                        <c:v>44989.697960532409</c:v>
                      </c:pt>
                      <c:pt idx="529">
                        <c:v>44989.708377256946</c:v>
                      </c:pt>
                      <c:pt idx="530">
                        <c:v>44989.718793981483</c:v>
                      </c:pt>
                      <c:pt idx="531">
                        <c:v>44989.72921070602</c:v>
                      </c:pt>
                      <c:pt idx="532">
                        <c:v>44989.739627430557</c:v>
                      </c:pt>
                      <c:pt idx="533">
                        <c:v>44989.750044155095</c:v>
                      </c:pt>
                      <c:pt idx="534">
                        <c:v>44989.760460879632</c:v>
                      </c:pt>
                      <c:pt idx="535">
                        <c:v>44989.770877604169</c:v>
                      </c:pt>
                      <c:pt idx="536">
                        <c:v>44989.781294328706</c:v>
                      </c:pt>
                      <c:pt idx="537">
                        <c:v>44989.791711053243</c:v>
                      </c:pt>
                      <c:pt idx="538">
                        <c:v>44989.802127777781</c:v>
                      </c:pt>
                      <c:pt idx="539">
                        <c:v>44989.812544502318</c:v>
                      </c:pt>
                      <c:pt idx="540">
                        <c:v>44989.822961226855</c:v>
                      </c:pt>
                      <c:pt idx="541">
                        <c:v>44989.833377951392</c:v>
                      </c:pt>
                      <c:pt idx="542">
                        <c:v>44989.84379467593</c:v>
                      </c:pt>
                      <c:pt idx="543">
                        <c:v>44989.854211400459</c:v>
                      </c:pt>
                      <c:pt idx="544">
                        <c:v>44989.864628124997</c:v>
                      </c:pt>
                      <c:pt idx="545">
                        <c:v>44989.875044849534</c:v>
                      </c:pt>
                      <c:pt idx="546">
                        <c:v>44989.885461574071</c:v>
                      </c:pt>
                      <c:pt idx="547">
                        <c:v>44989.895878298608</c:v>
                      </c:pt>
                      <c:pt idx="548">
                        <c:v>44989.906295023146</c:v>
                      </c:pt>
                      <c:pt idx="549">
                        <c:v>44989.916711747683</c:v>
                      </c:pt>
                      <c:pt idx="550">
                        <c:v>44989.92712847222</c:v>
                      </c:pt>
                      <c:pt idx="551">
                        <c:v>44989.937545196757</c:v>
                      </c:pt>
                      <c:pt idx="552">
                        <c:v>44989.947961921294</c:v>
                      </c:pt>
                      <c:pt idx="553">
                        <c:v>44989.958378645832</c:v>
                      </c:pt>
                      <c:pt idx="554">
                        <c:v>44989.968795370369</c:v>
                      </c:pt>
                      <c:pt idx="555">
                        <c:v>44989.979212094906</c:v>
                      </c:pt>
                      <c:pt idx="556">
                        <c:v>44989.989628819443</c:v>
                      </c:pt>
                      <c:pt idx="557">
                        <c:v>44990.00004554398</c:v>
                      </c:pt>
                      <c:pt idx="558">
                        <c:v>44990.010462268518</c:v>
                      </c:pt>
                      <c:pt idx="559">
                        <c:v>44990.020878993055</c:v>
                      </c:pt>
                      <c:pt idx="560">
                        <c:v>44990.031295717592</c:v>
                      </c:pt>
                      <c:pt idx="561">
                        <c:v>44990.041712442129</c:v>
                      </c:pt>
                      <c:pt idx="562">
                        <c:v>44990.052129166666</c:v>
                      </c:pt>
                      <c:pt idx="563">
                        <c:v>44990.062545891204</c:v>
                      </c:pt>
                      <c:pt idx="564">
                        <c:v>44990.072962615741</c:v>
                      </c:pt>
                      <c:pt idx="565">
                        <c:v>44990.083379340278</c:v>
                      </c:pt>
                      <c:pt idx="566">
                        <c:v>44990.093796064815</c:v>
                      </c:pt>
                      <c:pt idx="567">
                        <c:v>44990.104212789352</c:v>
                      </c:pt>
                      <c:pt idx="568">
                        <c:v>44990.11462951389</c:v>
                      </c:pt>
                      <c:pt idx="569">
                        <c:v>44990.125046238427</c:v>
                      </c:pt>
                      <c:pt idx="570">
                        <c:v>44990.135462962964</c:v>
                      </c:pt>
                      <c:pt idx="571">
                        <c:v>44990.145879687501</c:v>
                      </c:pt>
                      <c:pt idx="572">
                        <c:v>44990.156296412039</c:v>
                      </c:pt>
                      <c:pt idx="573">
                        <c:v>44990.166713136576</c:v>
                      </c:pt>
                      <c:pt idx="574">
                        <c:v>44990.177129861113</c:v>
                      </c:pt>
                      <c:pt idx="575">
                        <c:v>44990.18754658565</c:v>
                      </c:pt>
                      <c:pt idx="576">
                        <c:v>44990.197963310187</c:v>
                      </c:pt>
                      <c:pt idx="577">
                        <c:v>44990.208380034725</c:v>
                      </c:pt>
                      <c:pt idx="578">
                        <c:v>44990.218796759262</c:v>
                      </c:pt>
                      <c:pt idx="579">
                        <c:v>44990.229213483799</c:v>
                      </c:pt>
                      <c:pt idx="580">
                        <c:v>44990.239630208336</c:v>
                      </c:pt>
                      <c:pt idx="581">
                        <c:v>44990.250046932873</c:v>
                      </c:pt>
                      <c:pt idx="582">
                        <c:v>44990.260463657411</c:v>
                      </c:pt>
                      <c:pt idx="583">
                        <c:v>44990.270880381948</c:v>
                      </c:pt>
                      <c:pt idx="584">
                        <c:v>44990.281297106485</c:v>
                      </c:pt>
                      <c:pt idx="585">
                        <c:v>44990.291713831015</c:v>
                      </c:pt>
                      <c:pt idx="586">
                        <c:v>44990.302130555552</c:v>
                      </c:pt>
                      <c:pt idx="587">
                        <c:v>44990.312547280089</c:v>
                      </c:pt>
                      <c:pt idx="588">
                        <c:v>44990.322964004627</c:v>
                      </c:pt>
                      <c:pt idx="589">
                        <c:v>44990.333380729164</c:v>
                      </c:pt>
                      <c:pt idx="590">
                        <c:v>44990.343797453701</c:v>
                      </c:pt>
                      <c:pt idx="591">
                        <c:v>44990.354214178238</c:v>
                      </c:pt>
                      <c:pt idx="592">
                        <c:v>44990.364630902775</c:v>
                      </c:pt>
                      <c:pt idx="593">
                        <c:v>44990.375047627313</c:v>
                      </c:pt>
                      <c:pt idx="594">
                        <c:v>44990.38546435185</c:v>
                      </c:pt>
                      <c:pt idx="595">
                        <c:v>44990.395881076387</c:v>
                      </c:pt>
                      <c:pt idx="596">
                        <c:v>44990.406297800924</c:v>
                      </c:pt>
                      <c:pt idx="597">
                        <c:v>44990.416714525461</c:v>
                      </c:pt>
                      <c:pt idx="598">
                        <c:v>44990.427131249999</c:v>
                      </c:pt>
                      <c:pt idx="599">
                        <c:v>44990.437547974536</c:v>
                      </c:pt>
                      <c:pt idx="600">
                        <c:v>44990.447964699073</c:v>
                      </c:pt>
                      <c:pt idx="601">
                        <c:v>44990.45838142361</c:v>
                      </c:pt>
                      <c:pt idx="602">
                        <c:v>44990.468798148147</c:v>
                      </c:pt>
                      <c:pt idx="603">
                        <c:v>44990.479214872685</c:v>
                      </c:pt>
                      <c:pt idx="604">
                        <c:v>44990.489631597222</c:v>
                      </c:pt>
                      <c:pt idx="605">
                        <c:v>44990.500048321759</c:v>
                      </c:pt>
                      <c:pt idx="606">
                        <c:v>44990.510465046296</c:v>
                      </c:pt>
                      <c:pt idx="607">
                        <c:v>44990.520881770834</c:v>
                      </c:pt>
                      <c:pt idx="608">
                        <c:v>44990.531298495371</c:v>
                      </c:pt>
                      <c:pt idx="609">
                        <c:v>44990.541715219908</c:v>
                      </c:pt>
                      <c:pt idx="610">
                        <c:v>44990.552131944445</c:v>
                      </c:pt>
                      <c:pt idx="611">
                        <c:v>44990.562548668982</c:v>
                      </c:pt>
                      <c:pt idx="612">
                        <c:v>44990.57296539352</c:v>
                      </c:pt>
                      <c:pt idx="613">
                        <c:v>44990.583382118057</c:v>
                      </c:pt>
                      <c:pt idx="614">
                        <c:v>44990.593798842594</c:v>
                      </c:pt>
                      <c:pt idx="615">
                        <c:v>44990.604215567131</c:v>
                      </c:pt>
                      <c:pt idx="616">
                        <c:v>44990.614632291668</c:v>
                      </c:pt>
                      <c:pt idx="617">
                        <c:v>44990.625049016206</c:v>
                      </c:pt>
                      <c:pt idx="618">
                        <c:v>44990.635465740743</c:v>
                      </c:pt>
                      <c:pt idx="619">
                        <c:v>44990.64588246528</c:v>
                      </c:pt>
                      <c:pt idx="620">
                        <c:v>44990.656299189817</c:v>
                      </c:pt>
                      <c:pt idx="621">
                        <c:v>44990.666715914354</c:v>
                      </c:pt>
                      <c:pt idx="622">
                        <c:v>44990.677132638892</c:v>
                      </c:pt>
                      <c:pt idx="623">
                        <c:v>44990.687549363429</c:v>
                      </c:pt>
                      <c:pt idx="624">
                        <c:v>44990.697966087966</c:v>
                      </c:pt>
                      <c:pt idx="625">
                        <c:v>44990.708382812503</c:v>
                      </c:pt>
                      <c:pt idx="626">
                        <c:v>44990.71879953704</c:v>
                      </c:pt>
                      <c:pt idx="627">
                        <c:v>44990.729216261578</c:v>
                      </c:pt>
                      <c:pt idx="628">
                        <c:v>44990.739632986108</c:v>
                      </c:pt>
                      <c:pt idx="629">
                        <c:v>44990.750049710645</c:v>
                      </c:pt>
                      <c:pt idx="630">
                        <c:v>44990.760466435182</c:v>
                      </c:pt>
                      <c:pt idx="631">
                        <c:v>44990.770883159719</c:v>
                      </c:pt>
                      <c:pt idx="632">
                        <c:v>44990.781299884256</c:v>
                      </c:pt>
                      <c:pt idx="633">
                        <c:v>44990.791716608794</c:v>
                      </c:pt>
                      <c:pt idx="634">
                        <c:v>44990.802133333331</c:v>
                      </c:pt>
                      <c:pt idx="635">
                        <c:v>44990.812550057868</c:v>
                      </c:pt>
                      <c:pt idx="636">
                        <c:v>44990.822966782405</c:v>
                      </c:pt>
                      <c:pt idx="637">
                        <c:v>44990.833383506942</c:v>
                      </c:pt>
                      <c:pt idx="638">
                        <c:v>44990.84380023148</c:v>
                      </c:pt>
                      <c:pt idx="639">
                        <c:v>44990.854216956017</c:v>
                      </c:pt>
                      <c:pt idx="640">
                        <c:v>44990.864633680554</c:v>
                      </c:pt>
                      <c:pt idx="641">
                        <c:v>44990.875050405091</c:v>
                      </c:pt>
                      <c:pt idx="642">
                        <c:v>44990.885467129629</c:v>
                      </c:pt>
                      <c:pt idx="643">
                        <c:v>44990.895883854166</c:v>
                      </c:pt>
                      <c:pt idx="644">
                        <c:v>44990.906300578703</c:v>
                      </c:pt>
                      <c:pt idx="645">
                        <c:v>44990.91671730324</c:v>
                      </c:pt>
                      <c:pt idx="646">
                        <c:v>44990.927134027777</c:v>
                      </c:pt>
                      <c:pt idx="647">
                        <c:v>44990.937550752315</c:v>
                      </c:pt>
                      <c:pt idx="648">
                        <c:v>44990.947967476852</c:v>
                      </c:pt>
                      <c:pt idx="649">
                        <c:v>44990.958384201389</c:v>
                      </c:pt>
                      <c:pt idx="650">
                        <c:v>44990.968800925926</c:v>
                      </c:pt>
                      <c:pt idx="651">
                        <c:v>44990.979217650463</c:v>
                      </c:pt>
                      <c:pt idx="652">
                        <c:v>44990.989634375001</c:v>
                      </c:pt>
                      <c:pt idx="653">
                        <c:v>44991.000051099538</c:v>
                      </c:pt>
                      <c:pt idx="654">
                        <c:v>44991.010467824075</c:v>
                      </c:pt>
                      <c:pt idx="655">
                        <c:v>44991.020884548612</c:v>
                      </c:pt>
                      <c:pt idx="656">
                        <c:v>44991.031301273149</c:v>
                      </c:pt>
                      <c:pt idx="657">
                        <c:v>44991.041717997687</c:v>
                      </c:pt>
                      <c:pt idx="658">
                        <c:v>44991.052134722224</c:v>
                      </c:pt>
                      <c:pt idx="659">
                        <c:v>44991.062551446761</c:v>
                      </c:pt>
                      <c:pt idx="660">
                        <c:v>44991.072968171298</c:v>
                      </c:pt>
                      <c:pt idx="661">
                        <c:v>44991.083384895835</c:v>
                      </c:pt>
                      <c:pt idx="662">
                        <c:v>44991.093801620373</c:v>
                      </c:pt>
                      <c:pt idx="663">
                        <c:v>44991.10421834491</c:v>
                      </c:pt>
                      <c:pt idx="664">
                        <c:v>44991.114635069447</c:v>
                      </c:pt>
                      <c:pt idx="665">
                        <c:v>44991.125051793984</c:v>
                      </c:pt>
                      <c:pt idx="666">
                        <c:v>44991.135468518522</c:v>
                      </c:pt>
                      <c:pt idx="667">
                        <c:v>44991.145885243059</c:v>
                      </c:pt>
                      <c:pt idx="668">
                        <c:v>44991.156301967596</c:v>
                      </c:pt>
                      <c:pt idx="669">
                        <c:v>44991.166718692133</c:v>
                      </c:pt>
                      <c:pt idx="670">
                        <c:v>44991.177135416663</c:v>
                      </c:pt>
                      <c:pt idx="671">
                        <c:v>44991.1875521412</c:v>
                      </c:pt>
                      <c:pt idx="672">
                        <c:v>44991.197968865737</c:v>
                      </c:pt>
                      <c:pt idx="673">
                        <c:v>44991.208385590275</c:v>
                      </c:pt>
                      <c:pt idx="674">
                        <c:v>44991.218802314812</c:v>
                      </c:pt>
                      <c:pt idx="675">
                        <c:v>44991.229219039349</c:v>
                      </c:pt>
                      <c:pt idx="676">
                        <c:v>44991.239635763886</c:v>
                      </c:pt>
                      <c:pt idx="677">
                        <c:v>44991.250052488424</c:v>
                      </c:pt>
                      <c:pt idx="678">
                        <c:v>44991.260469212961</c:v>
                      </c:pt>
                      <c:pt idx="679">
                        <c:v>44991.270885937498</c:v>
                      </c:pt>
                      <c:pt idx="680">
                        <c:v>44991.281302662035</c:v>
                      </c:pt>
                      <c:pt idx="681">
                        <c:v>44991.291719386572</c:v>
                      </c:pt>
                      <c:pt idx="682">
                        <c:v>44991.30213611111</c:v>
                      </c:pt>
                      <c:pt idx="683">
                        <c:v>44991.312552835647</c:v>
                      </c:pt>
                      <c:pt idx="684">
                        <c:v>44991.322969560184</c:v>
                      </c:pt>
                      <c:pt idx="685">
                        <c:v>44991.333386284721</c:v>
                      </c:pt>
                      <c:pt idx="686">
                        <c:v>44991.343803009258</c:v>
                      </c:pt>
                      <c:pt idx="687">
                        <c:v>44991.354219733796</c:v>
                      </c:pt>
                      <c:pt idx="688">
                        <c:v>44991.364636458333</c:v>
                      </c:pt>
                      <c:pt idx="689">
                        <c:v>44991.37505318287</c:v>
                      </c:pt>
                      <c:pt idx="690">
                        <c:v>44991.385469907407</c:v>
                      </c:pt>
                      <c:pt idx="691">
                        <c:v>44991.395886631944</c:v>
                      </c:pt>
                      <c:pt idx="692">
                        <c:v>44991.406303356482</c:v>
                      </c:pt>
                      <c:pt idx="693">
                        <c:v>44991.416720081019</c:v>
                      </c:pt>
                      <c:pt idx="694">
                        <c:v>44991.427136805556</c:v>
                      </c:pt>
                      <c:pt idx="695">
                        <c:v>44991.437553530093</c:v>
                      </c:pt>
                      <c:pt idx="696">
                        <c:v>44991.44797025463</c:v>
                      </c:pt>
                      <c:pt idx="697">
                        <c:v>44991.458386979168</c:v>
                      </c:pt>
                      <c:pt idx="698">
                        <c:v>44991.468803703705</c:v>
                      </c:pt>
                      <c:pt idx="699">
                        <c:v>44991.479220428242</c:v>
                      </c:pt>
                      <c:pt idx="700">
                        <c:v>44991.489637152779</c:v>
                      </c:pt>
                      <c:pt idx="701">
                        <c:v>44991.500053877317</c:v>
                      </c:pt>
                      <c:pt idx="702">
                        <c:v>44991.510470601854</c:v>
                      </c:pt>
                      <c:pt idx="703">
                        <c:v>44991.520887326391</c:v>
                      </c:pt>
                      <c:pt idx="704">
                        <c:v>44991.531304050928</c:v>
                      </c:pt>
                      <c:pt idx="705">
                        <c:v>44991.541720775465</c:v>
                      </c:pt>
                      <c:pt idx="706">
                        <c:v>44991.552137500003</c:v>
                      </c:pt>
                      <c:pt idx="707">
                        <c:v>44991.56255422454</c:v>
                      </c:pt>
                      <c:pt idx="708">
                        <c:v>44991.572970949077</c:v>
                      </c:pt>
                      <c:pt idx="709">
                        <c:v>44991.583387673614</c:v>
                      </c:pt>
                      <c:pt idx="710">
                        <c:v>44991.593804398151</c:v>
                      </c:pt>
                      <c:pt idx="711">
                        <c:v>44991.604221122689</c:v>
                      </c:pt>
                      <c:pt idx="712">
                        <c:v>44991.614637847226</c:v>
                      </c:pt>
                      <c:pt idx="713">
                        <c:v>44991.625054571756</c:v>
                      </c:pt>
                      <c:pt idx="714">
                        <c:v>44991.635471296293</c:v>
                      </c:pt>
                      <c:pt idx="715">
                        <c:v>44991.64588802083</c:v>
                      </c:pt>
                      <c:pt idx="716">
                        <c:v>44991.656304745367</c:v>
                      </c:pt>
                      <c:pt idx="717">
                        <c:v>44991.666721469905</c:v>
                      </c:pt>
                      <c:pt idx="718">
                        <c:v>44991.677138194442</c:v>
                      </c:pt>
                      <c:pt idx="719">
                        <c:v>44991.687554918979</c:v>
                      </c:pt>
                      <c:pt idx="720">
                        <c:v>44991.697971643516</c:v>
                      </c:pt>
                      <c:pt idx="721">
                        <c:v>44991.708388368053</c:v>
                      </c:pt>
                      <c:pt idx="722">
                        <c:v>44991.718805092591</c:v>
                      </c:pt>
                      <c:pt idx="723">
                        <c:v>44991.729221817128</c:v>
                      </c:pt>
                      <c:pt idx="724">
                        <c:v>44991.739638541665</c:v>
                      </c:pt>
                      <c:pt idx="725">
                        <c:v>44991.750055266202</c:v>
                      </c:pt>
                      <c:pt idx="726">
                        <c:v>44991.760471990739</c:v>
                      </c:pt>
                      <c:pt idx="727">
                        <c:v>44991.770888715277</c:v>
                      </c:pt>
                      <c:pt idx="728">
                        <c:v>44991.781305439814</c:v>
                      </c:pt>
                      <c:pt idx="729">
                        <c:v>44991.791722164351</c:v>
                      </c:pt>
                      <c:pt idx="730">
                        <c:v>44991.802138888888</c:v>
                      </c:pt>
                      <c:pt idx="731">
                        <c:v>44991.812555613426</c:v>
                      </c:pt>
                      <c:pt idx="732">
                        <c:v>44991.822972337963</c:v>
                      </c:pt>
                      <c:pt idx="733">
                        <c:v>44991.8333890625</c:v>
                      </c:pt>
                      <c:pt idx="734">
                        <c:v>44991.843805787037</c:v>
                      </c:pt>
                      <c:pt idx="735">
                        <c:v>44991.854222511574</c:v>
                      </c:pt>
                      <c:pt idx="736">
                        <c:v>44991.864639236112</c:v>
                      </c:pt>
                      <c:pt idx="737">
                        <c:v>44991.875055960649</c:v>
                      </c:pt>
                      <c:pt idx="738">
                        <c:v>44991.885472685186</c:v>
                      </c:pt>
                      <c:pt idx="739">
                        <c:v>44991.895889409723</c:v>
                      </c:pt>
                      <c:pt idx="740">
                        <c:v>44991.90630613426</c:v>
                      </c:pt>
                      <c:pt idx="741">
                        <c:v>44991.916722858798</c:v>
                      </c:pt>
                      <c:pt idx="742">
                        <c:v>44991.927139583335</c:v>
                      </c:pt>
                      <c:pt idx="743">
                        <c:v>44991.937556307872</c:v>
                      </c:pt>
                      <c:pt idx="744">
                        <c:v>44991.947973032409</c:v>
                      </c:pt>
                      <c:pt idx="745">
                        <c:v>44991.958389756946</c:v>
                      </c:pt>
                      <c:pt idx="746">
                        <c:v>44991.968806481484</c:v>
                      </c:pt>
                      <c:pt idx="747">
                        <c:v>44991.979223206021</c:v>
                      </c:pt>
                      <c:pt idx="748">
                        <c:v>44991.989639930558</c:v>
                      </c:pt>
                      <c:pt idx="749">
                        <c:v>44992.000056655095</c:v>
                      </c:pt>
                      <c:pt idx="750">
                        <c:v>44992.010473379632</c:v>
                      </c:pt>
                      <c:pt idx="751">
                        <c:v>44992.02089010417</c:v>
                      </c:pt>
                      <c:pt idx="752">
                        <c:v>44992.031306828707</c:v>
                      </c:pt>
                      <c:pt idx="753">
                        <c:v>44992.041723553244</c:v>
                      </c:pt>
                      <c:pt idx="754">
                        <c:v>44992.052140277781</c:v>
                      </c:pt>
                      <c:pt idx="755">
                        <c:v>44992.062557002311</c:v>
                      </c:pt>
                      <c:pt idx="756">
                        <c:v>44992.072973726848</c:v>
                      </c:pt>
                      <c:pt idx="757">
                        <c:v>44992.083390451386</c:v>
                      </c:pt>
                      <c:pt idx="758">
                        <c:v>44992.093807175923</c:v>
                      </c:pt>
                      <c:pt idx="759">
                        <c:v>44992.10422390046</c:v>
                      </c:pt>
                      <c:pt idx="760">
                        <c:v>44992.114640624997</c:v>
                      </c:pt>
                      <c:pt idx="761">
                        <c:v>44992.125057349534</c:v>
                      </c:pt>
                      <c:pt idx="762">
                        <c:v>44992.135474074072</c:v>
                      </c:pt>
                      <c:pt idx="763">
                        <c:v>44992.145890798609</c:v>
                      </c:pt>
                      <c:pt idx="764">
                        <c:v>44992.156307523146</c:v>
                      </c:pt>
                      <c:pt idx="765">
                        <c:v>44992.166724247683</c:v>
                      </c:pt>
                      <c:pt idx="766">
                        <c:v>44992.177140972221</c:v>
                      </c:pt>
                      <c:pt idx="767">
                        <c:v>44992.187557696758</c:v>
                      </c:pt>
                      <c:pt idx="768">
                        <c:v>44992.197974421295</c:v>
                      </c:pt>
                      <c:pt idx="769">
                        <c:v>44992.208391145832</c:v>
                      </c:pt>
                      <c:pt idx="770">
                        <c:v>44992.218807870369</c:v>
                      </c:pt>
                      <c:pt idx="771">
                        <c:v>44992.229224594907</c:v>
                      </c:pt>
                      <c:pt idx="772">
                        <c:v>44992.239641319444</c:v>
                      </c:pt>
                      <c:pt idx="773">
                        <c:v>44992.250058043981</c:v>
                      </c:pt>
                      <c:pt idx="774">
                        <c:v>44992.260474768518</c:v>
                      </c:pt>
                      <c:pt idx="775">
                        <c:v>44992.270891493055</c:v>
                      </c:pt>
                      <c:pt idx="776">
                        <c:v>44992.281308217593</c:v>
                      </c:pt>
                      <c:pt idx="777">
                        <c:v>44992.29172494213</c:v>
                      </c:pt>
                      <c:pt idx="778">
                        <c:v>44992.302141666667</c:v>
                      </c:pt>
                      <c:pt idx="779">
                        <c:v>44992.312558391204</c:v>
                      </c:pt>
                      <c:pt idx="780">
                        <c:v>44992.322975115741</c:v>
                      </c:pt>
                      <c:pt idx="781">
                        <c:v>44992.333391840279</c:v>
                      </c:pt>
                      <c:pt idx="782">
                        <c:v>44992.343808564816</c:v>
                      </c:pt>
                      <c:pt idx="783">
                        <c:v>44992.354225289353</c:v>
                      </c:pt>
                      <c:pt idx="784">
                        <c:v>44992.36464201389</c:v>
                      </c:pt>
                      <c:pt idx="785">
                        <c:v>44992.375058738427</c:v>
                      </c:pt>
                      <c:pt idx="786">
                        <c:v>44992.385475462965</c:v>
                      </c:pt>
                      <c:pt idx="787">
                        <c:v>44992.395892187502</c:v>
                      </c:pt>
                      <c:pt idx="788">
                        <c:v>44992.406308912039</c:v>
                      </c:pt>
                      <c:pt idx="789">
                        <c:v>44992.416725636576</c:v>
                      </c:pt>
                      <c:pt idx="790">
                        <c:v>44992.427142361114</c:v>
                      </c:pt>
                      <c:pt idx="791">
                        <c:v>44992.437559085651</c:v>
                      </c:pt>
                      <c:pt idx="792">
                        <c:v>44992.447975810188</c:v>
                      </c:pt>
                      <c:pt idx="793">
                        <c:v>44992.458392534725</c:v>
                      </c:pt>
                      <c:pt idx="794">
                        <c:v>44992.468809259262</c:v>
                      </c:pt>
                      <c:pt idx="795">
                        <c:v>44992.4792259838</c:v>
                      </c:pt>
                      <c:pt idx="796">
                        <c:v>44992.489642708337</c:v>
                      </c:pt>
                      <c:pt idx="797">
                        <c:v>44992.500059432874</c:v>
                      </c:pt>
                      <c:pt idx="798">
                        <c:v>44992.510476157404</c:v>
                      </c:pt>
                      <c:pt idx="799">
                        <c:v>44992.520892881941</c:v>
                      </c:pt>
                      <c:pt idx="800">
                        <c:v>44992.531309606478</c:v>
                      </c:pt>
                      <c:pt idx="801">
                        <c:v>44992.541726331016</c:v>
                      </c:pt>
                      <c:pt idx="802">
                        <c:v>44992.552143055553</c:v>
                      </c:pt>
                      <c:pt idx="803">
                        <c:v>44992.56255978009</c:v>
                      </c:pt>
                      <c:pt idx="804">
                        <c:v>44992.572976504627</c:v>
                      </c:pt>
                      <c:pt idx="805">
                        <c:v>44992.583393229164</c:v>
                      </c:pt>
                      <c:pt idx="806">
                        <c:v>44992.593809953702</c:v>
                      </c:pt>
                      <c:pt idx="807">
                        <c:v>44992.604226678239</c:v>
                      </c:pt>
                      <c:pt idx="808">
                        <c:v>44992.614643402776</c:v>
                      </c:pt>
                      <c:pt idx="809">
                        <c:v>44992.625060127313</c:v>
                      </c:pt>
                      <c:pt idx="810">
                        <c:v>44992.63547685185</c:v>
                      </c:pt>
                      <c:pt idx="811">
                        <c:v>44992.645893576388</c:v>
                      </c:pt>
                      <c:pt idx="812">
                        <c:v>44992.656310300925</c:v>
                      </c:pt>
                      <c:pt idx="813">
                        <c:v>44992.666727025462</c:v>
                      </c:pt>
                      <c:pt idx="814">
                        <c:v>44992.677143749999</c:v>
                      </c:pt>
                      <c:pt idx="815">
                        <c:v>44992.687560474536</c:v>
                      </c:pt>
                      <c:pt idx="816">
                        <c:v>44992.697977199074</c:v>
                      </c:pt>
                      <c:pt idx="817">
                        <c:v>44992.708393923611</c:v>
                      </c:pt>
                      <c:pt idx="818">
                        <c:v>44992.718810648148</c:v>
                      </c:pt>
                      <c:pt idx="819">
                        <c:v>44992.729227372685</c:v>
                      </c:pt>
                      <c:pt idx="820">
                        <c:v>44992.739644097222</c:v>
                      </c:pt>
                      <c:pt idx="821">
                        <c:v>44992.75006082176</c:v>
                      </c:pt>
                      <c:pt idx="822">
                        <c:v>44992.760477546297</c:v>
                      </c:pt>
                      <c:pt idx="823">
                        <c:v>44992.770894270834</c:v>
                      </c:pt>
                      <c:pt idx="824">
                        <c:v>44992.781310995371</c:v>
                      </c:pt>
                      <c:pt idx="825">
                        <c:v>44992.791727719909</c:v>
                      </c:pt>
                      <c:pt idx="826">
                        <c:v>44992.802144444446</c:v>
                      </c:pt>
                      <c:pt idx="827">
                        <c:v>44992.812561168983</c:v>
                      </c:pt>
                      <c:pt idx="828">
                        <c:v>44992.82297789352</c:v>
                      </c:pt>
                      <c:pt idx="829">
                        <c:v>44992.833394618057</c:v>
                      </c:pt>
                      <c:pt idx="830">
                        <c:v>44992.843811342595</c:v>
                      </c:pt>
                      <c:pt idx="831">
                        <c:v>44992.854228067132</c:v>
                      </c:pt>
                      <c:pt idx="832">
                        <c:v>44992.864644791669</c:v>
                      </c:pt>
                      <c:pt idx="833">
                        <c:v>44992.875061516206</c:v>
                      </c:pt>
                      <c:pt idx="834">
                        <c:v>44992.885478240743</c:v>
                      </c:pt>
                      <c:pt idx="835">
                        <c:v>44992.895894965281</c:v>
                      </c:pt>
                      <c:pt idx="836">
                        <c:v>44992.906311689818</c:v>
                      </c:pt>
                      <c:pt idx="837">
                        <c:v>44992.916728414355</c:v>
                      </c:pt>
                      <c:pt idx="838">
                        <c:v>44992.927145138892</c:v>
                      </c:pt>
                      <c:pt idx="839">
                        <c:v>44992.937561863429</c:v>
                      </c:pt>
                      <c:pt idx="840">
                        <c:v>44992.947978587959</c:v>
                      </c:pt>
                      <c:pt idx="841">
                        <c:v>44992.958395312497</c:v>
                      </c:pt>
                      <c:pt idx="842">
                        <c:v>44992.968812037034</c:v>
                      </c:pt>
                      <c:pt idx="843">
                        <c:v>44992.979228761571</c:v>
                      </c:pt>
                      <c:pt idx="844">
                        <c:v>44992.989645486108</c:v>
                      </c:pt>
                      <c:pt idx="845">
                        <c:v>44993.000062210645</c:v>
                      </c:pt>
                      <c:pt idx="846">
                        <c:v>44993.010478935183</c:v>
                      </c:pt>
                      <c:pt idx="847">
                        <c:v>44993.02089565972</c:v>
                      </c:pt>
                      <c:pt idx="848">
                        <c:v>44993.031312384257</c:v>
                      </c:pt>
                      <c:pt idx="849">
                        <c:v>44993.041729108794</c:v>
                      </c:pt>
                      <c:pt idx="850">
                        <c:v>44993.052145833331</c:v>
                      </c:pt>
                      <c:pt idx="851">
                        <c:v>44993.062562557869</c:v>
                      </c:pt>
                      <c:pt idx="852">
                        <c:v>44993.072979282406</c:v>
                      </c:pt>
                      <c:pt idx="853">
                        <c:v>44993.083396006943</c:v>
                      </c:pt>
                      <c:pt idx="854">
                        <c:v>44993.09381273148</c:v>
                      </c:pt>
                      <c:pt idx="855">
                        <c:v>44993.104229456017</c:v>
                      </c:pt>
                      <c:pt idx="856">
                        <c:v>44993.114646180555</c:v>
                      </c:pt>
                      <c:pt idx="857">
                        <c:v>44993.125062905092</c:v>
                      </c:pt>
                      <c:pt idx="858">
                        <c:v>44993.135479629629</c:v>
                      </c:pt>
                      <c:pt idx="859">
                        <c:v>44993.145896354166</c:v>
                      </c:pt>
                      <c:pt idx="860">
                        <c:v>44993.156313078704</c:v>
                      </c:pt>
                      <c:pt idx="861">
                        <c:v>44993.166729803241</c:v>
                      </c:pt>
                      <c:pt idx="862">
                        <c:v>44993.177146527778</c:v>
                      </c:pt>
                      <c:pt idx="863">
                        <c:v>44993.187563252315</c:v>
                      </c:pt>
                      <c:pt idx="864">
                        <c:v>44993.197979976852</c:v>
                      </c:pt>
                      <c:pt idx="865">
                        <c:v>44993.20839670139</c:v>
                      </c:pt>
                      <c:pt idx="866">
                        <c:v>44993.218813425927</c:v>
                      </c:pt>
                      <c:pt idx="867">
                        <c:v>44993.229230150464</c:v>
                      </c:pt>
                      <c:pt idx="868">
                        <c:v>44993.239646875001</c:v>
                      </c:pt>
                      <c:pt idx="869">
                        <c:v>44993.250063599538</c:v>
                      </c:pt>
                      <c:pt idx="870">
                        <c:v>44993.260480324076</c:v>
                      </c:pt>
                      <c:pt idx="871">
                        <c:v>44993.270897048613</c:v>
                      </c:pt>
                      <c:pt idx="872">
                        <c:v>44993.28131377315</c:v>
                      </c:pt>
                      <c:pt idx="873">
                        <c:v>44993.291730497687</c:v>
                      </c:pt>
                      <c:pt idx="874">
                        <c:v>44993.302147222224</c:v>
                      </c:pt>
                      <c:pt idx="875">
                        <c:v>44993.312563946762</c:v>
                      </c:pt>
                      <c:pt idx="876">
                        <c:v>44993.322980671299</c:v>
                      </c:pt>
                      <c:pt idx="877">
                        <c:v>44993.333397395836</c:v>
                      </c:pt>
                      <c:pt idx="878">
                        <c:v>44993.343814120373</c:v>
                      </c:pt>
                      <c:pt idx="879">
                        <c:v>44993.35423084491</c:v>
                      </c:pt>
                      <c:pt idx="880">
                        <c:v>44993.364647569448</c:v>
                      </c:pt>
                      <c:pt idx="881">
                        <c:v>44993.375064293985</c:v>
                      </c:pt>
                      <c:pt idx="882">
                        <c:v>44993.385481018522</c:v>
                      </c:pt>
                      <c:pt idx="883">
                        <c:v>44993.395897743052</c:v>
                      </c:pt>
                      <c:pt idx="884">
                        <c:v>44993.406314467589</c:v>
                      </c:pt>
                      <c:pt idx="885">
                        <c:v>44993.416731192126</c:v>
                      </c:pt>
                      <c:pt idx="886">
                        <c:v>44993.427147916664</c:v>
                      </c:pt>
                      <c:pt idx="887">
                        <c:v>44993.437564641201</c:v>
                      </c:pt>
                      <c:pt idx="888">
                        <c:v>44993.447981365738</c:v>
                      </c:pt>
                      <c:pt idx="889">
                        <c:v>44993.458398090275</c:v>
                      </c:pt>
                      <c:pt idx="890">
                        <c:v>44993.468814814813</c:v>
                      </c:pt>
                      <c:pt idx="891">
                        <c:v>44993.47923153935</c:v>
                      </c:pt>
                      <c:pt idx="892">
                        <c:v>44993.489648263887</c:v>
                      </c:pt>
                      <c:pt idx="893">
                        <c:v>44993.500064988424</c:v>
                      </c:pt>
                      <c:pt idx="894">
                        <c:v>44993.510481712961</c:v>
                      </c:pt>
                      <c:pt idx="895">
                        <c:v>44993.520898437499</c:v>
                      </c:pt>
                      <c:pt idx="896">
                        <c:v>44993.531315162036</c:v>
                      </c:pt>
                      <c:pt idx="897">
                        <c:v>44993.541731886573</c:v>
                      </c:pt>
                      <c:pt idx="898">
                        <c:v>44993.55214861111</c:v>
                      </c:pt>
                      <c:pt idx="899">
                        <c:v>44993.562565335647</c:v>
                      </c:pt>
                      <c:pt idx="900">
                        <c:v>44993.572982060185</c:v>
                      </c:pt>
                      <c:pt idx="901">
                        <c:v>44993.583398784722</c:v>
                      </c:pt>
                      <c:pt idx="902">
                        <c:v>44993.593815509259</c:v>
                      </c:pt>
                      <c:pt idx="903">
                        <c:v>44993.604232233796</c:v>
                      </c:pt>
                      <c:pt idx="904">
                        <c:v>44993.614648958333</c:v>
                      </c:pt>
                      <c:pt idx="905">
                        <c:v>44993.625065682871</c:v>
                      </c:pt>
                      <c:pt idx="906">
                        <c:v>44993.635482407408</c:v>
                      </c:pt>
                      <c:pt idx="907">
                        <c:v>44993.645899131945</c:v>
                      </c:pt>
                      <c:pt idx="908">
                        <c:v>44993.656315856482</c:v>
                      </c:pt>
                      <c:pt idx="909">
                        <c:v>44993.666732581019</c:v>
                      </c:pt>
                      <c:pt idx="910">
                        <c:v>44993.677149305557</c:v>
                      </c:pt>
                      <c:pt idx="911">
                        <c:v>44993.687566030094</c:v>
                      </c:pt>
                      <c:pt idx="912">
                        <c:v>44993.697982754631</c:v>
                      </c:pt>
                      <c:pt idx="913">
                        <c:v>44993.708399479168</c:v>
                      </c:pt>
                      <c:pt idx="914">
                        <c:v>44993.718816203706</c:v>
                      </c:pt>
                      <c:pt idx="915">
                        <c:v>44993.729232928243</c:v>
                      </c:pt>
                      <c:pt idx="916">
                        <c:v>44993.73964965278</c:v>
                      </c:pt>
                      <c:pt idx="917">
                        <c:v>44993.750066377317</c:v>
                      </c:pt>
                      <c:pt idx="918">
                        <c:v>44993.760483101854</c:v>
                      </c:pt>
                      <c:pt idx="919">
                        <c:v>44993.770899826392</c:v>
                      </c:pt>
                      <c:pt idx="920">
                        <c:v>44993.781316550929</c:v>
                      </c:pt>
                      <c:pt idx="921">
                        <c:v>44993.791733275466</c:v>
                      </c:pt>
                      <c:pt idx="922">
                        <c:v>44993.802150000003</c:v>
                      </c:pt>
                      <c:pt idx="923">
                        <c:v>44993.81256672454</c:v>
                      </c:pt>
                      <c:pt idx="924">
                        <c:v>44993.822983449078</c:v>
                      </c:pt>
                      <c:pt idx="925">
                        <c:v>44993.833400173608</c:v>
                      </c:pt>
                      <c:pt idx="926">
                        <c:v>44993.843816898145</c:v>
                      </c:pt>
                      <c:pt idx="927">
                        <c:v>44993.854233622682</c:v>
                      </c:pt>
                      <c:pt idx="928">
                        <c:v>44993.864650347219</c:v>
                      </c:pt>
                      <c:pt idx="929">
                        <c:v>44993.875067071756</c:v>
                      </c:pt>
                      <c:pt idx="930">
                        <c:v>44993.885483796294</c:v>
                      </c:pt>
                      <c:pt idx="931">
                        <c:v>44993.895900520831</c:v>
                      </c:pt>
                      <c:pt idx="932">
                        <c:v>44993.906317245368</c:v>
                      </c:pt>
                      <c:pt idx="933">
                        <c:v>44993.916733969905</c:v>
                      </c:pt>
                      <c:pt idx="934">
                        <c:v>44993.927150694442</c:v>
                      </c:pt>
                      <c:pt idx="935">
                        <c:v>44993.93756741898</c:v>
                      </c:pt>
                      <c:pt idx="936">
                        <c:v>44993.947984143517</c:v>
                      </c:pt>
                      <c:pt idx="937">
                        <c:v>44993.958400868054</c:v>
                      </c:pt>
                      <c:pt idx="938">
                        <c:v>44993.968817592591</c:v>
                      </c:pt>
                      <c:pt idx="939">
                        <c:v>44993.979234317128</c:v>
                      </c:pt>
                      <c:pt idx="940">
                        <c:v>44993.989651041666</c:v>
                      </c:pt>
                      <c:pt idx="941">
                        <c:v>44994.000067766203</c:v>
                      </c:pt>
                      <c:pt idx="942">
                        <c:v>44994.01048449074</c:v>
                      </c:pt>
                      <c:pt idx="943">
                        <c:v>44994.020901215277</c:v>
                      </c:pt>
                      <c:pt idx="944">
                        <c:v>44994.031317939814</c:v>
                      </c:pt>
                      <c:pt idx="945">
                        <c:v>44994.041734664352</c:v>
                      </c:pt>
                      <c:pt idx="946">
                        <c:v>44994.052151388889</c:v>
                      </c:pt>
                      <c:pt idx="947">
                        <c:v>44994.062568113426</c:v>
                      </c:pt>
                      <c:pt idx="948">
                        <c:v>44994.072984837963</c:v>
                      </c:pt>
                      <c:pt idx="949">
                        <c:v>44994.083401562501</c:v>
                      </c:pt>
                      <c:pt idx="950">
                        <c:v>44994.093818287038</c:v>
                      </c:pt>
                      <c:pt idx="951">
                        <c:v>44994.104235011575</c:v>
                      </c:pt>
                      <c:pt idx="952">
                        <c:v>44994.114651736112</c:v>
                      </c:pt>
                      <c:pt idx="953">
                        <c:v>44994.125068460649</c:v>
                      </c:pt>
                      <c:pt idx="954">
                        <c:v>44994.135485185187</c:v>
                      </c:pt>
                      <c:pt idx="955">
                        <c:v>44994.145901909724</c:v>
                      </c:pt>
                      <c:pt idx="956">
                        <c:v>44994.156318634261</c:v>
                      </c:pt>
                      <c:pt idx="957">
                        <c:v>44994.166735358798</c:v>
                      </c:pt>
                      <c:pt idx="958">
                        <c:v>44994.177152083335</c:v>
                      </c:pt>
                      <c:pt idx="959">
                        <c:v>44994.187568807873</c:v>
                      </c:pt>
                      <c:pt idx="960">
                        <c:v>44994.19798553241</c:v>
                      </c:pt>
                      <c:pt idx="961">
                        <c:v>44994.208402256947</c:v>
                      </c:pt>
                      <c:pt idx="962">
                        <c:v>44994.218818981484</c:v>
                      </c:pt>
                      <c:pt idx="963">
                        <c:v>44994.229235706021</c:v>
                      </c:pt>
                      <c:pt idx="964">
                        <c:v>44994.239652430559</c:v>
                      </c:pt>
                      <c:pt idx="965">
                        <c:v>44994.250069155096</c:v>
                      </c:pt>
                      <c:pt idx="966">
                        <c:v>44994.260485879633</c:v>
                      </c:pt>
                      <c:pt idx="967">
                        <c:v>44994.27090260417</c:v>
                      </c:pt>
                      <c:pt idx="968">
                        <c:v>44994.2813193287</c:v>
                      </c:pt>
                      <c:pt idx="969">
                        <c:v>44994.291736053237</c:v>
                      </c:pt>
                      <c:pt idx="970">
                        <c:v>44994.302152777775</c:v>
                      </c:pt>
                      <c:pt idx="971">
                        <c:v>44994.312569502312</c:v>
                      </c:pt>
                      <c:pt idx="972">
                        <c:v>44994.322986226849</c:v>
                      </c:pt>
                      <c:pt idx="973">
                        <c:v>44994.333402951386</c:v>
                      </c:pt>
                      <c:pt idx="974">
                        <c:v>44994.343819675923</c:v>
                      </c:pt>
                      <c:pt idx="975">
                        <c:v>44994.354236400461</c:v>
                      </c:pt>
                      <c:pt idx="976">
                        <c:v>44994.364653124998</c:v>
                      </c:pt>
                      <c:pt idx="977">
                        <c:v>44994.375069849535</c:v>
                      </c:pt>
                      <c:pt idx="978">
                        <c:v>44994.385486574072</c:v>
                      </c:pt>
                      <c:pt idx="979">
                        <c:v>44994.395903298609</c:v>
                      </c:pt>
                      <c:pt idx="980">
                        <c:v>44994.406320023147</c:v>
                      </c:pt>
                      <c:pt idx="981">
                        <c:v>44994.416736747684</c:v>
                      </c:pt>
                      <c:pt idx="982">
                        <c:v>44994.427153472221</c:v>
                      </c:pt>
                      <c:pt idx="983">
                        <c:v>44994.437570196758</c:v>
                      </c:pt>
                      <c:pt idx="984">
                        <c:v>44994.447986921296</c:v>
                      </c:pt>
                      <c:pt idx="985">
                        <c:v>44994.458403645833</c:v>
                      </c:pt>
                      <c:pt idx="986">
                        <c:v>44994.46882037037</c:v>
                      </c:pt>
                      <c:pt idx="987">
                        <c:v>44994.479237094907</c:v>
                      </c:pt>
                      <c:pt idx="988">
                        <c:v>44994.489653819444</c:v>
                      </c:pt>
                      <c:pt idx="989">
                        <c:v>44994.500070543982</c:v>
                      </c:pt>
                      <c:pt idx="990">
                        <c:v>44994.510487268519</c:v>
                      </c:pt>
                      <c:pt idx="991">
                        <c:v>44994.520903993056</c:v>
                      </c:pt>
                      <c:pt idx="992">
                        <c:v>44994.531320717593</c:v>
                      </c:pt>
                      <c:pt idx="993">
                        <c:v>44994.54173744213</c:v>
                      </c:pt>
                      <c:pt idx="994">
                        <c:v>44994.552154166668</c:v>
                      </c:pt>
                      <c:pt idx="995">
                        <c:v>44994.562570891205</c:v>
                      </c:pt>
                      <c:pt idx="996">
                        <c:v>44994.572987615742</c:v>
                      </c:pt>
                      <c:pt idx="997">
                        <c:v>44994.583404340279</c:v>
                      </c:pt>
                      <c:pt idx="998">
                        <c:v>44994.593821064816</c:v>
                      </c:pt>
                      <c:pt idx="999">
                        <c:v>44994.604237789354</c:v>
                      </c:pt>
                      <c:pt idx="1000">
                        <c:v>44994.614654513891</c:v>
                      </c:pt>
                      <c:pt idx="1001">
                        <c:v>44994.625071238428</c:v>
                      </c:pt>
                      <c:pt idx="1002">
                        <c:v>44994.635487962965</c:v>
                      </c:pt>
                      <c:pt idx="1003">
                        <c:v>44994.645904687502</c:v>
                      </c:pt>
                      <c:pt idx="1004">
                        <c:v>44994.65632141204</c:v>
                      </c:pt>
                      <c:pt idx="1005">
                        <c:v>44994.666738136577</c:v>
                      </c:pt>
                      <c:pt idx="1006">
                        <c:v>44994.677154861114</c:v>
                      </c:pt>
                      <c:pt idx="1007">
                        <c:v>44994.687571585651</c:v>
                      </c:pt>
                      <c:pt idx="1008">
                        <c:v>44994.697988310189</c:v>
                      </c:pt>
                      <c:pt idx="1009">
                        <c:v>44994.708405034726</c:v>
                      </c:pt>
                      <c:pt idx="1010">
                        <c:v>44994.718821759256</c:v>
                      </c:pt>
                      <c:pt idx="1011">
                        <c:v>44994.729238483793</c:v>
                      </c:pt>
                      <c:pt idx="1012">
                        <c:v>44994.73965520833</c:v>
                      </c:pt>
                      <c:pt idx="1013">
                        <c:v>44994.750071932867</c:v>
                      </c:pt>
                      <c:pt idx="1014">
                        <c:v>44994.760488657404</c:v>
                      </c:pt>
                      <c:pt idx="1015">
                        <c:v>44994.770905381942</c:v>
                      </c:pt>
                      <c:pt idx="1016">
                        <c:v>44994.781322106479</c:v>
                      </c:pt>
                      <c:pt idx="1017">
                        <c:v>44994.791738831016</c:v>
                      </c:pt>
                      <c:pt idx="1018">
                        <c:v>44994.802155555553</c:v>
                      </c:pt>
                      <c:pt idx="1019">
                        <c:v>44994.812572280091</c:v>
                      </c:pt>
                      <c:pt idx="1020">
                        <c:v>44994.822989004628</c:v>
                      </c:pt>
                      <c:pt idx="1021">
                        <c:v>44994.833405729165</c:v>
                      </c:pt>
                      <c:pt idx="1022">
                        <c:v>44994.843822453702</c:v>
                      </c:pt>
                      <c:pt idx="1023">
                        <c:v>44994.854239178239</c:v>
                      </c:pt>
                      <c:pt idx="1024">
                        <c:v>44994.864655902777</c:v>
                      </c:pt>
                      <c:pt idx="1025">
                        <c:v>44994.875072627314</c:v>
                      </c:pt>
                      <c:pt idx="1026">
                        <c:v>44994.885489351851</c:v>
                      </c:pt>
                      <c:pt idx="1027">
                        <c:v>44994.895906076388</c:v>
                      </c:pt>
                      <c:pt idx="1028">
                        <c:v>44994.906322800925</c:v>
                      </c:pt>
                      <c:pt idx="1029">
                        <c:v>44994.916739525463</c:v>
                      </c:pt>
                      <c:pt idx="1030">
                        <c:v>44994.92715625</c:v>
                      </c:pt>
                      <c:pt idx="1031">
                        <c:v>44994.937572974537</c:v>
                      </c:pt>
                      <c:pt idx="1032">
                        <c:v>44994.947989699074</c:v>
                      </c:pt>
                      <c:pt idx="1033">
                        <c:v>44994.958406423611</c:v>
                      </c:pt>
                      <c:pt idx="1034">
                        <c:v>44994.968823148149</c:v>
                      </c:pt>
                      <c:pt idx="1035">
                        <c:v>44994.979239872686</c:v>
                      </c:pt>
                      <c:pt idx="1036">
                        <c:v>44994.989656597223</c:v>
                      </c:pt>
                      <c:pt idx="1037">
                        <c:v>44995.00007332176</c:v>
                      </c:pt>
                      <c:pt idx="1038">
                        <c:v>44995.010490046297</c:v>
                      </c:pt>
                      <c:pt idx="1039">
                        <c:v>44995.020906770835</c:v>
                      </c:pt>
                      <c:pt idx="1040">
                        <c:v>44995.031323495372</c:v>
                      </c:pt>
                      <c:pt idx="1041">
                        <c:v>44995.041740219909</c:v>
                      </c:pt>
                      <c:pt idx="1042">
                        <c:v>44995.052156944446</c:v>
                      </c:pt>
                      <c:pt idx="1043">
                        <c:v>44995.062573668984</c:v>
                      </c:pt>
                      <c:pt idx="1044">
                        <c:v>44995.072990393521</c:v>
                      </c:pt>
                      <c:pt idx="1045">
                        <c:v>44995.083407118058</c:v>
                      </c:pt>
                      <c:pt idx="1046">
                        <c:v>44995.093823842595</c:v>
                      </c:pt>
                      <c:pt idx="1047">
                        <c:v>44995.104240567132</c:v>
                      </c:pt>
                      <c:pt idx="1048">
                        <c:v>44995.11465729167</c:v>
                      </c:pt>
                      <c:pt idx="1049">
                        <c:v>44995.125074016207</c:v>
                      </c:pt>
                      <c:pt idx="1050">
                        <c:v>44995.135490740744</c:v>
                      </c:pt>
                      <c:pt idx="1051">
                        <c:v>44995.145907465281</c:v>
                      </c:pt>
                      <c:pt idx="1052">
                        <c:v>44995.156324189818</c:v>
                      </c:pt>
                      <c:pt idx="1053">
                        <c:v>44995.166740914348</c:v>
                      </c:pt>
                      <c:pt idx="1054">
                        <c:v>44995.177157638886</c:v>
                      </c:pt>
                      <c:pt idx="1055">
                        <c:v>44995.187574363423</c:v>
                      </c:pt>
                      <c:pt idx="1056">
                        <c:v>44995.19799108796</c:v>
                      </c:pt>
                      <c:pt idx="1057">
                        <c:v>44995.208407812497</c:v>
                      </c:pt>
                      <c:pt idx="1058">
                        <c:v>44995.218824537034</c:v>
                      </c:pt>
                      <c:pt idx="1059">
                        <c:v>44995.229241261572</c:v>
                      </c:pt>
                      <c:pt idx="1060">
                        <c:v>44995.239657986109</c:v>
                      </c:pt>
                      <c:pt idx="1061">
                        <c:v>44995.250074710646</c:v>
                      </c:pt>
                      <c:pt idx="1062">
                        <c:v>44995.260491435183</c:v>
                      </c:pt>
                      <c:pt idx="1063">
                        <c:v>44995.27090815972</c:v>
                      </c:pt>
                      <c:pt idx="1064">
                        <c:v>44995.281324884258</c:v>
                      </c:pt>
                      <c:pt idx="1065">
                        <c:v>44995.291741608795</c:v>
                      </c:pt>
                      <c:pt idx="1066">
                        <c:v>44995.302158333332</c:v>
                      </c:pt>
                      <c:pt idx="1067">
                        <c:v>44995.312575057869</c:v>
                      </c:pt>
                      <c:pt idx="1068">
                        <c:v>44995.322991782406</c:v>
                      </c:pt>
                      <c:pt idx="1069">
                        <c:v>44995.333408506944</c:v>
                      </c:pt>
                      <c:pt idx="1070">
                        <c:v>44995.343825231481</c:v>
                      </c:pt>
                      <c:pt idx="1071">
                        <c:v>44995.354241956018</c:v>
                      </c:pt>
                      <c:pt idx="1072">
                        <c:v>44995.364658680555</c:v>
                      </c:pt>
                      <c:pt idx="1073">
                        <c:v>44995.375075405093</c:v>
                      </c:pt>
                      <c:pt idx="1074">
                        <c:v>44995.38549212963</c:v>
                      </c:pt>
                      <c:pt idx="1075">
                        <c:v>44995.395908854167</c:v>
                      </c:pt>
                      <c:pt idx="1076">
                        <c:v>44995.406325578704</c:v>
                      </c:pt>
                      <c:pt idx="1077">
                        <c:v>44995.416742303241</c:v>
                      </c:pt>
                      <c:pt idx="1078">
                        <c:v>44995.427159027779</c:v>
                      </c:pt>
                      <c:pt idx="1079">
                        <c:v>44995.437575752316</c:v>
                      </c:pt>
                      <c:pt idx="1080">
                        <c:v>44995.447992476853</c:v>
                      </c:pt>
                      <c:pt idx="1081">
                        <c:v>44995.45840920139</c:v>
                      </c:pt>
                      <c:pt idx="1082">
                        <c:v>44995.468825925927</c:v>
                      </c:pt>
                      <c:pt idx="1083">
                        <c:v>44995.479242650465</c:v>
                      </c:pt>
                      <c:pt idx="1084">
                        <c:v>44995.489659375002</c:v>
                      </c:pt>
                      <c:pt idx="1085">
                        <c:v>44995.500076099539</c:v>
                      </c:pt>
                      <c:pt idx="1086">
                        <c:v>44995.510492824076</c:v>
                      </c:pt>
                      <c:pt idx="1087">
                        <c:v>44995.520909548613</c:v>
                      </c:pt>
                      <c:pt idx="1088">
                        <c:v>44995.531326273151</c:v>
                      </c:pt>
                      <c:pt idx="1089">
                        <c:v>44995.541742997688</c:v>
                      </c:pt>
                      <c:pt idx="1090">
                        <c:v>44995.552159722225</c:v>
                      </c:pt>
                      <c:pt idx="1091">
                        <c:v>44995.562576446762</c:v>
                      </c:pt>
                      <c:pt idx="1092">
                        <c:v>44995.572993171299</c:v>
                      </c:pt>
                      <c:pt idx="1093">
                        <c:v>44995.583409895837</c:v>
                      </c:pt>
                      <c:pt idx="1094">
                        <c:v>44995.593826620374</c:v>
                      </c:pt>
                      <c:pt idx="1095">
                        <c:v>44995.604243344904</c:v>
                      </c:pt>
                      <c:pt idx="1096">
                        <c:v>44995.614660069441</c:v>
                      </c:pt>
                      <c:pt idx="1097">
                        <c:v>44995.625076793978</c:v>
                      </c:pt>
                      <c:pt idx="1098">
                        <c:v>44995.635493518515</c:v>
                      </c:pt>
                      <c:pt idx="1099">
                        <c:v>44995.645910243053</c:v>
                      </c:pt>
                      <c:pt idx="1100">
                        <c:v>44995.65632696759</c:v>
                      </c:pt>
                      <c:pt idx="1101">
                        <c:v>44995.666743692127</c:v>
                      </c:pt>
                      <c:pt idx="1102">
                        <c:v>44995.677160416664</c:v>
                      </c:pt>
                      <c:pt idx="1103">
                        <c:v>44995.687577141201</c:v>
                      </c:pt>
                      <c:pt idx="1104">
                        <c:v>44995.697993865739</c:v>
                      </c:pt>
                      <c:pt idx="1105">
                        <c:v>44995.708410590276</c:v>
                      </c:pt>
                      <c:pt idx="1106">
                        <c:v>44995.718827314813</c:v>
                      </c:pt>
                      <c:pt idx="1107">
                        <c:v>44995.72924403935</c:v>
                      </c:pt>
                      <c:pt idx="1108">
                        <c:v>44995.739660763888</c:v>
                      </c:pt>
                      <c:pt idx="1109">
                        <c:v>44995.750077488425</c:v>
                      </c:pt>
                      <c:pt idx="1110">
                        <c:v>44995.760494212962</c:v>
                      </c:pt>
                      <c:pt idx="1111">
                        <c:v>44995.770910937499</c:v>
                      </c:pt>
                      <c:pt idx="1112">
                        <c:v>44995.781327662036</c:v>
                      </c:pt>
                      <c:pt idx="1113">
                        <c:v>44995.791744386574</c:v>
                      </c:pt>
                      <c:pt idx="1114">
                        <c:v>44995.802161111111</c:v>
                      </c:pt>
                      <c:pt idx="1115">
                        <c:v>44995.812577835648</c:v>
                      </c:pt>
                      <c:pt idx="1116">
                        <c:v>44995.822994560185</c:v>
                      </c:pt>
                      <c:pt idx="1117">
                        <c:v>44995.833411284722</c:v>
                      </c:pt>
                      <c:pt idx="1118">
                        <c:v>44995.84382800926</c:v>
                      </c:pt>
                      <c:pt idx="1119">
                        <c:v>44995.854244733797</c:v>
                      </c:pt>
                      <c:pt idx="1120">
                        <c:v>44995.864661458334</c:v>
                      </c:pt>
                      <c:pt idx="1121">
                        <c:v>44995.875078182871</c:v>
                      </c:pt>
                      <c:pt idx="1122">
                        <c:v>44995.885494907408</c:v>
                      </c:pt>
                      <c:pt idx="1123">
                        <c:v>44995.895911631946</c:v>
                      </c:pt>
                      <c:pt idx="1124">
                        <c:v>44995.906328356483</c:v>
                      </c:pt>
                      <c:pt idx="1125">
                        <c:v>44995.91674508102</c:v>
                      </c:pt>
                      <c:pt idx="1126">
                        <c:v>44995.927161805557</c:v>
                      </c:pt>
                      <c:pt idx="1127">
                        <c:v>44995.937578530094</c:v>
                      </c:pt>
                      <c:pt idx="1128">
                        <c:v>44995.947995254632</c:v>
                      </c:pt>
                      <c:pt idx="1129">
                        <c:v>44995.958411979169</c:v>
                      </c:pt>
                      <c:pt idx="1130">
                        <c:v>44995.968828703706</c:v>
                      </c:pt>
                      <c:pt idx="1131">
                        <c:v>44995.979245428243</c:v>
                      </c:pt>
                      <c:pt idx="1132">
                        <c:v>44995.989662152781</c:v>
                      </c:pt>
                      <c:pt idx="1133">
                        <c:v>44996.000078877318</c:v>
                      </c:pt>
                      <c:pt idx="1134">
                        <c:v>44996.010495601855</c:v>
                      </c:pt>
                      <c:pt idx="1135">
                        <c:v>44996.020912326392</c:v>
                      </c:pt>
                      <c:pt idx="1136">
                        <c:v>44996.031329050929</c:v>
                      </c:pt>
                      <c:pt idx="1137">
                        <c:v>44996.041745775467</c:v>
                      </c:pt>
                      <c:pt idx="1138">
                        <c:v>44996.052162499996</c:v>
                      </c:pt>
                      <c:pt idx="1139">
                        <c:v>44996.062579224534</c:v>
                      </c:pt>
                      <c:pt idx="1140">
                        <c:v>44996.072995949071</c:v>
                      </c:pt>
                      <c:pt idx="1141">
                        <c:v>44996.083412673608</c:v>
                      </c:pt>
                      <c:pt idx="1142">
                        <c:v>44996.093829398145</c:v>
                      </c:pt>
                      <c:pt idx="1143">
                        <c:v>44996.104246122683</c:v>
                      </c:pt>
                      <c:pt idx="1144">
                        <c:v>44996.11466284722</c:v>
                      </c:pt>
                      <c:pt idx="1145">
                        <c:v>44996.125079571757</c:v>
                      </c:pt>
                      <c:pt idx="1146">
                        <c:v>44996.135496296294</c:v>
                      </c:pt>
                      <c:pt idx="1147">
                        <c:v>44996.145913020831</c:v>
                      </c:pt>
                      <c:pt idx="1148">
                        <c:v>44996.156329745369</c:v>
                      </c:pt>
                      <c:pt idx="1149">
                        <c:v>44996.166746469906</c:v>
                      </c:pt>
                      <c:pt idx="1150">
                        <c:v>44996.177163194443</c:v>
                      </c:pt>
                      <c:pt idx="1151">
                        <c:v>44996.18757991898</c:v>
                      </c:pt>
                      <c:pt idx="1152">
                        <c:v>44996.197996643517</c:v>
                      </c:pt>
                      <c:pt idx="1153">
                        <c:v>44996.208413368055</c:v>
                      </c:pt>
                      <c:pt idx="1154">
                        <c:v>44996.218830092592</c:v>
                      </c:pt>
                      <c:pt idx="1155">
                        <c:v>44996.229246817129</c:v>
                      </c:pt>
                      <c:pt idx="1156">
                        <c:v>44996.239663541666</c:v>
                      </c:pt>
                      <c:pt idx="1157">
                        <c:v>44996.250080266203</c:v>
                      </c:pt>
                      <c:pt idx="1158">
                        <c:v>44996.260496990741</c:v>
                      </c:pt>
                      <c:pt idx="1159">
                        <c:v>44996.270913715278</c:v>
                      </c:pt>
                      <c:pt idx="1160">
                        <c:v>44996.281330439815</c:v>
                      </c:pt>
                      <c:pt idx="1161">
                        <c:v>44996.291747164352</c:v>
                      </c:pt>
                      <c:pt idx="1162">
                        <c:v>44996.302163888889</c:v>
                      </c:pt>
                      <c:pt idx="1163">
                        <c:v>44996.312580613427</c:v>
                      </c:pt>
                      <c:pt idx="1164">
                        <c:v>44996.322997337964</c:v>
                      </c:pt>
                      <c:pt idx="1165">
                        <c:v>44996.333414062501</c:v>
                      </c:pt>
                      <c:pt idx="1166">
                        <c:v>44996.343830787038</c:v>
                      </c:pt>
                      <c:pt idx="1167">
                        <c:v>44996.354247511576</c:v>
                      </c:pt>
                      <c:pt idx="1168">
                        <c:v>44996.364664236113</c:v>
                      </c:pt>
                      <c:pt idx="1169">
                        <c:v>44996.37508096065</c:v>
                      </c:pt>
                      <c:pt idx="1170">
                        <c:v>44996.385497685187</c:v>
                      </c:pt>
                      <c:pt idx="1171">
                        <c:v>44996.395914409724</c:v>
                      </c:pt>
                      <c:pt idx="1172">
                        <c:v>44996.406331134262</c:v>
                      </c:pt>
                      <c:pt idx="1173">
                        <c:v>44996.416747858799</c:v>
                      </c:pt>
                      <c:pt idx="1174">
                        <c:v>44996.427164583336</c:v>
                      </c:pt>
                      <c:pt idx="1175">
                        <c:v>44996.437581307873</c:v>
                      </c:pt>
                      <c:pt idx="1176">
                        <c:v>44996.44799803241</c:v>
                      </c:pt>
                      <c:pt idx="1177">
                        <c:v>44996.458414756948</c:v>
                      </c:pt>
                      <c:pt idx="1178">
                        <c:v>44996.468831481485</c:v>
                      </c:pt>
                      <c:pt idx="1179">
                        <c:v>44996.479248206022</c:v>
                      </c:pt>
                      <c:pt idx="1180">
                        <c:v>44996.489664930552</c:v>
                      </c:pt>
                      <c:pt idx="1181">
                        <c:v>44996.500081655089</c:v>
                      </c:pt>
                      <c:pt idx="1182">
                        <c:v>44996.510498379626</c:v>
                      </c:pt>
                      <c:pt idx="1183">
                        <c:v>44996.520915104164</c:v>
                      </c:pt>
                      <c:pt idx="1184">
                        <c:v>44996.531331828701</c:v>
                      </c:pt>
                      <c:pt idx="1185">
                        <c:v>44996.541748553238</c:v>
                      </c:pt>
                      <c:pt idx="1186">
                        <c:v>44996.552165277775</c:v>
                      </c:pt>
                      <c:pt idx="1187">
                        <c:v>44996.562582002312</c:v>
                      </c:pt>
                      <c:pt idx="1188">
                        <c:v>44996.57299872685</c:v>
                      </c:pt>
                      <c:pt idx="1189">
                        <c:v>44996.583415451387</c:v>
                      </c:pt>
                      <c:pt idx="1190">
                        <c:v>44996.593832175924</c:v>
                      </c:pt>
                      <c:pt idx="1191">
                        <c:v>44996.604248900461</c:v>
                      </c:pt>
                      <c:pt idx="1192">
                        <c:v>44996.614665624998</c:v>
                      </c:pt>
                      <c:pt idx="1193">
                        <c:v>44996.625082349536</c:v>
                      </c:pt>
                      <c:pt idx="1194">
                        <c:v>44996.635499074073</c:v>
                      </c:pt>
                      <c:pt idx="1195">
                        <c:v>44996.64591579861</c:v>
                      </c:pt>
                      <c:pt idx="1196">
                        <c:v>44996.656332523147</c:v>
                      </c:pt>
                      <c:pt idx="1197">
                        <c:v>44996.666749247684</c:v>
                      </c:pt>
                      <c:pt idx="1198">
                        <c:v>44996.677165972222</c:v>
                      </c:pt>
                      <c:pt idx="1199">
                        <c:v>44996.687582696759</c:v>
                      </c:pt>
                      <c:pt idx="1200">
                        <c:v>44996.697999421296</c:v>
                      </c:pt>
                      <c:pt idx="1201">
                        <c:v>44996.708416145833</c:v>
                      </c:pt>
                      <c:pt idx="1202">
                        <c:v>44996.718832870371</c:v>
                      </c:pt>
                      <c:pt idx="1203">
                        <c:v>44996.729249594908</c:v>
                      </c:pt>
                      <c:pt idx="1204">
                        <c:v>44996.739666319445</c:v>
                      </c:pt>
                      <c:pt idx="1205">
                        <c:v>44996.750083043982</c:v>
                      </c:pt>
                      <c:pt idx="1206">
                        <c:v>44996.760499768519</c:v>
                      </c:pt>
                      <c:pt idx="1207">
                        <c:v>44996.770916493057</c:v>
                      </c:pt>
                      <c:pt idx="1208">
                        <c:v>44996.781333217594</c:v>
                      </c:pt>
                      <c:pt idx="1209">
                        <c:v>44996.791749942131</c:v>
                      </c:pt>
                      <c:pt idx="1210">
                        <c:v>44996.802166666668</c:v>
                      </c:pt>
                      <c:pt idx="1211">
                        <c:v>44996.812583391205</c:v>
                      </c:pt>
                      <c:pt idx="1212">
                        <c:v>44996.823000115743</c:v>
                      </c:pt>
                      <c:pt idx="1213">
                        <c:v>44996.83341684028</c:v>
                      </c:pt>
                      <c:pt idx="1214">
                        <c:v>44996.843833564817</c:v>
                      </c:pt>
                      <c:pt idx="1215">
                        <c:v>44996.854250289354</c:v>
                      </c:pt>
                      <c:pt idx="1216">
                        <c:v>44996.864667013891</c:v>
                      </c:pt>
                      <c:pt idx="1217">
                        <c:v>44996.875083738429</c:v>
                      </c:pt>
                      <c:pt idx="1218">
                        <c:v>44996.885500462966</c:v>
                      </c:pt>
                      <c:pt idx="1219">
                        <c:v>44996.895917187503</c:v>
                      </c:pt>
                      <c:pt idx="1220">
                        <c:v>44996.90633391204</c:v>
                      </c:pt>
                      <c:pt idx="1221">
                        <c:v>44996.916750636577</c:v>
                      </c:pt>
                      <c:pt idx="1222">
                        <c:v>44996.927167361115</c:v>
                      </c:pt>
                      <c:pt idx="1223">
                        <c:v>44996.937584085645</c:v>
                      </c:pt>
                      <c:pt idx="1224">
                        <c:v>44996.948000810182</c:v>
                      </c:pt>
                      <c:pt idx="1225">
                        <c:v>44996.958417534719</c:v>
                      </c:pt>
                      <c:pt idx="1226">
                        <c:v>44996.968834259256</c:v>
                      </c:pt>
                      <c:pt idx="1227">
                        <c:v>44996.979250983793</c:v>
                      </c:pt>
                      <c:pt idx="1228">
                        <c:v>44996.989667708331</c:v>
                      </c:pt>
                      <c:pt idx="1229">
                        <c:v>44997.000084432868</c:v>
                      </c:pt>
                      <c:pt idx="1230">
                        <c:v>44997.010501157405</c:v>
                      </c:pt>
                      <c:pt idx="1231">
                        <c:v>44997.020917881942</c:v>
                      </c:pt>
                      <c:pt idx="1232">
                        <c:v>44997.03133460648</c:v>
                      </c:pt>
                      <c:pt idx="1233">
                        <c:v>44997.041751331017</c:v>
                      </c:pt>
                      <c:pt idx="1234">
                        <c:v>44997.052168055554</c:v>
                      </c:pt>
                      <c:pt idx="1235">
                        <c:v>44997.062584780091</c:v>
                      </c:pt>
                      <c:pt idx="1236">
                        <c:v>44997.073001504628</c:v>
                      </c:pt>
                      <c:pt idx="1237">
                        <c:v>44997.083418229166</c:v>
                      </c:pt>
                      <c:pt idx="1238">
                        <c:v>44997.093834953703</c:v>
                      </c:pt>
                      <c:pt idx="1239">
                        <c:v>44997.10425167824</c:v>
                      </c:pt>
                      <c:pt idx="1240">
                        <c:v>44997.114668402777</c:v>
                      </c:pt>
                      <c:pt idx="1241">
                        <c:v>44997.125085127314</c:v>
                      </c:pt>
                      <c:pt idx="1242">
                        <c:v>44997.135501851852</c:v>
                      </c:pt>
                      <c:pt idx="1243">
                        <c:v>44997.145918576389</c:v>
                      </c:pt>
                      <c:pt idx="1244">
                        <c:v>44997.156335300926</c:v>
                      </c:pt>
                      <c:pt idx="1245">
                        <c:v>44997.166752025463</c:v>
                      </c:pt>
                      <c:pt idx="1246">
                        <c:v>44997.17716875</c:v>
                      </c:pt>
                      <c:pt idx="1247">
                        <c:v>44997.187585474538</c:v>
                      </c:pt>
                      <c:pt idx="1248">
                        <c:v>44997.198002199075</c:v>
                      </c:pt>
                      <c:pt idx="1249">
                        <c:v>44997.208418923612</c:v>
                      </c:pt>
                      <c:pt idx="1250">
                        <c:v>44997.218835648149</c:v>
                      </c:pt>
                      <c:pt idx="1251">
                        <c:v>44997.229252372686</c:v>
                      </c:pt>
                      <c:pt idx="1252">
                        <c:v>44997.239669097224</c:v>
                      </c:pt>
                      <c:pt idx="1253">
                        <c:v>44997.250085821761</c:v>
                      </c:pt>
                      <c:pt idx="1254">
                        <c:v>44997.260502546298</c:v>
                      </c:pt>
                      <c:pt idx="1255">
                        <c:v>44997.270919270835</c:v>
                      </c:pt>
                      <c:pt idx="1256">
                        <c:v>44997.281335995373</c:v>
                      </c:pt>
                      <c:pt idx="1257">
                        <c:v>44997.29175271991</c:v>
                      </c:pt>
                      <c:pt idx="1258">
                        <c:v>44997.302169444447</c:v>
                      </c:pt>
                      <c:pt idx="1259">
                        <c:v>44997.312586168984</c:v>
                      </c:pt>
                      <c:pt idx="1260">
                        <c:v>44997.323002893521</c:v>
                      </c:pt>
                      <c:pt idx="1261">
                        <c:v>44997.333419618059</c:v>
                      </c:pt>
                      <c:pt idx="1262">
                        <c:v>44997.343836342596</c:v>
                      </c:pt>
                      <c:pt idx="1263">
                        <c:v>44997.354253067133</c:v>
                      </c:pt>
                      <c:pt idx="1264">
                        <c:v>44997.36466979167</c:v>
                      </c:pt>
                      <c:pt idx="1265">
                        <c:v>44997.3750865162</c:v>
                      </c:pt>
                      <c:pt idx="1266">
                        <c:v>44997.385503240737</c:v>
                      </c:pt>
                      <c:pt idx="1267">
                        <c:v>44997.395919965275</c:v>
                      </c:pt>
                      <c:pt idx="1268">
                        <c:v>44997.406336689812</c:v>
                      </c:pt>
                      <c:pt idx="1269">
                        <c:v>44997.416753414349</c:v>
                      </c:pt>
                      <c:pt idx="1270">
                        <c:v>44997.427170138886</c:v>
                      </c:pt>
                      <c:pt idx="1271">
                        <c:v>44997.437586863423</c:v>
                      </c:pt>
                      <c:pt idx="1272">
                        <c:v>44997.448003587961</c:v>
                      </c:pt>
                      <c:pt idx="1273">
                        <c:v>44997.458420312498</c:v>
                      </c:pt>
                      <c:pt idx="1274">
                        <c:v>44997.468837037035</c:v>
                      </c:pt>
                      <c:pt idx="1275">
                        <c:v>44997.479253761572</c:v>
                      </c:pt>
                      <c:pt idx="1276">
                        <c:v>44997.489670486109</c:v>
                      </c:pt>
                      <c:pt idx="1277">
                        <c:v>44997.500087210647</c:v>
                      </c:pt>
                      <c:pt idx="1278">
                        <c:v>44997.510503935184</c:v>
                      </c:pt>
                      <c:pt idx="1279">
                        <c:v>44997.520920659721</c:v>
                      </c:pt>
                      <c:pt idx="1280">
                        <c:v>44997.531337384258</c:v>
                      </c:pt>
                      <c:pt idx="1281">
                        <c:v>44997.541754108795</c:v>
                      </c:pt>
                      <c:pt idx="1282">
                        <c:v>44997.552170833333</c:v>
                      </c:pt>
                      <c:pt idx="1283">
                        <c:v>44997.56258755787</c:v>
                      </c:pt>
                      <c:pt idx="1284">
                        <c:v>44997.573004282407</c:v>
                      </c:pt>
                      <c:pt idx="1285">
                        <c:v>44997.583421006944</c:v>
                      </c:pt>
                      <c:pt idx="1286">
                        <c:v>44997.593837731481</c:v>
                      </c:pt>
                      <c:pt idx="1287">
                        <c:v>44997.604254456019</c:v>
                      </c:pt>
                      <c:pt idx="1288">
                        <c:v>44997.614671180556</c:v>
                      </c:pt>
                      <c:pt idx="1289">
                        <c:v>44997.625087905093</c:v>
                      </c:pt>
                      <c:pt idx="1290">
                        <c:v>44997.63550462963</c:v>
                      </c:pt>
                      <c:pt idx="1291">
                        <c:v>44997.645921354168</c:v>
                      </c:pt>
                      <c:pt idx="1292">
                        <c:v>44997.656338078705</c:v>
                      </c:pt>
                      <c:pt idx="1293">
                        <c:v>44997.666754803242</c:v>
                      </c:pt>
                      <c:pt idx="1294">
                        <c:v>44997.677171527779</c:v>
                      </c:pt>
                      <c:pt idx="1295">
                        <c:v>44997.687588252316</c:v>
                      </c:pt>
                      <c:pt idx="1296">
                        <c:v>44997.698004976854</c:v>
                      </c:pt>
                      <c:pt idx="1297">
                        <c:v>44997.708421701391</c:v>
                      </c:pt>
                      <c:pt idx="1298">
                        <c:v>44997.718838425928</c:v>
                      </c:pt>
                      <c:pt idx="1299">
                        <c:v>44997.729255150465</c:v>
                      </c:pt>
                      <c:pt idx="1300">
                        <c:v>44997.739671875002</c:v>
                      </c:pt>
                      <c:pt idx="1301">
                        <c:v>44997.75008859954</c:v>
                      </c:pt>
                      <c:pt idx="1302">
                        <c:v>44997.760505324077</c:v>
                      </c:pt>
                      <c:pt idx="1303">
                        <c:v>44997.770922048614</c:v>
                      </c:pt>
                      <c:pt idx="1304">
                        <c:v>44997.781338773151</c:v>
                      </c:pt>
                      <c:pt idx="1305">
                        <c:v>44997.791755497688</c:v>
                      </c:pt>
                      <c:pt idx="1306">
                        <c:v>44997.802172222226</c:v>
                      </c:pt>
                      <c:pt idx="1307">
                        <c:v>44997.812588946763</c:v>
                      </c:pt>
                      <c:pt idx="1308">
                        <c:v>44997.823005671293</c:v>
                      </c:pt>
                      <c:pt idx="1309">
                        <c:v>44997.83342239583</c:v>
                      </c:pt>
                      <c:pt idx="1310">
                        <c:v>44997.843839120367</c:v>
                      </c:pt>
                      <c:pt idx="1311">
                        <c:v>44997.854255844904</c:v>
                      </c:pt>
                      <c:pt idx="1312">
                        <c:v>44997.864672569442</c:v>
                      </c:pt>
                      <c:pt idx="1313">
                        <c:v>44997.875089293979</c:v>
                      </c:pt>
                      <c:pt idx="1314">
                        <c:v>44997.885506018516</c:v>
                      </c:pt>
                      <c:pt idx="1315">
                        <c:v>44997.895922743053</c:v>
                      </c:pt>
                      <c:pt idx="1316">
                        <c:v>44997.90633946759</c:v>
                      </c:pt>
                      <c:pt idx="1317">
                        <c:v>44997.916756192128</c:v>
                      </c:pt>
                      <c:pt idx="1318">
                        <c:v>44997.927172916665</c:v>
                      </c:pt>
                      <c:pt idx="1319">
                        <c:v>44997.937589641202</c:v>
                      </c:pt>
                      <c:pt idx="1320">
                        <c:v>44997.948006365739</c:v>
                      </c:pt>
                      <c:pt idx="1321">
                        <c:v>44997.958423090276</c:v>
                      </c:pt>
                      <c:pt idx="1322">
                        <c:v>44997.968839814814</c:v>
                      </c:pt>
                      <c:pt idx="1323">
                        <c:v>44997.979256539351</c:v>
                      </c:pt>
                      <c:pt idx="1324">
                        <c:v>44997.989673263888</c:v>
                      </c:pt>
                      <c:pt idx="1325">
                        <c:v>44998.000089988425</c:v>
                      </c:pt>
                      <c:pt idx="1326">
                        <c:v>44998.010506712963</c:v>
                      </c:pt>
                      <c:pt idx="1327">
                        <c:v>44998.0209234375</c:v>
                      </c:pt>
                      <c:pt idx="1328">
                        <c:v>44998.031340162037</c:v>
                      </c:pt>
                      <c:pt idx="1329">
                        <c:v>44998.041756886574</c:v>
                      </c:pt>
                      <c:pt idx="1330">
                        <c:v>44998.052173611111</c:v>
                      </c:pt>
                      <c:pt idx="1331">
                        <c:v>44998.062590335649</c:v>
                      </c:pt>
                      <c:pt idx="1332">
                        <c:v>44998.073007060186</c:v>
                      </c:pt>
                      <c:pt idx="1333">
                        <c:v>44998.083423784723</c:v>
                      </c:pt>
                      <c:pt idx="1334">
                        <c:v>44998.09384050926</c:v>
                      </c:pt>
                      <c:pt idx="1335">
                        <c:v>44998.104257233797</c:v>
                      </c:pt>
                      <c:pt idx="1336">
                        <c:v>44998.114673958335</c:v>
                      </c:pt>
                      <c:pt idx="1337">
                        <c:v>44998.125090682872</c:v>
                      </c:pt>
                      <c:pt idx="1338">
                        <c:v>44998.135507407409</c:v>
                      </c:pt>
                      <c:pt idx="1339">
                        <c:v>44998.145924131946</c:v>
                      </c:pt>
                      <c:pt idx="1340">
                        <c:v>44998.156340856483</c:v>
                      </c:pt>
                      <c:pt idx="1341">
                        <c:v>44998.166757581021</c:v>
                      </c:pt>
                      <c:pt idx="1342">
                        <c:v>44998.177174305558</c:v>
                      </c:pt>
                      <c:pt idx="1343">
                        <c:v>44998.187591030095</c:v>
                      </c:pt>
                      <c:pt idx="1344">
                        <c:v>44998.198007754632</c:v>
                      </c:pt>
                      <c:pt idx="1345">
                        <c:v>44998.208424479169</c:v>
                      </c:pt>
                      <c:pt idx="1346">
                        <c:v>44998.218841203707</c:v>
                      </c:pt>
                      <c:pt idx="1347">
                        <c:v>44998.229257928244</c:v>
                      </c:pt>
                      <c:pt idx="1348">
                        <c:v>44998.239674652781</c:v>
                      </c:pt>
                      <c:pt idx="1349">
                        <c:v>44998.250091377318</c:v>
                      </c:pt>
                      <c:pt idx="1350">
                        <c:v>44998.260508101848</c:v>
                      </c:pt>
                      <c:pt idx="1351">
                        <c:v>44998.270924826385</c:v>
                      </c:pt>
                      <c:pt idx="1352">
                        <c:v>44998.281341550923</c:v>
                      </c:pt>
                      <c:pt idx="1353">
                        <c:v>44998.29175827546</c:v>
                      </c:pt>
                      <c:pt idx="1354">
                        <c:v>44998.302174999997</c:v>
                      </c:pt>
                      <c:pt idx="1355">
                        <c:v>44998.312591724534</c:v>
                      </c:pt>
                      <c:pt idx="1356">
                        <c:v>44998.323008449071</c:v>
                      </c:pt>
                      <c:pt idx="1357">
                        <c:v>44998.333425173609</c:v>
                      </c:pt>
                      <c:pt idx="1358">
                        <c:v>44998.343841898146</c:v>
                      </c:pt>
                      <c:pt idx="1359">
                        <c:v>44998.354258622683</c:v>
                      </c:pt>
                      <c:pt idx="1360">
                        <c:v>44998.36467534722</c:v>
                      </c:pt>
                      <c:pt idx="1361">
                        <c:v>44998.375092071758</c:v>
                      </c:pt>
                      <c:pt idx="1362">
                        <c:v>44998.385508796295</c:v>
                      </c:pt>
                      <c:pt idx="1363">
                        <c:v>44998.395925520832</c:v>
                      </c:pt>
                      <c:pt idx="1364">
                        <c:v>44998.406342245369</c:v>
                      </c:pt>
                      <c:pt idx="1365">
                        <c:v>44998.416758969906</c:v>
                      </c:pt>
                      <c:pt idx="1366">
                        <c:v>44998.427175694444</c:v>
                      </c:pt>
                      <c:pt idx="1367">
                        <c:v>44998.437592418981</c:v>
                      </c:pt>
                      <c:pt idx="1368">
                        <c:v>44998.448009143518</c:v>
                      </c:pt>
                      <c:pt idx="1369">
                        <c:v>44998.458425868055</c:v>
                      </c:pt>
                      <c:pt idx="1370">
                        <c:v>44998.468842592592</c:v>
                      </c:pt>
                      <c:pt idx="1371">
                        <c:v>44998.47925931713</c:v>
                      </c:pt>
                      <c:pt idx="1372">
                        <c:v>44998.489676041667</c:v>
                      </c:pt>
                      <c:pt idx="1373">
                        <c:v>44998.500092766204</c:v>
                      </c:pt>
                      <c:pt idx="1374">
                        <c:v>44998.510509490741</c:v>
                      </c:pt>
                      <c:pt idx="1375">
                        <c:v>44998.520926215278</c:v>
                      </c:pt>
                      <c:pt idx="1376">
                        <c:v>44998.531342939816</c:v>
                      </c:pt>
                      <c:pt idx="1377">
                        <c:v>44998.541759664353</c:v>
                      </c:pt>
                      <c:pt idx="1378">
                        <c:v>44998.55217638889</c:v>
                      </c:pt>
                      <c:pt idx="1379">
                        <c:v>44998.562593113427</c:v>
                      </c:pt>
                      <c:pt idx="1380">
                        <c:v>44998.573009837964</c:v>
                      </c:pt>
                      <c:pt idx="1381">
                        <c:v>44998.583426562502</c:v>
                      </c:pt>
                      <c:pt idx="1382">
                        <c:v>44998.593843287039</c:v>
                      </c:pt>
                      <c:pt idx="1383">
                        <c:v>44998.604260011576</c:v>
                      </c:pt>
                      <c:pt idx="1384">
                        <c:v>44998.614676736113</c:v>
                      </c:pt>
                      <c:pt idx="1385">
                        <c:v>44998.625093460651</c:v>
                      </c:pt>
                      <c:pt idx="1386">
                        <c:v>44998.635510185188</c:v>
                      </c:pt>
                      <c:pt idx="1387">
                        <c:v>44998.645926909725</c:v>
                      </c:pt>
                      <c:pt idx="1388">
                        <c:v>44998.656343634262</c:v>
                      </c:pt>
                      <c:pt idx="1389">
                        <c:v>44998.666760358799</c:v>
                      </c:pt>
                      <c:pt idx="1390">
                        <c:v>44998.677177083337</c:v>
                      </c:pt>
                      <c:pt idx="1391">
                        <c:v>44998.687593807874</c:v>
                      </c:pt>
                      <c:pt idx="1392">
                        <c:v>44998.698010532411</c:v>
                      </c:pt>
                      <c:pt idx="1393">
                        <c:v>44998.708427256941</c:v>
                      </c:pt>
                      <c:pt idx="1394">
                        <c:v>44998.718843981478</c:v>
                      </c:pt>
                      <c:pt idx="1395">
                        <c:v>44998.729260706015</c:v>
                      </c:pt>
                      <c:pt idx="1396">
                        <c:v>44998.739677430553</c:v>
                      </c:pt>
                      <c:pt idx="1397">
                        <c:v>44998.75009415509</c:v>
                      </c:pt>
                      <c:pt idx="1398">
                        <c:v>44998.760510879627</c:v>
                      </c:pt>
                      <c:pt idx="1399">
                        <c:v>44998.770927604164</c:v>
                      </c:pt>
                      <c:pt idx="1400">
                        <c:v>44998.781344328701</c:v>
                      </c:pt>
                      <c:pt idx="1401">
                        <c:v>44998.791761053239</c:v>
                      </c:pt>
                      <c:pt idx="1402">
                        <c:v>44998.802177777776</c:v>
                      </c:pt>
                      <c:pt idx="1403">
                        <c:v>44998.812594502313</c:v>
                      </c:pt>
                      <c:pt idx="1404">
                        <c:v>44998.82301122685</c:v>
                      </c:pt>
                      <c:pt idx="1405">
                        <c:v>44998.833427951387</c:v>
                      </c:pt>
                      <c:pt idx="1406">
                        <c:v>44998.843844675925</c:v>
                      </c:pt>
                      <c:pt idx="1407">
                        <c:v>44998.854261400462</c:v>
                      </c:pt>
                      <c:pt idx="1408">
                        <c:v>44998.864678124999</c:v>
                      </c:pt>
                      <c:pt idx="1409">
                        <c:v>44998.875094849536</c:v>
                      </c:pt>
                      <c:pt idx="1410">
                        <c:v>44998.885511574073</c:v>
                      </c:pt>
                      <c:pt idx="1411">
                        <c:v>44998.895928298611</c:v>
                      </c:pt>
                      <c:pt idx="1412">
                        <c:v>44998.906345023148</c:v>
                      </c:pt>
                      <c:pt idx="1413">
                        <c:v>44998.916761747685</c:v>
                      </c:pt>
                      <c:pt idx="1414">
                        <c:v>44998.927178472222</c:v>
                      </c:pt>
                      <c:pt idx="1415">
                        <c:v>44998.93759519676</c:v>
                      </c:pt>
                      <c:pt idx="1416">
                        <c:v>44998.948011921297</c:v>
                      </c:pt>
                      <c:pt idx="1417">
                        <c:v>44998.958428645834</c:v>
                      </c:pt>
                      <c:pt idx="1418">
                        <c:v>44998.968845370371</c:v>
                      </c:pt>
                      <c:pt idx="1419">
                        <c:v>44998.979262094908</c:v>
                      </c:pt>
                      <c:pt idx="1420">
                        <c:v>44998.989678819446</c:v>
                      </c:pt>
                      <c:pt idx="1421">
                        <c:v>44999.000095543983</c:v>
                      </c:pt>
                      <c:pt idx="1422">
                        <c:v>44999.01051226852</c:v>
                      </c:pt>
                      <c:pt idx="1423">
                        <c:v>44999.020928993057</c:v>
                      </c:pt>
                      <c:pt idx="1424">
                        <c:v>44999.031345717594</c:v>
                      </c:pt>
                      <c:pt idx="1425">
                        <c:v>44999.041762442132</c:v>
                      </c:pt>
                      <c:pt idx="1426">
                        <c:v>44999.052179166669</c:v>
                      </c:pt>
                      <c:pt idx="1427">
                        <c:v>44999.062595891206</c:v>
                      </c:pt>
                      <c:pt idx="1428">
                        <c:v>44999.073012615743</c:v>
                      </c:pt>
                      <c:pt idx="1429">
                        <c:v>44999.08342934028</c:v>
                      </c:pt>
                      <c:pt idx="1430">
                        <c:v>44999.093846064818</c:v>
                      </c:pt>
                      <c:pt idx="1431">
                        <c:v>44999.104262789355</c:v>
                      </c:pt>
                      <c:pt idx="1432">
                        <c:v>44999.114679513892</c:v>
                      </c:pt>
                      <c:pt idx="1433">
                        <c:v>44999.125096238429</c:v>
                      </c:pt>
                      <c:pt idx="1434">
                        <c:v>44999.135512962966</c:v>
                      </c:pt>
                      <c:pt idx="1435">
                        <c:v>44999.145929687496</c:v>
                      </c:pt>
                      <c:pt idx="1436">
                        <c:v>44999.156346412034</c:v>
                      </c:pt>
                      <c:pt idx="1437">
                        <c:v>44999.166763136571</c:v>
                      </c:pt>
                      <c:pt idx="1438">
                        <c:v>44999.177179861108</c:v>
                      </c:pt>
                      <c:pt idx="1439">
                        <c:v>44999.187596585645</c:v>
                      </c:pt>
                      <c:pt idx="1440">
                        <c:v>44999.198013310182</c:v>
                      </c:pt>
                      <c:pt idx="1441">
                        <c:v>44999.20843003472</c:v>
                      </c:pt>
                      <c:pt idx="1442">
                        <c:v>44999.218846759257</c:v>
                      </c:pt>
                      <c:pt idx="1443">
                        <c:v>44999.229263483794</c:v>
                      </c:pt>
                      <c:pt idx="1444">
                        <c:v>44999.239680208331</c:v>
                      </c:pt>
                      <c:pt idx="1445">
                        <c:v>44999.250096932868</c:v>
                      </c:pt>
                      <c:pt idx="1446">
                        <c:v>44999.260513657406</c:v>
                      </c:pt>
                      <c:pt idx="1447">
                        <c:v>44999.270930381943</c:v>
                      </c:pt>
                      <c:pt idx="1448">
                        <c:v>44999.28134710648</c:v>
                      </c:pt>
                      <c:pt idx="1449">
                        <c:v>44999.291763831017</c:v>
                      </c:pt>
                      <c:pt idx="1450">
                        <c:v>44999.302180555555</c:v>
                      </c:pt>
                      <c:pt idx="1451">
                        <c:v>44999.312597280092</c:v>
                      </c:pt>
                      <c:pt idx="1452">
                        <c:v>44999.323014004629</c:v>
                      </c:pt>
                      <c:pt idx="1453">
                        <c:v>44999.333430729166</c:v>
                      </c:pt>
                      <c:pt idx="1454">
                        <c:v>44999.343847453703</c:v>
                      </c:pt>
                      <c:pt idx="1455">
                        <c:v>44999.354264178241</c:v>
                      </c:pt>
                      <c:pt idx="1456">
                        <c:v>44999.364680902778</c:v>
                      </c:pt>
                      <c:pt idx="1457">
                        <c:v>44999.375097627315</c:v>
                      </c:pt>
                      <c:pt idx="1458">
                        <c:v>44999.385514351852</c:v>
                      </c:pt>
                      <c:pt idx="1459">
                        <c:v>44999.395931076389</c:v>
                      </c:pt>
                      <c:pt idx="1460">
                        <c:v>44999.406347800927</c:v>
                      </c:pt>
                      <c:pt idx="1461">
                        <c:v>44999.416764525464</c:v>
                      </c:pt>
                      <c:pt idx="1462">
                        <c:v>44999.427181250001</c:v>
                      </c:pt>
                      <c:pt idx="1463">
                        <c:v>44999.437597974538</c:v>
                      </c:pt>
                      <c:pt idx="1464">
                        <c:v>44999.448014699075</c:v>
                      </c:pt>
                      <c:pt idx="1465">
                        <c:v>44999.458431423613</c:v>
                      </c:pt>
                      <c:pt idx="1466">
                        <c:v>44999.46884814815</c:v>
                      </c:pt>
                      <c:pt idx="1467">
                        <c:v>44999.479264872687</c:v>
                      </c:pt>
                      <c:pt idx="1468">
                        <c:v>44999.489681597224</c:v>
                      </c:pt>
                      <c:pt idx="1469">
                        <c:v>44999.500098321761</c:v>
                      </c:pt>
                      <c:pt idx="1470">
                        <c:v>44999.510515046299</c:v>
                      </c:pt>
                      <c:pt idx="1471">
                        <c:v>44999.520931770836</c:v>
                      </c:pt>
                      <c:pt idx="1472">
                        <c:v>44999.531348495373</c:v>
                      </c:pt>
                      <c:pt idx="1473">
                        <c:v>44999.54176521991</c:v>
                      </c:pt>
                      <c:pt idx="1474">
                        <c:v>44999.552181944448</c:v>
                      </c:pt>
                      <c:pt idx="1475">
                        <c:v>44999.562598668985</c:v>
                      </c:pt>
                      <c:pt idx="1476">
                        <c:v>44999.573015393522</c:v>
                      </c:pt>
                      <c:pt idx="1477">
                        <c:v>44999.583432118059</c:v>
                      </c:pt>
                      <c:pt idx="1478">
                        <c:v>44999.593848842589</c:v>
                      </c:pt>
                      <c:pt idx="1479">
                        <c:v>44999.604265567126</c:v>
                      </c:pt>
                      <c:pt idx="1480">
                        <c:v>44999.614682291663</c:v>
                      </c:pt>
                      <c:pt idx="1481">
                        <c:v>44999.625099016201</c:v>
                      </c:pt>
                      <c:pt idx="1482">
                        <c:v>44999.635515740738</c:v>
                      </c:pt>
                      <c:pt idx="1483">
                        <c:v>44999.645932465275</c:v>
                      </c:pt>
                      <c:pt idx="1484">
                        <c:v>44999.656349189812</c:v>
                      </c:pt>
                      <c:pt idx="1485">
                        <c:v>44999.66676591435</c:v>
                      </c:pt>
                      <c:pt idx="1486">
                        <c:v>44999.677182638887</c:v>
                      </c:pt>
                      <c:pt idx="1487">
                        <c:v>44999.687599363424</c:v>
                      </c:pt>
                      <c:pt idx="1488">
                        <c:v>44999.698016087961</c:v>
                      </c:pt>
                      <c:pt idx="1489">
                        <c:v>44999.708432812498</c:v>
                      </c:pt>
                      <c:pt idx="1490">
                        <c:v>44999.718849537036</c:v>
                      </c:pt>
                      <c:pt idx="1491">
                        <c:v>44999.729266261573</c:v>
                      </c:pt>
                      <c:pt idx="1492">
                        <c:v>44999.73968298611</c:v>
                      </c:pt>
                      <c:pt idx="1493">
                        <c:v>44999.750099710647</c:v>
                      </c:pt>
                      <c:pt idx="1494">
                        <c:v>44999.760516435184</c:v>
                      </c:pt>
                      <c:pt idx="1495">
                        <c:v>44999.770933159722</c:v>
                      </c:pt>
                      <c:pt idx="1496">
                        <c:v>44999.781349884259</c:v>
                      </c:pt>
                      <c:pt idx="1497">
                        <c:v>44999.791766608796</c:v>
                      </c:pt>
                      <c:pt idx="1498">
                        <c:v>44999.802183333333</c:v>
                      </c:pt>
                      <c:pt idx="1499">
                        <c:v>44999.81260005787</c:v>
                      </c:pt>
                      <c:pt idx="1500">
                        <c:v>44999.823016782408</c:v>
                      </c:pt>
                      <c:pt idx="1501">
                        <c:v>44999.833433506945</c:v>
                      </c:pt>
                      <c:pt idx="1502">
                        <c:v>44999.843850231482</c:v>
                      </c:pt>
                      <c:pt idx="1503">
                        <c:v>44999.854266956019</c:v>
                      </c:pt>
                      <c:pt idx="1504">
                        <c:v>44999.864683680556</c:v>
                      </c:pt>
                      <c:pt idx="1505">
                        <c:v>44999.875100405094</c:v>
                      </c:pt>
                      <c:pt idx="1506">
                        <c:v>44999.885517129631</c:v>
                      </c:pt>
                      <c:pt idx="1507">
                        <c:v>44999.895933854168</c:v>
                      </c:pt>
                      <c:pt idx="1508">
                        <c:v>44999.906350578705</c:v>
                      </c:pt>
                      <c:pt idx="1509">
                        <c:v>44999.916767303243</c:v>
                      </c:pt>
                      <c:pt idx="1510">
                        <c:v>44999.92718402778</c:v>
                      </c:pt>
                      <c:pt idx="1511">
                        <c:v>44999.937600752317</c:v>
                      </c:pt>
                      <c:pt idx="1512">
                        <c:v>44999.948017476854</c:v>
                      </c:pt>
                      <c:pt idx="1513">
                        <c:v>44999.958434201391</c:v>
                      </c:pt>
                      <c:pt idx="1514">
                        <c:v>44999.968850925929</c:v>
                      </c:pt>
                      <c:pt idx="1515">
                        <c:v>44999.979267650466</c:v>
                      </c:pt>
                      <c:pt idx="1516">
                        <c:v>44999.989684375003</c:v>
                      </c:pt>
                      <c:pt idx="1517">
                        <c:v>45000.00010109954</c:v>
                      </c:pt>
                      <c:pt idx="1518">
                        <c:v>45000.010517824077</c:v>
                      </c:pt>
                      <c:pt idx="1519">
                        <c:v>45000.020934548615</c:v>
                      </c:pt>
                      <c:pt idx="1520">
                        <c:v>45000.031351273145</c:v>
                      </c:pt>
                      <c:pt idx="1521">
                        <c:v>45000.041767997682</c:v>
                      </c:pt>
                      <c:pt idx="1522">
                        <c:v>45000.052184722219</c:v>
                      </c:pt>
                      <c:pt idx="1523">
                        <c:v>45000.062601446756</c:v>
                      </c:pt>
                      <c:pt idx="1524">
                        <c:v>45000.073018171293</c:v>
                      </c:pt>
                      <c:pt idx="1525">
                        <c:v>45000.083434895831</c:v>
                      </c:pt>
                      <c:pt idx="1526">
                        <c:v>45000.093851620368</c:v>
                      </c:pt>
                      <c:pt idx="1527">
                        <c:v>45000.104268344905</c:v>
                      </c:pt>
                      <c:pt idx="1528">
                        <c:v>45000.114685069442</c:v>
                      </c:pt>
                      <c:pt idx="1529">
                        <c:v>45000.125101793979</c:v>
                      </c:pt>
                      <c:pt idx="1530">
                        <c:v>45000.135518518517</c:v>
                      </c:pt>
                      <c:pt idx="1531">
                        <c:v>45000.145935243054</c:v>
                      </c:pt>
                      <c:pt idx="1532">
                        <c:v>45000.156351967591</c:v>
                      </c:pt>
                      <c:pt idx="1533">
                        <c:v>45000.166768692128</c:v>
                      </c:pt>
                      <c:pt idx="1534">
                        <c:v>45000.177185416665</c:v>
                      </c:pt>
                      <c:pt idx="1535">
                        <c:v>45000.187602141203</c:v>
                      </c:pt>
                      <c:pt idx="1536">
                        <c:v>45000.19801886574</c:v>
                      </c:pt>
                      <c:pt idx="1537">
                        <c:v>45000.208435590277</c:v>
                      </c:pt>
                      <c:pt idx="1538">
                        <c:v>45000.218852314814</c:v>
                      </c:pt>
                      <c:pt idx="1539">
                        <c:v>45000.229269039351</c:v>
                      </c:pt>
                      <c:pt idx="1540">
                        <c:v>45000.239685763889</c:v>
                      </c:pt>
                      <c:pt idx="1541">
                        <c:v>45000.250102488426</c:v>
                      </c:pt>
                      <c:pt idx="1542">
                        <c:v>45000.260519212963</c:v>
                      </c:pt>
                      <c:pt idx="1543">
                        <c:v>45000.2709359375</c:v>
                      </c:pt>
                      <c:pt idx="1544">
                        <c:v>45000.281352662038</c:v>
                      </c:pt>
                      <c:pt idx="1545">
                        <c:v>45000.291769386575</c:v>
                      </c:pt>
                      <c:pt idx="1546">
                        <c:v>45000.302186111112</c:v>
                      </c:pt>
                      <c:pt idx="1547">
                        <c:v>45000.312602835649</c:v>
                      </c:pt>
                      <c:pt idx="1548">
                        <c:v>45000.323019560186</c:v>
                      </c:pt>
                      <c:pt idx="1549">
                        <c:v>45000.333436284724</c:v>
                      </c:pt>
                      <c:pt idx="1550">
                        <c:v>45000.343853009261</c:v>
                      </c:pt>
                      <c:pt idx="1551">
                        <c:v>45000.354269733798</c:v>
                      </c:pt>
                      <c:pt idx="1552">
                        <c:v>45000.364686458335</c:v>
                      </c:pt>
                      <c:pt idx="1553">
                        <c:v>45000.375103182872</c:v>
                      </c:pt>
                      <c:pt idx="1554">
                        <c:v>45000.38551990741</c:v>
                      </c:pt>
                      <c:pt idx="1555">
                        <c:v>45000.395936631947</c:v>
                      </c:pt>
                      <c:pt idx="1556">
                        <c:v>45000.406353356484</c:v>
                      </c:pt>
                      <c:pt idx="1557">
                        <c:v>45000.416770081021</c:v>
                      </c:pt>
                      <c:pt idx="1558">
                        <c:v>45000.427186805558</c:v>
                      </c:pt>
                      <c:pt idx="1559">
                        <c:v>45000.437603530096</c:v>
                      </c:pt>
                      <c:pt idx="1560">
                        <c:v>45000.448020254633</c:v>
                      </c:pt>
                      <c:pt idx="1561">
                        <c:v>45000.45843697917</c:v>
                      </c:pt>
                      <c:pt idx="1562">
                        <c:v>45000.468853703707</c:v>
                      </c:pt>
                      <c:pt idx="1563">
                        <c:v>45000.479270428237</c:v>
                      </c:pt>
                      <c:pt idx="1564">
                        <c:v>45000.489687152774</c:v>
                      </c:pt>
                      <c:pt idx="1565">
                        <c:v>45000.500103877312</c:v>
                      </c:pt>
                      <c:pt idx="1566">
                        <c:v>45000.510520601849</c:v>
                      </c:pt>
                      <c:pt idx="1567">
                        <c:v>45000.520937326386</c:v>
                      </c:pt>
                      <c:pt idx="1568">
                        <c:v>45000.531354050923</c:v>
                      </c:pt>
                      <c:pt idx="1569">
                        <c:v>45000.54177077546</c:v>
                      </c:pt>
                      <c:pt idx="1570">
                        <c:v>45000.552187499998</c:v>
                      </c:pt>
                      <c:pt idx="1571">
                        <c:v>45000.562604224535</c:v>
                      </c:pt>
                      <c:pt idx="1572">
                        <c:v>45000.573020949072</c:v>
                      </c:pt>
                      <c:pt idx="1573">
                        <c:v>45000.583437673609</c:v>
                      </c:pt>
                      <c:pt idx="1574">
                        <c:v>45000.593854398147</c:v>
                      </c:pt>
                      <c:pt idx="1575">
                        <c:v>45000.604271122684</c:v>
                      </c:pt>
                      <c:pt idx="1576">
                        <c:v>45000.614687847221</c:v>
                      </c:pt>
                      <c:pt idx="1577">
                        <c:v>45000.625104571758</c:v>
                      </c:pt>
                      <c:pt idx="1578">
                        <c:v>45000.635521296295</c:v>
                      </c:pt>
                      <c:pt idx="1579">
                        <c:v>45000.645938020833</c:v>
                      </c:pt>
                      <c:pt idx="1580">
                        <c:v>45000.65635474537</c:v>
                      </c:pt>
                      <c:pt idx="1581">
                        <c:v>45000.666771469907</c:v>
                      </c:pt>
                      <c:pt idx="1582">
                        <c:v>45000.677188194444</c:v>
                      </c:pt>
                      <c:pt idx="1583">
                        <c:v>45000.687604918981</c:v>
                      </c:pt>
                      <c:pt idx="1584">
                        <c:v>45000.698021643519</c:v>
                      </c:pt>
                      <c:pt idx="1585">
                        <c:v>45000.708438368056</c:v>
                      </c:pt>
                      <c:pt idx="1586">
                        <c:v>45000.718855092593</c:v>
                      </c:pt>
                      <c:pt idx="1587">
                        <c:v>45000.72927181713</c:v>
                      </c:pt>
                      <c:pt idx="1588">
                        <c:v>45000.739688541667</c:v>
                      </c:pt>
                      <c:pt idx="1589">
                        <c:v>45000.750105266205</c:v>
                      </c:pt>
                      <c:pt idx="1590">
                        <c:v>45000.760521990742</c:v>
                      </c:pt>
                      <c:pt idx="1591">
                        <c:v>45000.770938715279</c:v>
                      </c:pt>
                      <c:pt idx="1592">
                        <c:v>45000.781355439816</c:v>
                      </c:pt>
                      <c:pt idx="1593">
                        <c:v>45000.791772164353</c:v>
                      </c:pt>
                      <c:pt idx="1594">
                        <c:v>45000.802188888891</c:v>
                      </c:pt>
                      <c:pt idx="1595">
                        <c:v>45000.812605613428</c:v>
                      </c:pt>
                      <c:pt idx="1596">
                        <c:v>45000.823022337965</c:v>
                      </c:pt>
                      <c:pt idx="1597">
                        <c:v>45000.833439062502</c:v>
                      </c:pt>
                      <c:pt idx="1598">
                        <c:v>45000.84385578704</c:v>
                      </c:pt>
                      <c:pt idx="1599">
                        <c:v>45000.854272511577</c:v>
                      </c:pt>
                      <c:pt idx="1600">
                        <c:v>45000.864689236114</c:v>
                      </c:pt>
                      <c:pt idx="1601">
                        <c:v>45000.875105960651</c:v>
                      </c:pt>
                      <c:pt idx="1602">
                        <c:v>45000.885522685188</c:v>
                      </c:pt>
                      <c:pt idx="1603">
                        <c:v>45000.895939409726</c:v>
                      </c:pt>
                      <c:pt idx="1604">
                        <c:v>45000.906356134263</c:v>
                      </c:pt>
                      <c:pt idx="1605">
                        <c:v>45000.916772858793</c:v>
                      </c:pt>
                      <c:pt idx="1606">
                        <c:v>45000.92718958333</c:v>
                      </c:pt>
                      <c:pt idx="1607">
                        <c:v>45000.937606307867</c:v>
                      </c:pt>
                      <c:pt idx="1608">
                        <c:v>45000.948023032404</c:v>
                      </c:pt>
                      <c:pt idx="1609">
                        <c:v>45000.958439756942</c:v>
                      </c:pt>
                      <c:pt idx="1610">
                        <c:v>45000.968856481479</c:v>
                      </c:pt>
                      <c:pt idx="1611">
                        <c:v>45000.979273206016</c:v>
                      </c:pt>
                      <c:pt idx="1612">
                        <c:v>45000.989689930553</c:v>
                      </c:pt>
                      <c:pt idx="1613">
                        <c:v>45001.00010665509</c:v>
                      </c:pt>
                      <c:pt idx="1614">
                        <c:v>45001.010523379628</c:v>
                      </c:pt>
                      <c:pt idx="1615">
                        <c:v>45001.020940104165</c:v>
                      </c:pt>
                      <c:pt idx="1616">
                        <c:v>45001.031356828702</c:v>
                      </c:pt>
                      <c:pt idx="1617">
                        <c:v>45001.041773553239</c:v>
                      </c:pt>
                      <c:pt idx="1618">
                        <c:v>45001.052190277776</c:v>
                      </c:pt>
                      <c:pt idx="1619">
                        <c:v>45001.062607002314</c:v>
                      </c:pt>
                      <c:pt idx="1620">
                        <c:v>45001.073023726851</c:v>
                      </c:pt>
                      <c:pt idx="1621">
                        <c:v>45001.083440451388</c:v>
                      </c:pt>
                      <c:pt idx="1622">
                        <c:v>45001.093857175925</c:v>
                      </c:pt>
                      <c:pt idx="1623">
                        <c:v>45001.104273900462</c:v>
                      </c:pt>
                      <c:pt idx="1624">
                        <c:v>45001.114690625</c:v>
                      </c:pt>
                      <c:pt idx="1625">
                        <c:v>45001.125107349537</c:v>
                      </c:pt>
                      <c:pt idx="1626">
                        <c:v>45001.135524074074</c:v>
                      </c:pt>
                      <c:pt idx="1627">
                        <c:v>45001.145940798611</c:v>
                      </c:pt>
                      <c:pt idx="1628">
                        <c:v>45001.156357523148</c:v>
                      </c:pt>
                      <c:pt idx="1629">
                        <c:v>45001.166774247686</c:v>
                      </c:pt>
                      <c:pt idx="1630">
                        <c:v>45001.177190972223</c:v>
                      </c:pt>
                      <c:pt idx="1631">
                        <c:v>45001.18760769676</c:v>
                      </c:pt>
                      <c:pt idx="1632">
                        <c:v>45001.198024421297</c:v>
                      </c:pt>
                      <c:pt idx="1633">
                        <c:v>45001.208441145835</c:v>
                      </c:pt>
                      <c:pt idx="1634">
                        <c:v>45001.218857870372</c:v>
                      </c:pt>
                      <c:pt idx="1635">
                        <c:v>45001.229274594909</c:v>
                      </c:pt>
                      <c:pt idx="1636">
                        <c:v>45001.239691319446</c:v>
                      </c:pt>
                      <c:pt idx="1637">
                        <c:v>45001.250108043983</c:v>
                      </c:pt>
                      <c:pt idx="1638">
                        <c:v>45001.260524768521</c:v>
                      </c:pt>
                      <c:pt idx="1639">
                        <c:v>45001.270941493058</c:v>
                      </c:pt>
                      <c:pt idx="1640">
                        <c:v>45001.281358217595</c:v>
                      </c:pt>
                      <c:pt idx="1641">
                        <c:v>45001.291774942132</c:v>
                      </c:pt>
                      <c:pt idx="1642">
                        <c:v>45001.302191666669</c:v>
                      </c:pt>
                      <c:pt idx="1643">
                        <c:v>45001.312608391207</c:v>
                      </c:pt>
                      <c:pt idx="1644">
                        <c:v>45001.323025115744</c:v>
                      </c:pt>
                      <c:pt idx="1645">
                        <c:v>45001.333441840281</c:v>
                      </c:pt>
                      <c:pt idx="1646">
                        <c:v>45001.343858564818</c:v>
                      </c:pt>
                      <c:pt idx="1647">
                        <c:v>45001.354275289355</c:v>
                      </c:pt>
                      <c:pt idx="1648">
                        <c:v>45001.364692013885</c:v>
                      </c:pt>
                      <c:pt idx="1649">
                        <c:v>45001.375108738423</c:v>
                      </c:pt>
                      <c:pt idx="1650">
                        <c:v>45001.38552546296</c:v>
                      </c:pt>
                      <c:pt idx="1651">
                        <c:v>45001.395942187497</c:v>
                      </c:pt>
                      <c:pt idx="1652">
                        <c:v>45001.406358912034</c:v>
                      </c:pt>
                      <c:pt idx="1653">
                        <c:v>45001.416775636571</c:v>
                      </c:pt>
                      <c:pt idx="1654">
                        <c:v>45001.427192361109</c:v>
                      </c:pt>
                      <c:pt idx="1655">
                        <c:v>45001.437609085646</c:v>
                      </c:pt>
                      <c:pt idx="1656">
                        <c:v>45001.448025810183</c:v>
                      </c:pt>
                      <c:pt idx="1657">
                        <c:v>45001.45844253472</c:v>
                      </c:pt>
                      <c:pt idx="1658">
                        <c:v>45001.468859259257</c:v>
                      </c:pt>
                      <c:pt idx="1659">
                        <c:v>45001.479275983795</c:v>
                      </c:pt>
                      <c:pt idx="1660">
                        <c:v>45001.489692708332</c:v>
                      </c:pt>
                      <c:pt idx="1661">
                        <c:v>45001.500109432869</c:v>
                      </c:pt>
                      <c:pt idx="1662">
                        <c:v>45001.510526157406</c:v>
                      </c:pt>
                      <c:pt idx="1663">
                        <c:v>45001.520942881943</c:v>
                      </c:pt>
                      <c:pt idx="1664">
                        <c:v>45001.531359606481</c:v>
                      </c:pt>
                      <c:pt idx="1665">
                        <c:v>45001.541776331018</c:v>
                      </c:pt>
                      <c:pt idx="1666">
                        <c:v>45001.552193055555</c:v>
                      </c:pt>
                      <c:pt idx="1667">
                        <c:v>45001.562609780092</c:v>
                      </c:pt>
                      <c:pt idx="1668">
                        <c:v>45001.57302650463</c:v>
                      </c:pt>
                      <c:pt idx="1669">
                        <c:v>45001.583443229167</c:v>
                      </c:pt>
                      <c:pt idx="1670">
                        <c:v>45001.593859953704</c:v>
                      </c:pt>
                      <c:pt idx="1671">
                        <c:v>45001.604276678241</c:v>
                      </c:pt>
                      <c:pt idx="1672">
                        <c:v>45001.614693402778</c:v>
                      </c:pt>
                      <c:pt idx="1673">
                        <c:v>45001.625110127316</c:v>
                      </c:pt>
                      <c:pt idx="1674">
                        <c:v>45001.635526851853</c:v>
                      </c:pt>
                      <c:pt idx="1675">
                        <c:v>45001.64594357639</c:v>
                      </c:pt>
                      <c:pt idx="1676">
                        <c:v>45001.656360300927</c:v>
                      </c:pt>
                      <c:pt idx="1677">
                        <c:v>45001.666777025464</c:v>
                      </c:pt>
                      <c:pt idx="1678">
                        <c:v>45001.677193750002</c:v>
                      </c:pt>
                      <c:pt idx="1679">
                        <c:v>45001.687610474539</c:v>
                      </c:pt>
                      <c:pt idx="1680">
                        <c:v>45001.698027199076</c:v>
                      </c:pt>
                      <c:pt idx="1681">
                        <c:v>45001.708443923613</c:v>
                      </c:pt>
                      <c:pt idx="1682">
                        <c:v>45001.71886064815</c:v>
                      </c:pt>
                      <c:pt idx="1683">
                        <c:v>45001.729277372688</c:v>
                      </c:pt>
                      <c:pt idx="1684">
                        <c:v>45001.739694097225</c:v>
                      </c:pt>
                      <c:pt idx="1685">
                        <c:v>45001.750110821762</c:v>
                      </c:pt>
                      <c:pt idx="1686">
                        <c:v>45001.760527546299</c:v>
                      </c:pt>
                      <c:pt idx="1687">
                        <c:v>45001.770944270836</c:v>
                      </c:pt>
                      <c:pt idx="1688">
                        <c:v>45001.781360995374</c:v>
                      </c:pt>
                      <c:pt idx="1689">
                        <c:v>45001.791777719911</c:v>
                      </c:pt>
                      <c:pt idx="1690">
                        <c:v>45001.802194444441</c:v>
                      </c:pt>
                      <c:pt idx="1691">
                        <c:v>45001.812611168978</c:v>
                      </c:pt>
                      <c:pt idx="1692">
                        <c:v>45001.823027893515</c:v>
                      </c:pt>
                      <c:pt idx="1693">
                        <c:v>45001.833444618052</c:v>
                      </c:pt>
                      <c:pt idx="1694">
                        <c:v>45001.84386134259</c:v>
                      </c:pt>
                      <c:pt idx="1695">
                        <c:v>45001.854278067127</c:v>
                      </c:pt>
                      <c:pt idx="1696">
                        <c:v>45001.864694791664</c:v>
                      </c:pt>
                      <c:pt idx="1697">
                        <c:v>45001.875111516201</c:v>
                      </c:pt>
                      <c:pt idx="1698">
                        <c:v>45001.885528240738</c:v>
                      </c:pt>
                      <c:pt idx="1699">
                        <c:v>45001.895944965276</c:v>
                      </c:pt>
                      <c:pt idx="1700">
                        <c:v>45001.906361689813</c:v>
                      </c:pt>
                      <c:pt idx="1701">
                        <c:v>45001.91677841435</c:v>
                      </c:pt>
                      <c:pt idx="1702">
                        <c:v>45001.927195138887</c:v>
                      </c:pt>
                      <c:pt idx="1703">
                        <c:v>45001.937611863425</c:v>
                      </c:pt>
                      <c:pt idx="1704">
                        <c:v>45001.948028587962</c:v>
                      </c:pt>
                      <c:pt idx="1705">
                        <c:v>45001.958445312499</c:v>
                      </c:pt>
                      <c:pt idx="1706">
                        <c:v>45001.968862037036</c:v>
                      </c:pt>
                      <c:pt idx="1707">
                        <c:v>45001.979278761573</c:v>
                      </c:pt>
                      <c:pt idx="1708">
                        <c:v>45001.989695486111</c:v>
                      </c:pt>
                      <c:pt idx="1709">
                        <c:v>45002.000112210648</c:v>
                      </c:pt>
                      <c:pt idx="1710">
                        <c:v>45002.010528935185</c:v>
                      </c:pt>
                      <c:pt idx="1711">
                        <c:v>45002.020945659722</c:v>
                      </c:pt>
                      <c:pt idx="1712">
                        <c:v>45002.031362384259</c:v>
                      </c:pt>
                      <c:pt idx="1713">
                        <c:v>45002.041779108797</c:v>
                      </c:pt>
                      <c:pt idx="1714">
                        <c:v>45002.052195833334</c:v>
                      </c:pt>
                      <c:pt idx="1715">
                        <c:v>45002.062612557871</c:v>
                      </c:pt>
                      <c:pt idx="1716">
                        <c:v>45002.073029282408</c:v>
                      </c:pt>
                      <c:pt idx="1717">
                        <c:v>45002.083446006945</c:v>
                      </c:pt>
                      <c:pt idx="1718">
                        <c:v>45002.093862731483</c:v>
                      </c:pt>
                      <c:pt idx="1719">
                        <c:v>45002.10427945602</c:v>
                      </c:pt>
                      <c:pt idx="1720">
                        <c:v>45002.114696180557</c:v>
                      </c:pt>
                      <c:pt idx="1721">
                        <c:v>45002.125112905094</c:v>
                      </c:pt>
                      <c:pt idx="1722">
                        <c:v>45002.135529629631</c:v>
                      </c:pt>
                      <c:pt idx="1723">
                        <c:v>45002.145946354169</c:v>
                      </c:pt>
                      <c:pt idx="1724">
                        <c:v>45002.156363078706</c:v>
                      </c:pt>
                      <c:pt idx="1725">
                        <c:v>45002.166779803243</c:v>
                      </c:pt>
                      <c:pt idx="1726">
                        <c:v>45002.17719652778</c:v>
                      </c:pt>
                      <c:pt idx="1727">
                        <c:v>45002.187613252318</c:v>
                      </c:pt>
                      <c:pt idx="1728">
                        <c:v>45002.198029976855</c:v>
                      </c:pt>
                      <c:pt idx="1729">
                        <c:v>45002.208446701392</c:v>
                      </c:pt>
                      <c:pt idx="1730">
                        <c:v>45002.218863425929</c:v>
                      </c:pt>
                      <c:pt idx="1731">
                        <c:v>45002.229280150466</c:v>
                      </c:pt>
                      <c:pt idx="1732">
                        <c:v>45002.239696875004</c:v>
                      </c:pt>
                      <c:pt idx="1733">
                        <c:v>45002.250113599534</c:v>
                      </c:pt>
                      <c:pt idx="1734">
                        <c:v>45002.260530324071</c:v>
                      </c:pt>
                      <c:pt idx="1735">
                        <c:v>45002.270947048608</c:v>
                      </c:pt>
                      <c:pt idx="1736">
                        <c:v>45002.281363773145</c:v>
                      </c:pt>
                      <c:pt idx="1737">
                        <c:v>45002.291780497682</c:v>
                      </c:pt>
                      <c:pt idx="1738">
                        <c:v>45002.30219722222</c:v>
                      </c:pt>
                      <c:pt idx="1739">
                        <c:v>45002.312613946757</c:v>
                      </c:pt>
                      <c:pt idx="1740">
                        <c:v>45002.323030671294</c:v>
                      </c:pt>
                      <c:pt idx="1741">
                        <c:v>45002.333447395831</c:v>
                      </c:pt>
                      <c:pt idx="1742">
                        <c:v>45002.343864120368</c:v>
                      </c:pt>
                      <c:pt idx="1743">
                        <c:v>45002.354280844906</c:v>
                      </c:pt>
                      <c:pt idx="1744">
                        <c:v>45002.364697569443</c:v>
                      </c:pt>
                      <c:pt idx="1745">
                        <c:v>45002.37511429398</c:v>
                      </c:pt>
                      <c:pt idx="1746">
                        <c:v>45002.385531018517</c:v>
                      </c:pt>
                      <c:pt idx="1747">
                        <c:v>45002.395947743054</c:v>
                      </c:pt>
                      <c:pt idx="1748">
                        <c:v>45002.406364467592</c:v>
                      </c:pt>
                      <c:pt idx="1749">
                        <c:v>45002.416781192129</c:v>
                      </c:pt>
                      <c:pt idx="1750">
                        <c:v>45002.427197916666</c:v>
                      </c:pt>
                      <c:pt idx="1751">
                        <c:v>45002.437614641203</c:v>
                      </c:pt>
                      <c:pt idx="1752">
                        <c:v>45002.44803136574</c:v>
                      </c:pt>
                      <c:pt idx="1753">
                        <c:v>45002.458448090278</c:v>
                      </c:pt>
                      <c:pt idx="1754">
                        <c:v>45002.468864814815</c:v>
                      </c:pt>
                      <c:pt idx="1755">
                        <c:v>45002.479281539352</c:v>
                      </c:pt>
                      <c:pt idx="1756">
                        <c:v>45002.489698263889</c:v>
                      </c:pt>
                      <c:pt idx="1757">
                        <c:v>45002.500114988427</c:v>
                      </c:pt>
                      <c:pt idx="1758">
                        <c:v>45002.510531712964</c:v>
                      </c:pt>
                      <c:pt idx="1759">
                        <c:v>45002.520948437501</c:v>
                      </c:pt>
                      <c:pt idx="1760">
                        <c:v>45002.531365162038</c:v>
                      </c:pt>
                      <c:pt idx="1761">
                        <c:v>45002.541781886575</c:v>
                      </c:pt>
                      <c:pt idx="1762">
                        <c:v>45002.552198611113</c:v>
                      </c:pt>
                      <c:pt idx="1763">
                        <c:v>45002.56261533565</c:v>
                      </c:pt>
                      <c:pt idx="1764">
                        <c:v>45002.573032060187</c:v>
                      </c:pt>
                      <c:pt idx="1765">
                        <c:v>45002.583448784724</c:v>
                      </c:pt>
                      <c:pt idx="1766">
                        <c:v>45002.593865509261</c:v>
                      </c:pt>
                      <c:pt idx="1767">
                        <c:v>45002.604282233799</c:v>
                      </c:pt>
                      <c:pt idx="1768">
                        <c:v>45002.614698958336</c:v>
                      </c:pt>
                      <c:pt idx="1769">
                        <c:v>45002.625115682873</c:v>
                      </c:pt>
                      <c:pt idx="1770">
                        <c:v>45002.63553240741</c:v>
                      </c:pt>
                      <c:pt idx="1771">
                        <c:v>45002.645949131947</c:v>
                      </c:pt>
                      <c:pt idx="1772">
                        <c:v>45002.656365856485</c:v>
                      </c:pt>
                      <c:pt idx="1773">
                        <c:v>45002.666782581022</c:v>
                      </c:pt>
                      <c:pt idx="1774">
                        <c:v>45002.677199305559</c:v>
                      </c:pt>
                      <c:pt idx="1775">
                        <c:v>45002.687616030089</c:v>
                      </c:pt>
                      <c:pt idx="1776">
                        <c:v>45002.698032754626</c:v>
                      </c:pt>
                      <c:pt idx="1777">
                        <c:v>45002.708449479163</c:v>
                      </c:pt>
                      <c:pt idx="1778">
                        <c:v>45002.718866203701</c:v>
                      </c:pt>
                      <c:pt idx="1779">
                        <c:v>45002.729282928238</c:v>
                      </c:pt>
                      <c:pt idx="1780">
                        <c:v>45002.739699652775</c:v>
                      </c:pt>
                      <c:pt idx="1781">
                        <c:v>45002.750116377312</c:v>
                      </c:pt>
                      <c:pt idx="1782">
                        <c:v>45002.760533101849</c:v>
                      </c:pt>
                      <c:pt idx="1783">
                        <c:v>45002.770949826387</c:v>
                      </c:pt>
                      <c:pt idx="1784">
                        <c:v>45002.781366550924</c:v>
                      </c:pt>
                      <c:pt idx="1785">
                        <c:v>45002.791783275461</c:v>
                      </c:pt>
                      <c:pt idx="1786">
                        <c:v>45002.802199999998</c:v>
                      </c:pt>
                      <c:pt idx="1787">
                        <c:v>45002.812616724535</c:v>
                      </c:pt>
                      <c:pt idx="1788">
                        <c:v>45002.823033449073</c:v>
                      </c:pt>
                      <c:pt idx="1789">
                        <c:v>45002.83345017361</c:v>
                      </c:pt>
                      <c:pt idx="1790">
                        <c:v>45002.843866898147</c:v>
                      </c:pt>
                      <c:pt idx="1791">
                        <c:v>45002.854283622684</c:v>
                      </c:pt>
                      <c:pt idx="1792">
                        <c:v>45002.864700347222</c:v>
                      </c:pt>
                      <c:pt idx="1793">
                        <c:v>45002.875117071759</c:v>
                      </c:pt>
                      <c:pt idx="1794">
                        <c:v>45002.885533796296</c:v>
                      </c:pt>
                      <c:pt idx="1795">
                        <c:v>45002.895950520833</c:v>
                      </c:pt>
                      <c:pt idx="1796">
                        <c:v>45002.90636724537</c:v>
                      </c:pt>
                      <c:pt idx="1797">
                        <c:v>45002.916783969908</c:v>
                      </c:pt>
                      <c:pt idx="1798">
                        <c:v>45002.927200694445</c:v>
                      </c:pt>
                      <c:pt idx="1799">
                        <c:v>45002.937617418982</c:v>
                      </c:pt>
                      <c:pt idx="1800">
                        <c:v>45002.948034143519</c:v>
                      </c:pt>
                      <c:pt idx="1801">
                        <c:v>45002.958450868056</c:v>
                      </c:pt>
                      <c:pt idx="1802">
                        <c:v>45002.968867592594</c:v>
                      </c:pt>
                      <c:pt idx="1803">
                        <c:v>45002.979284317131</c:v>
                      </c:pt>
                      <c:pt idx="1804">
                        <c:v>45002.989701041668</c:v>
                      </c:pt>
                      <c:pt idx="1805">
                        <c:v>45003.000117766205</c:v>
                      </c:pt>
                      <c:pt idx="1806">
                        <c:v>45003.010534490742</c:v>
                      </c:pt>
                      <c:pt idx="1807">
                        <c:v>45003.02095121528</c:v>
                      </c:pt>
                      <c:pt idx="1808">
                        <c:v>45003.031367939817</c:v>
                      </c:pt>
                      <c:pt idx="1809">
                        <c:v>45003.041784664354</c:v>
                      </c:pt>
                      <c:pt idx="1810">
                        <c:v>45003.052201388891</c:v>
                      </c:pt>
                      <c:pt idx="1811">
                        <c:v>45003.062618113428</c:v>
                      </c:pt>
                      <c:pt idx="1812">
                        <c:v>45003.073034837966</c:v>
                      </c:pt>
                      <c:pt idx="1813">
                        <c:v>45003.083451562503</c:v>
                      </c:pt>
                      <c:pt idx="1814">
                        <c:v>45003.09386828704</c:v>
                      </c:pt>
                      <c:pt idx="1815">
                        <c:v>45003.104285011577</c:v>
                      </c:pt>
                      <c:pt idx="1816">
                        <c:v>45003.114701736115</c:v>
                      </c:pt>
                      <c:pt idx="1817">
                        <c:v>45003.125118460652</c:v>
                      </c:pt>
                      <c:pt idx="1818">
                        <c:v>45003.135535185182</c:v>
                      </c:pt>
                      <c:pt idx="1819">
                        <c:v>45003.145951909719</c:v>
                      </c:pt>
                      <c:pt idx="1820">
                        <c:v>45003.156368634256</c:v>
                      </c:pt>
                      <c:pt idx="1821">
                        <c:v>45003.166785358793</c:v>
                      </c:pt>
                      <c:pt idx="1822">
                        <c:v>45003.17720208333</c:v>
                      </c:pt>
                      <c:pt idx="1823">
                        <c:v>45003.187618807868</c:v>
                      </c:pt>
                      <c:pt idx="1824">
                        <c:v>45003.198035532405</c:v>
                      </c:pt>
                      <c:pt idx="1825">
                        <c:v>45003.208452256942</c:v>
                      </c:pt>
                      <c:pt idx="1826">
                        <c:v>45003.218868981479</c:v>
                      </c:pt>
                      <c:pt idx="1827">
                        <c:v>45003.229285706017</c:v>
                      </c:pt>
                      <c:pt idx="1828">
                        <c:v>45003.239702430554</c:v>
                      </c:pt>
                      <c:pt idx="1829">
                        <c:v>45003.250119155091</c:v>
                      </c:pt>
                      <c:pt idx="1830">
                        <c:v>45003.260535879628</c:v>
                      </c:pt>
                      <c:pt idx="1831">
                        <c:v>45003.270952604165</c:v>
                      </c:pt>
                      <c:pt idx="1832">
                        <c:v>45003.281369328703</c:v>
                      </c:pt>
                      <c:pt idx="1833">
                        <c:v>45003.29178605324</c:v>
                      </c:pt>
                      <c:pt idx="1834">
                        <c:v>45003.302202777777</c:v>
                      </c:pt>
                      <c:pt idx="1835">
                        <c:v>45003.312619502314</c:v>
                      </c:pt>
                      <c:pt idx="1836">
                        <c:v>45003.323036226851</c:v>
                      </c:pt>
                      <c:pt idx="1837">
                        <c:v>45003.333452951389</c:v>
                      </c:pt>
                      <c:pt idx="1838">
                        <c:v>45003.343869675926</c:v>
                      </c:pt>
                      <c:pt idx="1839">
                        <c:v>45003.354286400463</c:v>
                      </c:pt>
                      <c:pt idx="1840">
                        <c:v>45003.364703125</c:v>
                      </c:pt>
                      <c:pt idx="1841">
                        <c:v>45003.375119849537</c:v>
                      </c:pt>
                      <c:pt idx="1842">
                        <c:v>45003.385536574075</c:v>
                      </c:pt>
                      <c:pt idx="1843">
                        <c:v>45003.395953298612</c:v>
                      </c:pt>
                      <c:pt idx="1844">
                        <c:v>45003.406370023149</c:v>
                      </c:pt>
                      <c:pt idx="1845">
                        <c:v>45003.416786747686</c:v>
                      </c:pt>
                      <c:pt idx="1846">
                        <c:v>45003.427203472223</c:v>
                      </c:pt>
                      <c:pt idx="1847">
                        <c:v>45003.437620196761</c:v>
                      </c:pt>
                      <c:pt idx="1848">
                        <c:v>45003.448036921298</c:v>
                      </c:pt>
                      <c:pt idx="1849">
                        <c:v>45003.458453645835</c:v>
                      </c:pt>
                      <c:pt idx="1850">
                        <c:v>45003.468870370372</c:v>
                      </c:pt>
                      <c:pt idx="1851">
                        <c:v>45003.47928709491</c:v>
                      </c:pt>
                      <c:pt idx="1852">
                        <c:v>45003.489703819447</c:v>
                      </c:pt>
                      <c:pt idx="1853">
                        <c:v>45003.500120543984</c:v>
                      </c:pt>
                      <c:pt idx="1854">
                        <c:v>45003.510537268521</c:v>
                      </c:pt>
                      <c:pt idx="1855">
                        <c:v>45003.520953993058</c:v>
                      </c:pt>
                      <c:pt idx="1856">
                        <c:v>45003.531370717596</c:v>
                      </c:pt>
                      <c:pt idx="1857">
                        <c:v>45003.541787442133</c:v>
                      </c:pt>
                      <c:pt idx="1858">
                        <c:v>45003.55220416667</c:v>
                      </c:pt>
                      <c:pt idx="1859">
                        <c:v>45003.562620891207</c:v>
                      </c:pt>
                      <c:pt idx="1860">
                        <c:v>45003.573037615737</c:v>
                      </c:pt>
                      <c:pt idx="1861">
                        <c:v>45003.583454340274</c:v>
                      </c:pt>
                      <c:pt idx="1862">
                        <c:v>45003.593871064812</c:v>
                      </c:pt>
                      <c:pt idx="1863">
                        <c:v>45003.604287789349</c:v>
                      </c:pt>
                      <c:pt idx="1864">
                        <c:v>45003.614704513886</c:v>
                      </c:pt>
                      <c:pt idx="1865">
                        <c:v>45003.625121238423</c:v>
                      </c:pt>
                      <c:pt idx="1866">
                        <c:v>45003.63553796296</c:v>
                      </c:pt>
                      <c:pt idx="1867">
                        <c:v>45003.645954687498</c:v>
                      </c:pt>
                      <c:pt idx="1868">
                        <c:v>45003.656371412035</c:v>
                      </c:pt>
                      <c:pt idx="1869">
                        <c:v>45003.666788136572</c:v>
                      </c:pt>
                      <c:pt idx="1870">
                        <c:v>45003.677204861109</c:v>
                      </c:pt>
                      <c:pt idx="1871">
                        <c:v>45003.687621585646</c:v>
                      </c:pt>
                      <c:pt idx="1872">
                        <c:v>45003.698038310184</c:v>
                      </c:pt>
                      <c:pt idx="1873">
                        <c:v>45003.708455034721</c:v>
                      </c:pt>
                      <c:pt idx="1874">
                        <c:v>45003.718871759258</c:v>
                      </c:pt>
                      <c:pt idx="1875">
                        <c:v>45003.729288483795</c:v>
                      </c:pt>
                      <c:pt idx="1876">
                        <c:v>45003.739705208332</c:v>
                      </c:pt>
                      <c:pt idx="1877">
                        <c:v>45003.75012193287</c:v>
                      </c:pt>
                      <c:pt idx="1878">
                        <c:v>45003.760538657407</c:v>
                      </c:pt>
                      <c:pt idx="1879">
                        <c:v>45003.770955381944</c:v>
                      </c:pt>
                      <c:pt idx="1880">
                        <c:v>45003.781372106481</c:v>
                      </c:pt>
                      <c:pt idx="1881">
                        <c:v>45003.791788831018</c:v>
                      </c:pt>
                      <c:pt idx="1882">
                        <c:v>45003.802205555556</c:v>
                      </c:pt>
                      <c:pt idx="1883">
                        <c:v>45003.812622280093</c:v>
                      </c:pt>
                      <c:pt idx="1884">
                        <c:v>45003.82303900463</c:v>
                      </c:pt>
                      <c:pt idx="1885">
                        <c:v>45003.833455729167</c:v>
                      </c:pt>
                      <c:pt idx="1886">
                        <c:v>45003.843872453705</c:v>
                      </c:pt>
                      <c:pt idx="1887">
                        <c:v>45003.854289178242</c:v>
                      </c:pt>
                      <c:pt idx="1888">
                        <c:v>45003.864705902779</c:v>
                      </c:pt>
                      <c:pt idx="1889">
                        <c:v>45003.875122627316</c:v>
                      </c:pt>
                      <c:pt idx="1890">
                        <c:v>45003.885539351853</c:v>
                      </c:pt>
                      <c:pt idx="1891">
                        <c:v>45003.895956076391</c:v>
                      </c:pt>
                      <c:pt idx="1892">
                        <c:v>45003.906372800928</c:v>
                      </c:pt>
                      <c:pt idx="1893">
                        <c:v>45003.916789525465</c:v>
                      </c:pt>
                      <c:pt idx="1894">
                        <c:v>45003.927206250002</c:v>
                      </c:pt>
                      <c:pt idx="1895">
                        <c:v>45003.937622974539</c:v>
                      </c:pt>
                      <c:pt idx="1896">
                        <c:v>45003.948039699077</c:v>
                      </c:pt>
                      <c:pt idx="1897">
                        <c:v>45003.958456423614</c:v>
                      </c:pt>
                      <c:pt idx="1898">
                        <c:v>45003.968873148151</c:v>
                      </c:pt>
                      <c:pt idx="1899">
                        <c:v>45003.979289872688</c:v>
                      </c:pt>
                      <c:pt idx="1900">
                        <c:v>45003.989706597225</c:v>
                      </c:pt>
                      <c:pt idx="1901">
                        <c:v>45004.000123321763</c:v>
                      </c:pt>
                      <c:pt idx="1902">
                        <c:v>45004.0105400463</c:v>
                      </c:pt>
                      <c:pt idx="1903">
                        <c:v>45004.02095677083</c:v>
                      </c:pt>
                      <c:pt idx="1904">
                        <c:v>45004.031373495367</c:v>
                      </c:pt>
                      <c:pt idx="1905">
                        <c:v>45004.041790219904</c:v>
                      </c:pt>
                      <c:pt idx="1906">
                        <c:v>45004.052206944441</c:v>
                      </c:pt>
                      <c:pt idx="1907">
                        <c:v>45004.062623668979</c:v>
                      </c:pt>
                      <c:pt idx="1908">
                        <c:v>45004.073040393516</c:v>
                      </c:pt>
                      <c:pt idx="1909">
                        <c:v>45004.083457118053</c:v>
                      </c:pt>
                      <c:pt idx="1910">
                        <c:v>45004.09387384259</c:v>
                      </c:pt>
                      <c:pt idx="1911">
                        <c:v>45004.104290567127</c:v>
                      </c:pt>
                      <c:pt idx="1912">
                        <c:v>45004.114707291665</c:v>
                      </c:pt>
                      <c:pt idx="1913">
                        <c:v>45004.125124016202</c:v>
                      </c:pt>
                      <c:pt idx="1914">
                        <c:v>45004.135540740739</c:v>
                      </c:pt>
                      <c:pt idx="1915">
                        <c:v>45004.145957465276</c:v>
                      </c:pt>
                      <c:pt idx="1916">
                        <c:v>45004.156374189814</c:v>
                      </c:pt>
                      <c:pt idx="1917">
                        <c:v>45004.166790914351</c:v>
                      </c:pt>
                      <c:pt idx="1918">
                        <c:v>45004.177207638888</c:v>
                      </c:pt>
                      <c:pt idx="1919">
                        <c:v>45004.187624363425</c:v>
                      </c:pt>
                      <c:pt idx="1920">
                        <c:v>45004.198041087962</c:v>
                      </c:pt>
                      <c:pt idx="1921">
                        <c:v>45004.2084578125</c:v>
                      </c:pt>
                      <c:pt idx="1922">
                        <c:v>45004.218874537037</c:v>
                      </c:pt>
                      <c:pt idx="1923">
                        <c:v>45004.229291261574</c:v>
                      </c:pt>
                      <c:pt idx="1924">
                        <c:v>45004.239707986111</c:v>
                      </c:pt>
                      <c:pt idx="1925">
                        <c:v>45004.250124710648</c:v>
                      </c:pt>
                      <c:pt idx="1926">
                        <c:v>45004.260541435186</c:v>
                      </c:pt>
                      <c:pt idx="1927">
                        <c:v>45004.270958159723</c:v>
                      </c:pt>
                      <c:pt idx="1928">
                        <c:v>45004.28137488426</c:v>
                      </c:pt>
                      <c:pt idx="1929">
                        <c:v>45004.291791608797</c:v>
                      </c:pt>
                      <c:pt idx="1930">
                        <c:v>45004.302208333334</c:v>
                      </c:pt>
                      <c:pt idx="1931">
                        <c:v>45004.312625057872</c:v>
                      </c:pt>
                      <c:pt idx="1932">
                        <c:v>45004.323041782409</c:v>
                      </c:pt>
                      <c:pt idx="1933">
                        <c:v>45004.333458506946</c:v>
                      </c:pt>
                      <c:pt idx="1934">
                        <c:v>45004.343875231483</c:v>
                      </c:pt>
                      <c:pt idx="1935">
                        <c:v>45004.35429195602</c:v>
                      </c:pt>
                      <c:pt idx="1936">
                        <c:v>45004.364708680558</c:v>
                      </c:pt>
                      <c:pt idx="1937">
                        <c:v>45004.375125405095</c:v>
                      </c:pt>
                      <c:pt idx="1938">
                        <c:v>45004.385542129632</c:v>
                      </c:pt>
                      <c:pt idx="1939">
                        <c:v>45004.395958854169</c:v>
                      </c:pt>
                      <c:pt idx="1940">
                        <c:v>45004.406375578707</c:v>
                      </c:pt>
                      <c:pt idx="1941">
                        <c:v>45004.416792303244</c:v>
                      </c:pt>
                      <c:pt idx="1942">
                        <c:v>45004.427209027781</c:v>
                      </c:pt>
                      <c:pt idx="1943">
                        <c:v>45004.437625752318</c:v>
                      </c:pt>
                      <c:pt idx="1944">
                        <c:v>45004.448042476855</c:v>
                      </c:pt>
                      <c:pt idx="1945">
                        <c:v>45004.458459201385</c:v>
                      </c:pt>
                      <c:pt idx="1946">
                        <c:v>45004.468875925922</c:v>
                      </c:pt>
                      <c:pt idx="1947">
                        <c:v>45004.47929265046</c:v>
                      </c:pt>
                      <c:pt idx="1948">
                        <c:v>45004.489709374997</c:v>
                      </c:pt>
                      <c:pt idx="1949">
                        <c:v>45004.500126099534</c:v>
                      </c:pt>
                      <c:pt idx="1950">
                        <c:v>45004.510542824071</c:v>
                      </c:pt>
                      <c:pt idx="1951">
                        <c:v>45004.520959548609</c:v>
                      </c:pt>
                      <c:pt idx="1952">
                        <c:v>45004.531376273146</c:v>
                      </c:pt>
                      <c:pt idx="1953">
                        <c:v>45004.541792997683</c:v>
                      </c:pt>
                      <c:pt idx="1954">
                        <c:v>45004.55220972222</c:v>
                      </c:pt>
                      <c:pt idx="1955">
                        <c:v>45004.562626446757</c:v>
                      </c:pt>
                      <c:pt idx="1956">
                        <c:v>45004.573043171295</c:v>
                      </c:pt>
                      <c:pt idx="1957">
                        <c:v>45004.583459895832</c:v>
                      </c:pt>
                      <c:pt idx="1958">
                        <c:v>45004.593876620369</c:v>
                      </c:pt>
                      <c:pt idx="1959">
                        <c:v>45004.604293344906</c:v>
                      </c:pt>
                      <c:pt idx="1960">
                        <c:v>45004.614710069443</c:v>
                      </c:pt>
                      <c:pt idx="1961">
                        <c:v>45004.625126793981</c:v>
                      </c:pt>
                      <c:pt idx="1962">
                        <c:v>45004.635543518518</c:v>
                      </c:pt>
                      <c:pt idx="1963">
                        <c:v>45004.645960243055</c:v>
                      </c:pt>
                      <c:pt idx="1964">
                        <c:v>45004.656376967592</c:v>
                      </c:pt>
                      <c:pt idx="1965">
                        <c:v>45004.666793692129</c:v>
                      </c:pt>
                      <c:pt idx="1966">
                        <c:v>45004.677210416667</c:v>
                      </c:pt>
                      <c:pt idx="1967">
                        <c:v>45004.687627141204</c:v>
                      </c:pt>
                      <c:pt idx="1968">
                        <c:v>45004.698043865741</c:v>
                      </c:pt>
                      <c:pt idx="1969">
                        <c:v>45004.708460590278</c:v>
                      </c:pt>
                      <c:pt idx="1970">
                        <c:v>45004.718877314815</c:v>
                      </c:pt>
                      <c:pt idx="1971">
                        <c:v>45004.729294039353</c:v>
                      </c:pt>
                      <c:pt idx="1972">
                        <c:v>45004.73971076389</c:v>
                      </c:pt>
                      <c:pt idx="1973">
                        <c:v>45004.750127488427</c:v>
                      </c:pt>
                      <c:pt idx="1974">
                        <c:v>45004.760544212964</c:v>
                      </c:pt>
                      <c:pt idx="1975">
                        <c:v>45004.770960937502</c:v>
                      </c:pt>
                      <c:pt idx="1976">
                        <c:v>45004.781377662039</c:v>
                      </c:pt>
                      <c:pt idx="1977">
                        <c:v>45004.791794386576</c:v>
                      </c:pt>
                      <c:pt idx="1978">
                        <c:v>45004.802211111113</c:v>
                      </c:pt>
                      <c:pt idx="1979">
                        <c:v>45004.81262783565</c:v>
                      </c:pt>
                      <c:pt idx="1980">
                        <c:v>45004.823044560188</c:v>
                      </c:pt>
                      <c:pt idx="1981">
                        <c:v>45004.833461284725</c:v>
                      </c:pt>
                      <c:pt idx="1982">
                        <c:v>45004.843878009262</c:v>
                      </c:pt>
                      <c:pt idx="1983">
                        <c:v>45004.854294733799</c:v>
                      </c:pt>
                      <c:pt idx="1984">
                        <c:v>45004.864711458336</c:v>
                      </c:pt>
                      <c:pt idx="1985">
                        <c:v>45004.875128182874</c:v>
                      </c:pt>
                      <c:pt idx="1986">
                        <c:v>45004.885544907411</c:v>
                      </c:pt>
                      <c:pt idx="1987">
                        <c:v>45004.895961631948</c:v>
                      </c:pt>
                      <c:pt idx="1988">
                        <c:v>45004.906378356478</c:v>
                      </c:pt>
                      <c:pt idx="1989">
                        <c:v>45004.916795081015</c:v>
                      </c:pt>
                      <c:pt idx="1990">
                        <c:v>45004.927211805552</c:v>
                      </c:pt>
                      <c:pt idx="1991">
                        <c:v>45004.93762853009</c:v>
                      </c:pt>
                      <c:pt idx="1992">
                        <c:v>45004.948045254627</c:v>
                      </c:pt>
                      <c:pt idx="1993">
                        <c:v>45004.958461979164</c:v>
                      </c:pt>
                      <c:pt idx="1994">
                        <c:v>45004.968878703701</c:v>
                      </c:pt>
                      <c:pt idx="1995">
                        <c:v>45004.979295428238</c:v>
                      </c:pt>
                      <c:pt idx="1996">
                        <c:v>45004.989712152776</c:v>
                      </c:pt>
                      <c:pt idx="1997">
                        <c:v>45005.000128877313</c:v>
                      </c:pt>
                      <c:pt idx="1998">
                        <c:v>45005.01054560185</c:v>
                      </c:pt>
                      <c:pt idx="1999">
                        <c:v>45005.020962326387</c:v>
                      </c:pt>
                      <c:pt idx="2000">
                        <c:v>45005.031379050924</c:v>
                      </c:pt>
                      <c:pt idx="2001">
                        <c:v>45005.041795775462</c:v>
                      </c:pt>
                      <c:pt idx="2002">
                        <c:v>45005.052212499999</c:v>
                      </c:pt>
                      <c:pt idx="2003">
                        <c:v>45005.062629224536</c:v>
                      </c:pt>
                      <c:pt idx="2004">
                        <c:v>45005.073045949073</c:v>
                      </c:pt>
                      <c:pt idx="2005">
                        <c:v>45005.08346267361</c:v>
                      </c:pt>
                      <c:pt idx="2006">
                        <c:v>45005.093879398148</c:v>
                      </c:pt>
                      <c:pt idx="2007">
                        <c:v>45005.104296122685</c:v>
                      </c:pt>
                      <c:pt idx="2008">
                        <c:v>45005.114712847222</c:v>
                      </c:pt>
                      <c:pt idx="2009">
                        <c:v>45005.125129571759</c:v>
                      </c:pt>
                      <c:pt idx="2010">
                        <c:v>45005.135546296297</c:v>
                      </c:pt>
                      <c:pt idx="2011">
                        <c:v>45005.145963020834</c:v>
                      </c:pt>
                      <c:pt idx="2012">
                        <c:v>45005.156379745371</c:v>
                      </c:pt>
                      <c:pt idx="2013">
                        <c:v>45005.166796469908</c:v>
                      </c:pt>
                      <c:pt idx="2014">
                        <c:v>45005.177213194445</c:v>
                      </c:pt>
                      <c:pt idx="2015">
                        <c:v>45005.187629918983</c:v>
                      </c:pt>
                      <c:pt idx="2016">
                        <c:v>45005.19804664352</c:v>
                      </c:pt>
                      <c:pt idx="2017">
                        <c:v>45005.208463368057</c:v>
                      </c:pt>
                      <c:pt idx="2018">
                        <c:v>45005.218880092594</c:v>
                      </c:pt>
                      <c:pt idx="2019">
                        <c:v>45005.229296817131</c:v>
                      </c:pt>
                      <c:pt idx="2020">
                        <c:v>45005.239713541669</c:v>
                      </c:pt>
                      <c:pt idx="2021">
                        <c:v>45005.250130266206</c:v>
                      </c:pt>
                      <c:pt idx="2022">
                        <c:v>45005.260546990743</c:v>
                      </c:pt>
                      <c:pt idx="2023">
                        <c:v>45005.27096371528</c:v>
                      </c:pt>
                      <c:pt idx="2024">
                        <c:v>45005.281380439817</c:v>
                      </c:pt>
                      <c:pt idx="2025">
                        <c:v>45005.291797164355</c:v>
                      </c:pt>
                      <c:pt idx="2026">
                        <c:v>45005.302213888892</c:v>
                      </c:pt>
                      <c:pt idx="2027">
                        <c:v>45005.312630613429</c:v>
                      </c:pt>
                      <c:pt idx="2028">
                        <c:v>45005.323047337966</c:v>
                      </c:pt>
                      <c:pt idx="2029">
                        <c:v>45005.333464062503</c:v>
                      </c:pt>
                      <c:pt idx="2030">
                        <c:v>45005.343880787033</c:v>
                      </c:pt>
                      <c:pt idx="2031">
                        <c:v>45005.354297511571</c:v>
                      </c:pt>
                      <c:pt idx="2032">
                        <c:v>45005.364714236108</c:v>
                      </c:pt>
                      <c:pt idx="2033">
                        <c:v>45005.375130960645</c:v>
                      </c:pt>
                      <c:pt idx="2034">
                        <c:v>45005.385547685182</c:v>
                      </c:pt>
                      <c:pt idx="2035">
                        <c:v>45005.395964409719</c:v>
                      </c:pt>
                      <c:pt idx="2036">
                        <c:v>45005.406381134257</c:v>
                      </c:pt>
                      <c:pt idx="2037">
                        <c:v>45005.416797858794</c:v>
                      </c:pt>
                      <c:pt idx="2038">
                        <c:v>45005.427214583331</c:v>
                      </c:pt>
                      <c:pt idx="2039">
                        <c:v>45005.437631307868</c:v>
                      </c:pt>
                      <c:pt idx="2040">
                        <c:v>45005.448048032405</c:v>
                      </c:pt>
                      <c:pt idx="2041">
                        <c:v>45005.458464756943</c:v>
                      </c:pt>
                      <c:pt idx="2042">
                        <c:v>45005.46888148148</c:v>
                      </c:pt>
                      <c:pt idx="2043">
                        <c:v>45005.479298206017</c:v>
                      </c:pt>
                      <c:pt idx="2044">
                        <c:v>45005.489714930554</c:v>
                      </c:pt>
                      <c:pt idx="2045">
                        <c:v>45005.500131655092</c:v>
                      </c:pt>
                      <c:pt idx="2046">
                        <c:v>45005.510548379629</c:v>
                      </c:pt>
                      <c:pt idx="2047">
                        <c:v>45005.520965104166</c:v>
                      </c:pt>
                      <c:pt idx="2048">
                        <c:v>45005.531381828703</c:v>
                      </c:pt>
                      <c:pt idx="2049">
                        <c:v>45005.54179855324</c:v>
                      </c:pt>
                      <c:pt idx="2050">
                        <c:v>45005.552215277778</c:v>
                      </c:pt>
                      <c:pt idx="2051">
                        <c:v>45005.562632002315</c:v>
                      </c:pt>
                      <c:pt idx="2052">
                        <c:v>45005.573048726852</c:v>
                      </c:pt>
                      <c:pt idx="2053">
                        <c:v>45005.583465451389</c:v>
                      </c:pt>
                      <c:pt idx="2054">
                        <c:v>45005.593882175926</c:v>
                      </c:pt>
                      <c:pt idx="2055">
                        <c:v>45005.604298900464</c:v>
                      </c:pt>
                      <c:pt idx="2056">
                        <c:v>45005.614715625001</c:v>
                      </c:pt>
                      <c:pt idx="2057">
                        <c:v>45005.625132349538</c:v>
                      </c:pt>
                      <c:pt idx="2058">
                        <c:v>45005.635549074075</c:v>
                      </c:pt>
                      <c:pt idx="2059">
                        <c:v>45005.645965798612</c:v>
                      </c:pt>
                      <c:pt idx="2060">
                        <c:v>45005.65638252315</c:v>
                      </c:pt>
                      <c:pt idx="2061">
                        <c:v>45005.666799247687</c:v>
                      </c:pt>
                      <c:pt idx="2062">
                        <c:v>45005.677215972224</c:v>
                      </c:pt>
                      <c:pt idx="2063">
                        <c:v>45005.687632696761</c:v>
                      </c:pt>
                      <c:pt idx="2064">
                        <c:v>45005.698049421298</c:v>
                      </c:pt>
                      <c:pt idx="2065">
                        <c:v>45005.708466145836</c:v>
                      </c:pt>
                      <c:pt idx="2066">
                        <c:v>45005.718882870373</c:v>
                      </c:pt>
                      <c:pt idx="2067">
                        <c:v>45005.72929959491</c:v>
                      </c:pt>
                      <c:pt idx="2068">
                        <c:v>45005.739716319447</c:v>
                      </c:pt>
                      <c:pt idx="2069">
                        <c:v>45005.750133043985</c:v>
                      </c:pt>
                      <c:pt idx="2070">
                        <c:v>45005.760549768522</c:v>
                      </c:pt>
                      <c:pt idx="2071">
                        <c:v>45005.770966493059</c:v>
                      </c:pt>
                      <c:pt idx="2072">
                        <c:v>45005.781383217596</c:v>
                      </c:pt>
                      <c:pt idx="2073">
                        <c:v>45005.791799942126</c:v>
                      </c:pt>
                      <c:pt idx="2074">
                        <c:v>45005.802216666663</c:v>
                      </c:pt>
                      <c:pt idx="2075">
                        <c:v>45005.812633391201</c:v>
                      </c:pt>
                      <c:pt idx="2076">
                        <c:v>45005.823050115738</c:v>
                      </c:pt>
                      <c:pt idx="2077">
                        <c:v>45005.833466840275</c:v>
                      </c:pt>
                      <c:pt idx="2078">
                        <c:v>45005.843883564812</c:v>
                      </c:pt>
                      <c:pt idx="2079">
                        <c:v>45005.854300289349</c:v>
                      </c:pt>
                      <c:pt idx="2080">
                        <c:v>45005.864717013887</c:v>
                      </c:pt>
                      <c:pt idx="2081">
                        <c:v>45005.875133738424</c:v>
                      </c:pt>
                      <c:pt idx="2082">
                        <c:v>45005.885550462961</c:v>
                      </c:pt>
                      <c:pt idx="2083">
                        <c:v>45005.895967187498</c:v>
                      </c:pt>
                      <c:pt idx="2084">
                        <c:v>45005.906383912035</c:v>
                      </c:pt>
                      <c:pt idx="2085">
                        <c:v>45005.916800636573</c:v>
                      </c:pt>
                      <c:pt idx="2086">
                        <c:v>45005.92721736111</c:v>
                      </c:pt>
                      <c:pt idx="2087">
                        <c:v>45005.937634085647</c:v>
                      </c:pt>
                      <c:pt idx="2088">
                        <c:v>45005.948050810184</c:v>
                      </c:pt>
                      <c:pt idx="2089">
                        <c:v>45005.958467534721</c:v>
                      </c:pt>
                      <c:pt idx="2090">
                        <c:v>45005.968884259259</c:v>
                      </c:pt>
                      <c:pt idx="2091">
                        <c:v>45005.979300983796</c:v>
                      </c:pt>
                      <c:pt idx="2092">
                        <c:v>45005.989717708333</c:v>
                      </c:pt>
                      <c:pt idx="2093">
                        <c:v>45006.00013443287</c:v>
                      </c:pt>
                      <c:pt idx="2094">
                        <c:v>45006.010551157407</c:v>
                      </c:pt>
                      <c:pt idx="2095">
                        <c:v>45006.020967881945</c:v>
                      </c:pt>
                      <c:pt idx="2096">
                        <c:v>45006.031384606482</c:v>
                      </c:pt>
                      <c:pt idx="2097">
                        <c:v>45006.041801331019</c:v>
                      </c:pt>
                      <c:pt idx="2098">
                        <c:v>45006.052218055556</c:v>
                      </c:pt>
                      <c:pt idx="2099">
                        <c:v>45006.062634780094</c:v>
                      </c:pt>
                      <c:pt idx="2100">
                        <c:v>45006.073051504631</c:v>
                      </c:pt>
                      <c:pt idx="2101">
                        <c:v>45006.083468229168</c:v>
                      </c:pt>
                      <c:pt idx="2102">
                        <c:v>45006.093884953705</c:v>
                      </c:pt>
                      <c:pt idx="2103">
                        <c:v>45006.104301678242</c:v>
                      </c:pt>
                      <c:pt idx="2104">
                        <c:v>45006.11471840278</c:v>
                      </c:pt>
                      <c:pt idx="2105">
                        <c:v>45006.125135127317</c:v>
                      </c:pt>
                      <c:pt idx="2106">
                        <c:v>45006.135551851854</c:v>
                      </c:pt>
                      <c:pt idx="2107">
                        <c:v>45006.145968576391</c:v>
                      </c:pt>
                      <c:pt idx="2108">
                        <c:v>45006.156385300928</c:v>
                      </c:pt>
                      <c:pt idx="2109">
                        <c:v>45006.166802025466</c:v>
                      </c:pt>
                      <c:pt idx="2110">
                        <c:v>45006.177218750003</c:v>
                      </c:pt>
                      <c:pt idx="2111">
                        <c:v>45006.18763547454</c:v>
                      </c:pt>
                      <c:pt idx="2112">
                        <c:v>45006.198052199077</c:v>
                      </c:pt>
                      <c:pt idx="2113">
                        <c:v>45006.208468923614</c:v>
                      </c:pt>
                      <c:pt idx="2114">
                        <c:v>45006.218885648152</c:v>
                      </c:pt>
                      <c:pt idx="2115">
                        <c:v>45006.229302372682</c:v>
                      </c:pt>
                      <c:pt idx="2116">
                        <c:v>45006.239719097219</c:v>
                      </c:pt>
                      <c:pt idx="2117">
                        <c:v>45006.250135821756</c:v>
                      </c:pt>
                      <c:pt idx="2118">
                        <c:v>45006.260552546293</c:v>
                      </c:pt>
                      <c:pt idx="2119">
                        <c:v>45006.27096927083</c:v>
                      </c:pt>
                      <c:pt idx="2120">
                        <c:v>45006.281385995368</c:v>
                      </c:pt>
                      <c:pt idx="2121">
                        <c:v>45006.291802719905</c:v>
                      </c:pt>
                      <c:pt idx="2122">
                        <c:v>45006.302219444442</c:v>
                      </c:pt>
                      <c:pt idx="2123">
                        <c:v>45006.312636168979</c:v>
                      </c:pt>
                      <c:pt idx="2124">
                        <c:v>45006.323052893516</c:v>
                      </c:pt>
                      <c:pt idx="2125">
                        <c:v>45006.333469618054</c:v>
                      </c:pt>
                      <c:pt idx="2126">
                        <c:v>45006.343886342591</c:v>
                      </c:pt>
                      <c:pt idx="2127">
                        <c:v>45006.354303067128</c:v>
                      </c:pt>
                      <c:pt idx="2128">
                        <c:v>45006.364719791665</c:v>
                      </c:pt>
                      <c:pt idx="2129">
                        <c:v>45006.375136516202</c:v>
                      </c:pt>
                      <c:pt idx="2130">
                        <c:v>45006.38555324074</c:v>
                      </c:pt>
                      <c:pt idx="2131">
                        <c:v>45006.395969965277</c:v>
                      </c:pt>
                      <c:pt idx="2132">
                        <c:v>45006.406386689814</c:v>
                      </c:pt>
                      <c:pt idx="2133">
                        <c:v>45006.416803414351</c:v>
                      </c:pt>
                      <c:pt idx="2134">
                        <c:v>45006.427220138889</c:v>
                      </c:pt>
                      <c:pt idx="2135">
                        <c:v>45006.437636863426</c:v>
                      </c:pt>
                      <c:pt idx="2136">
                        <c:v>45006.448053587963</c:v>
                      </c:pt>
                      <c:pt idx="2137">
                        <c:v>45006.4584703125</c:v>
                      </c:pt>
                      <c:pt idx="2138">
                        <c:v>45006.468887037037</c:v>
                      </c:pt>
                      <c:pt idx="2139">
                        <c:v>45006.479303761575</c:v>
                      </c:pt>
                      <c:pt idx="2140">
                        <c:v>45006.489720486112</c:v>
                      </c:pt>
                      <c:pt idx="2141">
                        <c:v>45006.500137210649</c:v>
                      </c:pt>
                      <c:pt idx="2142">
                        <c:v>45006.510553935186</c:v>
                      </c:pt>
                      <c:pt idx="2143">
                        <c:v>45006.520970659723</c:v>
                      </c:pt>
                      <c:pt idx="2144">
                        <c:v>45006.531387384261</c:v>
                      </c:pt>
                      <c:pt idx="2145">
                        <c:v>45006.541804108798</c:v>
                      </c:pt>
                      <c:pt idx="2146">
                        <c:v>45006.552220833335</c:v>
                      </c:pt>
                      <c:pt idx="2147">
                        <c:v>45006.562637557872</c:v>
                      </c:pt>
                      <c:pt idx="2148">
                        <c:v>45006.573054282409</c:v>
                      </c:pt>
                      <c:pt idx="2149">
                        <c:v>45006.583471006947</c:v>
                      </c:pt>
                      <c:pt idx="2150">
                        <c:v>45006.593887731484</c:v>
                      </c:pt>
                      <c:pt idx="2151">
                        <c:v>45006.604304456021</c:v>
                      </c:pt>
                      <c:pt idx="2152">
                        <c:v>45006.614721180558</c:v>
                      </c:pt>
                      <c:pt idx="2153">
                        <c:v>45006.625137905095</c:v>
                      </c:pt>
                      <c:pt idx="2154">
                        <c:v>45006.635554629633</c:v>
                      </c:pt>
                      <c:pt idx="2155">
                        <c:v>45006.64597135417</c:v>
                      </c:pt>
                      <c:pt idx="2156">
                        <c:v>45006.656388078707</c:v>
                      </c:pt>
                      <c:pt idx="2157">
                        <c:v>45006.666804803244</c:v>
                      </c:pt>
                      <c:pt idx="2158">
                        <c:v>45006.677221527774</c:v>
                      </c:pt>
                      <c:pt idx="2159">
                        <c:v>45006.687638252311</c:v>
                      </c:pt>
                      <c:pt idx="2160">
                        <c:v>45006.698054976849</c:v>
                      </c:pt>
                      <c:pt idx="2161">
                        <c:v>45006.708471701386</c:v>
                      </c:pt>
                      <c:pt idx="2162">
                        <c:v>45006.718888425923</c:v>
                      </c:pt>
                      <c:pt idx="2163">
                        <c:v>45006.72930515046</c:v>
                      </c:pt>
                      <c:pt idx="2164">
                        <c:v>45006.739721874997</c:v>
                      </c:pt>
                      <c:pt idx="2165">
                        <c:v>45006.750138599535</c:v>
                      </c:pt>
                      <c:pt idx="2166">
                        <c:v>45006.760555324072</c:v>
                      </c:pt>
                      <c:pt idx="2167">
                        <c:v>45006.770972048609</c:v>
                      </c:pt>
                      <c:pt idx="2168">
                        <c:v>45006.781388773146</c:v>
                      </c:pt>
                      <c:pt idx="2169">
                        <c:v>45006.791805497684</c:v>
                      </c:pt>
                      <c:pt idx="2170">
                        <c:v>45006.802222222221</c:v>
                      </c:pt>
                      <c:pt idx="2171">
                        <c:v>45006.812638946758</c:v>
                      </c:pt>
                      <c:pt idx="2172">
                        <c:v>45006.823055671295</c:v>
                      </c:pt>
                      <c:pt idx="2173">
                        <c:v>45006.833472395832</c:v>
                      </c:pt>
                      <c:pt idx="2174">
                        <c:v>45006.84388912037</c:v>
                      </c:pt>
                      <c:pt idx="2175">
                        <c:v>45006.854305844907</c:v>
                      </c:pt>
                      <c:pt idx="2176">
                        <c:v>45006.864722569444</c:v>
                      </c:pt>
                      <c:pt idx="2177">
                        <c:v>45006.875139293981</c:v>
                      </c:pt>
                      <c:pt idx="2178">
                        <c:v>45006.885556018518</c:v>
                      </c:pt>
                      <c:pt idx="2179">
                        <c:v>45006.895972743056</c:v>
                      </c:pt>
                      <c:pt idx="2180">
                        <c:v>45006.906389467593</c:v>
                      </c:pt>
                      <c:pt idx="2181">
                        <c:v>45006.91680619213</c:v>
                      </c:pt>
                      <c:pt idx="2182">
                        <c:v>45006.927222916667</c:v>
                      </c:pt>
                      <c:pt idx="2183">
                        <c:v>45006.937639641204</c:v>
                      </c:pt>
                      <c:pt idx="2184">
                        <c:v>45006.948056365742</c:v>
                      </c:pt>
                      <c:pt idx="2185">
                        <c:v>45006.958473090279</c:v>
                      </c:pt>
                      <c:pt idx="2186">
                        <c:v>45006.968889814816</c:v>
                      </c:pt>
                      <c:pt idx="2187">
                        <c:v>45006.979306539353</c:v>
                      </c:pt>
                      <c:pt idx="2188">
                        <c:v>45006.98972326389</c:v>
                      </c:pt>
                      <c:pt idx="2189">
                        <c:v>45007.000139988428</c:v>
                      </c:pt>
                      <c:pt idx="2190">
                        <c:v>45007.010556712965</c:v>
                      </c:pt>
                      <c:pt idx="2191">
                        <c:v>45007.020973437502</c:v>
                      </c:pt>
                      <c:pt idx="2192">
                        <c:v>45007.031390162039</c:v>
                      </c:pt>
                      <c:pt idx="2193">
                        <c:v>45007.041806886577</c:v>
                      </c:pt>
                      <c:pt idx="2194">
                        <c:v>45007.052223611114</c:v>
                      </c:pt>
                      <c:pt idx="2195">
                        <c:v>45007.062640335651</c:v>
                      </c:pt>
                      <c:pt idx="2196">
                        <c:v>45007.073057060188</c:v>
                      </c:pt>
                      <c:pt idx="2197">
                        <c:v>45007.083473784725</c:v>
                      </c:pt>
                      <c:pt idx="2198">
                        <c:v>45007.093890509263</c:v>
                      </c:pt>
                      <c:pt idx="2199">
                        <c:v>45007.1043072338</c:v>
                      </c:pt>
                      <c:pt idx="2200">
                        <c:v>45007.11472395833</c:v>
                      </c:pt>
                      <c:pt idx="2201">
                        <c:v>45007.125140682867</c:v>
                      </c:pt>
                      <c:pt idx="2202">
                        <c:v>45007.135557407404</c:v>
                      </c:pt>
                      <c:pt idx="2203">
                        <c:v>45007.145974131941</c:v>
                      </c:pt>
                      <c:pt idx="2204">
                        <c:v>45007.156390856479</c:v>
                      </c:pt>
                      <c:pt idx="2205">
                        <c:v>45007.166807581016</c:v>
                      </c:pt>
                      <c:pt idx="2206">
                        <c:v>45007.177224305553</c:v>
                      </c:pt>
                      <c:pt idx="2207">
                        <c:v>45007.18764103009</c:v>
                      </c:pt>
                      <c:pt idx="2208">
                        <c:v>45007.198057754627</c:v>
                      </c:pt>
                      <c:pt idx="2209">
                        <c:v>45007.208474479165</c:v>
                      </c:pt>
                      <c:pt idx="2210">
                        <c:v>45007.218891203702</c:v>
                      </c:pt>
                      <c:pt idx="2211">
                        <c:v>45007.229307928239</c:v>
                      </c:pt>
                      <c:pt idx="2212">
                        <c:v>45007.239724652776</c:v>
                      </c:pt>
                      <c:pt idx="2213">
                        <c:v>45007.250141377313</c:v>
                      </c:pt>
                      <c:pt idx="2214">
                        <c:v>45007.260558101851</c:v>
                      </c:pt>
                      <c:pt idx="2215">
                        <c:v>45007.270974826388</c:v>
                      </c:pt>
                      <c:pt idx="2216">
                        <c:v>45007.281391550925</c:v>
                      </c:pt>
                      <c:pt idx="2217">
                        <c:v>45007.291808275462</c:v>
                      </c:pt>
                      <c:pt idx="2218">
                        <c:v>45007.302224999999</c:v>
                      </c:pt>
                      <c:pt idx="2219">
                        <c:v>45007.312641724537</c:v>
                      </c:pt>
                      <c:pt idx="2220">
                        <c:v>45007.323058449074</c:v>
                      </c:pt>
                      <c:pt idx="2221">
                        <c:v>45007.333475173611</c:v>
                      </c:pt>
                      <c:pt idx="2222">
                        <c:v>45007.343891898148</c:v>
                      </c:pt>
                      <c:pt idx="2223">
                        <c:v>45007.354308622685</c:v>
                      </c:pt>
                      <c:pt idx="2224">
                        <c:v>45007.364725347223</c:v>
                      </c:pt>
                      <c:pt idx="2225">
                        <c:v>45007.37514207176</c:v>
                      </c:pt>
                      <c:pt idx="2226">
                        <c:v>45007.385558796297</c:v>
                      </c:pt>
                      <c:pt idx="2227">
                        <c:v>45007.395975520834</c:v>
                      </c:pt>
                      <c:pt idx="2228">
                        <c:v>45007.406392245372</c:v>
                      </c:pt>
                      <c:pt idx="2229">
                        <c:v>45007.416808969909</c:v>
                      </c:pt>
                      <c:pt idx="2230">
                        <c:v>45007.427225694446</c:v>
                      </c:pt>
                      <c:pt idx="2231">
                        <c:v>45007.437642418983</c:v>
                      </c:pt>
                      <c:pt idx="2232">
                        <c:v>45007.44805914352</c:v>
                      </c:pt>
                      <c:pt idx="2233">
                        <c:v>45007.458475868058</c:v>
                      </c:pt>
                      <c:pt idx="2234">
                        <c:v>45007.468892592595</c:v>
                      </c:pt>
                      <c:pt idx="2235">
                        <c:v>45007.479309317132</c:v>
                      </c:pt>
                      <c:pt idx="2236">
                        <c:v>45007.489726041669</c:v>
                      </c:pt>
                      <c:pt idx="2237">
                        <c:v>45007.500142766206</c:v>
                      </c:pt>
                      <c:pt idx="2238">
                        <c:v>45007.510559490744</c:v>
                      </c:pt>
                      <c:pt idx="2239">
                        <c:v>45007.520976215281</c:v>
                      </c:pt>
                      <c:pt idx="2240">
                        <c:v>45007.531392939818</c:v>
                      </c:pt>
                      <c:pt idx="2241">
                        <c:v>45007.541809664355</c:v>
                      </c:pt>
                      <c:pt idx="2242">
                        <c:v>45007.552226388892</c:v>
                      </c:pt>
                      <c:pt idx="2243">
                        <c:v>45007.562643113422</c:v>
                      </c:pt>
                      <c:pt idx="2244">
                        <c:v>45007.57305983796</c:v>
                      </c:pt>
                      <c:pt idx="2245">
                        <c:v>45007.583476562497</c:v>
                      </c:pt>
                      <c:pt idx="2246">
                        <c:v>45007.593893287034</c:v>
                      </c:pt>
                      <c:pt idx="2247">
                        <c:v>45007.604310011571</c:v>
                      </c:pt>
                      <c:pt idx="2248">
                        <c:v>45007.614726736108</c:v>
                      </c:pt>
                      <c:pt idx="2249">
                        <c:v>45007.625143460646</c:v>
                      </c:pt>
                      <c:pt idx="2250">
                        <c:v>45007.635560185183</c:v>
                      </c:pt>
                      <c:pt idx="2251">
                        <c:v>45007.64597690972</c:v>
                      </c:pt>
                      <c:pt idx="2252">
                        <c:v>45007.656393634257</c:v>
                      </c:pt>
                      <c:pt idx="2253">
                        <c:v>45007.666810358794</c:v>
                      </c:pt>
                      <c:pt idx="2254">
                        <c:v>45007.677227083332</c:v>
                      </c:pt>
                      <c:pt idx="2255">
                        <c:v>45007.687643807869</c:v>
                      </c:pt>
                      <c:pt idx="2256">
                        <c:v>45007.698060532406</c:v>
                      </c:pt>
                      <c:pt idx="2257">
                        <c:v>45007.708477256943</c:v>
                      </c:pt>
                      <c:pt idx="2258">
                        <c:v>45007.718893981481</c:v>
                      </c:pt>
                      <c:pt idx="2259">
                        <c:v>45007.729310706018</c:v>
                      </c:pt>
                      <c:pt idx="2260">
                        <c:v>45007.739727430555</c:v>
                      </c:pt>
                      <c:pt idx="2261">
                        <c:v>45007.750144155092</c:v>
                      </c:pt>
                      <c:pt idx="2262">
                        <c:v>45007.760560879629</c:v>
                      </c:pt>
                      <c:pt idx="2263">
                        <c:v>45007.770977604167</c:v>
                      </c:pt>
                      <c:pt idx="2264">
                        <c:v>45007.781394328704</c:v>
                      </c:pt>
                      <c:pt idx="2265">
                        <c:v>45007.791811053241</c:v>
                      </c:pt>
                      <c:pt idx="2266">
                        <c:v>45007.802227777778</c:v>
                      </c:pt>
                      <c:pt idx="2267">
                        <c:v>45007.812644502315</c:v>
                      </c:pt>
                      <c:pt idx="2268">
                        <c:v>45007.823061226853</c:v>
                      </c:pt>
                      <c:pt idx="2269">
                        <c:v>45007.83347795139</c:v>
                      </c:pt>
                      <c:pt idx="2270">
                        <c:v>45007.843894675927</c:v>
                      </c:pt>
                      <c:pt idx="2271">
                        <c:v>45007.854311400464</c:v>
                      </c:pt>
                      <c:pt idx="2272">
                        <c:v>45007.864728125001</c:v>
                      </c:pt>
                      <c:pt idx="2273">
                        <c:v>45007.875144849539</c:v>
                      </c:pt>
                      <c:pt idx="2274">
                        <c:v>45007.885561574076</c:v>
                      </c:pt>
                      <c:pt idx="2275">
                        <c:v>45007.895978298613</c:v>
                      </c:pt>
                      <c:pt idx="2276">
                        <c:v>45007.90639502315</c:v>
                      </c:pt>
                      <c:pt idx="2277">
                        <c:v>45007.916811747687</c:v>
                      </c:pt>
                      <c:pt idx="2278">
                        <c:v>45007.927228472225</c:v>
                      </c:pt>
                      <c:pt idx="2279">
                        <c:v>45007.937645196762</c:v>
                      </c:pt>
                      <c:pt idx="2280">
                        <c:v>45007.948061921299</c:v>
                      </c:pt>
                      <c:pt idx="2281">
                        <c:v>45007.958478645836</c:v>
                      </c:pt>
                      <c:pt idx="2282">
                        <c:v>45007.968895370374</c:v>
                      </c:pt>
                      <c:pt idx="2283">
                        <c:v>45007.979312094911</c:v>
                      </c:pt>
                      <c:pt idx="2284">
                        <c:v>45007.989728819448</c:v>
                      </c:pt>
                      <c:pt idx="2285">
                        <c:v>45008.000145543978</c:v>
                      </c:pt>
                      <c:pt idx="2286">
                        <c:v>45008.010562268515</c:v>
                      </c:pt>
                      <c:pt idx="2287">
                        <c:v>45008.020978993052</c:v>
                      </c:pt>
                      <c:pt idx="2288">
                        <c:v>45008.031395717589</c:v>
                      </c:pt>
                      <c:pt idx="2289">
                        <c:v>45008.041812442127</c:v>
                      </c:pt>
                      <c:pt idx="2290">
                        <c:v>45008.052229166664</c:v>
                      </c:pt>
                      <c:pt idx="2291">
                        <c:v>45008.062645891201</c:v>
                      </c:pt>
                      <c:pt idx="2292">
                        <c:v>45008.073062615738</c:v>
                      </c:pt>
                      <c:pt idx="2293">
                        <c:v>45008.083479340276</c:v>
                      </c:pt>
                      <c:pt idx="2294">
                        <c:v>45008.093896064813</c:v>
                      </c:pt>
                      <c:pt idx="2295">
                        <c:v>45008.10431278935</c:v>
                      </c:pt>
                      <c:pt idx="2296">
                        <c:v>45008.114729513887</c:v>
                      </c:pt>
                      <c:pt idx="2297">
                        <c:v>45008.125146238424</c:v>
                      </c:pt>
                      <c:pt idx="2298">
                        <c:v>45008.135562962962</c:v>
                      </c:pt>
                      <c:pt idx="2299">
                        <c:v>45008.145979687499</c:v>
                      </c:pt>
                      <c:pt idx="2300">
                        <c:v>45008.156396412036</c:v>
                      </c:pt>
                      <c:pt idx="2301">
                        <c:v>45008.166813136573</c:v>
                      </c:pt>
                      <c:pt idx="2302">
                        <c:v>45008.17722986111</c:v>
                      </c:pt>
                      <c:pt idx="2303">
                        <c:v>45008.187646585648</c:v>
                      </c:pt>
                      <c:pt idx="2304">
                        <c:v>45008.198063310185</c:v>
                      </c:pt>
                      <c:pt idx="2305">
                        <c:v>45008.208480034722</c:v>
                      </c:pt>
                      <c:pt idx="2306">
                        <c:v>45008.218896759259</c:v>
                      </c:pt>
                      <c:pt idx="2307">
                        <c:v>45008.229313483796</c:v>
                      </c:pt>
                      <c:pt idx="2308">
                        <c:v>45008.239730208334</c:v>
                      </c:pt>
                      <c:pt idx="2309">
                        <c:v>45008.250146932871</c:v>
                      </c:pt>
                      <c:pt idx="2310">
                        <c:v>45008.260563657408</c:v>
                      </c:pt>
                      <c:pt idx="2311">
                        <c:v>45008.270980381945</c:v>
                      </c:pt>
                      <c:pt idx="2312">
                        <c:v>45008.281397106482</c:v>
                      </c:pt>
                      <c:pt idx="2313">
                        <c:v>45008.29181383102</c:v>
                      </c:pt>
                      <c:pt idx="2314">
                        <c:v>45008.302230555557</c:v>
                      </c:pt>
                      <c:pt idx="2315">
                        <c:v>45008.312647280094</c:v>
                      </c:pt>
                      <c:pt idx="2316">
                        <c:v>45008.323064004631</c:v>
                      </c:pt>
                      <c:pt idx="2317">
                        <c:v>45008.333480729169</c:v>
                      </c:pt>
                      <c:pt idx="2318">
                        <c:v>45008.343897453706</c:v>
                      </c:pt>
                      <c:pt idx="2319">
                        <c:v>45008.354314178243</c:v>
                      </c:pt>
                      <c:pt idx="2320">
                        <c:v>45008.36473090278</c:v>
                      </c:pt>
                      <c:pt idx="2321">
                        <c:v>45008.375147627317</c:v>
                      </c:pt>
                      <c:pt idx="2322">
                        <c:v>45008.385564351855</c:v>
                      </c:pt>
                      <c:pt idx="2323">
                        <c:v>45008.395981076392</c:v>
                      </c:pt>
                      <c:pt idx="2324">
                        <c:v>45008.406397800929</c:v>
                      </c:pt>
                      <c:pt idx="2325">
                        <c:v>45008.416814525466</c:v>
                      </c:pt>
                      <c:pt idx="2326">
                        <c:v>45008.427231250003</c:v>
                      </c:pt>
                      <c:pt idx="2327">
                        <c:v>45008.437647974541</c:v>
                      </c:pt>
                      <c:pt idx="2328">
                        <c:v>45008.448064699071</c:v>
                      </c:pt>
                      <c:pt idx="2329">
                        <c:v>45008.458481423608</c:v>
                      </c:pt>
                      <c:pt idx="2330">
                        <c:v>45008.468898148145</c:v>
                      </c:pt>
                      <c:pt idx="2331">
                        <c:v>45008.479314872682</c:v>
                      </c:pt>
                      <c:pt idx="2332">
                        <c:v>45008.489731597219</c:v>
                      </c:pt>
                      <c:pt idx="2333">
                        <c:v>45008.500148321757</c:v>
                      </c:pt>
                      <c:pt idx="2334">
                        <c:v>45008.510565046294</c:v>
                      </c:pt>
                      <c:pt idx="2335">
                        <c:v>45008.520981770831</c:v>
                      </c:pt>
                      <c:pt idx="2336">
                        <c:v>45008.531398495368</c:v>
                      </c:pt>
                      <c:pt idx="2337">
                        <c:v>45008.541815219905</c:v>
                      </c:pt>
                      <c:pt idx="2338">
                        <c:v>45008.552231944443</c:v>
                      </c:pt>
                      <c:pt idx="2339">
                        <c:v>45008.56264866898</c:v>
                      </c:pt>
                      <c:pt idx="2340">
                        <c:v>45008.573065393517</c:v>
                      </c:pt>
                      <c:pt idx="2341">
                        <c:v>45008.583482118054</c:v>
                      </c:pt>
                      <c:pt idx="2342">
                        <c:v>45008.593898842591</c:v>
                      </c:pt>
                      <c:pt idx="2343">
                        <c:v>45008.604315567129</c:v>
                      </c:pt>
                      <c:pt idx="2344">
                        <c:v>45008.614732291666</c:v>
                      </c:pt>
                      <c:pt idx="2345">
                        <c:v>45008.625149016203</c:v>
                      </c:pt>
                      <c:pt idx="2346">
                        <c:v>45008.63556574074</c:v>
                      </c:pt>
                      <c:pt idx="2347">
                        <c:v>45008.645982465277</c:v>
                      </c:pt>
                      <c:pt idx="2348">
                        <c:v>45008.656399189815</c:v>
                      </c:pt>
                      <c:pt idx="2349">
                        <c:v>45008.666815914352</c:v>
                      </c:pt>
                      <c:pt idx="2350">
                        <c:v>45008.677232638889</c:v>
                      </c:pt>
                      <c:pt idx="2351">
                        <c:v>45008.687649363426</c:v>
                      </c:pt>
                      <c:pt idx="2352">
                        <c:v>45008.698066087964</c:v>
                      </c:pt>
                      <c:pt idx="2353">
                        <c:v>45008.708482812501</c:v>
                      </c:pt>
                      <c:pt idx="2354">
                        <c:v>45008.718899537038</c:v>
                      </c:pt>
                      <c:pt idx="2355">
                        <c:v>45008.729316261575</c:v>
                      </c:pt>
                      <c:pt idx="2356">
                        <c:v>45008.739732986112</c:v>
                      </c:pt>
                      <c:pt idx="2357">
                        <c:v>45008.75014971065</c:v>
                      </c:pt>
                      <c:pt idx="2358">
                        <c:v>45008.760566435187</c:v>
                      </c:pt>
                      <c:pt idx="2359">
                        <c:v>45008.770983159724</c:v>
                      </c:pt>
                      <c:pt idx="2360">
                        <c:v>45008.781399884261</c:v>
                      </c:pt>
                      <c:pt idx="2361">
                        <c:v>45008.791816608798</c:v>
                      </c:pt>
                      <c:pt idx="2362">
                        <c:v>45008.802233333336</c:v>
                      </c:pt>
                      <c:pt idx="2363">
                        <c:v>45008.812650057873</c:v>
                      </c:pt>
                      <c:pt idx="2364">
                        <c:v>45008.82306678241</c:v>
                      </c:pt>
                      <c:pt idx="2365">
                        <c:v>45008.833483506947</c:v>
                      </c:pt>
                      <c:pt idx="2366">
                        <c:v>45008.843900231484</c:v>
                      </c:pt>
                      <c:pt idx="2367">
                        <c:v>45008.854316956022</c:v>
                      </c:pt>
                      <c:pt idx="2368">
                        <c:v>45008.864733680559</c:v>
                      </c:pt>
                      <c:pt idx="2369">
                        <c:v>45008.875150405096</c:v>
                      </c:pt>
                      <c:pt idx="2370">
                        <c:v>45008.885567129626</c:v>
                      </c:pt>
                      <c:pt idx="2371">
                        <c:v>45008.895983854163</c:v>
                      </c:pt>
                      <c:pt idx="2372">
                        <c:v>45008.9064005787</c:v>
                      </c:pt>
                      <c:pt idx="2373">
                        <c:v>45008.916817303238</c:v>
                      </c:pt>
                      <c:pt idx="2374">
                        <c:v>45008.927234027775</c:v>
                      </c:pt>
                      <c:pt idx="2375">
                        <c:v>45008.937650752312</c:v>
                      </c:pt>
                      <c:pt idx="2376">
                        <c:v>45008.948067476849</c:v>
                      </c:pt>
                      <c:pt idx="2377">
                        <c:v>45008.958484201386</c:v>
                      </c:pt>
                      <c:pt idx="2378">
                        <c:v>45008.968900925924</c:v>
                      </c:pt>
                      <c:pt idx="2379">
                        <c:v>45008.979317650461</c:v>
                      </c:pt>
                      <c:pt idx="2380">
                        <c:v>45008.989734374998</c:v>
                      </c:pt>
                      <c:pt idx="2381">
                        <c:v>45009.000151099535</c:v>
                      </c:pt>
                      <c:pt idx="2382">
                        <c:v>45009.010567824072</c:v>
                      </c:pt>
                      <c:pt idx="2383">
                        <c:v>45009.02098454861</c:v>
                      </c:pt>
                      <c:pt idx="2384">
                        <c:v>45009.031401273147</c:v>
                      </c:pt>
                      <c:pt idx="2385">
                        <c:v>45009.041817997684</c:v>
                      </c:pt>
                      <c:pt idx="2386">
                        <c:v>45009.052234722221</c:v>
                      </c:pt>
                      <c:pt idx="2387">
                        <c:v>45009.062651446759</c:v>
                      </c:pt>
                      <c:pt idx="2388">
                        <c:v>45009.073068171296</c:v>
                      </c:pt>
                      <c:pt idx="2389">
                        <c:v>45009.083484895833</c:v>
                      </c:pt>
                      <c:pt idx="2390">
                        <c:v>45009.09390162037</c:v>
                      </c:pt>
                      <c:pt idx="2391">
                        <c:v>45009.104318344907</c:v>
                      </c:pt>
                      <c:pt idx="2392">
                        <c:v>45009.114735069445</c:v>
                      </c:pt>
                      <c:pt idx="2393">
                        <c:v>45009.125151793982</c:v>
                      </c:pt>
                      <c:pt idx="2394">
                        <c:v>45009.135568518519</c:v>
                      </c:pt>
                      <c:pt idx="2395">
                        <c:v>45009.145985243056</c:v>
                      </c:pt>
                      <c:pt idx="2396">
                        <c:v>45009.156401967593</c:v>
                      </c:pt>
                      <c:pt idx="2397">
                        <c:v>45009.166818692131</c:v>
                      </c:pt>
                      <c:pt idx="2398">
                        <c:v>45009.177235416668</c:v>
                      </c:pt>
                      <c:pt idx="2399">
                        <c:v>45009.187652141205</c:v>
                      </c:pt>
                      <c:pt idx="2400">
                        <c:v>45009.198068865742</c:v>
                      </c:pt>
                      <c:pt idx="2401">
                        <c:v>45009.208485590279</c:v>
                      </c:pt>
                      <c:pt idx="2402">
                        <c:v>45009.218902314817</c:v>
                      </c:pt>
                      <c:pt idx="2403">
                        <c:v>45009.229319039354</c:v>
                      </c:pt>
                      <c:pt idx="2404">
                        <c:v>45009.239735763891</c:v>
                      </c:pt>
                      <c:pt idx="2405">
                        <c:v>45009.250152488428</c:v>
                      </c:pt>
                      <c:pt idx="2406">
                        <c:v>45009.260569212965</c:v>
                      </c:pt>
                      <c:pt idx="2407">
                        <c:v>45009.270985937503</c:v>
                      </c:pt>
                      <c:pt idx="2408">
                        <c:v>45009.28140266204</c:v>
                      </c:pt>
                      <c:pt idx="2409">
                        <c:v>45009.291819386577</c:v>
                      </c:pt>
                      <c:pt idx="2410">
                        <c:v>45009.302236111114</c:v>
                      </c:pt>
                      <c:pt idx="2411">
                        <c:v>45009.312652835652</c:v>
                      </c:pt>
                      <c:pt idx="2412">
                        <c:v>45009.323069560189</c:v>
                      </c:pt>
                      <c:pt idx="2413">
                        <c:v>45009.333486284719</c:v>
                      </c:pt>
                      <c:pt idx="2414">
                        <c:v>45009.343903009256</c:v>
                      </c:pt>
                      <c:pt idx="2415">
                        <c:v>45009.354319733793</c:v>
                      </c:pt>
                      <c:pt idx="2416">
                        <c:v>45009.36473645833</c:v>
                      </c:pt>
                      <c:pt idx="2417">
                        <c:v>45009.375153182868</c:v>
                      </c:pt>
                      <c:pt idx="2418">
                        <c:v>45009.385569907405</c:v>
                      </c:pt>
                      <c:pt idx="2419">
                        <c:v>45009.395986631942</c:v>
                      </c:pt>
                      <c:pt idx="2420">
                        <c:v>45009.406403356479</c:v>
                      </c:pt>
                      <c:pt idx="2421">
                        <c:v>45009.416820081016</c:v>
                      </c:pt>
                      <c:pt idx="2422">
                        <c:v>45009.427236805554</c:v>
                      </c:pt>
                      <c:pt idx="2423">
                        <c:v>45009.437653530091</c:v>
                      </c:pt>
                      <c:pt idx="2424">
                        <c:v>45009.448070254628</c:v>
                      </c:pt>
                      <c:pt idx="2425">
                        <c:v>45009.458486979165</c:v>
                      </c:pt>
                      <c:pt idx="2426">
                        <c:v>45009.468903703702</c:v>
                      </c:pt>
                      <c:pt idx="2427">
                        <c:v>45009.47932042824</c:v>
                      </c:pt>
                      <c:pt idx="2428">
                        <c:v>45009.489737152777</c:v>
                      </c:pt>
                      <c:pt idx="2429">
                        <c:v>45009.500153877314</c:v>
                      </c:pt>
                      <c:pt idx="2430">
                        <c:v>45009.510570601851</c:v>
                      </c:pt>
                      <c:pt idx="2431">
                        <c:v>45009.520987326388</c:v>
                      </c:pt>
                      <c:pt idx="2432">
                        <c:v>45009.531404050926</c:v>
                      </c:pt>
                      <c:pt idx="2433">
                        <c:v>45009.541820775463</c:v>
                      </c:pt>
                      <c:pt idx="2434">
                        <c:v>45009.5522375</c:v>
                      </c:pt>
                      <c:pt idx="2435">
                        <c:v>45009.562654224537</c:v>
                      </c:pt>
                      <c:pt idx="2436">
                        <c:v>45009.573070949074</c:v>
                      </c:pt>
                      <c:pt idx="2437">
                        <c:v>45009.583487673612</c:v>
                      </c:pt>
                      <c:pt idx="2438">
                        <c:v>45009.593904398149</c:v>
                      </c:pt>
                      <c:pt idx="2439">
                        <c:v>45009.604321122686</c:v>
                      </c:pt>
                      <c:pt idx="2440">
                        <c:v>45009.614737847223</c:v>
                      </c:pt>
                      <c:pt idx="2441">
                        <c:v>45009.625154571761</c:v>
                      </c:pt>
                      <c:pt idx="2442">
                        <c:v>45009.635571296298</c:v>
                      </c:pt>
                      <c:pt idx="2443">
                        <c:v>45009.645988020835</c:v>
                      </c:pt>
                      <c:pt idx="2444">
                        <c:v>45009.656404745372</c:v>
                      </c:pt>
                      <c:pt idx="2445">
                        <c:v>45009.666821469909</c:v>
                      </c:pt>
                      <c:pt idx="2446">
                        <c:v>45009.677238194447</c:v>
                      </c:pt>
                      <c:pt idx="2447">
                        <c:v>45009.687654918984</c:v>
                      </c:pt>
                      <c:pt idx="2448">
                        <c:v>45009.698071643521</c:v>
                      </c:pt>
                      <c:pt idx="2449">
                        <c:v>45009.708488368058</c:v>
                      </c:pt>
                      <c:pt idx="2450">
                        <c:v>45009.718905092595</c:v>
                      </c:pt>
                      <c:pt idx="2451">
                        <c:v>45009.729321817133</c:v>
                      </c:pt>
                      <c:pt idx="2452">
                        <c:v>45009.73973854167</c:v>
                      </c:pt>
                      <c:pt idx="2453">
                        <c:v>45009.750155266207</c:v>
                      </c:pt>
                      <c:pt idx="2454">
                        <c:v>45009.760571990744</c:v>
                      </c:pt>
                      <c:pt idx="2455">
                        <c:v>45009.770988715274</c:v>
                      </c:pt>
                      <c:pt idx="2456">
                        <c:v>45009.781405439811</c:v>
                      </c:pt>
                      <c:pt idx="2457">
                        <c:v>45009.791822164349</c:v>
                      </c:pt>
                      <c:pt idx="2458">
                        <c:v>45009.802238888886</c:v>
                      </c:pt>
                      <c:pt idx="2459">
                        <c:v>45009.812655613423</c:v>
                      </c:pt>
                      <c:pt idx="2460">
                        <c:v>45009.82307233796</c:v>
                      </c:pt>
                      <c:pt idx="2461">
                        <c:v>45009.833489062497</c:v>
                      </c:pt>
                      <c:pt idx="2462">
                        <c:v>45009.843905787035</c:v>
                      </c:pt>
                      <c:pt idx="2463">
                        <c:v>45009.854322511572</c:v>
                      </c:pt>
                      <c:pt idx="2464">
                        <c:v>45009.864739236109</c:v>
                      </c:pt>
                      <c:pt idx="2465">
                        <c:v>45009.875155960646</c:v>
                      </c:pt>
                      <c:pt idx="2466">
                        <c:v>45009.885572685183</c:v>
                      </c:pt>
                      <c:pt idx="2467">
                        <c:v>45009.895989409721</c:v>
                      </c:pt>
                      <c:pt idx="2468">
                        <c:v>45009.906406134258</c:v>
                      </c:pt>
                      <c:pt idx="2469">
                        <c:v>45009.916822858795</c:v>
                      </c:pt>
                      <c:pt idx="2470">
                        <c:v>45009.927239583332</c:v>
                      </c:pt>
                      <c:pt idx="2471">
                        <c:v>45009.937656307869</c:v>
                      </c:pt>
                      <c:pt idx="2472">
                        <c:v>45009.948073032407</c:v>
                      </c:pt>
                      <c:pt idx="2473">
                        <c:v>45009.958489756944</c:v>
                      </c:pt>
                      <c:pt idx="2474">
                        <c:v>45009.968906481481</c:v>
                      </c:pt>
                      <c:pt idx="2475">
                        <c:v>45009.979323206018</c:v>
                      </c:pt>
                      <c:pt idx="2476">
                        <c:v>45009.989739930556</c:v>
                      </c:pt>
                      <c:pt idx="2477">
                        <c:v>45010.000156655093</c:v>
                      </c:pt>
                      <c:pt idx="2478">
                        <c:v>45010.01057337963</c:v>
                      </c:pt>
                      <c:pt idx="2479">
                        <c:v>45010.020990104167</c:v>
                      </c:pt>
                      <c:pt idx="2480">
                        <c:v>45010.031406828704</c:v>
                      </c:pt>
                      <c:pt idx="2481">
                        <c:v>45010.041823553242</c:v>
                      </c:pt>
                      <c:pt idx="2482">
                        <c:v>45010.052240277779</c:v>
                      </c:pt>
                      <c:pt idx="2483">
                        <c:v>45010.062657002316</c:v>
                      </c:pt>
                      <c:pt idx="2484">
                        <c:v>45010.073073726853</c:v>
                      </c:pt>
                      <c:pt idx="2485">
                        <c:v>45010.08349045139</c:v>
                      </c:pt>
                      <c:pt idx="2486">
                        <c:v>45010.093907175928</c:v>
                      </c:pt>
                      <c:pt idx="2487">
                        <c:v>45010.104323900465</c:v>
                      </c:pt>
                      <c:pt idx="2488">
                        <c:v>45010.114740625002</c:v>
                      </c:pt>
                      <c:pt idx="2489">
                        <c:v>45010.125157349539</c:v>
                      </c:pt>
                      <c:pt idx="2490">
                        <c:v>45010.135574074076</c:v>
                      </c:pt>
                      <c:pt idx="2491">
                        <c:v>45010.145990798614</c:v>
                      </c:pt>
                      <c:pt idx="2492">
                        <c:v>45010.156407523151</c:v>
                      </c:pt>
                      <c:pt idx="2493">
                        <c:v>45010.166824247688</c:v>
                      </c:pt>
                      <c:pt idx="2494">
                        <c:v>45010.177240972225</c:v>
                      </c:pt>
                      <c:pt idx="2495">
                        <c:v>45010.187657696762</c:v>
                      </c:pt>
                      <c:pt idx="2496">
                        <c:v>45010.1980744213</c:v>
                      </c:pt>
                      <c:pt idx="2497">
                        <c:v>45010.208491145837</c:v>
                      </c:pt>
                      <c:pt idx="2498">
                        <c:v>45010.218907870367</c:v>
                      </c:pt>
                      <c:pt idx="2499">
                        <c:v>45010.229324594904</c:v>
                      </c:pt>
                      <c:pt idx="2500">
                        <c:v>45010.239741319441</c:v>
                      </c:pt>
                      <c:pt idx="2501">
                        <c:v>45010.250158043978</c:v>
                      </c:pt>
                      <c:pt idx="2502">
                        <c:v>45010.260574768516</c:v>
                      </c:pt>
                      <c:pt idx="2503">
                        <c:v>45010.270991493053</c:v>
                      </c:pt>
                      <c:pt idx="2504">
                        <c:v>45010.28140821759</c:v>
                      </c:pt>
                      <c:pt idx="2505">
                        <c:v>45010.291824942127</c:v>
                      </c:pt>
                      <c:pt idx="2506">
                        <c:v>45010.302241666664</c:v>
                      </c:pt>
                      <c:pt idx="2507">
                        <c:v>45010.312658391202</c:v>
                      </c:pt>
                      <c:pt idx="2508">
                        <c:v>45010.323075115739</c:v>
                      </c:pt>
                      <c:pt idx="2509">
                        <c:v>45010.333491840276</c:v>
                      </c:pt>
                      <c:pt idx="2510">
                        <c:v>45010.343908564813</c:v>
                      </c:pt>
                      <c:pt idx="2511">
                        <c:v>45010.354325289351</c:v>
                      </c:pt>
                      <c:pt idx="2512">
                        <c:v>45010.364742013888</c:v>
                      </c:pt>
                      <c:pt idx="2513">
                        <c:v>45010.375158738425</c:v>
                      </c:pt>
                      <c:pt idx="2514">
                        <c:v>45010.385575462962</c:v>
                      </c:pt>
                      <c:pt idx="2515">
                        <c:v>45010.395992187499</c:v>
                      </c:pt>
                      <c:pt idx="2516">
                        <c:v>45010.406408912037</c:v>
                      </c:pt>
                      <c:pt idx="2517">
                        <c:v>45010.416825636574</c:v>
                      </c:pt>
                      <c:pt idx="2518">
                        <c:v>45010.427242361111</c:v>
                      </c:pt>
                      <c:pt idx="2519">
                        <c:v>45010.437659085648</c:v>
                      </c:pt>
                      <c:pt idx="2520">
                        <c:v>45010.448075810185</c:v>
                      </c:pt>
                      <c:pt idx="2521">
                        <c:v>45010.458492534723</c:v>
                      </c:pt>
                      <c:pt idx="2522">
                        <c:v>45010.46890925926</c:v>
                      </c:pt>
                      <c:pt idx="2523">
                        <c:v>45010.479325983797</c:v>
                      </c:pt>
                      <c:pt idx="2524">
                        <c:v>45010.489742708334</c:v>
                      </c:pt>
                      <c:pt idx="2525">
                        <c:v>45010.500159432871</c:v>
                      </c:pt>
                      <c:pt idx="2526">
                        <c:v>45010.510576157409</c:v>
                      </c:pt>
                      <c:pt idx="2527">
                        <c:v>45010.520992881946</c:v>
                      </c:pt>
                      <c:pt idx="2528">
                        <c:v>45010.531409606483</c:v>
                      </c:pt>
                      <c:pt idx="2529">
                        <c:v>45010.54182633102</c:v>
                      </c:pt>
                      <c:pt idx="2530">
                        <c:v>45010.552243055557</c:v>
                      </c:pt>
                      <c:pt idx="2531">
                        <c:v>45010.562659780095</c:v>
                      </c:pt>
                      <c:pt idx="2532">
                        <c:v>45010.573076504632</c:v>
                      </c:pt>
                      <c:pt idx="2533">
                        <c:v>45010.583493229169</c:v>
                      </c:pt>
                      <c:pt idx="2534">
                        <c:v>45010.593909953706</c:v>
                      </c:pt>
                      <c:pt idx="2535">
                        <c:v>45010.604326678244</c:v>
                      </c:pt>
                      <c:pt idx="2536">
                        <c:v>45010.614743402781</c:v>
                      </c:pt>
                      <c:pt idx="2537">
                        <c:v>45010.625160127318</c:v>
                      </c:pt>
                      <c:pt idx="2538">
                        <c:v>45010.635576851855</c:v>
                      </c:pt>
                      <c:pt idx="2539">
                        <c:v>45010.645993576392</c:v>
                      </c:pt>
                      <c:pt idx="2540">
                        <c:v>45010.65641030093</c:v>
                      </c:pt>
                      <c:pt idx="2541">
                        <c:v>45010.666827025459</c:v>
                      </c:pt>
                      <c:pt idx="2542">
                        <c:v>45010.677243749997</c:v>
                      </c:pt>
                      <c:pt idx="2543">
                        <c:v>45010.687660474534</c:v>
                      </c:pt>
                      <c:pt idx="2544">
                        <c:v>45010.698077199071</c:v>
                      </c:pt>
                      <c:pt idx="2545">
                        <c:v>45010.708493923608</c:v>
                      </c:pt>
                      <c:pt idx="2546">
                        <c:v>45010.718910648146</c:v>
                      </c:pt>
                      <c:pt idx="2547">
                        <c:v>45010.729327372683</c:v>
                      </c:pt>
                      <c:pt idx="2548">
                        <c:v>45010.73974409722</c:v>
                      </c:pt>
                      <c:pt idx="2549">
                        <c:v>45010.750160821757</c:v>
                      </c:pt>
                      <c:pt idx="2550">
                        <c:v>45010.760577546294</c:v>
                      </c:pt>
                      <c:pt idx="2551">
                        <c:v>45010.770994270832</c:v>
                      </c:pt>
                      <c:pt idx="2552">
                        <c:v>45010.781410995369</c:v>
                      </c:pt>
                      <c:pt idx="2553">
                        <c:v>45010.791827719906</c:v>
                      </c:pt>
                      <c:pt idx="2554">
                        <c:v>45010.802244444443</c:v>
                      </c:pt>
                      <c:pt idx="2555">
                        <c:v>45010.81266116898</c:v>
                      </c:pt>
                      <c:pt idx="2556">
                        <c:v>45010.823077893518</c:v>
                      </c:pt>
                      <c:pt idx="2557">
                        <c:v>45010.833494618055</c:v>
                      </c:pt>
                      <c:pt idx="2558">
                        <c:v>45010.843911342592</c:v>
                      </c:pt>
                      <c:pt idx="2559">
                        <c:v>45010.854328067129</c:v>
                      </c:pt>
                      <c:pt idx="2560">
                        <c:v>45010.864744791666</c:v>
                      </c:pt>
                      <c:pt idx="2561">
                        <c:v>45010.875161516204</c:v>
                      </c:pt>
                      <c:pt idx="2562">
                        <c:v>45010.885578240741</c:v>
                      </c:pt>
                      <c:pt idx="2563">
                        <c:v>45010.895994965278</c:v>
                      </c:pt>
                      <c:pt idx="2564">
                        <c:v>45010.906411689815</c:v>
                      </c:pt>
                      <c:pt idx="2565">
                        <c:v>45010.916828414352</c:v>
                      </c:pt>
                      <c:pt idx="2566">
                        <c:v>45010.92724513889</c:v>
                      </c:pt>
                      <c:pt idx="2567">
                        <c:v>45010.937661863427</c:v>
                      </c:pt>
                      <c:pt idx="2568">
                        <c:v>45010.948078587964</c:v>
                      </c:pt>
                      <c:pt idx="2569">
                        <c:v>45010.958495312501</c:v>
                      </c:pt>
                      <c:pt idx="2570">
                        <c:v>45010.968912037039</c:v>
                      </c:pt>
                      <c:pt idx="2571">
                        <c:v>45010.979328761576</c:v>
                      </c:pt>
                      <c:pt idx="2572">
                        <c:v>45010.989745486113</c:v>
                      </c:pt>
                      <c:pt idx="2573">
                        <c:v>45011.00016221065</c:v>
                      </c:pt>
                      <c:pt idx="2574">
                        <c:v>45011.010578935187</c:v>
                      </c:pt>
                      <c:pt idx="2575">
                        <c:v>45011.020995659725</c:v>
                      </c:pt>
                      <c:pt idx="2576">
                        <c:v>45011.031412384262</c:v>
                      </c:pt>
                      <c:pt idx="2577">
                        <c:v>45011.041829108799</c:v>
                      </c:pt>
                      <c:pt idx="2578">
                        <c:v>45011.052245833336</c:v>
                      </c:pt>
                      <c:pt idx="2579">
                        <c:v>45011.062662557873</c:v>
                      </c:pt>
                      <c:pt idx="2580">
                        <c:v>45011.073079282411</c:v>
                      </c:pt>
                      <c:pt idx="2581">
                        <c:v>45011.083496006948</c:v>
                      </c:pt>
                      <c:pt idx="2582">
                        <c:v>45011.093912731485</c:v>
                      </c:pt>
                      <c:pt idx="2583">
                        <c:v>45011.104329456015</c:v>
                      </c:pt>
                      <c:pt idx="2584">
                        <c:v>45011.114746180552</c:v>
                      </c:pt>
                      <c:pt idx="2585">
                        <c:v>45011.125162905089</c:v>
                      </c:pt>
                      <c:pt idx="2586">
                        <c:v>45011.135579629627</c:v>
                      </c:pt>
                      <c:pt idx="2587">
                        <c:v>45011.145996354164</c:v>
                      </c:pt>
                      <c:pt idx="2588">
                        <c:v>45011.156413078701</c:v>
                      </c:pt>
                      <c:pt idx="2589">
                        <c:v>45011.166829803238</c:v>
                      </c:pt>
                      <c:pt idx="2590">
                        <c:v>45011.177246527775</c:v>
                      </c:pt>
                      <c:pt idx="2591">
                        <c:v>45011.187663252313</c:v>
                      </c:pt>
                      <c:pt idx="2592">
                        <c:v>45011.19807997685</c:v>
                      </c:pt>
                      <c:pt idx="2593">
                        <c:v>45011.208496701387</c:v>
                      </c:pt>
                      <c:pt idx="2594">
                        <c:v>45011.218913425924</c:v>
                      </c:pt>
                      <c:pt idx="2595">
                        <c:v>45011.229330150461</c:v>
                      </c:pt>
                      <c:pt idx="2596">
                        <c:v>45011.239746874999</c:v>
                      </c:pt>
                      <c:pt idx="2597">
                        <c:v>45011.250163599536</c:v>
                      </c:pt>
                      <c:pt idx="2598">
                        <c:v>45011.260580324073</c:v>
                      </c:pt>
                      <c:pt idx="2599">
                        <c:v>45011.27099704861</c:v>
                      </c:pt>
                      <c:pt idx="2600">
                        <c:v>45011.281413773148</c:v>
                      </c:pt>
                      <c:pt idx="2601">
                        <c:v>45011.291830497685</c:v>
                      </c:pt>
                      <c:pt idx="2602">
                        <c:v>45011.302247222222</c:v>
                      </c:pt>
                      <c:pt idx="2603">
                        <c:v>45011.312663946759</c:v>
                      </c:pt>
                      <c:pt idx="2604">
                        <c:v>45011.323080671296</c:v>
                      </c:pt>
                      <c:pt idx="2605">
                        <c:v>45011.333497395834</c:v>
                      </c:pt>
                      <c:pt idx="2606">
                        <c:v>45011.343914120371</c:v>
                      </c:pt>
                      <c:pt idx="2607">
                        <c:v>45011.354330844908</c:v>
                      </c:pt>
                      <c:pt idx="2608">
                        <c:v>45011.364747569445</c:v>
                      </c:pt>
                      <c:pt idx="2609">
                        <c:v>45011.375164293982</c:v>
                      </c:pt>
                      <c:pt idx="2610">
                        <c:v>45011.38558101852</c:v>
                      </c:pt>
                      <c:pt idx="2611">
                        <c:v>45011.395997743057</c:v>
                      </c:pt>
                      <c:pt idx="2612">
                        <c:v>45011.406414467594</c:v>
                      </c:pt>
                      <c:pt idx="2613">
                        <c:v>45011.416831192131</c:v>
                      </c:pt>
                      <c:pt idx="2614">
                        <c:v>45011.427247916668</c:v>
                      </c:pt>
                      <c:pt idx="2615">
                        <c:v>45011.437664641206</c:v>
                      </c:pt>
                      <c:pt idx="2616">
                        <c:v>45011.448081365743</c:v>
                      </c:pt>
                      <c:pt idx="2617">
                        <c:v>45011.45849809028</c:v>
                      </c:pt>
                      <c:pt idx="2618">
                        <c:v>45011.468914814817</c:v>
                      </c:pt>
                      <c:pt idx="2619">
                        <c:v>45011.479331539354</c:v>
                      </c:pt>
                      <c:pt idx="2620">
                        <c:v>45011.489748263892</c:v>
                      </c:pt>
                      <c:pt idx="2621">
                        <c:v>45011.500164988429</c:v>
                      </c:pt>
                      <c:pt idx="2622">
                        <c:v>45011.510581712966</c:v>
                      </c:pt>
                      <c:pt idx="2623">
                        <c:v>45011.520998437503</c:v>
                      </c:pt>
                      <c:pt idx="2624">
                        <c:v>45011.531415162041</c:v>
                      </c:pt>
                      <c:pt idx="2625">
                        <c:v>45011.541831886578</c:v>
                      </c:pt>
                      <c:pt idx="2626">
                        <c:v>45011.552248611108</c:v>
                      </c:pt>
                      <c:pt idx="2627">
                        <c:v>45011.562665335645</c:v>
                      </c:pt>
                      <c:pt idx="2628">
                        <c:v>45011.573082060182</c:v>
                      </c:pt>
                      <c:pt idx="2629">
                        <c:v>45011.583498784719</c:v>
                      </c:pt>
                      <c:pt idx="2630">
                        <c:v>45011.593915509256</c:v>
                      </c:pt>
                      <c:pt idx="2631">
                        <c:v>45011.604332233794</c:v>
                      </c:pt>
                      <c:pt idx="2632">
                        <c:v>45011.614748958331</c:v>
                      </c:pt>
                      <c:pt idx="2633">
                        <c:v>45011.625165682868</c:v>
                      </c:pt>
                      <c:pt idx="2634">
                        <c:v>45011.635582407405</c:v>
                      </c:pt>
                      <c:pt idx="2635">
                        <c:v>45011.645999131943</c:v>
                      </c:pt>
                      <c:pt idx="2636">
                        <c:v>45011.65641585648</c:v>
                      </c:pt>
                      <c:pt idx="2637">
                        <c:v>45011.666832581017</c:v>
                      </c:pt>
                      <c:pt idx="2638">
                        <c:v>45011.677249305554</c:v>
                      </c:pt>
                      <c:pt idx="2639">
                        <c:v>45011.687666030091</c:v>
                      </c:pt>
                      <c:pt idx="2640">
                        <c:v>45011.698082754629</c:v>
                      </c:pt>
                      <c:pt idx="2641">
                        <c:v>45011.708499479166</c:v>
                      </c:pt>
                      <c:pt idx="2642">
                        <c:v>45011.718916203703</c:v>
                      </c:pt>
                      <c:pt idx="2643">
                        <c:v>45011.72933292824</c:v>
                      </c:pt>
                      <c:pt idx="2644">
                        <c:v>45011.739749652777</c:v>
                      </c:pt>
                      <c:pt idx="2645">
                        <c:v>45011.750166377315</c:v>
                      </c:pt>
                      <c:pt idx="2646">
                        <c:v>45011.760583101852</c:v>
                      </c:pt>
                      <c:pt idx="2647">
                        <c:v>45011.770999826389</c:v>
                      </c:pt>
                      <c:pt idx="2648">
                        <c:v>45011.781416550926</c:v>
                      </c:pt>
                      <c:pt idx="2649">
                        <c:v>45011.791833275463</c:v>
                      </c:pt>
                      <c:pt idx="2650">
                        <c:v>45011.802250000001</c:v>
                      </c:pt>
                      <c:pt idx="2651">
                        <c:v>45011.812666724538</c:v>
                      </c:pt>
                      <c:pt idx="2652">
                        <c:v>45011.823083449075</c:v>
                      </c:pt>
                      <c:pt idx="2653">
                        <c:v>45011.833500173612</c:v>
                      </c:pt>
                      <c:pt idx="2654">
                        <c:v>45011.843916898149</c:v>
                      </c:pt>
                      <c:pt idx="2655">
                        <c:v>45011.854333622687</c:v>
                      </c:pt>
                      <c:pt idx="2656">
                        <c:v>45011.864750347224</c:v>
                      </c:pt>
                      <c:pt idx="2657">
                        <c:v>45011.875167071761</c:v>
                      </c:pt>
                      <c:pt idx="2658">
                        <c:v>45011.885583796298</c:v>
                      </c:pt>
                      <c:pt idx="2659">
                        <c:v>45011.896000520836</c:v>
                      </c:pt>
                      <c:pt idx="2660">
                        <c:v>45011.906417245373</c:v>
                      </c:pt>
                      <c:pt idx="2661">
                        <c:v>45011.91683396991</c:v>
                      </c:pt>
                      <c:pt idx="2662">
                        <c:v>45011.927250694447</c:v>
                      </c:pt>
                      <c:pt idx="2663">
                        <c:v>45011.937667418984</c:v>
                      </c:pt>
                      <c:pt idx="2664">
                        <c:v>45011.948084143522</c:v>
                      </c:pt>
                      <c:pt idx="2665">
                        <c:v>45011.958500868059</c:v>
                      </c:pt>
                      <c:pt idx="2666">
                        <c:v>45011.968917592596</c:v>
                      </c:pt>
                      <c:pt idx="2667">
                        <c:v>45011.979334317133</c:v>
                      </c:pt>
                      <c:pt idx="2668">
                        <c:v>45011.989751041663</c:v>
                      </c:pt>
                      <c:pt idx="2669">
                        <c:v>45012.0001677662</c:v>
                      </c:pt>
                      <c:pt idx="2670">
                        <c:v>45012.010584490738</c:v>
                      </c:pt>
                      <c:pt idx="2671">
                        <c:v>45012.021001215275</c:v>
                      </c:pt>
                      <c:pt idx="2672">
                        <c:v>45012.031417939812</c:v>
                      </c:pt>
                      <c:pt idx="2673">
                        <c:v>45012.041834664349</c:v>
                      </c:pt>
                      <c:pt idx="2674">
                        <c:v>45012.052251388886</c:v>
                      </c:pt>
                      <c:pt idx="2675">
                        <c:v>45012.062668113424</c:v>
                      </c:pt>
                      <c:pt idx="2676">
                        <c:v>45012.073084837961</c:v>
                      </c:pt>
                      <c:pt idx="2677">
                        <c:v>45012.083501562498</c:v>
                      </c:pt>
                      <c:pt idx="2678">
                        <c:v>45012.093918287035</c:v>
                      </c:pt>
                      <c:pt idx="2679">
                        <c:v>45012.104335011572</c:v>
                      </c:pt>
                      <c:pt idx="2680">
                        <c:v>45012.11475173611</c:v>
                      </c:pt>
                      <c:pt idx="2681">
                        <c:v>45012.125168460647</c:v>
                      </c:pt>
                      <c:pt idx="2682">
                        <c:v>45012.135585185184</c:v>
                      </c:pt>
                      <c:pt idx="2683">
                        <c:v>45012.146001909721</c:v>
                      </c:pt>
                      <c:pt idx="2684">
                        <c:v>45012.156418634258</c:v>
                      </c:pt>
                      <c:pt idx="2685">
                        <c:v>45012.166835358796</c:v>
                      </c:pt>
                      <c:pt idx="2686">
                        <c:v>45012.177252083333</c:v>
                      </c:pt>
                      <c:pt idx="2687">
                        <c:v>45012.18766880787</c:v>
                      </c:pt>
                      <c:pt idx="2688">
                        <c:v>45012.198085532407</c:v>
                      </c:pt>
                      <c:pt idx="2689">
                        <c:v>45012.208502256944</c:v>
                      </c:pt>
                      <c:pt idx="2690">
                        <c:v>45012.218918981482</c:v>
                      </c:pt>
                      <c:pt idx="2691">
                        <c:v>45012.229335706019</c:v>
                      </c:pt>
                      <c:pt idx="2692">
                        <c:v>45012.239752430556</c:v>
                      </c:pt>
                      <c:pt idx="2693">
                        <c:v>45012.250169155093</c:v>
                      </c:pt>
                      <c:pt idx="2694">
                        <c:v>45012.260585879631</c:v>
                      </c:pt>
                      <c:pt idx="2695">
                        <c:v>45012.271002604168</c:v>
                      </c:pt>
                      <c:pt idx="2696">
                        <c:v>45012.281419328705</c:v>
                      </c:pt>
                      <c:pt idx="2697">
                        <c:v>45012.291836053242</c:v>
                      </c:pt>
                      <c:pt idx="2698">
                        <c:v>45012.302252777779</c:v>
                      </c:pt>
                      <c:pt idx="2699">
                        <c:v>45012.312669502317</c:v>
                      </c:pt>
                      <c:pt idx="2700">
                        <c:v>45012.323086226854</c:v>
                      </c:pt>
                      <c:pt idx="2701">
                        <c:v>45012.333502951391</c:v>
                      </c:pt>
                      <c:pt idx="2702">
                        <c:v>45012.343919675928</c:v>
                      </c:pt>
                      <c:pt idx="2703">
                        <c:v>45012.354336400465</c:v>
                      </c:pt>
                      <c:pt idx="2704">
                        <c:v>45012.364753125003</c:v>
                      </c:pt>
                      <c:pt idx="2705">
                        <c:v>45012.37516984954</c:v>
                      </c:pt>
                      <c:pt idx="2706">
                        <c:v>45012.385586574077</c:v>
                      </c:pt>
                      <c:pt idx="2707">
                        <c:v>45012.396003298614</c:v>
                      </c:pt>
                      <c:pt idx="2708">
                        <c:v>45012.406420023151</c:v>
                      </c:pt>
                      <c:pt idx="2709">
                        <c:v>45012.416836747689</c:v>
                      </c:pt>
                      <c:pt idx="2710">
                        <c:v>45012.427253472226</c:v>
                      </c:pt>
                      <c:pt idx="2711">
                        <c:v>45012.437670196756</c:v>
                      </c:pt>
                      <c:pt idx="2712">
                        <c:v>45012.448086921293</c:v>
                      </c:pt>
                      <c:pt idx="2713">
                        <c:v>45012.45850364583</c:v>
                      </c:pt>
                      <c:pt idx="2714">
                        <c:v>45012.468920370367</c:v>
                      </c:pt>
                      <c:pt idx="2715">
                        <c:v>45012.479337094905</c:v>
                      </c:pt>
                      <c:pt idx="2716">
                        <c:v>45012.489753819442</c:v>
                      </c:pt>
                      <c:pt idx="2717">
                        <c:v>45012.500170543979</c:v>
                      </c:pt>
                      <c:pt idx="2718">
                        <c:v>45012.510587268516</c:v>
                      </c:pt>
                      <c:pt idx="2719">
                        <c:v>45012.521003993053</c:v>
                      </c:pt>
                      <c:pt idx="2720">
                        <c:v>45012.531420717591</c:v>
                      </c:pt>
                      <c:pt idx="2721">
                        <c:v>45012.541837442128</c:v>
                      </c:pt>
                      <c:pt idx="2722">
                        <c:v>45012.552254166665</c:v>
                      </c:pt>
                      <c:pt idx="2723">
                        <c:v>45012.562670891202</c:v>
                      </c:pt>
                      <c:pt idx="2724">
                        <c:v>45012.573087615739</c:v>
                      </c:pt>
                      <c:pt idx="2725">
                        <c:v>45012.583504340277</c:v>
                      </c:pt>
                      <c:pt idx="2726">
                        <c:v>45012.593921064814</c:v>
                      </c:pt>
                      <c:pt idx="2727">
                        <c:v>45012.604337789351</c:v>
                      </c:pt>
                      <c:pt idx="2728">
                        <c:v>45012.614754513888</c:v>
                      </c:pt>
                      <c:pt idx="2729">
                        <c:v>45012.625171238426</c:v>
                      </c:pt>
                      <c:pt idx="2730">
                        <c:v>45012.635587962963</c:v>
                      </c:pt>
                      <c:pt idx="2731">
                        <c:v>45012.6460046875</c:v>
                      </c:pt>
                      <c:pt idx="2732">
                        <c:v>45012.656421412037</c:v>
                      </c:pt>
                      <c:pt idx="2733">
                        <c:v>45012.666838136574</c:v>
                      </c:pt>
                      <c:pt idx="2734">
                        <c:v>45012.677254861112</c:v>
                      </c:pt>
                      <c:pt idx="2735">
                        <c:v>45012.687671585649</c:v>
                      </c:pt>
                      <c:pt idx="2736">
                        <c:v>45012.698088310186</c:v>
                      </c:pt>
                      <c:pt idx="2737">
                        <c:v>45012.708505034723</c:v>
                      </c:pt>
                      <c:pt idx="2738">
                        <c:v>45012.71892175926</c:v>
                      </c:pt>
                      <c:pt idx="2739">
                        <c:v>45012.729338483798</c:v>
                      </c:pt>
                      <c:pt idx="2740">
                        <c:v>45012.739755208335</c:v>
                      </c:pt>
                      <c:pt idx="2741">
                        <c:v>45012.750171932872</c:v>
                      </c:pt>
                      <c:pt idx="2742">
                        <c:v>45012.760588657409</c:v>
                      </c:pt>
                      <c:pt idx="2743">
                        <c:v>45012.771005381946</c:v>
                      </c:pt>
                      <c:pt idx="2744">
                        <c:v>45012.781422106484</c:v>
                      </c:pt>
                      <c:pt idx="2745">
                        <c:v>45012.791838831021</c:v>
                      </c:pt>
                      <c:pt idx="2746">
                        <c:v>45012.802255555558</c:v>
                      </c:pt>
                      <c:pt idx="2747">
                        <c:v>45012.812672280095</c:v>
                      </c:pt>
                      <c:pt idx="2748">
                        <c:v>45012.823089004632</c:v>
                      </c:pt>
                      <c:pt idx="2749">
                        <c:v>45012.83350572917</c:v>
                      </c:pt>
                      <c:pt idx="2750">
                        <c:v>45012.843922453707</c:v>
                      </c:pt>
                      <c:pt idx="2751">
                        <c:v>45012.854339178244</c:v>
                      </c:pt>
                      <c:pt idx="2752">
                        <c:v>45012.864755902781</c:v>
                      </c:pt>
                      <c:pt idx="2753">
                        <c:v>45012.875172627311</c:v>
                      </c:pt>
                      <c:pt idx="2754">
                        <c:v>45012.885589351848</c:v>
                      </c:pt>
                      <c:pt idx="2755">
                        <c:v>45012.896006076386</c:v>
                      </c:pt>
                      <c:pt idx="2756">
                        <c:v>45012.906422800923</c:v>
                      </c:pt>
                      <c:pt idx="2757">
                        <c:v>45012.91683952546</c:v>
                      </c:pt>
                      <c:pt idx="2758">
                        <c:v>45012.927256249997</c:v>
                      </c:pt>
                      <c:pt idx="2759">
                        <c:v>45012.937672974535</c:v>
                      </c:pt>
                      <c:pt idx="2760">
                        <c:v>45012.948089699072</c:v>
                      </c:pt>
                      <c:pt idx="2761">
                        <c:v>45012.958506423609</c:v>
                      </c:pt>
                      <c:pt idx="2762">
                        <c:v>45012.968923148146</c:v>
                      </c:pt>
                      <c:pt idx="2763">
                        <c:v>45012.979339872683</c:v>
                      </c:pt>
                      <c:pt idx="2764">
                        <c:v>45012.989756597221</c:v>
                      </c:pt>
                      <c:pt idx="2765">
                        <c:v>45013.000173321758</c:v>
                      </c:pt>
                      <c:pt idx="2766">
                        <c:v>45013.010590046295</c:v>
                      </c:pt>
                      <c:pt idx="2767">
                        <c:v>45013.021006770832</c:v>
                      </c:pt>
                      <c:pt idx="2768">
                        <c:v>45013.031423495369</c:v>
                      </c:pt>
                      <c:pt idx="2769">
                        <c:v>45013.041840219907</c:v>
                      </c:pt>
                      <c:pt idx="2770">
                        <c:v>45013.052256944444</c:v>
                      </c:pt>
                      <c:pt idx="2771">
                        <c:v>45013.062673668981</c:v>
                      </c:pt>
                      <c:pt idx="2772">
                        <c:v>45013.073090393518</c:v>
                      </c:pt>
                      <c:pt idx="2773">
                        <c:v>45013.083507118055</c:v>
                      </c:pt>
                      <c:pt idx="2774">
                        <c:v>45013.093923842593</c:v>
                      </c:pt>
                      <c:pt idx="2775">
                        <c:v>45013.10434056713</c:v>
                      </c:pt>
                      <c:pt idx="2776">
                        <c:v>45013.114757291667</c:v>
                      </c:pt>
                      <c:pt idx="2777">
                        <c:v>45013.125174016204</c:v>
                      </c:pt>
                      <c:pt idx="2778">
                        <c:v>45013.135590740741</c:v>
                      </c:pt>
                      <c:pt idx="2779">
                        <c:v>45013.146007465279</c:v>
                      </c:pt>
                      <c:pt idx="2780">
                        <c:v>45013.156424189816</c:v>
                      </c:pt>
                      <c:pt idx="2781">
                        <c:v>45013.166840914353</c:v>
                      </c:pt>
                      <c:pt idx="2782">
                        <c:v>45013.17725763889</c:v>
                      </c:pt>
                      <c:pt idx="2783">
                        <c:v>45013.187674363428</c:v>
                      </c:pt>
                      <c:pt idx="2784">
                        <c:v>45013.198091087965</c:v>
                      </c:pt>
                      <c:pt idx="2785">
                        <c:v>45013.208507812502</c:v>
                      </c:pt>
                      <c:pt idx="2786">
                        <c:v>45013.218924537039</c:v>
                      </c:pt>
                      <c:pt idx="2787">
                        <c:v>45013.229341261576</c:v>
                      </c:pt>
                      <c:pt idx="2788">
                        <c:v>45013.239757986114</c:v>
                      </c:pt>
                      <c:pt idx="2789">
                        <c:v>45013.250174710651</c:v>
                      </c:pt>
                      <c:pt idx="2790">
                        <c:v>45013.260591435188</c:v>
                      </c:pt>
                      <c:pt idx="2791">
                        <c:v>45013.271008159725</c:v>
                      </c:pt>
                      <c:pt idx="2792">
                        <c:v>45013.281424884262</c:v>
                      </c:pt>
                      <c:pt idx="2793">
                        <c:v>45013.2918416088</c:v>
                      </c:pt>
                      <c:pt idx="2794">
                        <c:v>45013.302258333337</c:v>
                      </c:pt>
                      <c:pt idx="2795">
                        <c:v>45013.312675057874</c:v>
                      </c:pt>
                      <c:pt idx="2796">
                        <c:v>45013.323091782404</c:v>
                      </c:pt>
                      <c:pt idx="2797">
                        <c:v>45013.333508506941</c:v>
                      </c:pt>
                      <c:pt idx="2798">
                        <c:v>45013.343925231478</c:v>
                      </c:pt>
                      <c:pt idx="2799">
                        <c:v>45013.354341956016</c:v>
                      </c:pt>
                      <c:pt idx="2800">
                        <c:v>45013.364758680553</c:v>
                      </c:pt>
                      <c:pt idx="2801">
                        <c:v>45013.37517540509</c:v>
                      </c:pt>
                      <c:pt idx="2802">
                        <c:v>45013.385592129627</c:v>
                      </c:pt>
                      <c:pt idx="2803">
                        <c:v>45013.396008854164</c:v>
                      </c:pt>
                      <c:pt idx="2804">
                        <c:v>45013.406425578702</c:v>
                      </c:pt>
                      <c:pt idx="2805">
                        <c:v>45013.416842303239</c:v>
                      </c:pt>
                      <c:pt idx="2806">
                        <c:v>45013.427259027776</c:v>
                      </c:pt>
                      <c:pt idx="2807">
                        <c:v>45013.437675752313</c:v>
                      </c:pt>
                      <c:pt idx="2808">
                        <c:v>45013.44809247685</c:v>
                      </c:pt>
                      <c:pt idx="2809">
                        <c:v>45013.458509201388</c:v>
                      </c:pt>
                      <c:pt idx="2810">
                        <c:v>45013.468925925925</c:v>
                      </c:pt>
                      <c:pt idx="2811">
                        <c:v>45013.479342650462</c:v>
                      </c:pt>
                      <c:pt idx="2812">
                        <c:v>45013.489759374999</c:v>
                      </c:pt>
                      <c:pt idx="2813">
                        <c:v>45013.500176099536</c:v>
                      </c:pt>
                      <c:pt idx="2814">
                        <c:v>45013.510592824074</c:v>
                      </c:pt>
                      <c:pt idx="2815">
                        <c:v>45013.521009548611</c:v>
                      </c:pt>
                      <c:pt idx="2816">
                        <c:v>45013.531426273148</c:v>
                      </c:pt>
                      <c:pt idx="2817">
                        <c:v>45013.541842997685</c:v>
                      </c:pt>
                      <c:pt idx="2818">
                        <c:v>45013.552259722223</c:v>
                      </c:pt>
                      <c:pt idx="2819">
                        <c:v>45013.56267644676</c:v>
                      </c:pt>
                      <c:pt idx="2820">
                        <c:v>45013.573093171297</c:v>
                      </c:pt>
                      <c:pt idx="2821">
                        <c:v>45013.583509895834</c:v>
                      </c:pt>
                      <c:pt idx="2822">
                        <c:v>45013.593926620371</c:v>
                      </c:pt>
                      <c:pt idx="2823">
                        <c:v>45013.604343344909</c:v>
                      </c:pt>
                      <c:pt idx="2824">
                        <c:v>45013.614760069446</c:v>
                      </c:pt>
                      <c:pt idx="2825">
                        <c:v>45013.625176793983</c:v>
                      </c:pt>
                      <c:pt idx="2826">
                        <c:v>45013.63559351852</c:v>
                      </c:pt>
                      <c:pt idx="2827">
                        <c:v>45013.646010243057</c:v>
                      </c:pt>
                      <c:pt idx="2828">
                        <c:v>45013.656426967595</c:v>
                      </c:pt>
                      <c:pt idx="2829">
                        <c:v>45013.666843692132</c:v>
                      </c:pt>
                      <c:pt idx="2830">
                        <c:v>45013.677260416669</c:v>
                      </c:pt>
                      <c:pt idx="2831">
                        <c:v>45013.687677141206</c:v>
                      </c:pt>
                      <c:pt idx="2832">
                        <c:v>45013.698093865743</c:v>
                      </c:pt>
                      <c:pt idx="2833">
                        <c:v>45013.708510590281</c:v>
                      </c:pt>
                      <c:pt idx="2834">
                        <c:v>45013.718927314818</c:v>
                      </c:pt>
                      <c:pt idx="2835">
                        <c:v>45013.729344039355</c:v>
                      </c:pt>
                      <c:pt idx="2836">
                        <c:v>45013.739760763892</c:v>
                      </c:pt>
                      <c:pt idx="2837">
                        <c:v>45013.750177488429</c:v>
                      </c:pt>
                      <c:pt idx="2838">
                        <c:v>45013.760594212959</c:v>
                      </c:pt>
                      <c:pt idx="2839">
                        <c:v>45013.771010937497</c:v>
                      </c:pt>
                      <c:pt idx="2840">
                        <c:v>45013.781427662034</c:v>
                      </c:pt>
                      <c:pt idx="2841">
                        <c:v>45013.791844386571</c:v>
                      </c:pt>
                      <c:pt idx="2842">
                        <c:v>45013.802261111108</c:v>
                      </c:pt>
                      <c:pt idx="2843">
                        <c:v>45013.812677835645</c:v>
                      </c:pt>
                      <c:pt idx="2844">
                        <c:v>45013.823094560183</c:v>
                      </c:pt>
                      <c:pt idx="2845">
                        <c:v>45013.83351128472</c:v>
                      </c:pt>
                      <c:pt idx="2846">
                        <c:v>45013.843928009257</c:v>
                      </c:pt>
                      <c:pt idx="2847">
                        <c:v>45013.854344733794</c:v>
                      </c:pt>
                      <c:pt idx="2848">
                        <c:v>45013.864761458331</c:v>
                      </c:pt>
                      <c:pt idx="2849">
                        <c:v>45013.875178182869</c:v>
                      </c:pt>
                      <c:pt idx="2850">
                        <c:v>45013.885594907406</c:v>
                      </c:pt>
                      <c:pt idx="2851">
                        <c:v>45013.896011631943</c:v>
                      </c:pt>
                      <c:pt idx="2852">
                        <c:v>45013.90642835648</c:v>
                      </c:pt>
                      <c:pt idx="2853">
                        <c:v>45013.916845081018</c:v>
                      </c:pt>
                      <c:pt idx="2854">
                        <c:v>45013.927261805555</c:v>
                      </c:pt>
                      <c:pt idx="2855">
                        <c:v>45013.937678530092</c:v>
                      </c:pt>
                      <c:pt idx="2856">
                        <c:v>45013.948095254629</c:v>
                      </c:pt>
                      <c:pt idx="2857">
                        <c:v>45013.958511979166</c:v>
                      </c:pt>
                      <c:pt idx="2858">
                        <c:v>45013.968928703704</c:v>
                      </c:pt>
                      <c:pt idx="2859">
                        <c:v>45013.979345428241</c:v>
                      </c:pt>
                      <c:pt idx="2860">
                        <c:v>45013.989762152778</c:v>
                      </c:pt>
                      <c:pt idx="2861">
                        <c:v>45014.000178877315</c:v>
                      </c:pt>
                      <c:pt idx="2862">
                        <c:v>45014.010595601852</c:v>
                      </c:pt>
                      <c:pt idx="2863">
                        <c:v>45014.02101232639</c:v>
                      </c:pt>
                      <c:pt idx="2864">
                        <c:v>45014.031429050927</c:v>
                      </c:pt>
                      <c:pt idx="2865">
                        <c:v>45014.041845775464</c:v>
                      </c:pt>
                      <c:pt idx="2866">
                        <c:v>45014.052262500001</c:v>
                      </c:pt>
                      <c:pt idx="2867">
                        <c:v>45014.062679224538</c:v>
                      </c:pt>
                      <c:pt idx="2868">
                        <c:v>45014.073095949076</c:v>
                      </c:pt>
                      <c:pt idx="2869">
                        <c:v>45014.083512673613</c:v>
                      </c:pt>
                      <c:pt idx="2870">
                        <c:v>45014.09392939815</c:v>
                      </c:pt>
                      <c:pt idx="2871">
                        <c:v>45014.104346122687</c:v>
                      </c:pt>
                      <c:pt idx="2872">
                        <c:v>45014.114762847224</c:v>
                      </c:pt>
                      <c:pt idx="2873">
                        <c:v>45014.125179571762</c:v>
                      </c:pt>
                      <c:pt idx="2874">
                        <c:v>45014.135596296299</c:v>
                      </c:pt>
                      <c:pt idx="2875">
                        <c:v>45014.146013020836</c:v>
                      </c:pt>
                      <c:pt idx="2876">
                        <c:v>45014.156429745373</c:v>
                      </c:pt>
                      <c:pt idx="2877">
                        <c:v>45014.166846469911</c:v>
                      </c:pt>
                      <c:pt idx="2878">
                        <c:v>45014.177263194448</c:v>
                      </c:pt>
                      <c:pt idx="2879">
                        <c:v>45014.187679918985</c:v>
                      </c:pt>
                      <c:pt idx="2880">
                        <c:v>45014.198096643522</c:v>
                      </c:pt>
                      <c:pt idx="2881">
                        <c:v>45014.208513368052</c:v>
                      </c:pt>
                      <c:pt idx="2882">
                        <c:v>45014.218930092589</c:v>
                      </c:pt>
                      <c:pt idx="2883">
                        <c:v>45014.229346817126</c:v>
                      </c:pt>
                      <c:pt idx="2884">
                        <c:v>45014.239763541664</c:v>
                      </c:pt>
                      <c:pt idx="2885">
                        <c:v>45014.250180266201</c:v>
                      </c:pt>
                      <c:pt idx="2886">
                        <c:v>45014.260596990738</c:v>
                      </c:pt>
                      <c:pt idx="2887">
                        <c:v>45014.271013715275</c:v>
                      </c:pt>
                      <c:pt idx="2888">
                        <c:v>45014.281430439813</c:v>
                      </c:pt>
                      <c:pt idx="2889">
                        <c:v>45014.29184716435</c:v>
                      </c:pt>
                      <c:pt idx="2890">
                        <c:v>45014.302263888887</c:v>
                      </c:pt>
                      <c:pt idx="2891">
                        <c:v>45014.312680613424</c:v>
                      </c:pt>
                      <c:pt idx="2892">
                        <c:v>45014.323097337961</c:v>
                      </c:pt>
                      <c:pt idx="2893">
                        <c:v>45014.333514062499</c:v>
                      </c:pt>
                      <c:pt idx="2894">
                        <c:v>45014.343930787036</c:v>
                      </c:pt>
                      <c:pt idx="2895">
                        <c:v>45014.354347511573</c:v>
                      </c:pt>
                      <c:pt idx="2896">
                        <c:v>45014.36476423611</c:v>
                      </c:pt>
                      <c:pt idx="2897">
                        <c:v>45014.375180960647</c:v>
                      </c:pt>
                      <c:pt idx="2898">
                        <c:v>45014.385597685185</c:v>
                      </c:pt>
                      <c:pt idx="2899">
                        <c:v>45014.396014409722</c:v>
                      </c:pt>
                      <c:pt idx="2900">
                        <c:v>45014.406431134259</c:v>
                      </c:pt>
                      <c:pt idx="2901">
                        <c:v>45014.416847858796</c:v>
                      </c:pt>
                      <c:pt idx="2902">
                        <c:v>45014.427264583333</c:v>
                      </c:pt>
                      <c:pt idx="2903">
                        <c:v>45014.437681307871</c:v>
                      </c:pt>
                      <c:pt idx="2904">
                        <c:v>45014.448098032408</c:v>
                      </c:pt>
                      <c:pt idx="2905">
                        <c:v>45014.458514756945</c:v>
                      </c:pt>
                      <c:pt idx="2906">
                        <c:v>45014.468931481482</c:v>
                      </c:pt>
                      <c:pt idx="2907">
                        <c:v>45014.479348206019</c:v>
                      </c:pt>
                      <c:pt idx="2908">
                        <c:v>45014.489764930557</c:v>
                      </c:pt>
                      <c:pt idx="2909">
                        <c:v>45014.500181655094</c:v>
                      </c:pt>
                      <c:pt idx="2910">
                        <c:v>45014.510598379631</c:v>
                      </c:pt>
                      <c:pt idx="2911">
                        <c:v>45014.521015104168</c:v>
                      </c:pt>
                      <c:pt idx="2912">
                        <c:v>45014.531431828706</c:v>
                      </c:pt>
                      <c:pt idx="2913">
                        <c:v>45014.541848553243</c:v>
                      </c:pt>
                      <c:pt idx="2914">
                        <c:v>45014.55226527778</c:v>
                      </c:pt>
                      <c:pt idx="2915">
                        <c:v>45014.562682002317</c:v>
                      </c:pt>
                      <c:pt idx="2916">
                        <c:v>45014.573098726854</c:v>
                      </c:pt>
                      <c:pt idx="2917">
                        <c:v>45014.583515451392</c:v>
                      </c:pt>
                      <c:pt idx="2918">
                        <c:v>45014.593932175929</c:v>
                      </c:pt>
                      <c:pt idx="2919">
                        <c:v>45014.604348900466</c:v>
                      </c:pt>
                      <c:pt idx="2920">
                        <c:v>45014.614765625003</c:v>
                      </c:pt>
                      <c:pt idx="2921">
                        <c:v>45014.62518234954</c:v>
                      </c:pt>
                      <c:pt idx="2922">
                        <c:v>45014.635599074078</c:v>
                      </c:pt>
                      <c:pt idx="2923">
                        <c:v>45014.646015798608</c:v>
                      </c:pt>
                      <c:pt idx="2924">
                        <c:v>45014.656432523145</c:v>
                      </c:pt>
                      <c:pt idx="2925">
                        <c:v>45014.666849247682</c:v>
                      </c:pt>
                      <c:pt idx="2926">
                        <c:v>45014.677265972219</c:v>
                      </c:pt>
                      <c:pt idx="2927">
                        <c:v>45014.687682696756</c:v>
                      </c:pt>
                      <c:pt idx="2928">
                        <c:v>45014.698099421294</c:v>
                      </c:pt>
                      <c:pt idx="2929">
                        <c:v>45014.708516145831</c:v>
                      </c:pt>
                      <c:pt idx="2930">
                        <c:v>45014.718932870368</c:v>
                      </c:pt>
                      <c:pt idx="2931">
                        <c:v>45014.729349594905</c:v>
                      </c:pt>
                      <c:pt idx="2932">
                        <c:v>45014.739766319442</c:v>
                      </c:pt>
                      <c:pt idx="2933">
                        <c:v>45014.75018304398</c:v>
                      </c:pt>
                      <c:pt idx="2934">
                        <c:v>45014.760599768517</c:v>
                      </c:pt>
                      <c:pt idx="2935">
                        <c:v>45014.771016493054</c:v>
                      </c:pt>
                      <c:pt idx="2936">
                        <c:v>45014.781433217591</c:v>
                      </c:pt>
                      <c:pt idx="2937">
                        <c:v>45014.791849942128</c:v>
                      </c:pt>
                      <c:pt idx="2938">
                        <c:v>45014.802266666666</c:v>
                      </c:pt>
                      <c:pt idx="2939">
                        <c:v>45014.812683391203</c:v>
                      </c:pt>
                      <c:pt idx="2940">
                        <c:v>45014.82310011574</c:v>
                      </c:pt>
                      <c:pt idx="2941">
                        <c:v>45014.833516840277</c:v>
                      </c:pt>
                      <c:pt idx="2942">
                        <c:v>45014.843933564815</c:v>
                      </c:pt>
                      <c:pt idx="2943">
                        <c:v>45014.854350289352</c:v>
                      </c:pt>
                      <c:pt idx="2944">
                        <c:v>45014.864767013889</c:v>
                      </c:pt>
                      <c:pt idx="2945">
                        <c:v>45014.875183738426</c:v>
                      </c:pt>
                      <c:pt idx="2946">
                        <c:v>45014.885600462963</c:v>
                      </c:pt>
                      <c:pt idx="2947">
                        <c:v>45014.896017187501</c:v>
                      </c:pt>
                      <c:pt idx="2948">
                        <c:v>45014.906433912038</c:v>
                      </c:pt>
                      <c:pt idx="2949">
                        <c:v>45014.916850636575</c:v>
                      </c:pt>
                      <c:pt idx="2950">
                        <c:v>45014.927267361112</c:v>
                      </c:pt>
                      <c:pt idx="2951">
                        <c:v>45014.937684085649</c:v>
                      </c:pt>
                      <c:pt idx="2952">
                        <c:v>45014.948100810187</c:v>
                      </c:pt>
                      <c:pt idx="2953">
                        <c:v>45014.958517534724</c:v>
                      </c:pt>
                      <c:pt idx="2954">
                        <c:v>45014.968934259261</c:v>
                      </c:pt>
                      <c:pt idx="2955">
                        <c:v>45014.979350983798</c:v>
                      </c:pt>
                      <c:pt idx="2956">
                        <c:v>45014.989767708335</c:v>
                      </c:pt>
                      <c:pt idx="2957">
                        <c:v>45015.000184432873</c:v>
                      </c:pt>
                      <c:pt idx="2958">
                        <c:v>45015.01060115741</c:v>
                      </c:pt>
                      <c:pt idx="2959">
                        <c:v>45015.021017881947</c:v>
                      </c:pt>
                      <c:pt idx="2960">
                        <c:v>45015.031434606484</c:v>
                      </c:pt>
                      <c:pt idx="2961">
                        <c:v>45015.041851331021</c:v>
                      </c:pt>
                      <c:pt idx="2962">
                        <c:v>45015.052268055559</c:v>
                      </c:pt>
                      <c:pt idx="2963">
                        <c:v>45015.062684780096</c:v>
                      </c:pt>
                      <c:pt idx="2964">
                        <c:v>45015.073101504633</c:v>
                      </c:pt>
                      <c:pt idx="2965">
                        <c:v>45015.08351822917</c:v>
                      </c:pt>
                      <c:pt idx="2966">
                        <c:v>45015.0939349537</c:v>
                      </c:pt>
                      <c:pt idx="2967">
                        <c:v>45015.104351678237</c:v>
                      </c:pt>
                      <c:pt idx="2968">
                        <c:v>45015.114768402775</c:v>
                      </c:pt>
                      <c:pt idx="2969">
                        <c:v>45015.125185127312</c:v>
                      </c:pt>
                      <c:pt idx="2970">
                        <c:v>45015.135601851849</c:v>
                      </c:pt>
                      <c:pt idx="2971">
                        <c:v>45015.146018576386</c:v>
                      </c:pt>
                      <c:pt idx="2972">
                        <c:v>45015.156435300923</c:v>
                      </c:pt>
                      <c:pt idx="2973">
                        <c:v>45015.166852025461</c:v>
                      </c:pt>
                      <c:pt idx="2974">
                        <c:v>45015.177268749998</c:v>
                      </c:pt>
                      <c:pt idx="2975">
                        <c:v>45015.187685474535</c:v>
                      </c:pt>
                      <c:pt idx="2976">
                        <c:v>45015.198102199072</c:v>
                      </c:pt>
                      <c:pt idx="2977">
                        <c:v>45015.20851892361</c:v>
                      </c:pt>
                      <c:pt idx="2978">
                        <c:v>45015.218935648147</c:v>
                      </c:pt>
                      <c:pt idx="2979">
                        <c:v>45015.229352372684</c:v>
                      </c:pt>
                      <c:pt idx="2980">
                        <c:v>45015.239769097221</c:v>
                      </c:pt>
                      <c:pt idx="2981">
                        <c:v>45015.250185821758</c:v>
                      </c:pt>
                      <c:pt idx="2982">
                        <c:v>45015.260602546296</c:v>
                      </c:pt>
                      <c:pt idx="2983">
                        <c:v>45015.271019270833</c:v>
                      </c:pt>
                      <c:pt idx="2984">
                        <c:v>45015.28143599537</c:v>
                      </c:pt>
                      <c:pt idx="2985">
                        <c:v>45015.291852719907</c:v>
                      </c:pt>
                      <c:pt idx="2986">
                        <c:v>45015.302269444444</c:v>
                      </c:pt>
                      <c:pt idx="2987">
                        <c:v>45015.312686168982</c:v>
                      </c:pt>
                      <c:pt idx="2988">
                        <c:v>45015.323102893519</c:v>
                      </c:pt>
                      <c:pt idx="2989">
                        <c:v>45015.333519618056</c:v>
                      </c:pt>
                      <c:pt idx="2990">
                        <c:v>45015.343936342593</c:v>
                      </c:pt>
                      <c:pt idx="2991">
                        <c:v>45015.35435306713</c:v>
                      </c:pt>
                      <c:pt idx="2992">
                        <c:v>45015.364769791668</c:v>
                      </c:pt>
                      <c:pt idx="2993">
                        <c:v>45015.375186516205</c:v>
                      </c:pt>
                      <c:pt idx="2994">
                        <c:v>45015.385603240742</c:v>
                      </c:pt>
                      <c:pt idx="2995">
                        <c:v>45015.396019965279</c:v>
                      </c:pt>
                      <c:pt idx="2996">
                        <c:v>45015.406436689816</c:v>
                      </c:pt>
                      <c:pt idx="2997">
                        <c:v>45015.416853414354</c:v>
                      </c:pt>
                      <c:pt idx="2998">
                        <c:v>45015.427270138891</c:v>
                      </c:pt>
                      <c:pt idx="2999">
                        <c:v>45015.437686863428</c:v>
                      </c:pt>
                      <c:pt idx="3000">
                        <c:v>45015.448103587965</c:v>
                      </c:pt>
                      <c:pt idx="3001">
                        <c:v>45015.458520312503</c:v>
                      </c:pt>
                      <c:pt idx="3002">
                        <c:v>45015.46893703704</c:v>
                      </c:pt>
                      <c:pt idx="3003">
                        <c:v>45015.479353761577</c:v>
                      </c:pt>
                      <c:pt idx="3004">
                        <c:v>45015.489770486114</c:v>
                      </c:pt>
                      <c:pt idx="3005">
                        <c:v>45015.500187210651</c:v>
                      </c:pt>
                      <c:pt idx="3006">
                        <c:v>45015.510603935189</c:v>
                      </c:pt>
                      <c:pt idx="3007">
                        <c:v>45015.521020659726</c:v>
                      </c:pt>
                      <c:pt idx="3008">
                        <c:v>45015.531437384256</c:v>
                      </c:pt>
                      <c:pt idx="3009">
                        <c:v>45015.541854108793</c:v>
                      </c:pt>
                      <c:pt idx="3010">
                        <c:v>45015.55227083333</c:v>
                      </c:pt>
                      <c:pt idx="3011">
                        <c:v>45015.562687557867</c:v>
                      </c:pt>
                      <c:pt idx="3012">
                        <c:v>45015.573104282405</c:v>
                      </c:pt>
                      <c:pt idx="3013">
                        <c:v>45015.583521006942</c:v>
                      </c:pt>
                      <c:pt idx="3014">
                        <c:v>45015.593937731479</c:v>
                      </c:pt>
                      <c:pt idx="3015">
                        <c:v>45015.604354456016</c:v>
                      </c:pt>
                      <c:pt idx="3016">
                        <c:v>45015.614771180553</c:v>
                      </c:pt>
                      <c:pt idx="3017">
                        <c:v>45015.625187905091</c:v>
                      </c:pt>
                      <c:pt idx="3018">
                        <c:v>45015.635604629628</c:v>
                      </c:pt>
                      <c:pt idx="3019">
                        <c:v>45015.646021354165</c:v>
                      </c:pt>
                      <c:pt idx="3020">
                        <c:v>45015.656438078702</c:v>
                      </c:pt>
                      <c:pt idx="3021">
                        <c:v>45015.666854803239</c:v>
                      </c:pt>
                      <c:pt idx="3022">
                        <c:v>45015.677271527777</c:v>
                      </c:pt>
                      <c:pt idx="3023">
                        <c:v>45015.687688252314</c:v>
                      </c:pt>
                      <c:pt idx="3024">
                        <c:v>45015.698104976851</c:v>
                      </c:pt>
                      <c:pt idx="3025">
                        <c:v>45015.708521701388</c:v>
                      </c:pt>
                      <c:pt idx="3026">
                        <c:v>45015.718938425925</c:v>
                      </c:pt>
                      <c:pt idx="3027">
                        <c:v>45015.729355150463</c:v>
                      </c:pt>
                      <c:pt idx="3028">
                        <c:v>45015.739771875</c:v>
                      </c:pt>
                      <c:pt idx="3029">
                        <c:v>45015.750188599537</c:v>
                      </c:pt>
                      <c:pt idx="3030">
                        <c:v>45015.760605324074</c:v>
                      </c:pt>
                      <c:pt idx="3031">
                        <c:v>45015.771022048611</c:v>
                      </c:pt>
                      <c:pt idx="3032">
                        <c:v>45015.781438773149</c:v>
                      </c:pt>
                      <c:pt idx="3033">
                        <c:v>45015.791855497686</c:v>
                      </c:pt>
                      <c:pt idx="3034">
                        <c:v>45015.802272222223</c:v>
                      </c:pt>
                      <c:pt idx="3035">
                        <c:v>45015.81268894676</c:v>
                      </c:pt>
                      <c:pt idx="3036">
                        <c:v>45015.823105671298</c:v>
                      </c:pt>
                      <c:pt idx="3037">
                        <c:v>45015.833522395835</c:v>
                      </c:pt>
                      <c:pt idx="3038">
                        <c:v>45015.843939120372</c:v>
                      </c:pt>
                      <c:pt idx="3039">
                        <c:v>45015.854355844909</c:v>
                      </c:pt>
                      <c:pt idx="3040">
                        <c:v>45015.864772569446</c:v>
                      </c:pt>
                      <c:pt idx="3041">
                        <c:v>45015.875189293984</c:v>
                      </c:pt>
                      <c:pt idx="3042">
                        <c:v>45015.885606018521</c:v>
                      </c:pt>
                      <c:pt idx="3043">
                        <c:v>45015.896022743058</c:v>
                      </c:pt>
                      <c:pt idx="3044">
                        <c:v>45015.906439467595</c:v>
                      </c:pt>
                      <c:pt idx="3045">
                        <c:v>45015.916856192132</c:v>
                      </c:pt>
                      <c:pt idx="3046">
                        <c:v>45015.92727291667</c:v>
                      </c:pt>
                      <c:pt idx="3047">
                        <c:v>45015.937689641207</c:v>
                      </c:pt>
                      <c:pt idx="3048">
                        <c:v>45015.948106365744</c:v>
                      </c:pt>
                      <c:pt idx="3049">
                        <c:v>45015.958523090281</c:v>
                      </c:pt>
                      <c:pt idx="3050">
                        <c:v>45015.968939814818</c:v>
                      </c:pt>
                      <c:pt idx="3051">
                        <c:v>45015.979356539348</c:v>
                      </c:pt>
                      <c:pt idx="3052">
                        <c:v>45015.989773263886</c:v>
                      </c:pt>
                      <c:pt idx="3053">
                        <c:v>45016.000189988423</c:v>
                      </c:pt>
                      <c:pt idx="3054">
                        <c:v>45016.01060671296</c:v>
                      </c:pt>
                      <c:pt idx="3055">
                        <c:v>45016.021023437497</c:v>
                      </c:pt>
                      <c:pt idx="3056">
                        <c:v>45016.031440162034</c:v>
                      </c:pt>
                      <c:pt idx="3057">
                        <c:v>45016.041856886572</c:v>
                      </c:pt>
                      <c:pt idx="3058">
                        <c:v>45016.052273611109</c:v>
                      </c:pt>
                      <c:pt idx="3059">
                        <c:v>45016.062690335646</c:v>
                      </c:pt>
                      <c:pt idx="3060">
                        <c:v>45016.073107060183</c:v>
                      </c:pt>
                      <c:pt idx="3061">
                        <c:v>45016.08352378472</c:v>
                      </c:pt>
                      <c:pt idx="3062">
                        <c:v>45016.093940509258</c:v>
                      </c:pt>
                      <c:pt idx="3063">
                        <c:v>45016.104357233795</c:v>
                      </c:pt>
                      <c:pt idx="3064">
                        <c:v>45016.114773958332</c:v>
                      </c:pt>
                      <c:pt idx="3065">
                        <c:v>45016.125190682869</c:v>
                      </c:pt>
                      <c:pt idx="3066">
                        <c:v>45016.135607407406</c:v>
                      </c:pt>
                      <c:pt idx="3067">
                        <c:v>45016.146024131944</c:v>
                      </c:pt>
                      <c:pt idx="3068">
                        <c:v>45016.156440856481</c:v>
                      </c:pt>
                      <c:pt idx="3069">
                        <c:v>45016.166857581018</c:v>
                      </c:pt>
                      <c:pt idx="3070">
                        <c:v>45016.177274305555</c:v>
                      </c:pt>
                      <c:pt idx="3071">
                        <c:v>45016.187691030093</c:v>
                      </c:pt>
                      <c:pt idx="3072">
                        <c:v>45016.19810775463</c:v>
                      </c:pt>
                      <c:pt idx="3073">
                        <c:v>45016.208524479167</c:v>
                      </c:pt>
                      <c:pt idx="3074">
                        <c:v>45016.218941203704</c:v>
                      </c:pt>
                      <c:pt idx="3075">
                        <c:v>45016.229357928241</c:v>
                      </c:pt>
                      <c:pt idx="3076">
                        <c:v>45016.239774652779</c:v>
                      </c:pt>
                      <c:pt idx="3077">
                        <c:v>45016.250191377316</c:v>
                      </c:pt>
                      <c:pt idx="3078">
                        <c:v>45016.260608101853</c:v>
                      </c:pt>
                      <c:pt idx="3079">
                        <c:v>45016.27102482639</c:v>
                      </c:pt>
                      <c:pt idx="3080">
                        <c:v>45016.281441550927</c:v>
                      </c:pt>
                      <c:pt idx="3081">
                        <c:v>45016.291858275465</c:v>
                      </c:pt>
                      <c:pt idx="3082">
                        <c:v>45016.302275000002</c:v>
                      </c:pt>
                      <c:pt idx="3083">
                        <c:v>45016.312691724539</c:v>
                      </c:pt>
                      <c:pt idx="3084">
                        <c:v>45016.323108449076</c:v>
                      </c:pt>
                      <c:pt idx="3085">
                        <c:v>45016.333525173613</c:v>
                      </c:pt>
                      <c:pt idx="3086">
                        <c:v>45016.343941898151</c:v>
                      </c:pt>
                      <c:pt idx="3087">
                        <c:v>45016.354358622688</c:v>
                      </c:pt>
                      <c:pt idx="3088">
                        <c:v>45016.364775347225</c:v>
                      </c:pt>
                      <c:pt idx="3089">
                        <c:v>45016.375192071762</c:v>
                      </c:pt>
                      <c:pt idx="3090">
                        <c:v>45016.385608796299</c:v>
                      </c:pt>
                      <c:pt idx="3091">
                        <c:v>45016.396025520837</c:v>
                      </c:pt>
                      <c:pt idx="3092">
                        <c:v>45016.406442245374</c:v>
                      </c:pt>
                      <c:pt idx="3093">
                        <c:v>45016.416858969904</c:v>
                      </c:pt>
                      <c:pt idx="3094">
                        <c:v>45016.427275694441</c:v>
                      </c:pt>
                      <c:pt idx="3095">
                        <c:v>45016.437692418978</c:v>
                      </c:pt>
                      <c:pt idx="3096">
                        <c:v>45016.448109143515</c:v>
                      </c:pt>
                      <c:pt idx="3097">
                        <c:v>45016.458525868053</c:v>
                      </c:pt>
                      <c:pt idx="3098">
                        <c:v>45016.46894259259</c:v>
                      </c:pt>
                      <c:pt idx="3099">
                        <c:v>45016.479359317127</c:v>
                      </c:pt>
                      <c:pt idx="3100">
                        <c:v>45016.489776041664</c:v>
                      </c:pt>
                      <c:pt idx="3101">
                        <c:v>45016.500192766202</c:v>
                      </c:pt>
                      <c:pt idx="3102">
                        <c:v>45016.510609490739</c:v>
                      </c:pt>
                      <c:pt idx="3103">
                        <c:v>45016.521026215276</c:v>
                      </c:pt>
                      <c:pt idx="3104">
                        <c:v>45016.531442939813</c:v>
                      </c:pt>
                      <c:pt idx="3105">
                        <c:v>45016.54185966435</c:v>
                      </c:pt>
                      <c:pt idx="3106">
                        <c:v>45016.552276388888</c:v>
                      </c:pt>
                      <c:pt idx="3107">
                        <c:v>45016.562693113425</c:v>
                      </c:pt>
                      <c:pt idx="3108">
                        <c:v>45016.573109837962</c:v>
                      </c:pt>
                      <c:pt idx="3109">
                        <c:v>45016.583526562499</c:v>
                      </c:pt>
                      <c:pt idx="3110">
                        <c:v>45016.593943287036</c:v>
                      </c:pt>
                      <c:pt idx="3111">
                        <c:v>45016.604360011574</c:v>
                      </c:pt>
                      <c:pt idx="3112">
                        <c:v>45016.614776736111</c:v>
                      </c:pt>
                      <c:pt idx="3113">
                        <c:v>45016.625193460648</c:v>
                      </c:pt>
                      <c:pt idx="3114">
                        <c:v>45016.635610185185</c:v>
                      </c:pt>
                      <c:pt idx="3115">
                        <c:v>45016.646026909722</c:v>
                      </c:pt>
                      <c:pt idx="3116">
                        <c:v>45016.65644363426</c:v>
                      </c:pt>
                      <c:pt idx="3117">
                        <c:v>45016.666860358797</c:v>
                      </c:pt>
                      <c:pt idx="3118">
                        <c:v>45016.677277083334</c:v>
                      </c:pt>
                      <c:pt idx="3119">
                        <c:v>45016.687693807871</c:v>
                      </c:pt>
                      <c:pt idx="3120">
                        <c:v>45016.698110532408</c:v>
                      </c:pt>
                      <c:pt idx="3121">
                        <c:v>45016.708527256946</c:v>
                      </c:pt>
                      <c:pt idx="3122">
                        <c:v>45016.718943981483</c:v>
                      </c:pt>
                      <c:pt idx="3123">
                        <c:v>45016.72936070602</c:v>
                      </c:pt>
                      <c:pt idx="3124">
                        <c:v>45016.739777430557</c:v>
                      </c:pt>
                      <c:pt idx="3125">
                        <c:v>45016.750194155095</c:v>
                      </c:pt>
                      <c:pt idx="3126">
                        <c:v>45016.760610879632</c:v>
                      </c:pt>
                      <c:pt idx="3127">
                        <c:v>45016.771027604169</c:v>
                      </c:pt>
                      <c:pt idx="3128">
                        <c:v>45016.781444328706</c:v>
                      </c:pt>
                      <c:pt idx="3129">
                        <c:v>45016.791861053243</c:v>
                      </c:pt>
                      <c:pt idx="3130">
                        <c:v>45016.802277777781</c:v>
                      </c:pt>
                      <c:pt idx="3131">
                        <c:v>45016.812694502318</c:v>
                      </c:pt>
                      <c:pt idx="3132">
                        <c:v>45016.823111226855</c:v>
                      </c:pt>
                      <c:pt idx="3133">
                        <c:v>45016.833527951392</c:v>
                      </c:pt>
                      <c:pt idx="3134">
                        <c:v>45016.843944675929</c:v>
                      </c:pt>
                      <c:pt idx="3135">
                        <c:v>45016.854361400467</c:v>
                      </c:pt>
                      <c:pt idx="3136">
                        <c:v>45016.864778124997</c:v>
                      </c:pt>
                      <c:pt idx="3137">
                        <c:v>45016.875194849534</c:v>
                      </c:pt>
                      <c:pt idx="3138">
                        <c:v>45016.885611574071</c:v>
                      </c:pt>
                      <c:pt idx="3139">
                        <c:v>45016.896028298608</c:v>
                      </c:pt>
                      <c:pt idx="3140">
                        <c:v>45016.906445023145</c:v>
                      </c:pt>
                      <c:pt idx="3141">
                        <c:v>45016.916861747683</c:v>
                      </c:pt>
                      <c:pt idx="3142">
                        <c:v>45016.92727847222</c:v>
                      </c:pt>
                      <c:pt idx="3143">
                        <c:v>45016.937695196757</c:v>
                      </c:pt>
                      <c:pt idx="3144">
                        <c:v>45016.948111921294</c:v>
                      </c:pt>
                      <c:pt idx="3145">
                        <c:v>45016.958528645831</c:v>
                      </c:pt>
                      <c:pt idx="3146">
                        <c:v>45016.968945370369</c:v>
                      </c:pt>
                      <c:pt idx="3147">
                        <c:v>45016.979362094906</c:v>
                      </c:pt>
                      <c:pt idx="3148">
                        <c:v>45016.989778819443</c:v>
                      </c:pt>
                      <c:pt idx="3149">
                        <c:v>45017.00019554398</c:v>
                      </c:pt>
                      <c:pt idx="3150">
                        <c:v>45017.010612268517</c:v>
                      </c:pt>
                      <c:pt idx="3151">
                        <c:v>45017.021028993055</c:v>
                      </c:pt>
                      <c:pt idx="3152">
                        <c:v>45017.031445717592</c:v>
                      </c:pt>
                      <c:pt idx="3153">
                        <c:v>45017.041862442129</c:v>
                      </c:pt>
                      <c:pt idx="3154">
                        <c:v>45017.052279166666</c:v>
                      </c:pt>
                      <c:pt idx="3155">
                        <c:v>45017.062695891203</c:v>
                      </c:pt>
                      <c:pt idx="3156">
                        <c:v>45017.073112615741</c:v>
                      </c:pt>
                      <c:pt idx="3157">
                        <c:v>45017.083529340278</c:v>
                      </c:pt>
                      <c:pt idx="3158">
                        <c:v>45017.093946064815</c:v>
                      </c:pt>
                      <c:pt idx="3159">
                        <c:v>45017.104362789352</c:v>
                      </c:pt>
                      <c:pt idx="3160">
                        <c:v>45017.11477951389</c:v>
                      </c:pt>
                      <c:pt idx="3161">
                        <c:v>45017.125196238427</c:v>
                      </c:pt>
                      <c:pt idx="3162">
                        <c:v>45017.135612962964</c:v>
                      </c:pt>
                      <c:pt idx="3163">
                        <c:v>45017.146029687501</c:v>
                      </c:pt>
                      <c:pt idx="3164">
                        <c:v>45017.156446412038</c:v>
                      </c:pt>
                      <c:pt idx="3165">
                        <c:v>45017.166863136576</c:v>
                      </c:pt>
                      <c:pt idx="3166">
                        <c:v>45017.177279861113</c:v>
                      </c:pt>
                      <c:pt idx="3167">
                        <c:v>45017.18769658565</c:v>
                      </c:pt>
                      <c:pt idx="3168">
                        <c:v>45017.198113310187</c:v>
                      </c:pt>
                      <c:pt idx="3169">
                        <c:v>45017.208530034724</c:v>
                      </c:pt>
                      <c:pt idx="3170">
                        <c:v>45017.218946759262</c:v>
                      </c:pt>
                      <c:pt idx="3171">
                        <c:v>45017.229363483799</c:v>
                      </c:pt>
                      <c:pt idx="3172">
                        <c:v>45017.239780208336</c:v>
                      </c:pt>
                      <c:pt idx="3173">
                        <c:v>45017.250196932873</c:v>
                      </c:pt>
                      <c:pt idx="3174">
                        <c:v>45017.26061365741</c:v>
                      </c:pt>
                      <c:pt idx="3175">
                        <c:v>45017.271030381948</c:v>
                      </c:pt>
                      <c:pt idx="3176">
                        <c:v>45017.281447106485</c:v>
                      </c:pt>
                      <c:pt idx="3177">
                        <c:v>45017.291863831022</c:v>
                      </c:pt>
                      <c:pt idx="3178">
                        <c:v>45017.302280555552</c:v>
                      </c:pt>
                      <c:pt idx="3179">
                        <c:v>45017.312697280089</c:v>
                      </c:pt>
                      <c:pt idx="3180">
                        <c:v>45017.323114004626</c:v>
                      </c:pt>
                      <c:pt idx="3181">
                        <c:v>45017.333530729164</c:v>
                      </c:pt>
                      <c:pt idx="3182">
                        <c:v>45017.343947453701</c:v>
                      </c:pt>
                      <c:pt idx="3183">
                        <c:v>45017.354364178238</c:v>
                      </c:pt>
                      <c:pt idx="3184">
                        <c:v>45017.364780902775</c:v>
                      </c:pt>
                      <c:pt idx="3185">
                        <c:v>45017.375197627312</c:v>
                      </c:pt>
                      <c:pt idx="3186">
                        <c:v>45017.38561435185</c:v>
                      </c:pt>
                      <c:pt idx="3187">
                        <c:v>45017.396031076387</c:v>
                      </c:pt>
                      <c:pt idx="3188">
                        <c:v>45017.406447800924</c:v>
                      </c:pt>
                      <c:pt idx="3189">
                        <c:v>45017.416864525461</c:v>
                      </c:pt>
                      <c:pt idx="3190">
                        <c:v>45017.427281249998</c:v>
                      </c:pt>
                      <c:pt idx="3191">
                        <c:v>45017.437697974536</c:v>
                      </c:pt>
                      <c:pt idx="3192">
                        <c:v>45017.448114699073</c:v>
                      </c:pt>
                      <c:pt idx="3193">
                        <c:v>45017.45853142361</c:v>
                      </c:pt>
                      <c:pt idx="3194">
                        <c:v>45017.468948148147</c:v>
                      </c:pt>
                      <c:pt idx="3195">
                        <c:v>45017.479364872685</c:v>
                      </c:pt>
                      <c:pt idx="3196">
                        <c:v>45017.489781597222</c:v>
                      </c:pt>
                      <c:pt idx="3197">
                        <c:v>45017.500198321759</c:v>
                      </c:pt>
                      <c:pt idx="3198">
                        <c:v>45017.510615046296</c:v>
                      </c:pt>
                      <c:pt idx="3199">
                        <c:v>45017.521031770833</c:v>
                      </c:pt>
                      <c:pt idx="3200">
                        <c:v>45017.531448495371</c:v>
                      </c:pt>
                      <c:pt idx="3201">
                        <c:v>45017.541865219908</c:v>
                      </c:pt>
                      <c:pt idx="3202">
                        <c:v>45017.552281944445</c:v>
                      </c:pt>
                      <c:pt idx="3203">
                        <c:v>45017.562698668982</c:v>
                      </c:pt>
                      <c:pt idx="3204">
                        <c:v>45017.573115393519</c:v>
                      </c:pt>
                      <c:pt idx="3205">
                        <c:v>45017.583532118057</c:v>
                      </c:pt>
                      <c:pt idx="3206">
                        <c:v>45017.593948842594</c:v>
                      </c:pt>
                      <c:pt idx="3207">
                        <c:v>45017.604365567131</c:v>
                      </c:pt>
                      <c:pt idx="3208">
                        <c:v>45017.614782291668</c:v>
                      </c:pt>
                      <c:pt idx="3209">
                        <c:v>45017.625199016205</c:v>
                      </c:pt>
                      <c:pt idx="3210">
                        <c:v>45017.635615740743</c:v>
                      </c:pt>
                      <c:pt idx="3211">
                        <c:v>45017.64603246528</c:v>
                      </c:pt>
                      <c:pt idx="3212">
                        <c:v>45017.656449189817</c:v>
                      </c:pt>
                      <c:pt idx="3213">
                        <c:v>45017.666865914354</c:v>
                      </c:pt>
                      <c:pt idx="3214">
                        <c:v>45017.677282638891</c:v>
                      </c:pt>
                      <c:pt idx="3215">
                        <c:v>45017.687699363429</c:v>
                      </c:pt>
                      <c:pt idx="3216">
                        <c:v>45017.698116087966</c:v>
                      </c:pt>
                      <c:pt idx="3217">
                        <c:v>45017.708532812503</c:v>
                      </c:pt>
                      <c:pt idx="3218">
                        <c:v>45017.71894953704</c:v>
                      </c:pt>
                      <c:pt idx="3219">
                        <c:v>45017.729366261578</c:v>
                      </c:pt>
                      <c:pt idx="3220">
                        <c:v>45017.739782986115</c:v>
                      </c:pt>
                      <c:pt idx="3221">
                        <c:v>45017.750199710645</c:v>
                      </c:pt>
                      <c:pt idx="3222">
                        <c:v>45017.760616435182</c:v>
                      </c:pt>
                      <c:pt idx="3223">
                        <c:v>45017.771033159719</c:v>
                      </c:pt>
                      <c:pt idx="3224">
                        <c:v>45017.781449884256</c:v>
                      </c:pt>
                      <c:pt idx="3225">
                        <c:v>45017.791866608793</c:v>
                      </c:pt>
                      <c:pt idx="3226">
                        <c:v>45017.802283333331</c:v>
                      </c:pt>
                      <c:pt idx="3227">
                        <c:v>45017.812700057868</c:v>
                      </c:pt>
                      <c:pt idx="3228">
                        <c:v>45017.823116782405</c:v>
                      </c:pt>
                      <c:pt idx="3229">
                        <c:v>45017.833533506942</c:v>
                      </c:pt>
                      <c:pt idx="3230">
                        <c:v>45017.84395023148</c:v>
                      </c:pt>
                      <c:pt idx="3231">
                        <c:v>45017.854366956017</c:v>
                      </c:pt>
                      <c:pt idx="3232">
                        <c:v>45017.864783680554</c:v>
                      </c:pt>
                      <c:pt idx="3233">
                        <c:v>45017.875200405091</c:v>
                      </c:pt>
                      <c:pt idx="3234">
                        <c:v>45017.885617129628</c:v>
                      </c:pt>
                      <c:pt idx="3235">
                        <c:v>45017.896033854166</c:v>
                      </c:pt>
                      <c:pt idx="3236">
                        <c:v>45017.906450578703</c:v>
                      </c:pt>
                      <c:pt idx="3237">
                        <c:v>45017.91686730324</c:v>
                      </c:pt>
                      <c:pt idx="3238">
                        <c:v>45017.927284027777</c:v>
                      </c:pt>
                      <c:pt idx="3239">
                        <c:v>45017.937700752314</c:v>
                      </c:pt>
                      <c:pt idx="3240">
                        <c:v>45017.948117476852</c:v>
                      </c:pt>
                      <c:pt idx="3241">
                        <c:v>45017.958534201389</c:v>
                      </c:pt>
                      <c:pt idx="3242">
                        <c:v>45017.968950925926</c:v>
                      </c:pt>
                      <c:pt idx="3243">
                        <c:v>45017.979367650463</c:v>
                      </c:pt>
                      <c:pt idx="3244">
                        <c:v>45017.989784375</c:v>
                      </c:pt>
                      <c:pt idx="3245">
                        <c:v>45018.000201099538</c:v>
                      </c:pt>
                      <c:pt idx="3246">
                        <c:v>45018.010617824075</c:v>
                      </c:pt>
                      <c:pt idx="3247">
                        <c:v>45018.021034548612</c:v>
                      </c:pt>
                      <c:pt idx="3248">
                        <c:v>45018.031451273149</c:v>
                      </c:pt>
                      <c:pt idx="3249">
                        <c:v>45018.041867997686</c:v>
                      </c:pt>
                      <c:pt idx="3250">
                        <c:v>45018.052284722224</c:v>
                      </c:pt>
                      <c:pt idx="3251">
                        <c:v>45018.062701446761</c:v>
                      </c:pt>
                      <c:pt idx="3252">
                        <c:v>45018.073118171298</c:v>
                      </c:pt>
                      <c:pt idx="3253">
                        <c:v>45018.083534895835</c:v>
                      </c:pt>
                      <c:pt idx="3254">
                        <c:v>45018.093951620373</c:v>
                      </c:pt>
                      <c:pt idx="3255">
                        <c:v>45018.10436834491</c:v>
                      </c:pt>
                      <c:pt idx="3256">
                        <c:v>45018.114785069447</c:v>
                      </c:pt>
                      <c:pt idx="3257">
                        <c:v>45018.125201793984</c:v>
                      </c:pt>
                      <c:pt idx="3258">
                        <c:v>45018.135618518521</c:v>
                      </c:pt>
                      <c:pt idx="3259">
                        <c:v>45018.146035243059</c:v>
                      </c:pt>
                      <c:pt idx="3260">
                        <c:v>45018.156451967596</c:v>
                      </c:pt>
                      <c:pt idx="3261">
                        <c:v>45018.166868692133</c:v>
                      </c:pt>
                      <c:pt idx="3262">
                        <c:v>45018.17728541667</c:v>
                      </c:pt>
                      <c:pt idx="3263">
                        <c:v>45018.1877021412</c:v>
                      </c:pt>
                      <c:pt idx="3264">
                        <c:v>45018.198118865737</c:v>
                      </c:pt>
                      <c:pt idx="3265">
                        <c:v>45018.208535590275</c:v>
                      </c:pt>
                      <c:pt idx="3266">
                        <c:v>45018.218952314812</c:v>
                      </c:pt>
                      <c:pt idx="3267">
                        <c:v>45018.229369039349</c:v>
                      </c:pt>
                      <c:pt idx="3268">
                        <c:v>45018.239785763886</c:v>
                      </c:pt>
                      <c:pt idx="3269">
                        <c:v>45018.250202488423</c:v>
                      </c:pt>
                      <c:pt idx="3270">
                        <c:v>45018.260619212961</c:v>
                      </c:pt>
                      <c:pt idx="3271">
                        <c:v>45018.271035937498</c:v>
                      </c:pt>
                      <c:pt idx="3272">
                        <c:v>45018.281452662035</c:v>
                      </c:pt>
                      <c:pt idx="3273">
                        <c:v>45018.291869386572</c:v>
                      </c:pt>
                      <c:pt idx="3274">
                        <c:v>45018.302286111109</c:v>
                      </c:pt>
                      <c:pt idx="3275">
                        <c:v>45018.312702835647</c:v>
                      </c:pt>
                      <c:pt idx="3276">
                        <c:v>45018.323119560184</c:v>
                      </c:pt>
                      <c:pt idx="3277">
                        <c:v>45018.333536284721</c:v>
                      </c:pt>
                      <c:pt idx="3278">
                        <c:v>45018.343953009258</c:v>
                      </c:pt>
                      <c:pt idx="3279">
                        <c:v>45018.354369733795</c:v>
                      </c:pt>
                      <c:pt idx="3280">
                        <c:v>45018.364786458333</c:v>
                      </c:pt>
                      <c:pt idx="3281">
                        <c:v>45018.37520318287</c:v>
                      </c:pt>
                      <c:pt idx="3282">
                        <c:v>45018.385619907407</c:v>
                      </c:pt>
                      <c:pt idx="3283">
                        <c:v>45018.396036631944</c:v>
                      </c:pt>
                      <c:pt idx="3284">
                        <c:v>45018.406453356482</c:v>
                      </c:pt>
                      <c:pt idx="3285">
                        <c:v>45018.416870081019</c:v>
                      </c:pt>
                      <c:pt idx="3286">
                        <c:v>45018.427286805556</c:v>
                      </c:pt>
                      <c:pt idx="3287">
                        <c:v>45018.437703530093</c:v>
                      </c:pt>
                      <c:pt idx="3288">
                        <c:v>45018.44812025463</c:v>
                      </c:pt>
                      <c:pt idx="3289">
                        <c:v>45018.458536979168</c:v>
                      </c:pt>
                      <c:pt idx="3290">
                        <c:v>45018.468953703705</c:v>
                      </c:pt>
                      <c:pt idx="3291">
                        <c:v>45018.479370428242</c:v>
                      </c:pt>
                      <c:pt idx="3292">
                        <c:v>45018.489787152779</c:v>
                      </c:pt>
                      <c:pt idx="3293">
                        <c:v>45018.500203877316</c:v>
                      </c:pt>
                      <c:pt idx="3294">
                        <c:v>45018.510620601854</c:v>
                      </c:pt>
                      <c:pt idx="3295">
                        <c:v>45018.521037326391</c:v>
                      </c:pt>
                      <c:pt idx="3296">
                        <c:v>45018.531454050928</c:v>
                      </c:pt>
                      <c:pt idx="3297">
                        <c:v>45018.541870775465</c:v>
                      </c:pt>
                      <c:pt idx="3298">
                        <c:v>45018.552287500002</c:v>
                      </c:pt>
                      <c:pt idx="3299">
                        <c:v>45018.56270422454</c:v>
                      </c:pt>
                      <c:pt idx="3300">
                        <c:v>45018.573120949077</c:v>
                      </c:pt>
                      <c:pt idx="3301">
                        <c:v>45018.583537673614</c:v>
                      </c:pt>
                      <c:pt idx="3302">
                        <c:v>45018.593954398151</c:v>
                      </c:pt>
                      <c:pt idx="3303">
                        <c:v>45018.604371122688</c:v>
                      </c:pt>
                      <c:pt idx="3304">
                        <c:v>45018.614787847226</c:v>
                      </c:pt>
                      <c:pt idx="3305">
                        <c:v>45018.625204571763</c:v>
                      </c:pt>
                      <c:pt idx="3306">
                        <c:v>45018.635621296293</c:v>
                      </c:pt>
                      <c:pt idx="3307">
                        <c:v>45018.64603802083</c:v>
                      </c:pt>
                      <c:pt idx="3308">
                        <c:v>45018.656454745367</c:v>
                      </c:pt>
                      <c:pt idx="3309">
                        <c:v>45018.666871469904</c:v>
                      </c:pt>
                      <c:pt idx="3310">
                        <c:v>45018.677288194442</c:v>
                      </c:pt>
                      <c:pt idx="3311">
                        <c:v>45018.687704918979</c:v>
                      </c:pt>
                      <c:pt idx="3312">
                        <c:v>45018.698121643516</c:v>
                      </c:pt>
                      <c:pt idx="3313">
                        <c:v>45018.708538368053</c:v>
                      </c:pt>
                      <c:pt idx="3314">
                        <c:v>45018.71895509259</c:v>
                      </c:pt>
                      <c:pt idx="3315">
                        <c:v>45018.729371817128</c:v>
                      </c:pt>
                      <c:pt idx="3316">
                        <c:v>45018.739788541665</c:v>
                      </c:pt>
                      <c:pt idx="3317">
                        <c:v>45018.750205266202</c:v>
                      </c:pt>
                      <c:pt idx="3318">
                        <c:v>45018.760621990739</c:v>
                      </c:pt>
                      <c:pt idx="3319">
                        <c:v>45018.771038715277</c:v>
                      </c:pt>
                      <c:pt idx="3320">
                        <c:v>45018.781455439814</c:v>
                      </c:pt>
                      <c:pt idx="3321">
                        <c:v>45018.791872164351</c:v>
                      </c:pt>
                      <c:pt idx="3322">
                        <c:v>45018.802288888888</c:v>
                      </c:pt>
                      <c:pt idx="3323">
                        <c:v>45018.812705613425</c:v>
                      </c:pt>
                      <c:pt idx="3324">
                        <c:v>45018.823122337963</c:v>
                      </c:pt>
                      <c:pt idx="3325">
                        <c:v>45018.8335390625</c:v>
                      </c:pt>
                      <c:pt idx="3326">
                        <c:v>45018.843955787037</c:v>
                      </c:pt>
                      <c:pt idx="3327">
                        <c:v>45018.854372511574</c:v>
                      </c:pt>
                      <c:pt idx="3328">
                        <c:v>45018.864789236111</c:v>
                      </c:pt>
                      <c:pt idx="3329">
                        <c:v>45018.875205960649</c:v>
                      </c:pt>
                      <c:pt idx="3330">
                        <c:v>45018.885622685186</c:v>
                      </c:pt>
                      <c:pt idx="3331">
                        <c:v>45018.896039409723</c:v>
                      </c:pt>
                      <c:pt idx="3332">
                        <c:v>45018.90645613426</c:v>
                      </c:pt>
                      <c:pt idx="3333">
                        <c:v>45018.916872858797</c:v>
                      </c:pt>
                      <c:pt idx="3334">
                        <c:v>45018.927289583335</c:v>
                      </c:pt>
                      <c:pt idx="3335">
                        <c:v>45018.937706307872</c:v>
                      </c:pt>
                      <c:pt idx="3336">
                        <c:v>45018.948123032409</c:v>
                      </c:pt>
                      <c:pt idx="3337">
                        <c:v>45018.958539756946</c:v>
                      </c:pt>
                      <c:pt idx="3338">
                        <c:v>45018.968956481483</c:v>
                      </c:pt>
                      <c:pt idx="3339">
                        <c:v>45018.979373206021</c:v>
                      </c:pt>
                      <c:pt idx="3340">
                        <c:v>45018.989789930558</c:v>
                      </c:pt>
                      <c:pt idx="3341">
                        <c:v>45019.000206655095</c:v>
                      </c:pt>
                      <c:pt idx="3342">
                        <c:v>45019.010623379632</c:v>
                      </c:pt>
                      <c:pt idx="3343">
                        <c:v>45019.02104010417</c:v>
                      </c:pt>
                      <c:pt idx="3344">
                        <c:v>45019.031456828707</c:v>
                      </c:pt>
                      <c:pt idx="3345">
                        <c:v>45019.041873553244</c:v>
                      </c:pt>
                      <c:pt idx="3346">
                        <c:v>45019.052290277781</c:v>
                      </c:pt>
                      <c:pt idx="3347">
                        <c:v>45019.062707002318</c:v>
                      </c:pt>
                      <c:pt idx="3348">
                        <c:v>45019.073123726848</c:v>
                      </c:pt>
                      <c:pt idx="3349">
                        <c:v>45019.083540451385</c:v>
                      </c:pt>
                      <c:pt idx="3350">
                        <c:v>45019.093957175923</c:v>
                      </c:pt>
                      <c:pt idx="3351">
                        <c:v>45019.10437390046</c:v>
                      </c:pt>
                      <c:pt idx="3352">
                        <c:v>45019.114790624997</c:v>
                      </c:pt>
                      <c:pt idx="3353">
                        <c:v>45019.125207349534</c:v>
                      </c:pt>
                      <c:pt idx="3354">
                        <c:v>45019.135624074072</c:v>
                      </c:pt>
                      <c:pt idx="3355">
                        <c:v>45019.146040798609</c:v>
                      </c:pt>
                      <c:pt idx="3356">
                        <c:v>45019.156457523146</c:v>
                      </c:pt>
                      <c:pt idx="3357">
                        <c:v>45019.166874247683</c:v>
                      </c:pt>
                      <c:pt idx="3358">
                        <c:v>45019.17729097222</c:v>
                      </c:pt>
                      <c:pt idx="3359">
                        <c:v>45019.187707696758</c:v>
                      </c:pt>
                      <c:pt idx="3360">
                        <c:v>45019.198124421295</c:v>
                      </c:pt>
                      <c:pt idx="3361">
                        <c:v>45019.208541145832</c:v>
                      </c:pt>
                      <c:pt idx="3362">
                        <c:v>45019.218957870369</c:v>
                      </c:pt>
                      <c:pt idx="3363">
                        <c:v>45019.229374594906</c:v>
                      </c:pt>
                      <c:pt idx="3364">
                        <c:v>45019.239791319444</c:v>
                      </c:pt>
                      <c:pt idx="3365">
                        <c:v>45019.250208043981</c:v>
                      </c:pt>
                      <c:pt idx="3366">
                        <c:v>45019.260624768518</c:v>
                      </c:pt>
                      <c:pt idx="3367">
                        <c:v>45019.271041493055</c:v>
                      </c:pt>
                      <c:pt idx="3368">
                        <c:v>45019.281458217592</c:v>
                      </c:pt>
                      <c:pt idx="3369">
                        <c:v>45019.29187494213</c:v>
                      </c:pt>
                      <c:pt idx="3370">
                        <c:v>45019.302291666667</c:v>
                      </c:pt>
                      <c:pt idx="3371">
                        <c:v>45019.312708391204</c:v>
                      </c:pt>
                      <c:pt idx="3372">
                        <c:v>45019.323125115741</c:v>
                      </c:pt>
                      <c:pt idx="3373">
                        <c:v>45019.333541840278</c:v>
                      </c:pt>
                      <c:pt idx="3374">
                        <c:v>45019.343958564816</c:v>
                      </c:pt>
                      <c:pt idx="3375">
                        <c:v>45019.354375289353</c:v>
                      </c:pt>
                      <c:pt idx="3376">
                        <c:v>45019.36479201389</c:v>
                      </c:pt>
                      <c:pt idx="3377">
                        <c:v>45019.375208738427</c:v>
                      </c:pt>
                      <c:pt idx="3378">
                        <c:v>45019.385625462965</c:v>
                      </c:pt>
                      <c:pt idx="3379">
                        <c:v>45019.396042187502</c:v>
                      </c:pt>
                      <c:pt idx="3380">
                        <c:v>45019.406458912039</c:v>
                      </c:pt>
                      <c:pt idx="3381">
                        <c:v>45019.416875636576</c:v>
                      </c:pt>
                      <c:pt idx="3382">
                        <c:v>45019.427292361113</c:v>
                      </c:pt>
                      <c:pt idx="3383">
                        <c:v>45019.437709085651</c:v>
                      </c:pt>
                      <c:pt idx="3384">
                        <c:v>45019.448125810188</c:v>
                      </c:pt>
                      <c:pt idx="3385">
                        <c:v>45019.458542534725</c:v>
                      </c:pt>
                      <c:pt idx="3386">
                        <c:v>45019.468959259262</c:v>
                      </c:pt>
                      <c:pt idx="3387">
                        <c:v>45019.479375983799</c:v>
                      </c:pt>
                      <c:pt idx="3388">
                        <c:v>45019.489792708337</c:v>
                      </c:pt>
                      <c:pt idx="3389">
                        <c:v>45019.500209432874</c:v>
                      </c:pt>
                      <c:pt idx="3390">
                        <c:v>45019.510626157411</c:v>
                      </c:pt>
                      <c:pt idx="3391">
                        <c:v>45019.521042881941</c:v>
                      </c:pt>
                      <c:pt idx="3392">
                        <c:v>45019.531459606478</c:v>
                      </c:pt>
                      <c:pt idx="3393">
                        <c:v>45019.541876331015</c:v>
                      </c:pt>
                      <c:pt idx="3394">
                        <c:v>45019.552293055553</c:v>
                      </c:pt>
                      <c:pt idx="3395">
                        <c:v>45019.56270978009</c:v>
                      </c:pt>
                      <c:pt idx="3396">
                        <c:v>45019.573126504627</c:v>
                      </c:pt>
                      <c:pt idx="3397">
                        <c:v>45019.583543229164</c:v>
                      </c:pt>
                      <c:pt idx="3398">
                        <c:v>45019.593959953701</c:v>
                      </c:pt>
                      <c:pt idx="3399">
                        <c:v>45019.604376678239</c:v>
                      </c:pt>
                      <c:pt idx="3400">
                        <c:v>45019.614793402776</c:v>
                      </c:pt>
                      <c:pt idx="3401">
                        <c:v>45019.625210127313</c:v>
                      </c:pt>
                      <c:pt idx="3402">
                        <c:v>45019.63562685185</c:v>
                      </c:pt>
                      <c:pt idx="3403">
                        <c:v>45019.646043576387</c:v>
                      </c:pt>
                      <c:pt idx="3404">
                        <c:v>45019.656460300925</c:v>
                      </c:pt>
                      <c:pt idx="3405">
                        <c:v>45019.666877025462</c:v>
                      </c:pt>
                      <c:pt idx="3406">
                        <c:v>45019.677293749999</c:v>
                      </c:pt>
                      <c:pt idx="3407">
                        <c:v>45019.687710474536</c:v>
                      </c:pt>
                      <c:pt idx="3408">
                        <c:v>45019.698127199073</c:v>
                      </c:pt>
                      <c:pt idx="3409">
                        <c:v>45019.708543923611</c:v>
                      </c:pt>
                      <c:pt idx="3410">
                        <c:v>45019.718960648148</c:v>
                      </c:pt>
                      <c:pt idx="3411">
                        <c:v>45019.729377372685</c:v>
                      </c:pt>
                      <c:pt idx="3412">
                        <c:v>45019.739794097222</c:v>
                      </c:pt>
                      <c:pt idx="3413">
                        <c:v>45019.75021082176</c:v>
                      </c:pt>
                      <c:pt idx="3414">
                        <c:v>45019.760627546297</c:v>
                      </c:pt>
                      <c:pt idx="3415">
                        <c:v>45019.771044270834</c:v>
                      </c:pt>
                      <c:pt idx="3416">
                        <c:v>45019.781460995371</c:v>
                      </c:pt>
                      <c:pt idx="3417">
                        <c:v>45019.791877719908</c:v>
                      </c:pt>
                      <c:pt idx="3418">
                        <c:v>45019.802294444446</c:v>
                      </c:pt>
                      <c:pt idx="3419">
                        <c:v>45019.812711168983</c:v>
                      </c:pt>
                      <c:pt idx="3420">
                        <c:v>45019.82312789352</c:v>
                      </c:pt>
                      <c:pt idx="3421">
                        <c:v>45019.833544618057</c:v>
                      </c:pt>
                      <c:pt idx="3422">
                        <c:v>45019.843961342594</c:v>
                      </c:pt>
                      <c:pt idx="3423">
                        <c:v>45019.854378067132</c:v>
                      </c:pt>
                      <c:pt idx="3424">
                        <c:v>45019.864794791669</c:v>
                      </c:pt>
                      <c:pt idx="3425">
                        <c:v>45019.875211516206</c:v>
                      </c:pt>
                      <c:pt idx="3426">
                        <c:v>45019.885628240743</c:v>
                      </c:pt>
                      <c:pt idx="3427">
                        <c:v>45019.89604496528</c:v>
                      </c:pt>
                      <c:pt idx="3428">
                        <c:v>45019.906461689818</c:v>
                      </c:pt>
                      <c:pt idx="3429">
                        <c:v>45019.916878414355</c:v>
                      </c:pt>
                      <c:pt idx="3430">
                        <c:v>45019.927295138892</c:v>
                      </c:pt>
                      <c:pt idx="3431">
                        <c:v>45019.937711863429</c:v>
                      </c:pt>
                      <c:pt idx="3432">
                        <c:v>45019.948128587966</c:v>
                      </c:pt>
                      <c:pt idx="3433">
                        <c:v>45019.958545312496</c:v>
                      </c:pt>
                      <c:pt idx="3434">
                        <c:v>45019.968962037034</c:v>
                      </c:pt>
                      <c:pt idx="3435">
                        <c:v>45019.979378761571</c:v>
                      </c:pt>
                      <c:pt idx="3436">
                        <c:v>45019.989795486108</c:v>
                      </c:pt>
                      <c:pt idx="3437">
                        <c:v>45020.000212210645</c:v>
                      </c:pt>
                      <c:pt idx="3438">
                        <c:v>45020.010628935182</c:v>
                      </c:pt>
                      <c:pt idx="3439">
                        <c:v>45020.02104565972</c:v>
                      </c:pt>
                      <c:pt idx="3440">
                        <c:v>45020.031462384257</c:v>
                      </c:pt>
                      <c:pt idx="3441">
                        <c:v>45020.041879108794</c:v>
                      </c:pt>
                      <c:pt idx="3442">
                        <c:v>45020.052295833331</c:v>
                      </c:pt>
                      <c:pt idx="3443">
                        <c:v>45020.062712557869</c:v>
                      </c:pt>
                      <c:pt idx="3444">
                        <c:v>45020.073129282406</c:v>
                      </c:pt>
                      <c:pt idx="3445">
                        <c:v>45020.083546006943</c:v>
                      </c:pt>
                      <c:pt idx="3446">
                        <c:v>45020.09396273148</c:v>
                      </c:pt>
                      <c:pt idx="3447">
                        <c:v>45020.104379456017</c:v>
                      </c:pt>
                      <c:pt idx="3448">
                        <c:v>45020.114796180555</c:v>
                      </c:pt>
                      <c:pt idx="3449">
                        <c:v>45020.125212905092</c:v>
                      </c:pt>
                      <c:pt idx="3450">
                        <c:v>45020.135629629629</c:v>
                      </c:pt>
                      <c:pt idx="3451">
                        <c:v>45020.146046354166</c:v>
                      </c:pt>
                      <c:pt idx="3452">
                        <c:v>45020.156463078703</c:v>
                      </c:pt>
                      <c:pt idx="3453">
                        <c:v>45020.166879803241</c:v>
                      </c:pt>
                      <c:pt idx="3454">
                        <c:v>45020.177296527778</c:v>
                      </c:pt>
                      <c:pt idx="3455">
                        <c:v>45020.187713252315</c:v>
                      </c:pt>
                      <c:pt idx="3456">
                        <c:v>45020.198129976852</c:v>
                      </c:pt>
                      <c:pt idx="3457">
                        <c:v>45020.208546701389</c:v>
                      </c:pt>
                      <c:pt idx="3458">
                        <c:v>45020.218963425927</c:v>
                      </c:pt>
                      <c:pt idx="3459">
                        <c:v>45020.229380150464</c:v>
                      </c:pt>
                      <c:pt idx="3460">
                        <c:v>45020.239796875001</c:v>
                      </c:pt>
                      <c:pt idx="3461">
                        <c:v>45020.250213599538</c:v>
                      </c:pt>
                      <c:pt idx="3462">
                        <c:v>45020.260630324075</c:v>
                      </c:pt>
                      <c:pt idx="3463">
                        <c:v>45020.271047048613</c:v>
                      </c:pt>
                      <c:pt idx="3464">
                        <c:v>45020.28146377315</c:v>
                      </c:pt>
                      <c:pt idx="3465">
                        <c:v>45020.291880497687</c:v>
                      </c:pt>
                      <c:pt idx="3466">
                        <c:v>45020.302297222224</c:v>
                      </c:pt>
                      <c:pt idx="3467">
                        <c:v>45020.312713946762</c:v>
                      </c:pt>
                      <c:pt idx="3468">
                        <c:v>45020.323130671299</c:v>
                      </c:pt>
                      <c:pt idx="3469">
                        <c:v>45020.333547395836</c:v>
                      </c:pt>
                      <c:pt idx="3470">
                        <c:v>45020.343964120373</c:v>
                      </c:pt>
                      <c:pt idx="3471">
                        <c:v>45020.35438084491</c:v>
                      </c:pt>
                      <c:pt idx="3472">
                        <c:v>45020.364797569448</c:v>
                      </c:pt>
                      <c:pt idx="3473">
                        <c:v>45020.375214293985</c:v>
                      </c:pt>
                      <c:pt idx="3474">
                        <c:v>45020.385631018522</c:v>
                      </c:pt>
                      <c:pt idx="3475">
                        <c:v>45020.396047743059</c:v>
                      </c:pt>
                      <c:pt idx="3476">
                        <c:v>45020.406464467589</c:v>
                      </c:pt>
                      <c:pt idx="3477">
                        <c:v>45020.416881192126</c:v>
                      </c:pt>
                      <c:pt idx="3478">
                        <c:v>45020.427297916664</c:v>
                      </c:pt>
                      <c:pt idx="3479">
                        <c:v>45020.437714641201</c:v>
                      </c:pt>
                      <c:pt idx="3480">
                        <c:v>45020.448131365738</c:v>
                      </c:pt>
                      <c:pt idx="3481">
                        <c:v>45020.458548090275</c:v>
                      </c:pt>
                      <c:pt idx="3482">
                        <c:v>45020.468964814812</c:v>
                      </c:pt>
                      <c:pt idx="3483">
                        <c:v>45020.47938153935</c:v>
                      </c:pt>
                      <c:pt idx="3484">
                        <c:v>45020.489798263887</c:v>
                      </c:pt>
                      <c:pt idx="3485">
                        <c:v>45020.500214988424</c:v>
                      </c:pt>
                      <c:pt idx="3486">
                        <c:v>45020.510631712961</c:v>
                      </c:pt>
                      <c:pt idx="3487">
                        <c:v>45020.521048437498</c:v>
                      </c:pt>
                      <c:pt idx="3488">
                        <c:v>45020.531465162036</c:v>
                      </c:pt>
                      <c:pt idx="3489">
                        <c:v>45020.541881886573</c:v>
                      </c:pt>
                      <c:pt idx="3490">
                        <c:v>45020.55229861111</c:v>
                      </c:pt>
                      <c:pt idx="3491">
                        <c:v>45020.562715335647</c:v>
                      </c:pt>
                      <c:pt idx="3492">
                        <c:v>45020.573132060184</c:v>
                      </c:pt>
                      <c:pt idx="3493">
                        <c:v>45020.583548784722</c:v>
                      </c:pt>
                      <c:pt idx="3494">
                        <c:v>45020.593965509259</c:v>
                      </c:pt>
                      <c:pt idx="3495">
                        <c:v>45020.604382233796</c:v>
                      </c:pt>
                      <c:pt idx="3496">
                        <c:v>45020.614798958333</c:v>
                      </c:pt>
                      <c:pt idx="3497">
                        <c:v>45020.62521568287</c:v>
                      </c:pt>
                      <c:pt idx="3498">
                        <c:v>45020.635632407408</c:v>
                      </c:pt>
                      <c:pt idx="3499">
                        <c:v>45020.646049131945</c:v>
                      </c:pt>
                      <c:pt idx="3500">
                        <c:v>45020.656465856482</c:v>
                      </c:pt>
                      <c:pt idx="3501">
                        <c:v>45020.666882581019</c:v>
                      </c:pt>
                      <c:pt idx="3502">
                        <c:v>45020.677299305557</c:v>
                      </c:pt>
                      <c:pt idx="3503">
                        <c:v>45020.687716030094</c:v>
                      </c:pt>
                      <c:pt idx="3504">
                        <c:v>45020.698132754631</c:v>
                      </c:pt>
                      <c:pt idx="3505">
                        <c:v>45020.708549479168</c:v>
                      </c:pt>
                      <c:pt idx="3506">
                        <c:v>45020.718966203705</c:v>
                      </c:pt>
                      <c:pt idx="3507">
                        <c:v>45020.729382928243</c:v>
                      </c:pt>
                      <c:pt idx="3508">
                        <c:v>45020.73979965278</c:v>
                      </c:pt>
                      <c:pt idx="3509">
                        <c:v>45020.750216377317</c:v>
                      </c:pt>
                      <c:pt idx="3510">
                        <c:v>45020.760633101854</c:v>
                      </c:pt>
                      <c:pt idx="3511">
                        <c:v>45020.771049826391</c:v>
                      </c:pt>
                      <c:pt idx="3512">
                        <c:v>45020.781466550929</c:v>
                      </c:pt>
                      <c:pt idx="3513">
                        <c:v>45020.791883275466</c:v>
                      </c:pt>
                      <c:pt idx="3514">
                        <c:v>45020.802300000003</c:v>
                      </c:pt>
                      <c:pt idx="3515">
                        <c:v>45020.81271672454</c:v>
                      </c:pt>
                      <c:pt idx="3516">
                        <c:v>45020.823133449077</c:v>
                      </c:pt>
                      <c:pt idx="3517">
                        <c:v>45020.833550173615</c:v>
                      </c:pt>
                      <c:pt idx="3518">
                        <c:v>45020.843966898145</c:v>
                      </c:pt>
                      <c:pt idx="3519">
                        <c:v>45020.854383622682</c:v>
                      </c:pt>
                      <c:pt idx="3520">
                        <c:v>45020.864800347219</c:v>
                      </c:pt>
                      <c:pt idx="3521">
                        <c:v>45020.875217071756</c:v>
                      </c:pt>
                      <c:pt idx="3522">
                        <c:v>45020.885633796293</c:v>
                      </c:pt>
                      <c:pt idx="3523">
                        <c:v>45020.896050520831</c:v>
                      </c:pt>
                      <c:pt idx="3524">
                        <c:v>45020.906467245368</c:v>
                      </c:pt>
                      <c:pt idx="3525">
                        <c:v>45020.916883969905</c:v>
                      </c:pt>
                      <c:pt idx="3526">
                        <c:v>45020.927300694442</c:v>
                      </c:pt>
                      <c:pt idx="3527">
                        <c:v>45020.937717418979</c:v>
                      </c:pt>
                      <c:pt idx="3528">
                        <c:v>45020.948134143517</c:v>
                      </c:pt>
                      <c:pt idx="3529">
                        <c:v>45020.958550868054</c:v>
                      </c:pt>
                      <c:pt idx="3530">
                        <c:v>45020.968967592591</c:v>
                      </c:pt>
                      <c:pt idx="3531">
                        <c:v>45020.979384317128</c:v>
                      </c:pt>
                      <c:pt idx="3532">
                        <c:v>45020.989801041665</c:v>
                      </c:pt>
                      <c:pt idx="3533">
                        <c:v>45021.000217766203</c:v>
                      </c:pt>
                      <c:pt idx="3534">
                        <c:v>45021.01063449074</c:v>
                      </c:pt>
                      <c:pt idx="3535">
                        <c:v>45021.021051215277</c:v>
                      </c:pt>
                      <c:pt idx="3536">
                        <c:v>45021.031467939814</c:v>
                      </c:pt>
                      <c:pt idx="3537">
                        <c:v>45021.041884664352</c:v>
                      </c:pt>
                      <c:pt idx="3538">
                        <c:v>45021.052301388889</c:v>
                      </c:pt>
                      <c:pt idx="3539">
                        <c:v>45021.062718113426</c:v>
                      </c:pt>
                      <c:pt idx="3540">
                        <c:v>45021.073134837963</c:v>
                      </c:pt>
                      <c:pt idx="3541">
                        <c:v>45021.0835515625</c:v>
                      </c:pt>
                      <c:pt idx="3542">
                        <c:v>45021.093968287038</c:v>
                      </c:pt>
                      <c:pt idx="3543">
                        <c:v>45021.104385011575</c:v>
                      </c:pt>
                      <c:pt idx="3544">
                        <c:v>45021.114801736112</c:v>
                      </c:pt>
                      <c:pt idx="3545">
                        <c:v>45021.125218460649</c:v>
                      </c:pt>
                      <c:pt idx="3546">
                        <c:v>45021.135635185186</c:v>
                      </c:pt>
                      <c:pt idx="3547">
                        <c:v>45021.146051909724</c:v>
                      </c:pt>
                      <c:pt idx="3548">
                        <c:v>45021.156468634261</c:v>
                      </c:pt>
                      <c:pt idx="3549">
                        <c:v>45021.166885358798</c:v>
                      </c:pt>
                      <c:pt idx="3550">
                        <c:v>45021.177302083335</c:v>
                      </c:pt>
                      <c:pt idx="3551">
                        <c:v>45021.187718807872</c:v>
                      </c:pt>
                      <c:pt idx="3552">
                        <c:v>45021.19813553241</c:v>
                      </c:pt>
                      <c:pt idx="3553">
                        <c:v>45021.208552256947</c:v>
                      </c:pt>
                      <c:pt idx="3554">
                        <c:v>45021.218968981484</c:v>
                      </c:pt>
                      <c:pt idx="3555">
                        <c:v>45021.229385706021</c:v>
                      </c:pt>
                      <c:pt idx="3556">
                        <c:v>45021.239802430558</c:v>
                      </c:pt>
                      <c:pt idx="3557">
                        <c:v>45021.250219155096</c:v>
                      </c:pt>
                      <c:pt idx="3558">
                        <c:v>45021.260635879633</c:v>
                      </c:pt>
                      <c:pt idx="3559">
                        <c:v>45021.27105260417</c:v>
                      </c:pt>
                      <c:pt idx="3560">
                        <c:v>45021.281469328707</c:v>
                      </c:pt>
                      <c:pt idx="3561">
                        <c:v>45021.291886053237</c:v>
                      </c:pt>
                      <c:pt idx="3562">
                        <c:v>45021.302302777774</c:v>
                      </c:pt>
                      <c:pt idx="3563">
                        <c:v>45021.312719502312</c:v>
                      </c:pt>
                      <c:pt idx="3564">
                        <c:v>45021.323136226849</c:v>
                      </c:pt>
                      <c:pt idx="3565">
                        <c:v>45021.333552951386</c:v>
                      </c:pt>
                      <c:pt idx="3566">
                        <c:v>45021.343969675923</c:v>
                      </c:pt>
                      <c:pt idx="3567">
                        <c:v>45021.35438640046</c:v>
                      </c:pt>
                      <c:pt idx="3568">
                        <c:v>45021.364803124998</c:v>
                      </c:pt>
                      <c:pt idx="3569">
                        <c:v>45021.375219849535</c:v>
                      </c:pt>
                      <c:pt idx="3570">
                        <c:v>45021.385636574072</c:v>
                      </c:pt>
                      <c:pt idx="3571">
                        <c:v>45021.396053298609</c:v>
                      </c:pt>
                      <c:pt idx="3572">
                        <c:v>45021.406470023147</c:v>
                      </c:pt>
                      <c:pt idx="3573">
                        <c:v>45021.416886747684</c:v>
                      </c:pt>
                      <c:pt idx="3574">
                        <c:v>45021.427303472221</c:v>
                      </c:pt>
                      <c:pt idx="3575">
                        <c:v>45021.437720196758</c:v>
                      </c:pt>
                      <c:pt idx="3576">
                        <c:v>45021.448136921295</c:v>
                      </c:pt>
                      <c:pt idx="3577">
                        <c:v>45021.458553645833</c:v>
                      </c:pt>
                      <c:pt idx="3578">
                        <c:v>45021.46897037037</c:v>
                      </c:pt>
                      <c:pt idx="3579">
                        <c:v>45021.479387094907</c:v>
                      </c:pt>
                      <c:pt idx="3580">
                        <c:v>45021.489803819444</c:v>
                      </c:pt>
                      <c:pt idx="3581">
                        <c:v>45021.500220543981</c:v>
                      </c:pt>
                      <c:pt idx="3582">
                        <c:v>45021.510637268519</c:v>
                      </c:pt>
                      <c:pt idx="3583">
                        <c:v>45021.521053993056</c:v>
                      </c:pt>
                      <c:pt idx="3584">
                        <c:v>45021.531470717593</c:v>
                      </c:pt>
                      <c:pt idx="3585">
                        <c:v>45021.54188744213</c:v>
                      </c:pt>
                      <c:pt idx="3586">
                        <c:v>45021.552304166667</c:v>
                      </c:pt>
                      <c:pt idx="3587">
                        <c:v>45021.562720891205</c:v>
                      </c:pt>
                      <c:pt idx="3588">
                        <c:v>45021.573137615742</c:v>
                      </c:pt>
                      <c:pt idx="3589">
                        <c:v>45021.583554340279</c:v>
                      </c:pt>
                      <c:pt idx="3590">
                        <c:v>45021.593971064816</c:v>
                      </c:pt>
                      <c:pt idx="3591">
                        <c:v>45021.604387789353</c:v>
                      </c:pt>
                      <c:pt idx="3592">
                        <c:v>45021.614804513891</c:v>
                      </c:pt>
                      <c:pt idx="3593">
                        <c:v>45021.625221238428</c:v>
                      </c:pt>
                      <c:pt idx="3594">
                        <c:v>45021.635637962965</c:v>
                      </c:pt>
                      <c:pt idx="3595">
                        <c:v>45021.646054687502</c:v>
                      </c:pt>
                      <c:pt idx="3596">
                        <c:v>45021.65647141204</c:v>
                      </c:pt>
                      <c:pt idx="3597">
                        <c:v>45021.666888136577</c:v>
                      </c:pt>
                      <c:pt idx="3598">
                        <c:v>45021.677304861114</c:v>
                      </c:pt>
                      <c:pt idx="3599">
                        <c:v>45021.687721585651</c:v>
                      </c:pt>
                      <c:pt idx="3600">
                        <c:v>45021.698138310188</c:v>
                      </c:pt>
                      <c:pt idx="3601">
                        <c:v>45021.708555034726</c:v>
                      </c:pt>
                      <c:pt idx="3602">
                        <c:v>45021.718971759263</c:v>
                      </c:pt>
                      <c:pt idx="3603">
                        <c:v>45021.729388483793</c:v>
                      </c:pt>
                      <c:pt idx="3604">
                        <c:v>45021.73980520833</c:v>
                      </c:pt>
                      <c:pt idx="3605">
                        <c:v>45021.750221932867</c:v>
                      </c:pt>
                      <c:pt idx="3606">
                        <c:v>45021.760638657404</c:v>
                      </c:pt>
                      <c:pt idx="3607">
                        <c:v>45021.771055381942</c:v>
                      </c:pt>
                      <c:pt idx="3608">
                        <c:v>45021.781472106479</c:v>
                      </c:pt>
                      <c:pt idx="3609">
                        <c:v>45021.791888831016</c:v>
                      </c:pt>
                      <c:pt idx="3610">
                        <c:v>45021.802305555553</c:v>
                      </c:pt>
                      <c:pt idx="3611">
                        <c:v>45021.81272228009</c:v>
                      </c:pt>
                      <c:pt idx="3612">
                        <c:v>45021.823139004628</c:v>
                      </c:pt>
                      <c:pt idx="3613">
                        <c:v>45021.833555729165</c:v>
                      </c:pt>
                      <c:pt idx="3614">
                        <c:v>45021.843972453702</c:v>
                      </c:pt>
                      <c:pt idx="3615">
                        <c:v>45021.854389178239</c:v>
                      </c:pt>
                      <c:pt idx="3616">
                        <c:v>45021.864805902776</c:v>
                      </c:pt>
                      <c:pt idx="3617">
                        <c:v>45021.875222627314</c:v>
                      </c:pt>
                      <c:pt idx="3618">
                        <c:v>45021.885639351851</c:v>
                      </c:pt>
                      <c:pt idx="3619">
                        <c:v>45021.896056076388</c:v>
                      </c:pt>
                      <c:pt idx="3620">
                        <c:v>45021.906472800925</c:v>
                      </c:pt>
                      <c:pt idx="3621">
                        <c:v>45021.916889525462</c:v>
                      </c:pt>
                      <c:pt idx="3622">
                        <c:v>45021.92730625</c:v>
                      </c:pt>
                      <c:pt idx="3623">
                        <c:v>45021.937722974537</c:v>
                      </c:pt>
                      <c:pt idx="3624">
                        <c:v>45021.948139699074</c:v>
                      </c:pt>
                      <c:pt idx="3625">
                        <c:v>45021.958556423611</c:v>
                      </c:pt>
                      <c:pt idx="3626">
                        <c:v>45021.968973148149</c:v>
                      </c:pt>
                      <c:pt idx="3627">
                        <c:v>45021.979389872686</c:v>
                      </c:pt>
                      <c:pt idx="3628">
                        <c:v>45021.989806597223</c:v>
                      </c:pt>
                      <c:pt idx="3629">
                        <c:v>45022.00022332176</c:v>
                      </c:pt>
                      <c:pt idx="3630">
                        <c:v>45022.010640046297</c:v>
                      </c:pt>
                      <c:pt idx="3631">
                        <c:v>45022.021056770835</c:v>
                      </c:pt>
                      <c:pt idx="3632">
                        <c:v>45022.031473495372</c:v>
                      </c:pt>
                      <c:pt idx="3633">
                        <c:v>45022.041890219909</c:v>
                      </c:pt>
                      <c:pt idx="3634">
                        <c:v>45022.052306944446</c:v>
                      </c:pt>
                      <c:pt idx="3635">
                        <c:v>45022.062723668983</c:v>
                      </c:pt>
                      <c:pt idx="3636">
                        <c:v>45022.073140393521</c:v>
                      </c:pt>
                      <c:pt idx="3637">
                        <c:v>45022.083557118058</c:v>
                      </c:pt>
                      <c:pt idx="3638">
                        <c:v>45022.093973842595</c:v>
                      </c:pt>
                      <c:pt idx="3639">
                        <c:v>45022.104390567132</c:v>
                      </c:pt>
                      <c:pt idx="3640">
                        <c:v>45022.114807291669</c:v>
                      </c:pt>
                      <c:pt idx="3641">
                        <c:v>45022.125224016207</c:v>
                      </c:pt>
                      <c:pt idx="3642">
                        <c:v>45022.135640740744</c:v>
                      </c:pt>
                      <c:pt idx="3643">
                        <c:v>45022.146057465281</c:v>
                      </c:pt>
                      <c:pt idx="3644">
                        <c:v>45022.156474189818</c:v>
                      </c:pt>
                      <c:pt idx="3645">
                        <c:v>45022.166890914355</c:v>
                      </c:pt>
                      <c:pt idx="3646">
                        <c:v>45022.177307638885</c:v>
                      </c:pt>
                      <c:pt idx="3647">
                        <c:v>45022.187724363423</c:v>
                      </c:pt>
                      <c:pt idx="3648">
                        <c:v>45022.19814108796</c:v>
                      </c:pt>
                      <c:pt idx="3649">
                        <c:v>45022.208557812497</c:v>
                      </c:pt>
                      <c:pt idx="3650">
                        <c:v>45022.218974537034</c:v>
                      </c:pt>
                      <c:pt idx="3651">
                        <c:v>45022.229391261571</c:v>
                      </c:pt>
                      <c:pt idx="3652">
                        <c:v>45022.239807986109</c:v>
                      </c:pt>
                      <c:pt idx="3653">
                        <c:v>45022.250224710646</c:v>
                      </c:pt>
                      <c:pt idx="3654">
                        <c:v>45022.260641435183</c:v>
                      </c:pt>
                      <c:pt idx="3655">
                        <c:v>45022.27105815972</c:v>
                      </c:pt>
                      <c:pt idx="3656">
                        <c:v>45022.281474884257</c:v>
                      </c:pt>
                      <c:pt idx="3657">
                        <c:v>45022.291891608795</c:v>
                      </c:pt>
                      <c:pt idx="3658">
                        <c:v>45022.302308333332</c:v>
                      </c:pt>
                      <c:pt idx="3659">
                        <c:v>45022.312725057869</c:v>
                      </c:pt>
                      <c:pt idx="3660">
                        <c:v>45022.323141782406</c:v>
                      </c:pt>
                      <c:pt idx="3661">
                        <c:v>45022.333558506944</c:v>
                      </c:pt>
                      <c:pt idx="3662">
                        <c:v>45022.343975231481</c:v>
                      </c:pt>
                      <c:pt idx="3663">
                        <c:v>45022.354391956018</c:v>
                      </c:pt>
                      <c:pt idx="3664">
                        <c:v>45022.364808680555</c:v>
                      </c:pt>
                      <c:pt idx="3665">
                        <c:v>45022.375225405092</c:v>
                      </c:pt>
                      <c:pt idx="3666">
                        <c:v>45022.38564212963</c:v>
                      </c:pt>
                      <c:pt idx="3667">
                        <c:v>45022.396058854167</c:v>
                      </c:pt>
                      <c:pt idx="3668">
                        <c:v>45022.406475578704</c:v>
                      </c:pt>
                      <c:pt idx="3669">
                        <c:v>45022.416892303241</c:v>
                      </c:pt>
                      <c:pt idx="3670">
                        <c:v>45022.427309027778</c:v>
                      </c:pt>
                      <c:pt idx="3671">
                        <c:v>45022.437725752316</c:v>
                      </c:pt>
                      <c:pt idx="3672">
                        <c:v>45022.448142476853</c:v>
                      </c:pt>
                      <c:pt idx="3673">
                        <c:v>45022.45855920139</c:v>
                      </c:pt>
                      <c:pt idx="3674">
                        <c:v>45022.468975925927</c:v>
                      </c:pt>
                      <c:pt idx="3675">
                        <c:v>45022.479392650464</c:v>
                      </c:pt>
                      <c:pt idx="3676">
                        <c:v>45022.489809375002</c:v>
                      </c:pt>
                      <c:pt idx="3677">
                        <c:v>45022.500226099539</c:v>
                      </c:pt>
                      <c:pt idx="3678">
                        <c:v>45022.510642824076</c:v>
                      </c:pt>
                      <c:pt idx="3679">
                        <c:v>45022.521059548613</c:v>
                      </c:pt>
                      <c:pt idx="3680">
                        <c:v>45022.53147627315</c:v>
                      </c:pt>
                      <c:pt idx="3681">
                        <c:v>45022.541892997688</c:v>
                      </c:pt>
                      <c:pt idx="3682">
                        <c:v>45022.552309722225</c:v>
                      </c:pt>
                      <c:pt idx="3683">
                        <c:v>45022.562726446762</c:v>
                      </c:pt>
                      <c:pt idx="3684">
                        <c:v>45022.573143171299</c:v>
                      </c:pt>
                      <c:pt idx="3685">
                        <c:v>45022.583559895837</c:v>
                      </c:pt>
                      <c:pt idx="3686">
                        <c:v>45022.593976620374</c:v>
                      </c:pt>
                      <c:pt idx="3687">
                        <c:v>45022.604393344911</c:v>
                      </c:pt>
                      <c:pt idx="3688">
                        <c:v>45022.614810069441</c:v>
                      </c:pt>
                      <c:pt idx="3689">
                        <c:v>45022.625226793978</c:v>
                      </c:pt>
                      <c:pt idx="3690">
                        <c:v>45022.635643518515</c:v>
                      </c:pt>
                      <c:pt idx="3691">
                        <c:v>45022.646060243052</c:v>
                      </c:pt>
                      <c:pt idx="3692">
                        <c:v>45022.65647696759</c:v>
                      </c:pt>
                      <c:pt idx="3693">
                        <c:v>45022.666893692127</c:v>
                      </c:pt>
                      <c:pt idx="3694">
                        <c:v>45022.677310416664</c:v>
                      </c:pt>
                      <c:pt idx="3695">
                        <c:v>45022.687727141201</c:v>
                      </c:pt>
                      <c:pt idx="3696">
                        <c:v>45022.698143865739</c:v>
                      </c:pt>
                      <c:pt idx="3697">
                        <c:v>45022.708560590276</c:v>
                      </c:pt>
                      <c:pt idx="3698">
                        <c:v>45022.718977314813</c:v>
                      </c:pt>
                      <c:pt idx="3699">
                        <c:v>45022.72939403935</c:v>
                      </c:pt>
                      <c:pt idx="3700">
                        <c:v>45022.739810763887</c:v>
                      </c:pt>
                      <c:pt idx="3701">
                        <c:v>45022.750227488425</c:v>
                      </c:pt>
                      <c:pt idx="3702">
                        <c:v>45022.760644212962</c:v>
                      </c:pt>
                      <c:pt idx="3703">
                        <c:v>45022.771060937499</c:v>
                      </c:pt>
                      <c:pt idx="3704">
                        <c:v>45022.781477662036</c:v>
                      </c:pt>
                      <c:pt idx="3705">
                        <c:v>45022.791894386573</c:v>
                      </c:pt>
                      <c:pt idx="3706">
                        <c:v>45022.802311111111</c:v>
                      </c:pt>
                      <c:pt idx="3707">
                        <c:v>45022.812727835648</c:v>
                      </c:pt>
                      <c:pt idx="3708">
                        <c:v>45022.823144560185</c:v>
                      </c:pt>
                      <c:pt idx="3709">
                        <c:v>45022.833561284722</c:v>
                      </c:pt>
                      <c:pt idx="3710">
                        <c:v>45022.843978009259</c:v>
                      </c:pt>
                      <c:pt idx="3711">
                        <c:v>45022.854394733797</c:v>
                      </c:pt>
                      <c:pt idx="3712">
                        <c:v>45022.864811458334</c:v>
                      </c:pt>
                      <c:pt idx="3713">
                        <c:v>45022.875228182871</c:v>
                      </c:pt>
                      <c:pt idx="3714">
                        <c:v>45022.885644907408</c:v>
                      </c:pt>
                      <c:pt idx="3715">
                        <c:v>45022.896061631945</c:v>
                      </c:pt>
                      <c:pt idx="3716">
                        <c:v>45022.906478356483</c:v>
                      </c:pt>
                      <c:pt idx="3717">
                        <c:v>45022.91689508102</c:v>
                      </c:pt>
                      <c:pt idx="3718">
                        <c:v>45022.927311805557</c:v>
                      </c:pt>
                      <c:pt idx="3719">
                        <c:v>45022.937728530094</c:v>
                      </c:pt>
                      <c:pt idx="3720">
                        <c:v>45022.948145254632</c:v>
                      </c:pt>
                      <c:pt idx="3721">
                        <c:v>45022.958561979169</c:v>
                      </c:pt>
                      <c:pt idx="3722">
                        <c:v>45022.968978703706</c:v>
                      </c:pt>
                      <c:pt idx="3723">
                        <c:v>45022.979395428243</c:v>
                      </c:pt>
                      <c:pt idx="3724">
                        <c:v>45022.98981215278</c:v>
                      </c:pt>
                      <c:pt idx="3725">
                        <c:v>45023.000228877318</c:v>
                      </c:pt>
                      <c:pt idx="3726">
                        <c:v>45023.010645601855</c:v>
                      </c:pt>
                      <c:pt idx="3727">
                        <c:v>45023.021062326392</c:v>
                      </c:pt>
                      <c:pt idx="3728">
                        <c:v>45023.031479050929</c:v>
                      </c:pt>
                      <c:pt idx="3729">
                        <c:v>45023.041895775466</c:v>
                      </c:pt>
                      <c:pt idx="3730">
                        <c:v>45023.052312500004</c:v>
                      </c:pt>
                      <c:pt idx="3731">
                        <c:v>45023.062729224534</c:v>
                      </c:pt>
                      <c:pt idx="3732">
                        <c:v>45023.073145949071</c:v>
                      </c:pt>
                      <c:pt idx="3733">
                        <c:v>45023.083562673608</c:v>
                      </c:pt>
                      <c:pt idx="3734">
                        <c:v>45023.093979398145</c:v>
                      </c:pt>
                      <c:pt idx="3735">
                        <c:v>45023.104396122682</c:v>
                      </c:pt>
                      <c:pt idx="3736">
                        <c:v>45023.11481284722</c:v>
                      </c:pt>
                      <c:pt idx="3737">
                        <c:v>45023.125229571757</c:v>
                      </c:pt>
                      <c:pt idx="3738">
                        <c:v>45023.135646296294</c:v>
                      </c:pt>
                      <c:pt idx="3739">
                        <c:v>45023.146063020831</c:v>
                      </c:pt>
                      <c:pt idx="3740">
                        <c:v>45023.156479745368</c:v>
                      </c:pt>
                      <c:pt idx="3741">
                        <c:v>45023.166896469906</c:v>
                      </c:pt>
                      <c:pt idx="3742">
                        <c:v>45023.177313194443</c:v>
                      </c:pt>
                      <c:pt idx="3743">
                        <c:v>45023.18772991898</c:v>
                      </c:pt>
                      <c:pt idx="3744">
                        <c:v>45023.198146643517</c:v>
                      </c:pt>
                      <c:pt idx="3745">
                        <c:v>45023.208563368054</c:v>
                      </c:pt>
                      <c:pt idx="3746">
                        <c:v>45023.218980092592</c:v>
                      </c:pt>
                      <c:pt idx="3747">
                        <c:v>45023.229396817129</c:v>
                      </c:pt>
                      <c:pt idx="3748">
                        <c:v>45023.239813541666</c:v>
                      </c:pt>
                      <c:pt idx="3749">
                        <c:v>45023.250230266203</c:v>
                      </c:pt>
                      <c:pt idx="3750">
                        <c:v>45023.26064699074</c:v>
                      </c:pt>
                      <c:pt idx="3751">
                        <c:v>45023.271063715278</c:v>
                      </c:pt>
                      <c:pt idx="3752">
                        <c:v>45023.281480439815</c:v>
                      </c:pt>
                      <c:pt idx="3753">
                        <c:v>45023.291897164352</c:v>
                      </c:pt>
                      <c:pt idx="3754">
                        <c:v>45023.302313888889</c:v>
                      </c:pt>
                      <c:pt idx="3755">
                        <c:v>45023.312730613427</c:v>
                      </c:pt>
                      <c:pt idx="3756">
                        <c:v>45023.323147337964</c:v>
                      </c:pt>
                      <c:pt idx="3757">
                        <c:v>45023.333564062501</c:v>
                      </c:pt>
                      <c:pt idx="3758">
                        <c:v>45023.343980787038</c:v>
                      </c:pt>
                      <c:pt idx="3759">
                        <c:v>45023.354397511575</c:v>
                      </c:pt>
                      <c:pt idx="3760">
                        <c:v>45023.364814236113</c:v>
                      </c:pt>
                      <c:pt idx="3761">
                        <c:v>45023.37523096065</c:v>
                      </c:pt>
                      <c:pt idx="3762">
                        <c:v>45023.385647685187</c:v>
                      </c:pt>
                      <c:pt idx="3763">
                        <c:v>45023.396064409724</c:v>
                      </c:pt>
                      <c:pt idx="3764">
                        <c:v>45023.406481134261</c:v>
                      </c:pt>
                      <c:pt idx="3765">
                        <c:v>45023.416897858799</c:v>
                      </c:pt>
                      <c:pt idx="3766">
                        <c:v>45023.427314583336</c:v>
                      </c:pt>
                      <c:pt idx="3767">
                        <c:v>45023.437731307873</c:v>
                      </c:pt>
                      <c:pt idx="3768">
                        <c:v>45023.44814803241</c:v>
                      </c:pt>
                      <c:pt idx="3769">
                        <c:v>45023.458564756947</c:v>
                      </c:pt>
                      <c:pt idx="3770">
                        <c:v>45023.468981481485</c:v>
                      </c:pt>
                      <c:pt idx="3771">
                        <c:v>45023.479398206022</c:v>
                      </c:pt>
                      <c:pt idx="3772">
                        <c:v>45023.489814930559</c:v>
                      </c:pt>
                      <c:pt idx="3773">
                        <c:v>45023.500231655089</c:v>
                      </c:pt>
                      <c:pt idx="3774">
                        <c:v>45023.510648379626</c:v>
                      </c:pt>
                      <c:pt idx="3775">
                        <c:v>45023.521065104163</c:v>
                      </c:pt>
                      <c:pt idx="3776">
                        <c:v>45023.531481828701</c:v>
                      </c:pt>
                      <c:pt idx="3777">
                        <c:v>45023.541898553238</c:v>
                      </c:pt>
                      <c:pt idx="3778">
                        <c:v>45023.552315277775</c:v>
                      </c:pt>
                      <c:pt idx="3779">
                        <c:v>45023.562732002312</c:v>
                      </c:pt>
                      <c:pt idx="3780">
                        <c:v>45023.573148726849</c:v>
                      </c:pt>
                      <c:pt idx="3781">
                        <c:v>45023.583565451387</c:v>
                      </c:pt>
                      <c:pt idx="3782">
                        <c:v>45023.593982175924</c:v>
                      </c:pt>
                      <c:pt idx="3783">
                        <c:v>45023.604398900461</c:v>
                      </c:pt>
                      <c:pt idx="3784">
                        <c:v>45023.614815624998</c:v>
                      </c:pt>
                      <c:pt idx="3785">
                        <c:v>45023.625232349536</c:v>
                      </c:pt>
                      <c:pt idx="3786">
                        <c:v>45023.635649074073</c:v>
                      </c:pt>
                      <c:pt idx="3787">
                        <c:v>45023.64606579861</c:v>
                      </c:pt>
                      <c:pt idx="3788">
                        <c:v>45023.656482523147</c:v>
                      </c:pt>
                      <c:pt idx="3789">
                        <c:v>45023.666899247684</c:v>
                      </c:pt>
                      <c:pt idx="3790">
                        <c:v>45023.677315972222</c:v>
                      </c:pt>
                      <c:pt idx="3791">
                        <c:v>45023.687732696759</c:v>
                      </c:pt>
                      <c:pt idx="3792">
                        <c:v>45023.698149421296</c:v>
                      </c:pt>
                      <c:pt idx="3793">
                        <c:v>45023.708566145833</c:v>
                      </c:pt>
                      <c:pt idx="3794">
                        <c:v>45023.71898287037</c:v>
                      </c:pt>
                      <c:pt idx="3795">
                        <c:v>45023.729399594908</c:v>
                      </c:pt>
                      <c:pt idx="3796">
                        <c:v>45023.739816319445</c:v>
                      </c:pt>
                      <c:pt idx="3797">
                        <c:v>45023.750233043982</c:v>
                      </c:pt>
                      <c:pt idx="3798">
                        <c:v>45023.760649768519</c:v>
                      </c:pt>
                      <c:pt idx="3799">
                        <c:v>45023.771066493056</c:v>
                      </c:pt>
                      <c:pt idx="3800">
                        <c:v>45023.781483217594</c:v>
                      </c:pt>
                      <c:pt idx="3801">
                        <c:v>45023.791899942131</c:v>
                      </c:pt>
                      <c:pt idx="3802">
                        <c:v>45023.802316666668</c:v>
                      </c:pt>
                      <c:pt idx="3803">
                        <c:v>45023.812733391205</c:v>
                      </c:pt>
                      <c:pt idx="3804">
                        <c:v>45023.823150115742</c:v>
                      </c:pt>
                      <c:pt idx="3805">
                        <c:v>45023.83356684028</c:v>
                      </c:pt>
                      <c:pt idx="3806">
                        <c:v>45023.843983564817</c:v>
                      </c:pt>
                      <c:pt idx="3807">
                        <c:v>45023.854400289354</c:v>
                      </c:pt>
                      <c:pt idx="3808">
                        <c:v>45023.864817013891</c:v>
                      </c:pt>
                      <c:pt idx="3809">
                        <c:v>45023.875233738429</c:v>
                      </c:pt>
                      <c:pt idx="3810">
                        <c:v>45023.885650462966</c:v>
                      </c:pt>
                      <c:pt idx="3811">
                        <c:v>45023.896067187503</c:v>
                      </c:pt>
                      <c:pt idx="3812">
                        <c:v>45023.90648391204</c:v>
                      </c:pt>
                      <c:pt idx="3813">
                        <c:v>45023.916900636577</c:v>
                      </c:pt>
                      <c:pt idx="3814">
                        <c:v>45023.927317361115</c:v>
                      </c:pt>
                      <c:pt idx="3815">
                        <c:v>45023.937734085652</c:v>
                      </c:pt>
                      <c:pt idx="3816">
                        <c:v>45023.948150810182</c:v>
                      </c:pt>
                      <c:pt idx="3817">
                        <c:v>45023.958567534719</c:v>
                      </c:pt>
                      <c:pt idx="3818">
                        <c:v>45023.968984259256</c:v>
                      </c:pt>
                      <c:pt idx="3819">
                        <c:v>45023.979400983793</c:v>
                      </c:pt>
                      <c:pt idx="3820">
                        <c:v>45023.989817708331</c:v>
                      </c:pt>
                      <c:pt idx="3821">
                        <c:v>45024.000234432868</c:v>
                      </c:pt>
                      <c:pt idx="3822">
                        <c:v>45024.010651157405</c:v>
                      </c:pt>
                      <c:pt idx="3823">
                        <c:v>45024.021067881942</c:v>
                      </c:pt>
                      <c:pt idx="3824">
                        <c:v>45024.031484606479</c:v>
                      </c:pt>
                      <c:pt idx="3825">
                        <c:v>45024.041901331017</c:v>
                      </c:pt>
                      <c:pt idx="3826">
                        <c:v>45024.052318055554</c:v>
                      </c:pt>
                      <c:pt idx="3827">
                        <c:v>45024.062734780091</c:v>
                      </c:pt>
                      <c:pt idx="3828">
                        <c:v>45024.073151504628</c:v>
                      </c:pt>
                      <c:pt idx="3829">
                        <c:v>45024.083568229165</c:v>
                      </c:pt>
                      <c:pt idx="3830">
                        <c:v>45024.093984953703</c:v>
                      </c:pt>
                      <c:pt idx="3831">
                        <c:v>45024.10440167824</c:v>
                      </c:pt>
                      <c:pt idx="3832">
                        <c:v>45024.114818402777</c:v>
                      </c:pt>
                      <c:pt idx="3833">
                        <c:v>45024.125235127314</c:v>
                      </c:pt>
                      <c:pt idx="3834">
                        <c:v>45024.135651851851</c:v>
                      </c:pt>
                      <c:pt idx="3835">
                        <c:v>45024.146068576389</c:v>
                      </c:pt>
                      <c:pt idx="3836">
                        <c:v>45024.156485300926</c:v>
                      </c:pt>
                      <c:pt idx="3837">
                        <c:v>45024.166902025463</c:v>
                      </c:pt>
                      <c:pt idx="3838">
                        <c:v>45024.17731875</c:v>
                      </c:pt>
                      <c:pt idx="3839">
                        <c:v>45024.187735474537</c:v>
                      </c:pt>
                      <c:pt idx="3840">
                        <c:v>45024.198152199075</c:v>
                      </c:pt>
                      <c:pt idx="3841">
                        <c:v>45024.208568923612</c:v>
                      </c:pt>
                      <c:pt idx="3842">
                        <c:v>45024.218985648149</c:v>
                      </c:pt>
                      <c:pt idx="3843">
                        <c:v>45024.229402372686</c:v>
                      </c:pt>
                      <c:pt idx="3844">
                        <c:v>45024.239819097224</c:v>
                      </c:pt>
                      <c:pt idx="3845">
                        <c:v>45024.250235821761</c:v>
                      </c:pt>
                      <c:pt idx="3846">
                        <c:v>45024.260652546298</c:v>
                      </c:pt>
                      <c:pt idx="3847">
                        <c:v>45024.271069270835</c:v>
                      </c:pt>
                      <c:pt idx="3848">
                        <c:v>45024.281485995372</c:v>
                      </c:pt>
                      <c:pt idx="3849">
                        <c:v>45024.29190271991</c:v>
                      </c:pt>
                      <c:pt idx="3850">
                        <c:v>45024.302319444447</c:v>
                      </c:pt>
                      <c:pt idx="3851">
                        <c:v>45024.312736168984</c:v>
                      </c:pt>
                      <c:pt idx="3852">
                        <c:v>45024.323152893521</c:v>
                      </c:pt>
                      <c:pt idx="3853">
                        <c:v>45024.333569618058</c:v>
                      </c:pt>
                      <c:pt idx="3854">
                        <c:v>45024.343986342596</c:v>
                      </c:pt>
                      <c:pt idx="3855">
                        <c:v>45024.354403067133</c:v>
                      </c:pt>
                      <c:pt idx="3856">
                        <c:v>45024.36481979167</c:v>
                      </c:pt>
                      <c:pt idx="3857">
                        <c:v>45024.375236516207</c:v>
                      </c:pt>
                      <c:pt idx="3858">
                        <c:v>45024.385653240737</c:v>
                      </c:pt>
                      <c:pt idx="3859">
                        <c:v>45024.396069965274</c:v>
                      </c:pt>
                      <c:pt idx="3860">
                        <c:v>45024.406486689812</c:v>
                      </c:pt>
                      <c:pt idx="3861">
                        <c:v>45024.416903414349</c:v>
                      </c:pt>
                      <c:pt idx="3862">
                        <c:v>45024.427320138886</c:v>
                      </c:pt>
                      <c:pt idx="3863">
                        <c:v>45024.437736863423</c:v>
                      </c:pt>
                      <c:pt idx="3864">
                        <c:v>45024.44815358796</c:v>
                      </c:pt>
                      <c:pt idx="3865">
                        <c:v>45024.458570312498</c:v>
                      </c:pt>
                      <c:pt idx="3866">
                        <c:v>45024.468987037035</c:v>
                      </c:pt>
                      <c:pt idx="3867">
                        <c:v>45024.479403761572</c:v>
                      </c:pt>
                      <c:pt idx="3868">
                        <c:v>45024.489820486109</c:v>
                      </c:pt>
                      <c:pt idx="3869">
                        <c:v>45024.500237210646</c:v>
                      </c:pt>
                      <c:pt idx="3870">
                        <c:v>45024.510653935184</c:v>
                      </c:pt>
                      <c:pt idx="3871">
                        <c:v>45024.521070659721</c:v>
                      </c:pt>
                      <c:pt idx="3872">
                        <c:v>45024.531487384258</c:v>
                      </c:pt>
                      <c:pt idx="3873">
                        <c:v>45024.541904108795</c:v>
                      </c:pt>
                      <c:pt idx="3874">
                        <c:v>45024.552320833332</c:v>
                      </c:pt>
                      <c:pt idx="3875">
                        <c:v>45024.56273755787</c:v>
                      </c:pt>
                      <c:pt idx="3876">
                        <c:v>45024.573154282407</c:v>
                      </c:pt>
                      <c:pt idx="3877">
                        <c:v>45024.583571006944</c:v>
                      </c:pt>
                      <c:pt idx="3878">
                        <c:v>45024.593987731481</c:v>
                      </c:pt>
                      <c:pt idx="3879">
                        <c:v>45024.604404456019</c:v>
                      </c:pt>
                      <c:pt idx="3880">
                        <c:v>45024.614821180556</c:v>
                      </c:pt>
                      <c:pt idx="3881">
                        <c:v>45024.625237905093</c:v>
                      </c:pt>
                      <c:pt idx="3882">
                        <c:v>45024.63565462963</c:v>
                      </c:pt>
                      <c:pt idx="3883">
                        <c:v>45024.646071354167</c:v>
                      </c:pt>
                      <c:pt idx="3884">
                        <c:v>45024.656488078705</c:v>
                      </c:pt>
                      <c:pt idx="3885">
                        <c:v>45024.666904803242</c:v>
                      </c:pt>
                      <c:pt idx="3886">
                        <c:v>45024.677321527779</c:v>
                      </c:pt>
                      <c:pt idx="3887">
                        <c:v>45024.687738252316</c:v>
                      </c:pt>
                      <c:pt idx="3888">
                        <c:v>45024.698154976853</c:v>
                      </c:pt>
                      <c:pt idx="3889">
                        <c:v>45024.708571701391</c:v>
                      </c:pt>
                      <c:pt idx="3890">
                        <c:v>45024.718988425928</c:v>
                      </c:pt>
                      <c:pt idx="3891">
                        <c:v>45024.729405150465</c:v>
                      </c:pt>
                      <c:pt idx="3892">
                        <c:v>45024.739821875002</c:v>
                      </c:pt>
                      <c:pt idx="3893">
                        <c:v>45024.750238599539</c:v>
                      </c:pt>
                      <c:pt idx="3894">
                        <c:v>45024.760655324077</c:v>
                      </c:pt>
                      <c:pt idx="3895">
                        <c:v>45024.771072048614</c:v>
                      </c:pt>
                      <c:pt idx="3896">
                        <c:v>45024.781488773151</c:v>
                      </c:pt>
                      <c:pt idx="3897">
                        <c:v>45024.791905497688</c:v>
                      </c:pt>
                      <c:pt idx="3898">
                        <c:v>45024.802322222225</c:v>
                      </c:pt>
                      <c:pt idx="3899">
                        <c:v>45024.812738946763</c:v>
                      </c:pt>
                      <c:pt idx="3900">
                        <c:v>45024.8231556713</c:v>
                      </c:pt>
                      <c:pt idx="3901">
                        <c:v>45024.83357239583</c:v>
                      </c:pt>
                      <c:pt idx="3902">
                        <c:v>45024.843989120367</c:v>
                      </c:pt>
                      <c:pt idx="3903">
                        <c:v>45024.854405844904</c:v>
                      </c:pt>
                      <c:pt idx="3904">
                        <c:v>45024.864822569441</c:v>
                      </c:pt>
                      <c:pt idx="3905">
                        <c:v>45024.875239293979</c:v>
                      </c:pt>
                      <c:pt idx="3906">
                        <c:v>45024.885656018516</c:v>
                      </c:pt>
                      <c:pt idx="3907">
                        <c:v>45024.896072743053</c:v>
                      </c:pt>
                      <c:pt idx="3908">
                        <c:v>45024.90648946759</c:v>
                      </c:pt>
                      <c:pt idx="3909">
                        <c:v>45024.916906192127</c:v>
                      </c:pt>
                      <c:pt idx="3910">
                        <c:v>45024.927322916665</c:v>
                      </c:pt>
                      <c:pt idx="3911">
                        <c:v>45024.937739641202</c:v>
                      </c:pt>
                      <c:pt idx="3912">
                        <c:v>45024.948156365739</c:v>
                      </c:pt>
                      <c:pt idx="3913">
                        <c:v>45024.958573090276</c:v>
                      </c:pt>
                      <c:pt idx="3914">
                        <c:v>45024.968989814814</c:v>
                      </c:pt>
                      <c:pt idx="3915">
                        <c:v>45024.979406539351</c:v>
                      </c:pt>
                      <c:pt idx="3916">
                        <c:v>45024.989823263888</c:v>
                      </c:pt>
                      <c:pt idx="3917">
                        <c:v>45025.000239988425</c:v>
                      </c:pt>
                      <c:pt idx="3918">
                        <c:v>45025.010656712962</c:v>
                      </c:pt>
                      <c:pt idx="3919">
                        <c:v>45025.0210734375</c:v>
                      </c:pt>
                      <c:pt idx="3920">
                        <c:v>45025.031490162037</c:v>
                      </c:pt>
                      <c:pt idx="3921">
                        <c:v>45025.041906886574</c:v>
                      </c:pt>
                      <c:pt idx="3922">
                        <c:v>45025.052323611111</c:v>
                      </c:pt>
                      <c:pt idx="3923">
                        <c:v>45025.062740335648</c:v>
                      </c:pt>
                      <c:pt idx="3924">
                        <c:v>45025.073157060186</c:v>
                      </c:pt>
                      <c:pt idx="3925">
                        <c:v>45025.083573784723</c:v>
                      </c:pt>
                      <c:pt idx="3926">
                        <c:v>45025.09399050926</c:v>
                      </c:pt>
                      <c:pt idx="3927">
                        <c:v>45025.104407233797</c:v>
                      </c:pt>
                      <c:pt idx="3928">
                        <c:v>45025.114823958334</c:v>
                      </c:pt>
                      <c:pt idx="3929">
                        <c:v>45025.125240682872</c:v>
                      </c:pt>
                      <c:pt idx="3930">
                        <c:v>45025.135657407409</c:v>
                      </c:pt>
                      <c:pt idx="3931">
                        <c:v>45025.146074131946</c:v>
                      </c:pt>
                      <c:pt idx="3932">
                        <c:v>45025.156490856483</c:v>
                      </c:pt>
                      <c:pt idx="3933">
                        <c:v>45025.16690758102</c:v>
                      </c:pt>
                      <c:pt idx="3934">
                        <c:v>45025.177324305558</c:v>
                      </c:pt>
                      <c:pt idx="3935">
                        <c:v>45025.187741030095</c:v>
                      </c:pt>
                      <c:pt idx="3936">
                        <c:v>45025.198157754632</c:v>
                      </c:pt>
                      <c:pt idx="3937">
                        <c:v>45025.208574479169</c:v>
                      </c:pt>
                      <c:pt idx="3938">
                        <c:v>45025.218991203707</c:v>
                      </c:pt>
                      <c:pt idx="3939">
                        <c:v>45025.229407928244</c:v>
                      </c:pt>
                      <c:pt idx="3940">
                        <c:v>45025.239824652781</c:v>
                      </c:pt>
                      <c:pt idx="3941">
                        <c:v>45025.250241377318</c:v>
                      </c:pt>
                      <c:pt idx="3942">
                        <c:v>45025.260658101855</c:v>
                      </c:pt>
                      <c:pt idx="3943">
                        <c:v>45025.271074826385</c:v>
                      </c:pt>
                      <c:pt idx="3944">
                        <c:v>45025.281491550923</c:v>
                      </c:pt>
                      <c:pt idx="3945">
                        <c:v>45025.29190827546</c:v>
                      </c:pt>
                      <c:pt idx="3946">
                        <c:v>45025.302324999997</c:v>
                      </c:pt>
                      <c:pt idx="3947">
                        <c:v>45025.312741724534</c:v>
                      </c:pt>
                      <c:pt idx="3948">
                        <c:v>45025.323158449071</c:v>
                      </c:pt>
                      <c:pt idx="3949">
                        <c:v>45025.333575173609</c:v>
                      </c:pt>
                      <c:pt idx="3950">
                        <c:v>45025.343991898146</c:v>
                      </c:pt>
                      <c:pt idx="3951">
                        <c:v>45025.354408622683</c:v>
                      </c:pt>
                      <c:pt idx="3952">
                        <c:v>45025.36482534722</c:v>
                      </c:pt>
                      <c:pt idx="3953">
                        <c:v>45025.375242071757</c:v>
                      </c:pt>
                      <c:pt idx="3954">
                        <c:v>45025.385658796295</c:v>
                      </c:pt>
                      <c:pt idx="3955">
                        <c:v>45025.396075520832</c:v>
                      </c:pt>
                      <c:pt idx="3956">
                        <c:v>45025.406492245369</c:v>
                      </c:pt>
                      <c:pt idx="3957">
                        <c:v>45025.416908969906</c:v>
                      </c:pt>
                      <c:pt idx="3958">
                        <c:v>45025.427325694443</c:v>
                      </c:pt>
                      <c:pt idx="3959">
                        <c:v>45025.437742418981</c:v>
                      </c:pt>
                      <c:pt idx="3960">
                        <c:v>45025.448159143518</c:v>
                      </c:pt>
                      <c:pt idx="3961">
                        <c:v>45025.458575868055</c:v>
                      </c:pt>
                      <c:pt idx="3962">
                        <c:v>45025.468992592592</c:v>
                      </c:pt>
                      <c:pt idx="3963">
                        <c:v>45025.479409317129</c:v>
                      </c:pt>
                      <c:pt idx="3964">
                        <c:v>45025.489826041667</c:v>
                      </c:pt>
                      <c:pt idx="3965">
                        <c:v>45025.500242766204</c:v>
                      </c:pt>
                      <c:pt idx="3966">
                        <c:v>45025.510659490741</c:v>
                      </c:pt>
                      <c:pt idx="3967">
                        <c:v>45025.521076215278</c:v>
                      </c:pt>
                      <c:pt idx="3968">
                        <c:v>45025.531492939816</c:v>
                      </c:pt>
                      <c:pt idx="3969">
                        <c:v>45025.541909664353</c:v>
                      </c:pt>
                      <c:pt idx="3970">
                        <c:v>45025.55232638889</c:v>
                      </c:pt>
                      <c:pt idx="3971">
                        <c:v>45025.562743113427</c:v>
                      </c:pt>
                      <c:pt idx="3972">
                        <c:v>45025.573159837964</c:v>
                      </c:pt>
                      <c:pt idx="3973">
                        <c:v>45025.583576562502</c:v>
                      </c:pt>
                      <c:pt idx="3974">
                        <c:v>45025.593993287039</c:v>
                      </c:pt>
                      <c:pt idx="3975">
                        <c:v>45025.604410011576</c:v>
                      </c:pt>
                      <c:pt idx="3976">
                        <c:v>45025.614826736113</c:v>
                      </c:pt>
                      <c:pt idx="3977">
                        <c:v>45025.62524346065</c:v>
                      </c:pt>
                      <c:pt idx="3978">
                        <c:v>45025.635660185188</c:v>
                      </c:pt>
                      <c:pt idx="3979">
                        <c:v>45025.646076909725</c:v>
                      </c:pt>
                      <c:pt idx="3980">
                        <c:v>45025.656493634262</c:v>
                      </c:pt>
                      <c:pt idx="3981">
                        <c:v>45025.666910358799</c:v>
                      </c:pt>
                      <c:pt idx="3982">
                        <c:v>45025.677327083336</c:v>
                      </c:pt>
                      <c:pt idx="3983">
                        <c:v>45025.687743807874</c:v>
                      </c:pt>
                      <c:pt idx="3984">
                        <c:v>45025.698160532411</c:v>
                      </c:pt>
                      <c:pt idx="3985">
                        <c:v>45025.708577256948</c:v>
                      </c:pt>
                      <c:pt idx="3986">
                        <c:v>45025.718993981478</c:v>
                      </c:pt>
                      <c:pt idx="3987">
                        <c:v>45025.729410706015</c:v>
                      </c:pt>
                      <c:pt idx="3988">
                        <c:v>45025.739827430552</c:v>
                      </c:pt>
                      <c:pt idx="3989">
                        <c:v>45025.75024415509</c:v>
                      </c:pt>
                      <c:pt idx="3990">
                        <c:v>45025.760660879627</c:v>
                      </c:pt>
                      <c:pt idx="3991">
                        <c:v>45025.771077604164</c:v>
                      </c:pt>
                      <c:pt idx="3992">
                        <c:v>45025.781494328701</c:v>
                      </c:pt>
                      <c:pt idx="3993">
                        <c:v>45025.791911053238</c:v>
                      </c:pt>
                      <c:pt idx="3994">
                        <c:v>45025.802327777776</c:v>
                      </c:pt>
                      <c:pt idx="3995">
                        <c:v>45025.812744502313</c:v>
                      </c:pt>
                      <c:pt idx="3996">
                        <c:v>45025.82316122685</c:v>
                      </c:pt>
                      <c:pt idx="3997">
                        <c:v>45025.833577951387</c:v>
                      </c:pt>
                      <c:pt idx="3998">
                        <c:v>45025.843994675924</c:v>
                      </c:pt>
                      <c:pt idx="3999">
                        <c:v>45025.854411400462</c:v>
                      </c:pt>
                      <c:pt idx="4000">
                        <c:v>45025.864828124999</c:v>
                      </c:pt>
                      <c:pt idx="4001">
                        <c:v>45025.875244849536</c:v>
                      </c:pt>
                      <c:pt idx="4002">
                        <c:v>45025.885661574073</c:v>
                      </c:pt>
                      <c:pt idx="4003">
                        <c:v>45025.896078298611</c:v>
                      </c:pt>
                      <c:pt idx="4004">
                        <c:v>45025.906495023148</c:v>
                      </c:pt>
                      <c:pt idx="4005">
                        <c:v>45025.916911747685</c:v>
                      </c:pt>
                      <c:pt idx="4006">
                        <c:v>45025.927328472222</c:v>
                      </c:pt>
                      <c:pt idx="4007">
                        <c:v>45025.937745196759</c:v>
                      </c:pt>
                      <c:pt idx="4008">
                        <c:v>45025.948161921297</c:v>
                      </c:pt>
                      <c:pt idx="4009">
                        <c:v>45025.958578645834</c:v>
                      </c:pt>
                      <c:pt idx="4010">
                        <c:v>45025.968995370371</c:v>
                      </c:pt>
                      <c:pt idx="4011">
                        <c:v>45025.979412094908</c:v>
                      </c:pt>
                      <c:pt idx="4012">
                        <c:v>45025.989828819445</c:v>
                      </c:pt>
                      <c:pt idx="4013">
                        <c:v>45026.000245543983</c:v>
                      </c:pt>
                      <c:pt idx="4014">
                        <c:v>45026.01066226852</c:v>
                      </c:pt>
                      <c:pt idx="4015">
                        <c:v>45026.021078993057</c:v>
                      </c:pt>
                      <c:pt idx="4016">
                        <c:v>45026.031495717594</c:v>
                      </c:pt>
                      <c:pt idx="4017">
                        <c:v>45026.041912442131</c:v>
                      </c:pt>
                      <c:pt idx="4018">
                        <c:v>45026.052329166669</c:v>
                      </c:pt>
                      <c:pt idx="4019">
                        <c:v>45026.062745891206</c:v>
                      </c:pt>
                      <c:pt idx="4020">
                        <c:v>45026.073162615743</c:v>
                      </c:pt>
                      <c:pt idx="4021">
                        <c:v>45026.08357934028</c:v>
                      </c:pt>
                      <c:pt idx="4022">
                        <c:v>45026.093996064817</c:v>
                      </c:pt>
                      <c:pt idx="4023">
                        <c:v>45026.104412789355</c:v>
                      </c:pt>
                      <c:pt idx="4024">
                        <c:v>45026.114829513892</c:v>
                      </c:pt>
                      <c:pt idx="4025">
                        <c:v>45026.125246238429</c:v>
                      </c:pt>
                      <c:pt idx="4026">
                        <c:v>45026.135662962966</c:v>
                      </c:pt>
                      <c:pt idx="4027">
                        <c:v>45026.146079687504</c:v>
                      </c:pt>
                      <c:pt idx="4028">
                        <c:v>45026.156496412033</c:v>
                      </c:pt>
                      <c:pt idx="4029">
                        <c:v>45026.166913136571</c:v>
                      </c:pt>
                      <c:pt idx="4030">
                        <c:v>45026.177329861108</c:v>
                      </c:pt>
                      <c:pt idx="4031">
                        <c:v>45026.187746585645</c:v>
                      </c:pt>
                      <c:pt idx="4032">
                        <c:v>45026.198163310182</c:v>
                      </c:pt>
                      <c:pt idx="4033">
                        <c:v>45026.208580034719</c:v>
                      </c:pt>
                      <c:pt idx="4034">
                        <c:v>45026.218996759257</c:v>
                      </c:pt>
                      <c:pt idx="4035">
                        <c:v>45026.229413483794</c:v>
                      </c:pt>
                      <c:pt idx="4036">
                        <c:v>45026.239830208331</c:v>
                      </c:pt>
                      <c:pt idx="4037">
                        <c:v>45026.250246932868</c:v>
                      </c:pt>
                      <c:pt idx="4038">
                        <c:v>45026.260663657406</c:v>
                      </c:pt>
                      <c:pt idx="4039">
                        <c:v>45026.271080381943</c:v>
                      </c:pt>
                      <c:pt idx="4040">
                        <c:v>45026.28149710648</c:v>
                      </c:pt>
                      <c:pt idx="4041">
                        <c:v>45026.291913831017</c:v>
                      </c:pt>
                      <c:pt idx="4042">
                        <c:v>45026.302330555554</c:v>
                      </c:pt>
                      <c:pt idx="4043">
                        <c:v>45026.312747280092</c:v>
                      </c:pt>
                      <c:pt idx="4044">
                        <c:v>45026.323164004629</c:v>
                      </c:pt>
                      <c:pt idx="4045">
                        <c:v>45026.333580729166</c:v>
                      </c:pt>
                      <c:pt idx="4046">
                        <c:v>45026.343997453703</c:v>
                      </c:pt>
                      <c:pt idx="4047">
                        <c:v>45026.35441417824</c:v>
                      </c:pt>
                      <c:pt idx="4048">
                        <c:v>45026.364830902778</c:v>
                      </c:pt>
                      <c:pt idx="4049">
                        <c:v>45026.375247627315</c:v>
                      </c:pt>
                      <c:pt idx="4050">
                        <c:v>45026.385664351852</c:v>
                      </c:pt>
                      <c:pt idx="4051">
                        <c:v>45026.396081076389</c:v>
                      </c:pt>
                      <c:pt idx="4052">
                        <c:v>45026.406497800926</c:v>
                      </c:pt>
                      <c:pt idx="4053">
                        <c:v>45026.416914525464</c:v>
                      </c:pt>
                      <c:pt idx="4054">
                        <c:v>45026.427331250001</c:v>
                      </c:pt>
                      <c:pt idx="4055">
                        <c:v>45026.437747974538</c:v>
                      </c:pt>
                      <c:pt idx="4056">
                        <c:v>45026.448164699075</c:v>
                      </c:pt>
                      <c:pt idx="4057">
                        <c:v>45026.458581423612</c:v>
                      </c:pt>
                      <c:pt idx="4058">
                        <c:v>45026.46899814815</c:v>
                      </c:pt>
                      <c:pt idx="4059">
                        <c:v>45026.479414872687</c:v>
                      </c:pt>
                      <c:pt idx="4060">
                        <c:v>45026.489831597224</c:v>
                      </c:pt>
                      <c:pt idx="4061">
                        <c:v>45026.500248321761</c:v>
                      </c:pt>
                      <c:pt idx="4062">
                        <c:v>45026.510665046299</c:v>
                      </c:pt>
                      <c:pt idx="4063">
                        <c:v>45026.521081770836</c:v>
                      </c:pt>
                      <c:pt idx="4064">
                        <c:v>45026.531498495373</c:v>
                      </c:pt>
                      <c:pt idx="4065">
                        <c:v>45026.54191521991</c:v>
                      </c:pt>
                      <c:pt idx="4066">
                        <c:v>45026.552331944447</c:v>
                      </c:pt>
                      <c:pt idx="4067">
                        <c:v>45026.562748668985</c:v>
                      </c:pt>
                      <c:pt idx="4068">
                        <c:v>45026.573165393522</c:v>
                      </c:pt>
                      <c:pt idx="4069">
                        <c:v>45026.583582118059</c:v>
                      </c:pt>
                      <c:pt idx="4070">
                        <c:v>45026.593998842596</c:v>
                      </c:pt>
                      <c:pt idx="4071">
                        <c:v>45026.604415567126</c:v>
                      </c:pt>
                      <c:pt idx="4072">
                        <c:v>45026.614832291663</c:v>
                      </c:pt>
                      <c:pt idx="4073">
                        <c:v>45026.625249016201</c:v>
                      </c:pt>
                      <c:pt idx="4074">
                        <c:v>45026.635665740738</c:v>
                      </c:pt>
                      <c:pt idx="4075">
                        <c:v>45026.646082465275</c:v>
                      </c:pt>
                      <c:pt idx="4076">
                        <c:v>45026.656499189812</c:v>
                      </c:pt>
                      <c:pt idx="4077">
                        <c:v>45026.666915914349</c:v>
                      </c:pt>
                      <c:pt idx="4078">
                        <c:v>45026.677332638887</c:v>
                      </c:pt>
                      <c:pt idx="4079">
                        <c:v>45026.687749363424</c:v>
                      </c:pt>
                      <c:pt idx="4080">
                        <c:v>45026.698166087961</c:v>
                      </c:pt>
                      <c:pt idx="4081">
                        <c:v>45026.708582812498</c:v>
                      </c:pt>
                      <c:pt idx="4082">
                        <c:v>45026.718999537035</c:v>
                      </c:pt>
                      <c:pt idx="4083">
                        <c:v>45026.729416261573</c:v>
                      </c:pt>
                      <c:pt idx="4084">
                        <c:v>45026.73983298611</c:v>
                      </c:pt>
                      <c:pt idx="4085">
                        <c:v>45026.750249710647</c:v>
                      </c:pt>
                      <c:pt idx="4086">
                        <c:v>45026.760666435184</c:v>
                      </c:pt>
                      <c:pt idx="4087">
                        <c:v>45026.771083159721</c:v>
                      </c:pt>
                      <c:pt idx="4088">
                        <c:v>45026.781499884259</c:v>
                      </c:pt>
                      <c:pt idx="4089">
                        <c:v>45026.791916608796</c:v>
                      </c:pt>
                      <c:pt idx="4090">
                        <c:v>45026.802333333333</c:v>
                      </c:pt>
                      <c:pt idx="4091">
                        <c:v>45026.81275005787</c:v>
                      </c:pt>
                      <c:pt idx="4092">
                        <c:v>45026.823166782407</c:v>
                      </c:pt>
                      <c:pt idx="4093">
                        <c:v>45026.833583506945</c:v>
                      </c:pt>
                      <c:pt idx="4094">
                        <c:v>45026.844000231482</c:v>
                      </c:pt>
                      <c:pt idx="4095">
                        <c:v>45026.854416956019</c:v>
                      </c:pt>
                      <c:pt idx="4096">
                        <c:v>45026.864833680556</c:v>
                      </c:pt>
                      <c:pt idx="4097">
                        <c:v>45026.875250405094</c:v>
                      </c:pt>
                      <c:pt idx="4098">
                        <c:v>45026.885667129631</c:v>
                      </c:pt>
                      <c:pt idx="4099">
                        <c:v>45026.896083854168</c:v>
                      </c:pt>
                      <c:pt idx="4100">
                        <c:v>45026.906500578705</c:v>
                      </c:pt>
                      <c:pt idx="4101">
                        <c:v>45026.916917303242</c:v>
                      </c:pt>
                      <c:pt idx="4102">
                        <c:v>45026.92733402778</c:v>
                      </c:pt>
                      <c:pt idx="4103">
                        <c:v>45026.937750752317</c:v>
                      </c:pt>
                      <c:pt idx="4104">
                        <c:v>45026.948167476854</c:v>
                      </c:pt>
                      <c:pt idx="4105">
                        <c:v>45026.958584201391</c:v>
                      </c:pt>
                      <c:pt idx="4106">
                        <c:v>45026.969000925928</c:v>
                      </c:pt>
                      <c:pt idx="4107">
                        <c:v>45026.979417650466</c:v>
                      </c:pt>
                      <c:pt idx="4108">
                        <c:v>45026.989834375003</c:v>
                      </c:pt>
                      <c:pt idx="4109">
                        <c:v>45027.00025109954</c:v>
                      </c:pt>
                      <c:pt idx="4110">
                        <c:v>45027.010667824077</c:v>
                      </c:pt>
                      <c:pt idx="4111">
                        <c:v>45027.021084548614</c:v>
                      </c:pt>
                      <c:pt idx="4112">
                        <c:v>45027.031501273152</c:v>
                      </c:pt>
                      <c:pt idx="4113">
                        <c:v>45027.041917997682</c:v>
                      </c:pt>
                      <c:pt idx="4114">
                        <c:v>45027.052334722219</c:v>
                      </c:pt>
                      <c:pt idx="4115">
                        <c:v>45027.062751446756</c:v>
                      </c:pt>
                      <c:pt idx="4116">
                        <c:v>45027.073168171293</c:v>
                      </c:pt>
                      <c:pt idx="4117">
                        <c:v>45027.08358489583</c:v>
                      </c:pt>
                      <c:pt idx="4118">
                        <c:v>45027.094001620368</c:v>
                      </c:pt>
                      <c:pt idx="4119">
                        <c:v>45027.104418344905</c:v>
                      </c:pt>
                      <c:pt idx="4120">
                        <c:v>45027.114835069442</c:v>
                      </c:pt>
                      <c:pt idx="4121">
                        <c:v>45027.125251793979</c:v>
                      </c:pt>
                      <c:pt idx="4122">
                        <c:v>45027.135668518516</c:v>
                      </c:pt>
                      <c:pt idx="4123">
                        <c:v>45027.146085243054</c:v>
                      </c:pt>
                      <c:pt idx="4124">
                        <c:v>45027.156501967591</c:v>
                      </c:pt>
                      <c:pt idx="4125">
                        <c:v>45027.166918692128</c:v>
                      </c:pt>
                      <c:pt idx="4126">
                        <c:v>45027.177335416665</c:v>
                      </c:pt>
                      <c:pt idx="4127">
                        <c:v>45027.187752141203</c:v>
                      </c:pt>
                      <c:pt idx="4128">
                        <c:v>45027.19816886574</c:v>
                      </c:pt>
                      <c:pt idx="4129">
                        <c:v>45027.208585590277</c:v>
                      </c:pt>
                      <c:pt idx="4130">
                        <c:v>45027.219002314814</c:v>
                      </c:pt>
                      <c:pt idx="4131">
                        <c:v>45027.229419039351</c:v>
                      </c:pt>
                      <c:pt idx="4132">
                        <c:v>45027.239835763889</c:v>
                      </c:pt>
                      <c:pt idx="4133">
                        <c:v>45027.250252488426</c:v>
                      </c:pt>
                      <c:pt idx="4134">
                        <c:v>45027.260669212963</c:v>
                      </c:pt>
                      <c:pt idx="4135">
                        <c:v>45027.2710859375</c:v>
                      </c:pt>
                      <c:pt idx="4136">
                        <c:v>45027.281502662037</c:v>
                      </c:pt>
                      <c:pt idx="4137">
                        <c:v>45027.291919386575</c:v>
                      </c:pt>
                      <c:pt idx="4138">
                        <c:v>45027.302336111112</c:v>
                      </c:pt>
                      <c:pt idx="4139">
                        <c:v>45027.312752835649</c:v>
                      </c:pt>
                      <c:pt idx="4140">
                        <c:v>45027.323169560186</c:v>
                      </c:pt>
                      <c:pt idx="4141">
                        <c:v>45027.333586284723</c:v>
                      </c:pt>
                      <c:pt idx="4142">
                        <c:v>45027.344003009261</c:v>
                      </c:pt>
                      <c:pt idx="4143">
                        <c:v>45027.354419733798</c:v>
                      </c:pt>
                      <c:pt idx="4144">
                        <c:v>45027.364836458335</c:v>
                      </c:pt>
                      <c:pt idx="4145">
                        <c:v>45027.375253182872</c:v>
                      </c:pt>
                      <c:pt idx="4146">
                        <c:v>45027.385669907409</c:v>
                      </c:pt>
                      <c:pt idx="4147">
                        <c:v>45027.396086631947</c:v>
                      </c:pt>
                      <c:pt idx="4148">
                        <c:v>45027.406503356484</c:v>
                      </c:pt>
                      <c:pt idx="4149">
                        <c:v>45027.416920081021</c:v>
                      </c:pt>
                      <c:pt idx="4150">
                        <c:v>45027.427336805558</c:v>
                      </c:pt>
                      <c:pt idx="4151">
                        <c:v>45027.437753530096</c:v>
                      </c:pt>
                      <c:pt idx="4152">
                        <c:v>45027.448170254633</c:v>
                      </c:pt>
                      <c:pt idx="4153">
                        <c:v>45027.45858697917</c:v>
                      </c:pt>
                      <c:pt idx="4154">
                        <c:v>45027.469003703707</c:v>
                      </c:pt>
                      <c:pt idx="4155">
                        <c:v>45027.479420428244</c:v>
                      </c:pt>
                      <c:pt idx="4156">
                        <c:v>45027.489837152774</c:v>
                      </c:pt>
                      <c:pt idx="4157">
                        <c:v>45027.500253877311</c:v>
                      </c:pt>
                      <c:pt idx="4158">
                        <c:v>45027.510670601849</c:v>
                      </c:pt>
                      <c:pt idx="4159">
                        <c:v>45027.521087326386</c:v>
                      </c:pt>
                      <c:pt idx="4160">
                        <c:v>45027.531504050923</c:v>
                      </c:pt>
                      <c:pt idx="4161">
                        <c:v>45027.54192077546</c:v>
                      </c:pt>
                      <c:pt idx="4162">
                        <c:v>45027.552337499998</c:v>
                      </c:pt>
                      <c:pt idx="4163">
                        <c:v>45027.562754224535</c:v>
                      </c:pt>
                      <c:pt idx="4164">
                        <c:v>45027.573170949072</c:v>
                      </c:pt>
                      <c:pt idx="4165">
                        <c:v>45027.583587673609</c:v>
                      </c:pt>
                      <c:pt idx="4166">
                        <c:v>45027.594004398146</c:v>
                      </c:pt>
                      <c:pt idx="4167">
                        <c:v>45027.604421122684</c:v>
                      </c:pt>
                      <c:pt idx="4168">
                        <c:v>45027.614837847221</c:v>
                      </c:pt>
                      <c:pt idx="4169">
                        <c:v>45027.625254571758</c:v>
                      </c:pt>
                      <c:pt idx="4170">
                        <c:v>45027.635671296295</c:v>
                      </c:pt>
                      <c:pt idx="4171">
                        <c:v>45027.646088020832</c:v>
                      </c:pt>
                      <c:pt idx="4172">
                        <c:v>45027.65650474537</c:v>
                      </c:pt>
                      <c:pt idx="4173">
                        <c:v>45027.666921469907</c:v>
                      </c:pt>
                      <c:pt idx="4174">
                        <c:v>45027.677338194444</c:v>
                      </c:pt>
                      <c:pt idx="4175">
                        <c:v>45027.687754918981</c:v>
                      </c:pt>
                      <c:pt idx="4176">
                        <c:v>45027.698171643518</c:v>
                      </c:pt>
                      <c:pt idx="4177">
                        <c:v>45027.708588368056</c:v>
                      </c:pt>
                      <c:pt idx="4178">
                        <c:v>45027.719005092593</c:v>
                      </c:pt>
                      <c:pt idx="4179">
                        <c:v>45027.72942181713</c:v>
                      </c:pt>
                      <c:pt idx="4180">
                        <c:v>45027.739838541667</c:v>
                      </c:pt>
                      <c:pt idx="4181">
                        <c:v>45027.750255266204</c:v>
                      </c:pt>
                      <c:pt idx="4182">
                        <c:v>45027.760671990742</c:v>
                      </c:pt>
                      <c:pt idx="4183">
                        <c:v>45027.771088715279</c:v>
                      </c:pt>
                      <c:pt idx="4184">
                        <c:v>45027.781505439816</c:v>
                      </c:pt>
                      <c:pt idx="4185">
                        <c:v>45027.791922164353</c:v>
                      </c:pt>
                      <c:pt idx="4186">
                        <c:v>45027.802338888891</c:v>
                      </c:pt>
                      <c:pt idx="4187">
                        <c:v>45027.812755613428</c:v>
                      </c:pt>
                      <c:pt idx="4188">
                        <c:v>45027.823172337965</c:v>
                      </c:pt>
                      <c:pt idx="4189">
                        <c:v>45027.833589062502</c:v>
                      </c:pt>
                      <c:pt idx="4190">
                        <c:v>45027.844005787039</c:v>
                      </c:pt>
                      <c:pt idx="4191">
                        <c:v>45027.854422511577</c:v>
                      </c:pt>
                      <c:pt idx="4192">
                        <c:v>45027.864839236114</c:v>
                      </c:pt>
                      <c:pt idx="4193">
                        <c:v>45027.875255960651</c:v>
                      </c:pt>
                      <c:pt idx="4194">
                        <c:v>45027.885672685188</c:v>
                      </c:pt>
                      <c:pt idx="4195">
                        <c:v>45027.896089409725</c:v>
                      </c:pt>
                      <c:pt idx="4196">
                        <c:v>45027.906506134263</c:v>
                      </c:pt>
                      <c:pt idx="4197">
                        <c:v>45027.9169228588</c:v>
                      </c:pt>
                      <c:pt idx="4198">
                        <c:v>45027.92733958333</c:v>
                      </c:pt>
                      <c:pt idx="4199">
                        <c:v>45027.937756307867</c:v>
                      </c:pt>
                      <c:pt idx="4200">
                        <c:v>45027.948173032404</c:v>
                      </c:pt>
                      <c:pt idx="4201">
                        <c:v>45027.958589756941</c:v>
                      </c:pt>
                      <c:pt idx="4202">
                        <c:v>45027.969006481479</c:v>
                      </c:pt>
                      <c:pt idx="4203">
                        <c:v>45027.979423206016</c:v>
                      </c:pt>
                      <c:pt idx="4204">
                        <c:v>45027.989839930553</c:v>
                      </c:pt>
                      <c:pt idx="4205">
                        <c:v>45028.00025665509</c:v>
                      </c:pt>
                      <c:pt idx="4206">
                        <c:v>45028.010673379627</c:v>
                      </c:pt>
                      <c:pt idx="4207">
                        <c:v>45028.021090104165</c:v>
                      </c:pt>
                      <c:pt idx="4208">
                        <c:v>45028.031506828702</c:v>
                      </c:pt>
                      <c:pt idx="4209">
                        <c:v>45028.041923553239</c:v>
                      </c:pt>
                      <c:pt idx="4210">
                        <c:v>45028.052340277776</c:v>
                      </c:pt>
                      <c:pt idx="4211">
                        <c:v>45028.062757002313</c:v>
                      </c:pt>
                      <c:pt idx="4212">
                        <c:v>45028.073173726851</c:v>
                      </c:pt>
                      <c:pt idx="4213">
                        <c:v>45028.083590451388</c:v>
                      </c:pt>
                      <c:pt idx="4214">
                        <c:v>45028.094007175925</c:v>
                      </c:pt>
                      <c:pt idx="4215">
                        <c:v>45028.104423900462</c:v>
                      </c:pt>
                      <c:pt idx="4216">
                        <c:v>45028.114840624999</c:v>
                      </c:pt>
                      <c:pt idx="4217">
                        <c:v>45028.125257349537</c:v>
                      </c:pt>
                      <c:pt idx="4218">
                        <c:v>45028.135674074074</c:v>
                      </c:pt>
                      <c:pt idx="4219">
                        <c:v>45028.146090798611</c:v>
                      </c:pt>
                      <c:pt idx="4220">
                        <c:v>45028.156507523148</c:v>
                      </c:pt>
                      <c:pt idx="4221">
                        <c:v>45028.166924247686</c:v>
                      </c:pt>
                      <c:pt idx="4222">
                        <c:v>45028.177340972223</c:v>
                      </c:pt>
                      <c:pt idx="4223">
                        <c:v>45028.18775769676</c:v>
                      </c:pt>
                      <c:pt idx="4224">
                        <c:v>45028.198174421297</c:v>
                      </c:pt>
                      <c:pt idx="4225">
                        <c:v>45028.208591145834</c:v>
                      </c:pt>
                      <c:pt idx="4226">
                        <c:v>45028.219007870372</c:v>
                      </c:pt>
                      <c:pt idx="4227">
                        <c:v>45028.229424594909</c:v>
                      </c:pt>
                      <c:pt idx="4228">
                        <c:v>45028.239841319446</c:v>
                      </c:pt>
                      <c:pt idx="4229">
                        <c:v>45028.250258043983</c:v>
                      </c:pt>
                      <c:pt idx="4230">
                        <c:v>45028.26067476852</c:v>
                      </c:pt>
                      <c:pt idx="4231">
                        <c:v>45028.271091493058</c:v>
                      </c:pt>
                      <c:pt idx="4232">
                        <c:v>45028.281508217595</c:v>
                      </c:pt>
                      <c:pt idx="4233">
                        <c:v>45028.291924942132</c:v>
                      </c:pt>
                      <c:pt idx="4234">
                        <c:v>45028.302341666669</c:v>
                      </c:pt>
                      <c:pt idx="4235">
                        <c:v>45028.312758391206</c:v>
                      </c:pt>
                      <c:pt idx="4236">
                        <c:v>45028.323175115744</c:v>
                      </c:pt>
                      <c:pt idx="4237">
                        <c:v>45028.333591840281</c:v>
                      </c:pt>
                      <c:pt idx="4238">
                        <c:v>45028.344008564818</c:v>
                      </c:pt>
                      <c:pt idx="4239">
                        <c:v>45028.354425289355</c:v>
                      </c:pt>
                      <c:pt idx="4240">
                        <c:v>45028.364842013892</c:v>
                      </c:pt>
                      <c:pt idx="4241">
                        <c:v>45028.375258738422</c:v>
                      </c:pt>
                      <c:pt idx="4242">
                        <c:v>45028.38567546296</c:v>
                      </c:pt>
                      <c:pt idx="4243">
                        <c:v>45028.396092187497</c:v>
                      </c:pt>
                      <c:pt idx="4244">
                        <c:v>45028.406508912034</c:v>
                      </c:pt>
                      <c:pt idx="4245">
                        <c:v>45028.416925636571</c:v>
                      </c:pt>
                      <c:pt idx="4246">
                        <c:v>45028.427342361108</c:v>
                      </c:pt>
                      <c:pt idx="4247">
                        <c:v>45028.437759085646</c:v>
                      </c:pt>
                      <c:pt idx="4248">
                        <c:v>45028.448175810183</c:v>
                      </c:pt>
                      <c:pt idx="4249">
                        <c:v>45028.45859253472</c:v>
                      </c:pt>
                      <c:pt idx="4250">
                        <c:v>45028.469009259257</c:v>
                      </c:pt>
                      <c:pt idx="4251">
                        <c:v>45028.479425983794</c:v>
                      </c:pt>
                      <c:pt idx="4252">
                        <c:v>45028.489842708332</c:v>
                      </c:pt>
                      <c:pt idx="4253">
                        <c:v>45028.500259432869</c:v>
                      </c:pt>
                      <c:pt idx="4254">
                        <c:v>45028.510676157406</c:v>
                      </c:pt>
                      <c:pt idx="4255">
                        <c:v>45028.521092881943</c:v>
                      </c:pt>
                      <c:pt idx="4256">
                        <c:v>45028.531509606481</c:v>
                      </c:pt>
                      <c:pt idx="4257">
                        <c:v>45028.541926331018</c:v>
                      </c:pt>
                      <c:pt idx="4258">
                        <c:v>45028.552343055555</c:v>
                      </c:pt>
                      <c:pt idx="4259">
                        <c:v>45028.562759780092</c:v>
                      </c:pt>
                      <c:pt idx="4260">
                        <c:v>45028.573176504629</c:v>
                      </c:pt>
                      <c:pt idx="4261">
                        <c:v>45028.583593229167</c:v>
                      </c:pt>
                      <c:pt idx="4262">
                        <c:v>45028.594009953704</c:v>
                      </c:pt>
                      <c:pt idx="4263">
                        <c:v>45028.604426678241</c:v>
                      </c:pt>
                      <c:pt idx="4264">
                        <c:v>45028.614843402778</c:v>
                      </c:pt>
                      <c:pt idx="4265">
                        <c:v>45028.625260127315</c:v>
                      </c:pt>
                      <c:pt idx="4266">
                        <c:v>45028.635676851853</c:v>
                      </c:pt>
                      <c:pt idx="4267">
                        <c:v>45028.64609357639</c:v>
                      </c:pt>
                      <c:pt idx="4268">
                        <c:v>45028.656510300927</c:v>
                      </c:pt>
                      <c:pt idx="4269">
                        <c:v>45028.666927025464</c:v>
                      </c:pt>
                      <c:pt idx="4270">
                        <c:v>45028.677343750001</c:v>
                      </c:pt>
                      <c:pt idx="4271">
                        <c:v>45028.687760474539</c:v>
                      </c:pt>
                      <c:pt idx="4272">
                        <c:v>45028.698177199076</c:v>
                      </c:pt>
                      <c:pt idx="4273">
                        <c:v>45028.708593923613</c:v>
                      </c:pt>
                      <c:pt idx="4274">
                        <c:v>45028.71901064815</c:v>
                      </c:pt>
                      <c:pt idx="4275">
                        <c:v>45028.729427372687</c:v>
                      </c:pt>
                      <c:pt idx="4276">
                        <c:v>45028.739844097225</c:v>
                      </c:pt>
                      <c:pt idx="4277">
                        <c:v>45028.750260821762</c:v>
                      </c:pt>
                      <c:pt idx="4278">
                        <c:v>45028.760677546299</c:v>
                      </c:pt>
                      <c:pt idx="4279">
                        <c:v>45028.771094270836</c:v>
                      </c:pt>
                      <c:pt idx="4280">
                        <c:v>45028.781510995374</c:v>
                      </c:pt>
                      <c:pt idx="4281">
                        <c:v>45028.791927719911</c:v>
                      </c:pt>
                      <c:pt idx="4282">
                        <c:v>45028.802344444448</c:v>
                      </c:pt>
                      <c:pt idx="4283">
                        <c:v>45028.812761168978</c:v>
                      </c:pt>
                      <c:pt idx="4284">
                        <c:v>45028.823177893515</c:v>
                      </c:pt>
                      <c:pt idx="4285">
                        <c:v>45028.833594618052</c:v>
                      </c:pt>
                      <c:pt idx="4286">
                        <c:v>45028.84401134259</c:v>
                      </c:pt>
                      <c:pt idx="4287">
                        <c:v>45028.854428067127</c:v>
                      </c:pt>
                      <c:pt idx="4288">
                        <c:v>45028.864844791664</c:v>
                      </c:pt>
                      <c:pt idx="4289">
                        <c:v>45028.875261516201</c:v>
                      </c:pt>
                      <c:pt idx="4290">
                        <c:v>45028.885678240738</c:v>
                      </c:pt>
                      <c:pt idx="4291">
                        <c:v>45028.896094965276</c:v>
                      </c:pt>
                      <c:pt idx="4292">
                        <c:v>45028.906511689813</c:v>
                      </c:pt>
                      <c:pt idx="4293">
                        <c:v>45028.91692841435</c:v>
                      </c:pt>
                      <c:pt idx="4294">
                        <c:v>45028.927345138887</c:v>
                      </c:pt>
                      <c:pt idx="4295">
                        <c:v>45028.937761863424</c:v>
                      </c:pt>
                      <c:pt idx="4296">
                        <c:v>45028.948178587962</c:v>
                      </c:pt>
                      <c:pt idx="4297">
                        <c:v>45028.958595312499</c:v>
                      </c:pt>
                      <c:pt idx="4298">
                        <c:v>45028.969012037036</c:v>
                      </c:pt>
                      <c:pt idx="4299">
                        <c:v>45028.979428761573</c:v>
                      </c:pt>
                      <c:pt idx="4300">
                        <c:v>45028.98984548611</c:v>
                      </c:pt>
                      <c:pt idx="4301">
                        <c:v>45029.000262210648</c:v>
                      </c:pt>
                      <c:pt idx="4302">
                        <c:v>45029.010678935185</c:v>
                      </c:pt>
                      <c:pt idx="4303">
                        <c:v>45029.021095659722</c:v>
                      </c:pt>
                      <c:pt idx="4304">
                        <c:v>45029.031512384259</c:v>
                      </c:pt>
                      <c:pt idx="4305">
                        <c:v>45029.041929108796</c:v>
                      </c:pt>
                      <c:pt idx="4306">
                        <c:v>45029.052345833334</c:v>
                      </c:pt>
                      <c:pt idx="4307">
                        <c:v>45029.062762557871</c:v>
                      </c:pt>
                      <c:pt idx="4308">
                        <c:v>45029.073179282408</c:v>
                      </c:pt>
                      <c:pt idx="4309">
                        <c:v>45029.083596006945</c:v>
                      </c:pt>
                      <c:pt idx="4310">
                        <c:v>45029.094012731483</c:v>
                      </c:pt>
                      <c:pt idx="4311">
                        <c:v>45029.10442945602</c:v>
                      </c:pt>
                      <c:pt idx="4312">
                        <c:v>45029.114846180557</c:v>
                      </c:pt>
                      <c:pt idx="4313">
                        <c:v>45029.125262905094</c:v>
                      </c:pt>
                      <c:pt idx="4314">
                        <c:v>45029.135679629631</c:v>
                      </c:pt>
                      <c:pt idx="4315">
                        <c:v>45029.146096354169</c:v>
                      </c:pt>
                      <c:pt idx="4316">
                        <c:v>45029.156513078706</c:v>
                      </c:pt>
                      <c:pt idx="4317">
                        <c:v>45029.166929803243</c:v>
                      </c:pt>
                      <c:pt idx="4318">
                        <c:v>45029.17734652778</c:v>
                      </c:pt>
                      <c:pt idx="4319">
                        <c:v>45029.187763252317</c:v>
                      </c:pt>
                      <c:pt idx="4320">
                        <c:v>45029.198179976855</c:v>
                      </c:pt>
                      <c:pt idx="4321">
                        <c:v>45029.208596701392</c:v>
                      </c:pt>
                      <c:pt idx="4322">
                        <c:v>45029.219013425929</c:v>
                      </c:pt>
                      <c:pt idx="4323">
                        <c:v>45029.229430150466</c:v>
                      </c:pt>
                      <c:pt idx="4324">
                        <c:v>45029.239846875003</c:v>
                      </c:pt>
                      <c:pt idx="4325">
                        <c:v>45029.250263599541</c:v>
                      </c:pt>
                      <c:pt idx="4326">
                        <c:v>45029.260680324071</c:v>
                      </c:pt>
                      <c:pt idx="4327">
                        <c:v>45029.271097048608</c:v>
                      </c:pt>
                      <c:pt idx="4328">
                        <c:v>45029.281513773145</c:v>
                      </c:pt>
                      <c:pt idx="4329">
                        <c:v>45029.291930497682</c:v>
                      </c:pt>
                      <c:pt idx="4330">
                        <c:v>45029.302347222219</c:v>
                      </c:pt>
                      <c:pt idx="4331">
                        <c:v>45029.312763946757</c:v>
                      </c:pt>
                      <c:pt idx="4332">
                        <c:v>45029.323180671294</c:v>
                      </c:pt>
                      <c:pt idx="4333">
                        <c:v>45029.333597395831</c:v>
                      </c:pt>
                      <c:pt idx="4334">
                        <c:v>45029.344014120368</c:v>
                      </c:pt>
                      <c:pt idx="4335">
                        <c:v>45029.354430844905</c:v>
                      </c:pt>
                      <c:pt idx="4336">
                        <c:v>45029.364847569443</c:v>
                      </c:pt>
                      <c:pt idx="4337">
                        <c:v>45029.37526429398</c:v>
                      </c:pt>
                      <c:pt idx="4338">
                        <c:v>45029.385681018517</c:v>
                      </c:pt>
                      <c:pt idx="4339">
                        <c:v>45029.396097743054</c:v>
                      </c:pt>
                      <c:pt idx="4340">
                        <c:v>45029.406514467591</c:v>
                      </c:pt>
                      <c:pt idx="4341">
                        <c:v>45029.416931192129</c:v>
                      </c:pt>
                      <c:pt idx="4342">
                        <c:v>45029.427347916666</c:v>
                      </c:pt>
                      <c:pt idx="4343">
                        <c:v>45029.437764641203</c:v>
                      </c:pt>
                      <c:pt idx="4344">
                        <c:v>45029.44818136574</c:v>
                      </c:pt>
                      <c:pt idx="4345">
                        <c:v>45029.458598090278</c:v>
                      </c:pt>
                      <c:pt idx="4346">
                        <c:v>45029.469014814815</c:v>
                      </c:pt>
                      <c:pt idx="4347">
                        <c:v>45029.479431539352</c:v>
                      </c:pt>
                      <c:pt idx="4348">
                        <c:v>45029.489848263889</c:v>
                      </c:pt>
                      <c:pt idx="4349">
                        <c:v>45029.500264988426</c:v>
                      </c:pt>
                      <c:pt idx="4350">
                        <c:v>45029.510681712964</c:v>
                      </c:pt>
                      <c:pt idx="4351">
                        <c:v>45029.521098437501</c:v>
                      </c:pt>
                      <c:pt idx="4352">
                        <c:v>45029.531515162038</c:v>
                      </c:pt>
                      <c:pt idx="4353">
                        <c:v>45029.541931886575</c:v>
                      </c:pt>
                      <c:pt idx="4354">
                        <c:v>45029.552348611112</c:v>
                      </c:pt>
                      <c:pt idx="4355">
                        <c:v>45029.56276533565</c:v>
                      </c:pt>
                      <c:pt idx="4356">
                        <c:v>45029.573182060187</c:v>
                      </c:pt>
                      <c:pt idx="4357">
                        <c:v>45029.583598784724</c:v>
                      </c:pt>
                      <c:pt idx="4358">
                        <c:v>45029.594015509261</c:v>
                      </c:pt>
                      <c:pt idx="4359">
                        <c:v>45029.604432233798</c:v>
                      </c:pt>
                      <c:pt idx="4360">
                        <c:v>45029.614848958336</c:v>
                      </c:pt>
                      <c:pt idx="4361">
                        <c:v>45029.625265682873</c:v>
                      </c:pt>
                      <c:pt idx="4362">
                        <c:v>45029.63568240741</c:v>
                      </c:pt>
                      <c:pt idx="4363">
                        <c:v>45029.646099131947</c:v>
                      </c:pt>
                      <c:pt idx="4364">
                        <c:v>45029.656515856484</c:v>
                      </c:pt>
                      <c:pt idx="4365">
                        <c:v>45029.666932581022</c:v>
                      </c:pt>
                      <c:pt idx="4366">
                        <c:v>45029.677349305559</c:v>
                      </c:pt>
                      <c:pt idx="4367">
                        <c:v>45029.687766030096</c:v>
                      </c:pt>
                      <c:pt idx="4368">
                        <c:v>45029.698182754626</c:v>
                      </c:pt>
                      <c:pt idx="4369">
                        <c:v>45029.708599479163</c:v>
                      </c:pt>
                      <c:pt idx="4370">
                        <c:v>45029.7190162037</c:v>
                      </c:pt>
                      <c:pt idx="4371">
                        <c:v>45029.729432928238</c:v>
                      </c:pt>
                      <c:pt idx="4372">
                        <c:v>45029.739849652775</c:v>
                      </c:pt>
                      <c:pt idx="4373">
                        <c:v>45029.750266377312</c:v>
                      </c:pt>
                      <c:pt idx="4374">
                        <c:v>45029.760683101849</c:v>
                      </c:pt>
                      <c:pt idx="4375">
                        <c:v>45029.771099826386</c:v>
                      </c:pt>
                      <c:pt idx="4376">
                        <c:v>45029.781516550924</c:v>
                      </c:pt>
                      <c:pt idx="4377">
                        <c:v>45029.791933275461</c:v>
                      </c:pt>
                      <c:pt idx="4378">
                        <c:v>45029.802349999998</c:v>
                      </c:pt>
                      <c:pt idx="4379">
                        <c:v>45029.812766724535</c:v>
                      </c:pt>
                      <c:pt idx="4380">
                        <c:v>45029.823183449073</c:v>
                      </c:pt>
                      <c:pt idx="4381">
                        <c:v>45029.83360017361</c:v>
                      </c:pt>
                      <c:pt idx="4382">
                        <c:v>45029.844016898147</c:v>
                      </c:pt>
                      <c:pt idx="4383">
                        <c:v>45029.854433622684</c:v>
                      </c:pt>
                      <c:pt idx="4384">
                        <c:v>45029.864850347221</c:v>
                      </c:pt>
                      <c:pt idx="4385">
                        <c:v>45029.875267071759</c:v>
                      </c:pt>
                      <c:pt idx="4386">
                        <c:v>45029.885683796296</c:v>
                      </c:pt>
                      <c:pt idx="4387">
                        <c:v>45029.896100520833</c:v>
                      </c:pt>
                      <c:pt idx="4388">
                        <c:v>45029.90651724537</c:v>
                      </c:pt>
                      <c:pt idx="4389">
                        <c:v>45029.916933969907</c:v>
                      </c:pt>
                      <c:pt idx="4390">
                        <c:v>45029.927350694445</c:v>
                      </c:pt>
                      <c:pt idx="4391">
                        <c:v>45029.937767418982</c:v>
                      </c:pt>
                      <c:pt idx="4392">
                        <c:v>45029.948184143519</c:v>
                      </c:pt>
                      <c:pt idx="4393">
                        <c:v>45029.958600868056</c:v>
                      </c:pt>
                      <c:pt idx="4394">
                        <c:v>45029.969017592593</c:v>
                      </c:pt>
                      <c:pt idx="4395">
                        <c:v>45029.979434317131</c:v>
                      </c:pt>
                      <c:pt idx="4396">
                        <c:v>45029.989851041668</c:v>
                      </c:pt>
                      <c:pt idx="4397">
                        <c:v>45030.000267766205</c:v>
                      </c:pt>
                      <c:pt idx="4398">
                        <c:v>45030.010684490742</c:v>
                      </c:pt>
                      <c:pt idx="4399">
                        <c:v>45030.021101215279</c:v>
                      </c:pt>
                      <c:pt idx="4400">
                        <c:v>45030.031517939817</c:v>
                      </c:pt>
                      <c:pt idx="4401">
                        <c:v>45030.041934664354</c:v>
                      </c:pt>
                      <c:pt idx="4402">
                        <c:v>45030.052351388891</c:v>
                      </c:pt>
                      <c:pt idx="4403">
                        <c:v>45030.062768113428</c:v>
                      </c:pt>
                      <c:pt idx="4404">
                        <c:v>45030.073184837966</c:v>
                      </c:pt>
                      <c:pt idx="4405">
                        <c:v>45030.083601562503</c:v>
                      </c:pt>
                      <c:pt idx="4406">
                        <c:v>45030.09401828704</c:v>
                      </c:pt>
                      <c:pt idx="4407">
                        <c:v>45030.104435011577</c:v>
                      </c:pt>
                      <c:pt idx="4408">
                        <c:v>45030.114851736114</c:v>
                      </c:pt>
                      <c:pt idx="4409">
                        <c:v>45030.125268460652</c:v>
                      </c:pt>
                      <c:pt idx="4410">
                        <c:v>45030.135685185189</c:v>
                      </c:pt>
                      <c:pt idx="4411">
                        <c:v>45030.146101909719</c:v>
                      </c:pt>
                      <c:pt idx="4412">
                        <c:v>45030.156518634256</c:v>
                      </c:pt>
                      <c:pt idx="4413">
                        <c:v>45030.166935358793</c:v>
                      </c:pt>
                      <c:pt idx="4414">
                        <c:v>45030.17735208333</c:v>
                      </c:pt>
                      <c:pt idx="4415">
                        <c:v>45030.187768807868</c:v>
                      </c:pt>
                      <c:pt idx="4416">
                        <c:v>45030.198185532405</c:v>
                      </c:pt>
                      <c:pt idx="4417">
                        <c:v>45030.208602256942</c:v>
                      </c:pt>
                      <c:pt idx="4418">
                        <c:v>45030.219018981479</c:v>
                      </c:pt>
                      <c:pt idx="4419">
                        <c:v>45030.229435706016</c:v>
                      </c:pt>
                      <c:pt idx="4420">
                        <c:v>45030.239852430554</c:v>
                      </c:pt>
                      <c:pt idx="4421">
                        <c:v>45030.250269155091</c:v>
                      </c:pt>
                      <c:pt idx="4422">
                        <c:v>45030.260685879628</c:v>
                      </c:pt>
                      <c:pt idx="4423">
                        <c:v>45030.271102604165</c:v>
                      </c:pt>
                      <c:pt idx="4424">
                        <c:v>45030.281519328702</c:v>
                      </c:pt>
                      <c:pt idx="4425">
                        <c:v>45030.29193605324</c:v>
                      </c:pt>
                      <c:pt idx="4426">
                        <c:v>45030.302352777777</c:v>
                      </c:pt>
                      <c:pt idx="4427">
                        <c:v>45030.312769502314</c:v>
                      </c:pt>
                      <c:pt idx="4428">
                        <c:v>45030.323186226851</c:v>
                      </c:pt>
                      <c:pt idx="4429">
                        <c:v>45030.333602951388</c:v>
                      </c:pt>
                      <c:pt idx="4430">
                        <c:v>45030.344019675926</c:v>
                      </c:pt>
                      <c:pt idx="4431">
                        <c:v>45030.354436400463</c:v>
                      </c:pt>
                      <c:pt idx="4432">
                        <c:v>45030.364853125</c:v>
                      </c:pt>
                      <c:pt idx="4433">
                        <c:v>45030.375269849537</c:v>
                      </c:pt>
                      <c:pt idx="4434">
                        <c:v>45030.385686574074</c:v>
                      </c:pt>
                      <c:pt idx="4435">
                        <c:v>45030.396103298612</c:v>
                      </c:pt>
                      <c:pt idx="4436">
                        <c:v>45030.406520023149</c:v>
                      </c:pt>
                      <c:pt idx="4437">
                        <c:v>45030.416936747686</c:v>
                      </c:pt>
                      <c:pt idx="4438">
                        <c:v>45030.427353472223</c:v>
                      </c:pt>
                      <c:pt idx="4439">
                        <c:v>45030.437770196761</c:v>
                      </c:pt>
                      <c:pt idx="4440">
                        <c:v>45030.448186921298</c:v>
                      </c:pt>
                      <c:pt idx="4441">
                        <c:v>45030.458603645835</c:v>
                      </c:pt>
                      <c:pt idx="4442">
                        <c:v>45030.469020370372</c:v>
                      </c:pt>
                      <c:pt idx="4443">
                        <c:v>45030.479437094909</c:v>
                      </c:pt>
                      <c:pt idx="4444">
                        <c:v>45030.489853819447</c:v>
                      </c:pt>
                      <c:pt idx="4445">
                        <c:v>45030.500270543984</c:v>
                      </c:pt>
                      <c:pt idx="4446">
                        <c:v>45030.510687268521</c:v>
                      </c:pt>
                      <c:pt idx="4447">
                        <c:v>45030.521103993058</c:v>
                      </c:pt>
                      <c:pt idx="4448">
                        <c:v>45030.531520717595</c:v>
                      </c:pt>
                      <c:pt idx="4449">
                        <c:v>45030.541937442133</c:v>
                      </c:pt>
                      <c:pt idx="4450">
                        <c:v>45030.55235416667</c:v>
                      </c:pt>
                      <c:pt idx="4451">
                        <c:v>45030.562770891207</c:v>
                      </c:pt>
                      <c:pt idx="4452">
                        <c:v>45030.573187615744</c:v>
                      </c:pt>
                      <c:pt idx="4453">
                        <c:v>45030.583604340274</c:v>
                      </c:pt>
                      <c:pt idx="4454">
                        <c:v>45030.594021064811</c:v>
                      </c:pt>
                      <c:pt idx="4455">
                        <c:v>45030.604437789349</c:v>
                      </c:pt>
                      <c:pt idx="4456">
                        <c:v>45030.614854513886</c:v>
                      </c:pt>
                      <c:pt idx="4457">
                        <c:v>45030.625271238423</c:v>
                      </c:pt>
                      <c:pt idx="4458">
                        <c:v>45030.63568796296</c:v>
                      </c:pt>
                      <c:pt idx="4459">
                        <c:v>45030.646104687497</c:v>
                      </c:pt>
                      <c:pt idx="4460">
                        <c:v>45030.656521412035</c:v>
                      </c:pt>
                      <c:pt idx="4461">
                        <c:v>45030.666938136572</c:v>
                      </c:pt>
                      <c:pt idx="4462">
                        <c:v>45030.677354861109</c:v>
                      </c:pt>
                      <c:pt idx="4463">
                        <c:v>45030.687771585646</c:v>
                      </c:pt>
                      <c:pt idx="4464">
                        <c:v>45030.698188310183</c:v>
                      </c:pt>
                      <c:pt idx="4465">
                        <c:v>45030.708605034721</c:v>
                      </c:pt>
                      <c:pt idx="4466">
                        <c:v>45030.719021759258</c:v>
                      </c:pt>
                      <c:pt idx="4467">
                        <c:v>45030.729438483795</c:v>
                      </c:pt>
                      <c:pt idx="4468">
                        <c:v>45030.739855208332</c:v>
                      </c:pt>
                      <c:pt idx="4469">
                        <c:v>45030.75027193287</c:v>
                      </c:pt>
                      <c:pt idx="4470">
                        <c:v>45030.760688657407</c:v>
                      </c:pt>
                      <c:pt idx="4471">
                        <c:v>45030.771105381944</c:v>
                      </c:pt>
                      <c:pt idx="4472">
                        <c:v>45030.781522106481</c:v>
                      </c:pt>
                      <c:pt idx="4473">
                        <c:v>45030.791938831018</c:v>
                      </c:pt>
                      <c:pt idx="4474">
                        <c:v>45030.802355555556</c:v>
                      </c:pt>
                      <c:pt idx="4475">
                        <c:v>45030.812772280093</c:v>
                      </c:pt>
                      <c:pt idx="4476">
                        <c:v>45030.82318900463</c:v>
                      </c:pt>
                      <c:pt idx="4477">
                        <c:v>45030.833605729167</c:v>
                      </c:pt>
                      <c:pt idx="4478">
                        <c:v>45030.844022453704</c:v>
                      </c:pt>
                      <c:pt idx="4479">
                        <c:v>45030.854439178242</c:v>
                      </c:pt>
                      <c:pt idx="4480">
                        <c:v>45030.864855902779</c:v>
                      </c:pt>
                      <c:pt idx="4481">
                        <c:v>45030.875272627316</c:v>
                      </c:pt>
                      <c:pt idx="4482">
                        <c:v>45030.885689351853</c:v>
                      </c:pt>
                      <c:pt idx="4483">
                        <c:v>45030.89610607639</c:v>
                      </c:pt>
                      <c:pt idx="4484">
                        <c:v>45030.906522800928</c:v>
                      </c:pt>
                      <c:pt idx="4485">
                        <c:v>45030.916939525465</c:v>
                      </c:pt>
                      <c:pt idx="4486">
                        <c:v>45030.927356250002</c:v>
                      </c:pt>
                      <c:pt idx="4487">
                        <c:v>45030.937772974539</c:v>
                      </c:pt>
                      <c:pt idx="4488">
                        <c:v>45030.948189699076</c:v>
                      </c:pt>
                      <c:pt idx="4489">
                        <c:v>45030.958606423614</c:v>
                      </c:pt>
                      <c:pt idx="4490">
                        <c:v>45030.969023148151</c:v>
                      </c:pt>
                      <c:pt idx="4491">
                        <c:v>45030.979439872688</c:v>
                      </c:pt>
                      <c:pt idx="4492">
                        <c:v>45030.989856597225</c:v>
                      </c:pt>
                      <c:pt idx="4493">
                        <c:v>45031.000273321763</c:v>
                      </c:pt>
                      <c:pt idx="4494">
                        <c:v>45031.0106900463</c:v>
                      </c:pt>
                      <c:pt idx="4495">
                        <c:v>45031.021106770837</c:v>
                      </c:pt>
                      <c:pt idx="4496">
                        <c:v>45031.031523495367</c:v>
                      </c:pt>
                      <c:pt idx="4497">
                        <c:v>45031.041940219904</c:v>
                      </c:pt>
                      <c:pt idx="4498">
                        <c:v>45031.052356944441</c:v>
                      </c:pt>
                      <c:pt idx="4499">
                        <c:v>45031.062773668978</c:v>
                      </c:pt>
                      <c:pt idx="4500">
                        <c:v>45031.073190393516</c:v>
                      </c:pt>
                      <c:pt idx="4501">
                        <c:v>45031.083607118053</c:v>
                      </c:pt>
                      <c:pt idx="4502">
                        <c:v>45031.09402384259</c:v>
                      </c:pt>
                      <c:pt idx="4503">
                        <c:v>45031.104440567127</c:v>
                      </c:pt>
                      <c:pt idx="4504">
                        <c:v>45031.114857291665</c:v>
                      </c:pt>
                      <c:pt idx="4505">
                        <c:v>45031.125274016202</c:v>
                      </c:pt>
                      <c:pt idx="4506">
                        <c:v>45031.135690740739</c:v>
                      </c:pt>
                      <c:pt idx="4507">
                        <c:v>45031.146107465276</c:v>
                      </c:pt>
                      <c:pt idx="4508">
                        <c:v>45031.156524189813</c:v>
                      </c:pt>
                      <c:pt idx="4509">
                        <c:v>45031.166940914351</c:v>
                      </c:pt>
                      <c:pt idx="4510">
                        <c:v>45031.177357638888</c:v>
                      </c:pt>
                      <c:pt idx="4511">
                        <c:v>45031.187774363425</c:v>
                      </c:pt>
                      <c:pt idx="4512">
                        <c:v>45031.198191087962</c:v>
                      </c:pt>
                      <c:pt idx="4513">
                        <c:v>45031.208607812499</c:v>
                      </c:pt>
                      <c:pt idx="4514">
                        <c:v>45031.219024537037</c:v>
                      </c:pt>
                      <c:pt idx="4515">
                        <c:v>45031.229441261574</c:v>
                      </c:pt>
                      <c:pt idx="4516">
                        <c:v>45031.239857986111</c:v>
                      </c:pt>
                      <c:pt idx="4517">
                        <c:v>45031.250274710648</c:v>
                      </c:pt>
                      <c:pt idx="4518">
                        <c:v>45031.260691435185</c:v>
                      </c:pt>
                      <c:pt idx="4519">
                        <c:v>45031.271108159723</c:v>
                      </c:pt>
                      <c:pt idx="4520">
                        <c:v>45031.28152488426</c:v>
                      </c:pt>
                      <c:pt idx="4521">
                        <c:v>45031.291941608797</c:v>
                      </c:pt>
                      <c:pt idx="4522">
                        <c:v>45031.302358333334</c:v>
                      </c:pt>
                      <c:pt idx="4523">
                        <c:v>45031.312775057871</c:v>
                      </c:pt>
                      <c:pt idx="4524">
                        <c:v>45031.323191782409</c:v>
                      </c:pt>
                      <c:pt idx="4525">
                        <c:v>45031.333608506946</c:v>
                      </c:pt>
                      <c:pt idx="4526">
                        <c:v>45031.344025231483</c:v>
                      </c:pt>
                      <c:pt idx="4527">
                        <c:v>45031.35444195602</c:v>
                      </c:pt>
                      <c:pt idx="4528">
                        <c:v>45031.364858680558</c:v>
                      </c:pt>
                      <c:pt idx="4529">
                        <c:v>45031.375275405095</c:v>
                      </c:pt>
                      <c:pt idx="4530">
                        <c:v>45031.385692129632</c:v>
                      </c:pt>
                      <c:pt idx="4531">
                        <c:v>45031.396108854169</c:v>
                      </c:pt>
                      <c:pt idx="4532">
                        <c:v>45031.406525578706</c:v>
                      </c:pt>
                      <c:pt idx="4533">
                        <c:v>45031.416942303244</c:v>
                      </c:pt>
                      <c:pt idx="4534">
                        <c:v>45031.427359027781</c:v>
                      </c:pt>
                      <c:pt idx="4535">
                        <c:v>45031.437775752318</c:v>
                      </c:pt>
                      <c:pt idx="4536">
                        <c:v>45031.448192476855</c:v>
                      </c:pt>
                      <c:pt idx="4537">
                        <c:v>45031.458609201392</c:v>
                      </c:pt>
                      <c:pt idx="4538">
                        <c:v>45031.469025925922</c:v>
                      </c:pt>
                      <c:pt idx="4539">
                        <c:v>45031.47944265046</c:v>
                      </c:pt>
                      <c:pt idx="4540">
                        <c:v>45031.489859374997</c:v>
                      </c:pt>
                      <c:pt idx="4541">
                        <c:v>45031.500276099534</c:v>
                      </c:pt>
                      <c:pt idx="4542">
                        <c:v>45031.510692824071</c:v>
                      </c:pt>
                      <c:pt idx="4543">
                        <c:v>45031.521109548608</c:v>
                      </c:pt>
                      <c:pt idx="4544">
                        <c:v>45031.531526273146</c:v>
                      </c:pt>
                      <c:pt idx="4545">
                        <c:v>45031.541942997683</c:v>
                      </c:pt>
                      <c:pt idx="4546">
                        <c:v>45031.55235972222</c:v>
                      </c:pt>
                      <c:pt idx="4547">
                        <c:v>45031.562776446757</c:v>
                      </c:pt>
                      <c:pt idx="4548">
                        <c:v>45031.573193171294</c:v>
                      </c:pt>
                      <c:pt idx="4549">
                        <c:v>45031.583609895832</c:v>
                      </c:pt>
                      <c:pt idx="4550">
                        <c:v>45031.594026620369</c:v>
                      </c:pt>
                      <c:pt idx="4551">
                        <c:v>45031.604443344906</c:v>
                      </c:pt>
                      <c:pt idx="4552">
                        <c:v>45031.614860069443</c:v>
                      </c:pt>
                      <c:pt idx="4553">
                        <c:v>45031.62527679398</c:v>
                      </c:pt>
                      <c:pt idx="4554">
                        <c:v>45031.635693518518</c:v>
                      </c:pt>
                      <c:pt idx="4555">
                        <c:v>45031.646110243055</c:v>
                      </c:pt>
                      <c:pt idx="4556">
                        <c:v>45031.656526967592</c:v>
                      </c:pt>
                      <c:pt idx="4557">
                        <c:v>45031.666943692129</c:v>
                      </c:pt>
                      <c:pt idx="4558">
                        <c:v>45031.677360416666</c:v>
                      </c:pt>
                      <c:pt idx="4559">
                        <c:v>45031.687777141204</c:v>
                      </c:pt>
                      <c:pt idx="4560">
                        <c:v>45031.698193865741</c:v>
                      </c:pt>
                      <c:pt idx="4561">
                        <c:v>45031.708610590278</c:v>
                      </c:pt>
                      <c:pt idx="4562">
                        <c:v>45031.719027314815</c:v>
                      </c:pt>
                      <c:pt idx="4563">
                        <c:v>45031.729444039353</c:v>
                      </c:pt>
                      <c:pt idx="4564">
                        <c:v>45031.73986076389</c:v>
                      </c:pt>
                      <c:pt idx="4565">
                        <c:v>45031.750277488427</c:v>
                      </c:pt>
                      <c:pt idx="4566">
                        <c:v>45031.760694212964</c:v>
                      </c:pt>
                      <c:pt idx="4567">
                        <c:v>45031.771110937501</c:v>
                      </c:pt>
                      <c:pt idx="4568">
                        <c:v>45031.781527662039</c:v>
                      </c:pt>
                      <c:pt idx="4569">
                        <c:v>45031.791944386576</c:v>
                      </c:pt>
                      <c:pt idx="4570">
                        <c:v>45031.802361111113</c:v>
                      </c:pt>
                      <c:pt idx="4571">
                        <c:v>45031.81277783565</c:v>
                      </c:pt>
                      <c:pt idx="4572">
                        <c:v>45031.823194560187</c:v>
                      </c:pt>
                      <c:pt idx="4573">
                        <c:v>45031.833611284725</c:v>
                      </c:pt>
                      <c:pt idx="4574">
                        <c:v>45031.844028009262</c:v>
                      </c:pt>
                      <c:pt idx="4575">
                        <c:v>45031.854444733799</c:v>
                      </c:pt>
                      <c:pt idx="4576">
                        <c:v>45031.864861458336</c:v>
                      </c:pt>
                      <c:pt idx="4577">
                        <c:v>45031.875278182873</c:v>
                      </c:pt>
                      <c:pt idx="4578">
                        <c:v>45031.885694907411</c:v>
                      </c:pt>
                      <c:pt idx="4579">
                        <c:v>45031.896111631948</c:v>
                      </c:pt>
                      <c:pt idx="4580">
                        <c:v>45031.906528356485</c:v>
                      </c:pt>
                      <c:pt idx="4581">
                        <c:v>45031.916945081015</c:v>
                      </c:pt>
                      <c:pt idx="4582">
                        <c:v>45031.927361805552</c:v>
                      </c:pt>
                      <c:pt idx="4583">
                        <c:v>45031.937778530089</c:v>
                      </c:pt>
                      <c:pt idx="4584">
                        <c:v>45031.948195254627</c:v>
                      </c:pt>
                      <c:pt idx="4585">
                        <c:v>45031.958611979164</c:v>
                      </c:pt>
                      <c:pt idx="4586">
                        <c:v>45031.969028703701</c:v>
                      </c:pt>
                      <c:pt idx="4587">
                        <c:v>45031.979445428238</c:v>
                      </c:pt>
                      <c:pt idx="4588">
                        <c:v>45031.989862152775</c:v>
                      </c:pt>
                      <c:pt idx="4589">
                        <c:v>45032.000278877313</c:v>
                      </c:pt>
                      <c:pt idx="4590">
                        <c:v>45032.01069560185</c:v>
                      </c:pt>
                      <c:pt idx="4591">
                        <c:v>45032.021112326387</c:v>
                      </c:pt>
                      <c:pt idx="4592">
                        <c:v>45032.031529050924</c:v>
                      </c:pt>
                      <c:pt idx="4593">
                        <c:v>45032.041945775461</c:v>
                      </c:pt>
                      <c:pt idx="4594">
                        <c:v>45032.052362499999</c:v>
                      </c:pt>
                      <c:pt idx="4595">
                        <c:v>45032.062779224536</c:v>
                      </c:pt>
                      <c:pt idx="4596">
                        <c:v>45032.073195949073</c:v>
                      </c:pt>
                      <c:pt idx="4597">
                        <c:v>45032.08361267361</c:v>
                      </c:pt>
                      <c:pt idx="4598">
                        <c:v>45032.094029398148</c:v>
                      </c:pt>
                      <c:pt idx="4599">
                        <c:v>45032.104446122685</c:v>
                      </c:pt>
                      <c:pt idx="4600">
                        <c:v>45032.114862847222</c:v>
                      </c:pt>
                      <c:pt idx="4601">
                        <c:v>45032.125279571759</c:v>
                      </c:pt>
                      <c:pt idx="4602">
                        <c:v>45032.135696296296</c:v>
                      </c:pt>
                      <c:pt idx="4603">
                        <c:v>45032.146113020834</c:v>
                      </c:pt>
                      <c:pt idx="4604">
                        <c:v>45032.156529745371</c:v>
                      </c:pt>
                      <c:pt idx="4605">
                        <c:v>45032.166946469908</c:v>
                      </c:pt>
                      <c:pt idx="4606">
                        <c:v>45032.177363194445</c:v>
                      </c:pt>
                      <c:pt idx="4607">
                        <c:v>45032.187779918982</c:v>
                      </c:pt>
                      <c:pt idx="4608">
                        <c:v>45032.19819664352</c:v>
                      </c:pt>
                      <c:pt idx="4609">
                        <c:v>45032.208613368057</c:v>
                      </c:pt>
                      <c:pt idx="4610">
                        <c:v>45032.219030092594</c:v>
                      </c:pt>
                      <c:pt idx="4611">
                        <c:v>45032.229446817131</c:v>
                      </c:pt>
                      <c:pt idx="4612">
                        <c:v>45032.239863541668</c:v>
                      </c:pt>
                      <c:pt idx="4613">
                        <c:v>45032.250280266206</c:v>
                      </c:pt>
                      <c:pt idx="4614">
                        <c:v>45032.260696990743</c:v>
                      </c:pt>
                      <c:pt idx="4615">
                        <c:v>45032.27111371528</c:v>
                      </c:pt>
                      <c:pt idx="4616">
                        <c:v>45032.281530439817</c:v>
                      </c:pt>
                      <c:pt idx="4617">
                        <c:v>45032.291947164354</c:v>
                      </c:pt>
                      <c:pt idx="4618">
                        <c:v>45032.302363888892</c:v>
                      </c:pt>
                      <c:pt idx="4619">
                        <c:v>45032.312780613429</c:v>
                      </c:pt>
                      <c:pt idx="4620">
                        <c:v>45032.323197337966</c:v>
                      </c:pt>
                      <c:pt idx="4621">
                        <c:v>45032.333614062503</c:v>
                      </c:pt>
                      <c:pt idx="4622">
                        <c:v>45032.344030787041</c:v>
                      </c:pt>
                      <c:pt idx="4623">
                        <c:v>45032.35444751157</c:v>
                      </c:pt>
                      <c:pt idx="4624">
                        <c:v>45032.364864236108</c:v>
                      </c:pt>
                      <c:pt idx="4625">
                        <c:v>45032.375280960645</c:v>
                      </c:pt>
                      <c:pt idx="4626">
                        <c:v>45032.385697685182</c:v>
                      </c:pt>
                      <c:pt idx="4627">
                        <c:v>45032.396114409719</c:v>
                      </c:pt>
                      <c:pt idx="4628">
                        <c:v>45032.406531134257</c:v>
                      </c:pt>
                      <c:pt idx="4629">
                        <c:v>45032.416947858794</c:v>
                      </c:pt>
                      <c:pt idx="4630">
                        <c:v>45032.427364583331</c:v>
                      </c:pt>
                      <c:pt idx="4631">
                        <c:v>45032.437781307868</c:v>
                      </c:pt>
                      <c:pt idx="4632">
                        <c:v>45032.448198032405</c:v>
                      </c:pt>
                      <c:pt idx="4633">
                        <c:v>45032.458614756943</c:v>
                      </c:pt>
                      <c:pt idx="4634">
                        <c:v>45032.46903148148</c:v>
                      </c:pt>
                      <c:pt idx="4635">
                        <c:v>45032.479448206017</c:v>
                      </c:pt>
                      <c:pt idx="4636">
                        <c:v>45032.489864930554</c:v>
                      </c:pt>
                      <c:pt idx="4637">
                        <c:v>45032.500281655091</c:v>
                      </c:pt>
                      <c:pt idx="4638">
                        <c:v>45032.510698379629</c:v>
                      </c:pt>
                      <c:pt idx="4639">
                        <c:v>45032.521115104166</c:v>
                      </c:pt>
                      <c:pt idx="4640">
                        <c:v>45032.531531828703</c:v>
                      </c:pt>
                      <c:pt idx="4641">
                        <c:v>45032.54194855324</c:v>
                      </c:pt>
                      <c:pt idx="4642">
                        <c:v>45032.552365277777</c:v>
                      </c:pt>
                      <c:pt idx="4643">
                        <c:v>45032.562782002315</c:v>
                      </c:pt>
                      <c:pt idx="4644">
                        <c:v>45032.573198726852</c:v>
                      </c:pt>
                      <c:pt idx="4645">
                        <c:v>45032.583615451389</c:v>
                      </c:pt>
                      <c:pt idx="4646">
                        <c:v>45032.594032175926</c:v>
                      </c:pt>
                      <c:pt idx="4647">
                        <c:v>45032.604448900463</c:v>
                      </c:pt>
                      <c:pt idx="4648">
                        <c:v>45032.614865625001</c:v>
                      </c:pt>
                      <c:pt idx="4649">
                        <c:v>45032.625282349538</c:v>
                      </c:pt>
                      <c:pt idx="4650">
                        <c:v>45032.635699074075</c:v>
                      </c:pt>
                      <c:pt idx="4651">
                        <c:v>45032.646115798612</c:v>
                      </c:pt>
                      <c:pt idx="4652">
                        <c:v>45032.65653252315</c:v>
                      </c:pt>
                      <c:pt idx="4653">
                        <c:v>45032.666949247687</c:v>
                      </c:pt>
                      <c:pt idx="4654">
                        <c:v>45032.677365972224</c:v>
                      </c:pt>
                      <c:pt idx="4655">
                        <c:v>45032.687782696761</c:v>
                      </c:pt>
                      <c:pt idx="4656">
                        <c:v>45032.698199421298</c:v>
                      </c:pt>
                      <c:pt idx="4657">
                        <c:v>45032.708616145836</c:v>
                      </c:pt>
                      <c:pt idx="4658">
                        <c:v>45032.719032870373</c:v>
                      </c:pt>
                      <c:pt idx="4659">
                        <c:v>45032.72944959491</c:v>
                      </c:pt>
                      <c:pt idx="4660">
                        <c:v>45032.739866319447</c:v>
                      </c:pt>
                      <c:pt idx="4661">
                        <c:v>45032.750283043984</c:v>
                      </c:pt>
                      <c:pt idx="4662">
                        <c:v>45032.760699768522</c:v>
                      </c:pt>
                      <c:pt idx="4663">
                        <c:v>45032.771116493059</c:v>
                      </c:pt>
                      <c:pt idx="4664">
                        <c:v>45032.781533217596</c:v>
                      </c:pt>
                      <c:pt idx="4665">
                        <c:v>45032.791949942133</c:v>
                      </c:pt>
                      <c:pt idx="4666">
                        <c:v>45032.802366666663</c:v>
                      </c:pt>
                      <c:pt idx="4667">
                        <c:v>45032.8127833912</c:v>
                      </c:pt>
                      <c:pt idx="4668">
                        <c:v>45032.823200115738</c:v>
                      </c:pt>
                      <c:pt idx="4669">
                        <c:v>45032.833616840275</c:v>
                      </c:pt>
                      <c:pt idx="4670">
                        <c:v>45032.844033564812</c:v>
                      </c:pt>
                      <c:pt idx="4671">
                        <c:v>45032.854450289349</c:v>
                      </c:pt>
                      <c:pt idx="4672">
                        <c:v>45032.864867013886</c:v>
                      </c:pt>
                      <c:pt idx="4673">
                        <c:v>45032.875283738424</c:v>
                      </c:pt>
                      <c:pt idx="4674">
                        <c:v>45032.885700462961</c:v>
                      </c:pt>
                      <c:pt idx="4675">
                        <c:v>45032.896117187498</c:v>
                      </c:pt>
                      <c:pt idx="4676">
                        <c:v>45032.906533912035</c:v>
                      </c:pt>
                      <c:pt idx="4677">
                        <c:v>45032.916950636572</c:v>
                      </c:pt>
                      <c:pt idx="4678">
                        <c:v>45032.92736736111</c:v>
                      </c:pt>
                      <c:pt idx="4679">
                        <c:v>45032.937784085647</c:v>
                      </c:pt>
                      <c:pt idx="4680">
                        <c:v>45032.948200810184</c:v>
                      </c:pt>
                      <c:pt idx="4681">
                        <c:v>45032.958617534721</c:v>
                      </c:pt>
                      <c:pt idx="4682">
                        <c:v>45032.969034259258</c:v>
                      </c:pt>
                      <c:pt idx="4683">
                        <c:v>45032.979450983796</c:v>
                      </c:pt>
                      <c:pt idx="4684">
                        <c:v>45032.989867708333</c:v>
                      </c:pt>
                      <c:pt idx="4685">
                        <c:v>45033.00028443287</c:v>
                      </c:pt>
                      <c:pt idx="4686">
                        <c:v>45033.010701157407</c:v>
                      </c:pt>
                      <c:pt idx="4687">
                        <c:v>45033.021117881945</c:v>
                      </c:pt>
                      <c:pt idx="4688">
                        <c:v>45033.031534606482</c:v>
                      </c:pt>
                      <c:pt idx="4689">
                        <c:v>45033.041951331019</c:v>
                      </c:pt>
                      <c:pt idx="4690">
                        <c:v>45033.052368055556</c:v>
                      </c:pt>
                      <c:pt idx="4691">
                        <c:v>45033.062784780093</c:v>
                      </c:pt>
                      <c:pt idx="4692">
                        <c:v>45033.073201504631</c:v>
                      </c:pt>
                      <c:pt idx="4693">
                        <c:v>45033.083618229168</c:v>
                      </c:pt>
                      <c:pt idx="4694">
                        <c:v>45033.094034953705</c:v>
                      </c:pt>
                      <c:pt idx="4695">
                        <c:v>45033.104451678242</c:v>
                      </c:pt>
                      <c:pt idx="4696">
                        <c:v>45033.114868402779</c:v>
                      </c:pt>
                      <c:pt idx="4697">
                        <c:v>45033.125285127317</c:v>
                      </c:pt>
                      <c:pt idx="4698">
                        <c:v>45033.135701851854</c:v>
                      </c:pt>
                      <c:pt idx="4699">
                        <c:v>45033.146118576391</c:v>
                      </c:pt>
                      <c:pt idx="4700">
                        <c:v>45033.156535300928</c:v>
                      </c:pt>
                      <c:pt idx="4701">
                        <c:v>45033.166952025465</c:v>
                      </c:pt>
                      <c:pt idx="4702">
                        <c:v>45033.177368750003</c:v>
                      </c:pt>
                      <c:pt idx="4703">
                        <c:v>45033.18778547454</c:v>
                      </c:pt>
                      <c:pt idx="4704">
                        <c:v>45033.198202199077</c:v>
                      </c:pt>
                      <c:pt idx="4705">
                        <c:v>45033.208618923614</c:v>
                      </c:pt>
                      <c:pt idx="4706">
                        <c:v>45033.219035648151</c:v>
                      </c:pt>
                      <c:pt idx="4707">
                        <c:v>45033.229452372689</c:v>
                      </c:pt>
                      <c:pt idx="4708">
                        <c:v>45033.239869097219</c:v>
                      </c:pt>
                      <c:pt idx="4709">
                        <c:v>45033.250285821756</c:v>
                      </c:pt>
                      <c:pt idx="4710">
                        <c:v>45033.260702546293</c:v>
                      </c:pt>
                      <c:pt idx="4711">
                        <c:v>45033.27111927083</c:v>
                      </c:pt>
                      <c:pt idx="4712">
                        <c:v>45033.281535995367</c:v>
                      </c:pt>
                      <c:pt idx="4713">
                        <c:v>45033.291952719905</c:v>
                      </c:pt>
                      <c:pt idx="4714">
                        <c:v>45033.302369444442</c:v>
                      </c:pt>
                      <c:pt idx="4715">
                        <c:v>45033.312786168979</c:v>
                      </c:pt>
                      <c:pt idx="4716">
                        <c:v>45033.323202893516</c:v>
                      </c:pt>
                      <c:pt idx="4717">
                        <c:v>45033.333619618053</c:v>
                      </c:pt>
                      <c:pt idx="4718">
                        <c:v>45033.344036342591</c:v>
                      </c:pt>
                      <c:pt idx="4719">
                        <c:v>45033.354453067128</c:v>
                      </c:pt>
                      <c:pt idx="4720">
                        <c:v>45033.364869791665</c:v>
                      </c:pt>
                      <c:pt idx="4721">
                        <c:v>45033.375286516202</c:v>
                      </c:pt>
                      <c:pt idx="4722">
                        <c:v>45033.38570324074</c:v>
                      </c:pt>
                      <c:pt idx="4723">
                        <c:v>45033.396119965277</c:v>
                      </c:pt>
                      <c:pt idx="4724">
                        <c:v>45033.406536689814</c:v>
                      </c:pt>
                      <c:pt idx="4725">
                        <c:v>45033.416953414351</c:v>
                      </c:pt>
                      <c:pt idx="4726">
                        <c:v>45033.427370138888</c:v>
                      </c:pt>
                      <c:pt idx="4727">
                        <c:v>45033.437786863426</c:v>
                      </c:pt>
                      <c:pt idx="4728">
                        <c:v>45033.448203587963</c:v>
                      </c:pt>
                      <c:pt idx="4729">
                        <c:v>45033.4586203125</c:v>
                      </c:pt>
                      <c:pt idx="4730">
                        <c:v>45033.469037037037</c:v>
                      </c:pt>
                      <c:pt idx="4731">
                        <c:v>45033.479453761574</c:v>
                      </c:pt>
                      <c:pt idx="4732">
                        <c:v>45033.489870486112</c:v>
                      </c:pt>
                      <c:pt idx="4733">
                        <c:v>45033.500287210649</c:v>
                      </c:pt>
                      <c:pt idx="4734">
                        <c:v>45033.510703935186</c:v>
                      </c:pt>
                      <c:pt idx="4735">
                        <c:v>45033.521120659723</c:v>
                      </c:pt>
                      <c:pt idx="4736">
                        <c:v>45033.53153738426</c:v>
                      </c:pt>
                      <c:pt idx="4737">
                        <c:v>45033.541954108798</c:v>
                      </c:pt>
                      <c:pt idx="4738">
                        <c:v>45033.552370833335</c:v>
                      </c:pt>
                      <c:pt idx="4739">
                        <c:v>45033.562787557872</c:v>
                      </c:pt>
                      <c:pt idx="4740">
                        <c:v>45033.573204282409</c:v>
                      </c:pt>
                      <c:pt idx="4741">
                        <c:v>45033.583621006946</c:v>
                      </c:pt>
                      <c:pt idx="4742">
                        <c:v>45033.594037731484</c:v>
                      </c:pt>
                      <c:pt idx="4743">
                        <c:v>45033.604454456021</c:v>
                      </c:pt>
                      <c:pt idx="4744">
                        <c:v>45033.614871180558</c:v>
                      </c:pt>
                      <c:pt idx="4745">
                        <c:v>45033.625287905095</c:v>
                      </c:pt>
                      <c:pt idx="4746">
                        <c:v>45033.635704629633</c:v>
                      </c:pt>
                      <c:pt idx="4747">
                        <c:v>45033.64612135417</c:v>
                      </c:pt>
                      <c:pt idx="4748">
                        <c:v>45033.656538078707</c:v>
                      </c:pt>
                      <c:pt idx="4749">
                        <c:v>45033.666954803244</c:v>
                      </c:pt>
                      <c:pt idx="4750">
                        <c:v>45033.677371527781</c:v>
                      </c:pt>
                      <c:pt idx="4751">
                        <c:v>45033.687788252311</c:v>
                      </c:pt>
                      <c:pt idx="4752">
                        <c:v>45033.698204976849</c:v>
                      </c:pt>
                      <c:pt idx="4753">
                        <c:v>45033.708621701386</c:v>
                      </c:pt>
                      <c:pt idx="4754">
                        <c:v>45033.719038425923</c:v>
                      </c:pt>
                      <c:pt idx="4755">
                        <c:v>45033.72945515046</c:v>
                      </c:pt>
                      <c:pt idx="4756">
                        <c:v>45033.739871874997</c:v>
                      </c:pt>
                      <c:pt idx="4757">
                        <c:v>45033.750288599535</c:v>
                      </c:pt>
                      <c:pt idx="4758">
                        <c:v>45033.760705324072</c:v>
                      </c:pt>
                      <c:pt idx="4759">
                        <c:v>45033.771122048609</c:v>
                      </c:pt>
                      <c:pt idx="4760">
                        <c:v>45033.781538773146</c:v>
                      </c:pt>
                      <c:pt idx="4761">
                        <c:v>45033.791955497683</c:v>
                      </c:pt>
                      <c:pt idx="4762">
                        <c:v>45033.802372222221</c:v>
                      </c:pt>
                      <c:pt idx="4763">
                        <c:v>45033.812788946758</c:v>
                      </c:pt>
                      <c:pt idx="4764">
                        <c:v>45033.823205671295</c:v>
                      </c:pt>
                      <c:pt idx="4765">
                        <c:v>45033.833622395832</c:v>
                      </c:pt>
                      <c:pt idx="4766">
                        <c:v>45033.844039120369</c:v>
                      </c:pt>
                      <c:pt idx="4767">
                        <c:v>45033.854455844907</c:v>
                      </c:pt>
                      <c:pt idx="4768">
                        <c:v>45033.864872569444</c:v>
                      </c:pt>
                      <c:pt idx="4769">
                        <c:v>45033.875289293981</c:v>
                      </c:pt>
                      <c:pt idx="4770">
                        <c:v>45033.885706018518</c:v>
                      </c:pt>
                      <c:pt idx="4771">
                        <c:v>45033.896122743055</c:v>
                      </c:pt>
                      <c:pt idx="4772">
                        <c:v>45033.906539467593</c:v>
                      </c:pt>
                      <c:pt idx="4773">
                        <c:v>45033.91695619213</c:v>
                      </c:pt>
                      <c:pt idx="4774">
                        <c:v>45033.927372916667</c:v>
                      </c:pt>
                      <c:pt idx="4775">
                        <c:v>45033.937789641204</c:v>
                      </c:pt>
                      <c:pt idx="4776">
                        <c:v>45033.948206365741</c:v>
                      </c:pt>
                      <c:pt idx="4777">
                        <c:v>45033.958623090279</c:v>
                      </c:pt>
                      <c:pt idx="4778">
                        <c:v>45033.969039814816</c:v>
                      </c:pt>
                      <c:pt idx="4779">
                        <c:v>45033.979456539353</c:v>
                      </c:pt>
                      <c:pt idx="4780">
                        <c:v>45033.98987326389</c:v>
                      </c:pt>
                      <c:pt idx="4781">
                        <c:v>45034.000289988428</c:v>
                      </c:pt>
                      <c:pt idx="4782">
                        <c:v>45034.010706712965</c:v>
                      </c:pt>
                      <c:pt idx="4783">
                        <c:v>45034.021123437502</c:v>
                      </c:pt>
                      <c:pt idx="4784">
                        <c:v>45034.031540162039</c:v>
                      </c:pt>
                      <c:pt idx="4785">
                        <c:v>45034.041956886576</c:v>
                      </c:pt>
                      <c:pt idx="4786">
                        <c:v>45034.052373611114</c:v>
                      </c:pt>
                      <c:pt idx="4787">
                        <c:v>45034.062790335651</c:v>
                      </c:pt>
                      <c:pt idx="4788">
                        <c:v>45034.073207060188</c:v>
                      </c:pt>
                      <c:pt idx="4789">
                        <c:v>45034.083623784725</c:v>
                      </c:pt>
                      <c:pt idx="4790">
                        <c:v>45034.094040509262</c:v>
                      </c:pt>
                      <c:pt idx="4791">
                        <c:v>45034.1044572338</c:v>
                      </c:pt>
                      <c:pt idx="4792">
                        <c:v>45034.114873958337</c:v>
                      </c:pt>
                      <c:pt idx="4793">
                        <c:v>45034.125290682867</c:v>
                      </c:pt>
                      <c:pt idx="4794">
                        <c:v>45034.135707407404</c:v>
                      </c:pt>
                      <c:pt idx="4795">
                        <c:v>45034.146124131941</c:v>
                      </c:pt>
                      <c:pt idx="4796">
                        <c:v>45034.156540856478</c:v>
                      </c:pt>
                      <c:pt idx="4797">
                        <c:v>45034.166957581016</c:v>
                      </c:pt>
                      <c:pt idx="4798">
                        <c:v>45034.177374305553</c:v>
                      </c:pt>
                      <c:pt idx="4799">
                        <c:v>45034.18779103009</c:v>
                      </c:pt>
                      <c:pt idx="4800">
                        <c:v>45034.198207754627</c:v>
                      </c:pt>
                      <c:pt idx="4801">
                        <c:v>45034.208624479164</c:v>
                      </c:pt>
                      <c:pt idx="4802">
                        <c:v>45034.219041203702</c:v>
                      </c:pt>
                      <c:pt idx="4803">
                        <c:v>45034.229457928239</c:v>
                      </c:pt>
                      <c:pt idx="4804">
                        <c:v>45034.239874652776</c:v>
                      </c:pt>
                      <c:pt idx="4805">
                        <c:v>45034.250291377313</c:v>
                      </c:pt>
                      <c:pt idx="4806">
                        <c:v>45034.26070810185</c:v>
                      </c:pt>
                      <c:pt idx="4807">
                        <c:v>45034.271124826388</c:v>
                      </c:pt>
                      <c:pt idx="4808">
                        <c:v>45034.281541550925</c:v>
                      </c:pt>
                      <c:pt idx="4809">
                        <c:v>45034.291958275462</c:v>
                      </c:pt>
                      <c:pt idx="4810">
                        <c:v>45034.302374999999</c:v>
                      </c:pt>
                      <c:pt idx="4811">
                        <c:v>45034.312791724537</c:v>
                      </c:pt>
                      <c:pt idx="4812">
                        <c:v>45034.323208449074</c:v>
                      </c:pt>
                      <c:pt idx="4813">
                        <c:v>45034.333625173611</c:v>
                      </c:pt>
                      <c:pt idx="4814">
                        <c:v>45034.344041898148</c:v>
                      </c:pt>
                      <c:pt idx="4815">
                        <c:v>45034.354458622685</c:v>
                      </c:pt>
                      <c:pt idx="4816">
                        <c:v>45034.364875347223</c:v>
                      </c:pt>
                      <c:pt idx="4817">
                        <c:v>45034.37529207176</c:v>
                      </c:pt>
                      <c:pt idx="4818">
                        <c:v>45034.385708796297</c:v>
                      </c:pt>
                      <c:pt idx="4819">
                        <c:v>45034.396125520834</c:v>
                      </c:pt>
                      <c:pt idx="4820">
                        <c:v>45034.406542245371</c:v>
                      </c:pt>
                      <c:pt idx="4821">
                        <c:v>45034.416958969909</c:v>
                      </c:pt>
                      <c:pt idx="4822">
                        <c:v>45034.427375694446</c:v>
                      </c:pt>
                      <c:pt idx="4823">
                        <c:v>45034.437792418983</c:v>
                      </c:pt>
                      <c:pt idx="4824">
                        <c:v>45034.44820914352</c:v>
                      </c:pt>
                      <c:pt idx="4825">
                        <c:v>45034.458625868057</c:v>
                      </c:pt>
                      <c:pt idx="4826">
                        <c:v>45034.469042592595</c:v>
                      </c:pt>
                      <c:pt idx="4827">
                        <c:v>45034.479459317132</c:v>
                      </c:pt>
                      <c:pt idx="4828">
                        <c:v>45034.489876041669</c:v>
                      </c:pt>
                      <c:pt idx="4829">
                        <c:v>45034.500292766206</c:v>
                      </c:pt>
                      <c:pt idx="4830">
                        <c:v>45034.510709490743</c:v>
                      </c:pt>
                      <c:pt idx="4831">
                        <c:v>45034.521126215281</c:v>
                      </c:pt>
                      <c:pt idx="4832">
                        <c:v>45034.531542939818</c:v>
                      </c:pt>
                      <c:pt idx="4833">
                        <c:v>45034.541959664355</c:v>
                      </c:pt>
                      <c:pt idx="4834">
                        <c:v>45034.552376388892</c:v>
                      </c:pt>
                      <c:pt idx="4835">
                        <c:v>45034.56279311343</c:v>
                      </c:pt>
                      <c:pt idx="4836">
                        <c:v>45034.573209837959</c:v>
                      </c:pt>
                      <c:pt idx="4837">
                        <c:v>45034.583626562497</c:v>
                      </c:pt>
                      <c:pt idx="4838">
                        <c:v>45034.594043287034</c:v>
                      </c:pt>
                      <c:pt idx="4839">
                        <c:v>45034.604460011571</c:v>
                      </c:pt>
                      <c:pt idx="4840">
                        <c:v>45034.614876736108</c:v>
                      </c:pt>
                      <c:pt idx="4841">
                        <c:v>45034.625293460645</c:v>
                      </c:pt>
                      <c:pt idx="4842">
                        <c:v>45034.635710185183</c:v>
                      </c:pt>
                      <c:pt idx="4843">
                        <c:v>45034.64612690972</c:v>
                      </c:pt>
                      <c:pt idx="4844">
                        <c:v>45034.656543634257</c:v>
                      </c:pt>
                      <c:pt idx="4845">
                        <c:v>45034.666960358794</c:v>
                      </c:pt>
                      <c:pt idx="4846">
                        <c:v>45034.677377083332</c:v>
                      </c:pt>
                      <c:pt idx="4847">
                        <c:v>45034.687793807869</c:v>
                      </c:pt>
                      <c:pt idx="4848">
                        <c:v>45034.698210532406</c:v>
                      </c:pt>
                      <c:pt idx="4849">
                        <c:v>45034.708627256943</c:v>
                      </c:pt>
                      <c:pt idx="4850">
                        <c:v>45034.71904398148</c:v>
                      </c:pt>
                      <c:pt idx="4851">
                        <c:v>45034.729460706018</c:v>
                      </c:pt>
                      <c:pt idx="4852">
                        <c:v>45034.739877430555</c:v>
                      </c:pt>
                      <c:pt idx="4853">
                        <c:v>45034.750294155092</c:v>
                      </c:pt>
                      <c:pt idx="4854">
                        <c:v>45034.760710879629</c:v>
                      </c:pt>
                      <c:pt idx="4855">
                        <c:v>45034.771127604166</c:v>
                      </c:pt>
                      <c:pt idx="4856">
                        <c:v>45034.781544328704</c:v>
                      </c:pt>
                      <c:pt idx="4857">
                        <c:v>45034.791961053241</c:v>
                      </c:pt>
                      <c:pt idx="4858">
                        <c:v>45034.802377777778</c:v>
                      </c:pt>
                      <c:pt idx="4859">
                        <c:v>45034.812794502315</c:v>
                      </c:pt>
                      <c:pt idx="4860">
                        <c:v>45034.823211226852</c:v>
                      </c:pt>
                      <c:pt idx="4861">
                        <c:v>45034.83362795139</c:v>
                      </c:pt>
                      <c:pt idx="4862">
                        <c:v>45034.844044675927</c:v>
                      </c:pt>
                      <c:pt idx="4863">
                        <c:v>45034.854461400464</c:v>
                      </c:pt>
                      <c:pt idx="4864">
                        <c:v>45034.864878125001</c:v>
                      </c:pt>
                      <c:pt idx="4865">
                        <c:v>45034.875294849538</c:v>
                      </c:pt>
                      <c:pt idx="4866">
                        <c:v>45034.885711574076</c:v>
                      </c:pt>
                      <c:pt idx="4867">
                        <c:v>45034.896128298613</c:v>
                      </c:pt>
                      <c:pt idx="4868">
                        <c:v>45034.90654502315</c:v>
                      </c:pt>
                      <c:pt idx="4869">
                        <c:v>45034.916961747687</c:v>
                      </c:pt>
                      <c:pt idx="4870">
                        <c:v>45034.927378472225</c:v>
                      </c:pt>
                      <c:pt idx="4871">
                        <c:v>45034.937795196762</c:v>
                      </c:pt>
                      <c:pt idx="4872">
                        <c:v>45034.948211921299</c:v>
                      </c:pt>
                      <c:pt idx="4873">
                        <c:v>45034.958628645836</c:v>
                      </c:pt>
                      <c:pt idx="4874">
                        <c:v>45034.969045370373</c:v>
                      </c:pt>
                      <c:pt idx="4875">
                        <c:v>45034.979462094911</c:v>
                      </c:pt>
                      <c:pt idx="4876">
                        <c:v>45034.989878819448</c:v>
                      </c:pt>
                      <c:pt idx="4877">
                        <c:v>45035.000295543985</c:v>
                      </c:pt>
                      <c:pt idx="4878">
                        <c:v>45035.010712268515</c:v>
                      </c:pt>
                      <c:pt idx="4879">
                        <c:v>45035.021128993052</c:v>
                      </c:pt>
                      <c:pt idx="4880">
                        <c:v>45035.031545717589</c:v>
                      </c:pt>
                      <c:pt idx="4881">
                        <c:v>45035.041962442127</c:v>
                      </c:pt>
                      <c:pt idx="4882">
                        <c:v>45035.052379166664</c:v>
                      </c:pt>
                      <c:pt idx="4883">
                        <c:v>45035.062795891201</c:v>
                      </c:pt>
                      <c:pt idx="4884">
                        <c:v>45035.073212615738</c:v>
                      </c:pt>
                      <c:pt idx="4885">
                        <c:v>45035.083629340275</c:v>
                      </c:pt>
                      <c:pt idx="4886">
                        <c:v>45035.094046064813</c:v>
                      </c:pt>
                      <c:pt idx="4887">
                        <c:v>45035.10446278935</c:v>
                      </c:pt>
                      <c:pt idx="4888">
                        <c:v>45035.114879513887</c:v>
                      </c:pt>
                      <c:pt idx="4889">
                        <c:v>45035.125296238424</c:v>
                      </c:pt>
                      <c:pt idx="4890">
                        <c:v>45035.135712962961</c:v>
                      </c:pt>
                      <c:pt idx="4891">
                        <c:v>45035.146129687499</c:v>
                      </c:pt>
                      <c:pt idx="4892">
                        <c:v>45035.156546412036</c:v>
                      </c:pt>
                      <c:pt idx="4893">
                        <c:v>45035.166963136573</c:v>
                      </c:pt>
                      <c:pt idx="4894">
                        <c:v>45035.17737986111</c:v>
                      </c:pt>
                      <c:pt idx="4895">
                        <c:v>45035.187796585647</c:v>
                      </c:pt>
                      <c:pt idx="4896">
                        <c:v>45035.198213310185</c:v>
                      </c:pt>
                      <c:pt idx="4897">
                        <c:v>45035.208630034722</c:v>
                      </c:pt>
                      <c:pt idx="4898">
                        <c:v>45035.219046759259</c:v>
                      </c:pt>
                      <c:pt idx="4899">
                        <c:v>45035.229463483796</c:v>
                      </c:pt>
                      <c:pt idx="4900">
                        <c:v>45035.239880208333</c:v>
                      </c:pt>
                      <c:pt idx="4901">
                        <c:v>45035.250296932871</c:v>
                      </c:pt>
                      <c:pt idx="4902">
                        <c:v>45035.260713657408</c:v>
                      </c:pt>
                      <c:pt idx="4903">
                        <c:v>45035.271130381945</c:v>
                      </c:pt>
                      <c:pt idx="4904">
                        <c:v>45035.281547106482</c:v>
                      </c:pt>
                      <c:pt idx="4905">
                        <c:v>45035.29196383102</c:v>
                      </c:pt>
                      <c:pt idx="4906">
                        <c:v>45035.302380555557</c:v>
                      </c:pt>
                      <c:pt idx="4907">
                        <c:v>45035.312797280094</c:v>
                      </c:pt>
                      <c:pt idx="4908">
                        <c:v>45035.323214004631</c:v>
                      </c:pt>
                      <c:pt idx="4909">
                        <c:v>45035.333630729168</c:v>
                      </c:pt>
                      <c:pt idx="4910">
                        <c:v>45035.344047453706</c:v>
                      </c:pt>
                      <c:pt idx="4911">
                        <c:v>45035.354464178243</c:v>
                      </c:pt>
                      <c:pt idx="4912">
                        <c:v>45035.36488090278</c:v>
                      </c:pt>
                      <c:pt idx="4913">
                        <c:v>45035.375297627317</c:v>
                      </c:pt>
                      <c:pt idx="4914">
                        <c:v>45035.385714351854</c:v>
                      </c:pt>
                      <c:pt idx="4915">
                        <c:v>45035.396131076392</c:v>
                      </c:pt>
                      <c:pt idx="4916">
                        <c:v>45035.406547800929</c:v>
                      </c:pt>
                      <c:pt idx="4917">
                        <c:v>45035.416964525466</c:v>
                      </c:pt>
                      <c:pt idx="4918">
                        <c:v>45035.427381250003</c:v>
                      </c:pt>
                      <c:pt idx="4919">
                        <c:v>45035.43779797454</c:v>
                      </c:pt>
                      <c:pt idx="4920">
                        <c:v>45035.448214699078</c:v>
                      </c:pt>
                      <c:pt idx="4921">
                        <c:v>45035.458631423608</c:v>
                      </c:pt>
                      <c:pt idx="4922">
                        <c:v>45035.469048148145</c:v>
                      </c:pt>
                      <c:pt idx="4923">
                        <c:v>45035.479464872682</c:v>
                      </c:pt>
                      <c:pt idx="4924">
                        <c:v>45035.489881597219</c:v>
                      </c:pt>
                      <c:pt idx="4925">
                        <c:v>45035.500298321756</c:v>
                      </c:pt>
                      <c:pt idx="4926">
                        <c:v>45035.510715046294</c:v>
                      </c:pt>
                      <c:pt idx="4927">
                        <c:v>45035.521131770831</c:v>
                      </c:pt>
                      <c:pt idx="4928">
                        <c:v>45035.531548495368</c:v>
                      </c:pt>
                      <c:pt idx="4929">
                        <c:v>45035.541965219905</c:v>
                      </c:pt>
                      <c:pt idx="4930">
                        <c:v>45035.552381944442</c:v>
                      </c:pt>
                      <c:pt idx="4931">
                        <c:v>45035.56279866898</c:v>
                      </c:pt>
                      <c:pt idx="4932">
                        <c:v>45035.573215393517</c:v>
                      </c:pt>
                      <c:pt idx="4933">
                        <c:v>45035.583632118054</c:v>
                      </c:pt>
                      <c:pt idx="4934">
                        <c:v>45035.594048842591</c:v>
                      </c:pt>
                      <c:pt idx="4935">
                        <c:v>45035.604465567128</c:v>
                      </c:pt>
                      <c:pt idx="4936">
                        <c:v>45035.614882291666</c:v>
                      </c:pt>
                      <c:pt idx="4937">
                        <c:v>45035.625299016203</c:v>
                      </c:pt>
                      <c:pt idx="4938">
                        <c:v>45035.63571574074</c:v>
                      </c:pt>
                      <c:pt idx="4939">
                        <c:v>45035.646132465277</c:v>
                      </c:pt>
                      <c:pt idx="4940">
                        <c:v>45035.656549189815</c:v>
                      </c:pt>
                      <c:pt idx="4941">
                        <c:v>45035.666965914352</c:v>
                      </c:pt>
                      <c:pt idx="4942">
                        <c:v>45035.677382638889</c:v>
                      </c:pt>
                      <c:pt idx="4943">
                        <c:v>45035.687799363426</c:v>
                      </c:pt>
                      <c:pt idx="4944">
                        <c:v>45035.698216087963</c:v>
                      </c:pt>
                      <c:pt idx="4945">
                        <c:v>45035.708632812501</c:v>
                      </c:pt>
                      <c:pt idx="4946">
                        <c:v>45035.719049537038</c:v>
                      </c:pt>
                      <c:pt idx="4947">
                        <c:v>45035.729466261575</c:v>
                      </c:pt>
                      <c:pt idx="4948">
                        <c:v>45035.739882986112</c:v>
                      </c:pt>
                      <c:pt idx="4949">
                        <c:v>45035.750299710649</c:v>
                      </c:pt>
                      <c:pt idx="4950">
                        <c:v>45035.760716435187</c:v>
                      </c:pt>
                      <c:pt idx="4951">
                        <c:v>45035.771133159724</c:v>
                      </c:pt>
                      <c:pt idx="4952">
                        <c:v>45035.781549884261</c:v>
                      </c:pt>
                      <c:pt idx="4953">
                        <c:v>45035.791966608798</c:v>
                      </c:pt>
                      <c:pt idx="4954">
                        <c:v>45035.802383333335</c:v>
                      </c:pt>
                      <c:pt idx="4955">
                        <c:v>45035.812800057873</c:v>
                      </c:pt>
                      <c:pt idx="4956">
                        <c:v>45035.82321678241</c:v>
                      </c:pt>
                      <c:pt idx="4957">
                        <c:v>45035.833633506947</c:v>
                      </c:pt>
                      <c:pt idx="4958">
                        <c:v>45035.844050231484</c:v>
                      </c:pt>
                      <c:pt idx="4959">
                        <c:v>45035.854466956021</c:v>
                      </c:pt>
                      <c:pt idx="4960">
                        <c:v>45035.864883680559</c:v>
                      </c:pt>
                      <c:pt idx="4961">
                        <c:v>45035.875300405096</c:v>
                      </c:pt>
                      <c:pt idx="4962">
                        <c:v>45035.885717129633</c:v>
                      </c:pt>
                      <c:pt idx="4963">
                        <c:v>45035.896133854163</c:v>
                      </c:pt>
                      <c:pt idx="4964">
                        <c:v>45035.9065505787</c:v>
                      </c:pt>
                      <c:pt idx="4965">
                        <c:v>45035.916967303237</c:v>
                      </c:pt>
                      <c:pt idx="4966">
                        <c:v>45035.927384027775</c:v>
                      </c:pt>
                      <c:pt idx="4967">
                        <c:v>45035.937800752312</c:v>
                      </c:pt>
                      <c:pt idx="4968">
                        <c:v>45035.948217476849</c:v>
                      </c:pt>
                      <c:pt idx="4969">
                        <c:v>45035.958634201386</c:v>
                      </c:pt>
                      <c:pt idx="4970">
                        <c:v>45035.969050925924</c:v>
                      </c:pt>
                      <c:pt idx="4971">
                        <c:v>45035.979467650461</c:v>
                      </c:pt>
                      <c:pt idx="4972">
                        <c:v>45035.989884374998</c:v>
                      </c:pt>
                      <c:pt idx="4973">
                        <c:v>45036.000301099535</c:v>
                      </c:pt>
                      <c:pt idx="4974">
                        <c:v>45036.010717824072</c:v>
                      </c:pt>
                      <c:pt idx="4975">
                        <c:v>45036.02113454861</c:v>
                      </c:pt>
                      <c:pt idx="4976">
                        <c:v>45036.031551273147</c:v>
                      </c:pt>
                      <c:pt idx="4977">
                        <c:v>45036.041967997684</c:v>
                      </c:pt>
                      <c:pt idx="4978">
                        <c:v>45036.052384722221</c:v>
                      </c:pt>
                      <c:pt idx="4979">
                        <c:v>45036.062801446758</c:v>
                      </c:pt>
                      <c:pt idx="4980">
                        <c:v>45036.073218171296</c:v>
                      </c:pt>
                      <c:pt idx="4981">
                        <c:v>45036.083634895833</c:v>
                      </c:pt>
                      <c:pt idx="4982">
                        <c:v>45036.09405162037</c:v>
                      </c:pt>
                      <c:pt idx="4983">
                        <c:v>45036.104468344907</c:v>
                      </c:pt>
                      <c:pt idx="4984">
                        <c:v>45036.114885069444</c:v>
                      </c:pt>
                      <c:pt idx="4985">
                        <c:v>45036.125301793982</c:v>
                      </c:pt>
                      <c:pt idx="4986">
                        <c:v>45036.135718518519</c:v>
                      </c:pt>
                      <c:pt idx="4987">
                        <c:v>45036.146135243056</c:v>
                      </c:pt>
                      <c:pt idx="4988">
                        <c:v>45036.156551967593</c:v>
                      </c:pt>
                      <c:pt idx="4989">
                        <c:v>45036.16696869213</c:v>
                      </c:pt>
                      <c:pt idx="4990">
                        <c:v>45036.177385416668</c:v>
                      </c:pt>
                      <c:pt idx="4991">
                        <c:v>45036.187802141205</c:v>
                      </c:pt>
                      <c:pt idx="4992">
                        <c:v>45036.198218865742</c:v>
                      </c:pt>
                      <c:pt idx="4993">
                        <c:v>45036.208635590279</c:v>
                      </c:pt>
                      <c:pt idx="4994">
                        <c:v>45036.219052314817</c:v>
                      </c:pt>
                      <c:pt idx="4995">
                        <c:v>45036.229469039354</c:v>
                      </c:pt>
                      <c:pt idx="4996">
                        <c:v>45036.239885763891</c:v>
                      </c:pt>
                      <c:pt idx="4997">
                        <c:v>45036.250302488428</c:v>
                      </c:pt>
                      <c:pt idx="4998">
                        <c:v>45036.260719212965</c:v>
                      </c:pt>
                      <c:pt idx="4999">
                        <c:v>45036.271135937503</c:v>
                      </c:pt>
                      <c:pt idx="5000">
                        <c:v>45036.28155266204</c:v>
                      </c:pt>
                      <c:pt idx="5001">
                        <c:v>45036.291969386577</c:v>
                      </c:pt>
                      <c:pt idx="5002">
                        <c:v>45036.302386111114</c:v>
                      </c:pt>
                      <c:pt idx="5003">
                        <c:v>45036.312802835651</c:v>
                      </c:pt>
                      <c:pt idx="5004">
                        <c:v>45036.323219560189</c:v>
                      </c:pt>
                      <c:pt idx="5005">
                        <c:v>45036.333636284726</c:v>
                      </c:pt>
                      <c:pt idx="5006">
                        <c:v>45036.344053009256</c:v>
                      </c:pt>
                      <c:pt idx="5007">
                        <c:v>45036.354469733793</c:v>
                      </c:pt>
                      <c:pt idx="5008">
                        <c:v>45036.36488645833</c:v>
                      </c:pt>
                      <c:pt idx="5009">
                        <c:v>45036.375303182867</c:v>
                      </c:pt>
                      <c:pt idx="5010">
                        <c:v>45036.385719907405</c:v>
                      </c:pt>
                      <c:pt idx="5011">
                        <c:v>45036.396136631942</c:v>
                      </c:pt>
                      <c:pt idx="5012">
                        <c:v>45036.406553356479</c:v>
                      </c:pt>
                      <c:pt idx="5013">
                        <c:v>45036.416970081016</c:v>
                      </c:pt>
                      <c:pt idx="5014">
                        <c:v>45036.427386805553</c:v>
                      </c:pt>
                      <c:pt idx="5015">
                        <c:v>45036.437803530091</c:v>
                      </c:pt>
                      <c:pt idx="5016">
                        <c:v>45036.448220254628</c:v>
                      </c:pt>
                      <c:pt idx="5017">
                        <c:v>45036.458636979165</c:v>
                      </c:pt>
                      <c:pt idx="5018">
                        <c:v>45036.469053703702</c:v>
                      </c:pt>
                      <c:pt idx="5019">
                        <c:v>45036.479470428239</c:v>
                      </c:pt>
                      <c:pt idx="5020">
                        <c:v>45036.489887152777</c:v>
                      </c:pt>
                      <c:pt idx="5021">
                        <c:v>45036.500303877314</c:v>
                      </c:pt>
                      <c:pt idx="5022">
                        <c:v>45036.510720601851</c:v>
                      </c:pt>
                      <c:pt idx="5023">
                        <c:v>45036.521137326388</c:v>
                      </c:pt>
                      <c:pt idx="5024">
                        <c:v>45036.531554050925</c:v>
                      </c:pt>
                      <c:pt idx="5025">
                        <c:v>45036.541970775463</c:v>
                      </c:pt>
                      <c:pt idx="5026">
                        <c:v>45036.5523875</c:v>
                      </c:pt>
                      <c:pt idx="5027">
                        <c:v>45036.562804224537</c:v>
                      </c:pt>
                      <c:pt idx="5028">
                        <c:v>45036.573220949074</c:v>
                      </c:pt>
                      <c:pt idx="5029">
                        <c:v>45036.583637673612</c:v>
                      </c:pt>
                      <c:pt idx="5030">
                        <c:v>45036.594054398149</c:v>
                      </c:pt>
                      <c:pt idx="5031">
                        <c:v>45036.604471122686</c:v>
                      </c:pt>
                      <c:pt idx="5032">
                        <c:v>45036.614887847223</c:v>
                      </c:pt>
                      <c:pt idx="5033">
                        <c:v>45036.62530457176</c:v>
                      </c:pt>
                      <c:pt idx="5034">
                        <c:v>45036.635721296298</c:v>
                      </c:pt>
                      <c:pt idx="5035">
                        <c:v>45036.646138020835</c:v>
                      </c:pt>
                      <c:pt idx="5036">
                        <c:v>45036.656554745372</c:v>
                      </c:pt>
                      <c:pt idx="5037">
                        <c:v>45036.666971469909</c:v>
                      </c:pt>
                      <c:pt idx="5038">
                        <c:v>45036.677388194446</c:v>
                      </c:pt>
                      <c:pt idx="5039">
                        <c:v>45036.687804918984</c:v>
                      </c:pt>
                      <c:pt idx="5040">
                        <c:v>45036.698221643521</c:v>
                      </c:pt>
                      <c:pt idx="5041">
                        <c:v>45036.708638368058</c:v>
                      </c:pt>
                      <c:pt idx="5042">
                        <c:v>45036.719055092595</c:v>
                      </c:pt>
                      <c:pt idx="5043">
                        <c:v>45036.729471817132</c:v>
                      </c:pt>
                      <c:pt idx="5044">
                        <c:v>45036.73988854167</c:v>
                      </c:pt>
                      <c:pt idx="5045">
                        <c:v>45036.750305266207</c:v>
                      </c:pt>
                      <c:pt idx="5046">
                        <c:v>45036.760721990744</c:v>
                      </c:pt>
                      <c:pt idx="5047">
                        <c:v>45036.771138715281</c:v>
                      </c:pt>
                      <c:pt idx="5048">
                        <c:v>45036.781555439811</c:v>
                      </c:pt>
                      <c:pt idx="5049">
                        <c:v>45036.791972164348</c:v>
                      </c:pt>
                      <c:pt idx="5050">
                        <c:v>45036.802388888886</c:v>
                      </c:pt>
                      <c:pt idx="5051">
                        <c:v>45036.812805613423</c:v>
                      </c:pt>
                      <c:pt idx="5052">
                        <c:v>45036.82322233796</c:v>
                      </c:pt>
                      <c:pt idx="5053">
                        <c:v>45036.833639062497</c:v>
                      </c:pt>
                      <c:pt idx="5054">
                        <c:v>45036.844055787034</c:v>
                      </c:pt>
                      <c:pt idx="5055">
                        <c:v>45036.854472511572</c:v>
                      </c:pt>
                      <c:pt idx="5056">
                        <c:v>45036.864889236109</c:v>
                      </c:pt>
                      <c:pt idx="5057">
                        <c:v>45036.875305960646</c:v>
                      </c:pt>
                      <c:pt idx="5058">
                        <c:v>45036.885722685183</c:v>
                      </c:pt>
                      <c:pt idx="5059">
                        <c:v>45036.89613940972</c:v>
                      </c:pt>
                      <c:pt idx="5060">
                        <c:v>45036.906556134258</c:v>
                      </c:pt>
                      <c:pt idx="5061">
                        <c:v>45036.916972858795</c:v>
                      </c:pt>
                      <c:pt idx="5062">
                        <c:v>45036.927389583332</c:v>
                      </c:pt>
                      <c:pt idx="5063">
                        <c:v>45036.937806307869</c:v>
                      </c:pt>
                      <c:pt idx="5064">
                        <c:v>45036.948223032407</c:v>
                      </c:pt>
                      <c:pt idx="5065">
                        <c:v>45036.958639756944</c:v>
                      </c:pt>
                      <c:pt idx="5066">
                        <c:v>45036.969056481481</c:v>
                      </c:pt>
                      <c:pt idx="5067">
                        <c:v>45036.979473206018</c:v>
                      </c:pt>
                      <c:pt idx="5068">
                        <c:v>45036.989889930555</c:v>
                      </c:pt>
                      <c:pt idx="5069">
                        <c:v>45037.000306655093</c:v>
                      </c:pt>
                      <c:pt idx="5070">
                        <c:v>45037.01072337963</c:v>
                      </c:pt>
                      <c:pt idx="5071">
                        <c:v>45037.021140104167</c:v>
                      </c:pt>
                      <c:pt idx="5072">
                        <c:v>45037.031556828704</c:v>
                      </c:pt>
                      <c:pt idx="5073">
                        <c:v>45037.041973553241</c:v>
                      </c:pt>
                      <c:pt idx="5074">
                        <c:v>45037.052390277779</c:v>
                      </c:pt>
                      <c:pt idx="5075">
                        <c:v>45037.062807002316</c:v>
                      </c:pt>
                      <c:pt idx="5076">
                        <c:v>45037.073223726853</c:v>
                      </c:pt>
                      <c:pt idx="5077">
                        <c:v>45037.08364045139</c:v>
                      </c:pt>
                      <c:pt idx="5078">
                        <c:v>45037.094057175927</c:v>
                      </c:pt>
                      <c:pt idx="5079">
                        <c:v>45037.104473900465</c:v>
                      </c:pt>
                      <c:pt idx="5080">
                        <c:v>45037.114890625002</c:v>
                      </c:pt>
                      <c:pt idx="5081">
                        <c:v>45037.125307349539</c:v>
                      </c:pt>
                      <c:pt idx="5082">
                        <c:v>45037.135724074076</c:v>
                      </c:pt>
                      <c:pt idx="5083">
                        <c:v>45037.146140798613</c:v>
                      </c:pt>
                      <c:pt idx="5084">
                        <c:v>45037.156557523151</c:v>
                      </c:pt>
                      <c:pt idx="5085">
                        <c:v>45037.166974247688</c:v>
                      </c:pt>
                      <c:pt idx="5086">
                        <c:v>45037.177390972225</c:v>
                      </c:pt>
                      <c:pt idx="5087">
                        <c:v>45037.187807696762</c:v>
                      </c:pt>
                      <c:pt idx="5088">
                        <c:v>45037.1982244213</c:v>
                      </c:pt>
                      <c:pt idx="5089">
                        <c:v>45037.208641145837</c:v>
                      </c:pt>
                      <c:pt idx="5090">
                        <c:v>45037.219057870374</c:v>
                      </c:pt>
                      <c:pt idx="5091">
                        <c:v>45037.229474594904</c:v>
                      </c:pt>
                      <c:pt idx="5092">
                        <c:v>45037.239891319441</c:v>
                      </c:pt>
                      <c:pt idx="5093">
                        <c:v>45037.250308043978</c:v>
                      </c:pt>
                      <c:pt idx="5094">
                        <c:v>45037.260724768516</c:v>
                      </c:pt>
                      <c:pt idx="5095">
                        <c:v>45037.271141493053</c:v>
                      </c:pt>
                      <c:pt idx="5096">
                        <c:v>45037.28155821759</c:v>
                      </c:pt>
                      <c:pt idx="5097">
                        <c:v>45037.291974942127</c:v>
                      </c:pt>
                      <c:pt idx="5098">
                        <c:v>45037.302391666664</c:v>
                      </c:pt>
                      <c:pt idx="5099">
                        <c:v>45037.312808391202</c:v>
                      </c:pt>
                      <c:pt idx="5100">
                        <c:v>45037.323225115739</c:v>
                      </c:pt>
                      <c:pt idx="5101">
                        <c:v>45037.333641840276</c:v>
                      </c:pt>
                      <c:pt idx="5102">
                        <c:v>45037.344058564813</c:v>
                      </c:pt>
                      <c:pt idx="5103">
                        <c:v>45037.35447528935</c:v>
                      </c:pt>
                      <c:pt idx="5104">
                        <c:v>45037.364892013888</c:v>
                      </c:pt>
                      <c:pt idx="5105">
                        <c:v>45037.375308738425</c:v>
                      </c:pt>
                      <c:pt idx="5106">
                        <c:v>45037.385725462962</c:v>
                      </c:pt>
                      <c:pt idx="5107">
                        <c:v>45037.396142187499</c:v>
                      </c:pt>
                      <c:pt idx="5108">
                        <c:v>45037.406558912036</c:v>
                      </c:pt>
                      <c:pt idx="5109">
                        <c:v>45037.416975636574</c:v>
                      </c:pt>
                      <c:pt idx="5110">
                        <c:v>45037.427392361111</c:v>
                      </c:pt>
                      <c:pt idx="5111">
                        <c:v>45037.437809085648</c:v>
                      </c:pt>
                      <c:pt idx="5112">
                        <c:v>45037.448225810185</c:v>
                      </c:pt>
                      <c:pt idx="5113">
                        <c:v>45037.458642534722</c:v>
                      </c:pt>
                      <c:pt idx="5114">
                        <c:v>45037.46905925926</c:v>
                      </c:pt>
                      <c:pt idx="5115">
                        <c:v>45037.479475983797</c:v>
                      </c:pt>
                      <c:pt idx="5116">
                        <c:v>45037.489892708334</c:v>
                      </c:pt>
                      <c:pt idx="5117">
                        <c:v>45037.500309432871</c:v>
                      </c:pt>
                      <c:pt idx="5118">
                        <c:v>45037.510726157408</c:v>
                      </c:pt>
                      <c:pt idx="5119">
                        <c:v>45037.521142881946</c:v>
                      </c:pt>
                      <c:pt idx="5120">
                        <c:v>45037.531559606483</c:v>
                      </c:pt>
                      <c:pt idx="5121">
                        <c:v>45037.54197633102</c:v>
                      </c:pt>
                      <c:pt idx="5122">
                        <c:v>45037.552393055557</c:v>
                      </c:pt>
                      <c:pt idx="5123">
                        <c:v>45037.562809780095</c:v>
                      </c:pt>
                      <c:pt idx="5124">
                        <c:v>45037.573226504632</c:v>
                      </c:pt>
                      <c:pt idx="5125">
                        <c:v>45037.583643229169</c:v>
                      </c:pt>
                      <c:pt idx="5126">
                        <c:v>45037.594059953706</c:v>
                      </c:pt>
                      <c:pt idx="5127">
                        <c:v>45037.604476678243</c:v>
                      </c:pt>
                      <c:pt idx="5128">
                        <c:v>45037.614893402781</c:v>
                      </c:pt>
                      <c:pt idx="5129">
                        <c:v>45037.625310127318</c:v>
                      </c:pt>
                      <c:pt idx="5130">
                        <c:v>45037.635726851855</c:v>
                      </c:pt>
                      <c:pt idx="5131">
                        <c:v>45037.646143576392</c:v>
                      </c:pt>
                      <c:pt idx="5132">
                        <c:v>45037.656560300929</c:v>
                      </c:pt>
                      <c:pt idx="5133">
                        <c:v>45037.666977025459</c:v>
                      </c:pt>
                      <c:pt idx="5134">
                        <c:v>45037.677393749997</c:v>
                      </c:pt>
                      <c:pt idx="5135">
                        <c:v>45037.687810474534</c:v>
                      </c:pt>
                      <c:pt idx="5136">
                        <c:v>45037.698227199071</c:v>
                      </c:pt>
                      <c:pt idx="5137">
                        <c:v>45037.708643923608</c:v>
                      </c:pt>
                      <c:pt idx="5138">
                        <c:v>45037.719060648145</c:v>
                      </c:pt>
                      <c:pt idx="5139">
                        <c:v>45037.729477372683</c:v>
                      </c:pt>
                      <c:pt idx="5140">
                        <c:v>45037.73989409722</c:v>
                      </c:pt>
                      <c:pt idx="5141">
                        <c:v>45037.750310821757</c:v>
                      </c:pt>
                      <c:pt idx="5142">
                        <c:v>45037.760727546294</c:v>
                      </c:pt>
                      <c:pt idx="5143">
                        <c:v>45037.771144270831</c:v>
                      </c:pt>
                      <c:pt idx="5144">
                        <c:v>45037.781560995369</c:v>
                      </c:pt>
                      <c:pt idx="5145">
                        <c:v>45037.791977719906</c:v>
                      </c:pt>
                      <c:pt idx="5146">
                        <c:v>45037.802394444443</c:v>
                      </c:pt>
                      <c:pt idx="5147">
                        <c:v>45037.81281116898</c:v>
                      </c:pt>
                      <c:pt idx="5148">
                        <c:v>45037.823227893517</c:v>
                      </c:pt>
                      <c:pt idx="5149">
                        <c:v>45037.833644618055</c:v>
                      </c:pt>
                      <c:pt idx="5150">
                        <c:v>45037.844061342592</c:v>
                      </c:pt>
                      <c:pt idx="5151">
                        <c:v>45037.854478067129</c:v>
                      </c:pt>
                      <c:pt idx="5152">
                        <c:v>45037.864894791666</c:v>
                      </c:pt>
                      <c:pt idx="5153">
                        <c:v>45037.875311516204</c:v>
                      </c:pt>
                      <c:pt idx="5154">
                        <c:v>45037.885728240741</c:v>
                      </c:pt>
                      <c:pt idx="5155">
                        <c:v>45037.896144965278</c:v>
                      </c:pt>
                      <c:pt idx="5156">
                        <c:v>45037.906561689815</c:v>
                      </c:pt>
                      <c:pt idx="5157">
                        <c:v>45037.916978414352</c:v>
                      </c:pt>
                      <c:pt idx="5158">
                        <c:v>45037.92739513889</c:v>
                      </c:pt>
                      <c:pt idx="5159">
                        <c:v>45037.937811863427</c:v>
                      </c:pt>
                      <c:pt idx="5160">
                        <c:v>45037.948228587964</c:v>
                      </c:pt>
                      <c:pt idx="5161">
                        <c:v>45037.958645312501</c:v>
                      </c:pt>
                      <c:pt idx="5162">
                        <c:v>45037.969062037038</c:v>
                      </c:pt>
                      <c:pt idx="5163">
                        <c:v>45037.979478761576</c:v>
                      </c:pt>
                      <c:pt idx="5164">
                        <c:v>45037.989895486113</c:v>
                      </c:pt>
                      <c:pt idx="5165">
                        <c:v>45038.00031221065</c:v>
                      </c:pt>
                      <c:pt idx="5166">
                        <c:v>45038.010728935187</c:v>
                      </c:pt>
                      <c:pt idx="5167">
                        <c:v>45038.021145659724</c:v>
                      </c:pt>
                      <c:pt idx="5168">
                        <c:v>45038.031562384262</c:v>
                      </c:pt>
                      <c:pt idx="5169">
                        <c:v>45038.041979108799</c:v>
                      </c:pt>
                      <c:pt idx="5170">
                        <c:v>45038.052395833336</c:v>
                      </c:pt>
                      <c:pt idx="5171">
                        <c:v>45038.062812557873</c:v>
                      </c:pt>
                      <c:pt idx="5172">
                        <c:v>45038.07322928241</c:v>
                      </c:pt>
                      <c:pt idx="5173">
                        <c:v>45038.083646006948</c:v>
                      </c:pt>
                      <c:pt idx="5174">
                        <c:v>45038.094062731485</c:v>
                      </c:pt>
                      <c:pt idx="5175">
                        <c:v>45038.104479456022</c:v>
                      </c:pt>
                      <c:pt idx="5176">
                        <c:v>45038.114896180552</c:v>
                      </c:pt>
                      <c:pt idx="5177">
                        <c:v>45038.125312905089</c:v>
                      </c:pt>
                      <c:pt idx="5178">
                        <c:v>45038.135729629626</c:v>
                      </c:pt>
                      <c:pt idx="5179">
                        <c:v>45038.146146354164</c:v>
                      </c:pt>
                      <c:pt idx="5180">
                        <c:v>45038.156563078701</c:v>
                      </c:pt>
                      <c:pt idx="5181">
                        <c:v>45038.166979803238</c:v>
                      </c:pt>
                      <c:pt idx="5182">
                        <c:v>45038.177396527775</c:v>
                      </c:pt>
                      <c:pt idx="5183">
                        <c:v>45038.187813252312</c:v>
                      </c:pt>
                      <c:pt idx="5184">
                        <c:v>45038.19822997685</c:v>
                      </c:pt>
                      <c:pt idx="5185">
                        <c:v>45038.208646701387</c:v>
                      </c:pt>
                      <c:pt idx="5186">
                        <c:v>45038.219063425924</c:v>
                      </c:pt>
                      <c:pt idx="5187">
                        <c:v>45038.229480150461</c:v>
                      </c:pt>
                      <c:pt idx="5188">
                        <c:v>45038.239896874999</c:v>
                      </c:pt>
                      <c:pt idx="5189">
                        <c:v>45038.250313599536</c:v>
                      </c:pt>
                      <c:pt idx="5190">
                        <c:v>45038.260730324073</c:v>
                      </c:pt>
                      <c:pt idx="5191">
                        <c:v>45038.27114704861</c:v>
                      </c:pt>
                      <c:pt idx="5192">
                        <c:v>45038.281563773147</c:v>
                      </c:pt>
                      <c:pt idx="5193">
                        <c:v>45038.291980497685</c:v>
                      </c:pt>
                      <c:pt idx="5194">
                        <c:v>45038.302397222222</c:v>
                      </c:pt>
                      <c:pt idx="5195">
                        <c:v>45038.312813946759</c:v>
                      </c:pt>
                      <c:pt idx="5196">
                        <c:v>45038.323230671296</c:v>
                      </c:pt>
                      <c:pt idx="5197">
                        <c:v>45038.333647395833</c:v>
                      </c:pt>
                      <c:pt idx="5198">
                        <c:v>45038.344064120371</c:v>
                      </c:pt>
                      <c:pt idx="5199">
                        <c:v>45038.354480844908</c:v>
                      </c:pt>
                      <c:pt idx="5200">
                        <c:v>45038.364897569445</c:v>
                      </c:pt>
                      <c:pt idx="5201">
                        <c:v>45038.375314293982</c:v>
                      </c:pt>
                      <c:pt idx="5202">
                        <c:v>45038.385731018519</c:v>
                      </c:pt>
                      <c:pt idx="5203">
                        <c:v>45038.396147743057</c:v>
                      </c:pt>
                      <c:pt idx="5204">
                        <c:v>45038.406564467594</c:v>
                      </c:pt>
                      <c:pt idx="5205">
                        <c:v>45038.416981192131</c:v>
                      </c:pt>
                      <c:pt idx="5206">
                        <c:v>45038.427397916668</c:v>
                      </c:pt>
                      <c:pt idx="5207">
                        <c:v>45038.437814641205</c:v>
                      </c:pt>
                      <c:pt idx="5208">
                        <c:v>45038.448231365743</c:v>
                      </c:pt>
                      <c:pt idx="5209">
                        <c:v>45038.45864809028</c:v>
                      </c:pt>
                      <c:pt idx="5210">
                        <c:v>45038.469064814817</c:v>
                      </c:pt>
                      <c:pt idx="5211">
                        <c:v>45038.479481539354</c:v>
                      </c:pt>
                      <c:pt idx="5212">
                        <c:v>45038.489898263892</c:v>
                      </c:pt>
                      <c:pt idx="5213">
                        <c:v>45038.500314988429</c:v>
                      </c:pt>
                      <c:pt idx="5214">
                        <c:v>45038.510731712966</c:v>
                      </c:pt>
                      <c:pt idx="5215">
                        <c:v>45038.521148437503</c:v>
                      </c:pt>
                      <c:pt idx="5216">
                        <c:v>45038.53156516204</c:v>
                      </c:pt>
                      <c:pt idx="5217">
                        <c:v>45038.541981886578</c:v>
                      </c:pt>
                      <c:pt idx="5218">
                        <c:v>45038.552398611107</c:v>
                      </c:pt>
                      <c:pt idx="5219">
                        <c:v>45038.562815335645</c:v>
                      </c:pt>
                      <c:pt idx="5220">
                        <c:v>45038.573232060182</c:v>
                      </c:pt>
                      <c:pt idx="5221">
                        <c:v>45038.583648784719</c:v>
                      </c:pt>
                      <c:pt idx="5222">
                        <c:v>45038.594065509256</c:v>
                      </c:pt>
                      <c:pt idx="5223">
                        <c:v>45038.604482233794</c:v>
                      </c:pt>
                      <c:pt idx="5224">
                        <c:v>45038.614898958331</c:v>
                      </c:pt>
                      <c:pt idx="5225">
                        <c:v>45038.625315682868</c:v>
                      </c:pt>
                      <c:pt idx="5226">
                        <c:v>45038.635732407405</c:v>
                      </c:pt>
                      <c:pt idx="5227">
                        <c:v>45038.646149131942</c:v>
                      </c:pt>
                      <c:pt idx="5228">
                        <c:v>45038.65656585648</c:v>
                      </c:pt>
                      <c:pt idx="5229">
                        <c:v>45038.666982581017</c:v>
                      </c:pt>
                      <c:pt idx="5230">
                        <c:v>45038.677399305554</c:v>
                      </c:pt>
                      <c:pt idx="5231">
                        <c:v>45038.687816030091</c:v>
                      </c:pt>
                      <c:pt idx="5232">
                        <c:v>45038.698232754628</c:v>
                      </c:pt>
                      <c:pt idx="5233">
                        <c:v>45038.708649479166</c:v>
                      </c:pt>
                      <c:pt idx="5234">
                        <c:v>45038.719066203703</c:v>
                      </c:pt>
                      <c:pt idx="5235">
                        <c:v>45038.72948292824</c:v>
                      </c:pt>
                      <c:pt idx="5236">
                        <c:v>45038.739899652777</c:v>
                      </c:pt>
                      <c:pt idx="5237">
                        <c:v>45038.750316377314</c:v>
                      </c:pt>
                      <c:pt idx="5238">
                        <c:v>45038.760733101852</c:v>
                      </c:pt>
                      <c:pt idx="5239">
                        <c:v>45038.771149826389</c:v>
                      </c:pt>
                      <c:pt idx="5240">
                        <c:v>45038.781566550926</c:v>
                      </c:pt>
                      <c:pt idx="5241">
                        <c:v>45038.791983275463</c:v>
                      </c:pt>
                      <c:pt idx="5242">
                        <c:v>45038.8024</c:v>
                      </c:pt>
                      <c:pt idx="5243">
                        <c:v>45038.812816724538</c:v>
                      </c:pt>
                      <c:pt idx="5244">
                        <c:v>45038.823233449075</c:v>
                      </c:pt>
                      <c:pt idx="5245">
                        <c:v>45038.833650173612</c:v>
                      </c:pt>
                      <c:pt idx="5246">
                        <c:v>45038.844066898149</c:v>
                      </c:pt>
                      <c:pt idx="5247">
                        <c:v>45038.854483622687</c:v>
                      </c:pt>
                      <c:pt idx="5248">
                        <c:v>45038.864900347224</c:v>
                      </c:pt>
                      <c:pt idx="5249">
                        <c:v>45038.875317071761</c:v>
                      </c:pt>
                      <c:pt idx="5250">
                        <c:v>45038.885733796298</c:v>
                      </c:pt>
                      <c:pt idx="5251">
                        <c:v>45038.896150520835</c:v>
                      </c:pt>
                      <c:pt idx="5252">
                        <c:v>45038.906567245373</c:v>
                      </c:pt>
                      <c:pt idx="5253">
                        <c:v>45038.91698396991</c:v>
                      </c:pt>
                      <c:pt idx="5254">
                        <c:v>45038.927400694447</c:v>
                      </c:pt>
                      <c:pt idx="5255">
                        <c:v>45038.937817418984</c:v>
                      </c:pt>
                      <c:pt idx="5256">
                        <c:v>45038.948234143521</c:v>
                      </c:pt>
                      <c:pt idx="5257">
                        <c:v>45038.958650868059</c:v>
                      </c:pt>
                      <c:pt idx="5258">
                        <c:v>45038.969067592596</c:v>
                      </c:pt>
                      <c:pt idx="5259">
                        <c:v>45038.979484317133</c:v>
                      </c:pt>
                      <c:pt idx="5260">
                        <c:v>45038.98990104167</c:v>
                      </c:pt>
                      <c:pt idx="5261">
                        <c:v>45039.0003177662</c:v>
                      </c:pt>
                      <c:pt idx="5262">
                        <c:v>45039.010734490737</c:v>
                      </c:pt>
                      <c:pt idx="5263">
                        <c:v>45039.021151215275</c:v>
                      </c:pt>
                      <c:pt idx="5264">
                        <c:v>45039.031567939812</c:v>
                      </c:pt>
                      <c:pt idx="5265">
                        <c:v>45039.041984664349</c:v>
                      </c:pt>
                      <c:pt idx="5266">
                        <c:v>45039.052401388886</c:v>
                      </c:pt>
                      <c:pt idx="5267">
                        <c:v>45039.062818113423</c:v>
                      </c:pt>
                      <c:pt idx="5268">
                        <c:v>45039.073234837961</c:v>
                      </c:pt>
                      <c:pt idx="5269">
                        <c:v>45039.083651562498</c:v>
                      </c:pt>
                      <c:pt idx="5270">
                        <c:v>45039.094068287035</c:v>
                      </c:pt>
                      <c:pt idx="5271">
                        <c:v>45039.104485011572</c:v>
                      </c:pt>
                      <c:pt idx="5272">
                        <c:v>45039.114901736109</c:v>
                      </c:pt>
                      <c:pt idx="5273">
                        <c:v>45039.125318460647</c:v>
                      </c:pt>
                      <c:pt idx="5274">
                        <c:v>45039.135735185184</c:v>
                      </c:pt>
                      <c:pt idx="5275">
                        <c:v>45039.146151909721</c:v>
                      </c:pt>
                      <c:pt idx="5276">
                        <c:v>45039.156568634258</c:v>
                      </c:pt>
                      <c:pt idx="5277">
                        <c:v>45039.166985358796</c:v>
                      </c:pt>
                      <c:pt idx="5278">
                        <c:v>45039.177402083333</c:v>
                      </c:pt>
                      <c:pt idx="5279">
                        <c:v>45039.18781880787</c:v>
                      </c:pt>
                      <c:pt idx="5280">
                        <c:v>45039.198235532407</c:v>
                      </c:pt>
                      <c:pt idx="5281">
                        <c:v>45039.208652256944</c:v>
                      </c:pt>
                      <c:pt idx="5282">
                        <c:v>45039.219068981482</c:v>
                      </c:pt>
                      <c:pt idx="5283">
                        <c:v>45039.229485706019</c:v>
                      </c:pt>
                      <c:pt idx="5284">
                        <c:v>45039.239902430556</c:v>
                      </c:pt>
                      <c:pt idx="5285">
                        <c:v>45039.250319155093</c:v>
                      </c:pt>
                      <c:pt idx="5286">
                        <c:v>45039.26073587963</c:v>
                      </c:pt>
                      <c:pt idx="5287">
                        <c:v>45039.271152604168</c:v>
                      </c:pt>
                      <c:pt idx="5288">
                        <c:v>45039.281569328705</c:v>
                      </c:pt>
                      <c:pt idx="5289">
                        <c:v>45039.291986053242</c:v>
                      </c:pt>
                      <c:pt idx="5290">
                        <c:v>45039.302402777779</c:v>
                      </c:pt>
                      <c:pt idx="5291">
                        <c:v>45039.312819502316</c:v>
                      </c:pt>
                      <c:pt idx="5292">
                        <c:v>45039.323236226854</c:v>
                      </c:pt>
                      <c:pt idx="5293">
                        <c:v>45039.333652951391</c:v>
                      </c:pt>
                      <c:pt idx="5294">
                        <c:v>45039.344069675928</c:v>
                      </c:pt>
                      <c:pt idx="5295">
                        <c:v>45039.354486400465</c:v>
                      </c:pt>
                      <c:pt idx="5296">
                        <c:v>45039.364903125002</c:v>
                      </c:pt>
                      <c:pt idx="5297">
                        <c:v>45039.37531984954</c:v>
                      </c:pt>
                      <c:pt idx="5298">
                        <c:v>45039.385736574077</c:v>
                      </c:pt>
                      <c:pt idx="5299">
                        <c:v>45039.396153298614</c:v>
                      </c:pt>
                      <c:pt idx="5300">
                        <c:v>45039.406570023151</c:v>
                      </c:pt>
                      <c:pt idx="5301">
                        <c:v>45039.416986747688</c:v>
                      </c:pt>
                      <c:pt idx="5302">
                        <c:v>45039.427403472226</c:v>
                      </c:pt>
                      <c:pt idx="5303">
                        <c:v>45039.437820196756</c:v>
                      </c:pt>
                      <c:pt idx="5304">
                        <c:v>45039.448236921293</c:v>
                      </c:pt>
                      <c:pt idx="5305">
                        <c:v>45039.45865364583</c:v>
                      </c:pt>
                      <c:pt idx="5306">
                        <c:v>45039.469070370367</c:v>
                      </c:pt>
                      <c:pt idx="5307">
                        <c:v>45039.479487094904</c:v>
                      </c:pt>
                      <c:pt idx="5308">
                        <c:v>45039.489903819442</c:v>
                      </c:pt>
                      <c:pt idx="5309">
                        <c:v>45039.500320543979</c:v>
                      </c:pt>
                      <c:pt idx="5310">
                        <c:v>45039.510737268516</c:v>
                      </c:pt>
                      <c:pt idx="5311">
                        <c:v>45039.521153993053</c:v>
                      </c:pt>
                      <c:pt idx="5312">
                        <c:v>45039.531570717591</c:v>
                      </c:pt>
                      <c:pt idx="5313">
                        <c:v>45039.541987442128</c:v>
                      </c:pt>
                      <c:pt idx="5314">
                        <c:v>45039.552404166665</c:v>
                      </c:pt>
                      <c:pt idx="5315">
                        <c:v>45039.562820891202</c:v>
                      </c:pt>
                      <c:pt idx="5316">
                        <c:v>45039.573237615739</c:v>
                      </c:pt>
                      <c:pt idx="5317">
                        <c:v>45039.583654340277</c:v>
                      </c:pt>
                      <c:pt idx="5318">
                        <c:v>45039.594071064814</c:v>
                      </c:pt>
                      <c:pt idx="5319">
                        <c:v>45039.604487789351</c:v>
                      </c:pt>
                      <c:pt idx="5320">
                        <c:v>45039.614904513888</c:v>
                      </c:pt>
                      <c:pt idx="5321">
                        <c:v>45039.625321238425</c:v>
                      </c:pt>
                      <c:pt idx="5322">
                        <c:v>45039.635737962963</c:v>
                      </c:pt>
                      <c:pt idx="5323">
                        <c:v>45039.6461546875</c:v>
                      </c:pt>
                      <c:pt idx="5324">
                        <c:v>45039.656571412037</c:v>
                      </c:pt>
                      <c:pt idx="5325">
                        <c:v>45039.666988136574</c:v>
                      </c:pt>
                      <c:pt idx="5326">
                        <c:v>45039.677404861111</c:v>
                      </c:pt>
                      <c:pt idx="5327">
                        <c:v>45039.687821585649</c:v>
                      </c:pt>
                      <c:pt idx="5328">
                        <c:v>45039.698238310186</c:v>
                      </c:pt>
                      <c:pt idx="5329">
                        <c:v>45039.708655034723</c:v>
                      </c:pt>
                      <c:pt idx="5330">
                        <c:v>45039.71907175926</c:v>
                      </c:pt>
                      <c:pt idx="5331">
                        <c:v>45039.729488483797</c:v>
                      </c:pt>
                      <c:pt idx="5332">
                        <c:v>45039.739905208335</c:v>
                      </c:pt>
                      <c:pt idx="5333">
                        <c:v>45039.750321932872</c:v>
                      </c:pt>
                      <c:pt idx="5334">
                        <c:v>45039.760738657409</c:v>
                      </c:pt>
                      <c:pt idx="5335">
                        <c:v>45039.771155381946</c:v>
                      </c:pt>
                      <c:pt idx="5336">
                        <c:v>45039.781572106484</c:v>
                      </c:pt>
                      <c:pt idx="5337">
                        <c:v>45039.791988831021</c:v>
                      </c:pt>
                      <c:pt idx="5338">
                        <c:v>45039.802405555558</c:v>
                      </c:pt>
                      <c:pt idx="5339">
                        <c:v>45039.812822280095</c:v>
                      </c:pt>
                      <c:pt idx="5340">
                        <c:v>45039.823239004632</c:v>
                      </c:pt>
                      <c:pt idx="5341">
                        <c:v>45039.83365572917</c:v>
                      </c:pt>
                      <c:pt idx="5342">
                        <c:v>45039.844072453707</c:v>
                      </c:pt>
                      <c:pt idx="5343">
                        <c:v>45039.854489178244</c:v>
                      </c:pt>
                      <c:pt idx="5344">
                        <c:v>45039.864905902781</c:v>
                      </c:pt>
                      <c:pt idx="5345">
                        <c:v>45039.875322627318</c:v>
                      </c:pt>
                      <c:pt idx="5346">
                        <c:v>45039.885739351848</c:v>
                      </c:pt>
                      <c:pt idx="5347">
                        <c:v>45039.896156076386</c:v>
                      </c:pt>
                      <c:pt idx="5348">
                        <c:v>45039.906572800923</c:v>
                      </c:pt>
                      <c:pt idx="5349">
                        <c:v>45039.91698952546</c:v>
                      </c:pt>
                      <c:pt idx="5350">
                        <c:v>45039.927406249997</c:v>
                      </c:pt>
                      <c:pt idx="5351">
                        <c:v>45039.937822974534</c:v>
                      </c:pt>
                      <c:pt idx="5352">
                        <c:v>45039.948239699072</c:v>
                      </c:pt>
                      <c:pt idx="5353">
                        <c:v>45039.958656423609</c:v>
                      </c:pt>
                      <c:pt idx="5354">
                        <c:v>45039.969073148146</c:v>
                      </c:pt>
                      <c:pt idx="5355">
                        <c:v>45039.979489872683</c:v>
                      </c:pt>
                      <c:pt idx="5356">
                        <c:v>45039.98990659722</c:v>
                      </c:pt>
                      <c:pt idx="5357">
                        <c:v>45040.000323321758</c:v>
                      </c:pt>
                      <c:pt idx="5358">
                        <c:v>45040.010740046295</c:v>
                      </c:pt>
                      <c:pt idx="5359">
                        <c:v>45040.021156770832</c:v>
                      </c:pt>
                      <c:pt idx="5360">
                        <c:v>45040.031573495369</c:v>
                      </c:pt>
                      <c:pt idx="5361">
                        <c:v>45040.041990219906</c:v>
                      </c:pt>
                      <c:pt idx="5362">
                        <c:v>45040.052406944444</c:v>
                      </c:pt>
                      <c:pt idx="5363">
                        <c:v>45040.062823668981</c:v>
                      </c:pt>
                      <c:pt idx="5364">
                        <c:v>45040.073240393518</c:v>
                      </c:pt>
                      <c:pt idx="5365">
                        <c:v>45040.083657118055</c:v>
                      </c:pt>
                      <c:pt idx="5366">
                        <c:v>45040.094073842592</c:v>
                      </c:pt>
                      <c:pt idx="5367">
                        <c:v>45040.10449056713</c:v>
                      </c:pt>
                      <c:pt idx="5368">
                        <c:v>45040.114907291667</c:v>
                      </c:pt>
                      <c:pt idx="5369">
                        <c:v>45040.125324016204</c:v>
                      </c:pt>
                      <c:pt idx="5370">
                        <c:v>45040.135740740741</c:v>
                      </c:pt>
                      <c:pt idx="5371">
                        <c:v>45040.146157465279</c:v>
                      </c:pt>
                      <c:pt idx="5372">
                        <c:v>45040.156574189816</c:v>
                      </c:pt>
                      <c:pt idx="5373">
                        <c:v>45040.166990914353</c:v>
                      </c:pt>
                      <c:pt idx="5374">
                        <c:v>45040.17740763889</c:v>
                      </c:pt>
                      <c:pt idx="5375">
                        <c:v>45040.187824363427</c:v>
                      </c:pt>
                      <c:pt idx="5376">
                        <c:v>45040.198241087965</c:v>
                      </c:pt>
                      <c:pt idx="5377">
                        <c:v>45040.208657812502</c:v>
                      </c:pt>
                      <c:pt idx="5378">
                        <c:v>45040.219074537039</c:v>
                      </c:pt>
                      <c:pt idx="5379">
                        <c:v>45040.229491261576</c:v>
                      </c:pt>
                      <c:pt idx="5380">
                        <c:v>45040.239907986113</c:v>
                      </c:pt>
                      <c:pt idx="5381">
                        <c:v>45040.250324710651</c:v>
                      </c:pt>
                      <c:pt idx="5382">
                        <c:v>45040.260741435188</c:v>
                      </c:pt>
                      <c:pt idx="5383">
                        <c:v>45040.271158159725</c:v>
                      </c:pt>
                      <c:pt idx="5384">
                        <c:v>45040.281574884262</c:v>
                      </c:pt>
                      <c:pt idx="5385">
                        <c:v>45040.291991608799</c:v>
                      </c:pt>
                      <c:pt idx="5386">
                        <c:v>45040.302408333337</c:v>
                      </c:pt>
                      <c:pt idx="5387">
                        <c:v>45040.312825057874</c:v>
                      </c:pt>
                      <c:pt idx="5388">
                        <c:v>45040.323241782404</c:v>
                      </c:pt>
                      <c:pt idx="5389">
                        <c:v>45040.333658506941</c:v>
                      </c:pt>
                      <c:pt idx="5390">
                        <c:v>45040.344075231478</c:v>
                      </c:pt>
                      <c:pt idx="5391">
                        <c:v>45040.354491956015</c:v>
                      </c:pt>
                      <c:pt idx="5392">
                        <c:v>45040.364908680553</c:v>
                      </c:pt>
                      <c:pt idx="5393">
                        <c:v>45040.37532540509</c:v>
                      </c:pt>
                      <c:pt idx="5394">
                        <c:v>45040.385742129627</c:v>
                      </c:pt>
                      <c:pt idx="5395">
                        <c:v>45040.396158854164</c:v>
                      </c:pt>
                      <c:pt idx="5396">
                        <c:v>45040.406575578701</c:v>
                      </c:pt>
                      <c:pt idx="5397">
                        <c:v>45040.416992303239</c:v>
                      </c:pt>
                      <c:pt idx="5398">
                        <c:v>45040.427409027776</c:v>
                      </c:pt>
                      <c:pt idx="5399">
                        <c:v>45040.437825752313</c:v>
                      </c:pt>
                      <c:pt idx="5400">
                        <c:v>45040.44824247685</c:v>
                      </c:pt>
                      <c:pt idx="5401">
                        <c:v>45040.458659201387</c:v>
                      </c:pt>
                      <c:pt idx="5402">
                        <c:v>45040.469075925925</c:v>
                      </c:pt>
                      <c:pt idx="5403">
                        <c:v>45040.479492650462</c:v>
                      </c:pt>
                      <c:pt idx="5404">
                        <c:v>45040.489909374999</c:v>
                      </c:pt>
                      <c:pt idx="5405">
                        <c:v>45040.500326099536</c:v>
                      </c:pt>
                      <c:pt idx="5406">
                        <c:v>45040.510742824074</c:v>
                      </c:pt>
                      <c:pt idx="5407">
                        <c:v>45040.521159548611</c:v>
                      </c:pt>
                      <c:pt idx="5408">
                        <c:v>45040.531576273148</c:v>
                      </c:pt>
                      <c:pt idx="5409">
                        <c:v>45040.541992997685</c:v>
                      </c:pt>
                      <c:pt idx="5410">
                        <c:v>45040.552409722222</c:v>
                      </c:pt>
                      <c:pt idx="5411">
                        <c:v>45040.56282644676</c:v>
                      </c:pt>
                      <c:pt idx="5412">
                        <c:v>45040.573243171297</c:v>
                      </c:pt>
                      <c:pt idx="5413">
                        <c:v>45040.583659895834</c:v>
                      </c:pt>
                      <c:pt idx="5414">
                        <c:v>45040.594076620371</c:v>
                      </c:pt>
                      <c:pt idx="5415">
                        <c:v>45040.604493344908</c:v>
                      </c:pt>
                      <c:pt idx="5416">
                        <c:v>45040.614910069446</c:v>
                      </c:pt>
                      <c:pt idx="5417">
                        <c:v>45040.625326793983</c:v>
                      </c:pt>
                      <c:pt idx="5418">
                        <c:v>45040.63574351852</c:v>
                      </c:pt>
                      <c:pt idx="5419">
                        <c:v>45040.646160243057</c:v>
                      </c:pt>
                      <c:pt idx="5420">
                        <c:v>45040.656576967594</c:v>
                      </c:pt>
                      <c:pt idx="5421">
                        <c:v>45040.666993692132</c:v>
                      </c:pt>
                      <c:pt idx="5422">
                        <c:v>45040.677410416669</c:v>
                      </c:pt>
                      <c:pt idx="5423">
                        <c:v>45040.687827141206</c:v>
                      </c:pt>
                      <c:pt idx="5424">
                        <c:v>45040.698243865743</c:v>
                      </c:pt>
                      <c:pt idx="5425">
                        <c:v>45040.70866059028</c:v>
                      </c:pt>
                      <c:pt idx="5426">
                        <c:v>45040.719077314818</c:v>
                      </c:pt>
                      <c:pt idx="5427">
                        <c:v>45040.729494039355</c:v>
                      </c:pt>
                      <c:pt idx="5428">
                        <c:v>45040.739910763892</c:v>
                      </c:pt>
                      <c:pt idx="5429">
                        <c:v>45040.750327488429</c:v>
                      </c:pt>
                      <c:pt idx="5430">
                        <c:v>45040.760744212967</c:v>
                      </c:pt>
                      <c:pt idx="5431">
                        <c:v>45040.771160937496</c:v>
                      </c:pt>
                      <c:pt idx="5432">
                        <c:v>45040.781577662034</c:v>
                      </c:pt>
                      <c:pt idx="5433">
                        <c:v>45040.791994386571</c:v>
                      </c:pt>
                      <c:pt idx="5434">
                        <c:v>45040.802411111108</c:v>
                      </c:pt>
                      <c:pt idx="5435">
                        <c:v>45040.812827835645</c:v>
                      </c:pt>
                      <c:pt idx="5436">
                        <c:v>45040.823244560183</c:v>
                      </c:pt>
                      <c:pt idx="5437">
                        <c:v>45040.83366128472</c:v>
                      </c:pt>
                      <c:pt idx="5438">
                        <c:v>45040.844078009257</c:v>
                      </c:pt>
                      <c:pt idx="5439">
                        <c:v>45040.854494733794</c:v>
                      </c:pt>
                      <c:pt idx="5440">
                        <c:v>45040.864911458331</c:v>
                      </c:pt>
                      <c:pt idx="5441">
                        <c:v>45040.875328182869</c:v>
                      </c:pt>
                      <c:pt idx="5442">
                        <c:v>45040.885744907406</c:v>
                      </c:pt>
                      <c:pt idx="5443">
                        <c:v>45040.896161631943</c:v>
                      </c:pt>
                      <c:pt idx="5444">
                        <c:v>45040.90657835648</c:v>
                      </c:pt>
                      <c:pt idx="5445">
                        <c:v>45040.916995081017</c:v>
                      </c:pt>
                      <c:pt idx="5446">
                        <c:v>45040.927411805555</c:v>
                      </c:pt>
                      <c:pt idx="5447">
                        <c:v>45040.937828530092</c:v>
                      </c:pt>
                      <c:pt idx="5448">
                        <c:v>45040.948245254629</c:v>
                      </c:pt>
                      <c:pt idx="5449">
                        <c:v>45040.958661979166</c:v>
                      </c:pt>
                      <c:pt idx="5450">
                        <c:v>45040.969078703703</c:v>
                      </c:pt>
                      <c:pt idx="5451">
                        <c:v>45040.979495428241</c:v>
                      </c:pt>
                      <c:pt idx="5452">
                        <c:v>45040.989912152778</c:v>
                      </c:pt>
                      <c:pt idx="5453">
                        <c:v>45041.000328877315</c:v>
                      </c:pt>
                      <c:pt idx="5454">
                        <c:v>45041.010745601852</c:v>
                      </c:pt>
                      <c:pt idx="5455">
                        <c:v>45041.021162326389</c:v>
                      </c:pt>
                      <c:pt idx="5456">
                        <c:v>45041.031579050927</c:v>
                      </c:pt>
                      <c:pt idx="5457">
                        <c:v>45041.041995775464</c:v>
                      </c:pt>
                      <c:pt idx="5458">
                        <c:v>45041.052412500001</c:v>
                      </c:pt>
                      <c:pt idx="5459">
                        <c:v>45041.062829224538</c:v>
                      </c:pt>
                      <c:pt idx="5460">
                        <c:v>45041.073245949075</c:v>
                      </c:pt>
                      <c:pt idx="5461">
                        <c:v>45041.083662673613</c:v>
                      </c:pt>
                      <c:pt idx="5462">
                        <c:v>45041.09407939815</c:v>
                      </c:pt>
                      <c:pt idx="5463">
                        <c:v>45041.104496122687</c:v>
                      </c:pt>
                      <c:pt idx="5464">
                        <c:v>45041.114912847224</c:v>
                      </c:pt>
                      <c:pt idx="5465">
                        <c:v>45041.125329571762</c:v>
                      </c:pt>
                      <c:pt idx="5466">
                        <c:v>45041.135746296299</c:v>
                      </c:pt>
                      <c:pt idx="5467">
                        <c:v>45041.146163020836</c:v>
                      </c:pt>
                      <c:pt idx="5468">
                        <c:v>45041.156579745373</c:v>
                      </c:pt>
                      <c:pt idx="5469">
                        <c:v>45041.16699646991</c:v>
                      </c:pt>
                      <c:pt idx="5470">
                        <c:v>45041.177413194448</c:v>
                      </c:pt>
                      <c:pt idx="5471">
                        <c:v>45041.187829918985</c:v>
                      </c:pt>
                      <c:pt idx="5472">
                        <c:v>45041.198246643522</c:v>
                      </c:pt>
                      <c:pt idx="5473">
                        <c:v>45041.208663368052</c:v>
                      </c:pt>
                      <c:pt idx="5474">
                        <c:v>45041.219080092589</c:v>
                      </c:pt>
                      <c:pt idx="5475">
                        <c:v>45041.229496817126</c:v>
                      </c:pt>
                      <c:pt idx="5476">
                        <c:v>45041.239913541664</c:v>
                      </c:pt>
                      <c:pt idx="5477">
                        <c:v>45041.250330266201</c:v>
                      </c:pt>
                      <c:pt idx="5478">
                        <c:v>45041.260746990738</c:v>
                      </c:pt>
                      <c:pt idx="5479">
                        <c:v>45041.271163715275</c:v>
                      </c:pt>
                      <c:pt idx="5480">
                        <c:v>45041.281580439812</c:v>
                      </c:pt>
                      <c:pt idx="5481">
                        <c:v>45041.29199716435</c:v>
                      </c:pt>
                      <c:pt idx="5482">
                        <c:v>45041.302413888887</c:v>
                      </c:pt>
                      <c:pt idx="5483">
                        <c:v>45041.312830613424</c:v>
                      </c:pt>
                      <c:pt idx="5484">
                        <c:v>45041.323247337961</c:v>
                      </c:pt>
                      <c:pt idx="5485">
                        <c:v>45041.333664062498</c:v>
                      </c:pt>
                      <c:pt idx="5486">
                        <c:v>45041.344080787036</c:v>
                      </c:pt>
                      <c:pt idx="5487">
                        <c:v>45041.354497511573</c:v>
                      </c:pt>
                      <c:pt idx="5488">
                        <c:v>45041.36491423611</c:v>
                      </c:pt>
                      <c:pt idx="5489">
                        <c:v>45041.375330960647</c:v>
                      </c:pt>
                      <c:pt idx="5490">
                        <c:v>45041.385747685184</c:v>
                      </c:pt>
                      <c:pt idx="5491">
                        <c:v>45041.396164409722</c:v>
                      </c:pt>
                      <c:pt idx="5492">
                        <c:v>45041.406581134259</c:v>
                      </c:pt>
                      <c:pt idx="5493">
                        <c:v>45041.416997858796</c:v>
                      </c:pt>
                      <c:pt idx="5494">
                        <c:v>45041.427414583333</c:v>
                      </c:pt>
                      <c:pt idx="5495">
                        <c:v>45041.437831307871</c:v>
                      </c:pt>
                      <c:pt idx="5496">
                        <c:v>45041.448248032408</c:v>
                      </c:pt>
                      <c:pt idx="5497">
                        <c:v>45041.458664756945</c:v>
                      </c:pt>
                      <c:pt idx="5498">
                        <c:v>45041.469081481482</c:v>
                      </c:pt>
                      <c:pt idx="5499">
                        <c:v>45041.479498206019</c:v>
                      </c:pt>
                      <c:pt idx="5500">
                        <c:v>45041.489914930557</c:v>
                      </c:pt>
                      <c:pt idx="5501">
                        <c:v>45041.500331655094</c:v>
                      </c:pt>
                      <c:pt idx="5502">
                        <c:v>45041.510748379631</c:v>
                      </c:pt>
                      <c:pt idx="5503">
                        <c:v>45041.521165104168</c:v>
                      </c:pt>
                      <c:pt idx="5504">
                        <c:v>45041.531581828705</c:v>
                      </c:pt>
                      <c:pt idx="5505">
                        <c:v>45041.541998553243</c:v>
                      </c:pt>
                      <c:pt idx="5506">
                        <c:v>45041.55241527778</c:v>
                      </c:pt>
                      <c:pt idx="5507">
                        <c:v>45041.562832002317</c:v>
                      </c:pt>
                      <c:pt idx="5508">
                        <c:v>45041.573248726854</c:v>
                      </c:pt>
                      <c:pt idx="5509">
                        <c:v>45041.583665451391</c:v>
                      </c:pt>
                      <c:pt idx="5510">
                        <c:v>45041.594082175929</c:v>
                      </c:pt>
                      <c:pt idx="5511">
                        <c:v>45041.604498900466</c:v>
                      </c:pt>
                      <c:pt idx="5512">
                        <c:v>45041.614915625003</c:v>
                      </c:pt>
                      <c:pt idx="5513">
                        <c:v>45041.62533234954</c:v>
                      </c:pt>
                      <c:pt idx="5514">
                        <c:v>45041.635749074077</c:v>
                      </c:pt>
                      <c:pt idx="5515">
                        <c:v>45041.646165798615</c:v>
                      </c:pt>
                      <c:pt idx="5516">
                        <c:v>45041.656582523145</c:v>
                      </c:pt>
                      <c:pt idx="5517">
                        <c:v>45041.666999247682</c:v>
                      </c:pt>
                      <c:pt idx="5518">
                        <c:v>45041.677415972219</c:v>
                      </c:pt>
                      <c:pt idx="5519">
                        <c:v>45041.687832696756</c:v>
                      </c:pt>
                      <c:pt idx="5520">
                        <c:v>45041.698249421293</c:v>
                      </c:pt>
                      <c:pt idx="5521">
                        <c:v>45041.708666145831</c:v>
                      </c:pt>
                      <c:pt idx="5522">
                        <c:v>45041.719082870368</c:v>
                      </c:pt>
                      <c:pt idx="5523">
                        <c:v>45041.729499594905</c:v>
                      </c:pt>
                      <c:pt idx="5524">
                        <c:v>45041.739916319442</c:v>
                      </c:pt>
                      <c:pt idx="5525">
                        <c:v>45041.750333043979</c:v>
                      </c:pt>
                      <c:pt idx="5526">
                        <c:v>45041.760749768517</c:v>
                      </c:pt>
                      <c:pt idx="5527">
                        <c:v>45041.771166493054</c:v>
                      </c:pt>
                      <c:pt idx="5528">
                        <c:v>45041.781583217591</c:v>
                      </c:pt>
                      <c:pt idx="5529">
                        <c:v>45041.791999942128</c:v>
                      </c:pt>
                      <c:pt idx="5530">
                        <c:v>45041.802416666666</c:v>
                      </c:pt>
                      <c:pt idx="5531">
                        <c:v>45041.812833391203</c:v>
                      </c:pt>
                      <c:pt idx="5532">
                        <c:v>45041.82325011574</c:v>
                      </c:pt>
                      <c:pt idx="5533">
                        <c:v>45041.833666840277</c:v>
                      </c:pt>
                      <c:pt idx="5534">
                        <c:v>45041.844083564814</c:v>
                      </c:pt>
                      <c:pt idx="5535">
                        <c:v>45041.854500289352</c:v>
                      </c:pt>
                      <c:pt idx="5536">
                        <c:v>45041.864917013889</c:v>
                      </c:pt>
                      <c:pt idx="5537">
                        <c:v>45041.875333738426</c:v>
                      </c:pt>
                      <c:pt idx="5538">
                        <c:v>45041.885750462963</c:v>
                      </c:pt>
                      <c:pt idx="5539">
                        <c:v>45041.8961671875</c:v>
                      </c:pt>
                      <c:pt idx="5540">
                        <c:v>45041.906583912038</c:v>
                      </c:pt>
                      <c:pt idx="5541">
                        <c:v>45041.917000636575</c:v>
                      </c:pt>
                      <c:pt idx="5542">
                        <c:v>45041.927417361112</c:v>
                      </c:pt>
                      <c:pt idx="5543">
                        <c:v>45041.937834085649</c:v>
                      </c:pt>
                      <c:pt idx="5544">
                        <c:v>45041.948250810186</c:v>
                      </c:pt>
                      <c:pt idx="5545">
                        <c:v>45041.958667534724</c:v>
                      </c:pt>
                      <c:pt idx="5546">
                        <c:v>45041.969084259261</c:v>
                      </c:pt>
                      <c:pt idx="5547">
                        <c:v>45041.979500983798</c:v>
                      </c:pt>
                      <c:pt idx="5548">
                        <c:v>45041.989917708335</c:v>
                      </c:pt>
                      <c:pt idx="5549">
                        <c:v>45042.000334432872</c:v>
                      </c:pt>
                      <c:pt idx="5550">
                        <c:v>45042.01075115741</c:v>
                      </c:pt>
                      <c:pt idx="5551">
                        <c:v>45042.021167881947</c:v>
                      </c:pt>
                      <c:pt idx="5552">
                        <c:v>45042.031584606484</c:v>
                      </c:pt>
                      <c:pt idx="5553">
                        <c:v>45042.042001331021</c:v>
                      </c:pt>
                      <c:pt idx="5554">
                        <c:v>45042.052418055559</c:v>
                      </c:pt>
                      <c:pt idx="5555">
                        <c:v>45042.062834780096</c:v>
                      </c:pt>
                      <c:pt idx="5556">
                        <c:v>45042.073251504633</c:v>
                      </c:pt>
                      <c:pt idx="5557">
                        <c:v>45042.08366822917</c:v>
                      </c:pt>
                      <c:pt idx="5558">
                        <c:v>45042.0940849537</c:v>
                      </c:pt>
                      <c:pt idx="5559">
                        <c:v>45042.104501678237</c:v>
                      </c:pt>
                      <c:pt idx="5560">
                        <c:v>45042.114918402774</c:v>
                      </c:pt>
                      <c:pt idx="5561">
                        <c:v>45042.125335127312</c:v>
                      </c:pt>
                      <c:pt idx="5562">
                        <c:v>45042.135751851849</c:v>
                      </c:pt>
                      <c:pt idx="5563">
                        <c:v>45042.146168576386</c:v>
                      </c:pt>
                      <c:pt idx="5564">
                        <c:v>45042.156585300923</c:v>
                      </c:pt>
                      <c:pt idx="5565">
                        <c:v>45042.167002025461</c:v>
                      </c:pt>
                      <c:pt idx="5566">
                        <c:v>45042.177418749998</c:v>
                      </c:pt>
                      <c:pt idx="5567">
                        <c:v>45042.187835474535</c:v>
                      </c:pt>
                      <c:pt idx="5568">
                        <c:v>45042.198252199072</c:v>
                      </c:pt>
                      <c:pt idx="5569">
                        <c:v>45042.208668923609</c:v>
                      </c:pt>
                      <c:pt idx="5570">
                        <c:v>45042.219085648147</c:v>
                      </c:pt>
                      <c:pt idx="5571">
                        <c:v>45042.229502372684</c:v>
                      </c:pt>
                      <c:pt idx="5572">
                        <c:v>45042.239919097221</c:v>
                      </c:pt>
                      <c:pt idx="5573">
                        <c:v>45042.250335821758</c:v>
                      </c:pt>
                      <c:pt idx="5574">
                        <c:v>45042.260752546295</c:v>
                      </c:pt>
                      <c:pt idx="5575">
                        <c:v>45042.271169270833</c:v>
                      </c:pt>
                      <c:pt idx="5576">
                        <c:v>45042.28158599537</c:v>
                      </c:pt>
                      <c:pt idx="5577">
                        <c:v>45042.292002719907</c:v>
                      </c:pt>
                      <c:pt idx="5578">
                        <c:v>45042.302419444444</c:v>
                      </c:pt>
                      <c:pt idx="5579">
                        <c:v>45042.312836168981</c:v>
                      </c:pt>
                      <c:pt idx="5580">
                        <c:v>45042.323252893519</c:v>
                      </c:pt>
                      <c:pt idx="5581">
                        <c:v>45042.333669618056</c:v>
                      </c:pt>
                      <c:pt idx="5582">
                        <c:v>45042.344086342593</c:v>
                      </c:pt>
                      <c:pt idx="5583">
                        <c:v>45042.35450306713</c:v>
                      </c:pt>
                      <c:pt idx="5584">
                        <c:v>45042.364919791667</c:v>
                      </c:pt>
                      <c:pt idx="5585">
                        <c:v>45042.375336516205</c:v>
                      </c:pt>
                      <c:pt idx="5586">
                        <c:v>45042.385753240742</c:v>
                      </c:pt>
                      <c:pt idx="5587">
                        <c:v>45042.396169965279</c:v>
                      </c:pt>
                      <c:pt idx="5588">
                        <c:v>45042.406586689816</c:v>
                      </c:pt>
                      <c:pt idx="5589">
                        <c:v>45042.417003414354</c:v>
                      </c:pt>
                      <c:pt idx="5590">
                        <c:v>45042.427420138891</c:v>
                      </c:pt>
                      <c:pt idx="5591">
                        <c:v>45042.437836863428</c:v>
                      </c:pt>
                      <c:pt idx="5592">
                        <c:v>45042.448253587965</c:v>
                      </c:pt>
                      <c:pt idx="5593">
                        <c:v>45042.458670312502</c:v>
                      </c:pt>
                      <c:pt idx="5594">
                        <c:v>45042.46908703704</c:v>
                      </c:pt>
                      <c:pt idx="5595">
                        <c:v>45042.479503761577</c:v>
                      </c:pt>
                      <c:pt idx="5596">
                        <c:v>45042.489920486114</c:v>
                      </c:pt>
                      <c:pt idx="5597">
                        <c:v>45042.500337210651</c:v>
                      </c:pt>
                      <c:pt idx="5598">
                        <c:v>45042.510753935188</c:v>
                      </c:pt>
                      <c:pt idx="5599">
                        <c:v>45042.521170659726</c:v>
                      </c:pt>
                      <c:pt idx="5600">
                        <c:v>45042.531587384263</c:v>
                      </c:pt>
                      <c:pt idx="5601">
                        <c:v>45042.542004108793</c:v>
                      </c:pt>
                      <c:pt idx="5602">
                        <c:v>45042.55242083333</c:v>
                      </c:pt>
                      <c:pt idx="5603">
                        <c:v>45042.562837557867</c:v>
                      </c:pt>
                      <c:pt idx="5604">
                        <c:v>45042.573254282404</c:v>
                      </c:pt>
                      <c:pt idx="5605">
                        <c:v>45042.583671006942</c:v>
                      </c:pt>
                      <c:pt idx="5606">
                        <c:v>45042.594087731479</c:v>
                      </c:pt>
                      <c:pt idx="5607">
                        <c:v>45042.604504456016</c:v>
                      </c:pt>
                      <c:pt idx="5608">
                        <c:v>45042.614921180553</c:v>
                      </c:pt>
                      <c:pt idx="5609">
                        <c:v>45042.62533790509</c:v>
                      </c:pt>
                      <c:pt idx="5610">
                        <c:v>45042.635754629628</c:v>
                      </c:pt>
                      <c:pt idx="5611">
                        <c:v>45042.646171354165</c:v>
                      </c:pt>
                      <c:pt idx="5612">
                        <c:v>45042.656588078702</c:v>
                      </c:pt>
                      <c:pt idx="5613">
                        <c:v>45042.667004803239</c:v>
                      </c:pt>
                      <c:pt idx="5614">
                        <c:v>45042.677421527776</c:v>
                      </c:pt>
                      <c:pt idx="5615">
                        <c:v>45042.687838252314</c:v>
                      </c:pt>
                      <c:pt idx="5616">
                        <c:v>45042.698254976851</c:v>
                      </c:pt>
                      <c:pt idx="5617">
                        <c:v>45042.708671701388</c:v>
                      </c:pt>
                      <c:pt idx="5618">
                        <c:v>45042.719088425925</c:v>
                      </c:pt>
                      <c:pt idx="5619">
                        <c:v>45042.729505150463</c:v>
                      </c:pt>
                      <c:pt idx="5620">
                        <c:v>45042.739921875</c:v>
                      </c:pt>
                      <c:pt idx="5621">
                        <c:v>45042.750338599537</c:v>
                      </c:pt>
                      <c:pt idx="5622">
                        <c:v>45042.760755324074</c:v>
                      </c:pt>
                      <c:pt idx="5623">
                        <c:v>45042.771172048611</c:v>
                      </c:pt>
                      <c:pt idx="5624">
                        <c:v>45042.781588773149</c:v>
                      </c:pt>
                      <c:pt idx="5625">
                        <c:v>45042.792005497686</c:v>
                      </c:pt>
                      <c:pt idx="5626">
                        <c:v>45042.802422222223</c:v>
                      </c:pt>
                      <c:pt idx="5627">
                        <c:v>45042.81283894676</c:v>
                      </c:pt>
                      <c:pt idx="5628">
                        <c:v>45042.823255671297</c:v>
                      </c:pt>
                      <c:pt idx="5629">
                        <c:v>45042.833672395835</c:v>
                      </c:pt>
                      <c:pt idx="5630">
                        <c:v>45042.844089120372</c:v>
                      </c:pt>
                      <c:pt idx="5631">
                        <c:v>45042.854505844909</c:v>
                      </c:pt>
                      <c:pt idx="5632">
                        <c:v>45042.864922569446</c:v>
                      </c:pt>
                      <c:pt idx="5633">
                        <c:v>45042.875339293983</c:v>
                      </c:pt>
                      <c:pt idx="5634">
                        <c:v>45042.885756018521</c:v>
                      </c:pt>
                      <c:pt idx="5635">
                        <c:v>45042.896172743058</c:v>
                      </c:pt>
                      <c:pt idx="5636">
                        <c:v>45042.906589467595</c:v>
                      </c:pt>
                      <c:pt idx="5637">
                        <c:v>45042.917006192132</c:v>
                      </c:pt>
                      <c:pt idx="5638">
                        <c:v>45042.927422916669</c:v>
                      </c:pt>
                      <c:pt idx="5639">
                        <c:v>45042.937839641207</c:v>
                      </c:pt>
                      <c:pt idx="5640">
                        <c:v>45042.948256365744</c:v>
                      </c:pt>
                      <c:pt idx="5641">
                        <c:v>45042.958673090281</c:v>
                      </c:pt>
                      <c:pt idx="5642">
                        <c:v>45042.969089814818</c:v>
                      </c:pt>
                      <c:pt idx="5643">
                        <c:v>45042.979506539348</c:v>
                      </c:pt>
                      <c:pt idx="5644">
                        <c:v>45042.989923263885</c:v>
                      </c:pt>
                      <c:pt idx="5645">
                        <c:v>45043.000339988423</c:v>
                      </c:pt>
                      <c:pt idx="5646">
                        <c:v>45043.01075671296</c:v>
                      </c:pt>
                      <c:pt idx="5647">
                        <c:v>45043.021173437497</c:v>
                      </c:pt>
                      <c:pt idx="5648">
                        <c:v>45043.031590162034</c:v>
                      </c:pt>
                      <c:pt idx="5649">
                        <c:v>45043.042006886571</c:v>
                      </c:pt>
                      <c:pt idx="5650">
                        <c:v>45043.052423611109</c:v>
                      </c:pt>
                      <c:pt idx="5651">
                        <c:v>45043.062840335646</c:v>
                      </c:pt>
                      <c:pt idx="5652">
                        <c:v>45043.073257060183</c:v>
                      </c:pt>
                      <c:pt idx="5653">
                        <c:v>45043.08367378472</c:v>
                      </c:pt>
                      <c:pt idx="5654">
                        <c:v>45043.094090509258</c:v>
                      </c:pt>
                      <c:pt idx="5655">
                        <c:v>45043.104507233795</c:v>
                      </c:pt>
                      <c:pt idx="5656">
                        <c:v>45043.114923958332</c:v>
                      </c:pt>
                      <c:pt idx="5657">
                        <c:v>45043.125340682869</c:v>
                      </c:pt>
                      <c:pt idx="5658">
                        <c:v>45043.135757407406</c:v>
                      </c:pt>
                      <c:pt idx="5659">
                        <c:v>45043.146174131944</c:v>
                      </c:pt>
                      <c:pt idx="5660">
                        <c:v>45043.156590856481</c:v>
                      </c:pt>
                      <c:pt idx="5661">
                        <c:v>45043.167007581018</c:v>
                      </c:pt>
                      <c:pt idx="5662">
                        <c:v>45043.177424305555</c:v>
                      </c:pt>
                      <c:pt idx="5663">
                        <c:v>45043.187841030092</c:v>
                      </c:pt>
                      <c:pt idx="5664">
                        <c:v>45043.19825775463</c:v>
                      </c:pt>
                      <c:pt idx="5665">
                        <c:v>45043.208674479167</c:v>
                      </c:pt>
                      <c:pt idx="5666">
                        <c:v>45043.219091203704</c:v>
                      </c:pt>
                      <c:pt idx="5667">
                        <c:v>45043.229507928241</c:v>
                      </c:pt>
                      <c:pt idx="5668">
                        <c:v>45043.239924652778</c:v>
                      </c:pt>
                      <c:pt idx="5669">
                        <c:v>45043.250341377316</c:v>
                      </c:pt>
                      <c:pt idx="5670">
                        <c:v>45043.260758101853</c:v>
                      </c:pt>
                      <c:pt idx="5671">
                        <c:v>45043.27117482639</c:v>
                      </c:pt>
                      <c:pt idx="5672">
                        <c:v>45043.281591550927</c:v>
                      </c:pt>
                      <c:pt idx="5673">
                        <c:v>45043.292008275464</c:v>
                      </c:pt>
                      <c:pt idx="5674">
                        <c:v>45043.302425000002</c:v>
                      </c:pt>
                      <c:pt idx="5675">
                        <c:v>45043.312841724539</c:v>
                      </c:pt>
                      <c:pt idx="5676">
                        <c:v>45043.323258449076</c:v>
                      </c:pt>
                      <c:pt idx="5677">
                        <c:v>45043.333675173613</c:v>
                      </c:pt>
                      <c:pt idx="5678">
                        <c:v>45043.344091898151</c:v>
                      </c:pt>
                      <c:pt idx="5679">
                        <c:v>45043.354508622688</c:v>
                      </c:pt>
                      <c:pt idx="5680">
                        <c:v>45043.364925347225</c:v>
                      </c:pt>
                      <c:pt idx="5681">
                        <c:v>45043.375342071762</c:v>
                      </c:pt>
                      <c:pt idx="5682">
                        <c:v>45043.385758796299</c:v>
                      </c:pt>
                      <c:pt idx="5683">
                        <c:v>45043.396175520837</c:v>
                      </c:pt>
                      <c:pt idx="5684">
                        <c:v>45043.406592245374</c:v>
                      </c:pt>
                      <c:pt idx="5685">
                        <c:v>45043.417008969911</c:v>
                      </c:pt>
                      <c:pt idx="5686">
                        <c:v>45043.427425694441</c:v>
                      </c:pt>
                      <c:pt idx="5687">
                        <c:v>45043.437842418978</c:v>
                      </c:pt>
                      <c:pt idx="5688">
                        <c:v>45043.448259143515</c:v>
                      </c:pt>
                      <c:pt idx="5689">
                        <c:v>45043.458675868053</c:v>
                      </c:pt>
                      <c:pt idx="5690">
                        <c:v>45043.46909259259</c:v>
                      </c:pt>
                      <c:pt idx="5691">
                        <c:v>45043.479509317127</c:v>
                      </c:pt>
                      <c:pt idx="5692">
                        <c:v>45043.489926041664</c:v>
                      </c:pt>
                      <c:pt idx="5693">
                        <c:v>45043.500342766201</c:v>
                      </c:pt>
                      <c:pt idx="5694">
                        <c:v>45043.510759490739</c:v>
                      </c:pt>
                      <c:pt idx="5695">
                        <c:v>45043.521176215276</c:v>
                      </c:pt>
                      <c:pt idx="5696">
                        <c:v>45043.531592939813</c:v>
                      </c:pt>
                      <c:pt idx="5697">
                        <c:v>45043.54200966435</c:v>
                      </c:pt>
                      <c:pt idx="5698">
                        <c:v>45043.552426388887</c:v>
                      </c:pt>
                      <c:pt idx="5699">
                        <c:v>45043.562843113425</c:v>
                      </c:pt>
                      <c:pt idx="5700">
                        <c:v>45043.573259837962</c:v>
                      </c:pt>
                      <c:pt idx="5701">
                        <c:v>45043.583676562499</c:v>
                      </c:pt>
                      <c:pt idx="5702">
                        <c:v>45043.594093287036</c:v>
                      </c:pt>
                      <c:pt idx="5703">
                        <c:v>45043.604510011573</c:v>
                      </c:pt>
                      <c:pt idx="5704">
                        <c:v>45043.614926736111</c:v>
                      </c:pt>
                      <c:pt idx="5705">
                        <c:v>45043.625343460648</c:v>
                      </c:pt>
                      <c:pt idx="5706">
                        <c:v>45043.635760185185</c:v>
                      </c:pt>
                      <c:pt idx="5707">
                        <c:v>45043.646176909722</c:v>
                      </c:pt>
                      <c:pt idx="5708">
                        <c:v>45043.656593634259</c:v>
                      </c:pt>
                      <c:pt idx="5709">
                        <c:v>45043.667010358797</c:v>
                      </c:pt>
                      <c:pt idx="5710">
                        <c:v>45043.677427083334</c:v>
                      </c:pt>
                      <c:pt idx="5711">
                        <c:v>45043.687843807871</c:v>
                      </c:pt>
                      <c:pt idx="5712">
                        <c:v>45043.698260532408</c:v>
                      </c:pt>
                      <c:pt idx="5713">
                        <c:v>45043.708677256946</c:v>
                      </c:pt>
                      <c:pt idx="5714">
                        <c:v>45043.719093981483</c:v>
                      </c:pt>
                      <c:pt idx="5715">
                        <c:v>45043.72951070602</c:v>
                      </c:pt>
                      <c:pt idx="5716">
                        <c:v>45043.739927430557</c:v>
                      </c:pt>
                      <c:pt idx="5717">
                        <c:v>45043.750344155094</c:v>
                      </c:pt>
                      <c:pt idx="5718">
                        <c:v>45043.760760879632</c:v>
                      </c:pt>
                      <c:pt idx="5719">
                        <c:v>45043.771177604169</c:v>
                      </c:pt>
                      <c:pt idx="5720">
                        <c:v>45043.781594328706</c:v>
                      </c:pt>
                      <c:pt idx="5721">
                        <c:v>45043.792011053243</c:v>
                      </c:pt>
                      <c:pt idx="5722">
                        <c:v>45043.80242777778</c:v>
                      </c:pt>
                      <c:pt idx="5723">
                        <c:v>45043.812844502318</c:v>
                      </c:pt>
                      <c:pt idx="5724">
                        <c:v>45043.823261226855</c:v>
                      </c:pt>
                      <c:pt idx="5725">
                        <c:v>45043.833677951392</c:v>
                      </c:pt>
                      <c:pt idx="5726">
                        <c:v>45043.844094675929</c:v>
                      </c:pt>
                      <c:pt idx="5727">
                        <c:v>45043.854511400466</c:v>
                      </c:pt>
                      <c:pt idx="5728">
                        <c:v>45043.864928124996</c:v>
                      </c:pt>
                      <c:pt idx="5729">
                        <c:v>45043.875344849534</c:v>
                      </c:pt>
                      <c:pt idx="5730">
                        <c:v>45043.885761574071</c:v>
                      </c:pt>
                      <c:pt idx="5731">
                        <c:v>45043.896178298608</c:v>
                      </c:pt>
                      <c:pt idx="5732">
                        <c:v>45043.906595023145</c:v>
                      </c:pt>
                      <c:pt idx="5733">
                        <c:v>45043.917011747682</c:v>
                      </c:pt>
                      <c:pt idx="5734">
                        <c:v>45043.92742847222</c:v>
                      </c:pt>
                      <c:pt idx="5735">
                        <c:v>45043.937845196757</c:v>
                      </c:pt>
                      <c:pt idx="5736">
                        <c:v>45043.948261921294</c:v>
                      </c:pt>
                      <c:pt idx="5737">
                        <c:v>45043.958678645831</c:v>
                      </c:pt>
                      <c:pt idx="5738">
                        <c:v>45043.969095370368</c:v>
                      </c:pt>
                      <c:pt idx="5739">
                        <c:v>45043.979512094906</c:v>
                      </c:pt>
                      <c:pt idx="5740">
                        <c:v>45043.989928819443</c:v>
                      </c:pt>
                      <c:pt idx="5741">
                        <c:v>45044.00034554398</c:v>
                      </c:pt>
                      <c:pt idx="5742">
                        <c:v>45044.010762268517</c:v>
                      </c:pt>
                      <c:pt idx="5743">
                        <c:v>45044.021178993054</c:v>
                      </c:pt>
                      <c:pt idx="5744">
                        <c:v>45044.031595717592</c:v>
                      </c:pt>
                      <c:pt idx="5745">
                        <c:v>45044.042012442129</c:v>
                      </c:pt>
                      <c:pt idx="5746">
                        <c:v>45044.052429166666</c:v>
                      </c:pt>
                      <c:pt idx="5747">
                        <c:v>45044.062845891203</c:v>
                      </c:pt>
                      <c:pt idx="5748">
                        <c:v>45044.073262615741</c:v>
                      </c:pt>
                      <c:pt idx="5749">
                        <c:v>45044.083679340278</c:v>
                      </c:pt>
                      <c:pt idx="5750">
                        <c:v>45044.094096064815</c:v>
                      </c:pt>
                      <c:pt idx="5751">
                        <c:v>45044.104512789352</c:v>
                      </c:pt>
                      <c:pt idx="5752">
                        <c:v>45044.114929513889</c:v>
                      </c:pt>
                      <c:pt idx="5753">
                        <c:v>45044.125346238427</c:v>
                      </c:pt>
                      <c:pt idx="5754">
                        <c:v>45044.135762962964</c:v>
                      </c:pt>
                      <c:pt idx="5755">
                        <c:v>45044.146179687501</c:v>
                      </c:pt>
                      <c:pt idx="5756">
                        <c:v>45044.156596412038</c:v>
                      </c:pt>
                      <c:pt idx="5757">
                        <c:v>45044.167013136575</c:v>
                      </c:pt>
                      <c:pt idx="5758">
                        <c:v>45044.177429861113</c:v>
                      </c:pt>
                      <c:pt idx="5759">
                        <c:v>45044.18784658565</c:v>
                      </c:pt>
                      <c:pt idx="5760">
                        <c:v>45044.198263310187</c:v>
                      </c:pt>
                      <c:pt idx="5761">
                        <c:v>45044.208680034724</c:v>
                      </c:pt>
                      <c:pt idx="5762">
                        <c:v>45044.219096759261</c:v>
                      </c:pt>
                      <c:pt idx="5763">
                        <c:v>45044.229513483799</c:v>
                      </c:pt>
                      <c:pt idx="5764">
                        <c:v>45044.239930208336</c:v>
                      </c:pt>
                      <c:pt idx="5765">
                        <c:v>45044.250346932873</c:v>
                      </c:pt>
                      <c:pt idx="5766">
                        <c:v>45044.26076365741</c:v>
                      </c:pt>
                      <c:pt idx="5767">
                        <c:v>45044.271180381947</c:v>
                      </c:pt>
                      <c:pt idx="5768">
                        <c:v>45044.281597106485</c:v>
                      </c:pt>
                      <c:pt idx="5769">
                        <c:v>45044.292013831022</c:v>
                      </c:pt>
                      <c:pt idx="5770">
                        <c:v>45044.302430555559</c:v>
                      </c:pt>
                      <c:pt idx="5771">
                        <c:v>45044.312847280089</c:v>
                      </c:pt>
                      <c:pt idx="5772">
                        <c:v>45044.323264004626</c:v>
                      </c:pt>
                      <c:pt idx="5773">
                        <c:v>45044.333680729163</c:v>
                      </c:pt>
                      <c:pt idx="5774">
                        <c:v>45044.344097453701</c:v>
                      </c:pt>
                      <c:pt idx="5775">
                        <c:v>45044.354514178238</c:v>
                      </c:pt>
                      <c:pt idx="5776">
                        <c:v>45044.364930902775</c:v>
                      </c:pt>
                      <c:pt idx="5777">
                        <c:v>45044.375347627312</c:v>
                      </c:pt>
                      <c:pt idx="5778">
                        <c:v>45044.38576435185</c:v>
                      </c:pt>
                      <c:pt idx="5779">
                        <c:v>45044.396181076387</c:v>
                      </c:pt>
                      <c:pt idx="5780">
                        <c:v>45044.406597800924</c:v>
                      </c:pt>
                      <c:pt idx="5781">
                        <c:v>45044.417014525461</c:v>
                      </c:pt>
                      <c:pt idx="5782">
                        <c:v>45044.427431249998</c:v>
                      </c:pt>
                      <c:pt idx="5783">
                        <c:v>45044.437847974536</c:v>
                      </c:pt>
                      <c:pt idx="5784">
                        <c:v>45044.448264699073</c:v>
                      </c:pt>
                      <c:pt idx="5785">
                        <c:v>45044.45868142361</c:v>
                      </c:pt>
                      <c:pt idx="5786">
                        <c:v>45044.469098148147</c:v>
                      </c:pt>
                      <c:pt idx="5787">
                        <c:v>45044.479514872684</c:v>
                      </c:pt>
                      <c:pt idx="5788">
                        <c:v>45044.489931597222</c:v>
                      </c:pt>
                      <c:pt idx="5789">
                        <c:v>45044.500348321759</c:v>
                      </c:pt>
                      <c:pt idx="5790">
                        <c:v>45044.510765046296</c:v>
                      </c:pt>
                      <c:pt idx="5791">
                        <c:v>45044.521181770833</c:v>
                      </c:pt>
                      <c:pt idx="5792">
                        <c:v>45044.53159849537</c:v>
                      </c:pt>
                      <c:pt idx="5793">
                        <c:v>45044.542015219908</c:v>
                      </c:pt>
                      <c:pt idx="5794">
                        <c:v>45044.552431944445</c:v>
                      </c:pt>
                      <c:pt idx="5795">
                        <c:v>45044.562848668982</c:v>
                      </c:pt>
                      <c:pt idx="5796">
                        <c:v>45044.573265393519</c:v>
                      </c:pt>
                      <c:pt idx="5797">
                        <c:v>45044.583682118056</c:v>
                      </c:pt>
                      <c:pt idx="5798">
                        <c:v>45044.594098842594</c:v>
                      </c:pt>
                      <c:pt idx="5799">
                        <c:v>45044.604515567131</c:v>
                      </c:pt>
                      <c:pt idx="5800">
                        <c:v>45044.614932291668</c:v>
                      </c:pt>
                      <c:pt idx="5801">
                        <c:v>45044.625349016205</c:v>
                      </c:pt>
                      <c:pt idx="5802">
                        <c:v>45044.635765740742</c:v>
                      </c:pt>
                      <c:pt idx="5803">
                        <c:v>45044.64618246528</c:v>
                      </c:pt>
                      <c:pt idx="5804">
                        <c:v>45044.656599189817</c:v>
                      </c:pt>
                      <c:pt idx="5805">
                        <c:v>45044.667015914354</c:v>
                      </c:pt>
                      <c:pt idx="5806">
                        <c:v>45044.677432638891</c:v>
                      </c:pt>
                      <c:pt idx="5807">
                        <c:v>45044.687849363429</c:v>
                      </c:pt>
                      <c:pt idx="5808">
                        <c:v>45044.698266087966</c:v>
                      </c:pt>
                      <c:pt idx="5809">
                        <c:v>45044.708682812503</c:v>
                      </c:pt>
                      <c:pt idx="5810">
                        <c:v>45044.71909953704</c:v>
                      </c:pt>
                      <c:pt idx="5811">
                        <c:v>45044.729516261577</c:v>
                      </c:pt>
                      <c:pt idx="5812">
                        <c:v>45044.739932986115</c:v>
                      </c:pt>
                      <c:pt idx="5813">
                        <c:v>45044.750349710652</c:v>
                      </c:pt>
                      <c:pt idx="5814">
                        <c:v>45044.760766435182</c:v>
                      </c:pt>
                      <c:pt idx="5815">
                        <c:v>45044.771183159719</c:v>
                      </c:pt>
                      <c:pt idx="5816">
                        <c:v>45044.781599884256</c:v>
                      </c:pt>
                      <c:pt idx="5817">
                        <c:v>45044.792016608793</c:v>
                      </c:pt>
                      <c:pt idx="5818">
                        <c:v>45044.802433333331</c:v>
                      </c:pt>
                      <c:pt idx="5819">
                        <c:v>45044.812850057868</c:v>
                      </c:pt>
                      <c:pt idx="5820">
                        <c:v>45044.823266782405</c:v>
                      </c:pt>
                      <c:pt idx="5821">
                        <c:v>45044.833683506942</c:v>
                      </c:pt>
                      <c:pt idx="5822">
                        <c:v>45044.844100231479</c:v>
                      </c:pt>
                      <c:pt idx="5823">
                        <c:v>45044.854516956017</c:v>
                      </c:pt>
                      <c:pt idx="5824">
                        <c:v>45044.864933680554</c:v>
                      </c:pt>
                      <c:pt idx="5825">
                        <c:v>45044.875350405091</c:v>
                      </c:pt>
                      <c:pt idx="5826">
                        <c:v>45044.885767129628</c:v>
                      </c:pt>
                      <c:pt idx="5827">
                        <c:v>45044.896183854165</c:v>
                      </c:pt>
                      <c:pt idx="5828">
                        <c:v>45044.906600578703</c:v>
                      </c:pt>
                      <c:pt idx="5829">
                        <c:v>45044.91701730324</c:v>
                      </c:pt>
                      <c:pt idx="5830">
                        <c:v>45044.927434027777</c:v>
                      </c:pt>
                      <c:pt idx="5831">
                        <c:v>45044.937850752314</c:v>
                      </c:pt>
                      <c:pt idx="5832">
                        <c:v>45044.948267476851</c:v>
                      </c:pt>
                      <c:pt idx="5833">
                        <c:v>45044.958684201389</c:v>
                      </c:pt>
                      <c:pt idx="5834">
                        <c:v>45044.969100925926</c:v>
                      </c:pt>
                      <c:pt idx="5835">
                        <c:v>45044.979517650463</c:v>
                      </c:pt>
                      <c:pt idx="5836">
                        <c:v>45044.989934375</c:v>
                      </c:pt>
                      <c:pt idx="5837">
                        <c:v>45045.000351099538</c:v>
                      </c:pt>
                      <c:pt idx="5838">
                        <c:v>45045.010767824075</c:v>
                      </c:pt>
                      <c:pt idx="5839">
                        <c:v>45045.021184548612</c:v>
                      </c:pt>
                      <c:pt idx="5840">
                        <c:v>45045.031601273149</c:v>
                      </c:pt>
                      <c:pt idx="5841">
                        <c:v>45045.042017997686</c:v>
                      </c:pt>
                      <c:pt idx="5842">
                        <c:v>45045.052434722224</c:v>
                      </c:pt>
                      <c:pt idx="5843">
                        <c:v>45045.062851446761</c:v>
                      </c:pt>
                      <c:pt idx="5844">
                        <c:v>45045.073268171298</c:v>
                      </c:pt>
                      <c:pt idx="5845">
                        <c:v>45045.083684895835</c:v>
                      </c:pt>
                      <c:pt idx="5846">
                        <c:v>45045.094101620372</c:v>
                      </c:pt>
                      <c:pt idx="5847">
                        <c:v>45045.10451834491</c:v>
                      </c:pt>
                      <c:pt idx="5848">
                        <c:v>45045.114935069447</c:v>
                      </c:pt>
                      <c:pt idx="5849">
                        <c:v>45045.125351793984</c:v>
                      </c:pt>
                      <c:pt idx="5850">
                        <c:v>45045.135768518521</c:v>
                      </c:pt>
                      <c:pt idx="5851">
                        <c:v>45045.146185243058</c:v>
                      </c:pt>
                      <c:pt idx="5852">
                        <c:v>45045.156601967596</c:v>
                      </c:pt>
                      <c:pt idx="5853">
                        <c:v>45045.167018692133</c:v>
                      </c:pt>
                      <c:pt idx="5854">
                        <c:v>45045.17743541667</c:v>
                      </c:pt>
                      <c:pt idx="5855">
                        <c:v>45045.187852141207</c:v>
                      </c:pt>
                      <c:pt idx="5856">
                        <c:v>45045.198268865737</c:v>
                      </c:pt>
                      <c:pt idx="5857">
                        <c:v>45045.208685590274</c:v>
                      </c:pt>
                      <c:pt idx="5858">
                        <c:v>45045.219102314812</c:v>
                      </c:pt>
                      <c:pt idx="5859">
                        <c:v>45045.229519039349</c:v>
                      </c:pt>
                      <c:pt idx="5860">
                        <c:v>45045.239935763886</c:v>
                      </c:pt>
                      <c:pt idx="5861">
                        <c:v>45045.250352488423</c:v>
                      </c:pt>
                      <c:pt idx="5862">
                        <c:v>45045.26076921296</c:v>
                      </c:pt>
                      <c:pt idx="5863">
                        <c:v>45045.271185937498</c:v>
                      </c:pt>
                      <c:pt idx="5864">
                        <c:v>45045.281602662035</c:v>
                      </c:pt>
                      <c:pt idx="5865">
                        <c:v>45045.292019386572</c:v>
                      </c:pt>
                      <c:pt idx="5866">
                        <c:v>45045.302436111109</c:v>
                      </c:pt>
                      <c:pt idx="5867">
                        <c:v>45045.312852835646</c:v>
                      </c:pt>
                      <c:pt idx="5868">
                        <c:v>45045.323269560184</c:v>
                      </c:pt>
                      <c:pt idx="5869">
                        <c:v>45045.333686284721</c:v>
                      </c:pt>
                      <c:pt idx="5870">
                        <c:v>45045.344103009258</c:v>
                      </c:pt>
                      <c:pt idx="5871">
                        <c:v>45045.354519733795</c:v>
                      </c:pt>
                      <c:pt idx="5872">
                        <c:v>45045.364936458333</c:v>
                      </c:pt>
                      <c:pt idx="5873">
                        <c:v>45045.37535318287</c:v>
                      </c:pt>
                      <c:pt idx="5874">
                        <c:v>45045.385769907407</c:v>
                      </c:pt>
                      <c:pt idx="5875">
                        <c:v>45045.396186631944</c:v>
                      </c:pt>
                      <c:pt idx="5876">
                        <c:v>45045.406603356481</c:v>
                      </c:pt>
                      <c:pt idx="5877">
                        <c:v>45045.417020081019</c:v>
                      </c:pt>
                      <c:pt idx="5878">
                        <c:v>45045.427436805556</c:v>
                      </c:pt>
                      <c:pt idx="5879">
                        <c:v>45045.437853530093</c:v>
                      </c:pt>
                      <c:pt idx="5880">
                        <c:v>45045.44827025463</c:v>
                      </c:pt>
                      <c:pt idx="5881">
                        <c:v>45045.458686979167</c:v>
                      </c:pt>
                      <c:pt idx="5882">
                        <c:v>45045.469103703705</c:v>
                      </c:pt>
                      <c:pt idx="5883">
                        <c:v>45045.479520428242</c:v>
                      </c:pt>
                      <c:pt idx="5884">
                        <c:v>45045.489937152779</c:v>
                      </c:pt>
                      <c:pt idx="5885">
                        <c:v>45045.500353877316</c:v>
                      </c:pt>
                      <c:pt idx="5886">
                        <c:v>45045.510770601853</c:v>
                      </c:pt>
                      <c:pt idx="5887">
                        <c:v>45045.521187326391</c:v>
                      </c:pt>
                      <c:pt idx="5888">
                        <c:v>45045.531604050928</c:v>
                      </c:pt>
                      <c:pt idx="5889">
                        <c:v>45045.542020775465</c:v>
                      </c:pt>
                      <c:pt idx="5890">
                        <c:v>45045.552437500002</c:v>
                      </c:pt>
                      <c:pt idx="5891">
                        <c:v>45045.562854224539</c:v>
                      </c:pt>
                      <c:pt idx="5892">
                        <c:v>45045.573270949077</c:v>
                      </c:pt>
                      <c:pt idx="5893">
                        <c:v>45045.583687673614</c:v>
                      </c:pt>
                      <c:pt idx="5894">
                        <c:v>45045.594104398151</c:v>
                      </c:pt>
                      <c:pt idx="5895">
                        <c:v>45045.604521122688</c:v>
                      </c:pt>
                      <c:pt idx="5896">
                        <c:v>45045.614937847226</c:v>
                      </c:pt>
                      <c:pt idx="5897">
                        <c:v>45045.625354571763</c:v>
                      </c:pt>
                      <c:pt idx="5898">
                        <c:v>45045.635771296293</c:v>
                      </c:pt>
                      <c:pt idx="5899">
                        <c:v>45045.64618802083</c:v>
                      </c:pt>
                      <c:pt idx="5900">
                        <c:v>45045.656604745367</c:v>
                      </c:pt>
                      <c:pt idx="5901">
                        <c:v>45045.667021469904</c:v>
                      </c:pt>
                      <c:pt idx="5902">
                        <c:v>45045.677438194441</c:v>
                      </c:pt>
                      <c:pt idx="5903">
                        <c:v>45045.687854918979</c:v>
                      </c:pt>
                      <c:pt idx="5904">
                        <c:v>45045.698271643516</c:v>
                      </c:pt>
                      <c:pt idx="5905">
                        <c:v>45045.708688368053</c:v>
                      </c:pt>
                      <c:pt idx="5906">
                        <c:v>45045.71910509259</c:v>
                      </c:pt>
                      <c:pt idx="5907">
                        <c:v>45045.729521817128</c:v>
                      </c:pt>
                      <c:pt idx="5908">
                        <c:v>45045.739938541665</c:v>
                      </c:pt>
                      <c:pt idx="5909">
                        <c:v>45045.750355266202</c:v>
                      </c:pt>
                      <c:pt idx="5910">
                        <c:v>45045.760771990739</c:v>
                      </c:pt>
                      <c:pt idx="5911">
                        <c:v>45045.771188715276</c:v>
                      </c:pt>
                      <c:pt idx="5912">
                        <c:v>45045.781605439814</c:v>
                      </c:pt>
                      <c:pt idx="5913">
                        <c:v>45045.792022164351</c:v>
                      </c:pt>
                      <c:pt idx="5914">
                        <c:v>45045.802438888888</c:v>
                      </c:pt>
                      <c:pt idx="5915">
                        <c:v>45045.812855613425</c:v>
                      </c:pt>
                      <c:pt idx="5916">
                        <c:v>45045.823272337962</c:v>
                      </c:pt>
                      <c:pt idx="5917">
                        <c:v>45045.8336890625</c:v>
                      </c:pt>
                      <c:pt idx="5918">
                        <c:v>45045.844105787037</c:v>
                      </c:pt>
                      <c:pt idx="5919">
                        <c:v>45045.854522511574</c:v>
                      </c:pt>
                      <c:pt idx="5920">
                        <c:v>45045.864939236111</c:v>
                      </c:pt>
                      <c:pt idx="5921">
                        <c:v>45045.875355960648</c:v>
                      </c:pt>
                      <c:pt idx="5922">
                        <c:v>45045.885772685186</c:v>
                      </c:pt>
                      <c:pt idx="5923">
                        <c:v>45045.896189409723</c:v>
                      </c:pt>
                      <c:pt idx="5924">
                        <c:v>45045.90660613426</c:v>
                      </c:pt>
                      <c:pt idx="5925">
                        <c:v>45045.917022858797</c:v>
                      </c:pt>
                      <c:pt idx="5926">
                        <c:v>45045.927439583334</c:v>
                      </c:pt>
                      <c:pt idx="5927">
                        <c:v>45045.937856307872</c:v>
                      </c:pt>
                      <c:pt idx="5928">
                        <c:v>45045.948273032409</c:v>
                      </c:pt>
                      <c:pt idx="5929">
                        <c:v>45045.958689756946</c:v>
                      </c:pt>
                      <c:pt idx="5930">
                        <c:v>45045.969106481483</c:v>
                      </c:pt>
                      <c:pt idx="5931">
                        <c:v>45045.979523206021</c:v>
                      </c:pt>
                      <c:pt idx="5932">
                        <c:v>45045.989939930558</c:v>
                      </c:pt>
                      <c:pt idx="5933">
                        <c:v>45046.000356655095</c:v>
                      </c:pt>
                      <c:pt idx="5934">
                        <c:v>45046.010773379632</c:v>
                      </c:pt>
                      <c:pt idx="5935">
                        <c:v>45046.021190104169</c:v>
                      </c:pt>
                      <c:pt idx="5936">
                        <c:v>45046.031606828707</c:v>
                      </c:pt>
                      <c:pt idx="5937">
                        <c:v>45046.042023553244</c:v>
                      </c:pt>
                      <c:pt idx="5938">
                        <c:v>45046.052440277781</c:v>
                      </c:pt>
                      <c:pt idx="5939">
                        <c:v>45046.062857002318</c:v>
                      </c:pt>
                      <c:pt idx="5940">
                        <c:v>45046.073273726855</c:v>
                      </c:pt>
                      <c:pt idx="5941">
                        <c:v>45046.083690451385</c:v>
                      </c:pt>
                      <c:pt idx="5942">
                        <c:v>45046.094107175923</c:v>
                      </c:pt>
                      <c:pt idx="5943">
                        <c:v>45046.10452390046</c:v>
                      </c:pt>
                      <c:pt idx="5944">
                        <c:v>45046.114940624997</c:v>
                      </c:pt>
                      <c:pt idx="5945">
                        <c:v>45046.125357349534</c:v>
                      </c:pt>
                      <c:pt idx="5946">
                        <c:v>45046.135774074071</c:v>
                      </c:pt>
                      <c:pt idx="5947">
                        <c:v>45046.146190798609</c:v>
                      </c:pt>
                      <c:pt idx="5948">
                        <c:v>45046.156607523146</c:v>
                      </c:pt>
                      <c:pt idx="5949">
                        <c:v>45046.167024247683</c:v>
                      </c:pt>
                      <c:pt idx="5950">
                        <c:v>45046.17744097222</c:v>
                      </c:pt>
                      <c:pt idx="5951">
                        <c:v>45046.187857696757</c:v>
                      </c:pt>
                      <c:pt idx="5952">
                        <c:v>45046.198274421295</c:v>
                      </c:pt>
                      <c:pt idx="5953">
                        <c:v>45046.208691145832</c:v>
                      </c:pt>
                      <c:pt idx="5954">
                        <c:v>45046.219107870369</c:v>
                      </c:pt>
                      <c:pt idx="5955">
                        <c:v>45046.229524594906</c:v>
                      </c:pt>
                      <c:pt idx="5956">
                        <c:v>45046.239941319443</c:v>
                      </c:pt>
                      <c:pt idx="5957">
                        <c:v>45046.250358043981</c:v>
                      </c:pt>
                      <c:pt idx="5958">
                        <c:v>45046.260774768518</c:v>
                      </c:pt>
                      <c:pt idx="5959">
                        <c:v>45046.271191493055</c:v>
                      </c:pt>
                      <c:pt idx="5960">
                        <c:v>45046.281608217592</c:v>
                      </c:pt>
                      <c:pt idx="5961">
                        <c:v>45046.29202494213</c:v>
                      </c:pt>
                      <c:pt idx="5962">
                        <c:v>45046.302441666667</c:v>
                      </c:pt>
                      <c:pt idx="5963">
                        <c:v>45046.312858391204</c:v>
                      </c:pt>
                      <c:pt idx="5964">
                        <c:v>45046.323275115741</c:v>
                      </c:pt>
                      <c:pt idx="5965">
                        <c:v>45046.333691840278</c:v>
                      </c:pt>
                      <c:pt idx="5966">
                        <c:v>45046.344108564816</c:v>
                      </c:pt>
                      <c:pt idx="5967">
                        <c:v>45046.354525289353</c:v>
                      </c:pt>
                      <c:pt idx="5968">
                        <c:v>45046.36494201389</c:v>
                      </c:pt>
                      <c:pt idx="5969">
                        <c:v>45046.375358738427</c:v>
                      </c:pt>
                      <c:pt idx="5970">
                        <c:v>45046.385775462964</c:v>
                      </c:pt>
                      <c:pt idx="5971">
                        <c:v>45046.396192187502</c:v>
                      </c:pt>
                      <c:pt idx="5972">
                        <c:v>45046.406608912039</c:v>
                      </c:pt>
                      <c:pt idx="5973">
                        <c:v>45046.417025636576</c:v>
                      </c:pt>
                      <c:pt idx="5974">
                        <c:v>45046.427442361113</c:v>
                      </c:pt>
                      <c:pt idx="5975">
                        <c:v>45046.43785908565</c:v>
                      </c:pt>
                      <c:pt idx="5976">
                        <c:v>45046.448275810188</c:v>
                      </c:pt>
                      <c:pt idx="5977">
                        <c:v>45046.458692534725</c:v>
                      </c:pt>
                      <c:pt idx="5978">
                        <c:v>45046.469109259262</c:v>
                      </c:pt>
                      <c:pt idx="5979">
                        <c:v>45046.479525983799</c:v>
                      </c:pt>
                      <c:pt idx="5980">
                        <c:v>45046.489942708336</c:v>
                      </c:pt>
                      <c:pt idx="5981">
                        <c:v>45046.500359432874</c:v>
                      </c:pt>
                      <c:pt idx="5982">
                        <c:v>45046.510776157411</c:v>
                      </c:pt>
                      <c:pt idx="5983">
                        <c:v>45046.521192881948</c:v>
                      </c:pt>
                      <c:pt idx="5984">
                        <c:v>45046.531609606478</c:v>
                      </c:pt>
                      <c:pt idx="5985">
                        <c:v>45046.542026331015</c:v>
                      </c:pt>
                      <c:pt idx="5986">
                        <c:v>45046.552443055552</c:v>
                      </c:pt>
                      <c:pt idx="5987">
                        <c:v>45046.56285978009</c:v>
                      </c:pt>
                      <c:pt idx="5988">
                        <c:v>45046.573276504627</c:v>
                      </c:pt>
                      <c:pt idx="5989">
                        <c:v>45046.583693229164</c:v>
                      </c:pt>
                      <c:pt idx="5990">
                        <c:v>45046.594109953701</c:v>
                      </c:pt>
                      <c:pt idx="5991">
                        <c:v>45046.604526678238</c:v>
                      </c:pt>
                      <c:pt idx="5992">
                        <c:v>45046.614943402776</c:v>
                      </c:pt>
                      <c:pt idx="5993">
                        <c:v>45046.625360127313</c:v>
                      </c:pt>
                      <c:pt idx="5994">
                        <c:v>45046.63577685185</c:v>
                      </c:pt>
                      <c:pt idx="5995">
                        <c:v>45046.646193576387</c:v>
                      </c:pt>
                      <c:pt idx="5996">
                        <c:v>45046.656610300925</c:v>
                      </c:pt>
                      <c:pt idx="5997">
                        <c:v>45046.667027025462</c:v>
                      </c:pt>
                      <c:pt idx="5998">
                        <c:v>45046.677443749999</c:v>
                      </c:pt>
                      <c:pt idx="5999">
                        <c:v>45046.687860474536</c:v>
                      </c:pt>
                      <c:pt idx="6000">
                        <c:v>45046.698277199073</c:v>
                      </c:pt>
                      <c:pt idx="6001">
                        <c:v>45046.708693923611</c:v>
                      </c:pt>
                      <c:pt idx="6002">
                        <c:v>45046.719110648148</c:v>
                      </c:pt>
                      <c:pt idx="6003">
                        <c:v>45046.729527372685</c:v>
                      </c:pt>
                      <c:pt idx="6004">
                        <c:v>45046.739944097222</c:v>
                      </c:pt>
                      <c:pt idx="6005">
                        <c:v>45046.750360821759</c:v>
                      </c:pt>
                      <c:pt idx="6006">
                        <c:v>45046.760777546297</c:v>
                      </c:pt>
                      <c:pt idx="6007">
                        <c:v>45046.771194270834</c:v>
                      </c:pt>
                      <c:pt idx="6008">
                        <c:v>45046.781610995371</c:v>
                      </c:pt>
                      <c:pt idx="6009">
                        <c:v>45046.792027719908</c:v>
                      </c:pt>
                      <c:pt idx="6010">
                        <c:v>45046.802444444445</c:v>
                      </c:pt>
                      <c:pt idx="6011">
                        <c:v>45046.812861168983</c:v>
                      </c:pt>
                      <c:pt idx="6012">
                        <c:v>45046.82327789352</c:v>
                      </c:pt>
                      <c:pt idx="6013">
                        <c:v>45046.833694618057</c:v>
                      </c:pt>
                      <c:pt idx="6014">
                        <c:v>45046.844111342594</c:v>
                      </c:pt>
                      <c:pt idx="6015">
                        <c:v>45046.854528067131</c:v>
                      </c:pt>
                      <c:pt idx="6016">
                        <c:v>45046.864944791669</c:v>
                      </c:pt>
                      <c:pt idx="6017">
                        <c:v>45046.875361516206</c:v>
                      </c:pt>
                      <c:pt idx="6018">
                        <c:v>45046.885778240743</c:v>
                      </c:pt>
                      <c:pt idx="6019">
                        <c:v>45046.89619496528</c:v>
                      </c:pt>
                      <c:pt idx="6020">
                        <c:v>45046.906611689818</c:v>
                      </c:pt>
                      <c:pt idx="6021">
                        <c:v>45046.917028414355</c:v>
                      </c:pt>
                      <c:pt idx="6022">
                        <c:v>45046.927445138892</c:v>
                      </c:pt>
                      <c:pt idx="6023">
                        <c:v>45046.937861863429</c:v>
                      </c:pt>
                      <c:pt idx="6024">
                        <c:v>45046.948278587966</c:v>
                      </c:pt>
                      <c:pt idx="6025">
                        <c:v>45046.958695312504</c:v>
                      </c:pt>
                      <c:pt idx="6026">
                        <c:v>45046.969112037033</c:v>
                      </c:pt>
                      <c:pt idx="6027">
                        <c:v>45046.979528761571</c:v>
                      </c:pt>
                      <c:pt idx="6028">
                        <c:v>45046.989945486108</c:v>
                      </c:pt>
                      <c:pt idx="6029">
                        <c:v>45047.000362210645</c:v>
                      </c:pt>
                      <c:pt idx="6030">
                        <c:v>45047.010778935182</c:v>
                      </c:pt>
                      <c:pt idx="6031">
                        <c:v>45047.02119565972</c:v>
                      </c:pt>
                      <c:pt idx="6032">
                        <c:v>45047.031612384257</c:v>
                      </c:pt>
                      <c:pt idx="6033">
                        <c:v>45047.042029108794</c:v>
                      </c:pt>
                      <c:pt idx="6034">
                        <c:v>45047.052445833331</c:v>
                      </c:pt>
                      <c:pt idx="6035">
                        <c:v>45047.062862557868</c:v>
                      </c:pt>
                      <c:pt idx="6036">
                        <c:v>45047.073279282406</c:v>
                      </c:pt>
                      <c:pt idx="6037">
                        <c:v>45047.083696006943</c:v>
                      </c:pt>
                      <c:pt idx="6038">
                        <c:v>45047.09411273148</c:v>
                      </c:pt>
                      <c:pt idx="6039">
                        <c:v>45047.104529456017</c:v>
                      </c:pt>
                      <c:pt idx="6040">
                        <c:v>45047.114946180554</c:v>
                      </c:pt>
                      <c:pt idx="6041">
                        <c:v>45047.125362905092</c:v>
                      </c:pt>
                      <c:pt idx="6042">
                        <c:v>45047.135779629629</c:v>
                      </c:pt>
                      <c:pt idx="6043">
                        <c:v>45047.146196354166</c:v>
                      </c:pt>
                      <c:pt idx="6044">
                        <c:v>45047.156613078703</c:v>
                      </c:pt>
                      <c:pt idx="6045">
                        <c:v>45047.16702980324</c:v>
                      </c:pt>
                      <c:pt idx="6046">
                        <c:v>45047.177446527778</c:v>
                      </c:pt>
                      <c:pt idx="6047">
                        <c:v>45047.187863252315</c:v>
                      </c:pt>
                      <c:pt idx="6048">
                        <c:v>45047.198279976852</c:v>
                      </c:pt>
                      <c:pt idx="6049">
                        <c:v>45047.208696701389</c:v>
                      </c:pt>
                      <c:pt idx="6050">
                        <c:v>45047.219113425926</c:v>
                      </c:pt>
                      <c:pt idx="6051">
                        <c:v>45047.229530150464</c:v>
                      </c:pt>
                      <c:pt idx="6052">
                        <c:v>45047.239946875001</c:v>
                      </c:pt>
                      <c:pt idx="6053">
                        <c:v>45047.250363599538</c:v>
                      </c:pt>
                      <c:pt idx="6054">
                        <c:v>45047.260780324075</c:v>
                      </c:pt>
                      <c:pt idx="6055">
                        <c:v>45047.271197048613</c:v>
                      </c:pt>
                      <c:pt idx="6056">
                        <c:v>45047.28161377315</c:v>
                      </c:pt>
                      <c:pt idx="6057">
                        <c:v>45047.292030497687</c:v>
                      </c:pt>
                      <c:pt idx="6058">
                        <c:v>45047.302447222224</c:v>
                      </c:pt>
                      <c:pt idx="6059">
                        <c:v>45047.312863946761</c:v>
                      </c:pt>
                      <c:pt idx="6060">
                        <c:v>45047.323280671299</c:v>
                      </c:pt>
                      <c:pt idx="6061">
                        <c:v>45047.333697395836</c:v>
                      </c:pt>
                      <c:pt idx="6062">
                        <c:v>45047.344114120373</c:v>
                      </c:pt>
                      <c:pt idx="6063">
                        <c:v>45047.35453084491</c:v>
                      </c:pt>
                      <c:pt idx="6064">
                        <c:v>45047.364947569447</c:v>
                      </c:pt>
                      <c:pt idx="6065">
                        <c:v>45047.375364293985</c:v>
                      </c:pt>
                      <c:pt idx="6066">
                        <c:v>45047.385781018522</c:v>
                      </c:pt>
                      <c:pt idx="6067">
                        <c:v>45047.396197743059</c:v>
                      </c:pt>
                      <c:pt idx="6068">
                        <c:v>45047.406614467589</c:v>
                      </c:pt>
                      <c:pt idx="6069">
                        <c:v>45047.417031192126</c:v>
                      </c:pt>
                      <c:pt idx="6070">
                        <c:v>45047.427447916663</c:v>
                      </c:pt>
                      <c:pt idx="6071">
                        <c:v>45047.437864641201</c:v>
                      </c:pt>
                      <c:pt idx="6072">
                        <c:v>45047.448281365738</c:v>
                      </c:pt>
                      <c:pt idx="6073">
                        <c:v>45047.458698090275</c:v>
                      </c:pt>
                      <c:pt idx="6074">
                        <c:v>45047.469114814812</c:v>
                      </c:pt>
                      <c:pt idx="6075">
                        <c:v>45047.479531539349</c:v>
                      </c:pt>
                      <c:pt idx="6076">
                        <c:v>45047.489948263887</c:v>
                      </c:pt>
                      <c:pt idx="6077">
                        <c:v>45047.500364988424</c:v>
                      </c:pt>
                      <c:pt idx="6078">
                        <c:v>45047.510781712961</c:v>
                      </c:pt>
                      <c:pt idx="6079">
                        <c:v>45047.521198437498</c:v>
                      </c:pt>
                      <c:pt idx="6080">
                        <c:v>45047.531615162035</c:v>
                      </c:pt>
                      <c:pt idx="6081">
                        <c:v>45047.542031886573</c:v>
                      </c:pt>
                      <c:pt idx="6082">
                        <c:v>45047.55244861111</c:v>
                      </c:pt>
                      <c:pt idx="6083">
                        <c:v>45047.562865335647</c:v>
                      </c:pt>
                      <c:pt idx="6084">
                        <c:v>45047.573282060184</c:v>
                      </c:pt>
                      <c:pt idx="6085">
                        <c:v>45047.583698784721</c:v>
                      </c:pt>
                      <c:pt idx="6086">
                        <c:v>45047.594115509259</c:v>
                      </c:pt>
                      <c:pt idx="6087">
                        <c:v>45047.604532233796</c:v>
                      </c:pt>
                      <c:pt idx="6088">
                        <c:v>45047.614948958333</c:v>
                      </c:pt>
                      <c:pt idx="6089">
                        <c:v>45047.62536568287</c:v>
                      </c:pt>
                      <c:pt idx="6090">
                        <c:v>45047.635782407408</c:v>
                      </c:pt>
                      <c:pt idx="6091">
                        <c:v>45047.646199131945</c:v>
                      </c:pt>
                      <c:pt idx="6092">
                        <c:v>45047.656615856482</c:v>
                      </c:pt>
                      <c:pt idx="6093">
                        <c:v>45047.667032581019</c:v>
                      </c:pt>
                      <c:pt idx="6094">
                        <c:v>45047.677449305556</c:v>
                      </c:pt>
                      <c:pt idx="6095">
                        <c:v>45047.687866030094</c:v>
                      </c:pt>
                      <c:pt idx="6096">
                        <c:v>45047.698282754631</c:v>
                      </c:pt>
                      <c:pt idx="6097">
                        <c:v>45047.708699479168</c:v>
                      </c:pt>
                      <c:pt idx="6098">
                        <c:v>45047.719116203705</c:v>
                      </c:pt>
                      <c:pt idx="6099">
                        <c:v>45047.729532928242</c:v>
                      </c:pt>
                      <c:pt idx="6100">
                        <c:v>45047.73994965278</c:v>
                      </c:pt>
                      <c:pt idx="6101">
                        <c:v>45047.750366377317</c:v>
                      </c:pt>
                      <c:pt idx="6102">
                        <c:v>45047.760783101854</c:v>
                      </c:pt>
                      <c:pt idx="6103">
                        <c:v>45047.771199826391</c:v>
                      </c:pt>
                      <c:pt idx="6104">
                        <c:v>45047.781616550928</c:v>
                      </c:pt>
                      <c:pt idx="6105">
                        <c:v>45047.792033275466</c:v>
                      </c:pt>
                      <c:pt idx="6106">
                        <c:v>45047.802450000003</c:v>
                      </c:pt>
                      <c:pt idx="6107">
                        <c:v>45047.81286672454</c:v>
                      </c:pt>
                      <c:pt idx="6108">
                        <c:v>45047.823283449077</c:v>
                      </c:pt>
                      <c:pt idx="6109">
                        <c:v>45047.833700173614</c:v>
                      </c:pt>
                      <c:pt idx="6110">
                        <c:v>45047.844116898152</c:v>
                      </c:pt>
                      <c:pt idx="6111">
                        <c:v>45047.854533622682</c:v>
                      </c:pt>
                      <c:pt idx="6112">
                        <c:v>45047.864950347219</c:v>
                      </c:pt>
                      <c:pt idx="6113">
                        <c:v>45047.875367071756</c:v>
                      </c:pt>
                      <c:pt idx="6114">
                        <c:v>45047.885783796293</c:v>
                      </c:pt>
                      <c:pt idx="6115">
                        <c:v>45047.89620052083</c:v>
                      </c:pt>
                      <c:pt idx="6116">
                        <c:v>45047.906617245368</c:v>
                      </c:pt>
                      <c:pt idx="6117">
                        <c:v>45047.917033969905</c:v>
                      </c:pt>
                      <c:pt idx="6118">
                        <c:v>45047.927450694442</c:v>
                      </c:pt>
                      <c:pt idx="6119">
                        <c:v>45047.937867418979</c:v>
                      </c:pt>
                      <c:pt idx="6120">
                        <c:v>45047.948284143517</c:v>
                      </c:pt>
                      <c:pt idx="6121">
                        <c:v>45047.958700868054</c:v>
                      </c:pt>
                      <c:pt idx="6122">
                        <c:v>45047.969117592591</c:v>
                      </c:pt>
                      <c:pt idx="6123">
                        <c:v>45047.979534317128</c:v>
                      </c:pt>
                      <c:pt idx="6124">
                        <c:v>45047.989951041665</c:v>
                      </c:pt>
                      <c:pt idx="6125">
                        <c:v>45048.000367766203</c:v>
                      </c:pt>
                      <c:pt idx="6126">
                        <c:v>45048.01078449074</c:v>
                      </c:pt>
                      <c:pt idx="6127">
                        <c:v>45048.021201215277</c:v>
                      </c:pt>
                      <c:pt idx="6128">
                        <c:v>45048.031617939814</c:v>
                      </c:pt>
                      <c:pt idx="6129">
                        <c:v>45048.042034664351</c:v>
                      </c:pt>
                      <c:pt idx="6130">
                        <c:v>45048.052451388889</c:v>
                      </c:pt>
                      <c:pt idx="6131">
                        <c:v>45048.062868113426</c:v>
                      </c:pt>
                      <c:pt idx="6132">
                        <c:v>45048.073284837963</c:v>
                      </c:pt>
                      <c:pt idx="6133">
                        <c:v>45048.0837015625</c:v>
                      </c:pt>
                      <c:pt idx="6134">
                        <c:v>45048.094118287037</c:v>
                      </c:pt>
                      <c:pt idx="6135">
                        <c:v>45048.104535011575</c:v>
                      </c:pt>
                      <c:pt idx="6136">
                        <c:v>45048.114951736112</c:v>
                      </c:pt>
                      <c:pt idx="6137">
                        <c:v>45048.125368460649</c:v>
                      </c:pt>
                      <c:pt idx="6138">
                        <c:v>45048.135785185186</c:v>
                      </c:pt>
                      <c:pt idx="6139">
                        <c:v>45048.146201909723</c:v>
                      </c:pt>
                      <c:pt idx="6140">
                        <c:v>45048.156618634261</c:v>
                      </c:pt>
                      <c:pt idx="6141">
                        <c:v>45048.167035358798</c:v>
                      </c:pt>
                      <c:pt idx="6142">
                        <c:v>45048.177452083335</c:v>
                      </c:pt>
                      <c:pt idx="6143">
                        <c:v>45048.187868807872</c:v>
                      </c:pt>
                      <c:pt idx="6144">
                        <c:v>45048.198285532409</c:v>
                      </c:pt>
                      <c:pt idx="6145">
                        <c:v>45048.208702256947</c:v>
                      </c:pt>
                      <c:pt idx="6146">
                        <c:v>45048.219118981484</c:v>
                      </c:pt>
                      <c:pt idx="6147">
                        <c:v>45048.229535706021</c:v>
                      </c:pt>
                      <c:pt idx="6148">
                        <c:v>45048.239952430558</c:v>
                      </c:pt>
                      <c:pt idx="6149">
                        <c:v>45048.250369155096</c:v>
                      </c:pt>
                      <c:pt idx="6150">
                        <c:v>45048.260785879633</c:v>
                      </c:pt>
                      <c:pt idx="6151">
                        <c:v>45048.27120260417</c:v>
                      </c:pt>
                      <c:pt idx="6152">
                        <c:v>45048.281619328707</c:v>
                      </c:pt>
                      <c:pt idx="6153">
                        <c:v>45048.292036053244</c:v>
                      </c:pt>
                      <c:pt idx="6154">
                        <c:v>45048.302452777774</c:v>
                      </c:pt>
                      <c:pt idx="6155">
                        <c:v>45048.312869502312</c:v>
                      </c:pt>
                      <c:pt idx="6156">
                        <c:v>45048.323286226849</c:v>
                      </c:pt>
                      <c:pt idx="6157">
                        <c:v>45048.333702951386</c:v>
                      </c:pt>
                      <c:pt idx="6158">
                        <c:v>45048.344119675923</c:v>
                      </c:pt>
                      <c:pt idx="6159">
                        <c:v>45048.35453640046</c:v>
                      </c:pt>
                      <c:pt idx="6160">
                        <c:v>45048.364953124998</c:v>
                      </c:pt>
                      <c:pt idx="6161">
                        <c:v>45048.375369849535</c:v>
                      </c:pt>
                      <c:pt idx="6162">
                        <c:v>45048.385786574072</c:v>
                      </c:pt>
                      <c:pt idx="6163">
                        <c:v>45048.396203298609</c:v>
                      </c:pt>
                      <c:pt idx="6164">
                        <c:v>45048.406620023146</c:v>
                      </c:pt>
                      <c:pt idx="6165">
                        <c:v>45048.417036747684</c:v>
                      </c:pt>
                      <c:pt idx="6166">
                        <c:v>45048.427453472221</c:v>
                      </c:pt>
                      <c:pt idx="6167">
                        <c:v>45048.437870196758</c:v>
                      </c:pt>
                      <c:pt idx="6168">
                        <c:v>45048.448286921295</c:v>
                      </c:pt>
                      <c:pt idx="6169">
                        <c:v>45048.458703645832</c:v>
                      </c:pt>
                      <c:pt idx="6170">
                        <c:v>45048.46912037037</c:v>
                      </c:pt>
                      <c:pt idx="6171">
                        <c:v>45048.479537094907</c:v>
                      </c:pt>
                      <c:pt idx="6172">
                        <c:v>45048.489953819444</c:v>
                      </c:pt>
                      <c:pt idx="6173">
                        <c:v>45048.500370543981</c:v>
                      </c:pt>
                      <c:pt idx="6174">
                        <c:v>45048.510787268518</c:v>
                      </c:pt>
                      <c:pt idx="6175">
                        <c:v>45048.521203993056</c:v>
                      </c:pt>
                      <c:pt idx="6176">
                        <c:v>45048.531620717593</c:v>
                      </c:pt>
                      <c:pt idx="6177">
                        <c:v>45048.54203744213</c:v>
                      </c:pt>
                      <c:pt idx="6178">
                        <c:v>45048.552454166667</c:v>
                      </c:pt>
                      <c:pt idx="6179">
                        <c:v>45048.562870891205</c:v>
                      </c:pt>
                      <c:pt idx="6180">
                        <c:v>45048.573287615742</c:v>
                      </c:pt>
                      <c:pt idx="6181">
                        <c:v>45048.583704340279</c:v>
                      </c:pt>
                      <c:pt idx="6182">
                        <c:v>45048.594121064816</c:v>
                      </c:pt>
                      <c:pt idx="6183">
                        <c:v>45048.604537789353</c:v>
                      </c:pt>
                      <c:pt idx="6184">
                        <c:v>45048.614954513891</c:v>
                      </c:pt>
                      <c:pt idx="6185">
                        <c:v>45048.625371238428</c:v>
                      </c:pt>
                      <c:pt idx="6186">
                        <c:v>45048.635787962965</c:v>
                      </c:pt>
                      <c:pt idx="6187">
                        <c:v>45048.646204687502</c:v>
                      </c:pt>
                      <c:pt idx="6188">
                        <c:v>45048.656621412039</c:v>
                      </c:pt>
                      <c:pt idx="6189">
                        <c:v>45048.667038136577</c:v>
                      </c:pt>
                      <c:pt idx="6190">
                        <c:v>45048.677454861114</c:v>
                      </c:pt>
                      <c:pt idx="6191">
                        <c:v>45048.687871585651</c:v>
                      </c:pt>
                      <c:pt idx="6192">
                        <c:v>45048.698288310188</c:v>
                      </c:pt>
                      <c:pt idx="6193">
                        <c:v>45048.708705034725</c:v>
                      </c:pt>
                      <c:pt idx="6194">
                        <c:v>45048.719121759263</c:v>
                      </c:pt>
                      <c:pt idx="6195">
                        <c:v>45048.7295384838</c:v>
                      </c:pt>
                      <c:pt idx="6196">
                        <c:v>45048.73995520833</c:v>
                      </c:pt>
                      <c:pt idx="6197">
                        <c:v>45048.750371932867</c:v>
                      </c:pt>
                      <c:pt idx="6198">
                        <c:v>45048.760788657404</c:v>
                      </c:pt>
                      <c:pt idx="6199">
                        <c:v>45048.771205381941</c:v>
                      </c:pt>
                      <c:pt idx="6200">
                        <c:v>45048.781622106479</c:v>
                      </c:pt>
                      <c:pt idx="6201">
                        <c:v>45048.792038831016</c:v>
                      </c:pt>
                      <c:pt idx="6202">
                        <c:v>45048.802455555553</c:v>
                      </c:pt>
                      <c:pt idx="6203">
                        <c:v>45048.81287228009</c:v>
                      </c:pt>
                      <c:pt idx="6204">
                        <c:v>45048.823289004627</c:v>
                      </c:pt>
                      <c:pt idx="6205">
                        <c:v>45048.833705729165</c:v>
                      </c:pt>
                      <c:pt idx="6206">
                        <c:v>45048.844122453702</c:v>
                      </c:pt>
                      <c:pt idx="6207">
                        <c:v>45048.854539178239</c:v>
                      </c:pt>
                      <c:pt idx="6208">
                        <c:v>45048.864955902776</c:v>
                      </c:pt>
                      <c:pt idx="6209">
                        <c:v>45048.875372627313</c:v>
                      </c:pt>
                      <c:pt idx="6210">
                        <c:v>45048.885789351851</c:v>
                      </c:pt>
                      <c:pt idx="6211">
                        <c:v>45048.896206076388</c:v>
                      </c:pt>
                      <c:pt idx="6212">
                        <c:v>45048.906622800925</c:v>
                      </c:pt>
                      <c:pt idx="6213">
                        <c:v>45048.917039525462</c:v>
                      </c:pt>
                      <c:pt idx="6214">
                        <c:v>45048.92745625</c:v>
                      </c:pt>
                      <c:pt idx="6215">
                        <c:v>45048.937872974537</c:v>
                      </c:pt>
                      <c:pt idx="6216">
                        <c:v>45048.948289699074</c:v>
                      </c:pt>
                      <c:pt idx="6217">
                        <c:v>45048.958706423611</c:v>
                      </c:pt>
                      <c:pt idx="6218">
                        <c:v>45048.969123148148</c:v>
                      </c:pt>
                      <c:pt idx="6219">
                        <c:v>45048.979539872686</c:v>
                      </c:pt>
                      <c:pt idx="6220">
                        <c:v>45048.989956597223</c:v>
                      </c:pt>
                      <c:pt idx="6221">
                        <c:v>45049.00037332176</c:v>
                      </c:pt>
                      <c:pt idx="6222">
                        <c:v>45049.010790046297</c:v>
                      </c:pt>
                      <c:pt idx="6223">
                        <c:v>45049.021206770834</c:v>
                      </c:pt>
                      <c:pt idx="6224">
                        <c:v>45049.031623495372</c:v>
                      </c:pt>
                      <c:pt idx="6225">
                        <c:v>45049.042040219909</c:v>
                      </c:pt>
                      <c:pt idx="6226">
                        <c:v>45049.052456944446</c:v>
                      </c:pt>
                      <c:pt idx="6227">
                        <c:v>45049.062873668983</c:v>
                      </c:pt>
                      <c:pt idx="6228">
                        <c:v>45049.07329039352</c:v>
                      </c:pt>
                      <c:pt idx="6229">
                        <c:v>45049.083707118058</c:v>
                      </c:pt>
                      <c:pt idx="6230">
                        <c:v>45049.094123842595</c:v>
                      </c:pt>
                      <c:pt idx="6231">
                        <c:v>45049.104540567132</c:v>
                      </c:pt>
                      <c:pt idx="6232">
                        <c:v>45049.114957291669</c:v>
                      </c:pt>
                      <c:pt idx="6233">
                        <c:v>45049.125374016206</c:v>
                      </c:pt>
                      <c:pt idx="6234">
                        <c:v>45049.135790740744</c:v>
                      </c:pt>
                      <c:pt idx="6235">
                        <c:v>45049.146207465281</c:v>
                      </c:pt>
                      <c:pt idx="6236">
                        <c:v>45049.156624189818</c:v>
                      </c:pt>
                      <c:pt idx="6237">
                        <c:v>45049.167040914355</c:v>
                      </c:pt>
                      <c:pt idx="6238">
                        <c:v>45049.177457638885</c:v>
                      </c:pt>
                      <c:pt idx="6239">
                        <c:v>45049.187874363422</c:v>
                      </c:pt>
                      <c:pt idx="6240">
                        <c:v>45049.19829108796</c:v>
                      </c:pt>
                      <c:pt idx="6241">
                        <c:v>45049.208707812497</c:v>
                      </c:pt>
                      <c:pt idx="6242">
                        <c:v>45049.219124537034</c:v>
                      </c:pt>
                      <c:pt idx="6243">
                        <c:v>45049.229541261571</c:v>
                      </c:pt>
                      <c:pt idx="6244">
                        <c:v>45049.239957986108</c:v>
                      </c:pt>
                      <c:pt idx="6245">
                        <c:v>45049.250374710646</c:v>
                      </c:pt>
                      <c:pt idx="6246">
                        <c:v>45049.260791435183</c:v>
                      </c:pt>
                      <c:pt idx="6247">
                        <c:v>45049.27120815972</c:v>
                      </c:pt>
                      <c:pt idx="6248">
                        <c:v>45049.281624884257</c:v>
                      </c:pt>
                      <c:pt idx="6249">
                        <c:v>45049.292041608795</c:v>
                      </c:pt>
                      <c:pt idx="6250">
                        <c:v>45049.302458333332</c:v>
                      </c:pt>
                      <c:pt idx="6251">
                        <c:v>45049.312875057869</c:v>
                      </c:pt>
                      <c:pt idx="6252">
                        <c:v>45049.323291782406</c:v>
                      </c:pt>
                      <c:pt idx="6253">
                        <c:v>45049.333708506943</c:v>
                      </c:pt>
                      <c:pt idx="6254">
                        <c:v>45049.344125231481</c:v>
                      </c:pt>
                      <c:pt idx="6255">
                        <c:v>45049.354541956018</c:v>
                      </c:pt>
                      <c:pt idx="6256">
                        <c:v>45049.364958680555</c:v>
                      </c:pt>
                      <c:pt idx="6257">
                        <c:v>45049.375375405092</c:v>
                      </c:pt>
                      <c:pt idx="6258">
                        <c:v>45049.385792129629</c:v>
                      </c:pt>
                      <c:pt idx="6259">
                        <c:v>45049.396208854167</c:v>
                      </c:pt>
                      <c:pt idx="6260">
                        <c:v>45049.406625578704</c:v>
                      </c:pt>
                      <c:pt idx="6261">
                        <c:v>45049.417042303241</c:v>
                      </c:pt>
                      <c:pt idx="6262">
                        <c:v>45049.427459027778</c:v>
                      </c:pt>
                      <c:pt idx="6263">
                        <c:v>45049.437875752315</c:v>
                      </c:pt>
                      <c:pt idx="6264">
                        <c:v>45049.448292476853</c:v>
                      </c:pt>
                      <c:pt idx="6265">
                        <c:v>45049.45870920139</c:v>
                      </c:pt>
                      <c:pt idx="6266">
                        <c:v>45049.469125925927</c:v>
                      </c:pt>
                      <c:pt idx="6267">
                        <c:v>45049.479542650464</c:v>
                      </c:pt>
                      <c:pt idx="6268">
                        <c:v>45049.489959375001</c:v>
                      </c:pt>
                      <c:pt idx="6269">
                        <c:v>45049.500376099539</c:v>
                      </c:pt>
                      <c:pt idx="6270">
                        <c:v>45049.510792824076</c:v>
                      </c:pt>
                      <c:pt idx="6271">
                        <c:v>45049.521209548613</c:v>
                      </c:pt>
                      <c:pt idx="6272">
                        <c:v>45049.53162627315</c:v>
                      </c:pt>
                      <c:pt idx="6273">
                        <c:v>45049.542042997688</c:v>
                      </c:pt>
                      <c:pt idx="6274">
                        <c:v>45049.552459722225</c:v>
                      </c:pt>
                      <c:pt idx="6275">
                        <c:v>45049.562876446762</c:v>
                      </c:pt>
                      <c:pt idx="6276">
                        <c:v>45049.573293171299</c:v>
                      </c:pt>
                      <c:pt idx="6277">
                        <c:v>45049.583709895836</c:v>
                      </c:pt>
                      <c:pt idx="6278">
                        <c:v>45049.594126620374</c:v>
                      </c:pt>
                      <c:pt idx="6279">
                        <c:v>45049.604543344911</c:v>
                      </c:pt>
                      <c:pt idx="6280">
                        <c:v>45049.614960069448</c:v>
                      </c:pt>
                      <c:pt idx="6281">
                        <c:v>45049.625376793978</c:v>
                      </c:pt>
                      <c:pt idx="6282">
                        <c:v>45049.635793518515</c:v>
                      </c:pt>
                      <c:pt idx="6283">
                        <c:v>45049.646210243052</c:v>
                      </c:pt>
                      <c:pt idx="6284">
                        <c:v>45049.65662696759</c:v>
                      </c:pt>
                      <c:pt idx="6285">
                        <c:v>45049.667043692127</c:v>
                      </c:pt>
                      <c:pt idx="6286">
                        <c:v>45049.677460416664</c:v>
                      </c:pt>
                      <c:pt idx="6287">
                        <c:v>45049.687877141201</c:v>
                      </c:pt>
                      <c:pt idx="6288">
                        <c:v>45049.698293865738</c:v>
                      </c:pt>
                      <c:pt idx="6289">
                        <c:v>45049.708710590276</c:v>
                      </c:pt>
                      <c:pt idx="6290">
                        <c:v>45049.719127314813</c:v>
                      </c:pt>
                      <c:pt idx="6291">
                        <c:v>45049.72954403935</c:v>
                      </c:pt>
                      <c:pt idx="6292">
                        <c:v>45049.739960763887</c:v>
                      </c:pt>
                      <c:pt idx="6293">
                        <c:v>45049.750377488424</c:v>
                      </c:pt>
                      <c:pt idx="6294">
                        <c:v>45049.760794212962</c:v>
                      </c:pt>
                      <c:pt idx="6295">
                        <c:v>45049.771210937499</c:v>
                      </c:pt>
                      <c:pt idx="6296">
                        <c:v>45049.781627662036</c:v>
                      </c:pt>
                      <c:pt idx="6297">
                        <c:v>45049.792044386573</c:v>
                      </c:pt>
                      <c:pt idx="6298">
                        <c:v>45049.80246111111</c:v>
                      </c:pt>
                      <c:pt idx="6299">
                        <c:v>45049.812877835648</c:v>
                      </c:pt>
                      <c:pt idx="6300">
                        <c:v>45049.823294560185</c:v>
                      </c:pt>
                      <c:pt idx="6301">
                        <c:v>45049.833711284722</c:v>
                      </c:pt>
                      <c:pt idx="6302">
                        <c:v>45049.844128009259</c:v>
                      </c:pt>
                      <c:pt idx="6303">
                        <c:v>45049.854544733797</c:v>
                      </c:pt>
                      <c:pt idx="6304">
                        <c:v>45049.864961458334</c:v>
                      </c:pt>
                      <c:pt idx="6305">
                        <c:v>45049.875378182871</c:v>
                      </c:pt>
                      <c:pt idx="6306">
                        <c:v>45049.885794907408</c:v>
                      </c:pt>
                      <c:pt idx="6307">
                        <c:v>45049.896211631945</c:v>
                      </c:pt>
                      <c:pt idx="6308">
                        <c:v>45049.906628356483</c:v>
                      </c:pt>
                      <c:pt idx="6309">
                        <c:v>45049.91704508102</c:v>
                      </c:pt>
                      <c:pt idx="6310">
                        <c:v>45049.927461805557</c:v>
                      </c:pt>
                      <c:pt idx="6311">
                        <c:v>45049.937878530094</c:v>
                      </c:pt>
                      <c:pt idx="6312">
                        <c:v>45049.948295254631</c:v>
                      </c:pt>
                      <c:pt idx="6313">
                        <c:v>45049.958711979169</c:v>
                      </c:pt>
                      <c:pt idx="6314">
                        <c:v>45049.969128703706</c:v>
                      </c:pt>
                      <c:pt idx="6315">
                        <c:v>45049.979545428243</c:v>
                      </c:pt>
                      <c:pt idx="6316">
                        <c:v>45049.98996215278</c:v>
                      </c:pt>
                      <c:pt idx="6317">
                        <c:v>45050.000378877317</c:v>
                      </c:pt>
                      <c:pt idx="6318">
                        <c:v>45050.010795601855</c:v>
                      </c:pt>
                      <c:pt idx="6319">
                        <c:v>45050.021212326392</c:v>
                      </c:pt>
                      <c:pt idx="6320">
                        <c:v>45050.031629050929</c:v>
                      </c:pt>
                      <c:pt idx="6321">
                        <c:v>45050.042045775466</c:v>
                      </c:pt>
                      <c:pt idx="6322">
                        <c:v>45050.052462500003</c:v>
                      </c:pt>
                      <c:pt idx="6323">
                        <c:v>45050.062879224541</c:v>
                      </c:pt>
                      <c:pt idx="6324">
                        <c:v>45050.073295949071</c:v>
                      </c:pt>
                      <c:pt idx="6325">
                        <c:v>45050.083712673608</c:v>
                      </c:pt>
                      <c:pt idx="6326">
                        <c:v>45050.094129398145</c:v>
                      </c:pt>
                      <c:pt idx="6327">
                        <c:v>45050.104546122682</c:v>
                      </c:pt>
                      <c:pt idx="6328">
                        <c:v>45050.114962847219</c:v>
                      </c:pt>
                      <c:pt idx="6329">
                        <c:v>45050.125379571757</c:v>
                      </c:pt>
                      <c:pt idx="6330">
                        <c:v>45050.135796296294</c:v>
                      </c:pt>
                      <c:pt idx="6331">
                        <c:v>45050.146213020831</c:v>
                      </c:pt>
                      <c:pt idx="6332">
                        <c:v>45050.156629745368</c:v>
                      </c:pt>
                      <c:pt idx="6333">
                        <c:v>45050.167046469905</c:v>
                      </c:pt>
                      <c:pt idx="6334">
                        <c:v>45050.177463194443</c:v>
                      </c:pt>
                      <c:pt idx="6335">
                        <c:v>45050.18787991898</c:v>
                      </c:pt>
                      <c:pt idx="6336">
                        <c:v>45050.198296643517</c:v>
                      </c:pt>
                      <c:pt idx="6337">
                        <c:v>45050.208713368054</c:v>
                      </c:pt>
                      <c:pt idx="6338">
                        <c:v>45050.219130092592</c:v>
                      </c:pt>
                      <c:pt idx="6339">
                        <c:v>45050.229546817129</c:v>
                      </c:pt>
                      <c:pt idx="6340">
                        <c:v>45050.239963541666</c:v>
                      </c:pt>
                      <c:pt idx="6341">
                        <c:v>45050.250380266203</c:v>
                      </c:pt>
                      <c:pt idx="6342">
                        <c:v>45050.26079699074</c:v>
                      </c:pt>
                      <c:pt idx="6343">
                        <c:v>45050.271213715278</c:v>
                      </c:pt>
                      <c:pt idx="6344">
                        <c:v>45050.281630439815</c:v>
                      </c:pt>
                      <c:pt idx="6345">
                        <c:v>45050.292047164352</c:v>
                      </c:pt>
                      <c:pt idx="6346">
                        <c:v>45050.302463888889</c:v>
                      </c:pt>
                      <c:pt idx="6347">
                        <c:v>45050.312880613426</c:v>
                      </c:pt>
                      <c:pt idx="6348">
                        <c:v>45050.323297337964</c:v>
                      </c:pt>
                      <c:pt idx="6349">
                        <c:v>45050.333714062501</c:v>
                      </c:pt>
                      <c:pt idx="6350">
                        <c:v>45050.344130787038</c:v>
                      </c:pt>
                      <c:pt idx="6351">
                        <c:v>45050.354547511575</c:v>
                      </c:pt>
                      <c:pt idx="6352">
                        <c:v>45050.364964236112</c:v>
                      </c:pt>
                      <c:pt idx="6353">
                        <c:v>45050.37538096065</c:v>
                      </c:pt>
                      <c:pt idx="6354">
                        <c:v>45050.385797685187</c:v>
                      </c:pt>
                      <c:pt idx="6355">
                        <c:v>45050.396214409724</c:v>
                      </c:pt>
                      <c:pt idx="6356">
                        <c:v>45050.406631134261</c:v>
                      </c:pt>
                      <c:pt idx="6357">
                        <c:v>45050.417047858798</c:v>
                      </c:pt>
                      <c:pt idx="6358">
                        <c:v>45050.427464583336</c:v>
                      </c:pt>
                      <c:pt idx="6359">
                        <c:v>45050.437881307873</c:v>
                      </c:pt>
                      <c:pt idx="6360">
                        <c:v>45050.44829803241</c:v>
                      </c:pt>
                      <c:pt idx="6361">
                        <c:v>45050.458714756947</c:v>
                      </c:pt>
                      <c:pt idx="6362">
                        <c:v>45050.469131481485</c:v>
                      </c:pt>
                      <c:pt idx="6363">
                        <c:v>45050.479548206022</c:v>
                      </c:pt>
                      <c:pt idx="6364">
                        <c:v>45050.489964930559</c:v>
                      </c:pt>
                      <c:pt idx="6365">
                        <c:v>45050.500381655096</c:v>
                      </c:pt>
                      <c:pt idx="6366">
                        <c:v>45050.510798379626</c:v>
                      </c:pt>
                      <c:pt idx="6367">
                        <c:v>45050.521215104163</c:v>
                      </c:pt>
                      <c:pt idx="6368">
                        <c:v>45050.5316318287</c:v>
                      </c:pt>
                      <c:pt idx="6369">
                        <c:v>45050.542048553238</c:v>
                      </c:pt>
                      <c:pt idx="6370">
                        <c:v>45050.552465277775</c:v>
                      </c:pt>
                      <c:pt idx="6371">
                        <c:v>45050.562882002312</c:v>
                      </c:pt>
                      <c:pt idx="6372">
                        <c:v>45050.573298726849</c:v>
                      </c:pt>
                      <c:pt idx="6373">
                        <c:v>45050.583715451387</c:v>
                      </c:pt>
                      <c:pt idx="6374">
                        <c:v>45050.594132175924</c:v>
                      </c:pt>
                      <c:pt idx="6375">
                        <c:v>45050.604548900461</c:v>
                      </c:pt>
                      <c:pt idx="6376">
                        <c:v>45050.614965624998</c:v>
                      </c:pt>
                      <c:pt idx="6377">
                        <c:v>45050.625382349535</c:v>
                      </c:pt>
                      <c:pt idx="6378">
                        <c:v>45050.635799074073</c:v>
                      </c:pt>
                      <c:pt idx="6379">
                        <c:v>45050.64621579861</c:v>
                      </c:pt>
                      <c:pt idx="6380">
                        <c:v>45050.656632523147</c:v>
                      </c:pt>
                      <c:pt idx="6381">
                        <c:v>45050.667049247684</c:v>
                      </c:pt>
                      <c:pt idx="6382">
                        <c:v>45050.677465972221</c:v>
                      </c:pt>
                      <c:pt idx="6383">
                        <c:v>45050.687882696759</c:v>
                      </c:pt>
                      <c:pt idx="6384">
                        <c:v>45050.698299421296</c:v>
                      </c:pt>
                      <c:pt idx="6385">
                        <c:v>45050.708716145833</c:v>
                      </c:pt>
                      <c:pt idx="6386">
                        <c:v>45050.71913287037</c:v>
                      </c:pt>
                      <c:pt idx="6387">
                        <c:v>45050.729549594907</c:v>
                      </c:pt>
                      <c:pt idx="6388">
                        <c:v>45050.739966319445</c:v>
                      </c:pt>
                      <c:pt idx="6389">
                        <c:v>45050.750383043982</c:v>
                      </c:pt>
                      <c:pt idx="6390">
                        <c:v>45050.760799768519</c:v>
                      </c:pt>
                      <c:pt idx="6391">
                        <c:v>45050.771216493056</c:v>
                      </c:pt>
                      <c:pt idx="6392">
                        <c:v>45050.781633217593</c:v>
                      </c:pt>
                      <c:pt idx="6393">
                        <c:v>45050.792049942131</c:v>
                      </c:pt>
                      <c:pt idx="6394">
                        <c:v>45050.802466666668</c:v>
                      </c:pt>
                      <c:pt idx="6395">
                        <c:v>45050.812883391205</c:v>
                      </c:pt>
                      <c:pt idx="6396">
                        <c:v>45050.823300115742</c:v>
                      </c:pt>
                      <c:pt idx="6397">
                        <c:v>45050.83371684028</c:v>
                      </c:pt>
                      <c:pt idx="6398">
                        <c:v>45050.844133564817</c:v>
                      </c:pt>
                      <c:pt idx="6399">
                        <c:v>45050.854550289354</c:v>
                      </c:pt>
                      <c:pt idx="6400">
                        <c:v>45050.864967013891</c:v>
                      </c:pt>
                      <c:pt idx="6401">
                        <c:v>45050.875383738428</c:v>
                      </c:pt>
                      <c:pt idx="6402">
                        <c:v>45050.885800462966</c:v>
                      </c:pt>
                      <c:pt idx="6403">
                        <c:v>45050.896217187503</c:v>
                      </c:pt>
                      <c:pt idx="6404">
                        <c:v>45050.90663391204</c:v>
                      </c:pt>
                      <c:pt idx="6405">
                        <c:v>45050.917050636577</c:v>
                      </c:pt>
                      <c:pt idx="6406">
                        <c:v>45050.927467361114</c:v>
                      </c:pt>
                      <c:pt idx="6407">
                        <c:v>45050.937884085652</c:v>
                      </c:pt>
                      <c:pt idx="6408">
                        <c:v>45050.948300810182</c:v>
                      </c:pt>
                      <c:pt idx="6409">
                        <c:v>45050.958717534719</c:v>
                      </c:pt>
                      <c:pt idx="6410">
                        <c:v>45050.969134259256</c:v>
                      </c:pt>
                      <c:pt idx="6411">
                        <c:v>45050.979550983793</c:v>
                      </c:pt>
                      <c:pt idx="6412">
                        <c:v>45050.98996770833</c:v>
                      </c:pt>
                      <c:pt idx="6413">
                        <c:v>45051.000384432868</c:v>
                      </c:pt>
                      <c:pt idx="6414">
                        <c:v>45051.010801157405</c:v>
                      </c:pt>
                      <c:pt idx="6415">
                        <c:v>45051.021217881942</c:v>
                      </c:pt>
                      <c:pt idx="6416">
                        <c:v>45051.031634606479</c:v>
                      </c:pt>
                      <c:pt idx="6417">
                        <c:v>45051.042051331016</c:v>
                      </c:pt>
                      <c:pt idx="6418">
                        <c:v>45051.052468055554</c:v>
                      </c:pt>
                      <c:pt idx="6419">
                        <c:v>45051.062884780091</c:v>
                      </c:pt>
                      <c:pt idx="6420">
                        <c:v>45051.073301504628</c:v>
                      </c:pt>
                      <c:pt idx="6421">
                        <c:v>45051.083718229165</c:v>
                      </c:pt>
                      <c:pt idx="6422">
                        <c:v>45051.094134953702</c:v>
                      </c:pt>
                      <c:pt idx="6423">
                        <c:v>45051.10455167824</c:v>
                      </c:pt>
                      <c:pt idx="6424">
                        <c:v>45051.114968402777</c:v>
                      </c:pt>
                      <c:pt idx="6425">
                        <c:v>45051.125385127314</c:v>
                      </c:pt>
                      <c:pt idx="6426">
                        <c:v>45051.135801851851</c:v>
                      </c:pt>
                      <c:pt idx="6427">
                        <c:v>45051.146218576388</c:v>
                      </c:pt>
                      <c:pt idx="6428">
                        <c:v>45051.156635300926</c:v>
                      </c:pt>
                      <c:pt idx="6429">
                        <c:v>45051.167052025463</c:v>
                      </c:pt>
                      <c:pt idx="6430">
                        <c:v>45051.17746875</c:v>
                      </c:pt>
                      <c:pt idx="6431">
                        <c:v>45051.187885474537</c:v>
                      </c:pt>
                      <c:pt idx="6432">
                        <c:v>45051.198302199075</c:v>
                      </c:pt>
                      <c:pt idx="6433">
                        <c:v>45051.208718923612</c:v>
                      </c:pt>
                      <c:pt idx="6434">
                        <c:v>45051.219135648149</c:v>
                      </c:pt>
                      <c:pt idx="6435">
                        <c:v>45051.229552372686</c:v>
                      </c:pt>
                      <c:pt idx="6436">
                        <c:v>45051.239969097223</c:v>
                      </c:pt>
                      <c:pt idx="6437">
                        <c:v>45051.250385821761</c:v>
                      </c:pt>
                      <c:pt idx="6438">
                        <c:v>45051.260802546298</c:v>
                      </c:pt>
                      <c:pt idx="6439">
                        <c:v>45051.271219270835</c:v>
                      </c:pt>
                      <c:pt idx="6440">
                        <c:v>45051.281635995372</c:v>
                      </c:pt>
                      <c:pt idx="6441">
                        <c:v>45051.292052719909</c:v>
                      </c:pt>
                      <c:pt idx="6442">
                        <c:v>45051.302469444447</c:v>
                      </c:pt>
                      <c:pt idx="6443">
                        <c:v>45051.312886168984</c:v>
                      </c:pt>
                      <c:pt idx="6444">
                        <c:v>45051.323302893521</c:v>
                      </c:pt>
                      <c:pt idx="6445">
                        <c:v>45051.333719618058</c:v>
                      </c:pt>
                      <c:pt idx="6446">
                        <c:v>45051.344136342595</c:v>
                      </c:pt>
                      <c:pt idx="6447">
                        <c:v>45051.354553067133</c:v>
                      </c:pt>
                      <c:pt idx="6448">
                        <c:v>45051.36496979167</c:v>
                      </c:pt>
                      <c:pt idx="6449">
                        <c:v>45051.375386516207</c:v>
                      </c:pt>
                      <c:pt idx="6450">
                        <c:v>45051.385803240744</c:v>
                      </c:pt>
                      <c:pt idx="6451">
                        <c:v>45051.396219965274</c:v>
                      </c:pt>
                      <c:pt idx="6452">
                        <c:v>45051.406636689811</c:v>
                      </c:pt>
                      <c:pt idx="6453">
                        <c:v>45051.417053414349</c:v>
                      </c:pt>
                      <c:pt idx="6454">
                        <c:v>45051.427470138886</c:v>
                      </c:pt>
                      <c:pt idx="6455">
                        <c:v>45051.437886863423</c:v>
                      </c:pt>
                      <c:pt idx="6456">
                        <c:v>45051.44830358796</c:v>
                      </c:pt>
                      <c:pt idx="6457">
                        <c:v>45051.458720312497</c:v>
                      </c:pt>
                      <c:pt idx="6458">
                        <c:v>45051.469137037035</c:v>
                      </c:pt>
                      <c:pt idx="6459">
                        <c:v>45051.479553761572</c:v>
                      </c:pt>
                      <c:pt idx="6460">
                        <c:v>45051.489970486109</c:v>
                      </c:pt>
                      <c:pt idx="6461">
                        <c:v>45051.500387210646</c:v>
                      </c:pt>
                      <c:pt idx="6462">
                        <c:v>45051.510803935184</c:v>
                      </c:pt>
                      <c:pt idx="6463">
                        <c:v>45051.521220659721</c:v>
                      </c:pt>
                      <c:pt idx="6464">
                        <c:v>45051.531637384258</c:v>
                      </c:pt>
                      <c:pt idx="6465">
                        <c:v>45051.542054108795</c:v>
                      </c:pt>
                      <c:pt idx="6466">
                        <c:v>45051.552470833332</c:v>
                      </c:pt>
                      <c:pt idx="6467">
                        <c:v>45051.56288755787</c:v>
                      </c:pt>
                      <c:pt idx="6468">
                        <c:v>45051.573304282407</c:v>
                      </c:pt>
                      <c:pt idx="6469">
                        <c:v>45051.583721006944</c:v>
                      </c:pt>
                      <c:pt idx="6470">
                        <c:v>45051.594137731481</c:v>
                      </c:pt>
                      <c:pt idx="6471">
                        <c:v>45051.604554456018</c:v>
                      </c:pt>
                      <c:pt idx="6472">
                        <c:v>45051.614971180556</c:v>
                      </c:pt>
                      <c:pt idx="6473">
                        <c:v>45051.625387905093</c:v>
                      </c:pt>
                      <c:pt idx="6474">
                        <c:v>45051.63580462963</c:v>
                      </c:pt>
                      <c:pt idx="6475">
                        <c:v>45051.646221354167</c:v>
                      </c:pt>
                      <c:pt idx="6476">
                        <c:v>45051.656638078704</c:v>
                      </c:pt>
                      <c:pt idx="6477">
                        <c:v>45051.667054803242</c:v>
                      </c:pt>
                      <c:pt idx="6478">
                        <c:v>45051.677471527779</c:v>
                      </c:pt>
                      <c:pt idx="6479">
                        <c:v>45051.687888252316</c:v>
                      </c:pt>
                      <c:pt idx="6480">
                        <c:v>45051.698304976853</c:v>
                      </c:pt>
                      <c:pt idx="6481">
                        <c:v>45051.70872170139</c:v>
                      </c:pt>
                      <c:pt idx="6482">
                        <c:v>45051.719138425928</c:v>
                      </c:pt>
                      <c:pt idx="6483">
                        <c:v>45051.729555150465</c:v>
                      </c:pt>
                      <c:pt idx="6484">
                        <c:v>45051.739971875002</c:v>
                      </c:pt>
                      <c:pt idx="6485">
                        <c:v>45051.750388599539</c:v>
                      </c:pt>
                      <c:pt idx="6486">
                        <c:v>45051.760805324077</c:v>
                      </c:pt>
                      <c:pt idx="6487">
                        <c:v>45051.771222048614</c:v>
                      </c:pt>
                      <c:pt idx="6488">
                        <c:v>45051.781638773151</c:v>
                      </c:pt>
                      <c:pt idx="6489">
                        <c:v>45051.792055497688</c:v>
                      </c:pt>
                      <c:pt idx="6490">
                        <c:v>45051.802472222225</c:v>
                      </c:pt>
                      <c:pt idx="6491">
                        <c:v>45051.812888946763</c:v>
                      </c:pt>
                      <c:pt idx="6492">
                        <c:v>45051.8233056713</c:v>
                      </c:pt>
                      <c:pt idx="6493">
                        <c:v>45051.833722395837</c:v>
                      </c:pt>
                      <c:pt idx="6494">
                        <c:v>45051.844139120367</c:v>
                      </c:pt>
                      <c:pt idx="6495">
                        <c:v>45051.854555844904</c:v>
                      </c:pt>
                      <c:pt idx="6496">
                        <c:v>45051.864972569441</c:v>
                      </c:pt>
                      <c:pt idx="6497">
                        <c:v>45051.875389293979</c:v>
                      </c:pt>
                      <c:pt idx="6498">
                        <c:v>45051.885806018516</c:v>
                      </c:pt>
                      <c:pt idx="6499">
                        <c:v>45051.896222743053</c:v>
                      </c:pt>
                      <c:pt idx="6500">
                        <c:v>45051.90663946759</c:v>
                      </c:pt>
                      <c:pt idx="6501">
                        <c:v>45051.917056192127</c:v>
                      </c:pt>
                      <c:pt idx="6502">
                        <c:v>45051.927472916665</c:v>
                      </c:pt>
                      <c:pt idx="6503">
                        <c:v>45051.937889641202</c:v>
                      </c:pt>
                      <c:pt idx="6504">
                        <c:v>45051.948306365739</c:v>
                      </c:pt>
                      <c:pt idx="6505">
                        <c:v>45051.958723090276</c:v>
                      </c:pt>
                      <c:pt idx="6506">
                        <c:v>45051.969139814813</c:v>
                      </c:pt>
                      <c:pt idx="6507">
                        <c:v>45051.979556539351</c:v>
                      </c:pt>
                      <c:pt idx="6508">
                        <c:v>45051.989973263888</c:v>
                      </c:pt>
                      <c:pt idx="6509">
                        <c:v>45052.000389988425</c:v>
                      </c:pt>
                      <c:pt idx="6510">
                        <c:v>45052.010806712962</c:v>
                      </c:pt>
                      <c:pt idx="6511">
                        <c:v>45052.021223437499</c:v>
                      </c:pt>
                      <c:pt idx="6512">
                        <c:v>45052.031640162037</c:v>
                      </c:pt>
                      <c:pt idx="6513">
                        <c:v>45052.042056886574</c:v>
                      </c:pt>
                      <c:pt idx="6514">
                        <c:v>45052.052473611111</c:v>
                      </c:pt>
                      <c:pt idx="6515">
                        <c:v>45052.062890335648</c:v>
                      </c:pt>
                      <c:pt idx="6516">
                        <c:v>45052.073307060185</c:v>
                      </c:pt>
                      <c:pt idx="6517">
                        <c:v>45052.083723784723</c:v>
                      </c:pt>
                      <c:pt idx="6518">
                        <c:v>45052.09414050926</c:v>
                      </c:pt>
                      <c:pt idx="6519">
                        <c:v>45052.104557233797</c:v>
                      </c:pt>
                      <c:pt idx="6520">
                        <c:v>45052.114973958334</c:v>
                      </c:pt>
                      <c:pt idx="6521">
                        <c:v>45052.125390682872</c:v>
                      </c:pt>
                      <c:pt idx="6522">
                        <c:v>45052.135807407409</c:v>
                      </c:pt>
                      <c:pt idx="6523">
                        <c:v>45052.146224131946</c:v>
                      </c:pt>
                      <c:pt idx="6524">
                        <c:v>45052.156640856483</c:v>
                      </c:pt>
                      <c:pt idx="6525">
                        <c:v>45052.16705758102</c:v>
                      </c:pt>
                      <c:pt idx="6526">
                        <c:v>45052.177474305558</c:v>
                      </c:pt>
                      <c:pt idx="6527">
                        <c:v>45052.187891030095</c:v>
                      </c:pt>
                      <c:pt idx="6528">
                        <c:v>45052.198307754632</c:v>
                      </c:pt>
                      <c:pt idx="6529">
                        <c:v>45052.208724479169</c:v>
                      </c:pt>
                      <c:pt idx="6530">
                        <c:v>45052.219141203706</c:v>
                      </c:pt>
                      <c:pt idx="6531">
                        <c:v>45052.229557928244</c:v>
                      </c:pt>
                      <c:pt idx="6532">
                        <c:v>45052.239974652781</c:v>
                      </c:pt>
                      <c:pt idx="6533">
                        <c:v>45052.250391377318</c:v>
                      </c:pt>
                      <c:pt idx="6534">
                        <c:v>45052.260808101855</c:v>
                      </c:pt>
                      <c:pt idx="6535">
                        <c:v>45052.271224826392</c:v>
                      </c:pt>
                      <c:pt idx="6536">
                        <c:v>45052.281641550922</c:v>
                      </c:pt>
                      <c:pt idx="6537">
                        <c:v>45052.29205827546</c:v>
                      </c:pt>
                      <c:pt idx="6538">
                        <c:v>45052.302474999997</c:v>
                      </c:pt>
                      <c:pt idx="6539">
                        <c:v>45052.312891724534</c:v>
                      </c:pt>
                      <c:pt idx="6540">
                        <c:v>45052.323308449071</c:v>
                      </c:pt>
                      <c:pt idx="6541">
                        <c:v>45052.333725173608</c:v>
                      </c:pt>
                      <c:pt idx="6542">
                        <c:v>45052.344141898146</c:v>
                      </c:pt>
                      <c:pt idx="6543">
                        <c:v>45052.354558622683</c:v>
                      </c:pt>
                      <c:pt idx="6544">
                        <c:v>45052.36497534722</c:v>
                      </c:pt>
                      <c:pt idx="6545">
                        <c:v>45052.375392071757</c:v>
                      </c:pt>
                      <c:pt idx="6546">
                        <c:v>45052.385808796294</c:v>
                      </c:pt>
                      <c:pt idx="6547">
                        <c:v>45052.396225520832</c:v>
                      </c:pt>
                      <c:pt idx="6548">
                        <c:v>45052.406642245369</c:v>
                      </c:pt>
                      <c:pt idx="6549">
                        <c:v>45052.417058969906</c:v>
                      </c:pt>
                      <c:pt idx="6550">
                        <c:v>45052.427475694443</c:v>
                      </c:pt>
                      <c:pt idx="6551">
                        <c:v>45052.43789241898</c:v>
                      </c:pt>
                      <c:pt idx="6552">
                        <c:v>45052.448309143518</c:v>
                      </c:pt>
                      <c:pt idx="6553">
                        <c:v>45052.458725868055</c:v>
                      </c:pt>
                      <c:pt idx="6554">
                        <c:v>45052.469142592592</c:v>
                      </c:pt>
                      <c:pt idx="6555">
                        <c:v>45052.479559317129</c:v>
                      </c:pt>
                      <c:pt idx="6556">
                        <c:v>45052.489976041667</c:v>
                      </c:pt>
                      <c:pt idx="6557">
                        <c:v>45052.500392766204</c:v>
                      </c:pt>
                      <c:pt idx="6558">
                        <c:v>45052.510809490741</c:v>
                      </c:pt>
                      <c:pt idx="6559">
                        <c:v>45052.521226215278</c:v>
                      </c:pt>
                      <c:pt idx="6560">
                        <c:v>45052.531642939815</c:v>
                      </c:pt>
                      <c:pt idx="6561">
                        <c:v>45052.542059664353</c:v>
                      </c:pt>
                      <c:pt idx="6562">
                        <c:v>45052.55247638889</c:v>
                      </c:pt>
                      <c:pt idx="6563">
                        <c:v>45052.562893113427</c:v>
                      </c:pt>
                      <c:pt idx="6564">
                        <c:v>45052.573309837964</c:v>
                      </c:pt>
                      <c:pt idx="6565">
                        <c:v>45052.583726562501</c:v>
                      </c:pt>
                      <c:pt idx="6566">
                        <c:v>45052.594143287039</c:v>
                      </c:pt>
                      <c:pt idx="6567">
                        <c:v>45052.604560011576</c:v>
                      </c:pt>
                      <c:pt idx="6568">
                        <c:v>45052.614976736113</c:v>
                      </c:pt>
                      <c:pt idx="6569">
                        <c:v>45052.62539346065</c:v>
                      </c:pt>
                      <c:pt idx="6570">
                        <c:v>45052.635810185187</c:v>
                      </c:pt>
                      <c:pt idx="6571">
                        <c:v>45052.646226909725</c:v>
                      </c:pt>
                      <c:pt idx="6572">
                        <c:v>45052.656643634262</c:v>
                      </c:pt>
                      <c:pt idx="6573">
                        <c:v>45052.667060358799</c:v>
                      </c:pt>
                      <c:pt idx="6574">
                        <c:v>45052.677477083336</c:v>
                      </c:pt>
                      <c:pt idx="6575">
                        <c:v>45052.687893807873</c:v>
                      </c:pt>
                      <c:pt idx="6576">
                        <c:v>45052.698310532411</c:v>
                      </c:pt>
                      <c:pt idx="6577">
                        <c:v>45052.708727256948</c:v>
                      </c:pt>
                      <c:pt idx="6578">
                        <c:v>45052.719143981485</c:v>
                      </c:pt>
                      <c:pt idx="6579">
                        <c:v>45052.729560706015</c:v>
                      </c:pt>
                      <c:pt idx="6580">
                        <c:v>45052.739977430552</c:v>
                      </c:pt>
                      <c:pt idx="6581">
                        <c:v>45052.750394155089</c:v>
                      </c:pt>
                      <c:pt idx="6582">
                        <c:v>45052.760810879627</c:v>
                      </c:pt>
                      <c:pt idx="6583">
                        <c:v>45052.771227604164</c:v>
                      </c:pt>
                      <c:pt idx="6584">
                        <c:v>45052.781644328701</c:v>
                      </c:pt>
                      <c:pt idx="6585">
                        <c:v>45052.792061053238</c:v>
                      </c:pt>
                      <c:pt idx="6586">
                        <c:v>45052.802477777775</c:v>
                      </c:pt>
                      <c:pt idx="6587">
                        <c:v>45052.812894502313</c:v>
                      </c:pt>
                      <c:pt idx="6588">
                        <c:v>45052.82331122685</c:v>
                      </c:pt>
                      <c:pt idx="6589">
                        <c:v>45052.833727951387</c:v>
                      </c:pt>
                      <c:pt idx="6590">
                        <c:v>45052.844144675924</c:v>
                      </c:pt>
                      <c:pt idx="6591">
                        <c:v>45052.854561400462</c:v>
                      </c:pt>
                      <c:pt idx="6592">
                        <c:v>45052.864978124999</c:v>
                      </c:pt>
                      <c:pt idx="6593">
                        <c:v>45052.875394849536</c:v>
                      </c:pt>
                      <c:pt idx="6594">
                        <c:v>45052.885811574073</c:v>
                      </c:pt>
                      <c:pt idx="6595">
                        <c:v>45052.89622829861</c:v>
                      </c:pt>
                      <c:pt idx="6596">
                        <c:v>45052.906645023148</c:v>
                      </c:pt>
                      <c:pt idx="6597">
                        <c:v>45052.917061747685</c:v>
                      </c:pt>
                      <c:pt idx="6598">
                        <c:v>45052.927478472222</c:v>
                      </c:pt>
                      <c:pt idx="6599">
                        <c:v>45052.937895196759</c:v>
                      </c:pt>
                      <c:pt idx="6600">
                        <c:v>45052.948311921296</c:v>
                      </c:pt>
                      <c:pt idx="6601">
                        <c:v>45052.958728645834</c:v>
                      </c:pt>
                      <c:pt idx="6602">
                        <c:v>45052.969145370371</c:v>
                      </c:pt>
                      <c:pt idx="6603">
                        <c:v>45052.979562094908</c:v>
                      </c:pt>
                      <c:pt idx="6604">
                        <c:v>45052.989978819445</c:v>
                      </c:pt>
                      <c:pt idx="6605">
                        <c:v>45053.000395543982</c:v>
                      </c:pt>
                      <c:pt idx="6606">
                        <c:v>45053.01081226852</c:v>
                      </c:pt>
                      <c:pt idx="6607">
                        <c:v>45053.021228993057</c:v>
                      </c:pt>
                      <c:pt idx="6608">
                        <c:v>45053.031645717594</c:v>
                      </c:pt>
                      <c:pt idx="6609">
                        <c:v>45053.042062442131</c:v>
                      </c:pt>
                      <c:pt idx="6610">
                        <c:v>45053.052479166668</c:v>
                      </c:pt>
                      <c:pt idx="6611">
                        <c:v>45053.062895891206</c:v>
                      </c:pt>
                      <c:pt idx="6612">
                        <c:v>45053.073312615743</c:v>
                      </c:pt>
                      <c:pt idx="6613">
                        <c:v>45053.08372934028</c:v>
                      </c:pt>
                      <c:pt idx="6614">
                        <c:v>45053.094146064817</c:v>
                      </c:pt>
                      <c:pt idx="6615">
                        <c:v>45053.104562789355</c:v>
                      </c:pt>
                      <c:pt idx="6616">
                        <c:v>45053.114979513892</c:v>
                      </c:pt>
                      <c:pt idx="6617">
                        <c:v>45053.125396238429</c:v>
                      </c:pt>
                      <c:pt idx="6618">
                        <c:v>45053.135812962966</c:v>
                      </c:pt>
                      <c:pt idx="6619">
                        <c:v>45053.146229687503</c:v>
                      </c:pt>
                      <c:pt idx="6620">
                        <c:v>45053.156646412041</c:v>
                      </c:pt>
                      <c:pt idx="6621">
                        <c:v>45053.167063136571</c:v>
                      </c:pt>
                      <c:pt idx="6622">
                        <c:v>45053.177479861108</c:v>
                      </c:pt>
                      <c:pt idx="6623">
                        <c:v>45053.187896585645</c:v>
                      </c:pt>
                      <c:pt idx="6624">
                        <c:v>45053.198313310182</c:v>
                      </c:pt>
                      <c:pt idx="6625">
                        <c:v>45053.208730034719</c:v>
                      </c:pt>
                      <c:pt idx="6626">
                        <c:v>45053.219146759257</c:v>
                      </c:pt>
                      <c:pt idx="6627">
                        <c:v>45053.229563483794</c:v>
                      </c:pt>
                      <c:pt idx="6628">
                        <c:v>45053.239980208331</c:v>
                      </c:pt>
                      <c:pt idx="6629">
                        <c:v>45053.250396932868</c:v>
                      </c:pt>
                      <c:pt idx="6630">
                        <c:v>45053.260813657405</c:v>
                      </c:pt>
                      <c:pt idx="6631">
                        <c:v>45053.271230381943</c:v>
                      </c:pt>
                      <c:pt idx="6632">
                        <c:v>45053.28164710648</c:v>
                      </c:pt>
                      <c:pt idx="6633">
                        <c:v>45053.292063831017</c:v>
                      </c:pt>
                      <c:pt idx="6634">
                        <c:v>45053.302480555554</c:v>
                      </c:pt>
                      <c:pt idx="6635">
                        <c:v>45053.312897280091</c:v>
                      </c:pt>
                      <c:pt idx="6636">
                        <c:v>45053.323314004629</c:v>
                      </c:pt>
                      <c:pt idx="6637">
                        <c:v>45053.333730729166</c:v>
                      </c:pt>
                      <c:pt idx="6638">
                        <c:v>45053.344147453703</c:v>
                      </c:pt>
                      <c:pt idx="6639">
                        <c:v>45053.35456417824</c:v>
                      </c:pt>
                      <c:pt idx="6640">
                        <c:v>45053.364980902777</c:v>
                      </c:pt>
                      <c:pt idx="6641">
                        <c:v>45053.375397627315</c:v>
                      </c:pt>
                      <c:pt idx="6642">
                        <c:v>45053.385814351852</c:v>
                      </c:pt>
                      <c:pt idx="6643">
                        <c:v>45053.396231076389</c:v>
                      </c:pt>
                      <c:pt idx="6644">
                        <c:v>45053.406647800926</c:v>
                      </c:pt>
                      <c:pt idx="6645">
                        <c:v>45053.417064525464</c:v>
                      </c:pt>
                      <c:pt idx="6646">
                        <c:v>45053.427481250001</c:v>
                      </c:pt>
                      <c:pt idx="6647">
                        <c:v>45053.437897974538</c:v>
                      </c:pt>
                      <c:pt idx="6648">
                        <c:v>45053.448314699075</c:v>
                      </c:pt>
                      <c:pt idx="6649">
                        <c:v>45053.458731423612</c:v>
                      </c:pt>
                      <c:pt idx="6650">
                        <c:v>45053.46914814815</c:v>
                      </c:pt>
                      <c:pt idx="6651">
                        <c:v>45053.479564872687</c:v>
                      </c:pt>
                      <c:pt idx="6652">
                        <c:v>45053.489981597224</c:v>
                      </c:pt>
                      <c:pt idx="6653">
                        <c:v>45053.500398321761</c:v>
                      </c:pt>
                      <c:pt idx="6654">
                        <c:v>45053.510815046298</c:v>
                      </c:pt>
                      <c:pt idx="6655">
                        <c:v>45053.521231770836</c:v>
                      </c:pt>
                      <c:pt idx="6656">
                        <c:v>45053.531648495373</c:v>
                      </c:pt>
                      <c:pt idx="6657">
                        <c:v>45053.54206521991</c:v>
                      </c:pt>
                      <c:pt idx="6658">
                        <c:v>45053.552481944447</c:v>
                      </c:pt>
                      <c:pt idx="6659">
                        <c:v>45053.562898668984</c:v>
                      </c:pt>
                      <c:pt idx="6660">
                        <c:v>45053.573315393522</c:v>
                      </c:pt>
                      <c:pt idx="6661">
                        <c:v>45053.583732118059</c:v>
                      </c:pt>
                      <c:pt idx="6662">
                        <c:v>45053.594148842596</c:v>
                      </c:pt>
                      <c:pt idx="6663">
                        <c:v>45053.604565567133</c:v>
                      </c:pt>
                      <c:pt idx="6664">
                        <c:v>45053.614982291663</c:v>
                      </c:pt>
                      <c:pt idx="6665">
                        <c:v>45053.6253990162</c:v>
                      </c:pt>
                      <c:pt idx="6666">
                        <c:v>45053.635815740738</c:v>
                      </c:pt>
                      <c:pt idx="6667">
                        <c:v>45053.646232465275</c:v>
                      </c:pt>
                      <c:pt idx="6668">
                        <c:v>45053.656649189812</c:v>
                      </c:pt>
                      <c:pt idx="6669">
                        <c:v>45053.667065914349</c:v>
                      </c:pt>
                      <c:pt idx="6670">
                        <c:v>45053.677482638886</c:v>
                      </c:pt>
                      <c:pt idx="6671">
                        <c:v>45053.687899363424</c:v>
                      </c:pt>
                      <c:pt idx="6672">
                        <c:v>45053.698316087961</c:v>
                      </c:pt>
                      <c:pt idx="6673">
                        <c:v>45053.708732812498</c:v>
                      </c:pt>
                      <c:pt idx="6674">
                        <c:v>45053.719149537035</c:v>
                      </c:pt>
                      <c:pt idx="6675">
                        <c:v>45053.729566261572</c:v>
                      </c:pt>
                      <c:pt idx="6676">
                        <c:v>45053.73998298611</c:v>
                      </c:pt>
                      <c:pt idx="6677">
                        <c:v>45053.750399710647</c:v>
                      </c:pt>
                      <c:pt idx="6678">
                        <c:v>45053.760816435184</c:v>
                      </c:pt>
                      <c:pt idx="6679">
                        <c:v>45053.771233159721</c:v>
                      </c:pt>
                      <c:pt idx="6680">
                        <c:v>45053.781649884259</c:v>
                      </c:pt>
                      <c:pt idx="6681">
                        <c:v>45053.792066608796</c:v>
                      </c:pt>
                      <c:pt idx="6682">
                        <c:v>45053.802483333333</c:v>
                      </c:pt>
                      <c:pt idx="6683">
                        <c:v>45053.81290005787</c:v>
                      </c:pt>
                      <c:pt idx="6684">
                        <c:v>45053.823316782407</c:v>
                      </c:pt>
                      <c:pt idx="6685">
                        <c:v>45053.833733506945</c:v>
                      </c:pt>
                      <c:pt idx="6686">
                        <c:v>45053.844150231482</c:v>
                      </c:pt>
                      <c:pt idx="6687">
                        <c:v>45053.854566956019</c:v>
                      </c:pt>
                      <c:pt idx="6688">
                        <c:v>45053.864983680556</c:v>
                      </c:pt>
                      <c:pt idx="6689">
                        <c:v>45053.875400405093</c:v>
                      </c:pt>
                      <c:pt idx="6690">
                        <c:v>45053.885817129631</c:v>
                      </c:pt>
                      <c:pt idx="6691">
                        <c:v>45053.896233854168</c:v>
                      </c:pt>
                      <c:pt idx="6692">
                        <c:v>45053.906650578705</c:v>
                      </c:pt>
                      <c:pt idx="6693">
                        <c:v>45053.917067303242</c:v>
                      </c:pt>
                      <c:pt idx="6694">
                        <c:v>45053.927484027779</c:v>
                      </c:pt>
                      <c:pt idx="6695">
                        <c:v>45053.937900752317</c:v>
                      </c:pt>
                      <c:pt idx="6696">
                        <c:v>45053.948317476854</c:v>
                      </c:pt>
                      <c:pt idx="6697">
                        <c:v>45053.958734201391</c:v>
                      </c:pt>
                      <c:pt idx="6698">
                        <c:v>45053.969150925928</c:v>
                      </c:pt>
                      <c:pt idx="6699">
                        <c:v>45053.979567650465</c:v>
                      </c:pt>
                      <c:pt idx="6700">
                        <c:v>45053.989984375003</c:v>
                      </c:pt>
                      <c:pt idx="6701">
                        <c:v>45054.00040109954</c:v>
                      </c:pt>
                      <c:pt idx="6702">
                        <c:v>45054.010817824077</c:v>
                      </c:pt>
                      <c:pt idx="6703">
                        <c:v>45054.021234548614</c:v>
                      </c:pt>
                      <c:pt idx="6704">
                        <c:v>45054.031651273152</c:v>
                      </c:pt>
                      <c:pt idx="6705">
                        <c:v>45054.042067997689</c:v>
                      </c:pt>
                      <c:pt idx="6706">
                        <c:v>45054.052484722219</c:v>
                      </c:pt>
                      <c:pt idx="6707">
                        <c:v>45054.062901446756</c:v>
                      </c:pt>
                      <c:pt idx="6708">
                        <c:v>45054.073318171293</c:v>
                      </c:pt>
                      <c:pt idx="6709">
                        <c:v>45054.08373489583</c:v>
                      </c:pt>
                      <c:pt idx="6710">
                        <c:v>45054.094151620367</c:v>
                      </c:pt>
                      <c:pt idx="6711">
                        <c:v>45054.104568344905</c:v>
                      </c:pt>
                      <c:pt idx="6712">
                        <c:v>45054.114985069442</c:v>
                      </c:pt>
                      <c:pt idx="6713">
                        <c:v>45054.125401793979</c:v>
                      </c:pt>
                      <c:pt idx="6714">
                        <c:v>45054.135818518516</c:v>
                      </c:pt>
                      <c:pt idx="6715">
                        <c:v>45054.146235243054</c:v>
                      </c:pt>
                      <c:pt idx="6716">
                        <c:v>45054.156651967591</c:v>
                      </c:pt>
                      <c:pt idx="6717">
                        <c:v>45054.167068692128</c:v>
                      </c:pt>
                      <c:pt idx="6718">
                        <c:v>45054.177485416665</c:v>
                      </c:pt>
                      <c:pt idx="6719">
                        <c:v>45054.187902141202</c:v>
                      </c:pt>
                      <c:pt idx="6720">
                        <c:v>45054.19831886574</c:v>
                      </c:pt>
                      <c:pt idx="6721">
                        <c:v>45054.208735590277</c:v>
                      </c:pt>
                      <c:pt idx="6722">
                        <c:v>45054.219152314814</c:v>
                      </c:pt>
                      <c:pt idx="6723">
                        <c:v>45054.229569039351</c:v>
                      </c:pt>
                      <c:pt idx="6724">
                        <c:v>45054.239985763888</c:v>
                      </c:pt>
                      <c:pt idx="6725">
                        <c:v>45054.250402488426</c:v>
                      </c:pt>
                      <c:pt idx="6726">
                        <c:v>45054.260819212963</c:v>
                      </c:pt>
                      <c:pt idx="6727">
                        <c:v>45054.2712359375</c:v>
                      </c:pt>
                      <c:pt idx="6728">
                        <c:v>45054.281652662037</c:v>
                      </c:pt>
                      <c:pt idx="6729">
                        <c:v>45054.292069386574</c:v>
                      </c:pt>
                      <c:pt idx="6730">
                        <c:v>45054.302486111112</c:v>
                      </c:pt>
                      <c:pt idx="6731">
                        <c:v>45054.312902835649</c:v>
                      </c:pt>
                      <c:pt idx="6732">
                        <c:v>45054.323319560186</c:v>
                      </c:pt>
                      <c:pt idx="6733">
                        <c:v>45054.333736284723</c:v>
                      </c:pt>
                      <c:pt idx="6734">
                        <c:v>45054.34415300926</c:v>
                      </c:pt>
                      <c:pt idx="6735">
                        <c:v>45054.354569733798</c:v>
                      </c:pt>
                      <c:pt idx="6736">
                        <c:v>45054.364986458335</c:v>
                      </c:pt>
                      <c:pt idx="6737">
                        <c:v>45054.375403182872</c:v>
                      </c:pt>
                      <c:pt idx="6738">
                        <c:v>45054.385819907409</c:v>
                      </c:pt>
                      <c:pt idx="6739">
                        <c:v>45054.396236631947</c:v>
                      </c:pt>
                      <c:pt idx="6740">
                        <c:v>45054.406653356484</c:v>
                      </c:pt>
                      <c:pt idx="6741">
                        <c:v>45054.417070081021</c:v>
                      </c:pt>
                      <c:pt idx="6742">
                        <c:v>45054.427486805558</c:v>
                      </c:pt>
                      <c:pt idx="6743">
                        <c:v>45054.437903530095</c:v>
                      </c:pt>
                      <c:pt idx="6744">
                        <c:v>45054.448320254633</c:v>
                      </c:pt>
                      <c:pt idx="6745">
                        <c:v>45054.45873697917</c:v>
                      </c:pt>
                      <c:pt idx="6746">
                        <c:v>45054.469153703707</c:v>
                      </c:pt>
                      <c:pt idx="6747">
                        <c:v>45054.479570428244</c:v>
                      </c:pt>
                      <c:pt idx="6748">
                        <c:v>45054.489987152781</c:v>
                      </c:pt>
                      <c:pt idx="6749">
                        <c:v>45054.500403877311</c:v>
                      </c:pt>
                      <c:pt idx="6750">
                        <c:v>45054.510820601849</c:v>
                      </c:pt>
                      <c:pt idx="6751">
                        <c:v>45054.521237326386</c:v>
                      </c:pt>
                      <c:pt idx="6752">
                        <c:v>45054.531654050923</c:v>
                      </c:pt>
                      <c:pt idx="6753">
                        <c:v>45054.54207077546</c:v>
                      </c:pt>
                      <c:pt idx="6754">
                        <c:v>45054.552487499997</c:v>
                      </c:pt>
                      <c:pt idx="6755">
                        <c:v>45054.562904224535</c:v>
                      </c:pt>
                      <c:pt idx="6756">
                        <c:v>45054.573320949072</c:v>
                      </c:pt>
                      <c:pt idx="6757">
                        <c:v>45054.583737673609</c:v>
                      </c:pt>
                      <c:pt idx="6758">
                        <c:v>45054.594154398146</c:v>
                      </c:pt>
                      <c:pt idx="6759">
                        <c:v>45054.604571122683</c:v>
                      </c:pt>
                      <c:pt idx="6760">
                        <c:v>45054.614987847221</c:v>
                      </c:pt>
                      <c:pt idx="6761">
                        <c:v>45054.625404571758</c:v>
                      </c:pt>
                      <c:pt idx="6762">
                        <c:v>45054.635821296295</c:v>
                      </c:pt>
                      <c:pt idx="6763">
                        <c:v>45054.646238020832</c:v>
                      </c:pt>
                      <c:pt idx="6764">
                        <c:v>45054.656654745369</c:v>
                      </c:pt>
                      <c:pt idx="6765">
                        <c:v>45054.667071469907</c:v>
                      </c:pt>
                      <c:pt idx="6766">
                        <c:v>45054.677488194444</c:v>
                      </c:pt>
                      <c:pt idx="6767">
                        <c:v>45054.687904918981</c:v>
                      </c:pt>
                      <c:pt idx="6768">
                        <c:v>45054.698321643518</c:v>
                      </c:pt>
                      <c:pt idx="6769">
                        <c:v>45054.708738368055</c:v>
                      </c:pt>
                      <c:pt idx="6770">
                        <c:v>45054.719155092593</c:v>
                      </c:pt>
                      <c:pt idx="6771">
                        <c:v>45054.72957181713</c:v>
                      </c:pt>
                      <c:pt idx="6772">
                        <c:v>45054.739988541667</c:v>
                      </c:pt>
                      <c:pt idx="6773">
                        <c:v>45054.750405266204</c:v>
                      </c:pt>
                      <c:pt idx="6774">
                        <c:v>45054.760821990742</c:v>
                      </c:pt>
                      <c:pt idx="6775">
                        <c:v>45054.771238715279</c:v>
                      </c:pt>
                      <c:pt idx="6776">
                        <c:v>45054.781655439816</c:v>
                      </c:pt>
                      <c:pt idx="6777">
                        <c:v>45054.792072164353</c:v>
                      </c:pt>
                      <c:pt idx="6778">
                        <c:v>45054.80248888889</c:v>
                      </c:pt>
                      <c:pt idx="6779">
                        <c:v>45054.812905613428</c:v>
                      </c:pt>
                      <c:pt idx="6780">
                        <c:v>45054.823322337965</c:v>
                      </c:pt>
                      <c:pt idx="6781">
                        <c:v>45054.833739062502</c:v>
                      </c:pt>
                      <c:pt idx="6782">
                        <c:v>45054.844155787039</c:v>
                      </c:pt>
                      <c:pt idx="6783">
                        <c:v>45054.854572511576</c:v>
                      </c:pt>
                      <c:pt idx="6784">
                        <c:v>45054.864989236114</c:v>
                      </c:pt>
                      <c:pt idx="6785">
                        <c:v>45054.875405960651</c:v>
                      </c:pt>
                      <c:pt idx="6786">
                        <c:v>45054.885822685188</c:v>
                      </c:pt>
                      <c:pt idx="6787">
                        <c:v>45054.896239409725</c:v>
                      </c:pt>
                      <c:pt idx="6788">
                        <c:v>45054.906656134262</c:v>
                      </c:pt>
                      <c:pt idx="6789">
                        <c:v>45054.9170728588</c:v>
                      </c:pt>
                      <c:pt idx="6790">
                        <c:v>45054.927489583337</c:v>
                      </c:pt>
                      <c:pt idx="6791">
                        <c:v>45054.937906307867</c:v>
                      </c:pt>
                      <c:pt idx="6792">
                        <c:v>45054.948323032404</c:v>
                      </c:pt>
                      <c:pt idx="6793">
                        <c:v>45054.958739756941</c:v>
                      </c:pt>
                      <c:pt idx="6794">
                        <c:v>45054.969156481478</c:v>
                      </c:pt>
                      <c:pt idx="6795">
                        <c:v>45054.979573206016</c:v>
                      </c:pt>
                      <c:pt idx="6796">
                        <c:v>45054.989989930553</c:v>
                      </c:pt>
                      <c:pt idx="6797">
                        <c:v>45055.00040665509</c:v>
                      </c:pt>
                      <c:pt idx="6798">
                        <c:v>45055.010823379627</c:v>
                      </c:pt>
                      <c:pt idx="6799">
                        <c:v>45055.021240104164</c:v>
                      </c:pt>
                      <c:pt idx="6800">
                        <c:v>45055.031656828702</c:v>
                      </c:pt>
                      <c:pt idx="6801">
                        <c:v>45055.042073553239</c:v>
                      </c:pt>
                      <c:pt idx="6802">
                        <c:v>45055.052490277776</c:v>
                      </c:pt>
                      <c:pt idx="6803">
                        <c:v>45055.062907002313</c:v>
                      </c:pt>
                      <c:pt idx="6804">
                        <c:v>45055.073323726851</c:v>
                      </c:pt>
                      <c:pt idx="6805">
                        <c:v>45055.083740451388</c:v>
                      </c:pt>
                      <c:pt idx="6806">
                        <c:v>45055.094157175925</c:v>
                      </c:pt>
                      <c:pt idx="6807">
                        <c:v>45055.104573900462</c:v>
                      </c:pt>
                      <c:pt idx="6808">
                        <c:v>45055.114990624999</c:v>
                      </c:pt>
                      <c:pt idx="6809">
                        <c:v>45055.125407349537</c:v>
                      </c:pt>
                      <c:pt idx="6810">
                        <c:v>45055.135824074074</c:v>
                      </c:pt>
                      <c:pt idx="6811">
                        <c:v>45055.146240798611</c:v>
                      </c:pt>
                      <c:pt idx="6812">
                        <c:v>45055.156657523148</c:v>
                      </c:pt>
                      <c:pt idx="6813">
                        <c:v>45055.167074247685</c:v>
                      </c:pt>
                      <c:pt idx="6814">
                        <c:v>45055.177490972223</c:v>
                      </c:pt>
                      <c:pt idx="6815">
                        <c:v>45055.18790769676</c:v>
                      </c:pt>
                      <c:pt idx="6816">
                        <c:v>45055.198324421297</c:v>
                      </c:pt>
                      <c:pt idx="6817">
                        <c:v>45055.208741145834</c:v>
                      </c:pt>
                      <c:pt idx="6818">
                        <c:v>45055.219157870371</c:v>
                      </c:pt>
                      <c:pt idx="6819">
                        <c:v>45055.229574594909</c:v>
                      </c:pt>
                      <c:pt idx="6820">
                        <c:v>45055.239991319446</c:v>
                      </c:pt>
                      <c:pt idx="6821">
                        <c:v>45055.250408043983</c:v>
                      </c:pt>
                      <c:pt idx="6822">
                        <c:v>45055.26082476852</c:v>
                      </c:pt>
                      <c:pt idx="6823">
                        <c:v>45055.271241493057</c:v>
                      </c:pt>
                      <c:pt idx="6824">
                        <c:v>45055.281658217595</c:v>
                      </c:pt>
                      <c:pt idx="6825">
                        <c:v>45055.292074942132</c:v>
                      </c:pt>
                      <c:pt idx="6826">
                        <c:v>45055.302491666669</c:v>
                      </c:pt>
                      <c:pt idx="6827">
                        <c:v>45055.312908391206</c:v>
                      </c:pt>
                      <c:pt idx="6828">
                        <c:v>45055.323325115744</c:v>
                      </c:pt>
                      <c:pt idx="6829">
                        <c:v>45055.333741840281</c:v>
                      </c:pt>
                      <c:pt idx="6830">
                        <c:v>45055.344158564818</c:v>
                      </c:pt>
                      <c:pt idx="6831">
                        <c:v>45055.354575289355</c:v>
                      </c:pt>
                      <c:pt idx="6832">
                        <c:v>45055.364992013892</c:v>
                      </c:pt>
                      <c:pt idx="6833">
                        <c:v>45055.37540873843</c:v>
                      </c:pt>
                      <c:pt idx="6834">
                        <c:v>45055.385825462959</c:v>
                      </c:pt>
                      <c:pt idx="6835">
                        <c:v>45055.396242187497</c:v>
                      </c:pt>
                      <c:pt idx="6836">
                        <c:v>45055.406658912034</c:v>
                      </c:pt>
                      <c:pt idx="6837">
                        <c:v>45055.417075636571</c:v>
                      </c:pt>
                      <c:pt idx="6838">
                        <c:v>45055.427492361108</c:v>
                      </c:pt>
                      <c:pt idx="6839">
                        <c:v>45055.437909085646</c:v>
                      </c:pt>
                      <c:pt idx="6840">
                        <c:v>45055.448325810183</c:v>
                      </c:pt>
                      <c:pt idx="6841">
                        <c:v>45055.45874253472</c:v>
                      </c:pt>
                      <c:pt idx="6842">
                        <c:v>45055.469159259257</c:v>
                      </c:pt>
                      <c:pt idx="6843">
                        <c:v>45055.479575983794</c:v>
                      </c:pt>
                      <c:pt idx="6844">
                        <c:v>45055.489992708332</c:v>
                      </c:pt>
                      <c:pt idx="6845">
                        <c:v>45055.500409432869</c:v>
                      </c:pt>
                      <c:pt idx="6846">
                        <c:v>45055.510826157406</c:v>
                      </c:pt>
                      <c:pt idx="6847">
                        <c:v>45055.521242881943</c:v>
                      </c:pt>
                      <c:pt idx="6848">
                        <c:v>45055.53165960648</c:v>
                      </c:pt>
                      <c:pt idx="6849">
                        <c:v>45055.542076331018</c:v>
                      </c:pt>
                      <c:pt idx="6850">
                        <c:v>45055.552493055555</c:v>
                      </c:pt>
                      <c:pt idx="6851">
                        <c:v>45055.562909780092</c:v>
                      </c:pt>
                      <c:pt idx="6852">
                        <c:v>45055.573326504629</c:v>
                      </c:pt>
                      <c:pt idx="6853">
                        <c:v>45055.583743229166</c:v>
                      </c:pt>
                      <c:pt idx="6854">
                        <c:v>45055.594159953704</c:v>
                      </c:pt>
                      <c:pt idx="6855">
                        <c:v>45055.604576678241</c:v>
                      </c:pt>
                      <c:pt idx="6856">
                        <c:v>45055.614993402778</c:v>
                      </c:pt>
                      <c:pt idx="6857">
                        <c:v>45055.625410127315</c:v>
                      </c:pt>
                      <c:pt idx="6858">
                        <c:v>45055.635826851852</c:v>
                      </c:pt>
                      <c:pt idx="6859">
                        <c:v>45055.64624357639</c:v>
                      </c:pt>
                      <c:pt idx="6860">
                        <c:v>45055.656660300927</c:v>
                      </c:pt>
                      <c:pt idx="6861">
                        <c:v>45055.667077025464</c:v>
                      </c:pt>
                      <c:pt idx="6862">
                        <c:v>45055.677493750001</c:v>
                      </c:pt>
                      <c:pt idx="6863">
                        <c:v>45055.687910474539</c:v>
                      </c:pt>
                      <c:pt idx="6864">
                        <c:v>45055.698327199076</c:v>
                      </c:pt>
                      <c:pt idx="6865">
                        <c:v>45055.708743923613</c:v>
                      </c:pt>
                      <c:pt idx="6866">
                        <c:v>45055.71916064815</c:v>
                      </c:pt>
                      <c:pt idx="6867">
                        <c:v>45055.729577372687</c:v>
                      </c:pt>
                      <c:pt idx="6868">
                        <c:v>45055.739994097225</c:v>
                      </c:pt>
                      <c:pt idx="6869">
                        <c:v>45055.750410821762</c:v>
                      </c:pt>
                      <c:pt idx="6870">
                        <c:v>45055.760827546299</c:v>
                      </c:pt>
                      <c:pt idx="6871">
                        <c:v>45055.771244270836</c:v>
                      </c:pt>
                      <c:pt idx="6872">
                        <c:v>45055.781660995373</c:v>
                      </c:pt>
                      <c:pt idx="6873">
                        <c:v>45055.792077719911</c:v>
                      </c:pt>
                      <c:pt idx="6874">
                        <c:v>45055.802494444448</c:v>
                      </c:pt>
                      <c:pt idx="6875">
                        <c:v>45055.812911168985</c:v>
                      </c:pt>
                      <c:pt idx="6876">
                        <c:v>45055.823327893515</c:v>
                      </c:pt>
                      <c:pt idx="6877">
                        <c:v>45055.833744618052</c:v>
                      </c:pt>
                      <c:pt idx="6878">
                        <c:v>45055.844161342589</c:v>
                      </c:pt>
                      <c:pt idx="6879">
                        <c:v>45055.854578067127</c:v>
                      </c:pt>
                      <c:pt idx="6880">
                        <c:v>45055.864994791664</c:v>
                      </c:pt>
                      <c:pt idx="6881">
                        <c:v>45055.875411516201</c:v>
                      </c:pt>
                      <c:pt idx="6882">
                        <c:v>45055.885828240738</c:v>
                      </c:pt>
                      <c:pt idx="6883">
                        <c:v>45055.896244965275</c:v>
                      </c:pt>
                      <c:pt idx="6884">
                        <c:v>45055.906661689813</c:v>
                      </c:pt>
                      <c:pt idx="6885">
                        <c:v>45055.91707841435</c:v>
                      </c:pt>
                      <c:pt idx="6886">
                        <c:v>45055.927495138887</c:v>
                      </c:pt>
                      <c:pt idx="6887">
                        <c:v>45055.937911863424</c:v>
                      </c:pt>
                      <c:pt idx="6888">
                        <c:v>45055.948328587961</c:v>
                      </c:pt>
                      <c:pt idx="6889">
                        <c:v>45055.958745312499</c:v>
                      </c:pt>
                      <c:pt idx="6890">
                        <c:v>45055.969162037036</c:v>
                      </c:pt>
                      <c:pt idx="6891">
                        <c:v>45055.979578761573</c:v>
                      </c:pt>
                      <c:pt idx="6892">
                        <c:v>45055.98999548611</c:v>
                      </c:pt>
                      <c:pt idx="6893">
                        <c:v>45056.000412210647</c:v>
                      </c:pt>
                      <c:pt idx="6894">
                        <c:v>45056.010828935185</c:v>
                      </c:pt>
                      <c:pt idx="6895">
                        <c:v>45056.021245659722</c:v>
                      </c:pt>
                      <c:pt idx="6896">
                        <c:v>45056.031662384259</c:v>
                      </c:pt>
                      <c:pt idx="6897">
                        <c:v>45056.042079108796</c:v>
                      </c:pt>
                      <c:pt idx="6898">
                        <c:v>45056.052495833334</c:v>
                      </c:pt>
                      <c:pt idx="6899">
                        <c:v>45056.062912557871</c:v>
                      </c:pt>
                      <c:pt idx="6900">
                        <c:v>45056.073329282408</c:v>
                      </c:pt>
                      <c:pt idx="6901">
                        <c:v>45056.083746006945</c:v>
                      </c:pt>
                      <c:pt idx="6902">
                        <c:v>45056.094162731482</c:v>
                      </c:pt>
                      <c:pt idx="6903">
                        <c:v>45056.10457945602</c:v>
                      </c:pt>
                      <c:pt idx="6904">
                        <c:v>45056.114996180557</c:v>
                      </c:pt>
                      <c:pt idx="6905">
                        <c:v>45056.125412905094</c:v>
                      </c:pt>
                      <c:pt idx="6906">
                        <c:v>45056.135829629631</c:v>
                      </c:pt>
                      <c:pt idx="6907">
                        <c:v>45056.146246354168</c:v>
                      </c:pt>
                      <c:pt idx="6908">
                        <c:v>45056.156663078706</c:v>
                      </c:pt>
                      <c:pt idx="6909">
                        <c:v>45056.167079803243</c:v>
                      </c:pt>
                      <c:pt idx="6910">
                        <c:v>45056.17749652778</c:v>
                      </c:pt>
                      <c:pt idx="6911">
                        <c:v>45056.187913252317</c:v>
                      </c:pt>
                      <c:pt idx="6912">
                        <c:v>45056.198329976854</c:v>
                      </c:pt>
                      <c:pt idx="6913">
                        <c:v>45056.208746701392</c:v>
                      </c:pt>
                      <c:pt idx="6914">
                        <c:v>45056.219163425929</c:v>
                      </c:pt>
                      <c:pt idx="6915">
                        <c:v>45056.229580150466</c:v>
                      </c:pt>
                      <c:pt idx="6916">
                        <c:v>45056.239996875003</c:v>
                      </c:pt>
                      <c:pt idx="6917">
                        <c:v>45056.25041359954</c:v>
                      </c:pt>
                      <c:pt idx="6918">
                        <c:v>45056.260830324078</c:v>
                      </c:pt>
                      <c:pt idx="6919">
                        <c:v>45056.271247048608</c:v>
                      </c:pt>
                      <c:pt idx="6920">
                        <c:v>45056.281663773145</c:v>
                      </c:pt>
                      <c:pt idx="6921">
                        <c:v>45056.292080497682</c:v>
                      </c:pt>
                      <c:pt idx="6922">
                        <c:v>45056.302497222219</c:v>
                      </c:pt>
                      <c:pt idx="6923">
                        <c:v>45056.312913946756</c:v>
                      </c:pt>
                      <c:pt idx="6924">
                        <c:v>45056.323330671294</c:v>
                      </c:pt>
                      <c:pt idx="6925">
                        <c:v>45056.333747395831</c:v>
                      </c:pt>
                      <c:pt idx="6926">
                        <c:v>45056.344164120368</c:v>
                      </c:pt>
                      <c:pt idx="6927">
                        <c:v>45056.354580844905</c:v>
                      </c:pt>
                      <c:pt idx="6928">
                        <c:v>45056.364997569442</c:v>
                      </c:pt>
                      <c:pt idx="6929">
                        <c:v>45056.37541429398</c:v>
                      </c:pt>
                      <c:pt idx="6930">
                        <c:v>45056.385831018517</c:v>
                      </c:pt>
                      <c:pt idx="6931">
                        <c:v>45056.396247743054</c:v>
                      </c:pt>
                      <c:pt idx="6932">
                        <c:v>45056.406664467591</c:v>
                      </c:pt>
                      <c:pt idx="6933">
                        <c:v>45056.417081192129</c:v>
                      </c:pt>
                      <c:pt idx="6934">
                        <c:v>45056.427497916666</c:v>
                      </c:pt>
                      <c:pt idx="6935">
                        <c:v>45056.437914641203</c:v>
                      </c:pt>
                      <c:pt idx="6936">
                        <c:v>45056.44833136574</c:v>
                      </c:pt>
                      <c:pt idx="6937">
                        <c:v>45056.458748090277</c:v>
                      </c:pt>
                      <c:pt idx="6938">
                        <c:v>45056.469164814815</c:v>
                      </c:pt>
                      <c:pt idx="6939">
                        <c:v>45056.479581539352</c:v>
                      </c:pt>
                      <c:pt idx="6940">
                        <c:v>45056.489998263889</c:v>
                      </c:pt>
                      <c:pt idx="6941">
                        <c:v>45056.500414988426</c:v>
                      </c:pt>
                      <c:pt idx="6942">
                        <c:v>45056.510831712963</c:v>
                      </c:pt>
                      <c:pt idx="6943">
                        <c:v>45056.521248437501</c:v>
                      </c:pt>
                      <c:pt idx="6944">
                        <c:v>45056.531665162038</c:v>
                      </c:pt>
                      <c:pt idx="6945">
                        <c:v>45056.542081886575</c:v>
                      </c:pt>
                      <c:pt idx="6946">
                        <c:v>45056.552498611112</c:v>
                      </c:pt>
                      <c:pt idx="6947">
                        <c:v>45056.562915335649</c:v>
                      </c:pt>
                      <c:pt idx="6948">
                        <c:v>45056.573332060187</c:v>
                      </c:pt>
                      <c:pt idx="6949">
                        <c:v>45056.583748784724</c:v>
                      </c:pt>
                      <c:pt idx="6950">
                        <c:v>45056.594165509261</c:v>
                      </c:pt>
                      <c:pt idx="6951">
                        <c:v>45056.604582233798</c:v>
                      </c:pt>
                      <c:pt idx="6952">
                        <c:v>45056.614998958335</c:v>
                      </c:pt>
                      <c:pt idx="6953">
                        <c:v>45056.625415682873</c:v>
                      </c:pt>
                      <c:pt idx="6954">
                        <c:v>45056.63583240741</c:v>
                      </c:pt>
                      <c:pt idx="6955">
                        <c:v>45056.646249131947</c:v>
                      </c:pt>
                      <c:pt idx="6956">
                        <c:v>45056.656665856484</c:v>
                      </c:pt>
                      <c:pt idx="6957">
                        <c:v>45056.667082581022</c:v>
                      </c:pt>
                      <c:pt idx="6958">
                        <c:v>45056.677499305559</c:v>
                      </c:pt>
                      <c:pt idx="6959">
                        <c:v>45056.687916030096</c:v>
                      </c:pt>
                      <c:pt idx="6960">
                        <c:v>45056.698332754633</c:v>
                      </c:pt>
                      <c:pt idx="6961">
                        <c:v>45056.708749479163</c:v>
                      </c:pt>
                      <c:pt idx="6962">
                        <c:v>45056.7191662037</c:v>
                      </c:pt>
                      <c:pt idx="6963">
                        <c:v>45056.729582928238</c:v>
                      </c:pt>
                      <c:pt idx="6964">
                        <c:v>45056.739999652775</c:v>
                      </c:pt>
                      <c:pt idx="6965">
                        <c:v>45056.750416377312</c:v>
                      </c:pt>
                      <c:pt idx="6966">
                        <c:v>45056.760833101849</c:v>
                      </c:pt>
                      <c:pt idx="6967">
                        <c:v>45056.771249826386</c:v>
                      </c:pt>
                      <c:pt idx="6968">
                        <c:v>45056.781666550924</c:v>
                      </c:pt>
                      <c:pt idx="6969">
                        <c:v>45056.792083275461</c:v>
                      </c:pt>
                      <c:pt idx="6970">
                        <c:v>45056.802499999998</c:v>
                      </c:pt>
                      <c:pt idx="6971">
                        <c:v>45056.812916724535</c:v>
                      </c:pt>
                      <c:pt idx="6972">
                        <c:v>45056.823333449072</c:v>
                      </c:pt>
                      <c:pt idx="6973">
                        <c:v>45056.83375017361</c:v>
                      </c:pt>
                      <c:pt idx="6974">
                        <c:v>45056.844166898147</c:v>
                      </c:pt>
                      <c:pt idx="6975">
                        <c:v>45056.854583622684</c:v>
                      </c:pt>
                      <c:pt idx="6976">
                        <c:v>45056.865000347221</c:v>
                      </c:pt>
                      <c:pt idx="6977">
                        <c:v>45056.875417071758</c:v>
                      </c:pt>
                      <c:pt idx="6978">
                        <c:v>45056.885833796296</c:v>
                      </c:pt>
                      <c:pt idx="6979">
                        <c:v>45056.896250520833</c:v>
                      </c:pt>
                      <c:pt idx="6980">
                        <c:v>45056.90666724537</c:v>
                      </c:pt>
                      <c:pt idx="6981">
                        <c:v>45056.917083969907</c:v>
                      </c:pt>
                      <c:pt idx="6982">
                        <c:v>45056.927500694444</c:v>
                      </c:pt>
                      <c:pt idx="6983">
                        <c:v>45056.937917418982</c:v>
                      </c:pt>
                      <c:pt idx="6984">
                        <c:v>45056.948334143519</c:v>
                      </c:pt>
                      <c:pt idx="6985">
                        <c:v>45056.958750868056</c:v>
                      </c:pt>
                      <c:pt idx="6986">
                        <c:v>45056.969167592593</c:v>
                      </c:pt>
                      <c:pt idx="6987">
                        <c:v>45056.979584317131</c:v>
                      </c:pt>
                      <c:pt idx="6988">
                        <c:v>45056.990001041668</c:v>
                      </c:pt>
                      <c:pt idx="6989">
                        <c:v>45057.000417766205</c:v>
                      </c:pt>
                      <c:pt idx="6990">
                        <c:v>45057.010834490742</c:v>
                      </c:pt>
                      <c:pt idx="6991">
                        <c:v>45057.021251215279</c:v>
                      </c:pt>
                      <c:pt idx="6992">
                        <c:v>45057.031667939817</c:v>
                      </c:pt>
                      <c:pt idx="6993">
                        <c:v>45057.042084664354</c:v>
                      </c:pt>
                      <c:pt idx="6994">
                        <c:v>45057.052501388891</c:v>
                      </c:pt>
                      <c:pt idx="6995">
                        <c:v>45057.062918113428</c:v>
                      </c:pt>
                      <c:pt idx="6996">
                        <c:v>45057.073334837965</c:v>
                      </c:pt>
                      <c:pt idx="6997">
                        <c:v>45057.083751562503</c:v>
                      </c:pt>
                      <c:pt idx="6998">
                        <c:v>45057.09416828704</c:v>
                      </c:pt>
                      <c:pt idx="6999">
                        <c:v>45057.104585011577</c:v>
                      </c:pt>
                      <c:pt idx="7000">
                        <c:v>45057.115001736114</c:v>
                      </c:pt>
                      <c:pt idx="7001">
                        <c:v>45057.125418460651</c:v>
                      </c:pt>
                      <c:pt idx="7002">
                        <c:v>45057.135835185189</c:v>
                      </c:pt>
                      <c:pt idx="7003">
                        <c:v>45057.146251909726</c:v>
                      </c:pt>
                      <c:pt idx="7004">
                        <c:v>45057.156668634256</c:v>
                      </c:pt>
                      <c:pt idx="7005">
                        <c:v>45057.167085358793</c:v>
                      </c:pt>
                      <c:pt idx="7006">
                        <c:v>45057.17750208333</c:v>
                      </c:pt>
                      <c:pt idx="7007">
                        <c:v>45057.187918807867</c:v>
                      </c:pt>
                      <c:pt idx="7008">
                        <c:v>45057.198335532405</c:v>
                      </c:pt>
                      <c:pt idx="7009">
                        <c:v>45057.208752256942</c:v>
                      </c:pt>
                      <c:pt idx="7010">
                        <c:v>45057.219168981479</c:v>
                      </c:pt>
                      <c:pt idx="7011">
                        <c:v>45057.229585706016</c:v>
                      </c:pt>
                      <c:pt idx="7012">
                        <c:v>45057.240002430553</c:v>
                      </c:pt>
                      <c:pt idx="7013">
                        <c:v>45057.250419155091</c:v>
                      </c:pt>
                      <c:pt idx="7014">
                        <c:v>45057.260835879628</c:v>
                      </c:pt>
                      <c:pt idx="7015">
                        <c:v>45057.271252604165</c:v>
                      </c:pt>
                      <c:pt idx="7016">
                        <c:v>45057.281669328702</c:v>
                      </c:pt>
                      <c:pt idx="7017">
                        <c:v>45057.292086053239</c:v>
                      </c:pt>
                      <c:pt idx="7018">
                        <c:v>45057.302502777777</c:v>
                      </c:pt>
                      <c:pt idx="7019">
                        <c:v>45057.312919502314</c:v>
                      </c:pt>
                      <c:pt idx="7020">
                        <c:v>45057.323336226851</c:v>
                      </c:pt>
                      <c:pt idx="7021">
                        <c:v>45057.333752951388</c:v>
                      </c:pt>
                      <c:pt idx="7022">
                        <c:v>45057.344169675926</c:v>
                      </c:pt>
                      <c:pt idx="7023">
                        <c:v>45057.354586400463</c:v>
                      </c:pt>
                      <c:pt idx="7024">
                        <c:v>45057.365003125</c:v>
                      </c:pt>
                      <c:pt idx="7025">
                        <c:v>45057.375419849537</c:v>
                      </c:pt>
                      <c:pt idx="7026">
                        <c:v>45057.385836574074</c:v>
                      </c:pt>
                      <c:pt idx="7027">
                        <c:v>45057.396253298612</c:v>
                      </c:pt>
                      <c:pt idx="7028">
                        <c:v>45057.406670023149</c:v>
                      </c:pt>
                      <c:pt idx="7029">
                        <c:v>45057.417086747686</c:v>
                      </c:pt>
                      <c:pt idx="7030">
                        <c:v>45057.427503472223</c:v>
                      </c:pt>
                      <c:pt idx="7031">
                        <c:v>45057.43792019676</c:v>
                      </c:pt>
                      <c:pt idx="7032">
                        <c:v>45057.448336921298</c:v>
                      </c:pt>
                      <c:pt idx="7033">
                        <c:v>45057.458753645835</c:v>
                      </c:pt>
                      <c:pt idx="7034">
                        <c:v>45057.469170370372</c:v>
                      </c:pt>
                      <c:pt idx="7035">
                        <c:v>45057.479587094909</c:v>
                      </c:pt>
                      <c:pt idx="7036">
                        <c:v>45057.490003819446</c:v>
                      </c:pt>
                      <c:pt idx="7037">
                        <c:v>45057.500420543984</c:v>
                      </c:pt>
                      <c:pt idx="7038">
                        <c:v>45057.510837268521</c:v>
                      </c:pt>
                      <c:pt idx="7039">
                        <c:v>45057.521253993058</c:v>
                      </c:pt>
                      <c:pt idx="7040">
                        <c:v>45057.531670717595</c:v>
                      </c:pt>
                      <c:pt idx="7041">
                        <c:v>45057.542087442132</c:v>
                      </c:pt>
                      <c:pt idx="7042">
                        <c:v>45057.55250416667</c:v>
                      </c:pt>
                      <c:pt idx="7043">
                        <c:v>45057.562920891207</c:v>
                      </c:pt>
                      <c:pt idx="7044">
                        <c:v>45057.573337615744</c:v>
                      </c:pt>
                      <c:pt idx="7045">
                        <c:v>45057.583754340281</c:v>
                      </c:pt>
                      <c:pt idx="7046">
                        <c:v>45057.594171064811</c:v>
                      </c:pt>
                      <c:pt idx="7047">
                        <c:v>45057.604587789348</c:v>
                      </c:pt>
                      <c:pt idx="7048">
                        <c:v>45057.615004513886</c:v>
                      </c:pt>
                      <c:pt idx="7049">
                        <c:v>45057.625421238423</c:v>
                      </c:pt>
                      <c:pt idx="7050">
                        <c:v>45057.63583796296</c:v>
                      </c:pt>
                      <c:pt idx="7051">
                        <c:v>45057.646254687497</c:v>
                      </c:pt>
                      <c:pt idx="7052">
                        <c:v>45057.656671412034</c:v>
                      </c:pt>
                      <c:pt idx="7053">
                        <c:v>45057.667088136572</c:v>
                      </c:pt>
                      <c:pt idx="7054">
                        <c:v>45057.677504861109</c:v>
                      </c:pt>
                      <c:pt idx="7055">
                        <c:v>45057.687921585646</c:v>
                      </c:pt>
                      <c:pt idx="7056">
                        <c:v>45057.698338310183</c:v>
                      </c:pt>
                      <c:pt idx="7057">
                        <c:v>45057.708755034721</c:v>
                      </c:pt>
                      <c:pt idx="7058">
                        <c:v>45057.719171759258</c:v>
                      </c:pt>
                      <c:pt idx="7059">
                        <c:v>45057.729588483795</c:v>
                      </c:pt>
                      <c:pt idx="7060">
                        <c:v>45057.740005208332</c:v>
                      </c:pt>
                      <c:pt idx="7061">
                        <c:v>45057.750421932869</c:v>
                      </c:pt>
                      <c:pt idx="7062">
                        <c:v>45057.760838657407</c:v>
                      </c:pt>
                      <c:pt idx="7063">
                        <c:v>45057.771255381944</c:v>
                      </c:pt>
                      <c:pt idx="7064">
                        <c:v>45057.781672106481</c:v>
                      </c:pt>
                      <c:pt idx="7065">
                        <c:v>45057.792088831018</c:v>
                      </c:pt>
                      <c:pt idx="7066">
                        <c:v>45057.802505555555</c:v>
                      </c:pt>
                      <c:pt idx="7067">
                        <c:v>45057.812922280093</c:v>
                      </c:pt>
                      <c:pt idx="7068">
                        <c:v>45057.82333900463</c:v>
                      </c:pt>
                      <c:pt idx="7069">
                        <c:v>45057.833755729167</c:v>
                      </c:pt>
                      <c:pt idx="7070">
                        <c:v>45057.844172453704</c:v>
                      </c:pt>
                      <c:pt idx="7071">
                        <c:v>45057.854589178241</c:v>
                      </c:pt>
                      <c:pt idx="7072">
                        <c:v>45057.865005902779</c:v>
                      </c:pt>
                      <c:pt idx="7073">
                        <c:v>45057.875422627316</c:v>
                      </c:pt>
                      <c:pt idx="7074">
                        <c:v>45057.885839351853</c:v>
                      </c:pt>
                      <c:pt idx="7075">
                        <c:v>45057.89625607639</c:v>
                      </c:pt>
                      <c:pt idx="7076">
                        <c:v>45057.906672800927</c:v>
                      </c:pt>
                      <c:pt idx="7077">
                        <c:v>45057.917089525465</c:v>
                      </c:pt>
                      <c:pt idx="7078">
                        <c:v>45057.927506250002</c:v>
                      </c:pt>
                      <c:pt idx="7079">
                        <c:v>45057.937922974539</c:v>
                      </c:pt>
                      <c:pt idx="7080">
                        <c:v>45057.948339699076</c:v>
                      </c:pt>
                      <c:pt idx="7081">
                        <c:v>45057.958756423614</c:v>
                      </c:pt>
                      <c:pt idx="7082">
                        <c:v>45057.969173148151</c:v>
                      </c:pt>
                      <c:pt idx="7083">
                        <c:v>45057.979589872688</c:v>
                      </c:pt>
                      <c:pt idx="7084">
                        <c:v>45057.990006597225</c:v>
                      </c:pt>
                      <c:pt idx="7085">
                        <c:v>45058.000423321762</c:v>
                      </c:pt>
                      <c:pt idx="7086">
                        <c:v>45058.0108400463</c:v>
                      </c:pt>
                      <c:pt idx="7087">
                        <c:v>45058.021256770837</c:v>
                      </c:pt>
                      <c:pt idx="7088">
                        <c:v>45058.031673495374</c:v>
                      </c:pt>
                      <c:pt idx="7089">
                        <c:v>45058.042090219904</c:v>
                      </c:pt>
                      <c:pt idx="7090">
                        <c:v>45058.052506944441</c:v>
                      </c:pt>
                      <c:pt idx="7091">
                        <c:v>45058.062923668978</c:v>
                      </c:pt>
                      <c:pt idx="7092">
                        <c:v>45058.073340393516</c:v>
                      </c:pt>
                      <c:pt idx="7093">
                        <c:v>45058.083757118053</c:v>
                      </c:pt>
                      <c:pt idx="7094">
                        <c:v>45058.09417384259</c:v>
                      </c:pt>
                      <c:pt idx="7095">
                        <c:v>45058.104590567127</c:v>
                      </c:pt>
                      <c:pt idx="7096">
                        <c:v>45058.115007291664</c:v>
                      </c:pt>
                      <c:pt idx="7097">
                        <c:v>45058.125424016202</c:v>
                      </c:pt>
                      <c:pt idx="7098">
                        <c:v>45058.135840740739</c:v>
                      </c:pt>
                      <c:pt idx="7099">
                        <c:v>45058.146257465276</c:v>
                      </c:pt>
                      <c:pt idx="7100">
                        <c:v>45058.156674189813</c:v>
                      </c:pt>
                      <c:pt idx="7101">
                        <c:v>45058.16709091435</c:v>
                      </c:pt>
                      <c:pt idx="7102">
                        <c:v>45058.177507638888</c:v>
                      </c:pt>
                      <c:pt idx="7103">
                        <c:v>45058.187924363425</c:v>
                      </c:pt>
                      <c:pt idx="7104">
                        <c:v>45058.198341087962</c:v>
                      </c:pt>
                      <c:pt idx="7105">
                        <c:v>45058.208757812499</c:v>
                      </c:pt>
                      <c:pt idx="7106">
                        <c:v>45058.219174537036</c:v>
                      </c:pt>
                      <c:pt idx="7107">
                        <c:v>45058.229591261574</c:v>
                      </c:pt>
                      <c:pt idx="7108">
                        <c:v>45058.240007986111</c:v>
                      </c:pt>
                      <c:pt idx="7109">
                        <c:v>45058.250424710648</c:v>
                      </c:pt>
                      <c:pt idx="7110">
                        <c:v>45058.260841435185</c:v>
                      </c:pt>
                      <c:pt idx="7111">
                        <c:v>45058.271258159722</c:v>
                      </c:pt>
                      <c:pt idx="7112">
                        <c:v>45058.28167488426</c:v>
                      </c:pt>
                      <c:pt idx="7113">
                        <c:v>45058.292091608797</c:v>
                      </c:pt>
                      <c:pt idx="7114">
                        <c:v>45058.302508333334</c:v>
                      </c:pt>
                      <c:pt idx="7115">
                        <c:v>45058.312925057871</c:v>
                      </c:pt>
                      <c:pt idx="7116">
                        <c:v>45058.323341782409</c:v>
                      </c:pt>
                      <c:pt idx="7117">
                        <c:v>45058.333758506946</c:v>
                      </c:pt>
                      <c:pt idx="7118">
                        <c:v>45058.344175231483</c:v>
                      </c:pt>
                      <c:pt idx="7119">
                        <c:v>45058.35459195602</c:v>
                      </c:pt>
                      <c:pt idx="7120">
                        <c:v>45058.365008680557</c:v>
                      </c:pt>
                      <c:pt idx="7121">
                        <c:v>45058.375425405095</c:v>
                      </c:pt>
                      <c:pt idx="7122">
                        <c:v>45058.385842129632</c:v>
                      </c:pt>
                      <c:pt idx="7123">
                        <c:v>45058.396258854169</c:v>
                      </c:pt>
                      <c:pt idx="7124">
                        <c:v>45058.406675578706</c:v>
                      </c:pt>
                      <c:pt idx="7125">
                        <c:v>45058.417092303243</c:v>
                      </c:pt>
                      <c:pt idx="7126">
                        <c:v>45058.427509027781</c:v>
                      </c:pt>
                      <c:pt idx="7127">
                        <c:v>45058.437925752318</c:v>
                      </c:pt>
                      <c:pt idx="7128">
                        <c:v>45058.448342476855</c:v>
                      </c:pt>
                      <c:pt idx="7129">
                        <c:v>45058.458759201392</c:v>
                      </c:pt>
                      <c:pt idx="7130">
                        <c:v>45058.469175925929</c:v>
                      </c:pt>
                      <c:pt idx="7131">
                        <c:v>45058.479592650459</c:v>
                      </c:pt>
                      <c:pt idx="7132">
                        <c:v>45058.490009374997</c:v>
                      </c:pt>
                      <c:pt idx="7133">
                        <c:v>45058.500426099534</c:v>
                      </c:pt>
                      <c:pt idx="7134">
                        <c:v>45058.510842824071</c:v>
                      </c:pt>
                      <c:pt idx="7135">
                        <c:v>45058.521259548608</c:v>
                      </c:pt>
                      <c:pt idx="7136">
                        <c:v>45058.531676273145</c:v>
                      </c:pt>
                      <c:pt idx="7137">
                        <c:v>45058.542092997683</c:v>
                      </c:pt>
                      <c:pt idx="7138">
                        <c:v>45058.55250972222</c:v>
                      </c:pt>
                      <c:pt idx="7139">
                        <c:v>45058.562926446757</c:v>
                      </c:pt>
                      <c:pt idx="7140">
                        <c:v>45058.573343171294</c:v>
                      </c:pt>
                      <c:pt idx="7141">
                        <c:v>45058.583759895831</c:v>
                      </c:pt>
                      <c:pt idx="7142">
                        <c:v>45058.594176620369</c:v>
                      </c:pt>
                      <c:pt idx="7143">
                        <c:v>45058.604593344906</c:v>
                      </c:pt>
                      <c:pt idx="7144">
                        <c:v>45058.615010069443</c:v>
                      </c:pt>
                      <c:pt idx="7145">
                        <c:v>45058.62542679398</c:v>
                      </c:pt>
                      <c:pt idx="7146">
                        <c:v>45058.635843518518</c:v>
                      </c:pt>
                      <c:pt idx="7147">
                        <c:v>45058.646260243055</c:v>
                      </c:pt>
                      <c:pt idx="7148">
                        <c:v>45058.656676967592</c:v>
                      </c:pt>
                      <c:pt idx="7149">
                        <c:v>45058.667093692129</c:v>
                      </c:pt>
                      <c:pt idx="7150">
                        <c:v>45058.677510416666</c:v>
                      </c:pt>
                      <c:pt idx="7151">
                        <c:v>45058.687927141204</c:v>
                      </c:pt>
                      <c:pt idx="7152">
                        <c:v>45058.698343865741</c:v>
                      </c:pt>
                      <c:pt idx="7153">
                        <c:v>45058.708760590278</c:v>
                      </c:pt>
                      <c:pt idx="7154">
                        <c:v>45058.719177314815</c:v>
                      </c:pt>
                      <c:pt idx="7155">
                        <c:v>45058.729594039352</c:v>
                      </c:pt>
                      <c:pt idx="7156">
                        <c:v>45058.74001076389</c:v>
                      </c:pt>
                      <c:pt idx="7157">
                        <c:v>45058.750427488427</c:v>
                      </c:pt>
                      <c:pt idx="7158">
                        <c:v>45058.760844212964</c:v>
                      </c:pt>
                      <c:pt idx="7159">
                        <c:v>45058.771260937501</c:v>
                      </c:pt>
                      <c:pt idx="7160">
                        <c:v>45058.781677662038</c:v>
                      </c:pt>
                      <c:pt idx="7161">
                        <c:v>45058.792094386576</c:v>
                      </c:pt>
                      <c:pt idx="7162">
                        <c:v>45058.802511111113</c:v>
                      </c:pt>
                      <c:pt idx="7163">
                        <c:v>45058.81292783565</c:v>
                      </c:pt>
                      <c:pt idx="7164">
                        <c:v>45058.823344560187</c:v>
                      </c:pt>
                      <c:pt idx="7165">
                        <c:v>45058.833761284724</c:v>
                      </c:pt>
                      <c:pt idx="7166">
                        <c:v>45058.844178009262</c:v>
                      </c:pt>
                      <c:pt idx="7167">
                        <c:v>45058.854594733799</c:v>
                      </c:pt>
                      <c:pt idx="7168">
                        <c:v>45058.865011458336</c:v>
                      </c:pt>
                      <c:pt idx="7169">
                        <c:v>45058.875428182873</c:v>
                      </c:pt>
                      <c:pt idx="7170">
                        <c:v>45058.885844907411</c:v>
                      </c:pt>
                      <c:pt idx="7171">
                        <c:v>45058.896261631948</c:v>
                      </c:pt>
                      <c:pt idx="7172">
                        <c:v>45058.906678356485</c:v>
                      </c:pt>
                      <c:pt idx="7173">
                        <c:v>45058.917095081022</c:v>
                      </c:pt>
                      <c:pt idx="7174">
                        <c:v>45058.927511805552</c:v>
                      </c:pt>
                      <c:pt idx="7175">
                        <c:v>45058.937928530089</c:v>
                      </c:pt>
                      <c:pt idx="7176">
                        <c:v>45058.948345254626</c:v>
                      </c:pt>
                      <c:pt idx="7177">
                        <c:v>45058.958761979164</c:v>
                      </c:pt>
                      <c:pt idx="7178">
                        <c:v>45058.969178703701</c:v>
                      </c:pt>
                      <c:pt idx="7179">
                        <c:v>45058.979595428238</c:v>
                      </c:pt>
                      <c:pt idx="7180">
                        <c:v>45058.990012152775</c:v>
                      </c:pt>
                      <c:pt idx="7181">
                        <c:v>45059.000428877313</c:v>
                      </c:pt>
                      <c:pt idx="7182">
                        <c:v>45059.01084560185</c:v>
                      </c:pt>
                      <c:pt idx="7183">
                        <c:v>45059.021262326387</c:v>
                      </c:pt>
                      <c:pt idx="7184">
                        <c:v>45059.031679050924</c:v>
                      </c:pt>
                      <c:pt idx="7185">
                        <c:v>45059.042095775461</c:v>
                      </c:pt>
                      <c:pt idx="7186">
                        <c:v>45059.052512499999</c:v>
                      </c:pt>
                      <c:pt idx="7187">
                        <c:v>45059.062929224536</c:v>
                      </c:pt>
                      <c:pt idx="7188">
                        <c:v>45059.073345949073</c:v>
                      </c:pt>
                      <c:pt idx="7189">
                        <c:v>45059.08376267361</c:v>
                      </c:pt>
                      <c:pt idx="7190">
                        <c:v>45059.094179398147</c:v>
                      </c:pt>
                      <c:pt idx="7191">
                        <c:v>45059.104596122685</c:v>
                      </c:pt>
                      <c:pt idx="7192">
                        <c:v>45059.115012847222</c:v>
                      </c:pt>
                      <c:pt idx="7193">
                        <c:v>45059.125429571759</c:v>
                      </c:pt>
                      <c:pt idx="7194">
                        <c:v>45059.135846296296</c:v>
                      </c:pt>
                      <c:pt idx="7195">
                        <c:v>45059.146263020833</c:v>
                      </c:pt>
                      <c:pt idx="7196">
                        <c:v>45059.156679745371</c:v>
                      </c:pt>
                      <c:pt idx="7197">
                        <c:v>45059.167096469908</c:v>
                      </c:pt>
                      <c:pt idx="7198">
                        <c:v>45059.177513194445</c:v>
                      </c:pt>
                      <c:pt idx="7199">
                        <c:v>45059.187929918982</c:v>
                      </c:pt>
                      <c:pt idx="7200">
                        <c:v>45059.198346643519</c:v>
                      </c:pt>
                      <c:pt idx="7201">
                        <c:v>45059.208763368057</c:v>
                      </c:pt>
                      <c:pt idx="7202">
                        <c:v>45059.219180092594</c:v>
                      </c:pt>
                      <c:pt idx="7203">
                        <c:v>45059.229596817131</c:v>
                      </c:pt>
                      <c:pt idx="7204">
                        <c:v>45059.240013541668</c:v>
                      </c:pt>
                      <c:pt idx="7205">
                        <c:v>45059.250430266206</c:v>
                      </c:pt>
                      <c:pt idx="7206">
                        <c:v>45059.260846990743</c:v>
                      </c:pt>
                      <c:pt idx="7207">
                        <c:v>45059.27126371528</c:v>
                      </c:pt>
                      <c:pt idx="7208">
                        <c:v>45059.281680439817</c:v>
                      </c:pt>
                      <c:pt idx="7209">
                        <c:v>45059.292097164354</c:v>
                      </c:pt>
                      <c:pt idx="7210">
                        <c:v>45059.302513888892</c:v>
                      </c:pt>
                      <c:pt idx="7211">
                        <c:v>45059.312930613429</c:v>
                      </c:pt>
                      <c:pt idx="7212">
                        <c:v>45059.323347337966</c:v>
                      </c:pt>
                      <c:pt idx="7213">
                        <c:v>45059.333764062503</c:v>
                      </c:pt>
                      <c:pt idx="7214">
                        <c:v>45059.34418078704</c:v>
                      </c:pt>
                      <c:pt idx="7215">
                        <c:v>45059.354597511578</c:v>
                      </c:pt>
                      <c:pt idx="7216">
                        <c:v>45059.365014236108</c:v>
                      </c:pt>
                      <c:pt idx="7217">
                        <c:v>45059.375430960645</c:v>
                      </c:pt>
                      <c:pt idx="7218">
                        <c:v>45059.385847685182</c:v>
                      </c:pt>
                      <c:pt idx="7219">
                        <c:v>45059.396264409719</c:v>
                      </c:pt>
                      <c:pt idx="7220">
                        <c:v>45059.406681134256</c:v>
                      </c:pt>
                      <c:pt idx="7221">
                        <c:v>45059.417097858794</c:v>
                      </c:pt>
                      <c:pt idx="7222">
                        <c:v>45059.427514583331</c:v>
                      </c:pt>
                      <c:pt idx="7223">
                        <c:v>45059.437931307868</c:v>
                      </c:pt>
                      <c:pt idx="7224">
                        <c:v>45059.448348032405</c:v>
                      </c:pt>
                      <c:pt idx="7225">
                        <c:v>45059.458764756942</c:v>
                      </c:pt>
                      <c:pt idx="7226">
                        <c:v>45059.46918148148</c:v>
                      </c:pt>
                      <c:pt idx="7227">
                        <c:v>45059.479598206017</c:v>
                      </c:pt>
                      <c:pt idx="7228">
                        <c:v>45059.490014930554</c:v>
                      </c:pt>
                      <c:pt idx="7229">
                        <c:v>45059.500431655091</c:v>
                      </c:pt>
                      <c:pt idx="7230">
                        <c:v>45059.510848379628</c:v>
                      </c:pt>
                      <c:pt idx="7231">
                        <c:v>45059.521265104166</c:v>
                      </c:pt>
                      <c:pt idx="7232">
                        <c:v>45059.531681828703</c:v>
                      </c:pt>
                      <c:pt idx="7233">
                        <c:v>45059.54209855324</c:v>
                      </c:pt>
                      <c:pt idx="7234">
                        <c:v>45059.552515277777</c:v>
                      </c:pt>
                      <c:pt idx="7235">
                        <c:v>45059.562932002314</c:v>
                      </c:pt>
                      <c:pt idx="7236">
                        <c:v>45059.573348726852</c:v>
                      </c:pt>
                      <c:pt idx="7237">
                        <c:v>45059.583765451389</c:v>
                      </c:pt>
                      <c:pt idx="7238">
                        <c:v>45059.594182175926</c:v>
                      </c:pt>
                      <c:pt idx="7239">
                        <c:v>45059.604598900463</c:v>
                      </c:pt>
                      <c:pt idx="7240">
                        <c:v>45059.615015625001</c:v>
                      </c:pt>
                      <c:pt idx="7241">
                        <c:v>45059.625432349538</c:v>
                      </c:pt>
                      <c:pt idx="7242">
                        <c:v>45059.635849074075</c:v>
                      </c:pt>
                      <c:pt idx="7243">
                        <c:v>45059.646265798612</c:v>
                      </c:pt>
                      <c:pt idx="7244">
                        <c:v>45059.656682523149</c:v>
                      </c:pt>
                      <c:pt idx="7245">
                        <c:v>45059.667099247687</c:v>
                      </c:pt>
                      <c:pt idx="7246">
                        <c:v>45059.677515972224</c:v>
                      </c:pt>
                      <c:pt idx="7247">
                        <c:v>45059.687932696761</c:v>
                      </c:pt>
                      <c:pt idx="7248">
                        <c:v>45059.698349421298</c:v>
                      </c:pt>
                      <c:pt idx="7249">
                        <c:v>45059.708766145835</c:v>
                      </c:pt>
                      <c:pt idx="7250">
                        <c:v>45059.719182870373</c:v>
                      </c:pt>
                      <c:pt idx="7251">
                        <c:v>45059.72959959491</c:v>
                      </c:pt>
                      <c:pt idx="7252">
                        <c:v>45059.740016319447</c:v>
                      </c:pt>
                      <c:pt idx="7253">
                        <c:v>45059.750433043984</c:v>
                      </c:pt>
                      <c:pt idx="7254">
                        <c:v>45059.760849768521</c:v>
                      </c:pt>
                      <c:pt idx="7255">
                        <c:v>45059.771266493059</c:v>
                      </c:pt>
                      <c:pt idx="7256">
                        <c:v>45059.781683217596</c:v>
                      </c:pt>
                      <c:pt idx="7257">
                        <c:v>45059.792099942133</c:v>
                      </c:pt>
                      <c:pt idx="7258">
                        <c:v>45059.80251666667</c:v>
                      </c:pt>
                      <c:pt idx="7259">
                        <c:v>45059.8129333912</c:v>
                      </c:pt>
                      <c:pt idx="7260">
                        <c:v>45059.823350115737</c:v>
                      </c:pt>
                      <c:pt idx="7261">
                        <c:v>45059.833766840275</c:v>
                      </c:pt>
                      <c:pt idx="7262">
                        <c:v>45059.844183564812</c:v>
                      </c:pt>
                      <c:pt idx="7263">
                        <c:v>45059.854600289349</c:v>
                      </c:pt>
                      <c:pt idx="7264">
                        <c:v>45059.865017013886</c:v>
                      </c:pt>
                      <c:pt idx="7265">
                        <c:v>45059.875433738423</c:v>
                      </c:pt>
                      <c:pt idx="7266">
                        <c:v>45059.885850462961</c:v>
                      </c:pt>
                      <c:pt idx="7267">
                        <c:v>45059.896267187498</c:v>
                      </c:pt>
                      <c:pt idx="7268">
                        <c:v>45059.906683912035</c:v>
                      </c:pt>
                      <c:pt idx="7269">
                        <c:v>45059.917100636572</c:v>
                      </c:pt>
                      <c:pt idx="7270">
                        <c:v>45059.927517361109</c:v>
                      </c:pt>
                      <c:pt idx="7271">
                        <c:v>45059.937934085647</c:v>
                      </c:pt>
                      <c:pt idx="7272">
                        <c:v>45059.948350810184</c:v>
                      </c:pt>
                      <c:pt idx="7273">
                        <c:v>45059.958767534721</c:v>
                      </c:pt>
                      <c:pt idx="7274">
                        <c:v>45059.969184259258</c:v>
                      </c:pt>
                      <c:pt idx="7275">
                        <c:v>45059.979600983796</c:v>
                      </c:pt>
                      <c:pt idx="7276">
                        <c:v>45059.990017708333</c:v>
                      </c:pt>
                      <c:pt idx="7277">
                        <c:v>45060.00043443287</c:v>
                      </c:pt>
                      <c:pt idx="7278">
                        <c:v>45060.010851157407</c:v>
                      </c:pt>
                      <c:pt idx="7279">
                        <c:v>45060.021267881944</c:v>
                      </c:pt>
                      <c:pt idx="7280">
                        <c:v>45060.031684606482</c:v>
                      </c:pt>
                      <c:pt idx="7281">
                        <c:v>45060.042101331019</c:v>
                      </c:pt>
                      <c:pt idx="7282">
                        <c:v>45060.052518055556</c:v>
                      </c:pt>
                      <c:pt idx="7283">
                        <c:v>45060.062934780093</c:v>
                      </c:pt>
                      <c:pt idx="7284">
                        <c:v>45060.07335150463</c:v>
                      </c:pt>
                      <c:pt idx="7285">
                        <c:v>45060.083768229168</c:v>
                      </c:pt>
                      <c:pt idx="7286">
                        <c:v>45060.094184953705</c:v>
                      </c:pt>
                      <c:pt idx="7287">
                        <c:v>45060.104601678242</c:v>
                      </c:pt>
                      <c:pt idx="7288">
                        <c:v>45060.115018402779</c:v>
                      </c:pt>
                      <c:pt idx="7289">
                        <c:v>45060.125435127316</c:v>
                      </c:pt>
                      <c:pt idx="7290">
                        <c:v>45060.135851851854</c:v>
                      </c:pt>
                      <c:pt idx="7291">
                        <c:v>45060.146268576391</c:v>
                      </c:pt>
                      <c:pt idx="7292">
                        <c:v>45060.156685300928</c:v>
                      </c:pt>
                      <c:pt idx="7293">
                        <c:v>45060.167102025465</c:v>
                      </c:pt>
                      <c:pt idx="7294">
                        <c:v>45060.177518750002</c:v>
                      </c:pt>
                      <c:pt idx="7295">
                        <c:v>45060.18793547454</c:v>
                      </c:pt>
                      <c:pt idx="7296">
                        <c:v>45060.198352199077</c:v>
                      </c:pt>
                      <c:pt idx="7297">
                        <c:v>45060.208768923614</c:v>
                      </c:pt>
                      <c:pt idx="7298">
                        <c:v>45060.219185648151</c:v>
                      </c:pt>
                      <c:pt idx="7299">
                        <c:v>45060.229602372689</c:v>
                      </c:pt>
                      <c:pt idx="7300">
                        <c:v>45060.240019097226</c:v>
                      </c:pt>
                      <c:pt idx="7301">
                        <c:v>45060.250435821756</c:v>
                      </c:pt>
                      <c:pt idx="7302">
                        <c:v>45060.260852546293</c:v>
                      </c:pt>
                      <c:pt idx="7303">
                        <c:v>45060.27126927083</c:v>
                      </c:pt>
                      <c:pt idx="7304">
                        <c:v>45060.281685995367</c:v>
                      </c:pt>
                      <c:pt idx="7305">
                        <c:v>45060.292102719905</c:v>
                      </c:pt>
                      <c:pt idx="7306">
                        <c:v>45060.302519444442</c:v>
                      </c:pt>
                      <c:pt idx="7307">
                        <c:v>45060.312936168979</c:v>
                      </c:pt>
                      <c:pt idx="7308">
                        <c:v>45060.323352893516</c:v>
                      </c:pt>
                      <c:pt idx="7309">
                        <c:v>45060.333769618053</c:v>
                      </c:pt>
                      <c:pt idx="7310">
                        <c:v>45060.344186342591</c:v>
                      </c:pt>
                      <c:pt idx="7311">
                        <c:v>45060.354603067128</c:v>
                      </c:pt>
                      <c:pt idx="7312">
                        <c:v>45060.365019791665</c:v>
                      </c:pt>
                      <c:pt idx="7313">
                        <c:v>45060.375436516202</c:v>
                      </c:pt>
                      <c:pt idx="7314">
                        <c:v>45060.385853240739</c:v>
                      </c:pt>
                      <c:pt idx="7315">
                        <c:v>45060.396269965277</c:v>
                      </c:pt>
                      <c:pt idx="7316">
                        <c:v>45060.406686689814</c:v>
                      </c:pt>
                      <c:pt idx="7317">
                        <c:v>45060.417103414351</c:v>
                      </c:pt>
                      <c:pt idx="7318">
                        <c:v>45060.427520138888</c:v>
                      </c:pt>
                      <c:pt idx="7319">
                        <c:v>45060.437936863425</c:v>
                      </c:pt>
                      <c:pt idx="7320">
                        <c:v>45060.448353587963</c:v>
                      </c:pt>
                      <c:pt idx="7321">
                        <c:v>45060.4587703125</c:v>
                      </c:pt>
                      <c:pt idx="7322">
                        <c:v>45060.469187037037</c:v>
                      </c:pt>
                      <c:pt idx="7323">
                        <c:v>45060.479603761574</c:v>
                      </c:pt>
                      <c:pt idx="7324">
                        <c:v>45060.490020486111</c:v>
                      </c:pt>
                      <c:pt idx="7325">
                        <c:v>45060.500437210649</c:v>
                      </c:pt>
                      <c:pt idx="7326">
                        <c:v>45060.510853935186</c:v>
                      </c:pt>
                      <c:pt idx="7327">
                        <c:v>45060.521270659723</c:v>
                      </c:pt>
                      <c:pt idx="7328">
                        <c:v>45060.53168738426</c:v>
                      </c:pt>
                      <c:pt idx="7329">
                        <c:v>45060.542104108798</c:v>
                      </c:pt>
                      <c:pt idx="7330">
                        <c:v>45060.552520833335</c:v>
                      </c:pt>
                      <c:pt idx="7331">
                        <c:v>45060.562937557872</c:v>
                      </c:pt>
                      <c:pt idx="7332">
                        <c:v>45060.573354282409</c:v>
                      </c:pt>
                      <c:pt idx="7333">
                        <c:v>45060.583771006946</c:v>
                      </c:pt>
                      <c:pt idx="7334">
                        <c:v>45060.594187731484</c:v>
                      </c:pt>
                      <c:pt idx="7335">
                        <c:v>45060.604604456021</c:v>
                      </c:pt>
                      <c:pt idx="7336">
                        <c:v>45060.615021180558</c:v>
                      </c:pt>
                      <c:pt idx="7337">
                        <c:v>45060.625437905095</c:v>
                      </c:pt>
                      <c:pt idx="7338">
                        <c:v>45060.635854629632</c:v>
                      </c:pt>
                      <c:pt idx="7339">
                        <c:v>45060.64627135417</c:v>
                      </c:pt>
                      <c:pt idx="7340">
                        <c:v>45060.656688078707</c:v>
                      </c:pt>
                      <c:pt idx="7341">
                        <c:v>45060.667104803244</c:v>
                      </c:pt>
                      <c:pt idx="7342">
                        <c:v>45060.677521527781</c:v>
                      </c:pt>
                      <c:pt idx="7343">
                        <c:v>45060.687938252318</c:v>
                      </c:pt>
                      <c:pt idx="7344">
                        <c:v>45060.698354976848</c:v>
                      </c:pt>
                      <c:pt idx="7345">
                        <c:v>45060.708771701386</c:v>
                      </c:pt>
                      <c:pt idx="7346">
                        <c:v>45060.719188425923</c:v>
                      </c:pt>
                      <c:pt idx="7347">
                        <c:v>45060.72960515046</c:v>
                      </c:pt>
                      <c:pt idx="7348">
                        <c:v>45060.740021874997</c:v>
                      </c:pt>
                      <c:pt idx="7349">
                        <c:v>45060.750438599534</c:v>
                      </c:pt>
                      <c:pt idx="7350">
                        <c:v>45060.760855324072</c:v>
                      </c:pt>
                      <c:pt idx="7351">
                        <c:v>45060.771272048609</c:v>
                      </c:pt>
                      <c:pt idx="7352">
                        <c:v>45060.781688773146</c:v>
                      </c:pt>
                      <c:pt idx="7353">
                        <c:v>45060.792105497683</c:v>
                      </c:pt>
                      <c:pt idx="7354">
                        <c:v>45060.80252222222</c:v>
                      </c:pt>
                      <c:pt idx="7355">
                        <c:v>45060.812938946758</c:v>
                      </c:pt>
                      <c:pt idx="7356">
                        <c:v>45060.823355671295</c:v>
                      </c:pt>
                      <c:pt idx="7357">
                        <c:v>45060.833772395832</c:v>
                      </c:pt>
                      <c:pt idx="7358">
                        <c:v>45060.844189120369</c:v>
                      </c:pt>
                      <c:pt idx="7359">
                        <c:v>45060.854605844906</c:v>
                      </c:pt>
                      <c:pt idx="7360">
                        <c:v>45060.865022569444</c:v>
                      </c:pt>
                      <c:pt idx="7361">
                        <c:v>45060.875439293981</c:v>
                      </c:pt>
                      <c:pt idx="7362">
                        <c:v>45060.885856018518</c:v>
                      </c:pt>
                      <c:pt idx="7363">
                        <c:v>45060.896272743055</c:v>
                      </c:pt>
                      <c:pt idx="7364">
                        <c:v>45060.906689467593</c:v>
                      </c:pt>
                      <c:pt idx="7365">
                        <c:v>45060.91710619213</c:v>
                      </c:pt>
                      <c:pt idx="7366">
                        <c:v>45060.927522916667</c:v>
                      </c:pt>
                      <c:pt idx="7367">
                        <c:v>45060.937939641204</c:v>
                      </c:pt>
                      <c:pt idx="7368">
                        <c:v>45060.948356365741</c:v>
                      </c:pt>
                      <c:pt idx="7369">
                        <c:v>45060.958773090279</c:v>
                      </c:pt>
                      <c:pt idx="7370">
                        <c:v>45060.969189814816</c:v>
                      </c:pt>
                      <c:pt idx="7371">
                        <c:v>45060.979606539353</c:v>
                      </c:pt>
                      <c:pt idx="7372">
                        <c:v>45060.99002326389</c:v>
                      </c:pt>
                      <c:pt idx="7373">
                        <c:v>45061.000439988427</c:v>
                      </c:pt>
                      <c:pt idx="7374">
                        <c:v>45061.010856712965</c:v>
                      </c:pt>
                      <c:pt idx="7375">
                        <c:v>45061.021273437502</c:v>
                      </c:pt>
                      <c:pt idx="7376">
                        <c:v>45061.031690162039</c:v>
                      </c:pt>
                      <c:pt idx="7377">
                        <c:v>45061.042106886576</c:v>
                      </c:pt>
                      <c:pt idx="7378">
                        <c:v>45061.052523611113</c:v>
                      </c:pt>
                      <c:pt idx="7379">
                        <c:v>45061.062940335651</c:v>
                      </c:pt>
                      <c:pt idx="7380">
                        <c:v>45061.073357060188</c:v>
                      </c:pt>
                      <c:pt idx="7381">
                        <c:v>45061.083773784725</c:v>
                      </c:pt>
                      <c:pt idx="7382">
                        <c:v>45061.094190509262</c:v>
                      </c:pt>
                      <c:pt idx="7383">
                        <c:v>45061.104607233799</c:v>
                      </c:pt>
                      <c:pt idx="7384">
                        <c:v>45061.115023958337</c:v>
                      </c:pt>
                      <c:pt idx="7385">
                        <c:v>45061.125440682874</c:v>
                      </c:pt>
                      <c:pt idx="7386">
                        <c:v>45061.135857407404</c:v>
                      </c:pt>
                      <c:pt idx="7387">
                        <c:v>45061.146274131941</c:v>
                      </c:pt>
                      <c:pt idx="7388">
                        <c:v>45061.156690856478</c:v>
                      </c:pt>
                      <c:pt idx="7389">
                        <c:v>45061.167107581015</c:v>
                      </c:pt>
                      <c:pt idx="7390">
                        <c:v>45061.177524305553</c:v>
                      </c:pt>
                      <c:pt idx="7391">
                        <c:v>45061.18794103009</c:v>
                      </c:pt>
                      <c:pt idx="7392">
                        <c:v>45061.198357754627</c:v>
                      </c:pt>
                      <c:pt idx="7393">
                        <c:v>45061.208774479164</c:v>
                      </c:pt>
                      <c:pt idx="7394">
                        <c:v>45061.219191203701</c:v>
                      </c:pt>
                      <c:pt idx="7395">
                        <c:v>45061.229607928239</c:v>
                      </c:pt>
                      <c:pt idx="7396">
                        <c:v>45061.240024652776</c:v>
                      </c:pt>
                      <c:pt idx="7397">
                        <c:v>45061.250441377313</c:v>
                      </c:pt>
                      <c:pt idx="7398">
                        <c:v>45061.26085810185</c:v>
                      </c:pt>
                      <c:pt idx="7399">
                        <c:v>45061.271274826388</c:v>
                      </c:pt>
                      <c:pt idx="7400">
                        <c:v>45061.281691550925</c:v>
                      </c:pt>
                      <c:pt idx="7401">
                        <c:v>45061.292108275462</c:v>
                      </c:pt>
                      <c:pt idx="7402">
                        <c:v>45061.302524999999</c:v>
                      </c:pt>
                      <c:pt idx="7403">
                        <c:v>45061.312941724536</c:v>
                      </c:pt>
                      <c:pt idx="7404">
                        <c:v>45061.323358449074</c:v>
                      </c:pt>
                      <c:pt idx="7405">
                        <c:v>45061.333775173611</c:v>
                      </c:pt>
                      <c:pt idx="7406">
                        <c:v>45061.344191898148</c:v>
                      </c:pt>
                      <c:pt idx="7407">
                        <c:v>45061.354608622685</c:v>
                      </c:pt>
                      <c:pt idx="7408">
                        <c:v>45061.365025347222</c:v>
                      </c:pt>
                      <c:pt idx="7409">
                        <c:v>45061.37544207176</c:v>
                      </c:pt>
                      <c:pt idx="7410">
                        <c:v>45061.385858796297</c:v>
                      </c:pt>
                      <c:pt idx="7411">
                        <c:v>45061.396275520834</c:v>
                      </c:pt>
                      <c:pt idx="7412">
                        <c:v>45061.406692245371</c:v>
                      </c:pt>
                      <c:pt idx="7413">
                        <c:v>45061.417108969908</c:v>
                      </c:pt>
                      <c:pt idx="7414">
                        <c:v>45061.427525694446</c:v>
                      </c:pt>
                      <c:pt idx="7415">
                        <c:v>45061.437942418983</c:v>
                      </c:pt>
                      <c:pt idx="7416">
                        <c:v>45061.44835914352</c:v>
                      </c:pt>
                      <c:pt idx="7417">
                        <c:v>45061.458775868057</c:v>
                      </c:pt>
                      <c:pt idx="7418">
                        <c:v>45061.469192592594</c:v>
                      </c:pt>
                      <c:pt idx="7419">
                        <c:v>45061.479609317132</c:v>
                      </c:pt>
                      <c:pt idx="7420">
                        <c:v>45061.490026041669</c:v>
                      </c:pt>
                      <c:pt idx="7421">
                        <c:v>45061.500442766206</c:v>
                      </c:pt>
                      <c:pt idx="7422">
                        <c:v>45061.510859490743</c:v>
                      </c:pt>
                      <c:pt idx="7423">
                        <c:v>45061.521276215281</c:v>
                      </c:pt>
                      <c:pt idx="7424">
                        <c:v>45061.531692939818</c:v>
                      </c:pt>
                      <c:pt idx="7425">
                        <c:v>45061.542109664355</c:v>
                      </c:pt>
                      <c:pt idx="7426">
                        <c:v>45061.552526388892</c:v>
                      </c:pt>
                      <c:pt idx="7427">
                        <c:v>45061.562943113429</c:v>
                      </c:pt>
                      <c:pt idx="7428">
                        <c:v>45061.573359837967</c:v>
                      </c:pt>
                      <c:pt idx="7429">
                        <c:v>45061.583776562496</c:v>
                      </c:pt>
                      <c:pt idx="7430">
                        <c:v>45061.594193287034</c:v>
                      </c:pt>
                      <c:pt idx="7431">
                        <c:v>45061.604610011571</c:v>
                      </c:pt>
                      <c:pt idx="7432">
                        <c:v>45061.615026736108</c:v>
                      </c:pt>
                      <c:pt idx="7433">
                        <c:v>45061.625443460645</c:v>
                      </c:pt>
                      <c:pt idx="7434">
                        <c:v>45061.635860185183</c:v>
                      </c:pt>
                      <c:pt idx="7435">
                        <c:v>45061.64627690972</c:v>
                      </c:pt>
                      <c:pt idx="7436">
                        <c:v>45061.656693634257</c:v>
                      </c:pt>
                      <c:pt idx="7437">
                        <c:v>45061.667110358794</c:v>
                      </c:pt>
                      <c:pt idx="7438">
                        <c:v>45061.677527083331</c:v>
                      </c:pt>
                      <c:pt idx="7439">
                        <c:v>45061.687943807869</c:v>
                      </c:pt>
                      <c:pt idx="7440">
                        <c:v>45061.698360532406</c:v>
                      </c:pt>
                      <c:pt idx="7441">
                        <c:v>45061.708777256943</c:v>
                      </c:pt>
                      <c:pt idx="7442">
                        <c:v>45061.71919398148</c:v>
                      </c:pt>
                      <c:pt idx="7443">
                        <c:v>45061.729610706017</c:v>
                      </c:pt>
                      <c:pt idx="7444">
                        <c:v>45061.740027430555</c:v>
                      </c:pt>
                      <c:pt idx="7445">
                        <c:v>45061.750444155092</c:v>
                      </c:pt>
                      <c:pt idx="7446">
                        <c:v>45061.760860879629</c:v>
                      </c:pt>
                      <c:pt idx="7447">
                        <c:v>45061.771277604166</c:v>
                      </c:pt>
                      <c:pt idx="7448">
                        <c:v>45061.781694328703</c:v>
                      </c:pt>
                      <c:pt idx="7449">
                        <c:v>45061.792111053241</c:v>
                      </c:pt>
                      <c:pt idx="7450">
                        <c:v>45061.802527777778</c:v>
                      </c:pt>
                      <c:pt idx="7451">
                        <c:v>45061.812944502315</c:v>
                      </c:pt>
                      <c:pt idx="7452">
                        <c:v>45061.823361226852</c:v>
                      </c:pt>
                      <c:pt idx="7453">
                        <c:v>45061.833777951389</c:v>
                      </c:pt>
                      <c:pt idx="7454">
                        <c:v>45061.844194675927</c:v>
                      </c:pt>
                      <c:pt idx="7455">
                        <c:v>45061.854611400464</c:v>
                      </c:pt>
                      <c:pt idx="7456">
                        <c:v>45061.865028125001</c:v>
                      </c:pt>
                      <c:pt idx="7457">
                        <c:v>45061.875444849538</c:v>
                      </c:pt>
                      <c:pt idx="7458">
                        <c:v>45061.885861574076</c:v>
                      </c:pt>
                      <c:pt idx="7459">
                        <c:v>45061.896278298613</c:v>
                      </c:pt>
                      <c:pt idx="7460">
                        <c:v>45061.90669502315</c:v>
                      </c:pt>
                      <c:pt idx="7461">
                        <c:v>45061.917111747687</c:v>
                      </c:pt>
                      <c:pt idx="7462">
                        <c:v>45061.927528472224</c:v>
                      </c:pt>
                      <c:pt idx="7463">
                        <c:v>45061.937945196762</c:v>
                      </c:pt>
                      <c:pt idx="7464">
                        <c:v>45061.948361921299</c:v>
                      </c:pt>
                      <c:pt idx="7465">
                        <c:v>45061.958778645836</c:v>
                      </c:pt>
                      <c:pt idx="7466">
                        <c:v>45061.969195370373</c:v>
                      </c:pt>
                      <c:pt idx="7467">
                        <c:v>45061.97961209491</c:v>
                      </c:pt>
                      <c:pt idx="7468">
                        <c:v>45061.990028819448</c:v>
                      </c:pt>
                      <c:pt idx="7469">
                        <c:v>45062.000445543985</c:v>
                      </c:pt>
                      <c:pt idx="7470">
                        <c:v>45062.010862268522</c:v>
                      </c:pt>
                      <c:pt idx="7471">
                        <c:v>45062.021278993052</c:v>
                      </c:pt>
                      <c:pt idx="7472">
                        <c:v>45062.031695717589</c:v>
                      </c:pt>
                      <c:pt idx="7473">
                        <c:v>45062.042112442126</c:v>
                      </c:pt>
                      <c:pt idx="7474">
                        <c:v>45062.052529166664</c:v>
                      </c:pt>
                      <c:pt idx="7475">
                        <c:v>45062.062945891201</c:v>
                      </c:pt>
                      <c:pt idx="7476">
                        <c:v>45062.073362615738</c:v>
                      </c:pt>
                      <c:pt idx="7477">
                        <c:v>45062.083779340275</c:v>
                      </c:pt>
                      <c:pt idx="7478">
                        <c:v>45062.094196064812</c:v>
                      </c:pt>
                      <c:pt idx="7479">
                        <c:v>45062.10461278935</c:v>
                      </c:pt>
                      <c:pt idx="7480">
                        <c:v>45062.115029513887</c:v>
                      </c:pt>
                      <c:pt idx="7481">
                        <c:v>45062.125446238424</c:v>
                      </c:pt>
                      <c:pt idx="7482">
                        <c:v>45062.135862962961</c:v>
                      </c:pt>
                      <c:pt idx="7483">
                        <c:v>45062.146279687498</c:v>
                      </c:pt>
                      <c:pt idx="7484">
                        <c:v>45062.156696412036</c:v>
                      </c:pt>
                      <c:pt idx="7485">
                        <c:v>45062.167113136573</c:v>
                      </c:pt>
                      <c:pt idx="7486">
                        <c:v>45062.17752986111</c:v>
                      </c:pt>
                      <c:pt idx="7487">
                        <c:v>45062.187946585647</c:v>
                      </c:pt>
                      <c:pt idx="7488">
                        <c:v>45062.198363310185</c:v>
                      </c:pt>
                      <c:pt idx="7489">
                        <c:v>45062.208780034722</c:v>
                      </c:pt>
                      <c:pt idx="7490">
                        <c:v>45062.219196759259</c:v>
                      </c:pt>
                      <c:pt idx="7491">
                        <c:v>45062.229613483796</c:v>
                      </c:pt>
                      <c:pt idx="7492">
                        <c:v>45062.240030208333</c:v>
                      </c:pt>
                      <c:pt idx="7493">
                        <c:v>45062.250446932871</c:v>
                      </c:pt>
                      <c:pt idx="7494">
                        <c:v>45062.260863657408</c:v>
                      </c:pt>
                      <c:pt idx="7495">
                        <c:v>45062.271280381945</c:v>
                      </c:pt>
                      <c:pt idx="7496">
                        <c:v>45062.281697106482</c:v>
                      </c:pt>
                      <c:pt idx="7497">
                        <c:v>45062.292113831019</c:v>
                      </c:pt>
                      <c:pt idx="7498">
                        <c:v>45062.302530555557</c:v>
                      </c:pt>
                      <c:pt idx="7499">
                        <c:v>45062.312947280094</c:v>
                      </c:pt>
                      <c:pt idx="7500">
                        <c:v>45062.323364004631</c:v>
                      </c:pt>
                      <c:pt idx="7501">
                        <c:v>45062.333780729168</c:v>
                      </c:pt>
                      <c:pt idx="7502">
                        <c:v>45062.344197453705</c:v>
                      </c:pt>
                      <c:pt idx="7503">
                        <c:v>45062.354614178243</c:v>
                      </c:pt>
                      <c:pt idx="7504">
                        <c:v>45062.36503090278</c:v>
                      </c:pt>
                      <c:pt idx="7505">
                        <c:v>45062.375447627317</c:v>
                      </c:pt>
                      <c:pt idx="7506">
                        <c:v>45062.385864351854</c:v>
                      </c:pt>
                      <c:pt idx="7507">
                        <c:v>45062.396281076391</c:v>
                      </c:pt>
                      <c:pt idx="7508">
                        <c:v>45062.406697800929</c:v>
                      </c:pt>
                      <c:pt idx="7509">
                        <c:v>45062.417114525466</c:v>
                      </c:pt>
                      <c:pt idx="7510">
                        <c:v>45062.427531250003</c:v>
                      </c:pt>
                      <c:pt idx="7511">
                        <c:v>45062.43794797454</c:v>
                      </c:pt>
                      <c:pt idx="7512">
                        <c:v>45062.448364699078</c:v>
                      </c:pt>
                      <c:pt idx="7513">
                        <c:v>45062.458781423615</c:v>
                      </c:pt>
                      <c:pt idx="7514">
                        <c:v>45062.469198148145</c:v>
                      </c:pt>
                      <c:pt idx="7515">
                        <c:v>45062.479614872682</c:v>
                      </c:pt>
                      <c:pt idx="7516">
                        <c:v>45062.490031597219</c:v>
                      </c:pt>
                      <c:pt idx="7517">
                        <c:v>45062.500448321756</c:v>
                      </c:pt>
                      <c:pt idx="7518">
                        <c:v>45062.510865046293</c:v>
                      </c:pt>
                      <c:pt idx="7519">
                        <c:v>45062.521281770831</c:v>
                      </c:pt>
                      <c:pt idx="7520">
                        <c:v>45062.531698495368</c:v>
                      </c:pt>
                      <c:pt idx="7521">
                        <c:v>45062.542115219905</c:v>
                      </c:pt>
                      <c:pt idx="7522">
                        <c:v>45062.552531944442</c:v>
                      </c:pt>
                      <c:pt idx="7523">
                        <c:v>45062.56294866898</c:v>
                      </c:pt>
                      <c:pt idx="7524">
                        <c:v>45062.573365393517</c:v>
                      </c:pt>
                      <c:pt idx="7525">
                        <c:v>45062.583782118054</c:v>
                      </c:pt>
                      <c:pt idx="7526">
                        <c:v>45062.594198842591</c:v>
                      </c:pt>
                      <c:pt idx="7527">
                        <c:v>45062.604615567128</c:v>
                      </c:pt>
                      <c:pt idx="7528">
                        <c:v>45062.615032291666</c:v>
                      </c:pt>
                      <c:pt idx="7529">
                        <c:v>45062.625449016203</c:v>
                      </c:pt>
                      <c:pt idx="7530">
                        <c:v>45062.63586574074</c:v>
                      </c:pt>
                      <c:pt idx="7531">
                        <c:v>45062.646282465277</c:v>
                      </c:pt>
                      <c:pt idx="7532">
                        <c:v>45062.656699189814</c:v>
                      </c:pt>
                      <c:pt idx="7533">
                        <c:v>45062.667115914352</c:v>
                      </c:pt>
                      <c:pt idx="7534">
                        <c:v>45062.677532638889</c:v>
                      </c:pt>
                      <c:pt idx="7535">
                        <c:v>45062.687949363426</c:v>
                      </c:pt>
                      <c:pt idx="7536">
                        <c:v>45062.698366087963</c:v>
                      </c:pt>
                      <c:pt idx="7537">
                        <c:v>45062.7087828125</c:v>
                      </c:pt>
                      <c:pt idx="7538">
                        <c:v>45062.719199537038</c:v>
                      </c:pt>
                      <c:pt idx="7539">
                        <c:v>45062.729616261575</c:v>
                      </c:pt>
                      <c:pt idx="7540">
                        <c:v>45062.740032986112</c:v>
                      </c:pt>
                      <c:pt idx="7541">
                        <c:v>45062.750449710649</c:v>
                      </c:pt>
                      <c:pt idx="7542">
                        <c:v>45062.760866435186</c:v>
                      </c:pt>
                      <c:pt idx="7543">
                        <c:v>45062.771283159724</c:v>
                      </c:pt>
                      <c:pt idx="7544">
                        <c:v>45062.781699884261</c:v>
                      </c:pt>
                      <c:pt idx="7545">
                        <c:v>45062.792116608798</c:v>
                      </c:pt>
                      <c:pt idx="7546">
                        <c:v>45062.802533333335</c:v>
                      </c:pt>
                      <c:pt idx="7547">
                        <c:v>45062.812950057873</c:v>
                      </c:pt>
                      <c:pt idx="7548">
                        <c:v>45062.82336678241</c:v>
                      </c:pt>
                      <c:pt idx="7549">
                        <c:v>45062.833783506947</c:v>
                      </c:pt>
                      <c:pt idx="7550">
                        <c:v>45062.844200231484</c:v>
                      </c:pt>
                      <c:pt idx="7551">
                        <c:v>45062.854616956021</c:v>
                      </c:pt>
                      <c:pt idx="7552">
                        <c:v>45062.865033680559</c:v>
                      </c:pt>
                      <c:pt idx="7553">
                        <c:v>45062.875450405096</c:v>
                      </c:pt>
                      <c:pt idx="7554">
                        <c:v>45062.885867129633</c:v>
                      </c:pt>
                      <c:pt idx="7555">
                        <c:v>45062.89628385417</c:v>
                      </c:pt>
                      <c:pt idx="7556">
                        <c:v>45062.9067005787</c:v>
                      </c:pt>
                      <c:pt idx="7557">
                        <c:v>45062.917117303237</c:v>
                      </c:pt>
                      <c:pt idx="7558">
                        <c:v>45062.927534027775</c:v>
                      </c:pt>
                      <c:pt idx="7559">
                        <c:v>45062.937950752312</c:v>
                      </c:pt>
                      <c:pt idx="7560">
                        <c:v>45062.948367476849</c:v>
                      </c:pt>
                      <c:pt idx="7561">
                        <c:v>45062.958784201386</c:v>
                      </c:pt>
                      <c:pt idx="7562">
                        <c:v>45062.969200925923</c:v>
                      </c:pt>
                      <c:pt idx="7563">
                        <c:v>45062.979617650461</c:v>
                      </c:pt>
                      <c:pt idx="7564">
                        <c:v>45062.990034374998</c:v>
                      </c:pt>
                      <c:pt idx="7565">
                        <c:v>45063.000451099535</c:v>
                      </c:pt>
                      <c:pt idx="7566">
                        <c:v>45063.010867824072</c:v>
                      </c:pt>
                      <c:pt idx="7567">
                        <c:v>45063.021284548609</c:v>
                      </c:pt>
                      <c:pt idx="7568">
                        <c:v>45063.031701273147</c:v>
                      </c:pt>
                      <c:pt idx="7569">
                        <c:v>45063.042117997684</c:v>
                      </c:pt>
                      <c:pt idx="7570">
                        <c:v>45063.052534722221</c:v>
                      </c:pt>
                      <c:pt idx="7571">
                        <c:v>45063.062951446758</c:v>
                      </c:pt>
                      <c:pt idx="7572">
                        <c:v>45063.073368171295</c:v>
                      </c:pt>
                      <c:pt idx="7573">
                        <c:v>45063.083784895833</c:v>
                      </c:pt>
                      <c:pt idx="7574">
                        <c:v>45063.09420162037</c:v>
                      </c:pt>
                      <c:pt idx="7575">
                        <c:v>45063.104618344907</c:v>
                      </c:pt>
                      <c:pt idx="7576">
                        <c:v>45063.115035069444</c:v>
                      </c:pt>
                      <c:pt idx="7577">
                        <c:v>45063.125451793981</c:v>
                      </c:pt>
                      <c:pt idx="7578">
                        <c:v>45063.135868518519</c:v>
                      </c:pt>
                      <c:pt idx="7579">
                        <c:v>45063.146285243056</c:v>
                      </c:pt>
                      <c:pt idx="7580">
                        <c:v>45063.156701967593</c:v>
                      </c:pt>
                      <c:pt idx="7581">
                        <c:v>45063.16711869213</c:v>
                      </c:pt>
                      <c:pt idx="7582">
                        <c:v>45063.177535416668</c:v>
                      </c:pt>
                      <c:pt idx="7583">
                        <c:v>45063.187952141205</c:v>
                      </c:pt>
                      <c:pt idx="7584">
                        <c:v>45063.198368865742</c:v>
                      </c:pt>
                      <c:pt idx="7585">
                        <c:v>45063.208785590279</c:v>
                      </c:pt>
                      <c:pt idx="7586">
                        <c:v>45063.219202314816</c:v>
                      </c:pt>
                      <c:pt idx="7587">
                        <c:v>45063.229619039354</c:v>
                      </c:pt>
                      <c:pt idx="7588">
                        <c:v>45063.240035763891</c:v>
                      </c:pt>
                      <c:pt idx="7589">
                        <c:v>45063.250452488428</c:v>
                      </c:pt>
                      <c:pt idx="7590">
                        <c:v>45063.260869212965</c:v>
                      </c:pt>
                      <c:pt idx="7591">
                        <c:v>45063.271285937502</c:v>
                      </c:pt>
                      <c:pt idx="7592">
                        <c:v>45063.28170266204</c:v>
                      </c:pt>
                      <c:pt idx="7593">
                        <c:v>45063.292119386577</c:v>
                      </c:pt>
                      <c:pt idx="7594">
                        <c:v>45063.302536111114</c:v>
                      </c:pt>
                      <c:pt idx="7595">
                        <c:v>45063.312952835651</c:v>
                      </c:pt>
                      <c:pt idx="7596">
                        <c:v>45063.323369560188</c:v>
                      </c:pt>
                      <c:pt idx="7597">
                        <c:v>45063.333786284726</c:v>
                      </c:pt>
                      <c:pt idx="7598">
                        <c:v>45063.344203009263</c:v>
                      </c:pt>
                      <c:pt idx="7599">
                        <c:v>45063.354619733793</c:v>
                      </c:pt>
                      <c:pt idx="7600">
                        <c:v>45063.36503645833</c:v>
                      </c:pt>
                      <c:pt idx="7601">
                        <c:v>45063.375453182867</c:v>
                      </c:pt>
                      <c:pt idx="7602">
                        <c:v>45063.385869907404</c:v>
                      </c:pt>
                      <c:pt idx="7603">
                        <c:v>45063.396286631942</c:v>
                      </c:pt>
                      <c:pt idx="7604">
                        <c:v>45063.406703356479</c:v>
                      </c:pt>
                      <c:pt idx="7605">
                        <c:v>45063.417120081016</c:v>
                      </c:pt>
                      <c:pt idx="7606">
                        <c:v>45063.427536805553</c:v>
                      </c:pt>
                      <c:pt idx="7607">
                        <c:v>45063.43795353009</c:v>
                      </c:pt>
                      <c:pt idx="7608">
                        <c:v>45063.448370254628</c:v>
                      </c:pt>
                      <c:pt idx="7609">
                        <c:v>45063.458786979165</c:v>
                      </c:pt>
                      <c:pt idx="7610">
                        <c:v>45063.469203703702</c:v>
                      </c:pt>
                      <c:pt idx="7611">
                        <c:v>45063.479620428239</c:v>
                      </c:pt>
                      <c:pt idx="7612">
                        <c:v>45063.490037152776</c:v>
                      </c:pt>
                      <c:pt idx="7613">
                        <c:v>45063.500453877314</c:v>
                      </c:pt>
                      <c:pt idx="7614">
                        <c:v>45063.510870601851</c:v>
                      </c:pt>
                      <c:pt idx="7615">
                        <c:v>45063.521287326388</c:v>
                      </c:pt>
                      <c:pt idx="7616">
                        <c:v>45063.531704050925</c:v>
                      </c:pt>
                      <c:pt idx="7617">
                        <c:v>45063.542120775463</c:v>
                      </c:pt>
                      <c:pt idx="7618">
                        <c:v>45063.5525375</c:v>
                      </c:pt>
                      <c:pt idx="7619">
                        <c:v>45063.562954224537</c:v>
                      </c:pt>
                      <c:pt idx="7620">
                        <c:v>45063.573370949074</c:v>
                      </c:pt>
                      <c:pt idx="7621">
                        <c:v>45063.583787673611</c:v>
                      </c:pt>
                      <c:pt idx="7622">
                        <c:v>45063.594204398149</c:v>
                      </c:pt>
                      <c:pt idx="7623">
                        <c:v>45063.604621122686</c:v>
                      </c:pt>
                      <c:pt idx="7624">
                        <c:v>45063.615037847223</c:v>
                      </c:pt>
                      <c:pt idx="7625">
                        <c:v>45063.62545457176</c:v>
                      </c:pt>
                      <c:pt idx="7626">
                        <c:v>45063.635871296297</c:v>
                      </c:pt>
                      <c:pt idx="7627">
                        <c:v>45063.646288020835</c:v>
                      </c:pt>
                      <c:pt idx="7628">
                        <c:v>45063.656704745372</c:v>
                      </c:pt>
                      <c:pt idx="7629">
                        <c:v>45063.667121469909</c:v>
                      </c:pt>
                      <c:pt idx="7630">
                        <c:v>45063.677538194446</c:v>
                      </c:pt>
                      <c:pt idx="7631">
                        <c:v>45063.687954918983</c:v>
                      </c:pt>
                      <c:pt idx="7632">
                        <c:v>45063.698371643521</c:v>
                      </c:pt>
                      <c:pt idx="7633">
                        <c:v>45063.708788368058</c:v>
                      </c:pt>
                      <c:pt idx="7634">
                        <c:v>45063.719205092595</c:v>
                      </c:pt>
                      <c:pt idx="7635">
                        <c:v>45063.729621817132</c:v>
                      </c:pt>
                      <c:pt idx="7636">
                        <c:v>45063.740038541669</c:v>
                      </c:pt>
                      <c:pt idx="7637">
                        <c:v>45063.750455266207</c:v>
                      </c:pt>
                      <c:pt idx="7638">
                        <c:v>45063.760871990744</c:v>
                      </c:pt>
                      <c:pt idx="7639">
                        <c:v>45063.771288715281</c:v>
                      </c:pt>
                      <c:pt idx="7640">
                        <c:v>45063.781705439818</c:v>
                      </c:pt>
                      <c:pt idx="7641">
                        <c:v>45063.792122164348</c:v>
                      </c:pt>
                      <c:pt idx="7642">
                        <c:v>45063.802538888885</c:v>
                      </c:pt>
                      <c:pt idx="7643">
                        <c:v>45063.812955613423</c:v>
                      </c:pt>
                      <c:pt idx="7644">
                        <c:v>45063.82337233796</c:v>
                      </c:pt>
                      <c:pt idx="7645">
                        <c:v>45063.833789062497</c:v>
                      </c:pt>
                      <c:pt idx="7646">
                        <c:v>45063.844205787034</c:v>
                      </c:pt>
                      <c:pt idx="7647">
                        <c:v>45063.854622511572</c:v>
                      </c:pt>
                      <c:pt idx="7648">
                        <c:v>45063.865039236109</c:v>
                      </c:pt>
                      <c:pt idx="7649">
                        <c:v>45063.875455960646</c:v>
                      </c:pt>
                      <c:pt idx="7650">
                        <c:v>45063.885872685183</c:v>
                      </c:pt>
                      <c:pt idx="7651">
                        <c:v>45063.89628940972</c:v>
                      </c:pt>
                      <c:pt idx="7652">
                        <c:v>45063.906706134258</c:v>
                      </c:pt>
                      <c:pt idx="7653">
                        <c:v>45063.917122858795</c:v>
                      </c:pt>
                      <c:pt idx="7654">
                        <c:v>45063.927539583332</c:v>
                      </c:pt>
                      <c:pt idx="7655">
                        <c:v>45063.937956307869</c:v>
                      </c:pt>
                      <c:pt idx="7656">
                        <c:v>45063.948373032406</c:v>
                      </c:pt>
                      <c:pt idx="7657">
                        <c:v>45063.958789756944</c:v>
                      </c:pt>
                      <c:pt idx="7658">
                        <c:v>45063.969206481481</c:v>
                      </c:pt>
                      <c:pt idx="7659">
                        <c:v>45063.979623206018</c:v>
                      </c:pt>
                      <c:pt idx="7660">
                        <c:v>45063.990039930555</c:v>
                      </c:pt>
                      <c:pt idx="7661">
                        <c:v>45064.000456655092</c:v>
                      </c:pt>
                      <c:pt idx="7662">
                        <c:v>45064.01087337963</c:v>
                      </c:pt>
                      <c:pt idx="7663">
                        <c:v>45064.021290104167</c:v>
                      </c:pt>
                      <c:pt idx="7664">
                        <c:v>45064.031706828704</c:v>
                      </c:pt>
                      <c:pt idx="7665">
                        <c:v>45064.042123553241</c:v>
                      </c:pt>
                      <c:pt idx="7666">
                        <c:v>45064.052540277778</c:v>
                      </c:pt>
                      <c:pt idx="7667">
                        <c:v>45064.062957002316</c:v>
                      </c:pt>
                      <c:pt idx="7668">
                        <c:v>45064.073373726853</c:v>
                      </c:pt>
                      <c:pt idx="7669">
                        <c:v>45064.08379045139</c:v>
                      </c:pt>
                      <c:pt idx="7670">
                        <c:v>45064.094207175927</c:v>
                      </c:pt>
                      <c:pt idx="7671">
                        <c:v>45064.104623900465</c:v>
                      </c:pt>
                      <c:pt idx="7672">
                        <c:v>45064.115040625002</c:v>
                      </c:pt>
                      <c:pt idx="7673">
                        <c:v>45064.125457349539</c:v>
                      </c:pt>
                      <c:pt idx="7674">
                        <c:v>45064.135874074076</c:v>
                      </c:pt>
                      <c:pt idx="7675">
                        <c:v>45064.146290798613</c:v>
                      </c:pt>
                      <c:pt idx="7676">
                        <c:v>45064.156707523151</c:v>
                      </c:pt>
                      <c:pt idx="7677">
                        <c:v>45064.167124247688</c:v>
                      </c:pt>
                      <c:pt idx="7678">
                        <c:v>45064.177540972225</c:v>
                      </c:pt>
                      <c:pt idx="7679">
                        <c:v>45064.187957696762</c:v>
                      </c:pt>
                      <c:pt idx="7680">
                        <c:v>45064.198374421299</c:v>
                      </c:pt>
                      <c:pt idx="7681">
                        <c:v>45064.208791145837</c:v>
                      </c:pt>
                      <c:pt idx="7682">
                        <c:v>45064.219207870374</c:v>
                      </c:pt>
                      <c:pt idx="7683">
                        <c:v>45064.229624594911</c:v>
                      </c:pt>
                      <c:pt idx="7684">
                        <c:v>45064.240041319441</c:v>
                      </c:pt>
                      <c:pt idx="7685">
                        <c:v>45064.250458043978</c:v>
                      </c:pt>
                      <c:pt idx="7686">
                        <c:v>45064.260874768515</c:v>
                      </c:pt>
                      <c:pt idx="7687">
                        <c:v>45064.271291493053</c:v>
                      </c:pt>
                      <c:pt idx="7688">
                        <c:v>45064.28170821759</c:v>
                      </c:pt>
                      <c:pt idx="7689">
                        <c:v>45064.292124942127</c:v>
                      </c:pt>
                      <c:pt idx="7690">
                        <c:v>45064.302541666664</c:v>
                      </c:pt>
                      <c:pt idx="7691">
                        <c:v>45064.312958391201</c:v>
                      </c:pt>
                      <c:pt idx="7692">
                        <c:v>45064.323375115739</c:v>
                      </c:pt>
                      <c:pt idx="7693">
                        <c:v>45064.333791840276</c:v>
                      </c:pt>
                      <c:pt idx="7694">
                        <c:v>45064.344208564813</c:v>
                      </c:pt>
                      <c:pt idx="7695">
                        <c:v>45064.35462528935</c:v>
                      </c:pt>
                      <c:pt idx="7696">
                        <c:v>45064.365042013887</c:v>
                      </c:pt>
                      <c:pt idx="7697">
                        <c:v>45064.375458738425</c:v>
                      </c:pt>
                      <c:pt idx="7698">
                        <c:v>45064.385875462962</c:v>
                      </c:pt>
                      <c:pt idx="7699">
                        <c:v>45064.396292187499</c:v>
                      </c:pt>
                      <c:pt idx="7700">
                        <c:v>45064.406708912036</c:v>
                      </c:pt>
                      <c:pt idx="7701">
                        <c:v>45064.417125636573</c:v>
                      </c:pt>
                      <c:pt idx="7702">
                        <c:v>45064.427542361111</c:v>
                      </c:pt>
                      <c:pt idx="7703">
                        <c:v>45064.437959085648</c:v>
                      </c:pt>
                      <c:pt idx="7704">
                        <c:v>45064.448375810185</c:v>
                      </c:pt>
                      <c:pt idx="7705">
                        <c:v>45064.458792534722</c:v>
                      </c:pt>
                      <c:pt idx="7706">
                        <c:v>45064.46920925926</c:v>
                      </c:pt>
                      <c:pt idx="7707">
                        <c:v>45064.479625983797</c:v>
                      </c:pt>
                      <c:pt idx="7708">
                        <c:v>45064.490042708334</c:v>
                      </c:pt>
                      <c:pt idx="7709">
                        <c:v>45064.500459432871</c:v>
                      </c:pt>
                      <c:pt idx="7710">
                        <c:v>45064.510876157408</c:v>
                      </c:pt>
                      <c:pt idx="7711">
                        <c:v>45064.521292881946</c:v>
                      </c:pt>
                      <c:pt idx="7712">
                        <c:v>45064.531709606483</c:v>
                      </c:pt>
                      <c:pt idx="7713">
                        <c:v>45064.54212633102</c:v>
                      </c:pt>
                      <c:pt idx="7714">
                        <c:v>45064.552543055557</c:v>
                      </c:pt>
                      <c:pt idx="7715">
                        <c:v>45064.562959780094</c:v>
                      </c:pt>
                      <c:pt idx="7716">
                        <c:v>45064.573376504632</c:v>
                      </c:pt>
                      <c:pt idx="7717">
                        <c:v>45064.583793229169</c:v>
                      </c:pt>
                      <c:pt idx="7718">
                        <c:v>45064.594209953706</c:v>
                      </c:pt>
                      <c:pt idx="7719">
                        <c:v>45064.604626678243</c:v>
                      </c:pt>
                      <c:pt idx="7720">
                        <c:v>45064.61504340278</c:v>
                      </c:pt>
                      <c:pt idx="7721">
                        <c:v>45064.625460127318</c:v>
                      </c:pt>
                      <c:pt idx="7722">
                        <c:v>45064.635876851855</c:v>
                      </c:pt>
                      <c:pt idx="7723">
                        <c:v>45064.646293576392</c:v>
                      </c:pt>
                      <c:pt idx="7724">
                        <c:v>45064.656710300929</c:v>
                      </c:pt>
                      <c:pt idx="7725">
                        <c:v>45064.667127025466</c:v>
                      </c:pt>
                      <c:pt idx="7726">
                        <c:v>45064.677543749996</c:v>
                      </c:pt>
                      <c:pt idx="7727">
                        <c:v>45064.687960474534</c:v>
                      </c:pt>
                      <c:pt idx="7728">
                        <c:v>45064.698377199071</c:v>
                      </c:pt>
                      <c:pt idx="7729">
                        <c:v>45064.708793923608</c:v>
                      </c:pt>
                      <c:pt idx="7730">
                        <c:v>45064.719210648145</c:v>
                      </c:pt>
                      <c:pt idx="7731">
                        <c:v>45064.729627372682</c:v>
                      </c:pt>
                      <c:pt idx="7732">
                        <c:v>45064.74004409722</c:v>
                      </c:pt>
                      <c:pt idx="7733">
                        <c:v>45064.750460821757</c:v>
                      </c:pt>
                      <c:pt idx="7734">
                        <c:v>45064.760877546294</c:v>
                      </c:pt>
                      <c:pt idx="7735">
                        <c:v>45064.771294270831</c:v>
                      </c:pt>
                      <c:pt idx="7736">
                        <c:v>45064.781710995368</c:v>
                      </c:pt>
                      <c:pt idx="7737">
                        <c:v>45064.792127719906</c:v>
                      </c:pt>
                      <c:pt idx="7738">
                        <c:v>45064.802544444443</c:v>
                      </c:pt>
                      <c:pt idx="7739">
                        <c:v>45064.81296116898</c:v>
                      </c:pt>
                      <c:pt idx="7740">
                        <c:v>45064.823377893517</c:v>
                      </c:pt>
                      <c:pt idx="7741">
                        <c:v>45064.833794618055</c:v>
                      </c:pt>
                      <c:pt idx="7742">
                        <c:v>45064.844211342592</c:v>
                      </c:pt>
                      <c:pt idx="7743">
                        <c:v>45064.854628067129</c:v>
                      </c:pt>
                      <c:pt idx="7744">
                        <c:v>45064.865044791666</c:v>
                      </c:pt>
                      <c:pt idx="7745">
                        <c:v>45064.875461516203</c:v>
                      </c:pt>
                      <c:pt idx="7746">
                        <c:v>45064.885878240741</c:v>
                      </c:pt>
                      <c:pt idx="7747">
                        <c:v>45064.896294965278</c:v>
                      </c:pt>
                      <c:pt idx="7748">
                        <c:v>45064.906711689815</c:v>
                      </c:pt>
                      <c:pt idx="7749">
                        <c:v>45064.917128414352</c:v>
                      </c:pt>
                      <c:pt idx="7750">
                        <c:v>45064.927545138889</c:v>
                      </c:pt>
                      <c:pt idx="7751">
                        <c:v>45064.937961863427</c:v>
                      </c:pt>
                      <c:pt idx="7752">
                        <c:v>45064.948378587964</c:v>
                      </c:pt>
                      <c:pt idx="7753">
                        <c:v>45064.958795312501</c:v>
                      </c:pt>
                      <c:pt idx="7754">
                        <c:v>45064.969212037038</c:v>
                      </c:pt>
                      <c:pt idx="7755">
                        <c:v>45064.979628761575</c:v>
                      </c:pt>
                      <c:pt idx="7756">
                        <c:v>45064.990045486113</c:v>
                      </c:pt>
                      <c:pt idx="7757">
                        <c:v>45065.00046221065</c:v>
                      </c:pt>
                      <c:pt idx="7758">
                        <c:v>45065.010878935187</c:v>
                      </c:pt>
                      <c:pt idx="7759">
                        <c:v>45065.021295659724</c:v>
                      </c:pt>
                      <c:pt idx="7760">
                        <c:v>45065.031712384261</c:v>
                      </c:pt>
                      <c:pt idx="7761">
                        <c:v>45065.042129108799</c:v>
                      </c:pt>
                      <c:pt idx="7762">
                        <c:v>45065.052545833336</c:v>
                      </c:pt>
                      <c:pt idx="7763">
                        <c:v>45065.062962557873</c:v>
                      </c:pt>
                      <c:pt idx="7764">
                        <c:v>45065.07337928241</c:v>
                      </c:pt>
                      <c:pt idx="7765">
                        <c:v>45065.083796006948</c:v>
                      </c:pt>
                      <c:pt idx="7766">
                        <c:v>45065.094212731485</c:v>
                      </c:pt>
                      <c:pt idx="7767">
                        <c:v>45065.104629456022</c:v>
                      </c:pt>
                      <c:pt idx="7768">
                        <c:v>45065.115046180559</c:v>
                      </c:pt>
                      <c:pt idx="7769">
                        <c:v>45065.125462905089</c:v>
                      </c:pt>
                      <c:pt idx="7770">
                        <c:v>45065.135879629626</c:v>
                      </c:pt>
                      <c:pt idx="7771">
                        <c:v>45065.146296354163</c:v>
                      </c:pt>
                      <c:pt idx="7772">
                        <c:v>45065.156713078701</c:v>
                      </c:pt>
                      <c:pt idx="7773">
                        <c:v>45065.167129803238</c:v>
                      </c:pt>
                      <c:pt idx="7774">
                        <c:v>45065.177546527775</c:v>
                      </c:pt>
                      <c:pt idx="7775">
                        <c:v>45065.187963252312</c:v>
                      </c:pt>
                      <c:pt idx="7776">
                        <c:v>45065.19837997685</c:v>
                      </c:pt>
                      <c:pt idx="7777">
                        <c:v>45065.208796701387</c:v>
                      </c:pt>
                      <c:pt idx="7778">
                        <c:v>45065.219213425924</c:v>
                      </c:pt>
                      <c:pt idx="7779">
                        <c:v>45065.229630150461</c:v>
                      </c:pt>
                      <c:pt idx="7780">
                        <c:v>45065.240046874998</c:v>
                      </c:pt>
                      <c:pt idx="7781">
                        <c:v>45065.250463599536</c:v>
                      </c:pt>
                      <c:pt idx="7782">
                        <c:v>45065.260880324073</c:v>
                      </c:pt>
                      <c:pt idx="7783">
                        <c:v>45065.27129704861</c:v>
                      </c:pt>
                      <c:pt idx="7784">
                        <c:v>45065.281713773147</c:v>
                      </c:pt>
                      <c:pt idx="7785">
                        <c:v>45065.292130497684</c:v>
                      </c:pt>
                      <c:pt idx="7786">
                        <c:v>45065.302547222222</c:v>
                      </c:pt>
                      <c:pt idx="7787">
                        <c:v>45065.312963946759</c:v>
                      </c:pt>
                      <c:pt idx="7788">
                        <c:v>45065.323380671296</c:v>
                      </c:pt>
                      <c:pt idx="7789">
                        <c:v>45065.333797395833</c:v>
                      </c:pt>
                      <c:pt idx="7790">
                        <c:v>45065.34421412037</c:v>
                      </c:pt>
                      <c:pt idx="7791">
                        <c:v>45065.354630844908</c:v>
                      </c:pt>
                      <c:pt idx="7792">
                        <c:v>45065.365047569445</c:v>
                      </c:pt>
                      <c:pt idx="7793">
                        <c:v>45065.375464293982</c:v>
                      </c:pt>
                      <c:pt idx="7794">
                        <c:v>45065.385881018519</c:v>
                      </c:pt>
                      <c:pt idx="7795">
                        <c:v>45065.396297743056</c:v>
                      </c:pt>
                      <c:pt idx="7796">
                        <c:v>45065.406714467594</c:v>
                      </c:pt>
                      <c:pt idx="7797">
                        <c:v>45065.417131192131</c:v>
                      </c:pt>
                      <c:pt idx="7798">
                        <c:v>45065.427547916668</c:v>
                      </c:pt>
                      <c:pt idx="7799">
                        <c:v>45065.437964641205</c:v>
                      </c:pt>
                      <c:pt idx="7800">
                        <c:v>45065.448381365743</c:v>
                      </c:pt>
                      <c:pt idx="7801">
                        <c:v>45065.45879809028</c:v>
                      </c:pt>
                      <c:pt idx="7802">
                        <c:v>45065.469214814817</c:v>
                      </c:pt>
                      <c:pt idx="7803">
                        <c:v>45065.479631539354</c:v>
                      </c:pt>
                      <c:pt idx="7804">
                        <c:v>45065.490048263891</c:v>
                      </c:pt>
                      <c:pt idx="7805">
                        <c:v>45065.500464988429</c:v>
                      </c:pt>
                      <c:pt idx="7806">
                        <c:v>45065.510881712966</c:v>
                      </c:pt>
                      <c:pt idx="7807">
                        <c:v>45065.521298437503</c:v>
                      </c:pt>
                      <c:pt idx="7808">
                        <c:v>45065.53171516204</c:v>
                      </c:pt>
                      <c:pt idx="7809">
                        <c:v>45065.542131886577</c:v>
                      </c:pt>
                      <c:pt idx="7810">
                        <c:v>45065.552548611115</c:v>
                      </c:pt>
                      <c:pt idx="7811">
                        <c:v>45065.562965335645</c:v>
                      </c:pt>
                      <c:pt idx="7812">
                        <c:v>45065.573382060182</c:v>
                      </c:pt>
                      <c:pt idx="7813">
                        <c:v>45065.583798784719</c:v>
                      </c:pt>
                      <c:pt idx="7814">
                        <c:v>45065.594215509256</c:v>
                      </c:pt>
                      <c:pt idx="7815">
                        <c:v>45065.604632233793</c:v>
                      </c:pt>
                      <c:pt idx="7816">
                        <c:v>45065.615048958331</c:v>
                      </c:pt>
                      <c:pt idx="7817">
                        <c:v>45065.625465682868</c:v>
                      </c:pt>
                      <c:pt idx="7818">
                        <c:v>45065.635882407405</c:v>
                      </c:pt>
                      <c:pt idx="7819">
                        <c:v>45065.646299131942</c:v>
                      </c:pt>
                      <c:pt idx="7820">
                        <c:v>45065.656715856479</c:v>
                      </c:pt>
                      <c:pt idx="7821">
                        <c:v>45065.667132581017</c:v>
                      </c:pt>
                      <c:pt idx="7822">
                        <c:v>45065.677549305554</c:v>
                      </c:pt>
                      <c:pt idx="7823">
                        <c:v>45065.687966030091</c:v>
                      </c:pt>
                      <c:pt idx="7824">
                        <c:v>45065.698382754628</c:v>
                      </c:pt>
                      <c:pt idx="7825">
                        <c:v>45065.708799479165</c:v>
                      </c:pt>
                      <c:pt idx="7826">
                        <c:v>45065.719216203703</c:v>
                      </c:pt>
                      <c:pt idx="7827">
                        <c:v>45065.72963292824</c:v>
                      </c:pt>
                      <c:pt idx="7828">
                        <c:v>45065.740049652777</c:v>
                      </c:pt>
                      <c:pt idx="7829">
                        <c:v>45065.750466377314</c:v>
                      </c:pt>
                      <c:pt idx="7830">
                        <c:v>45065.760883101852</c:v>
                      </c:pt>
                      <c:pt idx="7831">
                        <c:v>45065.771299826389</c:v>
                      </c:pt>
                      <c:pt idx="7832">
                        <c:v>45065.781716550926</c:v>
                      </c:pt>
                      <c:pt idx="7833">
                        <c:v>45065.792133275463</c:v>
                      </c:pt>
                      <c:pt idx="7834">
                        <c:v>45065.80255</c:v>
                      </c:pt>
                      <c:pt idx="7835">
                        <c:v>45065.812966724538</c:v>
                      </c:pt>
                      <c:pt idx="7836">
                        <c:v>45065.823383449075</c:v>
                      </c:pt>
                      <c:pt idx="7837">
                        <c:v>45065.833800173612</c:v>
                      </c:pt>
                      <c:pt idx="7838">
                        <c:v>45065.844216898149</c:v>
                      </c:pt>
                      <c:pt idx="7839">
                        <c:v>45065.854633622686</c:v>
                      </c:pt>
                      <c:pt idx="7840">
                        <c:v>45065.865050347224</c:v>
                      </c:pt>
                      <c:pt idx="7841">
                        <c:v>45065.875467071761</c:v>
                      </c:pt>
                      <c:pt idx="7842">
                        <c:v>45065.885883796298</c:v>
                      </c:pt>
                      <c:pt idx="7843">
                        <c:v>45065.896300520835</c:v>
                      </c:pt>
                      <c:pt idx="7844">
                        <c:v>45065.906717245372</c:v>
                      </c:pt>
                      <c:pt idx="7845">
                        <c:v>45065.91713396991</c:v>
                      </c:pt>
                      <c:pt idx="7846">
                        <c:v>45065.927550694447</c:v>
                      </c:pt>
                      <c:pt idx="7847">
                        <c:v>45065.937967418984</c:v>
                      </c:pt>
                      <c:pt idx="7848">
                        <c:v>45065.948384143521</c:v>
                      </c:pt>
                      <c:pt idx="7849">
                        <c:v>45065.958800868058</c:v>
                      </c:pt>
                      <c:pt idx="7850">
                        <c:v>45065.969217592596</c:v>
                      </c:pt>
                      <c:pt idx="7851">
                        <c:v>45065.979634317133</c:v>
                      </c:pt>
                      <c:pt idx="7852">
                        <c:v>45065.99005104167</c:v>
                      </c:pt>
                      <c:pt idx="7853">
                        <c:v>45066.000467766207</c:v>
                      </c:pt>
                      <c:pt idx="7854">
                        <c:v>45066.010884490737</c:v>
                      </c:pt>
                      <c:pt idx="7855">
                        <c:v>45066.021301215274</c:v>
                      </c:pt>
                      <c:pt idx="7856">
                        <c:v>45066.031717939812</c:v>
                      </c:pt>
                      <c:pt idx="7857">
                        <c:v>45066.042134664349</c:v>
                      </c:pt>
                      <c:pt idx="7858">
                        <c:v>45066.052551388886</c:v>
                      </c:pt>
                      <c:pt idx="7859">
                        <c:v>45066.062968113423</c:v>
                      </c:pt>
                      <c:pt idx="7860">
                        <c:v>45066.07338483796</c:v>
                      </c:pt>
                      <c:pt idx="7861">
                        <c:v>45066.083801562498</c:v>
                      </c:pt>
                      <c:pt idx="7862">
                        <c:v>45066.094218287035</c:v>
                      </c:pt>
                      <c:pt idx="7863">
                        <c:v>45066.104635011572</c:v>
                      </c:pt>
                      <c:pt idx="7864">
                        <c:v>45066.115051736109</c:v>
                      </c:pt>
                      <c:pt idx="7865">
                        <c:v>45066.125468460647</c:v>
                      </c:pt>
                      <c:pt idx="7866">
                        <c:v>45066.135885185184</c:v>
                      </c:pt>
                      <c:pt idx="7867">
                        <c:v>45066.146301909721</c:v>
                      </c:pt>
                      <c:pt idx="7868">
                        <c:v>45066.156718634258</c:v>
                      </c:pt>
                      <c:pt idx="7869">
                        <c:v>45066.167135358795</c:v>
                      </c:pt>
                      <c:pt idx="7870">
                        <c:v>45066.177552083333</c:v>
                      </c:pt>
                      <c:pt idx="7871">
                        <c:v>45066.18796880787</c:v>
                      </c:pt>
                      <c:pt idx="7872">
                        <c:v>45066.198385532407</c:v>
                      </c:pt>
                      <c:pt idx="7873">
                        <c:v>45066.208802256944</c:v>
                      </c:pt>
                      <c:pt idx="7874">
                        <c:v>45066.219218981481</c:v>
                      </c:pt>
                      <c:pt idx="7875">
                        <c:v>45066.229635706019</c:v>
                      </c:pt>
                      <c:pt idx="7876">
                        <c:v>45066.240052430556</c:v>
                      </c:pt>
                      <c:pt idx="7877">
                        <c:v>45066.250469155093</c:v>
                      </c:pt>
                      <c:pt idx="7878">
                        <c:v>45066.26088587963</c:v>
                      </c:pt>
                      <c:pt idx="7879">
                        <c:v>45066.271302604167</c:v>
                      </c:pt>
                      <c:pt idx="7880">
                        <c:v>45066.281719328705</c:v>
                      </c:pt>
                      <c:pt idx="7881">
                        <c:v>45066.292136053242</c:v>
                      </c:pt>
                      <c:pt idx="7882">
                        <c:v>45066.302552777779</c:v>
                      </c:pt>
                      <c:pt idx="7883">
                        <c:v>45066.312969502316</c:v>
                      </c:pt>
                      <c:pt idx="7884">
                        <c:v>45066.323386226853</c:v>
                      </c:pt>
                      <c:pt idx="7885">
                        <c:v>45066.333802951391</c:v>
                      </c:pt>
                      <c:pt idx="7886">
                        <c:v>45066.344219675928</c:v>
                      </c:pt>
                      <c:pt idx="7887">
                        <c:v>45066.354636400465</c:v>
                      </c:pt>
                      <c:pt idx="7888">
                        <c:v>45066.365053125002</c:v>
                      </c:pt>
                      <c:pt idx="7889">
                        <c:v>45066.37546984954</c:v>
                      </c:pt>
                      <c:pt idx="7890">
                        <c:v>45066.385886574077</c:v>
                      </c:pt>
                      <c:pt idx="7891">
                        <c:v>45066.396303298614</c:v>
                      </c:pt>
                      <c:pt idx="7892">
                        <c:v>45066.406720023151</c:v>
                      </c:pt>
                      <c:pt idx="7893">
                        <c:v>45066.417136747688</c:v>
                      </c:pt>
                      <c:pt idx="7894">
                        <c:v>45066.427553472226</c:v>
                      </c:pt>
                      <c:pt idx="7895">
                        <c:v>45066.437970196763</c:v>
                      </c:pt>
                      <c:pt idx="7896">
                        <c:v>45066.448386921293</c:v>
                      </c:pt>
                      <c:pt idx="7897">
                        <c:v>45066.45880364583</c:v>
                      </c:pt>
                      <c:pt idx="7898">
                        <c:v>45066.469220370367</c:v>
                      </c:pt>
                      <c:pt idx="7899">
                        <c:v>45066.479637094904</c:v>
                      </c:pt>
                      <c:pt idx="7900">
                        <c:v>45066.490053819442</c:v>
                      </c:pt>
                      <c:pt idx="7901">
                        <c:v>45066.500470543979</c:v>
                      </c:pt>
                      <c:pt idx="7902">
                        <c:v>45066.510887268516</c:v>
                      </c:pt>
                      <c:pt idx="7903">
                        <c:v>45066.521303993053</c:v>
                      </c:pt>
                      <c:pt idx="7904">
                        <c:v>45066.53172071759</c:v>
                      </c:pt>
                      <c:pt idx="7905">
                        <c:v>45066.542137442128</c:v>
                      </c:pt>
                      <c:pt idx="7906">
                        <c:v>45066.552554166665</c:v>
                      </c:pt>
                      <c:pt idx="7907">
                        <c:v>45066.562970891202</c:v>
                      </c:pt>
                      <c:pt idx="7908">
                        <c:v>45066.573387615739</c:v>
                      </c:pt>
                      <c:pt idx="7909">
                        <c:v>45066.583804340276</c:v>
                      </c:pt>
                      <c:pt idx="7910">
                        <c:v>45066.594221064814</c:v>
                      </c:pt>
                      <c:pt idx="7911">
                        <c:v>45066.604637789351</c:v>
                      </c:pt>
                      <c:pt idx="7912">
                        <c:v>45066.615054513888</c:v>
                      </c:pt>
                      <c:pt idx="7913">
                        <c:v>45066.625471238425</c:v>
                      </c:pt>
                      <c:pt idx="7914">
                        <c:v>45066.635887962962</c:v>
                      </c:pt>
                      <c:pt idx="7915">
                        <c:v>45066.6463046875</c:v>
                      </c:pt>
                      <c:pt idx="7916">
                        <c:v>45066.656721412037</c:v>
                      </c:pt>
                      <c:pt idx="7917">
                        <c:v>45066.667138136574</c:v>
                      </c:pt>
                      <c:pt idx="7918">
                        <c:v>45066.677554861111</c:v>
                      </c:pt>
                      <c:pt idx="7919">
                        <c:v>45066.687971585648</c:v>
                      </c:pt>
                      <c:pt idx="7920">
                        <c:v>45066.698388310186</c:v>
                      </c:pt>
                      <c:pt idx="7921">
                        <c:v>45066.708805034723</c:v>
                      </c:pt>
                      <c:pt idx="7922">
                        <c:v>45066.71922175926</c:v>
                      </c:pt>
                      <c:pt idx="7923">
                        <c:v>45066.729638483797</c:v>
                      </c:pt>
                      <c:pt idx="7924">
                        <c:v>45066.740055208335</c:v>
                      </c:pt>
                      <c:pt idx="7925">
                        <c:v>45066.750471932872</c:v>
                      </c:pt>
                      <c:pt idx="7926">
                        <c:v>45066.760888657409</c:v>
                      </c:pt>
                      <c:pt idx="7927">
                        <c:v>45066.771305381946</c:v>
                      </c:pt>
                      <c:pt idx="7928">
                        <c:v>45066.781722106483</c:v>
                      </c:pt>
                      <c:pt idx="7929">
                        <c:v>45066.792138831021</c:v>
                      </c:pt>
                      <c:pt idx="7930">
                        <c:v>45066.802555555558</c:v>
                      </c:pt>
                      <c:pt idx="7931">
                        <c:v>45066.812972280095</c:v>
                      </c:pt>
                      <c:pt idx="7932">
                        <c:v>45066.823389004632</c:v>
                      </c:pt>
                      <c:pt idx="7933">
                        <c:v>45066.833805729169</c:v>
                      </c:pt>
                      <c:pt idx="7934">
                        <c:v>45066.844222453707</c:v>
                      </c:pt>
                      <c:pt idx="7935">
                        <c:v>45066.854639178244</c:v>
                      </c:pt>
                      <c:pt idx="7936">
                        <c:v>45066.865055902781</c:v>
                      </c:pt>
                      <c:pt idx="7937">
                        <c:v>45066.875472627318</c:v>
                      </c:pt>
                      <c:pt idx="7938">
                        <c:v>45066.885889351855</c:v>
                      </c:pt>
                      <c:pt idx="7939">
                        <c:v>45066.896306076385</c:v>
                      </c:pt>
                      <c:pt idx="7940">
                        <c:v>45066.906722800923</c:v>
                      </c:pt>
                      <c:pt idx="7941">
                        <c:v>45066.91713952546</c:v>
                      </c:pt>
                      <c:pt idx="7942">
                        <c:v>45066.927556249997</c:v>
                      </c:pt>
                      <c:pt idx="7943">
                        <c:v>45066.937972974534</c:v>
                      </c:pt>
                      <c:pt idx="7944">
                        <c:v>45066.948389699071</c:v>
                      </c:pt>
                      <c:pt idx="7945">
                        <c:v>45066.958806423609</c:v>
                      </c:pt>
                      <c:pt idx="7946">
                        <c:v>45066.969223148146</c:v>
                      </c:pt>
                      <c:pt idx="7947">
                        <c:v>45066.979639872683</c:v>
                      </c:pt>
                      <c:pt idx="7948">
                        <c:v>45066.99005659722</c:v>
                      </c:pt>
                      <c:pt idx="7949">
                        <c:v>45067.000473321757</c:v>
                      </c:pt>
                      <c:pt idx="7950">
                        <c:v>45067.010890046295</c:v>
                      </c:pt>
                      <c:pt idx="7951">
                        <c:v>45067.021306770832</c:v>
                      </c:pt>
                      <c:pt idx="7952">
                        <c:v>45067.031723495369</c:v>
                      </c:pt>
                      <c:pt idx="7953">
                        <c:v>45067.042140219906</c:v>
                      </c:pt>
                      <c:pt idx="7954">
                        <c:v>45067.052556944443</c:v>
                      </c:pt>
                      <c:pt idx="7955">
                        <c:v>45067.062973668981</c:v>
                      </c:pt>
                      <c:pt idx="7956">
                        <c:v>45067.073390393518</c:v>
                      </c:pt>
                      <c:pt idx="7957">
                        <c:v>45067.083807118055</c:v>
                      </c:pt>
                      <c:pt idx="7958">
                        <c:v>45067.094223842592</c:v>
                      </c:pt>
                      <c:pt idx="7959">
                        <c:v>45067.10464056713</c:v>
                      </c:pt>
                      <c:pt idx="7960">
                        <c:v>45067.115057291667</c:v>
                      </c:pt>
                      <c:pt idx="7961">
                        <c:v>45067.125474016204</c:v>
                      </c:pt>
                      <c:pt idx="7962">
                        <c:v>45067.135890740741</c:v>
                      </c:pt>
                      <c:pt idx="7963">
                        <c:v>45067.146307465278</c:v>
                      </c:pt>
                      <c:pt idx="7964">
                        <c:v>45067.156724189816</c:v>
                      </c:pt>
                      <c:pt idx="7965">
                        <c:v>45067.167140914353</c:v>
                      </c:pt>
                      <c:pt idx="7966">
                        <c:v>45067.17755763889</c:v>
                      </c:pt>
                      <c:pt idx="7967">
                        <c:v>45067.187974363427</c:v>
                      </c:pt>
                      <c:pt idx="7968">
                        <c:v>45067.198391087964</c:v>
                      </c:pt>
                      <c:pt idx="7969">
                        <c:v>45067.208807812502</c:v>
                      </c:pt>
                      <c:pt idx="7970">
                        <c:v>45067.219224537039</c:v>
                      </c:pt>
                      <c:pt idx="7971">
                        <c:v>45067.229641261576</c:v>
                      </c:pt>
                      <c:pt idx="7972">
                        <c:v>45067.240057986113</c:v>
                      </c:pt>
                      <c:pt idx="7973">
                        <c:v>45067.25047471065</c:v>
                      </c:pt>
                      <c:pt idx="7974">
                        <c:v>45067.260891435188</c:v>
                      </c:pt>
                      <c:pt idx="7975">
                        <c:v>45067.271308159725</c:v>
                      </c:pt>
                      <c:pt idx="7976">
                        <c:v>45067.281724884262</c:v>
                      </c:pt>
                      <c:pt idx="7977">
                        <c:v>45067.292141608799</c:v>
                      </c:pt>
                      <c:pt idx="7978">
                        <c:v>45067.302558333336</c:v>
                      </c:pt>
                      <c:pt idx="7979">
                        <c:v>45067.312975057874</c:v>
                      </c:pt>
                      <c:pt idx="7980">
                        <c:v>45067.323391782411</c:v>
                      </c:pt>
                      <c:pt idx="7981">
                        <c:v>45067.333808506941</c:v>
                      </c:pt>
                      <c:pt idx="7982">
                        <c:v>45067.344225231478</c:v>
                      </c:pt>
                      <c:pt idx="7983">
                        <c:v>45067.354641956015</c:v>
                      </c:pt>
                      <c:pt idx="7984">
                        <c:v>45067.365058680552</c:v>
                      </c:pt>
                      <c:pt idx="7985">
                        <c:v>45067.37547540509</c:v>
                      </c:pt>
                      <c:pt idx="7986">
                        <c:v>45067.385892129627</c:v>
                      </c:pt>
                      <c:pt idx="7987">
                        <c:v>45067.396308854164</c:v>
                      </c:pt>
                      <c:pt idx="7988">
                        <c:v>45067.406725578701</c:v>
                      </c:pt>
                      <c:pt idx="7989">
                        <c:v>45067.417142303239</c:v>
                      </c:pt>
                      <c:pt idx="7990">
                        <c:v>45067.427559027776</c:v>
                      </c:pt>
                      <c:pt idx="7991">
                        <c:v>45067.437975752313</c:v>
                      </c:pt>
                      <c:pt idx="7992">
                        <c:v>45067.44839247685</c:v>
                      </c:pt>
                      <c:pt idx="7993">
                        <c:v>45067.458809201387</c:v>
                      </c:pt>
                      <c:pt idx="7994">
                        <c:v>45067.469225925925</c:v>
                      </c:pt>
                      <c:pt idx="7995">
                        <c:v>45067.479642650462</c:v>
                      </c:pt>
                      <c:pt idx="7996">
                        <c:v>45067.490059374999</c:v>
                      </c:pt>
                      <c:pt idx="7997">
                        <c:v>45067.500476099536</c:v>
                      </c:pt>
                      <c:pt idx="7998">
                        <c:v>45067.510892824073</c:v>
                      </c:pt>
                      <c:pt idx="7999">
                        <c:v>45067.521309548611</c:v>
                      </c:pt>
                      <c:pt idx="8000">
                        <c:v>45067.531726273148</c:v>
                      </c:pt>
                      <c:pt idx="8001">
                        <c:v>45067.542142997685</c:v>
                      </c:pt>
                      <c:pt idx="8002">
                        <c:v>45067.552559722222</c:v>
                      </c:pt>
                      <c:pt idx="8003">
                        <c:v>45067.562976446759</c:v>
                      </c:pt>
                      <c:pt idx="8004">
                        <c:v>45067.573393171297</c:v>
                      </c:pt>
                      <c:pt idx="8005">
                        <c:v>45067.583809895834</c:v>
                      </c:pt>
                      <c:pt idx="8006">
                        <c:v>45067.594226620371</c:v>
                      </c:pt>
                      <c:pt idx="8007">
                        <c:v>45067.604643344908</c:v>
                      </c:pt>
                      <c:pt idx="8008">
                        <c:v>45067.615060069445</c:v>
                      </c:pt>
                      <c:pt idx="8009">
                        <c:v>45067.625476793983</c:v>
                      </c:pt>
                      <c:pt idx="8010">
                        <c:v>45067.63589351852</c:v>
                      </c:pt>
                      <c:pt idx="8011">
                        <c:v>45067.646310243057</c:v>
                      </c:pt>
                      <c:pt idx="8012">
                        <c:v>45067.656726967594</c:v>
                      </c:pt>
                      <c:pt idx="8013">
                        <c:v>45067.667143692132</c:v>
                      </c:pt>
                      <c:pt idx="8014">
                        <c:v>45067.677560416669</c:v>
                      </c:pt>
                      <c:pt idx="8015">
                        <c:v>45067.687977141206</c:v>
                      </c:pt>
                      <c:pt idx="8016">
                        <c:v>45067.698393865743</c:v>
                      </c:pt>
                      <c:pt idx="8017">
                        <c:v>45067.70881059028</c:v>
                      </c:pt>
                      <c:pt idx="8018">
                        <c:v>45067.719227314818</c:v>
                      </c:pt>
                      <c:pt idx="8019">
                        <c:v>45067.729644039355</c:v>
                      </c:pt>
                      <c:pt idx="8020">
                        <c:v>45067.740060763892</c:v>
                      </c:pt>
                      <c:pt idx="8021">
                        <c:v>45067.750477488429</c:v>
                      </c:pt>
                      <c:pt idx="8022">
                        <c:v>45067.760894212966</c:v>
                      </c:pt>
                      <c:pt idx="8023">
                        <c:v>45067.771310937504</c:v>
                      </c:pt>
                      <c:pt idx="8024">
                        <c:v>45067.781727662034</c:v>
                      </c:pt>
                      <c:pt idx="8025">
                        <c:v>45067.792144386571</c:v>
                      </c:pt>
                      <c:pt idx="8026">
                        <c:v>45067.802561111108</c:v>
                      </c:pt>
                      <c:pt idx="8027">
                        <c:v>45067.812977835645</c:v>
                      </c:pt>
                      <c:pt idx="8028">
                        <c:v>45067.823394560182</c:v>
                      </c:pt>
                      <c:pt idx="8029">
                        <c:v>45067.83381128472</c:v>
                      </c:pt>
                      <c:pt idx="8030">
                        <c:v>45067.844228009257</c:v>
                      </c:pt>
                      <c:pt idx="8031">
                        <c:v>45067.854644733794</c:v>
                      </c:pt>
                      <c:pt idx="8032">
                        <c:v>45067.865061458331</c:v>
                      </c:pt>
                      <c:pt idx="8033">
                        <c:v>45067.875478182868</c:v>
                      </c:pt>
                      <c:pt idx="8034">
                        <c:v>45067.885894907406</c:v>
                      </c:pt>
                      <c:pt idx="8035">
                        <c:v>45067.896311631943</c:v>
                      </c:pt>
                      <c:pt idx="8036">
                        <c:v>45067.90672835648</c:v>
                      </c:pt>
                      <c:pt idx="8037">
                        <c:v>45067.917145081017</c:v>
                      </c:pt>
                      <c:pt idx="8038">
                        <c:v>45067.927561805554</c:v>
                      </c:pt>
                      <c:pt idx="8039">
                        <c:v>45067.937978530092</c:v>
                      </c:pt>
                      <c:pt idx="8040">
                        <c:v>45067.948395254629</c:v>
                      </c:pt>
                      <c:pt idx="8041">
                        <c:v>45067.958811979166</c:v>
                      </c:pt>
                      <c:pt idx="8042">
                        <c:v>45067.969228703703</c:v>
                      </c:pt>
                      <c:pt idx="8043">
                        <c:v>45067.97964542824</c:v>
                      </c:pt>
                      <c:pt idx="8044">
                        <c:v>45067.990062152778</c:v>
                      </c:pt>
                      <c:pt idx="8045">
                        <c:v>45068.000478877315</c:v>
                      </c:pt>
                      <c:pt idx="8046">
                        <c:v>45068.010895601852</c:v>
                      </c:pt>
                      <c:pt idx="8047">
                        <c:v>45068.021312326389</c:v>
                      </c:pt>
                      <c:pt idx="8048">
                        <c:v>45068.031729050927</c:v>
                      </c:pt>
                      <c:pt idx="8049">
                        <c:v>45068.042145775464</c:v>
                      </c:pt>
                      <c:pt idx="8050">
                        <c:v>45068.052562500001</c:v>
                      </c:pt>
                      <c:pt idx="8051">
                        <c:v>45068.062979224538</c:v>
                      </c:pt>
                      <c:pt idx="8052">
                        <c:v>45068.073395949075</c:v>
                      </c:pt>
                      <c:pt idx="8053">
                        <c:v>45068.083812673613</c:v>
                      </c:pt>
                      <c:pt idx="8054">
                        <c:v>45068.09422939815</c:v>
                      </c:pt>
                      <c:pt idx="8055">
                        <c:v>45068.104646122687</c:v>
                      </c:pt>
                      <c:pt idx="8056">
                        <c:v>45068.115062847224</c:v>
                      </c:pt>
                      <c:pt idx="8057">
                        <c:v>45068.125479571761</c:v>
                      </c:pt>
                      <c:pt idx="8058">
                        <c:v>45068.135896296299</c:v>
                      </c:pt>
                      <c:pt idx="8059">
                        <c:v>45068.146313020836</c:v>
                      </c:pt>
                      <c:pt idx="8060">
                        <c:v>45068.156729745373</c:v>
                      </c:pt>
                      <c:pt idx="8061">
                        <c:v>45068.16714646991</c:v>
                      </c:pt>
                      <c:pt idx="8062">
                        <c:v>45068.177563194447</c:v>
                      </c:pt>
                      <c:pt idx="8063">
                        <c:v>45068.187979918985</c:v>
                      </c:pt>
                      <c:pt idx="8064">
                        <c:v>45068.198396643522</c:v>
                      </c:pt>
                      <c:pt idx="8065">
                        <c:v>45068.208813368059</c:v>
                      </c:pt>
                      <c:pt idx="8066">
                        <c:v>45068.219230092589</c:v>
                      </c:pt>
                      <c:pt idx="8067">
                        <c:v>45068.229646817126</c:v>
                      </c:pt>
                      <c:pt idx="8068">
                        <c:v>45068.240063541663</c:v>
                      </c:pt>
                      <c:pt idx="8069">
                        <c:v>45068.250480266201</c:v>
                      </c:pt>
                      <c:pt idx="8070">
                        <c:v>45068.260896990738</c:v>
                      </c:pt>
                      <c:pt idx="8071">
                        <c:v>45068.271313715275</c:v>
                      </c:pt>
                      <c:pt idx="8072">
                        <c:v>45068.281730439812</c:v>
                      </c:pt>
                      <c:pt idx="8073">
                        <c:v>45068.292147164349</c:v>
                      </c:pt>
                      <c:pt idx="8074">
                        <c:v>45068.302563888887</c:v>
                      </c:pt>
                      <c:pt idx="8075">
                        <c:v>45068.312980613424</c:v>
                      </c:pt>
                      <c:pt idx="8076">
                        <c:v>45068.323397337961</c:v>
                      </c:pt>
                      <c:pt idx="8077">
                        <c:v>45068.333814062498</c:v>
                      </c:pt>
                      <c:pt idx="8078">
                        <c:v>45068.344230787035</c:v>
                      </c:pt>
                      <c:pt idx="8079">
                        <c:v>45068.354647511573</c:v>
                      </c:pt>
                      <c:pt idx="8080">
                        <c:v>45068.36506423611</c:v>
                      </c:pt>
                      <c:pt idx="8081">
                        <c:v>45068.375480960647</c:v>
                      </c:pt>
                      <c:pt idx="8082">
                        <c:v>45068.385897685184</c:v>
                      </c:pt>
                      <c:pt idx="8083">
                        <c:v>45068.396314409722</c:v>
                      </c:pt>
                      <c:pt idx="8084">
                        <c:v>45068.406731134259</c:v>
                      </c:pt>
                      <c:pt idx="8085">
                        <c:v>45068.417147858796</c:v>
                      </c:pt>
                      <c:pt idx="8086">
                        <c:v>45068.427564583333</c:v>
                      </c:pt>
                      <c:pt idx="8087">
                        <c:v>45068.43798130787</c:v>
                      </c:pt>
                      <c:pt idx="8088">
                        <c:v>45068.448398032408</c:v>
                      </c:pt>
                      <c:pt idx="8089">
                        <c:v>45068.458814756945</c:v>
                      </c:pt>
                      <c:pt idx="8090">
                        <c:v>45068.469231481482</c:v>
                      </c:pt>
                      <c:pt idx="8091">
                        <c:v>45068.479648206019</c:v>
                      </c:pt>
                      <c:pt idx="8092">
                        <c:v>45068.490064930556</c:v>
                      </c:pt>
                      <c:pt idx="8093">
                        <c:v>45068.500481655094</c:v>
                      </c:pt>
                      <c:pt idx="8094">
                        <c:v>45068.510898379631</c:v>
                      </c:pt>
                      <c:pt idx="8095">
                        <c:v>45068.521315104168</c:v>
                      </c:pt>
                      <c:pt idx="8096">
                        <c:v>45068.531731828705</c:v>
                      </c:pt>
                      <c:pt idx="8097">
                        <c:v>45068.542148553242</c:v>
                      </c:pt>
                      <c:pt idx="8098">
                        <c:v>45068.55256527778</c:v>
                      </c:pt>
                      <c:pt idx="8099">
                        <c:v>45068.562982002317</c:v>
                      </c:pt>
                      <c:pt idx="8100">
                        <c:v>45068.573398726854</c:v>
                      </c:pt>
                      <c:pt idx="8101">
                        <c:v>45068.583815451391</c:v>
                      </c:pt>
                      <c:pt idx="8102">
                        <c:v>45068.594232175928</c:v>
                      </c:pt>
                      <c:pt idx="8103">
                        <c:v>45068.604648900466</c:v>
                      </c:pt>
                      <c:pt idx="8104">
                        <c:v>45068.615065625003</c:v>
                      </c:pt>
                      <c:pt idx="8105">
                        <c:v>45068.62548234954</c:v>
                      </c:pt>
                      <c:pt idx="8106">
                        <c:v>45068.635899074077</c:v>
                      </c:pt>
                      <c:pt idx="8107">
                        <c:v>45068.646315798615</c:v>
                      </c:pt>
                      <c:pt idx="8108">
                        <c:v>45068.656732523152</c:v>
                      </c:pt>
                      <c:pt idx="8109">
                        <c:v>45068.667149247682</c:v>
                      </c:pt>
                      <c:pt idx="8110">
                        <c:v>45068.677565972219</c:v>
                      </c:pt>
                      <c:pt idx="8111">
                        <c:v>45068.687982696756</c:v>
                      </c:pt>
                      <c:pt idx="8112">
                        <c:v>45068.698399421293</c:v>
                      </c:pt>
                      <c:pt idx="8113">
                        <c:v>45068.70881614583</c:v>
                      </c:pt>
                      <c:pt idx="8114">
                        <c:v>45068.719232870368</c:v>
                      </c:pt>
                      <c:pt idx="8115">
                        <c:v>45068.729649594905</c:v>
                      </c:pt>
                      <c:pt idx="8116">
                        <c:v>45068.740066319442</c:v>
                      </c:pt>
                      <c:pt idx="8117">
                        <c:v>45068.750483043979</c:v>
                      </c:pt>
                      <c:pt idx="8118">
                        <c:v>45068.760899768517</c:v>
                      </c:pt>
                      <c:pt idx="8119">
                        <c:v>45068.771316493054</c:v>
                      </c:pt>
                      <c:pt idx="8120">
                        <c:v>45068.781733217591</c:v>
                      </c:pt>
                      <c:pt idx="8121">
                        <c:v>45068.792149942128</c:v>
                      </c:pt>
                      <c:pt idx="8122">
                        <c:v>45068.802566666665</c:v>
                      </c:pt>
                      <c:pt idx="8123">
                        <c:v>45068.812983391203</c:v>
                      </c:pt>
                      <c:pt idx="8124">
                        <c:v>45068.82340011574</c:v>
                      </c:pt>
                      <c:pt idx="8125">
                        <c:v>45068.833816840277</c:v>
                      </c:pt>
                      <c:pt idx="8126">
                        <c:v>45068.844233564814</c:v>
                      </c:pt>
                      <c:pt idx="8127">
                        <c:v>45068.854650289351</c:v>
                      </c:pt>
                      <c:pt idx="8128">
                        <c:v>45068.865067013889</c:v>
                      </c:pt>
                      <c:pt idx="8129">
                        <c:v>45068.875483738426</c:v>
                      </c:pt>
                      <c:pt idx="8130">
                        <c:v>45068.885900462963</c:v>
                      </c:pt>
                      <c:pt idx="8131">
                        <c:v>45068.8963171875</c:v>
                      </c:pt>
                      <c:pt idx="8132">
                        <c:v>45068.906733912037</c:v>
                      </c:pt>
                      <c:pt idx="8133">
                        <c:v>45068.917150636575</c:v>
                      </c:pt>
                      <c:pt idx="8134">
                        <c:v>45068.927567361112</c:v>
                      </c:pt>
                      <c:pt idx="8135">
                        <c:v>45068.937984085649</c:v>
                      </c:pt>
                      <c:pt idx="8136">
                        <c:v>45068.948400810186</c:v>
                      </c:pt>
                      <c:pt idx="8137">
                        <c:v>45068.958817534723</c:v>
                      </c:pt>
                      <c:pt idx="8138">
                        <c:v>45068.969234259261</c:v>
                      </c:pt>
                      <c:pt idx="8139">
                        <c:v>45068.979650983798</c:v>
                      </c:pt>
                      <c:pt idx="8140">
                        <c:v>45068.990067708335</c:v>
                      </c:pt>
                      <c:pt idx="8141">
                        <c:v>45069.000484432872</c:v>
                      </c:pt>
                      <c:pt idx="8142">
                        <c:v>45069.01090115741</c:v>
                      </c:pt>
                      <c:pt idx="8143">
                        <c:v>45069.021317881947</c:v>
                      </c:pt>
                      <c:pt idx="8144">
                        <c:v>45069.031734606484</c:v>
                      </c:pt>
                      <c:pt idx="8145">
                        <c:v>45069.042151331021</c:v>
                      </c:pt>
                      <c:pt idx="8146">
                        <c:v>45069.052568055558</c:v>
                      </c:pt>
                      <c:pt idx="8147">
                        <c:v>45069.062984780096</c:v>
                      </c:pt>
                      <c:pt idx="8148">
                        <c:v>45069.073401504633</c:v>
                      </c:pt>
                      <c:pt idx="8149">
                        <c:v>45069.08381822917</c:v>
                      </c:pt>
                      <c:pt idx="8150">
                        <c:v>45069.094234953707</c:v>
                      </c:pt>
                      <c:pt idx="8151">
                        <c:v>45069.104651678237</c:v>
                      </c:pt>
                      <c:pt idx="8152">
                        <c:v>45069.115068402774</c:v>
                      </c:pt>
                      <c:pt idx="8153">
                        <c:v>45069.125485127312</c:v>
                      </c:pt>
                      <c:pt idx="8154">
                        <c:v>45069.135901851849</c:v>
                      </c:pt>
                      <c:pt idx="8155">
                        <c:v>45069.146318576386</c:v>
                      </c:pt>
                      <c:pt idx="8156">
                        <c:v>45069.156735300923</c:v>
                      </c:pt>
                      <c:pt idx="8157">
                        <c:v>45069.16715202546</c:v>
                      </c:pt>
                      <c:pt idx="8158">
                        <c:v>45069.177568749998</c:v>
                      </c:pt>
                      <c:pt idx="8159">
                        <c:v>45069.187985474535</c:v>
                      </c:pt>
                      <c:pt idx="8160">
                        <c:v>45069.198402199072</c:v>
                      </c:pt>
                      <c:pt idx="8161">
                        <c:v>45069.208818923609</c:v>
                      </c:pt>
                      <c:pt idx="8162">
                        <c:v>45069.219235648146</c:v>
                      </c:pt>
                      <c:pt idx="8163">
                        <c:v>45069.229652372684</c:v>
                      </c:pt>
                      <c:pt idx="8164">
                        <c:v>45069.240069097221</c:v>
                      </c:pt>
                      <c:pt idx="8165">
                        <c:v>45069.250485821758</c:v>
                      </c:pt>
                      <c:pt idx="8166">
                        <c:v>45069.260902546295</c:v>
                      </c:pt>
                      <c:pt idx="8167">
                        <c:v>45069.271319270832</c:v>
                      </c:pt>
                      <c:pt idx="8168">
                        <c:v>45069.28173599537</c:v>
                      </c:pt>
                      <c:pt idx="8169">
                        <c:v>45069.292152719907</c:v>
                      </c:pt>
                      <c:pt idx="8170">
                        <c:v>45069.302569444444</c:v>
                      </c:pt>
                      <c:pt idx="8171">
                        <c:v>45069.312986168981</c:v>
                      </c:pt>
                      <c:pt idx="8172">
                        <c:v>45069.323402893519</c:v>
                      </c:pt>
                      <c:pt idx="8173">
                        <c:v>45069.333819618056</c:v>
                      </c:pt>
                      <c:pt idx="8174">
                        <c:v>45069.344236342593</c:v>
                      </c:pt>
                      <c:pt idx="8175">
                        <c:v>45069.35465306713</c:v>
                      </c:pt>
                      <c:pt idx="8176">
                        <c:v>45069.365069791667</c:v>
                      </c:pt>
                      <c:pt idx="8177">
                        <c:v>45069.375486516205</c:v>
                      </c:pt>
                      <c:pt idx="8178">
                        <c:v>45069.385903240742</c:v>
                      </c:pt>
                      <c:pt idx="8179">
                        <c:v>45069.396319965279</c:v>
                      </c:pt>
                      <c:pt idx="8180">
                        <c:v>45069.406736689816</c:v>
                      </c:pt>
                      <c:pt idx="8181">
                        <c:v>45069.417153414353</c:v>
                      </c:pt>
                      <c:pt idx="8182">
                        <c:v>45069.427570138891</c:v>
                      </c:pt>
                      <c:pt idx="8183">
                        <c:v>45069.437986863428</c:v>
                      </c:pt>
                      <c:pt idx="8184">
                        <c:v>45069.448403587965</c:v>
                      </c:pt>
                      <c:pt idx="8185">
                        <c:v>45069.458820312502</c:v>
                      </c:pt>
                      <c:pt idx="8186">
                        <c:v>45069.469237037039</c:v>
                      </c:pt>
                      <c:pt idx="8187">
                        <c:v>45069.479653761577</c:v>
                      </c:pt>
                      <c:pt idx="8188">
                        <c:v>45069.490070486114</c:v>
                      </c:pt>
                      <c:pt idx="8189">
                        <c:v>45069.500487210651</c:v>
                      </c:pt>
                      <c:pt idx="8190">
                        <c:v>45069.510903935188</c:v>
                      </c:pt>
                      <c:pt idx="8191">
                        <c:v>45069.521320659725</c:v>
                      </c:pt>
                      <c:pt idx="8192">
                        <c:v>45069.531737384263</c:v>
                      </c:pt>
                      <c:pt idx="8193">
                        <c:v>45069.5421541088</c:v>
                      </c:pt>
                      <c:pt idx="8194">
                        <c:v>45069.55257083333</c:v>
                      </c:pt>
                      <c:pt idx="8195">
                        <c:v>45069.562987557867</c:v>
                      </c:pt>
                      <c:pt idx="8196">
                        <c:v>45069.573404282404</c:v>
                      </c:pt>
                      <c:pt idx="8197">
                        <c:v>45069.583821006941</c:v>
                      </c:pt>
                      <c:pt idx="8198">
                        <c:v>45069.594237731479</c:v>
                      </c:pt>
                      <c:pt idx="8199">
                        <c:v>45069.604654456016</c:v>
                      </c:pt>
                      <c:pt idx="8200">
                        <c:v>45069.615071180553</c:v>
                      </c:pt>
                      <c:pt idx="8201">
                        <c:v>45069.62548790509</c:v>
                      </c:pt>
                      <c:pt idx="8202">
                        <c:v>45069.635904629627</c:v>
                      </c:pt>
                      <c:pt idx="8203">
                        <c:v>45069.646321354165</c:v>
                      </c:pt>
                      <c:pt idx="8204">
                        <c:v>45069.656738078702</c:v>
                      </c:pt>
                      <c:pt idx="8205">
                        <c:v>45069.667154803239</c:v>
                      </c:pt>
                      <c:pt idx="8206">
                        <c:v>45069.677571527776</c:v>
                      </c:pt>
                      <c:pt idx="8207">
                        <c:v>45069.687988252314</c:v>
                      </c:pt>
                      <c:pt idx="8208">
                        <c:v>45069.698404976851</c:v>
                      </c:pt>
                      <c:pt idx="8209">
                        <c:v>45069.708821701388</c:v>
                      </c:pt>
                      <c:pt idx="8210">
                        <c:v>45069.719238425925</c:v>
                      </c:pt>
                      <c:pt idx="8211">
                        <c:v>45069.729655150462</c:v>
                      </c:pt>
                      <c:pt idx="8212">
                        <c:v>45069.740071875</c:v>
                      </c:pt>
                      <c:pt idx="8213">
                        <c:v>45069.750488599537</c:v>
                      </c:pt>
                      <c:pt idx="8214">
                        <c:v>45069.760905324074</c:v>
                      </c:pt>
                      <c:pt idx="8215">
                        <c:v>45069.771322048611</c:v>
                      </c:pt>
                      <c:pt idx="8216">
                        <c:v>45069.781738773148</c:v>
                      </c:pt>
                      <c:pt idx="8217">
                        <c:v>45069.792155497686</c:v>
                      </c:pt>
                      <c:pt idx="8218">
                        <c:v>45069.802572222223</c:v>
                      </c:pt>
                      <c:pt idx="8219">
                        <c:v>45069.81298894676</c:v>
                      </c:pt>
                      <c:pt idx="8220">
                        <c:v>45069.823405671297</c:v>
                      </c:pt>
                      <c:pt idx="8221">
                        <c:v>45069.833822395834</c:v>
                      </c:pt>
                      <c:pt idx="8222">
                        <c:v>45069.844239120372</c:v>
                      </c:pt>
                      <c:pt idx="8223">
                        <c:v>45069.854655844909</c:v>
                      </c:pt>
                      <c:pt idx="8224">
                        <c:v>45069.865072569446</c:v>
                      </c:pt>
                      <c:pt idx="8225">
                        <c:v>45069.875489293983</c:v>
                      </c:pt>
                      <c:pt idx="8226">
                        <c:v>45069.88590601852</c:v>
                      </c:pt>
                      <c:pt idx="8227">
                        <c:v>45069.896322743058</c:v>
                      </c:pt>
                      <c:pt idx="8228">
                        <c:v>45069.906739467595</c:v>
                      </c:pt>
                      <c:pt idx="8229">
                        <c:v>45069.917156192132</c:v>
                      </c:pt>
                      <c:pt idx="8230">
                        <c:v>45069.927572916669</c:v>
                      </c:pt>
                      <c:pt idx="8231">
                        <c:v>45069.937989641207</c:v>
                      </c:pt>
                      <c:pt idx="8232">
                        <c:v>45069.948406365744</c:v>
                      </c:pt>
                      <c:pt idx="8233">
                        <c:v>45069.958823090281</c:v>
                      </c:pt>
                      <c:pt idx="8234">
                        <c:v>45069.969239814818</c:v>
                      </c:pt>
                      <c:pt idx="8235">
                        <c:v>45069.979656539355</c:v>
                      </c:pt>
                      <c:pt idx="8236">
                        <c:v>45069.990073263885</c:v>
                      </c:pt>
                      <c:pt idx="8237">
                        <c:v>45070.000489988422</c:v>
                      </c:pt>
                      <c:pt idx="8238">
                        <c:v>45070.01090671296</c:v>
                      </c:pt>
                      <c:pt idx="8239">
                        <c:v>45070.021323437497</c:v>
                      </c:pt>
                      <c:pt idx="8240">
                        <c:v>45070.031740162034</c:v>
                      </c:pt>
                      <c:pt idx="8241">
                        <c:v>45070.042156886571</c:v>
                      </c:pt>
                      <c:pt idx="8242">
                        <c:v>45070.052573611109</c:v>
                      </c:pt>
                      <c:pt idx="8243">
                        <c:v>45070.062990335646</c:v>
                      </c:pt>
                      <c:pt idx="8244">
                        <c:v>45070.073407060183</c:v>
                      </c:pt>
                      <c:pt idx="8245">
                        <c:v>45070.08382378472</c:v>
                      </c:pt>
                      <c:pt idx="8246">
                        <c:v>45070.094240509257</c:v>
                      </c:pt>
                      <c:pt idx="8247">
                        <c:v>45070.104657233795</c:v>
                      </c:pt>
                      <c:pt idx="8248">
                        <c:v>45070.115073958332</c:v>
                      </c:pt>
                      <c:pt idx="8249">
                        <c:v>45070.125490682869</c:v>
                      </c:pt>
                      <c:pt idx="8250">
                        <c:v>45070.135907407406</c:v>
                      </c:pt>
                      <c:pt idx="8251">
                        <c:v>45070.146324131943</c:v>
                      </c:pt>
                      <c:pt idx="8252">
                        <c:v>45070.156740856481</c:v>
                      </c:pt>
                      <c:pt idx="8253">
                        <c:v>45070.167157581018</c:v>
                      </c:pt>
                      <c:pt idx="8254">
                        <c:v>45070.177574305555</c:v>
                      </c:pt>
                      <c:pt idx="8255">
                        <c:v>45070.187991030092</c:v>
                      </c:pt>
                      <c:pt idx="8256">
                        <c:v>45070.198407754629</c:v>
                      </c:pt>
                      <c:pt idx="8257">
                        <c:v>45070.208824479167</c:v>
                      </c:pt>
                      <c:pt idx="8258">
                        <c:v>45070.219241203704</c:v>
                      </c:pt>
                      <c:pt idx="8259">
                        <c:v>45070.229657928241</c:v>
                      </c:pt>
                      <c:pt idx="8260">
                        <c:v>45070.240074652778</c:v>
                      </c:pt>
                      <c:pt idx="8261">
                        <c:v>45070.250491377315</c:v>
                      </c:pt>
                      <c:pt idx="8262">
                        <c:v>45070.260908101853</c:v>
                      </c:pt>
                      <c:pt idx="8263">
                        <c:v>45070.27132482639</c:v>
                      </c:pt>
                      <c:pt idx="8264">
                        <c:v>45070.281741550927</c:v>
                      </c:pt>
                      <c:pt idx="8265">
                        <c:v>45070.292158275464</c:v>
                      </c:pt>
                      <c:pt idx="8266">
                        <c:v>45070.302575000002</c:v>
                      </c:pt>
                      <c:pt idx="8267">
                        <c:v>45070.312991724539</c:v>
                      </c:pt>
                      <c:pt idx="8268">
                        <c:v>45070.323408449076</c:v>
                      </c:pt>
                      <c:pt idx="8269">
                        <c:v>45070.333825173613</c:v>
                      </c:pt>
                      <c:pt idx="8270">
                        <c:v>45070.34424189815</c:v>
                      </c:pt>
                      <c:pt idx="8271">
                        <c:v>45070.354658622688</c:v>
                      </c:pt>
                      <c:pt idx="8272">
                        <c:v>45070.365075347225</c:v>
                      </c:pt>
                      <c:pt idx="8273">
                        <c:v>45070.375492071762</c:v>
                      </c:pt>
                      <c:pt idx="8274">
                        <c:v>45070.385908796299</c:v>
                      </c:pt>
                      <c:pt idx="8275">
                        <c:v>45070.396325520836</c:v>
                      </c:pt>
                      <c:pt idx="8276">
                        <c:v>45070.406742245374</c:v>
                      </c:pt>
                      <c:pt idx="8277">
                        <c:v>45070.417158969911</c:v>
                      </c:pt>
                      <c:pt idx="8278">
                        <c:v>45070.427575694448</c:v>
                      </c:pt>
                      <c:pt idx="8279">
                        <c:v>45070.437992418978</c:v>
                      </c:pt>
                      <c:pt idx="8280">
                        <c:v>45070.448409143515</c:v>
                      </c:pt>
                      <c:pt idx="8281">
                        <c:v>45070.458825868052</c:v>
                      </c:pt>
                      <c:pt idx="8282">
                        <c:v>45070.46924259259</c:v>
                      </c:pt>
                      <c:pt idx="8283">
                        <c:v>45070.479659317127</c:v>
                      </c:pt>
                      <c:pt idx="8284">
                        <c:v>45070.490076041664</c:v>
                      </c:pt>
                      <c:pt idx="8285">
                        <c:v>45070.500492766201</c:v>
                      </c:pt>
                      <c:pt idx="8286">
                        <c:v>45070.510909490738</c:v>
                      </c:pt>
                      <c:pt idx="8287">
                        <c:v>45070.521326215276</c:v>
                      </c:pt>
                      <c:pt idx="8288">
                        <c:v>45070.531742939813</c:v>
                      </c:pt>
                      <c:pt idx="8289">
                        <c:v>45070.54215966435</c:v>
                      </c:pt>
                      <c:pt idx="8290">
                        <c:v>45070.552576388887</c:v>
                      </c:pt>
                      <c:pt idx="8291">
                        <c:v>45070.562993113424</c:v>
                      </c:pt>
                      <c:pt idx="8292">
                        <c:v>45070.573409837962</c:v>
                      </c:pt>
                      <c:pt idx="8293">
                        <c:v>45070.583826562499</c:v>
                      </c:pt>
                      <c:pt idx="8294">
                        <c:v>45070.594243287036</c:v>
                      </c:pt>
                      <c:pt idx="8295">
                        <c:v>45070.604660011573</c:v>
                      </c:pt>
                      <c:pt idx="8296">
                        <c:v>45070.61507673611</c:v>
                      </c:pt>
                      <c:pt idx="8297">
                        <c:v>45070.625493460648</c:v>
                      </c:pt>
                      <c:pt idx="8298">
                        <c:v>45070.635910185185</c:v>
                      </c:pt>
                      <c:pt idx="8299">
                        <c:v>45070.646326909722</c:v>
                      </c:pt>
                      <c:pt idx="8300">
                        <c:v>45070.656743634259</c:v>
                      </c:pt>
                      <c:pt idx="8301">
                        <c:v>45070.667160358797</c:v>
                      </c:pt>
                      <c:pt idx="8302">
                        <c:v>45070.677577083334</c:v>
                      </c:pt>
                      <c:pt idx="8303">
                        <c:v>45070.687993807871</c:v>
                      </c:pt>
                      <c:pt idx="8304">
                        <c:v>45070.698410532408</c:v>
                      </c:pt>
                      <c:pt idx="8305">
                        <c:v>45070.708827256945</c:v>
                      </c:pt>
                      <c:pt idx="8306">
                        <c:v>45070.719243981483</c:v>
                      </c:pt>
                      <c:pt idx="8307">
                        <c:v>45070.72966070602</c:v>
                      </c:pt>
                      <c:pt idx="8308">
                        <c:v>45070.740077430557</c:v>
                      </c:pt>
                      <c:pt idx="8309">
                        <c:v>45070.750494155094</c:v>
                      </c:pt>
                      <c:pt idx="8310">
                        <c:v>45070.760910879631</c:v>
                      </c:pt>
                      <c:pt idx="8311">
                        <c:v>45070.771327604169</c:v>
                      </c:pt>
                      <c:pt idx="8312">
                        <c:v>45070.781744328706</c:v>
                      </c:pt>
                      <c:pt idx="8313">
                        <c:v>45070.792161053243</c:v>
                      </c:pt>
                      <c:pt idx="8314">
                        <c:v>45070.80257777778</c:v>
                      </c:pt>
                      <c:pt idx="8315">
                        <c:v>45070.812994502317</c:v>
                      </c:pt>
                      <c:pt idx="8316">
                        <c:v>45070.823411226855</c:v>
                      </c:pt>
                      <c:pt idx="8317">
                        <c:v>45070.833827951392</c:v>
                      </c:pt>
                      <c:pt idx="8318">
                        <c:v>45070.844244675929</c:v>
                      </c:pt>
                      <c:pt idx="8319">
                        <c:v>45070.854661400466</c:v>
                      </c:pt>
                      <c:pt idx="8320">
                        <c:v>45070.865078125003</c:v>
                      </c:pt>
                      <c:pt idx="8321">
                        <c:v>45070.875494849533</c:v>
                      </c:pt>
                      <c:pt idx="8322">
                        <c:v>45070.885911574071</c:v>
                      </c:pt>
                      <c:pt idx="8323">
                        <c:v>45070.896328298608</c:v>
                      </c:pt>
                      <c:pt idx="8324">
                        <c:v>45070.906745023145</c:v>
                      </c:pt>
                      <c:pt idx="8325">
                        <c:v>45070.917161747682</c:v>
                      </c:pt>
                      <c:pt idx="8326">
                        <c:v>45070.927578472219</c:v>
                      </c:pt>
                      <c:pt idx="8327">
                        <c:v>45070.937995196757</c:v>
                      </c:pt>
                      <c:pt idx="8328">
                        <c:v>45070.948411921294</c:v>
                      </c:pt>
                      <c:pt idx="8329">
                        <c:v>45070.958828645831</c:v>
                      </c:pt>
                      <c:pt idx="8330">
                        <c:v>45070.969245370368</c:v>
                      </c:pt>
                      <c:pt idx="8331">
                        <c:v>45070.979662094906</c:v>
                      </c:pt>
                      <c:pt idx="8332">
                        <c:v>45070.990078819443</c:v>
                      </c:pt>
                      <c:pt idx="8333">
                        <c:v>45071.00049554398</c:v>
                      </c:pt>
                      <c:pt idx="8334">
                        <c:v>45071.010912268517</c:v>
                      </c:pt>
                      <c:pt idx="8335">
                        <c:v>45071.021328993054</c:v>
                      </c:pt>
                      <c:pt idx="8336">
                        <c:v>45071.031745717592</c:v>
                      </c:pt>
                      <c:pt idx="8337">
                        <c:v>45071.042162442129</c:v>
                      </c:pt>
                      <c:pt idx="8338">
                        <c:v>45071.052579166666</c:v>
                      </c:pt>
                      <c:pt idx="8339">
                        <c:v>45071.062995891203</c:v>
                      </c:pt>
                      <c:pt idx="8340">
                        <c:v>45071.07341261574</c:v>
                      </c:pt>
                      <c:pt idx="8341">
                        <c:v>45071.083829340278</c:v>
                      </c:pt>
                      <c:pt idx="8342">
                        <c:v>45071.094246064815</c:v>
                      </c:pt>
                      <c:pt idx="8343">
                        <c:v>45071.104662789352</c:v>
                      </c:pt>
                      <c:pt idx="8344">
                        <c:v>45071.115079513889</c:v>
                      </c:pt>
                      <c:pt idx="8345">
                        <c:v>45071.125496238426</c:v>
                      </c:pt>
                      <c:pt idx="8346">
                        <c:v>45071.135912962964</c:v>
                      </c:pt>
                      <c:pt idx="8347">
                        <c:v>45071.146329687501</c:v>
                      </c:pt>
                      <c:pt idx="8348">
                        <c:v>45071.156746412038</c:v>
                      </c:pt>
                      <c:pt idx="8349">
                        <c:v>45071.167163136575</c:v>
                      </c:pt>
                      <c:pt idx="8350">
                        <c:v>45071.177579861112</c:v>
                      </c:pt>
                      <c:pt idx="8351">
                        <c:v>45071.18799658565</c:v>
                      </c:pt>
                      <c:pt idx="8352">
                        <c:v>45071.198413310187</c:v>
                      </c:pt>
                      <c:pt idx="8353">
                        <c:v>45071.208830034724</c:v>
                      </c:pt>
                      <c:pt idx="8354">
                        <c:v>45071.219246759261</c:v>
                      </c:pt>
                      <c:pt idx="8355">
                        <c:v>45071.229663483799</c:v>
                      </c:pt>
                      <c:pt idx="8356">
                        <c:v>45071.240080208336</c:v>
                      </c:pt>
                      <c:pt idx="8357">
                        <c:v>45071.250496932873</c:v>
                      </c:pt>
                      <c:pt idx="8358">
                        <c:v>45071.26091365741</c:v>
                      </c:pt>
                      <c:pt idx="8359">
                        <c:v>45071.271330381947</c:v>
                      </c:pt>
                      <c:pt idx="8360">
                        <c:v>45071.281747106485</c:v>
                      </c:pt>
                      <c:pt idx="8361">
                        <c:v>45071.292163831022</c:v>
                      </c:pt>
                      <c:pt idx="8362">
                        <c:v>45071.302580555559</c:v>
                      </c:pt>
                      <c:pt idx="8363">
                        <c:v>45071.312997280096</c:v>
                      </c:pt>
                      <c:pt idx="8364">
                        <c:v>45071.323414004626</c:v>
                      </c:pt>
                      <c:pt idx="8365">
                        <c:v>45071.333830729163</c:v>
                      </c:pt>
                      <c:pt idx="8366">
                        <c:v>45071.344247453701</c:v>
                      </c:pt>
                      <c:pt idx="8367">
                        <c:v>45071.354664178238</c:v>
                      </c:pt>
                      <c:pt idx="8368">
                        <c:v>45071.365080902775</c:v>
                      </c:pt>
                      <c:pt idx="8369">
                        <c:v>45071.375497627312</c:v>
                      </c:pt>
                      <c:pt idx="8370">
                        <c:v>45071.385914351849</c:v>
                      </c:pt>
                      <c:pt idx="8371">
                        <c:v>45071.396331076387</c:v>
                      </c:pt>
                      <c:pt idx="8372">
                        <c:v>45071.406747800924</c:v>
                      </c:pt>
                      <c:pt idx="8373">
                        <c:v>45071.417164525461</c:v>
                      </c:pt>
                      <c:pt idx="8374">
                        <c:v>45071.427581249998</c:v>
                      </c:pt>
                      <c:pt idx="8375">
                        <c:v>45071.437997974535</c:v>
                      </c:pt>
                      <c:pt idx="8376">
                        <c:v>45071.448414699073</c:v>
                      </c:pt>
                      <c:pt idx="8377">
                        <c:v>45071.45883142361</c:v>
                      </c:pt>
                      <c:pt idx="8378">
                        <c:v>45071.469248148147</c:v>
                      </c:pt>
                      <c:pt idx="8379">
                        <c:v>45071.479664872684</c:v>
                      </c:pt>
                      <c:pt idx="8380">
                        <c:v>45071.490081597221</c:v>
                      </c:pt>
                      <c:pt idx="8381">
                        <c:v>45071.500498321759</c:v>
                      </c:pt>
                      <c:pt idx="8382">
                        <c:v>45071.510915046296</c:v>
                      </c:pt>
                      <c:pt idx="8383">
                        <c:v>45071.521331770833</c:v>
                      </c:pt>
                      <c:pt idx="8384">
                        <c:v>45071.53174849537</c:v>
                      </c:pt>
                      <c:pt idx="8385">
                        <c:v>45071.542165219907</c:v>
                      </c:pt>
                      <c:pt idx="8386">
                        <c:v>45071.552581944445</c:v>
                      </c:pt>
                      <c:pt idx="8387">
                        <c:v>45071.562998668982</c:v>
                      </c:pt>
                      <c:pt idx="8388">
                        <c:v>45071.573415393519</c:v>
                      </c:pt>
                      <c:pt idx="8389">
                        <c:v>45071.583832118056</c:v>
                      </c:pt>
                      <c:pt idx="8390">
                        <c:v>45071.594248842594</c:v>
                      </c:pt>
                      <c:pt idx="8391">
                        <c:v>45071.604665567131</c:v>
                      </c:pt>
                      <c:pt idx="8392">
                        <c:v>45071.615082291668</c:v>
                      </c:pt>
                      <c:pt idx="8393">
                        <c:v>45071.625499016205</c:v>
                      </c:pt>
                      <c:pt idx="8394">
                        <c:v>45071.635915740742</c:v>
                      </c:pt>
                      <c:pt idx="8395">
                        <c:v>45071.64633246528</c:v>
                      </c:pt>
                      <c:pt idx="8396">
                        <c:v>45071.656749189817</c:v>
                      </c:pt>
                      <c:pt idx="8397">
                        <c:v>45071.667165914354</c:v>
                      </c:pt>
                      <c:pt idx="8398">
                        <c:v>45071.677582638891</c:v>
                      </c:pt>
                      <c:pt idx="8399">
                        <c:v>45071.687999363428</c:v>
                      </c:pt>
                      <c:pt idx="8400">
                        <c:v>45071.698416087966</c:v>
                      </c:pt>
                      <c:pt idx="8401">
                        <c:v>45071.708832812503</c:v>
                      </c:pt>
                      <c:pt idx="8402">
                        <c:v>45071.71924953704</c:v>
                      </c:pt>
                      <c:pt idx="8403">
                        <c:v>45071.729666261577</c:v>
                      </c:pt>
                      <c:pt idx="8404">
                        <c:v>45071.740082986114</c:v>
                      </c:pt>
                      <c:pt idx="8405">
                        <c:v>45071.750499710652</c:v>
                      </c:pt>
                      <c:pt idx="8406">
                        <c:v>45071.760916435182</c:v>
                      </c:pt>
                      <c:pt idx="8407">
                        <c:v>45071.771333159719</c:v>
                      </c:pt>
                      <c:pt idx="8408">
                        <c:v>45071.781749884256</c:v>
                      </c:pt>
                      <c:pt idx="8409">
                        <c:v>45071.792166608793</c:v>
                      </c:pt>
                      <c:pt idx="8410">
                        <c:v>45071.80258333333</c:v>
                      </c:pt>
                      <c:pt idx="8411">
                        <c:v>45071.813000057868</c:v>
                      </c:pt>
                      <c:pt idx="8412">
                        <c:v>45071.823416782405</c:v>
                      </c:pt>
                      <c:pt idx="8413">
                        <c:v>45071.833833506942</c:v>
                      </c:pt>
                      <c:pt idx="8414">
                        <c:v>45071.844250231479</c:v>
                      </c:pt>
                      <c:pt idx="8415">
                        <c:v>45071.854666956016</c:v>
                      </c:pt>
                      <c:pt idx="8416">
                        <c:v>45071.865083680554</c:v>
                      </c:pt>
                      <c:pt idx="8417">
                        <c:v>45071.875500405091</c:v>
                      </c:pt>
                      <c:pt idx="8418">
                        <c:v>45071.885917129628</c:v>
                      </c:pt>
                      <c:pt idx="8419">
                        <c:v>45071.896333854165</c:v>
                      </c:pt>
                      <c:pt idx="8420">
                        <c:v>45071.906750578702</c:v>
                      </c:pt>
                      <c:pt idx="8421">
                        <c:v>45071.91716730324</c:v>
                      </c:pt>
                      <c:pt idx="8422">
                        <c:v>45071.927584027777</c:v>
                      </c:pt>
                      <c:pt idx="8423">
                        <c:v>45071.938000752314</c:v>
                      </c:pt>
                      <c:pt idx="8424">
                        <c:v>45071.948417476851</c:v>
                      </c:pt>
                      <c:pt idx="8425">
                        <c:v>45071.958834201389</c:v>
                      </c:pt>
                      <c:pt idx="8426">
                        <c:v>45071.969250925926</c:v>
                      </c:pt>
                      <c:pt idx="8427">
                        <c:v>45071.979667650463</c:v>
                      </c:pt>
                      <c:pt idx="8428">
                        <c:v>45071.990084375</c:v>
                      </c:pt>
                      <c:pt idx="8429">
                        <c:v>45072.000501099537</c:v>
                      </c:pt>
                      <c:pt idx="8430">
                        <c:v>45072.010917824075</c:v>
                      </c:pt>
                      <c:pt idx="8431">
                        <c:v>45072.021334548612</c:v>
                      </c:pt>
                      <c:pt idx="8432">
                        <c:v>45072.031751273149</c:v>
                      </c:pt>
                      <c:pt idx="8433">
                        <c:v>45072.042167997686</c:v>
                      </c:pt>
                      <c:pt idx="8434">
                        <c:v>45072.052584722223</c:v>
                      </c:pt>
                      <c:pt idx="8435">
                        <c:v>45072.063001446761</c:v>
                      </c:pt>
                      <c:pt idx="8436">
                        <c:v>45072.073418171298</c:v>
                      </c:pt>
                      <c:pt idx="8437">
                        <c:v>45072.083834895835</c:v>
                      </c:pt>
                      <c:pt idx="8438">
                        <c:v>45072.094251620372</c:v>
                      </c:pt>
                      <c:pt idx="8439">
                        <c:v>45072.104668344909</c:v>
                      </c:pt>
                      <c:pt idx="8440">
                        <c:v>45072.115085069447</c:v>
                      </c:pt>
                      <c:pt idx="8441">
                        <c:v>45072.125501793984</c:v>
                      </c:pt>
                      <c:pt idx="8442">
                        <c:v>45072.135918518521</c:v>
                      </c:pt>
                      <c:pt idx="8443">
                        <c:v>45072.146335243058</c:v>
                      </c:pt>
                      <c:pt idx="8444">
                        <c:v>45072.156751967595</c:v>
                      </c:pt>
                      <c:pt idx="8445">
                        <c:v>45072.167168692133</c:v>
                      </c:pt>
                      <c:pt idx="8446">
                        <c:v>45072.17758541667</c:v>
                      </c:pt>
                      <c:pt idx="8447">
                        <c:v>45072.188002141207</c:v>
                      </c:pt>
                      <c:pt idx="8448">
                        <c:v>45072.198418865744</c:v>
                      </c:pt>
                      <c:pt idx="8449">
                        <c:v>45072.208835590274</c:v>
                      </c:pt>
                      <c:pt idx="8450">
                        <c:v>45072.219252314811</c:v>
                      </c:pt>
                      <c:pt idx="8451">
                        <c:v>45072.229669039349</c:v>
                      </c:pt>
                      <c:pt idx="8452">
                        <c:v>45072.240085763886</c:v>
                      </c:pt>
                      <c:pt idx="8453">
                        <c:v>45072.250502488423</c:v>
                      </c:pt>
                      <c:pt idx="8454">
                        <c:v>45072.26091921296</c:v>
                      </c:pt>
                      <c:pt idx="8455">
                        <c:v>45072.271335937497</c:v>
                      </c:pt>
                      <c:pt idx="8456">
                        <c:v>45072.281752662035</c:v>
                      </c:pt>
                      <c:pt idx="8457">
                        <c:v>45072.292169386572</c:v>
                      </c:pt>
                      <c:pt idx="8458">
                        <c:v>45072.302586111109</c:v>
                      </c:pt>
                      <c:pt idx="8459">
                        <c:v>45072.313002835646</c:v>
                      </c:pt>
                      <c:pt idx="8460">
                        <c:v>45072.323419560184</c:v>
                      </c:pt>
                      <c:pt idx="8461">
                        <c:v>45072.333836284721</c:v>
                      </c:pt>
                      <c:pt idx="8462">
                        <c:v>45072.344253009258</c:v>
                      </c:pt>
                      <c:pt idx="8463">
                        <c:v>45072.354669733795</c:v>
                      </c:pt>
                      <c:pt idx="8464">
                        <c:v>45072.365086458332</c:v>
                      </c:pt>
                      <c:pt idx="8465">
                        <c:v>45072.37550318287</c:v>
                      </c:pt>
                      <c:pt idx="8466">
                        <c:v>45072.385919907407</c:v>
                      </c:pt>
                      <c:pt idx="8467">
                        <c:v>45072.396336631944</c:v>
                      </c:pt>
                      <c:pt idx="8468">
                        <c:v>45072.406753356481</c:v>
                      </c:pt>
                      <c:pt idx="8469">
                        <c:v>45072.417170081018</c:v>
                      </c:pt>
                      <c:pt idx="8470">
                        <c:v>45072.427586805556</c:v>
                      </c:pt>
                      <c:pt idx="8471">
                        <c:v>45072.438003530093</c:v>
                      </c:pt>
                      <c:pt idx="8472">
                        <c:v>45072.44842025463</c:v>
                      </c:pt>
                      <c:pt idx="8473">
                        <c:v>45072.458836979167</c:v>
                      </c:pt>
                      <c:pt idx="8474">
                        <c:v>45072.469253703704</c:v>
                      </c:pt>
                      <c:pt idx="8475">
                        <c:v>45072.479670428242</c:v>
                      </c:pt>
                      <c:pt idx="8476">
                        <c:v>45072.490087152779</c:v>
                      </c:pt>
                      <c:pt idx="8477">
                        <c:v>45072.500503877316</c:v>
                      </c:pt>
                      <c:pt idx="8478">
                        <c:v>45072.510920601853</c:v>
                      </c:pt>
                      <c:pt idx="8479">
                        <c:v>45072.52133732639</c:v>
                      </c:pt>
                      <c:pt idx="8480">
                        <c:v>45072.531754050928</c:v>
                      </c:pt>
                      <c:pt idx="8481">
                        <c:v>45072.542170775465</c:v>
                      </c:pt>
                      <c:pt idx="8482">
                        <c:v>45072.552587500002</c:v>
                      </c:pt>
                      <c:pt idx="8483">
                        <c:v>45072.563004224539</c:v>
                      </c:pt>
                      <c:pt idx="8484">
                        <c:v>45072.573420949077</c:v>
                      </c:pt>
                      <c:pt idx="8485">
                        <c:v>45072.583837673614</c:v>
                      </c:pt>
                      <c:pt idx="8486">
                        <c:v>45072.594254398151</c:v>
                      </c:pt>
                      <c:pt idx="8487">
                        <c:v>45072.604671122688</c:v>
                      </c:pt>
                      <c:pt idx="8488">
                        <c:v>45072.615087847225</c:v>
                      </c:pt>
                      <c:pt idx="8489">
                        <c:v>45072.625504571763</c:v>
                      </c:pt>
                      <c:pt idx="8490">
                        <c:v>45072.6359212963</c:v>
                      </c:pt>
                      <c:pt idx="8491">
                        <c:v>45072.64633802083</c:v>
                      </c:pt>
                      <c:pt idx="8492">
                        <c:v>45072.656754745367</c:v>
                      </c:pt>
                      <c:pt idx="8493">
                        <c:v>45072.667171469904</c:v>
                      </c:pt>
                      <c:pt idx="8494">
                        <c:v>45072.677588194441</c:v>
                      </c:pt>
                      <c:pt idx="8495">
                        <c:v>45072.688004918979</c:v>
                      </c:pt>
                      <c:pt idx="8496">
                        <c:v>45072.698421643516</c:v>
                      </c:pt>
                      <c:pt idx="8497">
                        <c:v>45072.708838368053</c:v>
                      </c:pt>
                      <c:pt idx="8498">
                        <c:v>45072.71925509259</c:v>
                      </c:pt>
                      <c:pt idx="8499">
                        <c:v>45072.729671817127</c:v>
                      </c:pt>
                      <c:pt idx="8500">
                        <c:v>45072.740088541665</c:v>
                      </c:pt>
                      <c:pt idx="8501">
                        <c:v>45072.750505266202</c:v>
                      </c:pt>
                      <c:pt idx="8502">
                        <c:v>45072.760921990739</c:v>
                      </c:pt>
                      <c:pt idx="8503">
                        <c:v>45072.771338715276</c:v>
                      </c:pt>
                      <c:pt idx="8504">
                        <c:v>45072.781755439813</c:v>
                      </c:pt>
                      <c:pt idx="8505">
                        <c:v>45072.792172164351</c:v>
                      </c:pt>
                      <c:pt idx="8506">
                        <c:v>45072.802588888888</c:v>
                      </c:pt>
                      <c:pt idx="8507">
                        <c:v>45072.813005613425</c:v>
                      </c:pt>
                      <c:pt idx="8508">
                        <c:v>45072.823422337962</c:v>
                      </c:pt>
                      <c:pt idx="8509">
                        <c:v>45072.833839062499</c:v>
                      </c:pt>
                      <c:pt idx="8510">
                        <c:v>45072.844255787037</c:v>
                      </c:pt>
                      <c:pt idx="8511">
                        <c:v>45072.854672511574</c:v>
                      </c:pt>
                      <c:pt idx="8512">
                        <c:v>45072.865089236111</c:v>
                      </c:pt>
                      <c:pt idx="8513">
                        <c:v>45072.875505960648</c:v>
                      </c:pt>
                      <c:pt idx="8514">
                        <c:v>45072.885922685186</c:v>
                      </c:pt>
                      <c:pt idx="8515">
                        <c:v>45072.896339409723</c:v>
                      </c:pt>
                      <c:pt idx="8516">
                        <c:v>45072.90675613426</c:v>
                      </c:pt>
                      <c:pt idx="8517">
                        <c:v>45072.917172858797</c:v>
                      </c:pt>
                      <c:pt idx="8518">
                        <c:v>45072.927589583334</c:v>
                      </c:pt>
                      <c:pt idx="8519">
                        <c:v>45072.938006307872</c:v>
                      </c:pt>
                      <c:pt idx="8520">
                        <c:v>45072.948423032409</c:v>
                      </c:pt>
                      <c:pt idx="8521">
                        <c:v>45072.958839756946</c:v>
                      </c:pt>
                      <c:pt idx="8522">
                        <c:v>45072.969256481483</c:v>
                      </c:pt>
                      <c:pt idx="8523">
                        <c:v>45072.97967320602</c:v>
                      </c:pt>
                      <c:pt idx="8524">
                        <c:v>45072.990089930558</c:v>
                      </c:pt>
                      <c:pt idx="8525">
                        <c:v>45073.000506655095</c:v>
                      </c:pt>
                      <c:pt idx="8526">
                        <c:v>45073.010923379632</c:v>
                      </c:pt>
                      <c:pt idx="8527">
                        <c:v>45073.021340104169</c:v>
                      </c:pt>
                      <c:pt idx="8528">
                        <c:v>45073.031756828706</c:v>
                      </c:pt>
                      <c:pt idx="8529">
                        <c:v>45073.042173553244</c:v>
                      </c:pt>
                      <c:pt idx="8530">
                        <c:v>45073.052590277781</c:v>
                      </c:pt>
                      <c:pt idx="8531">
                        <c:v>45073.063007002318</c:v>
                      </c:pt>
                      <c:pt idx="8532">
                        <c:v>45073.073423726855</c:v>
                      </c:pt>
                      <c:pt idx="8533">
                        <c:v>45073.083840451392</c:v>
                      </c:pt>
                      <c:pt idx="8534">
                        <c:v>45073.094257175922</c:v>
                      </c:pt>
                      <c:pt idx="8535">
                        <c:v>45073.10467390046</c:v>
                      </c:pt>
                      <c:pt idx="8536">
                        <c:v>45073.115090624997</c:v>
                      </c:pt>
                      <c:pt idx="8537">
                        <c:v>45073.125507349534</c:v>
                      </c:pt>
                      <c:pt idx="8538">
                        <c:v>45073.135924074071</c:v>
                      </c:pt>
                      <c:pt idx="8539">
                        <c:v>45073.146340798608</c:v>
                      </c:pt>
                      <c:pt idx="8540">
                        <c:v>45073.156757523146</c:v>
                      </c:pt>
                      <c:pt idx="8541">
                        <c:v>45073.167174247683</c:v>
                      </c:pt>
                      <c:pt idx="8542">
                        <c:v>45073.17759097222</c:v>
                      </c:pt>
                      <c:pt idx="8543">
                        <c:v>45073.188007696757</c:v>
                      </c:pt>
                      <c:pt idx="8544">
                        <c:v>45073.198424421294</c:v>
                      </c:pt>
                      <c:pt idx="8545">
                        <c:v>45073.208841145832</c:v>
                      </c:pt>
                      <c:pt idx="8546">
                        <c:v>45073.219257870369</c:v>
                      </c:pt>
                      <c:pt idx="8547">
                        <c:v>45073.229674594906</c:v>
                      </c:pt>
                      <c:pt idx="8548">
                        <c:v>45073.240091319443</c:v>
                      </c:pt>
                      <c:pt idx="8549">
                        <c:v>45073.250508043981</c:v>
                      </c:pt>
                      <c:pt idx="8550">
                        <c:v>45073.260924768518</c:v>
                      </c:pt>
                      <c:pt idx="8551">
                        <c:v>45073.271341493055</c:v>
                      </c:pt>
                      <c:pt idx="8552">
                        <c:v>45073.281758217592</c:v>
                      </c:pt>
                      <c:pt idx="8553">
                        <c:v>45073.292174942129</c:v>
                      </c:pt>
                      <c:pt idx="8554">
                        <c:v>45073.302591666667</c:v>
                      </c:pt>
                      <c:pt idx="8555">
                        <c:v>45073.313008391204</c:v>
                      </c:pt>
                      <c:pt idx="8556">
                        <c:v>45073.323425115741</c:v>
                      </c:pt>
                      <c:pt idx="8557">
                        <c:v>45073.333841840278</c:v>
                      </c:pt>
                      <c:pt idx="8558">
                        <c:v>45073.344258564815</c:v>
                      </c:pt>
                      <c:pt idx="8559">
                        <c:v>45073.354675289353</c:v>
                      </c:pt>
                      <c:pt idx="8560">
                        <c:v>45073.36509201389</c:v>
                      </c:pt>
                      <c:pt idx="8561">
                        <c:v>45073.375508738427</c:v>
                      </c:pt>
                      <c:pt idx="8562">
                        <c:v>45073.385925462964</c:v>
                      </c:pt>
                      <c:pt idx="8563">
                        <c:v>45073.396342187501</c:v>
                      </c:pt>
                      <c:pt idx="8564">
                        <c:v>45073.406758912039</c:v>
                      </c:pt>
                      <c:pt idx="8565">
                        <c:v>45073.417175636576</c:v>
                      </c:pt>
                      <c:pt idx="8566">
                        <c:v>45073.427592361113</c:v>
                      </c:pt>
                      <c:pt idx="8567">
                        <c:v>45073.43800908565</c:v>
                      </c:pt>
                      <c:pt idx="8568">
                        <c:v>45073.448425810187</c:v>
                      </c:pt>
                      <c:pt idx="8569">
                        <c:v>45073.458842534725</c:v>
                      </c:pt>
                      <c:pt idx="8570">
                        <c:v>45073.469259259262</c:v>
                      </c:pt>
                      <c:pt idx="8571">
                        <c:v>45073.479675983799</c:v>
                      </c:pt>
                      <c:pt idx="8572">
                        <c:v>45073.490092708336</c:v>
                      </c:pt>
                      <c:pt idx="8573">
                        <c:v>45073.500509432874</c:v>
                      </c:pt>
                      <c:pt idx="8574">
                        <c:v>45073.510926157411</c:v>
                      </c:pt>
                      <c:pt idx="8575">
                        <c:v>45073.521342881948</c:v>
                      </c:pt>
                      <c:pt idx="8576">
                        <c:v>45073.531759606478</c:v>
                      </c:pt>
                      <c:pt idx="8577">
                        <c:v>45073.542176331015</c:v>
                      </c:pt>
                      <c:pt idx="8578">
                        <c:v>45073.552593055552</c:v>
                      </c:pt>
                      <c:pt idx="8579">
                        <c:v>45073.563009780089</c:v>
                      </c:pt>
                      <c:pt idx="8580">
                        <c:v>45073.573426504627</c:v>
                      </c:pt>
                      <c:pt idx="8581">
                        <c:v>45073.583843229164</c:v>
                      </c:pt>
                      <c:pt idx="8582">
                        <c:v>45073.594259953701</c:v>
                      </c:pt>
                      <c:pt idx="8583">
                        <c:v>45073.604676678238</c:v>
                      </c:pt>
                      <c:pt idx="8584">
                        <c:v>45073.615093402776</c:v>
                      </c:pt>
                      <c:pt idx="8585">
                        <c:v>45073.625510127313</c:v>
                      </c:pt>
                      <c:pt idx="8586">
                        <c:v>45073.63592685185</c:v>
                      </c:pt>
                      <c:pt idx="8587">
                        <c:v>45073.646343576387</c:v>
                      </c:pt>
                      <c:pt idx="8588">
                        <c:v>45073.656760300924</c:v>
                      </c:pt>
                      <c:pt idx="8589">
                        <c:v>45073.667177025462</c:v>
                      </c:pt>
                      <c:pt idx="8590">
                        <c:v>45073.677593749999</c:v>
                      </c:pt>
                      <c:pt idx="8591">
                        <c:v>45073.688010474536</c:v>
                      </c:pt>
                      <c:pt idx="8592">
                        <c:v>45073.698427199073</c:v>
                      </c:pt>
                      <c:pt idx="8593">
                        <c:v>45073.70884392361</c:v>
                      </c:pt>
                      <c:pt idx="8594">
                        <c:v>45073.719260648148</c:v>
                      </c:pt>
                      <c:pt idx="8595">
                        <c:v>45073.729677372685</c:v>
                      </c:pt>
                      <c:pt idx="8596">
                        <c:v>45073.740094097222</c:v>
                      </c:pt>
                      <c:pt idx="8597">
                        <c:v>45073.750510821759</c:v>
                      </c:pt>
                      <c:pt idx="8598">
                        <c:v>45073.760927546296</c:v>
                      </c:pt>
                      <c:pt idx="8599">
                        <c:v>45073.771344270834</c:v>
                      </c:pt>
                      <c:pt idx="8600">
                        <c:v>45073.781760995371</c:v>
                      </c:pt>
                      <c:pt idx="8601">
                        <c:v>45073.792177719908</c:v>
                      </c:pt>
                      <c:pt idx="8602">
                        <c:v>45073.802594444445</c:v>
                      </c:pt>
                      <c:pt idx="8603">
                        <c:v>45073.813011168982</c:v>
                      </c:pt>
                      <c:pt idx="8604">
                        <c:v>45073.82342789352</c:v>
                      </c:pt>
                      <c:pt idx="8605">
                        <c:v>45073.833844618057</c:v>
                      </c:pt>
                      <c:pt idx="8606">
                        <c:v>45073.844261342594</c:v>
                      </c:pt>
                      <c:pt idx="8607">
                        <c:v>45073.854678067131</c:v>
                      </c:pt>
                      <c:pt idx="8608">
                        <c:v>45073.865094791669</c:v>
                      </c:pt>
                      <c:pt idx="8609">
                        <c:v>45073.875511516206</c:v>
                      </c:pt>
                      <c:pt idx="8610">
                        <c:v>45073.885928240743</c:v>
                      </c:pt>
                      <c:pt idx="8611">
                        <c:v>45073.89634496528</c:v>
                      </c:pt>
                      <c:pt idx="8612">
                        <c:v>45073.906761689817</c:v>
                      </c:pt>
                      <c:pt idx="8613">
                        <c:v>45073.917178414355</c:v>
                      </c:pt>
                      <c:pt idx="8614">
                        <c:v>45073.927595138892</c:v>
                      </c:pt>
                      <c:pt idx="8615">
                        <c:v>45073.938011863429</c:v>
                      </c:pt>
                      <c:pt idx="8616">
                        <c:v>45073.948428587966</c:v>
                      </c:pt>
                      <c:pt idx="8617">
                        <c:v>45073.958845312503</c:v>
                      </c:pt>
                      <c:pt idx="8618">
                        <c:v>45073.969262037041</c:v>
                      </c:pt>
                      <c:pt idx="8619">
                        <c:v>45073.979678761571</c:v>
                      </c:pt>
                      <c:pt idx="8620">
                        <c:v>45073.990095486108</c:v>
                      </c:pt>
                      <c:pt idx="8621">
                        <c:v>45074.000512210645</c:v>
                      </c:pt>
                      <c:pt idx="8622">
                        <c:v>45074.010928935182</c:v>
                      </c:pt>
                      <c:pt idx="8623">
                        <c:v>45074.021345659719</c:v>
                      </c:pt>
                      <c:pt idx="8624">
                        <c:v>45074.031762384257</c:v>
                      </c:pt>
                      <c:pt idx="8625">
                        <c:v>45074.042179108794</c:v>
                      </c:pt>
                      <c:pt idx="8626">
                        <c:v>45074.052595833331</c:v>
                      </c:pt>
                      <c:pt idx="8627">
                        <c:v>45074.063012557868</c:v>
                      </c:pt>
                      <c:pt idx="8628">
                        <c:v>45074.073429282405</c:v>
                      </c:pt>
                      <c:pt idx="8629">
                        <c:v>45074.083846006943</c:v>
                      </c:pt>
                      <c:pt idx="8630">
                        <c:v>45074.09426273148</c:v>
                      </c:pt>
                      <c:pt idx="8631">
                        <c:v>45074.104679456017</c:v>
                      </c:pt>
                      <c:pt idx="8632">
                        <c:v>45074.115096180554</c:v>
                      </c:pt>
                      <c:pt idx="8633">
                        <c:v>45074.125512905091</c:v>
                      </c:pt>
                      <c:pt idx="8634">
                        <c:v>45074.135929629629</c:v>
                      </c:pt>
                      <c:pt idx="8635">
                        <c:v>45074.146346354166</c:v>
                      </c:pt>
                      <c:pt idx="8636">
                        <c:v>45074.156763078703</c:v>
                      </c:pt>
                      <c:pt idx="8637">
                        <c:v>45074.16717980324</c:v>
                      </c:pt>
                      <c:pt idx="8638">
                        <c:v>45074.177596527777</c:v>
                      </c:pt>
                      <c:pt idx="8639">
                        <c:v>45074.188013252315</c:v>
                      </c:pt>
                      <c:pt idx="8640">
                        <c:v>45074.198429976852</c:v>
                      </c:pt>
                      <c:pt idx="8641">
                        <c:v>45074.208846701389</c:v>
                      </c:pt>
                      <c:pt idx="8642">
                        <c:v>45074.219263425926</c:v>
                      </c:pt>
                      <c:pt idx="8643">
                        <c:v>45074.229680150464</c:v>
                      </c:pt>
                      <c:pt idx="8644">
                        <c:v>45074.240096875001</c:v>
                      </c:pt>
                      <c:pt idx="8645">
                        <c:v>45074.250513599538</c:v>
                      </c:pt>
                      <c:pt idx="8646">
                        <c:v>45074.260930324075</c:v>
                      </c:pt>
                      <c:pt idx="8647">
                        <c:v>45074.271347048612</c:v>
                      </c:pt>
                      <c:pt idx="8648">
                        <c:v>45074.28176377315</c:v>
                      </c:pt>
                      <c:pt idx="8649">
                        <c:v>45074.292180497687</c:v>
                      </c:pt>
                      <c:pt idx="8650">
                        <c:v>45074.302597222224</c:v>
                      </c:pt>
                      <c:pt idx="8651">
                        <c:v>45074.313013946761</c:v>
                      </c:pt>
                      <c:pt idx="8652">
                        <c:v>45074.323430671298</c:v>
                      </c:pt>
                      <c:pt idx="8653">
                        <c:v>45074.333847395836</c:v>
                      </c:pt>
                      <c:pt idx="8654">
                        <c:v>45074.344264120373</c:v>
                      </c:pt>
                      <c:pt idx="8655">
                        <c:v>45074.35468084491</c:v>
                      </c:pt>
                      <c:pt idx="8656">
                        <c:v>45074.365097569447</c:v>
                      </c:pt>
                      <c:pt idx="8657">
                        <c:v>45074.375514293984</c:v>
                      </c:pt>
                      <c:pt idx="8658">
                        <c:v>45074.385931018522</c:v>
                      </c:pt>
                      <c:pt idx="8659">
                        <c:v>45074.396347743059</c:v>
                      </c:pt>
                      <c:pt idx="8660">
                        <c:v>45074.406764467596</c:v>
                      </c:pt>
                      <c:pt idx="8661">
                        <c:v>45074.417181192126</c:v>
                      </c:pt>
                      <c:pt idx="8662">
                        <c:v>45074.427597916663</c:v>
                      </c:pt>
                      <c:pt idx="8663">
                        <c:v>45074.4380146412</c:v>
                      </c:pt>
                      <c:pt idx="8664">
                        <c:v>45074.448431365738</c:v>
                      </c:pt>
                      <c:pt idx="8665">
                        <c:v>45074.458848090275</c:v>
                      </c:pt>
                      <c:pt idx="8666">
                        <c:v>45074.469264814812</c:v>
                      </c:pt>
                      <c:pt idx="8667">
                        <c:v>45074.479681539349</c:v>
                      </c:pt>
                      <c:pt idx="8668">
                        <c:v>45074.490098263886</c:v>
                      </c:pt>
                      <c:pt idx="8669">
                        <c:v>45074.500514988424</c:v>
                      </c:pt>
                      <c:pt idx="8670">
                        <c:v>45074.510931712961</c:v>
                      </c:pt>
                      <c:pt idx="8671">
                        <c:v>45074.521348437498</c:v>
                      </c:pt>
                      <c:pt idx="8672">
                        <c:v>45074.531765162035</c:v>
                      </c:pt>
                      <c:pt idx="8673">
                        <c:v>45074.542181886573</c:v>
                      </c:pt>
                      <c:pt idx="8674">
                        <c:v>45074.55259861111</c:v>
                      </c:pt>
                      <c:pt idx="8675">
                        <c:v>45074.563015335647</c:v>
                      </c:pt>
                      <c:pt idx="8676">
                        <c:v>45074.573432060184</c:v>
                      </c:pt>
                      <c:pt idx="8677">
                        <c:v>45074.583848784721</c:v>
                      </c:pt>
                      <c:pt idx="8678">
                        <c:v>45074.594265509259</c:v>
                      </c:pt>
                      <c:pt idx="8679">
                        <c:v>45074.604682233796</c:v>
                      </c:pt>
                      <c:pt idx="8680">
                        <c:v>45074.615098958333</c:v>
                      </c:pt>
                      <c:pt idx="8681">
                        <c:v>45074.62551568287</c:v>
                      </c:pt>
                      <c:pt idx="8682">
                        <c:v>45074.635932407407</c:v>
                      </c:pt>
                      <c:pt idx="8683">
                        <c:v>45074.646349131945</c:v>
                      </c:pt>
                      <c:pt idx="8684">
                        <c:v>45074.656765856482</c:v>
                      </c:pt>
                      <c:pt idx="8685">
                        <c:v>45074.667182581019</c:v>
                      </c:pt>
                      <c:pt idx="8686">
                        <c:v>45074.677599305556</c:v>
                      </c:pt>
                      <c:pt idx="8687">
                        <c:v>45074.688016030093</c:v>
                      </c:pt>
                      <c:pt idx="8688">
                        <c:v>45074.698432754631</c:v>
                      </c:pt>
                      <c:pt idx="8689">
                        <c:v>45074.708849479168</c:v>
                      </c:pt>
                      <c:pt idx="8690">
                        <c:v>45074.719266203705</c:v>
                      </c:pt>
                      <c:pt idx="8691">
                        <c:v>45074.729682928242</c:v>
                      </c:pt>
                      <c:pt idx="8692">
                        <c:v>45074.740099652779</c:v>
                      </c:pt>
                      <c:pt idx="8693">
                        <c:v>45074.750516377317</c:v>
                      </c:pt>
                      <c:pt idx="8694">
                        <c:v>45074.760933101854</c:v>
                      </c:pt>
                      <c:pt idx="8695">
                        <c:v>45074.771349826391</c:v>
                      </c:pt>
                      <c:pt idx="8696">
                        <c:v>45074.781766550928</c:v>
                      </c:pt>
                      <c:pt idx="8697">
                        <c:v>45074.792183275466</c:v>
                      </c:pt>
                      <c:pt idx="8698">
                        <c:v>45074.802600000003</c:v>
                      </c:pt>
                      <c:pt idx="8699">
                        <c:v>45074.81301672454</c:v>
                      </c:pt>
                      <c:pt idx="8700">
                        <c:v>45074.823433449077</c:v>
                      </c:pt>
                      <c:pt idx="8701">
                        <c:v>45074.833850173614</c:v>
                      </c:pt>
                      <c:pt idx="8702">
                        <c:v>45074.844266898152</c:v>
                      </c:pt>
                      <c:pt idx="8703">
                        <c:v>45074.854683622689</c:v>
                      </c:pt>
                      <c:pt idx="8704">
                        <c:v>45074.865100347219</c:v>
                      </c:pt>
                      <c:pt idx="8705">
                        <c:v>45074.875517071756</c:v>
                      </c:pt>
                      <c:pt idx="8706">
                        <c:v>45074.885933796293</c:v>
                      </c:pt>
                      <c:pt idx="8707">
                        <c:v>45074.89635052083</c:v>
                      </c:pt>
                      <c:pt idx="8708">
                        <c:v>45074.906767245368</c:v>
                      </c:pt>
                      <c:pt idx="8709">
                        <c:v>45074.917183969905</c:v>
                      </c:pt>
                      <c:pt idx="8710">
                        <c:v>45074.927600694442</c:v>
                      </c:pt>
                      <c:pt idx="8711">
                        <c:v>45074.938017418979</c:v>
                      </c:pt>
                      <c:pt idx="8712">
                        <c:v>45074.948434143516</c:v>
                      </c:pt>
                      <c:pt idx="8713">
                        <c:v>45074.958850868054</c:v>
                      </c:pt>
                      <c:pt idx="8714">
                        <c:v>45074.969267592591</c:v>
                      </c:pt>
                      <c:pt idx="8715">
                        <c:v>45074.979684317128</c:v>
                      </c:pt>
                      <c:pt idx="8716">
                        <c:v>45074.990101041665</c:v>
                      </c:pt>
                      <c:pt idx="8717">
                        <c:v>45075.000517766202</c:v>
                      </c:pt>
                      <c:pt idx="8718">
                        <c:v>45075.01093449074</c:v>
                      </c:pt>
                      <c:pt idx="8719">
                        <c:v>45075.021351215277</c:v>
                      </c:pt>
                      <c:pt idx="8720">
                        <c:v>45075.031767939814</c:v>
                      </c:pt>
                      <c:pt idx="8721">
                        <c:v>45075.042184664351</c:v>
                      </c:pt>
                      <c:pt idx="8722">
                        <c:v>45075.052601388888</c:v>
                      </c:pt>
                      <c:pt idx="8723">
                        <c:v>45075.063018113426</c:v>
                      </c:pt>
                      <c:pt idx="8724">
                        <c:v>45075.073434837963</c:v>
                      </c:pt>
                      <c:pt idx="8725">
                        <c:v>45075.0838515625</c:v>
                      </c:pt>
                      <c:pt idx="8726">
                        <c:v>45075.094268287037</c:v>
                      </c:pt>
                      <c:pt idx="8727">
                        <c:v>45075.104685011574</c:v>
                      </c:pt>
                      <c:pt idx="8728">
                        <c:v>45075.115101736112</c:v>
                      </c:pt>
                      <c:pt idx="8729">
                        <c:v>45075.125518460649</c:v>
                      </c:pt>
                      <c:pt idx="8730">
                        <c:v>45075.135935185186</c:v>
                      </c:pt>
                      <c:pt idx="8731">
                        <c:v>45075.146351909723</c:v>
                      </c:pt>
                      <c:pt idx="8732">
                        <c:v>45075.156768634261</c:v>
                      </c:pt>
                      <c:pt idx="8733">
                        <c:v>45075.167185358798</c:v>
                      </c:pt>
                      <c:pt idx="8734">
                        <c:v>45075.177602083335</c:v>
                      </c:pt>
                      <c:pt idx="8735">
                        <c:v>45075.188018807872</c:v>
                      </c:pt>
                      <c:pt idx="8736">
                        <c:v>45075.198435532409</c:v>
                      </c:pt>
                      <c:pt idx="8737">
                        <c:v>45075.208852256947</c:v>
                      </c:pt>
                      <c:pt idx="8738">
                        <c:v>45075.219268981484</c:v>
                      </c:pt>
                      <c:pt idx="8739">
                        <c:v>45075.229685706021</c:v>
                      </c:pt>
                      <c:pt idx="8740">
                        <c:v>45075.240102430558</c:v>
                      </c:pt>
                      <c:pt idx="8741">
                        <c:v>45075.250519155095</c:v>
                      </c:pt>
                      <c:pt idx="8742">
                        <c:v>45075.260935879633</c:v>
                      </c:pt>
                      <c:pt idx="8743">
                        <c:v>45075.27135260417</c:v>
                      </c:pt>
                      <c:pt idx="8744">
                        <c:v>45075.281769328707</c:v>
                      </c:pt>
                      <c:pt idx="8745">
                        <c:v>45075.292186053244</c:v>
                      </c:pt>
                      <c:pt idx="8746">
                        <c:v>45075.302602777774</c:v>
                      </c:pt>
                      <c:pt idx="8747">
                        <c:v>45075.313019502311</c:v>
                      </c:pt>
                      <c:pt idx="8748">
                        <c:v>45075.323436226849</c:v>
                      </c:pt>
                      <c:pt idx="8749">
                        <c:v>45075.333852951386</c:v>
                      </c:pt>
                      <c:pt idx="8750">
                        <c:v>45075.344269675923</c:v>
                      </c:pt>
                      <c:pt idx="8751">
                        <c:v>45075.35468640046</c:v>
                      </c:pt>
                      <c:pt idx="8752">
                        <c:v>45075.365103124997</c:v>
                      </c:pt>
                      <c:pt idx="8753">
                        <c:v>45075.375519849535</c:v>
                      </c:pt>
                      <c:pt idx="8754">
                        <c:v>45075.385936574072</c:v>
                      </c:pt>
                      <c:pt idx="8755">
                        <c:v>45075.396353298609</c:v>
                      </c:pt>
                      <c:pt idx="8756">
                        <c:v>45075.406770023146</c:v>
                      </c:pt>
                      <c:pt idx="8757">
                        <c:v>45075.417186747683</c:v>
                      </c:pt>
                      <c:pt idx="8758">
                        <c:v>45075.427603472221</c:v>
                      </c:pt>
                      <c:pt idx="8759">
                        <c:v>45075.438020196758</c:v>
                      </c:pt>
                      <c:pt idx="8760">
                        <c:v>45075.448436921295</c:v>
                      </c:pt>
                      <c:pt idx="8761">
                        <c:v>45075.458853645832</c:v>
                      </c:pt>
                      <c:pt idx="8762">
                        <c:v>45075.469270370369</c:v>
                      </c:pt>
                      <c:pt idx="8763">
                        <c:v>45075.479687094907</c:v>
                      </c:pt>
                      <c:pt idx="8764">
                        <c:v>45075.490103819444</c:v>
                      </c:pt>
                      <c:pt idx="8765">
                        <c:v>45075.500520543981</c:v>
                      </c:pt>
                      <c:pt idx="8766">
                        <c:v>45075.510937268518</c:v>
                      </c:pt>
                      <c:pt idx="8767">
                        <c:v>45075.521353993056</c:v>
                      </c:pt>
                      <c:pt idx="8768">
                        <c:v>45075.531770717593</c:v>
                      </c:pt>
                      <c:pt idx="8769">
                        <c:v>45075.54218744213</c:v>
                      </c:pt>
                      <c:pt idx="8770">
                        <c:v>45075.552604166667</c:v>
                      </c:pt>
                      <c:pt idx="8771">
                        <c:v>45075.563020891204</c:v>
                      </c:pt>
                      <c:pt idx="8772">
                        <c:v>45075.573437615742</c:v>
                      </c:pt>
                      <c:pt idx="8773">
                        <c:v>45075.583854340279</c:v>
                      </c:pt>
                      <c:pt idx="8774">
                        <c:v>45075.594271064816</c:v>
                      </c:pt>
                      <c:pt idx="8775">
                        <c:v>45075.604687789353</c:v>
                      </c:pt>
                      <c:pt idx="8776">
                        <c:v>45075.61510451389</c:v>
                      </c:pt>
                      <c:pt idx="8777">
                        <c:v>45075.625521238428</c:v>
                      </c:pt>
                      <c:pt idx="8778">
                        <c:v>45075.635937962965</c:v>
                      </c:pt>
                      <c:pt idx="8779">
                        <c:v>45075.646354687502</c:v>
                      </c:pt>
                      <c:pt idx="8780">
                        <c:v>45075.656771412039</c:v>
                      </c:pt>
                      <c:pt idx="8781">
                        <c:v>45075.667188136576</c:v>
                      </c:pt>
                      <c:pt idx="8782">
                        <c:v>45075.677604861114</c:v>
                      </c:pt>
                      <c:pt idx="8783">
                        <c:v>45075.688021585651</c:v>
                      </c:pt>
                      <c:pt idx="8784">
                        <c:v>45075.698438310188</c:v>
                      </c:pt>
                      <c:pt idx="8785">
                        <c:v>45075.708855034725</c:v>
                      </c:pt>
                      <c:pt idx="8786">
                        <c:v>45075.719271759262</c:v>
                      </c:pt>
                      <c:pt idx="8787">
                        <c:v>45075.7296884838</c:v>
                      </c:pt>
                      <c:pt idx="8788">
                        <c:v>45075.740105208337</c:v>
                      </c:pt>
                      <c:pt idx="8789">
                        <c:v>45075.750521932867</c:v>
                      </c:pt>
                      <c:pt idx="8790">
                        <c:v>45075.760938657404</c:v>
                      </c:pt>
                      <c:pt idx="8791">
                        <c:v>45075.771355381941</c:v>
                      </c:pt>
                      <c:pt idx="8792">
                        <c:v>45075.781772106478</c:v>
                      </c:pt>
                      <c:pt idx="8793">
                        <c:v>45075.792188831016</c:v>
                      </c:pt>
                      <c:pt idx="8794">
                        <c:v>45075.802605555553</c:v>
                      </c:pt>
                      <c:pt idx="8795">
                        <c:v>45075.81302228009</c:v>
                      </c:pt>
                      <c:pt idx="8796">
                        <c:v>45075.823439004627</c:v>
                      </c:pt>
                      <c:pt idx="8797">
                        <c:v>45075.833855729164</c:v>
                      </c:pt>
                      <c:pt idx="8798">
                        <c:v>45075.844272453702</c:v>
                      </c:pt>
                      <c:pt idx="8799">
                        <c:v>45075.854689178239</c:v>
                      </c:pt>
                      <c:pt idx="8800">
                        <c:v>45075.865105902776</c:v>
                      </c:pt>
                      <c:pt idx="8801">
                        <c:v>45075.875522627313</c:v>
                      </c:pt>
                      <c:pt idx="8802">
                        <c:v>45075.885939351851</c:v>
                      </c:pt>
                      <c:pt idx="8803">
                        <c:v>45075.896356076388</c:v>
                      </c:pt>
                      <c:pt idx="8804">
                        <c:v>45075.906772800925</c:v>
                      </c:pt>
                      <c:pt idx="8805">
                        <c:v>45075.917189525462</c:v>
                      </c:pt>
                      <c:pt idx="8806">
                        <c:v>45075.927606249999</c:v>
                      </c:pt>
                      <c:pt idx="8807">
                        <c:v>45075.938022974537</c:v>
                      </c:pt>
                      <c:pt idx="8808">
                        <c:v>45075.948439699074</c:v>
                      </c:pt>
                      <c:pt idx="8809">
                        <c:v>45075.958856423611</c:v>
                      </c:pt>
                      <c:pt idx="8810">
                        <c:v>45075.969273148148</c:v>
                      </c:pt>
                      <c:pt idx="8811">
                        <c:v>45075.979689872685</c:v>
                      </c:pt>
                      <c:pt idx="8812">
                        <c:v>45075.990106597223</c:v>
                      </c:pt>
                      <c:pt idx="8813">
                        <c:v>45076.00052332176</c:v>
                      </c:pt>
                      <c:pt idx="8814">
                        <c:v>45076.010940046297</c:v>
                      </c:pt>
                      <c:pt idx="8815">
                        <c:v>45076.021356770834</c:v>
                      </c:pt>
                      <c:pt idx="8816">
                        <c:v>45076.031773495371</c:v>
                      </c:pt>
                      <c:pt idx="8817">
                        <c:v>45076.042190219909</c:v>
                      </c:pt>
                      <c:pt idx="8818">
                        <c:v>45076.052606944446</c:v>
                      </c:pt>
                      <c:pt idx="8819">
                        <c:v>45076.063023668983</c:v>
                      </c:pt>
                      <c:pt idx="8820">
                        <c:v>45076.07344039352</c:v>
                      </c:pt>
                      <c:pt idx="8821">
                        <c:v>45076.083857118057</c:v>
                      </c:pt>
                      <c:pt idx="8822">
                        <c:v>45076.094273842595</c:v>
                      </c:pt>
                      <c:pt idx="8823">
                        <c:v>45076.104690567132</c:v>
                      </c:pt>
                      <c:pt idx="8824">
                        <c:v>45076.115107291669</c:v>
                      </c:pt>
                      <c:pt idx="8825">
                        <c:v>45076.125524016206</c:v>
                      </c:pt>
                      <c:pt idx="8826">
                        <c:v>45076.135940740744</c:v>
                      </c:pt>
                      <c:pt idx="8827">
                        <c:v>45076.146357465281</c:v>
                      </c:pt>
                      <c:pt idx="8828">
                        <c:v>45076.156774189818</c:v>
                      </c:pt>
                      <c:pt idx="8829">
                        <c:v>45076.167190914355</c:v>
                      </c:pt>
                      <c:pt idx="8830">
                        <c:v>45076.177607638892</c:v>
                      </c:pt>
                      <c:pt idx="8831">
                        <c:v>45076.188024363422</c:v>
                      </c:pt>
                      <c:pt idx="8832">
                        <c:v>45076.19844108796</c:v>
                      </c:pt>
                      <c:pt idx="8833">
                        <c:v>45076.208857812497</c:v>
                      </c:pt>
                      <c:pt idx="8834">
                        <c:v>45076.219274537034</c:v>
                      </c:pt>
                      <c:pt idx="8835">
                        <c:v>45076.229691261571</c:v>
                      </c:pt>
                      <c:pt idx="8836">
                        <c:v>45076.240107986108</c:v>
                      </c:pt>
                      <c:pt idx="8837">
                        <c:v>45076.250524710646</c:v>
                      </c:pt>
                      <c:pt idx="8838">
                        <c:v>45076.260941435183</c:v>
                      </c:pt>
                      <c:pt idx="8839">
                        <c:v>45076.27135815972</c:v>
                      </c:pt>
                      <c:pt idx="8840">
                        <c:v>45076.281774884257</c:v>
                      </c:pt>
                      <c:pt idx="8841">
                        <c:v>45076.292191608794</c:v>
                      </c:pt>
                      <c:pt idx="8842">
                        <c:v>45076.302608333332</c:v>
                      </c:pt>
                      <c:pt idx="8843">
                        <c:v>45076.313025057869</c:v>
                      </c:pt>
                      <c:pt idx="8844">
                        <c:v>45076.323441782406</c:v>
                      </c:pt>
                      <c:pt idx="8845">
                        <c:v>45076.333858506943</c:v>
                      </c:pt>
                      <c:pt idx="8846">
                        <c:v>45076.34427523148</c:v>
                      </c:pt>
                      <c:pt idx="8847">
                        <c:v>45076.354691956018</c:v>
                      </c:pt>
                      <c:pt idx="8848">
                        <c:v>45076.365108680555</c:v>
                      </c:pt>
                      <c:pt idx="8849">
                        <c:v>45076.375525405092</c:v>
                      </c:pt>
                      <c:pt idx="8850">
                        <c:v>45076.385942129629</c:v>
                      </c:pt>
                      <c:pt idx="8851">
                        <c:v>45076.396358854166</c:v>
                      </c:pt>
                      <c:pt idx="8852">
                        <c:v>45076.406775578704</c:v>
                      </c:pt>
                      <c:pt idx="8853">
                        <c:v>45076.417192303241</c:v>
                      </c:pt>
                      <c:pt idx="8854">
                        <c:v>45076.427609027778</c:v>
                      </c:pt>
                      <c:pt idx="8855">
                        <c:v>45076.438025752315</c:v>
                      </c:pt>
                      <c:pt idx="8856">
                        <c:v>45076.448442476853</c:v>
                      </c:pt>
                      <c:pt idx="8857">
                        <c:v>45076.45885920139</c:v>
                      </c:pt>
                      <c:pt idx="8858">
                        <c:v>45076.469275925927</c:v>
                      </c:pt>
                      <c:pt idx="8859">
                        <c:v>45076.479692650464</c:v>
                      </c:pt>
                      <c:pt idx="8860">
                        <c:v>45076.490109375001</c:v>
                      </c:pt>
                      <c:pt idx="8861">
                        <c:v>45076.500526099539</c:v>
                      </c:pt>
                      <c:pt idx="8862">
                        <c:v>45076.510942824076</c:v>
                      </c:pt>
                      <c:pt idx="8863">
                        <c:v>45076.521359548613</c:v>
                      </c:pt>
                      <c:pt idx="8864">
                        <c:v>45076.53177627315</c:v>
                      </c:pt>
                      <c:pt idx="8865">
                        <c:v>45076.542192997687</c:v>
                      </c:pt>
                      <c:pt idx="8866">
                        <c:v>45076.552609722225</c:v>
                      </c:pt>
                      <c:pt idx="8867">
                        <c:v>45076.563026446762</c:v>
                      </c:pt>
                      <c:pt idx="8868">
                        <c:v>45076.573443171299</c:v>
                      </c:pt>
                      <c:pt idx="8869">
                        <c:v>45076.583859895836</c:v>
                      </c:pt>
                      <c:pt idx="8870">
                        <c:v>45076.594276620373</c:v>
                      </c:pt>
                      <c:pt idx="8871">
                        <c:v>45076.604693344911</c:v>
                      </c:pt>
                      <c:pt idx="8872">
                        <c:v>45076.615110069448</c:v>
                      </c:pt>
                      <c:pt idx="8873">
                        <c:v>45076.625526793985</c:v>
                      </c:pt>
                      <c:pt idx="8874">
                        <c:v>45076.635943518515</c:v>
                      </c:pt>
                      <c:pt idx="8875">
                        <c:v>45076.646360243052</c:v>
                      </c:pt>
                      <c:pt idx="8876">
                        <c:v>45076.656776967589</c:v>
                      </c:pt>
                      <c:pt idx="8877">
                        <c:v>45076.667193692127</c:v>
                      </c:pt>
                      <c:pt idx="8878">
                        <c:v>45076.677610416664</c:v>
                      </c:pt>
                      <c:pt idx="8879">
                        <c:v>45076.688027141201</c:v>
                      </c:pt>
                      <c:pt idx="8880">
                        <c:v>45076.698443865738</c:v>
                      </c:pt>
                      <c:pt idx="8881">
                        <c:v>45076.708860590275</c:v>
                      </c:pt>
                      <c:pt idx="8882">
                        <c:v>45076.719277314813</c:v>
                      </c:pt>
                      <c:pt idx="8883">
                        <c:v>45076.72969403935</c:v>
                      </c:pt>
                      <c:pt idx="8884">
                        <c:v>45076.740110763887</c:v>
                      </c:pt>
                      <c:pt idx="8885">
                        <c:v>45076.750527488424</c:v>
                      </c:pt>
                      <c:pt idx="8886">
                        <c:v>45076.760944212961</c:v>
                      </c:pt>
                      <c:pt idx="8887">
                        <c:v>45076.771360937499</c:v>
                      </c:pt>
                      <c:pt idx="8888">
                        <c:v>45076.781777662036</c:v>
                      </c:pt>
                      <c:pt idx="8889">
                        <c:v>45076.792194386573</c:v>
                      </c:pt>
                      <c:pt idx="8890">
                        <c:v>45076.80261111111</c:v>
                      </c:pt>
                      <c:pt idx="8891">
                        <c:v>45076.813027835648</c:v>
                      </c:pt>
                      <c:pt idx="8892">
                        <c:v>45076.823444560185</c:v>
                      </c:pt>
                      <c:pt idx="8893">
                        <c:v>45076.833861284722</c:v>
                      </c:pt>
                      <c:pt idx="8894">
                        <c:v>45076.844278009259</c:v>
                      </c:pt>
                      <c:pt idx="8895">
                        <c:v>45076.854694733796</c:v>
                      </c:pt>
                      <c:pt idx="8896">
                        <c:v>45076.865111458334</c:v>
                      </c:pt>
                      <c:pt idx="8897">
                        <c:v>45076.875528182871</c:v>
                      </c:pt>
                      <c:pt idx="8898">
                        <c:v>45076.885944907408</c:v>
                      </c:pt>
                      <c:pt idx="8899">
                        <c:v>45076.896361631945</c:v>
                      </c:pt>
                      <c:pt idx="8900">
                        <c:v>45076.906778356482</c:v>
                      </c:pt>
                      <c:pt idx="8901">
                        <c:v>45076.91719508102</c:v>
                      </c:pt>
                      <c:pt idx="8902">
                        <c:v>45076.927611805557</c:v>
                      </c:pt>
                      <c:pt idx="8903">
                        <c:v>45076.938028530094</c:v>
                      </c:pt>
                      <c:pt idx="8904">
                        <c:v>45076.948445254631</c:v>
                      </c:pt>
                      <c:pt idx="8905">
                        <c:v>45076.958861979168</c:v>
                      </c:pt>
                      <c:pt idx="8906">
                        <c:v>45076.969278703706</c:v>
                      </c:pt>
                      <c:pt idx="8907">
                        <c:v>45076.979695428243</c:v>
                      </c:pt>
                      <c:pt idx="8908">
                        <c:v>45076.99011215278</c:v>
                      </c:pt>
                      <c:pt idx="8909">
                        <c:v>45077.000528877317</c:v>
                      </c:pt>
                      <c:pt idx="8910">
                        <c:v>45077.010945601854</c:v>
                      </c:pt>
                      <c:pt idx="8911">
                        <c:v>45077.021362326392</c:v>
                      </c:pt>
                      <c:pt idx="8912">
                        <c:v>45077.031779050929</c:v>
                      </c:pt>
                      <c:pt idx="8913">
                        <c:v>45077.042195775466</c:v>
                      </c:pt>
                      <c:pt idx="8914">
                        <c:v>45077.052612500003</c:v>
                      </c:pt>
                      <c:pt idx="8915">
                        <c:v>45077.063029224541</c:v>
                      </c:pt>
                      <c:pt idx="8916">
                        <c:v>45077.07344594907</c:v>
                      </c:pt>
                      <c:pt idx="8917">
                        <c:v>45077.083862673608</c:v>
                      </c:pt>
                      <c:pt idx="8918">
                        <c:v>45077.094279398145</c:v>
                      </c:pt>
                      <c:pt idx="8919">
                        <c:v>45077.104696122682</c:v>
                      </c:pt>
                      <c:pt idx="8920">
                        <c:v>45077.115112847219</c:v>
                      </c:pt>
                      <c:pt idx="8921">
                        <c:v>45077.125529571756</c:v>
                      </c:pt>
                      <c:pt idx="8922">
                        <c:v>45077.135946296294</c:v>
                      </c:pt>
                      <c:pt idx="8923">
                        <c:v>45077.146363020831</c:v>
                      </c:pt>
                      <c:pt idx="8924">
                        <c:v>45077.156779745368</c:v>
                      </c:pt>
                      <c:pt idx="8925">
                        <c:v>45077.167196469905</c:v>
                      </c:pt>
                      <c:pt idx="8926">
                        <c:v>45077.177613194443</c:v>
                      </c:pt>
                      <c:pt idx="8927">
                        <c:v>45077.18802991898</c:v>
                      </c:pt>
                      <c:pt idx="8928">
                        <c:v>45077.198446643517</c:v>
                      </c:pt>
                      <c:pt idx="8929">
                        <c:v>45077.208863368054</c:v>
                      </c:pt>
                      <c:pt idx="8930">
                        <c:v>45077.219280092591</c:v>
                      </c:pt>
                      <c:pt idx="8931">
                        <c:v>45077.229696817129</c:v>
                      </c:pt>
                      <c:pt idx="8932">
                        <c:v>45077.240113541666</c:v>
                      </c:pt>
                      <c:pt idx="8933">
                        <c:v>45077.250530266203</c:v>
                      </c:pt>
                      <c:pt idx="8934">
                        <c:v>45077.26094699074</c:v>
                      </c:pt>
                      <c:pt idx="8935">
                        <c:v>45077.271363715277</c:v>
                      </c:pt>
                      <c:pt idx="8936">
                        <c:v>45077.281780439815</c:v>
                      </c:pt>
                      <c:pt idx="8937">
                        <c:v>45077.292197164352</c:v>
                      </c:pt>
                      <c:pt idx="8938">
                        <c:v>45077.302613888889</c:v>
                      </c:pt>
                      <c:pt idx="8939">
                        <c:v>45077.313030613426</c:v>
                      </c:pt>
                      <c:pt idx="8940">
                        <c:v>45077.323447337963</c:v>
                      </c:pt>
                      <c:pt idx="8941">
                        <c:v>45077.333864062501</c:v>
                      </c:pt>
                      <c:pt idx="8942">
                        <c:v>45077.344280787038</c:v>
                      </c:pt>
                      <c:pt idx="8943">
                        <c:v>45077.354697511575</c:v>
                      </c:pt>
                      <c:pt idx="8944">
                        <c:v>45077.365114236112</c:v>
                      </c:pt>
                      <c:pt idx="8945">
                        <c:v>45077.375530960649</c:v>
                      </c:pt>
                      <c:pt idx="8946">
                        <c:v>45077.385947685187</c:v>
                      </c:pt>
                      <c:pt idx="8947">
                        <c:v>45077.396364409724</c:v>
                      </c:pt>
                      <c:pt idx="8948">
                        <c:v>45077.406781134261</c:v>
                      </c:pt>
                      <c:pt idx="8949">
                        <c:v>45077.417197858798</c:v>
                      </c:pt>
                      <c:pt idx="8950">
                        <c:v>45077.427614583336</c:v>
                      </c:pt>
                      <c:pt idx="8951">
                        <c:v>45077.438031307873</c:v>
                      </c:pt>
                      <c:pt idx="8952">
                        <c:v>45077.44844803241</c:v>
                      </c:pt>
                      <c:pt idx="8953">
                        <c:v>45077.458864756947</c:v>
                      </c:pt>
                      <c:pt idx="8954">
                        <c:v>45077.469281481484</c:v>
                      </c:pt>
                      <c:pt idx="8955">
                        <c:v>45077.479698206022</c:v>
                      </c:pt>
                      <c:pt idx="8956">
                        <c:v>45077.490114930559</c:v>
                      </c:pt>
                      <c:pt idx="8957">
                        <c:v>45077.500531655096</c:v>
                      </c:pt>
                      <c:pt idx="8958">
                        <c:v>45077.510948379633</c:v>
                      </c:pt>
                      <c:pt idx="8959">
                        <c:v>45077.521365104163</c:v>
                      </c:pt>
                      <c:pt idx="8960">
                        <c:v>45077.5317818287</c:v>
                      </c:pt>
                      <c:pt idx="8961">
                        <c:v>45077.542198553238</c:v>
                      </c:pt>
                      <c:pt idx="8962">
                        <c:v>45077.552615277775</c:v>
                      </c:pt>
                      <c:pt idx="8963">
                        <c:v>45077.563032002312</c:v>
                      </c:pt>
                      <c:pt idx="8964">
                        <c:v>45077.573448726849</c:v>
                      </c:pt>
                      <c:pt idx="8965">
                        <c:v>45077.583865451386</c:v>
                      </c:pt>
                      <c:pt idx="8966">
                        <c:v>45077.594282175924</c:v>
                      </c:pt>
                      <c:pt idx="8967">
                        <c:v>45077.604698900461</c:v>
                      </c:pt>
                      <c:pt idx="8968">
                        <c:v>45077.615115624998</c:v>
                      </c:pt>
                      <c:pt idx="8969">
                        <c:v>45077.625532349535</c:v>
                      </c:pt>
                      <c:pt idx="8970">
                        <c:v>45077.635949074072</c:v>
                      </c:pt>
                      <c:pt idx="8971">
                        <c:v>45077.64636579861</c:v>
                      </c:pt>
                      <c:pt idx="8972">
                        <c:v>45077.656782523147</c:v>
                      </c:pt>
                      <c:pt idx="8973">
                        <c:v>45077.667199247684</c:v>
                      </c:pt>
                      <c:pt idx="8974">
                        <c:v>45077.677615972221</c:v>
                      </c:pt>
                      <c:pt idx="8975">
                        <c:v>45077.688032696758</c:v>
                      </c:pt>
                      <c:pt idx="8976">
                        <c:v>45077.698449421296</c:v>
                      </c:pt>
                      <c:pt idx="8977">
                        <c:v>45077.708866145833</c:v>
                      </c:pt>
                      <c:pt idx="8978">
                        <c:v>45077.71928287037</c:v>
                      </c:pt>
                      <c:pt idx="8979">
                        <c:v>45077.729699594907</c:v>
                      </c:pt>
                      <c:pt idx="8980">
                        <c:v>45077.740116319444</c:v>
                      </c:pt>
                      <c:pt idx="8981">
                        <c:v>45077.750533043982</c:v>
                      </c:pt>
                      <c:pt idx="8982">
                        <c:v>45077.760949768519</c:v>
                      </c:pt>
                      <c:pt idx="8983">
                        <c:v>45077.771366493056</c:v>
                      </c:pt>
                      <c:pt idx="8984">
                        <c:v>45077.781783217593</c:v>
                      </c:pt>
                      <c:pt idx="8985">
                        <c:v>45077.792199942131</c:v>
                      </c:pt>
                      <c:pt idx="8986">
                        <c:v>45077.802616666668</c:v>
                      </c:pt>
                      <c:pt idx="8987">
                        <c:v>45077.813033391205</c:v>
                      </c:pt>
                      <c:pt idx="8988">
                        <c:v>45077.823450115742</c:v>
                      </c:pt>
                      <c:pt idx="8989">
                        <c:v>45077.833866840279</c:v>
                      </c:pt>
                      <c:pt idx="8990">
                        <c:v>45077.844283564817</c:v>
                      </c:pt>
                      <c:pt idx="8991">
                        <c:v>45077.854700289354</c:v>
                      </c:pt>
                      <c:pt idx="8992">
                        <c:v>45077.865117013891</c:v>
                      </c:pt>
                      <c:pt idx="8993">
                        <c:v>45077.875533738428</c:v>
                      </c:pt>
                      <c:pt idx="8994">
                        <c:v>45077.885950462965</c:v>
                      </c:pt>
                      <c:pt idx="8995">
                        <c:v>45077.896367187503</c:v>
                      </c:pt>
                      <c:pt idx="8996">
                        <c:v>45077.90678391204</c:v>
                      </c:pt>
                      <c:pt idx="8997">
                        <c:v>45077.917200636577</c:v>
                      </c:pt>
                      <c:pt idx="8998">
                        <c:v>45077.927617361114</c:v>
                      </c:pt>
                      <c:pt idx="8999">
                        <c:v>45077.938034085651</c:v>
                      </c:pt>
                      <c:pt idx="9000">
                        <c:v>45077.948450810189</c:v>
                      </c:pt>
                      <c:pt idx="9001">
                        <c:v>45077.958867534719</c:v>
                      </c:pt>
                      <c:pt idx="9002">
                        <c:v>45077.969284259256</c:v>
                      </c:pt>
                      <c:pt idx="9003">
                        <c:v>45077.979700983793</c:v>
                      </c:pt>
                      <c:pt idx="9004">
                        <c:v>45077.99011770833</c:v>
                      </c:pt>
                      <c:pt idx="9005">
                        <c:v>45078.000534432867</c:v>
                      </c:pt>
                      <c:pt idx="9006">
                        <c:v>45078.010951157405</c:v>
                      </c:pt>
                      <c:pt idx="9007">
                        <c:v>45078.021367881942</c:v>
                      </c:pt>
                      <c:pt idx="9008">
                        <c:v>45078.031784606479</c:v>
                      </c:pt>
                      <c:pt idx="9009">
                        <c:v>45078.042201331016</c:v>
                      </c:pt>
                      <c:pt idx="9010">
                        <c:v>45078.052618055553</c:v>
                      </c:pt>
                      <c:pt idx="9011">
                        <c:v>45078.063034780091</c:v>
                      </c:pt>
                      <c:pt idx="9012">
                        <c:v>45078.073451504628</c:v>
                      </c:pt>
                      <c:pt idx="9013">
                        <c:v>45078.083868229165</c:v>
                      </c:pt>
                      <c:pt idx="9014">
                        <c:v>45078.094284953702</c:v>
                      </c:pt>
                      <c:pt idx="9015">
                        <c:v>45078.10470167824</c:v>
                      </c:pt>
                      <c:pt idx="9016">
                        <c:v>45078.115118402777</c:v>
                      </c:pt>
                      <c:pt idx="9017">
                        <c:v>45078.125535127314</c:v>
                      </c:pt>
                      <c:pt idx="9018">
                        <c:v>45078.135951851851</c:v>
                      </c:pt>
                      <c:pt idx="9019">
                        <c:v>45078.146368576388</c:v>
                      </c:pt>
                      <c:pt idx="9020">
                        <c:v>45078.156785300926</c:v>
                      </c:pt>
                      <c:pt idx="9021">
                        <c:v>45078.167202025463</c:v>
                      </c:pt>
                      <c:pt idx="9022">
                        <c:v>45078.17761875</c:v>
                      </c:pt>
                      <c:pt idx="9023">
                        <c:v>45078.188035474537</c:v>
                      </c:pt>
                      <c:pt idx="9024">
                        <c:v>45078.198452199074</c:v>
                      </c:pt>
                      <c:pt idx="9025">
                        <c:v>45078.208868923612</c:v>
                      </c:pt>
                      <c:pt idx="9026">
                        <c:v>45078.219285648149</c:v>
                      </c:pt>
                      <c:pt idx="9027">
                        <c:v>45078.229702372686</c:v>
                      </c:pt>
                      <c:pt idx="9028">
                        <c:v>45078.240119097223</c:v>
                      </c:pt>
                      <c:pt idx="9029">
                        <c:v>45078.25053582176</c:v>
                      </c:pt>
                      <c:pt idx="9030">
                        <c:v>45078.260952546298</c:v>
                      </c:pt>
                      <c:pt idx="9031">
                        <c:v>45078.271369270835</c:v>
                      </c:pt>
                      <c:pt idx="9032">
                        <c:v>45078.281785995372</c:v>
                      </c:pt>
                      <c:pt idx="9033">
                        <c:v>45078.292202719909</c:v>
                      </c:pt>
                      <c:pt idx="9034">
                        <c:v>45078.302619444446</c:v>
                      </c:pt>
                      <c:pt idx="9035">
                        <c:v>45078.313036168984</c:v>
                      </c:pt>
                      <c:pt idx="9036">
                        <c:v>45078.323452893521</c:v>
                      </c:pt>
                      <c:pt idx="9037">
                        <c:v>45078.333869618058</c:v>
                      </c:pt>
                      <c:pt idx="9038">
                        <c:v>45078.344286342595</c:v>
                      </c:pt>
                      <c:pt idx="9039">
                        <c:v>45078.354703067133</c:v>
                      </c:pt>
                      <c:pt idx="9040">
                        <c:v>45078.36511979167</c:v>
                      </c:pt>
                      <c:pt idx="9041">
                        <c:v>45078.375536516207</c:v>
                      </c:pt>
                      <c:pt idx="9042">
                        <c:v>45078.385953240744</c:v>
                      </c:pt>
                      <c:pt idx="9043">
                        <c:v>45078.396369965281</c:v>
                      </c:pt>
                      <c:pt idx="9044">
                        <c:v>45078.406786689811</c:v>
                      </c:pt>
                      <c:pt idx="9045">
                        <c:v>45078.417203414348</c:v>
                      </c:pt>
                      <c:pt idx="9046">
                        <c:v>45078.427620138886</c:v>
                      </c:pt>
                      <c:pt idx="9047">
                        <c:v>45078.438036863423</c:v>
                      </c:pt>
                      <c:pt idx="9048">
                        <c:v>45078.44845358796</c:v>
                      </c:pt>
                      <c:pt idx="9049">
                        <c:v>45078.458870312497</c:v>
                      </c:pt>
                      <c:pt idx="9050">
                        <c:v>45078.469287037035</c:v>
                      </c:pt>
                      <c:pt idx="9051">
                        <c:v>45078.479703761572</c:v>
                      </c:pt>
                      <c:pt idx="9052">
                        <c:v>45078.490120486109</c:v>
                      </c:pt>
                      <c:pt idx="9053">
                        <c:v>45078.500537210646</c:v>
                      </c:pt>
                      <c:pt idx="9054">
                        <c:v>45078.510953935183</c:v>
                      </c:pt>
                      <c:pt idx="9055">
                        <c:v>45078.521370659721</c:v>
                      </c:pt>
                      <c:pt idx="9056">
                        <c:v>45078.531787384258</c:v>
                      </c:pt>
                      <c:pt idx="9057">
                        <c:v>45078.542204108795</c:v>
                      </c:pt>
                      <c:pt idx="9058">
                        <c:v>45078.552620833332</c:v>
                      </c:pt>
                      <c:pt idx="9059">
                        <c:v>45078.563037557869</c:v>
                      </c:pt>
                      <c:pt idx="9060">
                        <c:v>45078.573454282407</c:v>
                      </c:pt>
                      <c:pt idx="9061">
                        <c:v>45078.583871006944</c:v>
                      </c:pt>
                      <c:pt idx="9062">
                        <c:v>45078.594287731481</c:v>
                      </c:pt>
                      <c:pt idx="9063">
                        <c:v>45078.604704456018</c:v>
                      </c:pt>
                      <c:pt idx="9064">
                        <c:v>45078.615121180555</c:v>
                      </c:pt>
                      <c:pt idx="9065">
                        <c:v>45078.625537905093</c:v>
                      </c:pt>
                      <c:pt idx="9066">
                        <c:v>45078.63595462963</c:v>
                      </c:pt>
                      <c:pt idx="9067">
                        <c:v>45078.646371354167</c:v>
                      </c:pt>
                      <c:pt idx="9068">
                        <c:v>45078.656788078704</c:v>
                      </c:pt>
                      <c:pt idx="9069">
                        <c:v>45078.667204803241</c:v>
                      </c:pt>
                      <c:pt idx="9070">
                        <c:v>45078.677621527779</c:v>
                      </c:pt>
                      <c:pt idx="9071">
                        <c:v>45078.688038252316</c:v>
                      </c:pt>
                      <c:pt idx="9072">
                        <c:v>45078.698454976853</c:v>
                      </c:pt>
                      <c:pt idx="9073">
                        <c:v>45078.70887170139</c:v>
                      </c:pt>
                      <c:pt idx="9074">
                        <c:v>45078.719288425928</c:v>
                      </c:pt>
                      <c:pt idx="9075">
                        <c:v>45078.729705150465</c:v>
                      </c:pt>
                      <c:pt idx="9076">
                        <c:v>45078.740121875002</c:v>
                      </c:pt>
                      <c:pt idx="9077">
                        <c:v>45078.750538599539</c:v>
                      </c:pt>
                      <c:pt idx="9078">
                        <c:v>45078.760955324076</c:v>
                      </c:pt>
                      <c:pt idx="9079">
                        <c:v>45078.771372048614</c:v>
                      </c:pt>
                      <c:pt idx="9080">
                        <c:v>45078.781788773151</c:v>
                      </c:pt>
                      <c:pt idx="9081">
                        <c:v>45078.792205497688</c:v>
                      </c:pt>
                      <c:pt idx="9082">
                        <c:v>45078.802622222225</c:v>
                      </c:pt>
                      <c:pt idx="9083">
                        <c:v>45078.813038946762</c:v>
                      </c:pt>
                      <c:pt idx="9084">
                        <c:v>45078.8234556713</c:v>
                      </c:pt>
                      <c:pt idx="9085">
                        <c:v>45078.833872395837</c:v>
                      </c:pt>
                      <c:pt idx="9086">
                        <c:v>45078.844289120367</c:v>
                      </c:pt>
                      <c:pt idx="9087">
                        <c:v>45078.854705844904</c:v>
                      </c:pt>
                      <c:pt idx="9088">
                        <c:v>45078.865122569441</c:v>
                      </c:pt>
                      <c:pt idx="9089">
                        <c:v>45078.875539293978</c:v>
                      </c:pt>
                      <c:pt idx="9090">
                        <c:v>45078.885956018516</c:v>
                      </c:pt>
                      <c:pt idx="9091">
                        <c:v>45078.896372743053</c:v>
                      </c:pt>
                      <c:pt idx="9092">
                        <c:v>45078.90678946759</c:v>
                      </c:pt>
                      <c:pt idx="9093">
                        <c:v>45078.917206192127</c:v>
                      </c:pt>
                      <c:pt idx="9094">
                        <c:v>45078.927622916664</c:v>
                      </c:pt>
                      <c:pt idx="9095">
                        <c:v>45078.938039641202</c:v>
                      </c:pt>
                      <c:pt idx="9096">
                        <c:v>45078.948456365739</c:v>
                      </c:pt>
                      <c:pt idx="9097">
                        <c:v>45078.958873090276</c:v>
                      </c:pt>
                      <c:pt idx="9098">
                        <c:v>45078.969289814813</c:v>
                      </c:pt>
                      <c:pt idx="9099">
                        <c:v>45078.97970653935</c:v>
                      </c:pt>
                      <c:pt idx="9100">
                        <c:v>45078.990123263888</c:v>
                      </c:pt>
                      <c:pt idx="9101">
                        <c:v>45079.000539988425</c:v>
                      </c:pt>
                      <c:pt idx="9102">
                        <c:v>45079.010956712962</c:v>
                      </c:pt>
                      <c:pt idx="9103">
                        <c:v>45079.021373437499</c:v>
                      </c:pt>
                      <c:pt idx="9104">
                        <c:v>45079.031790162036</c:v>
                      </c:pt>
                      <c:pt idx="9105">
                        <c:v>45079.042206886574</c:v>
                      </c:pt>
                      <c:pt idx="9106">
                        <c:v>45079.052623611111</c:v>
                      </c:pt>
                      <c:pt idx="9107">
                        <c:v>45079.063040335648</c:v>
                      </c:pt>
                      <c:pt idx="9108">
                        <c:v>45079.073457060185</c:v>
                      </c:pt>
                      <c:pt idx="9109">
                        <c:v>45079.083873784723</c:v>
                      </c:pt>
                      <c:pt idx="9110">
                        <c:v>45079.09429050926</c:v>
                      </c:pt>
                      <c:pt idx="9111">
                        <c:v>45079.104707233797</c:v>
                      </c:pt>
                      <c:pt idx="9112">
                        <c:v>45079.115123958334</c:v>
                      </c:pt>
                      <c:pt idx="9113">
                        <c:v>45079.125540682871</c:v>
                      </c:pt>
                      <c:pt idx="9114">
                        <c:v>45079.135957407409</c:v>
                      </c:pt>
                      <c:pt idx="9115">
                        <c:v>45079.146374131946</c:v>
                      </c:pt>
                      <c:pt idx="9116">
                        <c:v>45079.156790856483</c:v>
                      </c:pt>
                      <c:pt idx="9117">
                        <c:v>45079.16720758102</c:v>
                      </c:pt>
                      <c:pt idx="9118">
                        <c:v>45079.177624305557</c:v>
                      </c:pt>
                      <c:pt idx="9119">
                        <c:v>45079.188041030095</c:v>
                      </c:pt>
                      <c:pt idx="9120">
                        <c:v>45079.198457754632</c:v>
                      </c:pt>
                      <c:pt idx="9121">
                        <c:v>45079.208874479169</c:v>
                      </c:pt>
                      <c:pt idx="9122">
                        <c:v>45079.219291203706</c:v>
                      </c:pt>
                      <c:pt idx="9123">
                        <c:v>45079.229707928243</c:v>
                      </c:pt>
                      <c:pt idx="9124">
                        <c:v>45079.240124652781</c:v>
                      </c:pt>
                      <c:pt idx="9125">
                        <c:v>45079.250541377318</c:v>
                      </c:pt>
                      <c:pt idx="9126">
                        <c:v>45079.260958101855</c:v>
                      </c:pt>
                      <c:pt idx="9127">
                        <c:v>45079.271374826392</c:v>
                      </c:pt>
                      <c:pt idx="9128">
                        <c:v>45079.281791550929</c:v>
                      </c:pt>
                      <c:pt idx="9129">
                        <c:v>45079.292208275459</c:v>
                      </c:pt>
                      <c:pt idx="9130">
                        <c:v>45079.302624999997</c:v>
                      </c:pt>
                      <c:pt idx="9131">
                        <c:v>45079.313041724534</c:v>
                      </c:pt>
                      <c:pt idx="9132">
                        <c:v>45079.323458449071</c:v>
                      </c:pt>
                      <c:pt idx="9133">
                        <c:v>45079.333875173608</c:v>
                      </c:pt>
                      <c:pt idx="9134">
                        <c:v>45079.344291898145</c:v>
                      </c:pt>
                      <c:pt idx="9135">
                        <c:v>45079.354708622683</c:v>
                      </c:pt>
                      <c:pt idx="9136">
                        <c:v>45079.36512534722</c:v>
                      </c:pt>
                      <c:pt idx="9137">
                        <c:v>45079.375542071757</c:v>
                      </c:pt>
                      <c:pt idx="9138">
                        <c:v>45079.385958796294</c:v>
                      </c:pt>
                      <c:pt idx="9139">
                        <c:v>45079.396375520831</c:v>
                      </c:pt>
                      <c:pt idx="9140">
                        <c:v>45079.406792245369</c:v>
                      </c:pt>
                      <c:pt idx="9141">
                        <c:v>45079.417208969906</c:v>
                      </c:pt>
                      <c:pt idx="9142">
                        <c:v>45079.427625694443</c:v>
                      </c:pt>
                      <c:pt idx="9143">
                        <c:v>45079.43804241898</c:v>
                      </c:pt>
                      <c:pt idx="9144">
                        <c:v>45079.448459143518</c:v>
                      </c:pt>
                      <c:pt idx="9145">
                        <c:v>45079.458875868055</c:v>
                      </c:pt>
                      <c:pt idx="9146">
                        <c:v>45079.469292592592</c:v>
                      </c:pt>
                      <c:pt idx="9147">
                        <c:v>45079.479709317129</c:v>
                      </c:pt>
                      <c:pt idx="9148">
                        <c:v>45079.490126041666</c:v>
                      </c:pt>
                      <c:pt idx="9149">
                        <c:v>45079.500542766204</c:v>
                      </c:pt>
                      <c:pt idx="9150">
                        <c:v>45079.510959490741</c:v>
                      </c:pt>
                      <c:pt idx="9151">
                        <c:v>45079.521376215278</c:v>
                      </c:pt>
                      <c:pt idx="9152">
                        <c:v>45079.531792939815</c:v>
                      </c:pt>
                      <c:pt idx="9153">
                        <c:v>45079.542209664352</c:v>
                      </c:pt>
                      <c:pt idx="9154">
                        <c:v>45079.55262638889</c:v>
                      </c:pt>
                      <c:pt idx="9155">
                        <c:v>45079.563043113427</c:v>
                      </c:pt>
                      <c:pt idx="9156">
                        <c:v>45079.573459837964</c:v>
                      </c:pt>
                      <c:pt idx="9157">
                        <c:v>45079.583876562501</c:v>
                      </c:pt>
                      <c:pt idx="9158">
                        <c:v>45079.594293287038</c:v>
                      </c:pt>
                      <c:pt idx="9159">
                        <c:v>45079.604710011576</c:v>
                      </c:pt>
                      <c:pt idx="9160">
                        <c:v>45079.615126736113</c:v>
                      </c:pt>
                      <c:pt idx="9161">
                        <c:v>45079.62554346065</c:v>
                      </c:pt>
                      <c:pt idx="9162">
                        <c:v>45079.635960185187</c:v>
                      </c:pt>
                      <c:pt idx="9163">
                        <c:v>45079.646376909724</c:v>
                      </c:pt>
                      <c:pt idx="9164">
                        <c:v>45079.656793634262</c:v>
                      </c:pt>
                      <c:pt idx="9165">
                        <c:v>45079.667210358799</c:v>
                      </c:pt>
                      <c:pt idx="9166">
                        <c:v>45079.677627083336</c:v>
                      </c:pt>
                      <c:pt idx="9167">
                        <c:v>45079.688043807873</c:v>
                      </c:pt>
                      <c:pt idx="9168">
                        <c:v>45079.698460532411</c:v>
                      </c:pt>
                      <c:pt idx="9169">
                        <c:v>45079.708877256948</c:v>
                      </c:pt>
                      <c:pt idx="9170">
                        <c:v>45079.719293981485</c:v>
                      </c:pt>
                      <c:pt idx="9171">
                        <c:v>45079.729710706015</c:v>
                      </c:pt>
                      <c:pt idx="9172">
                        <c:v>45079.740127430552</c:v>
                      </c:pt>
                      <c:pt idx="9173">
                        <c:v>45079.750544155089</c:v>
                      </c:pt>
                      <c:pt idx="9174">
                        <c:v>45079.760960879627</c:v>
                      </c:pt>
                      <c:pt idx="9175">
                        <c:v>45079.771377604164</c:v>
                      </c:pt>
                      <c:pt idx="9176">
                        <c:v>45079.781794328701</c:v>
                      </c:pt>
                      <c:pt idx="9177">
                        <c:v>45079.792211053238</c:v>
                      </c:pt>
                      <c:pt idx="9178">
                        <c:v>45079.802627777775</c:v>
                      </c:pt>
                      <c:pt idx="9179">
                        <c:v>45079.813044502313</c:v>
                      </c:pt>
                      <c:pt idx="9180">
                        <c:v>45079.82346122685</c:v>
                      </c:pt>
                      <c:pt idx="9181">
                        <c:v>45079.833877951387</c:v>
                      </c:pt>
                      <c:pt idx="9182">
                        <c:v>45079.844294675924</c:v>
                      </c:pt>
                      <c:pt idx="9183">
                        <c:v>45079.854711400461</c:v>
                      </c:pt>
                      <c:pt idx="9184">
                        <c:v>45079.865128124999</c:v>
                      </c:pt>
                      <c:pt idx="9185">
                        <c:v>45079.875544849536</c:v>
                      </c:pt>
                      <c:pt idx="9186">
                        <c:v>45079.885961574073</c:v>
                      </c:pt>
                      <c:pt idx="9187">
                        <c:v>45079.89637829861</c:v>
                      </c:pt>
                      <c:pt idx="9188">
                        <c:v>45079.906795023147</c:v>
                      </c:pt>
                      <c:pt idx="9189">
                        <c:v>45079.917211747685</c:v>
                      </c:pt>
                      <c:pt idx="9190">
                        <c:v>45079.927628472222</c:v>
                      </c:pt>
                      <c:pt idx="9191">
                        <c:v>45079.938045196759</c:v>
                      </c:pt>
                      <c:pt idx="9192">
                        <c:v>45079.948461921296</c:v>
                      </c:pt>
                      <c:pt idx="9193">
                        <c:v>45079.958878645833</c:v>
                      </c:pt>
                      <c:pt idx="9194">
                        <c:v>45079.969295370371</c:v>
                      </c:pt>
                      <c:pt idx="9195">
                        <c:v>45079.979712094908</c:v>
                      </c:pt>
                      <c:pt idx="9196">
                        <c:v>45079.990128819445</c:v>
                      </c:pt>
                      <c:pt idx="9197">
                        <c:v>45080.000545543982</c:v>
                      </c:pt>
                      <c:pt idx="9198">
                        <c:v>45080.01096226852</c:v>
                      </c:pt>
                      <c:pt idx="9199">
                        <c:v>45080.021378993057</c:v>
                      </c:pt>
                      <c:pt idx="9200">
                        <c:v>45080.031795717594</c:v>
                      </c:pt>
                      <c:pt idx="9201">
                        <c:v>45080.042212442131</c:v>
                      </c:pt>
                      <c:pt idx="9202">
                        <c:v>45080.052629166668</c:v>
                      </c:pt>
                      <c:pt idx="9203">
                        <c:v>45080.063045891206</c:v>
                      </c:pt>
                      <c:pt idx="9204">
                        <c:v>45080.073462615743</c:v>
                      </c:pt>
                      <c:pt idx="9205">
                        <c:v>45080.08387934028</c:v>
                      </c:pt>
                      <c:pt idx="9206">
                        <c:v>45080.094296064817</c:v>
                      </c:pt>
                      <c:pt idx="9207">
                        <c:v>45080.104712789354</c:v>
                      </c:pt>
                      <c:pt idx="9208">
                        <c:v>45080.115129513892</c:v>
                      </c:pt>
                      <c:pt idx="9209">
                        <c:v>45080.125546238429</c:v>
                      </c:pt>
                      <c:pt idx="9210">
                        <c:v>45080.135962962966</c:v>
                      </c:pt>
                      <c:pt idx="9211">
                        <c:v>45080.146379687503</c:v>
                      </c:pt>
                      <c:pt idx="9212">
                        <c:v>45080.15679641204</c:v>
                      </c:pt>
                      <c:pt idx="9213">
                        <c:v>45080.167213136578</c:v>
                      </c:pt>
                      <c:pt idx="9214">
                        <c:v>45080.177629861108</c:v>
                      </c:pt>
                      <c:pt idx="9215">
                        <c:v>45080.188046585645</c:v>
                      </c:pt>
                      <c:pt idx="9216">
                        <c:v>45080.198463310182</c:v>
                      </c:pt>
                      <c:pt idx="9217">
                        <c:v>45080.208880034719</c:v>
                      </c:pt>
                      <c:pt idx="9218">
                        <c:v>45080.219296759256</c:v>
                      </c:pt>
                      <c:pt idx="9219">
                        <c:v>45080.229713483794</c:v>
                      </c:pt>
                      <c:pt idx="9220">
                        <c:v>45080.240130208331</c:v>
                      </c:pt>
                      <c:pt idx="9221">
                        <c:v>45080.250546932868</c:v>
                      </c:pt>
                      <c:pt idx="9222">
                        <c:v>45080.260963657405</c:v>
                      </c:pt>
                      <c:pt idx="9223">
                        <c:v>45080.271380381942</c:v>
                      </c:pt>
                      <c:pt idx="9224">
                        <c:v>45080.28179710648</c:v>
                      </c:pt>
                      <c:pt idx="9225">
                        <c:v>45080.292213831017</c:v>
                      </c:pt>
                      <c:pt idx="9226">
                        <c:v>45080.302630555554</c:v>
                      </c:pt>
                      <c:pt idx="9227">
                        <c:v>45080.313047280091</c:v>
                      </c:pt>
                      <c:pt idx="9228">
                        <c:v>45080.323464004628</c:v>
                      </c:pt>
                      <c:pt idx="9229">
                        <c:v>45080.333880729166</c:v>
                      </c:pt>
                      <c:pt idx="9230">
                        <c:v>45080.344297453703</c:v>
                      </c:pt>
                      <c:pt idx="9231">
                        <c:v>45080.35471417824</c:v>
                      </c:pt>
                      <c:pt idx="9232">
                        <c:v>45080.365130902777</c:v>
                      </c:pt>
                      <c:pt idx="9233">
                        <c:v>45080.375547627315</c:v>
                      </c:pt>
                      <c:pt idx="9234">
                        <c:v>45080.385964351852</c:v>
                      </c:pt>
                      <c:pt idx="9235">
                        <c:v>45080.396381076389</c:v>
                      </c:pt>
                      <c:pt idx="9236">
                        <c:v>45080.406797800926</c:v>
                      </c:pt>
                      <c:pt idx="9237">
                        <c:v>45080.417214525463</c:v>
                      </c:pt>
                      <c:pt idx="9238">
                        <c:v>45080.427631250001</c:v>
                      </c:pt>
                      <c:pt idx="9239">
                        <c:v>45080.438047974538</c:v>
                      </c:pt>
                      <c:pt idx="9240">
                        <c:v>45080.448464699075</c:v>
                      </c:pt>
                      <c:pt idx="9241">
                        <c:v>45080.458881423612</c:v>
                      </c:pt>
                      <c:pt idx="9242">
                        <c:v>45080.469298148149</c:v>
                      </c:pt>
                      <c:pt idx="9243">
                        <c:v>45080.479714872687</c:v>
                      </c:pt>
                      <c:pt idx="9244">
                        <c:v>45080.490131597224</c:v>
                      </c:pt>
                      <c:pt idx="9245">
                        <c:v>45080.500548321761</c:v>
                      </c:pt>
                      <c:pt idx="9246">
                        <c:v>45080.510965046298</c:v>
                      </c:pt>
                      <c:pt idx="9247">
                        <c:v>45080.521381770835</c:v>
                      </c:pt>
                      <c:pt idx="9248">
                        <c:v>45080.531798495373</c:v>
                      </c:pt>
                      <c:pt idx="9249">
                        <c:v>45080.54221521991</c:v>
                      </c:pt>
                      <c:pt idx="9250">
                        <c:v>45080.552631944447</c:v>
                      </c:pt>
                      <c:pt idx="9251">
                        <c:v>45080.563048668984</c:v>
                      </c:pt>
                      <c:pt idx="9252">
                        <c:v>45080.573465393521</c:v>
                      </c:pt>
                      <c:pt idx="9253">
                        <c:v>45080.583882118059</c:v>
                      </c:pt>
                      <c:pt idx="9254">
                        <c:v>45080.594298842596</c:v>
                      </c:pt>
                      <c:pt idx="9255">
                        <c:v>45080.604715567133</c:v>
                      </c:pt>
                      <c:pt idx="9256">
                        <c:v>45080.615132291663</c:v>
                      </c:pt>
                      <c:pt idx="9257">
                        <c:v>45080.6255490162</c:v>
                      </c:pt>
                      <c:pt idx="9258">
                        <c:v>45080.635965740737</c:v>
                      </c:pt>
                      <c:pt idx="9259">
                        <c:v>45080.646382465275</c:v>
                      </c:pt>
                      <c:pt idx="9260">
                        <c:v>45080.656799189812</c:v>
                      </c:pt>
                      <c:pt idx="9261">
                        <c:v>45080.667215914349</c:v>
                      </c:pt>
                      <c:pt idx="9262">
                        <c:v>45080.677632638886</c:v>
                      </c:pt>
                      <c:pt idx="9263">
                        <c:v>45080.688049363423</c:v>
                      </c:pt>
                      <c:pt idx="9264">
                        <c:v>45080.698466087961</c:v>
                      </c:pt>
                      <c:pt idx="9265">
                        <c:v>45080.708882812498</c:v>
                      </c:pt>
                      <c:pt idx="9266">
                        <c:v>45080.719299537035</c:v>
                      </c:pt>
                      <c:pt idx="9267">
                        <c:v>45080.729716261572</c:v>
                      </c:pt>
                      <c:pt idx="9268">
                        <c:v>45080.74013298611</c:v>
                      </c:pt>
                      <c:pt idx="9269">
                        <c:v>45080.750549710647</c:v>
                      </c:pt>
                      <c:pt idx="9270">
                        <c:v>45080.760966435184</c:v>
                      </c:pt>
                      <c:pt idx="9271">
                        <c:v>45080.771383159721</c:v>
                      </c:pt>
                      <c:pt idx="9272">
                        <c:v>45080.781799884258</c:v>
                      </c:pt>
                      <c:pt idx="9273">
                        <c:v>45080.792216608796</c:v>
                      </c:pt>
                      <c:pt idx="9274">
                        <c:v>45080.802633333333</c:v>
                      </c:pt>
                      <c:pt idx="9275">
                        <c:v>45080.81305005787</c:v>
                      </c:pt>
                      <c:pt idx="9276">
                        <c:v>45080.823466782407</c:v>
                      </c:pt>
                      <c:pt idx="9277">
                        <c:v>45080.833883506944</c:v>
                      </c:pt>
                      <c:pt idx="9278">
                        <c:v>45080.844300231482</c:v>
                      </c:pt>
                      <c:pt idx="9279">
                        <c:v>45080.854716956019</c:v>
                      </c:pt>
                      <c:pt idx="9280">
                        <c:v>45080.865133680556</c:v>
                      </c:pt>
                      <c:pt idx="9281">
                        <c:v>45080.875550405093</c:v>
                      </c:pt>
                      <c:pt idx="9282">
                        <c:v>45080.88596712963</c:v>
                      </c:pt>
                      <c:pt idx="9283">
                        <c:v>45080.896383854168</c:v>
                      </c:pt>
                      <c:pt idx="9284">
                        <c:v>45080.906800578705</c:v>
                      </c:pt>
                      <c:pt idx="9285">
                        <c:v>45080.917217303242</c:v>
                      </c:pt>
                      <c:pt idx="9286">
                        <c:v>45080.927634027779</c:v>
                      </c:pt>
                      <c:pt idx="9287">
                        <c:v>45080.938050752316</c:v>
                      </c:pt>
                      <c:pt idx="9288">
                        <c:v>45080.948467476854</c:v>
                      </c:pt>
                      <c:pt idx="9289">
                        <c:v>45080.958884201391</c:v>
                      </c:pt>
                      <c:pt idx="9290">
                        <c:v>45080.969300925928</c:v>
                      </c:pt>
                      <c:pt idx="9291">
                        <c:v>45080.979717650465</c:v>
                      </c:pt>
                      <c:pt idx="9292">
                        <c:v>45080.990134375003</c:v>
                      </c:pt>
                      <c:pt idx="9293">
                        <c:v>45081.00055109954</c:v>
                      </c:pt>
                      <c:pt idx="9294">
                        <c:v>45081.010967824077</c:v>
                      </c:pt>
                      <c:pt idx="9295">
                        <c:v>45081.021384548614</c:v>
                      </c:pt>
                      <c:pt idx="9296">
                        <c:v>45081.031801273151</c:v>
                      </c:pt>
                      <c:pt idx="9297">
                        <c:v>45081.042217997689</c:v>
                      </c:pt>
                      <c:pt idx="9298">
                        <c:v>45081.052634722226</c:v>
                      </c:pt>
                      <c:pt idx="9299">
                        <c:v>45081.063051446756</c:v>
                      </c:pt>
                      <c:pt idx="9300">
                        <c:v>45081.073468171293</c:v>
                      </c:pt>
                      <c:pt idx="9301">
                        <c:v>45081.08388489583</c:v>
                      </c:pt>
                      <c:pt idx="9302">
                        <c:v>45081.094301620367</c:v>
                      </c:pt>
                      <c:pt idx="9303">
                        <c:v>45081.104718344905</c:v>
                      </c:pt>
                      <c:pt idx="9304">
                        <c:v>45081.115135069442</c:v>
                      </c:pt>
                      <c:pt idx="9305">
                        <c:v>45081.125551793979</c:v>
                      </c:pt>
                      <c:pt idx="9306">
                        <c:v>45081.135968518516</c:v>
                      </c:pt>
                      <c:pt idx="9307">
                        <c:v>45081.146385243053</c:v>
                      </c:pt>
                      <c:pt idx="9308">
                        <c:v>45081.156801967591</c:v>
                      </c:pt>
                      <c:pt idx="9309">
                        <c:v>45081.167218692128</c:v>
                      </c:pt>
                      <c:pt idx="9310">
                        <c:v>45081.177635416665</c:v>
                      </c:pt>
                      <c:pt idx="9311">
                        <c:v>45081.188052141202</c:v>
                      </c:pt>
                      <c:pt idx="9312">
                        <c:v>45081.198468865739</c:v>
                      </c:pt>
                      <c:pt idx="9313">
                        <c:v>45081.208885590277</c:v>
                      </c:pt>
                      <c:pt idx="9314">
                        <c:v>45081.219302314814</c:v>
                      </c:pt>
                      <c:pt idx="9315">
                        <c:v>45081.229719039351</c:v>
                      </c:pt>
                      <c:pt idx="9316">
                        <c:v>45081.240135763888</c:v>
                      </c:pt>
                      <c:pt idx="9317">
                        <c:v>45081.250552488425</c:v>
                      </c:pt>
                      <c:pt idx="9318">
                        <c:v>45081.260969212963</c:v>
                      </c:pt>
                      <c:pt idx="9319">
                        <c:v>45081.2713859375</c:v>
                      </c:pt>
                      <c:pt idx="9320">
                        <c:v>45081.281802662037</c:v>
                      </c:pt>
                      <c:pt idx="9321">
                        <c:v>45081.292219386574</c:v>
                      </c:pt>
                      <c:pt idx="9322">
                        <c:v>45081.302636111111</c:v>
                      </c:pt>
                      <c:pt idx="9323">
                        <c:v>45081.313052835649</c:v>
                      </c:pt>
                      <c:pt idx="9324">
                        <c:v>45081.323469560186</c:v>
                      </c:pt>
                      <c:pt idx="9325">
                        <c:v>45081.333886284723</c:v>
                      </c:pt>
                      <c:pt idx="9326">
                        <c:v>45081.34430300926</c:v>
                      </c:pt>
                      <c:pt idx="9327">
                        <c:v>45081.354719733798</c:v>
                      </c:pt>
                      <c:pt idx="9328">
                        <c:v>45081.365136458335</c:v>
                      </c:pt>
                      <c:pt idx="9329">
                        <c:v>45081.375553182872</c:v>
                      </c:pt>
                      <c:pt idx="9330">
                        <c:v>45081.385969907409</c:v>
                      </c:pt>
                      <c:pt idx="9331">
                        <c:v>45081.396386631946</c:v>
                      </c:pt>
                      <c:pt idx="9332">
                        <c:v>45081.406803356484</c:v>
                      </c:pt>
                      <c:pt idx="9333">
                        <c:v>45081.417220081021</c:v>
                      </c:pt>
                      <c:pt idx="9334">
                        <c:v>45081.427636805558</c:v>
                      </c:pt>
                      <c:pt idx="9335">
                        <c:v>45081.438053530095</c:v>
                      </c:pt>
                      <c:pt idx="9336">
                        <c:v>45081.448470254632</c:v>
                      </c:pt>
                      <c:pt idx="9337">
                        <c:v>45081.45888697917</c:v>
                      </c:pt>
                      <c:pt idx="9338">
                        <c:v>45081.469303703707</c:v>
                      </c:pt>
                      <c:pt idx="9339">
                        <c:v>45081.479720428244</c:v>
                      </c:pt>
                      <c:pt idx="9340">
                        <c:v>45081.490137152781</c:v>
                      </c:pt>
                      <c:pt idx="9341">
                        <c:v>45081.500553877311</c:v>
                      </c:pt>
                      <c:pt idx="9342">
                        <c:v>45081.510970601848</c:v>
                      </c:pt>
                      <c:pt idx="9343">
                        <c:v>45081.521387326386</c:v>
                      </c:pt>
                      <c:pt idx="9344">
                        <c:v>45081.531804050923</c:v>
                      </c:pt>
                      <c:pt idx="9345">
                        <c:v>45081.54222077546</c:v>
                      </c:pt>
                      <c:pt idx="9346">
                        <c:v>45081.552637499997</c:v>
                      </c:pt>
                      <c:pt idx="9347">
                        <c:v>45081.563054224534</c:v>
                      </c:pt>
                      <c:pt idx="9348">
                        <c:v>45081.573470949072</c:v>
                      </c:pt>
                      <c:pt idx="9349">
                        <c:v>45081.583887673609</c:v>
                      </c:pt>
                      <c:pt idx="9350">
                        <c:v>45081.594304398146</c:v>
                      </c:pt>
                      <c:pt idx="9351">
                        <c:v>45081.604721122683</c:v>
                      </c:pt>
                      <c:pt idx="9352">
                        <c:v>45081.61513784722</c:v>
                      </c:pt>
                      <c:pt idx="9353">
                        <c:v>45081.625554571758</c:v>
                      </c:pt>
                      <c:pt idx="9354">
                        <c:v>45081.635971296295</c:v>
                      </c:pt>
                      <c:pt idx="9355">
                        <c:v>45081.646388020832</c:v>
                      </c:pt>
                      <c:pt idx="9356">
                        <c:v>45081.656804745369</c:v>
                      </c:pt>
                      <c:pt idx="9357">
                        <c:v>45081.667221469907</c:v>
                      </c:pt>
                      <c:pt idx="9358">
                        <c:v>45081.677638194444</c:v>
                      </c:pt>
                      <c:pt idx="9359">
                        <c:v>45081.688054918981</c:v>
                      </c:pt>
                      <c:pt idx="9360">
                        <c:v>45081.698471643518</c:v>
                      </c:pt>
                      <c:pt idx="9361">
                        <c:v>45081.708888368055</c:v>
                      </c:pt>
                      <c:pt idx="9362">
                        <c:v>45081.719305092593</c:v>
                      </c:pt>
                      <c:pt idx="9363">
                        <c:v>45081.72972181713</c:v>
                      </c:pt>
                      <c:pt idx="9364">
                        <c:v>45081.740138541667</c:v>
                      </c:pt>
                      <c:pt idx="9365">
                        <c:v>45081.750555266204</c:v>
                      </c:pt>
                      <c:pt idx="9366">
                        <c:v>45081.760971990741</c:v>
                      </c:pt>
                      <c:pt idx="9367">
                        <c:v>45081.771388715279</c:v>
                      </c:pt>
                      <c:pt idx="9368">
                        <c:v>45081.781805439816</c:v>
                      </c:pt>
                      <c:pt idx="9369">
                        <c:v>45081.792222164353</c:v>
                      </c:pt>
                      <c:pt idx="9370">
                        <c:v>45081.80263888889</c:v>
                      </c:pt>
                      <c:pt idx="9371">
                        <c:v>45081.813055613427</c:v>
                      </c:pt>
                      <c:pt idx="9372">
                        <c:v>45081.823472337965</c:v>
                      </c:pt>
                      <c:pt idx="9373">
                        <c:v>45081.833889062502</c:v>
                      </c:pt>
                      <c:pt idx="9374">
                        <c:v>45081.844305787039</c:v>
                      </c:pt>
                      <c:pt idx="9375">
                        <c:v>45081.854722511576</c:v>
                      </c:pt>
                      <c:pt idx="9376">
                        <c:v>45081.865139236113</c:v>
                      </c:pt>
                      <c:pt idx="9377">
                        <c:v>45081.875555960651</c:v>
                      </c:pt>
                      <c:pt idx="9378">
                        <c:v>45081.885972685188</c:v>
                      </c:pt>
                      <c:pt idx="9379">
                        <c:v>45081.896389409725</c:v>
                      </c:pt>
                      <c:pt idx="9380">
                        <c:v>45081.906806134262</c:v>
                      </c:pt>
                      <c:pt idx="9381">
                        <c:v>45081.9172228588</c:v>
                      </c:pt>
                      <c:pt idx="9382">
                        <c:v>45081.927639583337</c:v>
                      </c:pt>
                      <c:pt idx="9383">
                        <c:v>45081.938056307874</c:v>
                      </c:pt>
                      <c:pt idx="9384">
                        <c:v>45081.948473032404</c:v>
                      </c:pt>
                      <c:pt idx="9385">
                        <c:v>45081.958889756941</c:v>
                      </c:pt>
                      <c:pt idx="9386">
                        <c:v>45081.969306481478</c:v>
                      </c:pt>
                      <c:pt idx="9387">
                        <c:v>45081.979723206015</c:v>
                      </c:pt>
                      <c:pt idx="9388">
                        <c:v>45081.990139930553</c:v>
                      </c:pt>
                      <c:pt idx="9389">
                        <c:v>45082.00055665509</c:v>
                      </c:pt>
                      <c:pt idx="9390">
                        <c:v>45082.010973379627</c:v>
                      </c:pt>
                      <c:pt idx="9391">
                        <c:v>45082.021390104164</c:v>
                      </c:pt>
                      <c:pt idx="9392">
                        <c:v>45082.031806828702</c:v>
                      </c:pt>
                      <c:pt idx="9393">
                        <c:v>45082.042223553239</c:v>
                      </c:pt>
                      <c:pt idx="9394">
                        <c:v>45082.052640277776</c:v>
                      </c:pt>
                      <c:pt idx="9395">
                        <c:v>45082.063057002313</c:v>
                      </c:pt>
                      <c:pt idx="9396">
                        <c:v>45082.07347372685</c:v>
                      </c:pt>
                      <c:pt idx="9397">
                        <c:v>45082.083890451388</c:v>
                      </c:pt>
                      <c:pt idx="9398">
                        <c:v>45082.094307175925</c:v>
                      </c:pt>
                      <c:pt idx="9399">
                        <c:v>45082.104723900462</c:v>
                      </c:pt>
                      <c:pt idx="9400">
                        <c:v>45082.115140624999</c:v>
                      </c:pt>
                      <c:pt idx="9401">
                        <c:v>45082.125557349536</c:v>
                      </c:pt>
                      <c:pt idx="9402">
                        <c:v>45082.135974074074</c:v>
                      </c:pt>
                      <c:pt idx="9403">
                        <c:v>45082.146390798611</c:v>
                      </c:pt>
                      <c:pt idx="9404">
                        <c:v>45082.156807523148</c:v>
                      </c:pt>
                      <c:pt idx="9405">
                        <c:v>45082.167224247685</c:v>
                      </c:pt>
                      <c:pt idx="9406">
                        <c:v>45082.177640972222</c:v>
                      </c:pt>
                      <c:pt idx="9407">
                        <c:v>45082.18805769676</c:v>
                      </c:pt>
                      <c:pt idx="9408">
                        <c:v>45082.198474421297</c:v>
                      </c:pt>
                      <c:pt idx="9409">
                        <c:v>45082.208891145834</c:v>
                      </c:pt>
                      <c:pt idx="9410">
                        <c:v>45082.219307870371</c:v>
                      </c:pt>
                      <c:pt idx="9411">
                        <c:v>45082.229724594908</c:v>
                      </c:pt>
                      <c:pt idx="9412">
                        <c:v>45082.240141319446</c:v>
                      </c:pt>
                      <c:pt idx="9413">
                        <c:v>45082.250558043983</c:v>
                      </c:pt>
                      <c:pt idx="9414">
                        <c:v>45082.26097476852</c:v>
                      </c:pt>
                      <c:pt idx="9415">
                        <c:v>45082.271391493057</c:v>
                      </c:pt>
                      <c:pt idx="9416">
                        <c:v>45082.281808217595</c:v>
                      </c:pt>
                      <c:pt idx="9417">
                        <c:v>45082.292224942132</c:v>
                      </c:pt>
                      <c:pt idx="9418">
                        <c:v>45082.302641666669</c:v>
                      </c:pt>
                      <c:pt idx="9419">
                        <c:v>45082.313058391206</c:v>
                      </c:pt>
                      <c:pt idx="9420">
                        <c:v>45082.323475115743</c:v>
                      </c:pt>
                      <c:pt idx="9421">
                        <c:v>45082.333891840281</c:v>
                      </c:pt>
                      <c:pt idx="9422">
                        <c:v>45082.344308564818</c:v>
                      </c:pt>
                      <c:pt idx="9423">
                        <c:v>45082.354725289355</c:v>
                      </c:pt>
                      <c:pt idx="9424">
                        <c:v>45082.365142013892</c:v>
                      </c:pt>
                      <c:pt idx="9425">
                        <c:v>45082.375558738429</c:v>
                      </c:pt>
                      <c:pt idx="9426">
                        <c:v>45082.385975462967</c:v>
                      </c:pt>
                      <c:pt idx="9427">
                        <c:v>45082.396392187497</c:v>
                      </c:pt>
                      <c:pt idx="9428">
                        <c:v>45082.406808912034</c:v>
                      </c:pt>
                      <c:pt idx="9429">
                        <c:v>45082.417225636571</c:v>
                      </c:pt>
                      <c:pt idx="9430">
                        <c:v>45082.427642361108</c:v>
                      </c:pt>
                      <c:pt idx="9431">
                        <c:v>45082.438059085645</c:v>
                      </c:pt>
                      <c:pt idx="9432">
                        <c:v>45082.448475810183</c:v>
                      </c:pt>
                      <c:pt idx="9433">
                        <c:v>45082.45889253472</c:v>
                      </c:pt>
                      <c:pt idx="9434">
                        <c:v>45082.469309259257</c:v>
                      </c:pt>
                      <c:pt idx="9435">
                        <c:v>45082.479725983794</c:v>
                      </c:pt>
                      <c:pt idx="9436">
                        <c:v>45082.490142708331</c:v>
                      </c:pt>
                      <c:pt idx="9437">
                        <c:v>45082.500559432869</c:v>
                      </c:pt>
                      <c:pt idx="9438">
                        <c:v>45082.510976157406</c:v>
                      </c:pt>
                      <c:pt idx="9439">
                        <c:v>45082.521392881943</c:v>
                      </c:pt>
                      <c:pt idx="9440">
                        <c:v>45082.53180960648</c:v>
                      </c:pt>
                      <c:pt idx="9441">
                        <c:v>45082.542226331017</c:v>
                      </c:pt>
                      <c:pt idx="9442">
                        <c:v>45082.552643055555</c:v>
                      </c:pt>
                      <c:pt idx="9443">
                        <c:v>45082.563059780092</c:v>
                      </c:pt>
                      <c:pt idx="9444">
                        <c:v>45082.573476504629</c:v>
                      </c:pt>
                      <c:pt idx="9445">
                        <c:v>45082.583893229166</c:v>
                      </c:pt>
                      <c:pt idx="9446">
                        <c:v>45082.594309953703</c:v>
                      </c:pt>
                      <c:pt idx="9447">
                        <c:v>45082.604726678241</c:v>
                      </c:pt>
                      <c:pt idx="9448">
                        <c:v>45082.615143402778</c:v>
                      </c:pt>
                      <c:pt idx="9449">
                        <c:v>45082.625560127315</c:v>
                      </c:pt>
                      <c:pt idx="9450">
                        <c:v>45082.635976851852</c:v>
                      </c:pt>
                      <c:pt idx="9451">
                        <c:v>45082.64639357639</c:v>
                      </c:pt>
                      <c:pt idx="9452">
                        <c:v>45082.656810300927</c:v>
                      </c:pt>
                      <c:pt idx="9453">
                        <c:v>45082.667227025464</c:v>
                      </c:pt>
                      <c:pt idx="9454">
                        <c:v>45082.677643750001</c:v>
                      </c:pt>
                      <c:pt idx="9455">
                        <c:v>45082.688060474538</c:v>
                      </c:pt>
                      <c:pt idx="9456">
                        <c:v>45082.698477199076</c:v>
                      </c:pt>
                      <c:pt idx="9457">
                        <c:v>45082.708893923613</c:v>
                      </c:pt>
                      <c:pt idx="9458">
                        <c:v>45082.71931064815</c:v>
                      </c:pt>
                      <c:pt idx="9459">
                        <c:v>45082.729727372687</c:v>
                      </c:pt>
                      <c:pt idx="9460">
                        <c:v>45082.740144097224</c:v>
                      </c:pt>
                      <c:pt idx="9461">
                        <c:v>45082.750560821762</c:v>
                      </c:pt>
                      <c:pt idx="9462">
                        <c:v>45082.760977546299</c:v>
                      </c:pt>
                      <c:pt idx="9463">
                        <c:v>45082.771394270836</c:v>
                      </c:pt>
                      <c:pt idx="9464">
                        <c:v>45082.781810995373</c:v>
                      </c:pt>
                      <c:pt idx="9465">
                        <c:v>45082.79222771991</c:v>
                      </c:pt>
                      <c:pt idx="9466">
                        <c:v>45082.802644444448</c:v>
                      </c:pt>
                      <c:pt idx="9467">
                        <c:v>45082.813061168985</c:v>
                      </c:pt>
                      <c:pt idx="9468">
                        <c:v>45082.823477893522</c:v>
                      </c:pt>
                      <c:pt idx="9469">
                        <c:v>45082.833894618052</c:v>
                      </c:pt>
                      <c:pt idx="9470">
                        <c:v>45082.844311342589</c:v>
                      </c:pt>
                      <c:pt idx="9471">
                        <c:v>45082.854728067126</c:v>
                      </c:pt>
                      <c:pt idx="9472">
                        <c:v>45082.865144791664</c:v>
                      </c:pt>
                      <c:pt idx="9473">
                        <c:v>45082.875561516201</c:v>
                      </c:pt>
                      <c:pt idx="9474">
                        <c:v>45082.885978240738</c:v>
                      </c:pt>
                      <c:pt idx="9475">
                        <c:v>45082.896394965275</c:v>
                      </c:pt>
                      <c:pt idx="9476">
                        <c:v>45082.906811689812</c:v>
                      </c:pt>
                      <c:pt idx="9477">
                        <c:v>45082.91722841435</c:v>
                      </c:pt>
                      <c:pt idx="9478">
                        <c:v>45082.927645138887</c:v>
                      </c:pt>
                      <c:pt idx="9479">
                        <c:v>45082.938061863424</c:v>
                      </c:pt>
                      <c:pt idx="9480">
                        <c:v>45082.948478587961</c:v>
                      </c:pt>
                      <c:pt idx="9481">
                        <c:v>45082.958895312498</c:v>
                      </c:pt>
                      <c:pt idx="9482">
                        <c:v>45082.969312037036</c:v>
                      </c:pt>
                      <c:pt idx="9483">
                        <c:v>45082.979728761573</c:v>
                      </c:pt>
                      <c:pt idx="9484">
                        <c:v>45082.99014548611</c:v>
                      </c:pt>
                      <c:pt idx="9485">
                        <c:v>45083.000562210647</c:v>
                      </c:pt>
                      <c:pt idx="9486">
                        <c:v>45083.010978935185</c:v>
                      </c:pt>
                      <c:pt idx="9487">
                        <c:v>45083.021395659722</c:v>
                      </c:pt>
                      <c:pt idx="9488">
                        <c:v>45083.031812384259</c:v>
                      </c:pt>
                      <c:pt idx="9489">
                        <c:v>45083.042229108796</c:v>
                      </c:pt>
                      <c:pt idx="9490">
                        <c:v>45083.052645833333</c:v>
                      </c:pt>
                      <c:pt idx="9491">
                        <c:v>45083.063062557871</c:v>
                      </c:pt>
                      <c:pt idx="9492">
                        <c:v>45083.073479282408</c:v>
                      </c:pt>
                      <c:pt idx="9493">
                        <c:v>45083.083896006945</c:v>
                      </c:pt>
                      <c:pt idx="9494">
                        <c:v>45083.094312731482</c:v>
                      </c:pt>
                      <c:pt idx="9495">
                        <c:v>45083.104729456019</c:v>
                      </c:pt>
                      <c:pt idx="9496">
                        <c:v>45083.115146180557</c:v>
                      </c:pt>
                      <c:pt idx="9497">
                        <c:v>45083.125562905094</c:v>
                      </c:pt>
                      <c:pt idx="9498">
                        <c:v>45083.135979629631</c:v>
                      </c:pt>
                      <c:pt idx="9499">
                        <c:v>45083.146396354168</c:v>
                      </c:pt>
                      <c:pt idx="9500">
                        <c:v>45083.156813078705</c:v>
                      </c:pt>
                      <c:pt idx="9501">
                        <c:v>45083.167229803243</c:v>
                      </c:pt>
                      <c:pt idx="9502">
                        <c:v>45083.17764652778</c:v>
                      </c:pt>
                      <c:pt idx="9503">
                        <c:v>45083.188063252317</c:v>
                      </c:pt>
                      <c:pt idx="9504">
                        <c:v>45083.198479976854</c:v>
                      </c:pt>
                      <c:pt idx="9505">
                        <c:v>45083.208896701391</c:v>
                      </c:pt>
                      <c:pt idx="9506">
                        <c:v>45083.219313425929</c:v>
                      </c:pt>
                      <c:pt idx="9507">
                        <c:v>45083.229730150466</c:v>
                      </c:pt>
                      <c:pt idx="9508">
                        <c:v>45083.240146875003</c:v>
                      </c:pt>
                      <c:pt idx="9509">
                        <c:v>45083.25056359954</c:v>
                      </c:pt>
                      <c:pt idx="9510">
                        <c:v>45083.260980324078</c:v>
                      </c:pt>
                      <c:pt idx="9511">
                        <c:v>45083.271397048607</c:v>
                      </c:pt>
                      <c:pt idx="9512">
                        <c:v>45083.281813773145</c:v>
                      </c:pt>
                      <c:pt idx="9513">
                        <c:v>45083.292230497682</c:v>
                      </c:pt>
                      <c:pt idx="9514">
                        <c:v>45083.302647222219</c:v>
                      </c:pt>
                      <c:pt idx="9515">
                        <c:v>45083.313063946756</c:v>
                      </c:pt>
                      <c:pt idx="9516">
                        <c:v>45083.323480671294</c:v>
                      </c:pt>
                      <c:pt idx="9517">
                        <c:v>45083.333897395831</c:v>
                      </c:pt>
                      <c:pt idx="9518">
                        <c:v>45083.344314120368</c:v>
                      </c:pt>
                      <c:pt idx="9519">
                        <c:v>45083.354730844905</c:v>
                      </c:pt>
                      <c:pt idx="9520">
                        <c:v>45083.365147569442</c:v>
                      </c:pt>
                      <c:pt idx="9521">
                        <c:v>45083.37556429398</c:v>
                      </c:pt>
                      <c:pt idx="9522">
                        <c:v>45083.385981018517</c:v>
                      </c:pt>
                      <c:pt idx="9523">
                        <c:v>45083.396397743054</c:v>
                      </c:pt>
                      <c:pt idx="9524">
                        <c:v>45083.406814467591</c:v>
                      </c:pt>
                      <c:pt idx="9525">
                        <c:v>45083.417231192128</c:v>
                      </c:pt>
                      <c:pt idx="9526">
                        <c:v>45083.427647916666</c:v>
                      </c:pt>
                      <c:pt idx="9527">
                        <c:v>45083.438064641203</c:v>
                      </c:pt>
                      <c:pt idx="9528">
                        <c:v>45083.44848136574</c:v>
                      </c:pt>
                      <c:pt idx="9529">
                        <c:v>45083.458898090277</c:v>
                      </c:pt>
                      <c:pt idx="9530">
                        <c:v>45083.469314814814</c:v>
                      </c:pt>
                      <c:pt idx="9531">
                        <c:v>45083.479731539352</c:v>
                      </c:pt>
                      <c:pt idx="9532">
                        <c:v>45083.490148263889</c:v>
                      </c:pt>
                      <c:pt idx="9533">
                        <c:v>45083.500564988426</c:v>
                      </c:pt>
                      <c:pt idx="9534">
                        <c:v>45083.510981712963</c:v>
                      </c:pt>
                      <c:pt idx="9535">
                        <c:v>45083.5213984375</c:v>
                      </c:pt>
                      <c:pt idx="9536">
                        <c:v>45083.531815162038</c:v>
                      </c:pt>
                      <c:pt idx="9537">
                        <c:v>45083.542231886575</c:v>
                      </c:pt>
                      <c:pt idx="9538">
                        <c:v>45083.552648611112</c:v>
                      </c:pt>
                      <c:pt idx="9539">
                        <c:v>45083.563065335649</c:v>
                      </c:pt>
                      <c:pt idx="9540">
                        <c:v>45083.573482060187</c:v>
                      </c:pt>
                      <c:pt idx="9541">
                        <c:v>45083.583898784724</c:v>
                      </c:pt>
                      <c:pt idx="9542">
                        <c:v>45083.594315509261</c:v>
                      </c:pt>
                      <c:pt idx="9543">
                        <c:v>45083.604732233798</c:v>
                      </c:pt>
                      <c:pt idx="9544">
                        <c:v>45083.615148958335</c:v>
                      </c:pt>
                      <c:pt idx="9545">
                        <c:v>45083.625565682873</c:v>
                      </c:pt>
                      <c:pt idx="9546">
                        <c:v>45083.63598240741</c:v>
                      </c:pt>
                      <c:pt idx="9547">
                        <c:v>45083.646399131947</c:v>
                      </c:pt>
                      <c:pt idx="9548">
                        <c:v>45083.656815856484</c:v>
                      </c:pt>
                      <c:pt idx="9549">
                        <c:v>45083.667232581021</c:v>
                      </c:pt>
                      <c:pt idx="9550">
                        <c:v>45083.677649305559</c:v>
                      </c:pt>
                      <c:pt idx="9551">
                        <c:v>45083.688066030096</c:v>
                      </c:pt>
                      <c:pt idx="9552">
                        <c:v>45083.698482754633</c:v>
                      </c:pt>
                      <c:pt idx="9553">
                        <c:v>45083.70889947917</c:v>
                      </c:pt>
                      <c:pt idx="9554">
                        <c:v>45083.7193162037</c:v>
                      </c:pt>
                      <c:pt idx="9555">
                        <c:v>45083.729732928237</c:v>
                      </c:pt>
                      <c:pt idx="9556">
                        <c:v>45083.740149652775</c:v>
                      </c:pt>
                      <c:pt idx="9557">
                        <c:v>45083.750566377312</c:v>
                      </c:pt>
                      <c:pt idx="9558">
                        <c:v>45083.760983101849</c:v>
                      </c:pt>
                      <c:pt idx="9559">
                        <c:v>45083.771399826386</c:v>
                      </c:pt>
                      <c:pt idx="9560">
                        <c:v>45083.781816550923</c:v>
                      </c:pt>
                      <c:pt idx="9561">
                        <c:v>45083.792233275461</c:v>
                      </c:pt>
                      <c:pt idx="9562">
                        <c:v>45083.802649999998</c:v>
                      </c:pt>
                      <c:pt idx="9563">
                        <c:v>45083.813066724535</c:v>
                      </c:pt>
                      <c:pt idx="9564">
                        <c:v>45083.823483449072</c:v>
                      </c:pt>
                      <c:pt idx="9565">
                        <c:v>45083.833900173609</c:v>
                      </c:pt>
                      <c:pt idx="9566">
                        <c:v>45083.844316898147</c:v>
                      </c:pt>
                      <c:pt idx="9567">
                        <c:v>45083.854733622684</c:v>
                      </c:pt>
                      <c:pt idx="9568">
                        <c:v>45083.865150347221</c:v>
                      </c:pt>
                      <c:pt idx="9569">
                        <c:v>45083.875567071758</c:v>
                      </c:pt>
                      <c:pt idx="9570">
                        <c:v>45083.885983796295</c:v>
                      </c:pt>
                      <c:pt idx="9571">
                        <c:v>45083.896400520833</c:v>
                      </c:pt>
                      <c:pt idx="9572">
                        <c:v>45083.90681724537</c:v>
                      </c:pt>
                      <c:pt idx="9573">
                        <c:v>45083.917233969907</c:v>
                      </c:pt>
                      <c:pt idx="9574">
                        <c:v>45083.927650694444</c:v>
                      </c:pt>
                      <c:pt idx="9575">
                        <c:v>45083.938067418982</c:v>
                      </c:pt>
                      <c:pt idx="9576">
                        <c:v>45083.948484143519</c:v>
                      </c:pt>
                      <c:pt idx="9577">
                        <c:v>45083.958900868056</c:v>
                      </c:pt>
                      <c:pt idx="9578">
                        <c:v>45083.969317592593</c:v>
                      </c:pt>
                      <c:pt idx="9579">
                        <c:v>45083.97973431713</c:v>
                      </c:pt>
                      <c:pt idx="9580">
                        <c:v>45083.990151041668</c:v>
                      </c:pt>
                      <c:pt idx="9581">
                        <c:v>45084.000567766205</c:v>
                      </c:pt>
                      <c:pt idx="9582">
                        <c:v>45084.010984490742</c:v>
                      </c:pt>
                      <c:pt idx="9583">
                        <c:v>45084.021401215279</c:v>
                      </c:pt>
                      <c:pt idx="9584">
                        <c:v>45084.031817939816</c:v>
                      </c:pt>
                      <c:pt idx="9585">
                        <c:v>45084.042234664354</c:v>
                      </c:pt>
                      <c:pt idx="9586">
                        <c:v>45084.052651388891</c:v>
                      </c:pt>
                      <c:pt idx="9587">
                        <c:v>45084.063068113428</c:v>
                      </c:pt>
                      <c:pt idx="9588">
                        <c:v>45084.073484837965</c:v>
                      </c:pt>
                      <c:pt idx="9589">
                        <c:v>45084.083901562502</c:v>
                      </c:pt>
                      <c:pt idx="9590">
                        <c:v>45084.09431828704</c:v>
                      </c:pt>
                      <c:pt idx="9591">
                        <c:v>45084.104735011577</c:v>
                      </c:pt>
                      <c:pt idx="9592">
                        <c:v>45084.115151736114</c:v>
                      </c:pt>
                      <c:pt idx="9593">
                        <c:v>45084.125568460651</c:v>
                      </c:pt>
                      <c:pt idx="9594">
                        <c:v>45084.135985185188</c:v>
                      </c:pt>
                      <c:pt idx="9595">
                        <c:v>45084.146401909726</c:v>
                      </c:pt>
                      <c:pt idx="9596">
                        <c:v>45084.156818634263</c:v>
                      </c:pt>
                      <c:pt idx="9597">
                        <c:v>45084.167235358793</c:v>
                      </c:pt>
                      <c:pt idx="9598">
                        <c:v>45084.17765208333</c:v>
                      </c:pt>
                      <c:pt idx="9599">
                        <c:v>45084.188068807867</c:v>
                      </c:pt>
                      <c:pt idx="9600">
                        <c:v>45084.198485532404</c:v>
                      </c:pt>
                      <c:pt idx="9601">
                        <c:v>45084.208902256942</c:v>
                      </c:pt>
                      <c:pt idx="9602">
                        <c:v>45084.219318981479</c:v>
                      </c:pt>
                      <c:pt idx="9603">
                        <c:v>45084.229735706016</c:v>
                      </c:pt>
                      <c:pt idx="9604">
                        <c:v>45084.240152430553</c:v>
                      </c:pt>
                      <c:pt idx="9605">
                        <c:v>45084.25056915509</c:v>
                      </c:pt>
                      <c:pt idx="9606">
                        <c:v>45084.260985879628</c:v>
                      </c:pt>
                      <c:pt idx="9607">
                        <c:v>45084.271402604165</c:v>
                      </c:pt>
                      <c:pt idx="9608">
                        <c:v>45084.281819328702</c:v>
                      </c:pt>
                      <c:pt idx="9609">
                        <c:v>45084.292236053239</c:v>
                      </c:pt>
                      <c:pt idx="9610">
                        <c:v>45084.302652777777</c:v>
                      </c:pt>
                      <c:pt idx="9611">
                        <c:v>45084.313069502314</c:v>
                      </c:pt>
                      <c:pt idx="9612">
                        <c:v>45084.323486226851</c:v>
                      </c:pt>
                      <c:pt idx="9613">
                        <c:v>45084.333902951388</c:v>
                      </c:pt>
                      <c:pt idx="9614">
                        <c:v>45084.344319675925</c:v>
                      </c:pt>
                      <c:pt idx="9615">
                        <c:v>45084.354736400463</c:v>
                      </c:pt>
                      <c:pt idx="9616">
                        <c:v>45084.365153125</c:v>
                      </c:pt>
                      <c:pt idx="9617">
                        <c:v>45084.375569849537</c:v>
                      </c:pt>
                      <c:pt idx="9618">
                        <c:v>45084.385986574074</c:v>
                      </c:pt>
                      <c:pt idx="9619">
                        <c:v>45084.396403298611</c:v>
                      </c:pt>
                      <c:pt idx="9620">
                        <c:v>45084.406820023149</c:v>
                      </c:pt>
                      <c:pt idx="9621">
                        <c:v>45084.417236747686</c:v>
                      </c:pt>
                      <c:pt idx="9622">
                        <c:v>45084.427653472223</c:v>
                      </c:pt>
                      <c:pt idx="9623">
                        <c:v>45084.43807019676</c:v>
                      </c:pt>
                      <c:pt idx="9624">
                        <c:v>45084.448486921297</c:v>
                      </c:pt>
                      <c:pt idx="9625">
                        <c:v>45084.458903645835</c:v>
                      </c:pt>
                      <c:pt idx="9626">
                        <c:v>45084.469320370372</c:v>
                      </c:pt>
                      <c:pt idx="9627">
                        <c:v>45084.479737094909</c:v>
                      </c:pt>
                      <c:pt idx="9628">
                        <c:v>45084.490153819446</c:v>
                      </c:pt>
                      <c:pt idx="9629">
                        <c:v>45084.500570543983</c:v>
                      </c:pt>
                      <c:pt idx="9630">
                        <c:v>45084.510987268521</c:v>
                      </c:pt>
                      <c:pt idx="9631">
                        <c:v>45084.521403993058</c:v>
                      </c:pt>
                      <c:pt idx="9632">
                        <c:v>45084.531820717595</c:v>
                      </c:pt>
                      <c:pt idx="9633">
                        <c:v>45084.542237442132</c:v>
                      </c:pt>
                      <c:pt idx="9634">
                        <c:v>45084.55265416667</c:v>
                      </c:pt>
                      <c:pt idx="9635">
                        <c:v>45084.563070891207</c:v>
                      </c:pt>
                      <c:pt idx="9636">
                        <c:v>45084.573487615744</c:v>
                      </c:pt>
                      <c:pt idx="9637">
                        <c:v>45084.583904340281</c:v>
                      </c:pt>
                      <c:pt idx="9638">
                        <c:v>45084.594321064818</c:v>
                      </c:pt>
                      <c:pt idx="9639">
                        <c:v>45084.604737789348</c:v>
                      </c:pt>
                      <c:pt idx="9640">
                        <c:v>45084.615154513885</c:v>
                      </c:pt>
                      <c:pt idx="9641">
                        <c:v>45084.625571238423</c:v>
                      </c:pt>
                      <c:pt idx="9642">
                        <c:v>45084.63598796296</c:v>
                      </c:pt>
                      <c:pt idx="9643">
                        <c:v>45084.646404687497</c:v>
                      </c:pt>
                      <c:pt idx="9644">
                        <c:v>45084.656821412034</c:v>
                      </c:pt>
                      <c:pt idx="9645">
                        <c:v>45084.667238136572</c:v>
                      </c:pt>
                      <c:pt idx="9646">
                        <c:v>45084.677654861109</c:v>
                      </c:pt>
                      <c:pt idx="9647">
                        <c:v>45084.688071585646</c:v>
                      </c:pt>
                      <c:pt idx="9648">
                        <c:v>45084.698488310183</c:v>
                      </c:pt>
                      <c:pt idx="9649">
                        <c:v>45084.70890503472</c:v>
                      </c:pt>
                      <c:pt idx="9650">
                        <c:v>45084.719321759258</c:v>
                      </c:pt>
                      <c:pt idx="9651">
                        <c:v>45084.729738483795</c:v>
                      </c:pt>
                      <c:pt idx="9652">
                        <c:v>45084.740155208332</c:v>
                      </c:pt>
                      <c:pt idx="9653">
                        <c:v>45084.750571932869</c:v>
                      </c:pt>
                      <c:pt idx="9654">
                        <c:v>45084.760988657406</c:v>
                      </c:pt>
                      <c:pt idx="9655">
                        <c:v>45084.771405381944</c:v>
                      </c:pt>
                      <c:pt idx="9656">
                        <c:v>45084.781822106481</c:v>
                      </c:pt>
                      <c:pt idx="9657">
                        <c:v>45084.792238831018</c:v>
                      </c:pt>
                      <c:pt idx="9658">
                        <c:v>45084.802655555555</c:v>
                      </c:pt>
                      <c:pt idx="9659">
                        <c:v>45084.813072280092</c:v>
                      </c:pt>
                      <c:pt idx="9660">
                        <c:v>45084.82348900463</c:v>
                      </c:pt>
                      <c:pt idx="9661">
                        <c:v>45084.833905729167</c:v>
                      </c:pt>
                      <c:pt idx="9662">
                        <c:v>45084.844322453704</c:v>
                      </c:pt>
                      <c:pt idx="9663">
                        <c:v>45084.854739178241</c:v>
                      </c:pt>
                      <c:pt idx="9664">
                        <c:v>45084.865155902778</c:v>
                      </c:pt>
                      <c:pt idx="9665">
                        <c:v>45084.875572627316</c:v>
                      </c:pt>
                      <c:pt idx="9666">
                        <c:v>45084.885989351853</c:v>
                      </c:pt>
                      <c:pt idx="9667">
                        <c:v>45084.89640607639</c:v>
                      </c:pt>
                      <c:pt idx="9668">
                        <c:v>45084.906822800927</c:v>
                      </c:pt>
                      <c:pt idx="9669">
                        <c:v>45084.917239525465</c:v>
                      </c:pt>
                      <c:pt idx="9670">
                        <c:v>45084.927656250002</c:v>
                      </c:pt>
                      <c:pt idx="9671">
                        <c:v>45084.938072974539</c:v>
                      </c:pt>
                      <c:pt idx="9672">
                        <c:v>45084.948489699076</c:v>
                      </c:pt>
                      <c:pt idx="9673">
                        <c:v>45084.958906423613</c:v>
                      </c:pt>
                      <c:pt idx="9674">
                        <c:v>45084.969323148151</c:v>
                      </c:pt>
                      <c:pt idx="9675">
                        <c:v>45084.979739872688</c:v>
                      </c:pt>
                      <c:pt idx="9676">
                        <c:v>45084.990156597225</c:v>
                      </c:pt>
                      <c:pt idx="9677">
                        <c:v>45085.000573321762</c:v>
                      </c:pt>
                      <c:pt idx="9678">
                        <c:v>45085.010990046299</c:v>
                      </c:pt>
                      <c:pt idx="9679">
                        <c:v>45085.021406770837</c:v>
                      </c:pt>
                      <c:pt idx="9680">
                        <c:v>45085.031823495374</c:v>
                      </c:pt>
                      <c:pt idx="9681">
                        <c:v>45085.042240219904</c:v>
                      </c:pt>
                      <c:pt idx="9682">
                        <c:v>45085.052656944441</c:v>
                      </c:pt>
                      <c:pt idx="9683">
                        <c:v>45085.063073668978</c:v>
                      </c:pt>
                      <c:pt idx="9684">
                        <c:v>45085.073490393515</c:v>
                      </c:pt>
                      <c:pt idx="9685">
                        <c:v>45085.083907118053</c:v>
                      </c:pt>
                      <c:pt idx="9686">
                        <c:v>45085.09432384259</c:v>
                      </c:pt>
                      <c:pt idx="9687">
                        <c:v>45085.104740567127</c:v>
                      </c:pt>
                      <c:pt idx="9688">
                        <c:v>45085.115157291664</c:v>
                      </c:pt>
                      <c:pt idx="9689">
                        <c:v>45085.125574016201</c:v>
                      </c:pt>
                      <c:pt idx="9690">
                        <c:v>45085.135990740739</c:v>
                      </c:pt>
                      <c:pt idx="9691">
                        <c:v>45085.146407465276</c:v>
                      </c:pt>
                      <c:pt idx="9692">
                        <c:v>45085.156824189813</c:v>
                      </c:pt>
                      <c:pt idx="9693">
                        <c:v>45085.16724091435</c:v>
                      </c:pt>
                      <c:pt idx="9694">
                        <c:v>45085.177657638887</c:v>
                      </c:pt>
                      <c:pt idx="9695">
                        <c:v>45085.188074363425</c:v>
                      </c:pt>
                      <c:pt idx="9696">
                        <c:v>45085.198491087962</c:v>
                      </c:pt>
                      <c:pt idx="9697">
                        <c:v>45085.208907812499</c:v>
                      </c:pt>
                      <c:pt idx="9698">
                        <c:v>45085.219324537036</c:v>
                      </c:pt>
                      <c:pt idx="9699">
                        <c:v>45085.229741261574</c:v>
                      </c:pt>
                      <c:pt idx="9700">
                        <c:v>45085.240157986111</c:v>
                      </c:pt>
                      <c:pt idx="9701">
                        <c:v>45085.250574710648</c:v>
                      </c:pt>
                      <c:pt idx="9702">
                        <c:v>45085.260991435185</c:v>
                      </c:pt>
                      <c:pt idx="9703">
                        <c:v>45085.271408159722</c:v>
                      </c:pt>
                      <c:pt idx="9704">
                        <c:v>45085.28182488426</c:v>
                      </c:pt>
                      <c:pt idx="9705">
                        <c:v>45085.292241608797</c:v>
                      </c:pt>
                      <c:pt idx="9706">
                        <c:v>45085.302658333334</c:v>
                      </c:pt>
                      <c:pt idx="9707">
                        <c:v>45085.313075057871</c:v>
                      </c:pt>
                      <c:pt idx="9708">
                        <c:v>45085.323491782408</c:v>
                      </c:pt>
                      <c:pt idx="9709">
                        <c:v>45085.333908506946</c:v>
                      </c:pt>
                      <c:pt idx="9710">
                        <c:v>45085.344325231483</c:v>
                      </c:pt>
                      <c:pt idx="9711">
                        <c:v>45085.35474195602</c:v>
                      </c:pt>
                      <c:pt idx="9712">
                        <c:v>45085.365158680557</c:v>
                      </c:pt>
                      <c:pt idx="9713">
                        <c:v>45085.375575405094</c:v>
                      </c:pt>
                      <c:pt idx="9714">
                        <c:v>45085.385992129632</c:v>
                      </c:pt>
                      <c:pt idx="9715">
                        <c:v>45085.396408854169</c:v>
                      </c:pt>
                      <c:pt idx="9716">
                        <c:v>45085.406825578706</c:v>
                      </c:pt>
                      <c:pt idx="9717">
                        <c:v>45085.417242303243</c:v>
                      </c:pt>
                      <c:pt idx="9718">
                        <c:v>45085.42765902778</c:v>
                      </c:pt>
                      <c:pt idx="9719">
                        <c:v>45085.438075752318</c:v>
                      </c:pt>
                      <c:pt idx="9720">
                        <c:v>45085.448492476855</c:v>
                      </c:pt>
                      <c:pt idx="9721">
                        <c:v>45085.458909201392</c:v>
                      </c:pt>
                      <c:pt idx="9722">
                        <c:v>45085.469325925929</c:v>
                      </c:pt>
                      <c:pt idx="9723">
                        <c:v>45085.479742650467</c:v>
                      </c:pt>
                      <c:pt idx="9724">
                        <c:v>45085.490159374996</c:v>
                      </c:pt>
                      <c:pt idx="9725">
                        <c:v>45085.500576099534</c:v>
                      </c:pt>
                      <c:pt idx="9726">
                        <c:v>45085.510992824071</c:v>
                      </c:pt>
                      <c:pt idx="9727">
                        <c:v>45085.521409548608</c:v>
                      </c:pt>
                      <c:pt idx="9728">
                        <c:v>45085.531826273145</c:v>
                      </c:pt>
                      <c:pt idx="9729">
                        <c:v>45085.542242997682</c:v>
                      </c:pt>
                      <c:pt idx="9730">
                        <c:v>45085.55265972222</c:v>
                      </c:pt>
                      <c:pt idx="9731">
                        <c:v>45085.563076446757</c:v>
                      </c:pt>
                      <c:pt idx="9732">
                        <c:v>45085.573493171294</c:v>
                      </c:pt>
                      <c:pt idx="9733">
                        <c:v>45085.583909895831</c:v>
                      </c:pt>
                      <c:pt idx="9734">
                        <c:v>45085.594326620369</c:v>
                      </c:pt>
                      <c:pt idx="9735">
                        <c:v>45085.604743344906</c:v>
                      </c:pt>
                      <c:pt idx="9736">
                        <c:v>45085.615160069443</c:v>
                      </c:pt>
                      <c:pt idx="9737">
                        <c:v>45085.62557679398</c:v>
                      </c:pt>
                      <c:pt idx="9738">
                        <c:v>45085.635993518517</c:v>
                      </c:pt>
                      <c:pt idx="9739">
                        <c:v>45085.646410243055</c:v>
                      </c:pt>
                      <c:pt idx="9740">
                        <c:v>45085.656826967592</c:v>
                      </c:pt>
                      <c:pt idx="9741">
                        <c:v>45085.667243692129</c:v>
                      </c:pt>
                      <c:pt idx="9742">
                        <c:v>45085.677660416666</c:v>
                      </c:pt>
                      <c:pt idx="9743">
                        <c:v>45085.688077141203</c:v>
                      </c:pt>
                      <c:pt idx="9744">
                        <c:v>45085.698493865741</c:v>
                      </c:pt>
                      <c:pt idx="9745">
                        <c:v>45085.708910590278</c:v>
                      </c:pt>
                      <c:pt idx="9746">
                        <c:v>45085.719327314815</c:v>
                      </c:pt>
                      <c:pt idx="9747">
                        <c:v>45085.729744039352</c:v>
                      </c:pt>
                      <c:pt idx="9748">
                        <c:v>45085.740160763889</c:v>
                      </c:pt>
                      <c:pt idx="9749">
                        <c:v>45085.750577488427</c:v>
                      </c:pt>
                      <c:pt idx="9750">
                        <c:v>45085.760994212964</c:v>
                      </c:pt>
                      <c:pt idx="9751">
                        <c:v>45085.771410937501</c:v>
                      </c:pt>
                      <c:pt idx="9752">
                        <c:v>45085.781827662038</c:v>
                      </c:pt>
                      <c:pt idx="9753">
                        <c:v>45085.792244386575</c:v>
                      </c:pt>
                      <c:pt idx="9754">
                        <c:v>45085.802661111113</c:v>
                      </c:pt>
                      <c:pt idx="9755">
                        <c:v>45085.81307783565</c:v>
                      </c:pt>
                      <c:pt idx="9756">
                        <c:v>45085.823494560187</c:v>
                      </c:pt>
                      <c:pt idx="9757">
                        <c:v>45085.833911284724</c:v>
                      </c:pt>
                      <c:pt idx="9758">
                        <c:v>45085.844328009262</c:v>
                      </c:pt>
                      <c:pt idx="9759">
                        <c:v>45085.854744733799</c:v>
                      </c:pt>
                      <c:pt idx="9760">
                        <c:v>45085.865161458336</c:v>
                      </c:pt>
                      <c:pt idx="9761">
                        <c:v>45085.875578182873</c:v>
                      </c:pt>
                      <c:pt idx="9762">
                        <c:v>45085.88599490741</c:v>
                      </c:pt>
                      <c:pt idx="9763">
                        <c:v>45085.896411631948</c:v>
                      </c:pt>
                      <c:pt idx="9764">
                        <c:v>45085.906828356485</c:v>
                      </c:pt>
                      <c:pt idx="9765">
                        <c:v>45085.917245081022</c:v>
                      </c:pt>
                      <c:pt idx="9766">
                        <c:v>45085.927661805559</c:v>
                      </c:pt>
                      <c:pt idx="9767">
                        <c:v>45085.938078530089</c:v>
                      </c:pt>
                      <c:pt idx="9768">
                        <c:v>45085.948495254626</c:v>
                      </c:pt>
                      <c:pt idx="9769">
                        <c:v>45085.958911979164</c:v>
                      </c:pt>
                      <c:pt idx="9770">
                        <c:v>45085.969328703701</c:v>
                      </c:pt>
                      <c:pt idx="9771">
                        <c:v>45085.979745428238</c:v>
                      </c:pt>
                      <c:pt idx="9772">
                        <c:v>45085.990162152775</c:v>
                      </c:pt>
                      <c:pt idx="9773">
                        <c:v>45086.000578877312</c:v>
                      </c:pt>
                      <c:pt idx="9774">
                        <c:v>45086.01099560185</c:v>
                      </c:pt>
                      <c:pt idx="9775">
                        <c:v>45086.021412326387</c:v>
                      </c:pt>
                      <c:pt idx="9776">
                        <c:v>45086.031829050924</c:v>
                      </c:pt>
                      <c:pt idx="9777">
                        <c:v>45086.042245775461</c:v>
                      </c:pt>
                      <c:pt idx="9778">
                        <c:v>45086.052662499998</c:v>
                      </c:pt>
                      <c:pt idx="9779">
                        <c:v>45086.063079224536</c:v>
                      </c:pt>
                      <c:pt idx="9780">
                        <c:v>45086.073495949073</c:v>
                      </c:pt>
                      <c:pt idx="9781">
                        <c:v>45086.08391267361</c:v>
                      </c:pt>
                      <c:pt idx="9782">
                        <c:v>45086.094329398147</c:v>
                      </c:pt>
                      <c:pt idx="9783">
                        <c:v>45086.104746122684</c:v>
                      </c:pt>
                      <c:pt idx="9784">
                        <c:v>45086.115162847222</c:v>
                      </c:pt>
                      <c:pt idx="9785">
                        <c:v>45086.125579571759</c:v>
                      </c:pt>
                      <c:pt idx="9786">
                        <c:v>45086.135996296296</c:v>
                      </c:pt>
                      <c:pt idx="9787">
                        <c:v>45086.146413020833</c:v>
                      </c:pt>
                      <c:pt idx="9788">
                        <c:v>45086.15682974537</c:v>
                      </c:pt>
                      <c:pt idx="9789">
                        <c:v>45086.167246469908</c:v>
                      </c:pt>
                      <c:pt idx="9790">
                        <c:v>45086.177663194445</c:v>
                      </c:pt>
                      <c:pt idx="9791">
                        <c:v>45086.188079918982</c:v>
                      </c:pt>
                      <c:pt idx="9792">
                        <c:v>45086.198496643519</c:v>
                      </c:pt>
                      <c:pt idx="9793">
                        <c:v>45086.208913368057</c:v>
                      </c:pt>
                      <c:pt idx="9794">
                        <c:v>45086.219330092594</c:v>
                      </c:pt>
                      <c:pt idx="9795">
                        <c:v>45086.229746817131</c:v>
                      </c:pt>
                      <c:pt idx="9796">
                        <c:v>45086.240163541668</c:v>
                      </c:pt>
                      <c:pt idx="9797">
                        <c:v>45086.250580266205</c:v>
                      </c:pt>
                      <c:pt idx="9798">
                        <c:v>45086.260996990743</c:v>
                      </c:pt>
                      <c:pt idx="9799">
                        <c:v>45086.27141371528</c:v>
                      </c:pt>
                      <c:pt idx="9800">
                        <c:v>45086.281830439817</c:v>
                      </c:pt>
                      <c:pt idx="9801">
                        <c:v>45086.292247164354</c:v>
                      </c:pt>
                      <c:pt idx="9802">
                        <c:v>45086.302663888891</c:v>
                      </c:pt>
                      <c:pt idx="9803">
                        <c:v>45086.313080613429</c:v>
                      </c:pt>
                      <c:pt idx="9804">
                        <c:v>45086.323497337966</c:v>
                      </c:pt>
                      <c:pt idx="9805">
                        <c:v>45086.333914062503</c:v>
                      </c:pt>
                      <c:pt idx="9806">
                        <c:v>45086.34433078704</c:v>
                      </c:pt>
                      <c:pt idx="9807">
                        <c:v>45086.354747511577</c:v>
                      </c:pt>
                      <c:pt idx="9808">
                        <c:v>45086.365164236115</c:v>
                      </c:pt>
                      <c:pt idx="9809">
                        <c:v>45086.375580960645</c:v>
                      </c:pt>
                      <c:pt idx="9810">
                        <c:v>45086.385997685182</c:v>
                      </c:pt>
                      <c:pt idx="9811">
                        <c:v>45086.396414409719</c:v>
                      </c:pt>
                      <c:pt idx="9812">
                        <c:v>45086.406831134256</c:v>
                      </c:pt>
                      <c:pt idx="9813">
                        <c:v>45086.417247858793</c:v>
                      </c:pt>
                      <c:pt idx="9814">
                        <c:v>45086.427664583331</c:v>
                      </c:pt>
                      <c:pt idx="9815">
                        <c:v>45086.438081307868</c:v>
                      </c:pt>
                      <c:pt idx="9816">
                        <c:v>45086.448498032405</c:v>
                      </c:pt>
                      <c:pt idx="9817">
                        <c:v>45086.458914756942</c:v>
                      </c:pt>
                      <c:pt idx="9818">
                        <c:v>45086.469331481479</c:v>
                      </c:pt>
                      <c:pt idx="9819">
                        <c:v>45086.479748206017</c:v>
                      </c:pt>
                      <c:pt idx="9820">
                        <c:v>45086.490164930554</c:v>
                      </c:pt>
                      <c:pt idx="9821">
                        <c:v>45086.500581655091</c:v>
                      </c:pt>
                      <c:pt idx="9822">
                        <c:v>45086.510998379628</c:v>
                      </c:pt>
                      <c:pt idx="9823">
                        <c:v>45086.521415104165</c:v>
                      </c:pt>
                      <c:pt idx="9824">
                        <c:v>45086.531831828703</c:v>
                      </c:pt>
                      <c:pt idx="9825">
                        <c:v>45086.54224855324</c:v>
                      </c:pt>
                      <c:pt idx="9826">
                        <c:v>45086.552665277777</c:v>
                      </c:pt>
                      <c:pt idx="9827">
                        <c:v>45086.563082002314</c:v>
                      </c:pt>
                      <c:pt idx="9828">
                        <c:v>45086.573498726852</c:v>
                      </c:pt>
                      <c:pt idx="9829">
                        <c:v>45086.583915451389</c:v>
                      </c:pt>
                      <c:pt idx="9830">
                        <c:v>45086.594332175926</c:v>
                      </c:pt>
                      <c:pt idx="9831">
                        <c:v>45086.604748900463</c:v>
                      </c:pt>
                      <c:pt idx="9832">
                        <c:v>45086.615165625</c:v>
                      </c:pt>
                      <c:pt idx="9833">
                        <c:v>45086.625582349538</c:v>
                      </c:pt>
                      <c:pt idx="9834">
                        <c:v>45086.635999074075</c:v>
                      </c:pt>
                      <c:pt idx="9835">
                        <c:v>45086.646415798612</c:v>
                      </c:pt>
                      <c:pt idx="9836">
                        <c:v>45086.656832523149</c:v>
                      </c:pt>
                      <c:pt idx="9837">
                        <c:v>45086.667249247686</c:v>
                      </c:pt>
                      <c:pt idx="9838">
                        <c:v>45086.677665972224</c:v>
                      </c:pt>
                      <c:pt idx="9839">
                        <c:v>45086.688082696761</c:v>
                      </c:pt>
                      <c:pt idx="9840">
                        <c:v>45086.698499421298</c:v>
                      </c:pt>
                      <c:pt idx="9841">
                        <c:v>45086.708916145835</c:v>
                      </c:pt>
                      <c:pt idx="9842">
                        <c:v>45086.719332870372</c:v>
                      </c:pt>
                      <c:pt idx="9843">
                        <c:v>45086.72974959491</c:v>
                      </c:pt>
                      <c:pt idx="9844">
                        <c:v>45086.740166319447</c:v>
                      </c:pt>
                      <c:pt idx="9845">
                        <c:v>45086.750583043984</c:v>
                      </c:pt>
                      <c:pt idx="9846">
                        <c:v>45086.760999768521</c:v>
                      </c:pt>
                      <c:pt idx="9847">
                        <c:v>45086.771416493058</c:v>
                      </c:pt>
                      <c:pt idx="9848">
                        <c:v>45086.781833217596</c:v>
                      </c:pt>
                      <c:pt idx="9849">
                        <c:v>45086.792249942133</c:v>
                      </c:pt>
                      <c:pt idx="9850">
                        <c:v>45086.80266666667</c:v>
                      </c:pt>
                      <c:pt idx="9851">
                        <c:v>45086.8130833912</c:v>
                      </c:pt>
                      <c:pt idx="9852">
                        <c:v>45086.823500115737</c:v>
                      </c:pt>
                      <c:pt idx="9853">
                        <c:v>45086.833916840274</c:v>
                      </c:pt>
                      <c:pt idx="9854">
                        <c:v>45086.844333564812</c:v>
                      </c:pt>
                      <c:pt idx="9855">
                        <c:v>45086.854750289349</c:v>
                      </c:pt>
                      <c:pt idx="9856">
                        <c:v>45086.865167013886</c:v>
                      </c:pt>
                      <c:pt idx="9857">
                        <c:v>45086.875583738423</c:v>
                      </c:pt>
                      <c:pt idx="9858">
                        <c:v>45086.886000462961</c:v>
                      </c:pt>
                      <c:pt idx="9859">
                        <c:v>45086.896417187498</c:v>
                      </c:pt>
                      <c:pt idx="9860">
                        <c:v>45086.906833912035</c:v>
                      </c:pt>
                      <c:pt idx="9861">
                        <c:v>45086.917250636572</c:v>
                      </c:pt>
                      <c:pt idx="9862">
                        <c:v>45086.927667361109</c:v>
                      </c:pt>
                      <c:pt idx="9863">
                        <c:v>45086.938084085647</c:v>
                      </c:pt>
                      <c:pt idx="9864">
                        <c:v>45086.948500810184</c:v>
                      </c:pt>
                      <c:pt idx="9865">
                        <c:v>45086.958917534721</c:v>
                      </c:pt>
                      <c:pt idx="9866">
                        <c:v>45086.969334259258</c:v>
                      </c:pt>
                      <c:pt idx="9867">
                        <c:v>45086.979750983795</c:v>
                      </c:pt>
                      <c:pt idx="9868">
                        <c:v>45086.990167708333</c:v>
                      </c:pt>
                      <c:pt idx="9869">
                        <c:v>45087.00058443287</c:v>
                      </c:pt>
                      <c:pt idx="9870">
                        <c:v>45087.011001157407</c:v>
                      </c:pt>
                      <c:pt idx="9871">
                        <c:v>45087.021417881944</c:v>
                      </c:pt>
                      <c:pt idx="9872">
                        <c:v>45087.031834606481</c:v>
                      </c:pt>
                      <c:pt idx="9873">
                        <c:v>45087.042251331019</c:v>
                      </c:pt>
                      <c:pt idx="9874">
                        <c:v>45087.052668055556</c:v>
                      </c:pt>
                      <c:pt idx="9875">
                        <c:v>45087.063084780093</c:v>
                      </c:pt>
                      <c:pt idx="9876">
                        <c:v>45087.07350150463</c:v>
                      </c:pt>
                      <c:pt idx="9877">
                        <c:v>45087.083918229167</c:v>
                      </c:pt>
                      <c:pt idx="9878">
                        <c:v>45087.094334953705</c:v>
                      </c:pt>
                      <c:pt idx="9879">
                        <c:v>45087.104751678242</c:v>
                      </c:pt>
                      <c:pt idx="9880">
                        <c:v>45087.115168402779</c:v>
                      </c:pt>
                      <c:pt idx="9881">
                        <c:v>45087.125585127316</c:v>
                      </c:pt>
                      <c:pt idx="9882">
                        <c:v>45087.136001851854</c:v>
                      </c:pt>
                      <c:pt idx="9883">
                        <c:v>45087.146418576391</c:v>
                      </c:pt>
                      <c:pt idx="9884">
                        <c:v>45087.156835300928</c:v>
                      </c:pt>
                      <c:pt idx="9885">
                        <c:v>45087.167252025465</c:v>
                      </c:pt>
                      <c:pt idx="9886">
                        <c:v>45087.177668750002</c:v>
                      </c:pt>
                      <c:pt idx="9887">
                        <c:v>45087.18808547454</c:v>
                      </c:pt>
                      <c:pt idx="9888">
                        <c:v>45087.198502199077</c:v>
                      </c:pt>
                      <c:pt idx="9889">
                        <c:v>45087.208918923614</c:v>
                      </c:pt>
                      <c:pt idx="9890">
                        <c:v>45087.219335648151</c:v>
                      </c:pt>
                      <c:pt idx="9891">
                        <c:v>45087.229752372688</c:v>
                      </c:pt>
                      <c:pt idx="9892">
                        <c:v>45087.240169097226</c:v>
                      </c:pt>
                      <c:pt idx="9893">
                        <c:v>45087.250585821763</c:v>
                      </c:pt>
                      <c:pt idx="9894">
                        <c:v>45087.261002546293</c:v>
                      </c:pt>
                      <c:pt idx="9895">
                        <c:v>45087.27141927083</c:v>
                      </c:pt>
                      <c:pt idx="9896">
                        <c:v>45087.281835995367</c:v>
                      </c:pt>
                      <c:pt idx="9897">
                        <c:v>45087.292252719904</c:v>
                      </c:pt>
                      <c:pt idx="9898">
                        <c:v>45087.302669444442</c:v>
                      </c:pt>
                      <c:pt idx="9899">
                        <c:v>45087.313086168979</c:v>
                      </c:pt>
                      <c:pt idx="9900">
                        <c:v>45087.323502893516</c:v>
                      </c:pt>
                      <c:pt idx="9901">
                        <c:v>45087.333919618053</c:v>
                      </c:pt>
                      <c:pt idx="9902">
                        <c:v>45087.34433634259</c:v>
                      </c:pt>
                      <c:pt idx="9903">
                        <c:v>45087.354753067128</c:v>
                      </c:pt>
                      <c:pt idx="9904">
                        <c:v>45087.365169791665</c:v>
                      </c:pt>
                      <c:pt idx="9905">
                        <c:v>45087.375586516202</c:v>
                      </c:pt>
                      <c:pt idx="9906">
                        <c:v>45087.386003240739</c:v>
                      </c:pt>
                      <c:pt idx="9907">
                        <c:v>45087.396419965276</c:v>
                      </c:pt>
                      <c:pt idx="9908">
                        <c:v>45087.406836689814</c:v>
                      </c:pt>
                      <c:pt idx="9909">
                        <c:v>45087.417253414351</c:v>
                      </c:pt>
                      <c:pt idx="9910">
                        <c:v>45087.427670138888</c:v>
                      </c:pt>
                      <c:pt idx="9911">
                        <c:v>45087.438086863425</c:v>
                      </c:pt>
                      <c:pt idx="9912">
                        <c:v>45087.448503587962</c:v>
                      </c:pt>
                      <c:pt idx="9913">
                        <c:v>45087.4589203125</c:v>
                      </c:pt>
                      <c:pt idx="9914">
                        <c:v>45087.469337037037</c:v>
                      </c:pt>
                      <c:pt idx="9915">
                        <c:v>45087.479753761574</c:v>
                      </c:pt>
                      <c:pt idx="9916">
                        <c:v>45087.490170486111</c:v>
                      </c:pt>
                      <c:pt idx="9917">
                        <c:v>45087.500587210649</c:v>
                      </c:pt>
                      <c:pt idx="9918">
                        <c:v>45087.511003935186</c:v>
                      </c:pt>
                      <c:pt idx="9919">
                        <c:v>45087.521420659723</c:v>
                      </c:pt>
                      <c:pt idx="9920">
                        <c:v>45087.53183738426</c:v>
                      </c:pt>
                      <c:pt idx="9921">
                        <c:v>45087.542254108797</c:v>
                      </c:pt>
                      <c:pt idx="9922">
                        <c:v>45087.552670833335</c:v>
                      </c:pt>
                      <c:pt idx="9923">
                        <c:v>45087.563087557872</c:v>
                      </c:pt>
                      <c:pt idx="9924">
                        <c:v>45087.573504282409</c:v>
                      </c:pt>
                      <c:pt idx="9925">
                        <c:v>45087.583921006946</c:v>
                      </c:pt>
                      <c:pt idx="9926">
                        <c:v>45087.594337731483</c:v>
                      </c:pt>
                      <c:pt idx="9927">
                        <c:v>45087.604754456021</c:v>
                      </c:pt>
                      <c:pt idx="9928">
                        <c:v>45087.615171180558</c:v>
                      </c:pt>
                      <c:pt idx="9929">
                        <c:v>45087.625587905095</c:v>
                      </c:pt>
                      <c:pt idx="9930">
                        <c:v>45087.636004629632</c:v>
                      </c:pt>
                      <c:pt idx="9931">
                        <c:v>45087.646421354169</c:v>
                      </c:pt>
                      <c:pt idx="9932">
                        <c:v>45087.656838078707</c:v>
                      </c:pt>
                      <c:pt idx="9933">
                        <c:v>45087.667254803244</c:v>
                      </c:pt>
                      <c:pt idx="9934">
                        <c:v>45087.677671527781</c:v>
                      </c:pt>
                      <c:pt idx="9935">
                        <c:v>45087.688088252318</c:v>
                      </c:pt>
                      <c:pt idx="9936">
                        <c:v>45087.698504976855</c:v>
                      </c:pt>
                      <c:pt idx="9937">
                        <c:v>45087.708921701385</c:v>
                      </c:pt>
                      <c:pt idx="9938">
                        <c:v>45087.719338425923</c:v>
                      </c:pt>
                      <c:pt idx="9939">
                        <c:v>45087.72975515046</c:v>
                      </c:pt>
                      <c:pt idx="9940">
                        <c:v>45087.740171874997</c:v>
                      </c:pt>
                      <c:pt idx="9941">
                        <c:v>45087.750588599534</c:v>
                      </c:pt>
                      <c:pt idx="9942">
                        <c:v>45087.761005324071</c:v>
                      </c:pt>
                      <c:pt idx="9943">
                        <c:v>45087.771422048609</c:v>
                      </c:pt>
                      <c:pt idx="9944">
                        <c:v>45087.781838773146</c:v>
                      </c:pt>
                      <c:pt idx="9945">
                        <c:v>45087.792255497683</c:v>
                      </c:pt>
                      <c:pt idx="9946">
                        <c:v>45087.80267222222</c:v>
                      </c:pt>
                      <c:pt idx="9947">
                        <c:v>45087.813088946757</c:v>
                      </c:pt>
                      <c:pt idx="9948">
                        <c:v>45087.823505671295</c:v>
                      </c:pt>
                      <c:pt idx="9949">
                        <c:v>45087.833922395832</c:v>
                      </c:pt>
                      <c:pt idx="9950">
                        <c:v>45087.844339120369</c:v>
                      </c:pt>
                      <c:pt idx="9951">
                        <c:v>45087.854755844906</c:v>
                      </c:pt>
                      <c:pt idx="9952">
                        <c:v>45087.865172569444</c:v>
                      </c:pt>
                      <c:pt idx="9953">
                        <c:v>45087.875589293981</c:v>
                      </c:pt>
                      <c:pt idx="9954">
                        <c:v>45087.886006018518</c:v>
                      </c:pt>
                      <c:pt idx="9955">
                        <c:v>45087.896422743055</c:v>
                      </c:pt>
                      <c:pt idx="9956">
                        <c:v>45087.906839467592</c:v>
                      </c:pt>
                      <c:pt idx="9957">
                        <c:v>45087.91725619213</c:v>
                      </c:pt>
                      <c:pt idx="9958">
                        <c:v>45087.927672916667</c:v>
                      </c:pt>
                      <c:pt idx="9959">
                        <c:v>45087.938089641204</c:v>
                      </c:pt>
                      <c:pt idx="9960">
                        <c:v>45087.948506365741</c:v>
                      </c:pt>
                      <c:pt idx="9961">
                        <c:v>45087.958923090278</c:v>
                      </c:pt>
                      <c:pt idx="9962">
                        <c:v>45087.969339814816</c:v>
                      </c:pt>
                      <c:pt idx="9963">
                        <c:v>45087.979756539353</c:v>
                      </c:pt>
                      <c:pt idx="9964">
                        <c:v>45087.99017326389</c:v>
                      </c:pt>
                      <c:pt idx="9965">
                        <c:v>45088.000589988427</c:v>
                      </c:pt>
                      <c:pt idx="9966">
                        <c:v>45088.011006712964</c:v>
                      </c:pt>
                      <c:pt idx="9967">
                        <c:v>45088.021423437502</c:v>
                      </c:pt>
                      <c:pt idx="9968">
                        <c:v>45088.031840162039</c:v>
                      </c:pt>
                      <c:pt idx="9969">
                        <c:v>45088.042256886576</c:v>
                      </c:pt>
                      <c:pt idx="9970">
                        <c:v>45088.052673611113</c:v>
                      </c:pt>
                      <c:pt idx="9971">
                        <c:v>45088.06309033565</c:v>
                      </c:pt>
                      <c:pt idx="9972">
                        <c:v>45088.073507060188</c:v>
                      </c:pt>
                      <c:pt idx="9973">
                        <c:v>45088.083923784725</c:v>
                      </c:pt>
                      <c:pt idx="9974">
                        <c:v>45088.094340509262</c:v>
                      </c:pt>
                      <c:pt idx="9975">
                        <c:v>45088.104757233799</c:v>
                      </c:pt>
                      <c:pt idx="9976">
                        <c:v>45088.115173958337</c:v>
                      </c:pt>
                      <c:pt idx="9977">
                        <c:v>45088.125590682874</c:v>
                      </c:pt>
                      <c:pt idx="9978">
                        <c:v>45088.136007407411</c:v>
                      </c:pt>
                      <c:pt idx="9979">
                        <c:v>45088.146424131941</c:v>
                      </c:pt>
                      <c:pt idx="9980">
                        <c:v>45088.156840856478</c:v>
                      </c:pt>
                      <c:pt idx="9981">
                        <c:v>45088.167257581015</c:v>
                      </c:pt>
                      <c:pt idx="9982">
                        <c:v>45088.177674305553</c:v>
                      </c:pt>
                      <c:pt idx="9983">
                        <c:v>45088.18809103009</c:v>
                      </c:pt>
                      <c:pt idx="9984">
                        <c:v>45088.198507754627</c:v>
                      </c:pt>
                      <c:pt idx="9985">
                        <c:v>45088.208924479164</c:v>
                      </c:pt>
                      <c:pt idx="9986">
                        <c:v>45088.219341203701</c:v>
                      </c:pt>
                      <c:pt idx="9987">
                        <c:v>45088.229757928239</c:v>
                      </c:pt>
                      <c:pt idx="9988">
                        <c:v>45088.240174652776</c:v>
                      </c:pt>
                      <c:pt idx="9989">
                        <c:v>45088.250591377313</c:v>
                      </c:pt>
                      <c:pt idx="9990">
                        <c:v>45088.26100810185</c:v>
                      </c:pt>
                      <c:pt idx="9991">
                        <c:v>45088.271424826387</c:v>
                      </c:pt>
                      <c:pt idx="9992">
                        <c:v>45088.281841550925</c:v>
                      </c:pt>
                      <c:pt idx="9993">
                        <c:v>45088.292258275462</c:v>
                      </c:pt>
                      <c:pt idx="9994">
                        <c:v>45088.302674999999</c:v>
                      </c:pt>
                      <c:pt idx="9995">
                        <c:v>45088.313091724536</c:v>
                      </c:pt>
                      <c:pt idx="9996">
                        <c:v>45088.323508449073</c:v>
                      </c:pt>
                      <c:pt idx="9997">
                        <c:v>45088.333925173611</c:v>
                      </c:pt>
                      <c:pt idx="9998">
                        <c:v>45088.344341898148</c:v>
                      </c:pt>
                      <c:pt idx="9999">
                        <c:v>45088.354758622685</c:v>
                      </c:pt>
                      <c:pt idx="10000">
                        <c:v>45088.365175347222</c:v>
                      </c:pt>
                      <c:pt idx="10001">
                        <c:v>45088.375592071759</c:v>
                      </c:pt>
                      <c:pt idx="10002">
                        <c:v>45088.386008796297</c:v>
                      </c:pt>
                      <c:pt idx="10003">
                        <c:v>45088.396425520834</c:v>
                      </c:pt>
                      <c:pt idx="10004">
                        <c:v>45088.406842245371</c:v>
                      </c:pt>
                      <c:pt idx="10005">
                        <c:v>45088.417258969908</c:v>
                      </c:pt>
                      <c:pt idx="10006">
                        <c:v>45088.427675694445</c:v>
                      </c:pt>
                      <c:pt idx="10007">
                        <c:v>45088.438092418983</c:v>
                      </c:pt>
                      <c:pt idx="10008">
                        <c:v>45088.44850914352</c:v>
                      </c:pt>
                      <c:pt idx="10009">
                        <c:v>45088.458925868057</c:v>
                      </c:pt>
                      <c:pt idx="10010">
                        <c:v>45088.469342592594</c:v>
                      </c:pt>
                      <c:pt idx="10011">
                        <c:v>45088.479759317132</c:v>
                      </c:pt>
                      <c:pt idx="10012">
                        <c:v>45088.490176041669</c:v>
                      </c:pt>
                      <c:pt idx="10013">
                        <c:v>45088.500592766206</c:v>
                      </c:pt>
                      <c:pt idx="10014">
                        <c:v>45088.511009490743</c:v>
                      </c:pt>
                      <c:pt idx="10015">
                        <c:v>45088.52142621528</c:v>
                      </c:pt>
                      <c:pt idx="10016">
                        <c:v>45088.531842939818</c:v>
                      </c:pt>
                      <c:pt idx="10017">
                        <c:v>45088.542259664355</c:v>
                      </c:pt>
                      <c:pt idx="10018">
                        <c:v>45088.552676388892</c:v>
                      </c:pt>
                      <c:pt idx="10019">
                        <c:v>45088.563093113429</c:v>
                      </c:pt>
                      <c:pt idx="10020">
                        <c:v>45088.573509837966</c:v>
                      </c:pt>
                      <c:pt idx="10021">
                        <c:v>45088.583926562504</c:v>
                      </c:pt>
                      <c:pt idx="10022">
                        <c:v>45088.594343287034</c:v>
                      </c:pt>
                      <c:pt idx="10023">
                        <c:v>45088.604760011571</c:v>
                      </c:pt>
                      <c:pt idx="10024">
                        <c:v>45088.615176736108</c:v>
                      </c:pt>
                      <c:pt idx="10025">
                        <c:v>45088.625593460645</c:v>
                      </c:pt>
                      <c:pt idx="10026">
                        <c:v>45088.636010185182</c:v>
                      </c:pt>
                      <c:pt idx="10027">
                        <c:v>45088.64642690972</c:v>
                      </c:pt>
                      <c:pt idx="10028">
                        <c:v>45088.656843634257</c:v>
                      </c:pt>
                      <c:pt idx="10029">
                        <c:v>45088.667260358794</c:v>
                      </c:pt>
                      <c:pt idx="10030">
                        <c:v>45088.677677083331</c:v>
                      </c:pt>
                      <c:pt idx="10031">
                        <c:v>45088.688093807868</c:v>
                      </c:pt>
                      <c:pt idx="10032">
                        <c:v>45088.698510532406</c:v>
                      </c:pt>
                      <c:pt idx="10033">
                        <c:v>45088.708927256943</c:v>
                      </c:pt>
                      <c:pt idx="10034">
                        <c:v>45088.71934398148</c:v>
                      </c:pt>
                      <c:pt idx="10035">
                        <c:v>45088.729760706017</c:v>
                      </c:pt>
                      <c:pt idx="10036">
                        <c:v>45088.740177430554</c:v>
                      </c:pt>
                      <c:pt idx="10037">
                        <c:v>45088.750594155092</c:v>
                      </c:pt>
                      <c:pt idx="10038">
                        <c:v>45088.761010879629</c:v>
                      </c:pt>
                      <c:pt idx="10039">
                        <c:v>45088.771427604166</c:v>
                      </c:pt>
                      <c:pt idx="10040">
                        <c:v>45088.781844328703</c:v>
                      </c:pt>
                      <c:pt idx="10041">
                        <c:v>45088.792261053241</c:v>
                      </c:pt>
                      <c:pt idx="10042">
                        <c:v>45088.802677777778</c:v>
                      </c:pt>
                      <c:pt idx="10043">
                        <c:v>45088.813094502315</c:v>
                      </c:pt>
                      <c:pt idx="10044">
                        <c:v>45088.823511226852</c:v>
                      </c:pt>
                      <c:pt idx="10045">
                        <c:v>45088.833927951389</c:v>
                      </c:pt>
                      <c:pt idx="10046">
                        <c:v>45088.844344675927</c:v>
                      </c:pt>
                      <c:pt idx="10047">
                        <c:v>45088.854761400464</c:v>
                      </c:pt>
                      <c:pt idx="10048">
                        <c:v>45088.865178125001</c:v>
                      </c:pt>
                      <c:pt idx="10049">
                        <c:v>45088.875594849538</c:v>
                      </c:pt>
                      <c:pt idx="10050">
                        <c:v>45088.886011574075</c:v>
                      </c:pt>
                      <c:pt idx="10051">
                        <c:v>45088.896428298613</c:v>
                      </c:pt>
                      <c:pt idx="10052">
                        <c:v>45088.90684502315</c:v>
                      </c:pt>
                      <c:pt idx="10053">
                        <c:v>45088.917261747687</c:v>
                      </c:pt>
                      <c:pt idx="10054">
                        <c:v>45088.927678472224</c:v>
                      </c:pt>
                      <c:pt idx="10055">
                        <c:v>45088.938095196761</c:v>
                      </c:pt>
                      <c:pt idx="10056">
                        <c:v>45088.948511921299</c:v>
                      </c:pt>
                      <c:pt idx="10057">
                        <c:v>45088.958928645836</c:v>
                      </c:pt>
                      <c:pt idx="10058">
                        <c:v>45088.969345370373</c:v>
                      </c:pt>
                      <c:pt idx="10059">
                        <c:v>45088.97976209491</c:v>
                      </c:pt>
                      <c:pt idx="10060">
                        <c:v>45088.990178819447</c:v>
                      </c:pt>
                      <c:pt idx="10061">
                        <c:v>45089.000595543985</c:v>
                      </c:pt>
                      <c:pt idx="10062">
                        <c:v>45089.011012268522</c:v>
                      </c:pt>
                      <c:pt idx="10063">
                        <c:v>45089.021428993059</c:v>
                      </c:pt>
                      <c:pt idx="10064">
                        <c:v>45089.031845717589</c:v>
                      </c:pt>
                      <c:pt idx="10065">
                        <c:v>45089.042262442126</c:v>
                      </c:pt>
                      <c:pt idx="10066">
                        <c:v>45089.052679166663</c:v>
                      </c:pt>
                      <c:pt idx="10067">
                        <c:v>45089.063095891201</c:v>
                      </c:pt>
                      <c:pt idx="10068">
                        <c:v>45089.073512615738</c:v>
                      </c:pt>
                      <c:pt idx="10069">
                        <c:v>45089.083929340275</c:v>
                      </c:pt>
                      <c:pt idx="10070">
                        <c:v>45089.094346064812</c:v>
                      </c:pt>
                      <c:pt idx="10071">
                        <c:v>45089.104762789349</c:v>
                      </c:pt>
                      <c:pt idx="10072">
                        <c:v>45089.115179513887</c:v>
                      </c:pt>
                      <c:pt idx="10073">
                        <c:v>45089.125596238424</c:v>
                      </c:pt>
                      <c:pt idx="10074">
                        <c:v>45089.136012962961</c:v>
                      </c:pt>
                      <c:pt idx="10075">
                        <c:v>45089.146429687498</c:v>
                      </c:pt>
                      <c:pt idx="10076">
                        <c:v>45089.156846412036</c:v>
                      </c:pt>
                      <c:pt idx="10077">
                        <c:v>45089.167263136573</c:v>
                      </c:pt>
                      <c:pt idx="10078">
                        <c:v>45089.17767986111</c:v>
                      </c:pt>
                      <c:pt idx="10079">
                        <c:v>45089.188096585647</c:v>
                      </c:pt>
                      <c:pt idx="10080">
                        <c:v>45089.198513310184</c:v>
                      </c:pt>
                      <c:pt idx="10081">
                        <c:v>45089.208930034722</c:v>
                      </c:pt>
                      <c:pt idx="10082">
                        <c:v>45089.219346759259</c:v>
                      </c:pt>
                      <c:pt idx="10083">
                        <c:v>45089.229763483796</c:v>
                      </c:pt>
                      <c:pt idx="10084">
                        <c:v>45089.240180208333</c:v>
                      </c:pt>
                      <c:pt idx="10085">
                        <c:v>45089.25059693287</c:v>
                      </c:pt>
                      <c:pt idx="10086">
                        <c:v>45089.261013657408</c:v>
                      </c:pt>
                      <c:pt idx="10087">
                        <c:v>45089.271430381945</c:v>
                      </c:pt>
                      <c:pt idx="10088">
                        <c:v>45089.281847106482</c:v>
                      </c:pt>
                      <c:pt idx="10089">
                        <c:v>45089.292263831019</c:v>
                      </c:pt>
                      <c:pt idx="10090">
                        <c:v>45089.302680555556</c:v>
                      </c:pt>
                      <c:pt idx="10091">
                        <c:v>45089.313097280094</c:v>
                      </c:pt>
                      <c:pt idx="10092">
                        <c:v>45089.323514004631</c:v>
                      </c:pt>
                      <c:pt idx="10093">
                        <c:v>45089.333930729168</c:v>
                      </c:pt>
                      <c:pt idx="10094">
                        <c:v>45089.344347453705</c:v>
                      </c:pt>
                      <c:pt idx="10095">
                        <c:v>45089.354764178242</c:v>
                      </c:pt>
                      <c:pt idx="10096">
                        <c:v>45089.36518090278</c:v>
                      </c:pt>
                      <c:pt idx="10097">
                        <c:v>45089.375597627317</c:v>
                      </c:pt>
                      <c:pt idx="10098">
                        <c:v>45089.386014351854</c:v>
                      </c:pt>
                      <c:pt idx="10099">
                        <c:v>45089.396431076391</c:v>
                      </c:pt>
                      <c:pt idx="10100">
                        <c:v>45089.406847800929</c:v>
                      </c:pt>
                      <c:pt idx="10101">
                        <c:v>45089.417264525466</c:v>
                      </c:pt>
                      <c:pt idx="10102">
                        <c:v>45089.427681250003</c:v>
                      </c:pt>
                      <c:pt idx="10103">
                        <c:v>45089.43809797454</c:v>
                      </c:pt>
                      <c:pt idx="10104">
                        <c:v>45089.448514699077</c:v>
                      </c:pt>
                      <c:pt idx="10105">
                        <c:v>45089.458931423615</c:v>
                      </c:pt>
                      <c:pt idx="10106">
                        <c:v>45089.469348148152</c:v>
                      </c:pt>
                      <c:pt idx="10107">
                        <c:v>45089.479764872682</c:v>
                      </c:pt>
                      <c:pt idx="10108">
                        <c:v>45089.490181597219</c:v>
                      </c:pt>
                      <c:pt idx="10109">
                        <c:v>45089.500598321756</c:v>
                      </c:pt>
                      <c:pt idx="10110">
                        <c:v>45089.511015046293</c:v>
                      </c:pt>
                      <c:pt idx="10111">
                        <c:v>45089.521431770831</c:v>
                      </c:pt>
                      <c:pt idx="10112">
                        <c:v>45089.531848495368</c:v>
                      </c:pt>
                      <c:pt idx="10113">
                        <c:v>45089.542265219905</c:v>
                      </c:pt>
                      <c:pt idx="10114">
                        <c:v>45089.552681944442</c:v>
                      </c:pt>
                      <c:pt idx="10115">
                        <c:v>45089.563098668979</c:v>
                      </c:pt>
                      <c:pt idx="10116">
                        <c:v>45089.573515393517</c:v>
                      </c:pt>
                      <c:pt idx="10117">
                        <c:v>45089.583932118054</c:v>
                      </c:pt>
                      <c:pt idx="10118">
                        <c:v>45089.594348842591</c:v>
                      </c:pt>
                      <c:pt idx="10119">
                        <c:v>45089.604765567128</c:v>
                      </c:pt>
                      <c:pt idx="10120">
                        <c:v>45089.615182291665</c:v>
                      </c:pt>
                      <c:pt idx="10121">
                        <c:v>45089.625599016203</c:v>
                      </c:pt>
                      <c:pt idx="10122">
                        <c:v>45089.63601574074</c:v>
                      </c:pt>
                      <c:pt idx="10123">
                        <c:v>45089.646432465277</c:v>
                      </c:pt>
                      <c:pt idx="10124">
                        <c:v>45089.656849189814</c:v>
                      </c:pt>
                      <c:pt idx="10125">
                        <c:v>45089.667265914351</c:v>
                      </c:pt>
                      <c:pt idx="10126">
                        <c:v>45089.677682638889</c:v>
                      </c:pt>
                      <c:pt idx="10127">
                        <c:v>45089.688099363426</c:v>
                      </c:pt>
                      <c:pt idx="10128">
                        <c:v>45089.698516087963</c:v>
                      </c:pt>
                      <c:pt idx="10129">
                        <c:v>45089.7089328125</c:v>
                      </c:pt>
                      <c:pt idx="10130">
                        <c:v>45089.719349537037</c:v>
                      </c:pt>
                      <c:pt idx="10131">
                        <c:v>45089.729766261575</c:v>
                      </c:pt>
                      <c:pt idx="10132">
                        <c:v>45089.740182986112</c:v>
                      </c:pt>
                      <c:pt idx="10133">
                        <c:v>45089.750599710649</c:v>
                      </c:pt>
                      <c:pt idx="10134">
                        <c:v>45089.761016435186</c:v>
                      </c:pt>
                      <c:pt idx="10135">
                        <c:v>45089.771433159724</c:v>
                      </c:pt>
                      <c:pt idx="10136">
                        <c:v>45089.781849884261</c:v>
                      </c:pt>
                      <c:pt idx="10137">
                        <c:v>45089.792266608798</c:v>
                      </c:pt>
                      <c:pt idx="10138">
                        <c:v>45089.802683333335</c:v>
                      </c:pt>
                      <c:pt idx="10139">
                        <c:v>45089.813100057872</c:v>
                      </c:pt>
                      <c:pt idx="10140">
                        <c:v>45089.82351678241</c:v>
                      </c:pt>
                      <c:pt idx="10141">
                        <c:v>45089.833933506947</c:v>
                      </c:pt>
                      <c:pt idx="10142">
                        <c:v>45089.844350231484</c:v>
                      </c:pt>
                      <c:pt idx="10143">
                        <c:v>45089.854766956021</c:v>
                      </c:pt>
                      <c:pt idx="10144">
                        <c:v>45089.865183680558</c:v>
                      </c:pt>
                      <c:pt idx="10145">
                        <c:v>45089.875600405096</c:v>
                      </c:pt>
                      <c:pt idx="10146">
                        <c:v>45089.886017129633</c:v>
                      </c:pt>
                      <c:pt idx="10147">
                        <c:v>45089.89643385417</c:v>
                      </c:pt>
                      <c:pt idx="10148">
                        <c:v>45089.906850578707</c:v>
                      </c:pt>
                      <c:pt idx="10149">
                        <c:v>45089.917267303237</c:v>
                      </c:pt>
                      <c:pt idx="10150">
                        <c:v>45089.927684027774</c:v>
                      </c:pt>
                      <c:pt idx="10151">
                        <c:v>45089.938100752312</c:v>
                      </c:pt>
                      <c:pt idx="10152">
                        <c:v>45089.948517476849</c:v>
                      </c:pt>
                      <c:pt idx="10153">
                        <c:v>45089.958934201386</c:v>
                      </c:pt>
                      <c:pt idx="10154">
                        <c:v>45089.969350925923</c:v>
                      </c:pt>
                      <c:pt idx="10155">
                        <c:v>45089.97976765046</c:v>
                      </c:pt>
                      <c:pt idx="10156">
                        <c:v>45089.990184374998</c:v>
                      </c:pt>
                      <c:pt idx="10157">
                        <c:v>45090.000601099535</c:v>
                      </c:pt>
                      <c:pt idx="10158">
                        <c:v>45090.011017824072</c:v>
                      </c:pt>
                      <c:pt idx="10159">
                        <c:v>45090.021434548609</c:v>
                      </c:pt>
                      <c:pt idx="10160">
                        <c:v>45090.031851273146</c:v>
                      </c:pt>
                      <c:pt idx="10161">
                        <c:v>45090.042267997684</c:v>
                      </c:pt>
                      <c:pt idx="10162">
                        <c:v>45090.052684722221</c:v>
                      </c:pt>
                      <c:pt idx="10163">
                        <c:v>45090.063101446758</c:v>
                      </c:pt>
                      <c:pt idx="10164">
                        <c:v>45090.073518171295</c:v>
                      </c:pt>
                      <c:pt idx="10165">
                        <c:v>45090.083934895832</c:v>
                      </c:pt>
                      <c:pt idx="10166">
                        <c:v>45090.09435162037</c:v>
                      </c:pt>
                      <c:pt idx="10167">
                        <c:v>45090.104768344907</c:v>
                      </c:pt>
                      <c:pt idx="10168">
                        <c:v>45090.115185069444</c:v>
                      </c:pt>
                      <c:pt idx="10169">
                        <c:v>45090.125601793981</c:v>
                      </c:pt>
                      <c:pt idx="10170">
                        <c:v>45090.136018518519</c:v>
                      </c:pt>
                      <c:pt idx="10171">
                        <c:v>45090.146435243056</c:v>
                      </c:pt>
                      <c:pt idx="10172">
                        <c:v>45090.156851967593</c:v>
                      </c:pt>
                      <c:pt idx="10173">
                        <c:v>45090.16726869213</c:v>
                      </c:pt>
                      <c:pt idx="10174">
                        <c:v>45090.177685416667</c:v>
                      </c:pt>
                      <c:pt idx="10175">
                        <c:v>45090.188102141205</c:v>
                      </c:pt>
                      <c:pt idx="10176">
                        <c:v>45090.198518865742</c:v>
                      </c:pt>
                      <c:pt idx="10177">
                        <c:v>45090.208935590279</c:v>
                      </c:pt>
                      <c:pt idx="10178">
                        <c:v>45090.219352314816</c:v>
                      </c:pt>
                      <c:pt idx="10179">
                        <c:v>45090.229769039353</c:v>
                      </c:pt>
                      <c:pt idx="10180">
                        <c:v>45090.240185763891</c:v>
                      </c:pt>
                      <c:pt idx="10181">
                        <c:v>45090.250602488428</c:v>
                      </c:pt>
                      <c:pt idx="10182">
                        <c:v>45090.261019212965</c:v>
                      </c:pt>
                      <c:pt idx="10183">
                        <c:v>45090.271435937502</c:v>
                      </c:pt>
                      <c:pt idx="10184">
                        <c:v>45090.281852662039</c:v>
                      </c:pt>
                      <c:pt idx="10185">
                        <c:v>45090.292269386577</c:v>
                      </c:pt>
                      <c:pt idx="10186">
                        <c:v>45090.302686111114</c:v>
                      </c:pt>
                      <c:pt idx="10187">
                        <c:v>45090.313102835651</c:v>
                      </c:pt>
                      <c:pt idx="10188">
                        <c:v>45090.323519560188</c:v>
                      </c:pt>
                      <c:pt idx="10189">
                        <c:v>45090.333936284725</c:v>
                      </c:pt>
                      <c:pt idx="10190">
                        <c:v>45090.344353009263</c:v>
                      </c:pt>
                      <c:pt idx="10191">
                        <c:v>45090.3547697338</c:v>
                      </c:pt>
                      <c:pt idx="10192">
                        <c:v>45090.36518645833</c:v>
                      </c:pt>
                      <c:pt idx="10193">
                        <c:v>45090.375603182867</c:v>
                      </c:pt>
                      <c:pt idx="10194">
                        <c:v>45090.386019907404</c:v>
                      </c:pt>
                      <c:pt idx="10195">
                        <c:v>45090.396436631941</c:v>
                      </c:pt>
                      <c:pt idx="10196">
                        <c:v>45090.406853356479</c:v>
                      </c:pt>
                      <c:pt idx="10197">
                        <c:v>45090.417270081016</c:v>
                      </c:pt>
                      <c:pt idx="10198">
                        <c:v>45090.427686805553</c:v>
                      </c:pt>
                      <c:pt idx="10199">
                        <c:v>45090.43810353009</c:v>
                      </c:pt>
                      <c:pt idx="10200">
                        <c:v>45090.448520254628</c:v>
                      </c:pt>
                      <c:pt idx="10201">
                        <c:v>45090.458936979165</c:v>
                      </c:pt>
                      <c:pt idx="10202">
                        <c:v>45090.469353703702</c:v>
                      </c:pt>
                      <c:pt idx="10203">
                        <c:v>45090.479770428239</c:v>
                      </c:pt>
                      <c:pt idx="10204">
                        <c:v>45090.490187152776</c:v>
                      </c:pt>
                      <c:pt idx="10205">
                        <c:v>45090.500603877314</c:v>
                      </c:pt>
                      <c:pt idx="10206">
                        <c:v>45090.511020601851</c:v>
                      </c:pt>
                      <c:pt idx="10207">
                        <c:v>45090.521437326388</c:v>
                      </c:pt>
                      <c:pt idx="10208">
                        <c:v>45090.531854050925</c:v>
                      </c:pt>
                      <c:pt idx="10209">
                        <c:v>45090.542270775462</c:v>
                      </c:pt>
                      <c:pt idx="10210">
                        <c:v>45090.5526875</c:v>
                      </c:pt>
                      <c:pt idx="10211">
                        <c:v>45090.563104224537</c:v>
                      </c:pt>
                      <c:pt idx="10212">
                        <c:v>45090.573520949074</c:v>
                      </c:pt>
                      <c:pt idx="10213">
                        <c:v>45090.583937673611</c:v>
                      </c:pt>
                      <c:pt idx="10214">
                        <c:v>45090.594354398148</c:v>
                      </c:pt>
                      <c:pt idx="10215">
                        <c:v>45090.604771122686</c:v>
                      </c:pt>
                      <c:pt idx="10216">
                        <c:v>45090.615187847223</c:v>
                      </c:pt>
                      <c:pt idx="10217">
                        <c:v>45090.62560457176</c:v>
                      </c:pt>
                      <c:pt idx="10218">
                        <c:v>45090.636021296297</c:v>
                      </c:pt>
                      <c:pt idx="10219">
                        <c:v>45090.646438020834</c:v>
                      </c:pt>
                      <c:pt idx="10220">
                        <c:v>45090.656854745372</c:v>
                      </c:pt>
                      <c:pt idx="10221">
                        <c:v>45090.667271469909</c:v>
                      </c:pt>
                      <c:pt idx="10222">
                        <c:v>45090.677688194446</c:v>
                      </c:pt>
                      <c:pt idx="10223">
                        <c:v>45090.688104918983</c:v>
                      </c:pt>
                      <c:pt idx="10224">
                        <c:v>45090.698521643521</c:v>
                      </c:pt>
                      <c:pt idx="10225">
                        <c:v>45090.708938368058</c:v>
                      </c:pt>
                      <c:pt idx="10226">
                        <c:v>45090.719355092595</c:v>
                      </c:pt>
                      <c:pt idx="10227">
                        <c:v>45090.729771817132</c:v>
                      </c:pt>
                      <c:pt idx="10228">
                        <c:v>45090.740188541669</c:v>
                      </c:pt>
                      <c:pt idx="10229">
                        <c:v>45090.750605266207</c:v>
                      </c:pt>
                      <c:pt idx="10230">
                        <c:v>45090.761021990744</c:v>
                      </c:pt>
                      <c:pt idx="10231">
                        <c:v>45090.771438715281</c:v>
                      </c:pt>
                      <c:pt idx="10232">
                        <c:v>45090.781855439818</c:v>
                      </c:pt>
                      <c:pt idx="10233">
                        <c:v>45090.792272164355</c:v>
                      </c:pt>
                      <c:pt idx="10234">
                        <c:v>45090.802688888885</c:v>
                      </c:pt>
                      <c:pt idx="10235">
                        <c:v>45090.813105613423</c:v>
                      </c:pt>
                      <c:pt idx="10236">
                        <c:v>45090.82352233796</c:v>
                      </c:pt>
                      <c:pt idx="10237">
                        <c:v>45090.833939062497</c:v>
                      </c:pt>
                      <c:pt idx="10238">
                        <c:v>45090.844355787034</c:v>
                      </c:pt>
                      <c:pt idx="10239">
                        <c:v>45090.854772511571</c:v>
                      </c:pt>
                      <c:pt idx="10240">
                        <c:v>45090.865189236109</c:v>
                      </c:pt>
                      <c:pt idx="10241">
                        <c:v>45090.875605960646</c:v>
                      </c:pt>
                      <c:pt idx="10242">
                        <c:v>45090.886022685183</c:v>
                      </c:pt>
                      <c:pt idx="10243">
                        <c:v>45090.89643940972</c:v>
                      </c:pt>
                      <c:pt idx="10244">
                        <c:v>45090.906856134257</c:v>
                      </c:pt>
                      <c:pt idx="10245">
                        <c:v>45090.917272858795</c:v>
                      </c:pt>
                      <c:pt idx="10246">
                        <c:v>45090.927689583332</c:v>
                      </c:pt>
                      <c:pt idx="10247">
                        <c:v>45090.938106307869</c:v>
                      </c:pt>
                      <c:pt idx="10248">
                        <c:v>45090.948523032406</c:v>
                      </c:pt>
                      <c:pt idx="10249">
                        <c:v>45090.958939756943</c:v>
                      </c:pt>
                      <c:pt idx="10250">
                        <c:v>45090.969356481481</c:v>
                      </c:pt>
                      <c:pt idx="10251">
                        <c:v>45090.979773206018</c:v>
                      </c:pt>
                      <c:pt idx="10252">
                        <c:v>45090.990189930555</c:v>
                      </c:pt>
                      <c:pt idx="10253">
                        <c:v>45091.000606655092</c:v>
                      </c:pt>
                      <c:pt idx="10254">
                        <c:v>45091.011023379629</c:v>
                      </c:pt>
                      <c:pt idx="10255">
                        <c:v>45091.021440104167</c:v>
                      </c:pt>
                      <c:pt idx="10256">
                        <c:v>45091.031856828704</c:v>
                      </c:pt>
                      <c:pt idx="10257">
                        <c:v>45091.042273553241</c:v>
                      </c:pt>
                      <c:pt idx="10258">
                        <c:v>45091.052690277778</c:v>
                      </c:pt>
                      <c:pt idx="10259">
                        <c:v>45091.063107002316</c:v>
                      </c:pt>
                      <c:pt idx="10260">
                        <c:v>45091.073523726853</c:v>
                      </c:pt>
                      <c:pt idx="10261">
                        <c:v>45091.08394045139</c:v>
                      </c:pt>
                      <c:pt idx="10262">
                        <c:v>45091.094357175927</c:v>
                      </c:pt>
                      <c:pt idx="10263">
                        <c:v>45091.104773900464</c:v>
                      </c:pt>
                      <c:pt idx="10264">
                        <c:v>45091.115190625002</c:v>
                      </c:pt>
                      <c:pt idx="10265">
                        <c:v>45091.125607349539</c:v>
                      </c:pt>
                      <c:pt idx="10266">
                        <c:v>45091.136024074076</c:v>
                      </c:pt>
                      <c:pt idx="10267">
                        <c:v>45091.146440798613</c:v>
                      </c:pt>
                      <c:pt idx="10268">
                        <c:v>45091.15685752315</c:v>
                      </c:pt>
                      <c:pt idx="10269">
                        <c:v>45091.167274247688</c:v>
                      </c:pt>
                      <c:pt idx="10270">
                        <c:v>45091.177690972225</c:v>
                      </c:pt>
                      <c:pt idx="10271">
                        <c:v>45091.188107696762</c:v>
                      </c:pt>
                      <c:pt idx="10272">
                        <c:v>45091.198524421299</c:v>
                      </c:pt>
                      <c:pt idx="10273">
                        <c:v>45091.208941145836</c:v>
                      </c:pt>
                      <c:pt idx="10274">
                        <c:v>45091.219357870374</c:v>
                      </c:pt>
                      <c:pt idx="10275">
                        <c:v>45091.229774594911</c:v>
                      </c:pt>
                      <c:pt idx="10276">
                        <c:v>45091.240191319448</c:v>
                      </c:pt>
                      <c:pt idx="10277">
                        <c:v>45091.250608043978</c:v>
                      </c:pt>
                      <c:pt idx="10278">
                        <c:v>45091.261024768515</c:v>
                      </c:pt>
                      <c:pt idx="10279">
                        <c:v>45091.271441493052</c:v>
                      </c:pt>
                      <c:pt idx="10280">
                        <c:v>45091.28185821759</c:v>
                      </c:pt>
                      <c:pt idx="10281">
                        <c:v>45091.292274942127</c:v>
                      </c:pt>
                      <c:pt idx="10282">
                        <c:v>45091.302691666664</c:v>
                      </c:pt>
                      <c:pt idx="10283">
                        <c:v>45091.313108391201</c:v>
                      </c:pt>
                      <c:pt idx="10284">
                        <c:v>45091.323525115738</c:v>
                      </c:pt>
                      <c:pt idx="10285">
                        <c:v>45091.333941840276</c:v>
                      </c:pt>
                      <c:pt idx="10286">
                        <c:v>45091.344358564813</c:v>
                      </c:pt>
                      <c:pt idx="10287">
                        <c:v>45091.35477528935</c:v>
                      </c:pt>
                      <c:pt idx="10288">
                        <c:v>45091.365192013887</c:v>
                      </c:pt>
                      <c:pt idx="10289">
                        <c:v>45091.375608738424</c:v>
                      </c:pt>
                      <c:pt idx="10290">
                        <c:v>45091.386025462962</c:v>
                      </c:pt>
                      <c:pt idx="10291">
                        <c:v>45091.396442187499</c:v>
                      </c:pt>
                      <c:pt idx="10292">
                        <c:v>45091.406858912036</c:v>
                      </c:pt>
                      <c:pt idx="10293">
                        <c:v>45091.417275636573</c:v>
                      </c:pt>
                      <c:pt idx="10294">
                        <c:v>45091.427692361111</c:v>
                      </c:pt>
                      <c:pt idx="10295">
                        <c:v>45091.438109085648</c:v>
                      </c:pt>
                      <c:pt idx="10296">
                        <c:v>45091.448525810185</c:v>
                      </c:pt>
                      <c:pt idx="10297">
                        <c:v>45091.458942534722</c:v>
                      </c:pt>
                      <c:pt idx="10298">
                        <c:v>45091.469359259259</c:v>
                      </c:pt>
                      <c:pt idx="10299">
                        <c:v>45091.479775983797</c:v>
                      </c:pt>
                      <c:pt idx="10300">
                        <c:v>45091.490192708334</c:v>
                      </c:pt>
                      <c:pt idx="10301">
                        <c:v>45091.500609432871</c:v>
                      </c:pt>
                      <c:pt idx="10302">
                        <c:v>45091.511026157408</c:v>
                      </c:pt>
                      <c:pt idx="10303">
                        <c:v>45091.521442881945</c:v>
                      </c:pt>
                      <c:pt idx="10304">
                        <c:v>45091.531859606483</c:v>
                      </c:pt>
                      <c:pt idx="10305">
                        <c:v>45091.54227633102</c:v>
                      </c:pt>
                      <c:pt idx="10306">
                        <c:v>45091.552693055557</c:v>
                      </c:pt>
                      <c:pt idx="10307">
                        <c:v>45091.563109780094</c:v>
                      </c:pt>
                      <c:pt idx="10308">
                        <c:v>45091.573526504631</c:v>
                      </c:pt>
                      <c:pt idx="10309">
                        <c:v>45091.583943229169</c:v>
                      </c:pt>
                      <c:pt idx="10310">
                        <c:v>45091.594359953706</c:v>
                      </c:pt>
                      <c:pt idx="10311">
                        <c:v>45091.604776678243</c:v>
                      </c:pt>
                      <c:pt idx="10312">
                        <c:v>45091.61519340278</c:v>
                      </c:pt>
                      <c:pt idx="10313">
                        <c:v>45091.625610127317</c:v>
                      </c:pt>
                      <c:pt idx="10314">
                        <c:v>45091.636026851855</c:v>
                      </c:pt>
                      <c:pt idx="10315">
                        <c:v>45091.646443576392</c:v>
                      </c:pt>
                      <c:pt idx="10316">
                        <c:v>45091.656860300929</c:v>
                      </c:pt>
                      <c:pt idx="10317">
                        <c:v>45091.667277025466</c:v>
                      </c:pt>
                      <c:pt idx="10318">
                        <c:v>45091.677693750004</c:v>
                      </c:pt>
                      <c:pt idx="10319">
                        <c:v>45091.688110474533</c:v>
                      </c:pt>
                      <c:pt idx="10320">
                        <c:v>45091.698527199071</c:v>
                      </c:pt>
                      <c:pt idx="10321">
                        <c:v>45091.708943923608</c:v>
                      </c:pt>
                      <c:pt idx="10322">
                        <c:v>45091.719360648145</c:v>
                      </c:pt>
                      <c:pt idx="10323">
                        <c:v>45091.729777372682</c:v>
                      </c:pt>
                      <c:pt idx="10324">
                        <c:v>45091.74019409722</c:v>
                      </c:pt>
                      <c:pt idx="10325">
                        <c:v>45091.750610821757</c:v>
                      </c:pt>
                      <c:pt idx="10326">
                        <c:v>45091.761027546294</c:v>
                      </c:pt>
                      <c:pt idx="10327">
                        <c:v>45091.771444270831</c:v>
                      </c:pt>
                      <c:pt idx="10328">
                        <c:v>45091.781860995368</c:v>
                      </c:pt>
                      <c:pt idx="10329">
                        <c:v>45091.792277719906</c:v>
                      </c:pt>
                      <c:pt idx="10330">
                        <c:v>45091.802694444443</c:v>
                      </c:pt>
                      <c:pt idx="10331">
                        <c:v>45091.81311116898</c:v>
                      </c:pt>
                      <c:pt idx="10332">
                        <c:v>45091.823527893517</c:v>
                      </c:pt>
                      <c:pt idx="10333">
                        <c:v>45091.833944618054</c:v>
                      </c:pt>
                      <c:pt idx="10334">
                        <c:v>45091.844361342592</c:v>
                      </c:pt>
                      <c:pt idx="10335">
                        <c:v>45091.854778067129</c:v>
                      </c:pt>
                      <c:pt idx="10336">
                        <c:v>45091.865194791666</c:v>
                      </c:pt>
                      <c:pt idx="10337">
                        <c:v>45091.875611516203</c:v>
                      </c:pt>
                      <c:pt idx="10338">
                        <c:v>45091.88602824074</c:v>
                      </c:pt>
                      <c:pt idx="10339">
                        <c:v>45091.896444965278</c:v>
                      </c:pt>
                      <c:pt idx="10340">
                        <c:v>45091.906861689815</c:v>
                      </c:pt>
                      <c:pt idx="10341">
                        <c:v>45091.917278414352</c:v>
                      </c:pt>
                      <c:pt idx="10342">
                        <c:v>45091.927695138889</c:v>
                      </c:pt>
                      <c:pt idx="10343">
                        <c:v>45091.938111863426</c:v>
                      </c:pt>
                      <c:pt idx="10344">
                        <c:v>45091.948528587964</c:v>
                      </c:pt>
                      <c:pt idx="10345">
                        <c:v>45091.958945312501</c:v>
                      </c:pt>
                      <c:pt idx="10346">
                        <c:v>45091.969362037038</c:v>
                      </c:pt>
                      <c:pt idx="10347">
                        <c:v>45091.979778761575</c:v>
                      </c:pt>
                      <c:pt idx="10348">
                        <c:v>45091.990195486112</c:v>
                      </c:pt>
                      <c:pt idx="10349">
                        <c:v>45092.00061221065</c:v>
                      </c:pt>
                      <c:pt idx="10350">
                        <c:v>45092.011028935187</c:v>
                      </c:pt>
                      <c:pt idx="10351">
                        <c:v>45092.021445659724</c:v>
                      </c:pt>
                      <c:pt idx="10352">
                        <c:v>45092.031862384261</c:v>
                      </c:pt>
                      <c:pt idx="10353">
                        <c:v>45092.042279108799</c:v>
                      </c:pt>
                      <c:pt idx="10354">
                        <c:v>45092.052695833336</c:v>
                      </c:pt>
                      <c:pt idx="10355">
                        <c:v>45092.063112557873</c:v>
                      </c:pt>
                      <c:pt idx="10356">
                        <c:v>45092.07352928241</c:v>
                      </c:pt>
                      <c:pt idx="10357">
                        <c:v>45092.083946006947</c:v>
                      </c:pt>
                      <c:pt idx="10358">
                        <c:v>45092.094362731485</c:v>
                      </c:pt>
                      <c:pt idx="10359">
                        <c:v>45092.104779456022</c:v>
                      </c:pt>
                      <c:pt idx="10360">
                        <c:v>45092.115196180559</c:v>
                      </c:pt>
                      <c:pt idx="10361">
                        <c:v>45092.125612905096</c:v>
                      </c:pt>
                      <c:pt idx="10362">
                        <c:v>45092.136029629626</c:v>
                      </c:pt>
                      <c:pt idx="10363">
                        <c:v>45092.146446354163</c:v>
                      </c:pt>
                      <c:pt idx="10364">
                        <c:v>45092.156863078701</c:v>
                      </c:pt>
                      <c:pt idx="10365">
                        <c:v>45092.167279803238</c:v>
                      </c:pt>
                      <c:pt idx="10366">
                        <c:v>45092.177696527775</c:v>
                      </c:pt>
                      <c:pt idx="10367">
                        <c:v>45092.188113252312</c:v>
                      </c:pt>
                      <c:pt idx="10368">
                        <c:v>45092.198529976849</c:v>
                      </c:pt>
                      <c:pt idx="10369">
                        <c:v>45092.208946701387</c:v>
                      </c:pt>
                      <c:pt idx="10370">
                        <c:v>45092.219363425924</c:v>
                      </c:pt>
                      <c:pt idx="10371">
                        <c:v>45092.229780150461</c:v>
                      </c:pt>
                      <c:pt idx="10372">
                        <c:v>45092.240196874998</c:v>
                      </c:pt>
                      <c:pt idx="10373">
                        <c:v>45092.250613599535</c:v>
                      </c:pt>
                      <c:pt idx="10374">
                        <c:v>45092.261030324073</c:v>
                      </c:pt>
                      <c:pt idx="10375">
                        <c:v>45092.27144704861</c:v>
                      </c:pt>
                      <c:pt idx="10376">
                        <c:v>45092.281863773147</c:v>
                      </c:pt>
                      <c:pt idx="10377">
                        <c:v>45092.292280497684</c:v>
                      </c:pt>
                      <c:pt idx="10378">
                        <c:v>45092.302697222221</c:v>
                      </c:pt>
                      <c:pt idx="10379">
                        <c:v>45092.313113946759</c:v>
                      </c:pt>
                      <c:pt idx="10380">
                        <c:v>45092.323530671296</c:v>
                      </c:pt>
                      <c:pt idx="10381">
                        <c:v>45092.333947395833</c:v>
                      </c:pt>
                      <c:pt idx="10382">
                        <c:v>45092.34436412037</c:v>
                      </c:pt>
                      <c:pt idx="10383">
                        <c:v>45092.354780844908</c:v>
                      </c:pt>
                      <c:pt idx="10384">
                        <c:v>45092.365197569445</c:v>
                      </c:pt>
                      <c:pt idx="10385">
                        <c:v>45092.375614293982</c:v>
                      </c:pt>
                      <c:pt idx="10386">
                        <c:v>45092.386031018519</c:v>
                      </c:pt>
                      <c:pt idx="10387">
                        <c:v>45092.396447743056</c:v>
                      </c:pt>
                      <c:pt idx="10388">
                        <c:v>45092.406864467594</c:v>
                      </c:pt>
                      <c:pt idx="10389">
                        <c:v>45092.417281192131</c:v>
                      </c:pt>
                      <c:pt idx="10390">
                        <c:v>45092.427697916668</c:v>
                      </c:pt>
                      <c:pt idx="10391">
                        <c:v>45092.438114641205</c:v>
                      </c:pt>
                      <c:pt idx="10392">
                        <c:v>45092.448531365742</c:v>
                      </c:pt>
                      <c:pt idx="10393">
                        <c:v>45092.45894809028</c:v>
                      </c:pt>
                      <c:pt idx="10394">
                        <c:v>45092.469364814817</c:v>
                      </c:pt>
                      <c:pt idx="10395">
                        <c:v>45092.479781539354</c:v>
                      </c:pt>
                      <c:pt idx="10396">
                        <c:v>45092.490198263891</c:v>
                      </c:pt>
                      <c:pt idx="10397">
                        <c:v>45092.500614988428</c:v>
                      </c:pt>
                      <c:pt idx="10398">
                        <c:v>45092.511031712966</c:v>
                      </c:pt>
                      <c:pt idx="10399">
                        <c:v>45092.521448437503</c:v>
                      </c:pt>
                      <c:pt idx="10400">
                        <c:v>45092.53186516204</c:v>
                      </c:pt>
                      <c:pt idx="10401">
                        <c:v>45092.542281886577</c:v>
                      </c:pt>
                      <c:pt idx="10402">
                        <c:v>45092.552698611114</c:v>
                      </c:pt>
                      <c:pt idx="10403">
                        <c:v>45092.563115335652</c:v>
                      </c:pt>
                      <c:pt idx="10404">
                        <c:v>45092.573532060182</c:v>
                      </c:pt>
                      <c:pt idx="10405">
                        <c:v>45092.583948784719</c:v>
                      </c:pt>
                      <c:pt idx="10406">
                        <c:v>45092.594365509256</c:v>
                      </c:pt>
                      <c:pt idx="10407">
                        <c:v>45092.604782233793</c:v>
                      </c:pt>
                      <c:pt idx="10408">
                        <c:v>45092.61519895833</c:v>
                      </c:pt>
                      <c:pt idx="10409">
                        <c:v>45092.625615682868</c:v>
                      </c:pt>
                      <c:pt idx="10410">
                        <c:v>45092.636032407405</c:v>
                      </c:pt>
                      <c:pt idx="10411">
                        <c:v>45092.646449131942</c:v>
                      </c:pt>
                      <c:pt idx="10412">
                        <c:v>45092.656865856479</c:v>
                      </c:pt>
                      <c:pt idx="10413">
                        <c:v>45092.667282581016</c:v>
                      </c:pt>
                      <c:pt idx="10414">
                        <c:v>45092.677699305554</c:v>
                      </c:pt>
                      <c:pt idx="10415">
                        <c:v>45092.688116030091</c:v>
                      </c:pt>
                      <c:pt idx="10416">
                        <c:v>45092.698532754628</c:v>
                      </c:pt>
                      <c:pt idx="10417">
                        <c:v>45092.708949479165</c:v>
                      </c:pt>
                      <c:pt idx="10418">
                        <c:v>45092.719366203703</c:v>
                      </c:pt>
                      <c:pt idx="10419">
                        <c:v>45092.72978292824</c:v>
                      </c:pt>
                      <c:pt idx="10420">
                        <c:v>45092.740199652777</c:v>
                      </c:pt>
                      <c:pt idx="10421">
                        <c:v>45092.750616377314</c:v>
                      </c:pt>
                      <c:pt idx="10422">
                        <c:v>45092.761033101851</c:v>
                      </c:pt>
                      <c:pt idx="10423">
                        <c:v>45092.771449826389</c:v>
                      </c:pt>
                      <c:pt idx="10424">
                        <c:v>45092.781866550926</c:v>
                      </c:pt>
                      <c:pt idx="10425">
                        <c:v>45092.792283275463</c:v>
                      </c:pt>
                      <c:pt idx="10426">
                        <c:v>45092.8027</c:v>
                      </c:pt>
                      <c:pt idx="10427">
                        <c:v>45092.813116724537</c:v>
                      </c:pt>
                      <c:pt idx="10428">
                        <c:v>45092.823533449075</c:v>
                      </c:pt>
                      <c:pt idx="10429">
                        <c:v>45092.833950173612</c:v>
                      </c:pt>
                      <c:pt idx="10430">
                        <c:v>45092.844366898149</c:v>
                      </c:pt>
                      <c:pt idx="10431">
                        <c:v>45092.854783622686</c:v>
                      </c:pt>
                      <c:pt idx="10432">
                        <c:v>45092.865200347223</c:v>
                      </c:pt>
                      <c:pt idx="10433">
                        <c:v>45092.875617071761</c:v>
                      </c:pt>
                      <c:pt idx="10434">
                        <c:v>45092.886033796298</c:v>
                      </c:pt>
                      <c:pt idx="10435">
                        <c:v>45092.896450520835</c:v>
                      </c:pt>
                      <c:pt idx="10436">
                        <c:v>45092.906867245372</c:v>
                      </c:pt>
                      <c:pt idx="10437">
                        <c:v>45092.917283969909</c:v>
                      </c:pt>
                      <c:pt idx="10438">
                        <c:v>45092.927700694447</c:v>
                      </c:pt>
                      <c:pt idx="10439">
                        <c:v>45092.938117418984</c:v>
                      </c:pt>
                      <c:pt idx="10440">
                        <c:v>45092.948534143521</c:v>
                      </c:pt>
                      <c:pt idx="10441">
                        <c:v>45092.958950868058</c:v>
                      </c:pt>
                      <c:pt idx="10442">
                        <c:v>45092.969367592596</c:v>
                      </c:pt>
                      <c:pt idx="10443">
                        <c:v>45092.979784317133</c:v>
                      </c:pt>
                      <c:pt idx="10444">
                        <c:v>45092.99020104167</c:v>
                      </c:pt>
                      <c:pt idx="10445">
                        <c:v>45093.000617766207</c:v>
                      </c:pt>
                      <c:pt idx="10446">
                        <c:v>45093.011034490744</c:v>
                      </c:pt>
                      <c:pt idx="10447">
                        <c:v>45093.021451215274</c:v>
                      </c:pt>
                      <c:pt idx="10448">
                        <c:v>45093.031867939811</c:v>
                      </c:pt>
                      <c:pt idx="10449">
                        <c:v>45093.042284664349</c:v>
                      </c:pt>
                      <c:pt idx="10450">
                        <c:v>45093.052701388886</c:v>
                      </c:pt>
                      <c:pt idx="10451">
                        <c:v>45093.063118113423</c:v>
                      </c:pt>
                      <c:pt idx="10452">
                        <c:v>45093.07353483796</c:v>
                      </c:pt>
                      <c:pt idx="10453">
                        <c:v>45093.083951562498</c:v>
                      </c:pt>
                      <c:pt idx="10454">
                        <c:v>45093.094368287035</c:v>
                      </c:pt>
                      <c:pt idx="10455">
                        <c:v>45093.104785011572</c:v>
                      </c:pt>
                      <c:pt idx="10456">
                        <c:v>45093.115201736109</c:v>
                      </c:pt>
                      <c:pt idx="10457">
                        <c:v>45093.125618460646</c:v>
                      </c:pt>
                      <c:pt idx="10458">
                        <c:v>45093.136035185184</c:v>
                      </c:pt>
                      <c:pt idx="10459">
                        <c:v>45093.146451909721</c:v>
                      </c:pt>
                      <c:pt idx="10460">
                        <c:v>45093.156868634258</c:v>
                      </c:pt>
                      <c:pt idx="10461">
                        <c:v>45093.167285358795</c:v>
                      </c:pt>
                      <c:pt idx="10462">
                        <c:v>45093.177702083332</c:v>
                      </c:pt>
                      <c:pt idx="10463">
                        <c:v>45093.18811880787</c:v>
                      </c:pt>
                      <c:pt idx="10464">
                        <c:v>45093.198535532407</c:v>
                      </c:pt>
                      <c:pt idx="10465">
                        <c:v>45093.208952256944</c:v>
                      </c:pt>
                      <c:pt idx="10466">
                        <c:v>45093.219368981481</c:v>
                      </c:pt>
                      <c:pt idx="10467">
                        <c:v>45093.229785706018</c:v>
                      </c:pt>
                      <c:pt idx="10468">
                        <c:v>45093.240202430556</c:v>
                      </c:pt>
                      <c:pt idx="10469">
                        <c:v>45093.250619155093</c:v>
                      </c:pt>
                      <c:pt idx="10470">
                        <c:v>45093.26103587963</c:v>
                      </c:pt>
                      <c:pt idx="10471">
                        <c:v>45093.271452604167</c:v>
                      </c:pt>
                      <c:pt idx="10472">
                        <c:v>45093.281869328704</c:v>
                      </c:pt>
                      <c:pt idx="10473">
                        <c:v>45093.292286053242</c:v>
                      </c:pt>
                      <c:pt idx="10474">
                        <c:v>45093.302702777779</c:v>
                      </c:pt>
                      <c:pt idx="10475">
                        <c:v>45093.313119502316</c:v>
                      </c:pt>
                      <c:pt idx="10476">
                        <c:v>45093.323536226853</c:v>
                      </c:pt>
                      <c:pt idx="10477">
                        <c:v>45093.333952951391</c:v>
                      </c:pt>
                      <c:pt idx="10478">
                        <c:v>45093.344369675928</c:v>
                      </c:pt>
                      <c:pt idx="10479">
                        <c:v>45093.354786400465</c:v>
                      </c:pt>
                      <c:pt idx="10480">
                        <c:v>45093.365203125002</c:v>
                      </c:pt>
                      <c:pt idx="10481">
                        <c:v>45093.375619849539</c:v>
                      </c:pt>
                      <c:pt idx="10482">
                        <c:v>45093.386036574077</c:v>
                      </c:pt>
                      <c:pt idx="10483">
                        <c:v>45093.396453298614</c:v>
                      </c:pt>
                      <c:pt idx="10484">
                        <c:v>45093.406870023151</c:v>
                      </c:pt>
                      <c:pt idx="10485">
                        <c:v>45093.417286747688</c:v>
                      </c:pt>
                      <c:pt idx="10486">
                        <c:v>45093.427703472225</c:v>
                      </c:pt>
                      <c:pt idx="10487">
                        <c:v>45093.438120196763</c:v>
                      </c:pt>
                      <c:pt idx="10488">
                        <c:v>45093.4485369213</c:v>
                      </c:pt>
                      <c:pt idx="10489">
                        <c:v>45093.45895364583</c:v>
                      </c:pt>
                      <c:pt idx="10490">
                        <c:v>45093.469370370367</c:v>
                      </c:pt>
                      <c:pt idx="10491">
                        <c:v>45093.479787094904</c:v>
                      </c:pt>
                      <c:pt idx="10492">
                        <c:v>45093.490203819441</c:v>
                      </c:pt>
                      <c:pt idx="10493">
                        <c:v>45093.500620543979</c:v>
                      </c:pt>
                      <c:pt idx="10494">
                        <c:v>45093.511037268516</c:v>
                      </c:pt>
                      <c:pt idx="10495">
                        <c:v>45093.521453993053</c:v>
                      </c:pt>
                      <c:pt idx="10496">
                        <c:v>45093.53187071759</c:v>
                      </c:pt>
                      <c:pt idx="10497">
                        <c:v>45093.542287442127</c:v>
                      </c:pt>
                      <c:pt idx="10498">
                        <c:v>45093.552704166665</c:v>
                      </c:pt>
                      <c:pt idx="10499">
                        <c:v>45093.563120891202</c:v>
                      </c:pt>
                      <c:pt idx="10500">
                        <c:v>45093.573537615739</c:v>
                      </c:pt>
                      <c:pt idx="10501">
                        <c:v>45093.583954340276</c:v>
                      </c:pt>
                      <c:pt idx="10502">
                        <c:v>45093.594371064813</c:v>
                      </c:pt>
                      <c:pt idx="10503">
                        <c:v>45093.604787789351</c:v>
                      </c:pt>
                      <c:pt idx="10504">
                        <c:v>45093.615204513888</c:v>
                      </c:pt>
                      <c:pt idx="10505">
                        <c:v>45093.625621238425</c:v>
                      </c:pt>
                      <c:pt idx="10506">
                        <c:v>45093.636037962962</c:v>
                      </c:pt>
                      <c:pt idx="10507">
                        <c:v>45093.646454687499</c:v>
                      </c:pt>
                      <c:pt idx="10508">
                        <c:v>45093.656871412037</c:v>
                      </c:pt>
                      <c:pt idx="10509">
                        <c:v>45093.667288136574</c:v>
                      </c:pt>
                      <c:pt idx="10510">
                        <c:v>45093.677704861111</c:v>
                      </c:pt>
                      <c:pt idx="10511">
                        <c:v>45093.688121585648</c:v>
                      </c:pt>
                      <c:pt idx="10512">
                        <c:v>45093.698538310186</c:v>
                      </c:pt>
                      <c:pt idx="10513">
                        <c:v>45093.708955034723</c:v>
                      </c:pt>
                      <c:pt idx="10514">
                        <c:v>45093.71937175926</c:v>
                      </c:pt>
                      <c:pt idx="10515">
                        <c:v>45093.729788483797</c:v>
                      </c:pt>
                      <c:pt idx="10516">
                        <c:v>45093.740205208334</c:v>
                      </c:pt>
                      <c:pt idx="10517">
                        <c:v>45093.750621932872</c:v>
                      </c:pt>
                      <c:pt idx="10518">
                        <c:v>45093.761038657409</c:v>
                      </c:pt>
                      <c:pt idx="10519">
                        <c:v>45093.771455381946</c:v>
                      </c:pt>
                      <c:pt idx="10520">
                        <c:v>45093.781872106483</c:v>
                      </c:pt>
                      <c:pt idx="10521">
                        <c:v>45093.79228883102</c:v>
                      </c:pt>
                      <c:pt idx="10522">
                        <c:v>45093.802705555558</c:v>
                      </c:pt>
                      <c:pt idx="10523">
                        <c:v>45093.813122280095</c:v>
                      </c:pt>
                      <c:pt idx="10524">
                        <c:v>45093.823539004632</c:v>
                      </c:pt>
                      <c:pt idx="10525">
                        <c:v>45093.833955729169</c:v>
                      </c:pt>
                      <c:pt idx="10526">
                        <c:v>45093.844372453706</c:v>
                      </c:pt>
                      <c:pt idx="10527">
                        <c:v>45093.854789178244</c:v>
                      </c:pt>
                      <c:pt idx="10528">
                        <c:v>45093.865205902781</c:v>
                      </c:pt>
                      <c:pt idx="10529">
                        <c:v>45093.875622627318</c:v>
                      </c:pt>
                      <c:pt idx="10530">
                        <c:v>45093.886039351855</c:v>
                      </c:pt>
                      <c:pt idx="10531">
                        <c:v>45093.896456076392</c:v>
                      </c:pt>
                      <c:pt idx="10532">
                        <c:v>45093.906872800922</c:v>
                      </c:pt>
                      <c:pt idx="10533">
                        <c:v>45093.91728952546</c:v>
                      </c:pt>
                      <c:pt idx="10534">
                        <c:v>45093.927706249997</c:v>
                      </c:pt>
                      <c:pt idx="10535">
                        <c:v>45093.938122974534</c:v>
                      </c:pt>
                      <c:pt idx="10536">
                        <c:v>45093.948539699071</c:v>
                      </c:pt>
                      <c:pt idx="10537">
                        <c:v>45093.958956423608</c:v>
                      </c:pt>
                      <c:pt idx="10538">
                        <c:v>45093.969373148146</c:v>
                      </c:pt>
                      <c:pt idx="10539">
                        <c:v>45093.979789872683</c:v>
                      </c:pt>
                      <c:pt idx="10540">
                        <c:v>45093.99020659722</c:v>
                      </c:pt>
                      <c:pt idx="10541">
                        <c:v>45094.000623321757</c:v>
                      </c:pt>
                      <c:pt idx="10542">
                        <c:v>45094.011040046295</c:v>
                      </c:pt>
                      <c:pt idx="10543">
                        <c:v>45094.021456770832</c:v>
                      </c:pt>
                      <c:pt idx="10544">
                        <c:v>45094.031873495369</c:v>
                      </c:pt>
                      <c:pt idx="10545">
                        <c:v>45094.042290219906</c:v>
                      </c:pt>
                      <c:pt idx="10546">
                        <c:v>45094.052706944443</c:v>
                      </c:pt>
                      <c:pt idx="10547">
                        <c:v>45094.063123668981</c:v>
                      </c:pt>
                      <c:pt idx="10548">
                        <c:v>45094.073540393518</c:v>
                      </c:pt>
                      <c:pt idx="10549">
                        <c:v>45094.083957118055</c:v>
                      </c:pt>
                      <c:pt idx="10550">
                        <c:v>45094.094373842592</c:v>
                      </c:pt>
                      <c:pt idx="10551">
                        <c:v>45094.104790567129</c:v>
                      </c:pt>
                      <c:pt idx="10552">
                        <c:v>45094.115207291667</c:v>
                      </c:pt>
                      <c:pt idx="10553">
                        <c:v>45094.125624016204</c:v>
                      </c:pt>
                      <c:pt idx="10554">
                        <c:v>45094.136040740741</c:v>
                      </c:pt>
                      <c:pt idx="10555">
                        <c:v>45094.146457465278</c:v>
                      </c:pt>
                      <c:pt idx="10556">
                        <c:v>45094.156874189815</c:v>
                      </c:pt>
                      <c:pt idx="10557">
                        <c:v>45094.167290914353</c:v>
                      </c:pt>
                      <c:pt idx="10558">
                        <c:v>45094.17770763889</c:v>
                      </c:pt>
                      <c:pt idx="10559">
                        <c:v>45094.188124363427</c:v>
                      </c:pt>
                      <c:pt idx="10560">
                        <c:v>45094.198541087964</c:v>
                      </c:pt>
                      <c:pt idx="10561">
                        <c:v>45094.208957812501</c:v>
                      </c:pt>
                      <c:pt idx="10562">
                        <c:v>45094.219374537039</c:v>
                      </c:pt>
                      <c:pt idx="10563">
                        <c:v>45094.229791261576</c:v>
                      </c:pt>
                      <c:pt idx="10564">
                        <c:v>45094.240207986113</c:v>
                      </c:pt>
                      <c:pt idx="10565">
                        <c:v>45094.25062471065</c:v>
                      </c:pt>
                      <c:pt idx="10566">
                        <c:v>45094.261041435188</c:v>
                      </c:pt>
                      <c:pt idx="10567">
                        <c:v>45094.271458159725</c:v>
                      </c:pt>
                      <c:pt idx="10568">
                        <c:v>45094.281874884262</c:v>
                      </c:pt>
                      <c:pt idx="10569">
                        <c:v>45094.292291608799</c:v>
                      </c:pt>
                      <c:pt idx="10570">
                        <c:v>45094.302708333336</c:v>
                      </c:pt>
                      <c:pt idx="10571">
                        <c:v>45094.313125057874</c:v>
                      </c:pt>
                      <c:pt idx="10572">
                        <c:v>45094.323541782411</c:v>
                      </c:pt>
                      <c:pt idx="10573">
                        <c:v>45094.333958506948</c:v>
                      </c:pt>
                      <c:pt idx="10574">
                        <c:v>45094.344375231478</c:v>
                      </c:pt>
                      <c:pt idx="10575">
                        <c:v>45094.354791956015</c:v>
                      </c:pt>
                      <c:pt idx="10576">
                        <c:v>45094.365208680552</c:v>
                      </c:pt>
                      <c:pt idx="10577">
                        <c:v>45094.37562540509</c:v>
                      </c:pt>
                      <c:pt idx="10578">
                        <c:v>45094.386042129627</c:v>
                      </c:pt>
                      <c:pt idx="10579">
                        <c:v>45094.396458854164</c:v>
                      </c:pt>
                      <c:pt idx="10580">
                        <c:v>45094.406875578701</c:v>
                      </c:pt>
                      <c:pt idx="10581">
                        <c:v>45094.417292303238</c:v>
                      </c:pt>
                      <c:pt idx="10582">
                        <c:v>45094.427709027776</c:v>
                      </c:pt>
                      <c:pt idx="10583">
                        <c:v>45094.438125752313</c:v>
                      </c:pt>
                      <c:pt idx="10584">
                        <c:v>45094.44854247685</c:v>
                      </c:pt>
                      <c:pt idx="10585">
                        <c:v>45094.458959201387</c:v>
                      </c:pt>
                      <c:pt idx="10586">
                        <c:v>45094.469375925924</c:v>
                      </c:pt>
                      <c:pt idx="10587">
                        <c:v>45094.479792650462</c:v>
                      </c:pt>
                      <c:pt idx="10588">
                        <c:v>45094.490209374999</c:v>
                      </c:pt>
                      <c:pt idx="10589">
                        <c:v>45094.500626099536</c:v>
                      </c:pt>
                      <c:pt idx="10590">
                        <c:v>45094.511042824073</c:v>
                      </c:pt>
                      <c:pt idx="10591">
                        <c:v>45094.52145954861</c:v>
                      </c:pt>
                      <c:pt idx="10592">
                        <c:v>45094.531876273148</c:v>
                      </c:pt>
                      <c:pt idx="10593">
                        <c:v>45094.542292997685</c:v>
                      </c:pt>
                      <c:pt idx="10594">
                        <c:v>45094.552709722222</c:v>
                      </c:pt>
                      <c:pt idx="10595">
                        <c:v>45094.563126446759</c:v>
                      </c:pt>
                      <c:pt idx="10596">
                        <c:v>45094.573543171296</c:v>
                      </c:pt>
                      <c:pt idx="10597">
                        <c:v>45094.583959895834</c:v>
                      </c:pt>
                      <c:pt idx="10598">
                        <c:v>45094.594376620371</c:v>
                      </c:pt>
                      <c:pt idx="10599">
                        <c:v>45094.604793344908</c:v>
                      </c:pt>
                      <c:pt idx="10600">
                        <c:v>45094.615210069445</c:v>
                      </c:pt>
                      <c:pt idx="10601">
                        <c:v>45094.625626793983</c:v>
                      </c:pt>
                      <c:pt idx="10602">
                        <c:v>45094.63604351852</c:v>
                      </c:pt>
                      <c:pt idx="10603">
                        <c:v>45094.646460243057</c:v>
                      </c:pt>
                      <c:pt idx="10604">
                        <c:v>45094.656876967594</c:v>
                      </c:pt>
                      <c:pt idx="10605">
                        <c:v>45094.667293692131</c:v>
                      </c:pt>
                      <c:pt idx="10606">
                        <c:v>45094.677710416669</c:v>
                      </c:pt>
                      <c:pt idx="10607">
                        <c:v>45094.688127141206</c:v>
                      </c:pt>
                      <c:pt idx="10608">
                        <c:v>45094.698543865743</c:v>
                      </c:pt>
                      <c:pt idx="10609">
                        <c:v>45094.70896059028</c:v>
                      </c:pt>
                      <c:pt idx="10610">
                        <c:v>45094.719377314817</c:v>
                      </c:pt>
                      <c:pt idx="10611">
                        <c:v>45094.729794039355</c:v>
                      </c:pt>
                      <c:pt idx="10612">
                        <c:v>45094.740210763892</c:v>
                      </c:pt>
                      <c:pt idx="10613">
                        <c:v>45094.750627488429</c:v>
                      </c:pt>
                      <c:pt idx="10614">
                        <c:v>45094.761044212966</c:v>
                      </c:pt>
                      <c:pt idx="10615">
                        <c:v>45094.771460937503</c:v>
                      </c:pt>
                      <c:pt idx="10616">
                        <c:v>45094.781877662041</c:v>
                      </c:pt>
                      <c:pt idx="10617">
                        <c:v>45094.792294386571</c:v>
                      </c:pt>
                      <c:pt idx="10618">
                        <c:v>45094.802711111108</c:v>
                      </c:pt>
                      <c:pt idx="10619">
                        <c:v>45094.813127835645</c:v>
                      </c:pt>
                      <c:pt idx="10620">
                        <c:v>45094.823544560182</c:v>
                      </c:pt>
                      <c:pt idx="10621">
                        <c:v>45094.833961284719</c:v>
                      </c:pt>
                      <c:pt idx="10622">
                        <c:v>45094.844378009257</c:v>
                      </c:pt>
                      <c:pt idx="10623">
                        <c:v>45094.854794733794</c:v>
                      </c:pt>
                      <c:pt idx="10624">
                        <c:v>45094.865211458331</c:v>
                      </c:pt>
                      <c:pt idx="10625">
                        <c:v>45094.875628182868</c:v>
                      </c:pt>
                      <c:pt idx="10626">
                        <c:v>45094.886044907405</c:v>
                      </c:pt>
                      <c:pt idx="10627">
                        <c:v>45094.896461631943</c:v>
                      </c:pt>
                      <c:pt idx="10628">
                        <c:v>45094.90687835648</c:v>
                      </c:pt>
                      <c:pt idx="10629">
                        <c:v>45094.917295081017</c:v>
                      </c:pt>
                      <c:pt idx="10630">
                        <c:v>45094.927711805554</c:v>
                      </c:pt>
                      <c:pt idx="10631">
                        <c:v>45094.938128530091</c:v>
                      </c:pt>
                      <c:pt idx="10632">
                        <c:v>45094.948545254629</c:v>
                      </c:pt>
                      <c:pt idx="10633">
                        <c:v>45094.958961979166</c:v>
                      </c:pt>
                      <c:pt idx="10634">
                        <c:v>45094.969378703703</c:v>
                      </c:pt>
                      <c:pt idx="10635">
                        <c:v>45094.97979542824</c:v>
                      </c:pt>
                      <c:pt idx="10636">
                        <c:v>45094.990212152778</c:v>
                      </c:pt>
                      <c:pt idx="10637">
                        <c:v>45095.000628877315</c:v>
                      </c:pt>
                      <c:pt idx="10638">
                        <c:v>45095.011045601852</c:v>
                      </c:pt>
                      <c:pt idx="10639">
                        <c:v>45095.021462326389</c:v>
                      </c:pt>
                      <c:pt idx="10640">
                        <c:v>45095.031879050926</c:v>
                      </c:pt>
                      <c:pt idx="10641">
                        <c:v>45095.042295775464</c:v>
                      </c:pt>
                      <c:pt idx="10642">
                        <c:v>45095.052712500001</c:v>
                      </c:pt>
                      <c:pt idx="10643">
                        <c:v>45095.063129224538</c:v>
                      </c:pt>
                      <c:pt idx="10644">
                        <c:v>45095.073545949075</c:v>
                      </c:pt>
                      <c:pt idx="10645">
                        <c:v>45095.083962673612</c:v>
                      </c:pt>
                      <c:pt idx="10646">
                        <c:v>45095.09437939815</c:v>
                      </c:pt>
                      <c:pt idx="10647">
                        <c:v>45095.104796122687</c:v>
                      </c:pt>
                      <c:pt idx="10648">
                        <c:v>45095.115212847224</c:v>
                      </c:pt>
                      <c:pt idx="10649">
                        <c:v>45095.125629571761</c:v>
                      </c:pt>
                      <c:pt idx="10650">
                        <c:v>45095.136046296298</c:v>
                      </c:pt>
                      <c:pt idx="10651">
                        <c:v>45095.146463020836</c:v>
                      </c:pt>
                      <c:pt idx="10652">
                        <c:v>45095.156879745373</c:v>
                      </c:pt>
                      <c:pt idx="10653">
                        <c:v>45095.16729646991</c:v>
                      </c:pt>
                      <c:pt idx="10654">
                        <c:v>45095.177713194447</c:v>
                      </c:pt>
                      <c:pt idx="10655">
                        <c:v>45095.188129918984</c:v>
                      </c:pt>
                      <c:pt idx="10656">
                        <c:v>45095.198546643522</c:v>
                      </c:pt>
                      <c:pt idx="10657">
                        <c:v>45095.208963368059</c:v>
                      </c:pt>
                      <c:pt idx="10658">
                        <c:v>45095.219380092596</c:v>
                      </c:pt>
                      <c:pt idx="10659">
                        <c:v>45095.229796817126</c:v>
                      </c:pt>
                      <c:pt idx="10660">
                        <c:v>45095.240213541663</c:v>
                      </c:pt>
                      <c:pt idx="10661">
                        <c:v>45095.2506302662</c:v>
                      </c:pt>
                      <c:pt idx="10662">
                        <c:v>45095.261046990738</c:v>
                      </c:pt>
                      <c:pt idx="10663">
                        <c:v>45095.271463715275</c:v>
                      </c:pt>
                      <c:pt idx="10664">
                        <c:v>45095.281880439812</c:v>
                      </c:pt>
                      <c:pt idx="10665">
                        <c:v>45095.292297164349</c:v>
                      </c:pt>
                      <c:pt idx="10666">
                        <c:v>45095.302713888887</c:v>
                      </c:pt>
                      <c:pt idx="10667">
                        <c:v>45095.313130613424</c:v>
                      </c:pt>
                      <c:pt idx="10668">
                        <c:v>45095.323547337961</c:v>
                      </c:pt>
                      <c:pt idx="10669">
                        <c:v>45095.333964062498</c:v>
                      </c:pt>
                      <c:pt idx="10670">
                        <c:v>45095.344380787035</c:v>
                      </c:pt>
                      <c:pt idx="10671">
                        <c:v>45095.354797511573</c:v>
                      </c:pt>
                      <c:pt idx="10672">
                        <c:v>45095.36521423611</c:v>
                      </c:pt>
                      <c:pt idx="10673">
                        <c:v>45095.375630960647</c:v>
                      </c:pt>
                      <c:pt idx="10674">
                        <c:v>45095.386047685184</c:v>
                      </c:pt>
                      <c:pt idx="10675">
                        <c:v>45095.396464409721</c:v>
                      </c:pt>
                      <c:pt idx="10676">
                        <c:v>45095.406881134259</c:v>
                      </c:pt>
                      <c:pt idx="10677">
                        <c:v>45095.417297858796</c:v>
                      </c:pt>
                      <c:pt idx="10678">
                        <c:v>45095.427714583333</c:v>
                      </c:pt>
                      <c:pt idx="10679">
                        <c:v>45095.43813130787</c:v>
                      </c:pt>
                      <c:pt idx="10680">
                        <c:v>45095.448548032407</c:v>
                      </c:pt>
                      <c:pt idx="10681">
                        <c:v>45095.458964756945</c:v>
                      </c:pt>
                      <c:pt idx="10682">
                        <c:v>45095.469381481482</c:v>
                      </c:pt>
                      <c:pt idx="10683">
                        <c:v>45095.479798206019</c:v>
                      </c:pt>
                      <c:pt idx="10684">
                        <c:v>45095.490214930556</c:v>
                      </c:pt>
                      <c:pt idx="10685">
                        <c:v>45095.500631655093</c:v>
                      </c:pt>
                      <c:pt idx="10686">
                        <c:v>45095.511048379631</c:v>
                      </c:pt>
                      <c:pt idx="10687">
                        <c:v>45095.521465104168</c:v>
                      </c:pt>
                      <c:pt idx="10688">
                        <c:v>45095.531881828705</c:v>
                      </c:pt>
                      <c:pt idx="10689">
                        <c:v>45095.542298553242</c:v>
                      </c:pt>
                      <c:pt idx="10690">
                        <c:v>45095.552715277779</c:v>
                      </c:pt>
                      <c:pt idx="10691">
                        <c:v>45095.563132002317</c:v>
                      </c:pt>
                      <c:pt idx="10692">
                        <c:v>45095.573548726854</c:v>
                      </c:pt>
                      <c:pt idx="10693">
                        <c:v>45095.583965451391</c:v>
                      </c:pt>
                      <c:pt idx="10694">
                        <c:v>45095.594382175928</c:v>
                      </c:pt>
                      <c:pt idx="10695">
                        <c:v>45095.604798900466</c:v>
                      </c:pt>
                      <c:pt idx="10696">
                        <c:v>45095.615215625003</c:v>
                      </c:pt>
                      <c:pt idx="10697">
                        <c:v>45095.62563234954</c:v>
                      </c:pt>
                      <c:pt idx="10698">
                        <c:v>45095.636049074077</c:v>
                      </c:pt>
                      <c:pt idx="10699">
                        <c:v>45095.646465798614</c:v>
                      </c:pt>
                      <c:pt idx="10700">
                        <c:v>45095.656882523152</c:v>
                      </c:pt>
                      <c:pt idx="10701">
                        <c:v>45095.667299247689</c:v>
                      </c:pt>
                      <c:pt idx="10702">
                        <c:v>45095.677715972219</c:v>
                      </c:pt>
                      <c:pt idx="10703">
                        <c:v>45095.688132696756</c:v>
                      </c:pt>
                      <c:pt idx="10704">
                        <c:v>45095.698549421293</c:v>
                      </c:pt>
                      <c:pt idx="10705">
                        <c:v>45095.70896614583</c:v>
                      </c:pt>
                      <c:pt idx="10706">
                        <c:v>45095.719382870368</c:v>
                      </c:pt>
                      <c:pt idx="10707">
                        <c:v>45095.729799594905</c:v>
                      </c:pt>
                      <c:pt idx="10708">
                        <c:v>45095.740216319442</c:v>
                      </c:pt>
                      <c:pt idx="10709">
                        <c:v>45095.750633043979</c:v>
                      </c:pt>
                      <c:pt idx="10710">
                        <c:v>45095.761049768516</c:v>
                      </c:pt>
                      <c:pt idx="10711">
                        <c:v>45095.771466493054</c:v>
                      </c:pt>
                      <c:pt idx="10712">
                        <c:v>45095.781883217591</c:v>
                      </c:pt>
                      <c:pt idx="10713">
                        <c:v>45095.792299942128</c:v>
                      </c:pt>
                      <c:pt idx="10714">
                        <c:v>45095.802716666665</c:v>
                      </c:pt>
                      <c:pt idx="10715">
                        <c:v>45095.813133391202</c:v>
                      </c:pt>
                      <c:pt idx="10716">
                        <c:v>45095.82355011574</c:v>
                      </c:pt>
                      <c:pt idx="10717">
                        <c:v>45095.833966840277</c:v>
                      </c:pt>
                      <c:pt idx="10718">
                        <c:v>45095.844383564814</c:v>
                      </c:pt>
                      <c:pt idx="10719">
                        <c:v>45095.854800289351</c:v>
                      </c:pt>
                      <c:pt idx="10720">
                        <c:v>45095.865217013888</c:v>
                      </c:pt>
                      <c:pt idx="10721">
                        <c:v>45095.875633738426</c:v>
                      </c:pt>
                      <c:pt idx="10722">
                        <c:v>45095.886050462963</c:v>
                      </c:pt>
                      <c:pt idx="10723">
                        <c:v>45095.8964671875</c:v>
                      </c:pt>
                      <c:pt idx="10724">
                        <c:v>45095.906883912037</c:v>
                      </c:pt>
                      <c:pt idx="10725">
                        <c:v>45095.917300636575</c:v>
                      </c:pt>
                      <c:pt idx="10726">
                        <c:v>45095.927717361112</c:v>
                      </c:pt>
                      <c:pt idx="10727">
                        <c:v>45095.938134085649</c:v>
                      </c:pt>
                      <c:pt idx="10728">
                        <c:v>45095.948550810186</c:v>
                      </c:pt>
                      <c:pt idx="10729">
                        <c:v>45095.958967534723</c:v>
                      </c:pt>
                      <c:pt idx="10730">
                        <c:v>45095.969384259261</c:v>
                      </c:pt>
                      <c:pt idx="10731">
                        <c:v>45095.979800983798</c:v>
                      </c:pt>
                      <c:pt idx="10732">
                        <c:v>45095.990217708335</c:v>
                      </c:pt>
                      <c:pt idx="10733">
                        <c:v>45096.000634432872</c:v>
                      </c:pt>
                      <c:pt idx="10734">
                        <c:v>45096.011051157409</c:v>
                      </c:pt>
                      <c:pt idx="10735">
                        <c:v>45096.021467881947</c:v>
                      </c:pt>
                      <c:pt idx="10736">
                        <c:v>45096.031884606484</c:v>
                      </c:pt>
                      <c:pt idx="10737">
                        <c:v>45096.042301331021</c:v>
                      </c:pt>
                      <c:pt idx="10738">
                        <c:v>45096.052718055558</c:v>
                      </c:pt>
                      <c:pt idx="10739">
                        <c:v>45096.063134780095</c:v>
                      </c:pt>
                      <c:pt idx="10740">
                        <c:v>45096.073551504633</c:v>
                      </c:pt>
                      <c:pt idx="10741">
                        <c:v>45096.08396822917</c:v>
                      </c:pt>
                      <c:pt idx="10742">
                        <c:v>45096.094384953707</c:v>
                      </c:pt>
                      <c:pt idx="10743">
                        <c:v>45096.104801678244</c:v>
                      </c:pt>
                      <c:pt idx="10744">
                        <c:v>45096.115218402774</c:v>
                      </c:pt>
                      <c:pt idx="10745">
                        <c:v>45096.125635127311</c:v>
                      </c:pt>
                      <c:pt idx="10746">
                        <c:v>45096.136051851849</c:v>
                      </c:pt>
                      <c:pt idx="10747">
                        <c:v>45096.146468576386</c:v>
                      </c:pt>
                      <c:pt idx="10748">
                        <c:v>45096.156885300923</c:v>
                      </c:pt>
                      <c:pt idx="10749">
                        <c:v>45096.16730202546</c:v>
                      </c:pt>
                      <c:pt idx="10750">
                        <c:v>45096.177718749997</c:v>
                      </c:pt>
                      <c:pt idx="10751">
                        <c:v>45096.188135474535</c:v>
                      </c:pt>
                      <c:pt idx="10752">
                        <c:v>45096.198552199072</c:v>
                      </c:pt>
                      <c:pt idx="10753">
                        <c:v>45096.208968923609</c:v>
                      </c:pt>
                      <c:pt idx="10754">
                        <c:v>45096.219385648146</c:v>
                      </c:pt>
                      <c:pt idx="10755">
                        <c:v>45096.229802372683</c:v>
                      </c:pt>
                      <c:pt idx="10756">
                        <c:v>45096.240219097221</c:v>
                      </c:pt>
                      <c:pt idx="10757">
                        <c:v>45096.250635821758</c:v>
                      </c:pt>
                      <c:pt idx="10758">
                        <c:v>45096.261052546295</c:v>
                      </c:pt>
                      <c:pt idx="10759">
                        <c:v>45096.271469270832</c:v>
                      </c:pt>
                      <c:pt idx="10760">
                        <c:v>45096.28188599537</c:v>
                      </c:pt>
                      <c:pt idx="10761">
                        <c:v>45096.292302719907</c:v>
                      </c:pt>
                      <c:pt idx="10762">
                        <c:v>45096.302719444444</c:v>
                      </c:pt>
                      <c:pt idx="10763">
                        <c:v>45096.313136168981</c:v>
                      </c:pt>
                      <c:pt idx="10764">
                        <c:v>45096.323552893518</c:v>
                      </c:pt>
                      <c:pt idx="10765">
                        <c:v>45096.333969618056</c:v>
                      </c:pt>
                      <c:pt idx="10766">
                        <c:v>45096.344386342593</c:v>
                      </c:pt>
                      <c:pt idx="10767">
                        <c:v>45096.35480306713</c:v>
                      </c:pt>
                      <c:pt idx="10768">
                        <c:v>45096.365219791667</c:v>
                      </c:pt>
                      <c:pt idx="10769">
                        <c:v>45096.375636516204</c:v>
                      </c:pt>
                      <c:pt idx="10770">
                        <c:v>45096.386053240742</c:v>
                      </c:pt>
                      <c:pt idx="10771">
                        <c:v>45096.396469965279</c:v>
                      </c:pt>
                      <c:pt idx="10772">
                        <c:v>45096.406886689816</c:v>
                      </c:pt>
                      <c:pt idx="10773">
                        <c:v>45096.417303414353</c:v>
                      </c:pt>
                      <c:pt idx="10774">
                        <c:v>45096.42772013889</c:v>
                      </c:pt>
                      <c:pt idx="10775">
                        <c:v>45096.438136863428</c:v>
                      </c:pt>
                      <c:pt idx="10776">
                        <c:v>45096.448553587965</c:v>
                      </c:pt>
                      <c:pt idx="10777">
                        <c:v>45096.458970312502</c:v>
                      </c:pt>
                      <c:pt idx="10778">
                        <c:v>45096.469387037039</c:v>
                      </c:pt>
                      <c:pt idx="10779">
                        <c:v>45096.479803761576</c:v>
                      </c:pt>
                      <c:pt idx="10780">
                        <c:v>45096.490220486114</c:v>
                      </c:pt>
                      <c:pt idx="10781">
                        <c:v>45096.500637210651</c:v>
                      </c:pt>
                      <c:pt idx="10782">
                        <c:v>45096.511053935188</c:v>
                      </c:pt>
                      <c:pt idx="10783">
                        <c:v>45096.521470659725</c:v>
                      </c:pt>
                      <c:pt idx="10784">
                        <c:v>45096.531887384263</c:v>
                      </c:pt>
                      <c:pt idx="10785">
                        <c:v>45096.5423041088</c:v>
                      </c:pt>
                      <c:pt idx="10786">
                        <c:v>45096.552720833337</c:v>
                      </c:pt>
                      <c:pt idx="10787">
                        <c:v>45096.563137557867</c:v>
                      </c:pt>
                      <c:pt idx="10788">
                        <c:v>45096.573554282404</c:v>
                      </c:pt>
                      <c:pt idx="10789">
                        <c:v>45096.583971006941</c:v>
                      </c:pt>
                      <c:pt idx="10790">
                        <c:v>45096.594387731478</c:v>
                      </c:pt>
                      <c:pt idx="10791">
                        <c:v>45096.604804456016</c:v>
                      </c:pt>
                      <c:pt idx="10792">
                        <c:v>45096.615221180553</c:v>
                      </c:pt>
                      <c:pt idx="10793">
                        <c:v>45096.62563790509</c:v>
                      </c:pt>
                      <c:pt idx="10794">
                        <c:v>45096.636054629627</c:v>
                      </c:pt>
                      <c:pt idx="10795">
                        <c:v>45096.646471354165</c:v>
                      </c:pt>
                      <c:pt idx="10796">
                        <c:v>45096.656888078702</c:v>
                      </c:pt>
                      <c:pt idx="10797">
                        <c:v>45096.667304803239</c:v>
                      </c:pt>
                      <c:pt idx="10798">
                        <c:v>45096.677721527776</c:v>
                      </c:pt>
                      <c:pt idx="10799">
                        <c:v>45096.688138252313</c:v>
                      </c:pt>
                      <c:pt idx="10800">
                        <c:v>45096.698554976851</c:v>
                      </c:pt>
                      <c:pt idx="10801">
                        <c:v>45096.708971701388</c:v>
                      </c:pt>
                      <c:pt idx="10802">
                        <c:v>45096.719388425925</c:v>
                      </c:pt>
                      <c:pt idx="10803">
                        <c:v>45096.729805150462</c:v>
                      </c:pt>
                      <c:pt idx="10804">
                        <c:v>45096.740221874999</c:v>
                      </c:pt>
                      <c:pt idx="10805">
                        <c:v>45096.750638599537</c:v>
                      </c:pt>
                      <c:pt idx="10806">
                        <c:v>45096.761055324074</c:v>
                      </c:pt>
                      <c:pt idx="10807">
                        <c:v>45096.771472048611</c:v>
                      </c:pt>
                      <c:pt idx="10808">
                        <c:v>45096.781888773148</c:v>
                      </c:pt>
                      <c:pt idx="10809">
                        <c:v>45096.792305497685</c:v>
                      </c:pt>
                      <c:pt idx="10810">
                        <c:v>45096.802722222223</c:v>
                      </c:pt>
                      <c:pt idx="10811">
                        <c:v>45096.81313894676</c:v>
                      </c:pt>
                      <c:pt idx="10812">
                        <c:v>45096.823555671297</c:v>
                      </c:pt>
                      <c:pt idx="10813">
                        <c:v>45096.833972395834</c:v>
                      </c:pt>
                      <c:pt idx="10814">
                        <c:v>45096.844389120371</c:v>
                      </c:pt>
                      <c:pt idx="10815">
                        <c:v>45096.854805844909</c:v>
                      </c:pt>
                      <c:pt idx="10816">
                        <c:v>45096.865222569446</c:v>
                      </c:pt>
                      <c:pt idx="10817">
                        <c:v>45096.875639293983</c:v>
                      </c:pt>
                      <c:pt idx="10818">
                        <c:v>45096.88605601852</c:v>
                      </c:pt>
                      <c:pt idx="10819">
                        <c:v>45096.896472743058</c:v>
                      </c:pt>
                      <c:pt idx="10820">
                        <c:v>45096.906889467595</c:v>
                      </c:pt>
                      <c:pt idx="10821">
                        <c:v>45096.917306192132</c:v>
                      </c:pt>
                      <c:pt idx="10822">
                        <c:v>45096.927722916669</c:v>
                      </c:pt>
                      <c:pt idx="10823">
                        <c:v>45096.938139641206</c:v>
                      </c:pt>
                      <c:pt idx="10824">
                        <c:v>45096.948556365744</c:v>
                      </c:pt>
                      <c:pt idx="10825">
                        <c:v>45096.958973090281</c:v>
                      </c:pt>
                      <c:pt idx="10826">
                        <c:v>45096.969389814818</c:v>
                      </c:pt>
                      <c:pt idx="10827">
                        <c:v>45096.979806539355</c:v>
                      </c:pt>
                      <c:pt idx="10828">
                        <c:v>45096.990223263892</c:v>
                      </c:pt>
                      <c:pt idx="10829">
                        <c:v>45097.000639988422</c:v>
                      </c:pt>
                      <c:pt idx="10830">
                        <c:v>45097.01105671296</c:v>
                      </c:pt>
                      <c:pt idx="10831">
                        <c:v>45097.021473437497</c:v>
                      </c:pt>
                      <c:pt idx="10832">
                        <c:v>45097.031890162034</c:v>
                      </c:pt>
                      <c:pt idx="10833">
                        <c:v>45097.042306886571</c:v>
                      </c:pt>
                      <c:pt idx="10834">
                        <c:v>45097.052723611108</c:v>
                      </c:pt>
                      <c:pt idx="10835">
                        <c:v>45097.063140335646</c:v>
                      </c:pt>
                      <c:pt idx="10836">
                        <c:v>45097.073557060183</c:v>
                      </c:pt>
                      <c:pt idx="10837">
                        <c:v>45097.08397378472</c:v>
                      </c:pt>
                      <c:pt idx="10838">
                        <c:v>45097.094390509257</c:v>
                      </c:pt>
                      <c:pt idx="10839">
                        <c:v>45097.104807233794</c:v>
                      </c:pt>
                      <c:pt idx="10840">
                        <c:v>45097.115223958332</c:v>
                      </c:pt>
                      <c:pt idx="10841">
                        <c:v>45097.125640682869</c:v>
                      </c:pt>
                      <c:pt idx="10842">
                        <c:v>45097.136057407406</c:v>
                      </c:pt>
                      <c:pt idx="10843">
                        <c:v>45097.146474131943</c:v>
                      </c:pt>
                      <c:pt idx="10844">
                        <c:v>45097.15689085648</c:v>
                      </c:pt>
                      <c:pt idx="10845">
                        <c:v>45097.167307581018</c:v>
                      </c:pt>
                      <c:pt idx="10846">
                        <c:v>45097.177724305555</c:v>
                      </c:pt>
                      <c:pt idx="10847">
                        <c:v>45097.188141030092</c:v>
                      </c:pt>
                      <c:pt idx="10848">
                        <c:v>45097.198557754629</c:v>
                      </c:pt>
                      <c:pt idx="10849">
                        <c:v>45097.208974479166</c:v>
                      </c:pt>
                      <c:pt idx="10850">
                        <c:v>45097.219391203704</c:v>
                      </c:pt>
                      <c:pt idx="10851">
                        <c:v>45097.229807928241</c:v>
                      </c:pt>
                      <c:pt idx="10852">
                        <c:v>45097.240224652778</c:v>
                      </c:pt>
                      <c:pt idx="10853">
                        <c:v>45097.250641377315</c:v>
                      </c:pt>
                      <c:pt idx="10854">
                        <c:v>45097.261058101853</c:v>
                      </c:pt>
                      <c:pt idx="10855">
                        <c:v>45097.27147482639</c:v>
                      </c:pt>
                      <c:pt idx="10856">
                        <c:v>45097.281891550927</c:v>
                      </c:pt>
                      <c:pt idx="10857">
                        <c:v>45097.292308275464</c:v>
                      </c:pt>
                      <c:pt idx="10858">
                        <c:v>45097.302725000001</c:v>
                      </c:pt>
                      <c:pt idx="10859">
                        <c:v>45097.313141724539</c:v>
                      </c:pt>
                      <c:pt idx="10860">
                        <c:v>45097.323558449076</c:v>
                      </c:pt>
                      <c:pt idx="10861">
                        <c:v>45097.333975173613</c:v>
                      </c:pt>
                      <c:pt idx="10862">
                        <c:v>45097.34439189815</c:v>
                      </c:pt>
                      <c:pt idx="10863">
                        <c:v>45097.354808622687</c:v>
                      </c:pt>
                      <c:pt idx="10864">
                        <c:v>45097.365225347225</c:v>
                      </c:pt>
                      <c:pt idx="10865">
                        <c:v>45097.375642071762</c:v>
                      </c:pt>
                      <c:pt idx="10866">
                        <c:v>45097.386058796299</c:v>
                      </c:pt>
                      <c:pt idx="10867">
                        <c:v>45097.396475520836</c:v>
                      </c:pt>
                      <c:pt idx="10868">
                        <c:v>45097.406892245373</c:v>
                      </c:pt>
                      <c:pt idx="10869">
                        <c:v>45097.417308969911</c:v>
                      </c:pt>
                      <c:pt idx="10870">
                        <c:v>45097.427725694448</c:v>
                      </c:pt>
                      <c:pt idx="10871">
                        <c:v>45097.438142418985</c:v>
                      </c:pt>
                      <c:pt idx="10872">
                        <c:v>45097.448559143515</c:v>
                      </c:pt>
                      <c:pt idx="10873">
                        <c:v>45097.458975868052</c:v>
                      </c:pt>
                      <c:pt idx="10874">
                        <c:v>45097.469392592589</c:v>
                      </c:pt>
                      <c:pt idx="10875">
                        <c:v>45097.479809317127</c:v>
                      </c:pt>
                      <c:pt idx="10876">
                        <c:v>45097.490226041664</c:v>
                      </c:pt>
                      <c:pt idx="10877">
                        <c:v>45097.500642766201</c:v>
                      </c:pt>
                      <c:pt idx="10878">
                        <c:v>45097.511059490738</c:v>
                      </c:pt>
                      <c:pt idx="10879">
                        <c:v>45097.521476215275</c:v>
                      </c:pt>
                      <c:pt idx="10880">
                        <c:v>45097.531892939813</c:v>
                      </c:pt>
                      <c:pt idx="10881">
                        <c:v>45097.54230966435</c:v>
                      </c:pt>
                      <c:pt idx="10882">
                        <c:v>45097.552726388887</c:v>
                      </c:pt>
                      <c:pt idx="10883">
                        <c:v>45097.563143113424</c:v>
                      </c:pt>
                      <c:pt idx="10884">
                        <c:v>45097.573559837962</c:v>
                      </c:pt>
                      <c:pt idx="10885">
                        <c:v>45097.583976562499</c:v>
                      </c:pt>
                      <c:pt idx="10886">
                        <c:v>45097.594393287036</c:v>
                      </c:pt>
                      <c:pt idx="10887">
                        <c:v>45097.604810011573</c:v>
                      </c:pt>
                      <c:pt idx="10888">
                        <c:v>45097.61522673611</c:v>
                      </c:pt>
                      <c:pt idx="10889">
                        <c:v>45097.625643460648</c:v>
                      </c:pt>
                      <c:pt idx="10890">
                        <c:v>45097.636060185185</c:v>
                      </c:pt>
                      <c:pt idx="10891">
                        <c:v>45097.646476909722</c:v>
                      </c:pt>
                      <c:pt idx="10892">
                        <c:v>45097.656893634259</c:v>
                      </c:pt>
                      <c:pt idx="10893">
                        <c:v>45097.667310358796</c:v>
                      </c:pt>
                      <c:pt idx="10894">
                        <c:v>45097.677727083334</c:v>
                      </c:pt>
                      <c:pt idx="10895">
                        <c:v>45097.688143807871</c:v>
                      </c:pt>
                      <c:pt idx="10896">
                        <c:v>45097.698560532408</c:v>
                      </c:pt>
                      <c:pt idx="10897">
                        <c:v>45097.708977256945</c:v>
                      </c:pt>
                      <c:pt idx="10898">
                        <c:v>45097.719393981482</c:v>
                      </c:pt>
                      <c:pt idx="10899">
                        <c:v>45097.72981070602</c:v>
                      </c:pt>
                      <c:pt idx="10900">
                        <c:v>45097.740227430557</c:v>
                      </c:pt>
                      <c:pt idx="10901">
                        <c:v>45097.750644155094</c:v>
                      </c:pt>
                      <c:pt idx="10902">
                        <c:v>45097.761060879631</c:v>
                      </c:pt>
                      <c:pt idx="10903">
                        <c:v>45097.771477604168</c:v>
                      </c:pt>
                      <c:pt idx="10904">
                        <c:v>45097.781894328706</c:v>
                      </c:pt>
                      <c:pt idx="10905">
                        <c:v>45097.792311053243</c:v>
                      </c:pt>
                      <c:pt idx="10906">
                        <c:v>45097.80272777778</c:v>
                      </c:pt>
                      <c:pt idx="10907">
                        <c:v>45097.813144502317</c:v>
                      </c:pt>
                      <c:pt idx="10908">
                        <c:v>45097.823561226855</c:v>
                      </c:pt>
                      <c:pt idx="10909">
                        <c:v>45097.833977951392</c:v>
                      </c:pt>
                      <c:pt idx="10910">
                        <c:v>45097.844394675929</c:v>
                      </c:pt>
                      <c:pt idx="10911">
                        <c:v>45097.854811400466</c:v>
                      </c:pt>
                      <c:pt idx="10912">
                        <c:v>45097.865228125003</c:v>
                      </c:pt>
                      <c:pt idx="10913">
                        <c:v>45097.875644849541</c:v>
                      </c:pt>
                      <c:pt idx="10914">
                        <c:v>45097.88606157407</c:v>
                      </c:pt>
                      <c:pt idx="10915">
                        <c:v>45097.896478298608</c:v>
                      </c:pt>
                      <c:pt idx="10916">
                        <c:v>45097.906895023145</c:v>
                      </c:pt>
                      <c:pt idx="10917">
                        <c:v>45097.917311747682</c:v>
                      </c:pt>
                      <c:pt idx="10918">
                        <c:v>45097.927728472219</c:v>
                      </c:pt>
                      <c:pt idx="10919">
                        <c:v>45097.938145196757</c:v>
                      </c:pt>
                      <c:pt idx="10920">
                        <c:v>45097.948561921294</c:v>
                      </c:pt>
                      <c:pt idx="10921">
                        <c:v>45097.958978645831</c:v>
                      </c:pt>
                      <c:pt idx="10922">
                        <c:v>45097.969395370368</c:v>
                      </c:pt>
                      <c:pt idx="10923">
                        <c:v>45097.979812094905</c:v>
                      </c:pt>
                      <c:pt idx="10924">
                        <c:v>45097.990228819443</c:v>
                      </c:pt>
                      <c:pt idx="10925">
                        <c:v>45098.00064554398</c:v>
                      </c:pt>
                      <c:pt idx="10926">
                        <c:v>45098.011062268517</c:v>
                      </c:pt>
                      <c:pt idx="10927">
                        <c:v>45098.021478993054</c:v>
                      </c:pt>
                      <c:pt idx="10928">
                        <c:v>45098.031895717591</c:v>
                      </c:pt>
                      <c:pt idx="10929">
                        <c:v>45098.042312442129</c:v>
                      </c:pt>
                      <c:pt idx="10930">
                        <c:v>45098.052729166666</c:v>
                      </c:pt>
                      <c:pt idx="10931">
                        <c:v>45098.063145891203</c:v>
                      </c:pt>
                      <c:pt idx="10932">
                        <c:v>45098.07356261574</c:v>
                      </c:pt>
                      <c:pt idx="10933">
                        <c:v>45098.083979340277</c:v>
                      </c:pt>
                      <c:pt idx="10934">
                        <c:v>45098.094396064815</c:v>
                      </c:pt>
                      <c:pt idx="10935">
                        <c:v>45098.104812789352</c:v>
                      </c:pt>
                      <c:pt idx="10936">
                        <c:v>45098.115229513889</c:v>
                      </c:pt>
                      <c:pt idx="10937">
                        <c:v>45098.125646238426</c:v>
                      </c:pt>
                      <c:pt idx="10938">
                        <c:v>45098.136062962963</c:v>
                      </c:pt>
                      <c:pt idx="10939">
                        <c:v>45098.146479687501</c:v>
                      </c:pt>
                      <c:pt idx="10940">
                        <c:v>45098.156896412038</c:v>
                      </c:pt>
                      <c:pt idx="10941">
                        <c:v>45098.167313136575</c:v>
                      </c:pt>
                      <c:pt idx="10942">
                        <c:v>45098.177729861112</c:v>
                      </c:pt>
                      <c:pt idx="10943">
                        <c:v>45098.18814658565</c:v>
                      </c:pt>
                      <c:pt idx="10944">
                        <c:v>45098.198563310187</c:v>
                      </c:pt>
                      <c:pt idx="10945">
                        <c:v>45098.208980034724</c:v>
                      </c:pt>
                      <c:pt idx="10946">
                        <c:v>45098.219396759261</c:v>
                      </c:pt>
                      <c:pt idx="10947">
                        <c:v>45098.229813483798</c:v>
                      </c:pt>
                      <c:pt idx="10948">
                        <c:v>45098.240230208336</c:v>
                      </c:pt>
                      <c:pt idx="10949">
                        <c:v>45098.250646932873</c:v>
                      </c:pt>
                      <c:pt idx="10950">
                        <c:v>45098.26106365741</c:v>
                      </c:pt>
                      <c:pt idx="10951">
                        <c:v>45098.271480381947</c:v>
                      </c:pt>
                      <c:pt idx="10952">
                        <c:v>45098.281897106484</c:v>
                      </c:pt>
                      <c:pt idx="10953">
                        <c:v>45098.292313831022</c:v>
                      </c:pt>
                      <c:pt idx="10954">
                        <c:v>45098.302730555559</c:v>
                      </c:pt>
                      <c:pt idx="10955">
                        <c:v>45098.313147280096</c:v>
                      </c:pt>
                      <c:pt idx="10956">
                        <c:v>45098.323564004633</c:v>
                      </c:pt>
                      <c:pt idx="10957">
                        <c:v>45098.333980729163</c:v>
                      </c:pt>
                      <c:pt idx="10958">
                        <c:v>45098.3443974537</c:v>
                      </c:pt>
                      <c:pt idx="10959">
                        <c:v>45098.354814178238</c:v>
                      </c:pt>
                      <c:pt idx="10960">
                        <c:v>45098.365230902775</c:v>
                      </c:pt>
                      <c:pt idx="10961">
                        <c:v>45098.375647627312</c:v>
                      </c:pt>
                      <c:pt idx="10962">
                        <c:v>45098.386064351849</c:v>
                      </c:pt>
                      <c:pt idx="10963">
                        <c:v>45098.396481076386</c:v>
                      </c:pt>
                      <c:pt idx="10964">
                        <c:v>45098.406897800924</c:v>
                      </c:pt>
                      <c:pt idx="10965">
                        <c:v>45098.417314525461</c:v>
                      </c:pt>
                      <c:pt idx="10966">
                        <c:v>45098.427731249998</c:v>
                      </c:pt>
                      <c:pt idx="10967">
                        <c:v>45098.438147974535</c:v>
                      </c:pt>
                      <c:pt idx="10968">
                        <c:v>45098.448564699072</c:v>
                      </c:pt>
                      <c:pt idx="10969">
                        <c:v>45098.45898142361</c:v>
                      </c:pt>
                      <c:pt idx="10970">
                        <c:v>45098.469398148147</c:v>
                      </c:pt>
                      <c:pt idx="10971">
                        <c:v>45098.479814872684</c:v>
                      </c:pt>
                      <c:pt idx="10972">
                        <c:v>45098.490231597221</c:v>
                      </c:pt>
                      <c:pt idx="10973">
                        <c:v>45098.500648321758</c:v>
                      </c:pt>
                      <c:pt idx="10974">
                        <c:v>45098.511065046296</c:v>
                      </c:pt>
                      <c:pt idx="10975">
                        <c:v>45098.521481770833</c:v>
                      </c:pt>
                      <c:pt idx="10976">
                        <c:v>45098.53189849537</c:v>
                      </c:pt>
                      <c:pt idx="10977">
                        <c:v>45098.542315219907</c:v>
                      </c:pt>
                      <c:pt idx="10978">
                        <c:v>45098.552731944445</c:v>
                      </c:pt>
                      <c:pt idx="10979">
                        <c:v>45098.563148668982</c:v>
                      </c:pt>
                      <c:pt idx="10980">
                        <c:v>45098.573565393519</c:v>
                      </c:pt>
                      <c:pt idx="10981">
                        <c:v>45098.583982118056</c:v>
                      </c:pt>
                      <c:pt idx="10982">
                        <c:v>45098.594398842593</c:v>
                      </c:pt>
                      <c:pt idx="10983">
                        <c:v>45098.604815567131</c:v>
                      </c:pt>
                      <c:pt idx="10984">
                        <c:v>45098.615232291668</c:v>
                      </c:pt>
                      <c:pt idx="10985">
                        <c:v>45098.625649016205</c:v>
                      </c:pt>
                      <c:pt idx="10986">
                        <c:v>45098.636065740742</c:v>
                      </c:pt>
                      <c:pt idx="10987">
                        <c:v>45098.646482465279</c:v>
                      </c:pt>
                      <c:pt idx="10988">
                        <c:v>45098.656899189817</c:v>
                      </c:pt>
                      <c:pt idx="10989">
                        <c:v>45098.667315914354</c:v>
                      </c:pt>
                      <c:pt idx="10990">
                        <c:v>45098.677732638891</c:v>
                      </c:pt>
                      <c:pt idx="10991">
                        <c:v>45098.688149363428</c:v>
                      </c:pt>
                      <c:pt idx="10992">
                        <c:v>45098.698566087965</c:v>
                      </c:pt>
                      <c:pt idx="10993">
                        <c:v>45098.708982812503</c:v>
                      </c:pt>
                      <c:pt idx="10994">
                        <c:v>45098.71939953704</c:v>
                      </c:pt>
                      <c:pt idx="10995">
                        <c:v>45098.729816261577</c:v>
                      </c:pt>
                      <c:pt idx="10996">
                        <c:v>45098.740232986114</c:v>
                      </c:pt>
                      <c:pt idx="10997">
                        <c:v>45098.750649710651</c:v>
                      </c:pt>
                      <c:pt idx="10998">
                        <c:v>45098.761066435189</c:v>
                      </c:pt>
                      <c:pt idx="10999">
                        <c:v>45098.771483159719</c:v>
                      </c:pt>
                      <c:pt idx="11000">
                        <c:v>45098.781899884256</c:v>
                      </c:pt>
                      <c:pt idx="11001">
                        <c:v>45098.792316608793</c:v>
                      </c:pt>
                      <c:pt idx="11002">
                        <c:v>45098.80273333333</c:v>
                      </c:pt>
                      <c:pt idx="11003">
                        <c:v>45098.813150057867</c:v>
                      </c:pt>
                      <c:pt idx="11004">
                        <c:v>45098.823566782405</c:v>
                      </c:pt>
                      <c:pt idx="11005">
                        <c:v>45098.833983506942</c:v>
                      </c:pt>
                      <c:pt idx="11006">
                        <c:v>45098.844400231479</c:v>
                      </c:pt>
                      <c:pt idx="11007">
                        <c:v>45098.854816956016</c:v>
                      </c:pt>
                      <c:pt idx="11008">
                        <c:v>45098.865233680554</c:v>
                      </c:pt>
                      <c:pt idx="11009">
                        <c:v>45098.875650405091</c:v>
                      </c:pt>
                      <c:pt idx="11010">
                        <c:v>45098.886067129628</c:v>
                      </c:pt>
                      <c:pt idx="11011">
                        <c:v>45098.896483854165</c:v>
                      </c:pt>
                      <c:pt idx="11012">
                        <c:v>45098.906900578702</c:v>
                      </c:pt>
                      <c:pt idx="11013">
                        <c:v>45098.91731730324</c:v>
                      </c:pt>
                      <c:pt idx="11014">
                        <c:v>45098.927734027777</c:v>
                      </c:pt>
                      <c:pt idx="11015">
                        <c:v>45098.938150752314</c:v>
                      </c:pt>
                      <c:pt idx="11016">
                        <c:v>45098.948567476851</c:v>
                      </c:pt>
                      <c:pt idx="11017">
                        <c:v>45098.958984201388</c:v>
                      </c:pt>
                      <c:pt idx="11018">
                        <c:v>45098.969400925926</c:v>
                      </c:pt>
                      <c:pt idx="11019">
                        <c:v>45098.979817650463</c:v>
                      </c:pt>
                      <c:pt idx="11020">
                        <c:v>45098.990234375</c:v>
                      </c:pt>
                      <c:pt idx="11021">
                        <c:v>45099.000651099537</c:v>
                      </c:pt>
                      <c:pt idx="11022">
                        <c:v>45099.011067824074</c:v>
                      </c:pt>
                      <c:pt idx="11023">
                        <c:v>45099.021484548612</c:v>
                      </c:pt>
                      <c:pt idx="11024">
                        <c:v>45099.031901273149</c:v>
                      </c:pt>
                      <c:pt idx="11025">
                        <c:v>45099.042317997686</c:v>
                      </c:pt>
                      <c:pt idx="11026">
                        <c:v>45099.052734722223</c:v>
                      </c:pt>
                      <c:pt idx="11027">
                        <c:v>45099.06315144676</c:v>
                      </c:pt>
                      <c:pt idx="11028">
                        <c:v>45099.073568171298</c:v>
                      </c:pt>
                      <c:pt idx="11029">
                        <c:v>45099.083984895835</c:v>
                      </c:pt>
                      <c:pt idx="11030">
                        <c:v>45099.094401620372</c:v>
                      </c:pt>
                      <c:pt idx="11031">
                        <c:v>45099.104818344909</c:v>
                      </c:pt>
                      <c:pt idx="11032">
                        <c:v>45099.115235069446</c:v>
                      </c:pt>
                      <c:pt idx="11033">
                        <c:v>45099.125651793984</c:v>
                      </c:pt>
                      <c:pt idx="11034">
                        <c:v>45099.136068518521</c:v>
                      </c:pt>
                      <c:pt idx="11035">
                        <c:v>45099.146485243058</c:v>
                      </c:pt>
                      <c:pt idx="11036">
                        <c:v>45099.156901967595</c:v>
                      </c:pt>
                      <c:pt idx="11037">
                        <c:v>45099.167318692133</c:v>
                      </c:pt>
                      <c:pt idx="11038">
                        <c:v>45099.17773541667</c:v>
                      </c:pt>
                      <c:pt idx="11039">
                        <c:v>45099.188152141207</c:v>
                      </c:pt>
                      <c:pt idx="11040">
                        <c:v>45099.198568865744</c:v>
                      </c:pt>
                      <c:pt idx="11041">
                        <c:v>45099.208985590281</c:v>
                      </c:pt>
                      <c:pt idx="11042">
                        <c:v>45099.219402314811</c:v>
                      </c:pt>
                      <c:pt idx="11043">
                        <c:v>45099.229819039349</c:v>
                      </c:pt>
                      <c:pt idx="11044">
                        <c:v>45099.240235763886</c:v>
                      </c:pt>
                      <c:pt idx="11045">
                        <c:v>45099.250652488423</c:v>
                      </c:pt>
                      <c:pt idx="11046">
                        <c:v>45099.26106921296</c:v>
                      </c:pt>
                      <c:pt idx="11047">
                        <c:v>45099.271485937497</c:v>
                      </c:pt>
                      <c:pt idx="11048">
                        <c:v>45099.281902662035</c:v>
                      </c:pt>
                      <c:pt idx="11049">
                        <c:v>45099.292319386572</c:v>
                      </c:pt>
                      <c:pt idx="11050">
                        <c:v>45099.302736111109</c:v>
                      </c:pt>
                      <c:pt idx="11051">
                        <c:v>45099.313152835646</c:v>
                      </c:pt>
                      <c:pt idx="11052">
                        <c:v>45099.323569560183</c:v>
                      </c:pt>
                      <c:pt idx="11053">
                        <c:v>45099.333986284721</c:v>
                      </c:pt>
                      <c:pt idx="11054">
                        <c:v>45099.344403009258</c:v>
                      </c:pt>
                      <c:pt idx="11055">
                        <c:v>45099.354819733795</c:v>
                      </c:pt>
                      <c:pt idx="11056">
                        <c:v>45099.365236458332</c:v>
                      </c:pt>
                      <c:pt idx="11057">
                        <c:v>45099.375653182869</c:v>
                      </c:pt>
                      <c:pt idx="11058">
                        <c:v>45099.386069907407</c:v>
                      </c:pt>
                      <c:pt idx="11059">
                        <c:v>45099.396486631944</c:v>
                      </c:pt>
                      <c:pt idx="11060">
                        <c:v>45099.406903356481</c:v>
                      </c:pt>
                      <c:pt idx="11061">
                        <c:v>45099.417320081018</c:v>
                      </c:pt>
                      <c:pt idx="11062">
                        <c:v>45099.427736805555</c:v>
                      </c:pt>
                      <c:pt idx="11063">
                        <c:v>45099.438153530093</c:v>
                      </c:pt>
                      <c:pt idx="11064">
                        <c:v>45099.44857025463</c:v>
                      </c:pt>
                      <c:pt idx="11065">
                        <c:v>45099.458986979167</c:v>
                      </c:pt>
                      <c:pt idx="11066">
                        <c:v>45099.469403703704</c:v>
                      </c:pt>
                      <c:pt idx="11067">
                        <c:v>45099.479820428242</c:v>
                      </c:pt>
                      <c:pt idx="11068">
                        <c:v>45099.490237152779</c:v>
                      </c:pt>
                      <c:pt idx="11069">
                        <c:v>45099.500653877316</c:v>
                      </c:pt>
                      <c:pt idx="11070">
                        <c:v>45099.511070601853</c:v>
                      </c:pt>
                      <c:pt idx="11071">
                        <c:v>45099.52148732639</c:v>
                      </c:pt>
                      <c:pt idx="11072">
                        <c:v>45099.531904050928</c:v>
                      </c:pt>
                      <c:pt idx="11073">
                        <c:v>45099.542320775465</c:v>
                      </c:pt>
                      <c:pt idx="11074">
                        <c:v>45099.552737500002</c:v>
                      </c:pt>
                      <c:pt idx="11075">
                        <c:v>45099.563154224539</c:v>
                      </c:pt>
                      <c:pt idx="11076">
                        <c:v>45099.573570949076</c:v>
                      </c:pt>
                      <c:pt idx="11077">
                        <c:v>45099.583987673614</c:v>
                      </c:pt>
                      <c:pt idx="11078">
                        <c:v>45099.594404398151</c:v>
                      </c:pt>
                      <c:pt idx="11079">
                        <c:v>45099.604821122688</c:v>
                      </c:pt>
                      <c:pt idx="11080">
                        <c:v>45099.615237847225</c:v>
                      </c:pt>
                      <c:pt idx="11081">
                        <c:v>45099.625654571762</c:v>
                      </c:pt>
                      <c:pt idx="11082">
                        <c:v>45099.6360712963</c:v>
                      </c:pt>
                      <c:pt idx="11083">
                        <c:v>45099.646488020837</c:v>
                      </c:pt>
                      <c:pt idx="11084">
                        <c:v>45099.656904745367</c:v>
                      </c:pt>
                      <c:pt idx="11085">
                        <c:v>45099.667321469904</c:v>
                      </c:pt>
                      <c:pt idx="11086">
                        <c:v>45099.677738194441</c:v>
                      </c:pt>
                      <c:pt idx="11087">
                        <c:v>45099.688154918978</c:v>
                      </c:pt>
                      <c:pt idx="11088">
                        <c:v>45099.698571643516</c:v>
                      </c:pt>
                      <c:pt idx="11089">
                        <c:v>45099.708988368053</c:v>
                      </c:pt>
                      <c:pt idx="11090">
                        <c:v>45099.71940509259</c:v>
                      </c:pt>
                      <c:pt idx="11091">
                        <c:v>45099.729821817127</c:v>
                      </c:pt>
                      <c:pt idx="11092">
                        <c:v>45099.740238541664</c:v>
                      </c:pt>
                      <c:pt idx="11093">
                        <c:v>45099.750655266202</c:v>
                      </c:pt>
                      <c:pt idx="11094">
                        <c:v>45099.761071990739</c:v>
                      </c:pt>
                      <c:pt idx="11095">
                        <c:v>45099.771488715276</c:v>
                      </c:pt>
                      <c:pt idx="11096">
                        <c:v>45099.781905439813</c:v>
                      </c:pt>
                      <c:pt idx="11097">
                        <c:v>45099.79232216435</c:v>
                      </c:pt>
                      <c:pt idx="11098">
                        <c:v>45099.802738888888</c:v>
                      </c:pt>
                      <c:pt idx="11099">
                        <c:v>45099.813155613425</c:v>
                      </c:pt>
                      <c:pt idx="11100">
                        <c:v>45099.823572337962</c:v>
                      </c:pt>
                      <c:pt idx="11101">
                        <c:v>45099.833989062499</c:v>
                      </c:pt>
                      <c:pt idx="11102">
                        <c:v>45099.844405787037</c:v>
                      </c:pt>
                      <c:pt idx="11103">
                        <c:v>45099.854822511574</c:v>
                      </c:pt>
                      <c:pt idx="11104">
                        <c:v>45099.865239236111</c:v>
                      </c:pt>
                      <c:pt idx="11105">
                        <c:v>45099.875655960648</c:v>
                      </c:pt>
                      <c:pt idx="11106">
                        <c:v>45099.886072685185</c:v>
                      </c:pt>
                      <c:pt idx="11107">
                        <c:v>45099.896489409723</c:v>
                      </c:pt>
                      <c:pt idx="11108">
                        <c:v>45099.90690613426</c:v>
                      </c:pt>
                      <c:pt idx="11109">
                        <c:v>45099.917322858797</c:v>
                      </c:pt>
                      <c:pt idx="11110">
                        <c:v>45099.927739583334</c:v>
                      </c:pt>
                      <c:pt idx="11111">
                        <c:v>45099.938156307871</c:v>
                      </c:pt>
                      <c:pt idx="11112">
                        <c:v>45099.948573032409</c:v>
                      </c:pt>
                      <c:pt idx="11113">
                        <c:v>45099.958989756946</c:v>
                      </c:pt>
                      <c:pt idx="11114">
                        <c:v>45099.969406481483</c:v>
                      </c:pt>
                      <c:pt idx="11115">
                        <c:v>45099.97982320602</c:v>
                      </c:pt>
                      <c:pt idx="11116">
                        <c:v>45099.990239930557</c:v>
                      </c:pt>
                      <c:pt idx="11117">
                        <c:v>45100.000656655095</c:v>
                      </c:pt>
                      <c:pt idx="11118">
                        <c:v>45100.011073379632</c:v>
                      </c:pt>
                      <c:pt idx="11119">
                        <c:v>45100.021490104169</c:v>
                      </c:pt>
                      <c:pt idx="11120">
                        <c:v>45100.031906828706</c:v>
                      </c:pt>
                      <c:pt idx="11121">
                        <c:v>45100.042323553243</c:v>
                      </c:pt>
                      <c:pt idx="11122">
                        <c:v>45100.052740277781</c:v>
                      </c:pt>
                      <c:pt idx="11123">
                        <c:v>45100.063157002318</c:v>
                      </c:pt>
                      <c:pt idx="11124">
                        <c:v>45100.073573726855</c:v>
                      </c:pt>
                      <c:pt idx="11125">
                        <c:v>45100.083990451392</c:v>
                      </c:pt>
                      <c:pt idx="11126">
                        <c:v>45100.09440717593</c:v>
                      </c:pt>
                      <c:pt idx="11127">
                        <c:v>45100.104823900459</c:v>
                      </c:pt>
                      <c:pt idx="11128">
                        <c:v>45100.115240624997</c:v>
                      </c:pt>
                      <c:pt idx="11129">
                        <c:v>45100.125657349534</c:v>
                      </c:pt>
                      <c:pt idx="11130">
                        <c:v>45100.136074074071</c:v>
                      </c:pt>
                      <c:pt idx="11131">
                        <c:v>45100.146490798608</c:v>
                      </c:pt>
                      <c:pt idx="11132">
                        <c:v>45100.156907523145</c:v>
                      </c:pt>
                      <c:pt idx="11133">
                        <c:v>45100.167324247683</c:v>
                      </c:pt>
                      <c:pt idx="11134">
                        <c:v>45100.17774097222</c:v>
                      </c:pt>
                      <c:pt idx="11135">
                        <c:v>45100.188157696757</c:v>
                      </c:pt>
                      <c:pt idx="11136">
                        <c:v>45100.198574421294</c:v>
                      </c:pt>
                      <c:pt idx="11137">
                        <c:v>45100.208991145832</c:v>
                      </c:pt>
                      <c:pt idx="11138">
                        <c:v>45100.219407870369</c:v>
                      </c:pt>
                      <c:pt idx="11139">
                        <c:v>45100.229824594906</c:v>
                      </c:pt>
                      <c:pt idx="11140">
                        <c:v>45100.240241319443</c:v>
                      </c:pt>
                      <c:pt idx="11141">
                        <c:v>45100.25065804398</c:v>
                      </c:pt>
                      <c:pt idx="11142">
                        <c:v>45100.261074768518</c:v>
                      </c:pt>
                      <c:pt idx="11143">
                        <c:v>45100.271491493055</c:v>
                      </c:pt>
                      <c:pt idx="11144">
                        <c:v>45100.281908217592</c:v>
                      </c:pt>
                      <c:pt idx="11145">
                        <c:v>45100.292324942129</c:v>
                      </c:pt>
                      <c:pt idx="11146">
                        <c:v>45100.302741666666</c:v>
                      </c:pt>
                      <c:pt idx="11147">
                        <c:v>45100.313158391204</c:v>
                      </c:pt>
                      <c:pt idx="11148">
                        <c:v>45100.323575115741</c:v>
                      </c:pt>
                      <c:pt idx="11149">
                        <c:v>45100.333991840278</c:v>
                      </c:pt>
                      <c:pt idx="11150">
                        <c:v>45100.344408564815</c:v>
                      </c:pt>
                      <c:pt idx="11151">
                        <c:v>45100.354825289352</c:v>
                      </c:pt>
                      <c:pt idx="11152">
                        <c:v>45100.36524201389</c:v>
                      </c:pt>
                      <c:pt idx="11153">
                        <c:v>45100.375658738427</c:v>
                      </c:pt>
                      <c:pt idx="11154">
                        <c:v>45100.386075462964</c:v>
                      </c:pt>
                      <c:pt idx="11155">
                        <c:v>45100.396492187501</c:v>
                      </c:pt>
                      <c:pt idx="11156">
                        <c:v>45100.406908912038</c:v>
                      </c:pt>
                      <c:pt idx="11157">
                        <c:v>45100.417325636576</c:v>
                      </c:pt>
                      <c:pt idx="11158">
                        <c:v>45100.427742361113</c:v>
                      </c:pt>
                      <c:pt idx="11159">
                        <c:v>45100.43815908565</c:v>
                      </c:pt>
                      <c:pt idx="11160">
                        <c:v>45100.448575810187</c:v>
                      </c:pt>
                      <c:pt idx="11161">
                        <c:v>45100.458992534725</c:v>
                      </c:pt>
                      <c:pt idx="11162">
                        <c:v>45100.469409259262</c:v>
                      </c:pt>
                      <c:pt idx="11163">
                        <c:v>45100.479825983799</c:v>
                      </c:pt>
                      <c:pt idx="11164">
                        <c:v>45100.490242708336</c:v>
                      </c:pt>
                      <c:pt idx="11165">
                        <c:v>45100.500659432873</c:v>
                      </c:pt>
                      <c:pt idx="11166">
                        <c:v>45100.511076157411</c:v>
                      </c:pt>
                      <c:pt idx="11167">
                        <c:v>45100.521492881948</c:v>
                      </c:pt>
                      <c:pt idx="11168">
                        <c:v>45100.531909606485</c:v>
                      </c:pt>
                      <c:pt idx="11169">
                        <c:v>45100.542326331015</c:v>
                      </c:pt>
                      <c:pt idx="11170">
                        <c:v>45100.552743055552</c:v>
                      </c:pt>
                      <c:pt idx="11171">
                        <c:v>45100.563159780089</c:v>
                      </c:pt>
                      <c:pt idx="11172">
                        <c:v>45100.573576504627</c:v>
                      </c:pt>
                      <c:pt idx="11173">
                        <c:v>45100.583993229164</c:v>
                      </c:pt>
                      <c:pt idx="11174">
                        <c:v>45100.594409953701</c:v>
                      </c:pt>
                      <c:pt idx="11175">
                        <c:v>45100.604826678238</c:v>
                      </c:pt>
                      <c:pt idx="11176">
                        <c:v>45100.615243402775</c:v>
                      </c:pt>
                      <c:pt idx="11177">
                        <c:v>45100.625660127313</c:v>
                      </c:pt>
                      <c:pt idx="11178">
                        <c:v>45100.63607685185</c:v>
                      </c:pt>
                      <c:pt idx="11179">
                        <c:v>45100.646493576387</c:v>
                      </c:pt>
                      <c:pt idx="11180">
                        <c:v>45100.656910300924</c:v>
                      </c:pt>
                      <c:pt idx="11181">
                        <c:v>45100.667327025461</c:v>
                      </c:pt>
                      <c:pt idx="11182">
                        <c:v>45100.677743749999</c:v>
                      </c:pt>
                      <c:pt idx="11183">
                        <c:v>45100.688160474536</c:v>
                      </c:pt>
                      <c:pt idx="11184">
                        <c:v>45100.698577199073</c:v>
                      </c:pt>
                      <c:pt idx="11185">
                        <c:v>45100.70899392361</c:v>
                      </c:pt>
                      <c:pt idx="11186">
                        <c:v>45100.719410648147</c:v>
                      </c:pt>
                      <c:pt idx="11187">
                        <c:v>45100.729827372685</c:v>
                      </c:pt>
                      <c:pt idx="11188">
                        <c:v>45100.740244097222</c:v>
                      </c:pt>
                      <c:pt idx="11189">
                        <c:v>45100.750660821759</c:v>
                      </c:pt>
                      <c:pt idx="11190">
                        <c:v>45100.761077546296</c:v>
                      </c:pt>
                      <c:pt idx="11191">
                        <c:v>45100.771494270834</c:v>
                      </c:pt>
                      <c:pt idx="11192">
                        <c:v>45100.781910995371</c:v>
                      </c:pt>
                      <c:pt idx="11193">
                        <c:v>45100.792327719908</c:v>
                      </c:pt>
                      <c:pt idx="11194">
                        <c:v>45100.802744444445</c:v>
                      </c:pt>
                      <c:pt idx="11195">
                        <c:v>45100.813161168982</c:v>
                      </c:pt>
                      <c:pt idx="11196">
                        <c:v>45100.82357789352</c:v>
                      </c:pt>
                      <c:pt idx="11197">
                        <c:v>45100.833994618057</c:v>
                      </c:pt>
                      <c:pt idx="11198">
                        <c:v>45100.844411342594</c:v>
                      </c:pt>
                      <c:pt idx="11199">
                        <c:v>45100.854828067131</c:v>
                      </c:pt>
                      <c:pt idx="11200">
                        <c:v>45100.865244791668</c:v>
                      </c:pt>
                      <c:pt idx="11201">
                        <c:v>45100.875661516206</c:v>
                      </c:pt>
                      <c:pt idx="11202">
                        <c:v>45100.886078240743</c:v>
                      </c:pt>
                      <c:pt idx="11203">
                        <c:v>45100.89649496528</c:v>
                      </c:pt>
                      <c:pt idx="11204">
                        <c:v>45100.906911689817</c:v>
                      </c:pt>
                      <c:pt idx="11205">
                        <c:v>45100.917328414354</c:v>
                      </c:pt>
                      <c:pt idx="11206">
                        <c:v>45100.927745138892</c:v>
                      </c:pt>
                      <c:pt idx="11207">
                        <c:v>45100.938161863429</c:v>
                      </c:pt>
                      <c:pt idx="11208">
                        <c:v>45100.948578587966</c:v>
                      </c:pt>
                      <c:pt idx="11209">
                        <c:v>45100.958995312503</c:v>
                      </c:pt>
                      <c:pt idx="11210">
                        <c:v>45100.96941203704</c:v>
                      </c:pt>
                      <c:pt idx="11211">
                        <c:v>45100.979828761578</c:v>
                      </c:pt>
                      <c:pt idx="11212">
                        <c:v>45100.990245486108</c:v>
                      </c:pt>
                      <c:pt idx="11213">
                        <c:v>45101.000662210645</c:v>
                      </c:pt>
                      <c:pt idx="11214">
                        <c:v>45101.011078935182</c:v>
                      </c:pt>
                      <c:pt idx="11215">
                        <c:v>45101.021495659719</c:v>
                      </c:pt>
                      <c:pt idx="11216">
                        <c:v>45101.031912384256</c:v>
                      </c:pt>
                      <c:pt idx="11217">
                        <c:v>45101.042329108794</c:v>
                      </c:pt>
                      <c:pt idx="11218">
                        <c:v>45101.052745833331</c:v>
                      </c:pt>
                      <c:pt idx="11219">
                        <c:v>45101.063162557868</c:v>
                      </c:pt>
                      <c:pt idx="11220">
                        <c:v>45101.073579282405</c:v>
                      </c:pt>
                      <c:pt idx="11221">
                        <c:v>45101.083996006942</c:v>
                      </c:pt>
                      <c:pt idx="11222">
                        <c:v>45101.09441273148</c:v>
                      </c:pt>
                      <c:pt idx="11223">
                        <c:v>45101.104829456017</c:v>
                      </c:pt>
                      <c:pt idx="11224">
                        <c:v>45101.115246180554</c:v>
                      </c:pt>
                      <c:pt idx="11225">
                        <c:v>45101.125662905091</c:v>
                      </c:pt>
                      <c:pt idx="11226">
                        <c:v>45101.136079629629</c:v>
                      </c:pt>
                      <c:pt idx="11227">
                        <c:v>45101.146496354166</c:v>
                      </c:pt>
                      <c:pt idx="11228">
                        <c:v>45101.156913078703</c:v>
                      </c:pt>
                      <c:pt idx="11229">
                        <c:v>45101.16732980324</c:v>
                      </c:pt>
                      <c:pt idx="11230">
                        <c:v>45101.177746527777</c:v>
                      </c:pt>
                      <c:pt idx="11231">
                        <c:v>45101.188163252315</c:v>
                      </c:pt>
                      <c:pt idx="11232">
                        <c:v>45101.198579976852</c:v>
                      </c:pt>
                      <c:pt idx="11233">
                        <c:v>45101.208996701389</c:v>
                      </c:pt>
                      <c:pt idx="11234">
                        <c:v>45101.219413425926</c:v>
                      </c:pt>
                      <c:pt idx="11235">
                        <c:v>45101.229830150463</c:v>
                      </c:pt>
                      <c:pt idx="11236">
                        <c:v>45101.240246875001</c:v>
                      </c:pt>
                      <c:pt idx="11237">
                        <c:v>45101.250663599538</c:v>
                      </c:pt>
                      <c:pt idx="11238">
                        <c:v>45101.261080324075</c:v>
                      </c:pt>
                      <c:pt idx="11239">
                        <c:v>45101.271497048612</c:v>
                      </c:pt>
                      <c:pt idx="11240">
                        <c:v>45101.281913773149</c:v>
                      </c:pt>
                      <c:pt idx="11241">
                        <c:v>45101.292330497687</c:v>
                      </c:pt>
                      <c:pt idx="11242">
                        <c:v>45101.302747222224</c:v>
                      </c:pt>
                      <c:pt idx="11243">
                        <c:v>45101.313163946761</c:v>
                      </c:pt>
                      <c:pt idx="11244">
                        <c:v>45101.323580671298</c:v>
                      </c:pt>
                      <c:pt idx="11245">
                        <c:v>45101.333997395835</c:v>
                      </c:pt>
                      <c:pt idx="11246">
                        <c:v>45101.344414120373</c:v>
                      </c:pt>
                      <c:pt idx="11247">
                        <c:v>45101.35483084491</c:v>
                      </c:pt>
                      <c:pt idx="11248">
                        <c:v>45101.365247569447</c:v>
                      </c:pt>
                      <c:pt idx="11249">
                        <c:v>45101.375664293984</c:v>
                      </c:pt>
                      <c:pt idx="11250">
                        <c:v>45101.386081018522</c:v>
                      </c:pt>
                      <c:pt idx="11251">
                        <c:v>45101.396497743059</c:v>
                      </c:pt>
                      <c:pt idx="11252">
                        <c:v>45101.406914467596</c:v>
                      </c:pt>
                      <c:pt idx="11253">
                        <c:v>45101.417331192133</c:v>
                      </c:pt>
                      <c:pt idx="11254">
                        <c:v>45101.427747916663</c:v>
                      </c:pt>
                      <c:pt idx="11255">
                        <c:v>45101.4381646412</c:v>
                      </c:pt>
                      <c:pt idx="11256">
                        <c:v>45101.448581365737</c:v>
                      </c:pt>
                      <c:pt idx="11257">
                        <c:v>45101.458998090275</c:v>
                      </c:pt>
                      <c:pt idx="11258">
                        <c:v>45101.469414814812</c:v>
                      </c:pt>
                      <c:pt idx="11259">
                        <c:v>45101.479831539349</c:v>
                      </c:pt>
                      <c:pt idx="11260">
                        <c:v>45101.490248263886</c:v>
                      </c:pt>
                      <c:pt idx="11261">
                        <c:v>45101.500664988424</c:v>
                      </c:pt>
                      <c:pt idx="11262">
                        <c:v>45101.511081712961</c:v>
                      </c:pt>
                      <c:pt idx="11263">
                        <c:v>45101.521498437498</c:v>
                      </c:pt>
                      <c:pt idx="11264">
                        <c:v>45101.531915162035</c:v>
                      </c:pt>
                      <c:pt idx="11265">
                        <c:v>45101.542331886572</c:v>
                      </c:pt>
                      <c:pt idx="11266">
                        <c:v>45101.55274861111</c:v>
                      </c:pt>
                      <c:pt idx="11267">
                        <c:v>45101.563165335647</c:v>
                      </c:pt>
                      <c:pt idx="11268">
                        <c:v>45101.573582060184</c:v>
                      </c:pt>
                      <c:pt idx="11269">
                        <c:v>45101.583998784721</c:v>
                      </c:pt>
                      <c:pt idx="11270">
                        <c:v>45101.594415509258</c:v>
                      </c:pt>
                      <c:pt idx="11271">
                        <c:v>45101.604832233796</c:v>
                      </c:pt>
                      <c:pt idx="11272">
                        <c:v>45101.615248958333</c:v>
                      </c:pt>
                      <c:pt idx="11273">
                        <c:v>45101.62566568287</c:v>
                      </c:pt>
                      <c:pt idx="11274">
                        <c:v>45101.636082407407</c:v>
                      </c:pt>
                      <c:pt idx="11275">
                        <c:v>45101.646499131944</c:v>
                      </c:pt>
                      <c:pt idx="11276">
                        <c:v>45101.656915856482</c:v>
                      </c:pt>
                      <c:pt idx="11277">
                        <c:v>45101.667332581019</c:v>
                      </c:pt>
                      <c:pt idx="11278">
                        <c:v>45101.677749305556</c:v>
                      </c:pt>
                      <c:pt idx="11279">
                        <c:v>45101.688166030093</c:v>
                      </c:pt>
                      <c:pt idx="11280">
                        <c:v>45101.69858275463</c:v>
                      </c:pt>
                      <c:pt idx="11281">
                        <c:v>45101.708999479168</c:v>
                      </c:pt>
                      <c:pt idx="11282">
                        <c:v>45101.719416203705</c:v>
                      </c:pt>
                      <c:pt idx="11283">
                        <c:v>45101.729832928242</c:v>
                      </c:pt>
                      <c:pt idx="11284">
                        <c:v>45101.740249652779</c:v>
                      </c:pt>
                      <c:pt idx="11285">
                        <c:v>45101.750666377317</c:v>
                      </c:pt>
                      <c:pt idx="11286">
                        <c:v>45101.761083101854</c:v>
                      </c:pt>
                      <c:pt idx="11287">
                        <c:v>45101.771499826391</c:v>
                      </c:pt>
                      <c:pt idx="11288">
                        <c:v>45101.781916550928</c:v>
                      </c:pt>
                      <c:pt idx="11289">
                        <c:v>45101.792333275465</c:v>
                      </c:pt>
                      <c:pt idx="11290">
                        <c:v>45101.802750000003</c:v>
                      </c:pt>
                      <c:pt idx="11291">
                        <c:v>45101.81316672454</c:v>
                      </c:pt>
                      <c:pt idx="11292">
                        <c:v>45101.823583449077</c:v>
                      </c:pt>
                      <c:pt idx="11293">
                        <c:v>45101.834000173614</c:v>
                      </c:pt>
                      <c:pt idx="11294">
                        <c:v>45101.844416898151</c:v>
                      </c:pt>
                      <c:pt idx="11295">
                        <c:v>45101.854833622689</c:v>
                      </c:pt>
                      <c:pt idx="11296">
                        <c:v>45101.865250347226</c:v>
                      </c:pt>
                      <c:pt idx="11297">
                        <c:v>45101.875667071756</c:v>
                      </c:pt>
                      <c:pt idx="11298">
                        <c:v>45101.886083796293</c:v>
                      </c:pt>
                      <c:pt idx="11299">
                        <c:v>45101.89650052083</c:v>
                      </c:pt>
                      <c:pt idx="11300">
                        <c:v>45101.906917245367</c:v>
                      </c:pt>
                      <c:pt idx="11301">
                        <c:v>45101.917333969905</c:v>
                      </c:pt>
                      <c:pt idx="11302">
                        <c:v>45101.927750694442</c:v>
                      </c:pt>
                      <c:pt idx="11303">
                        <c:v>45101.938167418979</c:v>
                      </c:pt>
                      <c:pt idx="11304">
                        <c:v>45101.948584143516</c:v>
                      </c:pt>
                      <c:pt idx="11305">
                        <c:v>45101.959000868053</c:v>
                      </c:pt>
                      <c:pt idx="11306">
                        <c:v>45101.969417592591</c:v>
                      </c:pt>
                      <c:pt idx="11307">
                        <c:v>45101.979834317128</c:v>
                      </c:pt>
                      <c:pt idx="11308">
                        <c:v>45101.990251041665</c:v>
                      </c:pt>
                      <c:pt idx="11309">
                        <c:v>45102.000667766202</c:v>
                      </c:pt>
                      <c:pt idx="11310">
                        <c:v>45102.011084490739</c:v>
                      </c:pt>
                      <c:pt idx="11311">
                        <c:v>45102.021501215277</c:v>
                      </c:pt>
                      <c:pt idx="11312">
                        <c:v>45102.031917939814</c:v>
                      </c:pt>
                      <c:pt idx="11313">
                        <c:v>45102.042334664351</c:v>
                      </c:pt>
                      <c:pt idx="11314">
                        <c:v>45102.052751388888</c:v>
                      </c:pt>
                      <c:pt idx="11315">
                        <c:v>45102.063168113425</c:v>
                      </c:pt>
                      <c:pt idx="11316">
                        <c:v>45102.073584837963</c:v>
                      </c:pt>
                      <c:pt idx="11317">
                        <c:v>45102.0840015625</c:v>
                      </c:pt>
                      <c:pt idx="11318">
                        <c:v>45102.094418287037</c:v>
                      </c:pt>
                      <c:pt idx="11319">
                        <c:v>45102.104835011574</c:v>
                      </c:pt>
                      <c:pt idx="11320">
                        <c:v>45102.115251736112</c:v>
                      </c:pt>
                      <c:pt idx="11321">
                        <c:v>45102.125668460649</c:v>
                      </c:pt>
                      <c:pt idx="11322">
                        <c:v>45102.136085185186</c:v>
                      </c:pt>
                      <c:pt idx="11323">
                        <c:v>45102.146501909723</c:v>
                      </c:pt>
                      <c:pt idx="11324">
                        <c:v>45102.15691863426</c:v>
                      </c:pt>
                      <c:pt idx="11325">
                        <c:v>45102.167335358798</c:v>
                      </c:pt>
                      <c:pt idx="11326">
                        <c:v>45102.177752083335</c:v>
                      </c:pt>
                      <c:pt idx="11327">
                        <c:v>45102.188168807872</c:v>
                      </c:pt>
                      <c:pt idx="11328">
                        <c:v>45102.198585532409</c:v>
                      </c:pt>
                      <c:pt idx="11329">
                        <c:v>45102.209002256946</c:v>
                      </c:pt>
                      <c:pt idx="11330">
                        <c:v>45102.219418981484</c:v>
                      </c:pt>
                      <c:pt idx="11331">
                        <c:v>45102.229835706021</c:v>
                      </c:pt>
                      <c:pt idx="11332">
                        <c:v>45102.240252430558</c:v>
                      </c:pt>
                      <c:pt idx="11333">
                        <c:v>45102.250669155095</c:v>
                      </c:pt>
                      <c:pt idx="11334">
                        <c:v>45102.261085879632</c:v>
                      </c:pt>
                      <c:pt idx="11335">
                        <c:v>45102.27150260417</c:v>
                      </c:pt>
                      <c:pt idx="11336">
                        <c:v>45102.281919328707</c:v>
                      </c:pt>
                      <c:pt idx="11337">
                        <c:v>45102.292336053244</c:v>
                      </c:pt>
                      <c:pt idx="11338">
                        <c:v>45102.302752777781</c:v>
                      </c:pt>
                      <c:pt idx="11339">
                        <c:v>45102.313169502311</c:v>
                      </c:pt>
                      <c:pt idx="11340">
                        <c:v>45102.323586226848</c:v>
                      </c:pt>
                      <c:pt idx="11341">
                        <c:v>45102.334002951386</c:v>
                      </c:pt>
                      <c:pt idx="11342">
                        <c:v>45102.344419675923</c:v>
                      </c:pt>
                      <c:pt idx="11343">
                        <c:v>45102.35483640046</c:v>
                      </c:pt>
                      <c:pt idx="11344">
                        <c:v>45102.365253124997</c:v>
                      </c:pt>
                      <c:pt idx="11345">
                        <c:v>45102.375669849534</c:v>
                      </c:pt>
                      <c:pt idx="11346">
                        <c:v>45102.386086574072</c:v>
                      </c:pt>
                      <c:pt idx="11347">
                        <c:v>45102.396503298609</c:v>
                      </c:pt>
                      <c:pt idx="11348">
                        <c:v>45102.406920023146</c:v>
                      </c:pt>
                      <c:pt idx="11349">
                        <c:v>45102.417336747683</c:v>
                      </c:pt>
                      <c:pt idx="11350">
                        <c:v>45102.427753472221</c:v>
                      </c:pt>
                      <c:pt idx="11351">
                        <c:v>45102.438170196758</c:v>
                      </c:pt>
                      <c:pt idx="11352">
                        <c:v>45102.448586921295</c:v>
                      </c:pt>
                      <c:pt idx="11353">
                        <c:v>45102.459003645832</c:v>
                      </c:pt>
                      <c:pt idx="11354">
                        <c:v>45102.469420370369</c:v>
                      </c:pt>
                      <c:pt idx="11355">
                        <c:v>45102.479837094907</c:v>
                      </c:pt>
                      <c:pt idx="11356">
                        <c:v>45102.490253819444</c:v>
                      </c:pt>
                      <c:pt idx="11357">
                        <c:v>45102.500670543981</c:v>
                      </c:pt>
                      <c:pt idx="11358">
                        <c:v>45102.511087268518</c:v>
                      </c:pt>
                      <c:pt idx="11359">
                        <c:v>45102.521503993055</c:v>
                      </c:pt>
                      <c:pt idx="11360">
                        <c:v>45102.531920717593</c:v>
                      </c:pt>
                      <c:pt idx="11361">
                        <c:v>45102.54233744213</c:v>
                      </c:pt>
                      <c:pt idx="11362">
                        <c:v>45102.552754166667</c:v>
                      </c:pt>
                      <c:pt idx="11363">
                        <c:v>45102.563170891204</c:v>
                      </c:pt>
                      <c:pt idx="11364">
                        <c:v>45102.573587615741</c:v>
                      </c:pt>
                      <c:pt idx="11365">
                        <c:v>45102.584004340279</c:v>
                      </c:pt>
                      <c:pt idx="11366">
                        <c:v>45102.594421064816</c:v>
                      </c:pt>
                      <c:pt idx="11367">
                        <c:v>45102.604837789353</c:v>
                      </c:pt>
                      <c:pt idx="11368">
                        <c:v>45102.61525451389</c:v>
                      </c:pt>
                      <c:pt idx="11369">
                        <c:v>45102.625671238427</c:v>
                      </c:pt>
                      <c:pt idx="11370">
                        <c:v>45102.636087962965</c:v>
                      </c:pt>
                      <c:pt idx="11371">
                        <c:v>45102.646504687502</c:v>
                      </c:pt>
                      <c:pt idx="11372">
                        <c:v>45102.656921412039</c:v>
                      </c:pt>
                      <c:pt idx="11373">
                        <c:v>45102.667338136576</c:v>
                      </c:pt>
                      <c:pt idx="11374">
                        <c:v>45102.677754861113</c:v>
                      </c:pt>
                      <c:pt idx="11375">
                        <c:v>45102.688171585651</c:v>
                      </c:pt>
                      <c:pt idx="11376">
                        <c:v>45102.698588310188</c:v>
                      </c:pt>
                      <c:pt idx="11377">
                        <c:v>45102.709005034725</c:v>
                      </c:pt>
                      <c:pt idx="11378">
                        <c:v>45102.719421759262</c:v>
                      </c:pt>
                      <c:pt idx="11379">
                        <c:v>45102.7298384838</c:v>
                      </c:pt>
                      <c:pt idx="11380">
                        <c:v>45102.740255208337</c:v>
                      </c:pt>
                      <c:pt idx="11381">
                        <c:v>45102.750671932874</c:v>
                      </c:pt>
                      <c:pt idx="11382">
                        <c:v>45102.761088657404</c:v>
                      </c:pt>
                      <c:pt idx="11383">
                        <c:v>45102.771505381941</c:v>
                      </c:pt>
                      <c:pt idx="11384">
                        <c:v>45102.781922106478</c:v>
                      </c:pt>
                      <c:pt idx="11385">
                        <c:v>45102.792338831016</c:v>
                      </c:pt>
                      <c:pt idx="11386">
                        <c:v>45102.802755555553</c:v>
                      </c:pt>
                      <c:pt idx="11387">
                        <c:v>45102.81317228009</c:v>
                      </c:pt>
                      <c:pt idx="11388">
                        <c:v>45102.823589004627</c:v>
                      </c:pt>
                      <c:pt idx="11389">
                        <c:v>45102.834005729164</c:v>
                      </c:pt>
                      <c:pt idx="11390">
                        <c:v>45102.844422453702</c:v>
                      </c:pt>
                      <c:pt idx="11391">
                        <c:v>45102.854839178239</c:v>
                      </c:pt>
                      <c:pt idx="11392">
                        <c:v>45102.865255902776</c:v>
                      </c:pt>
                      <c:pt idx="11393">
                        <c:v>45102.875672627313</c:v>
                      </c:pt>
                      <c:pt idx="11394">
                        <c:v>45102.88608935185</c:v>
                      </c:pt>
                      <c:pt idx="11395">
                        <c:v>45102.896506076388</c:v>
                      </c:pt>
                      <c:pt idx="11396">
                        <c:v>45102.906922800925</c:v>
                      </c:pt>
                      <c:pt idx="11397">
                        <c:v>45102.917339525462</c:v>
                      </c:pt>
                      <c:pt idx="11398">
                        <c:v>45102.927756249999</c:v>
                      </c:pt>
                      <c:pt idx="11399">
                        <c:v>45102.938172974536</c:v>
                      </c:pt>
                      <c:pt idx="11400">
                        <c:v>45102.948589699074</c:v>
                      </c:pt>
                      <c:pt idx="11401">
                        <c:v>45102.959006423611</c:v>
                      </c:pt>
                      <c:pt idx="11402">
                        <c:v>45102.969423148148</c:v>
                      </c:pt>
                      <c:pt idx="11403">
                        <c:v>45102.979839872685</c:v>
                      </c:pt>
                      <c:pt idx="11404">
                        <c:v>45102.990256597222</c:v>
                      </c:pt>
                      <c:pt idx="11405">
                        <c:v>45103.00067332176</c:v>
                      </c:pt>
                      <c:pt idx="11406">
                        <c:v>45103.011090046297</c:v>
                      </c:pt>
                      <c:pt idx="11407">
                        <c:v>45103.021506770834</c:v>
                      </c:pt>
                      <c:pt idx="11408">
                        <c:v>45103.031923495371</c:v>
                      </c:pt>
                      <c:pt idx="11409">
                        <c:v>45103.042340219909</c:v>
                      </c:pt>
                      <c:pt idx="11410">
                        <c:v>45103.052756944446</c:v>
                      </c:pt>
                      <c:pt idx="11411">
                        <c:v>45103.063173668983</c:v>
                      </c:pt>
                      <c:pt idx="11412">
                        <c:v>45103.07359039352</c:v>
                      </c:pt>
                      <c:pt idx="11413">
                        <c:v>45103.084007118057</c:v>
                      </c:pt>
                      <c:pt idx="11414">
                        <c:v>45103.094423842595</c:v>
                      </c:pt>
                      <c:pt idx="11415">
                        <c:v>45103.104840567132</c:v>
                      </c:pt>
                      <c:pt idx="11416">
                        <c:v>45103.115257291669</c:v>
                      </c:pt>
                      <c:pt idx="11417">
                        <c:v>45103.125674016206</c:v>
                      </c:pt>
                      <c:pt idx="11418">
                        <c:v>45103.136090740743</c:v>
                      </c:pt>
                      <c:pt idx="11419">
                        <c:v>45103.146507465281</c:v>
                      </c:pt>
                      <c:pt idx="11420">
                        <c:v>45103.156924189818</c:v>
                      </c:pt>
                      <c:pt idx="11421">
                        <c:v>45103.167340914355</c:v>
                      </c:pt>
                      <c:pt idx="11422">
                        <c:v>45103.177757638892</c:v>
                      </c:pt>
                      <c:pt idx="11423">
                        <c:v>45103.188174363429</c:v>
                      </c:pt>
                      <c:pt idx="11424">
                        <c:v>45103.198591087959</c:v>
                      </c:pt>
                      <c:pt idx="11425">
                        <c:v>45103.209007812497</c:v>
                      </c:pt>
                      <c:pt idx="11426">
                        <c:v>45103.219424537034</c:v>
                      </c:pt>
                      <c:pt idx="11427">
                        <c:v>45103.229841261571</c:v>
                      </c:pt>
                      <c:pt idx="11428">
                        <c:v>45103.240257986108</c:v>
                      </c:pt>
                      <c:pt idx="11429">
                        <c:v>45103.250674710645</c:v>
                      </c:pt>
                      <c:pt idx="11430">
                        <c:v>45103.261091435183</c:v>
                      </c:pt>
                      <c:pt idx="11431">
                        <c:v>45103.27150815972</c:v>
                      </c:pt>
                      <c:pt idx="11432">
                        <c:v>45103.281924884257</c:v>
                      </c:pt>
                      <c:pt idx="11433">
                        <c:v>45103.292341608794</c:v>
                      </c:pt>
                      <c:pt idx="11434">
                        <c:v>45103.302758333331</c:v>
                      </c:pt>
                      <c:pt idx="11435">
                        <c:v>45103.313175057869</c:v>
                      </c:pt>
                      <c:pt idx="11436">
                        <c:v>45103.323591782406</c:v>
                      </c:pt>
                      <c:pt idx="11437">
                        <c:v>45103.334008506943</c:v>
                      </c:pt>
                      <c:pt idx="11438">
                        <c:v>45103.34442523148</c:v>
                      </c:pt>
                      <c:pt idx="11439">
                        <c:v>45103.354841956017</c:v>
                      </c:pt>
                      <c:pt idx="11440">
                        <c:v>45103.365258680555</c:v>
                      </c:pt>
                      <c:pt idx="11441">
                        <c:v>45103.375675405092</c:v>
                      </c:pt>
                      <c:pt idx="11442">
                        <c:v>45103.386092129629</c:v>
                      </c:pt>
                      <c:pt idx="11443">
                        <c:v>45103.396508854166</c:v>
                      </c:pt>
                      <c:pt idx="11444">
                        <c:v>45103.406925578704</c:v>
                      </c:pt>
                      <c:pt idx="11445">
                        <c:v>45103.417342303241</c:v>
                      </c:pt>
                      <c:pt idx="11446">
                        <c:v>45103.427759027778</c:v>
                      </c:pt>
                      <c:pt idx="11447">
                        <c:v>45103.438175752315</c:v>
                      </c:pt>
                      <c:pt idx="11448">
                        <c:v>45103.448592476852</c:v>
                      </c:pt>
                      <c:pt idx="11449">
                        <c:v>45103.45900920139</c:v>
                      </c:pt>
                      <c:pt idx="11450">
                        <c:v>45103.469425925927</c:v>
                      </c:pt>
                      <c:pt idx="11451">
                        <c:v>45103.479842650464</c:v>
                      </c:pt>
                      <c:pt idx="11452">
                        <c:v>45103.490259375001</c:v>
                      </c:pt>
                      <c:pt idx="11453">
                        <c:v>45103.500676099538</c:v>
                      </c:pt>
                      <c:pt idx="11454">
                        <c:v>45103.511092824076</c:v>
                      </c:pt>
                      <c:pt idx="11455">
                        <c:v>45103.521509548613</c:v>
                      </c:pt>
                      <c:pt idx="11456">
                        <c:v>45103.53192627315</c:v>
                      </c:pt>
                      <c:pt idx="11457">
                        <c:v>45103.542342997687</c:v>
                      </c:pt>
                      <c:pt idx="11458">
                        <c:v>45103.552759722224</c:v>
                      </c:pt>
                      <c:pt idx="11459">
                        <c:v>45103.563176446762</c:v>
                      </c:pt>
                      <c:pt idx="11460">
                        <c:v>45103.573593171299</c:v>
                      </c:pt>
                      <c:pt idx="11461">
                        <c:v>45103.584009895836</c:v>
                      </c:pt>
                      <c:pt idx="11462">
                        <c:v>45103.594426620373</c:v>
                      </c:pt>
                      <c:pt idx="11463">
                        <c:v>45103.60484334491</c:v>
                      </c:pt>
                      <c:pt idx="11464">
                        <c:v>45103.615260069448</c:v>
                      </c:pt>
                      <c:pt idx="11465">
                        <c:v>45103.625676793985</c:v>
                      </c:pt>
                      <c:pt idx="11466">
                        <c:v>45103.636093518522</c:v>
                      </c:pt>
                      <c:pt idx="11467">
                        <c:v>45103.646510243052</c:v>
                      </c:pt>
                      <c:pt idx="11468">
                        <c:v>45103.656926967589</c:v>
                      </c:pt>
                      <c:pt idx="11469">
                        <c:v>45103.667343692126</c:v>
                      </c:pt>
                      <c:pt idx="11470">
                        <c:v>45103.677760416664</c:v>
                      </c:pt>
                      <c:pt idx="11471">
                        <c:v>45103.688177141201</c:v>
                      </c:pt>
                      <c:pt idx="11472">
                        <c:v>45103.698593865738</c:v>
                      </c:pt>
                      <c:pt idx="11473">
                        <c:v>45103.709010590275</c:v>
                      </c:pt>
                      <c:pt idx="11474">
                        <c:v>45103.719427314812</c:v>
                      </c:pt>
                      <c:pt idx="11475">
                        <c:v>45103.72984403935</c:v>
                      </c:pt>
                      <c:pt idx="11476">
                        <c:v>45103.740260763887</c:v>
                      </c:pt>
                      <c:pt idx="11477">
                        <c:v>45103.750677488424</c:v>
                      </c:pt>
                      <c:pt idx="11478">
                        <c:v>45103.761094212961</c:v>
                      </c:pt>
                      <c:pt idx="11479">
                        <c:v>45103.771510937499</c:v>
                      </c:pt>
                      <c:pt idx="11480">
                        <c:v>45103.781927662036</c:v>
                      </c:pt>
                      <c:pt idx="11481">
                        <c:v>45103.792344386573</c:v>
                      </c:pt>
                      <c:pt idx="11482">
                        <c:v>45103.80276111111</c:v>
                      </c:pt>
                      <c:pt idx="11483">
                        <c:v>45103.813177835647</c:v>
                      </c:pt>
                      <c:pt idx="11484">
                        <c:v>45103.823594560185</c:v>
                      </c:pt>
                      <c:pt idx="11485">
                        <c:v>45103.834011284722</c:v>
                      </c:pt>
                      <c:pt idx="11486">
                        <c:v>45103.844428009259</c:v>
                      </c:pt>
                      <c:pt idx="11487">
                        <c:v>45103.854844733796</c:v>
                      </c:pt>
                      <c:pt idx="11488">
                        <c:v>45103.865261458333</c:v>
                      </c:pt>
                      <c:pt idx="11489">
                        <c:v>45103.875678182871</c:v>
                      </c:pt>
                      <c:pt idx="11490">
                        <c:v>45103.886094907408</c:v>
                      </c:pt>
                      <c:pt idx="11491">
                        <c:v>45103.896511631945</c:v>
                      </c:pt>
                      <c:pt idx="11492">
                        <c:v>45103.906928356482</c:v>
                      </c:pt>
                      <c:pt idx="11493">
                        <c:v>45103.917345081019</c:v>
                      </c:pt>
                      <c:pt idx="11494">
                        <c:v>45103.927761805557</c:v>
                      </c:pt>
                      <c:pt idx="11495">
                        <c:v>45103.938178530094</c:v>
                      </c:pt>
                      <c:pt idx="11496">
                        <c:v>45103.948595254631</c:v>
                      </c:pt>
                      <c:pt idx="11497">
                        <c:v>45103.959011979168</c:v>
                      </c:pt>
                      <c:pt idx="11498">
                        <c:v>45103.969428703705</c:v>
                      </c:pt>
                      <c:pt idx="11499">
                        <c:v>45103.979845428243</c:v>
                      </c:pt>
                      <c:pt idx="11500">
                        <c:v>45103.99026215278</c:v>
                      </c:pt>
                      <c:pt idx="11501">
                        <c:v>45104.000678877317</c:v>
                      </c:pt>
                      <c:pt idx="11502">
                        <c:v>45104.011095601854</c:v>
                      </c:pt>
                      <c:pt idx="11503">
                        <c:v>45104.021512326392</c:v>
                      </c:pt>
                      <c:pt idx="11504">
                        <c:v>45104.031929050929</c:v>
                      </c:pt>
                      <c:pt idx="11505">
                        <c:v>45104.042345775466</c:v>
                      </c:pt>
                      <c:pt idx="11506">
                        <c:v>45104.052762500003</c:v>
                      </c:pt>
                      <c:pt idx="11507">
                        <c:v>45104.06317922454</c:v>
                      </c:pt>
                      <c:pt idx="11508">
                        <c:v>45104.073595949078</c:v>
                      </c:pt>
                      <c:pt idx="11509">
                        <c:v>45104.084012673608</c:v>
                      </c:pt>
                      <c:pt idx="11510">
                        <c:v>45104.094429398145</c:v>
                      </c:pt>
                      <c:pt idx="11511">
                        <c:v>45104.104846122682</c:v>
                      </c:pt>
                      <c:pt idx="11512">
                        <c:v>45104.115262847219</c:v>
                      </c:pt>
                      <c:pt idx="11513">
                        <c:v>45104.125679571756</c:v>
                      </c:pt>
                      <c:pt idx="11514">
                        <c:v>45104.136096296294</c:v>
                      </c:pt>
                      <c:pt idx="11515">
                        <c:v>45104.146513020831</c:v>
                      </c:pt>
                      <c:pt idx="11516">
                        <c:v>45104.156929745368</c:v>
                      </c:pt>
                      <c:pt idx="11517">
                        <c:v>45104.167346469905</c:v>
                      </c:pt>
                      <c:pt idx="11518">
                        <c:v>45104.177763194442</c:v>
                      </c:pt>
                      <c:pt idx="11519">
                        <c:v>45104.18817991898</c:v>
                      </c:pt>
                      <c:pt idx="11520">
                        <c:v>45104.198596643517</c:v>
                      </c:pt>
                      <c:pt idx="11521">
                        <c:v>45104.209013368054</c:v>
                      </c:pt>
                      <c:pt idx="11522">
                        <c:v>45104.219430092591</c:v>
                      </c:pt>
                      <c:pt idx="11523">
                        <c:v>45104.229846817128</c:v>
                      </c:pt>
                      <c:pt idx="11524">
                        <c:v>45104.240263541666</c:v>
                      </c:pt>
                      <c:pt idx="11525">
                        <c:v>45104.250680266203</c:v>
                      </c:pt>
                      <c:pt idx="11526">
                        <c:v>45104.26109699074</c:v>
                      </c:pt>
                      <c:pt idx="11527">
                        <c:v>45104.271513715277</c:v>
                      </c:pt>
                      <c:pt idx="11528">
                        <c:v>45104.281930439814</c:v>
                      </c:pt>
                      <c:pt idx="11529">
                        <c:v>45104.292347164352</c:v>
                      </c:pt>
                      <c:pt idx="11530">
                        <c:v>45104.302763888889</c:v>
                      </c:pt>
                      <c:pt idx="11531">
                        <c:v>45104.313180613426</c:v>
                      </c:pt>
                      <c:pt idx="11532">
                        <c:v>45104.323597337963</c:v>
                      </c:pt>
                      <c:pt idx="11533">
                        <c:v>45104.334014062501</c:v>
                      </c:pt>
                      <c:pt idx="11534">
                        <c:v>45104.344430787038</c:v>
                      </c:pt>
                      <c:pt idx="11535">
                        <c:v>45104.354847511575</c:v>
                      </c:pt>
                      <c:pt idx="11536">
                        <c:v>45104.365264236112</c:v>
                      </c:pt>
                      <c:pt idx="11537">
                        <c:v>45104.375680960649</c:v>
                      </c:pt>
                      <c:pt idx="11538">
                        <c:v>45104.386097685187</c:v>
                      </c:pt>
                      <c:pt idx="11539">
                        <c:v>45104.396514409724</c:v>
                      </c:pt>
                      <c:pt idx="11540">
                        <c:v>45104.406931134261</c:v>
                      </c:pt>
                      <c:pt idx="11541">
                        <c:v>45104.417347858798</c:v>
                      </c:pt>
                      <c:pt idx="11542">
                        <c:v>45104.427764583335</c:v>
                      </c:pt>
                      <c:pt idx="11543">
                        <c:v>45104.438181307873</c:v>
                      </c:pt>
                      <c:pt idx="11544">
                        <c:v>45104.44859803241</c:v>
                      </c:pt>
                      <c:pt idx="11545">
                        <c:v>45104.459014756947</c:v>
                      </c:pt>
                      <c:pt idx="11546">
                        <c:v>45104.469431481484</c:v>
                      </c:pt>
                      <c:pt idx="11547">
                        <c:v>45104.479848206021</c:v>
                      </c:pt>
                      <c:pt idx="11548">
                        <c:v>45104.490264930559</c:v>
                      </c:pt>
                      <c:pt idx="11549">
                        <c:v>45104.500681655096</c:v>
                      </c:pt>
                      <c:pt idx="11550">
                        <c:v>45104.511098379633</c:v>
                      </c:pt>
                      <c:pt idx="11551">
                        <c:v>45104.52151510417</c:v>
                      </c:pt>
                      <c:pt idx="11552">
                        <c:v>45104.5319318287</c:v>
                      </c:pt>
                      <c:pt idx="11553">
                        <c:v>45104.542348553237</c:v>
                      </c:pt>
                      <c:pt idx="11554">
                        <c:v>45104.552765277775</c:v>
                      </c:pt>
                      <c:pt idx="11555">
                        <c:v>45104.563182002312</c:v>
                      </c:pt>
                      <c:pt idx="11556">
                        <c:v>45104.573598726849</c:v>
                      </c:pt>
                      <c:pt idx="11557">
                        <c:v>45104.584015451386</c:v>
                      </c:pt>
                      <c:pt idx="11558">
                        <c:v>45104.594432175923</c:v>
                      </c:pt>
                      <c:pt idx="11559">
                        <c:v>45104.604848900461</c:v>
                      </c:pt>
                      <c:pt idx="11560">
                        <c:v>45104.615265624998</c:v>
                      </c:pt>
                      <c:pt idx="11561">
                        <c:v>45104.625682349535</c:v>
                      </c:pt>
                      <c:pt idx="11562">
                        <c:v>45104.636099074072</c:v>
                      </c:pt>
                      <c:pt idx="11563">
                        <c:v>45104.646515798609</c:v>
                      </c:pt>
                      <c:pt idx="11564">
                        <c:v>45104.656932523147</c:v>
                      </c:pt>
                      <c:pt idx="11565">
                        <c:v>45104.667349247684</c:v>
                      </c:pt>
                      <c:pt idx="11566">
                        <c:v>45104.677765972221</c:v>
                      </c:pt>
                      <c:pt idx="11567">
                        <c:v>45104.688182696758</c:v>
                      </c:pt>
                      <c:pt idx="11568">
                        <c:v>45104.698599421296</c:v>
                      </c:pt>
                      <c:pt idx="11569">
                        <c:v>45104.709016145833</c:v>
                      </c:pt>
                      <c:pt idx="11570">
                        <c:v>45104.71943287037</c:v>
                      </c:pt>
                      <c:pt idx="11571">
                        <c:v>45104.729849594907</c:v>
                      </c:pt>
                      <c:pt idx="11572">
                        <c:v>45104.740266319444</c:v>
                      </c:pt>
                      <c:pt idx="11573">
                        <c:v>45104.750683043982</c:v>
                      </c:pt>
                      <c:pt idx="11574">
                        <c:v>45104.761099768519</c:v>
                      </c:pt>
                      <c:pt idx="11575">
                        <c:v>45104.771516493056</c:v>
                      </c:pt>
                      <c:pt idx="11576">
                        <c:v>45104.781933217593</c:v>
                      </c:pt>
                      <c:pt idx="11577">
                        <c:v>45104.79234994213</c:v>
                      </c:pt>
                      <c:pt idx="11578">
                        <c:v>45104.802766666668</c:v>
                      </c:pt>
                      <c:pt idx="11579">
                        <c:v>45104.813183391205</c:v>
                      </c:pt>
                      <c:pt idx="11580">
                        <c:v>45104.823600115742</c:v>
                      </c:pt>
                      <c:pt idx="11581">
                        <c:v>45104.834016840279</c:v>
                      </c:pt>
                      <c:pt idx="11582">
                        <c:v>45104.844433564816</c:v>
                      </c:pt>
                      <c:pt idx="11583">
                        <c:v>45104.854850289354</c:v>
                      </c:pt>
                      <c:pt idx="11584">
                        <c:v>45104.865267013891</c:v>
                      </c:pt>
                      <c:pt idx="11585">
                        <c:v>45104.875683738428</c:v>
                      </c:pt>
                      <c:pt idx="11586">
                        <c:v>45104.886100462965</c:v>
                      </c:pt>
                      <c:pt idx="11587">
                        <c:v>45104.896517187502</c:v>
                      </c:pt>
                      <c:pt idx="11588">
                        <c:v>45104.90693391204</c:v>
                      </c:pt>
                      <c:pt idx="11589">
                        <c:v>45104.917350636577</c:v>
                      </c:pt>
                      <c:pt idx="11590">
                        <c:v>45104.927767361114</c:v>
                      </c:pt>
                      <c:pt idx="11591">
                        <c:v>45104.938184085651</c:v>
                      </c:pt>
                      <c:pt idx="11592">
                        <c:v>45104.948600810189</c:v>
                      </c:pt>
                      <c:pt idx="11593">
                        <c:v>45104.959017534726</c:v>
                      </c:pt>
                      <c:pt idx="11594">
                        <c:v>45104.969434259256</c:v>
                      </c:pt>
                      <c:pt idx="11595">
                        <c:v>45104.979850983793</c:v>
                      </c:pt>
                      <c:pt idx="11596">
                        <c:v>45104.99026770833</c:v>
                      </c:pt>
                      <c:pt idx="11597">
                        <c:v>45105.000684432867</c:v>
                      </c:pt>
                      <c:pt idx="11598">
                        <c:v>45105.011101157404</c:v>
                      </c:pt>
                      <c:pt idx="11599">
                        <c:v>45105.021517881942</c:v>
                      </c:pt>
                      <c:pt idx="11600">
                        <c:v>45105.031934606479</c:v>
                      </c:pt>
                      <c:pt idx="11601">
                        <c:v>45105.042351331016</c:v>
                      </c:pt>
                      <c:pt idx="11602">
                        <c:v>45105.052768055553</c:v>
                      </c:pt>
                      <c:pt idx="11603">
                        <c:v>45105.063184780091</c:v>
                      </c:pt>
                      <c:pt idx="11604">
                        <c:v>45105.073601504628</c:v>
                      </c:pt>
                      <c:pt idx="11605">
                        <c:v>45105.084018229165</c:v>
                      </c:pt>
                      <c:pt idx="11606">
                        <c:v>45105.094434953702</c:v>
                      </c:pt>
                      <c:pt idx="11607">
                        <c:v>45105.104851678239</c:v>
                      </c:pt>
                      <c:pt idx="11608">
                        <c:v>45105.115268402777</c:v>
                      </c:pt>
                      <c:pt idx="11609">
                        <c:v>45105.125685127314</c:v>
                      </c:pt>
                      <c:pt idx="11610">
                        <c:v>45105.136101851851</c:v>
                      </c:pt>
                      <c:pt idx="11611">
                        <c:v>45105.146518576388</c:v>
                      </c:pt>
                      <c:pt idx="11612">
                        <c:v>45105.156935300925</c:v>
                      </c:pt>
                      <c:pt idx="11613">
                        <c:v>45105.167352025463</c:v>
                      </c:pt>
                      <c:pt idx="11614">
                        <c:v>45105.17776875</c:v>
                      </c:pt>
                      <c:pt idx="11615">
                        <c:v>45105.188185474537</c:v>
                      </c:pt>
                      <c:pt idx="11616">
                        <c:v>45105.198602199074</c:v>
                      </c:pt>
                      <c:pt idx="11617">
                        <c:v>45105.209018923611</c:v>
                      </c:pt>
                      <c:pt idx="11618">
                        <c:v>45105.219435648149</c:v>
                      </c:pt>
                      <c:pt idx="11619">
                        <c:v>45105.229852372686</c:v>
                      </c:pt>
                      <c:pt idx="11620">
                        <c:v>45105.240269097223</c:v>
                      </c:pt>
                      <c:pt idx="11621">
                        <c:v>45105.25068582176</c:v>
                      </c:pt>
                      <c:pt idx="11622">
                        <c:v>45105.261102546297</c:v>
                      </c:pt>
                      <c:pt idx="11623">
                        <c:v>45105.271519270835</c:v>
                      </c:pt>
                      <c:pt idx="11624">
                        <c:v>45105.281935995372</c:v>
                      </c:pt>
                      <c:pt idx="11625">
                        <c:v>45105.292352719909</c:v>
                      </c:pt>
                      <c:pt idx="11626">
                        <c:v>45105.302769444446</c:v>
                      </c:pt>
                      <c:pt idx="11627">
                        <c:v>45105.313186168984</c:v>
                      </c:pt>
                      <c:pt idx="11628">
                        <c:v>45105.323602893521</c:v>
                      </c:pt>
                      <c:pt idx="11629">
                        <c:v>45105.334019618058</c:v>
                      </c:pt>
                      <c:pt idx="11630">
                        <c:v>45105.344436342595</c:v>
                      </c:pt>
                      <c:pt idx="11631">
                        <c:v>45105.354853067132</c:v>
                      </c:pt>
                      <c:pt idx="11632">
                        <c:v>45105.36526979167</c:v>
                      </c:pt>
                      <c:pt idx="11633">
                        <c:v>45105.375686516207</c:v>
                      </c:pt>
                      <c:pt idx="11634">
                        <c:v>45105.386103240744</c:v>
                      </c:pt>
                      <c:pt idx="11635">
                        <c:v>45105.396519965281</c:v>
                      </c:pt>
                      <c:pt idx="11636">
                        <c:v>45105.406936689818</c:v>
                      </c:pt>
                      <c:pt idx="11637">
                        <c:v>45105.417353414348</c:v>
                      </c:pt>
                      <c:pt idx="11638">
                        <c:v>45105.427770138886</c:v>
                      </c:pt>
                      <c:pt idx="11639">
                        <c:v>45105.438186863423</c:v>
                      </c:pt>
                      <c:pt idx="11640">
                        <c:v>45105.44860358796</c:v>
                      </c:pt>
                      <c:pt idx="11641">
                        <c:v>45105.459020312497</c:v>
                      </c:pt>
                      <c:pt idx="11642">
                        <c:v>45105.469437037034</c:v>
                      </c:pt>
                      <c:pt idx="11643">
                        <c:v>45105.479853761572</c:v>
                      </c:pt>
                      <c:pt idx="11644">
                        <c:v>45105.490270486109</c:v>
                      </c:pt>
                      <c:pt idx="11645">
                        <c:v>45105.500687210646</c:v>
                      </c:pt>
                      <c:pt idx="11646">
                        <c:v>45105.511103935183</c:v>
                      </c:pt>
                      <c:pt idx="11647">
                        <c:v>45105.52152065972</c:v>
                      </c:pt>
                      <c:pt idx="11648">
                        <c:v>45105.531937384258</c:v>
                      </c:pt>
                      <c:pt idx="11649">
                        <c:v>45105.542354108795</c:v>
                      </c:pt>
                      <c:pt idx="11650">
                        <c:v>45105.552770833332</c:v>
                      </c:pt>
                      <c:pt idx="11651">
                        <c:v>45105.563187557869</c:v>
                      </c:pt>
                      <c:pt idx="11652">
                        <c:v>45105.573604282406</c:v>
                      </c:pt>
                      <c:pt idx="11653">
                        <c:v>45105.584021006944</c:v>
                      </c:pt>
                      <c:pt idx="11654">
                        <c:v>45105.594437731481</c:v>
                      </c:pt>
                      <c:pt idx="11655">
                        <c:v>45105.604854456018</c:v>
                      </c:pt>
                      <c:pt idx="11656">
                        <c:v>45105.615271180555</c:v>
                      </c:pt>
                      <c:pt idx="11657">
                        <c:v>45105.625687905092</c:v>
                      </c:pt>
                      <c:pt idx="11658">
                        <c:v>45105.63610462963</c:v>
                      </c:pt>
                      <c:pt idx="11659">
                        <c:v>45105.646521354167</c:v>
                      </c:pt>
                      <c:pt idx="11660">
                        <c:v>45105.656938078704</c:v>
                      </c:pt>
                      <c:pt idx="11661">
                        <c:v>45105.667354803241</c:v>
                      </c:pt>
                      <c:pt idx="11662">
                        <c:v>45105.677771527779</c:v>
                      </c:pt>
                      <c:pt idx="11663">
                        <c:v>45105.688188252316</c:v>
                      </c:pt>
                      <c:pt idx="11664">
                        <c:v>45105.698604976853</c:v>
                      </c:pt>
                      <c:pt idx="11665">
                        <c:v>45105.70902170139</c:v>
                      </c:pt>
                      <c:pt idx="11666">
                        <c:v>45105.719438425927</c:v>
                      </c:pt>
                      <c:pt idx="11667">
                        <c:v>45105.729855150465</c:v>
                      </c:pt>
                      <c:pt idx="11668">
                        <c:v>45105.740271875002</c:v>
                      </c:pt>
                      <c:pt idx="11669">
                        <c:v>45105.750688599539</c:v>
                      </c:pt>
                      <c:pt idx="11670">
                        <c:v>45105.761105324076</c:v>
                      </c:pt>
                      <c:pt idx="11671">
                        <c:v>45105.771522048613</c:v>
                      </c:pt>
                      <c:pt idx="11672">
                        <c:v>45105.781938773151</c:v>
                      </c:pt>
                      <c:pt idx="11673">
                        <c:v>45105.792355497688</c:v>
                      </c:pt>
                      <c:pt idx="11674">
                        <c:v>45105.802772222225</c:v>
                      </c:pt>
                      <c:pt idx="11675">
                        <c:v>45105.813188946762</c:v>
                      </c:pt>
                      <c:pt idx="11676">
                        <c:v>45105.823605671299</c:v>
                      </c:pt>
                      <c:pt idx="11677">
                        <c:v>45105.834022395837</c:v>
                      </c:pt>
                      <c:pt idx="11678">
                        <c:v>45105.844439120374</c:v>
                      </c:pt>
                      <c:pt idx="11679">
                        <c:v>45105.854855844904</c:v>
                      </c:pt>
                      <c:pt idx="11680">
                        <c:v>45105.865272569441</c:v>
                      </c:pt>
                      <c:pt idx="11681">
                        <c:v>45105.875689293978</c:v>
                      </c:pt>
                      <c:pt idx="11682">
                        <c:v>45105.886106018515</c:v>
                      </c:pt>
                      <c:pt idx="11683">
                        <c:v>45105.896522743053</c:v>
                      </c:pt>
                      <c:pt idx="11684">
                        <c:v>45105.90693946759</c:v>
                      </c:pt>
                      <c:pt idx="11685">
                        <c:v>45105.917356192127</c:v>
                      </c:pt>
                      <c:pt idx="11686">
                        <c:v>45105.927772916664</c:v>
                      </c:pt>
                      <c:pt idx="11687">
                        <c:v>45105.938189641201</c:v>
                      </c:pt>
                      <c:pt idx="11688">
                        <c:v>45105.948606365739</c:v>
                      </c:pt>
                      <c:pt idx="11689">
                        <c:v>45105.959023090276</c:v>
                      </c:pt>
                      <c:pt idx="11690">
                        <c:v>45105.969439814813</c:v>
                      </c:pt>
                      <c:pt idx="11691">
                        <c:v>45105.97985653935</c:v>
                      </c:pt>
                      <c:pt idx="11692">
                        <c:v>45105.990273263888</c:v>
                      </c:pt>
                      <c:pt idx="11693">
                        <c:v>45106.000689988425</c:v>
                      </c:pt>
                      <c:pt idx="11694">
                        <c:v>45106.011106712962</c:v>
                      </c:pt>
                      <c:pt idx="11695">
                        <c:v>45106.021523437499</c:v>
                      </c:pt>
                      <c:pt idx="11696">
                        <c:v>45106.031940162036</c:v>
                      </c:pt>
                      <c:pt idx="11697">
                        <c:v>45106.042356886574</c:v>
                      </c:pt>
                      <c:pt idx="11698">
                        <c:v>45106.052773611111</c:v>
                      </c:pt>
                      <c:pt idx="11699">
                        <c:v>45106.063190335648</c:v>
                      </c:pt>
                      <c:pt idx="11700">
                        <c:v>45106.073607060185</c:v>
                      </c:pt>
                      <c:pt idx="11701">
                        <c:v>45106.084023784722</c:v>
                      </c:pt>
                      <c:pt idx="11702">
                        <c:v>45106.09444050926</c:v>
                      </c:pt>
                      <c:pt idx="11703">
                        <c:v>45106.104857233797</c:v>
                      </c:pt>
                      <c:pt idx="11704">
                        <c:v>45106.115273958334</c:v>
                      </c:pt>
                      <c:pt idx="11705">
                        <c:v>45106.125690682871</c:v>
                      </c:pt>
                      <c:pt idx="11706">
                        <c:v>45106.136107407408</c:v>
                      </c:pt>
                      <c:pt idx="11707">
                        <c:v>45106.146524131946</c:v>
                      </c:pt>
                      <c:pt idx="11708">
                        <c:v>45106.156940856483</c:v>
                      </c:pt>
                      <c:pt idx="11709">
                        <c:v>45106.16735758102</c:v>
                      </c:pt>
                      <c:pt idx="11710">
                        <c:v>45106.177774305557</c:v>
                      </c:pt>
                      <c:pt idx="11711">
                        <c:v>45106.188191030094</c:v>
                      </c:pt>
                      <c:pt idx="11712">
                        <c:v>45106.198607754632</c:v>
                      </c:pt>
                      <c:pt idx="11713">
                        <c:v>45106.209024479169</c:v>
                      </c:pt>
                      <c:pt idx="11714">
                        <c:v>45106.219441203706</c:v>
                      </c:pt>
                      <c:pt idx="11715">
                        <c:v>45106.229857928243</c:v>
                      </c:pt>
                      <c:pt idx="11716">
                        <c:v>45106.24027465278</c:v>
                      </c:pt>
                      <c:pt idx="11717">
                        <c:v>45106.250691377318</c:v>
                      </c:pt>
                      <c:pt idx="11718">
                        <c:v>45106.261108101855</c:v>
                      </c:pt>
                      <c:pt idx="11719">
                        <c:v>45106.271524826392</c:v>
                      </c:pt>
                      <c:pt idx="11720">
                        <c:v>45106.281941550929</c:v>
                      </c:pt>
                      <c:pt idx="11721">
                        <c:v>45106.292358275467</c:v>
                      </c:pt>
                      <c:pt idx="11722">
                        <c:v>45106.302774999996</c:v>
                      </c:pt>
                      <c:pt idx="11723">
                        <c:v>45106.313191724534</c:v>
                      </c:pt>
                      <c:pt idx="11724">
                        <c:v>45106.323608449071</c:v>
                      </c:pt>
                      <c:pt idx="11725">
                        <c:v>45106.334025173608</c:v>
                      </c:pt>
                      <c:pt idx="11726">
                        <c:v>45106.344441898145</c:v>
                      </c:pt>
                      <c:pt idx="11727">
                        <c:v>45106.354858622683</c:v>
                      </c:pt>
                      <c:pt idx="11728">
                        <c:v>45106.36527534722</c:v>
                      </c:pt>
                      <c:pt idx="11729">
                        <c:v>45106.375692071757</c:v>
                      </c:pt>
                      <c:pt idx="11730">
                        <c:v>45106.386108796294</c:v>
                      </c:pt>
                      <c:pt idx="11731">
                        <c:v>45106.396525520831</c:v>
                      </c:pt>
                      <c:pt idx="11732">
                        <c:v>45106.406942245369</c:v>
                      </c:pt>
                      <c:pt idx="11733">
                        <c:v>45106.417358969906</c:v>
                      </c:pt>
                      <c:pt idx="11734">
                        <c:v>45106.427775694443</c:v>
                      </c:pt>
                      <c:pt idx="11735">
                        <c:v>45106.43819241898</c:v>
                      </c:pt>
                      <c:pt idx="11736">
                        <c:v>45106.448609143517</c:v>
                      </c:pt>
                      <c:pt idx="11737">
                        <c:v>45106.459025868055</c:v>
                      </c:pt>
                      <c:pt idx="11738">
                        <c:v>45106.469442592592</c:v>
                      </c:pt>
                      <c:pt idx="11739">
                        <c:v>45106.479859317129</c:v>
                      </c:pt>
                      <c:pt idx="11740">
                        <c:v>45106.490276041666</c:v>
                      </c:pt>
                      <c:pt idx="11741">
                        <c:v>45106.500692766203</c:v>
                      </c:pt>
                      <c:pt idx="11742">
                        <c:v>45106.511109490741</c:v>
                      </c:pt>
                      <c:pt idx="11743">
                        <c:v>45106.521526215278</c:v>
                      </c:pt>
                      <c:pt idx="11744">
                        <c:v>45106.531942939815</c:v>
                      </c:pt>
                      <c:pt idx="11745">
                        <c:v>45106.542359664352</c:v>
                      </c:pt>
                      <c:pt idx="11746">
                        <c:v>45106.552776388889</c:v>
                      </c:pt>
                      <c:pt idx="11747">
                        <c:v>45106.563193113427</c:v>
                      </c:pt>
                      <c:pt idx="11748">
                        <c:v>45106.573609837964</c:v>
                      </c:pt>
                      <c:pt idx="11749">
                        <c:v>45106.584026562501</c:v>
                      </c:pt>
                      <c:pt idx="11750">
                        <c:v>45106.594443287038</c:v>
                      </c:pt>
                      <c:pt idx="11751">
                        <c:v>45106.604860011576</c:v>
                      </c:pt>
                      <c:pt idx="11752">
                        <c:v>45106.615276736113</c:v>
                      </c:pt>
                      <c:pt idx="11753">
                        <c:v>45106.62569346065</c:v>
                      </c:pt>
                      <c:pt idx="11754">
                        <c:v>45106.636110185187</c:v>
                      </c:pt>
                      <c:pt idx="11755">
                        <c:v>45106.646526909724</c:v>
                      </c:pt>
                      <c:pt idx="11756">
                        <c:v>45106.656943634262</c:v>
                      </c:pt>
                      <c:pt idx="11757">
                        <c:v>45106.667360358799</c:v>
                      </c:pt>
                      <c:pt idx="11758">
                        <c:v>45106.677777083336</c:v>
                      </c:pt>
                      <c:pt idx="11759">
                        <c:v>45106.688193807873</c:v>
                      </c:pt>
                      <c:pt idx="11760">
                        <c:v>45106.69861053241</c:v>
                      </c:pt>
                      <c:pt idx="11761">
                        <c:v>45106.709027256948</c:v>
                      </c:pt>
                      <c:pt idx="11762">
                        <c:v>45106.719443981485</c:v>
                      </c:pt>
                      <c:pt idx="11763">
                        <c:v>45106.729860706022</c:v>
                      </c:pt>
                      <c:pt idx="11764">
                        <c:v>45106.740277430552</c:v>
                      </c:pt>
                      <c:pt idx="11765">
                        <c:v>45106.750694155089</c:v>
                      </c:pt>
                      <c:pt idx="11766">
                        <c:v>45106.761110879626</c:v>
                      </c:pt>
                      <c:pt idx="11767">
                        <c:v>45106.771527604164</c:v>
                      </c:pt>
                      <c:pt idx="11768">
                        <c:v>45106.781944328701</c:v>
                      </c:pt>
                      <c:pt idx="11769">
                        <c:v>45106.792361053238</c:v>
                      </c:pt>
                      <c:pt idx="11770">
                        <c:v>45106.802777777775</c:v>
                      </c:pt>
                      <c:pt idx="11771">
                        <c:v>45106.813194502312</c:v>
                      </c:pt>
                      <c:pt idx="11772">
                        <c:v>45106.82361122685</c:v>
                      </c:pt>
                      <c:pt idx="11773">
                        <c:v>45106.834027951387</c:v>
                      </c:pt>
                      <c:pt idx="11774">
                        <c:v>45106.844444675924</c:v>
                      </c:pt>
                      <c:pt idx="11775">
                        <c:v>45106.854861400461</c:v>
                      </c:pt>
                      <c:pt idx="11776">
                        <c:v>45106.865278124998</c:v>
                      </c:pt>
                      <c:pt idx="11777">
                        <c:v>45106.875694849536</c:v>
                      </c:pt>
                      <c:pt idx="11778">
                        <c:v>45106.886111574073</c:v>
                      </c:pt>
                      <c:pt idx="11779">
                        <c:v>45106.89652829861</c:v>
                      </c:pt>
                      <c:pt idx="11780">
                        <c:v>45106.906945023147</c:v>
                      </c:pt>
                      <c:pt idx="11781">
                        <c:v>45106.917361747684</c:v>
                      </c:pt>
                      <c:pt idx="11782">
                        <c:v>45106.927778472222</c:v>
                      </c:pt>
                      <c:pt idx="11783">
                        <c:v>45106.938195196759</c:v>
                      </c:pt>
                      <c:pt idx="11784">
                        <c:v>45106.948611921296</c:v>
                      </c:pt>
                      <c:pt idx="11785">
                        <c:v>45106.959028645833</c:v>
                      </c:pt>
                      <c:pt idx="11786">
                        <c:v>45106.969445370371</c:v>
                      </c:pt>
                      <c:pt idx="11787">
                        <c:v>45106.979862094908</c:v>
                      </c:pt>
                      <c:pt idx="11788">
                        <c:v>45106.990278819445</c:v>
                      </c:pt>
                      <c:pt idx="11789">
                        <c:v>45107.000695543982</c:v>
                      </c:pt>
                      <c:pt idx="11790">
                        <c:v>45107.011112268519</c:v>
                      </c:pt>
                      <c:pt idx="11791">
                        <c:v>45107.021528993057</c:v>
                      </c:pt>
                      <c:pt idx="11792">
                        <c:v>45107.031945717594</c:v>
                      </c:pt>
                      <c:pt idx="11793">
                        <c:v>45107.042362442131</c:v>
                      </c:pt>
                      <c:pt idx="11794">
                        <c:v>45107.052779166668</c:v>
                      </c:pt>
                      <c:pt idx="11795">
                        <c:v>45107.063195891205</c:v>
                      </c:pt>
                      <c:pt idx="11796">
                        <c:v>45107.073612615743</c:v>
                      </c:pt>
                      <c:pt idx="11797">
                        <c:v>45107.08402934028</c:v>
                      </c:pt>
                      <c:pt idx="11798">
                        <c:v>45107.094446064817</c:v>
                      </c:pt>
                      <c:pt idx="11799">
                        <c:v>45107.104862789354</c:v>
                      </c:pt>
                      <c:pt idx="11800">
                        <c:v>45107.115279513891</c:v>
                      </c:pt>
                      <c:pt idx="11801">
                        <c:v>45107.125696238429</c:v>
                      </c:pt>
                      <c:pt idx="11802">
                        <c:v>45107.136112962966</c:v>
                      </c:pt>
                      <c:pt idx="11803">
                        <c:v>45107.146529687503</c:v>
                      </c:pt>
                      <c:pt idx="11804">
                        <c:v>45107.15694641204</c:v>
                      </c:pt>
                      <c:pt idx="11805">
                        <c:v>45107.167363136577</c:v>
                      </c:pt>
                      <c:pt idx="11806">
                        <c:v>45107.177779861115</c:v>
                      </c:pt>
                      <c:pt idx="11807">
                        <c:v>45107.188196585645</c:v>
                      </c:pt>
                      <c:pt idx="11808">
                        <c:v>45107.198613310182</c:v>
                      </c:pt>
                      <c:pt idx="11809">
                        <c:v>45107.209030034719</c:v>
                      </c:pt>
                      <c:pt idx="11810">
                        <c:v>45107.219446759256</c:v>
                      </c:pt>
                      <c:pt idx="11811">
                        <c:v>45107.229863483793</c:v>
                      </c:pt>
                      <c:pt idx="11812">
                        <c:v>45107.240280208331</c:v>
                      </c:pt>
                      <c:pt idx="11813">
                        <c:v>45107.250696932868</c:v>
                      </c:pt>
                      <c:pt idx="11814">
                        <c:v>45107.261113657405</c:v>
                      </c:pt>
                      <c:pt idx="11815">
                        <c:v>45107.271530381942</c:v>
                      </c:pt>
                      <c:pt idx="11816">
                        <c:v>45107.281947106479</c:v>
                      </c:pt>
                      <c:pt idx="11817">
                        <c:v>45107.292363831017</c:v>
                      </c:pt>
                      <c:pt idx="11818">
                        <c:v>45107.302780555554</c:v>
                      </c:pt>
                      <c:pt idx="11819">
                        <c:v>45107.313197280091</c:v>
                      </c:pt>
                      <c:pt idx="11820">
                        <c:v>45107.323614004628</c:v>
                      </c:pt>
                      <c:pt idx="11821">
                        <c:v>45107.334030729166</c:v>
                      </c:pt>
                      <c:pt idx="11822">
                        <c:v>45107.344447453703</c:v>
                      </c:pt>
                      <c:pt idx="11823">
                        <c:v>45107.35486417824</c:v>
                      </c:pt>
                      <c:pt idx="11824">
                        <c:v>45107.365280902777</c:v>
                      </c:pt>
                      <c:pt idx="11825">
                        <c:v>45107.375697627314</c:v>
                      </c:pt>
                      <c:pt idx="11826">
                        <c:v>45107.386114351852</c:v>
                      </c:pt>
                      <c:pt idx="11827">
                        <c:v>45107.396531076389</c:v>
                      </c:pt>
                      <c:pt idx="11828">
                        <c:v>45107.406947800926</c:v>
                      </c:pt>
                      <c:pt idx="11829">
                        <c:v>45107.417364525463</c:v>
                      </c:pt>
                      <c:pt idx="11830">
                        <c:v>45107.42778125</c:v>
                      </c:pt>
                      <c:pt idx="11831">
                        <c:v>45107.438197974538</c:v>
                      </c:pt>
                      <c:pt idx="11832">
                        <c:v>45107.448614699075</c:v>
                      </c:pt>
                      <c:pt idx="11833">
                        <c:v>45107.459031423612</c:v>
                      </c:pt>
                      <c:pt idx="11834">
                        <c:v>45107.469448148149</c:v>
                      </c:pt>
                      <c:pt idx="11835">
                        <c:v>45107.479864872686</c:v>
                      </c:pt>
                      <c:pt idx="11836">
                        <c:v>45107.490281597224</c:v>
                      </c:pt>
                      <c:pt idx="11837">
                        <c:v>45107.500698321761</c:v>
                      </c:pt>
                      <c:pt idx="11838">
                        <c:v>45107.511115046298</c:v>
                      </c:pt>
                      <c:pt idx="11839">
                        <c:v>45107.521531770835</c:v>
                      </c:pt>
                      <c:pt idx="11840">
                        <c:v>45107.531948495372</c:v>
                      </c:pt>
                      <c:pt idx="11841">
                        <c:v>45107.54236521991</c:v>
                      </c:pt>
                      <c:pt idx="11842">
                        <c:v>45107.552781944447</c:v>
                      </c:pt>
                      <c:pt idx="11843">
                        <c:v>45107.563198668984</c:v>
                      </c:pt>
                      <c:pt idx="11844">
                        <c:v>45107.573615393521</c:v>
                      </c:pt>
                      <c:pt idx="11845">
                        <c:v>45107.584032118059</c:v>
                      </c:pt>
                      <c:pt idx="11846">
                        <c:v>45107.594448842596</c:v>
                      </c:pt>
                      <c:pt idx="11847">
                        <c:v>45107.604865567133</c:v>
                      </c:pt>
                      <c:pt idx="11848">
                        <c:v>45107.61528229167</c:v>
                      </c:pt>
                      <c:pt idx="11849">
                        <c:v>45107.6256990162</c:v>
                      </c:pt>
                      <c:pt idx="11850">
                        <c:v>45107.636115740737</c:v>
                      </c:pt>
                      <c:pt idx="11851">
                        <c:v>45107.646532465275</c:v>
                      </c:pt>
                      <c:pt idx="11852">
                        <c:v>45107.656949189812</c:v>
                      </c:pt>
                      <c:pt idx="11853">
                        <c:v>45107.667365914349</c:v>
                      </c:pt>
                      <c:pt idx="11854">
                        <c:v>45107.677782638886</c:v>
                      </c:pt>
                      <c:pt idx="11855">
                        <c:v>45107.688199363423</c:v>
                      </c:pt>
                      <c:pt idx="11856">
                        <c:v>45107.698616087961</c:v>
                      </c:pt>
                      <c:pt idx="11857">
                        <c:v>45107.709032812498</c:v>
                      </c:pt>
                      <c:pt idx="11858">
                        <c:v>45107.719449537035</c:v>
                      </c:pt>
                      <c:pt idx="11859">
                        <c:v>45107.729866261572</c:v>
                      </c:pt>
                      <c:pt idx="11860">
                        <c:v>45107.740282986109</c:v>
                      </c:pt>
                      <c:pt idx="11861">
                        <c:v>45107.750699710647</c:v>
                      </c:pt>
                      <c:pt idx="11862">
                        <c:v>45107.761116435184</c:v>
                      </c:pt>
                      <c:pt idx="11863">
                        <c:v>45107.771533159721</c:v>
                      </c:pt>
                      <c:pt idx="11864">
                        <c:v>45107.781949884258</c:v>
                      </c:pt>
                      <c:pt idx="11865">
                        <c:v>45107.792366608795</c:v>
                      </c:pt>
                      <c:pt idx="11866">
                        <c:v>45107.802783333333</c:v>
                      </c:pt>
                      <c:pt idx="11867">
                        <c:v>45107.81320005787</c:v>
                      </c:pt>
                      <c:pt idx="11868">
                        <c:v>45107.823616782407</c:v>
                      </c:pt>
                      <c:pt idx="11869">
                        <c:v>45107.834033506944</c:v>
                      </c:pt>
                      <c:pt idx="11870">
                        <c:v>45107.844450231481</c:v>
                      </c:pt>
                      <c:pt idx="11871">
                        <c:v>45107.854866956019</c:v>
                      </c:pt>
                      <c:pt idx="11872">
                        <c:v>45107.865283680556</c:v>
                      </c:pt>
                      <c:pt idx="11873">
                        <c:v>45107.875700405093</c:v>
                      </c:pt>
                      <c:pt idx="11874">
                        <c:v>45107.88611712963</c:v>
                      </c:pt>
                      <c:pt idx="11875">
                        <c:v>45107.896533854168</c:v>
                      </c:pt>
                      <c:pt idx="11876">
                        <c:v>45107.906950578705</c:v>
                      </c:pt>
                      <c:pt idx="11877">
                        <c:v>45107.917367303242</c:v>
                      </c:pt>
                      <c:pt idx="11878">
                        <c:v>45107.927784027779</c:v>
                      </c:pt>
                      <c:pt idx="11879">
                        <c:v>45107.938200752316</c:v>
                      </c:pt>
                      <c:pt idx="11880">
                        <c:v>45107.948617476854</c:v>
                      </c:pt>
                      <c:pt idx="11881">
                        <c:v>45107.959034201391</c:v>
                      </c:pt>
                      <c:pt idx="11882">
                        <c:v>45107.969450925928</c:v>
                      </c:pt>
                      <c:pt idx="11883">
                        <c:v>45107.979867650465</c:v>
                      </c:pt>
                      <c:pt idx="11884">
                        <c:v>45107.990284375002</c:v>
                      </c:pt>
                      <c:pt idx="11885">
                        <c:v>45108.00070109954</c:v>
                      </c:pt>
                      <c:pt idx="11886">
                        <c:v>45108.011117824077</c:v>
                      </c:pt>
                      <c:pt idx="11887">
                        <c:v>45108.021534548614</c:v>
                      </c:pt>
                      <c:pt idx="11888">
                        <c:v>45108.031951273151</c:v>
                      </c:pt>
                      <c:pt idx="11889">
                        <c:v>45108.042367997688</c:v>
                      </c:pt>
                      <c:pt idx="11890">
                        <c:v>45108.052784722226</c:v>
                      </c:pt>
                      <c:pt idx="11891">
                        <c:v>45108.063201446763</c:v>
                      </c:pt>
                      <c:pt idx="11892">
                        <c:v>45108.073618171293</c:v>
                      </c:pt>
                      <c:pt idx="11893">
                        <c:v>45108.08403489583</c:v>
                      </c:pt>
                      <c:pt idx="11894">
                        <c:v>45108.094451620367</c:v>
                      </c:pt>
                      <c:pt idx="11895">
                        <c:v>45108.104868344904</c:v>
                      </c:pt>
                      <c:pt idx="11896">
                        <c:v>45108.115285069442</c:v>
                      </c:pt>
                      <c:pt idx="11897">
                        <c:v>45108.125701793979</c:v>
                      </c:pt>
                      <c:pt idx="11898">
                        <c:v>45108.136118518516</c:v>
                      </c:pt>
                      <c:pt idx="11899">
                        <c:v>45108.146535243053</c:v>
                      </c:pt>
                      <c:pt idx="11900">
                        <c:v>45108.15695196759</c:v>
                      </c:pt>
                      <c:pt idx="11901">
                        <c:v>45108.167368692128</c:v>
                      </c:pt>
                      <c:pt idx="11902">
                        <c:v>45108.177785416665</c:v>
                      </c:pt>
                      <c:pt idx="11903">
                        <c:v>45108.188202141202</c:v>
                      </c:pt>
                      <c:pt idx="11904">
                        <c:v>45108.198618865739</c:v>
                      </c:pt>
                      <c:pt idx="11905">
                        <c:v>45108.209035590276</c:v>
                      </c:pt>
                      <c:pt idx="11906">
                        <c:v>45108.219452314814</c:v>
                      </c:pt>
                      <c:pt idx="11907">
                        <c:v>45108.229869039351</c:v>
                      </c:pt>
                      <c:pt idx="11908">
                        <c:v>45108.240285763888</c:v>
                      </c:pt>
                      <c:pt idx="11909">
                        <c:v>45108.250702488425</c:v>
                      </c:pt>
                      <c:pt idx="11910">
                        <c:v>45108.261119212963</c:v>
                      </c:pt>
                      <c:pt idx="11911">
                        <c:v>45108.2715359375</c:v>
                      </c:pt>
                      <c:pt idx="11912">
                        <c:v>45108.281952662037</c:v>
                      </c:pt>
                      <c:pt idx="11913">
                        <c:v>45108.292369386574</c:v>
                      </c:pt>
                      <c:pt idx="11914">
                        <c:v>45108.302786111111</c:v>
                      </c:pt>
                      <c:pt idx="11915">
                        <c:v>45108.313202835649</c:v>
                      </c:pt>
                      <c:pt idx="11916">
                        <c:v>45108.323619560186</c:v>
                      </c:pt>
                      <c:pt idx="11917">
                        <c:v>45108.334036284723</c:v>
                      </c:pt>
                      <c:pt idx="11918">
                        <c:v>45108.34445300926</c:v>
                      </c:pt>
                      <c:pt idx="11919">
                        <c:v>45108.354869733797</c:v>
                      </c:pt>
                      <c:pt idx="11920">
                        <c:v>45108.365286458335</c:v>
                      </c:pt>
                      <c:pt idx="11921">
                        <c:v>45108.375703182872</c:v>
                      </c:pt>
                      <c:pt idx="11922">
                        <c:v>45108.386119907409</c:v>
                      </c:pt>
                      <c:pt idx="11923">
                        <c:v>45108.396536631946</c:v>
                      </c:pt>
                      <c:pt idx="11924">
                        <c:v>45108.406953356483</c:v>
                      </c:pt>
                      <c:pt idx="11925">
                        <c:v>45108.417370081021</c:v>
                      </c:pt>
                      <c:pt idx="11926">
                        <c:v>45108.427786805558</c:v>
                      </c:pt>
                      <c:pt idx="11927">
                        <c:v>45108.438203530095</c:v>
                      </c:pt>
                      <c:pt idx="11928">
                        <c:v>45108.448620254632</c:v>
                      </c:pt>
                      <c:pt idx="11929">
                        <c:v>45108.459036979169</c:v>
                      </c:pt>
                      <c:pt idx="11930">
                        <c:v>45108.469453703707</c:v>
                      </c:pt>
                      <c:pt idx="11931">
                        <c:v>45108.479870428244</c:v>
                      </c:pt>
                      <c:pt idx="11932">
                        <c:v>45108.490287152781</c:v>
                      </c:pt>
                      <c:pt idx="11933">
                        <c:v>45108.500703877318</c:v>
                      </c:pt>
                      <c:pt idx="11934">
                        <c:v>45108.511120601848</c:v>
                      </c:pt>
                      <c:pt idx="11935">
                        <c:v>45108.521537326385</c:v>
                      </c:pt>
                      <c:pt idx="11936">
                        <c:v>45108.531954050923</c:v>
                      </c:pt>
                      <c:pt idx="11937">
                        <c:v>45108.54237077546</c:v>
                      </c:pt>
                      <c:pt idx="11938">
                        <c:v>45108.552787499997</c:v>
                      </c:pt>
                      <c:pt idx="11939">
                        <c:v>45108.563204224534</c:v>
                      </c:pt>
                      <c:pt idx="11940">
                        <c:v>45108.573620949071</c:v>
                      </c:pt>
                      <c:pt idx="11941">
                        <c:v>45108.584037673609</c:v>
                      </c:pt>
                      <c:pt idx="11942">
                        <c:v>45108.594454398146</c:v>
                      </c:pt>
                      <c:pt idx="11943">
                        <c:v>45108.604871122683</c:v>
                      </c:pt>
                      <c:pt idx="11944">
                        <c:v>45108.61528784722</c:v>
                      </c:pt>
                      <c:pt idx="11945">
                        <c:v>45108.625704571758</c:v>
                      </c:pt>
                      <c:pt idx="11946">
                        <c:v>45108.636121296295</c:v>
                      </c:pt>
                      <c:pt idx="11947">
                        <c:v>45108.646538020832</c:v>
                      </c:pt>
                      <c:pt idx="11948">
                        <c:v>45108.656954745369</c:v>
                      </c:pt>
                      <c:pt idx="11949">
                        <c:v>45108.667371469906</c:v>
                      </c:pt>
                      <c:pt idx="11950">
                        <c:v>45108.677788194444</c:v>
                      </c:pt>
                      <c:pt idx="11951">
                        <c:v>45108.688204918981</c:v>
                      </c:pt>
                      <c:pt idx="11952">
                        <c:v>45108.698621643518</c:v>
                      </c:pt>
                      <c:pt idx="11953">
                        <c:v>45108.709038368055</c:v>
                      </c:pt>
                      <c:pt idx="11954">
                        <c:v>45108.719455092592</c:v>
                      </c:pt>
                      <c:pt idx="11955">
                        <c:v>45108.72987181713</c:v>
                      </c:pt>
                      <c:pt idx="11956">
                        <c:v>45108.740288541667</c:v>
                      </c:pt>
                      <c:pt idx="11957">
                        <c:v>45108.750705266204</c:v>
                      </c:pt>
                      <c:pt idx="11958">
                        <c:v>45108.761121990741</c:v>
                      </c:pt>
                      <c:pt idx="11959">
                        <c:v>45108.771538715278</c:v>
                      </c:pt>
                      <c:pt idx="11960">
                        <c:v>45108.781955439816</c:v>
                      </c:pt>
                      <c:pt idx="11961">
                        <c:v>45108.792372164353</c:v>
                      </c:pt>
                      <c:pt idx="11962">
                        <c:v>45108.80278888889</c:v>
                      </c:pt>
                      <c:pt idx="11963">
                        <c:v>45108.813205613427</c:v>
                      </c:pt>
                      <c:pt idx="11964">
                        <c:v>45108.823622337964</c:v>
                      </c:pt>
                      <c:pt idx="11965">
                        <c:v>45108.834039062502</c:v>
                      </c:pt>
                      <c:pt idx="11966">
                        <c:v>45108.844455787039</c:v>
                      </c:pt>
                      <c:pt idx="11967">
                        <c:v>45108.854872511576</c:v>
                      </c:pt>
                      <c:pt idx="11968">
                        <c:v>45108.865289236113</c:v>
                      </c:pt>
                      <c:pt idx="11969">
                        <c:v>45108.875705960651</c:v>
                      </c:pt>
                      <c:pt idx="11970">
                        <c:v>45108.886122685188</c:v>
                      </c:pt>
                      <c:pt idx="11971">
                        <c:v>45108.896539409725</c:v>
                      </c:pt>
                      <c:pt idx="11972">
                        <c:v>45108.906956134262</c:v>
                      </c:pt>
                      <c:pt idx="11973">
                        <c:v>45108.917372858799</c:v>
                      </c:pt>
                      <c:pt idx="11974">
                        <c:v>45108.927789583337</c:v>
                      </c:pt>
                      <c:pt idx="11975">
                        <c:v>45108.938206307874</c:v>
                      </c:pt>
                      <c:pt idx="11976">
                        <c:v>45108.948623032411</c:v>
                      </c:pt>
                      <c:pt idx="11977">
                        <c:v>45108.959039756941</c:v>
                      </c:pt>
                      <c:pt idx="11978">
                        <c:v>45108.969456481478</c:v>
                      </c:pt>
                      <c:pt idx="11979">
                        <c:v>45108.979873206015</c:v>
                      </c:pt>
                      <c:pt idx="11980">
                        <c:v>45108.990289930553</c:v>
                      </c:pt>
                      <c:pt idx="11981">
                        <c:v>45109.00070665509</c:v>
                      </c:pt>
                      <c:pt idx="11982">
                        <c:v>45109.011123379627</c:v>
                      </c:pt>
                      <c:pt idx="11983">
                        <c:v>45109.021540104164</c:v>
                      </c:pt>
                      <c:pt idx="11984">
                        <c:v>45109.031956828701</c:v>
                      </c:pt>
                      <c:pt idx="11985">
                        <c:v>45109.042373553239</c:v>
                      </c:pt>
                      <c:pt idx="11986">
                        <c:v>45109.052790277776</c:v>
                      </c:pt>
                      <c:pt idx="11987">
                        <c:v>45109.063207002313</c:v>
                      </c:pt>
                      <c:pt idx="11988">
                        <c:v>45109.07362372685</c:v>
                      </c:pt>
                      <c:pt idx="11989">
                        <c:v>45109.084040451387</c:v>
                      </c:pt>
                      <c:pt idx="11990">
                        <c:v>45109.094457175925</c:v>
                      </c:pt>
                      <c:pt idx="11991">
                        <c:v>45109.104873900462</c:v>
                      </c:pt>
                      <c:pt idx="11992">
                        <c:v>45109.115290624999</c:v>
                      </c:pt>
                      <c:pt idx="11993">
                        <c:v>45109.125707349536</c:v>
                      </c:pt>
                      <c:pt idx="11994">
                        <c:v>45109.136124074073</c:v>
                      </c:pt>
                      <c:pt idx="11995">
                        <c:v>45109.146540798611</c:v>
                      </c:pt>
                      <c:pt idx="11996">
                        <c:v>45109.156957523148</c:v>
                      </c:pt>
                      <c:pt idx="11997">
                        <c:v>45109.167374247685</c:v>
                      </c:pt>
                      <c:pt idx="11998">
                        <c:v>45109.177790972222</c:v>
                      </c:pt>
                      <c:pt idx="11999">
                        <c:v>45109.188207696759</c:v>
                      </c:pt>
                      <c:pt idx="12000">
                        <c:v>45109.198624421297</c:v>
                      </c:pt>
                      <c:pt idx="12001">
                        <c:v>45109.209041145834</c:v>
                      </c:pt>
                      <c:pt idx="12002">
                        <c:v>45109.219457870371</c:v>
                      </c:pt>
                      <c:pt idx="12003">
                        <c:v>45109.229874594908</c:v>
                      </c:pt>
                      <c:pt idx="12004">
                        <c:v>45109.240291319446</c:v>
                      </c:pt>
                      <c:pt idx="12005">
                        <c:v>45109.250708043983</c:v>
                      </c:pt>
                      <c:pt idx="12006">
                        <c:v>45109.26112476852</c:v>
                      </c:pt>
                      <c:pt idx="12007">
                        <c:v>45109.271541493057</c:v>
                      </c:pt>
                      <c:pt idx="12008">
                        <c:v>45109.281958217594</c:v>
                      </c:pt>
                      <c:pt idx="12009">
                        <c:v>45109.292374942132</c:v>
                      </c:pt>
                      <c:pt idx="12010">
                        <c:v>45109.302791666669</c:v>
                      </c:pt>
                      <c:pt idx="12011">
                        <c:v>45109.313208391206</c:v>
                      </c:pt>
                      <c:pt idx="12012">
                        <c:v>45109.323625115743</c:v>
                      </c:pt>
                      <c:pt idx="12013">
                        <c:v>45109.33404184028</c:v>
                      </c:pt>
                      <c:pt idx="12014">
                        <c:v>45109.344458564818</c:v>
                      </c:pt>
                      <c:pt idx="12015">
                        <c:v>45109.354875289355</c:v>
                      </c:pt>
                      <c:pt idx="12016">
                        <c:v>45109.365292013892</c:v>
                      </c:pt>
                      <c:pt idx="12017">
                        <c:v>45109.375708738429</c:v>
                      </c:pt>
                      <c:pt idx="12018">
                        <c:v>45109.386125462966</c:v>
                      </c:pt>
                      <c:pt idx="12019">
                        <c:v>45109.396542187496</c:v>
                      </c:pt>
                      <c:pt idx="12020">
                        <c:v>45109.406958912034</c:v>
                      </c:pt>
                      <c:pt idx="12021">
                        <c:v>45109.417375636571</c:v>
                      </c:pt>
                      <c:pt idx="12022">
                        <c:v>45109.427792361108</c:v>
                      </c:pt>
                      <c:pt idx="12023">
                        <c:v>45109.438209085645</c:v>
                      </c:pt>
                      <c:pt idx="12024">
                        <c:v>45109.448625810182</c:v>
                      </c:pt>
                      <c:pt idx="12025">
                        <c:v>45109.45904253472</c:v>
                      </c:pt>
                      <c:pt idx="12026">
                        <c:v>45109.469459259257</c:v>
                      </c:pt>
                      <c:pt idx="12027">
                        <c:v>45109.479875983794</c:v>
                      </c:pt>
                      <c:pt idx="12028">
                        <c:v>45109.490292708331</c:v>
                      </c:pt>
                      <c:pt idx="12029">
                        <c:v>45109.500709432868</c:v>
                      </c:pt>
                      <c:pt idx="12030">
                        <c:v>45109.511126157406</c:v>
                      </c:pt>
                      <c:pt idx="12031">
                        <c:v>45109.521542881943</c:v>
                      </c:pt>
                      <c:pt idx="12032">
                        <c:v>45109.53195960648</c:v>
                      </c:pt>
                      <c:pt idx="12033">
                        <c:v>45109.542376331017</c:v>
                      </c:pt>
                      <c:pt idx="12034">
                        <c:v>45109.552793055555</c:v>
                      </c:pt>
                      <c:pt idx="12035">
                        <c:v>45109.563209780092</c:v>
                      </c:pt>
                      <c:pt idx="12036">
                        <c:v>45109.573626504629</c:v>
                      </c:pt>
                      <c:pt idx="12037">
                        <c:v>45109.584043229166</c:v>
                      </c:pt>
                      <c:pt idx="12038">
                        <c:v>45109.594459953703</c:v>
                      </c:pt>
                      <c:pt idx="12039">
                        <c:v>45109.604876678241</c:v>
                      </c:pt>
                      <c:pt idx="12040">
                        <c:v>45109.615293402778</c:v>
                      </c:pt>
                      <c:pt idx="12041">
                        <c:v>45109.625710127315</c:v>
                      </c:pt>
                      <c:pt idx="12042">
                        <c:v>45109.636126851852</c:v>
                      </c:pt>
                      <c:pt idx="12043">
                        <c:v>45109.646543576389</c:v>
                      </c:pt>
                      <c:pt idx="12044">
                        <c:v>45109.656960300927</c:v>
                      </c:pt>
                      <c:pt idx="12045">
                        <c:v>45109.667377025464</c:v>
                      </c:pt>
                      <c:pt idx="12046">
                        <c:v>45109.677793750001</c:v>
                      </c:pt>
                      <c:pt idx="12047">
                        <c:v>45109.688210474538</c:v>
                      </c:pt>
                      <c:pt idx="12048">
                        <c:v>45109.698627199075</c:v>
                      </c:pt>
                      <c:pt idx="12049">
                        <c:v>45109.709043923613</c:v>
                      </c:pt>
                      <c:pt idx="12050">
                        <c:v>45109.71946064815</c:v>
                      </c:pt>
                      <c:pt idx="12051">
                        <c:v>45109.729877372687</c:v>
                      </c:pt>
                      <c:pt idx="12052">
                        <c:v>45109.740294097224</c:v>
                      </c:pt>
                      <c:pt idx="12053">
                        <c:v>45109.750710821761</c:v>
                      </c:pt>
                      <c:pt idx="12054">
                        <c:v>45109.761127546299</c:v>
                      </c:pt>
                      <c:pt idx="12055">
                        <c:v>45109.771544270836</c:v>
                      </c:pt>
                      <c:pt idx="12056">
                        <c:v>45109.781960995373</c:v>
                      </c:pt>
                      <c:pt idx="12057">
                        <c:v>45109.79237771991</c:v>
                      </c:pt>
                      <c:pt idx="12058">
                        <c:v>45109.802794444447</c:v>
                      </c:pt>
                      <c:pt idx="12059">
                        <c:v>45109.813211168985</c:v>
                      </c:pt>
                      <c:pt idx="12060">
                        <c:v>45109.823627893522</c:v>
                      </c:pt>
                      <c:pt idx="12061">
                        <c:v>45109.834044618059</c:v>
                      </c:pt>
                      <c:pt idx="12062">
                        <c:v>45109.844461342589</c:v>
                      </c:pt>
                      <c:pt idx="12063">
                        <c:v>45109.854878067126</c:v>
                      </c:pt>
                      <c:pt idx="12064">
                        <c:v>45109.865294791663</c:v>
                      </c:pt>
                      <c:pt idx="12065">
                        <c:v>45109.875711516201</c:v>
                      </c:pt>
                      <c:pt idx="12066">
                        <c:v>45109.886128240738</c:v>
                      </c:pt>
                      <c:pt idx="12067">
                        <c:v>45109.896544965275</c:v>
                      </c:pt>
                      <c:pt idx="12068">
                        <c:v>45109.906961689812</c:v>
                      </c:pt>
                      <c:pt idx="12069">
                        <c:v>45109.91737841435</c:v>
                      </c:pt>
                      <c:pt idx="12070">
                        <c:v>45109.927795138887</c:v>
                      </c:pt>
                      <c:pt idx="12071">
                        <c:v>45109.938211863424</c:v>
                      </c:pt>
                      <c:pt idx="12072">
                        <c:v>45109.948628587961</c:v>
                      </c:pt>
                      <c:pt idx="12073">
                        <c:v>45109.959045312498</c:v>
                      </c:pt>
                      <c:pt idx="12074">
                        <c:v>45109.969462037036</c:v>
                      </c:pt>
                      <c:pt idx="12075">
                        <c:v>45109.979878761573</c:v>
                      </c:pt>
                      <c:pt idx="12076">
                        <c:v>45109.99029548611</c:v>
                      </c:pt>
                      <c:pt idx="12077">
                        <c:v>45110.000712210647</c:v>
                      </c:pt>
                      <c:pt idx="12078">
                        <c:v>45110.011128935184</c:v>
                      </c:pt>
                      <c:pt idx="12079">
                        <c:v>45110.021545659722</c:v>
                      </c:pt>
                      <c:pt idx="12080">
                        <c:v>45110.031962384259</c:v>
                      </c:pt>
                      <c:pt idx="12081">
                        <c:v>45110.042379108796</c:v>
                      </c:pt>
                      <c:pt idx="12082">
                        <c:v>45110.052795833333</c:v>
                      </c:pt>
                      <c:pt idx="12083">
                        <c:v>45110.06321255787</c:v>
                      </c:pt>
                      <c:pt idx="12084">
                        <c:v>45110.073629282408</c:v>
                      </c:pt>
                      <c:pt idx="12085">
                        <c:v>45110.084046006945</c:v>
                      </c:pt>
                      <c:pt idx="12086">
                        <c:v>45110.094462731482</c:v>
                      </c:pt>
                      <c:pt idx="12087">
                        <c:v>45110.104879456019</c:v>
                      </c:pt>
                      <c:pt idx="12088">
                        <c:v>45110.115296180556</c:v>
                      </c:pt>
                      <c:pt idx="12089">
                        <c:v>45110.125712905094</c:v>
                      </c:pt>
                      <c:pt idx="12090">
                        <c:v>45110.136129629631</c:v>
                      </c:pt>
                      <c:pt idx="12091">
                        <c:v>45110.146546354168</c:v>
                      </c:pt>
                      <c:pt idx="12092">
                        <c:v>45110.156963078705</c:v>
                      </c:pt>
                      <c:pt idx="12093">
                        <c:v>45110.167379803243</c:v>
                      </c:pt>
                      <c:pt idx="12094">
                        <c:v>45110.17779652778</c:v>
                      </c:pt>
                      <c:pt idx="12095">
                        <c:v>45110.188213252317</c:v>
                      </c:pt>
                      <c:pt idx="12096">
                        <c:v>45110.198629976854</c:v>
                      </c:pt>
                      <c:pt idx="12097">
                        <c:v>45110.209046701391</c:v>
                      </c:pt>
                      <c:pt idx="12098">
                        <c:v>45110.219463425929</c:v>
                      </c:pt>
                      <c:pt idx="12099">
                        <c:v>45110.229880150466</c:v>
                      </c:pt>
                      <c:pt idx="12100">
                        <c:v>45110.240296875003</c:v>
                      </c:pt>
                      <c:pt idx="12101">
                        <c:v>45110.25071359954</c:v>
                      </c:pt>
                      <c:pt idx="12102">
                        <c:v>45110.261130324077</c:v>
                      </c:pt>
                      <c:pt idx="12103">
                        <c:v>45110.271547048615</c:v>
                      </c:pt>
                      <c:pt idx="12104">
                        <c:v>45110.281963773145</c:v>
                      </c:pt>
                      <c:pt idx="12105">
                        <c:v>45110.292380497682</c:v>
                      </c:pt>
                      <c:pt idx="12106">
                        <c:v>45110.302797222219</c:v>
                      </c:pt>
                      <c:pt idx="12107">
                        <c:v>45110.313213946756</c:v>
                      </c:pt>
                      <c:pt idx="12108">
                        <c:v>45110.323630671293</c:v>
                      </c:pt>
                      <c:pt idx="12109">
                        <c:v>45110.334047395831</c:v>
                      </c:pt>
                      <c:pt idx="12110">
                        <c:v>45110.344464120368</c:v>
                      </c:pt>
                      <c:pt idx="12111">
                        <c:v>45110.354880844905</c:v>
                      </c:pt>
                      <c:pt idx="12112">
                        <c:v>45110.365297569442</c:v>
                      </c:pt>
                      <c:pt idx="12113">
                        <c:v>45110.375714293979</c:v>
                      </c:pt>
                      <c:pt idx="12114">
                        <c:v>45110.386131018517</c:v>
                      </c:pt>
                      <c:pt idx="12115">
                        <c:v>45110.396547743054</c:v>
                      </c:pt>
                      <c:pt idx="12116">
                        <c:v>45110.406964467591</c:v>
                      </c:pt>
                      <c:pt idx="12117">
                        <c:v>45110.417381192128</c:v>
                      </c:pt>
                      <c:pt idx="12118">
                        <c:v>45110.427797916665</c:v>
                      </c:pt>
                      <c:pt idx="12119">
                        <c:v>45110.438214641203</c:v>
                      </c:pt>
                      <c:pt idx="12120">
                        <c:v>45110.44863136574</c:v>
                      </c:pt>
                      <c:pt idx="12121">
                        <c:v>45110.459048090277</c:v>
                      </c:pt>
                      <c:pt idx="12122">
                        <c:v>45110.469464814814</c:v>
                      </c:pt>
                      <c:pt idx="12123">
                        <c:v>45110.479881539351</c:v>
                      </c:pt>
                      <c:pt idx="12124">
                        <c:v>45110.490298263889</c:v>
                      </c:pt>
                      <c:pt idx="12125">
                        <c:v>45110.500714988426</c:v>
                      </c:pt>
                      <c:pt idx="12126">
                        <c:v>45110.511131712963</c:v>
                      </c:pt>
                      <c:pt idx="12127">
                        <c:v>45110.5215484375</c:v>
                      </c:pt>
                      <c:pt idx="12128">
                        <c:v>45110.531965162038</c:v>
                      </c:pt>
                      <c:pt idx="12129">
                        <c:v>45110.542381886575</c:v>
                      </c:pt>
                      <c:pt idx="12130">
                        <c:v>45110.552798611112</c:v>
                      </c:pt>
                      <c:pt idx="12131">
                        <c:v>45110.563215335649</c:v>
                      </c:pt>
                      <c:pt idx="12132">
                        <c:v>45110.573632060186</c:v>
                      </c:pt>
                      <c:pt idx="12133">
                        <c:v>45110.584048784724</c:v>
                      </c:pt>
                      <c:pt idx="12134">
                        <c:v>45110.594465509261</c:v>
                      </c:pt>
                      <c:pt idx="12135">
                        <c:v>45110.604882233798</c:v>
                      </c:pt>
                      <c:pt idx="12136">
                        <c:v>45110.615298958335</c:v>
                      </c:pt>
                      <c:pt idx="12137">
                        <c:v>45110.625715682872</c:v>
                      </c:pt>
                      <c:pt idx="12138">
                        <c:v>45110.63613240741</c:v>
                      </c:pt>
                      <c:pt idx="12139">
                        <c:v>45110.646549131947</c:v>
                      </c:pt>
                      <c:pt idx="12140">
                        <c:v>45110.656965856484</c:v>
                      </c:pt>
                      <c:pt idx="12141">
                        <c:v>45110.667382581021</c:v>
                      </c:pt>
                      <c:pt idx="12142">
                        <c:v>45110.677799305558</c:v>
                      </c:pt>
                      <c:pt idx="12143">
                        <c:v>45110.688216030096</c:v>
                      </c:pt>
                      <c:pt idx="12144">
                        <c:v>45110.698632754633</c:v>
                      </c:pt>
                      <c:pt idx="12145">
                        <c:v>45110.70904947917</c:v>
                      </c:pt>
                      <c:pt idx="12146">
                        <c:v>45110.719466203707</c:v>
                      </c:pt>
                      <c:pt idx="12147">
                        <c:v>45110.729882928237</c:v>
                      </c:pt>
                      <c:pt idx="12148">
                        <c:v>45110.740299652774</c:v>
                      </c:pt>
                      <c:pt idx="12149">
                        <c:v>45110.750716377312</c:v>
                      </c:pt>
                      <c:pt idx="12150">
                        <c:v>45110.761133101849</c:v>
                      </c:pt>
                      <c:pt idx="12151">
                        <c:v>45110.771549826386</c:v>
                      </c:pt>
                      <c:pt idx="12152">
                        <c:v>45110.781966550923</c:v>
                      </c:pt>
                      <c:pt idx="12153">
                        <c:v>45110.79238327546</c:v>
                      </c:pt>
                      <c:pt idx="12154">
                        <c:v>45110.802799999998</c:v>
                      </c:pt>
                      <c:pt idx="12155">
                        <c:v>45110.813216724535</c:v>
                      </c:pt>
                      <c:pt idx="12156">
                        <c:v>45110.823633449072</c:v>
                      </c:pt>
                      <c:pt idx="12157">
                        <c:v>45110.834050173609</c:v>
                      </c:pt>
                      <c:pt idx="12158">
                        <c:v>45110.844466898146</c:v>
                      </c:pt>
                      <c:pt idx="12159">
                        <c:v>45110.854883622684</c:v>
                      </c:pt>
                      <c:pt idx="12160">
                        <c:v>45110.865300347221</c:v>
                      </c:pt>
                      <c:pt idx="12161">
                        <c:v>45110.875717071758</c:v>
                      </c:pt>
                      <c:pt idx="12162">
                        <c:v>45110.886133796295</c:v>
                      </c:pt>
                      <c:pt idx="12163">
                        <c:v>45110.896550520833</c:v>
                      </c:pt>
                      <c:pt idx="12164">
                        <c:v>45110.90696724537</c:v>
                      </c:pt>
                      <c:pt idx="12165">
                        <c:v>45110.917383969907</c:v>
                      </c:pt>
                      <c:pt idx="12166">
                        <c:v>45110.927800694444</c:v>
                      </c:pt>
                      <c:pt idx="12167">
                        <c:v>45110.938217418981</c:v>
                      </c:pt>
                      <c:pt idx="12168">
                        <c:v>45110.948634143519</c:v>
                      </c:pt>
                      <c:pt idx="12169">
                        <c:v>45110.959050868056</c:v>
                      </c:pt>
                      <c:pt idx="12170">
                        <c:v>45110.969467592593</c:v>
                      </c:pt>
                      <c:pt idx="12171">
                        <c:v>45110.97988431713</c:v>
                      </c:pt>
                      <c:pt idx="12172">
                        <c:v>45110.990301041667</c:v>
                      </c:pt>
                      <c:pt idx="12173">
                        <c:v>45111.000717766205</c:v>
                      </c:pt>
                      <c:pt idx="12174">
                        <c:v>45111.011134490742</c:v>
                      </c:pt>
                      <c:pt idx="12175">
                        <c:v>45111.021551215279</c:v>
                      </c:pt>
                      <c:pt idx="12176">
                        <c:v>45111.031967939816</c:v>
                      </c:pt>
                      <c:pt idx="12177">
                        <c:v>45111.042384664353</c:v>
                      </c:pt>
                      <c:pt idx="12178">
                        <c:v>45111.052801388891</c:v>
                      </c:pt>
                      <c:pt idx="12179">
                        <c:v>45111.063218113428</c:v>
                      </c:pt>
                      <c:pt idx="12180">
                        <c:v>45111.073634837965</c:v>
                      </c:pt>
                      <c:pt idx="12181">
                        <c:v>45111.084051562502</c:v>
                      </c:pt>
                      <c:pt idx="12182">
                        <c:v>45111.094468287039</c:v>
                      </c:pt>
                      <c:pt idx="12183">
                        <c:v>45111.104885011577</c:v>
                      </c:pt>
                      <c:pt idx="12184">
                        <c:v>45111.115301736114</c:v>
                      </c:pt>
                      <c:pt idx="12185">
                        <c:v>45111.125718460651</c:v>
                      </c:pt>
                      <c:pt idx="12186">
                        <c:v>45111.136135185188</c:v>
                      </c:pt>
                      <c:pt idx="12187">
                        <c:v>45111.146551909726</c:v>
                      </c:pt>
                      <c:pt idx="12188">
                        <c:v>45111.156968634263</c:v>
                      </c:pt>
                      <c:pt idx="12189">
                        <c:v>45111.1673853588</c:v>
                      </c:pt>
                      <c:pt idx="12190">
                        <c:v>45111.17780208333</c:v>
                      </c:pt>
                      <c:pt idx="12191">
                        <c:v>45111.188218807867</c:v>
                      </c:pt>
                      <c:pt idx="12192">
                        <c:v>45111.198635532404</c:v>
                      </c:pt>
                      <c:pt idx="12193">
                        <c:v>45111.209052256942</c:v>
                      </c:pt>
                      <c:pt idx="12194">
                        <c:v>45111.219468981479</c:v>
                      </c:pt>
                      <c:pt idx="12195">
                        <c:v>45111.229885706016</c:v>
                      </c:pt>
                      <c:pt idx="12196">
                        <c:v>45111.240302430553</c:v>
                      </c:pt>
                      <c:pt idx="12197">
                        <c:v>45111.25071915509</c:v>
                      </c:pt>
                      <c:pt idx="12198">
                        <c:v>45111.261135879628</c:v>
                      </c:pt>
                      <c:pt idx="12199">
                        <c:v>45111.271552604165</c:v>
                      </c:pt>
                      <c:pt idx="12200">
                        <c:v>45111.281969328702</c:v>
                      </c:pt>
                      <c:pt idx="12201">
                        <c:v>45111.292386053239</c:v>
                      </c:pt>
                      <c:pt idx="12202">
                        <c:v>45111.302802777776</c:v>
                      </c:pt>
                      <c:pt idx="12203">
                        <c:v>45111.313219502314</c:v>
                      </c:pt>
                      <c:pt idx="12204">
                        <c:v>45111.323636226851</c:v>
                      </c:pt>
                      <c:pt idx="12205">
                        <c:v>45111.334052951388</c:v>
                      </c:pt>
                      <c:pt idx="12206">
                        <c:v>45111.344469675925</c:v>
                      </c:pt>
                      <c:pt idx="12207">
                        <c:v>45111.354886400462</c:v>
                      </c:pt>
                      <c:pt idx="12208">
                        <c:v>45111.365303125</c:v>
                      </c:pt>
                      <c:pt idx="12209">
                        <c:v>45111.375719849537</c:v>
                      </c:pt>
                      <c:pt idx="12210">
                        <c:v>45111.386136574074</c:v>
                      </c:pt>
                      <c:pt idx="12211">
                        <c:v>45111.396553298611</c:v>
                      </c:pt>
                      <c:pt idx="12212">
                        <c:v>45111.406970023148</c:v>
                      </c:pt>
                      <c:pt idx="12213">
                        <c:v>45111.417386747686</c:v>
                      </c:pt>
                      <c:pt idx="12214">
                        <c:v>45111.427803472223</c:v>
                      </c:pt>
                      <c:pt idx="12215">
                        <c:v>45111.43822019676</c:v>
                      </c:pt>
                      <c:pt idx="12216">
                        <c:v>45111.448636921297</c:v>
                      </c:pt>
                      <c:pt idx="12217">
                        <c:v>45111.459053645835</c:v>
                      </c:pt>
                      <c:pt idx="12218">
                        <c:v>45111.469470370372</c:v>
                      </c:pt>
                      <c:pt idx="12219">
                        <c:v>45111.479887094909</c:v>
                      </c:pt>
                      <c:pt idx="12220">
                        <c:v>45111.490303819446</c:v>
                      </c:pt>
                      <c:pt idx="12221">
                        <c:v>45111.500720543983</c:v>
                      </c:pt>
                      <c:pt idx="12222">
                        <c:v>45111.511137268521</c:v>
                      </c:pt>
                      <c:pt idx="12223">
                        <c:v>45111.521553993058</c:v>
                      </c:pt>
                      <c:pt idx="12224">
                        <c:v>45111.531970717595</c:v>
                      </c:pt>
                      <c:pt idx="12225">
                        <c:v>45111.542387442132</c:v>
                      </c:pt>
                      <c:pt idx="12226">
                        <c:v>45111.552804166669</c:v>
                      </c:pt>
                      <c:pt idx="12227">
                        <c:v>45111.563220891207</c:v>
                      </c:pt>
                      <c:pt idx="12228">
                        <c:v>45111.573637615744</c:v>
                      </c:pt>
                      <c:pt idx="12229">
                        <c:v>45111.584054340281</c:v>
                      </c:pt>
                      <c:pt idx="12230">
                        <c:v>45111.594471064818</c:v>
                      </c:pt>
                      <c:pt idx="12231">
                        <c:v>45111.604887789355</c:v>
                      </c:pt>
                      <c:pt idx="12232">
                        <c:v>45111.615304513885</c:v>
                      </c:pt>
                      <c:pt idx="12233">
                        <c:v>45111.625721238423</c:v>
                      </c:pt>
                      <c:pt idx="12234">
                        <c:v>45111.63613796296</c:v>
                      </c:pt>
                      <c:pt idx="12235">
                        <c:v>45111.646554687497</c:v>
                      </c:pt>
                      <c:pt idx="12236">
                        <c:v>45111.656971412034</c:v>
                      </c:pt>
                      <c:pt idx="12237">
                        <c:v>45111.667388136571</c:v>
                      </c:pt>
                      <c:pt idx="12238">
                        <c:v>45111.677804861109</c:v>
                      </c:pt>
                      <c:pt idx="12239">
                        <c:v>45111.688221585646</c:v>
                      </c:pt>
                      <c:pt idx="12240">
                        <c:v>45111.698638310183</c:v>
                      </c:pt>
                      <c:pt idx="12241">
                        <c:v>45111.70905503472</c:v>
                      </c:pt>
                      <c:pt idx="12242">
                        <c:v>45111.719471759257</c:v>
                      </c:pt>
                      <c:pt idx="12243">
                        <c:v>45111.729888483795</c:v>
                      </c:pt>
                      <c:pt idx="12244">
                        <c:v>45111.740305208332</c:v>
                      </c:pt>
                      <c:pt idx="12245">
                        <c:v>45111.750721932869</c:v>
                      </c:pt>
                      <c:pt idx="12246">
                        <c:v>45111.761138657406</c:v>
                      </c:pt>
                      <c:pt idx="12247">
                        <c:v>45111.771555381943</c:v>
                      </c:pt>
                      <c:pt idx="12248">
                        <c:v>45111.781972106481</c:v>
                      </c:pt>
                      <c:pt idx="12249">
                        <c:v>45111.792388831018</c:v>
                      </c:pt>
                      <c:pt idx="12250">
                        <c:v>45111.802805555555</c:v>
                      </c:pt>
                      <c:pt idx="12251">
                        <c:v>45111.813222280092</c:v>
                      </c:pt>
                      <c:pt idx="12252">
                        <c:v>45111.82363900463</c:v>
                      </c:pt>
                      <c:pt idx="12253">
                        <c:v>45111.834055729167</c:v>
                      </c:pt>
                      <c:pt idx="12254">
                        <c:v>45111.844472453704</c:v>
                      </c:pt>
                      <c:pt idx="12255">
                        <c:v>45111.854889178241</c:v>
                      </c:pt>
                      <c:pt idx="12256">
                        <c:v>45111.865305902778</c:v>
                      </c:pt>
                      <c:pt idx="12257">
                        <c:v>45111.875722627316</c:v>
                      </c:pt>
                      <c:pt idx="12258">
                        <c:v>45111.886139351853</c:v>
                      </c:pt>
                      <c:pt idx="12259">
                        <c:v>45111.89655607639</c:v>
                      </c:pt>
                      <c:pt idx="12260">
                        <c:v>45111.906972800927</c:v>
                      </c:pt>
                      <c:pt idx="12261">
                        <c:v>45111.917389525464</c:v>
                      </c:pt>
                      <c:pt idx="12262">
                        <c:v>45111.927806250002</c:v>
                      </c:pt>
                      <c:pt idx="12263">
                        <c:v>45111.938222974539</c:v>
                      </c:pt>
                      <c:pt idx="12264">
                        <c:v>45111.948639699076</c:v>
                      </c:pt>
                      <c:pt idx="12265">
                        <c:v>45111.959056423613</c:v>
                      </c:pt>
                      <c:pt idx="12266">
                        <c:v>45111.96947314815</c:v>
                      </c:pt>
                      <c:pt idx="12267">
                        <c:v>45111.979889872688</c:v>
                      </c:pt>
                      <c:pt idx="12268">
                        <c:v>45111.990306597225</c:v>
                      </c:pt>
                      <c:pt idx="12269">
                        <c:v>45112.000723321762</c:v>
                      </c:pt>
                      <c:pt idx="12270">
                        <c:v>45112.011140046299</c:v>
                      </c:pt>
                      <c:pt idx="12271">
                        <c:v>45112.021556770836</c:v>
                      </c:pt>
                      <c:pt idx="12272">
                        <c:v>45112.031973495374</c:v>
                      </c:pt>
                      <c:pt idx="12273">
                        <c:v>45112.042390219911</c:v>
                      </c:pt>
                      <c:pt idx="12274">
                        <c:v>45112.052806944441</c:v>
                      </c:pt>
                      <c:pt idx="12275">
                        <c:v>45112.063223668978</c:v>
                      </c:pt>
                      <c:pt idx="12276">
                        <c:v>45112.073640393515</c:v>
                      </c:pt>
                      <c:pt idx="12277">
                        <c:v>45112.084057118052</c:v>
                      </c:pt>
                      <c:pt idx="12278">
                        <c:v>45112.09447384259</c:v>
                      </c:pt>
                      <c:pt idx="12279">
                        <c:v>45112.104890567127</c:v>
                      </c:pt>
                      <c:pt idx="12280">
                        <c:v>45112.115307291664</c:v>
                      </c:pt>
                      <c:pt idx="12281">
                        <c:v>45112.125724016201</c:v>
                      </c:pt>
                      <c:pt idx="12282">
                        <c:v>45112.136140740738</c:v>
                      </c:pt>
                      <c:pt idx="12283">
                        <c:v>45112.146557465276</c:v>
                      </c:pt>
                      <c:pt idx="12284">
                        <c:v>45112.156974189813</c:v>
                      </c:pt>
                      <c:pt idx="12285">
                        <c:v>45112.16739091435</c:v>
                      </c:pt>
                      <c:pt idx="12286">
                        <c:v>45112.177807638887</c:v>
                      </c:pt>
                      <c:pt idx="12287">
                        <c:v>45112.188224363425</c:v>
                      </c:pt>
                      <c:pt idx="12288">
                        <c:v>45112.198641087962</c:v>
                      </c:pt>
                      <c:pt idx="12289">
                        <c:v>45112.209057812499</c:v>
                      </c:pt>
                      <c:pt idx="12290">
                        <c:v>45112.219474537036</c:v>
                      </c:pt>
                      <c:pt idx="12291">
                        <c:v>45112.229891261573</c:v>
                      </c:pt>
                      <c:pt idx="12292">
                        <c:v>45112.240307986111</c:v>
                      </c:pt>
                      <c:pt idx="12293">
                        <c:v>45112.250724710648</c:v>
                      </c:pt>
                      <c:pt idx="12294">
                        <c:v>45112.261141435185</c:v>
                      </c:pt>
                      <c:pt idx="12295">
                        <c:v>45112.271558159722</c:v>
                      </c:pt>
                      <c:pt idx="12296">
                        <c:v>45112.281974884259</c:v>
                      </c:pt>
                      <c:pt idx="12297">
                        <c:v>45112.292391608797</c:v>
                      </c:pt>
                      <c:pt idx="12298">
                        <c:v>45112.302808333334</c:v>
                      </c:pt>
                      <c:pt idx="12299">
                        <c:v>45112.313225057871</c:v>
                      </c:pt>
                      <c:pt idx="12300">
                        <c:v>45112.323641782408</c:v>
                      </c:pt>
                      <c:pt idx="12301">
                        <c:v>45112.334058506945</c:v>
                      </c:pt>
                      <c:pt idx="12302">
                        <c:v>45112.344475231483</c:v>
                      </c:pt>
                      <c:pt idx="12303">
                        <c:v>45112.35489195602</c:v>
                      </c:pt>
                      <c:pt idx="12304">
                        <c:v>45112.365308680557</c:v>
                      </c:pt>
                      <c:pt idx="12305">
                        <c:v>45112.375725405094</c:v>
                      </c:pt>
                      <c:pt idx="12306">
                        <c:v>45112.386142129631</c:v>
                      </c:pt>
                      <c:pt idx="12307">
                        <c:v>45112.396558854169</c:v>
                      </c:pt>
                      <c:pt idx="12308">
                        <c:v>45112.406975578706</c:v>
                      </c:pt>
                      <c:pt idx="12309">
                        <c:v>45112.417392303243</c:v>
                      </c:pt>
                      <c:pt idx="12310">
                        <c:v>45112.42780902778</c:v>
                      </c:pt>
                      <c:pt idx="12311">
                        <c:v>45112.438225752318</c:v>
                      </c:pt>
                      <c:pt idx="12312">
                        <c:v>45112.448642476855</c:v>
                      </c:pt>
                      <c:pt idx="12313">
                        <c:v>45112.459059201392</c:v>
                      </c:pt>
                      <c:pt idx="12314">
                        <c:v>45112.469475925929</c:v>
                      </c:pt>
                      <c:pt idx="12315">
                        <c:v>45112.479892650466</c:v>
                      </c:pt>
                      <c:pt idx="12316">
                        <c:v>45112.490309375004</c:v>
                      </c:pt>
                      <c:pt idx="12317">
                        <c:v>45112.500726099533</c:v>
                      </c:pt>
                      <c:pt idx="12318">
                        <c:v>45112.511142824071</c:v>
                      </c:pt>
                      <c:pt idx="12319">
                        <c:v>45112.521559548608</c:v>
                      </c:pt>
                      <c:pt idx="12320">
                        <c:v>45112.531976273145</c:v>
                      </c:pt>
                      <c:pt idx="12321">
                        <c:v>45112.542392997682</c:v>
                      </c:pt>
                      <c:pt idx="12322">
                        <c:v>45112.55280972222</c:v>
                      </c:pt>
                      <c:pt idx="12323">
                        <c:v>45112.563226446757</c:v>
                      </c:pt>
                      <c:pt idx="12324">
                        <c:v>45112.573643171294</c:v>
                      </c:pt>
                      <c:pt idx="12325">
                        <c:v>45112.584059895831</c:v>
                      </c:pt>
                      <c:pt idx="12326">
                        <c:v>45112.594476620368</c:v>
                      </c:pt>
                      <c:pt idx="12327">
                        <c:v>45112.604893344906</c:v>
                      </c:pt>
                      <c:pt idx="12328">
                        <c:v>45112.615310069443</c:v>
                      </c:pt>
                      <c:pt idx="12329">
                        <c:v>45112.62572679398</c:v>
                      </c:pt>
                      <c:pt idx="12330">
                        <c:v>45112.636143518517</c:v>
                      </c:pt>
                      <c:pt idx="12331">
                        <c:v>45112.646560243054</c:v>
                      </c:pt>
                      <c:pt idx="12332">
                        <c:v>45112.656976967592</c:v>
                      </c:pt>
                      <c:pt idx="12333">
                        <c:v>45112.667393692129</c:v>
                      </c:pt>
                      <c:pt idx="12334">
                        <c:v>45112.677810416666</c:v>
                      </c:pt>
                      <c:pt idx="12335">
                        <c:v>45112.688227141203</c:v>
                      </c:pt>
                      <c:pt idx="12336">
                        <c:v>45112.69864386574</c:v>
                      </c:pt>
                      <c:pt idx="12337">
                        <c:v>45112.709060590278</c:v>
                      </c:pt>
                      <c:pt idx="12338">
                        <c:v>45112.719477314815</c:v>
                      </c:pt>
                      <c:pt idx="12339">
                        <c:v>45112.729894039352</c:v>
                      </c:pt>
                      <c:pt idx="12340">
                        <c:v>45112.740310763889</c:v>
                      </c:pt>
                      <c:pt idx="12341">
                        <c:v>45112.750727488426</c:v>
                      </c:pt>
                      <c:pt idx="12342">
                        <c:v>45112.761144212964</c:v>
                      </c:pt>
                      <c:pt idx="12343">
                        <c:v>45112.771560937501</c:v>
                      </c:pt>
                      <c:pt idx="12344">
                        <c:v>45112.781977662038</c:v>
                      </c:pt>
                      <c:pt idx="12345">
                        <c:v>45112.792394386575</c:v>
                      </c:pt>
                      <c:pt idx="12346">
                        <c:v>45112.802811111113</c:v>
                      </c:pt>
                      <c:pt idx="12347">
                        <c:v>45112.81322783565</c:v>
                      </c:pt>
                      <c:pt idx="12348">
                        <c:v>45112.823644560187</c:v>
                      </c:pt>
                      <c:pt idx="12349">
                        <c:v>45112.834061284724</c:v>
                      </c:pt>
                      <c:pt idx="12350">
                        <c:v>45112.844478009261</c:v>
                      </c:pt>
                      <c:pt idx="12351">
                        <c:v>45112.854894733799</c:v>
                      </c:pt>
                      <c:pt idx="12352">
                        <c:v>45112.865311458336</c:v>
                      </c:pt>
                      <c:pt idx="12353">
                        <c:v>45112.875728182873</c:v>
                      </c:pt>
                      <c:pt idx="12354">
                        <c:v>45112.88614490741</c:v>
                      </c:pt>
                      <c:pt idx="12355">
                        <c:v>45112.896561631947</c:v>
                      </c:pt>
                      <c:pt idx="12356">
                        <c:v>45112.906978356485</c:v>
                      </c:pt>
                      <c:pt idx="12357">
                        <c:v>45112.917395081022</c:v>
                      </c:pt>
                      <c:pt idx="12358">
                        <c:v>45112.927811805559</c:v>
                      </c:pt>
                      <c:pt idx="12359">
                        <c:v>45112.938228530096</c:v>
                      </c:pt>
                      <c:pt idx="12360">
                        <c:v>45112.948645254626</c:v>
                      </c:pt>
                      <c:pt idx="12361">
                        <c:v>45112.959061979163</c:v>
                      </c:pt>
                      <c:pt idx="12362">
                        <c:v>45112.969478703701</c:v>
                      </c:pt>
                      <c:pt idx="12363">
                        <c:v>45112.979895428238</c:v>
                      </c:pt>
                      <c:pt idx="12364">
                        <c:v>45112.990312152775</c:v>
                      </c:pt>
                      <c:pt idx="12365">
                        <c:v>45113.000728877312</c:v>
                      </c:pt>
                      <c:pt idx="12366">
                        <c:v>45113.011145601849</c:v>
                      </c:pt>
                      <c:pt idx="12367">
                        <c:v>45113.021562326387</c:v>
                      </c:pt>
                      <c:pt idx="12368">
                        <c:v>45113.031979050924</c:v>
                      </c:pt>
                      <c:pt idx="12369">
                        <c:v>45113.042395775461</c:v>
                      </c:pt>
                      <c:pt idx="12370">
                        <c:v>45113.052812499998</c:v>
                      </c:pt>
                      <c:pt idx="12371">
                        <c:v>45113.063229224535</c:v>
                      </c:pt>
                      <c:pt idx="12372">
                        <c:v>45113.073645949073</c:v>
                      </c:pt>
                      <c:pt idx="12373">
                        <c:v>45113.08406267361</c:v>
                      </c:pt>
                      <c:pt idx="12374">
                        <c:v>45113.094479398147</c:v>
                      </c:pt>
                      <c:pt idx="12375">
                        <c:v>45113.104896122684</c:v>
                      </c:pt>
                      <c:pt idx="12376">
                        <c:v>45113.115312847222</c:v>
                      </c:pt>
                      <c:pt idx="12377">
                        <c:v>45113.125729571759</c:v>
                      </c:pt>
                      <c:pt idx="12378">
                        <c:v>45113.136146296296</c:v>
                      </c:pt>
                      <c:pt idx="12379">
                        <c:v>45113.146563020833</c:v>
                      </c:pt>
                      <c:pt idx="12380">
                        <c:v>45113.15697974537</c:v>
                      </c:pt>
                      <c:pt idx="12381">
                        <c:v>45113.167396469908</c:v>
                      </c:pt>
                      <c:pt idx="12382">
                        <c:v>45113.177813194445</c:v>
                      </c:pt>
                      <c:pt idx="12383">
                        <c:v>45113.188229918982</c:v>
                      </c:pt>
                      <c:pt idx="12384">
                        <c:v>45113.198646643519</c:v>
                      </c:pt>
                      <c:pt idx="12385">
                        <c:v>45113.209063368056</c:v>
                      </c:pt>
                      <c:pt idx="12386">
                        <c:v>45113.219480092594</c:v>
                      </c:pt>
                      <c:pt idx="12387">
                        <c:v>45113.229896817131</c:v>
                      </c:pt>
                      <c:pt idx="12388">
                        <c:v>45113.240313541668</c:v>
                      </c:pt>
                      <c:pt idx="12389">
                        <c:v>45113.250730266205</c:v>
                      </c:pt>
                      <c:pt idx="12390">
                        <c:v>45113.261146990742</c:v>
                      </c:pt>
                      <c:pt idx="12391">
                        <c:v>45113.27156371528</c:v>
                      </c:pt>
                      <c:pt idx="12392">
                        <c:v>45113.281980439817</c:v>
                      </c:pt>
                      <c:pt idx="12393">
                        <c:v>45113.292397164354</c:v>
                      </c:pt>
                      <c:pt idx="12394">
                        <c:v>45113.302813888891</c:v>
                      </c:pt>
                      <c:pt idx="12395">
                        <c:v>45113.313230613428</c:v>
                      </c:pt>
                      <c:pt idx="12396">
                        <c:v>45113.323647337966</c:v>
                      </c:pt>
                      <c:pt idx="12397">
                        <c:v>45113.334064062503</c:v>
                      </c:pt>
                      <c:pt idx="12398">
                        <c:v>45113.34448078704</c:v>
                      </c:pt>
                      <c:pt idx="12399">
                        <c:v>45113.354897511577</c:v>
                      </c:pt>
                      <c:pt idx="12400">
                        <c:v>45113.365314236115</c:v>
                      </c:pt>
                      <c:pt idx="12401">
                        <c:v>45113.375730960652</c:v>
                      </c:pt>
                      <c:pt idx="12402">
                        <c:v>45113.386147685182</c:v>
                      </c:pt>
                      <c:pt idx="12403">
                        <c:v>45113.396564409719</c:v>
                      </c:pt>
                      <c:pt idx="12404">
                        <c:v>45113.406981134256</c:v>
                      </c:pt>
                      <c:pt idx="12405">
                        <c:v>45113.417397858793</c:v>
                      </c:pt>
                      <c:pt idx="12406">
                        <c:v>45113.42781458333</c:v>
                      </c:pt>
                      <c:pt idx="12407">
                        <c:v>45113.438231307868</c:v>
                      </c:pt>
                      <c:pt idx="12408">
                        <c:v>45113.448648032405</c:v>
                      </c:pt>
                      <c:pt idx="12409">
                        <c:v>45113.459064756942</c:v>
                      </c:pt>
                      <c:pt idx="12410">
                        <c:v>45113.469481481479</c:v>
                      </c:pt>
                      <c:pt idx="12411">
                        <c:v>45113.479898206017</c:v>
                      </c:pt>
                      <c:pt idx="12412">
                        <c:v>45113.490314930554</c:v>
                      </c:pt>
                      <c:pt idx="12413">
                        <c:v>45113.500731655091</c:v>
                      </c:pt>
                      <c:pt idx="12414">
                        <c:v>45113.511148379628</c:v>
                      </c:pt>
                      <c:pt idx="12415">
                        <c:v>45113.521565104165</c:v>
                      </c:pt>
                      <c:pt idx="12416">
                        <c:v>45113.531981828703</c:v>
                      </c:pt>
                      <c:pt idx="12417">
                        <c:v>45113.54239855324</c:v>
                      </c:pt>
                      <c:pt idx="12418">
                        <c:v>45113.552815277777</c:v>
                      </c:pt>
                      <c:pt idx="12419">
                        <c:v>45113.563232002314</c:v>
                      </c:pt>
                      <c:pt idx="12420">
                        <c:v>45113.573648726851</c:v>
                      </c:pt>
                      <c:pt idx="12421">
                        <c:v>45113.584065451389</c:v>
                      </c:pt>
                      <c:pt idx="12422">
                        <c:v>45113.594482175926</c:v>
                      </c:pt>
                      <c:pt idx="12423">
                        <c:v>45113.604898900463</c:v>
                      </c:pt>
                      <c:pt idx="12424">
                        <c:v>45113.615315625</c:v>
                      </c:pt>
                      <c:pt idx="12425">
                        <c:v>45113.625732349537</c:v>
                      </c:pt>
                      <c:pt idx="12426">
                        <c:v>45113.636149074075</c:v>
                      </c:pt>
                      <c:pt idx="12427">
                        <c:v>45113.646565798612</c:v>
                      </c:pt>
                      <c:pt idx="12428">
                        <c:v>45113.656982523149</c:v>
                      </c:pt>
                      <c:pt idx="12429">
                        <c:v>45113.667399247686</c:v>
                      </c:pt>
                      <c:pt idx="12430">
                        <c:v>45113.677815972223</c:v>
                      </c:pt>
                      <c:pt idx="12431">
                        <c:v>45113.688232696761</c:v>
                      </c:pt>
                      <c:pt idx="12432">
                        <c:v>45113.698649421298</c:v>
                      </c:pt>
                      <c:pt idx="12433">
                        <c:v>45113.709066145835</c:v>
                      </c:pt>
                      <c:pt idx="12434">
                        <c:v>45113.719482870372</c:v>
                      </c:pt>
                      <c:pt idx="12435">
                        <c:v>45113.72989959491</c:v>
                      </c:pt>
                      <c:pt idx="12436">
                        <c:v>45113.740316319447</c:v>
                      </c:pt>
                      <c:pt idx="12437">
                        <c:v>45113.750733043984</c:v>
                      </c:pt>
                      <c:pt idx="12438">
                        <c:v>45113.761149768521</c:v>
                      </c:pt>
                      <c:pt idx="12439">
                        <c:v>45113.771566493058</c:v>
                      </c:pt>
                      <c:pt idx="12440">
                        <c:v>45113.781983217596</c:v>
                      </c:pt>
                      <c:pt idx="12441">
                        <c:v>45113.792399942133</c:v>
                      </c:pt>
                      <c:pt idx="12442">
                        <c:v>45113.80281666667</c:v>
                      </c:pt>
                      <c:pt idx="12443">
                        <c:v>45113.813233391207</c:v>
                      </c:pt>
                      <c:pt idx="12444">
                        <c:v>45113.823650115737</c:v>
                      </c:pt>
                      <c:pt idx="12445">
                        <c:v>45113.834066840274</c:v>
                      </c:pt>
                      <c:pt idx="12446">
                        <c:v>45113.844483564812</c:v>
                      </c:pt>
                      <c:pt idx="12447">
                        <c:v>45113.854900289349</c:v>
                      </c:pt>
                      <c:pt idx="12448">
                        <c:v>45113.865317013886</c:v>
                      </c:pt>
                      <c:pt idx="12449">
                        <c:v>45113.875733738423</c:v>
                      </c:pt>
                      <c:pt idx="12450">
                        <c:v>45113.88615046296</c:v>
                      </c:pt>
                      <c:pt idx="12451">
                        <c:v>45113.896567187498</c:v>
                      </c:pt>
                      <c:pt idx="12452">
                        <c:v>45113.906983912035</c:v>
                      </c:pt>
                      <c:pt idx="12453">
                        <c:v>45113.917400636572</c:v>
                      </c:pt>
                      <c:pt idx="12454">
                        <c:v>45113.927817361109</c:v>
                      </c:pt>
                      <c:pt idx="12455">
                        <c:v>45113.938234085646</c:v>
                      </c:pt>
                      <c:pt idx="12456">
                        <c:v>45113.948650810184</c:v>
                      </c:pt>
                      <c:pt idx="12457">
                        <c:v>45113.959067534721</c:v>
                      </c:pt>
                      <c:pt idx="12458">
                        <c:v>45113.969484259258</c:v>
                      </c:pt>
                      <c:pt idx="12459">
                        <c:v>45113.979900983795</c:v>
                      </c:pt>
                      <c:pt idx="12460">
                        <c:v>45113.990317708332</c:v>
                      </c:pt>
                      <c:pt idx="12461">
                        <c:v>45114.00073443287</c:v>
                      </c:pt>
                      <c:pt idx="12462">
                        <c:v>45114.011151157407</c:v>
                      </c:pt>
                      <c:pt idx="12463">
                        <c:v>45114.021567881944</c:v>
                      </c:pt>
                      <c:pt idx="12464">
                        <c:v>45114.031984606481</c:v>
                      </c:pt>
                      <c:pt idx="12465">
                        <c:v>45114.042401331018</c:v>
                      </c:pt>
                      <c:pt idx="12466">
                        <c:v>45114.052818055556</c:v>
                      </c:pt>
                      <c:pt idx="12467">
                        <c:v>45114.063234780093</c:v>
                      </c:pt>
                      <c:pt idx="12468">
                        <c:v>45114.07365150463</c:v>
                      </c:pt>
                      <c:pt idx="12469">
                        <c:v>45114.084068229167</c:v>
                      </c:pt>
                      <c:pt idx="12470">
                        <c:v>45114.094484953705</c:v>
                      </c:pt>
                      <c:pt idx="12471">
                        <c:v>45114.104901678242</c:v>
                      </c:pt>
                      <c:pt idx="12472">
                        <c:v>45114.115318402779</c:v>
                      </c:pt>
                      <c:pt idx="12473">
                        <c:v>45114.125735127316</c:v>
                      </c:pt>
                      <c:pt idx="12474">
                        <c:v>45114.136151851853</c:v>
                      </c:pt>
                      <c:pt idx="12475">
                        <c:v>45114.146568576391</c:v>
                      </c:pt>
                      <c:pt idx="12476">
                        <c:v>45114.156985300928</c:v>
                      </c:pt>
                      <c:pt idx="12477">
                        <c:v>45114.167402025465</c:v>
                      </c:pt>
                      <c:pt idx="12478">
                        <c:v>45114.177818750002</c:v>
                      </c:pt>
                      <c:pt idx="12479">
                        <c:v>45114.188235474539</c:v>
                      </c:pt>
                      <c:pt idx="12480">
                        <c:v>45114.198652199077</c:v>
                      </c:pt>
                      <c:pt idx="12481">
                        <c:v>45114.209068923614</c:v>
                      </c:pt>
                      <c:pt idx="12482">
                        <c:v>45114.219485648151</c:v>
                      </c:pt>
                      <c:pt idx="12483">
                        <c:v>45114.229902372688</c:v>
                      </c:pt>
                      <c:pt idx="12484">
                        <c:v>45114.240319097225</c:v>
                      </c:pt>
                      <c:pt idx="12485">
                        <c:v>45114.250735821763</c:v>
                      </c:pt>
                      <c:pt idx="12486">
                        <c:v>45114.2611525463</c:v>
                      </c:pt>
                      <c:pt idx="12487">
                        <c:v>45114.27156927083</c:v>
                      </c:pt>
                      <c:pt idx="12488">
                        <c:v>45114.281985995367</c:v>
                      </c:pt>
                      <c:pt idx="12489">
                        <c:v>45114.292402719904</c:v>
                      </c:pt>
                      <c:pt idx="12490">
                        <c:v>45114.302819444441</c:v>
                      </c:pt>
                      <c:pt idx="12491">
                        <c:v>45114.313236168979</c:v>
                      </c:pt>
                      <c:pt idx="12492">
                        <c:v>45114.323652893516</c:v>
                      </c:pt>
                      <c:pt idx="12493">
                        <c:v>45114.334069618053</c:v>
                      </c:pt>
                      <c:pt idx="12494">
                        <c:v>45114.34448634259</c:v>
                      </c:pt>
                      <c:pt idx="12495">
                        <c:v>45114.354903067127</c:v>
                      </c:pt>
                      <c:pt idx="12496">
                        <c:v>45114.365319791665</c:v>
                      </c:pt>
                      <c:pt idx="12497">
                        <c:v>45114.375736516202</c:v>
                      </c:pt>
                      <c:pt idx="12498">
                        <c:v>45114.386153240739</c:v>
                      </c:pt>
                      <c:pt idx="12499">
                        <c:v>45114.396569965276</c:v>
                      </c:pt>
                      <c:pt idx="12500">
                        <c:v>45114.406986689813</c:v>
                      </c:pt>
                      <c:pt idx="12501">
                        <c:v>45114.417403414351</c:v>
                      </c:pt>
                      <c:pt idx="12502">
                        <c:v>45114.427820138888</c:v>
                      </c:pt>
                      <c:pt idx="12503">
                        <c:v>45114.438236863425</c:v>
                      </c:pt>
                      <c:pt idx="12504">
                        <c:v>45114.448653587962</c:v>
                      </c:pt>
                      <c:pt idx="12505">
                        <c:v>45114.4590703125</c:v>
                      </c:pt>
                      <c:pt idx="12506">
                        <c:v>45114.469487037037</c:v>
                      </c:pt>
                      <c:pt idx="12507">
                        <c:v>45114.479903761574</c:v>
                      </c:pt>
                      <c:pt idx="12508">
                        <c:v>45114.490320486111</c:v>
                      </c:pt>
                      <c:pt idx="12509">
                        <c:v>45114.500737210648</c:v>
                      </c:pt>
                      <c:pt idx="12510">
                        <c:v>45114.511153935186</c:v>
                      </c:pt>
                      <c:pt idx="12511">
                        <c:v>45114.521570659723</c:v>
                      </c:pt>
                      <c:pt idx="12512">
                        <c:v>45114.53198738426</c:v>
                      </c:pt>
                      <c:pt idx="12513">
                        <c:v>45114.542404108797</c:v>
                      </c:pt>
                      <c:pt idx="12514">
                        <c:v>45114.552820833334</c:v>
                      </c:pt>
                      <c:pt idx="12515">
                        <c:v>45114.563237557872</c:v>
                      </c:pt>
                      <c:pt idx="12516">
                        <c:v>45114.573654282409</c:v>
                      </c:pt>
                      <c:pt idx="12517">
                        <c:v>45114.584071006946</c:v>
                      </c:pt>
                      <c:pt idx="12518">
                        <c:v>45114.594487731483</c:v>
                      </c:pt>
                      <c:pt idx="12519">
                        <c:v>45114.60490445602</c:v>
                      </c:pt>
                      <c:pt idx="12520">
                        <c:v>45114.615321180558</c:v>
                      </c:pt>
                      <c:pt idx="12521">
                        <c:v>45114.625737905095</c:v>
                      </c:pt>
                      <c:pt idx="12522">
                        <c:v>45114.636154629632</c:v>
                      </c:pt>
                      <c:pt idx="12523">
                        <c:v>45114.646571354169</c:v>
                      </c:pt>
                      <c:pt idx="12524">
                        <c:v>45114.656988078706</c:v>
                      </c:pt>
                      <c:pt idx="12525">
                        <c:v>45114.667404803244</c:v>
                      </c:pt>
                      <c:pt idx="12526">
                        <c:v>45114.677821527781</c:v>
                      </c:pt>
                      <c:pt idx="12527">
                        <c:v>45114.688238252318</c:v>
                      </c:pt>
                      <c:pt idx="12528">
                        <c:v>45114.698654976855</c:v>
                      </c:pt>
                      <c:pt idx="12529">
                        <c:v>45114.709071701393</c:v>
                      </c:pt>
                      <c:pt idx="12530">
                        <c:v>45114.719488425922</c:v>
                      </c:pt>
                      <c:pt idx="12531">
                        <c:v>45114.72990515046</c:v>
                      </c:pt>
                      <c:pt idx="12532">
                        <c:v>45114.740321874997</c:v>
                      </c:pt>
                      <c:pt idx="12533">
                        <c:v>45114.750738599534</c:v>
                      </c:pt>
                      <c:pt idx="12534">
                        <c:v>45114.761155324071</c:v>
                      </c:pt>
                      <c:pt idx="12535">
                        <c:v>45114.771572048609</c:v>
                      </c:pt>
                      <c:pt idx="12536">
                        <c:v>45114.781988773146</c:v>
                      </c:pt>
                      <c:pt idx="12537">
                        <c:v>45114.792405497683</c:v>
                      </c:pt>
                      <c:pt idx="12538">
                        <c:v>45114.80282222222</c:v>
                      </c:pt>
                      <c:pt idx="12539">
                        <c:v>45114.813238946757</c:v>
                      </c:pt>
                      <c:pt idx="12540">
                        <c:v>45114.823655671295</c:v>
                      </c:pt>
                      <c:pt idx="12541">
                        <c:v>45114.834072395832</c:v>
                      </c:pt>
                      <c:pt idx="12542">
                        <c:v>45114.844489120369</c:v>
                      </c:pt>
                      <c:pt idx="12543">
                        <c:v>45114.854905844906</c:v>
                      </c:pt>
                      <c:pt idx="12544">
                        <c:v>45114.865322569443</c:v>
                      </c:pt>
                      <c:pt idx="12545">
                        <c:v>45114.875739293981</c:v>
                      </c:pt>
                      <c:pt idx="12546">
                        <c:v>45114.886156018518</c:v>
                      </c:pt>
                      <c:pt idx="12547">
                        <c:v>45114.896572743055</c:v>
                      </c:pt>
                      <c:pt idx="12548">
                        <c:v>45114.906989467592</c:v>
                      </c:pt>
                      <c:pt idx="12549">
                        <c:v>45114.917406192129</c:v>
                      </c:pt>
                      <c:pt idx="12550">
                        <c:v>45114.927822916667</c:v>
                      </c:pt>
                      <c:pt idx="12551">
                        <c:v>45114.938239641204</c:v>
                      </c:pt>
                      <c:pt idx="12552">
                        <c:v>45114.948656365741</c:v>
                      </c:pt>
                      <c:pt idx="12553">
                        <c:v>45114.959073090278</c:v>
                      </c:pt>
                      <c:pt idx="12554">
                        <c:v>45114.969489814815</c:v>
                      </c:pt>
                      <c:pt idx="12555">
                        <c:v>45114.979906539353</c:v>
                      </c:pt>
                      <c:pt idx="12556">
                        <c:v>45114.99032326389</c:v>
                      </c:pt>
                      <c:pt idx="12557">
                        <c:v>45115.000739988427</c:v>
                      </c:pt>
                      <c:pt idx="12558">
                        <c:v>45115.011156712964</c:v>
                      </c:pt>
                      <c:pt idx="12559">
                        <c:v>45115.021573437502</c:v>
                      </c:pt>
                      <c:pt idx="12560">
                        <c:v>45115.031990162039</c:v>
                      </c:pt>
                      <c:pt idx="12561">
                        <c:v>45115.042406886576</c:v>
                      </c:pt>
                      <c:pt idx="12562">
                        <c:v>45115.052823611113</c:v>
                      </c:pt>
                      <c:pt idx="12563">
                        <c:v>45115.06324033565</c:v>
                      </c:pt>
                      <c:pt idx="12564">
                        <c:v>45115.073657060188</c:v>
                      </c:pt>
                      <c:pt idx="12565">
                        <c:v>45115.084073784725</c:v>
                      </c:pt>
                      <c:pt idx="12566">
                        <c:v>45115.094490509262</c:v>
                      </c:pt>
                      <c:pt idx="12567">
                        <c:v>45115.104907233799</c:v>
                      </c:pt>
                      <c:pt idx="12568">
                        <c:v>45115.115323958336</c:v>
                      </c:pt>
                      <c:pt idx="12569">
                        <c:v>45115.125740682874</c:v>
                      </c:pt>
                      <c:pt idx="12570">
                        <c:v>45115.136157407411</c:v>
                      </c:pt>
                      <c:pt idx="12571">
                        <c:v>45115.146574131948</c:v>
                      </c:pt>
                      <c:pt idx="12572">
                        <c:v>45115.156990856478</c:v>
                      </c:pt>
                      <c:pt idx="12573">
                        <c:v>45115.167407581015</c:v>
                      </c:pt>
                      <c:pt idx="12574">
                        <c:v>45115.177824305552</c:v>
                      </c:pt>
                      <c:pt idx="12575">
                        <c:v>45115.18824103009</c:v>
                      </c:pt>
                      <c:pt idx="12576">
                        <c:v>45115.198657754627</c:v>
                      </c:pt>
                      <c:pt idx="12577">
                        <c:v>45115.209074479164</c:v>
                      </c:pt>
                      <c:pt idx="12578">
                        <c:v>45115.219491203701</c:v>
                      </c:pt>
                      <c:pt idx="12579">
                        <c:v>45115.229907928238</c:v>
                      </c:pt>
                      <c:pt idx="12580">
                        <c:v>45115.240324652776</c:v>
                      </c:pt>
                      <c:pt idx="12581">
                        <c:v>45115.250741377313</c:v>
                      </c:pt>
                      <c:pt idx="12582">
                        <c:v>45115.26115810185</c:v>
                      </c:pt>
                      <c:pt idx="12583">
                        <c:v>45115.271574826387</c:v>
                      </c:pt>
                      <c:pt idx="12584">
                        <c:v>45115.281991550924</c:v>
                      </c:pt>
                      <c:pt idx="12585">
                        <c:v>45115.292408275462</c:v>
                      </c:pt>
                      <c:pt idx="12586">
                        <c:v>45115.302824999999</c:v>
                      </c:pt>
                      <c:pt idx="12587">
                        <c:v>45115.313241724536</c:v>
                      </c:pt>
                      <c:pt idx="12588">
                        <c:v>45115.323658449073</c:v>
                      </c:pt>
                      <c:pt idx="12589">
                        <c:v>45115.33407517361</c:v>
                      </c:pt>
                      <c:pt idx="12590">
                        <c:v>45115.344491898148</c:v>
                      </c:pt>
                      <c:pt idx="12591">
                        <c:v>45115.354908622685</c:v>
                      </c:pt>
                      <c:pt idx="12592">
                        <c:v>45115.365325347222</c:v>
                      </c:pt>
                      <c:pt idx="12593">
                        <c:v>45115.375742071759</c:v>
                      </c:pt>
                      <c:pt idx="12594">
                        <c:v>45115.386158796297</c:v>
                      </c:pt>
                      <c:pt idx="12595">
                        <c:v>45115.396575520834</c:v>
                      </c:pt>
                      <c:pt idx="12596">
                        <c:v>45115.406992245371</c:v>
                      </c:pt>
                      <c:pt idx="12597">
                        <c:v>45115.417408969908</c:v>
                      </c:pt>
                      <c:pt idx="12598">
                        <c:v>45115.427825694445</c:v>
                      </c:pt>
                      <c:pt idx="12599">
                        <c:v>45115.438242418983</c:v>
                      </c:pt>
                      <c:pt idx="12600">
                        <c:v>45115.44865914352</c:v>
                      </c:pt>
                      <c:pt idx="12601">
                        <c:v>45115.459075868057</c:v>
                      </c:pt>
                      <c:pt idx="12602">
                        <c:v>45115.469492592594</c:v>
                      </c:pt>
                      <c:pt idx="12603">
                        <c:v>45115.479909317131</c:v>
                      </c:pt>
                      <c:pt idx="12604">
                        <c:v>45115.490326041669</c:v>
                      </c:pt>
                      <c:pt idx="12605">
                        <c:v>45115.500742766206</c:v>
                      </c:pt>
                      <c:pt idx="12606">
                        <c:v>45115.511159490743</c:v>
                      </c:pt>
                      <c:pt idx="12607">
                        <c:v>45115.52157621528</c:v>
                      </c:pt>
                      <c:pt idx="12608">
                        <c:v>45115.531992939817</c:v>
                      </c:pt>
                      <c:pt idx="12609">
                        <c:v>45115.542409664355</c:v>
                      </c:pt>
                      <c:pt idx="12610">
                        <c:v>45115.552826388892</c:v>
                      </c:pt>
                      <c:pt idx="12611">
                        <c:v>45115.563243113429</c:v>
                      </c:pt>
                      <c:pt idx="12612">
                        <c:v>45115.573659837966</c:v>
                      </c:pt>
                      <c:pt idx="12613">
                        <c:v>45115.584076562503</c:v>
                      </c:pt>
                      <c:pt idx="12614">
                        <c:v>45115.594493287033</c:v>
                      </c:pt>
                      <c:pt idx="12615">
                        <c:v>45115.604910011571</c:v>
                      </c:pt>
                      <c:pt idx="12616">
                        <c:v>45115.615326736108</c:v>
                      </c:pt>
                      <c:pt idx="12617">
                        <c:v>45115.625743460645</c:v>
                      </c:pt>
                      <c:pt idx="12618">
                        <c:v>45115.636160185182</c:v>
                      </c:pt>
                      <c:pt idx="12619">
                        <c:v>45115.646576909719</c:v>
                      </c:pt>
                      <c:pt idx="12620">
                        <c:v>45115.656993634257</c:v>
                      </c:pt>
                      <c:pt idx="12621">
                        <c:v>45115.667410358794</c:v>
                      </c:pt>
                      <c:pt idx="12622">
                        <c:v>45115.677827083331</c:v>
                      </c:pt>
                      <c:pt idx="12623">
                        <c:v>45115.688243807868</c:v>
                      </c:pt>
                      <c:pt idx="12624">
                        <c:v>45115.698660532405</c:v>
                      </c:pt>
                      <c:pt idx="12625">
                        <c:v>45115.709077256943</c:v>
                      </c:pt>
                      <c:pt idx="12626">
                        <c:v>45115.71949398148</c:v>
                      </c:pt>
                      <c:pt idx="12627">
                        <c:v>45115.729910706017</c:v>
                      </c:pt>
                      <c:pt idx="12628">
                        <c:v>45115.740327430554</c:v>
                      </c:pt>
                      <c:pt idx="12629">
                        <c:v>45115.750744155092</c:v>
                      </c:pt>
                      <c:pt idx="12630">
                        <c:v>45115.761160879629</c:v>
                      </c:pt>
                      <c:pt idx="12631">
                        <c:v>45115.771577604166</c:v>
                      </c:pt>
                      <c:pt idx="12632">
                        <c:v>45115.781994328703</c:v>
                      </c:pt>
                      <c:pt idx="12633">
                        <c:v>45115.79241105324</c:v>
                      </c:pt>
                      <c:pt idx="12634">
                        <c:v>45115.802827777778</c:v>
                      </c:pt>
                      <c:pt idx="12635">
                        <c:v>45115.813244502315</c:v>
                      </c:pt>
                      <c:pt idx="12636">
                        <c:v>45115.823661226852</c:v>
                      </c:pt>
                      <c:pt idx="12637">
                        <c:v>45115.834077951389</c:v>
                      </c:pt>
                      <c:pt idx="12638">
                        <c:v>45115.844494675926</c:v>
                      </c:pt>
                      <c:pt idx="12639">
                        <c:v>45115.854911400464</c:v>
                      </c:pt>
                      <c:pt idx="12640">
                        <c:v>45115.865328125001</c:v>
                      </c:pt>
                      <c:pt idx="12641">
                        <c:v>45115.875744849538</c:v>
                      </c:pt>
                      <c:pt idx="12642">
                        <c:v>45115.886161574075</c:v>
                      </c:pt>
                      <c:pt idx="12643">
                        <c:v>45115.896578298612</c:v>
                      </c:pt>
                      <c:pt idx="12644">
                        <c:v>45115.90699502315</c:v>
                      </c:pt>
                      <c:pt idx="12645">
                        <c:v>45115.917411747687</c:v>
                      </c:pt>
                      <c:pt idx="12646">
                        <c:v>45115.927828472224</c:v>
                      </c:pt>
                      <c:pt idx="12647">
                        <c:v>45115.938245196761</c:v>
                      </c:pt>
                      <c:pt idx="12648">
                        <c:v>45115.948661921298</c:v>
                      </c:pt>
                      <c:pt idx="12649">
                        <c:v>45115.959078645836</c:v>
                      </c:pt>
                      <c:pt idx="12650">
                        <c:v>45115.969495370373</c:v>
                      </c:pt>
                      <c:pt idx="12651">
                        <c:v>45115.97991209491</c:v>
                      </c:pt>
                      <c:pt idx="12652">
                        <c:v>45115.990328819447</c:v>
                      </c:pt>
                      <c:pt idx="12653">
                        <c:v>45116.000745543985</c:v>
                      </c:pt>
                      <c:pt idx="12654">
                        <c:v>45116.011162268522</c:v>
                      </c:pt>
                      <c:pt idx="12655">
                        <c:v>45116.021578993059</c:v>
                      </c:pt>
                      <c:pt idx="12656">
                        <c:v>45116.031995717596</c:v>
                      </c:pt>
                      <c:pt idx="12657">
                        <c:v>45116.042412442126</c:v>
                      </c:pt>
                      <c:pt idx="12658">
                        <c:v>45116.052829166663</c:v>
                      </c:pt>
                      <c:pt idx="12659">
                        <c:v>45116.0632458912</c:v>
                      </c:pt>
                      <c:pt idx="12660">
                        <c:v>45116.073662615738</c:v>
                      </c:pt>
                      <c:pt idx="12661">
                        <c:v>45116.084079340275</c:v>
                      </c:pt>
                      <c:pt idx="12662">
                        <c:v>45116.094496064812</c:v>
                      </c:pt>
                      <c:pt idx="12663">
                        <c:v>45116.104912789349</c:v>
                      </c:pt>
                      <c:pt idx="12664">
                        <c:v>45116.115329513887</c:v>
                      </c:pt>
                      <c:pt idx="12665">
                        <c:v>45116.125746238424</c:v>
                      </c:pt>
                      <c:pt idx="12666">
                        <c:v>45116.136162962961</c:v>
                      </c:pt>
                      <c:pt idx="12667">
                        <c:v>45116.146579687498</c:v>
                      </c:pt>
                      <c:pt idx="12668">
                        <c:v>45116.156996412035</c:v>
                      </c:pt>
                      <c:pt idx="12669">
                        <c:v>45116.167413136573</c:v>
                      </c:pt>
                      <c:pt idx="12670">
                        <c:v>45116.17782986111</c:v>
                      </c:pt>
                      <c:pt idx="12671">
                        <c:v>45116.188246585647</c:v>
                      </c:pt>
                      <c:pt idx="12672">
                        <c:v>45116.198663310184</c:v>
                      </c:pt>
                      <c:pt idx="12673">
                        <c:v>45116.209080034721</c:v>
                      </c:pt>
                      <c:pt idx="12674">
                        <c:v>45116.219496759259</c:v>
                      </c:pt>
                      <c:pt idx="12675">
                        <c:v>45116.229913483796</c:v>
                      </c:pt>
                      <c:pt idx="12676">
                        <c:v>45116.240330208333</c:v>
                      </c:pt>
                      <c:pt idx="12677">
                        <c:v>45116.25074693287</c:v>
                      </c:pt>
                      <c:pt idx="12678">
                        <c:v>45116.261163657407</c:v>
                      </c:pt>
                      <c:pt idx="12679">
                        <c:v>45116.271580381945</c:v>
                      </c:pt>
                      <c:pt idx="12680">
                        <c:v>45116.281997106482</c:v>
                      </c:pt>
                      <c:pt idx="12681">
                        <c:v>45116.292413831019</c:v>
                      </c:pt>
                      <c:pt idx="12682">
                        <c:v>45116.302830555556</c:v>
                      </c:pt>
                      <c:pt idx="12683">
                        <c:v>45116.313247280093</c:v>
                      </c:pt>
                      <c:pt idx="12684">
                        <c:v>45116.323664004631</c:v>
                      </c:pt>
                      <c:pt idx="12685">
                        <c:v>45116.334080729168</c:v>
                      </c:pt>
                      <c:pt idx="12686">
                        <c:v>45116.344497453705</c:v>
                      </c:pt>
                      <c:pt idx="12687">
                        <c:v>45116.354914178242</c:v>
                      </c:pt>
                      <c:pt idx="12688">
                        <c:v>45116.36533090278</c:v>
                      </c:pt>
                      <c:pt idx="12689">
                        <c:v>45116.375747627317</c:v>
                      </c:pt>
                      <c:pt idx="12690">
                        <c:v>45116.386164351854</c:v>
                      </c:pt>
                      <c:pt idx="12691">
                        <c:v>45116.396581076391</c:v>
                      </c:pt>
                      <c:pt idx="12692">
                        <c:v>45116.406997800928</c:v>
                      </c:pt>
                      <c:pt idx="12693">
                        <c:v>45116.417414525466</c:v>
                      </c:pt>
                      <c:pt idx="12694">
                        <c:v>45116.427831250003</c:v>
                      </c:pt>
                      <c:pt idx="12695">
                        <c:v>45116.43824797454</c:v>
                      </c:pt>
                      <c:pt idx="12696">
                        <c:v>45116.448664699077</c:v>
                      </c:pt>
                      <c:pt idx="12697">
                        <c:v>45116.459081423614</c:v>
                      </c:pt>
                      <c:pt idx="12698">
                        <c:v>45116.469498148152</c:v>
                      </c:pt>
                      <c:pt idx="12699">
                        <c:v>45116.479914872689</c:v>
                      </c:pt>
                      <c:pt idx="12700">
                        <c:v>45116.490331597219</c:v>
                      </c:pt>
                      <c:pt idx="12701">
                        <c:v>45116.500748321756</c:v>
                      </c:pt>
                      <c:pt idx="12702">
                        <c:v>45116.511165046293</c:v>
                      </c:pt>
                      <c:pt idx="12703">
                        <c:v>45116.52158177083</c:v>
                      </c:pt>
                      <c:pt idx="12704">
                        <c:v>45116.531998495368</c:v>
                      </c:pt>
                      <c:pt idx="12705">
                        <c:v>45116.542415219905</c:v>
                      </c:pt>
                      <c:pt idx="12706">
                        <c:v>45116.552831944442</c:v>
                      </c:pt>
                      <c:pt idx="12707">
                        <c:v>45116.563248668979</c:v>
                      </c:pt>
                      <c:pt idx="12708">
                        <c:v>45116.573665393516</c:v>
                      </c:pt>
                      <c:pt idx="12709">
                        <c:v>45116.584082118054</c:v>
                      </c:pt>
                      <c:pt idx="12710">
                        <c:v>45116.594498842591</c:v>
                      </c:pt>
                      <c:pt idx="12711">
                        <c:v>45116.604915567128</c:v>
                      </c:pt>
                      <c:pt idx="12712">
                        <c:v>45116.615332291665</c:v>
                      </c:pt>
                      <c:pt idx="12713">
                        <c:v>45116.625749016202</c:v>
                      </c:pt>
                      <c:pt idx="12714">
                        <c:v>45116.63616574074</c:v>
                      </c:pt>
                      <c:pt idx="12715">
                        <c:v>45116.646582465277</c:v>
                      </c:pt>
                      <c:pt idx="12716">
                        <c:v>45116.656999189814</c:v>
                      </c:pt>
                      <c:pt idx="12717">
                        <c:v>45116.667415914351</c:v>
                      </c:pt>
                      <c:pt idx="12718">
                        <c:v>45116.677832638889</c:v>
                      </c:pt>
                      <c:pt idx="12719">
                        <c:v>45116.688249363426</c:v>
                      </c:pt>
                      <c:pt idx="12720">
                        <c:v>45116.698666087963</c:v>
                      </c:pt>
                      <c:pt idx="12721">
                        <c:v>45116.7090828125</c:v>
                      </c:pt>
                      <c:pt idx="12722">
                        <c:v>45116.719499537037</c:v>
                      </c:pt>
                      <c:pt idx="12723">
                        <c:v>45116.729916261575</c:v>
                      </c:pt>
                      <c:pt idx="12724">
                        <c:v>45116.740332986112</c:v>
                      </c:pt>
                      <c:pt idx="12725">
                        <c:v>45116.750749710649</c:v>
                      </c:pt>
                      <c:pt idx="12726">
                        <c:v>45116.761166435186</c:v>
                      </c:pt>
                      <c:pt idx="12727">
                        <c:v>45116.771583159723</c:v>
                      </c:pt>
                      <c:pt idx="12728">
                        <c:v>45116.781999884261</c:v>
                      </c:pt>
                      <c:pt idx="12729">
                        <c:v>45116.792416608798</c:v>
                      </c:pt>
                      <c:pt idx="12730">
                        <c:v>45116.802833333335</c:v>
                      </c:pt>
                      <c:pt idx="12731">
                        <c:v>45116.813250057872</c:v>
                      </c:pt>
                      <c:pt idx="12732">
                        <c:v>45116.823666782409</c:v>
                      </c:pt>
                      <c:pt idx="12733">
                        <c:v>45116.834083506947</c:v>
                      </c:pt>
                      <c:pt idx="12734">
                        <c:v>45116.844500231484</c:v>
                      </c:pt>
                      <c:pt idx="12735">
                        <c:v>45116.854916956021</c:v>
                      </c:pt>
                      <c:pt idx="12736">
                        <c:v>45116.865333680558</c:v>
                      </c:pt>
                      <c:pt idx="12737">
                        <c:v>45116.875750405095</c:v>
                      </c:pt>
                      <c:pt idx="12738">
                        <c:v>45116.886167129633</c:v>
                      </c:pt>
                      <c:pt idx="12739">
                        <c:v>45116.89658385417</c:v>
                      </c:pt>
                      <c:pt idx="12740">
                        <c:v>45116.907000578707</c:v>
                      </c:pt>
                      <c:pt idx="12741">
                        <c:v>45116.917417303244</c:v>
                      </c:pt>
                      <c:pt idx="12742">
                        <c:v>45116.927834027774</c:v>
                      </c:pt>
                      <c:pt idx="12743">
                        <c:v>45116.938250752311</c:v>
                      </c:pt>
                      <c:pt idx="12744">
                        <c:v>45116.948667476849</c:v>
                      </c:pt>
                      <c:pt idx="12745">
                        <c:v>45116.959084201386</c:v>
                      </c:pt>
                      <c:pt idx="12746">
                        <c:v>45116.969500925923</c:v>
                      </c:pt>
                      <c:pt idx="12747">
                        <c:v>45116.97991765046</c:v>
                      </c:pt>
                      <c:pt idx="12748">
                        <c:v>45116.990334374997</c:v>
                      </c:pt>
                      <c:pt idx="12749">
                        <c:v>45117.000751099535</c:v>
                      </c:pt>
                      <c:pt idx="12750">
                        <c:v>45117.011167824072</c:v>
                      </c:pt>
                      <c:pt idx="12751">
                        <c:v>45117.021584548609</c:v>
                      </c:pt>
                      <c:pt idx="12752">
                        <c:v>45117.032001273146</c:v>
                      </c:pt>
                      <c:pt idx="12753">
                        <c:v>45117.042417997684</c:v>
                      </c:pt>
                      <c:pt idx="12754">
                        <c:v>45117.052834722221</c:v>
                      </c:pt>
                      <c:pt idx="12755">
                        <c:v>45117.063251446758</c:v>
                      </c:pt>
                      <c:pt idx="12756">
                        <c:v>45117.073668171295</c:v>
                      </c:pt>
                      <c:pt idx="12757">
                        <c:v>45117.084084895832</c:v>
                      </c:pt>
                      <c:pt idx="12758">
                        <c:v>45117.09450162037</c:v>
                      </c:pt>
                      <c:pt idx="12759">
                        <c:v>45117.104918344907</c:v>
                      </c:pt>
                      <c:pt idx="12760">
                        <c:v>45117.115335069444</c:v>
                      </c:pt>
                      <c:pt idx="12761">
                        <c:v>45117.125751793981</c:v>
                      </c:pt>
                      <c:pt idx="12762">
                        <c:v>45117.136168518518</c:v>
                      </c:pt>
                      <c:pt idx="12763">
                        <c:v>45117.146585243056</c:v>
                      </c:pt>
                      <c:pt idx="12764">
                        <c:v>45117.157001967593</c:v>
                      </c:pt>
                      <c:pt idx="12765">
                        <c:v>45117.16741869213</c:v>
                      </c:pt>
                      <c:pt idx="12766">
                        <c:v>45117.177835416667</c:v>
                      </c:pt>
                      <c:pt idx="12767">
                        <c:v>45117.188252141204</c:v>
                      </c:pt>
                      <c:pt idx="12768">
                        <c:v>45117.198668865742</c:v>
                      </c:pt>
                      <c:pt idx="12769">
                        <c:v>45117.209085590279</c:v>
                      </c:pt>
                      <c:pt idx="12770">
                        <c:v>45117.219502314816</c:v>
                      </c:pt>
                      <c:pt idx="12771">
                        <c:v>45117.229919039353</c:v>
                      </c:pt>
                      <c:pt idx="12772">
                        <c:v>45117.24033576389</c:v>
                      </c:pt>
                      <c:pt idx="12773">
                        <c:v>45117.250752488428</c:v>
                      </c:pt>
                      <c:pt idx="12774">
                        <c:v>45117.261169212965</c:v>
                      </c:pt>
                      <c:pt idx="12775">
                        <c:v>45117.271585937502</c:v>
                      </c:pt>
                      <c:pt idx="12776">
                        <c:v>45117.282002662039</c:v>
                      </c:pt>
                      <c:pt idx="12777">
                        <c:v>45117.292419386577</c:v>
                      </c:pt>
                      <c:pt idx="12778">
                        <c:v>45117.302836111114</c:v>
                      </c:pt>
                      <c:pt idx="12779">
                        <c:v>45117.313252835651</c:v>
                      </c:pt>
                      <c:pt idx="12780">
                        <c:v>45117.323669560188</c:v>
                      </c:pt>
                      <c:pt idx="12781">
                        <c:v>45117.334086284725</c:v>
                      </c:pt>
                      <c:pt idx="12782">
                        <c:v>45117.344503009263</c:v>
                      </c:pt>
                      <c:pt idx="12783">
                        <c:v>45117.3549197338</c:v>
                      </c:pt>
                      <c:pt idx="12784">
                        <c:v>45117.36533645833</c:v>
                      </c:pt>
                      <c:pt idx="12785">
                        <c:v>45117.375753182867</c:v>
                      </c:pt>
                      <c:pt idx="12786">
                        <c:v>45117.386169907404</c:v>
                      </c:pt>
                      <c:pt idx="12787">
                        <c:v>45117.396586631941</c:v>
                      </c:pt>
                      <c:pt idx="12788">
                        <c:v>45117.407003356479</c:v>
                      </c:pt>
                      <c:pt idx="12789">
                        <c:v>45117.417420081016</c:v>
                      </c:pt>
                      <c:pt idx="12790">
                        <c:v>45117.427836805553</c:v>
                      </c:pt>
                      <c:pt idx="12791">
                        <c:v>45117.43825353009</c:v>
                      </c:pt>
                      <c:pt idx="12792">
                        <c:v>45117.448670254627</c:v>
                      </c:pt>
                      <c:pt idx="12793">
                        <c:v>45117.459086979165</c:v>
                      </c:pt>
                      <c:pt idx="12794">
                        <c:v>45117.469503703702</c:v>
                      </c:pt>
                      <c:pt idx="12795">
                        <c:v>45117.479920428239</c:v>
                      </c:pt>
                      <c:pt idx="12796">
                        <c:v>45117.490337152776</c:v>
                      </c:pt>
                      <c:pt idx="12797">
                        <c:v>45117.500753877313</c:v>
                      </c:pt>
                      <c:pt idx="12798">
                        <c:v>45117.511170601851</c:v>
                      </c:pt>
                      <c:pt idx="12799">
                        <c:v>45117.521587326388</c:v>
                      </c:pt>
                      <c:pt idx="12800">
                        <c:v>45117.532004050925</c:v>
                      </c:pt>
                      <c:pt idx="12801">
                        <c:v>45117.542420775462</c:v>
                      </c:pt>
                      <c:pt idx="12802">
                        <c:v>45117.552837499999</c:v>
                      </c:pt>
                      <c:pt idx="12803">
                        <c:v>45117.563254224537</c:v>
                      </c:pt>
                      <c:pt idx="12804">
                        <c:v>45117.573670949074</c:v>
                      </c:pt>
                      <c:pt idx="12805">
                        <c:v>45117.584087673611</c:v>
                      </c:pt>
                      <c:pt idx="12806">
                        <c:v>45117.594504398148</c:v>
                      </c:pt>
                      <c:pt idx="12807">
                        <c:v>45117.604921122685</c:v>
                      </c:pt>
                      <c:pt idx="12808">
                        <c:v>45117.615337847223</c:v>
                      </c:pt>
                      <c:pt idx="12809">
                        <c:v>45117.62575457176</c:v>
                      </c:pt>
                      <c:pt idx="12810">
                        <c:v>45117.636171296297</c:v>
                      </c:pt>
                      <c:pt idx="12811">
                        <c:v>45117.646588020834</c:v>
                      </c:pt>
                      <c:pt idx="12812">
                        <c:v>45117.657004745372</c:v>
                      </c:pt>
                      <c:pt idx="12813">
                        <c:v>45117.667421469909</c:v>
                      </c:pt>
                      <c:pt idx="12814">
                        <c:v>45117.677838194446</c:v>
                      </c:pt>
                      <c:pt idx="12815">
                        <c:v>45117.688254918983</c:v>
                      </c:pt>
                      <c:pt idx="12816">
                        <c:v>45117.69867164352</c:v>
                      </c:pt>
                      <c:pt idx="12817">
                        <c:v>45117.709088368058</c:v>
                      </c:pt>
                      <c:pt idx="12818">
                        <c:v>45117.719505092595</c:v>
                      </c:pt>
                      <c:pt idx="12819">
                        <c:v>45117.729921817132</c:v>
                      </c:pt>
                      <c:pt idx="12820">
                        <c:v>45117.740338541669</c:v>
                      </c:pt>
                      <c:pt idx="12821">
                        <c:v>45117.750755266206</c:v>
                      </c:pt>
                      <c:pt idx="12822">
                        <c:v>45117.761171990744</c:v>
                      </c:pt>
                      <c:pt idx="12823">
                        <c:v>45117.771588715281</c:v>
                      </c:pt>
                      <c:pt idx="12824">
                        <c:v>45117.782005439818</c:v>
                      </c:pt>
                      <c:pt idx="12825">
                        <c:v>45117.792422164355</c:v>
                      </c:pt>
                      <c:pt idx="12826">
                        <c:v>45117.802838888892</c:v>
                      </c:pt>
                      <c:pt idx="12827">
                        <c:v>45117.813255613422</c:v>
                      </c:pt>
                      <c:pt idx="12828">
                        <c:v>45117.82367233796</c:v>
                      </c:pt>
                      <c:pt idx="12829">
                        <c:v>45117.834089062497</c:v>
                      </c:pt>
                      <c:pt idx="12830">
                        <c:v>45117.844505787034</c:v>
                      </c:pt>
                      <c:pt idx="12831">
                        <c:v>45117.854922511571</c:v>
                      </c:pt>
                      <c:pt idx="12832">
                        <c:v>45117.865339236108</c:v>
                      </c:pt>
                      <c:pt idx="12833">
                        <c:v>45117.875755960646</c:v>
                      </c:pt>
                      <c:pt idx="12834">
                        <c:v>45117.886172685183</c:v>
                      </c:pt>
                      <c:pt idx="12835">
                        <c:v>45117.89658940972</c:v>
                      </c:pt>
                      <c:pt idx="12836">
                        <c:v>45117.907006134257</c:v>
                      </c:pt>
                      <c:pt idx="12837">
                        <c:v>45117.917422858794</c:v>
                      </c:pt>
                      <c:pt idx="12838">
                        <c:v>45117.927839583332</c:v>
                      </c:pt>
                      <c:pt idx="12839">
                        <c:v>45117.938256307869</c:v>
                      </c:pt>
                      <c:pt idx="12840">
                        <c:v>45117.948673032406</c:v>
                      </c:pt>
                      <c:pt idx="12841">
                        <c:v>45117.959089756943</c:v>
                      </c:pt>
                      <c:pt idx="12842">
                        <c:v>45117.96950648148</c:v>
                      </c:pt>
                      <c:pt idx="12843">
                        <c:v>45117.979923206018</c:v>
                      </c:pt>
                      <c:pt idx="12844">
                        <c:v>45117.990339930555</c:v>
                      </c:pt>
                      <c:pt idx="12845">
                        <c:v>45118.000756655092</c:v>
                      </c:pt>
                      <c:pt idx="12846">
                        <c:v>45118.011173379629</c:v>
                      </c:pt>
                      <c:pt idx="12847">
                        <c:v>45118.021590104167</c:v>
                      </c:pt>
                      <c:pt idx="12848">
                        <c:v>45118.032006828704</c:v>
                      </c:pt>
                      <c:pt idx="12849">
                        <c:v>45118.042423553241</c:v>
                      </c:pt>
                      <c:pt idx="12850">
                        <c:v>45118.052840277778</c:v>
                      </c:pt>
                      <c:pt idx="12851">
                        <c:v>45118.063257002315</c:v>
                      </c:pt>
                      <c:pt idx="12852">
                        <c:v>45118.073673726853</c:v>
                      </c:pt>
                      <c:pt idx="12853">
                        <c:v>45118.08409045139</c:v>
                      </c:pt>
                      <c:pt idx="12854">
                        <c:v>45118.094507175927</c:v>
                      </c:pt>
                      <c:pt idx="12855">
                        <c:v>45118.104923900464</c:v>
                      </c:pt>
                      <c:pt idx="12856">
                        <c:v>45118.115340625001</c:v>
                      </c:pt>
                      <c:pt idx="12857">
                        <c:v>45118.125757349539</c:v>
                      </c:pt>
                      <c:pt idx="12858">
                        <c:v>45118.136174074076</c:v>
                      </c:pt>
                      <c:pt idx="12859">
                        <c:v>45118.146590798613</c:v>
                      </c:pt>
                      <c:pt idx="12860">
                        <c:v>45118.15700752315</c:v>
                      </c:pt>
                      <c:pt idx="12861">
                        <c:v>45118.167424247687</c:v>
                      </c:pt>
                      <c:pt idx="12862">
                        <c:v>45118.177840972225</c:v>
                      </c:pt>
                      <c:pt idx="12863">
                        <c:v>45118.188257696762</c:v>
                      </c:pt>
                      <c:pt idx="12864">
                        <c:v>45118.198674421299</c:v>
                      </c:pt>
                      <c:pt idx="12865">
                        <c:v>45118.209091145836</c:v>
                      </c:pt>
                      <c:pt idx="12866">
                        <c:v>45118.219507870373</c:v>
                      </c:pt>
                      <c:pt idx="12867">
                        <c:v>45118.229924594911</c:v>
                      </c:pt>
                      <c:pt idx="12868">
                        <c:v>45118.240341319448</c:v>
                      </c:pt>
                      <c:pt idx="12869">
                        <c:v>45118.250758043985</c:v>
                      </c:pt>
                      <c:pt idx="12870">
                        <c:v>45118.261174768515</c:v>
                      </c:pt>
                      <c:pt idx="12871">
                        <c:v>45118.271591493052</c:v>
                      </c:pt>
                      <c:pt idx="12872">
                        <c:v>45118.282008217589</c:v>
                      </c:pt>
                      <c:pt idx="12873">
                        <c:v>45118.292424942127</c:v>
                      </c:pt>
                      <c:pt idx="12874">
                        <c:v>45118.302841666664</c:v>
                      </c:pt>
                      <c:pt idx="12875">
                        <c:v>45118.313258391201</c:v>
                      </c:pt>
                      <c:pt idx="12876">
                        <c:v>45118.323675115738</c:v>
                      </c:pt>
                      <c:pt idx="12877">
                        <c:v>45118.334091840276</c:v>
                      </c:pt>
                      <c:pt idx="12878">
                        <c:v>45118.344508564813</c:v>
                      </c:pt>
                      <c:pt idx="12879">
                        <c:v>45118.35492528935</c:v>
                      </c:pt>
                      <c:pt idx="12880">
                        <c:v>45118.365342013887</c:v>
                      </c:pt>
                      <c:pt idx="12881">
                        <c:v>45118.375758738424</c:v>
                      </c:pt>
                      <c:pt idx="12882">
                        <c:v>45118.386175462962</c:v>
                      </c:pt>
                      <c:pt idx="12883">
                        <c:v>45118.396592187499</c:v>
                      </c:pt>
                      <c:pt idx="12884">
                        <c:v>45118.407008912036</c:v>
                      </c:pt>
                      <c:pt idx="12885">
                        <c:v>45118.417425636573</c:v>
                      </c:pt>
                      <c:pt idx="12886">
                        <c:v>45118.42784236111</c:v>
                      </c:pt>
                      <c:pt idx="12887">
                        <c:v>45118.438259085648</c:v>
                      </c:pt>
                      <c:pt idx="12888">
                        <c:v>45118.448675810185</c:v>
                      </c:pt>
                      <c:pt idx="12889">
                        <c:v>45118.459092534722</c:v>
                      </c:pt>
                      <c:pt idx="12890">
                        <c:v>45118.469509259259</c:v>
                      </c:pt>
                      <c:pt idx="12891">
                        <c:v>45118.479925983796</c:v>
                      </c:pt>
                      <c:pt idx="12892">
                        <c:v>45118.490342708334</c:v>
                      </c:pt>
                      <c:pt idx="12893">
                        <c:v>45118.500759432871</c:v>
                      </c:pt>
                      <c:pt idx="12894">
                        <c:v>45118.511176157408</c:v>
                      </c:pt>
                      <c:pt idx="12895">
                        <c:v>45118.521592881945</c:v>
                      </c:pt>
                      <c:pt idx="12896">
                        <c:v>45118.532009606482</c:v>
                      </c:pt>
                      <c:pt idx="12897">
                        <c:v>45118.54242633102</c:v>
                      </c:pt>
                      <c:pt idx="12898">
                        <c:v>45118.552843055557</c:v>
                      </c:pt>
                      <c:pt idx="12899">
                        <c:v>45118.563259780094</c:v>
                      </c:pt>
                      <c:pt idx="12900">
                        <c:v>45118.573676504631</c:v>
                      </c:pt>
                      <c:pt idx="12901">
                        <c:v>45118.584093229169</c:v>
                      </c:pt>
                      <c:pt idx="12902">
                        <c:v>45118.594509953706</c:v>
                      </c:pt>
                      <c:pt idx="12903">
                        <c:v>45118.604926678243</c:v>
                      </c:pt>
                      <c:pt idx="12904">
                        <c:v>45118.61534340278</c:v>
                      </c:pt>
                      <c:pt idx="12905">
                        <c:v>45118.625760127317</c:v>
                      </c:pt>
                      <c:pt idx="12906">
                        <c:v>45118.636176851855</c:v>
                      </c:pt>
                      <c:pt idx="12907">
                        <c:v>45118.646593576392</c:v>
                      </c:pt>
                      <c:pt idx="12908">
                        <c:v>45118.657010300929</c:v>
                      </c:pt>
                      <c:pt idx="12909">
                        <c:v>45118.667427025466</c:v>
                      </c:pt>
                      <c:pt idx="12910">
                        <c:v>45118.677843750003</c:v>
                      </c:pt>
                      <c:pt idx="12911">
                        <c:v>45118.688260474541</c:v>
                      </c:pt>
                      <c:pt idx="12912">
                        <c:v>45118.698677199071</c:v>
                      </c:pt>
                      <c:pt idx="12913">
                        <c:v>45118.709093923608</c:v>
                      </c:pt>
                      <c:pt idx="12914">
                        <c:v>45118.719510648145</c:v>
                      </c:pt>
                      <c:pt idx="12915">
                        <c:v>45118.729927372682</c:v>
                      </c:pt>
                      <c:pt idx="12916">
                        <c:v>45118.740344097219</c:v>
                      </c:pt>
                      <c:pt idx="12917">
                        <c:v>45118.750760821757</c:v>
                      </c:pt>
                      <c:pt idx="12918">
                        <c:v>45118.761177546294</c:v>
                      </c:pt>
                      <c:pt idx="12919">
                        <c:v>45118.771594270831</c:v>
                      </c:pt>
                      <c:pt idx="12920">
                        <c:v>45118.782010995368</c:v>
                      </c:pt>
                      <c:pt idx="12921">
                        <c:v>45118.792427719905</c:v>
                      </c:pt>
                      <c:pt idx="12922">
                        <c:v>45118.802844444443</c:v>
                      </c:pt>
                      <c:pt idx="12923">
                        <c:v>45118.81326116898</c:v>
                      </c:pt>
                      <c:pt idx="12924">
                        <c:v>45118.823677893517</c:v>
                      </c:pt>
                      <c:pt idx="12925">
                        <c:v>45118.834094618054</c:v>
                      </c:pt>
                      <c:pt idx="12926">
                        <c:v>45118.844511342591</c:v>
                      </c:pt>
                      <c:pt idx="12927">
                        <c:v>45118.854928067129</c:v>
                      </c:pt>
                      <c:pt idx="12928">
                        <c:v>45118.865344791666</c:v>
                      </c:pt>
                      <c:pt idx="12929">
                        <c:v>45118.875761516203</c:v>
                      </c:pt>
                      <c:pt idx="12930">
                        <c:v>45118.88617824074</c:v>
                      </c:pt>
                      <c:pt idx="12931">
                        <c:v>45118.896594965277</c:v>
                      </c:pt>
                      <c:pt idx="12932">
                        <c:v>45118.907011689815</c:v>
                      </c:pt>
                      <c:pt idx="12933">
                        <c:v>45118.917428414352</c:v>
                      </c:pt>
                      <c:pt idx="12934">
                        <c:v>45118.927845138889</c:v>
                      </c:pt>
                      <c:pt idx="12935">
                        <c:v>45118.938261863426</c:v>
                      </c:pt>
                      <c:pt idx="12936">
                        <c:v>45118.948678587964</c:v>
                      </c:pt>
                      <c:pt idx="12937">
                        <c:v>45118.959095312501</c:v>
                      </c:pt>
                      <c:pt idx="12938">
                        <c:v>45118.969512037038</c:v>
                      </c:pt>
                      <c:pt idx="12939">
                        <c:v>45118.979928761575</c:v>
                      </c:pt>
                      <c:pt idx="12940">
                        <c:v>45118.990345486112</c:v>
                      </c:pt>
                      <c:pt idx="12941">
                        <c:v>45119.00076221065</c:v>
                      </c:pt>
                      <c:pt idx="12942">
                        <c:v>45119.011178935187</c:v>
                      </c:pt>
                      <c:pt idx="12943">
                        <c:v>45119.021595659724</c:v>
                      </c:pt>
                      <c:pt idx="12944">
                        <c:v>45119.032012384261</c:v>
                      </c:pt>
                      <c:pt idx="12945">
                        <c:v>45119.042429108798</c:v>
                      </c:pt>
                      <c:pt idx="12946">
                        <c:v>45119.052845833336</c:v>
                      </c:pt>
                      <c:pt idx="12947">
                        <c:v>45119.063262557873</c:v>
                      </c:pt>
                      <c:pt idx="12948">
                        <c:v>45119.07367928241</c:v>
                      </c:pt>
                      <c:pt idx="12949">
                        <c:v>45119.084096006947</c:v>
                      </c:pt>
                      <c:pt idx="12950">
                        <c:v>45119.094512731484</c:v>
                      </c:pt>
                      <c:pt idx="12951">
                        <c:v>45119.104929456022</c:v>
                      </c:pt>
                      <c:pt idx="12952">
                        <c:v>45119.115346180559</c:v>
                      </c:pt>
                      <c:pt idx="12953">
                        <c:v>45119.125762905096</c:v>
                      </c:pt>
                      <c:pt idx="12954">
                        <c:v>45119.136179629626</c:v>
                      </c:pt>
                      <c:pt idx="12955">
                        <c:v>45119.146596354163</c:v>
                      </c:pt>
                      <c:pt idx="12956">
                        <c:v>45119.1570130787</c:v>
                      </c:pt>
                      <c:pt idx="12957">
                        <c:v>45119.167429803238</c:v>
                      </c:pt>
                      <c:pt idx="12958">
                        <c:v>45119.177846527775</c:v>
                      </c:pt>
                      <c:pt idx="12959">
                        <c:v>45119.188263252312</c:v>
                      </c:pt>
                      <c:pt idx="12960">
                        <c:v>45119.198679976849</c:v>
                      </c:pt>
                      <c:pt idx="12961">
                        <c:v>45119.209096701386</c:v>
                      </c:pt>
                      <c:pt idx="12962">
                        <c:v>45119.219513425924</c:v>
                      </c:pt>
                      <c:pt idx="12963">
                        <c:v>45119.229930150461</c:v>
                      </c:pt>
                      <c:pt idx="12964">
                        <c:v>45119.240346874998</c:v>
                      </c:pt>
                      <c:pt idx="12965">
                        <c:v>45119.250763599535</c:v>
                      </c:pt>
                      <c:pt idx="12966">
                        <c:v>45119.261180324072</c:v>
                      </c:pt>
                      <c:pt idx="12967">
                        <c:v>45119.27159704861</c:v>
                      </c:pt>
                      <c:pt idx="12968">
                        <c:v>45119.282013773147</c:v>
                      </c:pt>
                      <c:pt idx="12969">
                        <c:v>45119.292430497684</c:v>
                      </c:pt>
                      <c:pt idx="12970">
                        <c:v>45119.302847222221</c:v>
                      </c:pt>
                      <c:pt idx="12971">
                        <c:v>45119.313263946759</c:v>
                      </c:pt>
                      <c:pt idx="12972">
                        <c:v>45119.323680671296</c:v>
                      </c:pt>
                      <c:pt idx="12973">
                        <c:v>45119.334097395833</c:v>
                      </c:pt>
                      <c:pt idx="12974">
                        <c:v>45119.34451412037</c:v>
                      </c:pt>
                      <c:pt idx="12975">
                        <c:v>45119.354930844907</c:v>
                      </c:pt>
                      <c:pt idx="12976">
                        <c:v>45119.365347569445</c:v>
                      </c:pt>
                      <c:pt idx="12977">
                        <c:v>45119.375764293982</c:v>
                      </c:pt>
                      <c:pt idx="12978">
                        <c:v>45119.386181018519</c:v>
                      </c:pt>
                      <c:pt idx="12979">
                        <c:v>45119.396597743056</c:v>
                      </c:pt>
                      <c:pt idx="12980">
                        <c:v>45119.407014467593</c:v>
                      </c:pt>
                      <c:pt idx="12981">
                        <c:v>45119.417431192131</c:v>
                      </c:pt>
                      <c:pt idx="12982">
                        <c:v>45119.427847916668</c:v>
                      </c:pt>
                      <c:pt idx="12983">
                        <c:v>45119.438264641205</c:v>
                      </c:pt>
                      <c:pt idx="12984">
                        <c:v>45119.448681365742</c:v>
                      </c:pt>
                      <c:pt idx="12985">
                        <c:v>45119.459098090279</c:v>
                      </c:pt>
                      <c:pt idx="12986">
                        <c:v>45119.469514814817</c:v>
                      </c:pt>
                      <c:pt idx="12987">
                        <c:v>45119.479931539354</c:v>
                      </c:pt>
                      <c:pt idx="12988">
                        <c:v>45119.490348263891</c:v>
                      </c:pt>
                      <c:pt idx="12989">
                        <c:v>45119.500764988428</c:v>
                      </c:pt>
                      <c:pt idx="12990">
                        <c:v>45119.511181712965</c:v>
                      </c:pt>
                      <c:pt idx="12991">
                        <c:v>45119.521598437503</c:v>
                      </c:pt>
                      <c:pt idx="12992">
                        <c:v>45119.53201516204</c:v>
                      </c:pt>
                      <c:pt idx="12993">
                        <c:v>45119.542431886577</c:v>
                      </c:pt>
                      <c:pt idx="12994">
                        <c:v>45119.552848611114</c:v>
                      </c:pt>
                      <c:pt idx="12995">
                        <c:v>45119.563265335652</c:v>
                      </c:pt>
                      <c:pt idx="12996">
                        <c:v>45119.573682060189</c:v>
                      </c:pt>
                      <c:pt idx="12997">
                        <c:v>45119.584098784719</c:v>
                      </c:pt>
                      <c:pt idx="12998">
                        <c:v>45119.594515509256</c:v>
                      </c:pt>
                      <c:pt idx="12999">
                        <c:v>45119.604932233793</c:v>
                      </c:pt>
                      <c:pt idx="13000">
                        <c:v>45119.61534895833</c:v>
                      </c:pt>
                      <c:pt idx="13001">
                        <c:v>45119.625765682867</c:v>
                      </c:pt>
                      <c:pt idx="13002">
                        <c:v>45119.636182407405</c:v>
                      </c:pt>
                      <c:pt idx="13003">
                        <c:v>45119.646599131942</c:v>
                      </c:pt>
                      <c:pt idx="13004">
                        <c:v>45119.657015856479</c:v>
                      </c:pt>
                      <c:pt idx="13005">
                        <c:v>45119.667432581016</c:v>
                      </c:pt>
                      <c:pt idx="13006">
                        <c:v>45119.677849305554</c:v>
                      </c:pt>
                      <c:pt idx="13007">
                        <c:v>45119.688266030091</c:v>
                      </c:pt>
                      <c:pt idx="13008">
                        <c:v>45119.698682754628</c:v>
                      </c:pt>
                      <c:pt idx="13009">
                        <c:v>45119.709099479165</c:v>
                      </c:pt>
                      <c:pt idx="13010">
                        <c:v>45119.719516203702</c:v>
                      </c:pt>
                      <c:pt idx="13011">
                        <c:v>45119.72993292824</c:v>
                      </c:pt>
                      <c:pt idx="13012">
                        <c:v>45119.740349652777</c:v>
                      </c:pt>
                      <c:pt idx="13013">
                        <c:v>45119.750766377314</c:v>
                      </c:pt>
                      <c:pt idx="13014">
                        <c:v>45119.761183101851</c:v>
                      </c:pt>
                      <c:pt idx="13015">
                        <c:v>45119.771599826388</c:v>
                      </c:pt>
                      <c:pt idx="13016">
                        <c:v>45119.782016550926</c:v>
                      </c:pt>
                      <c:pt idx="13017">
                        <c:v>45119.792433275463</c:v>
                      </c:pt>
                      <c:pt idx="13018">
                        <c:v>45119.80285</c:v>
                      </c:pt>
                      <c:pt idx="13019">
                        <c:v>45119.813266724537</c:v>
                      </c:pt>
                      <c:pt idx="13020">
                        <c:v>45119.823683449074</c:v>
                      </c:pt>
                      <c:pt idx="13021">
                        <c:v>45119.834100173612</c:v>
                      </c:pt>
                      <c:pt idx="13022">
                        <c:v>45119.844516898149</c:v>
                      </c:pt>
                      <c:pt idx="13023">
                        <c:v>45119.854933622686</c:v>
                      </c:pt>
                      <c:pt idx="13024">
                        <c:v>45119.865350347223</c:v>
                      </c:pt>
                      <c:pt idx="13025">
                        <c:v>45119.87576707176</c:v>
                      </c:pt>
                      <c:pt idx="13026">
                        <c:v>45119.886183796298</c:v>
                      </c:pt>
                      <c:pt idx="13027">
                        <c:v>45119.896600520835</c:v>
                      </c:pt>
                      <c:pt idx="13028">
                        <c:v>45119.907017245372</c:v>
                      </c:pt>
                      <c:pt idx="13029">
                        <c:v>45119.917433969909</c:v>
                      </c:pt>
                      <c:pt idx="13030">
                        <c:v>45119.927850694447</c:v>
                      </c:pt>
                      <c:pt idx="13031">
                        <c:v>45119.938267418984</c:v>
                      </c:pt>
                      <c:pt idx="13032">
                        <c:v>45119.948684143521</c:v>
                      </c:pt>
                      <c:pt idx="13033">
                        <c:v>45119.959100868058</c:v>
                      </c:pt>
                      <c:pt idx="13034">
                        <c:v>45119.969517592595</c:v>
                      </c:pt>
                      <c:pt idx="13035">
                        <c:v>45119.979934317133</c:v>
                      </c:pt>
                      <c:pt idx="13036">
                        <c:v>45119.99035104167</c:v>
                      </c:pt>
                      <c:pt idx="13037">
                        <c:v>45120.000767766207</c:v>
                      </c:pt>
                      <c:pt idx="13038">
                        <c:v>45120.011184490744</c:v>
                      </c:pt>
                      <c:pt idx="13039">
                        <c:v>45120.021601215281</c:v>
                      </c:pt>
                      <c:pt idx="13040">
                        <c:v>45120.032017939811</c:v>
                      </c:pt>
                      <c:pt idx="13041">
                        <c:v>45120.042434664349</c:v>
                      </c:pt>
                      <c:pt idx="13042">
                        <c:v>45120.052851388886</c:v>
                      </c:pt>
                      <c:pt idx="13043">
                        <c:v>45120.063268113423</c:v>
                      </c:pt>
                      <c:pt idx="13044">
                        <c:v>45120.07368483796</c:v>
                      </c:pt>
                      <c:pt idx="13045">
                        <c:v>45120.084101562497</c:v>
                      </c:pt>
                      <c:pt idx="13046">
                        <c:v>45120.094518287035</c:v>
                      </c:pt>
                      <c:pt idx="13047">
                        <c:v>45120.104935011572</c:v>
                      </c:pt>
                      <c:pt idx="13048">
                        <c:v>45120.115351736109</c:v>
                      </c:pt>
                      <c:pt idx="13049">
                        <c:v>45120.125768460646</c:v>
                      </c:pt>
                      <c:pt idx="13050">
                        <c:v>45120.136185185183</c:v>
                      </c:pt>
                      <c:pt idx="13051">
                        <c:v>45120.146601909721</c:v>
                      </c:pt>
                      <c:pt idx="13052">
                        <c:v>45120.157018634258</c:v>
                      </c:pt>
                      <c:pt idx="13053">
                        <c:v>45120.167435358795</c:v>
                      </c:pt>
                      <c:pt idx="13054">
                        <c:v>45120.177852083332</c:v>
                      </c:pt>
                      <c:pt idx="13055">
                        <c:v>45120.188268807869</c:v>
                      </c:pt>
                      <c:pt idx="13056">
                        <c:v>45120.198685532407</c:v>
                      </c:pt>
                      <c:pt idx="13057">
                        <c:v>45120.209102256944</c:v>
                      </c:pt>
                      <c:pt idx="13058">
                        <c:v>45120.219518981481</c:v>
                      </c:pt>
                      <c:pt idx="13059">
                        <c:v>45120.229935706018</c:v>
                      </c:pt>
                      <c:pt idx="13060">
                        <c:v>45120.240352430556</c:v>
                      </c:pt>
                      <c:pt idx="13061">
                        <c:v>45120.250769155093</c:v>
                      </c:pt>
                      <c:pt idx="13062">
                        <c:v>45120.26118587963</c:v>
                      </c:pt>
                      <c:pt idx="13063">
                        <c:v>45120.271602604167</c:v>
                      </c:pt>
                      <c:pt idx="13064">
                        <c:v>45120.282019328704</c:v>
                      </c:pt>
                      <c:pt idx="13065">
                        <c:v>45120.292436053242</c:v>
                      </c:pt>
                      <c:pt idx="13066">
                        <c:v>45120.302852777779</c:v>
                      </c:pt>
                      <c:pt idx="13067">
                        <c:v>45120.313269502316</c:v>
                      </c:pt>
                      <c:pt idx="13068">
                        <c:v>45120.323686226853</c:v>
                      </c:pt>
                      <c:pt idx="13069">
                        <c:v>45120.33410295139</c:v>
                      </c:pt>
                      <c:pt idx="13070">
                        <c:v>45120.344519675928</c:v>
                      </c:pt>
                      <c:pt idx="13071">
                        <c:v>45120.354936400465</c:v>
                      </c:pt>
                      <c:pt idx="13072">
                        <c:v>45120.365353125002</c:v>
                      </c:pt>
                      <c:pt idx="13073">
                        <c:v>45120.375769849539</c:v>
                      </c:pt>
                      <c:pt idx="13074">
                        <c:v>45120.386186574076</c:v>
                      </c:pt>
                      <c:pt idx="13075">
                        <c:v>45120.396603298614</c:v>
                      </c:pt>
                      <c:pt idx="13076">
                        <c:v>45120.407020023151</c:v>
                      </c:pt>
                      <c:pt idx="13077">
                        <c:v>45120.417436747688</c:v>
                      </c:pt>
                      <c:pt idx="13078">
                        <c:v>45120.427853472225</c:v>
                      </c:pt>
                      <c:pt idx="13079">
                        <c:v>45120.438270196762</c:v>
                      </c:pt>
                      <c:pt idx="13080">
                        <c:v>45120.4486869213</c:v>
                      </c:pt>
                      <c:pt idx="13081">
                        <c:v>45120.459103645837</c:v>
                      </c:pt>
                      <c:pt idx="13082">
                        <c:v>45120.469520370367</c:v>
                      </c:pt>
                      <c:pt idx="13083">
                        <c:v>45120.479937094904</c:v>
                      </c:pt>
                      <c:pt idx="13084">
                        <c:v>45120.490353819441</c:v>
                      </c:pt>
                      <c:pt idx="13085">
                        <c:v>45120.500770543978</c:v>
                      </c:pt>
                      <c:pt idx="13086">
                        <c:v>45120.511187268516</c:v>
                      </c:pt>
                    </c:numCache>
                  </c:numRef>
                </c:xVal>
                <c:yVal>
                  <c:numRef>
                    <c:extLst>
                      <c:ext uri="{02D57815-91ED-43cb-92C2-25804820EDAC}">
                        <c15:formulaRef>
                          <c15:sqref>'AMPTS2 data-Food Waste'!$K$3:$K$13090</c15:sqref>
                        </c15:formulaRef>
                      </c:ext>
                    </c:extLst>
                    <c:numCache>
                      <c:formatCode>General</c:formatCode>
                      <c:ptCount val="13088"/>
                      <c:pt idx="0">
                        <c:v>0</c:v>
                      </c:pt>
                      <c:pt idx="1">
                        <c:v>0</c:v>
                      </c:pt>
                      <c:pt idx="2">
                        <c:v>0</c:v>
                      </c:pt>
                      <c:pt idx="3">
                        <c:v>0</c:v>
                      </c:pt>
                      <c:pt idx="4">
                        <c:v>0</c:v>
                      </c:pt>
                      <c:pt idx="5">
                        <c:v>0</c:v>
                      </c:pt>
                      <c:pt idx="6">
                        <c:v>0</c:v>
                      </c:pt>
                      <c:pt idx="7">
                        <c:v>0</c:v>
                      </c:pt>
                      <c:pt idx="8">
                        <c:v>0.10000000000002274</c:v>
                      </c:pt>
                      <c:pt idx="9">
                        <c:v>0.10000000000002274</c:v>
                      </c:pt>
                      <c:pt idx="10">
                        <c:v>0.10000000000002274</c:v>
                      </c:pt>
                      <c:pt idx="11">
                        <c:v>0.10000000000002274</c:v>
                      </c:pt>
                      <c:pt idx="12">
                        <c:v>0.10000000000002274</c:v>
                      </c:pt>
                      <c:pt idx="13">
                        <c:v>0.10000000000002274</c:v>
                      </c:pt>
                      <c:pt idx="14">
                        <c:v>0.10000000000002274</c:v>
                      </c:pt>
                      <c:pt idx="15">
                        <c:v>0.10000000000002274</c:v>
                      </c:pt>
                      <c:pt idx="16">
                        <c:v>0.10000000000002274</c:v>
                      </c:pt>
                      <c:pt idx="17">
                        <c:v>0.10000000000002274</c:v>
                      </c:pt>
                      <c:pt idx="18">
                        <c:v>0.10000000000002274</c:v>
                      </c:pt>
                      <c:pt idx="19">
                        <c:v>0.10000000000002274</c:v>
                      </c:pt>
                      <c:pt idx="20">
                        <c:v>0.10000000000002274</c:v>
                      </c:pt>
                      <c:pt idx="21">
                        <c:v>0.10000000000002274</c:v>
                      </c:pt>
                      <c:pt idx="22">
                        <c:v>0.10000000000002274</c:v>
                      </c:pt>
                      <c:pt idx="23">
                        <c:v>0.20000000000004547</c:v>
                      </c:pt>
                      <c:pt idx="24">
                        <c:v>0.20000000000004547</c:v>
                      </c:pt>
                      <c:pt idx="25">
                        <c:v>0.20000000000004547</c:v>
                      </c:pt>
                      <c:pt idx="26">
                        <c:v>0.20000000000004547</c:v>
                      </c:pt>
                      <c:pt idx="27">
                        <c:v>0.20000000000004547</c:v>
                      </c:pt>
                      <c:pt idx="28">
                        <c:v>0.20000000000004547</c:v>
                      </c:pt>
                      <c:pt idx="29">
                        <c:v>0.20000000000004547</c:v>
                      </c:pt>
                      <c:pt idx="30">
                        <c:v>0.20000000000004547</c:v>
                      </c:pt>
                      <c:pt idx="31">
                        <c:v>0.20000000000004547</c:v>
                      </c:pt>
                      <c:pt idx="32">
                        <c:v>0.20000000000004547</c:v>
                      </c:pt>
                      <c:pt idx="33">
                        <c:v>0.20000000000004547</c:v>
                      </c:pt>
                      <c:pt idx="34">
                        <c:v>0.20000000000004547</c:v>
                      </c:pt>
                      <c:pt idx="35">
                        <c:v>0.20000000000004547</c:v>
                      </c:pt>
                      <c:pt idx="36">
                        <c:v>0.20000000000004547</c:v>
                      </c:pt>
                      <c:pt idx="37">
                        <c:v>0.20000000000004547</c:v>
                      </c:pt>
                      <c:pt idx="38">
                        <c:v>0.30000000000006821</c:v>
                      </c:pt>
                      <c:pt idx="39">
                        <c:v>0.30000000000006821</c:v>
                      </c:pt>
                      <c:pt idx="40">
                        <c:v>0.30000000000006821</c:v>
                      </c:pt>
                      <c:pt idx="41">
                        <c:v>0.30000000000006821</c:v>
                      </c:pt>
                      <c:pt idx="42">
                        <c:v>0.30000000000006821</c:v>
                      </c:pt>
                      <c:pt idx="43">
                        <c:v>0.30000000000006821</c:v>
                      </c:pt>
                      <c:pt idx="44">
                        <c:v>0.30000000000006821</c:v>
                      </c:pt>
                      <c:pt idx="45">
                        <c:v>0.30000000000006821</c:v>
                      </c:pt>
                      <c:pt idx="46">
                        <c:v>0.30000000000006821</c:v>
                      </c:pt>
                      <c:pt idx="47">
                        <c:v>0.30000000000006821</c:v>
                      </c:pt>
                      <c:pt idx="48">
                        <c:v>0.30000000000006821</c:v>
                      </c:pt>
                      <c:pt idx="49">
                        <c:v>0.30000000000006821</c:v>
                      </c:pt>
                      <c:pt idx="50">
                        <c:v>0.30000000000006821</c:v>
                      </c:pt>
                      <c:pt idx="51">
                        <c:v>0.30000000000006821</c:v>
                      </c:pt>
                      <c:pt idx="52">
                        <c:v>0.30000000000006821</c:v>
                      </c:pt>
                      <c:pt idx="53">
                        <c:v>0.39999999999997726</c:v>
                      </c:pt>
                      <c:pt idx="54">
                        <c:v>0.39999999999997726</c:v>
                      </c:pt>
                      <c:pt idx="55">
                        <c:v>0.39999999999997726</c:v>
                      </c:pt>
                      <c:pt idx="56">
                        <c:v>0.39999999999997726</c:v>
                      </c:pt>
                      <c:pt idx="57">
                        <c:v>0.39999999999997726</c:v>
                      </c:pt>
                      <c:pt idx="58">
                        <c:v>0.39999999999997726</c:v>
                      </c:pt>
                      <c:pt idx="59">
                        <c:v>0.39999999999997726</c:v>
                      </c:pt>
                      <c:pt idx="60">
                        <c:v>0.39999999999997726</c:v>
                      </c:pt>
                      <c:pt idx="61">
                        <c:v>0.39999999999997726</c:v>
                      </c:pt>
                      <c:pt idx="62">
                        <c:v>0.39999999999997726</c:v>
                      </c:pt>
                      <c:pt idx="63">
                        <c:v>0.39999999999997726</c:v>
                      </c:pt>
                      <c:pt idx="64">
                        <c:v>0.39999999999997726</c:v>
                      </c:pt>
                      <c:pt idx="65">
                        <c:v>0.39999999999997726</c:v>
                      </c:pt>
                      <c:pt idx="66">
                        <c:v>0.39999999999997726</c:v>
                      </c:pt>
                      <c:pt idx="67">
                        <c:v>0.5</c:v>
                      </c:pt>
                      <c:pt idx="68">
                        <c:v>0.5</c:v>
                      </c:pt>
                      <c:pt idx="69">
                        <c:v>0.5</c:v>
                      </c:pt>
                      <c:pt idx="70">
                        <c:v>0.5</c:v>
                      </c:pt>
                      <c:pt idx="71">
                        <c:v>0.5</c:v>
                      </c:pt>
                      <c:pt idx="72">
                        <c:v>0.5</c:v>
                      </c:pt>
                      <c:pt idx="73">
                        <c:v>0.5</c:v>
                      </c:pt>
                      <c:pt idx="74">
                        <c:v>0.5</c:v>
                      </c:pt>
                      <c:pt idx="75">
                        <c:v>0.5</c:v>
                      </c:pt>
                      <c:pt idx="76">
                        <c:v>0.5</c:v>
                      </c:pt>
                      <c:pt idx="77">
                        <c:v>0.5</c:v>
                      </c:pt>
                      <c:pt idx="78">
                        <c:v>0.5</c:v>
                      </c:pt>
                      <c:pt idx="79">
                        <c:v>0.5</c:v>
                      </c:pt>
                      <c:pt idx="80">
                        <c:v>0.5</c:v>
                      </c:pt>
                      <c:pt idx="81">
                        <c:v>0.5</c:v>
                      </c:pt>
                      <c:pt idx="82">
                        <c:v>0.60000000000002274</c:v>
                      </c:pt>
                      <c:pt idx="83">
                        <c:v>0.60000000000002274</c:v>
                      </c:pt>
                      <c:pt idx="84">
                        <c:v>0.60000000000002274</c:v>
                      </c:pt>
                      <c:pt idx="85">
                        <c:v>0.60000000000002274</c:v>
                      </c:pt>
                      <c:pt idx="86">
                        <c:v>0.60000000000002274</c:v>
                      </c:pt>
                      <c:pt idx="87">
                        <c:v>0.60000000000002274</c:v>
                      </c:pt>
                      <c:pt idx="88">
                        <c:v>0.60000000000002274</c:v>
                      </c:pt>
                      <c:pt idx="89">
                        <c:v>0.60000000000002274</c:v>
                      </c:pt>
                      <c:pt idx="90">
                        <c:v>0.60000000000002274</c:v>
                      </c:pt>
                      <c:pt idx="91">
                        <c:v>0.60000000000002274</c:v>
                      </c:pt>
                      <c:pt idx="92">
                        <c:v>0.60000000000002274</c:v>
                      </c:pt>
                      <c:pt idx="93">
                        <c:v>0.60000000000002274</c:v>
                      </c:pt>
                      <c:pt idx="94">
                        <c:v>0.60000000000002274</c:v>
                      </c:pt>
                      <c:pt idx="95">
                        <c:v>0.60000000000002274</c:v>
                      </c:pt>
                      <c:pt idx="96">
                        <c:v>0.60000000000002274</c:v>
                      </c:pt>
                      <c:pt idx="97">
                        <c:v>0.70000000000004547</c:v>
                      </c:pt>
                      <c:pt idx="98">
                        <c:v>0.70000000000004547</c:v>
                      </c:pt>
                      <c:pt idx="99">
                        <c:v>0.70000000000004547</c:v>
                      </c:pt>
                      <c:pt idx="100">
                        <c:v>0.70000000000004547</c:v>
                      </c:pt>
                      <c:pt idx="101">
                        <c:v>0.70000000000004547</c:v>
                      </c:pt>
                      <c:pt idx="102">
                        <c:v>0.70000000000004547</c:v>
                      </c:pt>
                      <c:pt idx="103">
                        <c:v>0.70000000000004547</c:v>
                      </c:pt>
                      <c:pt idx="104">
                        <c:v>0.70000000000004547</c:v>
                      </c:pt>
                      <c:pt idx="105">
                        <c:v>0.70000000000004547</c:v>
                      </c:pt>
                      <c:pt idx="106">
                        <c:v>0.70000000000004547</c:v>
                      </c:pt>
                      <c:pt idx="107">
                        <c:v>0.70000000000004547</c:v>
                      </c:pt>
                      <c:pt idx="108">
                        <c:v>0.70000000000004547</c:v>
                      </c:pt>
                      <c:pt idx="109">
                        <c:v>0.70000000000004547</c:v>
                      </c:pt>
                      <c:pt idx="110">
                        <c:v>0.70000000000004547</c:v>
                      </c:pt>
                      <c:pt idx="111">
                        <c:v>0.70000000000004547</c:v>
                      </c:pt>
                      <c:pt idx="112">
                        <c:v>0.80000000000006821</c:v>
                      </c:pt>
                      <c:pt idx="113">
                        <c:v>0.80000000000006821</c:v>
                      </c:pt>
                      <c:pt idx="114">
                        <c:v>0.80000000000006821</c:v>
                      </c:pt>
                      <c:pt idx="115">
                        <c:v>0.80000000000006821</c:v>
                      </c:pt>
                      <c:pt idx="116">
                        <c:v>0.80000000000006821</c:v>
                      </c:pt>
                      <c:pt idx="117">
                        <c:v>0.80000000000006821</c:v>
                      </c:pt>
                      <c:pt idx="118">
                        <c:v>0.80000000000006821</c:v>
                      </c:pt>
                      <c:pt idx="119">
                        <c:v>0.80000000000006821</c:v>
                      </c:pt>
                      <c:pt idx="120">
                        <c:v>0.80000000000006821</c:v>
                      </c:pt>
                      <c:pt idx="121">
                        <c:v>0.80000000000006821</c:v>
                      </c:pt>
                      <c:pt idx="122">
                        <c:v>0.80000000000006821</c:v>
                      </c:pt>
                      <c:pt idx="123">
                        <c:v>0.80000000000006821</c:v>
                      </c:pt>
                      <c:pt idx="124">
                        <c:v>0.80000000000006821</c:v>
                      </c:pt>
                      <c:pt idx="125">
                        <c:v>0.80000000000006821</c:v>
                      </c:pt>
                      <c:pt idx="126">
                        <c:v>0.80000000000006821</c:v>
                      </c:pt>
                      <c:pt idx="127">
                        <c:v>0.89999999999997726</c:v>
                      </c:pt>
                      <c:pt idx="128">
                        <c:v>0.89999999999997726</c:v>
                      </c:pt>
                      <c:pt idx="129">
                        <c:v>0.89999999999997726</c:v>
                      </c:pt>
                      <c:pt idx="130">
                        <c:v>0.89999999999997726</c:v>
                      </c:pt>
                      <c:pt idx="131">
                        <c:v>0.89999999999997726</c:v>
                      </c:pt>
                      <c:pt idx="132">
                        <c:v>0.89999999999997726</c:v>
                      </c:pt>
                      <c:pt idx="133">
                        <c:v>0.89999999999997726</c:v>
                      </c:pt>
                      <c:pt idx="134">
                        <c:v>0.89999999999997726</c:v>
                      </c:pt>
                      <c:pt idx="135">
                        <c:v>0.89999999999997726</c:v>
                      </c:pt>
                      <c:pt idx="136">
                        <c:v>0.89999999999997726</c:v>
                      </c:pt>
                      <c:pt idx="137">
                        <c:v>0.89999999999997726</c:v>
                      </c:pt>
                      <c:pt idx="138">
                        <c:v>0.89999999999997726</c:v>
                      </c:pt>
                      <c:pt idx="139">
                        <c:v>0.89999999999997726</c:v>
                      </c:pt>
                      <c:pt idx="140">
                        <c:v>0.89999999999997726</c:v>
                      </c:pt>
                      <c:pt idx="141">
                        <c:v>0.89999999999997726</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1.1000000000000227</c:v>
                      </c:pt>
                      <c:pt idx="158">
                        <c:v>1.1000000000000227</c:v>
                      </c:pt>
                      <c:pt idx="159">
                        <c:v>1.1000000000000227</c:v>
                      </c:pt>
                      <c:pt idx="160">
                        <c:v>1.1000000000000227</c:v>
                      </c:pt>
                      <c:pt idx="161">
                        <c:v>1.1000000000000227</c:v>
                      </c:pt>
                      <c:pt idx="162">
                        <c:v>1.1000000000000227</c:v>
                      </c:pt>
                      <c:pt idx="163">
                        <c:v>1.1000000000000227</c:v>
                      </c:pt>
                      <c:pt idx="164">
                        <c:v>1.1000000000000227</c:v>
                      </c:pt>
                      <c:pt idx="165">
                        <c:v>1.1000000000000227</c:v>
                      </c:pt>
                      <c:pt idx="166">
                        <c:v>1.1000000000000227</c:v>
                      </c:pt>
                      <c:pt idx="167">
                        <c:v>1.1000000000000227</c:v>
                      </c:pt>
                      <c:pt idx="168">
                        <c:v>1.1000000000000227</c:v>
                      </c:pt>
                      <c:pt idx="169">
                        <c:v>1.1000000000000227</c:v>
                      </c:pt>
                      <c:pt idx="170">
                        <c:v>1.1000000000000227</c:v>
                      </c:pt>
                      <c:pt idx="171">
                        <c:v>1.1000000000000227</c:v>
                      </c:pt>
                      <c:pt idx="172">
                        <c:v>1.2000000000000455</c:v>
                      </c:pt>
                      <c:pt idx="173">
                        <c:v>1.2000000000000455</c:v>
                      </c:pt>
                      <c:pt idx="174">
                        <c:v>1.2000000000000455</c:v>
                      </c:pt>
                      <c:pt idx="175">
                        <c:v>1.2000000000000455</c:v>
                      </c:pt>
                      <c:pt idx="176">
                        <c:v>1.2000000000000455</c:v>
                      </c:pt>
                      <c:pt idx="177">
                        <c:v>1.2000000000000455</c:v>
                      </c:pt>
                      <c:pt idx="178">
                        <c:v>1.2000000000000455</c:v>
                      </c:pt>
                      <c:pt idx="179">
                        <c:v>1.2000000000000455</c:v>
                      </c:pt>
                      <c:pt idx="180">
                        <c:v>1.2000000000000455</c:v>
                      </c:pt>
                      <c:pt idx="181">
                        <c:v>1.2000000000000455</c:v>
                      </c:pt>
                      <c:pt idx="182">
                        <c:v>1.2000000000000455</c:v>
                      </c:pt>
                      <c:pt idx="183">
                        <c:v>1.2000000000000455</c:v>
                      </c:pt>
                      <c:pt idx="184">
                        <c:v>1.2000000000000455</c:v>
                      </c:pt>
                      <c:pt idx="185">
                        <c:v>1.2000000000000455</c:v>
                      </c:pt>
                      <c:pt idx="186">
                        <c:v>1.2000000000000455</c:v>
                      </c:pt>
                      <c:pt idx="187">
                        <c:v>1.3000000000000682</c:v>
                      </c:pt>
                      <c:pt idx="188">
                        <c:v>1.3000000000000682</c:v>
                      </c:pt>
                      <c:pt idx="189">
                        <c:v>1.3000000000000682</c:v>
                      </c:pt>
                      <c:pt idx="190">
                        <c:v>1.3000000000000682</c:v>
                      </c:pt>
                      <c:pt idx="191">
                        <c:v>1.3000000000000682</c:v>
                      </c:pt>
                      <c:pt idx="192">
                        <c:v>1.3000000000000682</c:v>
                      </c:pt>
                      <c:pt idx="193">
                        <c:v>1.3000000000000682</c:v>
                      </c:pt>
                      <c:pt idx="194">
                        <c:v>1.3000000000000682</c:v>
                      </c:pt>
                      <c:pt idx="195">
                        <c:v>1.3000000000000682</c:v>
                      </c:pt>
                      <c:pt idx="196">
                        <c:v>1.3000000000000682</c:v>
                      </c:pt>
                      <c:pt idx="197">
                        <c:v>1.3000000000000682</c:v>
                      </c:pt>
                      <c:pt idx="198">
                        <c:v>1.3000000000000682</c:v>
                      </c:pt>
                      <c:pt idx="199">
                        <c:v>1.3000000000000682</c:v>
                      </c:pt>
                      <c:pt idx="200">
                        <c:v>1.3000000000000682</c:v>
                      </c:pt>
                      <c:pt idx="201">
                        <c:v>1.3999999999999773</c:v>
                      </c:pt>
                      <c:pt idx="202">
                        <c:v>1.3999999999999773</c:v>
                      </c:pt>
                      <c:pt idx="203">
                        <c:v>1.3999999999999773</c:v>
                      </c:pt>
                      <c:pt idx="204">
                        <c:v>1.3999999999999773</c:v>
                      </c:pt>
                      <c:pt idx="205">
                        <c:v>1.3999999999999773</c:v>
                      </c:pt>
                      <c:pt idx="206">
                        <c:v>1.3999999999999773</c:v>
                      </c:pt>
                      <c:pt idx="207">
                        <c:v>1.3999999999999773</c:v>
                      </c:pt>
                      <c:pt idx="208">
                        <c:v>1.3999999999999773</c:v>
                      </c:pt>
                      <c:pt idx="209">
                        <c:v>1.3999999999999773</c:v>
                      </c:pt>
                      <c:pt idx="210">
                        <c:v>1.3999999999999773</c:v>
                      </c:pt>
                      <c:pt idx="211">
                        <c:v>1.3999999999999773</c:v>
                      </c:pt>
                      <c:pt idx="212">
                        <c:v>1.3999999999999773</c:v>
                      </c:pt>
                      <c:pt idx="213">
                        <c:v>1.3999999999999773</c:v>
                      </c:pt>
                      <c:pt idx="214">
                        <c:v>1.3999999999999773</c:v>
                      </c:pt>
                      <c:pt idx="215">
                        <c:v>1.3999999999999773</c:v>
                      </c:pt>
                      <c:pt idx="216">
                        <c:v>1.5</c:v>
                      </c:pt>
                      <c:pt idx="217">
                        <c:v>1.5</c:v>
                      </c:pt>
                      <c:pt idx="218">
                        <c:v>1.5</c:v>
                      </c:pt>
                      <c:pt idx="219">
                        <c:v>1.5</c:v>
                      </c:pt>
                      <c:pt idx="220">
                        <c:v>1.5</c:v>
                      </c:pt>
                      <c:pt idx="221">
                        <c:v>1.5</c:v>
                      </c:pt>
                      <c:pt idx="222">
                        <c:v>1.5</c:v>
                      </c:pt>
                      <c:pt idx="223">
                        <c:v>1.5</c:v>
                      </c:pt>
                      <c:pt idx="224">
                        <c:v>1.5</c:v>
                      </c:pt>
                      <c:pt idx="225">
                        <c:v>1.5</c:v>
                      </c:pt>
                      <c:pt idx="226">
                        <c:v>1.5</c:v>
                      </c:pt>
                      <c:pt idx="227">
                        <c:v>1.5</c:v>
                      </c:pt>
                      <c:pt idx="228">
                        <c:v>1.5</c:v>
                      </c:pt>
                      <c:pt idx="229">
                        <c:v>1.5</c:v>
                      </c:pt>
                      <c:pt idx="230">
                        <c:v>1.5</c:v>
                      </c:pt>
                      <c:pt idx="231">
                        <c:v>1.6000000000000227</c:v>
                      </c:pt>
                      <c:pt idx="232">
                        <c:v>1.6000000000000227</c:v>
                      </c:pt>
                      <c:pt idx="233">
                        <c:v>1.6000000000000227</c:v>
                      </c:pt>
                      <c:pt idx="234">
                        <c:v>1.6000000000000227</c:v>
                      </c:pt>
                      <c:pt idx="235">
                        <c:v>1.6000000000000227</c:v>
                      </c:pt>
                      <c:pt idx="236">
                        <c:v>1.6000000000000227</c:v>
                      </c:pt>
                      <c:pt idx="237">
                        <c:v>1.6000000000000227</c:v>
                      </c:pt>
                      <c:pt idx="238">
                        <c:v>1.6000000000000227</c:v>
                      </c:pt>
                      <c:pt idx="239">
                        <c:v>1.6000000000000227</c:v>
                      </c:pt>
                      <c:pt idx="240">
                        <c:v>1.6000000000000227</c:v>
                      </c:pt>
                      <c:pt idx="241">
                        <c:v>1.6000000000000227</c:v>
                      </c:pt>
                      <c:pt idx="242">
                        <c:v>1.6000000000000227</c:v>
                      </c:pt>
                      <c:pt idx="243">
                        <c:v>1.6000000000000227</c:v>
                      </c:pt>
                      <c:pt idx="244">
                        <c:v>1.6000000000000227</c:v>
                      </c:pt>
                      <c:pt idx="245">
                        <c:v>1.6000000000000227</c:v>
                      </c:pt>
                      <c:pt idx="246">
                        <c:v>1.7000000000000455</c:v>
                      </c:pt>
                      <c:pt idx="247">
                        <c:v>1.7000000000000455</c:v>
                      </c:pt>
                      <c:pt idx="248">
                        <c:v>1.7000000000000455</c:v>
                      </c:pt>
                      <c:pt idx="249">
                        <c:v>1.7000000000000455</c:v>
                      </c:pt>
                      <c:pt idx="250">
                        <c:v>1.7000000000000455</c:v>
                      </c:pt>
                      <c:pt idx="251">
                        <c:v>1.7000000000000455</c:v>
                      </c:pt>
                      <c:pt idx="252">
                        <c:v>1.7000000000000455</c:v>
                      </c:pt>
                      <c:pt idx="253">
                        <c:v>1.7000000000000455</c:v>
                      </c:pt>
                      <c:pt idx="254">
                        <c:v>1.7000000000000455</c:v>
                      </c:pt>
                      <c:pt idx="255">
                        <c:v>1.7000000000000455</c:v>
                      </c:pt>
                      <c:pt idx="256">
                        <c:v>1.7000000000000455</c:v>
                      </c:pt>
                      <c:pt idx="257">
                        <c:v>1.7000000000000455</c:v>
                      </c:pt>
                      <c:pt idx="258">
                        <c:v>1.7000000000000455</c:v>
                      </c:pt>
                      <c:pt idx="259">
                        <c:v>1.7000000000000455</c:v>
                      </c:pt>
                      <c:pt idx="260">
                        <c:v>1.7000000000000455</c:v>
                      </c:pt>
                      <c:pt idx="261">
                        <c:v>1.8000000000000682</c:v>
                      </c:pt>
                      <c:pt idx="262">
                        <c:v>1.8000000000000682</c:v>
                      </c:pt>
                      <c:pt idx="263">
                        <c:v>1.8000000000000682</c:v>
                      </c:pt>
                      <c:pt idx="264">
                        <c:v>1.8000000000000682</c:v>
                      </c:pt>
                      <c:pt idx="265">
                        <c:v>1.8000000000000682</c:v>
                      </c:pt>
                      <c:pt idx="266">
                        <c:v>1.8000000000000682</c:v>
                      </c:pt>
                      <c:pt idx="267">
                        <c:v>1.8000000000000682</c:v>
                      </c:pt>
                      <c:pt idx="268">
                        <c:v>1.8000000000000682</c:v>
                      </c:pt>
                      <c:pt idx="269">
                        <c:v>1.8000000000000682</c:v>
                      </c:pt>
                      <c:pt idx="270">
                        <c:v>1.8000000000000682</c:v>
                      </c:pt>
                      <c:pt idx="271">
                        <c:v>1.8000000000000682</c:v>
                      </c:pt>
                      <c:pt idx="272">
                        <c:v>1.8000000000000682</c:v>
                      </c:pt>
                      <c:pt idx="273">
                        <c:v>1.8000000000000682</c:v>
                      </c:pt>
                      <c:pt idx="274">
                        <c:v>1.8000000000000682</c:v>
                      </c:pt>
                      <c:pt idx="275">
                        <c:v>1.8000000000000682</c:v>
                      </c:pt>
                      <c:pt idx="276">
                        <c:v>1.8999999999999773</c:v>
                      </c:pt>
                      <c:pt idx="277">
                        <c:v>1.8999999999999773</c:v>
                      </c:pt>
                      <c:pt idx="278">
                        <c:v>1.8999999999999773</c:v>
                      </c:pt>
                      <c:pt idx="279">
                        <c:v>1.8999999999999773</c:v>
                      </c:pt>
                      <c:pt idx="280">
                        <c:v>1.8999999999999773</c:v>
                      </c:pt>
                      <c:pt idx="281">
                        <c:v>1.8999999999999773</c:v>
                      </c:pt>
                      <c:pt idx="282">
                        <c:v>1.8999999999999773</c:v>
                      </c:pt>
                      <c:pt idx="283">
                        <c:v>1.8999999999999773</c:v>
                      </c:pt>
                      <c:pt idx="284">
                        <c:v>1.8999999999999773</c:v>
                      </c:pt>
                      <c:pt idx="285">
                        <c:v>1.8999999999999773</c:v>
                      </c:pt>
                      <c:pt idx="286">
                        <c:v>1.8999999999999773</c:v>
                      </c:pt>
                      <c:pt idx="287">
                        <c:v>1.8999999999999773</c:v>
                      </c:pt>
                      <c:pt idx="288">
                        <c:v>1.8999999999999773</c:v>
                      </c:pt>
                      <c:pt idx="289">
                        <c:v>1.8999999999999773</c:v>
                      </c:pt>
                      <c:pt idx="290">
                        <c:v>1.8999999999999773</c:v>
                      </c:pt>
                      <c:pt idx="291">
                        <c:v>2</c:v>
                      </c:pt>
                      <c:pt idx="292">
                        <c:v>2</c:v>
                      </c:pt>
                      <c:pt idx="293">
                        <c:v>2</c:v>
                      </c:pt>
                      <c:pt idx="294">
                        <c:v>2</c:v>
                      </c:pt>
                      <c:pt idx="295">
                        <c:v>2</c:v>
                      </c:pt>
                      <c:pt idx="296">
                        <c:v>2</c:v>
                      </c:pt>
                      <c:pt idx="297">
                        <c:v>2</c:v>
                      </c:pt>
                      <c:pt idx="298">
                        <c:v>2</c:v>
                      </c:pt>
                      <c:pt idx="299">
                        <c:v>2</c:v>
                      </c:pt>
                      <c:pt idx="300">
                        <c:v>2</c:v>
                      </c:pt>
                      <c:pt idx="301">
                        <c:v>2</c:v>
                      </c:pt>
                      <c:pt idx="302">
                        <c:v>2</c:v>
                      </c:pt>
                      <c:pt idx="303">
                        <c:v>2</c:v>
                      </c:pt>
                      <c:pt idx="304">
                        <c:v>2</c:v>
                      </c:pt>
                      <c:pt idx="305">
                        <c:v>2</c:v>
                      </c:pt>
                      <c:pt idx="306">
                        <c:v>2.1000000000000227</c:v>
                      </c:pt>
                      <c:pt idx="307">
                        <c:v>2.1000000000000227</c:v>
                      </c:pt>
                      <c:pt idx="308">
                        <c:v>2.1000000000000227</c:v>
                      </c:pt>
                      <c:pt idx="309">
                        <c:v>2.1000000000000227</c:v>
                      </c:pt>
                      <c:pt idx="310">
                        <c:v>2.1000000000000227</c:v>
                      </c:pt>
                      <c:pt idx="311">
                        <c:v>2.1000000000000227</c:v>
                      </c:pt>
                      <c:pt idx="312">
                        <c:v>2.1000000000000227</c:v>
                      </c:pt>
                      <c:pt idx="313">
                        <c:v>2.1000000000000227</c:v>
                      </c:pt>
                      <c:pt idx="314">
                        <c:v>2.1000000000000227</c:v>
                      </c:pt>
                      <c:pt idx="315">
                        <c:v>2.1000000000000227</c:v>
                      </c:pt>
                      <c:pt idx="316">
                        <c:v>2.1000000000000227</c:v>
                      </c:pt>
                      <c:pt idx="317">
                        <c:v>2.1000000000000227</c:v>
                      </c:pt>
                      <c:pt idx="318">
                        <c:v>2.1000000000000227</c:v>
                      </c:pt>
                      <c:pt idx="319">
                        <c:v>2.1000000000000227</c:v>
                      </c:pt>
                      <c:pt idx="320">
                        <c:v>2.1000000000000227</c:v>
                      </c:pt>
                      <c:pt idx="321">
                        <c:v>2.2000000000000455</c:v>
                      </c:pt>
                      <c:pt idx="322">
                        <c:v>2.2000000000000455</c:v>
                      </c:pt>
                      <c:pt idx="323">
                        <c:v>2.2000000000000455</c:v>
                      </c:pt>
                      <c:pt idx="324">
                        <c:v>2.2000000000000455</c:v>
                      </c:pt>
                      <c:pt idx="325">
                        <c:v>2.2000000000000455</c:v>
                      </c:pt>
                      <c:pt idx="326">
                        <c:v>2.2000000000000455</c:v>
                      </c:pt>
                      <c:pt idx="327">
                        <c:v>2.2000000000000455</c:v>
                      </c:pt>
                      <c:pt idx="328">
                        <c:v>2.2000000000000455</c:v>
                      </c:pt>
                      <c:pt idx="329">
                        <c:v>2.2000000000000455</c:v>
                      </c:pt>
                      <c:pt idx="330">
                        <c:v>2.2000000000000455</c:v>
                      </c:pt>
                      <c:pt idx="331">
                        <c:v>2.2000000000000455</c:v>
                      </c:pt>
                      <c:pt idx="332">
                        <c:v>2.2000000000000455</c:v>
                      </c:pt>
                      <c:pt idx="333">
                        <c:v>2.2000000000000455</c:v>
                      </c:pt>
                      <c:pt idx="334">
                        <c:v>2.2000000000000455</c:v>
                      </c:pt>
                      <c:pt idx="335">
                        <c:v>2.2000000000000455</c:v>
                      </c:pt>
                      <c:pt idx="336">
                        <c:v>2.3000000000000682</c:v>
                      </c:pt>
                      <c:pt idx="337">
                        <c:v>2.3000000000000682</c:v>
                      </c:pt>
                      <c:pt idx="338">
                        <c:v>2.3000000000000682</c:v>
                      </c:pt>
                      <c:pt idx="339">
                        <c:v>2.3000000000000682</c:v>
                      </c:pt>
                      <c:pt idx="340">
                        <c:v>2.3000000000000682</c:v>
                      </c:pt>
                      <c:pt idx="341">
                        <c:v>2.3000000000000682</c:v>
                      </c:pt>
                      <c:pt idx="342">
                        <c:v>2.3000000000000682</c:v>
                      </c:pt>
                      <c:pt idx="343">
                        <c:v>2.3000000000000682</c:v>
                      </c:pt>
                      <c:pt idx="344">
                        <c:v>2.3000000000000682</c:v>
                      </c:pt>
                      <c:pt idx="345">
                        <c:v>2.3000000000000682</c:v>
                      </c:pt>
                      <c:pt idx="346">
                        <c:v>2.3000000000000682</c:v>
                      </c:pt>
                      <c:pt idx="347">
                        <c:v>2.3000000000000682</c:v>
                      </c:pt>
                      <c:pt idx="348">
                        <c:v>2.3000000000000682</c:v>
                      </c:pt>
                      <c:pt idx="349">
                        <c:v>2.3000000000000682</c:v>
                      </c:pt>
                      <c:pt idx="350">
                        <c:v>2.3999999999999773</c:v>
                      </c:pt>
                      <c:pt idx="351">
                        <c:v>2.3999999999999773</c:v>
                      </c:pt>
                      <c:pt idx="352">
                        <c:v>2.3999999999999773</c:v>
                      </c:pt>
                      <c:pt idx="353">
                        <c:v>2.3999999999999773</c:v>
                      </c:pt>
                      <c:pt idx="354">
                        <c:v>2.3999999999999773</c:v>
                      </c:pt>
                      <c:pt idx="355">
                        <c:v>2.3999999999999773</c:v>
                      </c:pt>
                      <c:pt idx="356">
                        <c:v>2.3999999999999773</c:v>
                      </c:pt>
                      <c:pt idx="357">
                        <c:v>2.3999999999999773</c:v>
                      </c:pt>
                      <c:pt idx="358">
                        <c:v>2.3999999999999773</c:v>
                      </c:pt>
                      <c:pt idx="359">
                        <c:v>2.3999999999999773</c:v>
                      </c:pt>
                      <c:pt idx="360">
                        <c:v>2.3999999999999773</c:v>
                      </c:pt>
                      <c:pt idx="361">
                        <c:v>2.3999999999999773</c:v>
                      </c:pt>
                      <c:pt idx="362">
                        <c:v>2.3999999999999773</c:v>
                      </c:pt>
                      <c:pt idx="363">
                        <c:v>2.3999999999999773</c:v>
                      </c:pt>
                      <c:pt idx="364">
                        <c:v>2.3999999999999773</c:v>
                      </c:pt>
                      <c:pt idx="365">
                        <c:v>2.5</c:v>
                      </c:pt>
                      <c:pt idx="366">
                        <c:v>2.5</c:v>
                      </c:pt>
                      <c:pt idx="367">
                        <c:v>2.5</c:v>
                      </c:pt>
                      <c:pt idx="368">
                        <c:v>2.5</c:v>
                      </c:pt>
                      <c:pt idx="369">
                        <c:v>2.5</c:v>
                      </c:pt>
                      <c:pt idx="370">
                        <c:v>2.5</c:v>
                      </c:pt>
                      <c:pt idx="371">
                        <c:v>2.5</c:v>
                      </c:pt>
                      <c:pt idx="372">
                        <c:v>2.5</c:v>
                      </c:pt>
                      <c:pt idx="373">
                        <c:v>2.5</c:v>
                      </c:pt>
                      <c:pt idx="374">
                        <c:v>2.5</c:v>
                      </c:pt>
                      <c:pt idx="375">
                        <c:v>2.5</c:v>
                      </c:pt>
                      <c:pt idx="376">
                        <c:v>2.5</c:v>
                      </c:pt>
                      <c:pt idx="377">
                        <c:v>2.5</c:v>
                      </c:pt>
                      <c:pt idx="378">
                        <c:v>2.5</c:v>
                      </c:pt>
                      <c:pt idx="379">
                        <c:v>2.5</c:v>
                      </c:pt>
                      <c:pt idx="380">
                        <c:v>2.6000000000000227</c:v>
                      </c:pt>
                      <c:pt idx="381">
                        <c:v>2.6000000000000227</c:v>
                      </c:pt>
                      <c:pt idx="382">
                        <c:v>2.6000000000000227</c:v>
                      </c:pt>
                      <c:pt idx="383">
                        <c:v>2.6000000000000227</c:v>
                      </c:pt>
                      <c:pt idx="384">
                        <c:v>2.6000000000000227</c:v>
                      </c:pt>
                      <c:pt idx="385">
                        <c:v>2.6000000000000227</c:v>
                      </c:pt>
                      <c:pt idx="386">
                        <c:v>2.6000000000000227</c:v>
                      </c:pt>
                      <c:pt idx="387">
                        <c:v>2.6000000000000227</c:v>
                      </c:pt>
                      <c:pt idx="388">
                        <c:v>2.6000000000000227</c:v>
                      </c:pt>
                      <c:pt idx="389">
                        <c:v>2.6000000000000227</c:v>
                      </c:pt>
                      <c:pt idx="390">
                        <c:v>2.6000000000000227</c:v>
                      </c:pt>
                      <c:pt idx="391">
                        <c:v>2.6000000000000227</c:v>
                      </c:pt>
                      <c:pt idx="392">
                        <c:v>2.6000000000000227</c:v>
                      </c:pt>
                      <c:pt idx="393">
                        <c:v>2.6000000000000227</c:v>
                      </c:pt>
                      <c:pt idx="394">
                        <c:v>2.6000000000000227</c:v>
                      </c:pt>
                      <c:pt idx="395">
                        <c:v>2.7000000000000455</c:v>
                      </c:pt>
                      <c:pt idx="396">
                        <c:v>2.7000000000000455</c:v>
                      </c:pt>
                      <c:pt idx="397">
                        <c:v>2.7000000000000455</c:v>
                      </c:pt>
                      <c:pt idx="398">
                        <c:v>2.7000000000000455</c:v>
                      </c:pt>
                      <c:pt idx="399">
                        <c:v>2.7000000000000455</c:v>
                      </c:pt>
                      <c:pt idx="400">
                        <c:v>2.7000000000000455</c:v>
                      </c:pt>
                      <c:pt idx="401">
                        <c:v>2.7000000000000455</c:v>
                      </c:pt>
                      <c:pt idx="402">
                        <c:v>2.7000000000000455</c:v>
                      </c:pt>
                      <c:pt idx="403">
                        <c:v>2.7000000000000455</c:v>
                      </c:pt>
                      <c:pt idx="404">
                        <c:v>2.7000000000000455</c:v>
                      </c:pt>
                      <c:pt idx="405">
                        <c:v>2.7000000000000455</c:v>
                      </c:pt>
                      <c:pt idx="406">
                        <c:v>2.7000000000000455</c:v>
                      </c:pt>
                      <c:pt idx="407">
                        <c:v>2.7000000000000455</c:v>
                      </c:pt>
                      <c:pt idx="408">
                        <c:v>2.7000000000000455</c:v>
                      </c:pt>
                      <c:pt idx="409">
                        <c:v>2.7000000000000455</c:v>
                      </c:pt>
                      <c:pt idx="410">
                        <c:v>2.8000000000000682</c:v>
                      </c:pt>
                      <c:pt idx="411">
                        <c:v>2.8000000000000682</c:v>
                      </c:pt>
                      <c:pt idx="412">
                        <c:v>2.8000000000000682</c:v>
                      </c:pt>
                      <c:pt idx="413">
                        <c:v>2.8000000000000682</c:v>
                      </c:pt>
                      <c:pt idx="414">
                        <c:v>2.8000000000000682</c:v>
                      </c:pt>
                      <c:pt idx="415">
                        <c:v>2.8000000000000682</c:v>
                      </c:pt>
                      <c:pt idx="416">
                        <c:v>2.8000000000000682</c:v>
                      </c:pt>
                      <c:pt idx="417">
                        <c:v>2.8000000000000682</c:v>
                      </c:pt>
                      <c:pt idx="418">
                        <c:v>2.8000000000000682</c:v>
                      </c:pt>
                      <c:pt idx="419">
                        <c:v>2.8000000000000682</c:v>
                      </c:pt>
                      <c:pt idx="420">
                        <c:v>2.8000000000000682</c:v>
                      </c:pt>
                      <c:pt idx="421">
                        <c:v>2.8000000000000682</c:v>
                      </c:pt>
                      <c:pt idx="422">
                        <c:v>2.8000000000000682</c:v>
                      </c:pt>
                      <c:pt idx="423">
                        <c:v>2.8000000000000682</c:v>
                      </c:pt>
                      <c:pt idx="424">
                        <c:v>2.8000000000000682</c:v>
                      </c:pt>
                      <c:pt idx="425">
                        <c:v>2.8999999999999773</c:v>
                      </c:pt>
                      <c:pt idx="426">
                        <c:v>2.8999999999999773</c:v>
                      </c:pt>
                      <c:pt idx="427">
                        <c:v>2.8999999999999773</c:v>
                      </c:pt>
                      <c:pt idx="428">
                        <c:v>2.8999999999999773</c:v>
                      </c:pt>
                      <c:pt idx="429">
                        <c:v>2.8999999999999773</c:v>
                      </c:pt>
                      <c:pt idx="430">
                        <c:v>2.8999999999999773</c:v>
                      </c:pt>
                      <c:pt idx="431">
                        <c:v>2.8999999999999773</c:v>
                      </c:pt>
                      <c:pt idx="432">
                        <c:v>2.8999999999999773</c:v>
                      </c:pt>
                      <c:pt idx="433">
                        <c:v>2.8999999999999773</c:v>
                      </c:pt>
                      <c:pt idx="434">
                        <c:v>2.8999999999999773</c:v>
                      </c:pt>
                      <c:pt idx="435">
                        <c:v>2.8999999999999773</c:v>
                      </c:pt>
                      <c:pt idx="436">
                        <c:v>2.8999999999999773</c:v>
                      </c:pt>
                      <c:pt idx="437">
                        <c:v>2.8999999999999773</c:v>
                      </c:pt>
                      <c:pt idx="438">
                        <c:v>2.8999999999999773</c:v>
                      </c:pt>
                      <c:pt idx="439">
                        <c:v>2.8999999999999773</c:v>
                      </c:pt>
                      <c:pt idx="440">
                        <c:v>3</c:v>
                      </c:pt>
                      <c:pt idx="441">
                        <c:v>3</c:v>
                      </c:pt>
                      <c:pt idx="442">
                        <c:v>3</c:v>
                      </c:pt>
                      <c:pt idx="443">
                        <c:v>3</c:v>
                      </c:pt>
                      <c:pt idx="444">
                        <c:v>3</c:v>
                      </c:pt>
                      <c:pt idx="445">
                        <c:v>3</c:v>
                      </c:pt>
                      <c:pt idx="446">
                        <c:v>3</c:v>
                      </c:pt>
                      <c:pt idx="447">
                        <c:v>3</c:v>
                      </c:pt>
                      <c:pt idx="448">
                        <c:v>3</c:v>
                      </c:pt>
                      <c:pt idx="449">
                        <c:v>3</c:v>
                      </c:pt>
                      <c:pt idx="450">
                        <c:v>3</c:v>
                      </c:pt>
                      <c:pt idx="451">
                        <c:v>3</c:v>
                      </c:pt>
                      <c:pt idx="452">
                        <c:v>3</c:v>
                      </c:pt>
                      <c:pt idx="453">
                        <c:v>3</c:v>
                      </c:pt>
                      <c:pt idx="454">
                        <c:v>3</c:v>
                      </c:pt>
                      <c:pt idx="455">
                        <c:v>3.1000000000000227</c:v>
                      </c:pt>
                      <c:pt idx="456">
                        <c:v>3.1000000000000227</c:v>
                      </c:pt>
                      <c:pt idx="457">
                        <c:v>3.1000000000000227</c:v>
                      </c:pt>
                      <c:pt idx="458">
                        <c:v>3.1000000000000227</c:v>
                      </c:pt>
                      <c:pt idx="459">
                        <c:v>3.1000000000000227</c:v>
                      </c:pt>
                      <c:pt idx="460">
                        <c:v>3.1000000000000227</c:v>
                      </c:pt>
                      <c:pt idx="461">
                        <c:v>3.1000000000000227</c:v>
                      </c:pt>
                      <c:pt idx="462">
                        <c:v>3.1000000000000227</c:v>
                      </c:pt>
                      <c:pt idx="463">
                        <c:v>3.1000000000000227</c:v>
                      </c:pt>
                      <c:pt idx="464">
                        <c:v>3.1000000000000227</c:v>
                      </c:pt>
                      <c:pt idx="465">
                        <c:v>3.1000000000000227</c:v>
                      </c:pt>
                      <c:pt idx="466">
                        <c:v>3.1000000000000227</c:v>
                      </c:pt>
                      <c:pt idx="467">
                        <c:v>3.1000000000000227</c:v>
                      </c:pt>
                      <c:pt idx="468">
                        <c:v>3.1000000000000227</c:v>
                      </c:pt>
                      <c:pt idx="469">
                        <c:v>3.1000000000000227</c:v>
                      </c:pt>
                      <c:pt idx="470">
                        <c:v>3.2000000000000455</c:v>
                      </c:pt>
                      <c:pt idx="471">
                        <c:v>3.2000000000000455</c:v>
                      </c:pt>
                      <c:pt idx="472">
                        <c:v>3.2000000000000455</c:v>
                      </c:pt>
                      <c:pt idx="473">
                        <c:v>3.2000000000000455</c:v>
                      </c:pt>
                      <c:pt idx="474">
                        <c:v>3.2000000000000455</c:v>
                      </c:pt>
                      <c:pt idx="475">
                        <c:v>3.2000000000000455</c:v>
                      </c:pt>
                      <c:pt idx="476">
                        <c:v>3.2000000000000455</c:v>
                      </c:pt>
                      <c:pt idx="477">
                        <c:v>3.2000000000000455</c:v>
                      </c:pt>
                      <c:pt idx="478">
                        <c:v>3.2000000000000455</c:v>
                      </c:pt>
                      <c:pt idx="479">
                        <c:v>3.2000000000000455</c:v>
                      </c:pt>
                      <c:pt idx="480">
                        <c:v>3.2000000000000455</c:v>
                      </c:pt>
                      <c:pt idx="481">
                        <c:v>3.2000000000000455</c:v>
                      </c:pt>
                      <c:pt idx="482">
                        <c:v>3.2000000000000455</c:v>
                      </c:pt>
                      <c:pt idx="483">
                        <c:v>3.2000000000000455</c:v>
                      </c:pt>
                      <c:pt idx="484">
                        <c:v>3.3000000000000682</c:v>
                      </c:pt>
                      <c:pt idx="485">
                        <c:v>3.3000000000000682</c:v>
                      </c:pt>
                      <c:pt idx="486">
                        <c:v>3.3000000000000682</c:v>
                      </c:pt>
                      <c:pt idx="487">
                        <c:v>3.3000000000000682</c:v>
                      </c:pt>
                      <c:pt idx="488">
                        <c:v>3.3000000000000682</c:v>
                      </c:pt>
                      <c:pt idx="489">
                        <c:v>3.3000000000000682</c:v>
                      </c:pt>
                      <c:pt idx="490">
                        <c:v>3.3000000000000682</c:v>
                      </c:pt>
                      <c:pt idx="491">
                        <c:v>3.3000000000000682</c:v>
                      </c:pt>
                      <c:pt idx="492">
                        <c:v>3.3000000000000682</c:v>
                      </c:pt>
                      <c:pt idx="493">
                        <c:v>3.3000000000000682</c:v>
                      </c:pt>
                      <c:pt idx="494">
                        <c:v>3.3000000000000682</c:v>
                      </c:pt>
                      <c:pt idx="495">
                        <c:v>3.3000000000000682</c:v>
                      </c:pt>
                      <c:pt idx="496">
                        <c:v>3.3000000000000682</c:v>
                      </c:pt>
                      <c:pt idx="497">
                        <c:v>3.3000000000000682</c:v>
                      </c:pt>
                      <c:pt idx="498">
                        <c:v>3.3000000000000682</c:v>
                      </c:pt>
                      <c:pt idx="499">
                        <c:v>3.3999999999999773</c:v>
                      </c:pt>
                      <c:pt idx="500">
                        <c:v>3.3999999999999773</c:v>
                      </c:pt>
                      <c:pt idx="501">
                        <c:v>3.3999999999999773</c:v>
                      </c:pt>
                      <c:pt idx="502">
                        <c:v>3.3999999999999773</c:v>
                      </c:pt>
                      <c:pt idx="503">
                        <c:v>3.3999999999999773</c:v>
                      </c:pt>
                      <c:pt idx="504">
                        <c:v>3.3999999999999773</c:v>
                      </c:pt>
                      <c:pt idx="505">
                        <c:v>3.3999999999999773</c:v>
                      </c:pt>
                      <c:pt idx="506">
                        <c:v>3.3999999999999773</c:v>
                      </c:pt>
                      <c:pt idx="507">
                        <c:v>3.3999999999999773</c:v>
                      </c:pt>
                      <c:pt idx="508">
                        <c:v>3.3999999999999773</c:v>
                      </c:pt>
                      <c:pt idx="509">
                        <c:v>3.3999999999999773</c:v>
                      </c:pt>
                      <c:pt idx="510">
                        <c:v>3.3999999999999773</c:v>
                      </c:pt>
                      <c:pt idx="511">
                        <c:v>3.3999999999999773</c:v>
                      </c:pt>
                      <c:pt idx="512">
                        <c:v>3.3999999999999773</c:v>
                      </c:pt>
                      <c:pt idx="513">
                        <c:v>3.3999999999999773</c:v>
                      </c:pt>
                      <c:pt idx="514">
                        <c:v>3.5</c:v>
                      </c:pt>
                      <c:pt idx="515">
                        <c:v>3.5</c:v>
                      </c:pt>
                      <c:pt idx="516">
                        <c:v>3.5</c:v>
                      </c:pt>
                      <c:pt idx="517">
                        <c:v>3.5</c:v>
                      </c:pt>
                      <c:pt idx="518">
                        <c:v>3.5</c:v>
                      </c:pt>
                      <c:pt idx="519">
                        <c:v>3.5</c:v>
                      </c:pt>
                      <c:pt idx="520">
                        <c:v>3.5</c:v>
                      </c:pt>
                      <c:pt idx="521">
                        <c:v>3.5</c:v>
                      </c:pt>
                      <c:pt idx="522">
                        <c:v>3.5</c:v>
                      </c:pt>
                      <c:pt idx="523">
                        <c:v>3.5</c:v>
                      </c:pt>
                      <c:pt idx="524">
                        <c:v>3.5</c:v>
                      </c:pt>
                      <c:pt idx="525">
                        <c:v>3.5</c:v>
                      </c:pt>
                      <c:pt idx="526">
                        <c:v>3.5</c:v>
                      </c:pt>
                      <c:pt idx="527">
                        <c:v>3.5</c:v>
                      </c:pt>
                      <c:pt idx="528">
                        <c:v>3.5</c:v>
                      </c:pt>
                      <c:pt idx="529">
                        <c:v>3.6000000000000227</c:v>
                      </c:pt>
                      <c:pt idx="530">
                        <c:v>3.6000000000000227</c:v>
                      </c:pt>
                      <c:pt idx="531">
                        <c:v>3.6000000000000227</c:v>
                      </c:pt>
                      <c:pt idx="532">
                        <c:v>3.6000000000000227</c:v>
                      </c:pt>
                      <c:pt idx="533">
                        <c:v>3.6000000000000227</c:v>
                      </c:pt>
                      <c:pt idx="534">
                        <c:v>3.6000000000000227</c:v>
                      </c:pt>
                      <c:pt idx="535">
                        <c:v>3.6000000000000227</c:v>
                      </c:pt>
                      <c:pt idx="536">
                        <c:v>3.6000000000000227</c:v>
                      </c:pt>
                      <c:pt idx="537">
                        <c:v>3.6000000000000227</c:v>
                      </c:pt>
                      <c:pt idx="538">
                        <c:v>3.6000000000000227</c:v>
                      </c:pt>
                      <c:pt idx="539">
                        <c:v>3.6000000000000227</c:v>
                      </c:pt>
                      <c:pt idx="540">
                        <c:v>3.6000000000000227</c:v>
                      </c:pt>
                      <c:pt idx="541">
                        <c:v>3.6000000000000227</c:v>
                      </c:pt>
                      <c:pt idx="542">
                        <c:v>3.6000000000000227</c:v>
                      </c:pt>
                      <c:pt idx="543">
                        <c:v>3.6000000000000227</c:v>
                      </c:pt>
                      <c:pt idx="544">
                        <c:v>3.7000000000000455</c:v>
                      </c:pt>
                      <c:pt idx="545">
                        <c:v>3.7000000000000455</c:v>
                      </c:pt>
                      <c:pt idx="546">
                        <c:v>3.7000000000000455</c:v>
                      </c:pt>
                      <c:pt idx="547">
                        <c:v>3.7000000000000455</c:v>
                      </c:pt>
                      <c:pt idx="548">
                        <c:v>3.7000000000000455</c:v>
                      </c:pt>
                      <c:pt idx="549">
                        <c:v>3.7000000000000455</c:v>
                      </c:pt>
                      <c:pt idx="550">
                        <c:v>3.7000000000000455</c:v>
                      </c:pt>
                      <c:pt idx="551">
                        <c:v>3.7000000000000455</c:v>
                      </c:pt>
                      <c:pt idx="552">
                        <c:v>3.7000000000000455</c:v>
                      </c:pt>
                      <c:pt idx="553">
                        <c:v>3.7000000000000455</c:v>
                      </c:pt>
                      <c:pt idx="554">
                        <c:v>3.7000000000000455</c:v>
                      </c:pt>
                      <c:pt idx="555">
                        <c:v>3.7000000000000455</c:v>
                      </c:pt>
                      <c:pt idx="556">
                        <c:v>3.7000000000000455</c:v>
                      </c:pt>
                      <c:pt idx="557">
                        <c:v>3.7000000000000455</c:v>
                      </c:pt>
                      <c:pt idx="558">
                        <c:v>3.7000000000000455</c:v>
                      </c:pt>
                      <c:pt idx="559">
                        <c:v>3.8000000000000682</c:v>
                      </c:pt>
                      <c:pt idx="560">
                        <c:v>3.8000000000000682</c:v>
                      </c:pt>
                      <c:pt idx="561">
                        <c:v>3.8000000000000682</c:v>
                      </c:pt>
                      <c:pt idx="562">
                        <c:v>3.8000000000000682</c:v>
                      </c:pt>
                      <c:pt idx="563">
                        <c:v>3.8000000000000682</c:v>
                      </c:pt>
                      <c:pt idx="564">
                        <c:v>3.8000000000000682</c:v>
                      </c:pt>
                      <c:pt idx="565">
                        <c:v>3.8000000000000682</c:v>
                      </c:pt>
                      <c:pt idx="566">
                        <c:v>3.8000000000000682</c:v>
                      </c:pt>
                      <c:pt idx="567">
                        <c:v>3.8000000000000682</c:v>
                      </c:pt>
                      <c:pt idx="568">
                        <c:v>3.8000000000000682</c:v>
                      </c:pt>
                      <c:pt idx="569">
                        <c:v>3.8000000000000682</c:v>
                      </c:pt>
                      <c:pt idx="570">
                        <c:v>3.8000000000000682</c:v>
                      </c:pt>
                      <c:pt idx="571">
                        <c:v>3.8000000000000682</c:v>
                      </c:pt>
                      <c:pt idx="572">
                        <c:v>3.8000000000000682</c:v>
                      </c:pt>
                      <c:pt idx="573">
                        <c:v>3.8000000000000682</c:v>
                      </c:pt>
                      <c:pt idx="574">
                        <c:v>3.8999999999999773</c:v>
                      </c:pt>
                      <c:pt idx="575">
                        <c:v>3.8999999999999773</c:v>
                      </c:pt>
                      <c:pt idx="576">
                        <c:v>3.8999999999999773</c:v>
                      </c:pt>
                      <c:pt idx="577">
                        <c:v>3.8999999999999773</c:v>
                      </c:pt>
                      <c:pt idx="578">
                        <c:v>3.8999999999999773</c:v>
                      </c:pt>
                      <c:pt idx="579">
                        <c:v>3.8999999999999773</c:v>
                      </c:pt>
                      <c:pt idx="580">
                        <c:v>3.8999999999999773</c:v>
                      </c:pt>
                      <c:pt idx="581">
                        <c:v>3.8999999999999773</c:v>
                      </c:pt>
                      <c:pt idx="582">
                        <c:v>3.8999999999999773</c:v>
                      </c:pt>
                      <c:pt idx="583">
                        <c:v>3.8999999999999773</c:v>
                      </c:pt>
                      <c:pt idx="584">
                        <c:v>3.8999999999999773</c:v>
                      </c:pt>
                      <c:pt idx="585">
                        <c:v>3.8999999999999773</c:v>
                      </c:pt>
                      <c:pt idx="586">
                        <c:v>3.8999999999999773</c:v>
                      </c:pt>
                      <c:pt idx="587">
                        <c:v>3.8999999999999773</c:v>
                      </c:pt>
                      <c:pt idx="588">
                        <c:v>3.8999999999999773</c:v>
                      </c:pt>
                      <c:pt idx="589">
                        <c:v>4</c:v>
                      </c:pt>
                      <c:pt idx="590">
                        <c:v>4</c:v>
                      </c:pt>
                      <c:pt idx="591">
                        <c:v>4</c:v>
                      </c:pt>
                      <c:pt idx="592">
                        <c:v>4</c:v>
                      </c:pt>
                      <c:pt idx="593">
                        <c:v>4</c:v>
                      </c:pt>
                      <c:pt idx="594">
                        <c:v>4</c:v>
                      </c:pt>
                      <c:pt idx="595">
                        <c:v>4</c:v>
                      </c:pt>
                      <c:pt idx="596">
                        <c:v>4</c:v>
                      </c:pt>
                      <c:pt idx="597">
                        <c:v>4</c:v>
                      </c:pt>
                      <c:pt idx="598">
                        <c:v>4</c:v>
                      </c:pt>
                      <c:pt idx="599">
                        <c:v>4</c:v>
                      </c:pt>
                      <c:pt idx="600">
                        <c:v>4</c:v>
                      </c:pt>
                      <c:pt idx="601">
                        <c:v>4</c:v>
                      </c:pt>
                      <c:pt idx="602">
                        <c:v>4</c:v>
                      </c:pt>
                      <c:pt idx="603">
                        <c:v>4</c:v>
                      </c:pt>
                      <c:pt idx="604">
                        <c:v>4.1000000000000227</c:v>
                      </c:pt>
                      <c:pt idx="605">
                        <c:v>4.1000000000000227</c:v>
                      </c:pt>
                      <c:pt idx="606">
                        <c:v>4.1000000000000227</c:v>
                      </c:pt>
                      <c:pt idx="607">
                        <c:v>4.1000000000000227</c:v>
                      </c:pt>
                      <c:pt idx="608">
                        <c:v>4.1000000000000227</c:v>
                      </c:pt>
                      <c:pt idx="609">
                        <c:v>4.1000000000000227</c:v>
                      </c:pt>
                      <c:pt idx="610">
                        <c:v>4.1000000000000227</c:v>
                      </c:pt>
                      <c:pt idx="611">
                        <c:v>4.1000000000000227</c:v>
                      </c:pt>
                      <c:pt idx="612">
                        <c:v>4.1000000000000227</c:v>
                      </c:pt>
                      <c:pt idx="613">
                        <c:v>4.1000000000000227</c:v>
                      </c:pt>
                      <c:pt idx="614">
                        <c:v>4.1000000000000227</c:v>
                      </c:pt>
                      <c:pt idx="615">
                        <c:v>4.1000000000000227</c:v>
                      </c:pt>
                      <c:pt idx="616">
                        <c:v>4.1000000000000227</c:v>
                      </c:pt>
                      <c:pt idx="617">
                        <c:v>4.1000000000000227</c:v>
                      </c:pt>
                      <c:pt idx="618">
                        <c:v>4.2000000000000455</c:v>
                      </c:pt>
                      <c:pt idx="619">
                        <c:v>4.2000000000000455</c:v>
                      </c:pt>
                      <c:pt idx="620">
                        <c:v>4.2000000000000455</c:v>
                      </c:pt>
                      <c:pt idx="621">
                        <c:v>4.2000000000000455</c:v>
                      </c:pt>
                      <c:pt idx="622">
                        <c:v>4.2000000000000455</c:v>
                      </c:pt>
                      <c:pt idx="623">
                        <c:v>4.2000000000000455</c:v>
                      </c:pt>
                      <c:pt idx="624">
                        <c:v>4.2000000000000455</c:v>
                      </c:pt>
                      <c:pt idx="625">
                        <c:v>4.2000000000000455</c:v>
                      </c:pt>
                      <c:pt idx="626">
                        <c:v>4.2000000000000455</c:v>
                      </c:pt>
                      <c:pt idx="627">
                        <c:v>4.2000000000000455</c:v>
                      </c:pt>
                      <c:pt idx="628">
                        <c:v>4.2000000000000455</c:v>
                      </c:pt>
                      <c:pt idx="629">
                        <c:v>4.2000000000000455</c:v>
                      </c:pt>
                      <c:pt idx="630">
                        <c:v>4.2000000000000455</c:v>
                      </c:pt>
                      <c:pt idx="631">
                        <c:v>4.2000000000000455</c:v>
                      </c:pt>
                      <c:pt idx="632">
                        <c:v>4.2000000000000455</c:v>
                      </c:pt>
                      <c:pt idx="633">
                        <c:v>4.3000000000000682</c:v>
                      </c:pt>
                      <c:pt idx="634">
                        <c:v>4.3000000000000682</c:v>
                      </c:pt>
                      <c:pt idx="635">
                        <c:v>4.3000000000000682</c:v>
                      </c:pt>
                      <c:pt idx="636">
                        <c:v>4.3000000000000682</c:v>
                      </c:pt>
                      <c:pt idx="637">
                        <c:v>4.3000000000000682</c:v>
                      </c:pt>
                      <c:pt idx="638">
                        <c:v>4.3000000000000682</c:v>
                      </c:pt>
                      <c:pt idx="639">
                        <c:v>4.3000000000000682</c:v>
                      </c:pt>
                      <c:pt idx="640">
                        <c:v>4.3000000000000682</c:v>
                      </c:pt>
                      <c:pt idx="641">
                        <c:v>4.3000000000000682</c:v>
                      </c:pt>
                      <c:pt idx="642">
                        <c:v>4.3000000000000682</c:v>
                      </c:pt>
                      <c:pt idx="643">
                        <c:v>4.3000000000000682</c:v>
                      </c:pt>
                      <c:pt idx="644">
                        <c:v>4.3000000000000682</c:v>
                      </c:pt>
                      <c:pt idx="645">
                        <c:v>4.3000000000000682</c:v>
                      </c:pt>
                      <c:pt idx="646">
                        <c:v>4.3000000000000682</c:v>
                      </c:pt>
                      <c:pt idx="647">
                        <c:v>4.3000000000000682</c:v>
                      </c:pt>
                      <c:pt idx="648">
                        <c:v>4.3999999999999773</c:v>
                      </c:pt>
                      <c:pt idx="649">
                        <c:v>4.3999999999999773</c:v>
                      </c:pt>
                      <c:pt idx="650">
                        <c:v>4.3999999999999773</c:v>
                      </c:pt>
                      <c:pt idx="651">
                        <c:v>4.3999999999999773</c:v>
                      </c:pt>
                      <c:pt idx="652">
                        <c:v>4.3999999999999773</c:v>
                      </c:pt>
                      <c:pt idx="653">
                        <c:v>4.3999999999999773</c:v>
                      </c:pt>
                      <c:pt idx="654">
                        <c:v>4.3999999999999773</c:v>
                      </c:pt>
                      <c:pt idx="655">
                        <c:v>4.3999999999999773</c:v>
                      </c:pt>
                      <c:pt idx="656">
                        <c:v>4.3999999999999773</c:v>
                      </c:pt>
                      <c:pt idx="657">
                        <c:v>4.3999999999999773</c:v>
                      </c:pt>
                      <c:pt idx="658">
                        <c:v>4.3999999999999773</c:v>
                      </c:pt>
                      <c:pt idx="659">
                        <c:v>4.3999999999999773</c:v>
                      </c:pt>
                      <c:pt idx="660">
                        <c:v>4.3999999999999773</c:v>
                      </c:pt>
                      <c:pt idx="661">
                        <c:v>4.3999999999999773</c:v>
                      </c:pt>
                      <c:pt idx="662">
                        <c:v>4.3999999999999773</c:v>
                      </c:pt>
                      <c:pt idx="663">
                        <c:v>4.5</c:v>
                      </c:pt>
                      <c:pt idx="664">
                        <c:v>4.5</c:v>
                      </c:pt>
                      <c:pt idx="665">
                        <c:v>4.5</c:v>
                      </c:pt>
                      <c:pt idx="666">
                        <c:v>4.5</c:v>
                      </c:pt>
                      <c:pt idx="667">
                        <c:v>4.5</c:v>
                      </c:pt>
                      <c:pt idx="668">
                        <c:v>4.5</c:v>
                      </c:pt>
                      <c:pt idx="669">
                        <c:v>4.5</c:v>
                      </c:pt>
                      <c:pt idx="670">
                        <c:v>4.5</c:v>
                      </c:pt>
                      <c:pt idx="671">
                        <c:v>4.5</c:v>
                      </c:pt>
                      <c:pt idx="672">
                        <c:v>4.5</c:v>
                      </c:pt>
                      <c:pt idx="673">
                        <c:v>4.5</c:v>
                      </c:pt>
                      <c:pt idx="674">
                        <c:v>4.5</c:v>
                      </c:pt>
                      <c:pt idx="675">
                        <c:v>4.5</c:v>
                      </c:pt>
                      <c:pt idx="676">
                        <c:v>4.5</c:v>
                      </c:pt>
                      <c:pt idx="677">
                        <c:v>4.5</c:v>
                      </c:pt>
                      <c:pt idx="678">
                        <c:v>4.6000000000000227</c:v>
                      </c:pt>
                      <c:pt idx="679">
                        <c:v>4.6000000000000227</c:v>
                      </c:pt>
                      <c:pt idx="680">
                        <c:v>4.6000000000000227</c:v>
                      </c:pt>
                      <c:pt idx="681">
                        <c:v>4.6000000000000227</c:v>
                      </c:pt>
                      <c:pt idx="682">
                        <c:v>4.6000000000000227</c:v>
                      </c:pt>
                      <c:pt idx="683">
                        <c:v>4.6000000000000227</c:v>
                      </c:pt>
                      <c:pt idx="684">
                        <c:v>4.6000000000000227</c:v>
                      </c:pt>
                      <c:pt idx="685">
                        <c:v>4.6000000000000227</c:v>
                      </c:pt>
                      <c:pt idx="686">
                        <c:v>4.6000000000000227</c:v>
                      </c:pt>
                      <c:pt idx="687">
                        <c:v>4.6000000000000227</c:v>
                      </c:pt>
                      <c:pt idx="688">
                        <c:v>4.6000000000000227</c:v>
                      </c:pt>
                      <c:pt idx="689">
                        <c:v>4.6000000000000227</c:v>
                      </c:pt>
                      <c:pt idx="690">
                        <c:v>4.6000000000000227</c:v>
                      </c:pt>
                      <c:pt idx="691">
                        <c:v>4.6000000000000227</c:v>
                      </c:pt>
                      <c:pt idx="692">
                        <c:v>4.6000000000000227</c:v>
                      </c:pt>
                      <c:pt idx="693">
                        <c:v>4.7000000000000455</c:v>
                      </c:pt>
                      <c:pt idx="694">
                        <c:v>4.7000000000000455</c:v>
                      </c:pt>
                      <c:pt idx="695">
                        <c:v>4.7000000000000455</c:v>
                      </c:pt>
                      <c:pt idx="696">
                        <c:v>4.7000000000000455</c:v>
                      </c:pt>
                      <c:pt idx="697">
                        <c:v>4.7000000000000455</c:v>
                      </c:pt>
                      <c:pt idx="698">
                        <c:v>4.7000000000000455</c:v>
                      </c:pt>
                      <c:pt idx="699">
                        <c:v>4.7000000000000455</c:v>
                      </c:pt>
                      <c:pt idx="700">
                        <c:v>4.7000000000000455</c:v>
                      </c:pt>
                      <c:pt idx="701">
                        <c:v>4.7000000000000455</c:v>
                      </c:pt>
                      <c:pt idx="702">
                        <c:v>4.7000000000000455</c:v>
                      </c:pt>
                      <c:pt idx="703">
                        <c:v>4.7000000000000455</c:v>
                      </c:pt>
                      <c:pt idx="704">
                        <c:v>4.7000000000000455</c:v>
                      </c:pt>
                      <c:pt idx="705">
                        <c:v>4.7000000000000455</c:v>
                      </c:pt>
                      <c:pt idx="706">
                        <c:v>4.7000000000000455</c:v>
                      </c:pt>
                      <c:pt idx="707">
                        <c:v>4.7000000000000455</c:v>
                      </c:pt>
                      <c:pt idx="708">
                        <c:v>4.8000000000000682</c:v>
                      </c:pt>
                      <c:pt idx="709">
                        <c:v>4.8000000000000682</c:v>
                      </c:pt>
                      <c:pt idx="710">
                        <c:v>4.8000000000000682</c:v>
                      </c:pt>
                      <c:pt idx="711">
                        <c:v>4.8000000000000682</c:v>
                      </c:pt>
                      <c:pt idx="712">
                        <c:v>4.8000000000000682</c:v>
                      </c:pt>
                      <c:pt idx="713">
                        <c:v>4.8000000000000682</c:v>
                      </c:pt>
                      <c:pt idx="714">
                        <c:v>4.8000000000000682</c:v>
                      </c:pt>
                      <c:pt idx="715">
                        <c:v>4.8000000000000682</c:v>
                      </c:pt>
                      <c:pt idx="716">
                        <c:v>4.8000000000000682</c:v>
                      </c:pt>
                      <c:pt idx="717">
                        <c:v>4.8000000000000682</c:v>
                      </c:pt>
                      <c:pt idx="718">
                        <c:v>4.8000000000000682</c:v>
                      </c:pt>
                      <c:pt idx="719">
                        <c:v>4.8000000000000682</c:v>
                      </c:pt>
                      <c:pt idx="720">
                        <c:v>4.8000000000000682</c:v>
                      </c:pt>
                      <c:pt idx="721">
                        <c:v>4.8000000000000682</c:v>
                      </c:pt>
                      <c:pt idx="722">
                        <c:v>4.8000000000000682</c:v>
                      </c:pt>
                      <c:pt idx="723">
                        <c:v>4.8999999999999773</c:v>
                      </c:pt>
                      <c:pt idx="724">
                        <c:v>4.8999999999999773</c:v>
                      </c:pt>
                      <c:pt idx="725">
                        <c:v>4.8999999999999773</c:v>
                      </c:pt>
                      <c:pt idx="726">
                        <c:v>4.8999999999999773</c:v>
                      </c:pt>
                      <c:pt idx="727">
                        <c:v>4.8999999999999773</c:v>
                      </c:pt>
                      <c:pt idx="728">
                        <c:v>4.8999999999999773</c:v>
                      </c:pt>
                      <c:pt idx="729">
                        <c:v>4.8999999999999773</c:v>
                      </c:pt>
                      <c:pt idx="730">
                        <c:v>4.8999999999999773</c:v>
                      </c:pt>
                      <c:pt idx="731">
                        <c:v>4.8999999999999773</c:v>
                      </c:pt>
                      <c:pt idx="732">
                        <c:v>4.8999999999999773</c:v>
                      </c:pt>
                      <c:pt idx="733">
                        <c:v>4.8999999999999773</c:v>
                      </c:pt>
                      <c:pt idx="734">
                        <c:v>4.8999999999999773</c:v>
                      </c:pt>
                      <c:pt idx="735">
                        <c:v>4.8999999999999773</c:v>
                      </c:pt>
                      <c:pt idx="736">
                        <c:v>4.8999999999999773</c:v>
                      </c:pt>
                      <c:pt idx="737">
                        <c:v>4.8999999999999773</c:v>
                      </c:pt>
                      <c:pt idx="738">
                        <c:v>5</c:v>
                      </c:pt>
                      <c:pt idx="739">
                        <c:v>5</c:v>
                      </c:pt>
                      <c:pt idx="740">
                        <c:v>5</c:v>
                      </c:pt>
                      <c:pt idx="741">
                        <c:v>5</c:v>
                      </c:pt>
                      <c:pt idx="742">
                        <c:v>5</c:v>
                      </c:pt>
                      <c:pt idx="743">
                        <c:v>5</c:v>
                      </c:pt>
                      <c:pt idx="744">
                        <c:v>5</c:v>
                      </c:pt>
                      <c:pt idx="745">
                        <c:v>5</c:v>
                      </c:pt>
                      <c:pt idx="746">
                        <c:v>5</c:v>
                      </c:pt>
                      <c:pt idx="747">
                        <c:v>5</c:v>
                      </c:pt>
                      <c:pt idx="748">
                        <c:v>5</c:v>
                      </c:pt>
                      <c:pt idx="749">
                        <c:v>5</c:v>
                      </c:pt>
                      <c:pt idx="750">
                        <c:v>5</c:v>
                      </c:pt>
                      <c:pt idx="751">
                        <c:v>5</c:v>
                      </c:pt>
                      <c:pt idx="752">
                        <c:v>5.1000000000000227</c:v>
                      </c:pt>
                      <c:pt idx="753">
                        <c:v>5.1000000000000227</c:v>
                      </c:pt>
                      <c:pt idx="754">
                        <c:v>5.1000000000000227</c:v>
                      </c:pt>
                      <c:pt idx="755">
                        <c:v>5.1000000000000227</c:v>
                      </c:pt>
                      <c:pt idx="756">
                        <c:v>5.1000000000000227</c:v>
                      </c:pt>
                      <c:pt idx="757">
                        <c:v>5.1000000000000227</c:v>
                      </c:pt>
                      <c:pt idx="758">
                        <c:v>5.1000000000000227</c:v>
                      </c:pt>
                      <c:pt idx="759">
                        <c:v>5.1000000000000227</c:v>
                      </c:pt>
                      <c:pt idx="760">
                        <c:v>5.1000000000000227</c:v>
                      </c:pt>
                      <c:pt idx="761">
                        <c:v>5.1000000000000227</c:v>
                      </c:pt>
                      <c:pt idx="762">
                        <c:v>5.1000000000000227</c:v>
                      </c:pt>
                      <c:pt idx="763">
                        <c:v>5.1000000000000227</c:v>
                      </c:pt>
                      <c:pt idx="764">
                        <c:v>5.1000000000000227</c:v>
                      </c:pt>
                      <c:pt idx="765">
                        <c:v>5.1000000000000227</c:v>
                      </c:pt>
                      <c:pt idx="766">
                        <c:v>5.1000000000000227</c:v>
                      </c:pt>
                      <c:pt idx="767">
                        <c:v>5.2000000000000455</c:v>
                      </c:pt>
                      <c:pt idx="768">
                        <c:v>5.2000000000000455</c:v>
                      </c:pt>
                      <c:pt idx="769">
                        <c:v>5.2000000000000455</c:v>
                      </c:pt>
                      <c:pt idx="770">
                        <c:v>5.2000000000000455</c:v>
                      </c:pt>
                      <c:pt idx="771">
                        <c:v>5.2000000000000455</c:v>
                      </c:pt>
                      <c:pt idx="772">
                        <c:v>5.2000000000000455</c:v>
                      </c:pt>
                      <c:pt idx="773">
                        <c:v>5.2000000000000455</c:v>
                      </c:pt>
                      <c:pt idx="774">
                        <c:v>5.2000000000000455</c:v>
                      </c:pt>
                      <c:pt idx="775">
                        <c:v>5.2000000000000455</c:v>
                      </c:pt>
                      <c:pt idx="776">
                        <c:v>5.2000000000000455</c:v>
                      </c:pt>
                      <c:pt idx="777">
                        <c:v>5.2000000000000455</c:v>
                      </c:pt>
                      <c:pt idx="778">
                        <c:v>5.2000000000000455</c:v>
                      </c:pt>
                      <c:pt idx="779">
                        <c:v>5.2000000000000455</c:v>
                      </c:pt>
                      <c:pt idx="780">
                        <c:v>5.2000000000000455</c:v>
                      </c:pt>
                      <c:pt idx="781">
                        <c:v>5.2000000000000455</c:v>
                      </c:pt>
                      <c:pt idx="782">
                        <c:v>5.3000000000000682</c:v>
                      </c:pt>
                      <c:pt idx="783">
                        <c:v>5.3000000000000682</c:v>
                      </c:pt>
                      <c:pt idx="784">
                        <c:v>5.3000000000000682</c:v>
                      </c:pt>
                      <c:pt idx="785">
                        <c:v>5.3000000000000682</c:v>
                      </c:pt>
                      <c:pt idx="786">
                        <c:v>5.3000000000000682</c:v>
                      </c:pt>
                      <c:pt idx="787">
                        <c:v>5.3000000000000682</c:v>
                      </c:pt>
                      <c:pt idx="788">
                        <c:v>5.3000000000000682</c:v>
                      </c:pt>
                      <c:pt idx="789">
                        <c:v>5.3000000000000682</c:v>
                      </c:pt>
                      <c:pt idx="790">
                        <c:v>5.3000000000000682</c:v>
                      </c:pt>
                      <c:pt idx="791">
                        <c:v>5.3000000000000682</c:v>
                      </c:pt>
                      <c:pt idx="792">
                        <c:v>5.3000000000000682</c:v>
                      </c:pt>
                      <c:pt idx="793">
                        <c:v>5.3000000000000682</c:v>
                      </c:pt>
                      <c:pt idx="794">
                        <c:v>5.3000000000000682</c:v>
                      </c:pt>
                      <c:pt idx="795">
                        <c:v>5.3000000000000682</c:v>
                      </c:pt>
                      <c:pt idx="796">
                        <c:v>5.3000000000000682</c:v>
                      </c:pt>
                      <c:pt idx="797">
                        <c:v>5.3999999999999773</c:v>
                      </c:pt>
                      <c:pt idx="798">
                        <c:v>5.3999999999999773</c:v>
                      </c:pt>
                      <c:pt idx="799">
                        <c:v>5.3999999999999773</c:v>
                      </c:pt>
                      <c:pt idx="800">
                        <c:v>5.3999999999999773</c:v>
                      </c:pt>
                      <c:pt idx="801">
                        <c:v>5.3999999999999773</c:v>
                      </c:pt>
                      <c:pt idx="802">
                        <c:v>5.3999999999999773</c:v>
                      </c:pt>
                      <c:pt idx="803">
                        <c:v>5.3999999999999773</c:v>
                      </c:pt>
                      <c:pt idx="804">
                        <c:v>5.3999999999999773</c:v>
                      </c:pt>
                      <c:pt idx="805">
                        <c:v>5.3999999999999773</c:v>
                      </c:pt>
                      <c:pt idx="806">
                        <c:v>5.3999999999999773</c:v>
                      </c:pt>
                      <c:pt idx="807">
                        <c:v>5.3999999999999773</c:v>
                      </c:pt>
                      <c:pt idx="808">
                        <c:v>5.3999999999999773</c:v>
                      </c:pt>
                      <c:pt idx="809">
                        <c:v>5.3999999999999773</c:v>
                      </c:pt>
                      <c:pt idx="810">
                        <c:v>5.3999999999999773</c:v>
                      </c:pt>
                      <c:pt idx="811">
                        <c:v>5.3999999999999773</c:v>
                      </c:pt>
                      <c:pt idx="812">
                        <c:v>5.5</c:v>
                      </c:pt>
                      <c:pt idx="813">
                        <c:v>5.5</c:v>
                      </c:pt>
                      <c:pt idx="814">
                        <c:v>5.5</c:v>
                      </c:pt>
                      <c:pt idx="815">
                        <c:v>5.5</c:v>
                      </c:pt>
                      <c:pt idx="816">
                        <c:v>5.5</c:v>
                      </c:pt>
                      <c:pt idx="817">
                        <c:v>5.5</c:v>
                      </c:pt>
                      <c:pt idx="818">
                        <c:v>5.5</c:v>
                      </c:pt>
                      <c:pt idx="819">
                        <c:v>5.5</c:v>
                      </c:pt>
                      <c:pt idx="820">
                        <c:v>5.5</c:v>
                      </c:pt>
                      <c:pt idx="821">
                        <c:v>5.5</c:v>
                      </c:pt>
                      <c:pt idx="822">
                        <c:v>5.5</c:v>
                      </c:pt>
                      <c:pt idx="823">
                        <c:v>5.5</c:v>
                      </c:pt>
                      <c:pt idx="824">
                        <c:v>5.5</c:v>
                      </c:pt>
                      <c:pt idx="825">
                        <c:v>5.5</c:v>
                      </c:pt>
                      <c:pt idx="826">
                        <c:v>5.5</c:v>
                      </c:pt>
                      <c:pt idx="827">
                        <c:v>5.6000000000000227</c:v>
                      </c:pt>
                      <c:pt idx="828">
                        <c:v>5.6000000000000227</c:v>
                      </c:pt>
                      <c:pt idx="829">
                        <c:v>5.6000000000000227</c:v>
                      </c:pt>
                      <c:pt idx="830">
                        <c:v>5.6000000000000227</c:v>
                      </c:pt>
                      <c:pt idx="831">
                        <c:v>5.6000000000000227</c:v>
                      </c:pt>
                      <c:pt idx="832">
                        <c:v>5.6000000000000227</c:v>
                      </c:pt>
                      <c:pt idx="833">
                        <c:v>5.6000000000000227</c:v>
                      </c:pt>
                      <c:pt idx="834">
                        <c:v>5.6000000000000227</c:v>
                      </c:pt>
                      <c:pt idx="835">
                        <c:v>5.6000000000000227</c:v>
                      </c:pt>
                      <c:pt idx="836">
                        <c:v>5.6000000000000227</c:v>
                      </c:pt>
                      <c:pt idx="837">
                        <c:v>5.6000000000000227</c:v>
                      </c:pt>
                      <c:pt idx="838">
                        <c:v>5.6000000000000227</c:v>
                      </c:pt>
                      <c:pt idx="839">
                        <c:v>5.6000000000000227</c:v>
                      </c:pt>
                      <c:pt idx="840">
                        <c:v>5.6000000000000227</c:v>
                      </c:pt>
                      <c:pt idx="841">
                        <c:v>5.6000000000000227</c:v>
                      </c:pt>
                      <c:pt idx="842">
                        <c:v>5.7000000000000455</c:v>
                      </c:pt>
                      <c:pt idx="843">
                        <c:v>5.7000000000000455</c:v>
                      </c:pt>
                      <c:pt idx="844">
                        <c:v>5.7000000000000455</c:v>
                      </c:pt>
                      <c:pt idx="845">
                        <c:v>5.7000000000000455</c:v>
                      </c:pt>
                      <c:pt idx="846">
                        <c:v>5.7000000000000455</c:v>
                      </c:pt>
                      <c:pt idx="847">
                        <c:v>5.7000000000000455</c:v>
                      </c:pt>
                      <c:pt idx="848">
                        <c:v>5.7000000000000455</c:v>
                      </c:pt>
                      <c:pt idx="849">
                        <c:v>5.7000000000000455</c:v>
                      </c:pt>
                      <c:pt idx="850">
                        <c:v>5.7000000000000455</c:v>
                      </c:pt>
                      <c:pt idx="851">
                        <c:v>5.7000000000000455</c:v>
                      </c:pt>
                      <c:pt idx="852">
                        <c:v>5.7000000000000455</c:v>
                      </c:pt>
                      <c:pt idx="853">
                        <c:v>5.7000000000000455</c:v>
                      </c:pt>
                      <c:pt idx="854">
                        <c:v>5.7000000000000455</c:v>
                      </c:pt>
                      <c:pt idx="855">
                        <c:v>5.7000000000000455</c:v>
                      </c:pt>
                      <c:pt idx="856">
                        <c:v>5.7000000000000455</c:v>
                      </c:pt>
                      <c:pt idx="857">
                        <c:v>5.8000000000000682</c:v>
                      </c:pt>
                      <c:pt idx="858">
                        <c:v>5.8000000000000682</c:v>
                      </c:pt>
                      <c:pt idx="859">
                        <c:v>5.8000000000000682</c:v>
                      </c:pt>
                      <c:pt idx="860">
                        <c:v>5.8000000000000682</c:v>
                      </c:pt>
                      <c:pt idx="861">
                        <c:v>5.8000000000000682</c:v>
                      </c:pt>
                      <c:pt idx="862">
                        <c:v>5.8000000000000682</c:v>
                      </c:pt>
                      <c:pt idx="863">
                        <c:v>5.8000000000000682</c:v>
                      </c:pt>
                      <c:pt idx="864">
                        <c:v>5.8000000000000682</c:v>
                      </c:pt>
                      <c:pt idx="865">
                        <c:v>5.8000000000000682</c:v>
                      </c:pt>
                      <c:pt idx="866">
                        <c:v>5.8000000000000682</c:v>
                      </c:pt>
                      <c:pt idx="867">
                        <c:v>5.8000000000000682</c:v>
                      </c:pt>
                      <c:pt idx="868">
                        <c:v>5.8000000000000682</c:v>
                      </c:pt>
                      <c:pt idx="869">
                        <c:v>5.8000000000000682</c:v>
                      </c:pt>
                      <c:pt idx="870">
                        <c:v>5.8000000000000682</c:v>
                      </c:pt>
                      <c:pt idx="871">
                        <c:v>5.8000000000000682</c:v>
                      </c:pt>
                      <c:pt idx="872">
                        <c:v>5.8999999999999773</c:v>
                      </c:pt>
                      <c:pt idx="873">
                        <c:v>5.8999999999999773</c:v>
                      </c:pt>
                      <c:pt idx="874">
                        <c:v>5.8999999999999773</c:v>
                      </c:pt>
                      <c:pt idx="875">
                        <c:v>5.8999999999999773</c:v>
                      </c:pt>
                      <c:pt idx="876">
                        <c:v>5.8999999999999773</c:v>
                      </c:pt>
                      <c:pt idx="877">
                        <c:v>5.8999999999999773</c:v>
                      </c:pt>
                      <c:pt idx="878">
                        <c:v>5.8999999999999773</c:v>
                      </c:pt>
                      <c:pt idx="879">
                        <c:v>5.8999999999999773</c:v>
                      </c:pt>
                      <c:pt idx="880">
                        <c:v>5.8999999999999773</c:v>
                      </c:pt>
                      <c:pt idx="881">
                        <c:v>5.8999999999999773</c:v>
                      </c:pt>
                      <c:pt idx="882">
                        <c:v>5.8999999999999773</c:v>
                      </c:pt>
                      <c:pt idx="883">
                        <c:v>5.8999999999999773</c:v>
                      </c:pt>
                      <c:pt idx="884">
                        <c:v>5.8999999999999773</c:v>
                      </c:pt>
                      <c:pt idx="885">
                        <c:v>5.8999999999999773</c:v>
                      </c:pt>
                      <c:pt idx="886">
                        <c:v>5.8999999999999773</c:v>
                      </c:pt>
                      <c:pt idx="887">
                        <c:v>6</c:v>
                      </c:pt>
                      <c:pt idx="888">
                        <c:v>6</c:v>
                      </c:pt>
                      <c:pt idx="889">
                        <c:v>6</c:v>
                      </c:pt>
                      <c:pt idx="890">
                        <c:v>6</c:v>
                      </c:pt>
                      <c:pt idx="891">
                        <c:v>6</c:v>
                      </c:pt>
                      <c:pt idx="892">
                        <c:v>6</c:v>
                      </c:pt>
                      <c:pt idx="893">
                        <c:v>6</c:v>
                      </c:pt>
                      <c:pt idx="894">
                        <c:v>6</c:v>
                      </c:pt>
                      <c:pt idx="895">
                        <c:v>6</c:v>
                      </c:pt>
                      <c:pt idx="896">
                        <c:v>6</c:v>
                      </c:pt>
                      <c:pt idx="897">
                        <c:v>6</c:v>
                      </c:pt>
                      <c:pt idx="898">
                        <c:v>6</c:v>
                      </c:pt>
                      <c:pt idx="899">
                        <c:v>6</c:v>
                      </c:pt>
                      <c:pt idx="900">
                        <c:v>6</c:v>
                      </c:pt>
                      <c:pt idx="901">
                        <c:v>6.1000000000000227</c:v>
                      </c:pt>
                      <c:pt idx="902">
                        <c:v>6.1000000000000227</c:v>
                      </c:pt>
                      <c:pt idx="903">
                        <c:v>6.1000000000000227</c:v>
                      </c:pt>
                      <c:pt idx="904">
                        <c:v>6.1000000000000227</c:v>
                      </c:pt>
                      <c:pt idx="905">
                        <c:v>6.1000000000000227</c:v>
                      </c:pt>
                      <c:pt idx="906">
                        <c:v>6.1000000000000227</c:v>
                      </c:pt>
                      <c:pt idx="907">
                        <c:v>6.1000000000000227</c:v>
                      </c:pt>
                      <c:pt idx="908">
                        <c:v>6.1000000000000227</c:v>
                      </c:pt>
                      <c:pt idx="909">
                        <c:v>6.1000000000000227</c:v>
                      </c:pt>
                      <c:pt idx="910">
                        <c:v>6.1000000000000227</c:v>
                      </c:pt>
                      <c:pt idx="911">
                        <c:v>6.1000000000000227</c:v>
                      </c:pt>
                      <c:pt idx="912">
                        <c:v>6.1000000000000227</c:v>
                      </c:pt>
                      <c:pt idx="913">
                        <c:v>6.1000000000000227</c:v>
                      </c:pt>
                      <c:pt idx="914">
                        <c:v>6.1000000000000227</c:v>
                      </c:pt>
                      <c:pt idx="915">
                        <c:v>6.1000000000000227</c:v>
                      </c:pt>
                      <c:pt idx="916">
                        <c:v>6.2000000000000455</c:v>
                      </c:pt>
                      <c:pt idx="917">
                        <c:v>6.2000000000000455</c:v>
                      </c:pt>
                      <c:pt idx="918">
                        <c:v>6.2000000000000455</c:v>
                      </c:pt>
                      <c:pt idx="919">
                        <c:v>6.2000000000000455</c:v>
                      </c:pt>
                      <c:pt idx="920">
                        <c:v>6.2000000000000455</c:v>
                      </c:pt>
                      <c:pt idx="921">
                        <c:v>6.2000000000000455</c:v>
                      </c:pt>
                      <c:pt idx="922">
                        <c:v>6.2000000000000455</c:v>
                      </c:pt>
                      <c:pt idx="923">
                        <c:v>6.2000000000000455</c:v>
                      </c:pt>
                      <c:pt idx="924">
                        <c:v>6.2000000000000455</c:v>
                      </c:pt>
                      <c:pt idx="925">
                        <c:v>6.2000000000000455</c:v>
                      </c:pt>
                      <c:pt idx="926">
                        <c:v>6.2000000000000455</c:v>
                      </c:pt>
                      <c:pt idx="927">
                        <c:v>6.2000000000000455</c:v>
                      </c:pt>
                      <c:pt idx="928">
                        <c:v>6.2000000000000455</c:v>
                      </c:pt>
                      <c:pt idx="929">
                        <c:v>6.2000000000000455</c:v>
                      </c:pt>
                      <c:pt idx="930">
                        <c:v>6.2000000000000455</c:v>
                      </c:pt>
                      <c:pt idx="931">
                        <c:v>6.3000000000000682</c:v>
                      </c:pt>
                      <c:pt idx="932">
                        <c:v>6.3000000000000682</c:v>
                      </c:pt>
                      <c:pt idx="933">
                        <c:v>6.3000000000000682</c:v>
                      </c:pt>
                      <c:pt idx="934">
                        <c:v>6.3000000000000682</c:v>
                      </c:pt>
                      <c:pt idx="935">
                        <c:v>6.3000000000000682</c:v>
                      </c:pt>
                      <c:pt idx="936">
                        <c:v>6.3000000000000682</c:v>
                      </c:pt>
                      <c:pt idx="937">
                        <c:v>6.3000000000000682</c:v>
                      </c:pt>
                      <c:pt idx="938">
                        <c:v>6.3000000000000682</c:v>
                      </c:pt>
                      <c:pt idx="939">
                        <c:v>6.3000000000000682</c:v>
                      </c:pt>
                      <c:pt idx="940">
                        <c:v>6.3000000000000682</c:v>
                      </c:pt>
                      <c:pt idx="941">
                        <c:v>6.3000000000000682</c:v>
                      </c:pt>
                      <c:pt idx="942">
                        <c:v>6.3000000000000682</c:v>
                      </c:pt>
                      <c:pt idx="943">
                        <c:v>6.3000000000000682</c:v>
                      </c:pt>
                      <c:pt idx="944">
                        <c:v>6.3000000000000682</c:v>
                      </c:pt>
                      <c:pt idx="945">
                        <c:v>6.3000000000000682</c:v>
                      </c:pt>
                      <c:pt idx="946">
                        <c:v>6.3999999999999773</c:v>
                      </c:pt>
                      <c:pt idx="947">
                        <c:v>6.3999999999999773</c:v>
                      </c:pt>
                      <c:pt idx="948">
                        <c:v>6.3999999999999773</c:v>
                      </c:pt>
                      <c:pt idx="949">
                        <c:v>6.3999999999999773</c:v>
                      </c:pt>
                      <c:pt idx="950">
                        <c:v>6.3999999999999773</c:v>
                      </c:pt>
                      <c:pt idx="951">
                        <c:v>6.3999999999999773</c:v>
                      </c:pt>
                      <c:pt idx="952">
                        <c:v>6.3999999999999773</c:v>
                      </c:pt>
                      <c:pt idx="953">
                        <c:v>6.3999999999999773</c:v>
                      </c:pt>
                      <c:pt idx="954">
                        <c:v>6.3999999999999773</c:v>
                      </c:pt>
                      <c:pt idx="955">
                        <c:v>6.3999999999999773</c:v>
                      </c:pt>
                      <c:pt idx="956">
                        <c:v>6.3999999999999773</c:v>
                      </c:pt>
                      <c:pt idx="957">
                        <c:v>6.3999999999999773</c:v>
                      </c:pt>
                      <c:pt idx="958">
                        <c:v>6.3999999999999773</c:v>
                      </c:pt>
                      <c:pt idx="959">
                        <c:v>6.3999999999999773</c:v>
                      </c:pt>
                      <c:pt idx="960">
                        <c:v>6.3999999999999773</c:v>
                      </c:pt>
                      <c:pt idx="961">
                        <c:v>6.5</c:v>
                      </c:pt>
                      <c:pt idx="962">
                        <c:v>6.5</c:v>
                      </c:pt>
                      <c:pt idx="963">
                        <c:v>6.5</c:v>
                      </c:pt>
                      <c:pt idx="964">
                        <c:v>6.5</c:v>
                      </c:pt>
                      <c:pt idx="965">
                        <c:v>6.5</c:v>
                      </c:pt>
                      <c:pt idx="966">
                        <c:v>6.5</c:v>
                      </c:pt>
                      <c:pt idx="967">
                        <c:v>6.5</c:v>
                      </c:pt>
                      <c:pt idx="968">
                        <c:v>6.5</c:v>
                      </c:pt>
                      <c:pt idx="969">
                        <c:v>6.5</c:v>
                      </c:pt>
                      <c:pt idx="970">
                        <c:v>6.5</c:v>
                      </c:pt>
                      <c:pt idx="971">
                        <c:v>6.5</c:v>
                      </c:pt>
                      <c:pt idx="972">
                        <c:v>6.5</c:v>
                      </c:pt>
                      <c:pt idx="973">
                        <c:v>6.5</c:v>
                      </c:pt>
                      <c:pt idx="974">
                        <c:v>6.5</c:v>
                      </c:pt>
                      <c:pt idx="975">
                        <c:v>6.5</c:v>
                      </c:pt>
                      <c:pt idx="976">
                        <c:v>6.6000000000000227</c:v>
                      </c:pt>
                      <c:pt idx="977">
                        <c:v>6.6000000000000227</c:v>
                      </c:pt>
                      <c:pt idx="978">
                        <c:v>6.6000000000000227</c:v>
                      </c:pt>
                      <c:pt idx="979">
                        <c:v>6.6000000000000227</c:v>
                      </c:pt>
                      <c:pt idx="980">
                        <c:v>6.6000000000000227</c:v>
                      </c:pt>
                      <c:pt idx="981">
                        <c:v>6.6000000000000227</c:v>
                      </c:pt>
                      <c:pt idx="982">
                        <c:v>6.6000000000000227</c:v>
                      </c:pt>
                      <c:pt idx="983">
                        <c:v>6.6000000000000227</c:v>
                      </c:pt>
                      <c:pt idx="984">
                        <c:v>6.6000000000000227</c:v>
                      </c:pt>
                      <c:pt idx="985">
                        <c:v>6.6000000000000227</c:v>
                      </c:pt>
                      <c:pt idx="986">
                        <c:v>6.6000000000000227</c:v>
                      </c:pt>
                      <c:pt idx="987">
                        <c:v>6.6000000000000227</c:v>
                      </c:pt>
                      <c:pt idx="988">
                        <c:v>6.6000000000000227</c:v>
                      </c:pt>
                      <c:pt idx="989">
                        <c:v>6.6000000000000227</c:v>
                      </c:pt>
                      <c:pt idx="990">
                        <c:v>6.6000000000000227</c:v>
                      </c:pt>
                      <c:pt idx="991">
                        <c:v>6.7000000000000455</c:v>
                      </c:pt>
                      <c:pt idx="992">
                        <c:v>6.7000000000000455</c:v>
                      </c:pt>
                      <c:pt idx="993">
                        <c:v>6.7000000000000455</c:v>
                      </c:pt>
                      <c:pt idx="994">
                        <c:v>6.7000000000000455</c:v>
                      </c:pt>
                      <c:pt idx="995">
                        <c:v>6.7000000000000455</c:v>
                      </c:pt>
                      <c:pt idx="996">
                        <c:v>6.7000000000000455</c:v>
                      </c:pt>
                      <c:pt idx="997">
                        <c:v>6.7000000000000455</c:v>
                      </c:pt>
                      <c:pt idx="998">
                        <c:v>6.7000000000000455</c:v>
                      </c:pt>
                      <c:pt idx="999">
                        <c:v>6.7000000000000455</c:v>
                      </c:pt>
                      <c:pt idx="1000">
                        <c:v>6.7000000000000455</c:v>
                      </c:pt>
                      <c:pt idx="1001">
                        <c:v>6.7000000000000455</c:v>
                      </c:pt>
                      <c:pt idx="1002">
                        <c:v>6.7000000000000455</c:v>
                      </c:pt>
                      <c:pt idx="1003">
                        <c:v>6.7000000000000455</c:v>
                      </c:pt>
                      <c:pt idx="1004">
                        <c:v>6.7000000000000455</c:v>
                      </c:pt>
                      <c:pt idx="1005">
                        <c:v>6.7000000000000455</c:v>
                      </c:pt>
                      <c:pt idx="1006">
                        <c:v>6.8000000000000682</c:v>
                      </c:pt>
                      <c:pt idx="1007">
                        <c:v>6.8000000000000682</c:v>
                      </c:pt>
                      <c:pt idx="1008">
                        <c:v>6.8000000000000682</c:v>
                      </c:pt>
                      <c:pt idx="1009">
                        <c:v>11.399999999999977</c:v>
                      </c:pt>
                      <c:pt idx="1010">
                        <c:v>16.300000000000068</c:v>
                      </c:pt>
                      <c:pt idx="1011">
                        <c:v>20.300000000000068</c:v>
                      </c:pt>
                      <c:pt idx="1012">
                        <c:v>22.700000000000045</c:v>
                      </c:pt>
                      <c:pt idx="1013">
                        <c:v>24.399999999999977</c:v>
                      </c:pt>
                      <c:pt idx="1014">
                        <c:v>26.100000000000023</c:v>
                      </c:pt>
                      <c:pt idx="1015">
                        <c:v>27.800000000000068</c:v>
                      </c:pt>
                      <c:pt idx="1016">
                        <c:v>28.800000000000068</c:v>
                      </c:pt>
                      <c:pt idx="1017">
                        <c:v>28.800000000000068</c:v>
                      </c:pt>
                      <c:pt idx="1018">
                        <c:v>28.800000000000068</c:v>
                      </c:pt>
                      <c:pt idx="1019">
                        <c:v>28.800000000000068</c:v>
                      </c:pt>
                      <c:pt idx="1020">
                        <c:v>28.899999999999977</c:v>
                      </c:pt>
                      <c:pt idx="1021">
                        <c:v>28.899999999999977</c:v>
                      </c:pt>
                      <c:pt idx="1022">
                        <c:v>28.899999999999977</c:v>
                      </c:pt>
                      <c:pt idx="1023">
                        <c:v>28.899999999999977</c:v>
                      </c:pt>
                      <c:pt idx="1024">
                        <c:v>28.899999999999977</c:v>
                      </c:pt>
                      <c:pt idx="1025">
                        <c:v>28.899999999999977</c:v>
                      </c:pt>
                      <c:pt idx="1026">
                        <c:v>28.899999999999977</c:v>
                      </c:pt>
                      <c:pt idx="1027">
                        <c:v>28.899999999999977</c:v>
                      </c:pt>
                      <c:pt idx="1028">
                        <c:v>28.899999999999977</c:v>
                      </c:pt>
                      <c:pt idx="1029">
                        <c:v>28.899999999999977</c:v>
                      </c:pt>
                      <c:pt idx="1030">
                        <c:v>28.899999999999977</c:v>
                      </c:pt>
                      <c:pt idx="1031">
                        <c:v>28.899999999999977</c:v>
                      </c:pt>
                      <c:pt idx="1032">
                        <c:v>29</c:v>
                      </c:pt>
                      <c:pt idx="1033">
                        <c:v>29</c:v>
                      </c:pt>
                      <c:pt idx="1034">
                        <c:v>29</c:v>
                      </c:pt>
                      <c:pt idx="1035">
                        <c:v>29</c:v>
                      </c:pt>
                      <c:pt idx="1036">
                        <c:v>29</c:v>
                      </c:pt>
                      <c:pt idx="1037">
                        <c:v>29</c:v>
                      </c:pt>
                      <c:pt idx="1038">
                        <c:v>29</c:v>
                      </c:pt>
                      <c:pt idx="1039">
                        <c:v>29</c:v>
                      </c:pt>
                      <c:pt idx="1040">
                        <c:v>29</c:v>
                      </c:pt>
                      <c:pt idx="1041">
                        <c:v>29</c:v>
                      </c:pt>
                      <c:pt idx="1042">
                        <c:v>29</c:v>
                      </c:pt>
                      <c:pt idx="1043">
                        <c:v>29.100000000000023</c:v>
                      </c:pt>
                      <c:pt idx="1044">
                        <c:v>29.100000000000023</c:v>
                      </c:pt>
                      <c:pt idx="1045">
                        <c:v>29.100000000000023</c:v>
                      </c:pt>
                      <c:pt idx="1046">
                        <c:v>29.100000000000023</c:v>
                      </c:pt>
                      <c:pt idx="1047">
                        <c:v>29.100000000000023</c:v>
                      </c:pt>
                      <c:pt idx="1048">
                        <c:v>29.100000000000023</c:v>
                      </c:pt>
                      <c:pt idx="1049">
                        <c:v>29.100000000000023</c:v>
                      </c:pt>
                      <c:pt idx="1050">
                        <c:v>29.100000000000023</c:v>
                      </c:pt>
                      <c:pt idx="1051">
                        <c:v>29.100000000000023</c:v>
                      </c:pt>
                      <c:pt idx="1052">
                        <c:v>29.100000000000023</c:v>
                      </c:pt>
                      <c:pt idx="1053">
                        <c:v>29.100000000000023</c:v>
                      </c:pt>
                      <c:pt idx="1054">
                        <c:v>29.100000000000023</c:v>
                      </c:pt>
                      <c:pt idx="1055">
                        <c:v>29.200000000000045</c:v>
                      </c:pt>
                      <c:pt idx="1056">
                        <c:v>29.200000000000045</c:v>
                      </c:pt>
                      <c:pt idx="1057">
                        <c:v>29.200000000000045</c:v>
                      </c:pt>
                      <c:pt idx="1058">
                        <c:v>29.200000000000045</c:v>
                      </c:pt>
                      <c:pt idx="1059">
                        <c:v>29.200000000000045</c:v>
                      </c:pt>
                      <c:pt idx="1060">
                        <c:v>29.200000000000045</c:v>
                      </c:pt>
                      <c:pt idx="1061">
                        <c:v>29.200000000000045</c:v>
                      </c:pt>
                      <c:pt idx="1062">
                        <c:v>29.200000000000045</c:v>
                      </c:pt>
                      <c:pt idx="1063">
                        <c:v>29.200000000000045</c:v>
                      </c:pt>
                      <c:pt idx="1064">
                        <c:v>29.200000000000045</c:v>
                      </c:pt>
                      <c:pt idx="1065">
                        <c:v>29.200000000000045</c:v>
                      </c:pt>
                      <c:pt idx="1066">
                        <c:v>29.300000000000068</c:v>
                      </c:pt>
                      <c:pt idx="1067">
                        <c:v>29.300000000000068</c:v>
                      </c:pt>
                      <c:pt idx="1068">
                        <c:v>29.300000000000068</c:v>
                      </c:pt>
                      <c:pt idx="1069">
                        <c:v>29.300000000000068</c:v>
                      </c:pt>
                      <c:pt idx="1070">
                        <c:v>29.300000000000068</c:v>
                      </c:pt>
                      <c:pt idx="1071">
                        <c:v>29.300000000000068</c:v>
                      </c:pt>
                      <c:pt idx="1072">
                        <c:v>29.300000000000068</c:v>
                      </c:pt>
                      <c:pt idx="1073">
                        <c:v>29.300000000000068</c:v>
                      </c:pt>
                      <c:pt idx="1074">
                        <c:v>29.300000000000068</c:v>
                      </c:pt>
                      <c:pt idx="1075">
                        <c:v>29.300000000000068</c:v>
                      </c:pt>
                      <c:pt idx="1076">
                        <c:v>29.300000000000068</c:v>
                      </c:pt>
                      <c:pt idx="1077">
                        <c:v>29.300000000000068</c:v>
                      </c:pt>
                      <c:pt idx="1078">
                        <c:v>29.399999999999977</c:v>
                      </c:pt>
                      <c:pt idx="1079">
                        <c:v>29.399999999999977</c:v>
                      </c:pt>
                      <c:pt idx="1080">
                        <c:v>29.399999999999977</c:v>
                      </c:pt>
                      <c:pt idx="1081">
                        <c:v>29.399999999999977</c:v>
                      </c:pt>
                      <c:pt idx="1082">
                        <c:v>29.399999999999977</c:v>
                      </c:pt>
                      <c:pt idx="1083">
                        <c:v>29.399999999999977</c:v>
                      </c:pt>
                      <c:pt idx="1084">
                        <c:v>29.399999999999977</c:v>
                      </c:pt>
                      <c:pt idx="1085">
                        <c:v>29.399999999999977</c:v>
                      </c:pt>
                      <c:pt idx="1086">
                        <c:v>29.399999999999977</c:v>
                      </c:pt>
                      <c:pt idx="1087">
                        <c:v>29.399999999999977</c:v>
                      </c:pt>
                      <c:pt idx="1088">
                        <c:v>29.399999999999977</c:v>
                      </c:pt>
                      <c:pt idx="1089">
                        <c:v>29.399999999999977</c:v>
                      </c:pt>
                      <c:pt idx="1090">
                        <c:v>29.5</c:v>
                      </c:pt>
                      <c:pt idx="1091">
                        <c:v>29.5</c:v>
                      </c:pt>
                      <c:pt idx="1092">
                        <c:v>29.5</c:v>
                      </c:pt>
                      <c:pt idx="1093">
                        <c:v>29.5</c:v>
                      </c:pt>
                      <c:pt idx="1094">
                        <c:v>29.5</c:v>
                      </c:pt>
                      <c:pt idx="1095">
                        <c:v>29.5</c:v>
                      </c:pt>
                      <c:pt idx="1096">
                        <c:v>29.5</c:v>
                      </c:pt>
                      <c:pt idx="1097">
                        <c:v>29.5</c:v>
                      </c:pt>
                      <c:pt idx="1098">
                        <c:v>29.5</c:v>
                      </c:pt>
                      <c:pt idx="1099">
                        <c:v>29.5</c:v>
                      </c:pt>
                      <c:pt idx="1100">
                        <c:v>29.5</c:v>
                      </c:pt>
                      <c:pt idx="1101">
                        <c:v>29.600000000000023</c:v>
                      </c:pt>
                      <c:pt idx="1102">
                        <c:v>29.600000000000023</c:v>
                      </c:pt>
                      <c:pt idx="1103">
                        <c:v>29.600000000000023</c:v>
                      </c:pt>
                      <c:pt idx="1104">
                        <c:v>29.600000000000023</c:v>
                      </c:pt>
                      <c:pt idx="1105">
                        <c:v>29.600000000000023</c:v>
                      </c:pt>
                      <c:pt idx="1106">
                        <c:v>29.600000000000023</c:v>
                      </c:pt>
                      <c:pt idx="1107">
                        <c:v>29.600000000000023</c:v>
                      </c:pt>
                      <c:pt idx="1108">
                        <c:v>29.600000000000023</c:v>
                      </c:pt>
                      <c:pt idx="1109">
                        <c:v>29.600000000000023</c:v>
                      </c:pt>
                      <c:pt idx="1110">
                        <c:v>29.600000000000023</c:v>
                      </c:pt>
                      <c:pt idx="1111">
                        <c:v>29.600000000000023</c:v>
                      </c:pt>
                      <c:pt idx="1112">
                        <c:v>29.600000000000023</c:v>
                      </c:pt>
                      <c:pt idx="1113">
                        <c:v>29.700000000000045</c:v>
                      </c:pt>
                      <c:pt idx="1114">
                        <c:v>29.700000000000045</c:v>
                      </c:pt>
                      <c:pt idx="1115">
                        <c:v>29.700000000000045</c:v>
                      </c:pt>
                      <c:pt idx="1116">
                        <c:v>29.700000000000045</c:v>
                      </c:pt>
                      <c:pt idx="1117">
                        <c:v>29.700000000000045</c:v>
                      </c:pt>
                      <c:pt idx="1118">
                        <c:v>29.700000000000045</c:v>
                      </c:pt>
                      <c:pt idx="1119">
                        <c:v>29.700000000000045</c:v>
                      </c:pt>
                      <c:pt idx="1120">
                        <c:v>29.700000000000045</c:v>
                      </c:pt>
                      <c:pt idx="1121">
                        <c:v>29.700000000000045</c:v>
                      </c:pt>
                      <c:pt idx="1122">
                        <c:v>29.700000000000045</c:v>
                      </c:pt>
                      <c:pt idx="1123">
                        <c:v>29.700000000000045</c:v>
                      </c:pt>
                      <c:pt idx="1124">
                        <c:v>29.800000000000068</c:v>
                      </c:pt>
                      <c:pt idx="1125">
                        <c:v>29.800000000000068</c:v>
                      </c:pt>
                      <c:pt idx="1126">
                        <c:v>29.800000000000068</c:v>
                      </c:pt>
                      <c:pt idx="1127">
                        <c:v>29.800000000000068</c:v>
                      </c:pt>
                      <c:pt idx="1128">
                        <c:v>29.800000000000068</c:v>
                      </c:pt>
                      <c:pt idx="1129">
                        <c:v>29.800000000000068</c:v>
                      </c:pt>
                      <c:pt idx="1130">
                        <c:v>29.800000000000068</c:v>
                      </c:pt>
                      <c:pt idx="1131">
                        <c:v>29.800000000000068</c:v>
                      </c:pt>
                      <c:pt idx="1132">
                        <c:v>29.800000000000068</c:v>
                      </c:pt>
                      <c:pt idx="1133">
                        <c:v>29.800000000000068</c:v>
                      </c:pt>
                      <c:pt idx="1134">
                        <c:v>29.800000000000068</c:v>
                      </c:pt>
                      <c:pt idx="1135">
                        <c:v>29.800000000000068</c:v>
                      </c:pt>
                      <c:pt idx="1136">
                        <c:v>29.899999999999977</c:v>
                      </c:pt>
                      <c:pt idx="1137">
                        <c:v>29.899999999999977</c:v>
                      </c:pt>
                      <c:pt idx="1138">
                        <c:v>29.899999999999977</c:v>
                      </c:pt>
                      <c:pt idx="1139">
                        <c:v>29.899999999999977</c:v>
                      </c:pt>
                      <c:pt idx="1140">
                        <c:v>29.899999999999977</c:v>
                      </c:pt>
                      <c:pt idx="1141">
                        <c:v>29.899999999999977</c:v>
                      </c:pt>
                      <c:pt idx="1142">
                        <c:v>29.899999999999977</c:v>
                      </c:pt>
                      <c:pt idx="1143">
                        <c:v>29.899999999999977</c:v>
                      </c:pt>
                      <c:pt idx="1144">
                        <c:v>29.899999999999977</c:v>
                      </c:pt>
                      <c:pt idx="1145">
                        <c:v>29.899999999999977</c:v>
                      </c:pt>
                      <c:pt idx="1146">
                        <c:v>29.899999999999977</c:v>
                      </c:pt>
                      <c:pt idx="1147">
                        <c:v>29.899999999999977</c:v>
                      </c:pt>
                      <c:pt idx="1148">
                        <c:v>30</c:v>
                      </c:pt>
                      <c:pt idx="1149">
                        <c:v>30</c:v>
                      </c:pt>
                      <c:pt idx="1150">
                        <c:v>30</c:v>
                      </c:pt>
                      <c:pt idx="1151">
                        <c:v>30</c:v>
                      </c:pt>
                      <c:pt idx="1152">
                        <c:v>30</c:v>
                      </c:pt>
                      <c:pt idx="1153">
                        <c:v>30</c:v>
                      </c:pt>
                      <c:pt idx="1154">
                        <c:v>30</c:v>
                      </c:pt>
                      <c:pt idx="1155">
                        <c:v>30</c:v>
                      </c:pt>
                      <c:pt idx="1156">
                        <c:v>30</c:v>
                      </c:pt>
                      <c:pt idx="1157">
                        <c:v>30</c:v>
                      </c:pt>
                      <c:pt idx="1158">
                        <c:v>30</c:v>
                      </c:pt>
                      <c:pt idx="1159">
                        <c:v>30.100000000000023</c:v>
                      </c:pt>
                      <c:pt idx="1160">
                        <c:v>30.100000000000023</c:v>
                      </c:pt>
                      <c:pt idx="1161">
                        <c:v>30.100000000000023</c:v>
                      </c:pt>
                      <c:pt idx="1162">
                        <c:v>30.100000000000023</c:v>
                      </c:pt>
                      <c:pt idx="1163">
                        <c:v>30.100000000000023</c:v>
                      </c:pt>
                      <c:pt idx="1164">
                        <c:v>30.100000000000023</c:v>
                      </c:pt>
                      <c:pt idx="1165">
                        <c:v>30.100000000000023</c:v>
                      </c:pt>
                      <c:pt idx="1166">
                        <c:v>30.100000000000023</c:v>
                      </c:pt>
                      <c:pt idx="1167">
                        <c:v>30.100000000000023</c:v>
                      </c:pt>
                      <c:pt idx="1168">
                        <c:v>30.100000000000023</c:v>
                      </c:pt>
                      <c:pt idx="1169">
                        <c:v>30.100000000000023</c:v>
                      </c:pt>
                      <c:pt idx="1170">
                        <c:v>30.100000000000023</c:v>
                      </c:pt>
                      <c:pt idx="1171">
                        <c:v>30.200000000000045</c:v>
                      </c:pt>
                      <c:pt idx="1172">
                        <c:v>30.200000000000045</c:v>
                      </c:pt>
                      <c:pt idx="1173">
                        <c:v>30.200000000000045</c:v>
                      </c:pt>
                      <c:pt idx="1174">
                        <c:v>30.200000000000045</c:v>
                      </c:pt>
                      <c:pt idx="1175">
                        <c:v>30.200000000000045</c:v>
                      </c:pt>
                      <c:pt idx="1176">
                        <c:v>30.200000000000045</c:v>
                      </c:pt>
                      <c:pt idx="1177">
                        <c:v>30.200000000000045</c:v>
                      </c:pt>
                      <c:pt idx="1178">
                        <c:v>30.200000000000045</c:v>
                      </c:pt>
                      <c:pt idx="1179">
                        <c:v>30.200000000000045</c:v>
                      </c:pt>
                      <c:pt idx="1180">
                        <c:v>30.200000000000045</c:v>
                      </c:pt>
                      <c:pt idx="1181">
                        <c:v>30.200000000000045</c:v>
                      </c:pt>
                      <c:pt idx="1182">
                        <c:v>30.300000000000068</c:v>
                      </c:pt>
                      <c:pt idx="1183">
                        <c:v>30.300000000000068</c:v>
                      </c:pt>
                      <c:pt idx="1184">
                        <c:v>30.300000000000068</c:v>
                      </c:pt>
                      <c:pt idx="1185">
                        <c:v>30.300000000000068</c:v>
                      </c:pt>
                      <c:pt idx="1186">
                        <c:v>30.300000000000068</c:v>
                      </c:pt>
                      <c:pt idx="1187">
                        <c:v>30.300000000000068</c:v>
                      </c:pt>
                      <c:pt idx="1188">
                        <c:v>30.300000000000068</c:v>
                      </c:pt>
                      <c:pt idx="1189">
                        <c:v>30.300000000000068</c:v>
                      </c:pt>
                      <c:pt idx="1190">
                        <c:v>30.300000000000068</c:v>
                      </c:pt>
                      <c:pt idx="1191">
                        <c:v>30.300000000000068</c:v>
                      </c:pt>
                      <c:pt idx="1192">
                        <c:v>30.300000000000068</c:v>
                      </c:pt>
                      <c:pt idx="1193">
                        <c:v>30.300000000000068</c:v>
                      </c:pt>
                      <c:pt idx="1194">
                        <c:v>30.399999999999977</c:v>
                      </c:pt>
                      <c:pt idx="1195">
                        <c:v>30.399999999999977</c:v>
                      </c:pt>
                      <c:pt idx="1196">
                        <c:v>30.399999999999977</c:v>
                      </c:pt>
                      <c:pt idx="1197">
                        <c:v>30.399999999999977</c:v>
                      </c:pt>
                      <c:pt idx="1198">
                        <c:v>30.399999999999977</c:v>
                      </c:pt>
                      <c:pt idx="1199">
                        <c:v>30.399999999999977</c:v>
                      </c:pt>
                      <c:pt idx="1200">
                        <c:v>30.399999999999977</c:v>
                      </c:pt>
                      <c:pt idx="1201">
                        <c:v>30.399999999999977</c:v>
                      </c:pt>
                      <c:pt idx="1202">
                        <c:v>30.399999999999977</c:v>
                      </c:pt>
                      <c:pt idx="1203">
                        <c:v>30.399999999999977</c:v>
                      </c:pt>
                      <c:pt idx="1204">
                        <c:v>30.399999999999977</c:v>
                      </c:pt>
                      <c:pt idx="1205">
                        <c:v>30.399999999999977</c:v>
                      </c:pt>
                      <c:pt idx="1206">
                        <c:v>30.5</c:v>
                      </c:pt>
                      <c:pt idx="1207">
                        <c:v>30.5</c:v>
                      </c:pt>
                      <c:pt idx="1208">
                        <c:v>30.5</c:v>
                      </c:pt>
                      <c:pt idx="1209">
                        <c:v>30.5</c:v>
                      </c:pt>
                      <c:pt idx="1210">
                        <c:v>30.5</c:v>
                      </c:pt>
                      <c:pt idx="1211">
                        <c:v>30.5</c:v>
                      </c:pt>
                      <c:pt idx="1212">
                        <c:v>30.5</c:v>
                      </c:pt>
                      <c:pt idx="1213">
                        <c:v>30.5</c:v>
                      </c:pt>
                      <c:pt idx="1214">
                        <c:v>30.5</c:v>
                      </c:pt>
                      <c:pt idx="1215">
                        <c:v>30.5</c:v>
                      </c:pt>
                      <c:pt idx="1216">
                        <c:v>30.5</c:v>
                      </c:pt>
                      <c:pt idx="1217">
                        <c:v>30.600000000000023</c:v>
                      </c:pt>
                      <c:pt idx="1218">
                        <c:v>30.600000000000023</c:v>
                      </c:pt>
                      <c:pt idx="1219">
                        <c:v>30.600000000000023</c:v>
                      </c:pt>
                      <c:pt idx="1220">
                        <c:v>30.600000000000023</c:v>
                      </c:pt>
                      <c:pt idx="1221">
                        <c:v>30.600000000000023</c:v>
                      </c:pt>
                      <c:pt idx="1222">
                        <c:v>30.600000000000023</c:v>
                      </c:pt>
                      <c:pt idx="1223">
                        <c:v>30.600000000000023</c:v>
                      </c:pt>
                      <c:pt idx="1224">
                        <c:v>30.600000000000023</c:v>
                      </c:pt>
                      <c:pt idx="1225">
                        <c:v>30.600000000000023</c:v>
                      </c:pt>
                      <c:pt idx="1226">
                        <c:v>30.600000000000023</c:v>
                      </c:pt>
                      <c:pt idx="1227">
                        <c:v>30.600000000000023</c:v>
                      </c:pt>
                      <c:pt idx="1228">
                        <c:v>30.600000000000023</c:v>
                      </c:pt>
                      <c:pt idx="1229">
                        <c:v>30.700000000000045</c:v>
                      </c:pt>
                      <c:pt idx="1230">
                        <c:v>30.700000000000045</c:v>
                      </c:pt>
                      <c:pt idx="1231">
                        <c:v>30.700000000000045</c:v>
                      </c:pt>
                      <c:pt idx="1232">
                        <c:v>30.700000000000045</c:v>
                      </c:pt>
                      <c:pt idx="1233">
                        <c:v>30.700000000000045</c:v>
                      </c:pt>
                      <c:pt idx="1234">
                        <c:v>30.700000000000045</c:v>
                      </c:pt>
                      <c:pt idx="1235">
                        <c:v>30.700000000000045</c:v>
                      </c:pt>
                      <c:pt idx="1236">
                        <c:v>30.700000000000045</c:v>
                      </c:pt>
                      <c:pt idx="1237">
                        <c:v>30.700000000000045</c:v>
                      </c:pt>
                      <c:pt idx="1238">
                        <c:v>30.700000000000045</c:v>
                      </c:pt>
                      <c:pt idx="1239">
                        <c:v>30.700000000000045</c:v>
                      </c:pt>
                      <c:pt idx="1240">
                        <c:v>30.800000000000068</c:v>
                      </c:pt>
                      <c:pt idx="1241">
                        <c:v>30.800000000000068</c:v>
                      </c:pt>
                      <c:pt idx="1242">
                        <c:v>30.800000000000068</c:v>
                      </c:pt>
                      <c:pt idx="1243">
                        <c:v>30.800000000000068</c:v>
                      </c:pt>
                      <c:pt idx="1244">
                        <c:v>30.800000000000068</c:v>
                      </c:pt>
                      <c:pt idx="1245">
                        <c:v>30.800000000000068</c:v>
                      </c:pt>
                      <c:pt idx="1246">
                        <c:v>30.800000000000068</c:v>
                      </c:pt>
                      <c:pt idx="1247">
                        <c:v>30.800000000000068</c:v>
                      </c:pt>
                      <c:pt idx="1248">
                        <c:v>30.800000000000068</c:v>
                      </c:pt>
                      <c:pt idx="1249">
                        <c:v>30.800000000000068</c:v>
                      </c:pt>
                      <c:pt idx="1250">
                        <c:v>30.800000000000068</c:v>
                      </c:pt>
                      <c:pt idx="1251">
                        <c:v>30.800000000000068</c:v>
                      </c:pt>
                      <c:pt idx="1252">
                        <c:v>30.899999999999977</c:v>
                      </c:pt>
                      <c:pt idx="1253">
                        <c:v>30.899999999999977</c:v>
                      </c:pt>
                      <c:pt idx="1254">
                        <c:v>30.899999999999977</c:v>
                      </c:pt>
                      <c:pt idx="1255">
                        <c:v>30.899999999999977</c:v>
                      </c:pt>
                      <c:pt idx="1256">
                        <c:v>30.899999999999977</c:v>
                      </c:pt>
                      <c:pt idx="1257">
                        <c:v>30.899999999999977</c:v>
                      </c:pt>
                      <c:pt idx="1258">
                        <c:v>30.899999999999977</c:v>
                      </c:pt>
                      <c:pt idx="1259">
                        <c:v>30.899999999999977</c:v>
                      </c:pt>
                      <c:pt idx="1260">
                        <c:v>30.899999999999977</c:v>
                      </c:pt>
                      <c:pt idx="1261">
                        <c:v>30.899999999999977</c:v>
                      </c:pt>
                      <c:pt idx="1262">
                        <c:v>30.899999999999977</c:v>
                      </c:pt>
                      <c:pt idx="1263">
                        <c:v>30.899999999999977</c:v>
                      </c:pt>
                      <c:pt idx="1264">
                        <c:v>31</c:v>
                      </c:pt>
                      <c:pt idx="1265">
                        <c:v>31</c:v>
                      </c:pt>
                      <c:pt idx="1266">
                        <c:v>31</c:v>
                      </c:pt>
                      <c:pt idx="1267">
                        <c:v>31</c:v>
                      </c:pt>
                      <c:pt idx="1268">
                        <c:v>31</c:v>
                      </c:pt>
                      <c:pt idx="1269">
                        <c:v>31</c:v>
                      </c:pt>
                      <c:pt idx="1270">
                        <c:v>31</c:v>
                      </c:pt>
                      <c:pt idx="1271">
                        <c:v>31</c:v>
                      </c:pt>
                      <c:pt idx="1272">
                        <c:v>31</c:v>
                      </c:pt>
                      <c:pt idx="1273">
                        <c:v>31</c:v>
                      </c:pt>
                      <c:pt idx="1274">
                        <c:v>31</c:v>
                      </c:pt>
                      <c:pt idx="1275">
                        <c:v>31.100000000000023</c:v>
                      </c:pt>
                      <c:pt idx="1276">
                        <c:v>31.100000000000023</c:v>
                      </c:pt>
                      <c:pt idx="1277">
                        <c:v>31.100000000000023</c:v>
                      </c:pt>
                      <c:pt idx="1278">
                        <c:v>31.100000000000023</c:v>
                      </c:pt>
                      <c:pt idx="1279">
                        <c:v>31.100000000000023</c:v>
                      </c:pt>
                      <c:pt idx="1280">
                        <c:v>31.100000000000023</c:v>
                      </c:pt>
                      <c:pt idx="1281">
                        <c:v>31.100000000000023</c:v>
                      </c:pt>
                      <c:pt idx="1282">
                        <c:v>31.100000000000023</c:v>
                      </c:pt>
                      <c:pt idx="1283">
                        <c:v>31.100000000000023</c:v>
                      </c:pt>
                      <c:pt idx="1284">
                        <c:v>31.100000000000023</c:v>
                      </c:pt>
                      <c:pt idx="1285">
                        <c:v>31.100000000000023</c:v>
                      </c:pt>
                      <c:pt idx="1286">
                        <c:v>31.100000000000023</c:v>
                      </c:pt>
                      <c:pt idx="1287">
                        <c:v>31.200000000000045</c:v>
                      </c:pt>
                      <c:pt idx="1288">
                        <c:v>31.200000000000045</c:v>
                      </c:pt>
                      <c:pt idx="1289">
                        <c:v>31.200000000000045</c:v>
                      </c:pt>
                      <c:pt idx="1290">
                        <c:v>31.200000000000045</c:v>
                      </c:pt>
                      <c:pt idx="1291">
                        <c:v>31.200000000000045</c:v>
                      </c:pt>
                      <c:pt idx="1292">
                        <c:v>31.200000000000045</c:v>
                      </c:pt>
                      <c:pt idx="1293">
                        <c:v>31.200000000000045</c:v>
                      </c:pt>
                      <c:pt idx="1294">
                        <c:v>31.200000000000045</c:v>
                      </c:pt>
                      <c:pt idx="1295">
                        <c:v>31.200000000000045</c:v>
                      </c:pt>
                      <c:pt idx="1296">
                        <c:v>31.200000000000045</c:v>
                      </c:pt>
                      <c:pt idx="1297">
                        <c:v>31.200000000000045</c:v>
                      </c:pt>
                      <c:pt idx="1298">
                        <c:v>31.300000000000068</c:v>
                      </c:pt>
                      <c:pt idx="1299">
                        <c:v>31.300000000000068</c:v>
                      </c:pt>
                      <c:pt idx="1300">
                        <c:v>31.300000000000068</c:v>
                      </c:pt>
                      <c:pt idx="1301">
                        <c:v>31.300000000000068</c:v>
                      </c:pt>
                      <c:pt idx="1302">
                        <c:v>31.300000000000068</c:v>
                      </c:pt>
                      <c:pt idx="1303">
                        <c:v>31.300000000000068</c:v>
                      </c:pt>
                      <c:pt idx="1304">
                        <c:v>31.300000000000068</c:v>
                      </c:pt>
                      <c:pt idx="1305">
                        <c:v>31.300000000000068</c:v>
                      </c:pt>
                      <c:pt idx="1306">
                        <c:v>31.300000000000068</c:v>
                      </c:pt>
                      <c:pt idx="1307">
                        <c:v>31.300000000000068</c:v>
                      </c:pt>
                      <c:pt idx="1308">
                        <c:v>31.300000000000068</c:v>
                      </c:pt>
                      <c:pt idx="1309">
                        <c:v>31.300000000000068</c:v>
                      </c:pt>
                      <c:pt idx="1310">
                        <c:v>31.399999999999977</c:v>
                      </c:pt>
                      <c:pt idx="1311">
                        <c:v>31.399999999999977</c:v>
                      </c:pt>
                      <c:pt idx="1312">
                        <c:v>31.399999999999977</c:v>
                      </c:pt>
                      <c:pt idx="1313">
                        <c:v>31.399999999999977</c:v>
                      </c:pt>
                      <c:pt idx="1314">
                        <c:v>31.399999999999977</c:v>
                      </c:pt>
                      <c:pt idx="1315">
                        <c:v>31.399999999999977</c:v>
                      </c:pt>
                      <c:pt idx="1316">
                        <c:v>31.399999999999977</c:v>
                      </c:pt>
                      <c:pt idx="1317">
                        <c:v>31.399999999999977</c:v>
                      </c:pt>
                      <c:pt idx="1318">
                        <c:v>31.399999999999977</c:v>
                      </c:pt>
                      <c:pt idx="1319">
                        <c:v>31.399999999999977</c:v>
                      </c:pt>
                      <c:pt idx="1320">
                        <c:v>31.399999999999977</c:v>
                      </c:pt>
                      <c:pt idx="1321">
                        <c:v>31.399999999999977</c:v>
                      </c:pt>
                      <c:pt idx="1322">
                        <c:v>31.5</c:v>
                      </c:pt>
                      <c:pt idx="1323">
                        <c:v>31.5</c:v>
                      </c:pt>
                      <c:pt idx="1324">
                        <c:v>31.5</c:v>
                      </c:pt>
                      <c:pt idx="1325">
                        <c:v>31.5</c:v>
                      </c:pt>
                      <c:pt idx="1326">
                        <c:v>31.5</c:v>
                      </c:pt>
                      <c:pt idx="1327">
                        <c:v>31.5</c:v>
                      </c:pt>
                      <c:pt idx="1328">
                        <c:v>31.5</c:v>
                      </c:pt>
                      <c:pt idx="1329">
                        <c:v>31.5</c:v>
                      </c:pt>
                      <c:pt idx="1330">
                        <c:v>31.5</c:v>
                      </c:pt>
                      <c:pt idx="1331">
                        <c:v>31.5</c:v>
                      </c:pt>
                      <c:pt idx="1332">
                        <c:v>31.5</c:v>
                      </c:pt>
                      <c:pt idx="1333">
                        <c:v>31.600000000000023</c:v>
                      </c:pt>
                      <c:pt idx="1334">
                        <c:v>31.600000000000023</c:v>
                      </c:pt>
                      <c:pt idx="1335">
                        <c:v>31.600000000000023</c:v>
                      </c:pt>
                      <c:pt idx="1336">
                        <c:v>31.600000000000023</c:v>
                      </c:pt>
                      <c:pt idx="1337">
                        <c:v>31.600000000000023</c:v>
                      </c:pt>
                      <c:pt idx="1338">
                        <c:v>31.600000000000023</c:v>
                      </c:pt>
                      <c:pt idx="1339">
                        <c:v>31.600000000000023</c:v>
                      </c:pt>
                      <c:pt idx="1340">
                        <c:v>31.600000000000023</c:v>
                      </c:pt>
                      <c:pt idx="1341">
                        <c:v>31.600000000000023</c:v>
                      </c:pt>
                      <c:pt idx="1342">
                        <c:v>31.600000000000023</c:v>
                      </c:pt>
                      <c:pt idx="1343">
                        <c:v>31.600000000000023</c:v>
                      </c:pt>
                      <c:pt idx="1344">
                        <c:v>31.600000000000023</c:v>
                      </c:pt>
                      <c:pt idx="1345">
                        <c:v>31.700000000000045</c:v>
                      </c:pt>
                      <c:pt idx="1346">
                        <c:v>31.700000000000045</c:v>
                      </c:pt>
                      <c:pt idx="1347">
                        <c:v>31.700000000000045</c:v>
                      </c:pt>
                      <c:pt idx="1348">
                        <c:v>31.700000000000045</c:v>
                      </c:pt>
                      <c:pt idx="1349">
                        <c:v>31.700000000000045</c:v>
                      </c:pt>
                      <c:pt idx="1350">
                        <c:v>31.700000000000045</c:v>
                      </c:pt>
                      <c:pt idx="1351">
                        <c:v>31.700000000000045</c:v>
                      </c:pt>
                      <c:pt idx="1352">
                        <c:v>31.700000000000045</c:v>
                      </c:pt>
                      <c:pt idx="1353">
                        <c:v>31.700000000000045</c:v>
                      </c:pt>
                      <c:pt idx="1354">
                        <c:v>31.700000000000045</c:v>
                      </c:pt>
                      <c:pt idx="1355">
                        <c:v>31.700000000000045</c:v>
                      </c:pt>
                      <c:pt idx="1356">
                        <c:v>31.800000000000068</c:v>
                      </c:pt>
                      <c:pt idx="1357">
                        <c:v>31.800000000000068</c:v>
                      </c:pt>
                      <c:pt idx="1358">
                        <c:v>31.800000000000068</c:v>
                      </c:pt>
                      <c:pt idx="1359">
                        <c:v>31.800000000000068</c:v>
                      </c:pt>
                      <c:pt idx="1360">
                        <c:v>31.800000000000068</c:v>
                      </c:pt>
                      <c:pt idx="1361">
                        <c:v>31.800000000000068</c:v>
                      </c:pt>
                      <c:pt idx="1362">
                        <c:v>31.800000000000068</c:v>
                      </c:pt>
                      <c:pt idx="1363">
                        <c:v>31.800000000000068</c:v>
                      </c:pt>
                      <c:pt idx="1364">
                        <c:v>31.800000000000068</c:v>
                      </c:pt>
                      <c:pt idx="1365">
                        <c:v>31.800000000000068</c:v>
                      </c:pt>
                      <c:pt idx="1366">
                        <c:v>31.800000000000068</c:v>
                      </c:pt>
                      <c:pt idx="1367">
                        <c:v>31.800000000000068</c:v>
                      </c:pt>
                      <c:pt idx="1368">
                        <c:v>31.899999999999977</c:v>
                      </c:pt>
                      <c:pt idx="1369">
                        <c:v>31.899999999999977</c:v>
                      </c:pt>
                      <c:pt idx="1370">
                        <c:v>31.899999999999977</c:v>
                      </c:pt>
                      <c:pt idx="1371">
                        <c:v>31.899999999999977</c:v>
                      </c:pt>
                      <c:pt idx="1372">
                        <c:v>31.899999999999977</c:v>
                      </c:pt>
                      <c:pt idx="1373">
                        <c:v>31.899999999999977</c:v>
                      </c:pt>
                      <c:pt idx="1374">
                        <c:v>31.899999999999977</c:v>
                      </c:pt>
                      <c:pt idx="1375">
                        <c:v>31.899999999999977</c:v>
                      </c:pt>
                      <c:pt idx="1376">
                        <c:v>31.899999999999977</c:v>
                      </c:pt>
                      <c:pt idx="1377">
                        <c:v>31.899999999999977</c:v>
                      </c:pt>
                      <c:pt idx="1378">
                        <c:v>31.899999999999977</c:v>
                      </c:pt>
                      <c:pt idx="1379">
                        <c:v>31.899999999999977</c:v>
                      </c:pt>
                      <c:pt idx="1380">
                        <c:v>32</c:v>
                      </c:pt>
                      <c:pt idx="1381">
                        <c:v>32</c:v>
                      </c:pt>
                      <c:pt idx="1382">
                        <c:v>32</c:v>
                      </c:pt>
                      <c:pt idx="1383">
                        <c:v>32</c:v>
                      </c:pt>
                      <c:pt idx="1384">
                        <c:v>32</c:v>
                      </c:pt>
                      <c:pt idx="1385">
                        <c:v>32</c:v>
                      </c:pt>
                      <c:pt idx="1386">
                        <c:v>32</c:v>
                      </c:pt>
                      <c:pt idx="1387">
                        <c:v>32</c:v>
                      </c:pt>
                      <c:pt idx="1388">
                        <c:v>32</c:v>
                      </c:pt>
                      <c:pt idx="1389">
                        <c:v>32</c:v>
                      </c:pt>
                      <c:pt idx="1390">
                        <c:v>32</c:v>
                      </c:pt>
                      <c:pt idx="1391">
                        <c:v>32.100000000000023</c:v>
                      </c:pt>
                      <c:pt idx="1392">
                        <c:v>32.100000000000023</c:v>
                      </c:pt>
                      <c:pt idx="1393">
                        <c:v>32.100000000000023</c:v>
                      </c:pt>
                      <c:pt idx="1394">
                        <c:v>32.100000000000023</c:v>
                      </c:pt>
                      <c:pt idx="1395">
                        <c:v>32.100000000000023</c:v>
                      </c:pt>
                      <c:pt idx="1396">
                        <c:v>32.100000000000023</c:v>
                      </c:pt>
                      <c:pt idx="1397">
                        <c:v>32.100000000000023</c:v>
                      </c:pt>
                      <c:pt idx="1398">
                        <c:v>32.100000000000023</c:v>
                      </c:pt>
                      <c:pt idx="1399">
                        <c:v>32.100000000000023</c:v>
                      </c:pt>
                      <c:pt idx="1400">
                        <c:v>32.100000000000023</c:v>
                      </c:pt>
                      <c:pt idx="1401">
                        <c:v>32.100000000000023</c:v>
                      </c:pt>
                      <c:pt idx="1402">
                        <c:v>32.100000000000023</c:v>
                      </c:pt>
                      <c:pt idx="1403">
                        <c:v>32.200000000000045</c:v>
                      </c:pt>
                      <c:pt idx="1404">
                        <c:v>32.200000000000045</c:v>
                      </c:pt>
                      <c:pt idx="1405">
                        <c:v>32.200000000000045</c:v>
                      </c:pt>
                      <c:pt idx="1406">
                        <c:v>32.200000000000045</c:v>
                      </c:pt>
                      <c:pt idx="1407">
                        <c:v>32.200000000000045</c:v>
                      </c:pt>
                      <c:pt idx="1408">
                        <c:v>32.200000000000045</c:v>
                      </c:pt>
                      <c:pt idx="1409">
                        <c:v>32.200000000000045</c:v>
                      </c:pt>
                      <c:pt idx="1410">
                        <c:v>32.200000000000045</c:v>
                      </c:pt>
                      <c:pt idx="1411">
                        <c:v>32.200000000000045</c:v>
                      </c:pt>
                      <c:pt idx="1412">
                        <c:v>32.200000000000045</c:v>
                      </c:pt>
                      <c:pt idx="1413">
                        <c:v>32.200000000000045</c:v>
                      </c:pt>
                      <c:pt idx="1414">
                        <c:v>32.300000000000068</c:v>
                      </c:pt>
                      <c:pt idx="1415">
                        <c:v>32.300000000000068</c:v>
                      </c:pt>
                      <c:pt idx="1416">
                        <c:v>32.300000000000068</c:v>
                      </c:pt>
                      <c:pt idx="1417">
                        <c:v>32.300000000000068</c:v>
                      </c:pt>
                      <c:pt idx="1418">
                        <c:v>32.300000000000068</c:v>
                      </c:pt>
                      <c:pt idx="1419">
                        <c:v>32.300000000000068</c:v>
                      </c:pt>
                      <c:pt idx="1420">
                        <c:v>32.300000000000068</c:v>
                      </c:pt>
                      <c:pt idx="1421">
                        <c:v>32.300000000000068</c:v>
                      </c:pt>
                      <c:pt idx="1422">
                        <c:v>32.300000000000068</c:v>
                      </c:pt>
                      <c:pt idx="1423">
                        <c:v>32.300000000000068</c:v>
                      </c:pt>
                      <c:pt idx="1424">
                        <c:v>32.300000000000068</c:v>
                      </c:pt>
                      <c:pt idx="1425">
                        <c:v>32.300000000000068</c:v>
                      </c:pt>
                      <c:pt idx="1426">
                        <c:v>32.399999999999977</c:v>
                      </c:pt>
                      <c:pt idx="1427">
                        <c:v>32.399999999999977</c:v>
                      </c:pt>
                      <c:pt idx="1428">
                        <c:v>32.399999999999977</c:v>
                      </c:pt>
                      <c:pt idx="1429">
                        <c:v>32.399999999999977</c:v>
                      </c:pt>
                      <c:pt idx="1430">
                        <c:v>32.399999999999977</c:v>
                      </c:pt>
                      <c:pt idx="1431">
                        <c:v>32.399999999999977</c:v>
                      </c:pt>
                      <c:pt idx="1432">
                        <c:v>32.399999999999977</c:v>
                      </c:pt>
                      <c:pt idx="1433">
                        <c:v>32.399999999999977</c:v>
                      </c:pt>
                      <c:pt idx="1434">
                        <c:v>32.399999999999977</c:v>
                      </c:pt>
                      <c:pt idx="1435">
                        <c:v>32.399999999999977</c:v>
                      </c:pt>
                      <c:pt idx="1436">
                        <c:v>32.399999999999977</c:v>
                      </c:pt>
                      <c:pt idx="1437">
                        <c:v>32.399999999999977</c:v>
                      </c:pt>
                      <c:pt idx="1438">
                        <c:v>32.5</c:v>
                      </c:pt>
                      <c:pt idx="1439">
                        <c:v>32.5</c:v>
                      </c:pt>
                      <c:pt idx="1440">
                        <c:v>32.5</c:v>
                      </c:pt>
                      <c:pt idx="1441">
                        <c:v>32.5</c:v>
                      </c:pt>
                      <c:pt idx="1442">
                        <c:v>32.5</c:v>
                      </c:pt>
                      <c:pt idx="1443">
                        <c:v>32.5</c:v>
                      </c:pt>
                      <c:pt idx="1444">
                        <c:v>32.5</c:v>
                      </c:pt>
                      <c:pt idx="1445">
                        <c:v>32.5</c:v>
                      </c:pt>
                      <c:pt idx="1446">
                        <c:v>32.5</c:v>
                      </c:pt>
                      <c:pt idx="1447">
                        <c:v>32.5</c:v>
                      </c:pt>
                      <c:pt idx="1448">
                        <c:v>32.5</c:v>
                      </c:pt>
                      <c:pt idx="1449">
                        <c:v>32.600000000000023</c:v>
                      </c:pt>
                      <c:pt idx="1450">
                        <c:v>32.600000000000023</c:v>
                      </c:pt>
                      <c:pt idx="1451">
                        <c:v>32.600000000000023</c:v>
                      </c:pt>
                      <c:pt idx="1452">
                        <c:v>32.600000000000023</c:v>
                      </c:pt>
                      <c:pt idx="1453">
                        <c:v>32.600000000000023</c:v>
                      </c:pt>
                      <c:pt idx="1454">
                        <c:v>32.600000000000023</c:v>
                      </c:pt>
                      <c:pt idx="1455">
                        <c:v>32.600000000000023</c:v>
                      </c:pt>
                      <c:pt idx="1456">
                        <c:v>32.600000000000023</c:v>
                      </c:pt>
                      <c:pt idx="1457">
                        <c:v>32.600000000000023</c:v>
                      </c:pt>
                      <c:pt idx="1458">
                        <c:v>32.600000000000023</c:v>
                      </c:pt>
                      <c:pt idx="1459">
                        <c:v>32.600000000000023</c:v>
                      </c:pt>
                      <c:pt idx="1460">
                        <c:v>32.600000000000023</c:v>
                      </c:pt>
                      <c:pt idx="1461">
                        <c:v>32.700000000000045</c:v>
                      </c:pt>
                      <c:pt idx="1462">
                        <c:v>32.700000000000045</c:v>
                      </c:pt>
                      <c:pt idx="1463">
                        <c:v>32.700000000000045</c:v>
                      </c:pt>
                      <c:pt idx="1464">
                        <c:v>32.700000000000045</c:v>
                      </c:pt>
                      <c:pt idx="1465">
                        <c:v>32.700000000000045</c:v>
                      </c:pt>
                      <c:pt idx="1466">
                        <c:v>32.700000000000045</c:v>
                      </c:pt>
                      <c:pt idx="1467">
                        <c:v>32.700000000000045</c:v>
                      </c:pt>
                      <c:pt idx="1468">
                        <c:v>32.700000000000045</c:v>
                      </c:pt>
                      <c:pt idx="1469">
                        <c:v>32.700000000000045</c:v>
                      </c:pt>
                      <c:pt idx="1470">
                        <c:v>32.700000000000045</c:v>
                      </c:pt>
                      <c:pt idx="1471">
                        <c:v>32.700000000000045</c:v>
                      </c:pt>
                      <c:pt idx="1472">
                        <c:v>32.800000000000068</c:v>
                      </c:pt>
                      <c:pt idx="1473">
                        <c:v>32.800000000000068</c:v>
                      </c:pt>
                      <c:pt idx="1474">
                        <c:v>32.800000000000068</c:v>
                      </c:pt>
                      <c:pt idx="1475">
                        <c:v>32.800000000000068</c:v>
                      </c:pt>
                      <c:pt idx="1476">
                        <c:v>32.800000000000068</c:v>
                      </c:pt>
                      <c:pt idx="1477">
                        <c:v>32.800000000000068</c:v>
                      </c:pt>
                      <c:pt idx="1478">
                        <c:v>32.800000000000068</c:v>
                      </c:pt>
                      <c:pt idx="1479">
                        <c:v>32.800000000000068</c:v>
                      </c:pt>
                      <c:pt idx="1480">
                        <c:v>32.800000000000068</c:v>
                      </c:pt>
                      <c:pt idx="1481">
                        <c:v>32.800000000000068</c:v>
                      </c:pt>
                      <c:pt idx="1482">
                        <c:v>32.800000000000068</c:v>
                      </c:pt>
                      <c:pt idx="1483">
                        <c:v>32.800000000000068</c:v>
                      </c:pt>
                      <c:pt idx="1484">
                        <c:v>32.899999999999977</c:v>
                      </c:pt>
                      <c:pt idx="1485">
                        <c:v>32.899999999999977</c:v>
                      </c:pt>
                      <c:pt idx="1486">
                        <c:v>32.899999999999977</c:v>
                      </c:pt>
                      <c:pt idx="1487">
                        <c:v>32.899999999999977</c:v>
                      </c:pt>
                      <c:pt idx="1488">
                        <c:v>32.899999999999977</c:v>
                      </c:pt>
                      <c:pt idx="1489">
                        <c:v>32.899999999999977</c:v>
                      </c:pt>
                      <c:pt idx="1490">
                        <c:v>32.899999999999977</c:v>
                      </c:pt>
                      <c:pt idx="1491">
                        <c:v>32.899999999999977</c:v>
                      </c:pt>
                      <c:pt idx="1492">
                        <c:v>32.899999999999977</c:v>
                      </c:pt>
                      <c:pt idx="1493">
                        <c:v>32.899999999999977</c:v>
                      </c:pt>
                      <c:pt idx="1494">
                        <c:v>32.899999999999977</c:v>
                      </c:pt>
                      <c:pt idx="1495">
                        <c:v>32.899999999999977</c:v>
                      </c:pt>
                      <c:pt idx="1496">
                        <c:v>33</c:v>
                      </c:pt>
                      <c:pt idx="1497">
                        <c:v>33</c:v>
                      </c:pt>
                      <c:pt idx="1498">
                        <c:v>33</c:v>
                      </c:pt>
                      <c:pt idx="1499">
                        <c:v>33</c:v>
                      </c:pt>
                      <c:pt idx="1500">
                        <c:v>33</c:v>
                      </c:pt>
                      <c:pt idx="1501">
                        <c:v>33</c:v>
                      </c:pt>
                      <c:pt idx="1502">
                        <c:v>33</c:v>
                      </c:pt>
                      <c:pt idx="1503">
                        <c:v>33</c:v>
                      </c:pt>
                      <c:pt idx="1504">
                        <c:v>33</c:v>
                      </c:pt>
                      <c:pt idx="1505">
                        <c:v>33</c:v>
                      </c:pt>
                      <c:pt idx="1506">
                        <c:v>33</c:v>
                      </c:pt>
                      <c:pt idx="1507">
                        <c:v>33.100000000000023</c:v>
                      </c:pt>
                      <c:pt idx="1508">
                        <c:v>33.100000000000023</c:v>
                      </c:pt>
                      <c:pt idx="1509">
                        <c:v>33.100000000000023</c:v>
                      </c:pt>
                      <c:pt idx="1510">
                        <c:v>33.100000000000023</c:v>
                      </c:pt>
                      <c:pt idx="1511">
                        <c:v>33.100000000000023</c:v>
                      </c:pt>
                      <c:pt idx="1512">
                        <c:v>33.100000000000023</c:v>
                      </c:pt>
                      <c:pt idx="1513">
                        <c:v>33.100000000000023</c:v>
                      </c:pt>
                      <c:pt idx="1514">
                        <c:v>33.100000000000023</c:v>
                      </c:pt>
                      <c:pt idx="1515">
                        <c:v>33.100000000000023</c:v>
                      </c:pt>
                      <c:pt idx="1516">
                        <c:v>33.100000000000023</c:v>
                      </c:pt>
                      <c:pt idx="1517">
                        <c:v>33.100000000000023</c:v>
                      </c:pt>
                      <c:pt idx="1518">
                        <c:v>33.100000000000023</c:v>
                      </c:pt>
                      <c:pt idx="1519">
                        <c:v>33.200000000000045</c:v>
                      </c:pt>
                      <c:pt idx="1520">
                        <c:v>33.200000000000045</c:v>
                      </c:pt>
                      <c:pt idx="1521">
                        <c:v>33.200000000000045</c:v>
                      </c:pt>
                      <c:pt idx="1522">
                        <c:v>33.200000000000045</c:v>
                      </c:pt>
                      <c:pt idx="1523">
                        <c:v>33.200000000000045</c:v>
                      </c:pt>
                      <c:pt idx="1524">
                        <c:v>33.200000000000045</c:v>
                      </c:pt>
                      <c:pt idx="1525">
                        <c:v>33.200000000000045</c:v>
                      </c:pt>
                      <c:pt idx="1526">
                        <c:v>33.200000000000045</c:v>
                      </c:pt>
                      <c:pt idx="1527">
                        <c:v>33.200000000000045</c:v>
                      </c:pt>
                      <c:pt idx="1528">
                        <c:v>33.200000000000045</c:v>
                      </c:pt>
                      <c:pt idx="1529">
                        <c:v>33.200000000000045</c:v>
                      </c:pt>
                      <c:pt idx="1530">
                        <c:v>33.300000000000068</c:v>
                      </c:pt>
                      <c:pt idx="1531">
                        <c:v>33.300000000000068</c:v>
                      </c:pt>
                      <c:pt idx="1532">
                        <c:v>33.300000000000068</c:v>
                      </c:pt>
                      <c:pt idx="1533">
                        <c:v>33.300000000000068</c:v>
                      </c:pt>
                      <c:pt idx="1534">
                        <c:v>33.300000000000068</c:v>
                      </c:pt>
                      <c:pt idx="1535">
                        <c:v>33.300000000000068</c:v>
                      </c:pt>
                      <c:pt idx="1536">
                        <c:v>33.300000000000068</c:v>
                      </c:pt>
                      <c:pt idx="1537">
                        <c:v>33.300000000000068</c:v>
                      </c:pt>
                      <c:pt idx="1538">
                        <c:v>33.300000000000068</c:v>
                      </c:pt>
                      <c:pt idx="1539">
                        <c:v>33.300000000000068</c:v>
                      </c:pt>
                      <c:pt idx="1540">
                        <c:v>33.300000000000068</c:v>
                      </c:pt>
                      <c:pt idx="1541">
                        <c:v>33.300000000000068</c:v>
                      </c:pt>
                      <c:pt idx="1542">
                        <c:v>33.399999999999977</c:v>
                      </c:pt>
                      <c:pt idx="1543">
                        <c:v>33.399999999999977</c:v>
                      </c:pt>
                      <c:pt idx="1544">
                        <c:v>33.399999999999977</c:v>
                      </c:pt>
                      <c:pt idx="1545">
                        <c:v>33.399999999999977</c:v>
                      </c:pt>
                      <c:pt idx="1546">
                        <c:v>33.399999999999977</c:v>
                      </c:pt>
                      <c:pt idx="1547">
                        <c:v>33.399999999999977</c:v>
                      </c:pt>
                      <c:pt idx="1548">
                        <c:v>33.399999999999977</c:v>
                      </c:pt>
                      <c:pt idx="1549">
                        <c:v>33.399999999999977</c:v>
                      </c:pt>
                      <c:pt idx="1550">
                        <c:v>33.399999999999977</c:v>
                      </c:pt>
                      <c:pt idx="1551">
                        <c:v>33.399999999999977</c:v>
                      </c:pt>
                      <c:pt idx="1552">
                        <c:v>33.399999999999977</c:v>
                      </c:pt>
                      <c:pt idx="1553">
                        <c:v>33.399999999999977</c:v>
                      </c:pt>
                      <c:pt idx="1554">
                        <c:v>33.5</c:v>
                      </c:pt>
                      <c:pt idx="1555">
                        <c:v>33.5</c:v>
                      </c:pt>
                      <c:pt idx="1556">
                        <c:v>33.5</c:v>
                      </c:pt>
                      <c:pt idx="1557">
                        <c:v>33.5</c:v>
                      </c:pt>
                      <c:pt idx="1558">
                        <c:v>33.5</c:v>
                      </c:pt>
                      <c:pt idx="1559">
                        <c:v>33.5</c:v>
                      </c:pt>
                      <c:pt idx="1560">
                        <c:v>33.5</c:v>
                      </c:pt>
                      <c:pt idx="1561">
                        <c:v>33.5</c:v>
                      </c:pt>
                      <c:pt idx="1562">
                        <c:v>33.5</c:v>
                      </c:pt>
                      <c:pt idx="1563">
                        <c:v>33.5</c:v>
                      </c:pt>
                      <c:pt idx="1564">
                        <c:v>33.5</c:v>
                      </c:pt>
                      <c:pt idx="1565">
                        <c:v>33.600000000000023</c:v>
                      </c:pt>
                      <c:pt idx="1566">
                        <c:v>33.600000000000023</c:v>
                      </c:pt>
                      <c:pt idx="1567">
                        <c:v>33.600000000000023</c:v>
                      </c:pt>
                      <c:pt idx="1568">
                        <c:v>33.600000000000023</c:v>
                      </c:pt>
                      <c:pt idx="1569">
                        <c:v>33.600000000000023</c:v>
                      </c:pt>
                      <c:pt idx="1570">
                        <c:v>33.600000000000023</c:v>
                      </c:pt>
                      <c:pt idx="1571">
                        <c:v>33.600000000000023</c:v>
                      </c:pt>
                      <c:pt idx="1572">
                        <c:v>33.600000000000023</c:v>
                      </c:pt>
                      <c:pt idx="1573">
                        <c:v>33.600000000000023</c:v>
                      </c:pt>
                      <c:pt idx="1574">
                        <c:v>33.600000000000023</c:v>
                      </c:pt>
                      <c:pt idx="1575">
                        <c:v>33.600000000000023</c:v>
                      </c:pt>
                      <c:pt idx="1576">
                        <c:v>33.600000000000023</c:v>
                      </c:pt>
                      <c:pt idx="1577">
                        <c:v>33.700000000000045</c:v>
                      </c:pt>
                      <c:pt idx="1578">
                        <c:v>33.700000000000045</c:v>
                      </c:pt>
                      <c:pt idx="1579">
                        <c:v>33.700000000000045</c:v>
                      </c:pt>
                      <c:pt idx="1580">
                        <c:v>33.700000000000045</c:v>
                      </c:pt>
                      <c:pt idx="1581">
                        <c:v>33.700000000000045</c:v>
                      </c:pt>
                      <c:pt idx="1582">
                        <c:v>33.700000000000045</c:v>
                      </c:pt>
                      <c:pt idx="1583">
                        <c:v>33.700000000000045</c:v>
                      </c:pt>
                      <c:pt idx="1584">
                        <c:v>33.700000000000045</c:v>
                      </c:pt>
                      <c:pt idx="1585">
                        <c:v>33.700000000000045</c:v>
                      </c:pt>
                      <c:pt idx="1586">
                        <c:v>33.700000000000045</c:v>
                      </c:pt>
                      <c:pt idx="1587">
                        <c:v>33.700000000000045</c:v>
                      </c:pt>
                      <c:pt idx="1588">
                        <c:v>33.800000000000068</c:v>
                      </c:pt>
                      <c:pt idx="1589">
                        <c:v>33.800000000000068</c:v>
                      </c:pt>
                      <c:pt idx="1590">
                        <c:v>33.800000000000068</c:v>
                      </c:pt>
                      <c:pt idx="1591">
                        <c:v>33.800000000000068</c:v>
                      </c:pt>
                      <c:pt idx="1592">
                        <c:v>33.800000000000068</c:v>
                      </c:pt>
                      <c:pt idx="1593">
                        <c:v>33.800000000000068</c:v>
                      </c:pt>
                      <c:pt idx="1594">
                        <c:v>33.800000000000068</c:v>
                      </c:pt>
                      <c:pt idx="1595">
                        <c:v>33.800000000000068</c:v>
                      </c:pt>
                      <c:pt idx="1596">
                        <c:v>33.800000000000068</c:v>
                      </c:pt>
                      <c:pt idx="1597">
                        <c:v>33.800000000000068</c:v>
                      </c:pt>
                      <c:pt idx="1598">
                        <c:v>33.800000000000068</c:v>
                      </c:pt>
                      <c:pt idx="1599">
                        <c:v>33.800000000000068</c:v>
                      </c:pt>
                      <c:pt idx="1600">
                        <c:v>33.899999999999977</c:v>
                      </c:pt>
                      <c:pt idx="1601">
                        <c:v>33.899999999999977</c:v>
                      </c:pt>
                      <c:pt idx="1602">
                        <c:v>33.899999999999977</c:v>
                      </c:pt>
                      <c:pt idx="1603">
                        <c:v>33.899999999999977</c:v>
                      </c:pt>
                      <c:pt idx="1604">
                        <c:v>33.899999999999977</c:v>
                      </c:pt>
                      <c:pt idx="1605">
                        <c:v>33.899999999999977</c:v>
                      </c:pt>
                      <c:pt idx="1606">
                        <c:v>33.899999999999977</c:v>
                      </c:pt>
                      <c:pt idx="1607">
                        <c:v>33.899999999999977</c:v>
                      </c:pt>
                      <c:pt idx="1608">
                        <c:v>33.899999999999977</c:v>
                      </c:pt>
                      <c:pt idx="1609">
                        <c:v>33.899999999999977</c:v>
                      </c:pt>
                      <c:pt idx="1610">
                        <c:v>33.899999999999977</c:v>
                      </c:pt>
                      <c:pt idx="1611">
                        <c:v>33.899999999999977</c:v>
                      </c:pt>
                      <c:pt idx="1612">
                        <c:v>34</c:v>
                      </c:pt>
                      <c:pt idx="1613">
                        <c:v>34</c:v>
                      </c:pt>
                      <c:pt idx="1614">
                        <c:v>34</c:v>
                      </c:pt>
                      <c:pt idx="1615">
                        <c:v>34</c:v>
                      </c:pt>
                      <c:pt idx="1616">
                        <c:v>34</c:v>
                      </c:pt>
                      <c:pt idx="1617">
                        <c:v>34</c:v>
                      </c:pt>
                      <c:pt idx="1618">
                        <c:v>34</c:v>
                      </c:pt>
                      <c:pt idx="1619">
                        <c:v>34</c:v>
                      </c:pt>
                      <c:pt idx="1620">
                        <c:v>34</c:v>
                      </c:pt>
                      <c:pt idx="1621">
                        <c:v>34</c:v>
                      </c:pt>
                      <c:pt idx="1622">
                        <c:v>34</c:v>
                      </c:pt>
                      <c:pt idx="1623">
                        <c:v>34.100000000000023</c:v>
                      </c:pt>
                      <c:pt idx="1624">
                        <c:v>34.100000000000023</c:v>
                      </c:pt>
                      <c:pt idx="1625">
                        <c:v>34.100000000000023</c:v>
                      </c:pt>
                      <c:pt idx="1626">
                        <c:v>34.100000000000023</c:v>
                      </c:pt>
                      <c:pt idx="1627">
                        <c:v>34.100000000000023</c:v>
                      </c:pt>
                      <c:pt idx="1628">
                        <c:v>34.100000000000023</c:v>
                      </c:pt>
                      <c:pt idx="1629">
                        <c:v>34.100000000000023</c:v>
                      </c:pt>
                      <c:pt idx="1630">
                        <c:v>34.100000000000023</c:v>
                      </c:pt>
                      <c:pt idx="1631">
                        <c:v>34.100000000000023</c:v>
                      </c:pt>
                      <c:pt idx="1632">
                        <c:v>34.100000000000023</c:v>
                      </c:pt>
                      <c:pt idx="1633">
                        <c:v>34.100000000000023</c:v>
                      </c:pt>
                      <c:pt idx="1634">
                        <c:v>34.100000000000023</c:v>
                      </c:pt>
                      <c:pt idx="1635">
                        <c:v>34.200000000000045</c:v>
                      </c:pt>
                      <c:pt idx="1636">
                        <c:v>34.200000000000045</c:v>
                      </c:pt>
                      <c:pt idx="1637">
                        <c:v>34.200000000000045</c:v>
                      </c:pt>
                      <c:pt idx="1638">
                        <c:v>34.200000000000045</c:v>
                      </c:pt>
                      <c:pt idx="1639">
                        <c:v>34.200000000000045</c:v>
                      </c:pt>
                      <c:pt idx="1640">
                        <c:v>34.200000000000045</c:v>
                      </c:pt>
                      <c:pt idx="1641">
                        <c:v>34.200000000000045</c:v>
                      </c:pt>
                      <c:pt idx="1642">
                        <c:v>34.200000000000045</c:v>
                      </c:pt>
                      <c:pt idx="1643">
                        <c:v>34.200000000000045</c:v>
                      </c:pt>
                      <c:pt idx="1644">
                        <c:v>34.200000000000045</c:v>
                      </c:pt>
                      <c:pt idx="1645">
                        <c:v>34.200000000000045</c:v>
                      </c:pt>
                      <c:pt idx="1646">
                        <c:v>34.300000000000068</c:v>
                      </c:pt>
                      <c:pt idx="1647">
                        <c:v>34.300000000000068</c:v>
                      </c:pt>
                      <c:pt idx="1648">
                        <c:v>34.300000000000068</c:v>
                      </c:pt>
                      <c:pt idx="1649">
                        <c:v>34.300000000000068</c:v>
                      </c:pt>
                      <c:pt idx="1650">
                        <c:v>34.300000000000068</c:v>
                      </c:pt>
                      <c:pt idx="1651">
                        <c:v>34.300000000000068</c:v>
                      </c:pt>
                      <c:pt idx="1652">
                        <c:v>34.300000000000068</c:v>
                      </c:pt>
                      <c:pt idx="1653">
                        <c:v>34.300000000000068</c:v>
                      </c:pt>
                      <c:pt idx="1654">
                        <c:v>34.300000000000068</c:v>
                      </c:pt>
                      <c:pt idx="1655">
                        <c:v>34.300000000000068</c:v>
                      </c:pt>
                      <c:pt idx="1656">
                        <c:v>34.300000000000068</c:v>
                      </c:pt>
                      <c:pt idx="1657">
                        <c:v>34.300000000000068</c:v>
                      </c:pt>
                      <c:pt idx="1658">
                        <c:v>34.399999999999977</c:v>
                      </c:pt>
                      <c:pt idx="1659">
                        <c:v>34.399999999999977</c:v>
                      </c:pt>
                      <c:pt idx="1660">
                        <c:v>34.399999999999977</c:v>
                      </c:pt>
                      <c:pt idx="1661">
                        <c:v>34.399999999999977</c:v>
                      </c:pt>
                      <c:pt idx="1662">
                        <c:v>34.399999999999977</c:v>
                      </c:pt>
                      <c:pt idx="1663">
                        <c:v>34.399999999999977</c:v>
                      </c:pt>
                      <c:pt idx="1664">
                        <c:v>34.399999999999977</c:v>
                      </c:pt>
                      <c:pt idx="1665">
                        <c:v>34.399999999999977</c:v>
                      </c:pt>
                      <c:pt idx="1666">
                        <c:v>34.399999999999977</c:v>
                      </c:pt>
                      <c:pt idx="1667">
                        <c:v>34.399999999999977</c:v>
                      </c:pt>
                      <c:pt idx="1668">
                        <c:v>34.399999999999977</c:v>
                      </c:pt>
                      <c:pt idx="1669">
                        <c:v>34.399999999999977</c:v>
                      </c:pt>
                      <c:pt idx="1670">
                        <c:v>34.5</c:v>
                      </c:pt>
                      <c:pt idx="1671">
                        <c:v>34.5</c:v>
                      </c:pt>
                      <c:pt idx="1672">
                        <c:v>34.5</c:v>
                      </c:pt>
                      <c:pt idx="1673">
                        <c:v>34.5</c:v>
                      </c:pt>
                      <c:pt idx="1674">
                        <c:v>34.5</c:v>
                      </c:pt>
                      <c:pt idx="1675">
                        <c:v>34.5</c:v>
                      </c:pt>
                      <c:pt idx="1676">
                        <c:v>34.5</c:v>
                      </c:pt>
                      <c:pt idx="1677">
                        <c:v>34.5</c:v>
                      </c:pt>
                      <c:pt idx="1678">
                        <c:v>34.5</c:v>
                      </c:pt>
                      <c:pt idx="1679">
                        <c:v>34.5</c:v>
                      </c:pt>
                      <c:pt idx="1680">
                        <c:v>34.5</c:v>
                      </c:pt>
                      <c:pt idx="1681">
                        <c:v>34.600000000000023</c:v>
                      </c:pt>
                      <c:pt idx="1682">
                        <c:v>34.600000000000023</c:v>
                      </c:pt>
                      <c:pt idx="1683">
                        <c:v>34.600000000000023</c:v>
                      </c:pt>
                      <c:pt idx="1684">
                        <c:v>34.600000000000023</c:v>
                      </c:pt>
                      <c:pt idx="1685">
                        <c:v>34.600000000000023</c:v>
                      </c:pt>
                      <c:pt idx="1686">
                        <c:v>34.600000000000023</c:v>
                      </c:pt>
                      <c:pt idx="1687">
                        <c:v>34.600000000000023</c:v>
                      </c:pt>
                      <c:pt idx="1688">
                        <c:v>34.600000000000023</c:v>
                      </c:pt>
                      <c:pt idx="1689">
                        <c:v>34.600000000000023</c:v>
                      </c:pt>
                      <c:pt idx="1690">
                        <c:v>34.600000000000023</c:v>
                      </c:pt>
                      <c:pt idx="1691">
                        <c:v>34.600000000000023</c:v>
                      </c:pt>
                      <c:pt idx="1692">
                        <c:v>34.600000000000023</c:v>
                      </c:pt>
                      <c:pt idx="1693">
                        <c:v>34.700000000000045</c:v>
                      </c:pt>
                      <c:pt idx="1694">
                        <c:v>34.700000000000045</c:v>
                      </c:pt>
                      <c:pt idx="1695">
                        <c:v>34.700000000000045</c:v>
                      </c:pt>
                      <c:pt idx="1696">
                        <c:v>34.700000000000045</c:v>
                      </c:pt>
                      <c:pt idx="1697">
                        <c:v>34.700000000000045</c:v>
                      </c:pt>
                      <c:pt idx="1698">
                        <c:v>34.700000000000045</c:v>
                      </c:pt>
                      <c:pt idx="1699">
                        <c:v>34.700000000000045</c:v>
                      </c:pt>
                      <c:pt idx="1700">
                        <c:v>34.700000000000045</c:v>
                      </c:pt>
                      <c:pt idx="1701">
                        <c:v>34.700000000000045</c:v>
                      </c:pt>
                      <c:pt idx="1702">
                        <c:v>34.700000000000045</c:v>
                      </c:pt>
                      <c:pt idx="1703">
                        <c:v>34.700000000000045</c:v>
                      </c:pt>
                      <c:pt idx="1704">
                        <c:v>34.700000000000045</c:v>
                      </c:pt>
                      <c:pt idx="1705">
                        <c:v>34.800000000000068</c:v>
                      </c:pt>
                      <c:pt idx="1706">
                        <c:v>34.800000000000068</c:v>
                      </c:pt>
                      <c:pt idx="1707">
                        <c:v>34.800000000000068</c:v>
                      </c:pt>
                      <c:pt idx="1708">
                        <c:v>34.800000000000068</c:v>
                      </c:pt>
                      <c:pt idx="1709">
                        <c:v>34.800000000000068</c:v>
                      </c:pt>
                      <c:pt idx="1710">
                        <c:v>34.800000000000068</c:v>
                      </c:pt>
                      <c:pt idx="1711">
                        <c:v>34.800000000000068</c:v>
                      </c:pt>
                      <c:pt idx="1712">
                        <c:v>34.800000000000068</c:v>
                      </c:pt>
                      <c:pt idx="1713">
                        <c:v>34.800000000000068</c:v>
                      </c:pt>
                      <c:pt idx="1714">
                        <c:v>34.800000000000068</c:v>
                      </c:pt>
                      <c:pt idx="1715">
                        <c:v>34.800000000000068</c:v>
                      </c:pt>
                      <c:pt idx="1716">
                        <c:v>34.899999999999977</c:v>
                      </c:pt>
                      <c:pt idx="1717">
                        <c:v>34.899999999999977</c:v>
                      </c:pt>
                      <c:pt idx="1718">
                        <c:v>34.899999999999977</c:v>
                      </c:pt>
                      <c:pt idx="1719">
                        <c:v>34.899999999999977</c:v>
                      </c:pt>
                      <c:pt idx="1720">
                        <c:v>34.899999999999977</c:v>
                      </c:pt>
                      <c:pt idx="1721">
                        <c:v>34.899999999999977</c:v>
                      </c:pt>
                      <c:pt idx="1722">
                        <c:v>34.899999999999977</c:v>
                      </c:pt>
                      <c:pt idx="1723">
                        <c:v>34.899999999999977</c:v>
                      </c:pt>
                      <c:pt idx="1724">
                        <c:v>34.899999999999977</c:v>
                      </c:pt>
                      <c:pt idx="1725">
                        <c:v>34.899999999999977</c:v>
                      </c:pt>
                      <c:pt idx="1726">
                        <c:v>34.899999999999977</c:v>
                      </c:pt>
                      <c:pt idx="1727">
                        <c:v>34.899999999999977</c:v>
                      </c:pt>
                      <c:pt idx="1728">
                        <c:v>35</c:v>
                      </c:pt>
                      <c:pt idx="1729">
                        <c:v>35</c:v>
                      </c:pt>
                      <c:pt idx="1730">
                        <c:v>35</c:v>
                      </c:pt>
                      <c:pt idx="1731">
                        <c:v>35</c:v>
                      </c:pt>
                      <c:pt idx="1732">
                        <c:v>35</c:v>
                      </c:pt>
                      <c:pt idx="1733">
                        <c:v>35</c:v>
                      </c:pt>
                      <c:pt idx="1734">
                        <c:v>35</c:v>
                      </c:pt>
                      <c:pt idx="1735">
                        <c:v>35</c:v>
                      </c:pt>
                      <c:pt idx="1736">
                        <c:v>35</c:v>
                      </c:pt>
                      <c:pt idx="1737">
                        <c:v>35</c:v>
                      </c:pt>
                      <c:pt idx="1738">
                        <c:v>35</c:v>
                      </c:pt>
                      <c:pt idx="1739">
                        <c:v>35.100000000000023</c:v>
                      </c:pt>
                      <c:pt idx="1740">
                        <c:v>35.100000000000023</c:v>
                      </c:pt>
                      <c:pt idx="1741">
                        <c:v>35.100000000000023</c:v>
                      </c:pt>
                      <c:pt idx="1742">
                        <c:v>35.100000000000023</c:v>
                      </c:pt>
                      <c:pt idx="1743">
                        <c:v>35.100000000000023</c:v>
                      </c:pt>
                      <c:pt idx="1744">
                        <c:v>35.100000000000023</c:v>
                      </c:pt>
                      <c:pt idx="1745">
                        <c:v>35.100000000000023</c:v>
                      </c:pt>
                      <c:pt idx="1746">
                        <c:v>35.100000000000023</c:v>
                      </c:pt>
                      <c:pt idx="1747">
                        <c:v>35.100000000000023</c:v>
                      </c:pt>
                      <c:pt idx="1748">
                        <c:v>35.100000000000023</c:v>
                      </c:pt>
                      <c:pt idx="1749">
                        <c:v>35.100000000000023</c:v>
                      </c:pt>
                      <c:pt idx="1750">
                        <c:v>35.100000000000023</c:v>
                      </c:pt>
                      <c:pt idx="1751">
                        <c:v>35.200000000000045</c:v>
                      </c:pt>
                      <c:pt idx="1752">
                        <c:v>35.200000000000045</c:v>
                      </c:pt>
                      <c:pt idx="1753">
                        <c:v>35.200000000000045</c:v>
                      </c:pt>
                      <c:pt idx="1754">
                        <c:v>35.200000000000045</c:v>
                      </c:pt>
                      <c:pt idx="1755">
                        <c:v>35.200000000000045</c:v>
                      </c:pt>
                      <c:pt idx="1756">
                        <c:v>35.200000000000045</c:v>
                      </c:pt>
                      <c:pt idx="1757">
                        <c:v>35.200000000000045</c:v>
                      </c:pt>
                      <c:pt idx="1758">
                        <c:v>35.200000000000045</c:v>
                      </c:pt>
                      <c:pt idx="1759">
                        <c:v>35.200000000000045</c:v>
                      </c:pt>
                      <c:pt idx="1760">
                        <c:v>35.200000000000045</c:v>
                      </c:pt>
                      <c:pt idx="1761">
                        <c:v>35.200000000000045</c:v>
                      </c:pt>
                      <c:pt idx="1762">
                        <c:v>35.200000000000045</c:v>
                      </c:pt>
                      <c:pt idx="1763">
                        <c:v>35.300000000000068</c:v>
                      </c:pt>
                      <c:pt idx="1764">
                        <c:v>35.300000000000068</c:v>
                      </c:pt>
                      <c:pt idx="1765">
                        <c:v>35.300000000000068</c:v>
                      </c:pt>
                      <c:pt idx="1766">
                        <c:v>35.300000000000068</c:v>
                      </c:pt>
                      <c:pt idx="1767">
                        <c:v>35.300000000000068</c:v>
                      </c:pt>
                      <c:pt idx="1768">
                        <c:v>35.300000000000068</c:v>
                      </c:pt>
                      <c:pt idx="1769">
                        <c:v>35.300000000000068</c:v>
                      </c:pt>
                      <c:pt idx="1770">
                        <c:v>35.300000000000068</c:v>
                      </c:pt>
                      <c:pt idx="1771">
                        <c:v>35.300000000000068</c:v>
                      </c:pt>
                      <c:pt idx="1772">
                        <c:v>35.300000000000068</c:v>
                      </c:pt>
                      <c:pt idx="1773">
                        <c:v>35.300000000000068</c:v>
                      </c:pt>
                      <c:pt idx="1774">
                        <c:v>35.399999999999977</c:v>
                      </c:pt>
                      <c:pt idx="1775">
                        <c:v>35.399999999999977</c:v>
                      </c:pt>
                      <c:pt idx="1776">
                        <c:v>35.399999999999977</c:v>
                      </c:pt>
                      <c:pt idx="1777">
                        <c:v>35.399999999999977</c:v>
                      </c:pt>
                      <c:pt idx="1778">
                        <c:v>35.399999999999977</c:v>
                      </c:pt>
                      <c:pt idx="1779">
                        <c:v>35.399999999999977</c:v>
                      </c:pt>
                      <c:pt idx="1780">
                        <c:v>35.399999999999977</c:v>
                      </c:pt>
                      <c:pt idx="1781">
                        <c:v>35.399999999999977</c:v>
                      </c:pt>
                      <c:pt idx="1782">
                        <c:v>35.399999999999977</c:v>
                      </c:pt>
                      <c:pt idx="1783">
                        <c:v>35.399999999999977</c:v>
                      </c:pt>
                      <c:pt idx="1784">
                        <c:v>35.399999999999977</c:v>
                      </c:pt>
                      <c:pt idx="1785">
                        <c:v>35.399999999999977</c:v>
                      </c:pt>
                      <c:pt idx="1786">
                        <c:v>35.5</c:v>
                      </c:pt>
                      <c:pt idx="1787">
                        <c:v>35.5</c:v>
                      </c:pt>
                      <c:pt idx="1788">
                        <c:v>35.5</c:v>
                      </c:pt>
                      <c:pt idx="1789">
                        <c:v>35.5</c:v>
                      </c:pt>
                      <c:pt idx="1790">
                        <c:v>35.5</c:v>
                      </c:pt>
                      <c:pt idx="1791">
                        <c:v>35.5</c:v>
                      </c:pt>
                      <c:pt idx="1792">
                        <c:v>35.5</c:v>
                      </c:pt>
                      <c:pt idx="1793">
                        <c:v>35.5</c:v>
                      </c:pt>
                      <c:pt idx="1794">
                        <c:v>35.5</c:v>
                      </c:pt>
                      <c:pt idx="1795">
                        <c:v>35.5</c:v>
                      </c:pt>
                      <c:pt idx="1796">
                        <c:v>35.5</c:v>
                      </c:pt>
                      <c:pt idx="1797">
                        <c:v>35.600000000000023</c:v>
                      </c:pt>
                      <c:pt idx="1798">
                        <c:v>35.600000000000023</c:v>
                      </c:pt>
                      <c:pt idx="1799">
                        <c:v>35.600000000000023</c:v>
                      </c:pt>
                      <c:pt idx="1800">
                        <c:v>35.600000000000023</c:v>
                      </c:pt>
                      <c:pt idx="1801">
                        <c:v>35.600000000000023</c:v>
                      </c:pt>
                      <c:pt idx="1802">
                        <c:v>35.600000000000023</c:v>
                      </c:pt>
                      <c:pt idx="1803">
                        <c:v>35.600000000000023</c:v>
                      </c:pt>
                      <c:pt idx="1804">
                        <c:v>35.600000000000023</c:v>
                      </c:pt>
                      <c:pt idx="1805">
                        <c:v>35.600000000000023</c:v>
                      </c:pt>
                      <c:pt idx="1806">
                        <c:v>35.600000000000023</c:v>
                      </c:pt>
                      <c:pt idx="1807">
                        <c:v>35.600000000000023</c:v>
                      </c:pt>
                      <c:pt idx="1808">
                        <c:v>35.600000000000023</c:v>
                      </c:pt>
                      <c:pt idx="1809">
                        <c:v>35.700000000000045</c:v>
                      </c:pt>
                      <c:pt idx="1810">
                        <c:v>35.700000000000045</c:v>
                      </c:pt>
                      <c:pt idx="1811">
                        <c:v>35.700000000000045</c:v>
                      </c:pt>
                      <c:pt idx="1812">
                        <c:v>35.700000000000045</c:v>
                      </c:pt>
                      <c:pt idx="1813">
                        <c:v>35.700000000000045</c:v>
                      </c:pt>
                      <c:pt idx="1814">
                        <c:v>35.700000000000045</c:v>
                      </c:pt>
                      <c:pt idx="1815">
                        <c:v>35.700000000000045</c:v>
                      </c:pt>
                      <c:pt idx="1816">
                        <c:v>35.700000000000045</c:v>
                      </c:pt>
                      <c:pt idx="1817">
                        <c:v>35.700000000000045</c:v>
                      </c:pt>
                      <c:pt idx="1818">
                        <c:v>35.700000000000045</c:v>
                      </c:pt>
                      <c:pt idx="1819">
                        <c:v>35.700000000000045</c:v>
                      </c:pt>
                      <c:pt idx="1820">
                        <c:v>35.700000000000045</c:v>
                      </c:pt>
                      <c:pt idx="1821">
                        <c:v>35.800000000000068</c:v>
                      </c:pt>
                      <c:pt idx="1822">
                        <c:v>35.800000000000068</c:v>
                      </c:pt>
                      <c:pt idx="1823">
                        <c:v>35.800000000000068</c:v>
                      </c:pt>
                      <c:pt idx="1824">
                        <c:v>35.800000000000068</c:v>
                      </c:pt>
                      <c:pt idx="1825">
                        <c:v>35.800000000000068</c:v>
                      </c:pt>
                      <c:pt idx="1826">
                        <c:v>35.800000000000068</c:v>
                      </c:pt>
                      <c:pt idx="1827">
                        <c:v>35.800000000000068</c:v>
                      </c:pt>
                      <c:pt idx="1828">
                        <c:v>35.800000000000068</c:v>
                      </c:pt>
                      <c:pt idx="1829">
                        <c:v>35.800000000000068</c:v>
                      </c:pt>
                      <c:pt idx="1830">
                        <c:v>35.800000000000068</c:v>
                      </c:pt>
                      <c:pt idx="1831">
                        <c:v>35.800000000000068</c:v>
                      </c:pt>
                      <c:pt idx="1832">
                        <c:v>35.899999999999977</c:v>
                      </c:pt>
                      <c:pt idx="1833">
                        <c:v>35.899999999999977</c:v>
                      </c:pt>
                      <c:pt idx="1834">
                        <c:v>35.899999999999977</c:v>
                      </c:pt>
                      <c:pt idx="1835">
                        <c:v>35.899999999999977</c:v>
                      </c:pt>
                      <c:pt idx="1836">
                        <c:v>35.899999999999977</c:v>
                      </c:pt>
                      <c:pt idx="1837">
                        <c:v>35.899999999999977</c:v>
                      </c:pt>
                      <c:pt idx="1838">
                        <c:v>35.899999999999977</c:v>
                      </c:pt>
                      <c:pt idx="1839">
                        <c:v>35.899999999999977</c:v>
                      </c:pt>
                      <c:pt idx="1840">
                        <c:v>35.899999999999977</c:v>
                      </c:pt>
                      <c:pt idx="1841">
                        <c:v>35.899999999999977</c:v>
                      </c:pt>
                      <c:pt idx="1842">
                        <c:v>35.899999999999977</c:v>
                      </c:pt>
                      <c:pt idx="1843">
                        <c:v>35.899999999999977</c:v>
                      </c:pt>
                      <c:pt idx="1844">
                        <c:v>36</c:v>
                      </c:pt>
                      <c:pt idx="1845">
                        <c:v>36</c:v>
                      </c:pt>
                      <c:pt idx="1846">
                        <c:v>36</c:v>
                      </c:pt>
                      <c:pt idx="1847">
                        <c:v>36</c:v>
                      </c:pt>
                      <c:pt idx="1848">
                        <c:v>36</c:v>
                      </c:pt>
                      <c:pt idx="1849">
                        <c:v>36</c:v>
                      </c:pt>
                      <c:pt idx="1850">
                        <c:v>36</c:v>
                      </c:pt>
                      <c:pt idx="1851">
                        <c:v>36</c:v>
                      </c:pt>
                      <c:pt idx="1852">
                        <c:v>36</c:v>
                      </c:pt>
                      <c:pt idx="1853">
                        <c:v>36</c:v>
                      </c:pt>
                      <c:pt idx="1854">
                        <c:v>36</c:v>
                      </c:pt>
                      <c:pt idx="1855">
                        <c:v>36.100000000000023</c:v>
                      </c:pt>
                      <c:pt idx="1856">
                        <c:v>36.100000000000023</c:v>
                      </c:pt>
                      <c:pt idx="1857">
                        <c:v>36.100000000000023</c:v>
                      </c:pt>
                      <c:pt idx="1858">
                        <c:v>36.100000000000023</c:v>
                      </c:pt>
                      <c:pt idx="1859">
                        <c:v>36.100000000000023</c:v>
                      </c:pt>
                      <c:pt idx="1860">
                        <c:v>36.100000000000023</c:v>
                      </c:pt>
                      <c:pt idx="1861">
                        <c:v>43.899999999999977</c:v>
                      </c:pt>
                      <c:pt idx="1862">
                        <c:v>55.399999999999977</c:v>
                      </c:pt>
                      <c:pt idx="1863">
                        <c:v>64.100000000000023</c:v>
                      </c:pt>
                      <c:pt idx="1864">
                        <c:v>69.800000000000068</c:v>
                      </c:pt>
                      <c:pt idx="1865">
                        <c:v>74.300000000000068</c:v>
                      </c:pt>
                      <c:pt idx="1866">
                        <c:v>77.899999999999977</c:v>
                      </c:pt>
                      <c:pt idx="1867">
                        <c:v>80.700000000000045</c:v>
                      </c:pt>
                      <c:pt idx="1868">
                        <c:v>82.600000000000023</c:v>
                      </c:pt>
                      <c:pt idx="1869">
                        <c:v>84.399999999999977</c:v>
                      </c:pt>
                      <c:pt idx="1870">
                        <c:v>86.300000000000068</c:v>
                      </c:pt>
                      <c:pt idx="1871">
                        <c:v>87.200000000000045</c:v>
                      </c:pt>
                      <c:pt idx="1872">
                        <c:v>87.200000000000045</c:v>
                      </c:pt>
                      <c:pt idx="1873">
                        <c:v>87.200000000000045</c:v>
                      </c:pt>
                      <c:pt idx="1874">
                        <c:v>87.300000000000068</c:v>
                      </c:pt>
                      <c:pt idx="1875">
                        <c:v>87.300000000000068</c:v>
                      </c:pt>
                      <c:pt idx="1876">
                        <c:v>87.300000000000068</c:v>
                      </c:pt>
                      <c:pt idx="1877">
                        <c:v>87.399999999999977</c:v>
                      </c:pt>
                      <c:pt idx="1878">
                        <c:v>87.399999999999977</c:v>
                      </c:pt>
                      <c:pt idx="1879">
                        <c:v>87.5</c:v>
                      </c:pt>
                      <c:pt idx="1880">
                        <c:v>87.5</c:v>
                      </c:pt>
                      <c:pt idx="1881">
                        <c:v>87.5</c:v>
                      </c:pt>
                      <c:pt idx="1882">
                        <c:v>87.600000000000023</c:v>
                      </c:pt>
                      <c:pt idx="1883">
                        <c:v>87.600000000000023</c:v>
                      </c:pt>
                      <c:pt idx="1884">
                        <c:v>87.600000000000023</c:v>
                      </c:pt>
                      <c:pt idx="1885">
                        <c:v>87.700000000000045</c:v>
                      </c:pt>
                      <c:pt idx="1886">
                        <c:v>87.700000000000045</c:v>
                      </c:pt>
                      <c:pt idx="1887">
                        <c:v>87.700000000000045</c:v>
                      </c:pt>
                      <c:pt idx="1888">
                        <c:v>87.800000000000068</c:v>
                      </c:pt>
                      <c:pt idx="1889">
                        <c:v>87.800000000000068</c:v>
                      </c:pt>
                      <c:pt idx="1890">
                        <c:v>87.899999999999977</c:v>
                      </c:pt>
                      <c:pt idx="1891">
                        <c:v>87.899999999999977</c:v>
                      </c:pt>
                      <c:pt idx="1892">
                        <c:v>87.899999999999977</c:v>
                      </c:pt>
                      <c:pt idx="1893">
                        <c:v>88</c:v>
                      </c:pt>
                      <c:pt idx="1894">
                        <c:v>88</c:v>
                      </c:pt>
                      <c:pt idx="1895">
                        <c:v>88</c:v>
                      </c:pt>
                      <c:pt idx="1896">
                        <c:v>88.100000000000023</c:v>
                      </c:pt>
                      <c:pt idx="1897">
                        <c:v>88.100000000000023</c:v>
                      </c:pt>
                      <c:pt idx="1898">
                        <c:v>88.100000000000023</c:v>
                      </c:pt>
                      <c:pt idx="1899">
                        <c:v>88.200000000000045</c:v>
                      </c:pt>
                      <c:pt idx="1900">
                        <c:v>88.200000000000045</c:v>
                      </c:pt>
                      <c:pt idx="1901">
                        <c:v>88.200000000000045</c:v>
                      </c:pt>
                      <c:pt idx="1902">
                        <c:v>88.300000000000068</c:v>
                      </c:pt>
                      <c:pt idx="1903">
                        <c:v>88.300000000000068</c:v>
                      </c:pt>
                      <c:pt idx="1904">
                        <c:v>88.399999999999977</c:v>
                      </c:pt>
                      <c:pt idx="1905">
                        <c:v>88.399999999999977</c:v>
                      </c:pt>
                      <c:pt idx="1906">
                        <c:v>88.399999999999977</c:v>
                      </c:pt>
                      <c:pt idx="1907">
                        <c:v>88.5</c:v>
                      </c:pt>
                      <c:pt idx="1908">
                        <c:v>88.5</c:v>
                      </c:pt>
                      <c:pt idx="1909">
                        <c:v>88.5</c:v>
                      </c:pt>
                      <c:pt idx="1910">
                        <c:v>88.600000000000023</c:v>
                      </c:pt>
                      <c:pt idx="1911">
                        <c:v>88.600000000000023</c:v>
                      </c:pt>
                      <c:pt idx="1912">
                        <c:v>88.600000000000023</c:v>
                      </c:pt>
                      <c:pt idx="1913">
                        <c:v>88.700000000000045</c:v>
                      </c:pt>
                      <c:pt idx="1914">
                        <c:v>88.700000000000045</c:v>
                      </c:pt>
                      <c:pt idx="1915">
                        <c:v>88.800000000000068</c:v>
                      </c:pt>
                      <c:pt idx="1916">
                        <c:v>88.800000000000068</c:v>
                      </c:pt>
                      <c:pt idx="1917">
                        <c:v>88.800000000000068</c:v>
                      </c:pt>
                      <c:pt idx="1918">
                        <c:v>88.899999999999977</c:v>
                      </c:pt>
                      <c:pt idx="1919">
                        <c:v>88.899999999999977</c:v>
                      </c:pt>
                      <c:pt idx="1920">
                        <c:v>88.899999999999977</c:v>
                      </c:pt>
                      <c:pt idx="1921">
                        <c:v>89</c:v>
                      </c:pt>
                      <c:pt idx="1922">
                        <c:v>89</c:v>
                      </c:pt>
                      <c:pt idx="1923">
                        <c:v>89</c:v>
                      </c:pt>
                      <c:pt idx="1924">
                        <c:v>89.100000000000023</c:v>
                      </c:pt>
                      <c:pt idx="1925">
                        <c:v>89.100000000000023</c:v>
                      </c:pt>
                      <c:pt idx="1926">
                        <c:v>89.100000000000023</c:v>
                      </c:pt>
                      <c:pt idx="1927">
                        <c:v>89.200000000000045</c:v>
                      </c:pt>
                      <c:pt idx="1928">
                        <c:v>89.200000000000045</c:v>
                      </c:pt>
                      <c:pt idx="1929">
                        <c:v>89.300000000000068</c:v>
                      </c:pt>
                      <c:pt idx="1930">
                        <c:v>89.300000000000068</c:v>
                      </c:pt>
                      <c:pt idx="1931">
                        <c:v>89.300000000000068</c:v>
                      </c:pt>
                      <c:pt idx="1932">
                        <c:v>89.399999999999977</c:v>
                      </c:pt>
                      <c:pt idx="1933">
                        <c:v>89.399999999999977</c:v>
                      </c:pt>
                      <c:pt idx="1934">
                        <c:v>89.399999999999977</c:v>
                      </c:pt>
                      <c:pt idx="1935">
                        <c:v>89.5</c:v>
                      </c:pt>
                      <c:pt idx="1936">
                        <c:v>89.5</c:v>
                      </c:pt>
                      <c:pt idx="1937">
                        <c:v>89.5</c:v>
                      </c:pt>
                      <c:pt idx="1938">
                        <c:v>89.600000000000023</c:v>
                      </c:pt>
                      <c:pt idx="1939">
                        <c:v>89.600000000000023</c:v>
                      </c:pt>
                      <c:pt idx="1940">
                        <c:v>89.700000000000045</c:v>
                      </c:pt>
                      <c:pt idx="1941">
                        <c:v>89.700000000000045</c:v>
                      </c:pt>
                      <c:pt idx="1942">
                        <c:v>89.700000000000045</c:v>
                      </c:pt>
                      <c:pt idx="1943">
                        <c:v>89.800000000000068</c:v>
                      </c:pt>
                      <c:pt idx="1944">
                        <c:v>89.800000000000068</c:v>
                      </c:pt>
                      <c:pt idx="1945">
                        <c:v>89.800000000000068</c:v>
                      </c:pt>
                      <c:pt idx="1946">
                        <c:v>89.899999999999977</c:v>
                      </c:pt>
                      <c:pt idx="1947">
                        <c:v>89.899999999999977</c:v>
                      </c:pt>
                      <c:pt idx="1948">
                        <c:v>89.899999999999977</c:v>
                      </c:pt>
                      <c:pt idx="1949">
                        <c:v>90</c:v>
                      </c:pt>
                      <c:pt idx="1950">
                        <c:v>90</c:v>
                      </c:pt>
                      <c:pt idx="1951">
                        <c:v>90</c:v>
                      </c:pt>
                      <c:pt idx="1952">
                        <c:v>90.100000000000023</c:v>
                      </c:pt>
                      <c:pt idx="1953">
                        <c:v>90.100000000000023</c:v>
                      </c:pt>
                      <c:pt idx="1954">
                        <c:v>90.200000000000045</c:v>
                      </c:pt>
                      <c:pt idx="1955">
                        <c:v>90.200000000000045</c:v>
                      </c:pt>
                      <c:pt idx="1956">
                        <c:v>90.200000000000045</c:v>
                      </c:pt>
                      <c:pt idx="1957">
                        <c:v>90.300000000000068</c:v>
                      </c:pt>
                      <c:pt idx="1958">
                        <c:v>90.300000000000068</c:v>
                      </c:pt>
                      <c:pt idx="1959">
                        <c:v>90.300000000000068</c:v>
                      </c:pt>
                      <c:pt idx="1960">
                        <c:v>90.399999999999977</c:v>
                      </c:pt>
                      <c:pt idx="1961">
                        <c:v>90.399999999999977</c:v>
                      </c:pt>
                      <c:pt idx="1962">
                        <c:v>90.399999999999977</c:v>
                      </c:pt>
                      <c:pt idx="1963">
                        <c:v>90.5</c:v>
                      </c:pt>
                      <c:pt idx="1964">
                        <c:v>90.5</c:v>
                      </c:pt>
                      <c:pt idx="1965">
                        <c:v>90.600000000000023</c:v>
                      </c:pt>
                      <c:pt idx="1966">
                        <c:v>90.600000000000023</c:v>
                      </c:pt>
                      <c:pt idx="1967">
                        <c:v>90.600000000000023</c:v>
                      </c:pt>
                      <c:pt idx="1968">
                        <c:v>90.700000000000045</c:v>
                      </c:pt>
                      <c:pt idx="1969">
                        <c:v>90.700000000000045</c:v>
                      </c:pt>
                      <c:pt idx="1970">
                        <c:v>90.700000000000045</c:v>
                      </c:pt>
                      <c:pt idx="1971">
                        <c:v>90.800000000000068</c:v>
                      </c:pt>
                      <c:pt idx="1972">
                        <c:v>90.800000000000068</c:v>
                      </c:pt>
                      <c:pt idx="1973">
                        <c:v>90.800000000000068</c:v>
                      </c:pt>
                      <c:pt idx="1974">
                        <c:v>90.899999999999977</c:v>
                      </c:pt>
                      <c:pt idx="1975">
                        <c:v>90.899999999999977</c:v>
                      </c:pt>
                      <c:pt idx="1976">
                        <c:v>90.899999999999977</c:v>
                      </c:pt>
                      <c:pt idx="1977">
                        <c:v>91</c:v>
                      </c:pt>
                      <c:pt idx="1978">
                        <c:v>91</c:v>
                      </c:pt>
                      <c:pt idx="1979">
                        <c:v>91.100000000000023</c:v>
                      </c:pt>
                      <c:pt idx="1980">
                        <c:v>91.100000000000023</c:v>
                      </c:pt>
                      <c:pt idx="1981">
                        <c:v>91.100000000000023</c:v>
                      </c:pt>
                      <c:pt idx="1982">
                        <c:v>91.200000000000045</c:v>
                      </c:pt>
                      <c:pt idx="1983">
                        <c:v>91.200000000000045</c:v>
                      </c:pt>
                      <c:pt idx="1984">
                        <c:v>91.200000000000045</c:v>
                      </c:pt>
                      <c:pt idx="1985">
                        <c:v>91.300000000000068</c:v>
                      </c:pt>
                      <c:pt idx="1986">
                        <c:v>91.300000000000068</c:v>
                      </c:pt>
                      <c:pt idx="1987">
                        <c:v>91.300000000000068</c:v>
                      </c:pt>
                      <c:pt idx="1988">
                        <c:v>91.399999999999977</c:v>
                      </c:pt>
                      <c:pt idx="1989">
                        <c:v>91.399999999999977</c:v>
                      </c:pt>
                      <c:pt idx="1990">
                        <c:v>91.5</c:v>
                      </c:pt>
                      <c:pt idx="1991">
                        <c:v>91.5</c:v>
                      </c:pt>
                      <c:pt idx="1992">
                        <c:v>91.5</c:v>
                      </c:pt>
                      <c:pt idx="1993">
                        <c:v>91.600000000000023</c:v>
                      </c:pt>
                      <c:pt idx="1994">
                        <c:v>91.600000000000023</c:v>
                      </c:pt>
                      <c:pt idx="1995">
                        <c:v>91.600000000000023</c:v>
                      </c:pt>
                      <c:pt idx="1996">
                        <c:v>91.700000000000045</c:v>
                      </c:pt>
                      <c:pt idx="1997">
                        <c:v>91.700000000000045</c:v>
                      </c:pt>
                      <c:pt idx="1998">
                        <c:v>91.700000000000045</c:v>
                      </c:pt>
                      <c:pt idx="1999">
                        <c:v>91.800000000000068</c:v>
                      </c:pt>
                      <c:pt idx="2000">
                        <c:v>91.800000000000068</c:v>
                      </c:pt>
                      <c:pt idx="2001">
                        <c:v>91.800000000000068</c:v>
                      </c:pt>
                      <c:pt idx="2002">
                        <c:v>91.899999999999977</c:v>
                      </c:pt>
                      <c:pt idx="2003">
                        <c:v>91.899999999999977</c:v>
                      </c:pt>
                      <c:pt idx="2004">
                        <c:v>92</c:v>
                      </c:pt>
                      <c:pt idx="2005">
                        <c:v>92</c:v>
                      </c:pt>
                      <c:pt idx="2006">
                        <c:v>92</c:v>
                      </c:pt>
                      <c:pt idx="2007">
                        <c:v>92.100000000000023</c:v>
                      </c:pt>
                      <c:pt idx="2008">
                        <c:v>92.100000000000023</c:v>
                      </c:pt>
                      <c:pt idx="2009">
                        <c:v>92.100000000000023</c:v>
                      </c:pt>
                      <c:pt idx="2010">
                        <c:v>92.200000000000045</c:v>
                      </c:pt>
                      <c:pt idx="2011">
                        <c:v>92.200000000000045</c:v>
                      </c:pt>
                      <c:pt idx="2012">
                        <c:v>92.200000000000045</c:v>
                      </c:pt>
                      <c:pt idx="2013">
                        <c:v>92.300000000000068</c:v>
                      </c:pt>
                      <c:pt idx="2014">
                        <c:v>92.300000000000068</c:v>
                      </c:pt>
                      <c:pt idx="2015">
                        <c:v>92.399999999999977</c:v>
                      </c:pt>
                      <c:pt idx="2016">
                        <c:v>92.399999999999977</c:v>
                      </c:pt>
                      <c:pt idx="2017">
                        <c:v>92.399999999999977</c:v>
                      </c:pt>
                      <c:pt idx="2018">
                        <c:v>92.5</c:v>
                      </c:pt>
                      <c:pt idx="2019">
                        <c:v>92.5</c:v>
                      </c:pt>
                      <c:pt idx="2020">
                        <c:v>92.5</c:v>
                      </c:pt>
                      <c:pt idx="2021">
                        <c:v>92.600000000000023</c:v>
                      </c:pt>
                      <c:pt idx="2022">
                        <c:v>92.600000000000023</c:v>
                      </c:pt>
                      <c:pt idx="2023">
                        <c:v>92.600000000000023</c:v>
                      </c:pt>
                      <c:pt idx="2024">
                        <c:v>92.700000000000045</c:v>
                      </c:pt>
                      <c:pt idx="2025">
                        <c:v>92.700000000000045</c:v>
                      </c:pt>
                      <c:pt idx="2026">
                        <c:v>92.700000000000045</c:v>
                      </c:pt>
                      <c:pt idx="2027">
                        <c:v>92.800000000000068</c:v>
                      </c:pt>
                      <c:pt idx="2028">
                        <c:v>92.800000000000068</c:v>
                      </c:pt>
                      <c:pt idx="2029">
                        <c:v>92.899999999999977</c:v>
                      </c:pt>
                      <c:pt idx="2030">
                        <c:v>92.899999999999977</c:v>
                      </c:pt>
                      <c:pt idx="2031">
                        <c:v>92.899999999999977</c:v>
                      </c:pt>
                      <c:pt idx="2032">
                        <c:v>93</c:v>
                      </c:pt>
                      <c:pt idx="2033">
                        <c:v>93</c:v>
                      </c:pt>
                      <c:pt idx="2034">
                        <c:v>93</c:v>
                      </c:pt>
                      <c:pt idx="2035">
                        <c:v>93.100000000000023</c:v>
                      </c:pt>
                      <c:pt idx="2036">
                        <c:v>93.100000000000023</c:v>
                      </c:pt>
                      <c:pt idx="2037">
                        <c:v>93.100000000000023</c:v>
                      </c:pt>
                      <c:pt idx="2038">
                        <c:v>93.200000000000045</c:v>
                      </c:pt>
                      <c:pt idx="2039">
                        <c:v>93.200000000000045</c:v>
                      </c:pt>
                      <c:pt idx="2040">
                        <c:v>93.300000000000068</c:v>
                      </c:pt>
                      <c:pt idx="2041">
                        <c:v>93.300000000000068</c:v>
                      </c:pt>
                      <c:pt idx="2042">
                        <c:v>93.300000000000068</c:v>
                      </c:pt>
                      <c:pt idx="2043">
                        <c:v>93.399999999999977</c:v>
                      </c:pt>
                      <c:pt idx="2044">
                        <c:v>93.399999999999977</c:v>
                      </c:pt>
                      <c:pt idx="2045">
                        <c:v>93.399999999999977</c:v>
                      </c:pt>
                      <c:pt idx="2046">
                        <c:v>93.5</c:v>
                      </c:pt>
                      <c:pt idx="2047">
                        <c:v>93.5</c:v>
                      </c:pt>
                      <c:pt idx="2048">
                        <c:v>93.5</c:v>
                      </c:pt>
                      <c:pt idx="2049">
                        <c:v>93.600000000000023</c:v>
                      </c:pt>
                      <c:pt idx="2050">
                        <c:v>93.600000000000023</c:v>
                      </c:pt>
                      <c:pt idx="2051">
                        <c:v>93.600000000000023</c:v>
                      </c:pt>
                      <c:pt idx="2052">
                        <c:v>93.700000000000045</c:v>
                      </c:pt>
                      <c:pt idx="2053">
                        <c:v>93.700000000000045</c:v>
                      </c:pt>
                      <c:pt idx="2054">
                        <c:v>93.800000000000068</c:v>
                      </c:pt>
                      <c:pt idx="2055">
                        <c:v>93.800000000000068</c:v>
                      </c:pt>
                      <c:pt idx="2056">
                        <c:v>93.800000000000068</c:v>
                      </c:pt>
                      <c:pt idx="2057">
                        <c:v>93.899999999999977</c:v>
                      </c:pt>
                      <c:pt idx="2058">
                        <c:v>93.899999999999977</c:v>
                      </c:pt>
                      <c:pt idx="2059">
                        <c:v>93.899999999999977</c:v>
                      </c:pt>
                      <c:pt idx="2060">
                        <c:v>94</c:v>
                      </c:pt>
                      <c:pt idx="2061">
                        <c:v>94</c:v>
                      </c:pt>
                      <c:pt idx="2062">
                        <c:v>94</c:v>
                      </c:pt>
                      <c:pt idx="2063">
                        <c:v>94.100000000000023</c:v>
                      </c:pt>
                      <c:pt idx="2064">
                        <c:v>94.100000000000023</c:v>
                      </c:pt>
                      <c:pt idx="2065">
                        <c:v>94.200000000000045</c:v>
                      </c:pt>
                      <c:pt idx="2066">
                        <c:v>94.200000000000045</c:v>
                      </c:pt>
                      <c:pt idx="2067">
                        <c:v>94.200000000000045</c:v>
                      </c:pt>
                      <c:pt idx="2068">
                        <c:v>94.300000000000068</c:v>
                      </c:pt>
                      <c:pt idx="2069">
                        <c:v>94.300000000000068</c:v>
                      </c:pt>
                      <c:pt idx="2070">
                        <c:v>94.300000000000068</c:v>
                      </c:pt>
                      <c:pt idx="2071">
                        <c:v>94.399999999999977</c:v>
                      </c:pt>
                      <c:pt idx="2072">
                        <c:v>94.399999999999977</c:v>
                      </c:pt>
                      <c:pt idx="2073">
                        <c:v>94.399999999999977</c:v>
                      </c:pt>
                      <c:pt idx="2074">
                        <c:v>94.5</c:v>
                      </c:pt>
                      <c:pt idx="2075">
                        <c:v>94.5</c:v>
                      </c:pt>
                      <c:pt idx="2076">
                        <c:v>94.5</c:v>
                      </c:pt>
                      <c:pt idx="2077">
                        <c:v>94.600000000000023</c:v>
                      </c:pt>
                      <c:pt idx="2078">
                        <c:v>94.700000000000045</c:v>
                      </c:pt>
                      <c:pt idx="2079">
                        <c:v>94.800000000000068</c:v>
                      </c:pt>
                      <c:pt idx="2080">
                        <c:v>94.800000000000068</c:v>
                      </c:pt>
                      <c:pt idx="2081">
                        <c:v>94.899999999999977</c:v>
                      </c:pt>
                      <c:pt idx="2082">
                        <c:v>95</c:v>
                      </c:pt>
                      <c:pt idx="2083">
                        <c:v>95.100000000000023</c:v>
                      </c:pt>
                      <c:pt idx="2084">
                        <c:v>95.200000000000045</c:v>
                      </c:pt>
                      <c:pt idx="2085">
                        <c:v>95.300000000000068</c:v>
                      </c:pt>
                      <c:pt idx="2086">
                        <c:v>95.399999999999977</c:v>
                      </c:pt>
                      <c:pt idx="2087">
                        <c:v>95.5</c:v>
                      </c:pt>
                      <c:pt idx="2088">
                        <c:v>95.600000000000023</c:v>
                      </c:pt>
                      <c:pt idx="2089">
                        <c:v>95.700000000000045</c:v>
                      </c:pt>
                      <c:pt idx="2090">
                        <c:v>95.800000000000068</c:v>
                      </c:pt>
                      <c:pt idx="2091">
                        <c:v>95.899999999999977</c:v>
                      </c:pt>
                      <c:pt idx="2092">
                        <c:v>96</c:v>
                      </c:pt>
                      <c:pt idx="2093">
                        <c:v>96.100000000000023</c:v>
                      </c:pt>
                      <c:pt idx="2094">
                        <c:v>96.200000000000045</c:v>
                      </c:pt>
                      <c:pt idx="2095">
                        <c:v>96.200000000000045</c:v>
                      </c:pt>
                      <c:pt idx="2096">
                        <c:v>96.300000000000068</c:v>
                      </c:pt>
                      <c:pt idx="2097">
                        <c:v>96.399999999999977</c:v>
                      </c:pt>
                      <c:pt idx="2098">
                        <c:v>96.5</c:v>
                      </c:pt>
                      <c:pt idx="2099">
                        <c:v>96.600000000000023</c:v>
                      </c:pt>
                      <c:pt idx="2100">
                        <c:v>96.700000000000045</c:v>
                      </c:pt>
                      <c:pt idx="2101">
                        <c:v>96.800000000000068</c:v>
                      </c:pt>
                      <c:pt idx="2102">
                        <c:v>96.899999999999977</c:v>
                      </c:pt>
                      <c:pt idx="2103">
                        <c:v>97</c:v>
                      </c:pt>
                      <c:pt idx="2104">
                        <c:v>97.100000000000023</c:v>
                      </c:pt>
                      <c:pt idx="2105">
                        <c:v>97.200000000000045</c:v>
                      </c:pt>
                      <c:pt idx="2106">
                        <c:v>97.300000000000068</c:v>
                      </c:pt>
                      <c:pt idx="2107">
                        <c:v>97.399999999999977</c:v>
                      </c:pt>
                      <c:pt idx="2108">
                        <c:v>97.5</c:v>
                      </c:pt>
                      <c:pt idx="2109">
                        <c:v>97.600000000000023</c:v>
                      </c:pt>
                      <c:pt idx="2110">
                        <c:v>97.600000000000023</c:v>
                      </c:pt>
                      <c:pt idx="2111">
                        <c:v>97.700000000000045</c:v>
                      </c:pt>
                      <c:pt idx="2112">
                        <c:v>97.800000000000068</c:v>
                      </c:pt>
                      <c:pt idx="2113">
                        <c:v>97.899999999999977</c:v>
                      </c:pt>
                      <c:pt idx="2114">
                        <c:v>98</c:v>
                      </c:pt>
                      <c:pt idx="2115">
                        <c:v>98.100000000000023</c:v>
                      </c:pt>
                      <c:pt idx="2116">
                        <c:v>98.200000000000045</c:v>
                      </c:pt>
                      <c:pt idx="2117">
                        <c:v>98.300000000000068</c:v>
                      </c:pt>
                      <c:pt idx="2118">
                        <c:v>98.399999999999977</c:v>
                      </c:pt>
                      <c:pt idx="2119">
                        <c:v>98.5</c:v>
                      </c:pt>
                      <c:pt idx="2120">
                        <c:v>98.600000000000023</c:v>
                      </c:pt>
                      <c:pt idx="2121">
                        <c:v>98.700000000000045</c:v>
                      </c:pt>
                      <c:pt idx="2122">
                        <c:v>98.800000000000068</c:v>
                      </c:pt>
                      <c:pt idx="2123">
                        <c:v>98.899999999999977</c:v>
                      </c:pt>
                      <c:pt idx="2124">
                        <c:v>99</c:v>
                      </c:pt>
                      <c:pt idx="2125">
                        <c:v>99</c:v>
                      </c:pt>
                      <c:pt idx="2126">
                        <c:v>99.100000000000023</c:v>
                      </c:pt>
                      <c:pt idx="2127">
                        <c:v>99.200000000000045</c:v>
                      </c:pt>
                      <c:pt idx="2128">
                        <c:v>99.300000000000068</c:v>
                      </c:pt>
                      <c:pt idx="2129">
                        <c:v>99.399999999999977</c:v>
                      </c:pt>
                      <c:pt idx="2130">
                        <c:v>99.5</c:v>
                      </c:pt>
                      <c:pt idx="2131">
                        <c:v>99.600000000000023</c:v>
                      </c:pt>
                      <c:pt idx="2132">
                        <c:v>99.700000000000045</c:v>
                      </c:pt>
                      <c:pt idx="2133">
                        <c:v>99.800000000000068</c:v>
                      </c:pt>
                      <c:pt idx="2134">
                        <c:v>99.899999999999977</c:v>
                      </c:pt>
                      <c:pt idx="2135">
                        <c:v>100</c:v>
                      </c:pt>
                      <c:pt idx="2136">
                        <c:v>100.10000000000002</c:v>
                      </c:pt>
                      <c:pt idx="2137">
                        <c:v>100.20000000000005</c:v>
                      </c:pt>
                      <c:pt idx="2138">
                        <c:v>100.30000000000007</c:v>
                      </c:pt>
                      <c:pt idx="2139">
                        <c:v>100.39999999999998</c:v>
                      </c:pt>
                      <c:pt idx="2140">
                        <c:v>100.39999999999998</c:v>
                      </c:pt>
                      <c:pt idx="2141">
                        <c:v>100.5</c:v>
                      </c:pt>
                      <c:pt idx="2142">
                        <c:v>100.60000000000002</c:v>
                      </c:pt>
                      <c:pt idx="2143">
                        <c:v>100.70000000000005</c:v>
                      </c:pt>
                      <c:pt idx="2144">
                        <c:v>100.80000000000007</c:v>
                      </c:pt>
                      <c:pt idx="2145">
                        <c:v>100.89999999999998</c:v>
                      </c:pt>
                      <c:pt idx="2146">
                        <c:v>101</c:v>
                      </c:pt>
                      <c:pt idx="2147">
                        <c:v>101.10000000000002</c:v>
                      </c:pt>
                      <c:pt idx="2148">
                        <c:v>101.20000000000005</c:v>
                      </c:pt>
                      <c:pt idx="2149">
                        <c:v>101.30000000000007</c:v>
                      </c:pt>
                      <c:pt idx="2150">
                        <c:v>101.39999999999998</c:v>
                      </c:pt>
                      <c:pt idx="2151">
                        <c:v>101.5</c:v>
                      </c:pt>
                      <c:pt idx="2152">
                        <c:v>101.60000000000002</c:v>
                      </c:pt>
                      <c:pt idx="2153">
                        <c:v>101.70000000000005</c:v>
                      </c:pt>
                      <c:pt idx="2154">
                        <c:v>101.80000000000007</c:v>
                      </c:pt>
                      <c:pt idx="2155">
                        <c:v>101.80000000000007</c:v>
                      </c:pt>
                      <c:pt idx="2156">
                        <c:v>101.89999999999998</c:v>
                      </c:pt>
                      <c:pt idx="2157">
                        <c:v>102</c:v>
                      </c:pt>
                      <c:pt idx="2158">
                        <c:v>102.10000000000002</c:v>
                      </c:pt>
                      <c:pt idx="2159">
                        <c:v>102.10000000000002</c:v>
                      </c:pt>
                      <c:pt idx="2160">
                        <c:v>102.10000000000002</c:v>
                      </c:pt>
                      <c:pt idx="2161">
                        <c:v>102.10000000000002</c:v>
                      </c:pt>
                      <c:pt idx="2162">
                        <c:v>102.20000000000005</c:v>
                      </c:pt>
                      <c:pt idx="2163">
                        <c:v>102.20000000000005</c:v>
                      </c:pt>
                      <c:pt idx="2164">
                        <c:v>102.20000000000005</c:v>
                      </c:pt>
                      <c:pt idx="2165">
                        <c:v>102.20000000000005</c:v>
                      </c:pt>
                      <c:pt idx="2166">
                        <c:v>102.30000000000007</c:v>
                      </c:pt>
                      <c:pt idx="2167">
                        <c:v>102.30000000000007</c:v>
                      </c:pt>
                      <c:pt idx="2168">
                        <c:v>102.30000000000007</c:v>
                      </c:pt>
                      <c:pt idx="2169">
                        <c:v>102.30000000000007</c:v>
                      </c:pt>
                      <c:pt idx="2170">
                        <c:v>102.39999999999998</c:v>
                      </c:pt>
                      <c:pt idx="2171">
                        <c:v>102.39999999999998</c:v>
                      </c:pt>
                      <c:pt idx="2172">
                        <c:v>102.39999999999998</c:v>
                      </c:pt>
                      <c:pt idx="2173">
                        <c:v>102.39999999999998</c:v>
                      </c:pt>
                      <c:pt idx="2174">
                        <c:v>102.5</c:v>
                      </c:pt>
                      <c:pt idx="2175">
                        <c:v>102.5</c:v>
                      </c:pt>
                      <c:pt idx="2176">
                        <c:v>102.5</c:v>
                      </c:pt>
                      <c:pt idx="2177">
                        <c:v>102.5</c:v>
                      </c:pt>
                      <c:pt idx="2178">
                        <c:v>102.60000000000002</c:v>
                      </c:pt>
                      <c:pt idx="2179">
                        <c:v>102.60000000000002</c:v>
                      </c:pt>
                      <c:pt idx="2180">
                        <c:v>102.60000000000002</c:v>
                      </c:pt>
                      <c:pt idx="2181">
                        <c:v>102.60000000000002</c:v>
                      </c:pt>
                      <c:pt idx="2182">
                        <c:v>102.70000000000005</c:v>
                      </c:pt>
                      <c:pt idx="2183">
                        <c:v>102.70000000000005</c:v>
                      </c:pt>
                      <c:pt idx="2184">
                        <c:v>102.70000000000005</c:v>
                      </c:pt>
                      <c:pt idx="2185">
                        <c:v>102.70000000000005</c:v>
                      </c:pt>
                      <c:pt idx="2186">
                        <c:v>102.80000000000007</c:v>
                      </c:pt>
                      <c:pt idx="2187">
                        <c:v>102.80000000000007</c:v>
                      </c:pt>
                      <c:pt idx="2188">
                        <c:v>102.80000000000007</c:v>
                      </c:pt>
                      <c:pt idx="2189">
                        <c:v>102.80000000000007</c:v>
                      </c:pt>
                      <c:pt idx="2190">
                        <c:v>102.89999999999998</c:v>
                      </c:pt>
                      <c:pt idx="2191">
                        <c:v>102.89999999999998</c:v>
                      </c:pt>
                      <c:pt idx="2192">
                        <c:v>102.89999999999998</c:v>
                      </c:pt>
                      <c:pt idx="2193">
                        <c:v>102.89999999999998</c:v>
                      </c:pt>
                      <c:pt idx="2194">
                        <c:v>103</c:v>
                      </c:pt>
                      <c:pt idx="2195">
                        <c:v>103</c:v>
                      </c:pt>
                      <c:pt idx="2196">
                        <c:v>103</c:v>
                      </c:pt>
                      <c:pt idx="2197">
                        <c:v>103</c:v>
                      </c:pt>
                      <c:pt idx="2198">
                        <c:v>103.10000000000002</c:v>
                      </c:pt>
                      <c:pt idx="2199">
                        <c:v>103.10000000000002</c:v>
                      </c:pt>
                      <c:pt idx="2200">
                        <c:v>103.10000000000002</c:v>
                      </c:pt>
                      <c:pt idx="2201">
                        <c:v>103.10000000000002</c:v>
                      </c:pt>
                      <c:pt idx="2202">
                        <c:v>103.20000000000005</c:v>
                      </c:pt>
                      <c:pt idx="2203">
                        <c:v>103.20000000000005</c:v>
                      </c:pt>
                      <c:pt idx="2204">
                        <c:v>103.20000000000005</c:v>
                      </c:pt>
                      <c:pt idx="2205">
                        <c:v>103.20000000000005</c:v>
                      </c:pt>
                      <c:pt idx="2206">
                        <c:v>103.30000000000007</c:v>
                      </c:pt>
                      <c:pt idx="2207">
                        <c:v>103.30000000000007</c:v>
                      </c:pt>
                      <c:pt idx="2208">
                        <c:v>103.30000000000007</c:v>
                      </c:pt>
                      <c:pt idx="2209">
                        <c:v>103.30000000000007</c:v>
                      </c:pt>
                      <c:pt idx="2210">
                        <c:v>103.39999999999998</c:v>
                      </c:pt>
                      <c:pt idx="2211">
                        <c:v>103.39999999999998</c:v>
                      </c:pt>
                      <c:pt idx="2212">
                        <c:v>103.39999999999998</c:v>
                      </c:pt>
                      <c:pt idx="2213">
                        <c:v>103.39999999999998</c:v>
                      </c:pt>
                      <c:pt idx="2214">
                        <c:v>103.39999999999998</c:v>
                      </c:pt>
                      <c:pt idx="2215">
                        <c:v>103.5</c:v>
                      </c:pt>
                      <c:pt idx="2216">
                        <c:v>103.5</c:v>
                      </c:pt>
                      <c:pt idx="2217">
                        <c:v>103.5</c:v>
                      </c:pt>
                      <c:pt idx="2218">
                        <c:v>103.5</c:v>
                      </c:pt>
                      <c:pt idx="2219">
                        <c:v>103.60000000000002</c:v>
                      </c:pt>
                      <c:pt idx="2220">
                        <c:v>103.60000000000002</c:v>
                      </c:pt>
                      <c:pt idx="2221">
                        <c:v>103.60000000000002</c:v>
                      </c:pt>
                      <c:pt idx="2222">
                        <c:v>103.60000000000002</c:v>
                      </c:pt>
                      <c:pt idx="2223">
                        <c:v>103.70000000000005</c:v>
                      </c:pt>
                      <c:pt idx="2224">
                        <c:v>103.70000000000005</c:v>
                      </c:pt>
                      <c:pt idx="2225">
                        <c:v>103.70000000000005</c:v>
                      </c:pt>
                      <c:pt idx="2226">
                        <c:v>103.70000000000005</c:v>
                      </c:pt>
                      <c:pt idx="2227">
                        <c:v>103.80000000000007</c:v>
                      </c:pt>
                      <c:pt idx="2228">
                        <c:v>103.80000000000007</c:v>
                      </c:pt>
                      <c:pt idx="2229">
                        <c:v>103.80000000000007</c:v>
                      </c:pt>
                      <c:pt idx="2230">
                        <c:v>103.80000000000007</c:v>
                      </c:pt>
                      <c:pt idx="2231">
                        <c:v>103.89999999999998</c:v>
                      </c:pt>
                      <c:pt idx="2232">
                        <c:v>103.89999999999998</c:v>
                      </c:pt>
                      <c:pt idx="2233">
                        <c:v>103.89999999999998</c:v>
                      </c:pt>
                      <c:pt idx="2234">
                        <c:v>103.89999999999998</c:v>
                      </c:pt>
                      <c:pt idx="2235">
                        <c:v>104</c:v>
                      </c:pt>
                      <c:pt idx="2236">
                        <c:v>104</c:v>
                      </c:pt>
                      <c:pt idx="2237">
                        <c:v>104</c:v>
                      </c:pt>
                      <c:pt idx="2238">
                        <c:v>104</c:v>
                      </c:pt>
                      <c:pt idx="2239">
                        <c:v>104.10000000000002</c:v>
                      </c:pt>
                      <c:pt idx="2240">
                        <c:v>104.10000000000002</c:v>
                      </c:pt>
                      <c:pt idx="2241">
                        <c:v>104.10000000000002</c:v>
                      </c:pt>
                      <c:pt idx="2242">
                        <c:v>104.10000000000002</c:v>
                      </c:pt>
                      <c:pt idx="2243">
                        <c:v>104.20000000000005</c:v>
                      </c:pt>
                      <c:pt idx="2244">
                        <c:v>104.20000000000005</c:v>
                      </c:pt>
                      <c:pt idx="2245">
                        <c:v>104.20000000000005</c:v>
                      </c:pt>
                      <c:pt idx="2246">
                        <c:v>104.20000000000005</c:v>
                      </c:pt>
                      <c:pt idx="2247">
                        <c:v>104.30000000000007</c:v>
                      </c:pt>
                      <c:pt idx="2248">
                        <c:v>104.30000000000007</c:v>
                      </c:pt>
                      <c:pt idx="2249">
                        <c:v>104.30000000000007</c:v>
                      </c:pt>
                      <c:pt idx="2250">
                        <c:v>104.30000000000007</c:v>
                      </c:pt>
                      <c:pt idx="2251">
                        <c:v>104.39999999999998</c:v>
                      </c:pt>
                      <c:pt idx="2252">
                        <c:v>104.39999999999998</c:v>
                      </c:pt>
                      <c:pt idx="2253">
                        <c:v>104.39999999999998</c:v>
                      </c:pt>
                      <c:pt idx="2254">
                        <c:v>104.39999999999998</c:v>
                      </c:pt>
                      <c:pt idx="2255">
                        <c:v>104.5</c:v>
                      </c:pt>
                      <c:pt idx="2256">
                        <c:v>104.5</c:v>
                      </c:pt>
                      <c:pt idx="2257">
                        <c:v>104.5</c:v>
                      </c:pt>
                      <c:pt idx="2258">
                        <c:v>104.5</c:v>
                      </c:pt>
                      <c:pt idx="2259">
                        <c:v>104.60000000000002</c:v>
                      </c:pt>
                      <c:pt idx="2260">
                        <c:v>104.60000000000002</c:v>
                      </c:pt>
                      <c:pt idx="2261">
                        <c:v>104.60000000000002</c:v>
                      </c:pt>
                      <c:pt idx="2262">
                        <c:v>104.60000000000002</c:v>
                      </c:pt>
                      <c:pt idx="2263">
                        <c:v>104.70000000000005</c:v>
                      </c:pt>
                      <c:pt idx="2264">
                        <c:v>104.70000000000005</c:v>
                      </c:pt>
                      <c:pt idx="2265">
                        <c:v>104.70000000000005</c:v>
                      </c:pt>
                      <c:pt idx="2266">
                        <c:v>104.70000000000005</c:v>
                      </c:pt>
                      <c:pt idx="2267">
                        <c:v>104.80000000000007</c:v>
                      </c:pt>
                      <c:pt idx="2268">
                        <c:v>104.80000000000007</c:v>
                      </c:pt>
                      <c:pt idx="2269">
                        <c:v>104.80000000000007</c:v>
                      </c:pt>
                      <c:pt idx="2270">
                        <c:v>104.80000000000007</c:v>
                      </c:pt>
                      <c:pt idx="2271">
                        <c:v>104.89999999999998</c:v>
                      </c:pt>
                      <c:pt idx="2272">
                        <c:v>104.89999999999998</c:v>
                      </c:pt>
                      <c:pt idx="2273">
                        <c:v>104.89999999999998</c:v>
                      </c:pt>
                      <c:pt idx="2274">
                        <c:v>104.89999999999998</c:v>
                      </c:pt>
                      <c:pt idx="2275">
                        <c:v>105</c:v>
                      </c:pt>
                      <c:pt idx="2276">
                        <c:v>105</c:v>
                      </c:pt>
                      <c:pt idx="2277">
                        <c:v>105</c:v>
                      </c:pt>
                      <c:pt idx="2278">
                        <c:v>105</c:v>
                      </c:pt>
                      <c:pt idx="2279">
                        <c:v>105.10000000000002</c:v>
                      </c:pt>
                      <c:pt idx="2280">
                        <c:v>105.10000000000002</c:v>
                      </c:pt>
                      <c:pt idx="2281">
                        <c:v>105.10000000000002</c:v>
                      </c:pt>
                      <c:pt idx="2282">
                        <c:v>105.10000000000002</c:v>
                      </c:pt>
                      <c:pt idx="2283">
                        <c:v>105.20000000000005</c:v>
                      </c:pt>
                      <c:pt idx="2284">
                        <c:v>105.20000000000005</c:v>
                      </c:pt>
                      <c:pt idx="2285">
                        <c:v>105.20000000000005</c:v>
                      </c:pt>
                      <c:pt idx="2286">
                        <c:v>105.20000000000005</c:v>
                      </c:pt>
                      <c:pt idx="2287">
                        <c:v>105.30000000000007</c:v>
                      </c:pt>
                      <c:pt idx="2288">
                        <c:v>105.30000000000007</c:v>
                      </c:pt>
                      <c:pt idx="2289">
                        <c:v>105.30000000000007</c:v>
                      </c:pt>
                      <c:pt idx="2290">
                        <c:v>105.30000000000007</c:v>
                      </c:pt>
                      <c:pt idx="2291">
                        <c:v>105.39999999999998</c:v>
                      </c:pt>
                      <c:pt idx="2292">
                        <c:v>105.39999999999998</c:v>
                      </c:pt>
                      <c:pt idx="2293">
                        <c:v>105.39999999999998</c:v>
                      </c:pt>
                      <c:pt idx="2294">
                        <c:v>105.39999999999998</c:v>
                      </c:pt>
                      <c:pt idx="2295">
                        <c:v>105.5</c:v>
                      </c:pt>
                      <c:pt idx="2296">
                        <c:v>105.5</c:v>
                      </c:pt>
                      <c:pt idx="2297">
                        <c:v>105.5</c:v>
                      </c:pt>
                      <c:pt idx="2298">
                        <c:v>105.5</c:v>
                      </c:pt>
                      <c:pt idx="2299">
                        <c:v>105.60000000000002</c:v>
                      </c:pt>
                      <c:pt idx="2300">
                        <c:v>105.60000000000002</c:v>
                      </c:pt>
                      <c:pt idx="2301">
                        <c:v>105.60000000000002</c:v>
                      </c:pt>
                      <c:pt idx="2302">
                        <c:v>105.60000000000002</c:v>
                      </c:pt>
                      <c:pt idx="2303">
                        <c:v>105.70000000000005</c:v>
                      </c:pt>
                      <c:pt idx="2304">
                        <c:v>105.70000000000005</c:v>
                      </c:pt>
                      <c:pt idx="2305">
                        <c:v>105.70000000000005</c:v>
                      </c:pt>
                      <c:pt idx="2306">
                        <c:v>105.70000000000005</c:v>
                      </c:pt>
                      <c:pt idx="2307">
                        <c:v>105.80000000000007</c:v>
                      </c:pt>
                      <c:pt idx="2308">
                        <c:v>105.80000000000007</c:v>
                      </c:pt>
                      <c:pt idx="2309">
                        <c:v>105.80000000000007</c:v>
                      </c:pt>
                      <c:pt idx="2310">
                        <c:v>105.80000000000007</c:v>
                      </c:pt>
                      <c:pt idx="2311">
                        <c:v>105.89999999999998</c:v>
                      </c:pt>
                      <c:pt idx="2312">
                        <c:v>105.89999999999998</c:v>
                      </c:pt>
                      <c:pt idx="2313">
                        <c:v>105.89999999999998</c:v>
                      </c:pt>
                      <c:pt idx="2314">
                        <c:v>105.89999999999998</c:v>
                      </c:pt>
                      <c:pt idx="2315">
                        <c:v>106</c:v>
                      </c:pt>
                      <c:pt idx="2316">
                        <c:v>106</c:v>
                      </c:pt>
                      <c:pt idx="2317">
                        <c:v>106</c:v>
                      </c:pt>
                      <c:pt idx="2318">
                        <c:v>106</c:v>
                      </c:pt>
                      <c:pt idx="2319">
                        <c:v>106.10000000000002</c:v>
                      </c:pt>
                      <c:pt idx="2320">
                        <c:v>106.10000000000002</c:v>
                      </c:pt>
                      <c:pt idx="2321">
                        <c:v>106.10000000000002</c:v>
                      </c:pt>
                      <c:pt idx="2322">
                        <c:v>106.10000000000002</c:v>
                      </c:pt>
                      <c:pt idx="2323">
                        <c:v>106.20000000000005</c:v>
                      </c:pt>
                      <c:pt idx="2324">
                        <c:v>106.20000000000005</c:v>
                      </c:pt>
                      <c:pt idx="2325">
                        <c:v>106.20000000000005</c:v>
                      </c:pt>
                      <c:pt idx="2326">
                        <c:v>106.20000000000005</c:v>
                      </c:pt>
                      <c:pt idx="2327">
                        <c:v>106.30000000000007</c:v>
                      </c:pt>
                      <c:pt idx="2328">
                        <c:v>106.30000000000007</c:v>
                      </c:pt>
                      <c:pt idx="2329">
                        <c:v>106.30000000000007</c:v>
                      </c:pt>
                      <c:pt idx="2330">
                        <c:v>106.30000000000007</c:v>
                      </c:pt>
                      <c:pt idx="2331">
                        <c:v>106.39999999999998</c:v>
                      </c:pt>
                      <c:pt idx="2332">
                        <c:v>106.39999999999998</c:v>
                      </c:pt>
                      <c:pt idx="2333">
                        <c:v>106.39999999999998</c:v>
                      </c:pt>
                      <c:pt idx="2334">
                        <c:v>106.39999999999998</c:v>
                      </c:pt>
                      <c:pt idx="2335">
                        <c:v>106.39999999999998</c:v>
                      </c:pt>
                      <c:pt idx="2336">
                        <c:v>106.5</c:v>
                      </c:pt>
                      <c:pt idx="2337">
                        <c:v>106.5</c:v>
                      </c:pt>
                      <c:pt idx="2338">
                        <c:v>106.5</c:v>
                      </c:pt>
                      <c:pt idx="2339">
                        <c:v>106.5</c:v>
                      </c:pt>
                      <c:pt idx="2340">
                        <c:v>106.60000000000002</c:v>
                      </c:pt>
                      <c:pt idx="2341">
                        <c:v>106.60000000000002</c:v>
                      </c:pt>
                      <c:pt idx="2342">
                        <c:v>106.60000000000002</c:v>
                      </c:pt>
                      <c:pt idx="2343">
                        <c:v>106.60000000000002</c:v>
                      </c:pt>
                      <c:pt idx="2344">
                        <c:v>106.70000000000005</c:v>
                      </c:pt>
                      <c:pt idx="2345">
                        <c:v>106.70000000000005</c:v>
                      </c:pt>
                      <c:pt idx="2346">
                        <c:v>106.70000000000005</c:v>
                      </c:pt>
                      <c:pt idx="2347">
                        <c:v>106.70000000000005</c:v>
                      </c:pt>
                      <c:pt idx="2348">
                        <c:v>106.80000000000007</c:v>
                      </c:pt>
                      <c:pt idx="2349">
                        <c:v>106.80000000000007</c:v>
                      </c:pt>
                      <c:pt idx="2350">
                        <c:v>106.80000000000007</c:v>
                      </c:pt>
                      <c:pt idx="2351">
                        <c:v>106.80000000000007</c:v>
                      </c:pt>
                      <c:pt idx="2352">
                        <c:v>106.89999999999998</c:v>
                      </c:pt>
                      <c:pt idx="2353">
                        <c:v>106.89999999999998</c:v>
                      </c:pt>
                      <c:pt idx="2354">
                        <c:v>106.89999999999998</c:v>
                      </c:pt>
                      <c:pt idx="2355">
                        <c:v>106.89999999999998</c:v>
                      </c:pt>
                      <c:pt idx="2356">
                        <c:v>107</c:v>
                      </c:pt>
                      <c:pt idx="2357">
                        <c:v>107</c:v>
                      </c:pt>
                      <c:pt idx="2358">
                        <c:v>107</c:v>
                      </c:pt>
                      <c:pt idx="2359">
                        <c:v>107</c:v>
                      </c:pt>
                      <c:pt idx="2360">
                        <c:v>107.10000000000002</c:v>
                      </c:pt>
                      <c:pt idx="2361">
                        <c:v>107.10000000000002</c:v>
                      </c:pt>
                      <c:pt idx="2362">
                        <c:v>107.10000000000002</c:v>
                      </c:pt>
                      <c:pt idx="2363">
                        <c:v>107.10000000000002</c:v>
                      </c:pt>
                      <c:pt idx="2364">
                        <c:v>107.20000000000005</c:v>
                      </c:pt>
                      <c:pt idx="2365">
                        <c:v>107.20000000000005</c:v>
                      </c:pt>
                      <c:pt idx="2366">
                        <c:v>107.20000000000005</c:v>
                      </c:pt>
                      <c:pt idx="2367">
                        <c:v>107.20000000000005</c:v>
                      </c:pt>
                      <c:pt idx="2368">
                        <c:v>107.30000000000007</c:v>
                      </c:pt>
                      <c:pt idx="2369">
                        <c:v>107.30000000000007</c:v>
                      </c:pt>
                      <c:pt idx="2370">
                        <c:v>107.30000000000007</c:v>
                      </c:pt>
                      <c:pt idx="2371">
                        <c:v>107.30000000000007</c:v>
                      </c:pt>
                      <c:pt idx="2372">
                        <c:v>107.39999999999998</c:v>
                      </c:pt>
                      <c:pt idx="2373">
                        <c:v>107.39999999999998</c:v>
                      </c:pt>
                      <c:pt idx="2374">
                        <c:v>107.39999999999998</c:v>
                      </c:pt>
                      <c:pt idx="2375">
                        <c:v>107.39999999999998</c:v>
                      </c:pt>
                      <c:pt idx="2376">
                        <c:v>107.5</c:v>
                      </c:pt>
                      <c:pt idx="2377">
                        <c:v>107.5</c:v>
                      </c:pt>
                      <c:pt idx="2378">
                        <c:v>107.5</c:v>
                      </c:pt>
                      <c:pt idx="2379">
                        <c:v>107.5</c:v>
                      </c:pt>
                      <c:pt idx="2380">
                        <c:v>107.60000000000002</c:v>
                      </c:pt>
                      <c:pt idx="2381">
                        <c:v>107.60000000000002</c:v>
                      </c:pt>
                      <c:pt idx="2382">
                        <c:v>107.60000000000002</c:v>
                      </c:pt>
                      <c:pt idx="2383">
                        <c:v>107.60000000000002</c:v>
                      </c:pt>
                      <c:pt idx="2384">
                        <c:v>107.70000000000005</c:v>
                      </c:pt>
                      <c:pt idx="2385">
                        <c:v>107.70000000000005</c:v>
                      </c:pt>
                      <c:pt idx="2386">
                        <c:v>107.70000000000005</c:v>
                      </c:pt>
                      <c:pt idx="2387">
                        <c:v>107.70000000000005</c:v>
                      </c:pt>
                      <c:pt idx="2388">
                        <c:v>107.80000000000007</c:v>
                      </c:pt>
                      <c:pt idx="2389">
                        <c:v>107.80000000000007</c:v>
                      </c:pt>
                      <c:pt idx="2390">
                        <c:v>107.80000000000007</c:v>
                      </c:pt>
                      <c:pt idx="2391">
                        <c:v>107.80000000000007</c:v>
                      </c:pt>
                      <c:pt idx="2392">
                        <c:v>107.89999999999998</c:v>
                      </c:pt>
                      <c:pt idx="2393">
                        <c:v>107.89999999999998</c:v>
                      </c:pt>
                      <c:pt idx="2394">
                        <c:v>107.89999999999998</c:v>
                      </c:pt>
                      <c:pt idx="2395">
                        <c:v>107.89999999999998</c:v>
                      </c:pt>
                      <c:pt idx="2396">
                        <c:v>108</c:v>
                      </c:pt>
                      <c:pt idx="2397">
                        <c:v>108</c:v>
                      </c:pt>
                      <c:pt idx="2398">
                        <c:v>108</c:v>
                      </c:pt>
                      <c:pt idx="2399">
                        <c:v>108</c:v>
                      </c:pt>
                      <c:pt idx="2400">
                        <c:v>108.10000000000002</c:v>
                      </c:pt>
                      <c:pt idx="2401">
                        <c:v>108.10000000000002</c:v>
                      </c:pt>
                      <c:pt idx="2402">
                        <c:v>108.10000000000002</c:v>
                      </c:pt>
                      <c:pt idx="2403">
                        <c:v>108.10000000000002</c:v>
                      </c:pt>
                      <c:pt idx="2404">
                        <c:v>108.20000000000005</c:v>
                      </c:pt>
                      <c:pt idx="2405">
                        <c:v>108.20000000000005</c:v>
                      </c:pt>
                      <c:pt idx="2406">
                        <c:v>108.20000000000005</c:v>
                      </c:pt>
                      <c:pt idx="2407">
                        <c:v>108.20000000000005</c:v>
                      </c:pt>
                      <c:pt idx="2408">
                        <c:v>108.30000000000007</c:v>
                      </c:pt>
                      <c:pt idx="2409">
                        <c:v>108.30000000000007</c:v>
                      </c:pt>
                      <c:pt idx="2410">
                        <c:v>108.30000000000007</c:v>
                      </c:pt>
                      <c:pt idx="2411">
                        <c:v>108.30000000000007</c:v>
                      </c:pt>
                      <c:pt idx="2412">
                        <c:v>108.39999999999998</c:v>
                      </c:pt>
                      <c:pt idx="2413">
                        <c:v>108.39999999999998</c:v>
                      </c:pt>
                      <c:pt idx="2414">
                        <c:v>108.39999999999998</c:v>
                      </c:pt>
                      <c:pt idx="2415">
                        <c:v>108.39999999999998</c:v>
                      </c:pt>
                      <c:pt idx="2416">
                        <c:v>108.5</c:v>
                      </c:pt>
                      <c:pt idx="2417">
                        <c:v>108.5</c:v>
                      </c:pt>
                      <c:pt idx="2418">
                        <c:v>108.5</c:v>
                      </c:pt>
                      <c:pt idx="2419">
                        <c:v>108.5</c:v>
                      </c:pt>
                      <c:pt idx="2420">
                        <c:v>108.60000000000002</c:v>
                      </c:pt>
                      <c:pt idx="2421">
                        <c:v>108.60000000000002</c:v>
                      </c:pt>
                      <c:pt idx="2422">
                        <c:v>108.60000000000002</c:v>
                      </c:pt>
                      <c:pt idx="2423">
                        <c:v>108.60000000000002</c:v>
                      </c:pt>
                      <c:pt idx="2424">
                        <c:v>108.70000000000005</c:v>
                      </c:pt>
                      <c:pt idx="2425">
                        <c:v>108.70000000000005</c:v>
                      </c:pt>
                      <c:pt idx="2426">
                        <c:v>108.70000000000005</c:v>
                      </c:pt>
                      <c:pt idx="2427">
                        <c:v>108.70000000000005</c:v>
                      </c:pt>
                      <c:pt idx="2428">
                        <c:v>108.80000000000007</c:v>
                      </c:pt>
                      <c:pt idx="2429">
                        <c:v>108.80000000000007</c:v>
                      </c:pt>
                      <c:pt idx="2430">
                        <c:v>108.80000000000007</c:v>
                      </c:pt>
                      <c:pt idx="2431">
                        <c:v>108.80000000000007</c:v>
                      </c:pt>
                      <c:pt idx="2432">
                        <c:v>108.89999999999998</c:v>
                      </c:pt>
                      <c:pt idx="2433">
                        <c:v>108.89999999999998</c:v>
                      </c:pt>
                      <c:pt idx="2434">
                        <c:v>108.89999999999998</c:v>
                      </c:pt>
                      <c:pt idx="2435">
                        <c:v>108.89999999999998</c:v>
                      </c:pt>
                      <c:pt idx="2436">
                        <c:v>109</c:v>
                      </c:pt>
                      <c:pt idx="2437">
                        <c:v>109</c:v>
                      </c:pt>
                      <c:pt idx="2438">
                        <c:v>109</c:v>
                      </c:pt>
                      <c:pt idx="2439">
                        <c:v>109</c:v>
                      </c:pt>
                      <c:pt idx="2440">
                        <c:v>109.10000000000002</c:v>
                      </c:pt>
                      <c:pt idx="2441">
                        <c:v>109.10000000000002</c:v>
                      </c:pt>
                      <c:pt idx="2442">
                        <c:v>109.10000000000002</c:v>
                      </c:pt>
                      <c:pt idx="2443">
                        <c:v>109.10000000000002</c:v>
                      </c:pt>
                      <c:pt idx="2444">
                        <c:v>109.20000000000005</c:v>
                      </c:pt>
                      <c:pt idx="2445">
                        <c:v>109.20000000000005</c:v>
                      </c:pt>
                      <c:pt idx="2446">
                        <c:v>109.20000000000005</c:v>
                      </c:pt>
                      <c:pt idx="2447">
                        <c:v>109.20000000000005</c:v>
                      </c:pt>
                      <c:pt idx="2448">
                        <c:v>109.30000000000007</c:v>
                      </c:pt>
                      <c:pt idx="2449">
                        <c:v>109.30000000000007</c:v>
                      </c:pt>
                      <c:pt idx="2450">
                        <c:v>109.30000000000007</c:v>
                      </c:pt>
                      <c:pt idx="2451">
                        <c:v>109.30000000000007</c:v>
                      </c:pt>
                      <c:pt idx="2452">
                        <c:v>109.30000000000007</c:v>
                      </c:pt>
                      <c:pt idx="2453">
                        <c:v>109.30000000000007</c:v>
                      </c:pt>
                      <c:pt idx="2454">
                        <c:v>109.30000000000007</c:v>
                      </c:pt>
                      <c:pt idx="2455">
                        <c:v>109.30000000000007</c:v>
                      </c:pt>
                      <c:pt idx="2456">
                        <c:v>109.30000000000007</c:v>
                      </c:pt>
                      <c:pt idx="2457">
                        <c:v>109.30000000000007</c:v>
                      </c:pt>
                      <c:pt idx="2458">
                        <c:v>109.39999999999998</c:v>
                      </c:pt>
                      <c:pt idx="2459">
                        <c:v>109.39999999999998</c:v>
                      </c:pt>
                      <c:pt idx="2460">
                        <c:v>109.39999999999998</c:v>
                      </c:pt>
                      <c:pt idx="2461">
                        <c:v>109.39999999999998</c:v>
                      </c:pt>
                      <c:pt idx="2462">
                        <c:v>109.39999999999998</c:v>
                      </c:pt>
                      <c:pt idx="2463">
                        <c:v>109.39999999999998</c:v>
                      </c:pt>
                      <c:pt idx="2464">
                        <c:v>109.39999999999998</c:v>
                      </c:pt>
                      <c:pt idx="2465">
                        <c:v>109.39999999999998</c:v>
                      </c:pt>
                      <c:pt idx="2466">
                        <c:v>109.39999999999998</c:v>
                      </c:pt>
                      <c:pt idx="2467">
                        <c:v>109.39999999999998</c:v>
                      </c:pt>
                      <c:pt idx="2468">
                        <c:v>109.39999999999998</c:v>
                      </c:pt>
                      <c:pt idx="2469">
                        <c:v>109.39999999999998</c:v>
                      </c:pt>
                      <c:pt idx="2470">
                        <c:v>109.39999999999998</c:v>
                      </c:pt>
                      <c:pt idx="2471">
                        <c:v>109.39999999999998</c:v>
                      </c:pt>
                      <c:pt idx="2472">
                        <c:v>109.39999999999998</c:v>
                      </c:pt>
                      <c:pt idx="2473">
                        <c:v>109.39999999999998</c:v>
                      </c:pt>
                      <c:pt idx="2474">
                        <c:v>109.39999999999998</c:v>
                      </c:pt>
                      <c:pt idx="2475">
                        <c:v>109.39999999999998</c:v>
                      </c:pt>
                      <c:pt idx="2476">
                        <c:v>109.39999999999998</c:v>
                      </c:pt>
                      <c:pt idx="2477">
                        <c:v>109.39999999999998</c:v>
                      </c:pt>
                      <c:pt idx="2478">
                        <c:v>109.39999999999998</c:v>
                      </c:pt>
                      <c:pt idx="2479">
                        <c:v>109.39999999999998</c:v>
                      </c:pt>
                      <c:pt idx="2480">
                        <c:v>109.39999999999998</c:v>
                      </c:pt>
                      <c:pt idx="2481">
                        <c:v>109.39999999999998</c:v>
                      </c:pt>
                      <c:pt idx="2482">
                        <c:v>109.5</c:v>
                      </c:pt>
                      <c:pt idx="2483">
                        <c:v>109.5</c:v>
                      </c:pt>
                      <c:pt idx="2484">
                        <c:v>109.5</c:v>
                      </c:pt>
                      <c:pt idx="2485">
                        <c:v>109.5</c:v>
                      </c:pt>
                      <c:pt idx="2486">
                        <c:v>109.5</c:v>
                      </c:pt>
                      <c:pt idx="2487">
                        <c:v>109.5</c:v>
                      </c:pt>
                      <c:pt idx="2488">
                        <c:v>109.5</c:v>
                      </c:pt>
                      <c:pt idx="2489">
                        <c:v>109.5</c:v>
                      </c:pt>
                      <c:pt idx="2490">
                        <c:v>109.5</c:v>
                      </c:pt>
                      <c:pt idx="2491">
                        <c:v>109.5</c:v>
                      </c:pt>
                      <c:pt idx="2492">
                        <c:v>109.5</c:v>
                      </c:pt>
                      <c:pt idx="2493">
                        <c:v>109.5</c:v>
                      </c:pt>
                      <c:pt idx="2494">
                        <c:v>109.5</c:v>
                      </c:pt>
                      <c:pt idx="2495">
                        <c:v>109.5</c:v>
                      </c:pt>
                      <c:pt idx="2496">
                        <c:v>109.5</c:v>
                      </c:pt>
                      <c:pt idx="2497">
                        <c:v>109.5</c:v>
                      </c:pt>
                      <c:pt idx="2498">
                        <c:v>109.5</c:v>
                      </c:pt>
                      <c:pt idx="2499">
                        <c:v>109.5</c:v>
                      </c:pt>
                      <c:pt idx="2500">
                        <c:v>109.5</c:v>
                      </c:pt>
                      <c:pt idx="2501">
                        <c:v>109.5</c:v>
                      </c:pt>
                      <c:pt idx="2502">
                        <c:v>109.5</c:v>
                      </c:pt>
                      <c:pt idx="2503">
                        <c:v>109.5</c:v>
                      </c:pt>
                      <c:pt idx="2504">
                        <c:v>109.5</c:v>
                      </c:pt>
                      <c:pt idx="2505">
                        <c:v>109.5</c:v>
                      </c:pt>
                      <c:pt idx="2506">
                        <c:v>109.60000000000002</c:v>
                      </c:pt>
                      <c:pt idx="2507">
                        <c:v>109.60000000000002</c:v>
                      </c:pt>
                      <c:pt idx="2508">
                        <c:v>109.60000000000002</c:v>
                      </c:pt>
                      <c:pt idx="2509">
                        <c:v>109.60000000000002</c:v>
                      </c:pt>
                      <c:pt idx="2510">
                        <c:v>109.60000000000002</c:v>
                      </c:pt>
                      <c:pt idx="2511">
                        <c:v>109.60000000000002</c:v>
                      </c:pt>
                      <c:pt idx="2512">
                        <c:v>109.60000000000002</c:v>
                      </c:pt>
                      <c:pt idx="2513">
                        <c:v>109.60000000000002</c:v>
                      </c:pt>
                      <c:pt idx="2514">
                        <c:v>109.60000000000002</c:v>
                      </c:pt>
                      <c:pt idx="2515">
                        <c:v>109.60000000000002</c:v>
                      </c:pt>
                      <c:pt idx="2516">
                        <c:v>109.60000000000002</c:v>
                      </c:pt>
                      <c:pt idx="2517">
                        <c:v>109.60000000000002</c:v>
                      </c:pt>
                      <c:pt idx="2518">
                        <c:v>109.60000000000002</c:v>
                      </c:pt>
                      <c:pt idx="2519">
                        <c:v>109.60000000000002</c:v>
                      </c:pt>
                      <c:pt idx="2520">
                        <c:v>109.60000000000002</c:v>
                      </c:pt>
                      <c:pt idx="2521">
                        <c:v>109.60000000000002</c:v>
                      </c:pt>
                      <c:pt idx="2522">
                        <c:v>109.60000000000002</c:v>
                      </c:pt>
                      <c:pt idx="2523">
                        <c:v>109.60000000000002</c:v>
                      </c:pt>
                      <c:pt idx="2524">
                        <c:v>109.60000000000002</c:v>
                      </c:pt>
                      <c:pt idx="2525">
                        <c:v>109.60000000000002</c:v>
                      </c:pt>
                      <c:pt idx="2526">
                        <c:v>109.60000000000002</c:v>
                      </c:pt>
                      <c:pt idx="2527">
                        <c:v>109.60000000000002</c:v>
                      </c:pt>
                      <c:pt idx="2528">
                        <c:v>109.60000000000002</c:v>
                      </c:pt>
                      <c:pt idx="2529">
                        <c:v>109.60000000000002</c:v>
                      </c:pt>
                      <c:pt idx="2530">
                        <c:v>109.70000000000005</c:v>
                      </c:pt>
                      <c:pt idx="2531">
                        <c:v>109.70000000000005</c:v>
                      </c:pt>
                      <c:pt idx="2532">
                        <c:v>109.70000000000005</c:v>
                      </c:pt>
                      <c:pt idx="2533">
                        <c:v>109.70000000000005</c:v>
                      </c:pt>
                      <c:pt idx="2534">
                        <c:v>109.70000000000005</c:v>
                      </c:pt>
                      <c:pt idx="2535">
                        <c:v>109.70000000000005</c:v>
                      </c:pt>
                      <c:pt idx="2536">
                        <c:v>109.70000000000005</c:v>
                      </c:pt>
                      <c:pt idx="2537">
                        <c:v>109.70000000000005</c:v>
                      </c:pt>
                      <c:pt idx="2538">
                        <c:v>109.70000000000005</c:v>
                      </c:pt>
                      <c:pt idx="2539">
                        <c:v>109.70000000000005</c:v>
                      </c:pt>
                      <c:pt idx="2540">
                        <c:v>109.70000000000005</c:v>
                      </c:pt>
                      <c:pt idx="2541">
                        <c:v>109.70000000000005</c:v>
                      </c:pt>
                      <c:pt idx="2542">
                        <c:v>109.70000000000005</c:v>
                      </c:pt>
                      <c:pt idx="2543">
                        <c:v>109.70000000000005</c:v>
                      </c:pt>
                      <c:pt idx="2544">
                        <c:v>109.70000000000005</c:v>
                      </c:pt>
                      <c:pt idx="2545">
                        <c:v>109.70000000000005</c:v>
                      </c:pt>
                      <c:pt idx="2546">
                        <c:v>109.70000000000005</c:v>
                      </c:pt>
                      <c:pt idx="2547">
                        <c:v>109.70000000000005</c:v>
                      </c:pt>
                      <c:pt idx="2548">
                        <c:v>109.70000000000005</c:v>
                      </c:pt>
                      <c:pt idx="2549">
                        <c:v>109.70000000000005</c:v>
                      </c:pt>
                      <c:pt idx="2550">
                        <c:v>109.70000000000005</c:v>
                      </c:pt>
                      <c:pt idx="2551">
                        <c:v>109.70000000000005</c:v>
                      </c:pt>
                      <c:pt idx="2552">
                        <c:v>109.70000000000005</c:v>
                      </c:pt>
                      <c:pt idx="2553">
                        <c:v>109.70000000000005</c:v>
                      </c:pt>
                      <c:pt idx="2554">
                        <c:v>109.80000000000007</c:v>
                      </c:pt>
                      <c:pt idx="2555">
                        <c:v>109.80000000000007</c:v>
                      </c:pt>
                      <c:pt idx="2556">
                        <c:v>109.80000000000007</c:v>
                      </c:pt>
                      <c:pt idx="2557">
                        <c:v>109.80000000000007</c:v>
                      </c:pt>
                      <c:pt idx="2558">
                        <c:v>109.80000000000007</c:v>
                      </c:pt>
                      <c:pt idx="2559">
                        <c:v>109.80000000000007</c:v>
                      </c:pt>
                      <c:pt idx="2560">
                        <c:v>109.80000000000007</c:v>
                      </c:pt>
                      <c:pt idx="2561">
                        <c:v>109.80000000000007</c:v>
                      </c:pt>
                      <c:pt idx="2562">
                        <c:v>109.80000000000007</c:v>
                      </c:pt>
                      <c:pt idx="2563">
                        <c:v>109.80000000000007</c:v>
                      </c:pt>
                      <c:pt idx="2564">
                        <c:v>109.80000000000007</c:v>
                      </c:pt>
                      <c:pt idx="2565">
                        <c:v>109.80000000000007</c:v>
                      </c:pt>
                      <c:pt idx="2566">
                        <c:v>109.80000000000007</c:v>
                      </c:pt>
                      <c:pt idx="2567">
                        <c:v>109.80000000000007</c:v>
                      </c:pt>
                      <c:pt idx="2568">
                        <c:v>109.80000000000007</c:v>
                      </c:pt>
                      <c:pt idx="2569">
                        <c:v>109.80000000000007</c:v>
                      </c:pt>
                      <c:pt idx="2570">
                        <c:v>109.80000000000007</c:v>
                      </c:pt>
                      <c:pt idx="2571">
                        <c:v>109.80000000000007</c:v>
                      </c:pt>
                      <c:pt idx="2572">
                        <c:v>109.80000000000007</c:v>
                      </c:pt>
                      <c:pt idx="2573">
                        <c:v>109.80000000000007</c:v>
                      </c:pt>
                      <c:pt idx="2574">
                        <c:v>109.80000000000007</c:v>
                      </c:pt>
                      <c:pt idx="2575">
                        <c:v>109.80000000000007</c:v>
                      </c:pt>
                      <c:pt idx="2576">
                        <c:v>109.80000000000007</c:v>
                      </c:pt>
                      <c:pt idx="2577">
                        <c:v>109.80000000000007</c:v>
                      </c:pt>
                      <c:pt idx="2578">
                        <c:v>109.89999999999998</c:v>
                      </c:pt>
                      <c:pt idx="2579">
                        <c:v>109.89999999999998</c:v>
                      </c:pt>
                      <c:pt idx="2580">
                        <c:v>109.89999999999998</c:v>
                      </c:pt>
                      <c:pt idx="2581">
                        <c:v>109.89999999999998</c:v>
                      </c:pt>
                      <c:pt idx="2582">
                        <c:v>109.89999999999998</c:v>
                      </c:pt>
                      <c:pt idx="2583">
                        <c:v>109.89999999999998</c:v>
                      </c:pt>
                      <c:pt idx="2584">
                        <c:v>109.89999999999998</c:v>
                      </c:pt>
                      <c:pt idx="2585">
                        <c:v>109.89999999999998</c:v>
                      </c:pt>
                      <c:pt idx="2586">
                        <c:v>109.89999999999998</c:v>
                      </c:pt>
                      <c:pt idx="2587">
                        <c:v>109.89999999999998</c:v>
                      </c:pt>
                      <c:pt idx="2588">
                        <c:v>109.89999999999998</c:v>
                      </c:pt>
                      <c:pt idx="2589">
                        <c:v>109.89999999999998</c:v>
                      </c:pt>
                      <c:pt idx="2590">
                        <c:v>109.89999999999998</c:v>
                      </c:pt>
                      <c:pt idx="2591">
                        <c:v>109.89999999999998</c:v>
                      </c:pt>
                      <c:pt idx="2592">
                        <c:v>109.89999999999998</c:v>
                      </c:pt>
                      <c:pt idx="2593">
                        <c:v>109.89999999999998</c:v>
                      </c:pt>
                      <c:pt idx="2594">
                        <c:v>109.89999999999998</c:v>
                      </c:pt>
                      <c:pt idx="2595">
                        <c:v>109.89999999999998</c:v>
                      </c:pt>
                      <c:pt idx="2596">
                        <c:v>109.89999999999998</c:v>
                      </c:pt>
                      <c:pt idx="2597">
                        <c:v>109.89999999999998</c:v>
                      </c:pt>
                      <c:pt idx="2598">
                        <c:v>109.89999999999998</c:v>
                      </c:pt>
                      <c:pt idx="2599">
                        <c:v>109.89999999999998</c:v>
                      </c:pt>
                      <c:pt idx="2600">
                        <c:v>109.89999999999998</c:v>
                      </c:pt>
                      <c:pt idx="2601">
                        <c:v>109.89999999999998</c:v>
                      </c:pt>
                      <c:pt idx="2602">
                        <c:v>110</c:v>
                      </c:pt>
                      <c:pt idx="2603">
                        <c:v>110</c:v>
                      </c:pt>
                      <c:pt idx="2604">
                        <c:v>110</c:v>
                      </c:pt>
                      <c:pt idx="2605">
                        <c:v>110</c:v>
                      </c:pt>
                      <c:pt idx="2606">
                        <c:v>110</c:v>
                      </c:pt>
                      <c:pt idx="2607">
                        <c:v>110</c:v>
                      </c:pt>
                      <c:pt idx="2608">
                        <c:v>110</c:v>
                      </c:pt>
                      <c:pt idx="2609">
                        <c:v>110</c:v>
                      </c:pt>
                      <c:pt idx="2610">
                        <c:v>110</c:v>
                      </c:pt>
                      <c:pt idx="2611">
                        <c:v>110</c:v>
                      </c:pt>
                      <c:pt idx="2612">
                        <c:v>110</c:v>
                      </c:pt>
                      <c:pt idx="2613">
                        <c:v>110</c:v>
                      </c:pt>
                      <c:pt idx="2614">
                        <c:v>110</c:v>
                      </c:pt>
                      <c:pt idx="2615">
                        <c:v>110</c:v>
                      </c:pt>
                      <c:pt idx="2616">
                        <c:v>110</c:v>
                      </c:pt>
                      <c:pt idx="2617">
                        <c:v>110</c:v>
                      </c:pt>
                      <c:pt idx="2618">
                        <c:v>110</c:v>
                      </c:pt>
                      <c:pt idx="2619">
                        <c:v>110</c:v>
                      </c:pt>
                      <c:pt idx="2620">
                        <c:v>110</c:v>
                      </c:pt>
                      <c:pt idx="2621">
                        <c:v>110</c:v>
                      </c:pt>
                      <c:pt idx="2622">
                        <c:v>110</c:v>
                      </c:pt>
                      <c:pt idx="2623">
                        <c:v>110</c:v>
                      </c:pt>
                      <c:pt idx="2624">
                        <c:v>110</c:v>
                      </c:pt>
                      <c:pt idx="2625">
                        <c:v>110</c:v>
                      </c:pt>
                      <c:pt idx="2626">
                        <c:v>110.10000000000002</c:v>
                      </c:pt>
                      <c:pt idx="2627">
                        <c:v>110.10000000000002</c:v>
                      </c:pt>
                      <c:pt idx="2628">
                        <c:v>110.10000000000002</c:v>
                      </c:pt>
                      <c:pt idx="2629">
                        <c:v>110.10000000000002</c:v>
                      </c:pt>
                      <c:pt idx="2630">
                        <c:v>110.10000000000002</c:v>
                      </c:pt>
                      <c:pt idx="2631">
                        <c:v>110.10000000000002</c:v>
                      </c:pt>
                      <c:pt idx="2632">
                        <c:v>110.10000000000002</c:v>
                      </c:pt>
                      <c:pt idx="2633">
                        <c:v>110.10000000000002</c:v>
                      </c:pt>
                      <c:pt idx="2634">
                        <c:v>110.10000000000002</c:v>
                      </c:pt>
                      <c:pt idx="2635">
                        <c:v>110.10000000000002</c:v>
                      </c:pt>
                      <c:pt idx="2636">
                        <c:v>110.10000000000002</c:v>
                      </c:pt>
                      <c:pt idx="2637">
                        <c:v>110.10000000000002</c:v>
                      </c:pt>
                      <c:pt idx="2638">
                        <c:v>110.10000000000002</c:v>
                      </c:pt>
                      <c:pt idx="2639">
                        <c:v>110.10000000000002</c:v>
                      </c:pt>
                      <c:pt idx="2640">
                        <c:v>110.10000000000002</c:v>
                      </c:pt>
                      <c:pt idx="2641">
                        <c:v>110.10000000000002</c:v>
                      </c:pt>
                      <c:pt idx="2642">
                        <c:v>110.10000000000002</c:v>
                      </c:pt>
                      <c:pt idx="2643">
                        <c:v>110.10000000000002</c:v>
                      </c:pt>
                      <c:pt idx="2644">
                        <c:v>110.10000000000002</c:v>
                      </c:pt>
                      <c:pt idx="2645">
                        <c:v>110.10000000000002</c:v>
                      </c:pt>
                      <c:pt idx="2646">
                        <c:v>110.10000000000002</c:v>
                      </c:pt>
                      <c:pt idx="2647">
                        <c:v>110.10000000000002</c:v>
                      </c:pt>
                      <c:pt idx="2648">
                        <c:v>110.10000000000002</c:v>
                      </c:pt>
                      <c:pt idx="2649">
                        <c:v>110.10000000000002</c:v>
                      </c:pt>
                      <c:pt idx="2650">
                        <c:v>110.20000000000005</c:v>
                      </c:pt>
                      <c:pt idx="2651">
                        <c:v>110.20000000000005</c:v>
                      </c:pt>
                      <c:pt idx="2652">
                        <c:v>110.20000000000005</c:v>
                      </c:pt>
                      <c:pt idx="2653">
                        <c:v>110.20000000000005</c:v>
                      </c:pt>
                      <c:pt idx="2654">
                        <c:v>110.20000000000005</c:v>
                      </c:pt>
                      <c:pt idx="2655">
                        <c:v>110.20000000000005</c:v>
                      </c:pt>
                      <c:pt idx="2656">
                        <c:v>110.20000000000005</c:v>
                      </c:pt>
                      <c:pt idx="2657">
                        <c:v>110.20000000000005</c:v>
                      </c:pt>
                      <c:pt idx="2658">
                        <c:v>110.20000000000005</c:v>
                      </c:pt>
                      <c:pt idx="2659">
                        <c:v>110.20000000000005</c:v>
                      </c:pt>
                      <c:pt idx="2660">
                        <c:v>110.20000000000005</c:v>
                      </c:pt>
                      <c:pt idx="2661">
                        <c:v>110.20000000000005</c:v>
                      </c:pt>
                      <c:pt idx="2662">
                        <c:v>110.20000000000005</c:v>
                      </c:pt>
                      <c:pt idx="2663">
                        <c:v>110.20000000000005</c:v>
                      </c:pt>
                      <c:pt idx="2664">
                        <c:v>110.20000000000005</c:v>
                      </c:pt>
                      <c:pt idx="2665">
                        <c:v>110.20000000000005</c:v>
                      </c:pt>
                      <c:pt idx="2666">
                        <c:v>110.20000000000005</c:v>
                      </c:pt>
                      <c:pt idx="2667">
                        <c:v>110.20000000000005</c:v>
                      </c:pt>
                      <c:pt idx="2668">
                        <c:v>110.20000000000005</c:v>
                      </c:pt>
                      <c:pt idx="2669">
                        <c:v>110.20000000000005</c:v>
                      </c:pt>
                      <c:pt idx="2670">
                        <c:v>110.20000000000005</c:v>
                      </c:pt>
                      <c:pt idx="2671">
                        <c:v>110.20000000000005</c:v>
                      </c:pt>
                      <c:pt idx="2672">
                        <c:v>110.20000000000005</c:v>
                      </c:pt>
                      <c:pt idx="2673">
                        <c:v>110.20000000000005</c:v>
                      </c:pt>
                      <c:pt idx="2674">
                        <c:v>110.30000000000007</c:v>
                      </c:pt>
                      <c:pt idx="2675">
                        <c:v>110.30000000000007</c:v>
                      </c:pt>
                      <c:pt idx="2676">
                        <c:v>110.30000000000007</c:v>
                      </c:pt>
                      <c:pt idx="2677">
                        <c:v>110.30000000000007</c:v>
                      </c:pt>
                      <c:pt idx="2678">
                        <c:v>110.30000000000007</c:v>
                      </c:pt>
                      <c:pt idx="2679">
                        <c:v>110.30000000000007</c:v>
                      </c:pt>
                      <c:pt idx="2680">
                        <c:v>110.30000000000007</c:v>
                      </c:pt>
                      <c:pt idx="2681">
                        <c:v>110.30000000000007</c:v>
                      </c:pt>
                      <c:pt idx="2682">
                        <c:v>110.30000000000007</c:v>
                      </c:pt>
                      <c:pt idx="2683">
                        <c:v>110.30000000000007</c:v>
                      </c:pt>
                      <c:pt idx="2684">
                        <c:v>110.30000000000007</c:v>
                      </c:pt>
                      <c:pt idx="2685">
                        <c:v>110.30000000000007</c:v>
                      </c:pt>
                      <c:pt idx="2686">
                        <c:v>110.30000000000007</c:v>
                      </c:pt>
                      <c:pt idx="2687">
                        <c:v>110.30000000000007</c:v>
                      </c:pt>
                      <c:pt idx="2688">
                        <c:v>110.30000000000007</c:v>
                      </c:pt>
                      <c:pt idx="2689">
                        <c:v>110.30000000000007</c:v>
                      </c:pt>
                      <c:pt idx="2690">
                        <c:v>110.30000000000007</c:v>
                      </c:pt>
                      <c:pt idx="2691">
                        <c:v>110.30000000000007</c:v>
                      </c:pt>
                      <c:pt idx="2692">
                        <c:v>110.30000000000007</c:v>
                      </c:pt>
                      <c:pt idx="2693">
                        <c:v>110.30000000000007</c:v>
                      </c:pt>
                      <c:pt idx="2694">
                        <c:v>110.30000000000007</c:v>
                      </c:pt>
                      <c:pt idx="2695">
                        <c:v>110.30000000000007</c:v>
                      </c:pt>
                      <c:pt idx="2696">
                        <c:v>110.30000000000007</c:v>
                      </c:pt>
                      <c:pt idx="2697">
                        <c:v>110.30000000000007</c:v>
                      </c:pt>
                      <c:pt idx="2698">
                        <c:v>110.39999999999998</c:v>
                      </c:pt>
                      <c:pt idx="2699">
                        <c:v>110.39999999999998</c:v>
                      </c:pt>
                      <c:pt idx="2700">
                        <c:v>110.39999999999998</c:v>
                      </c:pt>
                      <c:pt idx="2701">
                        <c:v>110.39999999999998</c:v>
                      </c:pt>
                      <c:pt idx="2702">
                        <c:v>110.39999999999998</c:v>
                      </c:pt>
                      <c:pt idx="2703">
                        <c:v>110.39999999999998</c:v>
                      </c:pt>
                      <c:pt idx="2704">
                        <c:v>110.39999999999998</c:v>
                      </c:pt>
                      <c:pt idx="2705">
                        <c:v>110.39999999999998</c:v>
                      </c:pt>
                      <c:pt idx="2706">
                        <c:v>110.39999999999998</c:v>
                      </c:pt>
                      <c:pt idx="2707">
                        <c:v>110.39999999999998</c:v>
                      </c:pt>
                      <c:pt idx="2708">
                        <c:v>110.39999999999998</c:v>
                      </c:pt>
                      <c:pt idx="2709">
                        <c:v>110.39999999999998</c:v>
                      </c:pt>
                      <c:pt idx="2710">
                        <c:v>110.39999999999998</c:v>
                      </c:pt>
                      <c:pt idx="2711">
                        <c:v>110.39999999999998</c:v>
                      </c:pt>
                      <c:pt idx="2712">
                        <c:v>110.39999999999998</c:v>
                      </c:pt>
                      <c:pt idx="2713">
                        <c:v>110.39999999999998</c:v>
                      </c:pt>
                      <c:pt idx="2714">
                        <c:v>110.39999999999998</c:v>
                      </c:pt>
                      <c:pt idx="2715">
                        <c:v>110.39999999999998</c:v>
                      </c:pt>
                      <c:pt idx="2716">
                        <c:v>110.39999999999998</c:v>
                      </c:pt>
                      <c:pt idx="2717">
                        <c:v>110.39999999999998</c:v>
                      </c:pt>
                      <c:pt idx="2718">
                        <c:v>110.39999999999998</c:v>
                      </c:pt>
                      <c:pt idx="2719">
                        <c:v>110.39999999999998</c:v>
                      </c:pt>
                      <c:pt idx="2720">
                        <c:v>110.39999999999998</c:v>
                      </c:pt>
                      <c:pt idx="2721">
                        <c:v>110.39999999999998</c:v>
                      </c:pt>
                      <c:pt idx="2722">
                        <c:v>110.5</c:v>
                      </c:pt>
                      <c:pt idx="2723">
                        <c:v>110.5</c:v>
                      </c:pt>
                      <c:pt idx="2724">
                        <c:v>110.5</c:v>
                      </c:pt>
                      <c:pt idx="2725">
                        <c:v>110.5</c:v>
                      </c:pt>
                      <c:pt idx="2726">
                        <c:v>110.5</c:v>
                      </c:pt>
                      <c:pt idx="2727">
                        <c:v>110.5</c:v>
                      </c:pt>
                      <c:pt idx="2728">
                        <c:v>110.5</c:v>
                      </c:pt>
                      <c:pt idx="2729">
                        <c:v>110.5</c:v>
                      </c:pt>
                      <c:pt idx="2730">
                        <c:v>110.5</c:v>
                      </c:pt>
                      <c:pt idx="2731">
                        <c:v>110.5</c:v>
                      </c:pt>
                      <c:pt idx="2732">
                        <c:v>110.5</c:v>
                      </c:pt>
                      <c:pt idx="2733">
                        <c:v>110.5</c:v>
                      </c:pt>
                      <c:pt idx="2734">
                        <c:v>110.5</c:v>
                      </c:pt>
                      <c:pt idx="2735">
                        <c:v>110.5</c:v>
                      </c:pt>
                      <c:pt idx="2736">
                        <c:v>110.5</c:v>
                      </c:pt>
                      <c:pt idx="2737">
                        <c:v>110.5</c:v>
                      </c:pt>
                      <c:pt idx="2738">
                        <c:v>110.5</c:v>
                      </c:pt>
                      <c:pt idx="2739">
                        <c:v>110.5</c:v>
                      </c:pt>
                      <c:pt idx="2740">
                        <c:v>110.5</c:v>
                      </c:pt>
                      <c:pt idx="2741">
                        <c:v>110.5</c:v>
                      </c:pt>
                      <c:pt idx="2742">
                        <c:v>110.5</c:v>
                      </c:pt>
                      <c:pt idx="2743">
                        <c:v>110.5</c:v>
                      </c:pt>
                      <c:pt idx="2744">
                        <c:v>110.5</c:v>
                      </c:pt>
                      <c:pt idx="2745">
                        <c:v>110.5</c:v>
                      </c:pt>
                      <c:pt idx="2746">
                        <c:v>110.60000000000002</c:v>
                      </c:pt>
                      <c:pt idx="2747">
                        <c:v>110.60000000000002</c:v>
                      </c:pt>
                      <c:pt idx="2748">
                        <c:v>110.60000000000002</c:v>
                      </c:pt>
                      <c:pt idx="2749">
                        <c:v>110.60000000000002</c:v>
                      </c:pt>
                      <c:pt idx="2750">
                        <c:v>110.60000000000002</c:v>
                      </c:pt>
                      <c:pt idx="2751">
                        <c:v>110.60000000000002</c:v>
                      </c:pt>
                      <c:pt idx="2752">
                        <c:v>110.60000000000002</c:v>
                      </c:pt>
                      <c:pt idx="2753">
                        <c:v>110.60000000000002</c:v>
                      </c:pt>
                      <c:pt idx="2754">
                        <c:v>110.60000000000002</c:v>
                      </c:pt>
                      <c:pt idx="2755">
                        <c:v>110.60000000000002</c:v>
                      </c:pt>
                      <c:pt idx="2756">
                        <c:v>110.60000000000002</c:v>
                      </c:pt>
                      <c:pt idx="2757">
                        <c:v>110.60000000000002</c:v>
                      </c:pt>
                      <c:pt idx="2758">
                        <c:v>110.60000000000002</c:v>
                      </c:pt>
                      <c:pt idx="2759">
                        <c:v>110.60000000000002</c:v>
                      </c:pt>
                      <c:pt idx="2760">
                        <c:v>110.60000000000002</c:v>
                      </c:pt>
                      <c:pt idx="2761">
                        <c:v>110.60000000000002</c:v>
                      </c:pt>
                      <c:pt idx="2762">
                        <c:v>110.60000000000002</c:v>
                      </c:pt>
                      <c:pt idx="2763">
                        <c:v>110.60000000000002</c:v>
                      </c:pt>
                      <c:pt idx="2764">
                        <c:v>110.60000000000002</c:v>
                      </c:pt>
                      <c:pt idx="2765">
                        <c:v>110.60000000000002</c:v>
                      </c:pt>
                      <c:pt idx="2766">
                        <c:v>110.60000000000002</c:v>
                      </c:pt>
                      <c:pt idx="2767">
                        <c:v>110.60000000000002</c:v>
                      </c:pt>
                      <c:pt idx="2768">
                        <c:v>110.60000000000002</c:v>
                      </c:pt>
                      <c:pt idx="2769">
                        <c:v>110.60000000000002</c:v>
                      </c:pt>
                      <c:pt idx="2770">
                        <c:v>110.70000000000005</c:v>
                      </c:pt>
                      <c:pt idx="2771">
                        <c:v>110.70000000000005</c:v>
                      </c:pt>
                      <c:pt idx="2772">
                        <c:v>110.70000000000005</c:v>
                      </c:pt>
                      <c:pt idx="2773">
                        <c:v>110.70000000000005</c:v>
                      </c:pt>
                      <c:pt idx="2774">
                        <c:v>110.70000000000005</c:v>
                      </c:pt>
                      <c:pt idx="2775">
                        <c:v>110.70000000000005</c:v>
                      </c:pt>
                      <c:pt idx="2776">
                        <c:v>110.70000000000005</c:v>
                      </c:pt>
                      <c:pt idx="2777">
                        <c:v>110.70000000000005</c:v>
                      </c:pt>
                      <c:pt idx="2778">
                        <c:v>110.70000000000005</c:v>
                      </c:pt>
                      <c:pt idx="2779">
                        <c:v>110.70000000000005</c:v>
                      </c:pt>
                      <c:pt idx="2780">
                        <c:v>110.70000000000005</c:v>
                      </c:pt>
                      <c:pt idx="2781">
                        <c:v>110.70000000000005</c:v>
                      </c:pt>
                      <c:pt idx="2782">
                        <c:v>110.70000000000005</c:v>
                      </c:pt>
                      <c:pt idx="2783">
                        <c:v>110.70000000000005</c:v>
                      </c:pt>
                      <c:pt idx="2784">
                        <c:v>110.70000000000005</c:v>
                      </c:pt>
                      <c:pt idx="2785">
                        <c:v>110.70000000000005</c:v>
                      </c:pt>
                      <c:pt idx="2786">
                        <c:v>110.70000000000005</c:v>
                      </c:pt>
                      <c:pt idx="2787">
                        <c:v>110.70000000000005</c:v>
                      </c:pt>
                      <c:pt idx="2788">
                        <c:v>110.70000000000005</c:v>
                      </c:pt>
                      <c:pt idx="2789">
                        <c:v>110.70000000000005</c:v>
                      </c:pt>
                      <c:pt idx="2790">
                        <c:v>110.70000000000005</c:v>
                      </c:pt>
                      <c:pt idx="2791">
                        <c:v>110.70000000000005</c:v>
                      </c:pt>
                      <c:pt idx="2792">
                        <c:v>110.70000000000005</c:v>
                      </c:pt>
                      <c:pt idx="2793">
                        <c:v>110.70000000000005</c:v>
                      </c:pt>
                      <c:pt idx="2794">
                        <c:v>110.80000000000007</c:v>
                      </c:pt>
                      <c:pt idx="2795">
                        <c:v>110.80000000000007</c:v>
                      </c:pt>
                      <c:pt idx="2796">
                        <c:v>110.80000000000007</c:v>
                      </c:pt>
                      <c:pt idx="2797">
                        <c:v>110.80000000000007</c:v>
                      </c:pt>
                      <c:pt idx="2798">
                        <c:v>110.80000000000007</c:v>
                      </c:pt>
                      <c:pt idx="2799">
                        <c:v>110.80000000000007</c:v>
                      </c:pt>
                      <c:pt idx="2800">
                        <c:v>110.80000000000007</c:v>
                      </c:pt>
                      <c:pt idx="2801">
                        <c:v>110.80000000000007</c:v>
                      </c:pt>
                      <c:pt idx="2802">
                        <c:v>110.80000000000007</c:v>
                      </c:pt>
                      <c:pt idx="2803">
                        <c:v>110.80000000000007</c:v>
                      </c:pt>
                      <c:pt idx="2804">
                        <c:v>110.80000000000007</c:v>
                      </c:pt>
                      <c:pt idx="2805">
                        <c:v>110.80000000000007</c:v>
                      </c:pt>
                      <c:pt idx="2806">
                        <c:v>110.80000000000007</c:v>
                      </c:pt>
                      <c:pt idx="2807">
                        <c:v>110.80000000000007</c:v>
                      </c:pt>
                      <c:pt idx="2808">
                        <c:v>110.80000000000007</c:v>
                      </c:pt>
                      <c:pt idx="2809">
                        <c:v>110.80000000000007</c:v>
                      </c:pt>
                      <c:pt idx="2810">
                        <c:v>110.80000000000007</c:v>
                      </c:pt>
                      <c:pt idx="2811">
                        <c:v>110.80000000000007</c:v>
                      </c:pt>
                      <c:pt idx="2812">
                        <c:v>110.80000000000007</c:v>
                      </c:pt>
                      <c:pt idx="2813">
                        <c:v>110.80000000000007</c:v>
                      </c:pt>
                      <c:pt idx="2814">
                        <c:v>110.80000000000007</c:v>
                      </c:pt>
                      <c:pt idx="2815">
                        <c:v>110.80000000000007</c:v>
                      </c:pt>
                      <c:pt idx="2816">
                        <c:v>110.80000000000007</c:v>
                      </c:pt>
                      <c:pt idx="2817">
                        <c:v>110.80000000000007</c:v>
                      </c:pt>
                      <c:pt idx="2818">
                        <c:v>110.89999999999998</c:v>
                      </c:pt>
                      <c:pt idx="2819">
                        <c:v>110.89999999999998</c:v>
                      </c:pt>
                      <c:pt idx="2820">
                        <c:v>110.89999999999998</c:v>
                      </c:pt>
                      <c:pt idx="2821">
                        <c:v>110.89999999999998</c:v>
                      </c:pt>
                      <c:pt idx="2822">
                        <c:v>110.89999999999998</c:v>
                      </c:pt>
                      <c:pt idx="2823">
                        <c:v>110.89999999999998</c:v>
                      </c:pt>
                      <c:pt idx="2824">
                        <c:v>110.89999999999998</c:v>
                      </c:pt>
                      <c:pt idx="2825">
                        <c:v>110.89999999999998</c:v>
                      </c:pt>
                      <c:pt idx="2826">
                        <c:v>110.89999999999998</c:v>
                      </c:pt>
                      <c:pt idx="2827">
                        <c:v>110.89999999999998</c:v>
                      </c:pt>
                      <c:pt idx="2828">
                        <c:v>110.89999999999998</c:v>
                      </c:pt>
                      <c:pt idx="2829">
                        <c:v>110.89999999999998</c:v>
                      </c:pt>
                      <c:pt idx="2830">
                        <c:v>110.89999999999998</c:v>
                      </c:pt>
                      <c:pt idx="2831">
                        <c:v>110.89999999999998</c:v>
                      </c:pt>
                      <c:pt idx="2832">
                        <c:v>110.89999999999998</c:v>
                      </c:pt>
                      <c:pt idx="2833">
                        <c:v>110.89999999999998</c:v>
                      </c:pt>
                      <c:pt idx="2834">
                        <c:v>110.89999999999998</c:v>
                      </c:pt>
                      <c:pt idx="2835">
                        <c:v>110.89999999999998</c:v>
                      </c:pt>
                      <c:pt idx="2836">
                        <c:v>110.89999999999998</c:v>
                      </c:pt>
                      <c:pt idx="2837">
                        <c:v>110.89999999999998</c:v>
                      </c:pt>
                      <c:pt idx="2838">
                        <c:v>110.89999999999998</c:v>
                      </c:pt>
                      <c:pt idx="2839">
                        <c:v>110.89999999999998</c:v>
                      </c:pt>
                      <c:pt idx="2840">
                        <c:v>110.89999999999998</c:v>
                      </c:pt>
                      <c:pt idx="2841">
                        <c:v>110.89999999999998</c:v>
                      </c:pt>
                      <c:pt idx="2842">
                        <c:v>111</c:v>
                      </c:pt>
                      <c:pt idx="2843">
                        <c:v>111</c:v>
                      </c:pt>
                      <c:pt idx="2844">
                        <c:v>111</c:v>
                      </c:pt>
                      <c:pt idx="2845">
                        <c:v>111</c:v>
                      </c:pt>
                      <c:pt idx="2846">
                        <c:v>111</c:v>
                      </c:pt>
                      <c:pt idx="2847">
                        <c:v>111</c:v>
                      </c:pt>
                      <c:pt idx="2848">
                        <c:v>111</c:v>
                      </c:pt>
                      <c:pt idx="2849">
                        <c:v>111</c:v>
                      </c:pt>
                      <c:pt idx="2850">
                        <c:v>111</c:v>
                      </c:pt>
                      <c:pt idx="2851">
                        <c:v>111</c:v>
                      </c:pt>
                      <c:pt idx="2852">
                        <c:v>111</c:v>
                      </c:pt>
                      <c:pt idx="2853">
                        <c:v>111</c:v>
                      </c:pt>
                      <c:pt idx="2854">
                        <c:v>111</c:v>
                      </c:pt>
                      <c:pt idx="2855">
                        <c:v>111</c:v>
                      </c:pt>
                      <c:pt idx="2856">
                        <c:v>111</c:v>
                      </c:pt>
                      <c:pt idx="2857">
                        <c:v>111</c:v>
                      </c:pt>
                      <c:pt idx="2858">
                        <c:v>111</c:v>
                      </c:pt>
                      <c:pt idx="2859">
                        <c:v>111</c:v>
                      </c:pt>
                      <c:pt idx="2860">
                        <c:v>111</c:v>
                      </c:pt>
                      <c:pt idx="2861">
                        <c:v>111</c:v>
                      </c:pt>
                      <c:pt idx="2862">
                        <c:v>111</c:v>
                      </c:pt>
                      <c:pt idx="2863">
                        <c:v>111</c:v>
                      </c:pt>
                      <c:pt idx="2864">
                        <c:v>111</c:v>
                      </c:pt>
                      <c:pt idx="2865">
                        <c:v>111</c:v>
                      </c:pt>
                      <c:pt idx="2866">
                        <c:v>111.10000000000002</c:v>
                      </c:pt>
                      <c:pt idx="2867">
                        <c:v>111.10000000000002</c:v>
                      </c:pt>
                      <c:pt idx="2868">
                        <c:v>111.10000000000002</c:v>
                      </c:pt>
                      <c:pt idx="2869">
                        <c:v>111.10000000000002</c:v>
                      </c:pt>
                      <c:pt idx="2870">
                        <c:v>111.10000000000002</c:v>
                      </c:pt>
                      <c:pt idx="2871">
                        <c:v>111.10000000000002</c:v>
                      </c:pt>
                      <c:pt idx="2872">
                        <c:v>111.10000000000002</c:v>
                      </c:pt>
                      <c:pt idx="2873">
                        <c:v>111.10000000000002</c:v>
                      </c:pt>
                      <c:pt idx="2874">
                        <c:v>111.10000000000002</c:v>
                      </c:pt>
                      <c:pt idx="2875">
                        <c:v>111.10000000000002</c:v>
                      </c:pt>
                      <c:pt idx="2876">
                        <c:v>111.10000000000002</c:v>
                      </c:pt>
                      <c:pt idx="2877">
                        <c:v>111.10000000000002</c:v>
                      </c:pt>
                      <c:pt idx="2878">
                        <c:v>111.10000000000002</c:v>
                      </c:pt>
                      <c:pt idx="2879">
                        <c:v>111.10000000000002</c:v>
                      </c:pt>
                      <c:pt idx="2880">
                        <c:v>111.10000000000002</c:v>
                      </c:pt>
                      <c:pt idx="2881">
                        <c:v>111.10000000000002</c:v>
                      </c:pt>
                      <c:pt idx="2882">
                        <c:v>111.10000000000002</c:v>
                      </c:pt>
                      <c:pt idx="2883">
                        <c:v>111.10000000000002</c:v>
                      </c:pt>
                      <c:pt idx="2884">
                        <c:v>111.10000000000002</c:v>
                      </c:pt>
                      <c:pt idx="2885">
                        <c:v>111.10000000000002</c:v>
                      </c:pt>
                      <c:pt idx="2886">
                        <c:v>111.10000000000002</c:v>
                      </c:pt>
                      <c:pt idx="2887">
                        <c:v>111.10000000000002</c:v>
                      </c:pt>
                      <c:pt idx="2888">
                        <c:v>111.10000000000002</c:v>
                      </c:pt>
                      <c:pt idx="2889">
                        <c:v>111.10000000000002</c:v>
                      </c:pt>
                      <c:pt idx="2890">
                        <c:v>111.20000000000005</c:v>
                      </c:pt>
                      <c:pt idx="2891">
                        <c:v>111.20000000000005</c:v>
                      </c:pt>
                      <c:pt idx="2892">
                        <c:v>111.20000000000005</c:v>
                      </c:pt>
                      <c:pt idx="2893">
                        <c:v>111.20000000000005</c:v>
                      </c:pt>
                      <c:pt idx="2894">
                        <c:v>111.20000000000005</c:v>
                      </c:pt>
                      <c:pt idx="2895">
                        <c:v>111.20000000000005</c:v>
                      </c:pt>
                      <c:pt idx="2896">
                        <c:v>111.20000000000005</c:v>
                      </c:pt>
                      <c:pt idx="2897">
                        <c:v>111.20000000000005</c:v>
                      </c:pt>
                      <c:pt idx="2898">
                        <c:v>111.20000000000005</c:v>
                      </c:pt>
                      <c:pt idx="2899">
                        <c:v>111.20000000000005</c:v>
                      </c:pt>
                      <c:pt idx="2900">
                        <c:v>111.20000000000005</c:v>
                      </c:pt>
                      <c:pt idx="2901">
                        <c:v>111.20000000000005</c:v>
                      </c:pt>
                      <c:pt idx="2902">
                        <c:v>111.20000000000005</c:v>
                      </c:pt>
                      <c:pt idx="2903">
                        <c:v>111.20000000000005</c:v>
                      </c:pt>
                      <c:pt idx="2904">
                        <c:v>111.20000000000005</c:v>
                      </c:pt>
                      <c:pt idx="2905">
                        <c:v>111.20000000000005</c:v>
                      </c:pt>
                      <c:pt idx="2906">
                        <c:v>111.20000000000005</c:v>
                      </c:pt>
                      <c:pt idx="2907">
                        <c:v>111.20000000000005</c:v>
                      </c:pt>
                      <c:pt idx="2908">
                        <c:v>111.20000000000005</c:v>
                      </c:pt>
                      <c:pt idx="2909">
                        <c:v>111.20000000000005</c:v>
                      </c:pt>
                      <c:pt idx="2910">
                        <c:v>111.20000000000005</c:v>
                      </c:pt>
                      <c:pt idx="2911">
                        <c:v>111.20000000000005</c:v>
                      </c:pt>
                      <c:pt idx="2912">
                        <c:v>111.20000000000005</c:v>
                      </c:pt>
                      <c:pt idx="2913">
                        <c:v>111.20000000000005</c:v>
                      </c:pt>
                      <c:pt idx="2914">
                        <c:v>111.30000000000007</c:v>
                      </c:pt>
                      <c:pt idx="2915">
                        <c:v>111.30000000000007</c:v>
                      </c:pt>
                      <c:pt idx="2916">
                        <c:v>111.30000000000007</c:v>
                      </c:pt>
                      <c:pt idx="2917">
                        <c:v>111.30000000000007</c:v>
                      </c:pt>
                      <c:pt idx="2918">
                        <c:v>111.30000000000007</c:v>
                      </c:pt>
                      <c:pt idx="2919">
                        <c:v>111.30000000000007</c:v>
                      </c:pt>
                      <c:pt idx="2920">
                        <c:v>111.30000000000007</c:v>
                      </c:pt>
                      <c:pt idx="2921">
                        <c:v>111.30000000000007</c:v>
                      </c:pt>
                      <c:pt idx="2922">
                        <c:v>111.30000000000007</c:v>
                      </c:pt>
                      <c:pt idx="2923">
                        <c:v>111.30000000000007</c:v>
                      </c:pt>
                      <c:pt idx="2924">
                        <c:v>111.30000000000007</c:v>
                      </c:pt>
                      <c:pt idx="2925">
                        <c:v>111.30000000000007</c:v>
                      </c:pt>
                      <c:pt idx="2926">
                        <c:v>111.30000000000007</c:v>
                      </c:pt>
                      <c:pt idx="2927">
                        <c:v>111.30000000000007</c:v>
                      </c:pt>
                      <c:pt idx="2928">
                        <c:v>111.30000000000007</c:v>
                      </c:pt>
                      <c:pt idx="2929">
                        <c:v>111.30000000000007</c:v>
                      </c:pt>
                      <c:pt idx="2930">
                        <c:v>111.30000000000007</c:v>
                      </c:pt>
                      <c:pt idx="2931">
                        <c:v>111.30000000000007</c:v>
                      </c:pt>
                      <c:pt idx="2932">
                        <c:v>111.30000000000007</c:v>
                      </c:pt>
                      <c:pt idx="2933">
                        <c:v>111.30000000000007</c:v>
                      </c:pt>
                      <c:pt idx="2934">
                        <c:v>111.30000000000007</c:v>
                      </c:pt>
                      <c:pt idx="2935">
                        <c:v>111.30000000000007</c:v>
                      </c:pt>
                      <c:pt idx="2936">
                        <c:v>111.30000000000007</c:v>
                      </c:pt>
                      <c:pt idx="2937">
                        <c:v>111.30000000000007</c:v>
                      </c:pt>
                      <c:pt idx="2938">
                        <c:v>111.39999999999998</c:v>
                      </c:pt>
                      <c:pt idx="2939">
                        <c:v>111.39999999999998</c:v>
                      </c:pt>
                      <c:pt idx="2940">
                        <c:v>111.39999999999998</c:v>
                      </c:pt>
                      <c:pt idx="2941">
                        <c:v>111.39999999999998</c:v>
                      </c:pt>
                      <c:pt idx="2942">
                        <c:v>111.39999999999998</c:v>
                      </c:pt>
                      <c:pt idx="2943">
                        <c:v>111.39999999999998</c:v>
                      </c:pt>
                      <c:pt idx="2944">
                        <c:v>111.39999999999998</c:v>
                      </c:pt>
                      <c:pt idx="2945">
                        <c:v>111.39999999999998</c:v>
                      </c:pt>
                      <c:pt idx="2946">
                        <c:v>111.39999999999998</c:v>
                      </c:pt>
                      <c:pt idx="2947">
                        <c:v>111.39999999999998</c:v>
                      </c:pt>
                      <c:pt idx="2948">
                        <c:v>111.39999999999998</c:v>
                      </c:pt>
                      <c:pt idx="2949">
                        <c:v>111.39999999999998</c:v>
                      </c:pt>
                      <c:pt idx="2950">
                        <c:v>111.39999999999998</c:v>
                      </c:pt>
                      <c:pt idx="2951">
                        <c:v>111.39999999999998</c:v>
                      </c:pt>
                      <c:pt idx="2952">
                        <c:v>111.39999999999998</c:v>
                      </c:pt>
                      <c:pt idx="2953">
                        <c:v>111.39999999999998</c:v>
                      </c:pt>
                      <c:pt idx="2954">
                        <c:v>111.39999999999998</c:v>
                      </c:pt>
                      <c:pt idx="2955">
                        <c:v>111.39999999999998</c:v>
                      </c:pt>
                      <c:pt idx="2956">
                        <c:v>111.39999999999998</c:v>
                      </c:pt>
                      <c:pt idx="2957">
                        <c:v>111.39999999999998</c:v>
                      </c:pt>
                      <c:pt idx="2958">
                        <c:v>111.39999999999998</c:v>
                      </c:pt>
                      <c:pt idx="2959">
                        <c:v>111.39999999999998</c:v>
                      </c:pt>
                      <c:pt idx="2960">
                        <c:v>111.39999999999998</c:v>
                      </c:pt>
                      <c:pt idx="2961">
                        <c:v>111.39999999999998</c:v>
                      </c:pt>
                      <c:pt idx="2962">
                        <c:v>111.5</c:v>
                      </c:pt>
                      <c:pt idx="2963">
                        <c:v>111.5</c:v>
                      </c:pt>
                      <c:pt idx="2964">
                        <c:v>111.5</c:v>
                      </c:pt>
                      <c:pt idx="2965">
                        <c:v>111.5</c:v>
                      </c:pt>
                      <c:pt idx="2966">
                        <c:v>111.5</c:v>
                      </c:pt>
                      <c:pt idx="2967">
                        <c:v>111.5</c:v>
                      </c:pt>
                      <c:pt idx="2968">
                        <c:v>111.5</c:v>
                      </c:pt>
                      <c:pt idx="2969">
                        <c:v>111.5</c:v>
                      </c:pt>
                      <c:pt idx="2970">
                        <c:v>111.5</c:v>
                      </c:pt>
                      <c:pt idx="2971">
                        <c:v>111.5</c:v>
                      </c:pt>
                      <c:pt idx="2972">
                        <c:v>111.5</c:v>
                      </c:pt>
                      <c:pt idx="2973">
                        <c:v>111.5</c:v>
                      </c:pt>
                      <c:pt idx="2974">
                        <c:v>111.5</c:v>
                      </c:pt>
                      <c:pt idx="2975">
                        <c:v>111.5</c:v>
                      </c:pt>
                      <c:pt idx="2976">
                        <c:v>111.5</c:v>
                      </c:pt>
                      <c:pt idx="2977">
                        <c:v>111.5</c:v>
                      </c:pt>
                      <c:pt idx="2978">
                        <c:v>111.5</c:v>
                      </c:pt>
                      <c:pt idx="2979">
                        <c:v>111.5</c:v>
                      </c:pt>
                      <c:pt idx="2980">
                        <c:v>111.5</c:v>
                      </c:pt>
                      <c:pt idx="2981">
                        <c:v>111.5</c:v>
                      </c:pt>
                      <c:pt idx="2982">
                        <c:v>111.5</c:v>
                      </c:pt>
                      <c:pt idx="2983">
                        <c:v>111.5</c:v>
                      </c:pt>
                      <c:pt idx="2984">
                        <c:v>111.5</c:v>
                      </c:pt>
                      <c:pt idx="2985">
                        <c:v>111.5</c:v>
                      </c:pt>
                      <c:pt idx="2986">
                        <c:v>111.60000000000002</c:v>
                      </c:pt>
                      <c:pt idx="2987">
                        <c:v>111.60000000000002</c:v>
                      </c:pt>
                      <c:pt idx="2988">
                        <c:v>111.60000000000002</c:v>
                      </c:pt>
                      <c:pt idx="2989">
                        <c:v>111.60000000000002</c:v>
                      </c:pt>
                      <c:pt idx="2990">
                        <c:v>111.60000000000002</c:v>
                      </c:pt>
                      <c:pt idx="2991">
                        <c:v>111.60000000000002</c:v>
                      </c:pt>
                      <c:pt idx="2992">
                        <c:v>111.60000000000002</c:v>
                      </c:pt>
                      <c:pt idx="2993">
                        <c:v>111.60000000000002</c:v>
                      </c:pt>
                      <c:pt idx="2994">
                        <c:v>111.60000000000002</c:v>
                      </c:pt>
                      <c:pt idx="2995">
                        <c:v>111.60000000000002</c:v>
                      </c:pt>
                      <c:pt idx="2996">
                        <c:v>111.60000000000002</c:v>
                      </c:pt>
                      <c:pt idx="2997">
                        <c:v>111.60000000000002</c:v>
                      </c:pt>
                      <c:pt idx="2998">
                        <c:v>111.60000000000002</c:v>
                      </c:pt>
                      <c:pt idx="2999">
                        <c:v>111.60000000000002</c:v>
                      </c:pt>
                      <c:pt idx="3000">
                        <c:v>111.60000000000002</c:v>
                      </c:pt>
                      <c:pt idx="3001">
                        <c:v>111.60000000000002</c:v>
                      </c:pt>
                      <c:pt idx="3002">
                        <c:v>111.60000000000002</c:v>
                      </c:pt>
                      <c:pt idx="3003">
                        <c:v>111.60000000000002</c:v>
                      </c:pt>
                      <c:pt idx="3004">
                        <c:v>111.60000000000002</c:v>
                      </c:pt>
                      <c:pt idx="3005">
                        <c:v>111.60000000000002</c:v>
                      </c:pt>
                      <c:pt idx="3006">
                        <c:v>111.60000000000002</c:v>
                      </c:pt>
                      <c:pt idx="3007">
                        <c:v>111.60000000000002</c:v>
                      </c:pt>
                      <c:pt idx="3008">
                        <c:v>111.60000000000002</c:v>
                      </c:pt>
                      <c:pt idx="3009">
                        <c:v>111.60000000000002</c:v>
                      </c:pt>
                      <c:pt idx="3010">
                        <c:v>111.70000000000005</c:v>
                      </c:pt>
                      <c:pt idx="3011">
                        <c:v>111.70000000000005</c:v>
                      </c:pt>
                      <c:pt idx="3012">
                        <c:v>111.70000000000005</c:v>
                      </c:pt>
                      <c:pt idx="3013">
                        <c:v>111.70000000000005</c:v>
                      </c:pt>
                      <c:pt idx="3014">
                        <c:v>111.70000000000005</c:v>
                      </c:pt>
                      <c:pt idx="3015">
                        <c:v>111.70000000000005</c:v>
                      </c:pt>
                      <c:pt idx="3016">
                        <c:v>111.70000000000005</c:v>
                      </c:pt>
                      <c:pt idx="3017">
                        <c:v>111.70000000000005</c:v>
                      </c:pt>
                      <c:pt idx="3018">
                        <c:v>111.70000000000005</c:v>
                      </c:pt>
                      <c:pt idx="3019">
                        <c:v>111.70000000000005</c:v>
                      </c:pt>
                      <c:pt idx="3020">
                        <c:v>111.70000000000005</c:v>
                      </c:pt>
                      <c:pt idx="3021">
                        <c:v>111.70000000000005</c:v>
                      </c:pt>
                      <c:pt idx="3022">
                        <c:v>111.70000000000005</c:v>
                      </c:pt>
                      <c:pt idx="3023">
                        <c:v>111.70000000000005</c:v>
                      </c:pt>
                      <c:pt idx="3024">
                        <c:v>111.70000000000005</c:v>
                      </c:pt>
                      <c:pt idx="3025">
                        <c:v>111.70000000000005</c:v>
                      </c:pt>
                      <c:pt idx="3026">
                        <c:v>111.70000000000005</c:v>
                      </c:pt>
                      <c:pt idx="3027">
                        <c:v>111.70000000000005</c:v>
                      </c:pt>
                      <c:pt idx="3028">
                        <c:v>111.70000000000005</c:v>
                      </c:pt>
                      <c:pt idx="3029">
                        <c:v>111.70000000000005</c:v>
                      </c:pt>
                      <c:pt idx="3030">
                        <c:v>111.70000000000005</c:v>
                      </c:pt>
                      <c:pt idx="3031">
                        <c:v>111.70000000000005</c:v>
                      </c:pt>
                      <c:pt idx="3032">
                        <c:v>111.70000000000005</c:v>
                      </c:pt>
                      <c:pt idx="3033">
                        <c:v>111.70000000000005</c:v>
                      </c:pt>
                      <c:pt idx="3034">
                        <c:v>111.80000000000007</c:v>
                      </c:pt>
                      <c:pt idx="3035">
                        <c:v>111.80000000000007</c:v>
                      </c:pt>
                      <c:pt idx="3036">
                        <c:v>111.80000000000007</c:v>
                      </c:pt>
                      <c:pt idx="3037">
                        <c:v>111.80000000000007</c:v>
                      </c:pt>
                      <c:pt idx="3038">
                        <c:v>111.80000000000007</c:v>
                      </c:pt>
                      <c:pt idx="3039">
                        <c:v>111.80000000000007</c:v>
                      </c:pt>
                      <c:pt idx="3040">
                        <c:v>111.80000000000007</c:v>
                      </c:pt>
                      <c:pt idx="3041">
                        <c:v>111.80000000000007</c:v>
                      </c:pt>
                      <c:pt idx="3042">
                        <c:v>111.80000000000007</c:v>
                      </c:pt>
                      <c:pt idx="3043">
                        <c:v>111.80000000000007</c:v>
                      </c:pt>
                      <c:pt idx="3044">
                        <c:v>111.80000000000007</c:v>
                      </c:pt>
                      <c:pt idx="3045">
                        <c:v>111.80000000000007</c:v>
                      </c:pt>
                      <c:pt idx="3046">
                        <c:v>111.80000000000007</c:v>
                      </c:pt>
                      <c:pt idx="3047">
                        <c:v>111.80000000000007</c:v>
                      </c:pt>
                      <c:pt idx="3048">
                        <c:v>111.80000000000007</c:v>
                      </c:pt>
                      <c:pt idx="3049">
                        <c:v>111.80000000000007</c:v>
                      </c:pt>
                      <c:pt idx="3050">
                        <c:v>111.80000000000007</c:v>
                      </c:pt>
                      <c:pt idx="3051">
                        <c:v>111.80000000000007</c:v>
                      </c:pt>
                      <c:pt idx="3052">
                        <c:v>111.80000000000007</c:v>
                      </c:pt>
                      <c:pt idx="3053">
                        <c:v>111.80000000000007</c:v>
                      </c:pt>
                      <c:pt idx="3054">
                        <c:v>111.80000000000007</c:v>
                      </c:pt>
                      <c:pt idx="3055">
                        <c:v>111.80000000000007</c:v>
                      </c:pt>
                      <c:pt idx="3056">
                        <c:v>111.80000000000007</c:v>
                      </c:pt>
                      <c:pt idx="3057">
                        <c:v>111.80000000000007</c:v>
                      </c:pt>
                      <c:pt idx="3058">
                        <c:v>111.89999999999998</c:v>
                      </c:pt>
                      <c:pt idx="3059">
                        <c:v>111.89999999999998</c:v>
                      </c:pt>
                      <c:pt idx="3060">
                        <c:v>111.89999999999998</c:v>
                      </c:pt>
                      <c:pt idx="3061">
                        <c:v>111.89999999999998</c:v>
                      </c:pt>
                      <c:pt idx="3062">
                        <c:v>111.89999999999998</c:v>
                      </c:pt>
                      <c:pt idx="3063">
                        <c:v>111.89999999999998</c:v>
                      </c:pt>
                      <c:pt idx="3064">
                        <c:v>111.89999999999998</c:v>
                      </c:pt>
                      <c:pt idx="3065">
                        <c:v>111.89999999999998</c:v>
                      </c:pt>
                      <c:pt idx="3066">
                        <c:v>111.89999999999998</c:v>
                      </c:pt>
                      <c:pt idx="3067">
                        <c:v>111.89999999999998</c:v>
                      </c:pt>
                      <c:pt idx="3068">
                        <c:v>111.89999999999998</c:v>
                      </c:pt>
                      <c:pt idx="3069">
                        <c:v>111.89999999999998</c:v>
                      </c:pt>
                      <c:pt idx="3070">
                        <c:v>111.89999999999998</c:v>
                      </c:pt>
                      <c:pt idx="3071">
                        <c:v>111.89999999999998</c:v>
                      </c:pt>
                      <c:pt idx="3072">
                        <c:v>111.89999999999998</c:v>
                      </c:pt>
                      <c:pt idx="3073">
                        <c:v>111.89999999999998</c:v>
                      </c:pt>
                      <c:pt idx="3074">
                        <c:v>111.89999999999998</c:v>
                      </c:pt>
                      <c:pt idx="3075">
                        <c:v>111.89999999999998</c:v>
                      </c:pt>
                      <c:pt idx="3076">
                        <c:v>111.89999999999998</c:v>
                      </c:pt>
                      <c:pt idx="3077">
                        <c:v>111.89999999999998</c:v>
                      </c:pt>
                      <c:pt idx="3078">
                        <c:v>111.89999999999998</c:v>
                      </c:pt>
                      <c:pt idx="3079">
                        <c:v>111.89999999999998</c:v>
                      </c:pt>
                      <c:pt idx="3080">
                        <c:v>111.89999999999998</c:v>
                      </c:pt>
                      <c:pt idx="3081">
                        <c:v>111.89999999999998</c:v>
                      </c:pt>
                      <c:pt idx="3082">
                        <c:v>112</c:v>
                      </c:pt>
                      <c:pt idx="3083">
                        <c:v>112</c:v>
                      </c:pt>
                      <c:pt idx="3084">
                        <c:v>112</c:v>
                      </c:pt>
                      <c:pt idx="3085">
                        <c:v>112</c:v>
                      </c:pt>
                      <c:pt idx="3086">
                        <c:v>112</c:v>
                      </c:pt>
                      <c:pt idx="3087">
                        <c:v>112</c:v>
                      </c:pt>
                      <c:pt idx="3088">
                        <c:v>112</c:v>
                      </c:pt>
                      <c:pt idx="3089">
                        <c:v>112</c:v>
                      </c:pt>
                      <c:pt idx="3090">
                        <c:v>112</c:v>
                      </c:pt>
                      <c:pt idx="3091">
                        <c:v>112</c:v>
                      </c:pt>
                      <c:pt idx="3092">
                        <c:v>112</c:v>
                      </c:pt>
                      <c:pt idx="3093">
                        <c:v>112</c:v>
                      </c:pt>
                      <c:pt idx="3094">
                        <c:v>112</c:v>
                      </c:pt>
                      <c:pt idx="3095">
                        <c:v>112</c:v>
                      </c:pt>
                      <c:pt idx="3096">
                        <c:v>112</c:v>
                      </c:pt>
                      <c:pt idx="3097">
                        <c:v>112</c:v>
                      </c:pt>
                      <c:pt idx="3098">
                        <c:v>112</c:v>
                      </c:pt>
                      <c:pt idx="3099">
                        <c:v>112</c:v>
                      </c:pt>
                      <c:pt idx="3100">
                        <c:v>112</c:v>
                      </c:pt>
                      <c:pt idx="3101">
                        <c:v>112</c:v>
                      </c:pt>
                      <c:pt idx="3102">
                        <c:v>112</c:v>
                      </c:pt>
                      <c:pt idx="3103">
                        <c:v>112</c:v>
                      </c:pt>
                      <c:pt idx="3104">
                        <c:v>112</c:v>
                      </c:pt>
                      <c:pt idx="3105">
                        <c:v>112</c:v>
                      </c:pt>
                      <c:pt idx="3106">
                        <c:v>112.10000000000002</c:v>
                      </c:pt>
                      <c:pt idx="3107">
                        <c:v>112.10000000000002</c:v>
                      </c:pt>
                      <c:pt idx="3108">
                        <c:v>112.10000000000002</c:v>
                      </c:pt>
                      <c:pt idx="3109">
                        <c:v>112.10000000000002</c:v>
                      </c:pt>
                      <c:pt idx="3110">
                        <c:v>112.10000000000002</c:v>
                      </c:pt>
                      <c:pt idx="3111">
                        <c:v>112.10000000000002</c:v>
                      </c:pt>
                      <c:pt idx="3112">
                        <c:v>112.10000000000002</c:v>
                      </c:pt>
                      <c:pt idx="3113">
                        <c:v>112.10000000000002</c:v>
                      </c:pt>
                      <c:pt idx="3114">
                        <c:v>112.10000000000002</c:v>
                      </c:pt>
                      <c:pt idx="3115">
                        <c:v>112.10000000000002</c:v>
                      </c:pt>
                      <c:pt idx="3116">
                        <c:v>112.10000000000002</c:v>
                      </c:pt>
                      <c:pt idx="3117">
                        <c:v>112.10000000000002</c:v>
                      </c:pt>
                      <c:pt idx="3118">
                        <c:v>112.10000000000002</c:v>
                      </c:pt>
                      <c:pt idx="3119">
                        <c:v>112.10000000000002</c:v>
                      </c:pt>
                      <c:pt idx="3120">
                        <c:v>112.10000000000002</c:v>
                      </c:pt>
                      <c:pt idx="3121">
                        <c:v>112.10000000000002</c:v>
                      </c:pt>
                      <c:pt idx="3122">
                        <c:v>112.10000000000002</c:v>
                      </c:pt>
                      <c:pt idx="3123">
                        <c:v>112.10000000000002</c:v>
                      </c:pt>
                      <c:pt idx="3124">
                        <c:v>112.10000000000002</c:v>
                      </c:pt>
                      <c:pt idx="3125">
                        <c:v>112.10000000000002</c:v>
                      </c:pt>
                      <c:pt idx="3126">
                        <c:v>112.10000000000002</c:v>
                      </c:pt>
                      <c:pt idx="3127">
                        <c:v>112.10000000000002</c:v>
                      </c:pt>
                      <c:pt idx="3128">
                        <c:v>112.10000000000002</c:v>
                      </c:pt>
                      <c:pt idx="3129">
                        <c:v>112.10000000000002</c:v>
                      </c:pt>
                      <c:pt idx="3130">
                        <c:v>112.20000000000005</c:v>
                      </c:pt>
                      <c:pt idx="3131">
                        <c:v>112.20000000000005</c:v>
                      </c:pt>
                      <c:pt idx="3132">
                        <c:v>112.20000000000005</c:v>
                      </c:pt>
                      <c:pt idx="3133">
                        <c:v>112.20000000000005</c:v>
                      </c:pt>
                      <c:pt idx="3134">
                        <c:v>112.20000000000005</c:v>
                      </c:pt>
                      <c:pt idx="3135">
                        <c:v>112.20000000000005</c:v>
                      </c:pt>
                      <c:pt idx="3136">
                        <c:v>112.20000000000005</c:v>
                      </c:pt>
                      <c:pt idx="3137">
                        <c:v>112.20000000000005</c:v>
                      </c:pt>
                      <c:pt idx="3138">
                        <c:v>112.20000000000005</c:v>
                      </c:pt>
                      <c:pt idx="3139">
                        <c:v>112.20000000000005</c:v>
                      </c:pt>
                      <c:pt idx="3140">
                        <c:v>112.20000000000005</c:v>
                      </c:pt>
                      <c:pt idx="3141">
                        <c:v>112.20000000000005</c:v>
                      </c:pt>
                      <c:pt idx="3142">
                        <c:v>112.20000000000005</c:v>
                      </c:pt>
                      <c:pt idx="3143">
                        <c:v>112.20000000000005</c:v>
                      </c:pt>
                      <c:pt idx="3144">
                        <c:v>112.20000000000005</c:v>
                      </c:pt>
                      <c:pt idx="3145">
                        <c:v>112.20000000000005</c:v>
                      </c:pt>
                      <c:pt idx="3146">
                        <c:v>112.20000000000005</c:v>
                      </c:pt>
                      <c:pt idx="3147">
                        <c:v>112.20000000000005</c:v>
                      </c:pt>
                      <c:pt idx="3148">
                        <c:v>112.20000000000005</c:v>
                      </c:pt>
                      <c:pt idx="3149">
                        <c:v>112.20000000000005</c:v>
                      </c:pt>
                      <c:pt idx="3150">
                        <c:v>112.20000000000005</c:v>
                      </c:pt>
                      <c:pt idx="3151">
                        <c:v>112.20000000000005</c:v>
                      </c:pt>
                      <c:pt idx="3152">
                        <c:v>112.20000000000005</c:v>
                      </c:pt>
                      <c:pt idx="3153">
                        <c:v>112.30000000000007</c:v>
                      </c:pt>
                      <c:pt idx="3154">
                        <c:v>112.30000000000007</c:v>
                      </c:pt>
                      <c:pt idx="3155">
                        <c:v>112.30000000000007</c:v>
                      </c:pt>
                      <c:pt idx="3156">
                        <c:v>112.30000000000007</c:v>
                      </c:pt>
                      <c:pt idx="3157">
                        <c:v>112.30000000000007</c:v>
                      </c:pt>
                      <c:pt idx="3158">
                        <c:v>112.30000000000007</c:v>
                      </c:pt>
                      <c:pt idx="3159">
                        <c:v>112.30000000000007</c:v>
                      </c:pt>
                      <c:pt idx="3160">
                        <c:v>112.30000000000007</c:v>
                      </c:pt>
                      <c:pt idx="3161">
                        <c:v>112.30000000000007</c:v>
                      </c:pt>
                      <c:pt idx="3162">
                        <c:v>112.30000000000007</c:v>
                      </c:pt>
                      <c:pt idx="3163">
                        <c:v>112.30000000000007</c:v>
                      </c:pt>
                      <c:pt idx="3164">
                        <c:v>112.30000000000007</c:v>
                      </c:pt>
                      <c:pt idx="3165">
                        <c:v>112.30000000000007</c:v>
                      </c:pt>
                      <c:pt idx="3166">
                        <c:v>112.30000000000007</c:v>
                      </c:pt>
                      <c:pt idx="3167">
                        <c:v>112.30000000000007</c:v>
                      </c:pt>
                      <c:pt idx="3168">
                        <c:v>112.30000000000007</c:v>
                      </c:pt>
                      <c:pt idx="3169">
                        <c:v>112.30000000000007</c:v>
                      </c:pt>
                      <c:pt idx="3170">
                        <c:v>112.30000000000007</c:v>
                      </c:pt>
                      <c:pt idx="3171">
                        <c:v>112.30000000000007</c:v>
                      </c:pt>
                      <c:pt idx="3172">
                        <c:v>112.30000000000007</c:v>
                      </c:pt>
                      <c:pt idx="3173">
                        <c:v>112.30000000000007</c:v>
                      </c:pt>
                      <c:pt idx="3174">
                        <c:v>112.30000000000007</c:v>
                      </c:pt>
                      <c:pt idx="3175">
                        <c:v>112.30000000000007</c:v>
                      </c:pt>
                      <c:pt idx="3176">
                        <c:v>112.30000000000007</c:v>
                      </c:pt>
                      <c:pt idx="3177">
                        <c:v>112.39999999999998</c:v>
                      </c:pt>
                      <c:pt idx="3178">
                        <c:v>112.39999999999998</c:v>
                      </c:pt>
                      <c:pt idx="3179">
                        <c:v>112.39999999999998</c:v>
                      </c:pt>
                      <c:pt idx="3180">
                        <c:v>112.39999999999998</c:v>
                      </c:pt>
                      <c:pt idx="3181">
                        <c:v>112.39999999999998</c:v>
                      </c:pt>
                      <c:pt idx="3182">
                        <c:v>112.39999999999998</c:v>
                      </c:pt>
                      <c:pt idx="3183">
                        <c:v>112.39999999999998</c:v>
                      </c:pt>
                      <c:pt idx="3184">
                        <c:v>112.39999999999998</c:v>
                      </c:pt>
                      <c:pt idx="3185">
                        <c:v>112.39999999999998</c:v>
                      </c:pt>
                      <c:pt idx="3186">
                        <c:v>112.39999999999998</c:v>
                      </c:pt>
                      <c:pt idx="3187">
                        <c:v>112.39999999999998</c:v>
                      </c:pt>
                      <c:pt idx="3188">
                        <c:v>112.39999999999998</c:v>
                      </c:pt>
                      <c:pt idx="3189">
                        <c:v>112.39999999999998</c:v>
                      </c:pt>
                      <c:pt idx="3190">
                        <c:v>112.39999999999998</c:v>
                      </c:pt>
                      <c:pt idx="3191">
                        <c:v>112.39999999999998</c:v>
                      </c:pt>
                      <c:pt idx="3192">
                        <c:v>112.39999999999998</c:v>
                      </c:pt>
                      <c:pt idx="3193">
                        <c:v>112.39999999999998</c:v>
                      </c:pt>
                      <c:pt idx="3194">
                        <c:v>112.39999999999998</c:v>
                      </c:pt>
                      <c:pt idx="3195">
                        <c:v>112.39999999999998</c:v>
                      </c:pt>
                      <c:pt idx="3196">
                        <c:v>112.39999999999998</c:v>
                      </c:pt>
                      <c:pt idx="3197">
                        <c:v>112.39999999999998</c:v>
                      </c:pt>
                      <c:pt idx="3198">
                        <c:v>112.39999999999998</c:v>
                      </c:pt>
                      <c:pt idx="3199">
                        <c:v>112.39999999999998</c:v>
                      </c:pt>
                      <c:pt idx="3200">
                        <c:v>112.39999999999998</c:v>
                      </c:pt>
                      <c:pt idx="3201">
                        <c:v>112.5</c:v>
                      </c:pt>
                      <c:pt idx="3202">
                        <c:v>112.5</c:v>
                      </c:pt>
                      <c:pt idx="3203">
                        <c:v>112.5</c:v>
                      </c:pt>
                      <c:pt idx="3204">
                        <c:v>112.5</c:v>
                      </c:pt>
                      <c:pt idx="3205">
                        <c:v>112.5</c:v>
                      </c:pt>
                      <c:pt idx="3206">
                        <c:v>112.5</c:v>
                      </c:pt>
                      <c:pt idx="3207">
                        <c:v>112.5</c:v>
                      </c:pt>
                      <c:pt idx="3208">
                        <c:v>112.5</c:v>
                      </c:pt>
                      <c:pt idx="3209">
                        <c:v>112.5</c:v>
                      </c:pt>
                      <c:pt idx="3210">
                        <c:v>112.5</c:v>
                      </c:pt>
                      <c:pt idx="3211">
                        <c:v>112.5</c:v>
                      </c:pt>
                      <c:pt idx="3212">
                        <c:v>112.5</c:v>
                      </c:pt>
                      <c:pt idx="3213">
                        <c:v>112.5</c:v>
                      </c:pt>
                      <c:pt idx="3214">
                        <c:v>112.5</c:v>
                      </c:pt>
                      <c:pt idx="3215">
                        <c:v>112.5</c:v>
                      </c:pt>
                      <c:pt idx="3216">
                        <c:v>112.5</c:v>
                      </c:pt>
                      <c:pt idx="3217">
                        <c:v>112.5</c:v>
                      </c:pt>
                      <c:pt idx="3218">
                        <c:v>112.5</c:v>
                      </c:pt>
                      <c:pt idx="3219">
                        <c:v>112.5</c:v>
                      </c:pt>
                      <c:pt idx="3220">
                        <c:v>112.5</c:v>
                      </c:pt>
                      <c:pt idx="3221">
                        <c:v>112.5</c:v>
                      </c:pt>
                      <c:pt idx="3222">
                        <c:v>112.5</c:v>
                      </c:pt>
                      <c:pt idx="3223">
                        <c:v>112.5</c:v>
                      </c:pt>
                      <c:pt idx="3224">
                        <c:v>112.5</c:v>
                      </c:pt>
                      <c:pt idx="3225">
                        <c:v>112.60000000000002</c:v>
                      </c:pt>
                      <c:pt idx="3226">
                        <c:v>112.60000000000002</c:v>
                      </c:pt>
                      <c:pt idx="3227">
                        <c:v>112.60000000000002</c:v>
                      </c:pt>
                      <c:pt idx="3228">
                        <c:v>112.60000000000002</c:v>
                      </c:pt>
                      <c:pt idx="3229">
                        <c:v>112.60000000000002</c:v>
                      </c:pt>
                      <c:pt idx="3230">
                        <c:v>112.60000000000002</c:v>
                      </c:pt>
                      <c:pt idx="3231">
                        <c:v>112.60000000000002</c:v>
                      </c:pt>
                      <c:pt idx="3232">
                        <c:v>112.60000000000002</c:v>
                      </c:pt>
                      <c:pt idx="3233">
                        <c:v>112.60000000000002</c:v>
                      </c:pt>
                      <c:pt idx="3234">
                        <c:v>112.60000000000002</c:v>
                      </c:pt>
                      <c:pt idx="3235">
                        <c:v>112.60000000000002</c:v>
                      </c:pt>
                      <c:pt idx="3236">
                        <c:v>112.60000000000002</c:v>
                      </c:pt>
                      <c:pt idx="3237">
                        <c:v>112.60000000000002</c:v>
                      </c:pt>
                      <c:pt idx="3238">
                        <c:v>112.60000000000002</c:v>
                      </c:pt>
                      <c:pt idx="3239">
                        <c:v>112.60000000000002</c:v>
                      </c:pt>
                      <c:pt idx="3240">
                        <c:v>112.60000000000002</c:v>
                      </c:pt>
                      <c:pt idx="3241">
                        <c:v>112.60000000000002</c:v>
                      </c:pt>
                      <c:pt idx="3242">
                        <c:v>112.60000000000002</c:v>
                      </c:pt>
                      <c:pt idx="3243">
                        <c:v>112.60000000000002</c:v>
                      </c:pt>
                      <c:pt idx="3244">
                        <c:v>112.60000000000002</c:v>
                      </c:pt>
                      <c:pt idx="3245">
                        <c:v>112.60000000000002</c:v>
                      </c:pt>
                      <c:pt idx="3246">
                        <c:v>112.60000000000002</c:v>
                      </c:pt>
                      <c:pt idx="3247">
                        <c:v>112.60000000000002</c:v>
                      </c:pt>
                      <c:pt idx="3248">
                        <c:v>112.60000000000002</c:v>
                      </c:pt>
                      <c:pt idx="3249">
                        <c:v>112.70000000000005</c:v>
                      </c:pt>
                      <c:pt idx="3250">
                        <c:v>112.70000000000005</c:v>
                      </c:pt>
                      <c:pt idx="3251">
                        <c:v>112.70000000000005</c:v>
                      </c:pt>
                      <c:pt idx="3252">
                        <c:v>112.70000000000005</c:v>
                      </c:pt>
                      <c:pt idx="3253">
                        <c:v>112.70000000000005</c:v>
                      </c:pt>
                      <c:pt idx="3254">
                        <c:v>112.70000000000005</c:v>
                      </c:pt>
                      <c:pt idx="3255">
                        <c:v>112.70000000000005</c:v>
                      </c:pt>
                      <c:pt idx="3256">
                        <c:v>112.70000000000005</c:v>
                      </c:pt>
                      <c:pt idx="3257">
                        <c:v>112.70000000000005</c:v>
                      </c:pt>
                      <c:pt idx="3258">
                        <c:v>112.70000000000005</c:v>
                      </c:pt>
                      <c:pt idx="3259">
                        <c:v>112.70000000000005</c:v>
                      </c:pt>
                      <c:pt idx="3260">
                        <c:v>112.70000000000005</c:v>
                      </c:pt>
                      <c:pt idx="3261">
                        <c:v>112.70000000000005</c:v>
                      </c:pt>
                      <c:pt idx="3262">
                        <c:v>112.70000000000005</c:v>
                      </c:pt>
                      <c:pt idx="3263">
                        <c:v>112.70000000000005</c:v>
                      </c:pt>
                      <c:pt idx="3264">
                        <c:v>112.70000000000005</c:v>
                      </c:pt>
                      <c:pt idx="3265">
                        <c:v>112.70000000000005</c:v>
                      </c:pt>
                      <c:pt idx="3266">
                        <c:v>112.70000000000005</c:v>
                      </c:pt>
                      <c:pt idx="3267">
                        <c:v>112.70000000000005</c:v>
                      </c:pt>
                      <c:pt idx="3268">
                        <c:v>112.70000000000005</c:v>
                      </c:pt>
                      <c:pt idx="3269">
                        <c:v>112.70000000000005</c:v>
                      </c:pt>
                      <c:pt idx="3270">
                        <c:v>112.70000000000005</c:v>
                      </c:pt>
                      <c:pt idx="3271">
                        <c:v>112.70000000000005</c:v>
                      </c:pt>
                      <c:pt idx="3272">
                        <c:v>112.70000000000005</c:v>
                      </c:pt>
                      <c:pt idx="3273">
                        <c:v>112.80000000000007</c:v>
                      </c:pt>
                      <c:pt idx="3274">
                        <c:v>112.80000000000007</c:v>
                      </c:pt>
                      <c:pt idx="3275">
                        <c:v>112.80000000000007</c:v>
                      </c:pt>
                      <c:pt idx="3276">
                        <c:v>112.80000000000007</c:v>
                      </c:pt>
                      <c:pt idx="3277">
                        <c:v>112.80000000000007</c:v>
                      </c:pt>
                      <c:pt idx="3278">
                        <c:v>112.80000000000007</c:v>
                      </c:pt>
                      <c:pt idx="3279">
                        <c:v>112.80000000000007</c:v>
                      </c:pt>
                      <c:pt idx="3280">
                        <c:v>112.80000000000007</c:v>
                      </c:pt>
                      <c:pt idx="3281">
                        <c:v>112.80000000000007</c:v>
                      </c:pt>
                      <c:pt idx="3282">
                        <c:v>112.80000000000007</c:v>
                      </c:pt>
                      <c:pt idx="3283">
                        <c:v>112.80000000000007</c:v>
                      </c:pt>
                      <c:pt idx="3284">
                        <c:v>112.80000000000007</c:v>
                      </c:pt>
                      <c:pt idx="3285">
                        <c:v>112.80000000000007</c:v>
                      </c:pt>
                      <c:pt idx="3286">
                        <c:v>112.80000000000007</c:v>
                      </c:pt>
                      <c:pt idx="3287">
                        <c:v>112.80000000000007</c:v>
                      </c:pt>
                      <c:pt idx="3288">
                        <c:v>112.80000000000007</c:v>
                      </c:pt>
                      <c:pt idx="3289">
                        <c:v>112.80000000000007</c:v>
                      </c:pt>
                      <c:pt idx="3290">
                        <c:v>112.80000000000007</c:v>
                      </c:pt>
                      <c:pt idx="3291">
                        <c:v>112.80000000000007</c:v>
                      </c:pt>
                      <c:pt idx="3292">
                        <c:v>112.80000000000007</c:v>
                      </c:pt>
                      <c:pt idx="3293">
                        <c:v>112.80000000000007</c:v>
                      </c:pt>
                      <c:pt idx="3294">
                        <c:v>112.80000000000007</c:v>
                      </c:pt>
                      <c:pt idx="3295">
                        <c:v>112.80000000000007</c:v>
                      </c:pt>
                      <c:pt idx="3296">
                        <c:v>112.80000000000007</c:v>
                      </c:pt>
                      <c:pt idx="3297">
                        <c:v>112.89999999999998</c:v>
                      </c:pt>
                      <c:pt idx="3298">
                        <c:v>112.89999999999998</c:v>
                      </c:pt>
                      <c:pt idx="3299">
                        <c:v>112.89999999999998</c:v>
                      </c:pt>
                      <c:pt idx="3300">
                        <c:v>112.89999999999998</c:v>
                      </c:pt>
                      <c:pt idx="3301">
                        <c:v>112.89999999999998</c:v>
                      </c:pt>
                      <c:pt idx="3302">
                        <c:v>112.89999999999998</c:v>
                      </c:pt>
                      <c:pt idx="3303">
                        <c:v>112.89999999999998</c:v>
                      </c:pt>
                      <c:pt idx="3304">
                        <c:v>112.89999999999998</c:v>
                      </c:pt>
                      <c:pt idx="3305">
                        <c:v>112.89999999999998</c:v>
                      </c:pt>
                      <c:pt idx="3306">
                        <c:v>112.89999999999998</c:v>
                      </c:pt>
                      <c:pt idx="3307">
                        <c:v>112.89999999999998</c:v>
                      </c:pt>
                      <c:pt idx="3308">
                        <c:v>112.89999999999998</c:v>
                      </c:pt>
                      <c:pt idx="3309">
                        <c:v>112.89999999999998</c:v>
                      </c:pt>
                      <c:pt idx="3310">
                        <c:v>112.89999999999998</c:v>
                      </c:pt>
                      <c:pt idx="3311">
                        <c:v>112.89999999999998</c:v>
                      </c:pt>
                      <c:pt idx="3312">
                        <c:v>112.89999999999998</c:v>
                      </c:pt>
                      <c:pt idx="3313">
                        <c:v>112.89999999999998</c:v>
                      </c:pt>
                      <c:pt idx="3314">
                        <c:v>112.89999999999998</c:v>
                      </c:pt>
                      <c:pt idx="3315">
                        <c:v>112.89999999999998</c:v>
                      </c:pt>
                      <c:pt idx="3316">
                        <c:v>112.89999999999998</c:v>
                      </c:pt>
                      <c:pt idx="3317">
                        <c:v>112.89999999999998</c:v>
                      </c:pt>
                      <c:pt idx="3318">
                        <c:v>112.89999999999998</c:v>
                      </c:pt>
                      <c:pt idx="3319">
                        <c:v>112.89999999999998</c:v>
                      </c:pt>
                      <c:pt idx="3320">
                        <c:v>112.89999999999998</c:v>
                      </c:pt>
                      <c:pt idx="3321">
                        <c:v>113</c:v>
                      </c:pt>
                      <c:pt idx="3322">
                        <c:v>113</c:v>
                      </c:pt>
                      <c:pt idx="3323">
                        <c:v>113</c:v>
                      </c:pt>
                      <c:pt idx="3324">
                        <c:v>113</c:v>
                      </c:pt>
                      <c:pt idx="3325">
                        <c:v>113</c:v>
                      </c:pt>
                      <c:pt idx="3326">
                        <c:v>113</c:v>
                      </c:pt>
                      <c:pt idx="3327">
                        <c:v>113</c:v>
                      </c:pt>
                      <c:pt idx="3328">
                        <c:v>113</c:v>
                      </c:pt>
                      <c:pt idx="3329">
                        <c:v>113</c:v>
                      </c:pt>
                      <c:pt idx="3330">
                        <c:v>113</c:v>
                      </c:pt>
                      <c:pt idx="3331">
                        <c:v>113</c:v>
                      </c:pt>
                      <c:pt idx="3332">
                        <c:v>113</c:v>
                      </c:pt>
                      <c:pt idx="3333">
                        <c:v>113</c:v>
                      </c:pt>
                      <c:pt idx="3334">
                        <c:v>113</c:v>
                      </c:pt>
                      <c:pt idx="3335">
                        <c:v>113</c:v>
                      </c:pt>
                      <c:pt idx="3336">
                        <c:v>113</c:v>
                      </c:pt>
                      <c:pt idx="3337">
                        <c:v>113</c:v>
                      </c:pt>
                      <c:pt idx="3338">
                        <c:v>113</c:v>
                      </c:pt>
                      <c:pt idx="3339">
                        <c:v>113</c:v>
                      </c:pt>
                      <c:pt idx="3340">
                        <c:v>113</c:v>
                      </c:pt>
                      <c:pt idx="3341">
                        <c:v>113</c:v>
                      </c:pt>
                      <c:pt idx="3342">
                        <c:v>113</c:v>
                      </c:pt>
                      <c:pt idx="3343">
                        <c:v>113</c:v>
                      </c:pt>
                      <c:pt idx="3344">
                        <c:v>113</c:v>
                      </c:pt>
                      <c:pt idx="3345">
                        <c:v>113.10000000000002</c:v>
                      </c:pt>
                      <c:pt idx="3346">
                        <c:v>113.10000000000002</c:v>
                      </c:pt>
                      <c:pt idx="3347">
                        <c:v>113.10000000000002</c:v>
                      </c:pt>
                      <c:pt idx="3348">
                        <c:v>113.10000000000002</c:v>
                      </c:pt>
                      <c:pt idx="3349">
                        <c:v>113.10000000000002</c:v>
                      </c:pt>
                      <c:pt idx="3350">
                        <c:v>113.10000000000002</c:v>
                      </c:pt>
                      <c:pt idx="3351">
                        <c:v>113.10000000000002</c:v>
                      </c:pt>
                      <c:pt idx="3352">
                        <c:v>113.10000000000002</c:v>
                      </c:pt>
                      <c:pt idx="3353">
                        <c:v>113.10000000000002</c:v>
                      </c:pt>
                      <c:pt idx="3354">
                        <c:v>113.10000000000002</c:v>
                      </c:pt>
                      <c:pt idx="3355">
                        <c:v>113.10000000000002</c:v>
                      </c:pt>
                      <c:pt idx="3356">
                        <c:v>113.10000000000002</c:v>
                      </c:pt>
                      <c:pt idx="3357">
                        <c:v>113.10000000000002</c:v>
                      </c:pt>
                      <c:pt idx="3358">
                        <c:v>113.10000000000002</c:v>
                      </c:pt>
                      <c:pt idx="3359">
                        <c:v>113.10000000000002</c:v>
                      </c:pt>
                      <c:pt idx="3360">
                        <c:v>113.10000000000002</c:v>
                      </c:pt>
                      <c:pt idx="3361">
                        <c:v>113.10000000000002</c:v>
                      </c:pt>
                      <c:pt idx="3362">
                        <c:v>113.10000000000002</c:v>
                      </c:pt>
                      <c:pt idx="3363">
                        <c:v>113.10000000000002</c:v>
                      </c:pt>
                      <c:pt idx="3364">
                        <c:v>113.10000000000002</c:v>
                      </c:pt>
                      <c:pt idx="3365">
                        <c:v>113.10000000000002</c:v>
                      </c:pt>
                      <c:pt idx="3366">
                        <c:v>113.10000000000002</c:v>
                      </c:pt>
                      <c:pt idx="3367">
                        <c:v>113.10000000000002</c:v>
                      </c:pt>
                      <c:pt idx="3368">
                        <c:v>113.10000000000002</c:v>
                      </c:pt>
                      <c:pt idx="3369">
                        <c:v>113.20000000000005</c:v>
                      </c:pt>
                      <c:pt idx="3370">
                        <c:v>113.20000000000005</c:v>
                      </c:pt>
                      <c:pt idx="3371">
                        <c:v>113.20000000000005</c:v>
                      </c:pt>
                      <c:pt idx="3372">
                        <c:v>113.20000000000005</c:v>
                      </c:pt>
                      <c:pt idx="3373">
                        <c:v>113.20000000000005</c:v>
                      </c:pt>
                      <c:pt idx="3374">
                        <c:v>113.20000000000005</c:v>
                      </c:pt>
                      <c:pt idx="3375">
                        <c:v>113.20000000000005</c:v>
                      </c:pt>
                      <c:pt idx="3376">
                        <c:v>113.20000000000005</c:v>
                      </c:pt>
                      <c:pt idx="3377">
                        <c:v>113.20000000000005</c:v>
                      </c:pt>
                      <c:pt idx="3378">
                        <c:v>113.20000000000005</c:v>
                      </c:pt>
                      <c:pt idx="3379">
                        <c:v>113.20000000000005</c:v>
                      </c:pt>
                      <c:pt idx="3380">
                        <c:v>113.20000000000005</c:v>
                      </c:pt>
                      <c:pt idx="3381">
                        <c:v>113.20000000000005</c:v>
                      </c:pt>
                      <c:pt idx="3382">
                        <c:v>113.20000000000005</c:v>
                      </c:pt>
                      <c:pt idx="3383">
                        <c:v>113.20000000000005</c:v>
                      </c:pt>
                      <c:pt idx="3384">
                        <c:v>113.20000000000005</c:v>
                      </c:pt>
                      <c:pt idx="3385">
                        <c:v>113.20000000000005</c:v>
                      </c:pt>
                      <c:pt idx="3386">
                        <c:v>113.20000000000005</c:v>
                      </c:pt>
                      <c:pt idx="3387">
                        <c:v>113.20000000000005</c:v>
                      </c:pt>
                      <c:pt idx="3388">
                        <c:v>113.20000000000005</c:v>
                      </c:pt>
                      <c:pt idx="3389">
                        <c:v>113.20000000000005</c:v>
                      </c:pt>
                      <c:pt idx="3390">
                        <c:v>113.20000000000005</c:v>
                      </c:pt>
                      <c:pt idx="3391">
                        <c:v>113.20000000000005</c:v>
                      </c:pt>
                      <c:pt idx="3392">
                        <c:v>113.20000000000005</c:v>
                      </c:pt>
                      <c:pt idx="3393">
                        <c:v>113.30000000000007</c:v>
                      </c:pt>
                      <c:pt idx="3394">
                        <c:v>113.30000000000007</c:v>
                      </c:pt>
                      <c:pt idx="3395">
                        <c:v>113.30000000000007</c:v>
                      </c:pt>
                      <c:pt idx="3396">
                        <c:v>113.30000000000007</c:v>
                      </c:pt>
                      <c:pt idx="3397">
                        <c:v>113.30000000000007</c:v>
                      </c:pt>
                      <c:pt idx="3398">
                        <c:v>113.30000000000007</c:v>
                      </c:pt>
                      <c:pt idx="3399">
                        <c:v>113.30000000000007</c:v>
                      </c:pt>
                      <c:pt idx="3400">
                        <c:v>113.30000000000007</c:v>
                      </c:pt>
                      <c:pt idx="3401">
                        <c:v>113.30000000000007</c:v>
                      </c:pt>
                      <c:pt idx="3402">
                        <c:v>113.30000000000007</c:v>
                      </c:pt>
                      <c:pt idx="3403">
                        <c:v>113.30000000000007</c:v>
                      </c:pt>
                      <c:pt idx="3404">
                        <c:v>113.30000000000007</c:v>
                      </c:pt>
                      <c:pt idx="3405">
                        <c:v>113.30000000000007</c:v>
                      </c:pt>
                      <c:pt idx="3406">
                        <c:v>113.30000000000007</c:v>
                      </c:pt>
                      <c:pt idx="3407">
                        <c:v>113.30000000000007</c:v>
                      </c:pt>
                      <c:pt idx="3408">
                        <c:v>113.30000000000007</c:v>
                      </c:pt>
                      <c:pt idx="3409">
                        <c:v>113.30000000000007</c:v>
                      </c:pt>
                      <c:pt idx="3410">
                        <c:v>113.30000000000007</c:v>
                      </c:pt>
                      <c:pt idx="3411">
                        <c:v>113.30000000000007</c:v>
                      </c:pt>
                      <c:pt idx="3412">
                        <c:v>113.30000000000007</c:v>
                      </c:pt>
                      <c:pt idx="3413">
                        <c:v>113.30000000000007</c:v>
                      </c:pt>
                      <c:pt idx="3414">
                        <c:v>113.30000000000007</c:v>
                      </c:pt>
                      <c:pt idx="3415">
                        <c:v>113.30000000000007</c:v>
                      </c:pt>
                      <c:pt idx="3416">
                        <c:v>113.30000000000007</c:v>
                      </c:pt>
                      <c:pt idx="3417">
                        <c:v>113.39999999999998</c:v>
                      </c:pt>
                      <c:pt idx="3418">
                        <c:v>113.39999999999998</c:v>
                      </c:pt>
                      <c:pt idx="3419">
                        <c:v>113.39999999999998</c:v>
                      </c:pt>
                      <c:pt idx="3420">
                        <c:v>113.39999999999998</c:v>
                      </c:pt>
                      <c:pt idx="3421">
                        <c:v>113.39999999999998</c:v>
                      </c:pt>
                      <c:pt idx="3422">
                        <c:v>113.39999999999998</c:v>
                      </c:pt>
                      <c:pt idx="3423">
                        <c:v>113.39999999999998</c:v>
                      </c:pt>
                      <c:pt idx="3424">
                        <c:v>113.39999999999998</c:v>
                      </c:pt>
                      <c:pt idx="3425">
                        <c:v>113.39999999999998</c:v>
                      </c:pt>
                      <c:pt idx="3426">
                        <c:v>113.39999999999998</c:v>
                      </c:pt>
                      <c:pt idx="3427">
                        <c:v>113.39999999999998</c:v>
                      </c:pt>
                      <c:pt idx="3428">
                        <c:v>113.39999999999998</c:v>
                      </c:pt>
                      <c:pt idx="3429">
                        <c:v>113.39999999999998</c:v>
                      </c:pt>
                      <c:pt idx="3430">
                        <c:v>113.39999999999998</c:v>
                      </c:pt>
                      <c:pt idx="3431">
                        <c:v>113.39999999999998</c:v>
                      </c:pt>
                      <c:pt idx="3432">
                        <c:v>113.39999999999998</c:v>
                      </c:pt>
                      <c:pt idx="3433">
                        <c:v>113.39999999999998</c:v>
                      </c:pt>
                      <c:pt idx="3434">
                        <c:v>113.39999999999998</c:v>
                      </c:pt>
                      <c:pt idx="3435">
                        <c:v>113.39999999999998</c:v>
                      </c:pt>
                      <c:pt idx="3436">
                        <c:v>113.39999999999998</c:v>
                      </c:pt>
                      <c:pt idx="3437">
                        <c:v>113.39999999999998</c:v>
                      </c:pt>
                      <c:pt idx="3438">
                        <c:v>113.39999999999998</c:v>
                      </c:pt>
                      <c:pt idx="3439">
                        <c:v>113.39999999999998</c:v>
                      </c:pt>
                      <c:pt idx="3440">
                        <c:v>113.39999999999998</c:v>
                      </c:pt>
                      <c:pt idx="3441">
                        <c:v>113.5</c:v>
                      </c:pt>
                      <c:pt idx="3442">
                        <c:v>113.5</c:v>
                      </c:pt>
                      <c:pt idx="3443">
                        <c:v>113.5</c:v>
                      </c:pt>
                      <c:pt idx="3444">
                        <c:v>113.5</c:v>
                      </c:pt>
                      <c:pt idx="3445">
                        <c:v>113.5</c:v>
                      </c:pt>
                      <c:pt idx="3446">
                        <c:v>113.5</c:v>
                      </c:pt>
                      <c:pt idx="3447">
                        <c:v>113.5</c:v>
                      </c:pt>
                      <c:pt idx="3448">
                        <c:v>113.5</c:v>
                      </c:pt>
                      <c:pt idx="3449">
                        <c:v>113.5</c:v>
                      </c:pt>
                      <c:pt idx="3450">
                        <c:v>113.5</c:v>
                      </c:pt>
                      <c:pt idx="3451">
                        <c:v>113.5</c:v>
                      </c:pt>
                      <c:pt idx="3452">
                        <c:v>113.5</c:v>
                      </c:pt>
                      <c:pt idx="3453">
                        <c:v>113.5</c:v>
                      </c:pt>
                      <c:pt idx="3454">
                        <c:v>113.5</c:v>
                      </c:pt>
                      <c:pt idx="3455">
                        <c:v>113.5</c:v>
                      </c:pt>
                      <c:pt idx="3456">
                        <c:v>113.5</c:v>
                      </c:pt>
                      <c:pt idx="3457">
                        <c:v>113.5</c:v>
                      </c:pt>
                      <c:pt idx="3458">
                        <c:v>113.5</c:v>
                      </c:pt>
                      <c:pt idx="3459">
                        <c:v>113.5</c:v>
                      </c:pt>
                      <c:pt idx="3460">
                        <c:v>113.5</c:v>
                      </c:pt>
                      <c:pt idx="3461">
                        <c:v>113.5</c:v>
                      </c:pt>
                      <c:pt idx="3462">
                        <c:v>113.5</c:v>
                      </c:pt>
                      <c:pt idx="3463">
                        <c:v>113.5</c:v>
                      </c:pt>
                      <c:pt idx="3464">
                        <c:v>113.5</c:v>
                      </c:pt>
                      <c:pt idx="3465">
                        <c:v>113.60000000000002</c:v>
                      </c:pt>
                      <c:pt idx="3466">
                        <c:v>113.60000000000002</c:v>
                      </c:pt>
                      <c:pt idx="3467">
                        <c:v>113.60000000000002</c:v>
                      </c:pt>
                      <c:pt idx="3468">
                        <c:v>113.60000000000002</c:v>
                      </c:pt>
                      <c:pt idx="3469">
                        <c:v>113.60000000000002</c:v>
                      </c:pt>
                      <c:pt idx="3470">
                        <c:v>113.60000000000002</c:v>
                      </c:pt>
                      <c:pt idx="3471">
                        <c:v>113.60000000000002</c:v>
                      </c:pt>
                      <c:pt idx="3472">
                        <c:v>113.60000000000002</c:v>
                      </c:pt>
                      <c:pt idx="3473">
                        <c:v>113.60000000000002</c:v>
                      </c:pt>
                      <c:pt idx="3474">
                        <c:v>113.60000000000002</c:v>
                      </c:pt>
                      <c:pt idx="3475">
                        <c:v>113.60000000000002</c:v>
                      </c:pt>
                      <c:pt idx="3476">
                        <c:v>113.60000000000002</c:v>
                      </c:pt>
                      <c:pt idx="3477">
                        <c:v>113.60000000000002</c:v>
                      </c:pt>
                      <c:pt idx="3478">
                        <c:v>113.60000000000002</c:v>
                      </c:pt>
                      <c:pt idx="3479">
                        <c:v>113.60000000000002</c:v>
                      </c:pt>
                      <c:pt idx="3480">
                        <c:v>113.60000000000002</c:v>
                      </c:pt>
                      <c:pt idx="3481">
                        <c:v>113.60000000000002</c:v>
                      </c:pt>
                      <c:pt idx="3482">
                        <c:v>113.60000000000002</c:v>
                      </c:pt>
                      <c:pt idx="3483">
                        <c:v>113.60000000000002</c:v>
                      </c:pt>
                      <c:pt idx="3484">
                        <c:v>113.60000000000002</c:v>
                      </c:pt>
                      <c:pt idx="3485">
                        <c:v>113.60000000000002</c:v>
                      </c:pt>
                      <c:pt idx="3486">
                        <c:v>113.60000000000002</c:v>
                      </c:pt>
                      <c:pt idx="3487">
                        <c:v>113.60000000000002</c:v>
                      </c:pt>
                      <c:pt idx="3488">
                        <c:v>113.60000000000002</c:v>
                      </c:pt>
                      <c:pt idx="3489">
                        <c:v>113.70000000000005</c:v>
                      </c:pt>
                      <c:pt idx="3490">
                        <c:v>113.70000000000005</c:v>
                      </c:pt>
                      <c:pt idx="3491">
                        <c:v>113.70000000000005</c:v>
                      </c:pt>
                      <c:pt idx="3492">
                        <c:v>113.70000000000005</c:v>
                      </c:pt>
                      <c:pt idx="3493">
                        <c:v>113.70000000000005</c:v>
                      </c:pt>
                      <c:pt idx="3494">
                        <c:v>113.70000000000005</c:v>
                      </c:pt>
                      <c:pt idx="3495">
                        <c:v>113.70000000000005</c:v>
                      </c:pt>
                      <c:pt idx="3496">
                        <c:v>113.70000000000005</c:v>
                      </c:pt>
                      <c:pt idx="3497">
                        <c:v>113.70000000000005</c:v>
                      </c:pt>
                      <c:pt idx="3498">
                        <c:v>113.70000000000005</c:v>
                      </c:pt>
                      <c:pt idx="3499">
                        <c:v>113.70000000000005</c:v>
                      </c:pt>
                      <c:pt idx="3500">
                        <c:v>113.70000000000005</c:v>
                      </c:pt>
                      <c:pt idx="3501">
                        <c:v>113.70000000000005</c:v>
                      </c:pt>
                      <c:pt idx="3502">
                        <c:v>113.70000000000005</c:v>
                      </c:pt>
                      <c:pt idx="3503">
                        <c:v>113.70000000000005</c:v>
                      </c:pt>
                      <c:pt idx="3504">
                        <c:v>113.70000000000005</c:v>
                      </c:pt>
                      <c:pt idx="3505">
                        <c:v>113.70000000000005</c:v>
                      </c:pt>
                      <c:pt idx="3506">
                        <c:v>113.70000000000005</c:v>
                      </c:pt>
                      <c:pt idx="3507">
                        <c:v>113.70000000000005</c:v>
                      </c:pt>
                      <c:pt idx="3508">
                        <c:v>113.70000000000005</c:v>
                      </c:pt>
                      <c:pt idx="3509">
                        <c:v>113.70000000000005</c:v>
                      </c:pt>
                      <c:pt idx="3510">
                        <c:v>113.70000000000005</c:v>
                      </c:pt>
                      <c:pt idx="3511">
                        <c:v>113.70000000000005</c:v>
                      </c:pt>
                      <c:pt idx="3512">
                        <c:v>113.70000000000005</c:v>
                      </c:pt>
                      <c:pt idx="3513">
                        <c:v>113.80000000000007</c:v>
                      </c:pt>
                      <c:pt idx="3514">
                        <c:v>113.80000000000007</c:v>
                      </c:pt>
                      <c:pt idx="3515">
                        <c:v>113.80000000000007</c:v>
                      </c:pt>
                      <c:pt idx="3516">
                        <c:v>113.80000000000007</c:v>
                      </c:pt>
                      <c:pt idx="3517">
                        <c:v>113.80000000000007</c:v>
                      </c:pt>
                      <c:pt idx="3518">
                        <c:v>113.80000000000007</c:v>
                      </c:pt>
                      <c:pt idx="3519">
                        <c:v>113.80000000000007</c:v>
                      </c:pt>
                      <c:pt idx="3520">
                        <c:v>113.80000000000007</c:v>
                      </c:pt>
                      <c:pt idx="3521">
                        <c:v>113.80000000000007</c:v>
                      </c:pt>
                      <c:pt idx="3522">
                        <c:v>113.80000000000007</c:v>
                      </c:pt>
                      <c:pt idx="3523">
                        <c:v>113.80000000000007</c:v>
                      </c:pt>
                      <c:pt idx="3524">
                        <c:v>113.80000000000007</c:v>
                      </c:pt>
                      <c:pt idx="3525">
                        <c:v>113.80000000000007</c:v>
                      </c:pt>
                      <c:pt idx="3526">
                        <c:v>113.80000000000007</c:v>
                      </c:pt>
                      <c:pt idx="3527">
                        <c:v>113.80000000000007</c:v>
                      </c:pt>
                      <c:pt idx="3528">
                        <c:v>113.80000000000007</c:v>
                      </c:pt>
                      <c:pt idx="3529">
                        <c:v>113.80000000000007</c:v>
                      </c:pt>
                      <c:pt idx="3530">
                        <c:v>113.80000000000007</c:v>
                      </c:pt>
                      <c:pt idx="3531">
                        <c:v>113.80000000000007</c:v>
                      </c:pt>
                      <c:pt idx="3532">
                        <c:v>113.80000000000007</c:v>
                      </c:pt>
                      <c:pt idx="3533">
                        <c:v>113.80000000000007</c:v>
                      </c:pt>
                      <c:pt idx="3534">
                        <c:v>113.80000000000007</c:v>
                      </c:pt>
                      <c:pt idx="3535">
                        <c:v>113.80000000000007</c:v>
                      </c:pt>
                      <c:pt idx="3536">
                        <c:v>113.80000000000007</c:v>
                      </c:pt>
                      <c:pt idx="3537">
                        <c:v>113.89999999999998</c:v>
                      </c:pt>
                      <c:pt idx="3538">
                        <c:v>113.89999999999998</c:v>
                      </c:pt>
                      <c:pt idx="3539">
                        <c:v>113.89999999999998</c:v>
                      </c:pt>
                      <c:pt idx="3540">
                        <c:v>113.89999999999998</c:v>
                      </c:pt>
                      <c:pt idx="3541">
                        <c:v>113.89999999999998</c:v>
                      </c:pt>
                      <c:pt idx="3542">
                        <c:v>113.89999999999998</c:v>
                      </c:pt>
                      <c:pt idx="3543">
                        <c:v>113.89999999999998</c:v>
                      </c:pt>
                      <c:pt idx="3544">
                        <c:v>113.89999999999998</c:v>
                      </c:pt>
                      <c:pt idx="3545">
                        <c:v>113.89999999999998</c:v>
                      </c:pt>
                      <c:pt idx="3546">
                        <c:v>113.89999999999998</c:v>
                      </c:pt>
                      <c:pt idx="3547">
                        <c:v>113.89999999999998</c:v>
                      </c:pt>
                      <c:pt idx="3548">
                        <c:v>113.89999999999998</c:v>
                      </c:pt>
                      <c:pt idx="3549">
                        <c:v>113.89999999999998</c:v>
                      </c:pt>
                      <c:pt idx="3550">
                        <c:v>113.89999999999998</c:v>
                      </c:pt>
                      <c:pt idx="3551">
                        <c:v>113.89999999999998</c:v>
                      </c:pt>
                      <c:pt idx="3552">
                        <c:v>113.89999999999998</c:v>
                      </c:pt>
                      <c:pt idx="3553">
                        <c:v>113.89999999999998</c:v>
                      </c:pt>
                      <c:pt idx="3554">
                        <c:v>113.89999999999998</c:v>
                      </c:pt>
                      <c:pt idx="3555">
                        <c:v>113.89999999999998</c:v>
                      </c:pt>
                      <c:pt idx="3556">
                        <c:v>113.89999999999998</c:v>
                      </c:pt>
                      <c:pt idx="3557">
                        <c:v>113.89999999999998</c:v>
                      </c:pt>
                      <c:pt idx="3558">
                        <c:v>113.89999999999998</c:v>
                      </c:pt>
                      <c:pt idx="3559">
                        <c:v>113.89999999999998</c:v>
                      </c:pt>
                      <c:pt idx="3560">
                        <c:v>113.89999999999998</c:v>
                      </c:pt>
                      <c:pt idx="3561">
                        <c:v>114</c:v>
                      </c:pt>
                      <c:pt idx="3562">
                        <c:v>114</c:v>
                      </c:pt>
                      <c:pt idx="3563">
                        <c:v>114</c:v>
                      </c:pt>
                      <c:pt idx="3564">
                        <c:v>114</c:v>
                      </c:pt>
                      <c:pt idx="3565">
                        <c:v>114</c:v>
                      </c:pt>
                      <c:pt idx="3566">
                        <c:v>114</c:v>
                      </c:pt>
                      <c:pt idx="3567">
                        <c:v>114</c:v>
                      </c:pt>
                      <c:pt idx="3568">
                        <c:v>114</c:v>
                      </c:pt>
                      <c:pt idx="3569">
                        <c:v>114</c:v>
                      </c:pt>
                      <c:pt idx="3570">
                        <c:v>114</c:v>
                      </c:pt>
                      <c:pt idx="3571">
                        <c:v>114</c:v>
                      </c:pt>
                      <c:pt idx="3572">
                        <c:v>114</c:v>
                      </c:pt>
                      <c:pt idx="3573">
                        <c:v>114</c:v>
                      </c:pt>
                      <c:pt idx="3574">
                        <c:v>114</c:v>
                      </c:pt>
                      <c:pt idx="3575">
                        <c:v>114</c:v>
                      </c:pt>
                      <c:pt idx="3576">
                        <c:v>114</c:v>
                      </c:pt>
                      <c:pt idx="3577">
                        <c:v>114</c:v>
                      </c:pt>
                      <c:pt idx="3578">
                        <c:v>114</c:v>
                      </c:pt>
                      <c:pt idx="3579">
                        <c:v>114</c:v>
                      </c:pt>
                      <c:pt idx="3580">
                        <c:v>114</c:v>
                      </c:pt>
                      <c:pt idx="3581">
                        <c:v>114</c:v>
                      </c:pt>
                      <c:pt idx="3582">
                        <c:v>114</c:v>
                      </c:pt>
                      <c:pt idx="3583">
                        <c:v>114</c:v>
                      </c:pt>
                      <c:pt idx="3584">
                        <c:v>114</c:v>
                      </c:pt>
                      <c:pt idx="3585">
                        <c:v>114.10000000000002</c:v>
                      </c:pt>
                      <c:pt idx="3586">
                        <c:v>114.10000000000002</c:v>
                      </c:pt>
                      <c:pt idx="3587">
                        <c:v>114.10000000000002</c:v>
                      </c:pt>
                      <c:pt idx="3588">
                        <c:v>114.10000000000002</c:v>
                      </c:pt>
                      <c:pt idx="3589">
                        <c:v>114.10000000000002</c:v>
                      </c:pt>
                      <c:pt idx="3590">
                        <c:v>114.10000000000002</c:v>
                      </c:pt>
                      <c:pt idx="3591">
                        <c:v>114.10000000000002</c:v>
                      </c:pt>
                      <c:pt idx="3592">
                        <c:v>114.10000000000002</c:v>
                      </c:pt>
                      <c:pt idx="3593">
                        <c:v>114.10000000000002</c:v>
                      </c:pt>
                      <c:pt idx="3594">
                        <c:v>114.10000000000002</c:v>
                      </c:pt>
                      <c:pt idx="3595">
                        <c:v>114.10000000000002</c:v>
                      </c:pt>
                      <c:pt idx="3596">
                        <c:v>114.10000000000002</c:v>
                      </c:pt>
                      <c:pt idx="3597">
                        <c:v>114.10000000000002</c:v>
                      </c:pt>
                      <c:pt idx="3598">
                        <c:v>114.10000000000002</c:v>
                      </c:pt>
                      <c:pt idx="3599">
                        <c:v>114.10000000000002</c:v>
                      </c:pt>
                      <c:pt idx="3600">
                        <c:v>114.10000000000002</c:v>
                      </c:pt>
                      <c:pt idx="3601">
                        <c:v>114.10000000000002</c:v>
                      </c:pt>
                      <c:pt idx="3602">
                        <c:v>114.10000000000002</c:v>
                      </c:pt>
                      <c:pt idx="3603">
                        <c:v>114.10000000000002</c:v>
                      </c:pt>
                      <c:pt idx="3604">
                        <c:v>114.10000000000002</c:v>
                      </c:pt>
                      <c:pt idx="3605">
                        <c:v>114.10000000000002</c:v>
                      </c:pt>
                      <c:pt idx="3606">
                        <c:v>114.10000000000002</c:v>
                      </c:pt>
                      <c:pt idx="3607">
                        <c:v>114.10000000000002</c:v>
                      </c:pt>
                      <c:pt idx="3608">
                        <c:v>114.10000000000002</c:v>
                      </c:pt>
                      <c:pt idx="3609">
                        <c:v>114.20000000000005</c:v>
                      </c:pt>
                      <c:pt idx="3610">
                        <c:v>114.20000000000005</c:v>
                      </c:pt>
                      <c:pt idx="3611">
                        <c:v>114.20000000000005</c:v>
                      </c:pt>
                      <c:pt idx="3612">
                        <c:v>114.20000000000005</c:v>
                      </c:pt>
                      <c:pt idx="3613">
                        <c:v>114.20000000000005</c:v>
                      </c:pt>
                      <c:pt idx="3614">
                        <c:v>114.20000000000005</c:v>
                      </c:pt>
                      <c:pt idx="3615">
                        <c:v>114.20000000000005</c:v>
                      </c:pt>
                      <c:pt idx="3616">
                        <c:v>114.20000000000005</c:v>
                      </c:pt>
                      <c:pt idx="3617">
                        <c:v>114.20000000000005</c:v>
                      </c:pt>
                      <c:pt idx="3618">
                        <c:v>114.20000000000005</c:v>
                      </c:pt>
                      <c:pt idx="3619">
                        <c:v>114.20000000000005</c:v>
                      </c:pt>
                      <c:pt idx="3620">
                        <c:v>114.20000000000005</c:v>
                      </c:pt>
                      <c:pt idx="3621">
                        <c:v>114.20000000000005</c:v>
                      </c:pt>
                      <c:pt idx="3622">
                        <c:v>114.20000000000005</c:v>
                      </c:pt>
                      <c:pt idx="3623">
                        <c:v>114.20000000000005</c:v>
                      </c:pt>
                      <c:pt idx="3624">
                        <c:v>114.20000000000005</c:v>
                      </c:pt>
                      <c:pt idx="3625">
                        <c:v>114.20000000000005</c:v>
                      </c:pt>
                      <c:pt idx="3626">
                        <c:v>114.20000000000005</c:v>
                      </c:pt>
                      <c:pt idx="3627">
                        <c:v>114.20000000000005</c:v>
                      </c:pt>
                      <c:pt idx="3628">
                        <c:v>114.20000000000005</c:v>
                      </c:pt>
                      <c:pt idx="3629">
                        <c:v>114.20000000000005</c:v>
                      </c:pt>
                      <c:pt idx="3630">
                        <c:v>114.20000000000005</c:v>
                      </c:pt>
                      <c:pt idx="3631">
                        <c:v>114.20000000000005</c:v>
                      </c:pt>
                      <c:pt idx="3632">
                        <c:v>114.20000000000005</c:v>
                      </c:pt>
                      <c:pt idx="3633">
                        <c:v>114.30000000000007</c:v>
                      </c:pt>
                      <c:pt idx="3634">
                        <c:v>114.30000000000007</c:v>
                      </c:pt>
                      <c:pt idx="3635">
                        <c:v>114.30000000000007</c:v>
                      </c:pt>
                      <c:pt idx="3636">
                        <c:v>114.30000000000007</c:v>
                      </c:pt>
                      <c:pt idx="3637">
                        <c:v>114.30000000000007</c:v>
                      </c:pt>
                      <c:pt idx="3638">
                        <c:v>114.30000000000007</c:v>
                      </c:pt>
                      <c:pt idx="3639">
                        <c:v>114.30000000000007</c:v>
                      </c:pt>
                      <c:pt idx="3640">
                        <c:v>114.30000000000007</c:v>
                      </c:pt>
                      <c:pt idx="3641">
                        <c:v>114.30000000000007</c:v>
                      </c:pt>
                      <c:pt idx="3642">
                        <c:v>114.30000000000007</c:v>
                      </c:pt>
                      <c:pt idx="3643">
                        <c:v>114.30000000000007</c:v>
                      </c:pt>
                      <c:pt idx="3644">
                        <c:v>114.30000000000007</c:v>
                      </c:pt>
                      <c:pt idx="3645">
                        <c:v>114.30000000000007</c:v>
                      </c:pt>
                      <c:pt idx="3646">
                        <c:v>114.30000000000007</c:v>
                      </c:pt>
                      <c:pt idx="3647">
                        <c:v>114.30000000000007</c:v>
                      </c:pt>
                      <c:pt idx="3648">
                        <c:v>114.30000000000007</c:v>
                      </c:pt>
                      <c:pt idx="3649">
                        <c:v>114.30000000000007</c:v>
                      </c:pt>
                      <c:pt idx="3650">
                        <c:v>114.30000000000007</c:v>
                      </c:pt>
                      <c:pt idx="3651">
                        <c:v>114.30000000000007</c:v>
                      </c:pt>
                      <c:pt idx="3652">
                        <c:v>114.30000000000007</c:v>
                      </c:pt>
                      <c:pt idx="3653">
                        <c:v>114.30000000000007</c:v>
                      </c:pt>
                      <c:pt idx="3654">
                        <c:v>114.30000000000007</c:v>
                      </c:pt>
                      <c:pt idx="3655">
                        <c:v>114.30000000000007</c:v>
                      </c:pt>
                      <c:pt idx="3656">
                        <c:v>114.30000000000007</c:v>
                      </c:pt>
                      <c:pt idx="3657">
                        <c:v>114.39999999999998</c:v>
                      </c:pt>
                      <c:pt idx="3658">
                        <c:v>114.39999999999998</c:v>
                      </c:pt>
                      <c:pt idx="3659">
                        <c:v>114.39999999999998</c:v>
                      </c:pt>
                      <c:pt idx="3660">
                        <c:v>114.39999999999998</c:v>
                      </c:pt>
                      <c:pt idx="3661">
                        <c:v>114.39999999999998</c:v>
                      </c:pt>
                      <c:pt idx="3662">
                        <c:v>114.39999999999998</c:v>
                      </c:pt>
                      <c:pt idx="3663">
                        <c:v>114.39999999999998</c:v>
                      </c:pt>
                      <c:pt idx="3664">
                        <c:v>114.39999999999998</c:v>
                      </c:pt>
                      <c:pt idx="3665">
                        <c:v>114.39999999999998</c:v>
                      </c:pt>
                      <c:pt idx="3666">
                        <c:v>114.39999999999998</c:v>
                      </c:pt>
                      <c:pt idx="3667">
                        <c:v>114.39999999999998</c:v>
                      </c:pt>
                      <c:pt idx="3668">
                        <c:v>114.39999999999998</c:v>
                      </c:pt>
                      <c:pt idx="3669">
                        <c:v>114.39999999999998</c:v>
                      </c:pt>
                      <c:pt idx="3670">
                        <c:v>114.39999999999998</c:v>
                      </c:pt>
                      <c:pt idx="3671">
                        <c:v>114.39999999999998</c:v>
                      </c:pt>
                      <c:pt idx="3672">
                        <c:v>114.39999999999998</c:v>
                      </c:pt>
                      <c:pt idx="3673">
                        <c:v>114.39999999999998</c:v>
                      </c:pt>
                      <c:pt idx="3674">
                        <c:v>114.39999999999998</c:v>
                      </c:pt>
                      <c:pt idx="3675">
                        <c:v>114.39999999999998</c:v>
                      </c:pt>
                      <c:pt idx="3676">
                        <c:v>114.39999999999998</c:v>
                      </c:pt>
                      <c:pt idx="3677">
                        <c:v>114.39999999999998</c:v>
                      </c:pt>
                      <c:pt idx="3678">
                        <c:v>114.39999999999998</c:v>
                      </c:pt>
                      <c:pt idx="3679">
                        <c:v>114.39999999999998</c:v>
                      </c:pt>
                      <c:pt idx="3680">
                        <c:v>114.39999999999998</c:v>
                      </c:pt>
                      <c:pt idx="3681">
                        <c:v>114.5</c:v>
                      </c:pt>
                      <c:pt idx="3682">
                        <c:v>114.5</c:v>
                      </c:pt>
                      <c:pt idx="3683">
                        <c:v>114.5</c:v>
                      </c:pt>
                      <c:pt idx="3684">
                        <c:v>114.5</c:v>
                      </c:pt>
                      <c:pt idx="3685">
                        <c:v>114.5</c:v>
                      </c:pt>
                      <c:pt idx="3686">
                        <c:v>114.5</c:v>
                      </c:pt>
                      <c:pt idx="3687">
                        <c:v>114.5</c:v>
                      </c:pt>
                      <c:pt idx="3688">
                        <c:v>114.5</c:v>
                      </c:pt>
                      <c:pt idx="3689">
                        <c:v>114.5</c:v>
                      </c:pt>
                      <c:pt idx="3690">
                        <c:v>114.5</c:v>
                      </c:pt>
                      <c:pt idx="3691">
                        <c:v>114.5</c:v>
                      </c:pt>
                      <c:pt idx="3692">
                        <c:v>114.5</c:v>
                      </c:pt>
                      <c:pt idx="3693">
                        <c:v>114.5</c:v>
                      </c:pt>
                      <c:pt idx="3694">
                        <c:v>114.5</c:v>
                      </c:pt>
                      <c:pt idx="3695">
                        <c:v>114.5</c:v>
                      </c:pt>
                      <c:pt idx="3696">
                        <c:v>114.5</c:v>
                      </c:pt>
                      <c:pt idx="3697">
                        <c:v>114.5</c:v>
                      </c:pt>
                      <c:pt idx="3698">
                        <c:v>114.5</c:v>
                      </c:pt>
                      <c:pt idx="3699">
                        <c:v>114.5</c:v>
                      </c:pt>
                      <c:pt idx="3700">
                        <c:v>114.5</c:v>
                      </c:pt>
                      <c:pt idx="3701">
                        <c:v>114.5</c:v>
                      </c:pt>
                      <c:pt idx="3702">
                        <c:v>114.5</c:v>
                      </c:pt>
                      <c:pt idx="3703">
                        <c:v>114.5</c:v>
                      </c:pt>
                      <c:pt idx="3704">
                        <c:v>114.5</c:v>
                      </c:pt>
                      <c:pt idx="3705">
                        <c:v>114.60000000000002</c:v>
                      </c:pt>
                      <c:pt idx="3706">
                        <c:v>114.60000000000002</c:v>
                      </c:pt>
                      <c:pt idx="3707">
                        <c:v>114.60000000000002</c:v>
                      </c:pt>
                      <c:pt idx="3708">
                        <c:v>114.60000000000002</c:v>
                      </c:pt>
                      <c:pt idx="3709">
                        <c:v>114.60000000000002</c:v>
                      </c:pt>
                      <c:pt idx="3710">
                        <c:v>114.60000000000002</c:v>
                      </c:pt>
                      <c:pt idx="3711">
                        <c:v>114.60000000000002</c:v>
                      </c:pt>
                      <c:pt idx="3712">
                        <c:v>114.60000000000002</c:v>
                      </c:pt>
                      <c:pt idx="3713">
                        <c:v>114.60000000000002</c:v>
                      </c:pt>
                      <c:pt idx="3714">
                        <c:v>114.60000000000002</c:v>
                      </c:pt>
                      <c:pt idx="3715">
                        <c:v>114.60000000000002</c:v>
                      </c:pt>
                      <c:pt idx="3716">
                        <c:v>114.60000000000002</c:v>
                      </c:pt>
                      <c:pt idx="3717">
                        <c:v>114.60000000000002</c:v>
                      </c:pt>
                      <c:pt idx="3718">
                        <c:v>114.60000000000002</c:v>
                      </c:pt>
                      <c:pt idx="3719">
                        <c:v>114.60000000000002</c:v>
                      </c:pt>
                      <c:pt idx="3720">
                        <c:v>114.60000000000002</c:v>
                      </c:pt>
                      <c:pt idx="3721">
                        <c:v>114.60000000000002</c:v>
                      </c:pt>
                      <c:pt idx="3722">
                        <c:v>114.60000000000002</c:v>
                      </c:pt>
                      <c:pt idx="3723">
                        <c:v>114.60000000000002</c:v>
                      </c:pt>
                      <c:pt idx="3724">
                        <c:v>114.60000000000002</c:v>
                      </c:pt>
                      <c:pt idx="3725">
                        <c:v>114.60000000000002</c:v>
                      </c:pt>
                      <c:pt idx="3726">
                        <c:v>114.60000000000002</c:v>
                      </c:pt>
                      <c:pt idx="3727">
                        <c:v>114.60000000000002</c:v>
                      </c:pt>
                      <c:pt idx="3728">
                        <c:v>114.60000000000002</c:v>
                      </c:pt>
                      <c:pt idx="3729">
                        <c:v>114.70000000000005</c:v>
                      </c:pt>
                      <c:pt idx="3730">
                        <c:v>114.70000000000005</c:v>
                      </c:pt>
                      <c:pt idx="3731">
                        <c:v>114.70000000000005</c:v>
                      </c:pt>
                      <c:pt idx="3732">
                        <c:v>114.70000000000005</c:v>
                      </c:pt>
                      <c:pt idx="3733">
                        <c:v>114.70000000000005</c:v>
                      </c:pt>
                      <c:pt idx="3734">
                        <c:v>114.70000000000005</c:v>
                      </c:pt>
                      <c:pt idx="3735">
                        <c:v>114.70000000000005</c:v>
                      </c:pt>
                      <c:pt idx="3736">
                        <c:v>114.70000000000005</c:v>
                      </c:pt>
                      <c:pt idx="3737">
                        <c:v>114.70000000000005</c:v>
                      </c:pt>
                      <c:pt idx="3738">
                        <c:v>114.70000000000005</c:v>
                      </c:pt>
                      <c:pt idx="3739">
                        <c:v>114.70000000000005</c:v>
                      </c:pt>
                      <c:pt idx="3740">
                        <c:v>114.70000000000005</c:v>
                      </c:pt>
                      <c:pt idx="3741">
                        <c:v>114.70000000000005</c:v>
                      </c:pt>
                      <c:pt idx="3742">
                        <c:v>114.70000000000005</c:v>
                      </c:pt>
                      <c:pt idx="3743">
                        <c:v>114.70000000000005</c:v>
                      </c:pt>
                      <c:pt idx="3744">
                        <c:v>114.70000000000005</c:v>
                      </c:pt>
                      <c:pt idx="3745">
                        <c:v>114.70000000000005</c:v>
                      </c:pt>
                      <c:pt idx="3746">
                        <c:v>114.70000000000005</c:v>
                      </c:pt>
                      <c:pt idx="3747">
                        <c:v>114.70000000000005</c:v>
                      </c:pt>
                      <c:pt idx="3748">
                        <c:v>114.70000000000005</c:v>
                      </c:pt>
                      <c:pt idx="3749">
                        <c:v>114.70000000000005</c:v>
                      </c:pt>
                      <c:pt idx="3750">
                        <c:v>114.70000000000005</c:v>
                      </c:pt>
                      <c:pt idx="3751">
                        <c:v>114.70000000000005</c:v>
                      </c:pt>
                      <c:pt idx="3752">
                        <c:v>114.70000000000005</c:v>
                      </c:pt>
                      <c:pt idx="3753">
                        <c:v>114.80000000000007</c:v>
                      </c:pt>
                      <c:pt idx="3754">
                        <c:v>114.80000000000007</c:v>
                      </c:pt>
                      <c:pt idx="3755">
                        <c:v>114.80000000000007</c:v>
                      </c:pt>
                      <c:pt idx="3756">
                        <c:v>114.80000000000007</c:v>
                      </c:pt>
                      <c:pt idx="3757">
                        <c:v>114.80000000000007</c:v>
                      </c:pt>
                      <c:pt idx="3758">
                        <c:v>114.80000000000007</c:v>
                      </c:pt>
                      <c:pt idx="3759">
                        <c:v>114.80000000000007</c:v>
                      </c:pt>
                      <c:pt idx="3760">
                        <c:v>114.80000000000007</c:v>
                      </c:pt>
                      <c:pt idx="3761">
                        <c:v>114.80000000000007</c:v>
                      </c:pt>
                      <c:pt idx="3762">
                        <c:v>114.80000000000007</c:v>
                      </c:pt>
                      <c:pt idx="3763">
                        <c:v>114.80000000000007</c:v>
                      </c:pt>
                      <c:pt idx="3764">
                        <c:v>114.80000000000007</c:v>
                      </c:pt>
                      <c:pt idx="3765">
                        <c:v>114.80000000000007</c:v>
                      </c:pt>
                      <c:pt idx="3766">
                        <c:v>114.80000000000007</c:v>
                      </c:pt>
                      <c:pt idx="3767">
                        <c:v>114.80000000000007</c:v>
                      </c:pt>
                      <c:pt idx="3768">
                        <c:v>114.80000000000007</c:v>
                      </c:pt>
                      <c:pt idx="3769">
                        <c:v>114.80000000000007</c:v>
                      </c:pt>
                      <c:pt idx="3770">
                        <c:v>114.80000000000007</c:v>
                      </c:pt>
                      <c:pt idx="3771">
                        <c:v>114.80000000000007</c:v>
                      </c:pt>
                      <c:pt idx="3772">
                        <c:v>114.80000000000007</c:v>
                      </c:pt>
                      <c:pt idx="3773">
                        <c:v>114.80000000000007</c:v>
                      </c:pt>
                      <c:pt idx="3774">
                        <c:v>114.80000000000007</c:v>
                      </c:pt>
                      <c:pt idx="3775">
                        <c:v>114.80000000000007</c:v>
                      </c:pt>
                      <c:pt idx="3776">
                        <c:v>114.80000000000007</c:v>
                      </c:pt>
                      <c:pt idx="3777">
                        <c:v>114.89999999999998</c:v>
                      </c:pt>
                      <c:pt idx="3778">
                        <c:v>114.89999999999998</c:v>
                      </c:pt>
                      <c:pt idx="3779">
                        <c:v>114.89999999999998</c:v>
                      </c:pt>
                      <c:pt idx="3780">
                        <c:v>114.89999999999998</c:v>
                      </c:pt>
                      <c:pt idx="3781">
                        <c:v>114.89999999999998</c:v>
                      </c:pt>
                      <c:pt idx="3782">
                        <c:v>114.89999999999998</c:v>
                      </c:pt>
                      <c:pt idx="3783">
                        <c:v>114.89999999999998</c:v>
                      </c:pt>
                      <c:pt idx="3784">
                        <c:v>114.89999999999998</c:v>
                      </c:pt>
                      <c:pt idx="3785">
                        <c:v>114.89999999999998</c:v>
                      </c:pt>
                      <c:pt idx="3786">
                        <c:v>114.89999999999998</c:v>
                      </c:pt>
                      <c:pt idx="3787">
                        <c:v>114.89999999999998</c:v>
                      </c:pt>
                      <c:pt idx="3788">
                        <c:v>114.89999999999998</c:v>
                      </c:pt>
                      <c:pt idx="3789">
                        <c:v>114.89999999999998</c:v>
                      </c:pt>
                      <c:pt idx="3790">
                        <c:v>114.89999999999998</c:v>
                      </c:pt>
                      <c:pt idx="3791">
                        <c:v>114.89999999999998</c:v>
                      </c:pt>
                      <c:pt idx="3792">
                        <c:v>114.89999999999998</c:v>
                      </c:pt>
                      <c:pt idx="3793">
                        <c:v>114.89999999999998</c:v>
                      </c:pt>
                      <c:pt idx="3794">
                        <c:v>114.89999999999998</c:v>
                      </c:pt>
                      <c:pt idx="3795">
                        <c:v>114.89999999999998</c:v>
                      </c:pt>
                      <c:pt idx="3796">
                        <c:v>114.89999999999998</c:v>
                      </c:pt>
                      <c:pt idx="3797">
                        <c:v>114.89999999999998</c:v>
                      </c:pt>
                      <c:pt idx="3798">
                        <c:v>114.89999999999998</c:v>
                      </c:pt>
                      <c:pt idx="3799">
                        <c:v>114.89999999999998</c:v>
                      </c:pt>
                      <c:pt idx="3800">
                        <c:v>114.89999999999998</c:v>
                      </c:pt>
                      <c:pt idx="3801">
                        <c:v>115</c:v>
                      </c:pt>
                      <c:pt idx="3802">
                        <c:v>115</c:v>
                      </c:pt>
                      <c:pt idx="3803">
                        <c:v>115</c:v>
                      </c:pt>
                      <c:pt idx="3804">
                        <c:v>115</c:v>
                      </c:pt>
                      <c:pt idx="3805">
                        <c:v>115</c:v>
                      </c:pt>
                      <c:pt idx="3806">
                        <c:v>115</c:v>
                      </c:pt>
                      <c:pt idx="3807">
                        <c:v>115</c:v>
                      </c:pt>
                      <c:pt idx="3808">
                        <c:v>115</c:v>
                      </c:pt>
                      <c:pt idx="3809">
                        <c:v>115</c:v>
                      </c:pt>
                      <c:pt idx="3810">
                        <c:v>115</c:v>
                      </c:pt>
                      <c:pt idx="3811">
                        <c:v>115</c:v>
                      </c:pt>
                      <c:pt idx="3812">
                        <c:v>115</c:v>
                      </c:pt>
                      <c:pt idx="3813">
                        <c:v>115</c:v>
                      </c:pt>
                      <c:pt idx="3814">
                        <c:v>115</c:v>
                      </c:pt>
                      <c:pt idx="3815">
                        <c:v>115</c:v>
                      </c:pt>
                      <c:pt idx="3816">
                        <c:v>115</c:v>
                      </c:pt>
                      <c:pt idx="3817">
                        <c:v>115</c:v>
                      </c:pt>
                      <c:pt idx="3818">
                        <c:v>115</c:v>
                      </c:pt>
                      <c:pt idx="3819">
                        <c:v>115</c:v>
                      </c:pt>
                      <c:pt idx="3820">
                        <c:v>115</c:v>
                      </c:pt>
                      <c:pt idx="3821">
                        <c:v>115</c:v>
                      </c:pt>
                      <c:pt idx="3822">
                        <c:v>115</c:v>
                      </c:pt>
                      <c:pt idx="3823">
                        <c:v>115</c:v>
                      </c:pt>
                      <c:pt idx="3824">
                        <c:v>115</c:v>
                      </c:pt>
                      <c:pt idx="3825">
                        <c:v>115.10000000000002</c:v>
                      </c:pt>
                      <c:pt idx="3826">
                        <c:v>115.10000000000002</c:v>
                      </c:pt>
                      <c:pt idx="3827">
                        <c:v>115.10000000000002</c:v>
                      </c:pt>
                      <c:pt idx="3828">
                        <c:v>115.10000000000002</c:v>
                      </c:pt>
                      <c:pt idx="3829">
                        <c:v>115.10000000000002</c:v>
                      </c:pt>
                      <c:pt idx="3830">
                        <c:v>115.10000000000002</c:v>
                      </c:pt>
                      <c:pt idx="3831">
                        <c:v>115.10000000000002</c:v>
                      </c:pt>
                      <c:pt idx="3832">
                        <c:v>115.10000000000002</c:v>
                      </c:pt>
                      <c:pt idx="3833">
                        <c:v>115.10000000000002</c:v>
                      </c:pt>
                      <c:pt idx="3834">
                        <c:v>115.10000000000002</c:v>
                      </c:pt>
                      <c:pt idx="3835">
                        <c:v>115.10000000000002</c:v>
                      </c:pt>
                      <c:pt idx="3836">
                        <c:v>115.10000000000002</c:v>
                      </c:pt>
                      <c:pt idx="3837">
                        <c:v>115.10000000000002</c:v>
                      </c:pt>
                      <c:pt idx="3838">
                        <c:v>115.10000000000002</c:v>
                      </c:pt>
                      <c:pt idx="3839">
                        <c:v>115.10000000000002</c:v>
                      </c:pt>
                      <c:pt idx="3840">
                        <c:v>115.10000000000002</c:v>
                      </c:pt>
                      <c:pt idx="3841">
                        <c:v>115.10000000000002</c:v>
                      </c:pt>
                      <c:pt idx="3842">
                        <c:v>115.10000000000002</c:v>
                      </c:pt>
                      <c:pt idx="3843">
                        <c:v>115.10000000000002</c:v>
                      </c:pt>
                      <c:pt idx="3844">
                        <c:v>115.10000000000002</c:v>
                      </c:pt>
                      <c:pt idx="3845">
                        <c:v>115.10000000000002</c:v>
                      </c:pt>
                      <c:pt idx="3846">
                        <c:v>115.10000000000002</c:v>
                      </c:pt>
                      <c:pt idx="3847">
                        <c:v>115.10000000000002</c:v>
                      </c:pt>
                      <c:pt idx="3848">
                        <c:v>115.10000000000002</c:v>
                      </c:pt>
                      <c:pt idx="3849">
                        <c:v>115.20000000000005</c:v>
                      </c:pt>
                      <c:pt idx="3850">
                        <c:v>115.20000000000005</c:v>
                      </c:pt>
                      <c:pt idx="3851">
                        <c:v>115.20000000000005</c:v>
                      </c:pt>
                      <c:pt idx="3852">
                        <c:v>115.20000000000005</c:v>
                      </c:pt>
                      <c:pt idx="3853">
                        <c:v>115.20000000000005</c:v>
                      </c:pt>
                      <c:pt idx="3854">
                        <c:v>115.20000000000005</c:v>
                      </c:pt>
                      <c:pt idx="3855">
                        <c:v>115.20000000000005</c:v>
                      </c:pt>
                      <c:pt idx="3856">
                        <c:v>115.20000000000005</c:v>
                      </c:pt>
                      <c:pt idx="3857">
                        <c:v>115.20000000000005</c:v>
                      </c:pt>
                      <c:pt idx="3858">
                        <c:v>115.20000000000005</c:v>
                      </c:pt>
                      <c:pt idx="3859">
                        <c:v>115.20000000000005</c:v>
                      </c:pt>
                      <c:pt idx="3860">
                        <c:v>115.20000000000005</c:v>
                      </c:pt>
                      <c:pt idx="3861">
                        <c:v>115.20000000000005</c:v>
                      </c:pt>
                      <c:pt idx="3862">
                        <c:v>115.20000000000005</c:v>
                      </c:pt>
                      <c:pt idx="3863">
                        <c:v>115.20000000000005</c:v>
                      </c:pt>
                      <c:pt idx="3864">
                        <c:v>115.20000000000005</c:v>
                      </c:pt>
                      <c:pt idx="3865">
                        <c:v>115.20000000000005</c:v>
                      </c:pt>
                      <c:pt idx="3866">
                        <c:v>115.20000000000005</c:v>
                      </c:pt>
                      <c:pt idx="3867">
                        <c:v>115.20000000000005</c:v>
                      </c:pt>
                      <c:pt idx="3868">
                        <c:v>115.20000000000005</c:v>
                      </c:pt>
                      <c:pt idx="3869">
                        <c:v>115.20000000000005</c:v>
                      </c:pt>
                      <c:pt idx="3870">
                        <c:v>115.20000000000005</c:v>
                      </c:pt>
                      <c:pt idx="3871">
                        <c:v>115.20000000000005</c:v>
                      </c:pt>
                      <c:pt idx="3872">
                        <c:v>115.20000000000005</c:v>
                      </c:pt>
                      <c:pt idx="3873">
                        <c:v>115.30000000000007</c:v>
                      </c:pt>
                      <c:pt idx="3874">
                        <c:v>115.30000000000007</c:v>
                      </c:pt>
                      <c:pt idx="3875">
                        <c:v>115.30000000000007</c:v>
                      </c:pt>
                      <c:pt idx="3876">
                        <c:v>115.30000000000007</c:v>
                      </c:pt>
                      <c:pt idx="3877">
                        <c:v>115.30000000000007</c:v>
                      </c:pt>
                      <c:pt idx="3878">
                        <c:v>115.30000000000007</c:v>
                      </c:pt>
                      <c:pt idx="3879">
                        <c:v>115.30000000000007</c:v>
                      </c:pt>
                      <c:pt idx="3880">
                        <c:v>115.30000000000007</c:v>
                      </c:pt>
                      <c:pt idx="3881">
                        <c:v>115.30000000000007</c:v>
                      </c:pt>
                      <c:pt idx="3882">
                        <c:v>115.30000000000007</c:v>
                      </c:pt>
                      <c:pt idx="3883">
                        <c:v>115.30000000000007</c:v>
                      </c:pt>
                      <c:pt idx="3884">
                        <c:v>115.30000000000007</c:v>
                      </c:pt>
                      <c:pt idx="3885">
                        <c:v>115.30000000000007</c:v>
                      </c:pt>
                      <c:pt idx="3886">
                        <c:v>115.30000000000007</c:v>
                      </c:pt>
                      <c:pt idx="3887">
                        <c:v>115.30000000000007</c:v>
                      </c:pt>
                      <c:pt idx="3888">
                        <c:v>115.30000000000007</c:v>
                      </c:pt>
                      <c:pt idx="3889">
                        <c:v>115.30000000000007</c:v>
                      </c:pt>
                      <c:pt idx="3890">
                        <c:v>115.30000000000007</c:v>
                      </c:pt>
                      <c:pt idx="3891">
                        <c:v>115.30000000000007</c:v>
                      </c:pt>
                      <c:pt idx="3892">
                        <c:v>115.30000000000007</c:v>
                      </c:pt>
                      <c:pt idx="3893">
                        <c:v>115.30000000000007</c:v>
                      </c:pt>
                      <c:pt idx="3894">
                        <c:v>115.30000000000007</c:v>
                      </c:pt>
                      <c:pt idx="3895">
                        <c:v>115.30000000000007</c:v>
                      </c:pt>
                      <c:pt idx="3896">
                        <c:v>115.30000000000007</c:v>
                      </c:pt>
                      <c:pt idx="3897">
                        <c:v>115.39999999999998</c:v>
                      </c:pt>
                      <c:pt idx="3898">
                        <c:v>115.39999999999998</c:v>
                      </c:pt>
                      <c:pt idx="3899">
                        <c:v>115.39999999999998</c:v>
                      </c:pt>
                      <c:pt idx="3900">
                        <c:v>115.39999999999998</c:v>
                      </c:pt>
                      <c:pt idx="3901">
                        <c:v>115.39999999999998</c:v>
                      </c:pt>
                      <c:pt idx="3902">
                        <c:v>115.39999999999998</c:v>
                      </c:pt>
                      <c:pt idx="3903">
                        <c:v>115.39999999999998</c:v>
                      </c:pt>
                      <c:pt idx="3904">
                        <c:v>115.39999999999998</c:v>
                      </c:pt>
                      <c:pt idx="3905">
                        <c:v>115.39999999999998</c:v>
                      </c:pt>
                      <c:pt idx="3906">
                        <c:v>115.39999999999998</c:v>
                      </c:pt>
                      <c:pt idx="3907">
                        <c:v>115.39999999999998</c:v>
                      </c:pt>
                      <c:pt idx="3908">
                        <c:v>115.39999999999998</c:v>
                      </c:pt>
                      <c:pt idx="3909">
                        <c:v>115.39999999999998</c:v>
                      </c:pt>
                      <c:pt idx="3910">
                        <c:v>115.39999999999998</c:v>
                      </c:pt>
                      <c:pt idx="3911">
                        <c:v>115.39999999999998</c:v>
                      </c:pt>
                      <c:pt idx="3912">
                        <c:v>115.39999999999998</c:v>
                      </c:pt>
                      <c:pt idx="3913">
                        <c:v>115.39999999999998</c:v>
                      </c:pt>
                      <c:pt idx="3914">
                        <c:v>115.39999999999998</c:v>
                      </c:pt>
                      <c:pt idx="3915">
                        <c:v>115.39999999999998</c:v>
                      </c:pt>
                      <c:pt idx="3916">
                        <c:v>115.39999999999998</c:v>
                      </c:pt>
                      <c:pt idx="3917">
                        <c:v>115.39999999999998</c:v>
                      </c:pt>
                      <c:pt idx="3918">
                        <c:v>115.39999999999998</c:v>
                      </c:pt>
                      <c:pt idx="3919">
                        <c:v>115.39999999999998</c:v>
                      </c:pt>
                      <c:pt idx="3920">
                        <c:v>115.39999999999998</c:v>
                      </c:pt>
                      <c:pt idx="3921">
                        <c:v>115.5</c:v>
                      </c:pt>
                      <c:pt idx="3922">
                        <c:v>115.5</c:v>
                      </c:pt>
                      <c:pt idx="3923">
                        <c:v>115.5</c:v>
                      </c:pt>
                      <c:pt idx="3924">
                        <c:v>115.5</c:v>
                      </c:pt>
                      <c:pt idx="3925">
                        <c:v>115.5</c:v>
                      </c:pt>
                      <c:pt idx="3926">
                        <c:v>115.5</c:v>
                      </c:pt>
                      <c:pt idx="3927">
                        <c:v>115.5</c:v>
                      </c:pt>
                      <c:pt idx="3928">
                        <c:v>115.5</c:v>
                      </c:pt>
                      <c:pt idx="3929">
                        <c:v>115.5</c:v>
                      </c:pt>
                      <c:pt idx="3930">
                        <c:v>115.5</c:v>
                      </c:pt>
                      <c:pt idx="3931">
                        <c:v>115.5</c:v>
                      </c:pt>
                      <c:pt idx="3932">
                        <c:v>115.5</c:v>
                      </c:pt>
                      <c:pt idx="3933">
                        <c:v>115.5</c:v>
                      </c:pt>
                      <c:pt idx="3934">
                        <c:v>115.5</c:v>
                      </c:pt>
                      <c:pt idx="3935">
                        <c:v>115.5</c:v>
                      </c:pt>
                      <c:pt idx="3936">
                        <c:v>115.5</c:v>
                      </c:pt>
                      <c:pt idx="3937">
                        <c:v>115.5</c:v>
                      </c:pt>
                      <c:pt idx="3938">
                        <c:v>115.5</c:v>
                      </c:pt>
                      <c:pt idx="3939">
                        <c:v>115.5</c:v>
                      </c:pt>
                      <c:pt idx="3940">
                        <c:v>115.5</c:v>
                      </c:pt>
                      <c:pt idx="3941">
                        <c:v>115.5</c:v>
                      </c:pt>
                      <c:pt idx="3942">
                        <c:v>115.5</c:v>
                      </c:pt>
                      <c:pt idx="3943">
                        <c:v>115.5</c:v>
                      </c:pt>
                      <c:pt idx="3944">
                        <c:v>115.5</c:v>
                      </c:pt>
                      <c:pt idx="3945">
                        <c:v>115.60000000000002</c:v>
                      </c:pt>
                      <c:pt idx="3946">
                        <c:v>115.60000000000002</c:v>
                      </c:pt>
                      <c:pt idx="3947">
                        <c:v>115.60000000000002</c:v>
                      </c:pt>
                      <c:pt idx="3948">
                        <c:v>115.60000000000002</c:v>
                      </c:pt>
                      <c:pt idx="3949">
                        <c:v>115.60000000000002</c:v>
                      </c:pt>
                      <c:pt idx="3950">
                        <c:v>115.60000000000002</c:v>
                      </c:pt>
                      <c:pt idx="3951">
                        <c:v>115.60000000000002</c:v>
                      </c:pt>
                      <c:pt idx="3952">
                        <c:v>115.60000000000002</c:v>
                      </c:pt>
                      <c:pt idx="3953">
                        <c:v>115.60000000000002</c:v>
                      </c:pt>
                      <c:pt idx="3954">
                        <c:v>115.60000000000002</c:v>
                      </c:pt>
                      <c:pt idx="3955">
                        <c:v>115.60000000000002</c:v>
                      </c:pt>
                      <c:pt idx="3956">
                        <c:v>115.60000000000002</c:v>
                      </c:pt>
                      <c:pt idx="3957">
                        <c:v>115.60000000000002</c:v>
                      </c:pt>
                      <c:pt idx="3958">
                        <c:v>115.60000000000002</c:v>
                      </c:pt>
                      <c:pt idx="3959">
                        <c:v>115.60000000000002</c:v>
                      </c:pt>
                      <c:pt idx="3960">
                        <c:v>115.60000000000002</c:v>
                      </c:pt>
                      <c:pt idx="3961">
                        <c:v>115.60000000000002</c:v>
                      </c:pt>
                      <c:pt idx="3962">
                        <c:v>115.60000000000002</c:v>
                      </c:pt>
                      <c:pt idx="3963">
                        <c:v>115.60000000000002</c:v>
                      </c:pt>
                      <c:pt idx="3964">
                        <c:v>115.60000000000002</c:v>
                      </c:pt>
                      <c:pt idx="3965">
                        <c:v>115.60000000000002</c:v>
                      </c:pt>
                      <c:pt idx="3966">
                        <c:v>115.60000000000002</c:v>
                      </c:pt>
                      <c:pt idx="3967">
                        <c:v>115.60000000000002</c:v>
                      </c:pt>
                      <c:pt idx="3968">
                        <c:v>115.60000000000002</c:v>
                      </c:pt>
                      <c:pt idx="3969">
                        <c:v>115.70000000000005</c:v>
                      </c:pt>
                      <c:pt idx="3970">
                        <c:v>115.70000000000005</c:v>
                      </c:pt>
                      <c:pt idx="3971">
                        <c:v>115.70000000000005</c:v>
                      </c:pt>
                      <c:pt idx="3972">
                        <c:v>115.70000000000005</c:v>
                      </c:pt>
                      <c:pt idx="3973">
                        <c:v>115.70000000000005</c:v>
                      </c:pt>
                      <c:pt idx="3974">
                        <c:v>115.70000000000005</c:v>
                      </c:pt>
                      <c:pt idx="3975">
                        <c:v>115.70000000000005</c:v>
                      </c:pt>
                      <c:pt idx="3976">
                        <c:v>115.70000000000005</c:v>
                      </c:pt>
                      <c:pt idx="3977">
                        <c:v>115.70000000000005</c:v>
                      </c:pt>
                      <c:pt idx="3978">
                        <c:v>115.70000000000005</c:v>
                      </c:pt>
                      <c:pt idx="3979">
                        <c:v>115.70000000000005</c:v>
                      </c:pt>
                      <c:pt idx="3980">
                        <c:v>115.70000000000005</c:v>
                      </c:pt>
                      <c:pt idx="3981">
                        <c:v>115.70000000000005</c:v>
                      </c:pt>
                      <c:pt idx="3982">
                        <c:v>115.70000000000005</c:v>
                      </c:pt>
                      <c:pt idx="3983">
                        <c:v>115.70000000000005</c:v>
                      </c:pt>
                      <c:pt idx="3984">
                        <c:v>115.70000000000005</c:v>
                      </c:pt>
                      <c:pt idx="3985">
                        <c:v>115.70000000000005</c:v>
                      </c:pt>
                      <c:pt idx="3986">
                        <c:v>115.70000000000005</c:v>
                      </c:pt>
                      <c:pt idx="3987">
                        <c:v>115.70000000000005</c:v>
                      </c:pt>
                      <c:pt idx="3988">
                        <c:v>115.70000000000005</c:v>
                      </c:pt>
                      <c:pt idx="3989">
                        <c:v>115.70000000000005</c:v>
                      </c:pt>
                      <c:pt idx="3990">
                        <c:v>115.70000000000005</c:v>
                      </c:pt>
                      <c:pt idx="3991">
                        <c:v>115.70000000000005</c:v>
                      </c:pt>
                      <c:pt idx="3992">
                        <c:v>115.80000000000007</c:v>
                      </c:pt>
                      <c:pt idx="3993">
                        <c:v>115.80000000000007</c:v>
                      </c:pt>
                      <c:pt idx="3994">
                        <c:v>115.80000000000007</c:v>
                      </c:pt>
                      <c:pt idx="3995">
                        <c:v>115.80000000000007</c:v>
                      </c:pt>
                      <c:pt idx="3996">
                        <c:v>115.80000000000007</c:v>
                      </c:pt>
                      <c:pt idx="3997">
                        <c:v>115.80000000000007</c:v>
                      </c:pt>
                      <c:pt idx="3998">
                        <c:v>115.80000000000007</c:v>
                      </c:pt>
                      <c:pt idx="3999">
                        <c:v>115.80000000000007</c:v>
                      </c:pt>
                      <c:pt idx="4000">
                        <c:v>115.80000000000007</c:v>
                      </c:pt>
                      <c:pt idx="4001">
                        <c:v>115.80000000000007</c:v>
                      </c:pt>
                      <c:pt idx="4002">
                        <c:v>115.80000000000007</c:v>
                      </c:pt>
                      <c:pt idx="4003">
                        <c:v>115.80000000000007</c:v>
                      </c:pt>
                      <c:pt idx="4004">
                        <c:v>115.80000000000007</c:v>
                      </c:pt>
                      <c:pt idx="4005">
                        <c:v>115.80000000000007</c:v>
                      </c:pt>
                      <c:pt idx="4006">
                        <c:v>115.80000000000007</c:v>
                      </c:pt>
                      <c:pt idx="4007">
                        <c:v>115.80000000000007</c:v>
                      </c:pt>
                      <c:pt idx="4008">
                        <c:v>115.80000000000007</c:v>
                      </c:pt>
                      <c:pt idx="4009">
                        <c:v>115.80000000000007</c:v>
                      </c:pt>
                      <c:pt idx="4010">
                        <c:v>115.80000000000007</c:v>
                      </c:pt>
                      <c:pt idx="4011">
                        <c:v>115.80000000000007</c:v>
                      </c:pt>
                      <c:pt idx="4012">
                        <c:v>115.80000000000007</c:v>
                      </c:pt>
                      <c:pt idx="4013">
                        <c:v>115.80000000000007</c:v>
                      </c:pt>
                      <c:pt idx="4014">
                        <c:v>115.80000000000007</c:v>
                      </c:pt>
                      <c:pt idx="4015">
                        <c:v>115.80000000000007</c:v>
                      </c:pt>
                      <c:pt idx="4016">
                        <c:v>115.89999999999998</c:v>
                      </c:pt>
                      <c:pt idx="4017">
                        <c:v>115.89999999999998</c:v>
                      </c:pt>
                      <c:pt idx="4018">
                        <c:v>115.89999999999998</c:v>
                      </c:pt>
                      <c:pt idx="4019">
                        <c:v>115.89999999999998</c:v>
                      </c:pt>
                      <c:pt idx="4020">
                        <c:v>115.89999999999998</c:v>
                      </c:pt>
                      <c:pt idx="4021">
                        <c:v>115.89999999999998</c:v>
                      </c:pt>
                      <c:pt idx="4022">
                        <c:v>115.89999999999998</c:v>
                      </c:pt>
                      <c:pt idx="4023">
                        <c:v>115.89999999999998</c:v>
                      </c:pt>
                      <c:pt idx="4024">
                        <c:v>115.89999999999998</c:v>
                      </c:pt>
                      <c:pt idx="4025">
                        <c:v>115.89999999999998</c:v>
                      </c:pt>
                      <c:pt idx="4026">
                        <c:v>115.89999999999998</c:v>
                      </c:pt>
                      <c:pt idx="4027">
                        <c:v>115.89999999999998</c:v>
                      </c:pt>
                      <c:pt idx="4028">
                        <c:v>115.89999999999998</c:v>
                      </c:pt>
                      <c:pt idx="4029">
                        <c:v>115.89999999999998</c:v>
                      </c:pt>
                      <c:pt idx="4030">
                        <c:v>115.89999999999998</c:v>
                      </c:pt>
                      <c:pt idx="4031">
                        <c:v>115.89999999999998</c:v>
                      </c:pt>
                      <c:pt idx="4032">
                        <c:v>115.89999999999998</c:v>
                      </c:pt>
                      <c:pt idx="4033">
                        <c:v>115.89999999999998</c:v>
                      </c:pt>
                      <c:pt idx="4034">
                        <c:v>115.89999999999998</c:v>
                      </c:pt>
                      <c:pt idx="4035">
                        <c:v>115.89999999999998</c:v>
                      </c:pt>
                      <c:pt idx="4036">
                        <c:v>115.89999999999998</c:v>
                      </c:pt>
                      <c:pt idx="4037">
                        <c:v>115.89999999999998</c:v>
                      </c:pt>
                      <c:pt idx="4038">
                        <c:v>115.89999999999998</c:v>
                      </c:pt>
                      <c:pt idx="4039">
                        <c:v>115.89999999999998</c:v>
                      </c:pt>
                      <c:pt idx="4040">
                        <c:v>116</c:v>
                      </c:pt>
                      <c:pt idx="4041">
                        <c:v>116</c:v>
                      </c:pt>
                      <c:pt idx="4042">
                        <c:v>116</c:v>
                      </c:pt>
                      <c:pt idx="4043">
                        <c:v>116</c:v>
                      </c:pt>
                      <c:pt idx="4044">
                        <c:v>116</c:v>
                      </c:pt>
                      <c:pt idx="4045">
                        <c:v>116</c:v>
                      </c:pt>
                      <c:pt idx="4046">
                        <c:v>116</c:v>
                      </c:pt>
                      <c:pt idx="4047">
                        <c:v>116</c:v>
                      </c:pt>
                      <c:pt idx="4048">
                        <c:v>116</c:v>
                      </c:pt>
                      <c:pt idx="4049">
                        <c:v>116</c:v>
                      </c:pt>
                      <c:pt idx="4050">
                        <c:v>116</c:v>
                      </c:pt>
                      <c:pt idx="4051">
                        <c:v>116</c:v>
                      </c:pt>
                      <c:pt idx="4052">
                        <c:v>116</c:v>
                      </c:pt>
                      <c:pt idx="4053">
                        <c:v>116</c:v>
                      </c:pt>
                      <c:pt idx="4054">
                        <c:v>116</c:v>
                      </c:pt>
                      <c:pt idx="4055">
                        <c:v>116</c:v>
                      </c:pt>
                      <c:pt idx="4056">
                        <c:v>116</c:v>
                      </c:pt>
                      <c:pt idx="4057">
                        <c:v>116</c:v>
                      </c:pt>
                      <c:pt idx="4058">
                        <c:v>116</c:v>
                      </c:pt>
                      <c:pt idx="4059">
                        <c:v>116</c:v>
                      </c:pt>
                      <c:pt idx="4060">
                        <c:v>116</c:v>
                      </c:pt>
                      <c:pt idx="4061">
                        <c:v>116</c:v>
                      </c:pt>
                      <c:pt idx="4062">
                        <c:v>116</c:v>
                      </c:pt>
                      <c:pt idx="4063">
                        <c:v>116</c:v>
                      </c:pt>
                      <c:pt idx="4064">
                        <c:v>116.10000000000002</c:v>
                      </c:pt>
                      <c:pt idx="4065">
                        <c:v>116.10000000000002</c:v>
                      </c:pt>
                      <c:pt idx="4066">
                        <c:v>116.10000000000002</c:v>
                      </c:pt>
                      <c:pt idx="4067">
                        <c:v>116.10000000000002</c:v>
                      </c:pt>
                      <c:pt idx="4068">
                        <c:v>116.10000000000002</c:v>
                      </c:pt>
                      <c:pt idx="4069">
                        <c:v>116.10000000000002</c:v>
                      </c:pt>
                      <c:pt idx="4070">
                        <c:v>116.10000000000002</c:v>
                      </c:pt>
                      <c:pt idx="4071">
                        <c:v>116.10000000000002</c:v>
                      </c:pt>
                      <c:pt idx="4072">
                        <c:v>116.10000000000002</c:v>
                      </c:pt>
                      <c:pt idx="4073">
                        <c:v>116.10000000000002</c:v>
                      </c:pt>
                      <c:pt idx="4074">
                        <c:v>116.10000000000002</c:v>
                      </c:pt>
                      <c:pt idx="4075">
                        <c:v>116.10000000000002</c:v>
                      </c:pt>
                      <c:pt idx="4076">
                        <c:v>116.10000000000002</c:v>
                      </c:pt>
                      <c:pt idx="4077">
                        <c:v>116.10000000000002</c:v>
                      </c:pt>
                      <c:pt idx="4078">
                        <c:v>116.10000000000002</c:v>
                      </c:pt>
                      <c:pt idx="4079">
                        <c:v>116.10000000000002</c:v>
                      </c:pt>
                      <c:pt idx="4080">
                        <c:v>116.10000000000002</c:v>
                      </c:pt>
                      <c:pt idx="4081">
                        <c:v>116.10000000000002</c:v>
                      </c:pt>
                      <c:pt idx="4082">
                        <c:v>116.10000000000002</c:v>
                      </c:pt>
                      <c:pt idx="4083">
                        <c:v>116.10000000000002</c:v>
                      </c:pt>
                      <c:pt idx="4084">
                        <c:v>116.10000000000002</c:v>
                      </c:pt>
                      <c:pt idx="4085">
                        <c:v>116.10000000000002</c:v>
                      </c:pt>
                      <c:pt idx="4086">
                        <c:v>116.10000000000002</c:v>
                      </c:pt>
                      <c:pt idx="4087">
                        <c:v>116.10000000000002</c:v>
                      </c:pt>
                      <c:pt idx="4088">
                        <c:v>116.20000000000005</c:v>
                      </c:pt>
                      <c:pt idx="4089">
                        <c:v>116.20000000000005</c:v>
                      </c:pt>
                      <c:pt idx="4090">
                        <c:v>116.20000000000005</c:v>
                      </c:pt>
                      <c:pt idx="4091">
                        <c:v>116.20000000000005</c:v>
                      </c:pt>
                      <c:pt idx="4092">
                        <c:v>116.20000000000005</c:v>
                      </c:pt>
                      <c:pt idx="4093">
                        <c:v>116.20000000000005</c:v>
                      </c:pt>
                      <c:pt idx="4094">
                        <c:v>116.20000000000005</c:v>
                      </c:pt>
                      <c:pt idx="4095">
                        <c:v>116.20000000000005</c:v>
                      </c:pt>
                      <c:pt idx="4096">
                        <c:v>116.20000000000005</c:v>
                      </c:pt>
                      <c:pt idx="4097">
                        <c:v>116.20000000000005</c:v>
                      </c:pt>
                      <c:pt idx="4098">
                        <c:v>116.20000000000005</c:v>
                      </c:pt>
                      <c:pt idx="4099">
                        <c:v>116.20000000000005</c:v>
                      </c:pt>
                      <c:pt idx="4100">
                        <c:v>116.20000000000005</c:v>
                      </c:pt>
                      <c:pt idx="4101">
                        <c:v>116.20000000000005</c:v>
                      </c:pt>
                      <c:pt idx="4102">
                        <c:v>116.20000000000005</c:v>
                      </c:pt>
                      <c:pt idx="4103">
                        <c:v>116.20000000000005</c:v>
                      </c:pt>
                      <c:pt idx="4104">
                        <c:v>116.20000000000005</c:v>
                      </c:pt>
                      <c:pt idx="4105">
                        <c:v>116.20000000000005</c:v>
                      </c:pt>
                      <c:pt idx="4106">
                        <c:v>116.20000000000005</c:v>
                      </c:pt>
                      <c:pt idx="4107">
                        <c:v>116.20000000000005</c:v>
                      </c:pt>
                      <c:pt idx="4108">
                        <c:v>116.20000000000005</c:v>
                      </c:pt>
                      <c:pt idx="4109">
                        <c:v>116.20000000000005</c:v>
                      </c:pt>
                      <c:pt idx="4110">
                        <c:v>116.20000000000005</c:v>
                      </c:pt>
                      <c:pt idx="4111">
                        <c:v>116.20000000000005</c:v>
                      </c:pt>
                      <c:pt idx="4112">
                        <c:v>116.30000000000007</c:v>
                      </c:pt>
                      <c:pt idx="4113">
                        <c:v>116.30000000000007</c:v>
                      </c:pt>
                      <c:pt idx="4114">
                        <c:v>116.30000000000007</c:v>
                      </c:pt>
                      <c:pt idx="4115">
                        <c:v>116.30000000000007</c:v>
                      </c:pt>
                      <c:pt idx="4116">
                        <c:v>116.30000000000007</c:v>
                      </c:pt>
                      <c:pt idx="4117">
                        <c:v>116.30000000000007</c:v>
                      </c:pt>
                      <c:pt idx="4118">
                        <c:v>116.30000000000007</c:v>
                      </c:pt>
                      <c:pt idx="4119">
                        <c:v>116.30000000000007</c:v>
                      </c:pt>
                      <c:pt idx="4120">
                        <c:v>116.30000000000007</c:v>
                      </c:pt>
                      <c:pt idx="4121">
                        <c:v>116.30000000000007</c:v>
                      </c:pt>
                      <c:pt idx="4122">
                        <c:v>116.30000000000007</c:v>
                      </c:pt>
                      <c:pt idx="4123">
                        <c:v>116.30000000000007</c:v>
                      </c:pt>
                      <c:pt idx="4124">
                        <c:v>116.30000000000007</c:v>
                      </c:pt>
                      <c:pt idx="4125">
                        <c:v>116.30000000000007</c:v>
                      </c:pt>
                      <c:pt idx="4126">
                        <c:v>116.30000000000007</c:v>
                      </c:pt>
                      <c:pt idx="4127">
                        <c:v>116.30000000000007</c:v>
                      </c:pt>
                      <c:pt idx="4128">
                        <c:v>116.30000000000007</c:v>
                      </c:pt>
                      <c:pt idx="4129">
                        <c:v>116.30000000000007</c:v>
                      </c:pt>
                      <c:pt idx="4130">
                        <c:v>116.30000000000007</c:v>
                      </c:pt>
                      <c:pt idx="4131">
                        <c:v>116.30000000000007</c:v>
                      </c:pt>
                      <c:pt idx="4132">
                        <c:v>116.30000000000007</c:v>
                      </c:pt>
                      <c:pt idx="4133">
                        <c:v>116.30000000000007</c:v>
                      </c:pt>
                      <c:pt idx="4134">
                        <c:v>116.30000000000007</c:v>
                      </c:pt>
                      <c:pt idx="4135">
                        <c:v>116.30000000000007</c:v>
                      </c:pt>
                      <c:pt idx="4136">
                        <c:v>116.39999999999998</c:v>
                      </c:pt>
                      <c:pt idx="4137">
                        <c:v>116.39999999999998</c:v>
                      </c:pt>
                      <c:pt idx="4138">
                        <c:v>116.39999999999998</c:v>
                      </c:pt>
                      <c:pt idx="4139">
                        <c:v>116.39999999999998</c:v>
                      </c:pt>
                      <c:pt idx="4140">
                        <c:v>116.39999999999998</c:v>
                      </c:pt>
                      <c:pt idx="4141">
                        <c:v>116.39999999999998</c:v>
                      </c:pt>
                      <c:pt idx="4142">
                        <c:v>116.39999999999998</c:v>
                      </c:pt>
                      <c:pt idx="4143">
                        <c:v>116.39999999999998</c:v>
                      </c:pt>
                      <c:pt idx="4144">
                        <c:v>116.39999999999998</c:v>
                      </c:pt>
                      <c:pt idx="4145">
                        <c:v>116.39999999999998</c:v>
                      </c:pt>
                      <c:pt idx="4146">
                        <c:v>116.39999999999998</c:v>
                      </c:pt>
                      <c:pt idx="4147">
                        <c:v>116.39999999999998</c:v>
                      </c:pt>
                      <c:pt idx="4148">
                        <c:v>116.39999999999998</c:v>
                      </c:pt>
                      <c:pt idx="4149">
                        <c:v>116.39999999999998</c:v>
                      </c:pt>
                      <c:pt idx="4150">
                        <c:v>116.39999999999998</c:v>
                      </c:pt>
                      <c:pt idx="4151">
                        <c:v>116.39999999999998</c:v>
                      </c:pt>
                      <c:pt idx="4152">
                        <c:v>116.39999999999998</c:v>
                      </c:pt>
                      <c:pt idx="4153">
                        <c:v>116.39999999999998</c:v>
                      </c:pt>
                      <c:pt idx="4154">
                        <c:v>116.39999999999998</c:v>
                      </c:pt>
                      <c:pt idx="4155">
                        <c:v>116.39999999999998</c:v>
                      </c:pt>
                      <c:pt idx="4156">
                        <c:v>116.39999999999998</c:v>
                      </c:pt>
                      <c:pt idx="4157">
                        <c:v>116.39999999999998</c:v>
                      </c:pt>
                      <c:pt idx="4158">
                        <c:v>116.39999999999998</c:v>
                      </c:pt>
                      <c:pt idx="4159">
                        <c:v>116.39999999999998</c:v>
                      </c:pt>
                      <c:pt idx="4160">
                        <c:v>116.5</c:v>
                      </c:pt>
                      <c:pt idx="4161">
                        <c:v>116.5</c:v>
                      </c:pt>
                      <c:pt idx="4162">
                        <c:v>116.5</c:v>
                      </c:pt>
                      <c:pt idx="4163">
                        <c:v>116.5</c:v>
                      </c:pt>
                      <c:pt idx="4164">
                        <c:v>116.5</c:v>
                      </c:pt>
                      <c:pt idx="4165">
                        <c:v>116.5</c:v>
                      </c:pt>
                      <c:pt idx="4166">
                        <c:v>116.5</c:v>
                      </c:pt>
                      <c:pt idx="4167">
                        <c:v>116.5</c:v>
                      </c:pt>
                      <c:pt idx="4168">
                        <c:v>116.5</c:v>
                      </c:pt>
                      <c:pt idx="4169">
                        <c:v>116.5</c:v>
                      </c:pt>
                      <c:pt idx="4170">
                        <c:v>116.5</c:v>
                      </c:pt>
                      <c:pt idx="4171">
                        <c:v>116.5</c:v>
                      </c:pt>
                      <c:pt idx="4172">
                        <c:v>116.5</c:v>
                      </c:pt>
                      <c:pt idx="4173">
                        <c:v>116.5</c:v>
                      </c:pt>
                      <c:pt idx="4174">
                        <c:v>116.5</c:v>
                      </c:pt>
                      <c:pt idx="4175">
                        <c:v>116.5</c:v>
                      </c:pt>
                      <c:pt idx="4176">
                        <c:v>116.5</c:v>
                      </c:pt>
                      <c:pt idx="4177">
                        <c:v>116.5</c:v>
                      </c:pt>
                      <c:pt idx="4178">
                        <c:v>116.5</c:v>
                      </c:pt>
                      <c:pt idx="4179">
                        <c:v>116.5</c:v>
                      </c:pt>
                      <c:pt idx="4180">
                        <c:v>116.5</c:v>
                      </c:pt>
                      <c:pt idx="4181">
                        <c:v>116.5</c:v>
                      </c:pt>
                      <c:pt idx="4182">
                        <c:v>116.5</c:v>
                      </c:pt>
                      <c:pt idx="4183">
                        <c:v>116.5</c:v>
                      </c:pt>
                      <c:pt idx="4184">
                        <c:v>116.60000000000002</c:v>
                      </c:pt>
                      <c:pt idx="4185">
                        <c:v>116.60000000000002</c:v>
                      </c:pt>
                      <c:pt idx="4186">
                        <c:v>116.60000000000002</c:v>
                      </c:pt>
                      <c:pt idx="4187">
                        <c:v>116.60000000000002</c:v>
                      </c:pt>
                      <c:pt idx="4188">
                        <c:v>116.60000000000002</c:v>
                      </c:pt>
                      <c:pt idx="4189">
                        <c:v>116.60000000000002</c:v>
                      </c:pt>
                      <c:pt idx="4190">
                        <c:v>116.60000000000002</c:v>
                      </c:pt>
                      <c:pt idx="4191">
                        <c:v>116.60000000000002</c:v>
                      </c:pt>
                      <c:pt idx="4192">
                        <c:v>116.60000000000002</c:v>
                      </c:pt>
                      <c:pt idx="4193">
                        <c:v>116.60000000000002</c:v>
                      </c:pt>
                      <c:pt idx="4194">
                        <c:v>116.60000000000002</c:v>
                      </c:pt>
                      <c:pt idx="4195">
                        <c:v>116.60000000000002</c:v>
                      </c:pt>
                      <c:pt idx="4196">
                        <c:v>116.60000000000002</c:v>
                      </c:pt>
                      <c:pt idx="4197">
                        <c:v>116.60000000000002</c:v>
                      </c:pt>
                      <c:pt idx="4198">
                        <c:v>116.60000000000002</c:v>
                      </c:pt>
                      <c:pt idx="4199">
                        <c:v>116.60000000000002</c:v>
                      </c:pt>
                      <c:pt idx="4200">
                        <c:v>116.60000000000002</c:v>
                      </c:pt>
                      <c:pt idx="4201">
                        <c:v>116.60000000000002</c:v>
                      </c:pt>
                      <c:pt idx="4202">
                        <c:v>116.60000000000002</c:v>
                      </c:pt>
                      <c:pt idx="4203">
                        <c:v>116.60000000000002</c:v>
                      </c:pt>
                      <c:pt idx="4204">
                        <c:v>116.60000000000002</c:v>
                      </c:pt>
                      <c:pt idx="4205">
                        <c:v>116.60000000000002</c:v>
                      </c:pt>
                      <c:pt idx="4206">
                        <c:v>116.60000000000002</c:v>
                      </c:pt>
                      <c:pt idx="4207">
                        <c:v>116.60000000000002</c:v>
                      </c:pt>
                      <c:pt idx="4208">
                        <c:v>116.70000000000005</c:v>
                      </c:pt>
                      <c:pt idx="4209">
                        <c:v>116.70000000000005</c:v>
                      </c:pt>
                      <c:pt idx="4210">
                        <c:v>116.70000000000005</c:v>
                      </c:pt>
                      <c:pt idx="4211">
                        <c:v>116.70000000000005</c:v>
                      </c:pt>
                      <c:pt idx="4212">
                        <c:v>116.70000000000005</c:v>
                      </c:pt>
                      <c:pt idx="4213">
                        <c:v>116.70000000000005</c:v>
                      </c:pt>
                      <c:pt idx="4214">
                        <c:v>116.70000000000005</c:v>
                      </c:pt>
                      <c:pt idx="4215">
                        <c:v>116.70000000000005</c:v>
                      </c:pt>
                      <c:pt idx="4216">
                        <c:v>116.70000000000005</c:v>
                      </c:pt>
                      <c:pt idx="4217">
                        <c:v>116.70000000000005</c:v>
                      </c:pt>
                      <c:pt idx="4218">
                        <c:v>116.70000000000005</c:v>
                      </c:pt>
                      <c:pt idx="4219">
                        <c:v>116.70000000000005</c:v>
                      </c:pt>
                      <c:pt idx="4220">
                        <c:v>116.70000000000005</c:v>
                      </c:pt>
                      <c:pt idx="4221">
                        <c:v>116.70000000000005</c:v>
                      </c:pt>
                      <c:pt idx="4222">
                        <c:v>116.70000000000005</c:v>
                      </c:pt>
                      <c:pt idx="4223">
                        <c:v>116.70000000000005</c:v>
                      </c:pt>
                      <c:pt idx="4224">
                        <c:v>116.70000000000005</c:v>
                      </c:pt>
                      <c:pt idx="4225">
                        <c:v>116.70000000000005</c:v>
                      </c:pt>
                      <c:pt idx="4226">
                        <c:v>116.70000000000005</c:v>
                      </c:pt>
                      <c:pt idx="4227">
                        <c:v>116.80000000000007</c:v>
                      </c:pt>
                      <c:pt idx="4228">
                        <c:v>116.89999999999998</c:v>
                      </c:pt>
                      <c:pt idx="4229">
                        <c:v>117.10000000000002</c:v>
                      </c:pt>
                      <c:pt idx="4230">
                        <c:v>117.30000000000007</c:v>
                      </c:pt>
                      <c:pt idx="4231">
                        <c:v>117.39999999999998</c:v>
                      </c:pt>
                      <c:pt idx="4232">
                        <c:v>117.60000000000002</c:v>
                      </c:pt>
                      <c:pt idx="4233">
                        <c:v>117.80000000000007</c:v>
                      </c:pt>
                      <c:pt idx="4234">
                        <c:v>117.89999999999998</c:v>
                      </c:pt>
                      <c:pt idx="4235">
                        <c:v>118.10000000000002</c:v>
                      </c:pt>
                      <c:pt idx="4236">
                        <c:v>118.30000000000007</c:v>
                      </c:pt>
                      <c:pt idx="4237">
                        <c:v>118.39999999999998</c:v>
                      </c:pt>
                      <c:pt idx="4238">
                        <c:v>118.60000000000002</c:v>
                      </c:pt>
                      <c:pt idx="4239">
                        <c:v>118.80000000000007</c:v>
                      </c:pt>
                      <c:pt idx="4240">
                        <c:v>118.89999999999998</c:v>
                      </c:pt>
                      <c:pt idx="4241">
                        <c:v>119.10000000000002</c:v>
                      </c:pt>
                      <c:pt idx="4242">
                        <c:v>119.30000000000007</c:v>
                      </c:pt>
                      <c:pt idx="4243">
                        <c:v>119.39999999999998</c:v>
                      </c:pt>
                      <c:pt idx="4244">
                        <c:v>119.60000000000002</c:v>
                      </c:pt>
                      <c:pt idx="4245">
                        <c:v>119.80000000000007</c:v>
                      </c:pt>
                      <c:pt idx="4246">
                        <c:v>119.89999999999998</c:v>
                      </c:pt>
                      <c:pt idx="4247">
                        <c:v>120.10000000000002</c:v>
                      </c:pt>
                      <c:pt idx="4248">
                        <c:v>120.30000000000007</c:v>
                      </c:pt>
                      <c:pt idx="4249">
                        <c:v>120.39999999999998</c:v>
                      </c:pt>
                      <c:pt idx="4250">
                        <c:v>120.60000000000002</c:v>
                      </c:pt>
                      <c:pt idx="4251">
                        <c:v>120.80000000000007</c:v>
                      </c:pt>
                      <c:pt idx="4252">
                        <c:v>120.89999999999998</c:v>
                      </c:pt>
                      <c:pt idx="4253">
                        <c:v>121.10000000000002</c:v>
                      </c:pt>
                      <c:pt idx="4254">
                        <c:v>121.30000000000007</c:v>
                      </c:pt>
                      <c:pt idx="4255">
                        <c:v>121.39999999999998</c:v>
                      </c:pt>
                      <c:pt idx="4256">
                        <c:v>121.60000000000002</c:v>
                      </c:pt>
                      <c:pt idx="4257">
                        <c:v>121.80000000000007</c:v>
                      </c:pt>
                      <c:pt idx="4258">
                        <c:v>121.89999999999998</c:v>
                      </c:pt>
                      <c:pt idx="4259">
                        <c:v>122.10000000000002</c:v>
                      </c:pt>
                      <c:pt idx="4260">
                        <c:v>122.30000000000007</c:v>
                      </c:pt>
                      <c:pt idx="4261">
                        <c:v>122.39999999999998</c:v>
                      </c:pt>
                      <c:pt idx="4262">
                        <c:v>122.60000000000002</c:v>
                      </c:pt>
                      <c:pt idx="4263">
                        <c:v>122.80000000000007</c:v>
                      </c:pt>
                      <c:pt idx="4264">
                        <c:v>122.89999999999998</c:v>
                      </c:pt>
                      <c:pt idx="4265">
                        <c:v>123.10000000000002</c:v>
                      </c:pt>
                      <c:pt idx="4266">
                        <c:v>123.30000000000007</c:v>
                      </c:pt>
                      <c:pt idx="4267">
                        <c:v>123.39999999999998</c:v>
                      </c:pt>
                      <c:pt idx="4268">
                        <c:v>123.60000000000002</c:v>
                      </c:pt>
                      <c:pt idx="4269">
                        <c:v>123.80000000000007</c:v>
                      </c:pt>
                      <c:pt idx="4270">
                        <c:v>123.89999999999998</c:v>
                      </c:pt>
                      <c:pt idx="4271">
                        <c:v>124.10000000000002</c:v>
                      </c:pt>
                      <c:pt idx="4272">
                        <c:v>124.30000000000007</c:v>
                      </c:pt>
                      <c:pt idx="4273">
                        <c:v>124.5</c:v>
                      </c:pt>
                      <c:pt idx="4274">
                        <c:v>124.70000000000005</c:v>
                      </c:pt>
                      <c:pt idx="4275">
                        <c:v>124.89999999999998</c:v>
                      </c:pt>
                      <c:pt idx="4276">
                        <c:v>125.10000000000002</c:v>
                      </c:pt>
                      <c:pt idx="4277">
                        <c:v>125.30000000000007</c:v>
                      </c:pt>
                      <c:pt idx="4278">
                        <c:v>125.5</c:v>
                      </c:pt>
                      <c:pt idx="4279">
                        <c:v>125.70000000000005</c:v>
                      </c:pt>
                      <c:pt idx="4280">
                        <c:v>125.89999999999998</c:v>
                      </c:pt>
                      <c:pt idx="4281">
                        <c:v>126.10000000000002</c:v>
                      </c:pt>
                      <c:pt idx="4282">
                        <c:v>126.30000000000007</c:v>
                      </c:pt>
                      <c:pt idx="4283">
                        <c:v>126.5</c:v>
                      </c:pt>
                      <c:pt idx="4284">
                        <c:v>126.70000000000005</c:v>
                      </c:pt>
                      <c:pt idx="4285">
                        <c:v>126.89999999999998</c:v>
                      </c:pt>
                      <c:pt idx="4286">
                        <c:v>127.10000000000002</c:v>
                      </c:pt>
                      <c:pt idx="4287">
                        <c:v>127.30000000000007</c:v>
                      </c:pt>
                      <c:pt idx="4288">
                        <c:v>127.5</c:v>
                      </c:pt>
                      <c:pt idx="4289">
                        <c:v>127.70000000000005</c:v>
                      </c:pt>
                      <c:pt idx="4290">
                        <c:v>127.89999999999998</c:v>
                      </c:pt>
                      <c:pt idx="4291">
                        <c:v>128.10000000000002</c:v>
                      </c:pt>
                      <c:pt idx="4292">
                        <c:v>128.30000000000007</c:v>
                      </c:pt>
                      <c:pt idx="4293">
                        <c:v>128.5</c:v>
                      </c:pt>
                      <c:pt idx="4294">
                        <c:v>128.70000000000005</c:v>
                      </c:pt>
                      <c:pt idx="4295">
                        <c:v>128.89999999999998</c:v>
                      </c:pt>
                      <c:pt idx="4296">
                        <c:v>129.10000000000002</c:v>
                      </c:pt>
                      <c:pt idx="4297">
                        <c:v>129.30000000000007</c:v>
                      </c:pt>
                      <c:pt idx="4298">
                        <c:v>129.5</c:v>
                      </c:pt>
                      <c:pt idx="4299">
                        <c:v>129.70000000000005</c:v>
                      </c:pt>
                      <c:pt idx="4300">
                        <c:v>129.89999999999998</c:v>
                      </c:pt>
                      <c:pt idx="4301">
                        <c:v>130.10000000000002</c:v>
                      </c:pt>
                      <c:pt idx="4302">
                        <c:v>130.30000000000007</c:v>
                      </c:pt>
                      <c:pt idx="4303">
                        <c:v>130.5</c:v>
                      </c:pt>
                      <c:pt idx="4304">
                        <c:v>130.70000000000005</c:v>
                      </c:pt>
                      <c:pt idx="4305">
                        <c:v>130.89999999999998</c:v>
                      </c:pt>
                      <c:pt idx="4306">
                        <c:v>131.10000000000002</c:v>
                      </c:pt>
                      <c:pt idx="4307">
                        <c:v>131.30000000000007</c:v>
                      </c:pt>
                      <c:pt idx="4308">
                        <c:v>131.5</c:v>
                      </c:pt>
                      <c:pt idx="4309">
                        <c:v>131.80000000000007</c:v>
                      </c:pt>
                      <c:pt idx="4310">
                        <c:v>132</c:v>
                      </c:pt>
                      <c:pt idx="4311">
                        <c:v>132.30000000000007</c:v>
                      </c:pt>
                      <c:pt idx="4312">
                        <c:v>132.5</c:v>
                      </c:pt>
                      <c:pt idx="4313">
                        <c:v>132.70000000000005</c:v>
                      </c:pt>
                      <c:pt idx="4314">
                        <c:v>133</c:v>
                      </c:pt>
                      <c:pt idx="4315">
                        <c:v>133.20000000000005</c:v>
                      </c:pt>
                      <c:pt idx="4316">
                        <c:v>133.5</c:v>
                      </c:pt>
                      <c:pt idx="4317">
                        <c:v>133.70000000000005</c:v>
                      </c:pt>
                      <c:pt idx="4318">
                        <c:v>133.89999999999998</c:v>
                      </c:pt>
                      <c:pt idx="4319">
                        <c:v>134.20000000000005</c:v>
                      </c:pt>
                      <c:pt idx="4320">
                        <c:v>134.39999999999998</c:v>
                      </c:pt>
                      <c:pt idx="4321">
                        <c:v>134.70000000000005</c:v>
                      </c:pt>
                      <c:pt idx="4322">
                        <c:v>134.89999999999998</c:v>
                      </c:pt>
                      <c:pt idx="4323">
                        <c:v>135.20000000000005</c:v>
                      </c:pt>
                      <c:pt idx="4324">
                        <c:v>135.39999999999998</c:v>
                      </c:pt>
                      <c:pt idx="4325">
                        <c:v>135.60000000000002</c:v>
                      </c:pt>
                      <c:pt idx="4326">
                        <c:v>135.89999999999998</c:v>
                      </c:pt>
                      <c:pt idx="4327">
                        <c:v>136.10000000000002</c:v>
                      </c:pt>
                      <c:pt idx="4328">
                        <c:v>136.39999999999998</c:v>
                      </c:pt>
                      <c:pt idx="4329">
                        <c:v>136.60000000000002</c:v>
                      </c:pt>
                      <c:pt idx="4330">
                        <c:v>136.80000000000007</c:v>
                      </c:pt>
                      <c:pt idx="4331">
                        <c:v>137.10000000000002</c:v>
                      </c:pt>
                      <c:pt idx="4332">
                        <c:v>137.30000000000007</c:v>
                      </c:pt>
                      <c:pt idx="4333">
                        <c:v>137.60000000000002</c:v>
                      </c:pt>
                      <c:pt idx="4334">
                        <c:v>137.80000000000007</c:v>
                      </c:pt>
                      <c:pt idx="4335">
                        <c:v>138.10000000000002</c:v>
                      </c:pt>
                      <c:pt idx="4336">
                        <c:v>138.30000000000007</c:v>
                      </c:pt>
                      <c:pt idx="4337">
                        <c:v>138.5</c:v>
                      </c:pt>
                      <c:pt idx="4338">
                        <c:v>138.80000000000007</c:v>
                      </c:pt>
                      <c:pt idx="4339">
                        <c:v>139.10000000000002</c:v>
                      </c:pt>
                      <c:pt idx="4340">
                        <c:v>139.30000000000007</c:v>
                      </c:pt>
                      <c:pt idx="4341">
                        <c:v>139.60000000000002</c:v>
                      </c:pt>
                      <c:pt idx="4342">
                        <c:v>139.89999999999998</c:v>
                      </c:pt>
                      <c:pt idx="4343">
                        <c:v>140.20000000000005</c:v>
                      </c:pt>
                      <c:pt idx="4344">
                        <c:v>140.5</c:v>
                      </c:pt>
                      <c:pt idx="4345">
                        <c:v>140.80000000000007</c:v>
                      </c:pt>
                      <c:pt idx="4346">
                        <c:v>141.10000000000002</c:v>
                      </c:pt>
                      <c:pt idx="4347">
                        <c:v>141.39999999999998</c:v>
                      </c:pt>
                      <c:pt idx="4348">
                        <c:v>141.70000000000005</c:v>
                      </c:pt>
                      <c:pt idx="4349">
                        <c:v>142</c:v>
                      </c:pt>
                      <c:pt idx="4350">
                        <c:v>142.30000000000007</c:v>
                      </c:pt>
                      <c:pt idx="4351">
                        <c:v>142.60000000000002</c:v>
                      </c:pt>
                      <c:pt idx="4352">
                        <c:v>142.89999999999998</c:v>
                      </c:pt>
                      <c:pt idx="4353">
                        <c:v>143.20000000000005</c:v>
                      </c:pt>
                      <c:pt idx="4354">
                        <c:v>143.5</c:v>
                      </c:pt>
                      <c:pt idx="4355">
                        <c:v>143.80000000000007</c:v>
                      </c:pt>
                      <c:pt idx="4356">
                        <c:v>144.10000000000002</c:v>
                      </c:pt>
                      <c:pt idx="4357">
                        <c:v>144.39999999999998</c:v>
                      </c:pt>
                      <c:pt idx="4358">
                        <c:v>144.70000000000005</c:v>
                      </c:pt>
                      <c:pt idx="4359">
                        <c:v>144.89999999999998</c:v>
                      </c:pt>
                      <c:pt idx="4360">
                        <c:v>145.20000000000005</c:v>
                      </c:pt>
                      <c:pt idx="4361">
                        <c:v>145.5</c:v>
                      </c:pt>
                      <c:pt idx="4362">
                        <c:v>145.80000000000007</c:v>
                      </c:pt>
                      <c:pt idx="4363">
                        <c:v>146.10000000000002</c:v>
                      </c:pt>
                      <c:pt idx="4364">
                        <c:v>146.39999999999998</c:v>
                      </c:pt>
                      <c:pt idx="4365">
                        <c:v>146.80000000000007</c:v>
                      </c:pt>
                      <c:pt idx="4366">
                        <c:v>147.10000000000002</c:v>
                      </c:pt>
                      <c:pt idx="4367">
                        <c:v>147.39999999999998</c:v>
                      </c:pt>
                      <c:pt idx="4368">
                        <c:v>147.70000000000005</c:v>
                      </c:pt>
                      <c:pt idx="4369">
                        <c:v>148</c:v>
                      </c:pt>
                      <c:pt idx="4370">
                        <c:v>148.39999999999998</c:v>
                      </c:pt>
                      <c:pt idx="4371">
                        <c:v>148.70000000000005</c:v>
                      </c:pt>
                      <c:pt idx="4372">
                        <c:v>149</c:v>
                      </c:pt>
                      <c:pt idx="4373">
                        <c:v>149.30000000000007</c:v>
                      </c:pt>
                      <c:pt idx="4374">
                        <c:v>149.70000000000005</c:v>
                      </c:pt>
                      <c:pt idx="4375">
                        <c:v>150</c:v>
                      </c:pt>
                      <c:pt idx="4376">
                        <c:v>150.30000000000007</c:v>
                      </c:pt>
                      <c:pt idx="4377">
                        <c:v>150.60000000000002</c:v>
                      </c:pt>
                      <c:pt idx="4378">
                        <c:v>150.89999999999998</c:v>
                      </c:pt>
                      <c:pt idx="4379">
                        <c:v>151.30000000000007</c:v>
                      </c:pt>
                      <c:pt idx="4380">
                        <c:v>151.60000000000002</c:v>
                      </c:pt>
                      <c:pt idx="4381">
                        <c:v>151.89999999999998</c:v>
                      </c:pt>
                      <c:pt idx="4382">
                        <c:v>152.20000000000005</c:v>
                      </c:pt>
                      <c:pt idx="4383">
                        <c:v>152.5</c:v>
                      </c:pt>
                      <c:pt idx="4384">
                        <c:v>152.89999999999998</c:v>
                      </c:pt>
                      <c:pt idx="4385">
                        <c:v>153.20000000000005</c:v>
                      </c:pt>
                      <c:pt idx="4386">
                        <c:v>153.5</c:v>
                      </c:pt>
                      <c:pt idx="4387">
                        <c:v>153.89999999999998</c:v>
                      </c:pt>
                      <c:pt idx="4388">
                        <c:v>154.30000000000007</c:v>
                      </c:pt>
                      <c:pt idx="4389">
                        <c:v>154.70000000000005</c:v>
                      </c:pt>
                      <c:pt idx="4390">
                        <c:v>155</c:v>
                      </c:pt>
                      <c:pt idx="4391">
                        <c:v>155.39999999999998</c:v>
                      </c:pt>
                      <c:pt idx="4392">
                        <c:v>155.80000000000007</c:v>
                      </c:pt>
                      <c:pt idx="4393">
                        <c:v>156.20000000000005</c:v>
                      </c:pt>
                      <c:pt idx="4394">
                        <c:v>156.60000000000002</c:v>
                      </c:pt>
                      <c:pt idx="4395">
                        <c:v>157</c:v>
                      </c:pt>
                      <c:pt idx="4396">
                        <c:v>157.30000000000007</c:v>
                      </c:pt>
                      <c:pt idx="4397">
                        <c:v>157.70000000000005</c:v>
                      </c:pt>
                      <c:pt idx="4398">
                        <c:v>158.10000000000002</c:v>
                      </c:pt>
                      <c:pt idx="4399">
                        <c:v>158.5</c:v>
                      </c:pt>
                      <c:pt idx="4400">
                        <c:v>158.89999999999998</c:v>
                      </c:pt>
                      <c:pt idx="4401">
                        <c:v>159.30000000000007</c:v>
                      </c:pt>
                      <c:pt idx="4402">
                        <c:v>159.60000000000002</c:v>
                      </c:pt>
                      <c:pt idx="4403">
                        <c:v>160</c:v>
                      </c:pt>
                      <c:pt idx="4404">
                        <c:v>160.39999999999998</c:v>
                      </c:pt>
                      <c:pt idx="4405">
                        <c:v>160.80000000000007</c:v>
                      </c:pt>
                      <c:pt idx="4406">
                        <c:v>161.20000000000005</c:v>
                      </c:pt>
                      <c:pt idx="4407">
                        <c:v>161.60000000000002</c:v>
                      </c:pt>
                      <c:pt idx="4408">
                        <c:v>162</c:v>
                      </c:pt>
                      <c:pt idx="4409">
                        <c:v>162.39999999999998</c:v>
                      </c:pt>
                      <c:pt idx="4410">
                        <c:v>162.80000000000007</c:v>
                      </c:pt>
                      <c:pt idx="4411">
                        <c:v>163.20000000000005</c:v>
                      </c:pt>
                      <c:pt idx="4412">
                        <c:v>163.60000000000002</c:v>
                      </c:pt>
                      <c:pt idx="4413">
                        <c:v>164</c:v>
                      </c:pt>
                      <c:pt idx="4414">
                        <c:v>164.5</c:v>
                      </c:pt>
                      <c:pt idx="4415">
                        <c:v>164.89999999999998</c:v>
                      </c:pt>
                      <c:pt idx="4416">
                        <c:v>165.30000000000007</c:v>
                      </c:pt>
                      <c:pt idx="4417">
                        <c:v>165.70000000000005</c:v>
                      </c:pt>
                      <c:pt idx="4418">
                        <c:v>166.10000000000002</c:v>
                      </c:pt>
                      <c:pt idx="4419">
                        <c:v>166.5</c:v>
                      </c:pt>
                      <c:pt idx="4420">
                        <c:v>166.89999999999998</c:v>
                      </c:pt>
                      <c:pt idx="4421">
                        <c:v>167.30000000000007</c:v>
                      </c:pt>
                      <c:pt idx="4422">
                        <c:v>167.70000000000005</c:v>
                      </c:pt>
                      <c:pt idx="4423">
                        <c:v>168.10000000000002</c:v>
                      </c:pt>
                      <c:pt idx="4424">
                        <c:v>168.60000000000002</c:v>
                      </c:pt>
                      <c:pt idx="4425">
                        <c:v>169</c:v>
                      </c:pt>
                      <c:pt idx="4426">
                        <c:v>169.39999999999998</c:v>
                      </c:pt>
                      <c:pt idx="4427">
                        <c:v>169.89999999999998</c:v>
                      </c:pt>
                      <c:pt idx="4428">
                        <c:v>170.30000000000007</c:v>
                      </c:pt>
                      <c:pt idx="4429">
                        <c:v>170.80000000000007</c:v>
                      </c:pt>
                      <c:pt idx="4430">
                        <c:v>171.20000000000005</c:v>
                      </c:pt>
                      <c:pt idx="4431">
                        <c:v>171.60000000000002</c:v>
                      </c:pt>
                      <c:pt idx="4432">
                        <c:v>172.10000000000002</c:v>
                      </c:pt>
                      <c:pt idx="4433">
                        <c:v>172.5</c:v>
                      </c:pt>
                      <c:pt idx="4434">
                        <c:v>173</c:v>
                      </c:pt>
                      <c:pt idx="4435">
                        <c:v>173.39999999999998</c:v>
                      </c:pt>
                      <c:pt idx="4436">
                        <c:v>173.80000000000007</c:v>
                      </c:pt>
                      <c:pt idx="4437">
                        <c:v>174.30000000000007</c:v>
                      </c:pt>
                      <c:pt idx="4438">
                        <c:v>174.70000000000005</c:v>
                      </c:pt>
                      <c:pt idx="4439">
                        <c:v>175.20000000000005</c:v>
                      </c:pt>
                      <c:pt idx="4440">
                        <c:v>175.60000000000002</c:v>
                      </c:pt>
                      <c:pt idx="4441">
                        <c:v>176.10000000000002</c:v>
                      </c:pt>
                      <c:pt idx="4442">
                        <c:v>176.60000000000002</c:v>
                      </c:pt>
                      <c:pt idx="4443">
                        <c:v>177.10000000000002</c:v>
                      </c:pt>
                      <c:pt idx="4444">
                        <c:v>177.60000000000002</c:v>
                      </c:pt>
                      <c:pt idx="4445">
                        <c:v>178.10000000000002</c:v>
                      </c:pt>
                      <c:pt idx="4446">
                        <c:v>178.60000000000002</c:v>
                      </c:pt>
                      <c:pt idx="4447">
                        <c:v>179.10000000000002</c:v>
                      </c:pt>
                      <c:pt idx="4448">
                        <c:v>179.60000000000002</c:v>
                      </c:pt>
                      <c:pt idx="4449">
                        <c:v>180.10000000000002</c:v>
                      </c:pt>
                      <c:pt idx="4450">
                        <c:v>180.60000000000002</c:v>
                      </c:pt>
                      <c:pt idx="4451">
                        <c:v>181.10000000000002</c:v>
                      </c:pt>
                      <c:pt idx="4452">
                        <c:v>181.60000000000002</c:v>
                      </c:pt>
                      <c:pt idx="4453">
                        <c:v>182.10000000000002</c:v>
                      </c:pt>
                      <c:pt idx="4454">
                        <c:v>182.60000000000002</c:v>
                      </c:pt>
                      <c:pt idx="4455">
                        <c:v>183.10000000000002</c:v>
                      </c:pt>
                      <c:pt idx="4456">
                        <c:v>183.70000000000005</c:v>
                      </c:pt>
                      <c:pt idx="4457">
                        <c:v>184.20000000000005</c:v>
                      </c:pt>
                      <c:pt idx="4458">
                        <c:v>184.70000000000005</c:v>
                      </c:pt>
                      <c:pt idx="4459">
                        <c:v>185.20000000000005</c:v>
                      </c:pt>
                      <c:pt idx="4460">
                        <c:v>185.70000000000005</c:v>
                      </c:pt>
                      <c:pt idx="4461">
                        <c:v>186.20000000000005</c:v>
                      </c:pt>
                      <c:pt idx="4462">
                        <c:v>186.70000000000005</c:v>
                      </c:pt>
                      <c:pt idx="4463">
                        <c:v>187.30000000000007</c:v>
                      </c:pt>
                      <c:pt idx="4464">
                        <c:v>187.80000000000007</c:v>
                      </c:pt>
                      <c:pt idx="4465">
                        <c:v>188.30000000000007</c:v>
                      </c:pt>
                      <c:pt idx="4466">
                        <c:v>188.80000000000007</c:v>
                      </c:pt>
                      <c:pt idx="4467">
                        <c:v>189.30000000000007</c:v>
                      </c:pt>
                      <c:pt idx="4468">
                        <c:v>189.80000000000007</c:v>
                      </c:pt>
                      <c:pt idx="4469">
                        <c:v>190.30000000000007</c:v>
                      </c:pt>
                      <c:pt idx="4470">
                        <c:v>190.89999999999998</c:v>
                      </c:pt>
                      <c:pt idx="4471">
                        <c:v>191.39999999999998</c:v>
                      </c:pt>
                      <c:pt idx="4472">
                        <c:v>191.89999999999998</c:v>
                      </c:pt>
                      <c:pt idx="4473">
                        <c:v>192.39999999999998</c:v>
                      </c:pt>
                      <c:pt idx="4474">
                        <c:v>192.89999999999998</c:v>
                      </c:pt>
                      <c:pt idx="4475">
                        <c:v>193.39999999999998</c:v>
                      </c:pt>
                      <c:pt idx="4476">
                        <c:v>194</c:v>
                      </c:pt>
                      <c:pt idx="4477">
                        <c:v>194.5</c:v>
                      </c:pt>
                      <c:pt idx="4478">
                        <c:v>195</c:v>
                      </c:pt>
                      <c:pt idx="4479">
                        <c:v>195.5</c:v>
                      </c:pt>
                      <c:pt idx="4480">
                        <c:v>196</c:v>
                      </c:pt>
                      <c:pt idx="4481">
                        <c:v>196.5</c:v>
                      </c:pt>
                      <c:pt idx="4482">
                        <c:v>197.10000000000002</c:v>
                      </c:pt>
                      <c:pt idx="4483">
                        <c:v>197.60000000000002</c:v>
                      </c:pt>
                      <c:pt idx="4484">
                        <c:v>198.20000000000005</c:v>
                      </c:pt>
                      <c:pt idx="4485">
                        <c:v>198.70000000000005</c:v>
                      </c:pt>
                      <c:pt idx="4486">
                        <c:v>199.30000000000007</c:v>
                      </c:pt>
                      <c:pt idx="4487">
                        <c:v>199.89999999999998</c:v>
                      </c:pt>
                      <c:pt idx="4488">
                        <c:v>200.39999999999998</c:v>
                      </c:pt>
                      <c:pt idx="4489">
                        <c:v>201</c:v>
                      </c:pt>
                      <c:pt idx="4490">
                        <c:v>201.60000000000002</c:v>
                      </c:pt>
                      <c:pt idx="4491">
                        <c:v>202.10000000000002</c:v>
                      </c:pt>
                      <c:pt idx="4492">
                        <c:v>202.70000000000005</c:v>
                      </c:pt>
                      <c:pt idx="4493">
                        <c:v>203.30000000000007</c:v>
                      </c:pt>
                      <c:pt idx="4494">
                        <c:v>203.80000000000007</c:v>
                      </c:pt>
                      <c:pt idx="4495">
                        <c:v>204.39999999999998</c:v>
                      </c:pt>
                      <c:pt idx="4496">
                        <c:v>205</c:v>
                      </c:pt>
                      <c:pt idx="4497">
                        <c:v>205.60000000000002</c:v>
                      </c:pt>
                      <c:pt idx="4498">
                        <c:v>206.20000000000005</c:v>
                      </c:pt>
                      <c:pt idx="4499">
                        <c:v>206.80000000000007</c:v>
                      </c:pt>
                      <c:pt idx="4500">
                        <c:v>207.39999999999998</c:v>
                      </c:pt>
                      <c:pt idx="4501">
                        <c:v>208</c:v>
                      </c:pt>
                      <c:pt idx="4502">
                        <c:v>208.60000000000002</c:v>
                      </c:pt>
                      <c:pt idx="4503">
                        <c:v>209.20000000000005</c:v>
                      </c:pt>
                      <c:pt idx="4504">
                        <c:v>209.80000000000007</c:v>
                      </c:pt>
                      <c:pt idx="4505">
                        <c:v>210.39999999999998</c:v>
                      </c:pt>
                      <c:pt idx="4506">
                        <c:v>211</c:v>
                      </c:pt>
                      <c:pt idx="4507">
                        <c:v>211.60000000000002</c:v>
                      </c:pt>
                      <c:pt idx="4508">
                        <c:v>212.20000000000005</c:v>
                      </c:pt>
                      <c:pt idx="4509">
                        <c:v>212.80000000000007</c:v>
                      </c:pt>
                      <c:pt idx="4510">
                        <c:v>213.39999999999998</c:v>
                      </c:pt>
                      <c:pt idx="4511">
                        <c:v>214</c:v>
                      </c:pt>
                      <c:pt idx="4512">
                        <c:v>214.60000000000002</c:v>
                      </c:pt>
                      <c:pt idx="4513">
                        <c:v>215.20000000000005</c:v>
                      </c:pt>
                      <c:pt idx="4514">
                        <c:v>215.80000000000007</c:v>
                      </c:pt>
                      <c:pt idx="4515">
                        <c:v>216.39999999999998</c:v>
                      </c:pt>
                      <c:pt idx="4516">
                        <c:v>217</c:v>
                      </c:pt>
                      <c:pt idx="4517">
                        <c:v>217.60000000000002</c:v>
                      </c:pt>
                      <c:pt idx="4518">
                        <c:v>218.20000000000005</c:v>
                      </c:pt>
                      <c:pt idx="4519">
                        <c:v>218.80000000000007</c:v>
                      </c:pt>
                      <c:pt idx="4520">
                        <c:v>219.39999999999998</c:v>
                      </c:pt>
                      <c:pt idx="4521">
                        <c:v>220</c:v>
                      </c:pt>
                      <c:pt idx="4522">
                        <c:v>220.60000000000002</c:v>
                      </c:pt>
                      <c:pt idx="4523">
                        <c:v>221.30000000000007</c:v>
                      </c:pt>
                      <c:pt idx="4524">
                        <c:v>221.89999999999998</c:v>
                      </c:pt>
                      <c:pt idx="4525">
                        <c:v>222.5</c:v>
                      </c:pt>
                      <c:pt idx="4526">
                        <c:v>223.10000000000002</c:v>
                      </c:pt>
                      <c:pt idx="4527">
                        <c:v>223.70000000000005</c:v>
                      </c:pt>
                      <c:pt idx="4528">
                        <c:v>224.39999999999998</c:v>
                      </c:pt>
                      <c:pt idx="4529">
                        <c:v>225</c:v>
                      </c:pt>
                      <c:pt idx="4530">
                        <c:v>225.60000000000002</c:v>
                      </c:pt>
                      <c:pt idx="4531">
                        <c:v>226.20000000000005</c:v>
                      </c:pt>
                      <c:pt idx="4532">
                        <c:v>226.80000000000007</c:v>
                      </c:pt>
                      <c:pt idx="4533">
                        <c:v>227.5</c:v>
                      </c:pt>
                      <c:pt idx="4534">
                        <c:v>228.20000000000005</c:v>
                      </c:pt>
                      <c:pt idx="4535">
                        <c:v>228.80000000000007</c:v>
                      </c:pt>
                      <c:pt idx="4536">
                        <c:v>229.5</c:v>
                      </c:pt>
                      <c:pt idx="4537">
                        <c:v>230.10000000000002</c:v>
                      </c:pt>
                      <c:pt idx="4538">
                        <c:v>230.80000000000007</c:v>
                      </c:pt>
                      <c:pt idx="4539">
                        <c:v>231.39999999999998</c:v>
                      </c:pt>
                      <c:pt idx="4540">
                        <c:v>232.10000000000002</c:v>
                      </c:pt>
                      <c:pt idx="4541">
                        <c:v>232.70000000000005</c:v>
                      </c:pt>
                      <c:pt idx="4542">
                        <c:v>233.39999999999998</c:v>
                      </c:pt>
                      <c:pt idx="4543">
                        <c:v>234</c:v>
                      </c:pt>
                      <c:pt idx="4544">
                        <c:v>234.70000000000005</c:v>
                      </c:pt>
                      <c:pt idx="4545">
                        <c:v>235.39999999999998</c:v>
                      </c:pt>
                      <c:pt idx="4546">
                        <c:v>236.10000000000002</c:v>
                      </c:pt>
                      <c:pt idx="4547">
                        <c:v>236.80000000000007</c:v>
                      </c:pt>
                      <c:pt idx="4548">
                        <c:v>237.39999999999998</c:v>
                      </c:pt>
                      <c:pt idx="4549">
                        <c:v>238.10000000000002</c:v>
                      </c:pt>
                      <c:pt idx="4550">
                        <c:v>238.80000000000007</c:v>
                      </c:pt>
                      <c:pt idx="4551">
                        <c:v>239.5</c:v>
                      </c:pt>
                      <c:pt idx="4552">
                        <c:v>240.10000000000002</c:v>
                      </c:pt>
                      <c:pt idx="4553">
                        <c:v>240.80000000000007</c:v>
                      </c:pt>
                      <c:pt idx="4554">
                        <c:v>241.5</c:v>
                      </c:pt>
                      <c:pt idx="4555">
                        <c:v>242.20000000000005</c:v>
                      </c:pt>
                      <c:pt idx="4556">
                        <c:v>242.89999999999998</c:v>
                      </c:pt>
                      <c:pt idx="4557">
                        <c:v>243.70000000000005</c:v>
                      </c:pt>
                      <c:pt idx="4558">
                        <c:v>244.39999999999998</c:v>
                      </c:pt>
                      <c:pt idx="4559">
                        <c:v>245.10000000000002</c:v>
                      </c:pt>
                      <c:pt idx="4560">
                        <c:v>245.80000000000007</c:v>
                      </c:pt>
                      <c:pt idx="4561">
                        <c:v>246.60000000000002</c:v>
                      </c:pt>
                      <c:pt idx="4562">
                        <c:v>247.30000000000007</c:v>
                      </c:pt>
                      <c:pt idx="4563">
                        <c:v>248</c:v>
                      </c:pt>
                      <c:pt idx="4564">
                        <c:v>248.70000000000005</c:v>
                      </c:pt>
                      <c:pt idx="4565">
                        <c:v>249.39999999999998</c:v>
                      </c:pt>
                      <c:pt idx="4566">
                        <c:v>250.10000000000002</c:v>
                      </c:pt>
                      <c:pt idx="4567">
                        <c:v>250.80000000000007</c:v>
                      </c:pt>
                      <c:pt idx="4568">
                        <c:v>251.5</c:v>
                      </c:pt>
                      <c:pt idx="4569">
                        <c:v>252.20000000000005</c:v>
                      </c:pt>
                      <c:pt idx="4570">
                        <c:v>252.89999999999998</c:v>
                      </c:pt>
                      <c:pt idx="4571">
                        <c:v>253.60000000000002</c:v>
                      </c:pt>
                      <c:pt idx="4572">
                        <c:v>254.20000000000005</c:v>
                      </c:pt>
                      <c:pt idx="4573">
                        <c:v>254.89999999999998</c:v>
                      </c:pt>
                      <c:pt idx="4574">
                        <c:v>255.60000000000002</c:v>
                      </c:pt>
                      <c:pt idx="4575">
                        <c:v>256.30000000000007</c:v>
                      </c:pt>
                      <c:pt idx="4576">
                        <c:v>257.10000000000002</c:v>
                      </c:pt>
                      <c:pt idx="4577">
                        <c:v>257.80000000000007</c:v>
                      </c:pt>
                      <c:pt idx="4578">
                        <c:v>258.60000000000002</c:v>
                      </c:pt>
                      <c:pt idx="4579">
                        <c:v>259.30000000000007</c:v>
                      </c:pt>
                      <c:pt idx="4580">
                        <c:v>260.10000000000002</c:v>
                      </c:pt>
                      <c:pt idx="4581">
                        <c:v>260.80000000000007</c:v>
                      </c:pt>
                      <c:pt idx="4582">
                        <c:v>261.60000000000002</c:v>
                      </c:pt>
                      <c:pt idx="4583">
                        <c:v>262.30000000000007</c:v>
                      </c:pt>
                      <c:pt idx="4584">
                        <c:v>263.10000000000002</c:v>
                      </c:pt>
                      <c:pt idx="4585">
                        <c:v>263.80000000000007</c:v>
                      </c:pt>
                      <c:pt idx="4586">
                        <c:v>264.5</c:v>
                      </c:pt>
                      <c:pt idx="4587">
                        <c:v>265.30000000000007</c:v>
                      </c:pt>
                      <c:pt idx="4588">
                        <c:v>266</c:v>
                      </c:pt>
                      <c:pt idx="4589">
                        <c:v>266.70000000000005</c:v>
                      </c:pt>
                      <c:pt idx="4590">
                        <c:v>267.39999999999998</c:v>
                      </c:pt>
                      <c:pt idx="4591">
                        <c:v>268.20000000000005</c:v>
                      </c:pt>
                      <c:pt idx="4592">
                        <c:v>268.89999999999998</c:v>
                      </c:pt>
                      <c:pt idx="4593">
                        <c:v>269.60000000000002</c:v>
                      </c:pt>
                      <c:pt idx="4594">
                        <c:v>270.30000000000007</c:v>
                      </c:pt>
                      <c:pt idx="4595">
                        <c:v>271.10000000000002</c:v>
                      </c:pt>
                      <c:pt idx="4596">
                        <c:v>271.80000000000007</c:v>
                      </c:pt>
                      <c:pt idx="4597">
                        <c:v>272.5</c:v>
                      </c:pt>
                      <c:pt idx="4598">
                        <c:v>273.30000000000007</c:v>
                      </c:pt>
                      <c:pt idx="4599">
                        <c:v>274</c:v>
                      </c:pt>
                      <c:pt idx="4600">
                        <c:v>274.70000000000005</c:v>
                      </c:pt>
                      <c:pt idx="4601">
                        <c:v>275.5</c:v>
                      </c:pt>
                      <c:pt idx="4602">
                        <c:v>276.20000000000005</c:v>
                      </c:pt>
                      <c:pt idx="4603">
                        <c:v>276.89999999999998</c:v>
                      </c:pt>
                      <c:pt idx="4604">
                        <c:v>277.70000000000005</c:v>
                      </c:pt>
                      <c:pt idx="4605">
                        <c:v>278.39999999999998</c:v>
                      </c:pt>
                      <c:pt idx="4606">
                        <c:v>279.20000000000005</c:v>
                      </c:pt>
                      <c:pt idx="4607">
                        <c:v>280</c:v>
                      </c:pt>
                      <c:pt idx="4608">
                        <c:v>280.80000000000007</c:v>
                      </c:pt>
                      <c:pt idx="4609">
                        <c:v>281.60000000000002</c:v>
                      </c:pt>
                      <c:pt idx="4610">
                        <c:v>282.39999999999998</c:v>
                      </c:pt>
                      <c:pt idx="4611">
                        <c:v>283.20000000000005</c:v>
                      </c:pt>
                      <c:pt idx="4612">
                        <c:v>284</c:v>
                      </c:pt>
                      <c:pt idx="4613">
                        <c:v>284.80000000000007</c:v>
                      </c:pt>
                      <c:pt idx="4614">
                        <c:v>285.60000000000002</c:v>
                      </c:pt>
                      <c:pt idx="4615">
                        <c:v>286.30000000000007</c:v>
                      </c:pt>
                      <c:pt idx="4616">
                        <c:v>287.10000000000002</c:v>
                      </c:pt>
                      <c:pt idx="4617">
                        <c:v>287.89999999999998</c:v>
                      </c:pt>
                      <c:pt idx="4618">
                        <c:v>288.60000000000002</c:v>
                      </c:pt>
                      <c:pt idx="4619">
                        <c:v>289.39999999999998</c:v>
                      </c:pt>
                      <c:pt idx="4620">
                        <c:v>290.20000000000005</c:v>
                      </c:pt>
                      <c:pt idx="4621">
                        <c:v>290.89999999999998</c:v>
                      </c:pt>
                      <c:pt idx="4622">
                        <c:v>291.70000000000005</c:v>
                      </c:pt>
                      <c:pt idx="4623">
                        <c:v>292.5</c:v>
                      </c:pt>
                      <c:pt idx="4624">
                        <c:v>293.20000000000005</c:v>
                      </c:pt>
                      <c:pt idx="4625">
                        <c:v>294</c:v>
                      </c:pt>
                      <c:pt idx="4626">
                        <c:v>294.70000000000005</c:v>
                      </c:pt>
                      <c:pt idx="4627">
                        <c:v>295.39999999999998</c:v>
                      </c:pt>
                      <c:pt idx="4628">
                        <c:v>296.20000000000005</c:v>
                      </c:pt>
                      <c:pt idx="4629">
                        <c:v>296.89999999999998</c:v>
                      </c:pt>
                      <c:pt idx="4630">
                        <c:v>297.60000000000002</c:v>
                      </c:pt>
                      <c:pt idx="4631">
                        <c:v>298.30000000000007</c:v>
                      </c:pt>
                      <c:pt idx="4632">
                        <c:v>299.10000000000002</c:v>
                      </c:pt>
                      <c:pt idx="4633">
                        <c:v>299.80000000000007</c:v>
                      </c:pt>
                      <c:pt idx="4634">
                        <c:v>300.60000000000002</c:v>
                      </c:pt>
                      <c:pt idx="4635">
                        <c:v>301.39999999999998</c:v>
                      </c:pt>
                      <c:pt idx="4636">
                        <c:v>302.10000000000002</c:v>
                      </c:pt>
                      <c:pt idx="4637">
                        <c:v>302.89999999999998</c:v>
                      </c:pt>
                      <c:pt idx="4638">
                        <c:v>303.70000000000005</c:v>
                      </c:pt>
                      <c:pt idx="4639">
                        <c:v>304.5</c:v>
                      </c:pt>
                      <c:pt idx="4640">
                        <c:v>305.30000000000007</c:v>
                      </c:pt>
                      <c:pt idx="4641">
                        <c:v>306</c:v>
                      </c:pt>
                      <c:pt idx="4642">
                        <c:v>306.80000000000007</c:v>
                      </c:pt>
                      <c:pt idx="4643">
                        <c:v>307.60000000000002</c:v>
                      </c:pt>
                      <c:pt idx="4644">
                        <c:v>308.30000000000007</c:v>
                      </c:pt>
                      <c:pt idx="4645">
                        <c:v>309.10000000000002</c:v>
                      </c:pt>
                      <c:pt idx="4646">
                        <c:v>309.80000000000007</c:v>
                      </c:pt>
                      <c:pt idx="4647">
                        <c:v>310.60000000000002</c:v>
                      </c:pt>
                      <c:pt idx="4648">
                        <c:v>311.30000000000007</c:v>
                      </c:pt>
                      <c:pt idx="4649">
                        <c:v>312.10000000000002</c:v>
                      </c:pt>
                      <c:pt idx="4650">
                        <c:v>312.80000000000007</c:v>
                      </c:pt>
                      <c:pt idx="4651">
                        <c:v>313.60000000000002</c:v>
                      </c:pt>
                      <c:pt idx="4652">
                        <c:v>314.30000000000007</c:v>
                      </c:pt>
                      <c:pt idx="4653">
                        <c:v>315.10000000000002</c:v>
                      </c:pt>
                      <c:pt idx="4654">
                        <c:v>315.80000000000007</c:v>
                      </c:pt>
                      <c:pt idx="4655">
                        <c:v>316.60000000000002</c:v>
                      </c:pt>
                      <c:pt idx="4656">
                        <c:v>317.39999999999998</c:v>
                      </c:pt>
                      <c:pt idx="4657">
                        <c:v>318.10000000000002</c:v>
                      </c:pt>
                      <c:pt idx="4658">
                        <c:v>318.89999999999998</c:v>
                      </c:pt>
                      <c:pt idx="4659">
                        <c:v>319.60000000000002</c:v>
                      </c:pt>
                      <c:pt idx="4660">
                        <c:v>320.39999999999998</c:v>
                      </c:pt>
                      <c:pt idx="4661">
                        <c:v>321.20000000000005</c:v>
                      </c:pt>
                      <c:pt idx="4662">
                        <c:v>321.89999999999998</c:v>
                      </c:pt>
                      <c:pt idx="4663">
                        <c:v>322.60000000000002</c:v>
                      </c:pt>
                      <c:pt idx="4664">
                        <c:v>323.30000000000007</c:v>
                      </c:pt>
                      <c:pt idx="4665">
                        <c:v>324</c:v>
                      </c:pt>
                      <c:pt idx="4666">
                        <c:v>324.70000000000005</c:v>
                      </c:pt>
                      <c:pt idx="4667">
                        <c:v>325.39999999999998</c:v>
                      </c:pt>
                      <c:pt idx="4668">
                        <c:v>326.20000000000005</c:v>
                      </c:pt>
                      <c:pt idx="4669">
                        <c:v>326.89999999999998</c:v>
                      </c:pt>
                      <c:pt idx="4670">
                        <c:v>327.60000000000002</c:v>
                      </c:pt>
                      <c:pt idx="4671">
                        <c:v>328.30000000000007</c:v>
                      </c:pt>
                      <c:pt idx="4672">
                        <c:v>329</c:v>
                      </c:pt>
                      <c:pt idx="4673">
                        <c:v>329.70000000000005</c:v>
                      </c:pt>
                      <c:pt idx="4674">
                        <c:v>330.5</c:v>
                      </c:pt>
                      <c:pt idx="4675">
                        <c:v>331.20000000000005</c:v>
                      </c:pt>
                      <c:pt idx="4676">
                        <c:v>331.9</c:v>
                      </c:pt>
                      <c:pt idx="4677">
                        <c:v>332.70000000000005</c:v>
                      </c:pt>
                      <c:pt idx="4678">
                        <c:v>333.4</c:v>
                      </c:pt>
                      <c:pt idx="4679">
                        <c:v>334.20000000000005</c:v>
                      </c:pt>
                      <c:pt idx="4680">
                        <c:v>334.9</c:v>
                      </c:pt>
                      <c:pt idx="4681">
                        <c:v>335.6</c:v>
                      </c:pt>
                      <c:pt idx="4682">
                        <c:v>336.4</c:v>
                      </c:pt>
                      <c:pt idx="4683">
                        <c:v>337.1</c:v>
                      </c:pt>
                      <c:pt idx="4684">
                        <c:v>337.80000000000007</c:v>
                      </c:pt>
                      <c:pt idx="4685">
                        <c:v>338.6</c:v>
                      </c:pt>
                      <c:pt idx="4686">
                        <c:v>339.30000000000007</c:v>
                      </c:pt>
                      <c:pt idx="4687">
                        <c:v>340.00000000000011</c:v>
                      </c:pt>
                      <c:pt idx="4688">
                        <c:v>340.80000000000007</c:v>
                      </c:pt>
                      <c:pt idx="4689">
                        <c:v>341.50000000000011</c:v>
                      </c:pt>
                      <c:pt idx="4690">
                        <c:v>342.30000000000007</c:v>
                      </c:pt>
                      <c:pt idx="4691">
                        <c:v>343.00000000000011</c:v>
                      </c:pt>
                      <c:pt idx="4692">
                        <c:v>343.69999999999993</c:v>
                      </c:pt>
                      <c:pt idx="4693">
                        <c:v>344.50000000000011</c:v>
                      </c:pt>
                      <c:pt idx="4694">
                        <c:v>345.19999999999993</c:v>
                      </c:pt>
                      <c:pt idx="4695">
                        <c:v>345.9</c:v>
                      </c:pt>
                      <c:pt idx="4696">
                        <c:v>346.69999999999993</c:v>
                      </c:pt>
                      <c:pt idx="4697">
                        <c:v>347.4</c:v>
                      </c:pt>
                      <c:pt idx="4698">
                        <c:v>348.19999999999993</c:v>
                      </c:pt>
                      <c:pt idx="4699">
                        <c:v>348.9</c:v>
                      </c:pt>
                      <c:pt idx="4700">
                        <c:v>349.6</c:v>
                      </c:pt>
                      <c:pt idx="4701">
                        <c:v>350.4</c:v>
                      </c:pt>
                      <c:pt idx="4702">
                        <c:v>351.1</c:v>
                      </c:pt>
                      <c:pt idx="4703">
                        <c:v>351.80000000000007</c:v>
                      </c:pt>
                      <c:pt idx="4704">
                        <c:v>352.50000000000011</c:v>
                      </c:pt>
                      <c:pt idx="4705">
                        <c:v>353.1</c:v>
                      </c:pt>
                      <c:pt idx="4706">
                        <c:v>353.80000000000007</c:v>
                      </c:pt>
                      <c:pt idx="4707">
                        <c:v>354.50000000000011</c:v>
                      </c:pt>
                      <c:pt idx="4708">
                        <c:v>355.19999999999993</c:v>
                      </c:pt>
                      <c:pt idx="4709">
                        <c:v>355.9</c:v>
                      </c:pt>
                      <c:pt idx="4710">
                        <c:v>356.50000000000011</c:v>
                      </c:pt>
                      <c:pt idx="4711">
                        <c:v>357.19999999999993</c:v>
                      </c:pt>
                      <c:pt idx="4712">
                        <c:v>357.9</c:v>
                      </c:pt>
                      <c:pt idx="4713">
                        <c:v>358.6</c:v>
                      </c:pt>
                      <c:pt idx="4714">
                        <c:v>359.30000000000007</c:v>
                      </c:pt>
                      <c:pt idx="4715">
                        <c:v>360.00000000000011</c:v>
                      </c:pt>
                      <c:pt idx="4716">
                        <c:v>360.69999999999993</c:v>
                      </c:pt>
                      <c:pt idx="4717">
                        <c:v>361.4</c:v>
                      </c:pt>
                      <c:pt idx="4718">
                        <c:v>362.1</c:v>
                      </c:pt>
                      <c:pt idx="4719">
                        <c:v>362.80000000000007</c:v>
                      </c:pt>
                      <c:pt idx="4720">
                        <c:v>363.50000000000011</c:v>
                      </c:pt>
                      <c:pt idx="4721">
                        <c:v>364.19999999999993</c:v>
                      </c:pt>
                      <c:pt idx="4722">
                        <c:v>364.9</c:v>
                      </c:pt>
                      <c:pt idx="4723">
                        <c:v>365.6</c:v>
                      </c:pt>
                      <c:pt idx="4724">
                        <c:v>366.30000000000007</c:v>
                      </c:pt>
                      <c:pt idx="4725">
                        <c:v>367.00000000000011</c:v>
                      </c:pt>
                      <c:pt idx="4726">
                        <c:v>367.6</c:v>
                      </c:pt>
                      <c:pt idx="4727">
                        <c:v>368.30000000000007</c:v>
                      </c:pt>
                      <c:pt idx="4728">
                        <c:v>369.00000000000011</c:v>
                      </c:pt>
                      <c:pt idx="4729">
                        <c:v>369.69999999999993</c:v>
                      </c:pt>
                      <c:pt idx="4730">
                        <c:v>370.30000000000007</c:v>
                      </c:pt>
                      <c:pt idx="4731">
                        <c:v>371.00000000000011</c:v>
                      </c:pt>
                      <c:pt idx="4732">
                        <c:v>371.69999999999993</c:v>
                      </c:pt>
                      <c:pt idx="4733">
                        <c:v>372.4</c:v>
                      </c:pt>
                      <c:pt idx="4734">
                        <c:v>373.00000000000011</c:v>
                      </c:pt>
                      <c:pt idx="4735">
                        <c:v>373.69999999999993</c:v>
                      </c:pt>
                      <c:pt idx="4736">
                        <c:v>374.4</c:v>
                      </c:pt>
                      <c:pt idx="4737">
                        <c:v>375.1</c:v>
                      </c:pt>
                      <c:pt idx="4738">
                        <c:v>375.69999999999993</c:v>
                      </c:pt>
                      <c:pt idx="4739">
                        <c:v>376.4</c:v>
                      </c:pt>
                      <c:pt idx="4740">
                        <c:v>377.1</c:v>
                      </c:pt>
                      <c:pt idx="4741">
                        <c:v>377.69999999999993</c:v>
                      </c:pt>
                      <c:pt idx="4742">
                        <c:v>378.4</c:v>
                      </c:pt>
                      <c:pt idx="4743">
                        <c:v>379.1</c:v>
                      </c:pt>
                      <c:pt idx="4744">
                        <c:v>379.80000000000007</c:v>
                      </c:pt>
                      <c:pt idx="4745">
                        <c:v>380.30000000000007</c:v>
                      </c:pt>
                      <c:pt idx="4746">
                        <c:v>380.80000000000007</c:v>
                      </c:pt>
                      <c:pt idx="4747">
                        <c:v>381.30000000000007</c:v>
                      </c:pt>
                      <c:pt idx="4748">
                        <c:v>381.80000000000007</c:v>
                      </c:pt>
                      <c:pt idx="4749">
                        <c:v>382.30000000000007</c:v>
                      </c:pt>
                      <c:pt idx="4750">
                        <c:v>382.80000000000007</c:v>
                      </c:pt>
                      <c:pt idx="4751">
                        <c:v>383.30000000000007</c:v>
                      </c:pt>
                      <c:pt idx="4752">
                        <c:v>383.80000000000007</c:v>
                      </c:pt>
                      <c:pt idx="4753">
                        <c:v>384.30000000000007</c:v>
                      </c:pt>
                      <c:pt idx="4754">
                        <c:v>384.80000000000007</c:v>
                      </c:pt>
                      <c:pt idx="4755">
                        <c:v>385.30000000000007</c:v>
                      </c:pt>
                      <c:pt idx="4756">
                        <c:v>385.80000000000007</c:v>
                      </c:pt>
                      <c:pt idx="4757">
                        <c:v>386.30000000000007</c:v>
                      </c:pt>
                      <c:pt idx="4758">
                        <c:v>386.80000000000007</c:v>
                      </c:pt>
                      <c:pt idx="4759">
                        <c:v>387.30000000000007</c:v>
                      </c:pt>
                      <c:pt idx="4760">
                        <c:v>387.9</c:v>
                      </c:pt>
                      <c:pt idx="4761">
                        <c:v>388.50000000000011</c:v>
                      </c:pt>
                      <c:pt idx="4762">
                        <c:v>389.1</c:v>
                      </c:pt>
                      <c:pt idx="4763">
                        <c:v>389.80000000000007</c:v>
                      </c:pt>
                      <c:pt idx="4764">
                        <c:v>390.4</c:v>
                      </c:pt>
                      <c:pt idx="4765">
                        <c:v>391.00000000000011</c:v>
                      </c:pt>
                      <c:pt idx="4766">
                        <c:v>391.6</c:v>
                      </c:pt>
                      <c:pt idx="4767">
                        <c:v>392.19999999999993</c:v>
                      </c:pt>
                      <c:pt idx="4768">
                        <c:v>392.9</c:v>
                      </c:pt>
                      <c:pt idx="4769">
                        <c:v>393.50000000000011</c:v>
                      </c:pt>
                      <c:pt idx="4770">
                        <c:v>394.1</c:v>
                      </c:pt>
                      <c:pt idx="4771">
                        <c:v>394.69999999999993</c:v>
                      </c:pt>
                      <c:pt idx="4772">
                        <c:v>395.4</c:v>
                      </c:pt>
                      <c:pt idx="4773">
                        <c:v>396.00000000000011</c:v>
                      </c:pt>
                      <c:pt idx="4774">
                        <c:v>396.6</c:v>
                      </c:pt>
                      <c:pt idx="4775">
                        <c:v>397.19999999999993</c:v>
                      </c:pt>
                      <c:pt idx="4776">
                        <c:v>397.80000000000007</c:v>
                      </c:pt>
                      <c:pt idx="4777">
                        <c:v>398.50000000000011</c:v>
                      </c:pt>
                      <c:pt idx="4778">
                        <c:v>399.1</c:v>
                      </c:pt>
                      <c:pt idx="4779">
                        <c:v>399.69999999999993</c:v>
                      </c:pt>
                      <c:pt idx="4780">
                        <c:v>400.30000000000007</c:v>
                      </c:pt>
                      <c:pt idx="4781">
                        <c:v>400.9</c:v>
                      </c:pt>
                      <c:pt idx="4782">
                        <c:v>401.6</c:v>
                      </c:pt>
                      <c:pt idx="4783">
                        <c:v>402.19999999999993</c:v>
                      </c:pt>
                      <c:pt idx="4784">
                        <c:v>402.80000000000007</c:v>
                      </c:pt>
                      <c:pt idx="4785">
                        <c:v>403.50000000000011</c:v>
                      </c:pt>
                      <c:pt idx="4786">
                        <c:v>404.1</c:v>
                      </c:pt>
                      <c:pt idx="4787">
                        <c:v>404.69999999999993</c:v>
                      </c:pt>
                      <c:pt idx="4788">
                        <c:v>405.30000000000007</c:v>
                      </c:pt>
                      <c:pt idx="4789">
                        <c:v>406.00000000000011</c:v>
                      </c:pt>
                      <c:pt idx="4790">
                        <c:v>406.6</c:v>
                      </c:pt>
                      <c:pt idx="4791">
                        <c:v>407.19999999999993</c:v>
                      </c:pt>
                      <c:pt idx="4792">
                        <c:v>407.9</c:v>
                      </c:pt>
                      <c:pt idx="4793">
                        <c:v>408.50000000000011</c:v>
                      </c:pt>
                      <c:pt idx="4794">
                        <c:v>409.1</c:v>
                      </c:pt>
                      <c:pt idx="4795">
                        <c:v>409.69999999999993</c:v>
                      </c:pt>
                      <c:pt idx="4796">
                        <c:v>410.30000000000007</c:v>
                      </c:pt>
                      <c:pt idx="4797">
                        <c:v>410.9</c:v>
                      </c:pt>
                      <c:pt idx="4798">
                        <c:v>411.4</c:v>
                      </c:pt>
                      <c:pt idx="4799">
                        <c:v>412.00000000000011</c:v>
                      </c:pt>
                      <c:pt idx="4800">
                        <c:v>412.6</c:v>
                      </c:pt>
                      <c:pt idx="4801">
                        <c:v>413.19999999999993</c:v>
                      </c:pt>
                      <c:pt idx="4802">
                        <c:v>413.69999999999993</c:v>
                      </c:pt>
                      <c:pt idx="4803">
                        <c:v>414.30000000000007</c:v>
                      </c:pt>
                      <c:pt idx="4804">
                        <c:v>414.9</c:v>
                      </c:pt>
                      <c:pt idx="4805">
                        <c:v>415.50000000000011</c:v>
                      </c:pt>
                      <c:pt idx="4806">
                        <c:v>416.1</c:v>
                      </c:pt>
                      <c:pt idx="4807">
                        <c:v>416.6</c:v>
                      </c:pt>
                      <c:pt idx="4808">
                        <c:v>417.19999999999993</c:v>
                      </c:pt>
                      <c:pt idx="4809">
                        <c:v>417.69999999999993</c:v>
                      </c:pt>
                      <c:pt idx="4810">
                        <c:v>418.30000000000007</c:v>
                      </c:pt>
                      <c:pt idx="4811">
                        <c:v>418.80000000000007</c:v>
                      </c:pt>
                      <c:pt idx="4812">
                        <c:v>419.4</c:v>
                      </c:pt>
                      <c:pt idx="4813">
                        <c:v>419.9</c:v>
                      </c:pt>
                      <c:pt idx="4814">
                        <c:v>420.50000000000011</c:v>
                      </c:pt>
                      <c:pt idx="4815">
                        <c:v>421.00000000000011</c:v>
                      </c:pt>
                      <c:pt idx="4816">
                        <c:v>421.6</c:v>
                      </c:pt>
                      <c:pt idx="4817">
                        <c:v>422.1</c:v>
                      </c:pt>
                      <c:pt idx="4818">
                        <c:v>422.69999999999993</c:v>
                      </c:pt>
                      <c:pt idx="4819">
                        <c:v>423.30000000000007</c:v>
                      </c:pt>
                      <c:pt idx="4820">
                        <c:v>423.80000000000007</c:v>
                      </c:pt>
                      <c:pt idx="4821">
                        <c:v>424.4</c:v>
                      </c:pt>
                      <c:pt idx="4822">
                        <c:v>424.9</c:v>
                      </c:pt>
                      <c:pt idx="4823">
                        <c:v>425.50000000000011</c:v>
                      </c:pt>
                      <c:pt idx="4824">
                        <c:v>426.1</c:v>
                      </c:pt>
                      <c:pt idx="4825">
                        <c:v>426.69999999999993</c:v>
                      </c:pt>
                      <c:pt idx="4826">
                        <c:v>427.19999999999993</c:v>
                      </c:pt>
                      <c:pt idx="4827">
                        <c:v>427.80000000000007</c:v>
                      </c:pt>
                      <c:pt idx="4828">
                        <c:v>428.4</c:v>
                      </c:pt>
                      <c:pt idx="4829">
                        <c:v>428.9</c:v>
                      </c:pt>
                      <c:pt idx="4830">
                        <c:v>429.50000000000011</c:v>
                      </c:pt>
                      <c:pt idx="4831">
                        <c:v>430.1</c:v>
                      </c:pt>
                      <c:pt idx="4832">
                        <c:v>430.6</c:v>
                      </c:pt>
                      <c:pt idx="4833">
                        <c:v>431.19999999999993</c:v>
                      </c:pt>
                      <c:pt idx="4834">
                        <c:v>431.80000000000007</c:v>
                      </c:pt>
                      <c:pt idx="4835">
                        <c:v>432.4</c:v>
                      </c:pt>
                      <c:pt idx="4836">
                        <c:v>432.9</c:v>
                      </c:pt>
                      <c:pt idx="4837">
                        <c:v>433.50000000000011</c:v>
                      </c:pt>
                      <c:pt idx="4838">
                        <c:v>434.1</c:v>
                      </c:pt>
                      <c:pt idx="4839">
                        <c:v>434.69999999999993</c:v>
                      </c:pt>
                      <c:pt idx="4840">
                        <c:v>435.19999999999993</c:v>
                      </c:pt>
                      <c:pt idx="4841">
                        <c:v>435.80000000000007</c:v>
                      </c:pt>
                      <c:pt idx="4842">
                        <c:v>436.4</c:v>
                      </c:pt>
                      <c:pt idx="4843">
                        <c:v>437.00000000000011</c:v>
                      </c:pt>
                      <c:pt idx="4844">
                        <c:v>437.50000000000011</c:v>
                      </c:pt>
                      <c:pt idx="4845">
                        <c:v>438.1</c:v>
                      </c:pt>
                      <c:pt idx="4846">
                        <c:v>438.69999999999993</c:v>
                      </c:pt>
                      <c:pt idx="4847">
                        <c:v>439.19999999999993</c:v>
                      </c:pt>
                      <c:pt idx="4848">
                        <c:v>439.69999999999993</c:v>
                      </c:pt>
                      <c:pt idx="4849">
                        <c:v>440.19999999999993</c:v>
                      </c:pt>
                      <c:pt idx="4850">
                        <c:v>440.69999999999993</c:v>
                      </c:pt>
                      <c:pt idx="4851">
                        <c:v>441.19999999999993</c:v>
                      </c:pt>
                      <c:pt idx="4852">
                        <c:v>441.69999999999993</c:v>
                      </c:pt>
                      <c:pt idx="4853">
                        <c:v>442.19999999999993</c:v>
                      </c:pt>
                      <c:pt idx="4854">
                        <c:v>442.80000000000007</c:v>
                      </c:pt>
                      <c:pt idx="4855">
                        <c:v>443.30000000000007</c:v>
                      </c:pt>
                      <c:pt idx="4856">
                        <c:v>443.80000000000007</c:v>
                      </c:pt>
                      <c:pt idx="4857">
                        <c:v>444.30000000000007</c:v>
                      </c:pt>
                      <c:pt idx="4858">
                        <c:v>444.80000000000007</c:v>
                      </c:pt>
                      <c:pt idx="4859">
                        <c:v>445.30000000000007</c:v>
                      </c:pt>
                      <c:pt idx="4860">
                        <c:v>445.80000000000007</c:v>
                      </c:pt>
                      <c:pt idx="4861">
                        <c:v>446.30000000000007</c:v>
                      </c:pt>
                      <c:pt idx="4862">
                        <c:v>446.9</c:v>
                      </c:pt>
                      <c:pt idx="4863">
                        <c:v>447.4</c:v>
                      </c:pt>
                      <c:pt idx="4864">
                        <c:v>447.9</c:v>
                      </c:pt>
                      <c:pt idx="4865">
                        <c:v>448.4</c:v>
                      </c:pt>
                      <c:pt idx="4866">
                        <c:v>448.9</c:v>
                      </c:pt>
                      <c:pt idx="4867">
                        <c:v>449.4</c:v>
                      </c:pt>
                      <c:pt idx="4868">
                        <c:v>449.9</c:v>
                      </c:pt>
                      <c:pt idx="4869">
                        <c:v>450.4</c:v>
                      </c:pt>
                      <c:pt idx="4870">
                        <c:v>450.9</c:v>
                      </c:pt>
                      <c:pt idx="4871">
                        <c:v>451.4</c:v>
                      </c:pt>
                      <c:pt idx="4872">
                        <c:v>451.9</c:v>
                      </c:pt>
                      <c:pt idx="4873">
                        <c:v>452.4</c:v>
                      </c:pt>
                      <c:pt idx="4874">
                        <c:v>453.00000000000011</c:v>
                      </c:pt>
                      <c:pt idx="4875">
                        <c:v>453.50000000000011</c:v>
                      </c:pt>
                      <c:pt idx="4876">
                        <c:v>453.9</c:v>
                      </c:pt>
                      <c:pt idx="4877">
                        <c:v>454.4</c:v>
                      </c:pt>
                      <c:pt idx="4878">
                        <c:v>454.9</c:v>
                      </c:pt>
                      <c:pt idx="4879">
                        <c:v>455.4</c:v>
                      </c:pt>
                      <c:pt idx="4880">
                        <c:v>455.9</c:v>
                      </c:pt>
                      <c:pt idx="4881">
                        <c:v>456.4</c:v>
                      </c:pt>
                      <c:pt idx="4882">
                        <c:v>456.80000000000007</c:v>
                      </c:pt>
                      <c:pt idx="4883">
                        <c:v>457.30000000000007</c:v>
                      </c:pt>
                      <c:pt idx="4884">
                        <c:v>457.80000000000007</c:v>
                      </c:pt>
                      <c:pt idx="4885">
                        <c:v>458.30000000000007</c:v>
                      </c:pt>
                      <c:pt idx="4886">
                        <c:v>458.80000000000007</c:v>
                      </c:pt>
                      <c:pt idx="4887">
                        <c:v>459.30000000000007</c:v>
                      </c:pt>
                      <c:pt idx="4888">
                        <c:v>459.69999999999993</c:v>
                      </c:pt>
                      <c:pt idx="4889">
                        <c:v>460.19999999999993</c:v>
                      </c:pt>
                      <c:pt idx="4890">
                        <c:v>460.69999999999993</c:v>
                      </c:pt>
                      <c:pt idx="4891">
                        <c:v>461.19999999999993</c:v>
                      </c:pt>
                      <c:pt idx="4892">
                        <c:v>461.6</c:v>
                      </c:pt>
                      <c:pt idx="4893">
                        <c:v>462.00000000000011</c:v>
                      </c:pt>
                      <c:pt idx="4894">
                        <c:v>462.50000000000011</c:v>
                      </c:pt>
                      <c:pt idx="4895">
                        <c:v>462.9</c:v>
                      </c:pt>
                      <c:pt idx="4896">
                        <c:v>463.4</c:v>
                      </c:pt>
                      <c:pt idx="4897">
                        <c:v>463.80000000000007</c:v>
                      </c:pt>
                      <c:pt idx="4898">
                        <c:v>464.30000000000007</c:v>
                      </c:pt>
                      <c:pt idx="4899">
                        <c:v>464.69999999999993</c:v>
                      </c:pt>
                      <c:pt idx="4900">
                        <c:v>465.19999999999993</c:v>
                      </c:pt>
                      <c:pt idx="4901">
                        <c:v>465.6</c:v>
                      </c:pt>
                      <c:pt idx="4902">
                        <c:v>466.1</c:v>
                      </c:pt>
                      <c:pt idx="4903">
                        <c:v>466.50000000000011</c:v>
                      </c:pt>
                      <c:pt idx="4904">
                        <c:v>467.00000000000011</c:v>
                      </c:pt>
                      <c:pt idx="4905">
                        <c:v>467.4</c:v>
                      </c:pt>
                      <c:pt idx="4906">
                        <c:v>467.80000000000007</c:v>
                      </c:pt>
                      <c:pt idx="4907">
                        <c:v>468.30000000000007</c:v>
                      </c:pt>
                      <c:pt idx="4908">
                        <c:v>468.69999999999993</c:v>
                      </c:pt>
                      <c:pt idx="4909">
                        <c:v>469.1</c:v>
                      </c:pt>
                      <c:pt idx="4910">
                        <c:v>469.50000000000011</c:v>
                      </c:pt>
                      <c:pt idx="4911">
                        <c:v>469.9</c:v>
                      </c:pt>
                      <c:pt idx="4912">
                        <c:v>470.4</c:v>
                      </c:pt>
                      <c:pt idx="4913">
                        <c:v>470.80000000000007</c:v>
                      </c:pt>
                      <c:pt idx="4914">
                        <c:v>471.19999999999993</c:v>
                      </c:pt>
                      <c:pt idx="4915">
                        <c:v>471.6</c:v>
                      </c:pt>
                      <c:pt idx="4916">
                        <c:v>472.00000000000011</c:v>
                      </c:pt>
                      <c:pt idx="4917">
                        <c:v>472.4</c:v>
                      </c:pt>
                      <c:pt idx="4918">
                        <c:v>472.9</c:v>
                      </c:pt>
                      <c:pt idx="4919">
                        <c:v>473.30000000000007</c:v>
                      </c:pt>
                      <c:pt idx="4920">
                        <c:v>473.69999999999993</c:v>
                      </c:pt>
                      <c:pt idx="4921">
                        <c:v>474.1</c:v>
                      </c:pt>
                      <c:pt idx="4922">
                        <c:v>474.50000000000011</c:v>
                      </c:pt>
                      <c:pt idx="4923">
                        <c:v>474.9</c:v>
                      </c:pt>
                      <c:pt idx="4924">
                        <c:v>475.4</c:v>
                      </c:pt>
                      <c:pt idx="4925">
                        <c:v>475.80000000000007</c:v>
                      </c:pt>
                      <c:pt idx="4926">
                        <c:v>476.19999999999993</c:v>
                      </c:pt>
                      <c:pt idx="4927">
                        <c:v>476.6</c:v>
                      </c:pt>
                      <c:pt idx="4928">
                        <c:v>477.1</c:v>
                      </c:pt>
                      <c:pt idx="4929">
                        <c:v>477.50000000000011</c:v>
                      </c:pt>
                      <c:pt idx="4930">
                        <c:v>477.9</c:v>
                      </c:pt>
                      <c:pt idx="4931">
                        <c:v>478.4</c:v>
                      </c:pt>
                      <c:pt idx="4932">
                        <c:v>478.80000000000007</c:v>
                      </c:pt>
                      <c:pt idx="4933">
                        <c:v>479.19999999999993</c:v>
                      </c:pt>
                      <c:pt idx="4934">
                        <c:v>479.69999999999993</c:v>
                      </c:pt>
                      <c:pt idx="4935">
                        <c:v>480.1</c:v>
                      </c:pt>
                      <c:pt idx="4936">
                        <c:v>480.50000000000011</c:v>
                      </c:pt>
                      <c:pt idx="4937">
                        <c:v>481.00000000000011</c:v>
                      </c:pt>
                      <c:pt idx="4938">
                        <c:v>481.4</c:v>
                      </c:pt>
                      <c:pt idx="4939">
                        <c:v>481.80000000000007</c:v>
                      </c:pt>
                      <c:pt idx="4940">
                        <c:v>482.30000000000007</c:v>
                      </c:pt>
                      <c:pt idx="4941">
                        <c:v>482.69999999999993</c:v>
                      </c:pt>
                      <c:pt idx="4942">
                        <c:v>483.1</c:v>
                      </c:pt>
                      <c:pt idx="4943">
                        <c:v>483.4</c:v>
                      </c:pt>
                      <c:pt idx="4944">
                        <c:v>483.80000000000007</c:v>
                      </c:pt>
                      <c:pt idx="4945">
                        <c:v>484.19999999999993</c:v>
                      </c:pt>
                      <c:pt idx="4946">
                        <c:v>484.6</c:v>
                      </c:pt>
                      <c:pt idx="4947">
                        <c:v>485.00000000000011</c:v>
                      </c:pt>
                      <c:pt idx="4948">
                        <c:v>485.30000000000007</c:v>
                      </c:pt>
                      <c:pt idx="4949">
                        <c:v>485.69999999999993</c:v>
                      </c:pt>
                      <c:pt idx="4950">
                        <c:v>486.1</c:v>
                      </c:pt>
                      <c:pt idx="4951">
                        <c:v>486.50000000000011</c:v>
                      </c:pt>
                      <c:pt idx="4952">
                        <c:v>486.9</c:v>
                      </c:pt>
                      <c:pt idx="4953">
                        <c:v>487.19999999999993</c:v>
                      </c:pt>
                      <c:pt idx="4954">
                        <c:v>487.6</c:v>
                      </c:pt>
                      <c:pt idx="4955">
                        <c:v>488.00000000000011</c:v>
                      </c:pt>
                      <c:pt idx="4956">
                        <c:v>488.4</c:v>
                      </c:pt>
                      <c:pt idx="4957">
                        <c:v>488.80000000000007</c:v>
                      </c:pt>
                      <c:pt idx="4958">
                        <c:v>489.1</c:v>
                      </c:pt>
                      <c:pt idx="4959">
                        <c:v>489.50000000000011</c:v>
                      </c:pt>
                      <c:pt idx="4960">
                        <c:v>489.9</c:v>
                      </c:pt>
                      <c:pt idx="4961">
                        <c:v>490.30000000000007</c:v>
                      </c:pt>
                      <c:pt idx="4962">
                        <c:v>490.6</c:v>
                      </c:pt>
                      <c:pt idx="4963">
                        <c:v>491.00000000000011</c:v>
                      </c:pt>
                      <c:pt idx="4964">
                        <c:v>491.30000000000007</c:v>
                      </c:pt>
                      <c:pt idx="4965">
                        <c:v>491.69999999999993</c:v>
                      </c:pt>
                      <c:pt idx="4966">
                        <c:v>492.00000000000011</c:v>
                      </c:pt>
                      <c:pt idx="4967">
                        <c:v>492.4</c:v>
                      </c:pt>
                      <c:pt idx="4968">
                        <c:v>492.69999999999993</c:v>
                      </c:pt>
                      <c:pt idx="4969">
                        <c:v>493.1</c:v>
                      </c:pt>
                      <c:pt idx="4970">
                        <c:v>493.50000000000011</c:v>
                      </c:pt>
                      <c:pt idx="4971">
                        <c:v>493.80000000000007</c:v>
                      </c:pt>
                      <c:pt idx="4972">
                        <c:v>494.19999999999993</c:v>
                      </c:pt>
                      <c:pt idx="4973">
                        <c:v>494.50000000000011</c:v>
                      </c:pt>
                      <c:pt idx="4974">
                        <c:v>494.9</c:v>
                      </c:pt>
                      <c:pt idx="4975">
                        <c:v>495.19999999999993</c:v>
                      </c:pt>
                      <c:pt idx="4976">
                        <c:v>495.6</c:v>
                      </c:pt>
                      <c:pt idx="4977">
                        <c:v>495.9</c:v>
                      </c:pt>
                      <c:pt idx="4978">
                        <c:v>496.30000000000007</c:v>
                      </c:pt>
                      <c:pt idx="4979">
                        <c:v>496.69999999999993</c:v>
                      </c:pt>
                      <c:pt idx="4980">
                        <c:v>497.00000000000011</c:v>
                      </c:pt>
                      <c:pt idx="4981">
                        <c:v>497.4</c:v>
                      </c:pt>
                      <c:pt idx="4982">
                        <c:v>497.69999999999993</c:v>
                      </c:pt>
                      <c:pt idx="4983">
                        <c:v>498.00000000000011</c:v>
                      </c:pt>
                      <c:pt idx="4984">
                        <c:v>498.30000000000007</c:v>
                      </c:pt>
                      <c:pt idx="4985">
                        <c:v>498.6</c:v>
                      </c:pt>
                      <c:pt idx="4986">
                        <c:v>498.9</c:v>
                      </c:pt>
                      <c:pt idx="4987">
                        <c:v>499.19999999999993</c:v>
                      </c:pt>
                      <c:pt idx="4988">
                        <c:v>499.50000000000011</c:v>
                      </c:pt>
                      <c:pt idx="4989">
                        <c:v>499.80000000000007</c:v>
                      </c:pt>
                      <c:pt idx="4990">
                        <c:v>500.1</c:v>
                      </c:pt>
                      <c:pt idx="4991">
                        <c:v>500.4</c:v>
                      </c:pt>
                      <c:pt idx="4992">
                        <c:v>500.6</c:v>
                      </c:pt>
                      <c:pt idx="4993">
                        <c:v>500.9</c:v>
                      </c:pt>
                      <c:pt idx="4994">
                        <c:v>501.19999999999993</c:v>
                      </c:pt>
                      <c:pt idx="4995">
                        <c:v>501.50000000000011</c:v>
                      </c:pt>
                      <c:pt idx="4996">
                        <c:v>501.80000000000007</c:v>
                      </c:pt>
                      <c:pt idx="4997">
                        <c:v>502.1</c:v>
                      </c:pt>
                      <c:pt idx="4998">
                        <c:v>502.4</c:v>
                      </c:pt>
                      <c:pt idx="4999">
                        <c:v>502.69999999999993</c:v>
                      </c:pt>
                      <c:pt idx="5000">
                        <c:v>503.00000000000011</c:v>
                      </c:pt>
                      <c:pt idx="5001">
                        <c:v>503.30000000000007</c:v>
                      </c:pt>
                      <c:pt idx="5002">
                        <c:v>503.6</c:v>
                      </c:pt>
                      <c:pt idx="5003">
                        <c:v>503.9</c:v>
                      </c:pt>
                      <c:pt idx="5004">
                        <c:v>504.19999999999993</c:v>
                      </c:pt>
                      <c:pt idx="5005">
                        <c:v>504.50000000000011</c:v>
                      </c:pt>
                      <c:pt idx="5006">
                        <c:v>504.80000000000007</c:v>
                      </c:pt>
                      <c:pt idx="5007">
                        <c:v>505.1</c:v>
                      </c:pt>
                      <c:pt idx="5008">
                        <c:v>505.4</c:v>
                      </c:pt>
                      <c:pt idx="5009">
                        <c:v>505.6</c:v>
                      </c:pt>
                      <c:pt idx="5010">
                        <c:v>505.9</c:v>
                      </c:pt>
                      <c:pt idx="5011">
                        <c:v>506.19999999999993</c:v>
                      </c:pt>
                      <c:pt idx="5012">
                        <c:v>506.50000000000011</c:v>
                      </c:pt>
                      <c:pt idx="5013">
                        <c:v>506.69999999999993</c:v>
                      </c:pt>
                      <c:pt idx="5014">
                        <c:v>507.00000000000011</c:v>
                      </c:pt>
                      <c:pt idx="5015">
                        <c:v>507.30000000000007</c:v>
                      </c:pt>
                      <c:pt idx="5016">
                        <c:v>507.6</c:v>
                      </c:pt>
                      <c:pt idx="5017">
                        <c:v>507.80000000000007</c:v>
                      </c:pt>
                      <c:pt idx="5018">
                        <c:v>508.1</c:v>
                      </c:pt>
                      <c:pt idx="5019">
                        <c:v>508.4</c:v>
                      </c:pt>
                      <c:pt idx="5020">
                        <c:v>508.69999999999993</c:v>
                      </c:pt>
                      <c:pt idx="5021">
                        <c:v>508.9</c:v>
                      </c:pt>
                      <c:pt idx="5022">
                        <c:v>509.19999999999993</c:v>
                      </c:pt>
                      <c:pt idx="5023">
                        <c:v>509.50000000000011</c:v>
                      </c:pt>
                      <c:pt idx="5024">
                        <c:v>509.69999999999993</c:v>
                      </c:pt>
                      <c:pt idx="5025">
                        <c:v>510.00000000000011</c:v>
                      </c:pt>
                      <c:pt idx="5026">
                        <c:v>510.30000000000007</c:v>
                      </c:pt>
                      <c:pt idx="5027">
                        <c:v>510.6</c:v>
                      </c:pt>
                      <c:pt idx="5028">
                        <c:v>510.80000000000007</c:v>
                      </c:pt>
                      <c:pt idx="5029">
                        <c:v>511.1</c:v>
                      </c:pt>
                      <c:pt idx="5030">
                        <c:v>511.4</c:v>
                      </c:pt>
                      <c:pt idx="5031">
                        <c:v>511.69999999999993</c:v>
                      </c:pt>
                      <c:pt idx="5032">
                        <c:v>511.9</c:v>
                      </c:pt>
                      <c:pt idx="5033">
                        <c:v>512.19999999999993</c:v>
                      </c:pt>
                      <c:pt idx="5034">
                        <c:v>512.4</c:v>
                      </c:pt>
                      <c:pt idx="5035">
                        <c:v>512.50000000000011</c:v>
                      </c:pt>
                      <c:pt idx="5036">
                        <c:v>512.6</c:v>
                      </c:pt>
                      <c:pt idx="5037">
                        <c:v>512.80000000000007</c:v>
                      </c:pt>
                      <c:pt idx="5038">
                        <c:v>512.9</c:v>
                      </c:pt>
                      <c:pt idx="5039">
                        <c:v>513.00000000000011</c:v>
                      </c:pt>
                      <c:pt idx="5040">
                        <c:v>513.19999999999993</c:v>
                      </c:pt>
                      <c:pt idx="5041">
                        <c:v>513.30000000000007</c:v>
                      </c:pt>
                      <c:pt idx="5042">
                        <c:v>513.4</c:v>
                      </c:pt>
                      <c:pt idx="5043">
                        <c:v>513.6</c:v>
                      </c:pt>
                      <c:pt idx="5044">
                        <c:v>513.69999999999993</c:v>
                      </c:pt>
                      <c:pt idx="5045">
                        <c:v>513.80000000000007</c:v>
                      </c:pt>
                      <c:pt idx="5046">
                        <c:v>514.00000000000011</c:v>
                      </c:pt>
                      <c:pt idx="5047">
                        <c:v>514.1</c:v>
                      </c:pt>
                      <c:pt idx="5048">
                        <c:v>514.30000000000007</c:v>
                      </c:pt>
                      <c:pt idx="5049">
                        <c:v>514.4</c:v>
                      </c:pt>
                      <c:pt idx="5050">
                        <c:v>514.50000000000011</c:v>
                      </c:pt>
                      <c:pt idx="5051">
                        <c:v>514.69999999999993</c:v>
                      </c:pt>
                      <c:pt idx="5052">
                        <c:v>514.80000000000007</c:v>
                      </c:pt>
                      <c:pt idx="5053">
                        <c:v>514.9</c:v>
                      </c:pt>
                      <c:pt idx="5054">
                        <c:v>515.1</c:v>
                      </c:pt>
                      <c:pt idx="5055">
                        <c:v>515.19999999999993</c:v>
                      </c:pt>
                      <c:pt idx="5056">
                        <c:v>515.30000000000007</c:v>
                      </c:pt>
                      <c:pt idx="5057">
                        <c:v>515.50000000000011</c:v>
                      </c:pt>
                      <c:pt idx="5058">
                        <c:v>515.6</c:v>
                      </c:pt>
                      <c:pt idx="5059">
                        <c:v>515.69999999999993</c:v>
                      </c:pt>
                      <c:pt idx="5060">
                        <c:v>515.9</c:v>
                      </c:pt>
                      <c:pt idx="5061">
                        <c:v>516.00000000000011</c:v>
                      </c:pt>
                      <c:pt idx="5062">
                        <c:v>516.1</c:v>
                      </c:pt>
                      <c:pt idx="5063">
                        <c:v>516.30000000000007</c:v>
                      </c:pt>
                      <c:pt idx="5064">
                        <c:v>516.4</c:v>
                      </c:pt>
                      <c:pt idx="5065">
                        <c:v>516.50000000000011</c:v>
                      </c:pt>
                      <c:pt idx="5066">
                        <c:v>516.69999999999993</c:v>
                      </c:pt>
                      <c:pt idx="5067">
                        <c:v>516.80000000000007</c:v>
                      </c:pt>
                      <c:pt idx="5068">
                        <c:v>516.9</c:v>
                      </c:pt>
                      <c:pt idx="5069">
                        <c:v>517.1</c:v>
                      </c:pt>
                      <c:pt idx="5070">
                        <c:v>517.19999999999993</c:v>
                      </c:pt>
                      <c:pt idx="5071">
                        <c:v>517.30000000000007</c:v>
                      </c:pt>
                      <c:pt idx="5072">
                        <c:v>517.50000000000011</c:v>
                      </c:pt>
                      <c:pt idx="5073">
                        <c:v>517.6</c:v>
                      </c:pt>
                      <c:pt idx="5074">
                        <c:v>517.69999999999993</c:v>
                      </c:pt>
                      <c:pt idx="5075">
                        <c:v>517.9</c:v>
                      </c:pt>
                      <c:pt idx="5076">
                        <c:v>518.00000000000011</c:v>
                      </c:pt>
                      <c:pt idx="5077">
                        <c:v>518.1</c:v>
                      </c:pt>
                      <c:pt idx="5078">
                        <c:v>518.30000000000007</c:v>
                      </c:pt>
                      <c:pt idx="5079">
                        <c:v>518.4</c:v>
                      </c:pt>
                      <c:pt idx="5080">
                        <c:v>518.50000000000011</c:v>
                      </c:pt>
                      <c:pt idx="5081">
                        <c:v>518.69999999999993</c:v>
                      </c:pt>
                      <c:pt idx="5082">
                        <c:v>518.80000000000007</c:v>
                      </c:pt>
                      <c:pt idx="5083">
                        <c:v>518.9</c:v>
                      </c:pt>
                      <c:pt idx="5084">
                        <c:v>519.1</c:v>
                      </c:pt>
                      <c:pt idx="5085">
                        <c:v>519.19999999999993</c:v>
                      </c:pt>
                      <c:pt idx="5086">
                        <c:v>519.30000000000007</c:v>
                      </c:pt>
                      <c:pt idx="5087">
                        <c:v>519.50000000000011</c:v>
                      </c:pt>
                      <c:pt idx="5088">
                        <c:v>519.6</c:v>
                      </c:pt>
                      <c:pt idx="5089">
                        <c:v>519.6</c:v>
                      </c:pt>
                      <c:pt idx="5090">
                        <c:v>519.6</c:v>
                      </c:pt>
                      <c:pt idx="5091">
                        <c:v>519.69999999999993</c:v>
                      </c:pt>
                      <c:pt idx="5092">
                        <c:v>519.69999999999993</c:v>
                      </c:pt>
                      <c:pt idx="5093">
                        <c:v>519.69999999999993</c:v>
                      </c:pt>
                      <c:pt idx="5094">
                        <c:v>519.69999999999993</c:v>
                      </c:pt>
                      <c:pt idx="5095">
                        <c:v>519.80000000000007</c:v>
                      </c:pt>
                      <c:pt idx="5096">
                        <c:v>519.80000000000007</c:v>
                      </c:pt>
                      <c:pt idx="5097">
                        <c:v>519.80000000000007</c:v>
                      </c:pt>
                      <c:pt idx="5098">
                        <c:v>519.80000000000007</c:v>
                      </c:pt>
                      <c:pt idx="5099">
                        <c:v>519.80000000000007</c:v>
                      </c:pt>
                      <c:pt idx="5100">
                        <c:v>519.9</c:v>
                      </c:pt>
                      <c:pt idx="5101">
                        <c:v>519.9</c:v>
                      </c:pt>
                      <c:pt idx="5102">
                        <c:v>519.9</c:v>
                      </c:pt>
                      <c:pt idx="5103">
                        <c:v>519.9</c:v>
                      </c:pt>
                      <c:pt idx="5104">
                        <c:v>520.00000000000011</c:v>
                      </c:pt>
                      <c:pt idx="5105">
                        <c:v>520.00000000000011</c:v>
                      </c:pt>
                      <c:pt idx="5106">
                        <c:v>520.00000000000011</c:v>
                      </c:pt>
                      <c:pt idx="5107">
                        <c:v>520.00000000000011</c:v>
                      </c:pt>
                      <c:pt idx="5108">
                        <c:v>520.00000000000011</c:v>
                      </c:pt>
                      <c:pt idx="5109">
                        <c:v>520.1</c:v>
                      </c:pt>
                      <c:pt idx="5110">
                        <c:v>520.1</c:v>
                      </c:pt>
                      <c:pt idx="5111">
                        <c:v>520.1</c:v>
                      </c:pt>
                      <c:pt idx="5112">
                        <c:v>520.1</c:v>
                      </c:pt>
                      <c:pt idx="5113">
                        <c:v>520.19999999999993</c:v>
                      </c:pt>
                      <c:pt idx="5114">
                        <c:v>520.19999999999993</c:v>
                      </c:pt>
                      <c:pt idx="5115">
                        <c:v>520.19999999999993</c:v>
                      </c:pt>
                      <c:pt idx="5116">
                        <c:v>520.19999999999993</c:v>
                      </c:pt>
                      <c:pt idx="5117">
                        <c:v>520.19999999999993</c:v>
                      </c:pt>
                      <c:pt idx="5118">
                        <c:v>520.30000000000007</c:v>
                      </c:pt>
                      <c:pt idx="5119">
                        <c:v>520.30000000000007</c:v>
                      </c:pt>
                      <c:pt idx="5120">
                        <c:v>520.30000000000007</c:v>
                      </c:pt>
                      <c:pt idx="5121">
                        <c:v>520.30000000000007</c:v>
                      </c:pt>
                      <c:pt idx="5122">
                        <c:v>520.4</c:v>
                      </c:pt>
                      <c:pt idx="5123">
                        <c:v>520.4</c:v>
                      </c:pt>
                      <c:pt idx="5124">
                        <c:v>520.4</c:v>
                      </c:pt>
                      <c:pt idx="5125">
                        <c:v>520.4</c:v>
                      </c:pt>
                      <c:pt idx="5126">
                        <c:v>520.4</c:v>
                      </c:pt>
                      <c:pt idx="5127">
                        <c:v>520.50000000000011</c:v>
                      </c:pt>
                      <c:pt idx="5128">
                        <c:v>520.50000000000011</c:v>
                      </c:pt>
                      <c:pt idx="5129">
                        <c:v>520.50000000000011</c:v>
                      </c:pt>
                      <c:pt idx="5130">
                        <c:v>520.50000000000011</c:v>
                      </c:pt>
                      <c:pt idx="5131">
                        <c:v>520.50000000000011</c:v>
                      </c:pt>
                      <c:pt idx="5132">
                        <c:v>520.6</c:v>
                      </c:pt>
                      <c:pt idx="5133">
                        <c:v>520.6</c:v>
                      </c:pt>
                      <c:pt idx="5134">
                        <c:v>520.6</c:v>
                      </c:pt>
                      <c:pt idx="5135">
                        <c:v>520.6</c:v>
                      </c:pt>
                      <c:pt idx="5136">
                        <c:v>520.69999999999993</c:v>
                      </c:pt>
                      <c:pt idx="5137">
                        <c:v>520.69999999999993</c:v>
                      </c:pt>
                      <c:pt idx="5138">
                        <c:v>520.69999999999993</c:v>
                      </c:pt>
                      <c:pt idx="5139">
                        <c:v>520.69999999999993</c:v>
                      </c:pt>
                      <c:pt idx="5140">
                        <c:v>520.69999999999993</c:v>
                      </c:pt>
                      <c:pt idx="5141">
                        <c:v>520.80000000000007</c:v>
                      </c:pt>
                      <c:pt idx="5142">
                        <c:v>520.80000000000007</c:v>
                      </c:pt>
                      <c:pt idx="5143">
                        <c:v>520.80000000000007</c:v>
                      </c:pt>
                      <c:pt idx="5144">
                        <c:v>520.80000000000007</c:v>
                      </c:pt>
                      <c:pt idx="5145">
                        <c:v>520.9</c:v>
                      </c:pt>
                      <c:pt idx="5146">
                        <c:v>520.9</c:v>
                      </c:pt>
                      <c:pt idx="5147">
                        <c:v>520.9</c:v>
                      </c:pt>
                      <c:pt idx="5148">
                        <c:v>520.9</c:v>
                      </c:pt>
                      <c:pt idx="5149">
                        <c:v>520.9</c:v>
                      </c:pt>
                      <c:pt idx="5150">
                        <c:v>521.00000000000011</c:v>
                      </c:pt>
                      <c:pt idx="5151">
                        <c:v>521.00000000000011</c:v>
                      </c:pt>
                      <c:pt idx="5152">
                        <c:v>521.00000000000011</c:v>
                      </c:pt>
                      <c:pt idx="5153">
                        <c:v>521.00000000000011</c:v>
                      </c:pt>
                      <c:pt idx="5154">
                        <c:v>521.1</c:v>
                      </c:pt>
                      <c:pt idx="5155">
                        <c:v>521.1</c:v>
                      </c:pt>
                      <c:pt idx="5156">
                        <c:v>521.1</c:v>
                      </c:pt>
                      <c:pt idx="5157">
                        <c:v>521.1</c:v>
                      </c:pt>
                      <c:pt idx="5158">
                        <c:v>521.1</c:v>
                      </c:pt>
                      <c:pt idx="5159">
                        <c:v>521.19999999999993</c:v>
                      </c:pt>
                      <c:pt idx="5160">
                        <c:v>521.19999999999993</c:v>
                      </c:pt>
                      <c:pt idx="5161">
                        <c:v>521.19999999999993</c:v>
                      </c:pt>
                      <c:pt idx="5162">
                        <c:v>521.19999999999993</c:v>
                      </c:pt>
                      <c:pt idx="5163">
                        <c:v>521.30000000000007</c:v>
                      </c:pt>
                      <c:pt idx="5164">
                        <c:v>521.30000000000007</c:v>
                      </c:pt>
                      <c:pt idx="5165">
                        <c:v>521.30000000000007</c:v>
                      </c:pt>
                      <c:pt idx="5166">
                        <c:v>521.30000000000007</c:v>
                      </c:pt>
                      <c:pt idx="5167">
                        <c:v>521.30000000000007</c:v>
                      </c:pt>
                      <c:pt idx="5168">
                        <c:v>521.4</c:v>
                      </c:pt>
                      <c:pt idx="5169">
                        <c:v>521.4</c:v>
                      </c:pt>
                      <c:pt idx="5170">
                        <c:v>521.4</c:v>
                      </c:pt>
                      <c:pt idx="5171">
                        <c:v>521.4</c:v>
                      </c:pt>
                      <c:pt idx="5172">
                        <c:v>521.4</c:v>
                      </c:pt>
                      <c:pt idx="5173">
                        <c:v>521.50000000000011</c:v>
                      </c:pt>
                      <c:pt idx="5174">
                        <c:v>521.50000000000011</c:v>
                      </c:pt>
                      <c:pt idx="5175">
                        <c:v>521.50000000000011</c:v>
                      </c:pt>
                      <c:pt idx="5176">
                        <c:v>521.50000000000011</c:v>
                      </c:pt>
                      <c:pt idx="5177">
                        <c:v>521.6</c:v>
                      </c:pt>
                      <c:pt idx="5178">
                        <c:v>521.6</c:v>
                      </c:pt>
                      <c:pt idx="5179">
                        <c:v>521.6</c:v>
                      </c:pt>
                      <c:pt idx="5180">
                        <c:v>521.6</c:v>
                      </c:pt>
                      <c:pt idx="5181">
                        <c:v>521.6</c:v>
                      </c:pt>
                      <c:pt idx="5182">
                        <c:v>521.69999999999993</c:v>
                      </c:pt>
                      <c:pt idx="5183">
                        <c:v>521.69999999999993</c:v>
                      </c:pt>
                      <c:pt idx="5184">
                        <c:v>521.69999999999993</c:v>
                      </c:pt>
                      <c:pt idx="5185">
                        <c:v>521.69999999999993</c:v>
                      </c:pt>
                      <c:pt idx="5186">
                        <c:v>521.80000000000007</c:v>
                      </c:pt>
                      <c:pt idx="5187">
                        <c:v>521.80000000000007</c:v>
                      </c:pt>
                      <c:pt idx="5188">
                        <c:v>521.80000000000007</c:v>
                      </c:pt>
                      <c:pt idx="5189">
                        <c:v>521.80000000000007</c:v>
                      </c:pt>
                      <c:pt idx="5190">
                        <c:v>521.80000000000007</c:v>
                      </c:pt>
                      <c:pt idx="5191">
                        <c:v>521.9</c:v>
                      </c:pt>
                      <c:pt idx="5192">
                        <c:v>521.9</c:v>
                      </c:pt>
                      <c:pt idx="5193">
                        <c:v>521.9</c:v>
                      </c:pt>
                      <c:pt idx="5194">
                        <c:v>521.9</c:v>
                      </c:pt>
                      <c:pt idx="5195">
                        <c:v>522.00000000000011</c:v>
                      </c:pt>
                      <c:pt idx="5196">
                        <c:v>522.00000000000011</c:v>
                      </c:pt>
                      <c:pt idx="5197">
                        <c:v>522.00000000000011</c:v>
                      </c:pt>
                      <c:pt idx="5198">
                        <c:v>522.00000000000011</c:v>
                      </c:pt>
                      <c:pt idx="5199">
                        <c:v>522.00000000000011</c:v>
                      </c:pt>
                      <c:pt idx="5200">
                        <c:v>522.1</c:v>
                      </c:pt>
                      <c:pt idx="5201">
                        <c:v>522.1</c:v>
                      </c:pt>
                      <c:pt idx="5202">
                        <c:v>522.1</c:v>
                      </c:pt>
                      <c:pt idx="5203">
                        <c:v>522.1</c:v>
                      </c:pt>
                      <c:pt idx="5204">
                        <c:v>522.19999999999993</c:v>
                      </c:pt>
                      <c:pt idx="5205">
                        <c:v>522.19999999999993</c:v>
                      </c:pt>
                      <c:pt idx="5206">
                        <c:v>522.19999999999993</c:v>
                      </c:pt>
                      <c:pt idx="5207">
                        <c:v>522.19999999999993</c:v>
                      </c:pt>
                      <c:pt idx="5208">
                        <c:v>522.19999999999993</c:v>
                      </c:pt>
                      <c:pt idx="5209">
                        <c:v>522.30000000000007</c:v>
                      </c:pt>
                      <c:pt idx="5210">
                        <c:v>522.30000000000007</c:v>
                      </c:pt>
                      <c:pt idx="5211">
                        <c:v>522.30000000000007</c:v>
                      </c:pt>
                      <c:pt idx="5212">
                        <c:v>522.30000000000007</c:v>
                      </c:pt>
                      <c:pt idx="5213">
                        <c:v>522.30000000000007</c:v>
                      </c:pt>
                      <c:pt idx="5214">
                        <c:v>522.4</c:v>
                      </c:pt>
                      <c:pt idx="5215">
                        <c:v>522.4</c:v>
                      </c:pt>
                      <c:pt idx="5216">
                        <c:v>522.4</c:v>
                      </c:pt>
                      <c:pt idx="5217">
                        <c:v>522.4</c:v>
                      </c:pt>
                      <c:pt idx="5218">
                        <c:v>522.50000000000011</c:v>
                      </c:pt>
                      <c:pt idx="5219">
                        <c:v>522.50000000000011</c:v>
                      </c:pt>
                      <c:pt idx="5220">
                        <c:v>522.50000000000011</c:v>
                      </c:pt>
                      <c:pt idx="5221">
                        <c:v>522.50000000000011</c:v>
                      </c:pt>
                      <c:pt idx="5222">
                        <c:v>522.50000000000011</c:v>
                      </c:pt>
                      <c:pt idx="5223">
                        <c:v>522.6</c:v>
                      </c:pt>
                      <c:pt idx="5224">
                        <c:v>522.6</c:v>
                      </c:pt>
                      <c:pt idx="5225">
                        <c:v>522.6</c:v>
                      </c:pt>
                      <c:pt idx="5226">
                        <c:v>522.6</c:v>
                      </c:pt>
                      <c:pt idx="5227">
                        <c:v>522.69999999999993</c:v>
                      </c:pt>
                      <c:pt idx="5228">
                        <c:v>522.69999999999993</c:v>
                      </c:pt>
                      <c:pt idx="5229">
                        <c:v>522.69999999999993</c:v>
                      </c:pt>
                      <c:pt idx="5230">
                        <c:v>522.69999999999993</c:v>
                      </c:pt>
                      <c:pt idx="5231">
                        <c:v>522.69999999999993</c:v>
                      </c:pt>
                      <c:pt idx="5232">
                        <c:v>522.80000000000007</c:v>
                      </c:pt>
                      <c:pt idx="5233">
                        <c:v>522.80000000000007</c:v>
                      </c:pt>
                      <c:pt idx="5234">
                        <c:v>522.80000000000007</c:v>
                      </c:pt>
                      <c:pt idx="5235">
                        <c:v>522.80000000000007</c:v>
                      </c:pt>
                      <c:pt idx="5236">
                        <c:v>522.9</c:v>
                      </c:pt>
                      <c:pt idx="5237">
                        <c:v>522.9</c:v>
                      </c:pt>
                      <c:pt idx="5238">
                        <c:v>522.9</c:v>
                      </c:pt>
                      <c:pt idx="5239">
                        <c:v>522.9</c:v>
                      </c:pt>
                      <c:pt idx="5240">
                        <c:v>522.9</c:v>
                      </c:pt>
                      <c:pt idx="5241">
                        <c:v>523.00000000000011</c:v>
                      </c:pt>
                      <c:pt idx="5242">
                        <c:v>523.00000000000011</c:v>
                      </c:pt>
                      <c:pt idx="5243">
                        <c:v>523.00000000000011</c:v>
                      </c:pt>
                      <c:pt idx="5244">
                        <c:v>523.00000000000011</c:v>
                      </c:pt>
                      <c:pt idx="5245">
                        <c:v>523.1</c:v>
                      </c:pt>
                      <c:pt idx="5246">
                        <c:v>523.1</c:v>
                      </c:pt>
                      <c:pt idx="5247">
                        <c:v>523.1</c:v>
                      </c:pt>
                      <c:pt idx="5248">
                        <c:v>523.1</c:v>
                      </c:pt>
                      <c:pt idx="5249">
                        <c:v>523.1</c:v>
                      </c:pt>
                      <c:pt idx="5250">
                        <c:v>523.19999999999993</c:v>
                      </c:pt>
                      <c:pt idx="5251">
                        <c:v>523.19999999999993</c:v>
                      </c:pt>
                      <c:pt idx="5252">
                        <c:v>523.19999999999993</c:v>
                      </c:pt>
                      <c:pt idx="5253">
                        <c:v>523.19999999999993</c:v>
                      </c:pt>
                      <c:pt idx="5254">
                        <c:v>523.19999999999993</c:v>
                      </c:pt>
                      <c:pt idx="5255">
                        <c:v>523.30000000000007</c:v>
                      </c:pt>
                      <c:pt idx="5256">
                        <c:v>523.30000000000007</c:v>
                      </c:pt>
                      <c:pt idx="5257">
                        <c:v>523.30000000000007</c:v>
                      </c:pt>
                      <c:pt idx="5258">
                        <c:v>523.30000000000007</c:v>
                      </c:pt>
                      <c:pt idx="5259">
                        <c:v>523.4</c:v>
                      </c:pt>
                      <c:pt idx="5260">
                        <c:v>523.4</c:v>
                      </c:pt>
                      <c:pt idx="5261">
                        <c:v>523.4</c:v>
                      </c:pt>
                      <c:pt idx="5262">
                        <c:v>523.4</c:v>
                      </c:pt>
                      <c:pt idx="5263">
                        <c:v>523.4</c:v>
                      </c:pt>
                      <c:pt idx="5264">
                        <c:v>523.50000000000011</c:v>
                      </c:pt>
                      <c:pt idx="5265">
                        <c:v>523.50000000000011</c:v>
                      </c:pt>
                      <c:pt idx="5266">
                        <c:v>523.50000000000011</c:v>
                      </c:pt>
                      <c:pt idx="5267">
                        <c:v>523.50000000000011</c:v>
                      </c:pt>
                      <c:pt idx="5268">
                        <c:v>523.6</c:v>
                      </c:pt>
                      <c:pt idx="5269">
                        <c:v>523.6</c:v>
                      </c:pt>
                      <c:pt idx="5270">
                        <c:v>523.6</c:v>
                      </c:pt>
                      <c:pt idx="5271">
                        <c:v>523.6</c:v>
                      </c:pt>
                      <c:pt idx="5272">
                        <c:v>523.6</c:v>
                      </c:pt>
                      <c:pt idx="5273">
                        <c:v>523.69999999999993</c:v>
                      </c:pt>
                      <c:pt idx="5274">
                        <c:v>523.69999999999993</c:v>
                      </c:pt>
                      <c:pt idx="5275">
                        <c:v>523.69999999999993</c:v>
                      </c:pt>
                      <c:pt idx="5276">
                        <c:v>523.69999999999993</c:v>
                      </c:pt>
                      <c:pt idx="5277">
                        <c:v>523.80000000000007</c:v>
                      </c:pt>
                      <c:pt idx="5278">
                        <c:v>523.80000000000007</c:v>
                      </c:pt>
                      <c:pt idx="5279">
                        <c:v>523.80000000000007</c:v>
                      </c:pt>
                      <c:pt idx="5280">
                        <c:v>523.80000000000007</c:v>
                      </c:pt>
                      <c:pt idx="5281">
                        <c:v>523.80000000000007</c:v>
                      </c:pt>
                      <c:pt idx="5282">
                        <c:v>523.9</c:v>
                      </c:pt>
                      <c:pt idx="5283">
                        <c:v>523.9</c:v>
                      </c:pt>
                      <c:pt idx="5284">
                        <c:v>523.9</c:v>
                      </c:pt>
                      <c:pt idx="5285">
                        <c:v>523.9</c:v>
                      </c:pt>
                      <c:pt idx="5286">
                        <c:v>524.00000000000011</c:v>
                      </c:pt>
                      <c:pt idx="5287">
                        <c:v>524.00000000000011</c:v>
                      </c:pt>
                      <c:pt idx="5288">
                        <c:v>524.00000000000011</c:v>
                      </c:pt>
                      <c:pt idx="5289">
                        <c:v>524.00000000000011</c:v>
                      </c:pt>
                      <c:pt idx="5290">
                        <c:v>524.00000000000011</c:v>
                      </c:pt>
                      <c:pt idx="5291">
                        <c:v>524.1</c:v>
                      </c:pt>
                      <c:pt idx="5292">
                        <c:v>524.1</c:v>
                      </c:pt>
                      <c:pt idx="5293">
                        <c:v>524.1</c:v>
                      </c:pt>
                      <c:pt idx="5294">
                        <c:v>524.1</c:v>
                      </c:pt>
                      <c:pt idx="5295">
                        <c:v>524.1</c:v>
                      </c:pt>
                      <c:pt idx="5296">
                        <c:v>524.19999999999993</c:v>
                      </c:pt>
                      <c:pt idx="5297">
                        <c:v>524.19999999999993</c:v>
                      </c:pt>
                      <c:pt idx="5298">
                        <c:v>524.19999999999993</c:v>
                      </c:pt>
                      <c:pt idx="5299">
                        <c:v>524.19999999999993</c:v>
                      </c:pt>
                      <c:pt idx="5300">
                        <c:v>524.30000000000007</c:v>
                      </c:pt>
                      <c:pt idx="5301">
                        <c:v>524.30000000000007</c:v>
                      </c:pt>
                      <c:pt idx="5302">
                        <c:v>524.30000000000007</c:v>
                      </c:pt>
                      <c:pt idx="5303">
                        <c:v>524.30000000000007</c:v>
                      </c:pt>
                      <c:pt idx="5304">
                        <c:v>524.30000000000007</c:v>
                      </c:pt>
                      <c:pt idx="5305">
                        <c:v>524.4</c:v>
                      </c:pt>
                      <c:pt idx="5306">
                        <c:v>524.4</c:v>
                      </c:pt>
                      <c:pt idx="5307">
                        <c:v>524.4</c:v>
                      </c:pt>
                      <c:pt idx="5308">
                        <c:v>524.4</c:v>
                      </c:pt>
                      <c:pt idx="5309">
                        <c:v>524.50000000000011</c:v>
                      </c:pt>
                      <c:pt idx="5310">
                        <c:v>524.50000000000011</c:v>
                      </c:pt>
                      <c:pt idx="5311">
                        <c:v>524.50000000000011</c:v>
                      </c:pt>
                      <c:pt idx="5312">
                        <c:v>524.50000000000011</c:v>
                      </c:pt>
                      <c:pt idx="5313">
                        <c:v>524.50000000000011</c:v>
                      </c:pt>
                      <c:pt idx="5314">
                        <c:v>524.6</c:v>
                      </c:pt>
                      <c:pt idx="5315">
                        <c:v>524.6</c:v>
                      </c:pt>
                      <c:pt idx="5316">
                        <c:v>524.6</c:v>
                      </c:pt>
                      <c:pt idx="5317">
                        <c:v>524.6</c:v>
                      </c:pt>
                      <c:pt idx="5318">
                        <c:v>524.69999999999993</c:v>
                      </c:pt>
                      <c:pt idx="5319">
                        <c:v>524.69999999999993</c:v>
                      </c:pt>
                      <c:pt idx="5320">
                        <c:v>524.69999999999993</c:v>
                      </c:pt>
                      <c:pt idx="5321">
                        <c:v>524.69999999999993</c:v>
                      </c:pt>
                      <c:pt idx="5322">
                        <c:v>524.69999999999993</c:v>
                      </c:pt>
                      <c:pt idx="5323">
                        <c:v>524.80000000000007</c:v>
                      </c:pt>
                      <c:pt idx="5324">
                        <c:v>524.80000000000007</c:v>
                      </c:pt>
                      <c:pt idx="5325">
                        <c:v>524.80000000000007</c:v>
                      </c:pt>
                      <c:pt idx="5326">
                        <c:v>524.80000000000007</c:v>
                      </c:pt>
                      <c:pt idx="5327">
                        <c:v>524.80000000000007</c:v>
                      </c:pt>
                      <c:pt idx="5328">
                        <c:v>524.9</c:v>
                      </c:pt>
                      <c:pt idx="5329">
                        <c:v>524.9</c:v>
                      </c:pt>
                      <c:pt idx="5330">
                        <c:v>524.9</c:v>
                      </c:pt>
                      <c:pt idx="5331">
                        <c:v>524.9</c:v>
                      </c:pt>
                      <c:pt idx="5332">
                        <c:v>525.00000000000011</c:v>
                      </c:pt>
                      <c:pt idx="5333">
                        <c:v>525.00000000000011</c:v>
                      </c:pt>
                      <c:pt idx="5334">
                        <c:v>525.00000000000011</c:v>
                      </c:pt>
                      <c:pt idx="5335">
                        <c:v>525.00000000000011</c:v>
                      </c:pt>
                      <c:pt idx="5336">
                        <c:v>525.00000000000011</c:v>
                      </c:pt>
                      <c:pt idx="5337">
                        <c:v>525.1</c:v>
                      </c:pt>
                      <c:pt idx="5338">
                        <c:v>525.1</c:v>
                      </c:pt>
                      <c:pt idx="5339">
                        <c:v>525.1</c:v>
                      </c:pt>
                      <c:pt idx="5340">
                        <c:v>525.1</c:v>
                      </c:pt>
                      <c:pt idx="5341">
                        <c:v>525.19999999999993</c:v>
                      </c:pt>
                      <c:pt idx="5342">
                        <c:v>525.19999999999993</c:v>
                      </c:pt>
                      <c:pt idx="5343">
                        <c:v>525.19999999999993</c:v>
                      </c:pt>
                      <c:pt idx="5344">
                        <c:v>525.19999999999993</c:v>
                      </c:pt>
                      <c:pt idx="5345">
                        <c:v>525.19999999999993</c:v>
                      </c:pt>
                      <c:pt idx="5346">
                        <c:v>525.30000000000007</c:v>
                      </c:pt>
                      <c:pt idx="5347">
                        <c:v>525.30000000000007</c:v>
                      </c:pt>
                      <c:pt idx="5348">
                        <c:v>525.30000000000007</c:v>
                      </c:pt>
                      <c:pt idx="5349">
                        <c:v>525.30000000000007</c:v>
                      </c:pt>
                      <c:pt idx="5350">
                        <c:v>525.4</c:v>
                      </c:pt>
                      <c:pt idx="5351">
                        <c:v>525.4</c:v>
                      </c:pt>
                      <c:pt idx="5352">
                        <c:v>525.4</c:v>
                      </c:pt>
                      <c:pt idx="5353">
                        <c:v>525.4</c:v>
                      </c:pt>
                      <c:pt idx="5354">
                        <c:v>525.4</c:v>
                      </c:pt>
                      <c:pt idx="5355">
                        <c:v>525.50000000000011</c:v>
                      </c:pt>
                      <c:pt idx="5356">
                        <c:v>525.50000000000011</c:v>
                      </c:pt>
                      <c:pt idx="5357">
                        <c:v>525.50000000000011</c:v>
                      </c:pt>
                      <c:pt idx="5358">
                        <c:v>525.50000000000011</c:v>
                      </c:pt>
                      <c:pt idx="5359">
                        <c:v>525.6</c:v>
                      </c:pt>
                      <c:pt idx="5360">
                        <c:v>525.6</c:v>
                      </c:pt>
                      <c:pt idx="5361">
                        <c:v>525.6</c:v>
                      </c:pt>
                      <c:pt idx="5362">
                        <c:v>525.6</c:v>
                      </c:pt>
                      <c:pt idx="5363">
                        <c:v>525.6</c:v>
                      </c:pt>
                      <c:pt idx="5364">
                        <c:v>525.69999999999993</c:v>
                      </c:pt>
                      <c:pt idx="5365">
                        <c:v>525.69999999999993</c:v>
                      </c:pt>
                      <c:pt idx="5366">
                        <c:v>525.69999999999993</c:v>
                      </c:pt>
                      <c:pt idx="5367">
                        <c:v>525.69999999999993</c:v>
                      </c:pt>
                      <c:pt idx="5368">
                        <c:v>525.69999999999993</c:v>
                      </c:pt>
                      <c:pt idx="5369">
                        <c:v>525.80000000000007</c:v>
                      </c:pt>
                      <c:pt idx="5370">
                        <c:v>525.80000000000007</c:v>
                      </c:pt>
                      <c:pt idx="5371">
                        <c:v>525.80000000000007</c:v>
                      </c:pt>
                      <c:pt idx="5372">
                        <c:v>525.80000000000007</c:v>
                      </c:pt>
                      <c:pt idx="5373">
                        <c:v>525.9</c:v>
                      </c:pt>
                      <c:pt idx="5374">
                        <c:v>525.9</c:v>
                      </c:pt>
                      <c:pt idx="5375">
                        <c:v>525.9</c:v>
                      </c:pt>
                      <c:pt idx="5376">
                        <c:v>525.9</c:v>
                      </c:pt>
                      <c:pt idx="5377">
                        <c:v>525.9</c:v>
                      </c:pt>
                      <c:pt idx="5378">
                        <c:v>526.00000000000011</c:v>
                      </c:pt>
                      <c:pt idx="5379">
                        <c:v>526.00000000000011</c:v>
                      </c:pt>
                      <c:pt idx="5380">
                        <c:v>526.00000000000011</c:v>
                      </c:pt>
                      <c:pt idx="5381">
                        <c:v>526.00000000000011</c:v>
                      </c:pt>
                      <c:pt idx="5382">
                        <c:v>526.1</c:v>
                      </c:pt>
                      <c:pt idx="5383">
                        <c:v>526.1</c:v>
                      </c:pt>
                      <c:pt idx="5384">
                        <c:v>526.1</c:v>
                      </c:pt>
                      <c:pt idx="5385">
                        <c:v>526.1</c:v>
                      </c:pt>
                      <c:pt idx="5386">
                        <c:v>526.1</c:v>
                      </c:pt>
                      <c:pt idx="5387">
                        <c:v>526.19999999999993</c:v>
                      </c:pt>
                      <c:pt idx="5388">
                        <c:v>526.19999999999993</c:v>
                      </c:pt>
                      <c:pt idx="5389">
                        <c:v>526.19999999999993</c:v>
                      </c:pt>
                      <c:pt idx="5390">
                        <c:v>526.19999999999993</c:v>
                      </c:pt>
                      <c:pt idx="5391">
                        <c:v>526.30000000000007</c:v>
                      </c:pt>
                      <c:pt idx="5392">
                        <c:v>526.30000000000007</c:v>
                      </c:pt>
                      <c:pt idx="5393">
                        <c:v>526.30000000000007</c:v>
                      </c:pt>
                      <c:pt idx="5394">
                        <c:v>526.30000000000007</c:v>
                      </c:pt>
                      <c:pt idx="5395">
                        <c:v>526.30000000000007</c:v>
                      </c:pt>
                      <c:pt idx="5396">
                        <c:v>526.4</c:v>
                      </c:pt>
                      <c:pt idx="5397">
                        <c:v>526.4</c:v>
                      </c:pt>
                      <c:pt idx="5398">
                        <c:v>526.4</c:v>
                      </c:pt>
                      <c:pt idx="5399">
                        <c:v>526.4</c:v>
                      </c:pt>
                      <c:pt idx="5400">
                        <c:v>526.50000000000011</c:v>
                      </c:pt>
                      <c:pt idx="5401">
                        <c:v>526.50000000000011</c:v>
                      </c:pt>
                      <c:pt idx="5402">
                        <c:v>526.50000000000011</c:v>
                      </c:pt>
                      <c:pt idx="5403">
                        <c:v>526.50000000000011</c:v>
                      </c:pt>
                      <c:pt idx="5404">
                        <c:v>526.50000000000011</c:v>
                      </c:pt>
                      <c:pt idx="5405">
                        <c:v>526.6</c:v>
                      </c:pt>
                      <c:pt idx="5406">
                        <c:v>526.6</c:v>
                      </c:pt>
                      <c:pt idx="5407">
                        <c:v>526.6</c:v>
                      </c:pt>
                      <c:pt idx="5408">
                        <c:v>526.6</c:v>
                      </c:pt>
                      <c:pt idx="5409">
                        <c:v>526.6</c:v>
                      </c:pt>
                      <c:pt idx="5410">
                        <c:v>526.69999999999993</c:v>
                      </c:pt>
                      <c:pt idx="5411">
                        <c:v>526.69999999999993</c:v>
                      </c:pt>
                      <c:pt idx="5412">
                        <c:v>526.69999999999993</c:v>
                      </c:pt>
                      <c:pt idx="5413">
                        <c:v>526.69999999999993</c:v>
                      </c:pt>
                      <c:pt idx="5414">
                        <c:v>526.80000000000007</c:v>
                      </c:pt>
                      <c:pt idx="5415">
                        <c:v>526.80000000000007</c:v>
                      </c:pt>
                      <c:pt idx="5416">
                        <c:v>526.80000000000007</c:v>
                      </c:pt>
                      <c:pt idx="5417">
                        <c:v>526.80000000000007</c:v>
                      </c:pt>
                      <c:pt idx="5418">
                        <c:v>526.80000000000007</c:v>
                      </c:pt>
                      <c:pt idx="5419">
                        <c:v>526.9</c:v>
                      </c:pt>
                      <c:pt idx="5420">
                        <c:v>526.9</c:v>
                      </c:pt>
                      <c:pt idx="5421">
                        <c:v>526.9</c:v>
                      </c:pt>
                      <c:pt idx="5422">
                        <c:v>526.9</c:v>
                      </c:pt>
                      <c:pt idx="5423">
                        <c:v>527.00000000000011</c:v>
                      </c:pt>
                      <c:pt idx="5424">
                        <c:v>527.00000000000011</c:v>
                      </c:pt>
                      <c:pt idx="5425">
                        <c:v>527.00000000000011</c:v>
                      </c:pt>
                      <c:pt idx="5426">
                        <c:v>527.00000000000011</c:v>
                      </c:pt>
                      <c:pt idx="5427">
                        <c:v>527.1</c:v>
                      </c:pt>
                      <c:pt idx="5428">
                        <c:v>527.1</c:v>
                      </c:pt>
                      <c:pt idx="5429">
                        <c:v>527.1</c:v>
                      </c:pt>
                      <c:pt idx="5430">
                        <c:v>527.19999999999993</c:v>
                      </c:pt>
                      <c:pt idx="5431">
                        <c:v>527.19999999999993</c:v>
                      </c:pt>
                      <c:pt idx="5432">
                        <c:v>527.19999999999993</c:v>
                      </c:pt>
                      <c:pt idx="5433">
                        <c:v>527.30000000000007</c:v>
                      </c:pt>
                      <c:pt idx="5434">
                        <c:v>527.30000000000007</c:v>
                      </c:pt>
                      <c:pt idx="5435">
                        <c:v>527.30000000000007</c:v>
                      </c:pt>
                      <c:pt idx="5436">
                        <c:v>527.30000000000007</c:v>
                      </c:pt>
                      <c:pt idx="5437">
                        <c:v>527.4</c:v>
                      </c:pt>
                      <c:pt idx="5438">
                        <c:v>527.4</c:v>
                      </c:pt>
                      <c:pt idx="5439">
                        <c:v>527.4</c:v>
                      </c:pt>
                      <c:pt idx="5440">
                        <c:v>527.50000000000011</c:v>
                      </c:pt>
                      <c:pt idx="5441">
                        <c:v>527.50000000000011</c:v>
                      </c:pt>
                      <c:pt idx="5442">
                        <c:v>527.50000000000011</c:v>
                      </c:pt>
                      <c:pt idx="5443">
                        <c:v>527.6</c:v>
                      </c:pt>
                      <c:pt idx="5444">
                        <c:v>527.6</c:v>
                      </c:pt>
                      <c:pt idx="5445">
                        <c:v>527.6</c:v>
                      </c:pt>
                      <c:pt idx="5446">
                        <c:v>527.6</c:v>
                      </c:pt>
                      <c:pt idx="5447">
                        <c:v>527.69999999999993</c:v>
                      </c:pt>
                      <c:pt idx="5448">
                        <c:v>527.69999999999993</c:v>
                      </c:pt>
                      <c:pt idx="5449">
                        <c:v>527.69999999999993</c:v>
                      </c:pt>
                      <c:pt idx="5450">
                        <c:v>527.80000000000007</c:v>
                      </c:pt>
                      <c:pt idx="5451">
                        <c:v>527.80000000000007</c:v>
                      </c:pt>
                      <c:pt idx="5452">
                        <c:v>527.80000000000007</c:v>
                      </c:pt>
                      <c:pt idx="5453">
                        <c:v>527.9</c:v>
                      </c:pt>
                      <c:pt idx="5454">
                        <c:v>527.9</c:v>
                      </c:pt>
                      <c:pt idx="5455">
                        <c:v>527.9</c:v>
                      </c:pt>
                      <c:pt idx="5456">
                        <c:v>527.9</c:v>
                      </c:pt>
                      <c:pt idx="5457">
                        <c:v>528.00000000000011</c:v>
                      </c:pt>
                      <c:pt idx="5458">
                        <c:v>528.00000000000011</c:v>
                      </c:pt>
                      <c:pt idx="5459">
                        <c:v>528.00000000000011</c:v>
                      </c:pt>
                      <c:pt idx="5460">
                        <c:v>528.1</c:v>
                      </c:pt>
                      <c:pt idx="5461">
                        <c:v>528.1</c:v>
                      </c:pt>
                      <c:pt idx="5462">
                        <c:v>528.1</c:v>
                      </c:pt>
                      <c:pt idx="5463">
                        <c:v>528.19999999999993</c:v>
                      </c:pt>
                      <c:pt idx="5464">
                        <c:v>528.19999999999993</c:v>
                      </c:pt>
                      <c:pt idx="5465">
                        <c:v>528.19999999999993</c:v>
                      </c:pt>
                      <c:pt idx="5466">
                        <c:v>528.19999999999993</c:v>
                      </c:pt>
                      <c:pt idx="5467">
                        <c:v>528.30000000000007</c:v>
                      </c:pt>
                      <c:pt idx="5468">
                        <c:v>528.30000000000007</c:v>
                      </c:pt>
                      <c:pt idx="5469">
                        <c:v>528.30000000000007</c:v>
                      </c:pt>
                      <c:pt idx="5470">
                        <c:v>528.4</c:v>
                      </c:pt>
                      <c:pt idx="5471">
                        <c:v>528.4</c:v>
                      </c:pt>
                      <c:pt idx="5472">
                        <c:v>528.4</c:v>
                      </c:pt>
                      <c:pt idx="5473">
                        <c:v>528.50000000000011</c:v>
                      </c:pt>
                      <c:pt idx="5474">
                        <c:v>528.50000000000011</c:v>
                      </c:pt>
                      <c:pt idx="5475">
                        <c:v>528.50000000000011</c:v>
                      </c:pt>
                      <c:pt idx="5476">
                        <c:v>528.50000000000011</c:v>
                      </c:pt>
                      <c:pt idx="5477">
                        <c:v>528.6</c:v>
                      </c:pt>
                      <c:pt idx="5478">
                        <c:v>528.6</c:v>
                      </c:pt>
                      <c:pt idx="5479">
                        <c:v>528.6</c:v>
                      </c:pt>
                      <c:pt idx="5480">
                        <c:v>528.69999999999993</c:v>
                      </c:pt>
                      <c:pt idx="5481">
                        <c:v>528.69999999999993</c:v>
                      </c:pt>
                      <c:pt idx="5482">
                        <c:v>528.69999999999993</c:v>
                      </c:pt>
                      <c:pt idx="5483">
                        <c:v>528.80000000000007</c:v>
                      </c:pt>
                      <c:pt idx="5484">
                        <c:v>528.80000000000007</c:v>
                      </c:pt>
                      <c:pt idx="5485">
                        <c:v>528.80000000000007</c:v>
                      </c:pt>
                      <c:pt idx="5486">
                        <c:v>528.80000000000007</c:v>
                      </c:pt>
                      <c:pt idx="5487">
                        <c:v>528.9</c:v>
                      </c:pt>
                      <c:pt idx="5488">
                        <c:v>528.9</c:v>
                      </c:pt>
                      <c:pt idx="5489">
                        <c:v>528.9</c:v>
                      </c:pt>
                      <c:pt idx="5490">
                        <c:v>529.00000000000011</c:v>
                      </c:pt>
                      <c:pt idx="5491">
                        <c:v>529.00000000000011</c:v>
                      </c:pt>
                      <c:pt idx="5492">
                        <c:v>529.00000000000011</c:v>
                      </c:pt>
                      <c:pt idx="5493">
                        <c:v>529.1</c:v>
                      </c:pt>
                      <c:pt idx="5494">
                        <c:v>529.1</c:v>
                      </c:pt>
                      <c:pt idx="5495">
                        <c:v>529.1</c:v>
                      </c:pt>
                      <c:pt idx="5496">
                        <c:v>529.1</c:v>
                      </c:pt>
                      <c:pt idx="5497">
                        <c:v>529.19999999999993</c:v>
                      </c:pt>
                      <c:pt idx="5498">
                        <c:v>529.19999999999993</c:v>
                      </c:pt>
                      <c:pt idx="5499">
                        <c:v>529.19999999999993</c:v>
                      </c:pt>
                      <c:pt idx="5500">
                        <c:v>529.30000000000007</c:v>
                      </c:pt>
                      <c:pt idx="5501">
                        <c:v>529.30000000000007</c:v>
                      </c:pt>
                      <c:pt idx="5502">
                        <c:v>529.30000000000007</c:v>
                      </c:pt>
                      <c:pt idx="5503">
                        <c:v>529.4</c:v>
                      </c:pt>
                      <c:pt idx="5504">
                        <c:v>529.4</c:v>
                      </c:pt>
                      <c:pt idx="5505">
                        <c:v>529.4</c:v>
                      </c:pt>
                      <c:pt idx="5506">
                        <c:v>529.4</c:v>
                      </c:pt>
                      <c:pt idx="5507">
                        <c:v>529.50000000000011</c:v>
                      </c:pt>
                      <c:pt idx="5508">
                        <c:v>529.50000000000011</c:v>
                      </c:pt>
                      <c:pt idx="5509">
                        <c:v>529.50000000000011</c:v>
                      </c:pt>
                      <c:pt idx="5510">
                        <c:v>529.6</c:v>
                      </c:pt>
                      <c:pt idx="5511">
                        <c:v>529.6</c:v>
                      </c:pt>
                      <c:pt idx="5512">
                        <c:v>529.6</c:v>
                      </c:pt>
                      <c:pt idx="5513">
                        <c:v>529.69999999999993</c:v>
                      </c:pt>
                      <c:pt idx="5514">
                        <c:v>529.69999999999993</c:v>
                      </c:pt>
                      <c:pt idx="5515">
                        <c:v>529.69999999999993</c:v>
                      </c:pt>
                      <c:pt idx="5516">
                        <c:v>529.69999999999993</c:v>
                      </c:pt>
                      <c:pt idx="5517">
                        <c:v>529.80000000000007</c:v>
                      </c:pt>
                      <c:pt idx="5518">
                        <c:v>529.80000000000007</c:v>
                      </c:pt>
                      <c:pt idx="5519">
                        <c:v>529.80000000000007</c:v>
                      </c:pt>
                      <c:pt idx="5520">
                        <c:v>529.9</c:v>
                      </c:pt>
                      <c:pt idx="5521">
                        <c:v>529.9</c:v>
                      </c:pt>
                      <c:pt idx="5522">
                        <c:v>529.9</c:v>
                      </c:pt>
                      <c:pt idx="5523">
                        <c:v>530.00000000000011</c:v>
                      </c:pt>
                      <c:pt idx="5524">
                        <c:v>530.00000000000011</c:v>
                      </c:pt>
                      <c:pt idx="5525">
                        <c:v>530.00000000000011</c:v>
                      </c:pt>
                      <c:pt idx="5526">
                        <c:v>530.00000000000011</c:v>
                      </c:pt>
                      <c:pt idx="5527">
                        <c:v>530.1</c:v>
                      </c:pt>
                      <c:pt idx="5528">
                        <c:v>530.1</c:v>
                      </c:pt>
                      <c:pt idx="5529">
                        <c:v>530.1</c:v>
                      </c:pt>
                      <c:pt idx="5530">
                        <c:v>530.19999999999993</c:v>
                      </c:pt>
                      <c:pt idx="5531">
                        <c:v>530.19999999999993</c:v>
                      </c:pt>
                      <c:pt idx="5532">
                        <c:v>530.19999999999993</c:v>
                      </c:pt>
                      <c:pt idx="5533">
                        <c:v>530.30000000000007</c:v>
                      </c:pt>
                      <c:pt idx="5534">
                        <c:v>530.30000000000007</c:v>
                      </c:pt>
                      <c:pt idx="5535">
                        <c:v>530.30000000000007</c:v>
                      </c:pt>
                      <c:pt idx="5536">
                        <c:v>530.30000000000007</c:v>
                      </c:pt>
                      <c:pt idx="5537">
                        <c:v>530.4</c:v>
                      </c:pt>
                      <c:pt idx="5538">
                        <c:v>530.4</c:v>
                      </c:pt>
                      <c:pt idx="5539">
                        <c:v>530.4</c:v>
                      </c:pt>
                      <c:pt idx="5540">
                        <c:v>530.50000000000011</c:v>
                      </c:pt>
                      <c:pt idx="5541">
                        <c:v>530.50000000000011</c:v>
                      </c:pt>
                      <c:pt idx="5542">
                        <c:v>530.50000000000011</c:v>
                      </c:pt>
                      <c:pt idx="5543">
                        <c:v>530.6</c:v>
                      </c:pt>
                      <c:pt idx="5544">
                        <c:v>530.6</c:v>
                      </c:pt>
                      <c:pt idx="5545">
                        <c:v>530.6</c:v>
                      </c:pt>
                      <c:pt idx="5546">
                        <c:v>530.6</c:v>
                      </c:pt>
                      <c:pt idx="5547">
                        <c:v>530.69999999999993</c:v>
                      </c:pt>
                      <c:pt idx="5548">
                        <c:v>530.69999999999993</c:v>
                      </c:pt>
                      <c:pt idx="5549">
                        <c:v>530.69999999999993</c:v>
                      </c:pt>
                      <c:pt idx="5550">
                        <c:v>530.80000000000007</c:v>
                      </c:pt>
                      <c:pt idx="5551">
                        <c:v>530.80000000000007</c:v>
                      </c:pt>
                      <c:pt idx="5552">
                        <c:v>530.80000000000007</c:v>
                      </c:pt>
                      <c:pt idx="5553">
                        <c:v>530.9</c:v>
                      </c:pt>
                      <c:pt idx="5554">
                        <c:v>530.9</c:v>
                      </c:pt>
                      <c:pt idx="5555">
                        <c:v>530.9</c:v>
                      </c:pt>
                      <c:pt idx="5556">
                        <c:v>530.9</c:v>
                      </c:pt>
                      <c:pt idx="5557">
                        <c:v>531.00000000000011</c:v>
                      </c:pt>
                      <c:pt idx="5558">
                        <c:v>531.00000000000011</c:v>
                      </c:pt>
                      <c:pt idx="5559">
                        <c:v>531.00000000000011</c:v>
                      </c:pt>
                      <c:pt idx="5560">
                        <c:v>531.1</c:v>
                      </c:pt>
                      <c:pt idx="5561">
                        <c:v>531.1</c:v>
                      </c:pt>
                      <c:pt idx="5562">
                        <c:v>531.1</c:v>
                      </c:pt>
                      <c:pt idx="5563">
                        <c:v>531.19999999999993</c:v>
                      </c:pt>
                      <c:pt idx="5564">
                        <c:v>531.19999999999993</c:v>
                      </c:pt>
                      <c:pt idx="5565">
                        <c:v>531.19999999999993</c:v>
                      </c:pt>
                      <c:pt idx="5566">
                        <c:v>531.19999999999993</c:v>
                      </c:pt>
                      <c:pt idx="5567">
                        <c:v>531.30000000000007</c:v>
                      </c:pt>
                      <c:pt idx="5568">
                        <c:v>531.30000000000007</c:v>
                      </c:pt>
                      <c:pt idx="5569">
                        <c:v>531.30000000000007</c:v>
                      </c:pt>
                      <c:pt idx="5570">
                        <c:v>531.4</c:v>
                      </c:pt>
                      <c:pt idx="5571">
                        <c:v>531.4</c:v>
                      </c:pt>
                      <c:pt idx="5572">
                        <c:v>531.4</c:v>
                      </c:pt>
                      <c:pt idx="5573">
                        <c:v>531.50000000000011</c:v>
                      </c:pt>
                      <c:pt idx="5574">
                        <c:v>531.50000000000011</c:v>
                      </c:pt>
                      <c:pt idx="5575">
                        <c:v>531.50000000000011</c:v>
                      </c:pt>
                      <c:pt idx="5576">
                        <c:v>531.50000000000011</c:v>
                      </c:pt>
                      <c:pt idx="5577">
                        <c:v>531.6</c:v>
                      </c:pt>
                      <c:pt idx="5578">
                        <c:v>531.6</c:v>
                      </c:pt>
                      <c:pt idx="5579">
                        <c:v>531.6</c:v>
                      </c:pt>
                      <c:pt idx="5580">
                        <c:v>531.69999999999993</c:v>
                      </c:pt>
                      <c:pt idx="5581">
                        <c:v>531.69999999999993</c:v>
                      </c:pt>
                      <c:pt idx="5582">
                        <c:v>531.69999999999993</c:v>
                      </c:pt>
                      <c:pt idx="5583">
                        <c:v>531.80000000000007</c:v>
                      </c:pt>
                      <c:pt idx="5584">
                        <c:v>531.80000000000007</c:v>
                      </c:pt>
                      <c:pt idx="5585">
                        <c:v>531.80000000000007</c:v>
                      </c:pt>
                      <c:pt idx="5586">
                        <c:v>531.80000000000007</c:v>
                      </c:pt>
                      <c:pt idx="5587">
                        <c:v>531.9</c:v>
                      </c:pt>
                      <c:pt idx="5588">
                        <c:v>531.9</c:v>
                      </c:pt>
                      <c:pt idx="5589">
                        <c:v>531.9</c:v>
                      </c:pt>
                      <c:pt idx="5590">
                        <c:v>532.00000000000011</c:v>
                      </c:pt>
                      <c:pt idx="5591">
                        <c:v>532.00000000000011</c:v>
                      </c:pt>
                      <c:pt idx="5592">
                        <c:v>532.00000000000011</c:v>
                      </c:pt>
                      <c:pt idx="5593">
                        <c:v>532.1</c:v>
                      </c:pt>
                      <c:pt idx="5594">
                        <c:v>532.1</c:v>
                      </c:pt>
                      <c:pt idx="5595">
                        <c:v>532.1</c:v>
                      </c:pt>
                      <c:pt idx="5596">
                        <c:v>532.1</c:v>
                      </c:pt>
                      <c:pt idx="5597">
                        <c:v>532.19999999999993</c:v>
                      </c:pt>
                      <c:pt idx="5598">
                        <c:v>532.19999999999993</c:v>
                      </c:pt>
                      <c:pt idx="5599">
                        <c:v>532.19999999999993</c:v>
                      </c:pt>
                      <c:pt idx="5600">
                        <c:v>532.30000000000007</c:v>
                      </c:pt>
                      <c:pt idx="5601">
                        <c:v>532.30000000000007</c:v>
                      </c:pt>
                      <c:pt idx="5602">
                        <c:v>532.30000000000007</c:v>
                      </c:pt>
                      <c:pt idx="5603">
                        <c:v>532.4</c:v>
                      </c:pt>
                      <c:pt idx="5604">
                        <c:v>532.4</c:v>
                      </c:pt>
                      <c:pt idx="5605">
                        <c:v>532.4</c:v>
                      </c:pt>
                      <c:pt idx="5606">
                        <c:v>532.4</c:v>
                      </c:pt>
                      <c:pt idx="5607">
                        <c:v>532.50000000000011</c:v>
                      </c:pt>
                      <c:pt idx="5608">
                        <c:v>532.50000000000011</c:v>
                      </c:pt>
                      <c:pt idx="5609">
                        <c:v>532.50000000000011</c:v>
                      </c:pt>
                      <c:pt idx="5610">
                        <c:v>532.6</c:v>
                      </c:pt>
                      <c:pt idx="5611">
                        <c:v>532.6</c:v>
                      </c:pt>
                      <c:pt idx="5612">
                        <c:v>532.6</c:v>
                      </c:pt>
                      <c:pt idx="5613">
                        <c:v>532.69999999999993</c:v>
                      </c:pt>
                      <c:pt idx="5614">
                        <c:v>532.69999999999993</c:v>
                      </c:pt>
                      <c:pt idx="5615">
                        <c:v>532.69999999999993</c:v>
                      </c:pt>
                      <c:pt idx="5616">
                        <c:v>532.69999999999993</c:v>
                      </c:pt>
                      <c:pt idx="5617">
                        <c:v>532.80000000000007</c:v>
                      </c:pt>
                      <c:pt idx="5618">
                        <c:v>532.80000000000007</c:v>
                      </c:pt>
                      <c:pt idx="5619">
                        <c:v>532.80000000000007</c:v>
                      </c:pt>
                      <c:pt idx="5620">
                        <c:v>532.9</c:v>
                      </c:pt>
                      <c:pt idx="5621">
                        <c:v>532.9</c:v>
                      </c:pt>
                      <c:pt idx="5622">
                        <c:v>532.9</c:v>
                      </c:pt>
                      <c:pt idx="5623">
                        <c:v>533.00000000000011</c:v>
                      </c:pt>
                      <c:pt idx="5624">
                        <c:v>533.00000000000011</c:v>
                      </c:pt>
                      <c:pt idx="5625">
                        <c:v>533.00000000000011</c:v>
                      </c:pt>
                      <c:pt idx="5626">
                        <c:v>533.00000000000011</c:v>
                      </c:pt>
                      <c:pt idx="5627">
                        <c:v>533.1</c:v>
                      </c:pt>
                      <c:pt idx="5628">
                        <c:v>533.1</c:v>
                      </c:pt>
                      <c:pt idx="5629">
                        <c:v>533.1</c:v>
                      </c:pt>
                      <c:pt idx="5630">
                        <c:v>533.19999999999993</c:v>
                      </c:pt>
                      <c:pt idx="5631">
                        <c:v>533.19999999999993</c:v>
                      </c:pt>
                      <c:pt idx="5632">
                        <c:v>533.19999999999993</c:v>
                      </c:pt>
                      <c:pt idx="5633">
                        <c:v>533.30000000000007</c:v>
                      </c:pt>
                      <c:pt idx="5634">
                        <c:v>533.30000000000007</c:v>
                      </c:pt>
                      <c:pt idx="5635">
                        <c:v>533.30000000000007</c:v>
                      </c:pt>
                      <c:pt idx="5636">
                        <c:v>533.30000000000007</c:v>
                      </c:pt>
                      <c:pt idx="5637">
                        <c:v>533.4</c:v>
                      </c:pt>
                      <c:pt idx="5638">
                        <c:v>533.4</c:v>
                      </c:pt>
                      <c:pt idx="5639">
                        <c:v>533.4</c:v>
                      </c:pt>
                      <c:pt idx="5640">
                        <c:v>533.50000000000011</c:v>
                      </c:pt>
                      <c:pt idx="5641">
                        <c:v>533.50000000000011</c:v>
                      </c:pt>
                      <c:pt idx="5642">
                        <c:v>533.50000000000011</c:v>
                      </c:pt>
                      <c:pt idx="5643">
                        <c:v>533.6</c:v>
                      </c:pt>
                      <c:pt idx="5644">
                        <c:v>533.6</c:v>
                      </c:pt>
                      <c:pt idx="5645">
                        <c:v>533.6</c:v>
                      </c:pt>
                      <c:pt idx="5646">
                        <c:v>533.6</c:v>
                      </c:pt>
                      <c:pt idx="5647">
                        <c:v>533.69999999999993</c:v>
                      </c:pt>
                      <c:pt idx="5648">
                        <c:v>533.69999999999993</c:v>
                      </c:pt>
                      <c:pt idx="5649">
                        <c:v>533.69999999999993</c:v>
                      </c:pt>
                      <c:pt idx="5650">
                        <c:v>533.80000000000007</c:v>
                      </c:pt>
                      <c:pt idx="5651">
                        <c:v>533.80000000000007</c:v>
                      </c:pt>
                      <c:pt idx="5652">
                        <c:v>533.80000000000007</c:v>
                      </c:pt>
                      <c:pt idx="5653">
                        <c:v>533.9</c:v>
                      </c:pt>
                      <c:pt idx="5654">
                        <c:v>533.9</c:v>
                      </c:pt>
                      <c:pt idx="5655">
                        <c:v>533.9</c:v>
                      </c:pt>
                      <c:pt idx="5656">
                        <c:v>533.9</c:v>
                      </c:pt>
                      <c:pt idx="5657">
                        <c:v>534.00000000000011</c:v>
                      </c:pt>
                      <c:pt idx="5658">
                        <c:v>534.00000000000011</c:v>
                      </c:pt>
                      <c:pt idx="5659">
                        <c:v>534.00000000000011</c:v>
                      </c:pt>
                      <c:pt idx="5660">
                        <c:v>534.1</c:v>
                      </c:pt>
                      <c:pt idx="5661">
                        <c:v>534.1</c:v>
                      </c:pt>
                      <c:pt idx="5662">
                        <c:v>534.1</c:v>
                      </c:pt>
                      <c:pt idx="5663">
                        <c:v>534.19999999999993</c:v>
                      </c:pt>
                      <c:pt idx="5664">
                        <c:v>534.19999999999993</c:v>
                      </c:pt>
                      <c:pt idx="5665">
                        <c:v>534.19999999999993</c:v>
                      </c:pt>
                      <c:pt idx="5666">
                        <c:v>534.19999999999993</c:v>
                      </c:pt>
                      <c:pt idx="5667">
                        <c:v>534.30000000000007</c:v>
                      </c:pt>
                      <c:pt idx="5668">
                        <c:v>534.30000000000007</c:v>
                      </c:pt>
                      <c:pt idx="5669">
                        <c:v>534.4</c:v>
                      </c:pt>
                      <c:pt idx="5670">
                        <c:v>534.4</c:v>
                      </c:pt>
                      <c:pt idx="5671">
                        <c:v>534.50000000000011</c:v>
                      </c:pt>
                      <c:pt idx="5672">
                        <c:v>534.6</c:v>
                      </c:pt>
                      <c:pt idx="5673">
                        <c:v>534.69999999999993</c:v>
                      </c:pt>
                      <c:pt idx="5674">
                        <c:v>534.80000000000007</c:v>
                      </c:pt>
                      <c:pt idx="5675">
                        <c:v>534.9</c:v>
                      </c:pt>
                      <c:pt idx="5676">
                        <c:v>535.00000000000011</c:v>
                      </c:pt>
                      <c:pt idx="5677">
                        <c:v>535.1</c:v>
                      </c:pt>
                      <c:pt idx="5678">
                        <c:v>535.1</c:v>
                      </c:pt>
                      <c:pt idx="5679">
                        <c:v>535.19999999999993</c:v>
                      </c:pt>
                      <c:pt idx="5680">
                        <c:v>535.30000000000007</c:v>
                      </c:pt>
                      <c:pt idx="5681">
                        <c:v>535.4</c:v>
                      </c:pt>
                      <c:pt idx="5682">
                        <c:v>535.50000000000011</c:v>
                      </c:pt>
                      <c:pt idx="5683">
                        <c:v>535.6</c:v>
                      </c:pt>
                      <c:pt idx="5684">
                        <c:v>535.69999999999993</c:v>
                      </c:pt>
                      <c:pt idx="5685">
                        <c:v>535.80000000000007</c:v>
                      </c:pt>
                      <c:pt idx="5686">
                        <c:v>535.80000000000007</c:v>
                      </c:pt>
                      <c:pt idx="5687">
                        <c:v>535.9</c:v>
                      </c:pt>
                      <c:pt idx="5688">
                        <c:v>536.00000000000011</c:v>
                      </c:pt>
                      <c:pt idx="5689">
                        <c:v>536.1</c:v>
                      </c:pt>
                      <c:pt idx="5690">
                        <c:v>536.19999999999993</c:v>
                      </c:pt>
                      <c:pt idx="5691">
                        <c:v>536.30000000000007</c:v>
                      </c:pt>
                      <c:pt idx="5692">
                        <c:v>536.4</c:v>
                      </c:pt>
                      <c:pt idx="5693">
                        <c:v>536.50000000000011</c:v>
                      </c:pt>
                      <c:pt idx="5694">
                        <c:v>536.50000000000011</c:v>
                      </c:pt>
                      <c:pt idx="5695">
                        <c:v>536.6</c:v>
                      </c:pt>
                      <c:pt idx="5696">
                        <c:v>536.69999999999993</c:v>
                      </c:pt>
                      <c:pt idx="5697">
                        <c:v>536.80000000000007</c:v>
                      </c:pt>
                      <c:pt idx="5698">
                        <c:v>536.9</c:v>
                      </c:pt>
                      <c:pt idx="5699">
                        <c:v>537.00000000000011</c:v>
                      </c:pt>
                      <c:pt idx="5700">
                        <c:v>537.1</c:v>
                      </c:pt>
                      <c:pt idx="5701">
                        <c:v>537.19999999999993</c:v>
                      </c:pt>
                      <c:pt idx="5702">
                        <c:v>537.30000000000007</c:v>
                      </c:pt>
                      <c:pt idx="5703">
                        <c:v>537.30000000000007</c:v>
                      </c:pt>
                      <c:pt idx="5704">
                        <c:v>537.4</c:v>
                      </c:pt>
                      <c:pt idx="5705">
                        <c:v>537.50000000000011</c:v>
                      </c:pt>
                      <c:pt idx="5706">
                        <c:v>537.6</c:v>
                      </c:pt>
                      <c:pt idx="5707">
                        <c:v>537.69999999999993</c:v>
                      </c:pt>
                      <c:pt idx="5708">
                        <c:v>537.80000000000007</c:v>
                      </c:pt>
                      <c:pt idx="5709">
                        <c:v>537.9</c:v>
                      </c:pt>
                      <c:pt idx="5710">
                        <c:v>538.00000000000011</c:v>
                      </c:pt>
                      <c:pt idx="5711">
                        <c:v>538.00000000000011</c:v>
                      </c:pt>
                      <c:pt idx="5712">
                        <c:v>538.1</c:v>
                      </c:pt>
                      <c:pt idx="5713">
                        <c:v>538.19999999999993</c:v>
                      </c:pt>
                      <c:pt idx="5714">
                        <c:v>538.30000000000007</c:v>
                      </c:pt>
                      <c:pt idx="5715">
                        <c:v>538.4</c:v>
                      </c:pt>
                      <c:pt idx="5716">
                        <c:v>538.50000000000011</c:v>
                      </c:pt>
                      <c:pt idx="5717">
                        <c:v>538.6</c:v>
                      </c:pt>
                      <c:pt idx="5718">
                        <c:v>538.69999999999993</c:v>
                      </c:pt>
                      <c:pt idx="5719">
                        <c:v>538.69999999999993</c:v>
                      </c:pt>
                      <c:pt idx="5720">
                        <c:v>538.80000000000007</c:v>
                      </c:pt>
                      <c:pt idx="5721">
                        <c:v>538.9</c:v>
                      </c:pt>
                      <c:pt idx="5722">
                        <c:v>539.00000000000011</c:v>
                      </c:pt>
                      <c:pt idx="5723">
                        <c:v>539.1</c:v>
                      </c:pt>
                      <c:pt idx="5724">
                        <c:v>539.19999999999993</c:v>
                      </c:pt>
                      <c:pt idx="5725">
                        <c:v>539.30000000000007</c:v>
                      </c:pt>
                      <c:pt idx="5726">
                        <c:v>539.4</c:v>
                      </c:pt>
                      <c:pt idx="5727">
                        <c:v>539.4</c:v>
                      </c:pt>
                      <c:pt idx="5728">
                        <c:v>539.50000000000011</c:v>
                      </c:pt>
                      <c:pt idx="5729">
                        <c:v>539.6</c:v>
                      </c:pt>
                      <c:pt idx="5730">
                        <c:v>539.69999999999993</c:v>
                      </c:pt>
                      <c:pt idx="5731">
                        <c:v>539.80000000000007</c:v>
                      </c:pt>
                      <c:pt idx="5732">
                        <c:v>539.9</c:v>
                      </c:pt>
                      <c:pt idx="5733">
                        <c:v>540.00000000000011</c:v>
                      </c:pt>
                      <c:pt idx="5734">
                        <c:v>540.1</c:v>
                      </c:pt>
                      <c:pt idx="5735">
                        <c:v>540.19999999999993</c:v>
                      </c:pt>
                      <c:pt idx="5736">
                        <c:v>540.19999999999993</c:v>
                      </c:pt>
                      <c:pt idx="5737">
                        <c:v>540.30000000000007</c:v>
                      </c:pt>
                      <c:pt idx="5738">
                        <c:v>540.4</c:v>
                      </c:pt>
                      <c:pt idx="5739">
                        <c:v>540.50000000000011</c:v>
                      </c:pt>
                      <c:pt idx="5740">
                        <c:v>540.6</c:v>
                      </c:pt>
                      <c:pt idx="5741">
                        <c:v>540.69999999999993</c:v>
                      </c:pt>
                      <c:pt idx="5742">
                        <c:v>540.80000000000007</c:v>
                      </c:pt>
                      <c:pt idx="5743">
                        <c:v>540.9</c:v>
                      </c:pt>
                      <c:pt idx="5744">
                        <c:v>540.9</c:v>
                      </c:pt>
                      <c:pt idx="5745">
                        <c:v>541.00000000000011</c:v>
                      </c:pt>
                      <c:pt idx="5746">
                        <c:v>541.1</c:v>
                      </c:pt>
                      <c:pt idx="5747">
                        <c:v>541.19999999999993</c:v>
                      </c:pt>
                      <c:pt idx="5748">
                        <c:v>541.30000000000007</c:v>
                      </c:pt>
                      <c:pt idx="5749">
                        <c:v>541.4</c:v>
                      </c:pt>
                      <c:pt idx="5750">
                        <c:v>541.50000000000011</c:v>
                      </c:pt>
                      <c:pt idx="5751">
                        <c:v>541.6</c:v>
                      </c:pt>
                      <c:pt idx="5752">
                        <c:v>541.69999999999993</c:v>
                      </c:pt>
                      <c:pt idx="5753">
                        <c:v>541.80000000000007</c:v>
                      </c:pt>
                      <c:pt idx="5754">
                        <c:v>541.9</c:v>
                      </c:pt>
                      <c:pt idx="5755">
                        <c:v>542.00000000000011</c:v>
                      </c:pt>
                      <c:pt idx="5756">
                        <c:v>542.1</c:v>
                      </c:pt>
                      <c:pt idx="5757">
                        <c:v>542.19999999999993</c:v>
                      </c:pt>
                      <c:pt idx="5758">
                        <c:v>542.30000000000007</c:v>
                      </c:pt>
                      <c:pt idx="5759">
                        <c:v>542.50000000000011</c:v>
                      </c:pt>
                      <c:pt idx="5760">
                        <c:v>542.6</c:v>
                      </c:pt>
                      <c:pt idx="5761">
                        <c:v>542.69999999999993</c:v>
                      </c:pt>
                      <c:pt idx="5762">
                        <c:v>542.80000000000007</c:v>
                      </c:pt>
                      <c:pt idx="5763">
                        <c:v>542.9</c:v>
                      </c:pt>
                      <c:pt idx="5764">
                        <c:v>543.00000000000011</c:v>
                      </c:pt>
                      <c:pt idx="5765">
                        <c:v>543.1</c:v>
                      </c:pt>
                      <c:pt idx="5766">
                        <c:v>543.19999999999993</c:v>
                      </c:pt>
                      <c:pt idx="5767">
                        <c:v>543.4</c:v>
                      </c:pt>
                      <c:pt idx="5768">
                        <c:v>543.50000000000011</c:v>
                      </c:pt>
                      <c:pt idx="5769">
                        <c:v>543.6</c:v>
                      </c:pt>
                      <c:pt idx="5770">
                        <c:v>543.69999999999993</c:v>
                      </c:pt>
                      <c:pt idx="5771">
                        <c:v>543.80000000000007</c:v>
                      </c:pt>
                      <c:pt idx="5772">
                        <c:v>543.9</c:v>
                      </c:pt>
                      <c:pt idx="5773">
                        <c:v>544.00000000000011</c:v>
                      </c:pt>
                      <c:pt idx="5774">
                        <c:v>544.1</c:v>
                      </c:pt>
                      <c:pt idx="5775">
                        <c:v>544.30000000000007</c:v>
                      </c:pt>
                      <c:pt idx="5776">
                        <c:v>544.4</c:v>
                      </c:pt>
                      <c:pt idx="5777">
                        <c:v>544.50000000000011</c:v>
                      </c:pt>
                      <c:pt idx="5778">
                        <c:v>544.6</c:v>
                      </c:pt>
                      <c:pt idx="5779">
                        <c:v>544.69999999999993</c:v>
                      </c:pt>
                      <c:pt idx="5780">
                        <c:v>544.80000000000007</c:v>
                      </c:pt>
                      <c:pt idx="5781">
                        <c:v>544.9</c:v>
                      </c:pt>
                      <c:pt idx="5782">
                        <c:v>545.00000000000011</c:v>
                      </c:pt>
                      <c:pt idx="5783">
                        <c:v>545.19999999999993</c:v>
                      </c:pt>
                      <c:pt idx="5784">
                        <c:v>545.30000000000007</c:v>
                      </c:pt>
                      <c:pt idx="5785">
                        <c:v>545.4</c:v>
                      </c:pt>
                      <c:pt idx="5786">
                        <c:v>545.50000000000011</c:v>
                      </c:pt>
                      <c:pt idx="5787">
                        <c:v>545.6</c:v>
                      </c:pt>
                      <c:pt idx="5788">
                        <c:v>545.69999999999993</c:v>
                      </c:pt>
                      <c:pt idx="5789">
                        <c:v>545.80000000000007</c:v>
                      </c:pt>
                      <c:pt idx="5790">
                        <c:v>545.9</c:v>
                      </c:pt>
                      <c:pt idx="5791">
                        <c:v>546.1</c:v>
                      </c:pt>
                      <c:pt idx="5792">
                        <c:v>546.19999999999993</c:v>
                      </c:pt>
                      <c:pt idx="5793">
                        <c:v>546.30000000000007</c:v>
                      </c:pt>
                      <c:pt idx="5794">
                        <c:v>546.4</c:v>
                      </c:pt>
                      <c:pt idx="5795">
                        <c:v>546.50000000000011</c:v>
                      </c:pt>
                      <c:pt idx="5796">
                        <c:v>546.6</c:v>
                      </c:pt>
                      <c:pt idx="5797">
                        <c:v>546.69999999999993</c:v>
                      </c:pt>
                      <c:pt idx="5798">
                        <c:v>546.9</c:v>
                      </c:pt>
                      <c:pt idx="5799">
                        <c:v>547.00000000000011</c:v>
                      </c:pt>
                      <c:pt idx="5800">
                        <c:v>547.1</c:v>
                      </c:pt>
                      <c:pt idx="5801">
                        <c:v>547.19999999999993</c:v>
                      </c:pt>
                      <c:pt idx="5802">
                        <c:v>547.30000000000007</c:v>
                      </c:pt>
                      <c:pt idx="5803">
                        <c:v>547.4</c:v>
                      </c:pt>
                      <c:pt idx="5804">
                        <c:v>547.50000000000011</c:v>
                      </c:pt>
                      <c:pt idx="5805">
                        <c:v>547.6</c:v>
                      </c:pt>
                      <c:pt idx="5806">
                        <c:v>547.80000000000007</c:v>
                      </c:pt>
                      <c:pt idx="5807">
                        <c:v>547.9</c:v>
                      </c:pt>
                      <c:pt idx="5808">
                        <c:v>548.00000000000011</c:v>
                      </c:pt>
                      <c:pt idx="5809">
                        <c:v>548.1</c:v>
                      </c:pt>
                      <c:pt idx="5810">
                        <c:v>548.19999999999993</c:v>
                      </c:pt>
                      <c:pt idx="5811">
                        <c:v>548.30000000000007</c:v>
                      </c:pt>
                      <c:pt idx="5812">
                        <c:v>548.4</c:v>
                      </c:pt>
                      <c:pt idx="5813">
                        <c:v>548.50000000000011</c:v>
                      </c:pt>
                      <c:pt idx="5814">
                        <c:v>548.69999999999993</c:v>
                      </c:pt>
                      <c:pt idx="5815">
                        <c:v>548.80000000000007</c:v>
                      </c:pt>
                      <c:pt idx="5816">
                        <c:v>548.9</c:v>
                      </c:pt>
                      <c:pt idx="5817">
                        <c:v>549.00000000000011</c:v>
                      </c:pt>
                      <c:pt idx="5818">
                        <c:v>549.19999999999993</c:v>
                      </c:pt>
                      <c:pt idx="5819">
                        <c:v>549.30000000000007</c:v>
                      </c:pt>
                      <c:pt idx="5820">
                        <c:v>549.4</c:v>
                      </c:pt>
                      <c:pt idx="5821">
                        <c:v>549.6</c:v>
                      </c:pt>
                      <c:pt idx="5822">
                        <c:v>549.69999999999993</c:v>
                      </c:pt>
                      <c:pt idx="5823">
                        <c:v>549.80000000000007</c:v>
                      </c:pt>
                      <c:pt idx="5824">
                        <c:v>550.00000000000011</c:v>
                      </c:pt>
                      <c:pt idx="5825">
                        <c:v>550.1</c:v>
                      </c:pt>
                      <c:pt idx="5826">
                        <c:v>550.19999999999993</c:v>
                      </c:pt>
                      <c:pt idx="5827">
                        <c:v>550.4</c:v>
                      </c:pt>
                      <c:pt idx="5828">
                        <c:v>550.50000000000011</c:v>
                      </c:pt>
                      <c:pt idx="5829">
                        <c:v>550.69999999999993</c:v>
                      </c:pt>
                      <c:pt idx="5830">
                        <c:v>550.80000000000007</c:v>
                      </c:pt>
                      <c:pt idx="5831">
                        <c:v>550.9</c:v>
                      </c:pt>
                      <c:pt idx="5832">
                        <c:v>551.1</c:v>
                      </c:pt>
                      <c:pt idx="5833">
                        <c:v>551.19999999999993</c:v>
                      </c:pt>
                      <c:pt idx="5834">
                        <c:v>551.30000000000007</c:v>
                      </c:pt>
                      <c:pt idx="5835">
                        <c:v>551.50000000000011</c:v>
                      </c:pt>
                      <c:pt idx="5836">
                        <c:v>551.6</c:v>
                      </c:pt>
                      <c:pt idx="5837">
                        <c:v>551.69999999999993</c:v>
                      </c:pt>
                      <c:pt idx="5838">
                        <c:v>551.9</c:v>
                      </c:pt>
                      <c:pt idx="5839">
                        <c:v>552.00000000000011</c:v>
                      </c:pt>
                      <c:pt idx="5840">
                        <c:v>552.19999999999993</c:v>
                      </c:pt>
                      <c:pt idx="5841">
                        <c:v>552.30000000000007</c:v>
                      </c:pt>
                      <c:pt idx="5842">
                        <c:v>552.4</c:v>
                      </c:pt>
                      <c:pt idx="5843">
                        <c:v>552.6</c:v>
                      </c:pt>
                      <c:pt idx="5844">
                        <c:v>552.69999999999993</c:v>
                      </c:pt>
                      <c:pt idx="5845">
                        <c:v>552.80000000000007</c:v>
                      </c:pt>
                      <c:pt idx="5846">
                        <c:v>553.00000000000011</c:v>
                      </c:pt>
                      <c:pt idx="5847">
                        <c:v>553.1</c:v>
                      </c:pt>
                      <c:pt idx="5848">
                        <c:v>553.19999999999993</c:v>
                      </c:pt>
                      <c:pt idx="5849">
                        <c:v>553.4</c:v>
                      </c:pt>
                      <c:pt idx="5850">
                        <c:v>553.50000000000011</c:v>
                      </c:pt>
                      <c:pt idx="5851">
                        <c:v>553.6</c:v>
                      </c:pt>
                      <c:pt idx="5852">
                        <c:v>553.80000000000007</c:v>
                      </c:pt>
                      <c:pt idx="5853">
                        <c:v>553.9</c:v>
                      </c:pt>
                      <c:pt idx="5854">
                        <c:v>554.1</c:v>
                      </c:pt>
                      <c:pt idx="5855">
                        <c:v>554.19999999999993</c:v>
                      </c:pt>
                      <c:pt idx="5856">
                        <c:v>554.30000000000007</c:v>
                      </c:pt>
                      <c:pt idx="5857">
                        <c:v>554.50000000000011</c:v>
                      </c:pt>
                      <c:pt idx="5858">
                        <c:v>554.6</c:v>
                      </c:pt>
                      <c:pt idx="5859">
                        <c:v>554.69999999999993</c:v>
                      </c:pt>
                      <c:pt idx="5860">
                        <c:v>554.9</c:v>
                      </c:pt>
                      <c:pt idx="5861">
                        <c:v>555.00000000000011</c:v>
                      </c:pt>
                      <c:pt idx="5862">
                        <c:v>555.1</c:v>
                      </c:pt>
                      <c:pt idx="5863">
                        <c:v>555.30000000000007</c:v>
                      </c:pt>
                      <c:pt idx="5864">
                        <c:v>555.4</c:v>
                      </c:pt>
                      <c:pt idx="5865">
                        <c:v>555.6</c:v>
                      </c:pt>
                      <c:pt idx="5866">
                        <c:v>555.69999999999993</c:v>
                      </c:pt>
                      <c:pt idx="5867">
                        <c:v>555.80000000000007</c:v>
                      </c:pt>
                      <c:pt idx="5868">
                        <c:v>556.00000000000011</c:v>
                      </c:pt>
                      <c:pt idx="5869">
                        <c:v>556.1</c:v>
                      </c:pt>
                      <c:pt idx="5870">
                        <c:v>556.30000000000007</c:v>
                      </c:pt>
                      <c:pt idx="5871">
                        <c:v>556.4</c:v>
                      </c:pt>
                      <c:pt idx="5872">
                        <c:v>556.6</c:v>
                      </c:pt>
                      <c:pt idx="5873">
                        <c:v>556.80000000000007</c:v>
                      </c:pt>
                      <c:pt idx="5874">
                        <c:v>556.9</c:v>
                      </c:pt>
                      <c:pt idx="5875">
                        <c:v>557.1</c:v>
                      </c:pt>
                      <c:pt idx="5876">
                        <c:v>557.30000000000007</c:v>
                      </c:pt>
                      <c:pt idx="5877">
                        <c:v>557.4</c:v>
                      </c:pt>
                      <c:pt idx="5878">
                        <c:v>557.6</c:v>
                      </c:pt>
                      <c:pt idx="5879">
                        <c:v>557.80000000000007</c:v>
                      </c:pt>
                      <c:pt idx="5880">
                        <c:v>557.9</c:v>
                      </c:pt>
                      <c:pt idx="5881">
                        <c:v>558.1</c:v>
                      </c:pt>
                      <c:pt idx="5882">
                        <c:v>558.30000000000007</c:v>
                      </c:pt>
                      <c:pt idx="5883">
                        <c:v>558.4</c:v>
                      </c:pt>
                      <c:pt idx="5884">
                        <c:v>558.6</c:v>
                      </c:pt>
                      <c:pt idx="5885">
                        <c:v>558.80000000000007</c:v>
                      </c:pt>
                      <c:pt idx="5886">
                        <c:v>559.00000000000011</c:v>
                      </c:pt>
                      <c:pt idx="5887">
                        <c:v>559.1</c:v>
                      </c:pt>
                      <c:pt idx="5888">
                        <c:v>559.30000000000007</c:v>
                      </c:pt>
                      <c:pt idx="5889">
                        <c:v>559.50000000000011</c:v>
                      </c:pt>
                      <c:pt idx="5890">
                        <c:v>559.6</c:v>
                      </c:pt>
                      <c:pt idx="5891">
                        <c:v>559.80000000000007</c:v>
                      </c:pt>
                      <c:pt idx="5892">
                        <c:v>560.00000000000011</c:v>
                      </c:pt>
                      <c:pt idx="5893">
                        <c:v>560.1</c:v>
                      </c:pt>
                      <c:pt idx="5894">
                        <c:v>560.30000000000007</c:v>
                      </c:pt>
                      <c:pt idx="5895">
                        <c:v>560.50000000000011</c:v>
                      </c:pt>
                      <c:pt idx="5896">
                        <c:v>560.6</c:v>
                      </c:pt>
                      <c:pt idx="5897">
                        <c:v>560.80000000000007</c:v>
                      </c:pt>
                      <c:pt idx="5898">
                        <c:v>561.00000000000011</c:v>
                      </c:pt>
                      <c:pt idx="5899">
                        <c:v>561.1</c:v>
                      </c:pt>
                      <c:pt idx="5900">
                        <c:v>561.30000000000007</c:v>
                      </c:pt>
                      <c:pt idx="5901">
                        <c:v>561.50000000000011</c:v>
                      </c:pt>
                      <c:pt idx="5902">
                        <c:v>561.69999999999993</c:v>
                      </c:pt>
                      <c:pt idx="5903">
                        <c:v>561.80000000000007</c:v>
                      </c:pt>
                      <c:pt idx="5904">
                        <c:v>562.00000000000011</c:v>
                      </c:pt>
                      <c:pt idx="5905">
                        <c:v>562.19999999999993</c:v>
                      </c:pt>
                      <c:pt idx="5906">
                        <c:v>562.30000000000007</c:v>
                      </c:pt>
                      <c:pt idx="5907">
                        <c:v>562.50000000000011</c:v>
                      </c:pt>
                      <c:pt idx="5908">
                        <c:v>562.69999999999993</c:v>
                      </c:pt>
                      <c:pt idx="5909">
                        <c:v>562.80000000000007</c:v>
                      </c:pt>
                      <c:pt idx="5910">
                        <c:v>563.00000000000011</c:v>
                      </c:pt>
                      <c:pt idx="5911">
                        <c:v>563.19999999999993</c:v>
                      </c:pt>
                      <c:pt idx="5912">
                        <c:v>563.30000000000007</c:v>
                      </c:pt>
                      <c:pt idx="5913">
                        <c:v>563.50000000000011</c:v>
                      </c:pt>
                      <c:pt idx="5914">
                        <c:v>563.69999999999993</c:v>
                      </c:pt>
                      <c:pt idx="5915">
                        <c:v>563.9</c:v>
                      </c:pt>
                      <c:pt idx="5916">
                        <c:v>564.1</c:v>
                      </c:pt>
                      <c:pt idx="5917">
                        <c:v>564.30000000000007</c:v>
                      </c:pt>
                      <c:pt idx="5918">
                        <c:v>564.50000000000011</c:v>
                      </c:pt>
                      <c:pt idx="5919">
                        <c:v>564.6</c:v>
                      </c:pt>
                      <c:pt idx="5920">
                        <c:v>564.80000000000007</c:v>
                      </c:pt>
                      <c:pt idx="5921">
                        <c:v>565.00000000000011</c:v>
                      </c:pt>
                      <c:pt idx="5922">
                        <c:v>565.19999999999993</c:v>
                      </c:pt>
                      <c:pt idx="5923">
                        <c:v>565.4</c:v>
                      </c:pt>
                      <c:pt idx="5924">
                        <c:v>565.6</c:v>
                      </c:pt>
                      <c:pt idx="5925">
                        <c:v>565.80000000000007</c:v>
                      </c:pt>
                      <c:pt idx="5926">
                        <c:v>566.00000000000011</c:v>
                      </c:pt>
                      <c:pt idx="5927">
                        <c:v>566.1</c:v>
                      </c:pt>
                      <c:pt idx="5928">
                        <c:v>566.30000000000007</c:v>
                      </c:pt>
                      <c:pt idx="5929">
                        <c:v>566.50000000000011</c:v>
                      </c:pt>
                      <c:pt idx="5930">
                        <c:v>566.69999999999993</c:v>
                      </c:pt>
                      <c:pt idx="5931">
                        <c:v>566.9</c:v>
                      </c:pt>
                      <c:pt idx="5932">
                        <c:v>567.1</c:v>
                      </c:pt>
                      <c:pt idx="5933">
                        <c:v>567.30000000000007</c:v>
                      </c:pt>
                      <c:pt idx="5934">
                        <c:v>567.50000000000011</c:v>
                      </c:pt>
                      <c:pt idx="5935">
                        <c:v>567.6</c:v>
                      </c:pt>
                      <c:pt idx="5936">
                        <c:v>567.80000000000007</c:v>
                      </c:pt>
                      <c:pt idx="5937">
                        <c:v>568.00000000000011</c:v>
                      </c:pt>
                      <c:pt idx="5938">
                        <c:v>568.19999999999993</c:v>
                      </c:pt>
                      <c:pt idx="5939">
                        <c:v>568.4</c:v>
                      </c:pt>
                      <c:pt idx="5940">
                        <c:v>568.6</c:v>
                      </c:pt>
                      <c:pt idx="5941">
                        <c:v>568.80000000000007</c:v>
                      </c:pt>
                      <c:pt idx="5942">
                        <c:v>568.9</c:v>
                      </c:pt>
                      <c:pt idx="5943">
                        <c:v>569.1</c:v>
                      </c:pt>
                      <c:pt idx="5944">
                        <c:v>569.30000000000007</c:v>
                      </c:pt>
                      <c:pt idx="5945">
                        <c:v>569.50000000000011</c:v>
                      </c:pt>
                      <c:pt idx="5946">
                        <c:v>569.69999999999993</c:v>
                      </c:pt>
                      <c:pt idx="5947">
                        <c:v>569.9</c:v>
                      </c:pt>
                      <c:pt idx="5948">
                        <c:v>570.1</c:v>
                      </c:pt>
                      <c:pt idx="5949">
                        <c:v>570.30000000000007</c:v>
                      </c:pt>
                      <c:pt idx="5950">
                        <c:v>570.4</c:v>
                      </c:pt>
                      <c:pt idx="5951">
                        <c:v>570.6</c:v>
                      </c:pt>
                      <c:pt idx="5952">
                        <c:v>570.80000000000007</c:v>
                      </c:pt>
                      <c:pt idx="5953">
                        <c:v>571.00000000000011</c:v>
                      </c:pt>
                      <c:pt idx="5954">
                        <c:v>571.19999999999993</c:v>
                      </c:pt>
                      <c:pt idx="5955">
                        <c:v>571.4</c:v>
                      </c:pt>
                      <c:pt idx="5956">
                        <c:v>571.50000000000011</c:v>
                      </c:pt>
                      <c:pt idx="5957">
                        <c:v>571.69999999999993</c:v>
                      </c:pt>
                      <c:pt idx="5958">
                        <c:v>571.9</c:v>
                      </c:pt>
                      <c:pt idx="5959">
                        <c:v>572.1</c:v>
                      </c:pt>
                      <c:pt idx="5960">
                        <c:v>572.30000000000007</c:v>
                      </c:pt>
                      <c:pt idx="5961">
                        <c:v>572.50000000000011</c:v>
                      </c:pt>
                      <c:pt idx="5962">
                        <c:v>572.6</c:v>
                      </c:pt>
                      <c:pt idx="5963">
                        <c:v>572.80000000000007</c:v>
                      </c:pt>
                      <c:pt idx="5964">
                        <c:v>573.00000000000011</c:v>
                      </c:pt>
                      <c:pt idx="5965">
                        <c:v>573.19999999999993</c:v>
                      </c:pt>
                      <c:pt idx="5966">
                        <c:v>573.4</c:v>
                      </c:pt>
                      <c:pt idx="5967">
                        <c:v>573.50000000000011</c:v>
                      </c:pt>
                      <c:pt idx="5968">
                        <c:v>573.69999999999993</c:v>
                      </c:pt>
                      <c:pt idx="5969">
                        <c:v>573.9</c:v>
                      </c:pt>
                      <c:pt idx="5970">
                        <c:v>574.1</c:v>
                      </c:pt>
                      <c:pt idx="5971">
                        <c:v>574.30000000000007</c:v>
                      </c:pt>
                      <c:pt idx="5972">
                        <c:v>574.50000000000011</c:v>
                      </c:pt>
                      <c:pt idx="5973">
                        <c:v>574.6</c:v>
                      </c:pt>
                      <c:pt idx="5974">
                        <c:v>574.80000000000007</c:v>
                      </c:pt>
                      <c:pt idx="5975">
                        <c:v>575.00000000000011</c:v>
                      </c:pt>
                      <c:pt idx="5976">
                        <c:v>575.19999999999993</c:v>
                      </c:pt>
                      <c:pt idx="5977">
                        <c:v>575.4</c:v>
                      </c:pt>
                      <c:pt idx="5978">
                        <c:v>575.50000000000011</c:v>
                      </c:pt>
                      <c:pt idx="5979">
                        <c:v>575.69999999999993</c:v>
                      </c:pt>
                      <c:pt idx="5980">
                        <c:v>575.9</c:v>
                      </c:pt>
                      <c:pt idx="5981">
                        <c:v>576.1</c:v>
                      </c:pt>
                      <c:pt idx="5982">
                        <c:v>576.30000000000007</c:v>
                      </c:pt>
                      <c:pt idx="5983">
                        <c:v>576.50000000000011</c:v>
                      </c:pt>
                      <c:pt idx="5984">
                        <c:v>576.6</c:v>
                      </c:pt>
                      <c:pt idx="5985">
                        <c:v>576.80000000000007</c:v>
                      </c:pt>
                      <c:pt idx="5986">
                        <c:v>577.00000000000011</c:v>
                      </c:pt>
                      <c:pt idx="5987">
                        <c:v>577.19999999999993</c:v>
                      </c:pt>
                      <c:pt idx="5988">
                        <c:v>577.4</c:v>
                      </c:pt>
                      <c:pt idx="5989">
                        <c:v>577.50000000000011</c:v>
                      </c:pt>
                      <c:pt idx="5990">
                        <c:v>577.69999999999993</c:v>
                      </c:pt>
                      <c:pt idx="5991">
                        <c:v>577.9</c:v>
                      </c:pt>
                      <c:pt idx="5992">
                        <c:v>578.00000000000011</c:v>
                      </c:pt>
                      <c:pt idx="5993">
                        <c:v>578.1</c:v>
                      </c:pt>
                      <c:pt idx="5994">
                        <c:v>578.30000000000007</c:v>
                      </c:pt>
                      <c:pt idx="5995">
                        <c:v>578.4</c:v>
                      </c:pt>
                      <c:pt idx="5996">
                        <c:v>578.50000000000011</c:v>
                      </c:pt>
                      <c:pt idx="5997">
                        <c:v>578.69999999999993</c:v>
                      </c:pt>
                      <c:pt idx="5998">
                        <c:v>578.80000000000007</c:v>
                      </c:pt>
                      <c:pt idx="5999">
                        <c:v>578.9</c:v>
                      </c:pt>
                      <c:pt idx="6000">
                        <c:v>579.1</c:v>
                      </c:pt>
                      <c:pt idx="6001">
                        <c:v>579.19999999999993</c:v>
                      </c:pt>
                      <c:pt idx="6002">
                        <c:v>579.30000000000007</c:v>
                      </c:pt>
                      <c:pt idx="6003">
                        <c:v>579.50000000000011</c:v>
                      </c:pt>
                      <c:pt idx="6004">
                        <c:v>579.6</c:v>
                      </c:pt>
                      <c:pt idx="6005">
                        <c:v>579.69999999999993</c:v>
                      </c:pt>
                      <c:pt idx="6006">
                        <c:v>579.80000000000007</c:v>
                      </c:pt>
                      <c:pt idx="6007">
                        <c:v>580.00000000000011</c:v>
                      </c:pt>
                      <c:pt idx="6008">
                        <c:v>580.1</c:v>
                      </c:pt>
                      <c:pt idx="6009">
                        <c:v>580.19999999999993</c:v>
                      </c:pt>
                      <c:pt idx="6010">
                        <c:v>580.4</c:v>
                      </c:pt>
                      <c:pt idx="6011">
                        <c:v>580.50000000000011</c:v>
                      </c:pt>
                      <c:pt idx="6012">
                        <c:v>580.6</c:v>
                      </c:pt>
                      <c:pt idx="6013">
                        <c:v>580.80000000000007</c:v>
                      </c:pt>
                      <c:pt idx="6014">
                        <c:v>580.9</c:v>
                      </c:pt>
                      <c:pt idx="6015">
                        <c:v>581.00000000000011</c:v>
                      </c:pt>
                      <c:pt idx="6016">
                        <c:v>581.19999999999993</c:v>
                      </c:pt>
                      <c:pt idx="6017">
                        <c:v>581.30000000000007</c:v>
                      </c:pt>
                      <c:pt idx="6018">
                        <c:v>581.4</c:v>
                      </c:pt>
                      <c:pt idx="6019">
                        <c:v>581.6</c:v>
                      </c:pt>
                      <c:pt idx="6020">
                        <c:v>581.69999999999993</c:v>
                      </c:pt>
                      <c:pt idx="6021">
                        <c:v>581.80000000000007</c:v>
                      </c:pt>
                      <c:pt idx="6022">
                        <c:v>581.9</c:v>
                      </c:pt>
                      <c:pt idx="6023">
                        <c:v>582.1</c:v>
                      </c:pt>
                      <c:pt idx="6024">
                        <c:v>582.19999999999993</c:v>
                      </c:pt>
                      <c:pt idx="6025">
                        <c:v>582.30000000000007</c:v>
                      </c:pt>
                      <c:pt idx="6026">
                        <c:v>582.50000000000011</c:v>
                      </c:pt>
                      <c:pt idx="6027">
                        <c:v>582.6</c:v>
                      </c:pt>
                      <c:pt idx="6028">
                        <c:v>582.69999999999993</c:v>
                      </c:pt>
                      <c:pt idx="6029">
                        <c:v>582.9</c:v>
                      </c:pt>
                      <c:pt idx="6030">
                        <c:v>583.00000000000011</c:v>
                      </c:pt>
                      <c:pt idx="6031">
                        <c:v>583.1</c:v>
                      </c:pt>
                      <c:pt idx="6032">
                        <c:v>583.30000000000007</c:v>
                      </c:pt>
                      <c:pt idx="6033">
                        <c:v>583.4</c:v>
                      </c:pt>
                      <c:pt idx="6034">
                        <c:v>583.50000000000011</c:v>
                      </c:pt>
                      <c:pt idx="6035">
                        <c:v>583.6</c:v>
                      </c:pt>
                      <c:pt idx="6036">
                        <c:v>583.80000000000007</c:v>
                      </c:pt>
                      <c:pt idx="6037">
                        <c:v>583.9</c:v>
                      </c:pt>
                      <c:pt idx="6038">
                        <c:v>584.00000000000011</c:v>
                      </c:pt>
                      <c:pt idx="6039">
                        <c:v>584.19999999999993</c:v>
                      </c:pt>
                      <c:pt idx="6040">
                        <c:v>584.30000000000007</c:v>
                      </c:pt>
                      <c:pt idx="6041">
                        <c:v>584.4</c:v>
                      </c:pt>
                      <c:pt idx="6042">
                        <c:v>584.6</c:v>
                      </c:pt>
                      <c:pt idx="6043">
                        <c:v>584.69999999999993</c:v>
                      </c:pt>
                      <c:pt idx="6044">
                        <c:v>584.80000000000007</c:v>
                      </c:pt>
                      <c:pt idx="6045">
                        <c:v>585.00000000000011</c:v>
                      </c:pt>
                      <c:pt idx="6046">
                        <c:v>585.1</c:v>
                      </c:pt>
                      <c:pt idx="6047">
                        <c:v>585.19999999999993</c:v>
                      </c:pt>
                      <c:pt idx="6048">
                        <c:v>585.30000000000007</c:v>
                      </c:pt>
                      <c:pt idx="6049">
                        <c:v>585.4</c:v>
                      </c:pt>
                      <c:pt idx="6050">
                        <c:v>585.6</c:v>
                      </c:pt>
                      <c:pt idx="6051">
                        <c:v>585.69999999999993</c:v>
                      </c:pt>
                      <c:pt idx="6052">
                        <c:v>585.80000000000007</c:v>
                      </c:pt>
                      <c:pt idx="6053">
                        <c:v>585.9</c:v>
                      </c:pt>
                      <c:pt idx="6054">
                        <c:v>586.00000000000011</c:v>
                      </c:pt>
                      <c:pt idx="6055">
                        <c:v>586.19999999999993</c:v>
                      </c:pt>
                      <c:pt idx="6056">
                        <c:v>586.30000000000007</c:v>
                      </c:pt>
                      <c:pt idx="6057">
                        <c:v>586.4</c:v>
                      </c:pt>
                      <c:pt idx="6058">
                        <c:v>586.50000000000011</c:v>
                      </c:pt>
                      <c:pt idx="6059">
                        <c:v>586.6</c:v>
                      </c:pt>
                      <c:pt idx="6060">
                        <c:v>586.80000000000007</c:v>
                      </c:pt>
                      <c:pt idx="6061">
                        <c:v>586.9</c:v>
                      </c:pt>
                      <c:pt idx="6062">
                        <c:v>587.00000000000011</c:v>
                      </c:pt>
                      <c:pt idx="6063">
                        <c:v>587.1</c:v>
                      </c:pt>
                      <c:pt idx="6064">
                        <c:v>587.19999999999993</c:v>
                      </c:pt>
                      <c:pt idx="6065">
                        <c:v>587.30000000000007</c:v>
                      </c:pt>
                      <c:pt idx="6066">
                        <c:v>587.50000000000011</c:v>
                      </c:pt>
                      <c:pt idx="6067">
                        <c:v>587.6</c:v>
                      </c:pt>
                      <c:pt idx="6068">
                        <c:v>587.69999999999993</c:v>
                      </c:pt>
                      <c:pt idx="6069">
                        <c:v>587.80000000000007</c:v>
                      </c:pt>
                      <c:pt idx="6070">
                        <c:v>587.9</c:v>
                      </c:pt>
                      <c:pt idx="6071">
                        <c:v>588.1</c:v>
                      </c:pt>
                      <c:pt idx="6072">
                        <c:v>588.19999999999993</c:v>
                      </c:pt>
                      <c:pt idx="6073">
                        <c:v>588.30000000000007</c:v>
                      </c:pt>
                      <c:pt idx="6074">
                        <c:v>588.4</c:v>
                      </c:pt>
                      <c:pt idx="6075">
                        <c:v>588.50000000000011</c:v>
                      </c:pt>
                      <c:pt idx="6076">
                        <c:v>588.69999999999993</c:v>
                      </c:pt>
                      <c:pt idx="6077">
                        <c:v>588.80000000000007</c:v>
                      </c:pt>
                      <c:pt idx="6078">
                        <c:v>588.9</c:v>
                      </c:pt>
                      <c:pt idx="6079">
                        <c:v>589.00000000000011</c:v>
                      </c:pt>
                      <c:pt idx="6080">
                        <c:v>589.1</c:v>
                      </c:pt>
                      <c:pt idx="6081">
                        <c:v>589.30000000000007</c:v>
                      </c:pt>
                      <c:pt idx="6082">
                        <c:v>589.4</c:v>
                      </c:pt>
                      <c:pt idx="6083">
                        <c:v>589.50000000000011</c:v>
                      </c:pt>
                      <c:pt idx="6084">
                        <c:v>589.6</c:v>
                      </c:pt>
                      <c:pt idx="6085">
                        <c:v>589.69999999999993</c:v>
                      </c:pt>
                      <c:pt idx="6086">
                        <c:v>589.9</c:v>
                      </c:pt>
                      <c:pt idx="6087">
                        <c:v>590.00000000000011</c:v>
                      </c:pt>
                      <c:pt idx="6088">
                        <c:v>590.1</c:v>
                      </c:pt>
                      <c:pt idx="6089">
                        <c:v>590.19999999999993</c:v>
                      </c:pt>
                      <c:pt idx="6090">
                        <c:v>590.30000000000007</c:v>
                      </c:pt>
                      <c:pt idx="6091">
                        <c:v>590.50000000000011</c:v>
                      </c:pt>
                      <c:pt idx="6092">
                        <c:v>590.6</c:v>
                      </c:pt>
                      <c:pt idx="6093">
                        <c:v>590.69999999999993</c:v>
                      </c:pt>
                      <c:pt idx="6094">
                        <c:v>590.80000000000007</c:v>
                      </c:pt>
                      <c:pt idx="6095">
                        <c:v>590.9</c:v>
                      </c:pt>
                      <c:pt idx="6096">
                        <c:v>591.1</c:v>
                      </c:pt>
                      <c:pt idx="6097">
                        <c:v>591.19999999999993</c:v>
                      </c:pt>
                      <c:pt idx="6098">
                        <c:v>591.30000000000007</c:v>
                      </c:pt>
                      <c:pt idx="6099">
                        <c:v>591.4</c:v>
                      </c:pt>
                      <c:pt idx="6100">
                        <c:v>591.50000000000011</c:v>
                      </c:pt>
                      <c:pt idx="6101">
                        <c:v>591.6</c:v>
                      </c:pt>
                      <c:pt idx="6102">
                        <c:v>591.80000000000007</c:v>
                      </c:pt>
                      <c:pt idx="6103">
                        <c:v>591.9</c:v>
                      </c:pt>
                      <c:pt idx="6104">
                        <c:v>592.00000000000011</c:v>
                      </c:pt>
                      <c:pt idx="6105">
                        <c:v>592.1</c:v>
                      </c:pt>
                      <c:pt idx="6106">
                        <c:v>592.19999999999993</c:v>
                      </c:pt>
                      <c:pt idx="6107">
                        <c:v>592.30000000000007</c:v>
                      </c:pt>
                      <c:pt idx="6108">
                        <c:v>592.4</c:v>
                      </c:pt>
                      <c:pt idx="6109">
                        <c:v>592.50000000000011</c:v>
                      </c:pt>
                      <c:pt idx="6110">
                        <c:v>592.50000000000011</c:v>
                      </c:pt>
                      <c:pt idx="6111">
                        <c:v>592.6</c:v>
                      </c:pt>
                      <c:pt idx="6112">
                        <c:v>592.69999999999993</c:v>
                      </c:pt>
                      <c:pt idx="6113">
                        <c:v>592.80000000000007</c:v>
                      </c:pt>
                      <c:pt idx="6114">
                        <c:v>592.80000000000007</c:v>
                      </c:pt>
                      <c:pt idx="6115">
                        <c:v>592.9</c:v>
                      </c:pt>
                      <c:pt idx="6116">
                        <c:v>593.00000000000011</c:v>
                      </c:pt>
                      <c:pt idx="6117">
                        <c:v>593.1</c:v>
                      </c:pt>
                      <c:pt idx="6118">
                        <c:v>593.1</c:v>
                      </c:pt>
                      <c:pt idx="6119">
                        <c:v>593.19999999999993</c:v>
                      </c:pt>
                      <c:pt idx="6120">
                        <c:v>593.30000000000007</c:v>
                      </c:pt>
                      <c:pt idx="6121">
                        <c:v>593.30000000000007</c:v>
                      </c:pt>
                      <c:pt idx="6122">
                        <c:v>593.4</c:v>
                      </c:pt>
                      <c:pt idx="6123">
                        <c:v>593.50000000000011</c:v>
                      </c:pt>
                      <c:pt idx="6124">
                        <c:v>593.6</c:v>
                      </c:pt>
                      <c:pt idx="6125">
                        <c:v>593.6</c:v>
                      </c:pt>
                      <c:pt idx="6126">
                        <c:v>593.69999999999993</c:v>
                      </c:pt>
                      <c:pt idx="6127">
                        <c:v>593.80000000000007</c:v>
                      </c:pt>
                      <c:pt idx="6128">
                        <c:v>593.9</c:v>
                      </c:pt>
                      <c:pt idx="6129">
                        <c:v>593.9</c:v>
                      </c:pt>
                      <c:pt idx="6130">
                        <c:v>594.00000000000011</c:v>
                      </c:pt>
                      <c:pt idx="6131">
                        <c:v>594.1</c:v>
                      </c:pt>
                      <c:pt idx="6132">
                        <c:v>594.1</c:v>
                      </c:pt>
                      <c:pt idx="6133">
                        <c:v>594.19999999999993</c:v>
                      </c:pt>
                      <c:pt idx="6134">
                        <c:v>594.30000000000007</c:v>
                      </c:pt>
                      <c:pt idx="6135">
                        <c:v>594.4</c:v>
                      </c:pt>
                      <c:pt idx="6136">
                        <c:v>594.4</c:v>
                      </c:pt>
                      <c:pt idx="6137">
                        <c:v>594.50000000000011</c:v>
                      </c:pt>
                      <c:pt idx="6138">
                        <c:v>594.6</c:v>
                      </c:pt>
                      <c:pt idx="6139">
                        <c:v>594.69999999999993</c:v>
                      </c:pt>
                      <c:pt idx="6140">
                        <c:v>594.69999999999993</c:v>
                      </c:pt>
                      <c:pt idx="6141">
                        <c:v>594.80000000000007</c:v>
                      </c:pt>
                      <c:pt idx="6142">
                        <c:v>594.9</c:v>
                      </c:pt>
                      <c:pt idx="6143">
                        <c:v>595.00000000000011</c:v>
                      </c:pt>
                      <c:pt idx="6144">
                        <c:v>595.00000000000011</c:v>
                      </c:pt>
                      <c:pt idx="6145">
                        <c:v>595.1</c:v>
                      </c:pt>
                      <c:pt idx="6146">
                        <c:v>595.19999999999993</c:v>
                      </c:pt>
                      <c:pt idx="6147">
                        <c:v>595.19999999999993</c:v>
                      </c:pt>
                      <c:pt idx="6148">
                        <c:v>595.30000000000007</c:v>
                      </c:pt>
                      <c:pt idx="6149">
                        <c:v>595.4</c:v>
                      </c:pt>
                      <c:pt idx="6150">
                        <c:v>595.50000000000011</c:v>
                      </c:pt>
                      <c:pt idx="6151">
                        <c:v>595.50000000000011</c:v>
                      </c:pt>
                      <c:pt idx="6152">
                        <c:v>595.6</c:v>
                      </c:pt>
                      <c:pt idx="6153">
                        <c:v>595.69999999999993</c:v>
                      </c:pt>
                      <c:pt idx="6154">
                        <c:v>595.80000000000007</c:v>
                      </c:pt>
                      <c:pt idx="6155">
                        <c:v>595.80000000000007</c:v>
                      </c:pt>
                      <c:pt idx="6156">
                        <c:v>595.9</c:v>
                      </c:pt>
                      <c:pt idx="6157">
                        <c:v>596.00000000000011</c:v>
                      </c:pt>
                      <c:pt idx="6158">
                        <c:v>596.00000000000011</c:v>
                      </c:pt>
                      <c:pt idx="6159">
                        <c:v>596.1</c:v>
                      </c:pt>
                      <c:pt idx="6160">
                        <c:v>596.19999999999993</c:v>
                      </c:pt>
                      <c:pt idx="6161">
                        <c:v>596.30000000000007</c:v>
                      </c:pt>
                      <c:pt idx="6162">
                        <c:v>596.30000000000007</c:v>
                      </c:pt>
                      <c:pt idx="6163">
                        <c:v>596.4</c:v>
                      </c:pt>
                      <c:pt idx="6164">
                        <c:v>596.50000000000011</c:v>
                      </c:pt>
                      <c:pt idx="6165">
                        <c:v>596.6</c:v>
                      </c:pt>
                      <c:pt idx="6166">
                        <c:v>596.6</c:v>
                      </c:pt>
                      <c:pt idx="6167">
                        <c:v>596.69999999999993</c:v>
                      </c:pt>
                      <c:pt idx="6168">
                        <c:v>596.80000000000007</c:v>
                      </c:pt>
                      <c:pt idx="6169">
                        <c:v>596.9</c:v>
                      </c:pt>
                      <c:pt idx="6170">
                        <c:v>596.9</c:v>
                      </c:pt>
                      <c:pt idx="6171">
                        <c:v>597.00000000000011</c:v>
                      </c:pt>
                      <c:pt idx="6172">
                        <c:v>597.1</c:v>
                      </c:pt>
                      <c:pt idx="6173">
                        <c:v>597.1</c:v>
                      </c:pt>
                      <c:pt idx="6174">
                        <c:v>597.19999999999993</c:v>
                      </c:pt>
                      <c:pt idx="6175">
                        <c:v>597.30000000000007</c:v>
                      </c:pt>
                      <c:pt idx="6176">
                        <c:v>597.4</c:v>
                      </c:pt>
                      <c:pt idx="6177">
                        <c:v>597.4</c:v>
                      </c:pt>
                      <c:pt idx="6178">
                        <c:v>597.50000000000011</c:v>
                      </c:pt>
                      <c:pt idx="6179">
                        <c:v>597.6</c:v>
                      </c:pt>
                      <c:pt idx="6180">
                        <c:v>597.69999999999993</c:v>
                      </c:pt>
                      <c:pt idx="6181">
                        <c:v>597.69999999999993</c:v>
                      </c:pt>
                      <c:pt idx="6182">
                        <c:v>597.80000000000007</c:v>
                      </c:pt>
                      <c:pt idx="6183">
                        <c:v>597.9</c:v>
                      </c:pt>
                      <c:pt idx="6184">
                        <c:v>597.9</c:v>
                      </c:pt>
                      <c:pt idx="6185">
                        <c:v>598.00000000000011</c:v>
                      </c:pt>
                      <c:pt idx="6186">
                        <c:v>598.1</c:v>
                      </c:pt>
                      <c:pt idx="6187">
                        <c:v>598.19999999999993</c:v>
                      </c:pt>
                      <c:pt idx="6188">
                        <c:v>598.19999999999993</c:v>
                      </c:pt>
                      <c:pt idx="6189">
                        <c:v>598.30000000000007</c:v>
                      </c:pt>
                      <c:pt idx="6190">
                        <c:v>598.4</c:v>
                      </c:pt>
                      <c:pt idx="6191">
                        <c:v>598.50000000000011</c:v>
                      </c:pt>
                      <c:pt idx="6192">
                        <c:v>598.50000000000011</c:v>
                      </c:pt>
                      <c:pt idx="6193">
                        <c:v>598.6</c:v>
                      </c:pt>
                      <c:pt idx="6194">
                        <c:v>598.69999999999993</c:v>
                      </c:pt>
                      <c:pt idx="6195">
                        <c:v>598.80000000000007</c:v>
                      </c:pt>
                      <c:pt idx="6196">
                        <c:v>598.80000000000007</c:v>
                      </c:pt>
                      <c:pt idx="6197">
                        <c:v>598.9</c:v>
                      </c:pt>
                      <c:pt idx="6198">
                        <c:v>599.00000000000011</c:v>
                      </c:pt>
                      <c:pt idx="6199">
                        <c:v>599.00000000000011</c:v>
                      </c:pt>
                      <c:pt idx="6200">
                        <c:v>599.1</c:v>
                      </c:pt>
                      <c:pt idx="6201">
                        <c:v>599.19999999999993</c:v>
                      </c:pt>
                      <c:pt idx="6202">
                        <c:v>599.30000000000007</c:v>
                      </c:pt>
                      <c:pt idx="6203">
                        <c:v>599.30000000000007</c:v>
                      </c:pt>
                      <c:pt idx="6204">
                        <c:v>599.4</c:v>
                      </c:pt>
                      <c:pt idx="6205">
                        <c:v>599.50000000000011</c:v>
                      </c:pt>
                      <c:pt idx="6206">
                        <c:v>599.50000000000011</c:v>
                      </c:pt>
                      <c:pt idx="6207">
                        <c:v>599.50000000000011</c:v>
                      </c:pt>
                      <c:pt idx="6208">
                        <c:v>599.50000000000011</c:v>
                      </c:pt>
                      <c:pt idx="6209">
                        <c:v>599.50000000000011</c:v>
                      </c:pt>
                      <c:pt idx="6210">
                        <c:v>599.50000000000011</c:v>
                      </c:pt>
                      <c:pt idx="6211">
                        <c:v>599.50000000000011</c:v>
                      </c:pt>
                      <c:pt idx="6212">
                        <c:v>599.50000000000011</c:v>
                      </c:pt>
                      <c:pt idx="6213">
                        <c:v>599.50000000000011</c:v>
                      </c:pt>
                      <c:pt idx="6214">
                        <c:v>599.50000000000011</c:v>
                      </c:pt>
                      <c:pt idx="6215">
                        <c:v>599.50000000000011</c:v>
                      </c:pt>
                      <c:pt idx="6216">
                        <c:v>599.50000000000011</c:v>
                      </c:pt>
                      <c:pt idx="6217">
                        <c:v>599.6</c:v>
                      </c:pt>
                      <c:pt idx="6218">
                        <c:v>599.6</c:v>
                      </c:pt>
                      <c:pt idx="6219">
                        <c:v>599.6</c:v>
                      </c:pt>
                      <c:pt idx="6220">
                        <c:v>599.6</c:v>
                      </c:pt>
                      <c:pt idx="6221">
                        <c:v>599.6</c:v>
                      </c:pt>
                      <c:pt idx="6222">
                        <c:v>599.6</c:v>
                      </c:pt>
                      <c:pt idx="6223">
                        <c:v>599.6</c:v>
                      </c:pt>
                      <c:pt idx="6224">
                        <c:v>599.6</c:v>
                      </c:pt>
                      <c:pt idx="6225">
                        <c:v>599.6</c:v>
                      </c:pt>
                      <c:pt idx="6226">
                        <c:v>599.6</c:v>
                      </c:pt>
                      <c:pt idx="6227">
                        <c:v>599.6</c:v>
                      </c:pt>
                      <c:pt idx="6228">
                        <c:v>599.6</c:v>
                      </c:pt>
                      <c:pt idx="6229">
                        <c:v>599.6</c:v>
                      </c:pt>
                      <c:pt idx="6230">
                        <c:v>599.6</c:v>
                      </c:pt>
                      <c:pt idx="6231">
                        <c:v>599.6</c:v>
                      </c:pt>
                      <c:pt idx="6232">
                        <c:v>599.6</c:v>
                      </c:pt>
                      <c:pt idx="6233">
                        <c:v>599.6</c:v>
                      </c:pt>
                      <c:pt idx="6234">
                        <c:v>599.6</c:v>
                      </c:pt>
                      <c:pt idx="6235">
                        <c:v>599.6</c:v>
                      </c:pt>
                      <c:pt idx="6236">
                        <c:v>599.6</c:v>
                      </c:pt>
                      <c:pt idx="6237">
                        <c:v>599.6</c:v>
                      </c:pt>
                      <c:pt idx="6238">
                        <c:v>599.6</c:v>
                      </c:pt>
                      <c:pt idx="6239">
                        <c:v>599.6</c:v>
                      </c:pt>
                      <c:pt idx="6240">
                        <c:v>599.6</c:v>
                      </c:pt>
                      <c:pt idx="6241">
                        <c:v>599.6</c:v>
                      </c:pt>
                      <c:pt idx="6242">
                        <c:v>599.6</c:v>
                      </c:pt>
                      <c:pt idx="6243">
                        <c:v>599.6</c:v>
                      </c:pt>
                      <c:pt idx="6244">
                        <c:v>599.6</c:v>
                      </c:pt>
                      <c:pt idx="6245">
                        <c:v>599.6</c:v>
                      </c:pt>
                      <c:pt idx="6246">
                        <c:v>599.69999999999993</c:v>
                      </c:pt>
                      <c:pt idx="6247">
                        <c:v>599.69999999999993</c:v>
                      </c:pt>
                      <c:pt idx="6248">
                        <c:v>599.69999999999993</c:v>
                      </c:pt>
                      <c:pt idx="6249">
                        <c:v>599.69999999999993</c:v>
                      </c:pt>
                      <c:pt idx="6250">
                        <c:v>599.69999999999993</c:v>
                      </c:pt>
                      <c:pt idx="6251">
                        <c:v>599.69999999999993</c:v>
                      </c:pt>
                      <c:pt idx="6252">
                        <c:v>599.69999999999993</c:v>
                      </c:pt>
                      <c:pt idx="6253">
                        <c:v>599.69999999999993</c:v>
                      </c:pt>
                      <c:pt idx="6254">
                        <c:v>599.69999999999993</c:v>
                      </c:pt>
                      <c:pt idx="6255">
                        <c:v>599.69999999999993</c:v>
                      </c:pt>
                      <c:pt idx="6256">
                        <c:v>599.69999999999993</c:v>
                      </c:pt>
                      <c:pt idx="6257">
                        <c:v>599.69999999999993</c:v>
                      </c:pt>
                      <c:pt idx="6258">
                        <c:v>599.69999999999993</c:v>
                      </c:pt>
                      <c:pt idx="6259">
                        <c:v>599.69999999999993</c:v>
                      </c:pt>
                      <c:pt idx="6260">
                        <c:v>599.69999999999993</c:v>
                      </c:pt>
                      <c:pt idx="6261">
                        <c:v>599.69999999999993</c:v>
                      </c:pt>
                      <c:pt idx="6262">
                        <c:v>599.69999999999993</c:v>
                      </c:pt>
                      <c:pt idx="6263">
                        <c:v>599.69999999999993</c:v>
                      </c:pt>
                      <c:pt idx="6264">
                        <c:v>599.69999999999993</c:v>
                      </c:pt>
                      <c:pt idx="6265">
                        <c:v>599.69999999999993</c:v>
                      </c:pt>
                      <c:pt idx="6266">
                        <c:v>599.69999999999993</c:v>
                      </c:pt>
                      <c:pt idx="6267">
                        <c:v>599.69999999999993</c:v>
                      </c:pt>
                      <c:pt idx="6268">
                        <c:v>599.69999999999993</c:v>
                      </c:pt>
                      <c:pt idx="6269">
                        <c:v>599.69999999999993</c:v>
                      </c:pt>
                      <c:pt idx="6270">
                        <c:v>599.69999999999993</c:v>
                      </c:pt>
                      <c:pt idx="6271">
                        <c:v>599.69999999999993</c:v>
                      </c:pt>
                      <c:pt idx="6272">
                        <c:v>599.69999999999993</c:v>
                      </c:pt>
                      <c:pt idx="6273">
                        <c:v>599.69999999999993</c:v>
                      </c:pt>
                      <c:pt idx="6274">
                        <c:v>599.80000000000007</c:v>
                      </c:pt>
                      <c:pt idx="6275">
                        <c:v>599.80000000000007</c:v>
                      </c:pt>
                      <c:pt idx="6276">
                        <c:v>599.80000000000007</c:v>
                      </c:pt>
                      <c:pt idx="6277">
                        <c:v>599.80000000000007</c:v>
                      </c:pt>
                      <c:pt idx="6278">
                        <c:v>599.80000000000007</c:v>
                      </c:pt>
                      <c:pt idx="6279">
                        <c:v>599.80000000000007</c:v>
                      </c:pt>
                      <c:pt idx="6280">
                        <c:v>599.80000000000007</c:v>
                      </c:pt>
                      <c:pt idx="6281">
                        <c:v>599.80000000000007</c:v>
                      </c:pt>
                      <c:pt idx="6282">
                        <c:v>599.80000000000007</c:v>
                      </c:pt>
                      <c:pt idx="6283">
                        <c:v>599.80000000000007</c:v>
                      </c:pt>
                      <c:pt idx="6284">
                        <c:v>599.80000000000007</c:v>
                      </c:pt>
                      <c:pt idx="6285">
                        <c:v>599.80000000000007</c:v>
                      </c:pt>
                      <c:pt idx="6286">
                        <c:v>599.80000000000007</c:v>
                      </c:pt>
                      <c:pt idx="6287">
                        <c:v>599.80000000000007</c:v>
                      </c:pt>
                      <c:pt idx="6288">
                        <c:v>599.80000000000007</c:v>
                      </c:pt>
                      <c:pt idx="6289">
                        <c:v>599.80000000000007</c:v>
                      </c:pt>
                      <c:pt idx="6290">
                        <c:v>599.80000000000007</c:v>
                      </c:pt>
                      <c:pt idx="6291">
                        <c:v>599.80000000000007</c:v>
                      </c:pt>
                      <c:pt idx="6292">
                        <c:v>599.80000000000007</c:v>
                      </c:pt>
                      <c:pt idx="6293">
                        <c:v>599.80000000000007</c:v>
                      </c:pt>
                      <c:pt idx="6294">
                        <c:v>599.80000000000007</c:v>
                      </c:pt>
                      <c:pt idx="6295">
                        <c:v>599.80000000000007</c:v>
                      </c:pt>
                      <c:pt idx="6296">
                        <c:v>599.80000000000007</c:v>
                      </c:pt>
                      <c:pt idx="6297">
                        <c:v>599.80000000000007</c:v>
                      </c:pt>
                      <c:pt idx="6298">
                        <c:v>599.80000000000007</c:v>
                      </c:pt>
                      <c:pt idx="6299">
                        <c:v>599.80000000000007</c:v>
                      </c:pt>
                      <c:pt idx="6300">
                        <c:v>599.80000000000007</c:v>
                      </c:pt>
                      <c:pt idx="6301">
                        <c:v>599.80000000000007</c:v>
                      </c:pt>
                      <c:pt idx="6302">
                        <c:v>599.9</c:v>
                      </c:pt>
                      <c:pt idx="6303">
                        <c:v>599.9</c:v>
                      </c:pt>
                      <c:pt idx="6304">
                        <c:v>599.9</c:v>
                      </c:pt>
                      <c:pt idx="6305">
                        <c:v>599.9</c:v>
                      </c:pt>
                      <c:pt idx="6306">
                        <c:v>599.9</c:v>
                      </c:pt>
                      <c:pt idx="6307">
                        <c:v>599.9</c:v>
                      </c:pt>
                      <c:pt idx="6308">
                        <c:v>599.9</c:v>
                      </c:pt>
                      <c:pt idx="6309">
                        <c:v>599.9</c:v>
                      </c:pt>
                      <c:pt idx="6310">
                        <c:v>599.9</c:v>
                      </c:pt>
                      <c:pt idx="6311">
                        <c:v>599.9</c:v>
                      </c:pt>
                      <c:pt idx="6312">
                        <c:v>599.9</c:v>
                      </c:pt>
                      <c:pt idx="6313">
                        <c:v>599.9</c:v>
                      </c:pt>
                      <c:pt idx="6314">
                        <c:v>599.9</c:v>
                      </c:pt>
                      <c:pt idx="6315">
                        <c:v>599.9</c:v>
                      </c:pt>
                      <c:pt idx="6316">
                        <c:v>599.9</c:v>
                      </c:pt>
                      <c:pt idx="6317">
                        <c:v>599.9</c:v>
                      </c:pt>
                      <c:pt idx="6318">
                        <c:v>599.9</c:v>
                      </c:pt>
                      <c:pt idx="6319">
                        <c:v>599.9</c:v>
                      </c:pt>
                      <c:pt idx="6320">
                        <c:v>599.9</c:v>
                      </c:pt>
                      <c:pt idx="6321">
                        <c:v>599.9</c:v>
                      </c:pt>
                      <c:pt idx="6322">
                        <c:v>599.9</c:v>
                      </c:pt>
                      <c:pt idx="6323">
                        <c:v>599.9</c:v>
                      </c:pt>
                      <c:pt idx="6324">
                        <c:v>599.9</c:v>
                      </c:pt>
                      <c:pt idx="6325">
                        <c:v>599.9</c:v>
                      </c:pt>
                      <c:pt idx="6326">
                        <c:v>599.9</c:v>
                      </c:pt>
                      <c:pt idx="6327">
                        <c:v>599.9</c:v>
                      </c:pt>
                      <c:pt idx="6328">
                        <c:v>599.9</c:v>
                      </c:pt>
                      <c:pt idx="6329">
                        <c:v>599.9</c:v>
                      </c:pt>
                      <c:pt idx="6330">
                        <c:v>600.00000000000011</c:v>
                      </c:pt>
                      <c:pt idx="6331">
                        <c:v>600.00000000000011</c:v>
                      </c:pt>
                      <c:pt idx="6332">
                        <c:v>600.00000000000011</c:v>
                      </c:pt>
                      <c:pt idx="6333">
                        <c:v>600.00000000000011</c:v>
                      </c:pt>
                      <c:pt idx="6334">
                        <c:v>600.00000000000011</c:v>
                      </c:pt>
                      <c:pt idx="6335">
                        <c:v>600.00000000000011</c:v>
                      </c:pt>
                      <c:pt idx="6336">
                        <c:v>600.00000000000011</c:v>
                      </c:pt>
                      <c:pt idx="6337">
                        <c:v>600.00000000000011</c:v>
                      </c:pt>
                      <c:pt idx="6338">
                        <c:v>600.00000000000011</c:v>
                      </c:pt>
                      <c:pt idx="6339">
                        <c:v>600.00000000000011</c:v>
                      </c:pt>
                      <c:pt idx="6340">
                        <c:v>600.00000000000011</c:v>
                      </c:pt>
                      <c:pt idx="6341">
                        <c:v>600.00000000000011</c:v>
                      </c:pt>
                      <c:pt idx="6342">
                        <c:v>600.00000000000011</c:v>
                      </c:pt>
                      <c:pt idx="6343">
                        <c:v>600.00000000000011</c:v>
                      </c:pt>
                      <c:pt idx="6344">
                        <c:v>600.00000000000011</c:v>
                      </c:pt>
                      <c:pt idx="6345">
                        <c:v>600.00000000000011</c:v>
                      </c:pt>
                      <c:pt idx="6346">
                        <c:v>600.00000000000011</c:v>
                      </c:pt>
                      <c:pt idx="6347">
                        <c:v>600.00000000000011</c:v>
                      </c:pt>
                      <c:pt idx="6348">
                        <c:v>600.00000000000011</c:v>
                      </c:pt>
                      <c:pt idx="6349">
                        <c:v>600.00000000000011</c:v>
                      </c:pt>
                      <c:pt idx="6350">
                        <c:v>600.00000000000011</c:v>
                      </c:pt>
                      <c:pt idx="6351">
                        <c:v>600.00000000000011</c:v>
                      </c:pt>
                      <c:pt idx="6352">
                        <c:v>600.00000000000011</c:v>
                      </c:pt>
                      <c:pt idx="6353">
                        <c:v>600.00000000000011</c:v>
                      </c:pt>
                      <c:pt idx="6354">
                        <c:v>600.00000000000011</c:v>
                      </c:pt>
                      <c:pt idx="6355">
                        <c:v>600.00000000000011</c:v>
                      </c:pt>
                      <c:pt idx="6356">
                        <c:v>600.00000000000011</c:v>
                      </c:pt>
                      <c:pt idx="6357">
                        <c:v>600.00000000000011</c:v>
                      </c:pt>
                      <c:pt idx="6358">
                        <c:v>600.00000000000011</c:v>
                      </c:pt>
                      <c:pt idx="6359">
                        <c:v>600.1</c:v>
                      </c:pt>
                      <c:pt idx="6360">
                        <c:v>600.1</c:v>
                      </c:pt>
                      <c:pt idx="6361">
                        <c:v>600.1</c:v>
                      </c:pt>
                      <c:pt idx="6362">
                        <c:v>600.1</c:v>
                      </c:pt>
                      <c:pt idx="6363">
                        <c:v>600.1</c:v>
                      </c:pt>
                      <c:pt idx="6364">
                        <c:v>600.1</c:v>
                      </c:pt>
                      <c:pt idx="6365">
                        <c:v>600.1</c:v>
                      </c:pt>
                      <c:pt idx="6366">
                        <c:v>600.1</c:v>
                      </c:pt>
                      <c:pt idx="6367">
                        <c:v>600.1</c:v>
                      </c:pt>
                      <c:pt idx="6368">
                        <c:v>600.1</c:v>
                      </c:pt>
                      <c:pt idx="6369">
                        <c:v>600.1</c:v>
                      </c:pt>
                      <c:pt idx="6370">
                        <c:v>600.1</c:v>
                      </c:pt>
                      <c:pt idx="6371">
                        <c:v>600.1</c:v>
                      </c:pt>
                      <c:pt idx="6372">
                        <c:v>600.1</c:v>
                      </c:pt>
                      <c:pt idx="6373">
                        <c:v>600.1</c:v>
                      </c:pt>
                      <c:pt idx="6374">
                        <c:v>600.1</c:v>
                      </c:pt>
                      <c:pt idx="6375">
                        <c:v>600.1</c:v>
                      </c:pt>
                      <c:pt idx="6376">
                        <c:v>600.1</c:v>
                      </c:pt>
                      <c:pt idx="6377">
                        <c:v>600.1</c:v>
                      </c:pt>
                      <c:pt idx="6378">
                        <c:v>600.1</c:v>
                      </c:pt>
                      <c:pt idx="6379">
                        <c:v>600.1</c:v>
                      </c:pt>
                      <c:pt idx="6380">
                        <c:v>600.1</c:v>
                      </c:pt>
                      <c:pt idx="6381">
                        <c:v>600.1</c:v>
                      </c:pt>
                      <c:pt idx="6382">
                        <c:v>600.1</c:v>
                      </c:pt>
                      <c:pt idx="6383">
                        <c:v>600.1</c:v>
                      </c:pt>
                      <c:pt idx="6384">
                        <c:v>600.1</c:v>
                      </c:pt>
                      <c:pt idx="6385">
                        <c:v>600.1</c:v>
                      </c:pt>
                      <c:pt idx="6386">
                        <c:v>600.1</c:v>
                      </c:pt>
                      <c:pt idx="6387">
                        <c:v>600.19999999999993</c:v>
                      </c:pt>
                      <c:pt idx="6388">
                        <c:v>600.19999999999993</c:v>
                      </c:pt>
                      <c:pt idx="6389">
                        <c:v>600.19999999999993</c:v>
                      </c:pt>
                      <c:pt idx="6390">
                        <c:v>600.19999999999993</c:v>
                      </c:pt>
                      <c:pt idx="6391">
                        <c:v>600.19999999999993</c:v>
                      </c:pt>
                      <c:pt idx="6392">
                        <c:v>600.19999999999993</c:v>
                      </c:pt>
                      <c:pt idx="6393">
                        <c:v>600.19999999999993</c:v>
                      </c:pt>
                      <c:pt idx="6394">
                        <c:v>600.19999999999993</c:v>
                      </c:pt>
                      <c:pt idx="6395">
                        <c:v>600.19999999999993</c:v>
                      </c:pt>
                      <c:pt idx="6396">
                        <c:v>600.19999999999993</c:v>
                      </c:pt>
                      <c:pt idx="6397">
                        <c:v>600.19999999999993</c:v>
                      </c:pt>
                      <c:pt idx="6398">
                        <c:v>600.19999999999993</c:v>
                      </c:pt>
                      <c:pt idx="6399">
                        <c:v>600.19999999999993</c:v>
                      </c:pt>
                      <c:pt idx="6400">
                        <c:v>600.19999999999993</c:v>
                      </c:pt>
                      <c:pt idx="6401">
                        <c:v>600.19999999999993</c:v>
                      </c:pt>
                      <c:pt idx="6402">
                        <c:v>600.19999999999993</c:v>
                      </c:pt>
                      <c:pt idx="6403">
                        <c:v>600.19999999999993</c:v>
                      </c:pt>
                      <c:pt idx="6404">
                        <c:v>600.19999999999993</c:v>
                      </c:pt>
                      <c:pt idx="6405">
                        <c:v>600.19999999999993</c:v>
                      </c:pt>
                      <c:pt idx="6406">
                        <c:v>600.19999999999993</c:v>
                      </c:pt>
                      <c:pt idx="6407">
                        <c:v>600.19999999999993</c:v>
                      </c:pt>
                      <c:pt idx="6408">
                        <c:v>600.19999999999993</c:v>
                      </c:pt>
                      <c:pt idx="6409">
                        <c:v>600.19999999999993</c:v>
                      </c:pt>
                      <c:pt idx="6410">
                        <c:v>600.19999999999993</c:v>
                      </c:pt>
                      <c:pt idx="6411">
                        <c:v>600.19999999999993</c:v>
                      </c:pt>
                      <c:pt idx="6412">
                        <c:v>600.19999999999993</c:v>
                      </c:pt>
                      <c:pt idx="6413">
                        <c:v>600.19999999999993</c:v>
                      </c:pt>
                      <c:pt idx="6414">
                        <c:v>600.19999999999993</c:v>
                      </c:pt>
                      <c:pt idx="6415">
                        <c:v>600.30000000000007</c:v>
                      </c:pt>
                      <c:pt idx="6416">
                        <c:v>600.30000000000007</c:v>
                      </c:pt>
                      <c:pt idx="6417">
                        <c:v>600.30000000000007</c:v>
                      </c:pt>
                      <c:pt idx="6418">
                        <c:v>600.30000000000007</c:v>
                      </c:pt>
                      <c:pt idx="6419">
                        <c:v>600.30000000000007</c:v>
                      </c:pt>
                      <c:pt idx="6420">
                        <c:v>600.30000000000007</c:v>
                      </c:pt>
                      <c:pt idx="6421">
                        <c:v>600.30000000000007</c:v>
                      </c:pt>
                      <c:pt idx="6422">
                        <c:v>600.30000000000007</c:v>
                      </c:pt>
                      <c:pt idx="6423">
                        <c:v>600.30000000000007</c:v>
                      </c:pt>
                      <c:pt idx="6424">
                        <c:v>600.30000000000007</c:v>
                      </c:pt>
                      <c:pt idx="6425">
                        <c:v>600.30000000000007</c:v>
                      </c:pt>
                      <c:pt idx="6426">
                        <c:v>600.30000000000007</c:v>
                      </c:pt>
                      <c:pt idx="6427">
                        <c:v>600.30000000000007</c:v>
                      </c:pt>
                      <c:pt idx="6428">
                        <c:v>600.30000000000007</c:v>
                      </c:pt>
                      <c:pt idx="6429">
                        <c:v>600.30000000000007</c:v>
                      </c:pt>
                      <c:pt idx="6430">
                        <c:v>600.30000000000007</c:v>
                      </c:pt>
                      <c:pt idx="6431">
                        <c:v>600.30000000000007</c:v>
                      </c:pt>
                      <c:pt idx="6432">
                        <c:v>600.30000000000007</c:v>
                      </c:pt>
                      <c:pt idx="6433">
                        <c:v>600.30000000000007</c:v>
                      </c:pt>
                      <c:pt idx="6434">
                        <c:v>600.30000000000007</c:v>
                      </c:pt>
                      <c:pt idx="6435">
                        <c:v>600.30000000000007</c:v>
                      </c:pt>
                      <c:pt idx="6436">
                        <c:v>600.30000000000007</c:v>
                      </c:pt>
                      <c:pt idx="6437">
                        <c:v>600.30000000000007</c:v>
                      </c:pt>
                      <c:pt idx="6438">
                        <c:v>600.30000000000007</c:v>
                      </c:pt>
                      <c:pt idx="6439">
                        <c:v>600.30000000000007</c:v>
                      </c:pt>
                      <c:pt idx="6440">
                        <c:v>600.30000000000007</c:v>
                      </c:pt>
                      <c:pt idx="6441">
                        <c:v>600.30000000000007</c:v>
                      </c:pt>
                      <c:pt idx="6442">
                        <c:v>600.30000000000007</c:v>
                      </c:pt>
                      <c:pt idx="6443">
                        <c:v>600.4</c:v>
                      </c:pt>
                      <c:pt idx="6444">
                        <c:v>600.4</c:v>
                      </c:pt>
                      <c:pt idx="6445">
                        <c:v>600.4</c:v>
                      </c:pt>
                      <c:pt idx="6446">
                        <c:v>600.4</c:v>
                      </c:pt>
                      <c:pt idx="6447">
                        <c:v>600.4</c:v>
                      </c:pt>
                      <c:pt idx="6448">
                        <c:v>600.4</c:v>
                      </c:pt>
                      <c:pt idx="6449">
                        <c:v>600.4</c:v>
                      </c:pt>
                      <c:pt idx="6450">
                        <c:v>600.4</c:v>
                      </c:pt>
                      <c:pt idx="6451">
                        <c:v>600.4</c:v>
                      </c:pt>
                      <c:pt idx="6452">
                        <c:v>600.4</c:v>
                      </c:pt>
                      <c:pt idx="6453">
                        <c:v>600.4</c:v>
                      </c:pt>
                      <c:pt idx="6454">
                        <c:v>600.4</c:v>
                      </c:pt>
                      <c:pt idx="6455">
                        <c:v>600.4</c:v>
                      </c:pt>
                      <c:pt idx="6456">
                        <c:v>600.4</c:v>
                      </c:pt>
                      <c:pt idx="6457">
                        <c:v>600.4</c:v>
                      </c:pt>
                      <c:pt idx="6458">
                        <c:v>600.4</c:v>
                      </c:pt>
                      <c:pt idx="6459">
                        <c:v>600.4</c:v>
                      </c:pt>
                      <c:pt idx="6460">
                        <c:v>600.4</c:v>
                      </c:pt>
                      <c:pt idx="6461">
                        <c:v>600.4</c:v>
                      </c:pt>
                      <c:pt idx="6462">
                        <c:v>600.4</c:v>
                      </c:pt>
                      <c:pt idx="6463">
                        <c:v>600.4</c:v>
                      </c:pt>
                      <c:pt idx="6464">
                        <c:v>600.4</c:v>
                      </c:pt>
                      <c:pt idx="6465">
                        <c:v>600.4</c:v>
                      </c:pt>
                      <c:pt idx="6466">
                        <c:v>600.4</c:v>
                      </c:pt>
                      <c:pt idx="6467">
                        <c:v>600.4</c:v>
                      </c:pt>
                      <c:pt idx="6468">
                        <c:v>600.4</c:v>
                      </c:pt>
                      <c:pt idx="6469">
                        <c:v>600.4</c:v>
                      </c:pt>
                      <c:pt idx="6470">
                        <c:v>600.4</c:v>
                      </c:pt>
                      <c:pt idx="6471">
                        <c:v>600.4</c:v>
                      </c:pt>
                      <c:pt idx="6472">
                        <c:v>600.50000000000011</c:v>
                      </c:pt>
                      <c:pt idx="6473">
                        <c:v>600.50000000000011</c:v>
                      </c:pt>
                      <c:pt idx="6474">
                        <c:v>600.50000000000011</c:v>
                      </c:pt>
                      <c:pt idx="6475">
                        <c:v>600.50000000000011</c:v>
                      </c:pt>
                      <c:pt idx="6476">
                        <c:v>600.50000000000011</c:v>
                      </c:pt>
                      <c:pt idx="6477">
                        <c:v>600.50000000000011</c:v>
                      </c:pt>
                      <c:pt idx="6478">
                        <c:v>600.50000000000011</c:v>
                      </c:pt>
                      <c:pt idx="6479">
                        <c:v>600.50000000000011</c:v>
                      </c:pt>
                      <c:pt idx="6480">
                        <c:v>600.50000000000011</c:v>
                      </c:pt>
                      <c:pt idx="6481">
                        <c:v>600.50000000000011</c:v>
                      </c:pt>
                      <c:pt idx="6482">
                        <c:v>600.50000000000011</c:v>
                      </c:pt>
                      <c:pt idx="6483">
                        <c:v>600.50000000000011</c:v>
                      </c:pt>
                      <c:pt idx="6484">
                        <c:v>600.50000000000011</c:v>
                      </c:pt>
                      <c:pt idx="6485">
                        <c:v>600.50000000000011</c:v>
                      </c:pt>
                      <c:pt idx="6486">
                        <c:v>600.50000000000011</c:v>
                      </c:pt>
                      <c:pt idx="6487">
                        <c:v>600.50000000000011</c:v>
                      </c:pt>
                      <c:pt idx="6488">
                        <c:v>600.50000000000011</c:v>
                      </c:pt>
                      <c:pt idx="6489">
                        <c:v>600.50000000000011</c:v>
                      </c:pt>
                      <c:pt idx="6490">
                        <c:v>600.50000000000011</c:v>
                      </c:pt>
                      <c:pt idx="6491">
                        <c:v>600.50000000000011</c:v>
                      </c:pt>
                      <c:pt idx="6492">
                        <c:v>600.50000000000011</c:v>
                      </c:pt>
                      <c:pt idx="6493">
                        <c:v>600.50000000000011</c:v>
                      </c:pt>
                      <c:pt idx="6494">
                        <c:v>600.50000000000011</c:v>
                      </c:pt>
                      <c:pt idx="6495">
                        <c:v>600.50000000000011</c:v>
                      </c:pt>
                      <c:pt idx="6496">
                        <c:v>600.50000000000011</c:v>
                      </c:pt>
                      <c:pt idx="6497">
                        <c:v>600.50000000000011</c:v>
                      </c:pt>
                      <c:pt idx="6498">
                        <c:v>600.50000000000011</c:v>
                      </c:pt>
                      <c:pt idx="6499">
                        <c:v>600.50000000000011</c:v>
                      </c:pt>
                      <c:pt idx="6500">
                        <c:v>600.6</c:v>
                      </c:pt>
                      <c:pt idx="6501">
                        <c:v>600.6</c:v>
                      </c:pt>
                      <c:pt idx="6502">
                        <c:v>600.6</c:v>
                      </c:pt>
                      <c:pt idx="6503">
                        <c:v>600.6</c:v>
                      </c:pt>
                      <c:pt idx="6504">
                        <c:v>600.6</c:v>
                      </c:pt>
                      <c:pt idx="6505">
                        <c:v>600.6</c:v>
                      </c:pt>
                      <c:pt idx="6506">
                        <c:v>600.6</c:v>
                      </c:pt>
                      <c:pt idx="6507">
                        <c:v>600.6</c:v>
                      </c:pt>
                      <c:pt idx="6508">
                        <c:v>600.6</c:v>
                      </c:pt>
                      <c:pt idx="6509">
                        <c:v>600.6</c:v>
                      </c:pt>
                      <c:pt idx="6510">
                        <c:v>600.6</c:v>
                      </c:pt>
                      <c:pt idx="6511">
                        <c:v>600.6</c:v>
                      </c:pt>
                      <c:pt idx="6512">
                        <c:v>600.6</c:v>
                      </c:pt>
                      <c:pt idx="6513">
                        <c:v>600.6</c:v>
                      </c:pt>
                      <c:pt idx="6514">
                        <c:v>600.6</c:v>
                      </c:pt>
                      <c:pt idx="6515">
                        <c:v>600.6</c:v>
                      </c:pt>
                      <c:pt idx="6516">
                        <c:v>600.6</c:v>
                      </c:pt>
                      <c:pt idx="6517">
                        <c:v>600.6</c:v>
                      </c:pt>
                      <c:pt idx="6518">
                        <c:v>600.6</c:v>
                      </c:pt>
                      <c:pt idx="6519">
                        <c:v>600.6</c:v>
                      </c:pt>
                      <c:pt idx="6520">
                        <c:v>600.6</c:v>
                      </c:pt>
                      <c:pt idx="6521">
                        <c:v>600.6</c:v>
                      </c:pt>
                      <c:pt idx="6522">
                        <c:v>600.6</c:v>
                      </c:pt>
                      <c:pt idx="6523">
                        <c:v>600.6</c:v>
                      </c:pt>
                      <c:pt idx="6524">
                        <c:v>600.6</c:v>
                      </c:pt>
                      <c:pt idx="6525">
                        <c:v>600.6</c:v>
                      </c:pt>
                      <c:pt idx="6526">
                        <c:v>600.6</c:v>
                      </c:pt>
                      <c:pt idx="6527">
                        <c:v>600.6</c:v>
                      </c:pt>
                      <c:pt idx="6528">
                        <c:v>600.69999999999993</c:v>
                      </c:pt>
                      <c:pt idx="6529">
                        <c:v>600.69999999999993</c:v>
                      </c:pt>
                      <c:pt idx="6530">
                        <c:v>600.69999999999993</c:v>
                      </c:pt>
                      <c:pt idx="6531">
                        <c:v>600.69999999999993</c:v>
                      </c:pt>
                      <c:pt idx="6532">
                        <c:v>600.69999999999993</c:v>
                      </c:pt>
                      <c:pt idx="6533">
                        <c:v>600.69999999999993</c:v>
                      </c:pt>
                      <c:pt idx="6534">
                        <c:v>600.69999999999993</c:v>
                      </c:pt>
                      <c:pt idx="6535">
                        <c:v>600.69999999999993</c:v>
                      </c:pt>
                      <c:pt idx="6536">
                        <c:v>600.69999999999993</c:v>
                      </c:pt>
                      <c:pt idx="6537">
                        <c:v>600.69999999999993</c:v>
                      </c:pt>
                      <c:pt idx="6538">
                        <c:v>600.69999999999993</c:v>
                      </c:pt>
                      <c:pt idx="6539">
                        <c:v>600.69999999999993</c:v>
                      </c:pt>
                      <c:pt idx="6540">
                        <c:v>600.69999999999993</c:v>
                      </c:pt>
                      <c:pt idx="6541">
                        <c:v>600.69999999999993</c:v>
                      </c:pt>
                      <c:pt idx="6542">
                        <c:v>600.69999999999993</c:v>
                      </c:pt>
                      <c:pt idx="6543">
                        <c:v>600.69999999999993</c:v>
                      </c:pt>
                      <c:pt idx="6544">
                        <c:v>600.69999999999993</c:v>
                      </c:pt>
                      <c:pt idx="6545">
                        <c:v>600.69999999999993</c:v>
                      </c:pt>
                      <c:pt idx="6546">
                        <c:v>600.69999999999993</c:v>
                      </c:pt>
                      <c:pt idx="6547">
                        <c:v>600.69999999999993</c:v>
                      </c:pt>
                      <c:pt idx="6548">
                        <c:v>600.69999999999993</c:v>
                      </c:pt>
                      <c:pt idx="6549">
                        <c:v>600.69999999999993</c:v>
                      </c:pt>
                      <c:pt idx="6550">
                        <c:v>600.69999999999993</c:v>
                      </c:pt>
                      <c:pt idx="6551">
                        <c:v>600.69999999999993</c:v>
                      </c:pt>
                      <c:pt idx="6552">
                        <c:v>600.69999999999993</c:v>
                      </c:pt>
                      <c:pt idx="6553">
                        <c:v>600.69999999999993</c:v>
                      </c:pt>
                      <c:pt idx="6554">
                        <c:v>600.69999999999993</c:v>
                      </c:pt>
                      <c:pt idx="6555">
                        <c:v>600.69999999999993</c:v>
                      </c:pt>
                      <c:pt idx="6556">
                        <c:v>600.69999999999993</c:v>
                      </c:pt>
                      <c:pt idx="6557">
                        <c:v>600.80000000000007</c:v>
                      </c:pt>
                      <c:pt idx="6558">
                        <c:v>600.80000000000007</c:v>
                      </c:pt>
                      <c:pt idx="6559">
                        <c:v>600.80000000000007</c:v>
                      </c:pt>
                      <c:pt idx="6560">
                        <c:v>600.80000000000007</c:v>
                      </c:pt>
                      <c:pt idx="6561">
                        <c:v>600.80000000000007</c:v>
                      </c:pt>
                      <c:pt idx="6562">
                        <c:v>600.80000000000007</c:v>
                      </c:pt>
                      <c:pt idx="6563">
                        <c:v>600.80000000000007</c:v>
                      </c:pt>
                      <c:pt idx="6564">
                        <c:v>600.80000000000007</c:v>
                      </c:pt>
                      <c:pt idx="6565">
                        <c:v>600.80000000000007</c:v>
                      </c:pt>
                      <c:pt idx="6566">
                        <c:v>600.80000000000007</c:v>
                      </c:pt>
                      <c:pt idx="6567">
                        <c:v>600.80000000000007</c:v>
                      </c:pt>
                      <c:pt idx="6568">
                        <c:v>600.80000000000007</c:v>
                      </c:pt>
                      <c:pt idx="6569">
                        <c:v>600.80000000000007</c:v>
                      </c:pt>
                      <c:pt idx="6570">
                        <c:v>600.80000000000007</c:v>
                      </c:pt>
                      <c:pt idx="6571">
                        <c:v>600.80000000000007</c:v>
                      </c:pt>
                      <c:pt idx="6572">
                        <c:v>600.80000000000007</c:v>
                      </c:pt>
                      <c:pt idx="6573">
                        <c:v>600.80000000000007</c:v>
                      </c:pt>
                      <c:pt idx="6574">
                        <c:v>600.80000000000007</c:v>
                      </c:pt>
                      <c:pt idx="6575">
                        <c:v>600.80000000000007</c:v>
                      </c:pt>
                      <c:pt idx="6576">
                        <c:v>600.80000000000007</c:v>
                      </c:pt>
                      <c:pt idx="6577">
                        <c:v>600.80000000000007</c:v>
                      </c:pt>
                      <c:pt idx="6578">
                        <c:v>600.80000000000007</c:v>
                      </c:pt>
                      <c:pt idx="6579">
                        <c:v>600.80000000000007</c:v>
                      </c:pt>
                      <c:pt idx="6580">
                        <c:v>600.80000000000007</c:v>
                      </c:pt>
                      <c:pt idx="6581">
                        <c:v>600.80000000000007</c:v>
                      </c:pt>
                      <c:pt idx="6582">
                        <c:v>600.80000000000007</c:v>
                      </c:pt>
                      <c:pt idx="6583">
                        <c:v>600.80000000000007</c:v>
                      </c:pt>
                      <c:pt idx="6584">
                        <c:v>600.80000000000007</c:v>
                      </c:pt>
                      <c:pt idx="6585">
                        <c:v>600.9</c:v>
                      </c:pt>
                      <c:pt idx="6586">
                        <c:v>600.9</c:v>
                      </c:pt>
                      <c:pt idx="6587">
                        <c:v>600.9</c:v>
                      </c:pt>
                      <c:pt idx="6588">
                        <c:v>600.9</c:v>
                      </c:pt>
                      <c:pt idx="6589">
                        <c:v>600.9</c:v>
                      </c:pt>
                      <c:pt idx="6590">
                        <c:v>600.9</c:v>
                      </c:pt>
                      <c:pt idx="6591">
                        <c:v>600.9</c:v>
                      </c:pt>
                      <c:pt idx="6592">
                        <c:v>600.9</c:v>
                      </c:pt>
                      <c:pt idx="6593">
                        <c:v>600.9</c:v>
                      </c:pt>
                      <c:pt idx="6594">
                        <c:v>600.9</c:v>
                      </c:pt>
                      <c:pt idx="6595">
                        <c:v>600.9</c:v>
                      </c:pt>
                      <c:pt idx="6596">
                        <c:v>600.9</c:v>
                      </c:pt>
                      <c:pt idx="6597">
                        <c:v>600.9</c:v>
                      </c:pt>
                      <c:pt idx="6598">
                        <c:v>600.9</c:v>
                      </c:pt>
                      <c:pt idx="6599">
                        <c:v>600.9</c:v>
                      </c:pt>
                      <c:pt idx="6600">
                        <c:v>600.9</c:v>
                      </c:pt>
                      <c:pt idx="6601">
                        <c:v>600.9</c:v>
                      </c:pt>
                      <c:pt idx="6602">
                        <c:v>600.9</c:v>
                      </c:pt>
                      <c:pt idx="6603">
                        <c:v>600.9</c:v>
                      </c:pt>
                      <c:pt idx="6604">
                        <c:v>600.9</c:v>
                      </c:pt>
                      <c:pt idx="6605">
                        <c:v>600.9</c:v>
                      </c:pt>
                      <c:pt idx="6606">
                        <c:v>600.9</c:v>
                      </c:pt>
                      <c:pt idx="6607">
                        <c:v>600.9</c:v>
                      </c:pt>
                      <c:pt idx="6608">
                        <c:v>600.9</c:v>
                      </c:pt>
                      <c:pt idx="6609">
                        <c:v>600.9</c:v>
                      </c:pt>
                      <c:pt idx="6610">
                        <c:v>600.9</c:v>
                      </c:pt>
                      <c:pt idx="6611">
                        <c:v>600.9</c:v>
                      </c:pt>
                      <c:pt idx="6612">
                        <c:v>600.9</c:v>
                      </c:pt>
                      <c:pt idx="6613">
                        <c:v>601.00000000000011</c:v>
                      </c:pt>
                      <c:pt idx="6614">
                        <c:v>601.00000000000011</c:v>
                      </c:pt>
                      <c:pt idx="6615">
                        <c:v>601.00000000000011</c:v>
                      </c:pt>
                      <c:pt idx="6616">
                        <c:v>601.00000000000011</c:v>
                      </c:pt>
                      <c:pt idx="6617">
                        <c:v>601.00000000000011</c:v>
                      </c:pt>
                      <c:pt idx="6618">
                        <c:v>601.00000000000011</c:v>
                      </c:pt>
                      <c:pt idx="6619">
                        <c:v>601.00000000000011</c:v>
                      </c:pt>
                      <c:pt idx="6620">
                        <c:v>601.00000000000011</c:v>
                      </c:pt>
                      <c:pt idx="6621">
                        <c:v>601.00000000000011</c:v>
                      </c:pt>
                      <c:pt idx="6622">
                        <c:v>601.00000000000011</c:v>
                      </c:pt>
                      <c:pt idx="6623">
                        <c:v>601.00000000000011</c:v>
                      </c:pt>
                      <c:pt idx="6624">
                        <c:v>601.00000000000011</c:v>
                      </c:pt>
                      <c:pt idx="6625">
                        <c:v>601.00000000000011</c:v>
                      </c:pt>
                      <c:pt idx="6626">
                        <c:v>601.00000000000011</c:v>
                      </c:pt>
                      <c:pt idx="6627">
                        <c:v>601.00000000000011</c:v>
                      </c:pt>
                      <c:pt idx="6628">
                        <c:v>601.00000000000011</c:v>
                      </c:pt>
                      <c:pt idx="6629">
                        <c:v>601.00000000000011</c:v>
                      </c:pt>
                      <c:pt idx="6630">
                        <c:v>601.00000000000011</c:v>
                      </c:pt>
                      <c:pt idx="6631">
                        <c:v>601.00000000000011</c:v>
                      </c:pt>
                      <c:pt idx="6632">
                        <c:v>601.00000000000011</c:v>
                      </c:pt>
                      <c:pt idx="6633">
                        <c:v>601.00000000000011</c:v>
                      </c:pt>
                      <c:pt idx="6634">
                        <c:v>601.00000000000011</c:v>
                      </c:pt>
                      <c:pt idx="6635">
                        <c:v>601.00000000000011</c:v>
                      </c:pt>
                      <c:pt idx="6636">
                        <c:v>601.00000000000011</c:v>
                      </c:pt>
                      <c:pt idx="6637">
                        <c:v>601.00000000000011</c:v>
                      </c:pt>
                      <c:pt idx="6638">
                        <c:v>601.00000000000011</c:v>
                      </c:pt>
                      <c:pt idx="6639">
                        <c:v>601.00000000000011</c:v>
                      </c:pt>
                      <c:pt idx="6640">
                        <c:v>601.00000000000011</c:v>
                      </c:pt>
                      <c:pt idx="6641">
                        <c:v>601.1</c:v>
                      </c:pt>
                      <c:pt idx="6642">
                        <c:v>601.1</c:v>
                      </c:pt>
                      <c:pt idx="6643">
                        <c:v>601.1</c:v>
                      </c:pt>
                      <c:pt idx="6644">
                        <c:v>601.1</c:v>
                      </c:pt>
                      <c:pt idx="6645">
                        <c:v>601.1</c:v>
                      </c:pt>
                      <c:pt idx="6646">
                        <c:v>601.1</c:v>
                      </c:pt>
                      <c:pt idx="6647">
                        <c:v>601.1</c:v>
                      </c:pt>
                      <c:pt idx="6648">
                        <c:v>601.1</c:v>
                      </c:pt>
                      <c:pt idx="6649">
                        <c:v>601.1</c:v>
                      </c:pt>
                      <c:pt idx="6650">
                        <c:v>601.1</c:v>
                      </c:pt>
                      <c:pt idx="6651">
                        <c:v>601.1</c:v>
                      </c:pt>
                      <c:pt idx="6652">
                        <c:v>601.1</c:v>
                      </c:pt>
                      <c:pt idx="6653">
                        <c:v>601.1</c:v>
                      </c:pt>
                      <c:pt idx="6654">
                        <c:v>601.1</c:v>
                      </c:pt>
                      <c:pt idx="6655">
                        <c:v>601.1</c:v>
                      </c:pt>
                      <c:pt idx="6656">
                        <c:v>601.1</c:v>
                      </c:pt>
                      <c:pt idx="6657">
                        <c:v>601.1</c:v>
                      </c:pt>
                      <c:pt idx="6658">
                        <c:v>601.1</c:v>
                      </c:pt>
                      <c:pt idx="6659">
                        <c:v>601.1</c:v>
                      </c:pt>
                      <c:pt idx="6660">
                        <c:v>601.1</c:v>
                      </c:pt>
                      <c:pt idx="6661">
                        <c:v>601.1</c:v>
                      </c:pt>
                      <c:pt idx="6662">
                        <c:v>601.1</c:v>
                      </c:pt>
                      <c:pt idx="6663">
                        <c:v>601.1</c:v>
                      </c:pt>
                      <c:pt idx="6664">
                        <c:v>601.1</c:v>
                      </c:pt>
                      <c:pt idx="6665">
                        <c:v>601.1</c:v>
                      </c:pt>
                      <c:pt idx="6666">
                        <c:v>601.1</c:v>
                      </c:pt>
                      <c:pt idx="6667">
                        <c:v>601.1</c:v>
                      </c:pt>
                      <c:pt idx="6668">
                        <c:v>601.1</c:v>
                      </c:pt>
                      <c:pt idx="6669">
                        <c:v>601.1</c:v>
                      </c:pt>
                      <c:pt idx="6670">
                        <c:v>601.19999999999993</c:v>
                      </c:pt>
                      <c:pt idx="6671">
                        <c:v>601.19999999999993</c:v>
                      </c:pt>
                      <c:pt idx="6672">
                        <c:v>601.19999999999993</c:v>
                      </c:pt>
                      <c:pt idx="6673">
                        <c:v>601.19999999999993</c:v>
                      </c:pt>
                      <c:pt idx="6674">
                        <c:v>601.19999999999993</c:v>
                      </c:pt>
                      <c:pt idx="6675">
                        <c:v>601.19999999999993</c:v>
                      </c:pt>
                      <c:pt idx="6676">
                        <c:v>601.19999999999993</c:v>
                      </c:pt>
                      <c:pt idx="6677">
                        <c:v>601.19999999999993</c:v>
                      </c:pt>
                      <c:pt idx="6678">
                        <c:v>601.19999999999993</c:v>
                      </c:pt>
                      <c:pt idx="6679">
                        <c:v>601.19999999999993</c:v>
                      </c:pt>
                      <c:pt idx="6680">
                        <c:v>601.19999999999993</c:v>
                      </c:pt>
                      <c:pt idx="6681">
                        <c:v>601.19999999999993</c:v>
                      </c:pt>
                      <c:pt idx="6682">
                        <c:v>601.19999999999993</c:v>
                      </c:pt>
                      <c:pt idx="6683">
                        <c:v>601.19999999999993</c:v>
                      </c:pt>
                      <c:pt idx="6684">
                        <c:v>601.19999999999993</c:v>
                      </c:pt>
                      <c:pt idx="6685">
                        <c:v>601.19999999999993</c:v>
                      </c:pt>
                      <c:pt idx="6686">
                        <c:v>601.19999999999993</c:v>
                      </c:pt>
                      <c:pt idx="6687">
                        <c:v>601.19999999999993</c:v>
                      </c:pt>
                      <c:pt idx="6688">
                        <c:v>601.19999999999993</c:v>
                      </c:pt>
                      <c:pt idx="6689">
                        <c:v>601.19999999999993</c:v>
                      </c:pt>
                      <c:pt idx="6690">
                        <c:v>601.19999999999993</c:v>
                      </c:pt>
                      <c:pt idx="6691">
                        <c:v>601.19999999999993</c:v>
                      </c:pt>
                      <c:pt idx="6692">
                        <c:v>601.19999999999993</c:v>
                      </c:pt>
                      <c:pt idx="6693">
                        <c:v>601.19999999999993</c:v>
                      </c:pt>
                      <c:pt idx="6694">
                        <c:v>601.19999999999993</c:v>
                      </c:pt>
                      <c:pt idx="6695">
                        <c:v>601.19999999999993</c:v>
                      </c:pt>
                      <c:pt idx="6696">
                        <c:v>601.19999999999993</c:v>
                      </c:pt>
                      <c:pt idx="6697">
                        <c:v>601.19999999999993</c:v>
                      </c:pt>
                      <c:pt idx="6698">
                        <c:v>601.30000000000007</c:v>
                      </c:pt>
                      <c:pt idx="6699">
                        <c:v>601.30000000000007</c:v>
                      </c:pt>
                      <c:pt idx="6700">
                        <c:v>601.30000000000007</c:v>
                      </c:pt>
                      <c:pt idx="6701">
                        <c:v>601.30000000000007</c:v>
                      </c:pt>
                      <c:pt idx="6702">
                        <c:v>601.30000000000007</c:v>
                      </c:pt>
                      <c:pt idx="6703">
                        <c:v>601.30000000000007</c:v>
                      </c:pt>
                      <c:pt idx="6704">
                        <c:v>601.30000000000007</c:v>
                      </c:pt>
                      <c:pt idx="6705">
                        <c:v>601.30000000000007</c:v>
                      </c:pt>
                      <c:pt idx="6706">
                        <c:v>601.30000000000007</c:v>
                      </c:pt>
                      <c:pt idx="6707">
                        <c:v>601.30000000000007</c:v>
                      </c:pt>
                      <c:pt idx="6708">
                        <c:v>601.30000000000007</c:v>
                      </c:pt>
                      <c:pt idx="6709">
                        <c:v>601.30000000000007</c:v>
                      </c:pt>
                      <c:pt idx="6710">
                        <c:v>601.30000000000007</c:v>
                      </c:pt>
                      <c:pt idx="6711">
                        <c:v>601.30000000000007</c:v>
                      </c:pt>
                      <c:pt idx="6712">
                        <c:v>601.30000000000007</c:v>
                      </c:pt>
                      <c:pt idx="6713">
                        <c:v>601.30000000000007</c:v>
                      </c:pt>
                      <c:pt idx="6714">
                        <c:v>601.30000000000007</c:v>
                      </c:pt>
                      <c:pt idx="6715">
                        <c:v>601.30000000000007</c:v>
                      </c:pt>
                      <c:pt idx="6716">
                        <c:v>601.30000000000007</c:v>
                      </c:pt>
                      <c:pt idx="6717">
                        <c:v>601.30000000000007</c:v>
                      </c:pt>
                      <c:pt idx="6718">
                        <c:v>601.30000000000007</c:v>
                      </c:pt>
                      <c:pt idx="6719">
                        <c:v>601.30000000000007</c:v>
                      </c:pt>
                      <c:pt idx="6720">
                        <c:v>601.30000000000007</c:v>
                      </c:pt>
                      <c:pt idx="6721">
                        <c:v>601.30000000000007</c:v>
                      </c:pt>
                      <c:pt idx="6722">
                        <c:v>601.30000000000007</c:v>
                      </c:pt>
                      <c:pt idx="6723">
                        <c:v>601.30000000000007</c:v>
                      </c:pt>
                      <c:pt idx="6724">
                        <c:v>601.30000000000007</c:v>
                      </c:pt>
                      <c:pt idx="6725">
                        <c:v>601.30000000000007</c:v>
                      </c:pt>
                      <c:pt idx="6726">
                        <c:v>601.4</c:v>
                      </c:pt>
                      <c:pt idx="6727">
                        <c:v>601.4</c:v>
                      </c:pt>
                      <c:pt idx="6728">
                        <c:v>601.4</c:v>
                      </c:pt>
                      <c:pt idx="6729">
                        <c:v>601.4</c:v>
                      </c:pt>
                      <c:pt idx="6730">
                        <c:v>601.4</c:v>
                      </c:pt>
                      <c:pt idx="6731">
                        <c:v>601.4</c:v>
                      </c:pt>
                      <c:pt idx="6732">
                        <c:v>601.4</c:v>
                      </c:pt>
                      <c:pt idx="6733">
                        <c:v>601.4</c:v>
                      </c:pt>
                      <c:pt idx="6734">
                        <c:v>601.4</c:v>
                      </c:pt>
                      <c:pt idx="6735">
                        <c:v>601.4</c:v>
                      </c:pt>
                      <c:pt idx="6736">
                        <c:v>601.4</c:v>
                      </c:pt>
                      <c:pt idx="6737">
                        <c:v>601.4</c:v>
                      </c:pt>
                      <c:pt idx="6738">
                        <c:v>601.4</c:v>
                      </c:pt>
                      <c:pt idx="6739">
                        <c:v>601.4</c:v>
                      </c:pt>
                      <c:pt idx="6740">
                        <c:v>601.4</c:v>
                      </c:pt>
                      <c:pt idx="6741">
                        <c:v>601.4</c:v>
                      </c:pt>
                      <c:pt idx="6742">
                        <c:v>601.4</c:v>
                      </c:pt>
                      <c:pt idx="6743">
                        <c:v>601.4</c:v>
                      </c:pt>
                      <c:pt idx="6744">
                        <c:v>601.4</c:v>
                      </c:pt>
                      <c:pt idx="6745">
                        <c:v>601.4</c:v>
                      </c:pt>
                      <c:pt idx="6746">
                        <c:v>601.4</c:v>
                      </c:pt>
                      <c:pt idx="6747">
                        <c:v>601.4</c:v>
                      </c:pt>
                      <c:pt idx="6748">
                        <c:v>601.4</c:v>
                      </c:pt>
                      <c:pt idx="6749">
                        <c:v>601.4</c:v>
                      </c:pt>
                      <c:pt idx="6750">
                        <c:v>601.4</c:v>
                      </c:pt>
                      <c:pt idx="6751">
                        <c:v>601.4</c:v>
                      </c:pt>
                      <c:pt idx="6752">
                        <c:v>601.4</c:v>
                      </c:pt>
                      <c:pt idx="6753">
                        <c:v>601.4</c:v>
                      </c:pt>
                      <c:pt idx="6754">
                        <c:v>601.4</c:v>
                      </c:pt>
                      <c:pt idx="6755">
                        <c:v>601.50000000000011</c:v>
                      </c:pt>
                      <c:pt idx="6756">
                        <c:v>601.50000000000011</c:v>
                      </c:pt>
                      <c:pt idx="6757">
                        <c:v>601.50000000000011</c:v>
                      </c:pt>
                      <c:pt idx="6758">
                        <c:v>601.50000000000011</c:v>
                      </c:pt>
                      <c:pt idx="6759">
                        <c:v>601.50000000000011</c:v>
                      </c:pt>
                      <c:pt idx="6760">
                        <c:v>601.50000000000011</c:v>
                      </c:pt>
                      <c:pt idx="6761">
                        <c:v>601.50000000000011</c:v>
                      </c:pt>
                      <c:pt idx="6762">
                        <c:v>601.50000000000011</c:v>
                      </c:pt>
                      <c:pt idx="6763">
                        <c:v>601.50000000000011</c:v>
                      </c:pt>
                      <c:pt idx="6764">
                        <c:v>601.50000000000011</c:v>
                      </c:pt>
                      <c:pt idx="6765">
                        <c:v>601.50000000000011</c:v>
                      </c:pt>
                      <c:pt idx="6766">
                        <c:v>601.50000000000011</c:v>
                      </c:pt>
                      <c:pt idx="6767">
                        <c:v>601.50000000000011</c:v>
                      </c:pt>
                      <c:pt idx="6768">
                        <c:v>601.50000000000011</c:v>
                      </c:pt>
                      <c:pt idx="6769">
                        <c:v>601.50000000000011</c:v>
                      </c:pt>
                      <c:pt idx="6770">
                        <c:v>601.50000000000011</c:v>
                      </c:pt>
                      <c:pt idx="6771">
                        <c:v>601.50000000000011</c:v>
                      </c:pt>
                      <c:pt idx="6772">
                        <c:v>601.50000000000011</c:v>
                      </c:pt>
                      <c:pt idx="6773">
                        <c:v>601.50000000000011</c:v>
                      </c:pt>
                      <c:pt idx="6774">
                        <c:v>601.50000000000011</c:v>
                      </c:pt>
                      <c:pt idx="6775">
                        <c:v>601.50000000000011</c:v>
                      </c:pt>
                      <c:pt idx="6776">
                        <c:v>601.50000000000011</c:v>
                      </c:pt>
                      <c:pt idx="6777">
                        <c:v>601.50000000000011</c:v>
                      </c:pt>
                      <c:pt idx="6778">
                        <c:v>601.50000000000011</c:v>
                      </c:pt>
                      <c:pt idx="6779">
                        <c:v>601.50000000000011</c:v>
                      </c:pt>
                      <c:pt idx="6780">
                        <c:v>601.50000000000011</c:v>
                      </c:pt>
                      <c:pt idx="6781">
                        <c:v>601.50000000000011</c:v>
                      </c:pt>
                      <c:pt idx="6782">
                        <c:v>601.50000000000011</c:v>
                      </c:pt>
                      <c:pt idx="6783">
                        <c:v>601.6</c:v>
                      </c:pt>
                      <c:pt idx="6784">
                        <c:v>601.6</c:v>
                      </c:pt>
                      <c:pt idx="6785">
                        <c:v>601.6</c:v>
                      </c:pt>
                      <c:pt idx="6786">
                        <c:v>601.6</c:v>
                      </c:pt>
                      <c:pt idx="6787">
                        <c:v>601.6</c:v>
                      </c:pt>
                      <c:pt idx="6788">
                        <c:v>601.6</c:v>
                      </c:pt>
                      <c:pt idx="6789">
                        <c:v>601.6</c:v>
                      </c:pt>
                      <c:pt idx="6790">
                        <c:v>601.6</c:v>
                      </c:pt>
                      <c:pt idx="6791">
                        <c:v>601.6</c:v>
                      </c:pt>
                      <c:pt idx="6792">
                        <c:v>601.6</c:v>
                      </c:pt>
                      <c:pt idx="6793">
                        <c:v>601.6</c:v>
                      </c:pt>
                      <c:pt idx="6794">
                        <c:v>601.6</c:v>
                      </c:pt>
                      <c:pt idx="6795">
                        <c:v>601.6</c:v>
                      </c:pt>
                      <c:pt idx="6796">
                        <c:v>601.6</c:v>
                      </c:pt>
                      <c:pt idx="6797">
                        <c:v>601.6</c:v>
                      </c:pt>
                      <c:pt idx="6798">
                        <c:v>601.6</c:v>
                      </c:pt>
                      <c:pt idx="6799">
                        <c:v>601.6</c:v>
                      </c:pt>
                      <c:pt idx="6800">
                        <c:v>601.6</c:v>
                      </c:pt>
                      <c:pt idx="6801">
                        <c:v>601.6</c:v>
                      </c:pt>
                      <c:pt idx="6802">
                        <c:v>601.6</c:v>
                      </c:pt>
                      <c:pt idx="6803">
                        <c:v>601.6</c:v>
                      </c:pt>
                      <c:pt idx="6804">
                        <c:v>601.6</c:v>
                      </c:pt>
                      <c:pt idx="6805">
                        <c:v>601.6</c:v>
                      </c:pt>
                      <c:pt idx="6806">
                        <c:v>601.6</c:v>
                      </c:pt>
                      <c:pt idx="6807">
                        <c:v>601.6</c:v>
                      </c:pt>
                      <c:pt idx="6808">
                        <c:v>601.6</c:v>
                      </c:pt>
                      <c:pt idx="6809">
                        <c:v>601.6</c:v>
                      </c:pt>
                      <c:pt idx="6810">
                        <c:v>601.6</c:v>
                      </c:pt>
                      <c:pt idx="6811">
                        <c:v>601.69999999999993</c:v>
                      </c:pt>
                      <c:pt idx="6812">
                        <c:v>601.69999999999993</c:v>
                      </c:pt>
                      <c:pt idx="6813">
                        <c:v>601.69999999999993</c:v>
                      </c:pt>
                      <c:pt idx="6814">
                        <c:v>601.69999999999993</c:v>
                      </c:pt>
                      <c:pt idx="6815">
                        <c:v>601.69999999999993</c:v>
                      </c:pt>
                      <c:pt idx="6816">
                        <c:v>601.69999999999993</c:v>
                      </c:pt>
                      <c:pt idx="6817">
                        <c:v>601.69999999999993</c:v>
                      </c:pt>
                      <c:pt idx="6818">
                        <c:v>601.69999999999993</c:v>
                      </c:pt>
                      <c:pt idx="6819">
                        <c:v>601.69999999999993</c:v>
                      </c:pt>
                      <c:pt idx="6820">
                        <c:v>601.69999999999993</c:v>
                      </c:pt>
                      <c:pt idx="6821">
                        <c:v>601.69999999999993</c:v>
                      </c:pt>
                      <c:pt idx="6822">
                        <c:v>601.69999999999993</c:v>
                      </c:pt>
                      <c:pt idx="6823">
                        <c:v>601.69999999999993</c:v>
                      </c:pt>
                      <c:pt idx="6824">
                        <c:v>601.69999999999993</c:v>
                      </c:pt>
                      <c:pt idx="6825">
                        <c:v>601.69999999999993</c:v>
                      </c:pt>
                      <c:pt idx="6826">
                        <c:v>601.69999999999993</c:v>
                      </c:pt>
                      <c:pt idx="6827">
                        <c:v>601.69999999999993</c:v>
                      </c:pt>
                      <c:pt idx="6828">
                        <c:v>601.69999999999993</c:v>
                      </c:pt>
                      <c:pt idx="6829">
                        <c:v>601.69999999999993</c:v>
                      </c:pt>
                      <c:pt idx="6830">
                        <c:v>601.69999999999993</c:v>
                      </c:pt>
                      <c:pt idx="6831">
                        <c:v>601.69999999999993</c:v>
                      </c:pt>
                      <c:pt idx="6832">
                        <c:v>601.69999999999993</c:v>
                      </c:pt>
                      <c:pt idx="6833">
                        <c:v>601.69999999999993</c:v>
                      </c:pt>
                      <c:pt idx="6834">
                        <c:v>601.69999999999993</c:v>
                      </c:pt>
                      <c:pt idx="6835">
                        <c:v>601.69999999999993</c:v>
                      </c:pt>
                      <c:pt idx="6836">
                        <c:v>601.69999999999993</c:v>
                      </c:pt>
                      <c:pt idx="6837">
                        <c:v>601.69999999999993</c:v>
                      </c:pt>
                      <c:pt idx="6838">
                        <c:v>601.69999999999993</c:v>
                      </c:pt>
                      <c:pt idx="6839">
                        <c:v>601.80000000000007</c:v>
                      </c:pt>
                      <c:pt idx="6840">
                        <c:v>601.80000000000007</c:v>
                      </c:pt>
                      <c:pt idx="6841">
                        <c:v>601.80000000000007</c:v>
                      </c:pt>
                      <c:pt idx="6842">
                        <c:v>601.80000000000007</c:v>
                      </c:pt>
                      <c:pt idx="6843">
                        <c:v>601.80000000000007</c:v>
                      </c:pt>
                      <c:pt idx="6844">
                        <c:v>601.80000000000007</c:v>
                      </c:pt>
                      <c:pt idx="6845">
                        <c:v>601.80000000000007</c:v>
                      </c:pt>
                      <c:pt idx="6846">
                        <c:v>601.80000000000007</c:v>
                      </c:pt>
                      <c:pt idx="6847">
                        <c:v>601.80000000000007</c:v>
                      </c:pt>
                      <c:pt idx="6848">
                        <c:v>601.80000000000007</c:v>
                      </c:pt>
                      <c:pt idx="6849">
                        <c:v>601.80000000000007</c:v>
                      </c:pt>
                      <c:pt idx="6850">
                        <c:v>601.80000000000007</c:v>
                      </c:pt>
                      <c:pt idx="6851">
                        <c:v>601.80000000000007</c:v>
                      </c:pt>
                      <c:pt idx="6852">
                        <c:v>601.80000000000007</c:v>
                      </c:pt>
                      <c:pt idx="6853">
                        <c:v>601.80000000000007</c:v>
                      </c:pt>
                      <c:pt idx="6854">
                        <c:v>601.80000000000007</c:v>
                      </c:pt>
                      <c:pt idx="6855">
                        <c:v>601.80000000000007</c:v>
                      </c:pt>
                      <c:pt idx="6856">
                        <c:v>601.80000000000007</c:v>
                      </c:pt>
                      <c:pt idx="6857">
                        <c:v>601.80000000000007</c:v>
                      </c:pt>
                      <c:pt idx="6858">
                        <c:v>601.80000000000007</c:v>
                      </c:pt>
                      <c:pt idx="6859">
                        <c:v>601.80000000000007</c:v>
                      </c:pt>
                      <c:pt idx="6860">
                        <c:v>601.80000000000007</c:v>
                      </c:pt>
                      <c:pt idx="6861">
                        <c:v>601.80000000000007</c:v>
                      </c:pt>
                      <c:pt idx="6862">
                        <c:v>601.80000000000007</c:v>
                      </c:pt>
                      <c:pt idx="6863">
                        <c:v>601.80000000000007</c:v>
                      </c:pt>
                      <c:pt idx="6864">
                        <c:v>601.80000000000007</c:v>
                      </c:pt>
                      <c:pt idx="6865">
                        <c:v>601.80000000000007</c:v>
                      </c:pt>
                      <c:pt idx="6866">
                        <c:v>601.80000000000007</c:v>
                      </c:pt>
                      <c:pt idx="6867">
                        <c:v>601.80000000000007</c:v>
                      </c:pt>
                      <c:pt idx="6868">
                        <c:v>601.9</c:v>
                      </c:pt>
                      <c:pt idx="6869">
                        <c:v>601.9</c:v>
                      </c:pt>
                      <c:pt idx="6870">
                        <c:v>601.9</c:v>
                      </c:pt>
                      <c:pt idx="6871">
                        <c:v>601.9</c:v>
                      </c:pt>
                      <c:pt idx="6872">
                        <c:v>601.9</c:v>
                      </c:pt>
                      <c:pt idx="6873">
                        <c:v>601.9</c:v>
                      </c:pt>
                      <c:pt idx="6874">
                        <c:v>601.9</c:v>
                      </c:pt>
                      <c:pt idx="6875">
                        <c:v>601.9</c:v>
                      </c:pt>
                      <c:pt idx="6876">
                        <c:v>601.9</c:v>
                      </c:pt>
                      <c:pt idx="6877">
                        <c:v>601.9</c:v>
                      </c:pt>
                      <c:pt idx="6878">
                        <c:v>601.9</c:v>
                      </c:pt>
                      <c:pt idx="6879">
                        <c:v>601.9</c:v>
                      </c:pt>
                      <c:pt idx="6880">
                        <c:v>601.9</c:v>
                      </c:pt>
                      <c:pt idx="6881">
                        <c:v>601.9</c:v>
                      </c:pt>
                      <c:pt idx="6882">
                        <c:v>601.9</c:v>
                      </c:pt>
                      <c:pt idx="6883">
                        <c:v>601.9</c:v>
                      </c:pt>
                      <c:pt idx="6884">
                        <c:v>601.9</c:v>
                      </c:pt>
                      <c:pt idx="6885">
                        <c:v>601.9</c:v>
                      </c:pt>
                      <c:pt idx="6886">
                        <c:v>601.9</c:v>
                      </c:pt>
                      <c:pt idx="6887">
                        <c:v>601.9</c:v>
                      </c:pt>
                      <c:pt idx="6888">
                        <c:v>601.9</c:v>
                      </c:pt>
                      <c:pt idx="6889">
                        <c:v>601.9</c:v>
                      </c:pt>
                      <c:pt idx="6890">
                        <c:v>601.9</c:v>
                      </c:pt>
                      <c:pt idx="6891">
                        <c:v>601.9</c:v>
                      </c:pt>
                      <c:pt idx="6892">
                        <c:v>601.9</c:v>
                      </c:pt>
                      <c:pt idx="6893">
                        <c:v>601.9</c:v>
                      </c:pt>
                      <c:pt idx="6894">
                        <c:v>601.9</c:v>
                      </c:pt>
                      <c:pt idx="6895">
                        <c:v>601.9</c:v>
                      </c:pt>
                      <c:pt idx="6896">
                        <c:v>602.00000000000011</c:v>
                      </c:pt>
                      <c:pt idx="6897">
                        <c:v>602.00000000000011</c:v>
                      </c:pt>
                      <c:pt idx="6898">
                        <c:v>602.00000000000011</c:v>
                      </c:pt>
                      <c:pt idx="6899">
                        <c:v>602.00000000000011</c:v>
                      </c:pt>
                      <c:pt idx="6900">
                        <c:v>602.00000000000011</c:v>
                      </c:pt>
                      <c:pt idx="6901">
                        <c:v>602.00000000000011</c:v>
                      </c:pt>
                      <c:pt idx="6902">
                        <c:v>602.00000000000011</c:v>
                      </c:pt>
                      <c:pt idx="6903">
                        <c:v>602.00000000000011</c:v>
                      </c:pt>
                      <c:pt idx="6904">
                        <c:v>602.00000000000011</c:v>
                      </c:pt>
                      <c:pt idx="6905">
                        <c:v>602.00000000000011</c:v>
                      </c:pt>
                      <c:pt idx="6906">
                        <c:v>602.00000000000011</c:v>
                      </c:pt>
                      <c:pt idx="6907">
                        <c:v>602.00000000000011</c:v>
                      </c:pt>
                      <c:pt idx="6908">
                        <c:v>602.00000000000011</c:v>
                      </c:pt>
                      <c:pt idx="6909">
                        <c:v>602.00000000000011</c:v>
                      </c:pt>
                      <c:pt idx="6910">
                        <c:v>602.00000000000011</c:v>
                      </c:pt>
                      <c:pt idx="6911">
                        <c:v>602.00000000000011</c:v>
                      </c:pt>
                      <c:pt idx="6912">
                        <c:v>602.00000000000011</c:v>
                      </c:pt>
                      <c:pt idx="6913">
                        <c:v>602.00000000000011</c:v>
                      </c:pt>
                      <c:pt idx="6914">
                        <c:v>602.00000000000011</c:v>
                      </c:pt>
                      <c:pt idx="6915">
                        <c:v>602.00000000000011</c:v>
                      </c:pt>
                      <c:pt idx="6916">
                        <c:v>602.00000000000011</c:v>
                      </c:pt>
                      <c:pt idx="6917">
                        <c:v>602.00000000000011</c:v>
                      </c:pt>
                      <c:pt idx="6918">
                        <c:v>602.00000000000011</c:v>
                      </c:pt>
                      <c:pt idx="6919">
                        <c:v>602.00000000000011</c:v>
                      </c:pt>
                      <c:pt idx="6920">
                        <c:v>602.00000000000011</c:v>
                      </c:pt>
                      <c:pt idx="6921">
                        <c:v>602.00000000000011</c:v>
                      </c:pt>
                      <c:pt idx="6922">
                        <c:v>602.00000000000011</c:v>
                      </c:pt>
                      <c:pt idx="6923">
                        <c:v>602.00000000000011</c:v>
                      </c:pt>
                      <c:pt idx="6924">
                        <c:v>602.1</c:v>
                      </c:pt>
                      <c:pt idx="6925">
                        <c:v>602.1</c:v>
                      </c:pt>
                      <c:pt idx="6926">
                        <c:v>602.1</c:v>
                      </c:pt>
                      <c:pt idx="6927">
                        <c:v>602.1</c:v>
                      </c:pt>
                      <c:pt idx="6928">
                        <c:v>602.1</c:v>
                      </c:pt>
                      <c:pt idx="6929">
                        <c:v>602.1</c:v>
                      </c:pt>
                      <c:pt idx="6930">
                        <c:v>602.1</c:v>
                      </c:pt>
                      <c:pt idx="6931">
                        <c:v>602.1</c:v>
                      </c:pt>
                      <c:pt idx="6932">
                        <c:v>602.1</c:v>
                      </c:pt>
                      <c:pt idx="6933">
                        <c:v>602.1</c:v>
                      </c:pt>
                      <c:pt idx="6934">
                        <c:v>602.1</c:v>
                      </c:pt>
                      <c:pt idx="6935">
                        <c:v>602.1</c:v>
                      </c:pt>
                      <c:pt idx="6936">
                        <c:v>602.1</c:v>
                      </c:pt>
                      <c:pt idx="6937">
                        <c:v>602.1</c:v>
                      </c:pt>
                      <c:pt idx="6938">
                        <c:v>602.1</c:v>
                      </c:pt>
                      <c:pt idx="6939">
                        <c:v>602.1</c:v>
                      </c:pt>
                      <c:pt idx="6940">
                        <c:v>602.1</c:v>
                      </c:pt>
                      <c:pt idx="6941">
                        <c:v>602.1</c:v>
                      </c:pt>
                      <c:pt idx="6942">
                        <c:v>602.1</c:v>
                      </c:pt>
                      <c:pt idx="6943">
                        <c:v>602.1</c:v>
                      </c:pt>
                      <c:pt idx="6944">
                        <c:v>602.1</c:v>
                      </c:pt>
                      <c:pt idx="6945">
                        <c:v>602.1</c:v>
                      </c:pt>
                      <c:pt idx="6946">
                        <c:v>602.1</c:v>
                      </c:pt>
                      <c:pt idx="6947">
                        <c:v>602.1</c:v>
                      </c:pt>
                      <c:pt idx="6948">
                        <c:v>602.1</c:v>
                      </c:pt>
                      <c:pt idx="6949">
                        <c:v>602.1</c:v>
                      </c:pt>
                      <c:pt idx="6950">
                        <c:v>602.1</c:v>
                      </c:pt>
                      <c:pt idx="6951">
                        <c:v>602.1</c:v>
                      </c:pt>
                      <c:pt idx="6952">
                        <c:v>602.19999999999993</c:v>
                      </c:pt>
                      <c:pt idx="6953">
                        <c:v>602.19999999999993</c:v>
                      </c:pt>
                      <c:pt idx="6954">
                        <c:v>602.19999999999993</c:v>
                      </c:pt>
                      <c:pt idx="6955">
                        <c:v>602.19999999999993</c:v>
                      </c:pt>
                      <c:pt idx="6956">
                        <c:v>602.19999999999993</c:v>
                      </c:pt>
                      <c:pt idx="6957">
                        <c:v>602.19999999999993</c:v>
                      </c:pt>
                      <c:pt idx="6958">
                        <c:v>602.19999999999993</c:v>
                      </c:pt>
                      <c:pt idx="6959">
                        <c:v>602.19999999999993</c:v>
                      </c:pt>
                      <c:pt idx="6960">
                        <c:v>602.19999999999993</c:v>
                      </c:pt>
                      <c:pt idx="6961">
                        <c:v>602.19999999999993</c:v>
                      </c:pt>
                      <c:pt idx="6962">
                        <c:v>602.19999999999993</c:v>
                      </c:pt>
                      <c:pt idx="6963">
                        <c:v>602.19999999999993</c:v>
                      </c:pt>
                      <c:pt idx="6964">
                        <c:v>602.19999999999993</c:v>
                      </c:pt>
                      <c:pt idx="6965">
                        <c:v>602.19999999999993</c:v>
                      </c:pt>
                      <c:pt idx="6966">
                        <c:v>602.19999999999993</c:v>
                      </c:pt>
                      <c:pt idx="6967">
                        <c:v>602.19999999999993</c:v>
                      </c:pt>
                      <c:pt idx="6968">
                        <c:v>602.19999999999993</c:v>
                      </c:pt>
                      <c:pt idx="6969">
                        <c:v>602.19999999999993</c:v>
                      </c:pt>
                      <c:pt idx="6970">
                        <c:v>602.19999999999993</c:v>
                      </c:pt>
                      <c:pt idx="6971">
                        <c:v>602.19999999999993</c:v>
                      </c:pt>
                      <c:pt idx="6972">
                        <c:v>602.19999999999993</c:v>
                      </c:pt>
                      <c:pt idx="6973">
                        <c:v>602.19999999999993</c:v>
                      </c:pt>
                      <c:pt idx="6974">
                        <c:v>602.19999999999993</c:v>
                      </c:pt>
                      <c:pt idx="6975">
                        <c:v>602.19999999999993</c:v>
                      </c:pt>
                      <c:pt idx="6976">
                        <c:v>602.19999999999993</c:v>
                      </c:pt>
                      <c:pt idx="6977">
                        <c:v>602.19999999999993</c:v>
                      </c:pt>
                      <c:pt idx="6978">
                        <c:v>602.19999999999993</c:v>
                      </c:pt>
                      <c:pt idx="6979">
                        <c:v>602.19999999999993</c:v>
                      </c:pt>
                      <c:pt idx="6980">
                        <c:v>602.19999999999993</c:v>
                      </c:pt>
                      <c:pt idx="6981">
                        <c:v>602.30000000000007</c:v>
                      </c:pt>
                      <c:pt idx="6982">
                        <c:v>602.30000000000007</c:v>
                      </c:pt>
                      <c:pt idx="6983">
                        <c:v>602.30000000000007</c:v>
                      </c:pt>
                      <c:pt idx="6984">
                        <c:v>602.30000000000007</c:v>
                      </c:pt>
                      <c:pt idx="6985">
                        <c:v>602.30000000000007</c:v>
                      </c:pt>
                      <c:pt idx="6986">
                        <c:v>602.30000000000007</c:v>
                      </c:pt>
                      <c:pt idx="6987">
                        <c:v>602.30000000000007</c:v>
                      </c:pt>
                      <c:pt idx="6988">
                        <c:v>602.30000000000007</c:v>
                      </c:pt>
                      <c:pt idx="6989">
                        <c:v>602.30000000000007</c:v>
                      </c:pt>
                      <c:pt idx="6990">
                        <c:v>602.30000000000007</c:v>
                      </c:pt>
                      <c:pt idx="6991">
                        <c:v>602.30000000000007</c:v>
                      </c:pt>
                      <c:pt idx="6992">
                        <c:v>602.30000000000007</c:v>
                      </c:pt>
                      <c:pt idx="6993">
                        <c:v>602.30000000000007</c:v>
                      </c:pt>
                      <c:pt idx="6994">
                        <c:v>602.30000000000007</c:v>
                      </c:pt>
                      <c:pt idx="6995">
                        <c:v>602.30000000000007</c:v>
                      </c:pt>
                      <c:pt idx="6996">
                        <c:v>602.30000000000007</c:v>
                      </c:pt>
                      <c:pt idx="6997">
                        <c:v>602.30000000000007</c:v>
                      </c:pt>
                      <c:pt idx="6998">
                        <c:v>602.30000000000007</c:v>
                      </c:pt>
                      <c:pt idx="6999">
                        <c:v>602.30000000000007</c:v>
                      </c:pt>
                      <c:pt idx="7000">
                        <c:v>602.30000000000007</c:v>
                      </c:pt>
                      <c:pt idx="7001">
                        <c:v>602.30000000000007</c:v>
                      </c:pt>
                      <c:pt idx="7002">
                        <c:v>602.30000000000007</c:v>
                      </c:pt>
                      <c:pt idx="7003">
                        <c:v>602.30000000000007</c:v>
                      </c:pt>
                      <c:pt idx="7004">
                        <c:v>602.30000000000007</c:v>
                      </c:pt>
                      <c:pt idx="7005">
                        <c:v>602.30000000000007</c:v>
                      </c:pt>
                      <c:pt idx="7006">
                        <c:v>602.30000000000007</c:v>
                      </c:pt>
                      <c:pt idx="7007">
                        <c:v>602.30000000000007</c:v>
                      </c:pt>
                      <c:pt idx="7008">
                        <c:v>602.30000000000007</c:v>
                      </c:pt>
                      <c:pt idx="7009">
                        <c:v>602.4</c:v>
                      </c:pt>
                      <c:pt idx="7010">
                        <c:v>602.4</c:v>
                      </c:pt>
                      <c:pt idx="7011">
                        <c:v>602.4</c:v>
                      </c:pt>
                      <c:pt idx="7012">
                        <c:v>602.4</c:v>
                      </c:pt>
                      <c:pt idx="7013">
                        <c:v>602.4</c:v>
                      </c:pt>
                      <c:pt idx="7014">
                        <c:v>602.4</c:v>
                      </c:pt>
                      <c:pt idx="7015">
                        <c:v>602.4</c:v>
                      </c:pt>
                      <c:pt idx="7016">
                        <c:v>602.4</c:v>
                      </c:pt>
                      <c:pt idx="7017">
                        <c:v>602.4</c:v>
                      </c:pt>
                      <c:pt idx="7018">
                        <c:v>602.4</c:v>
                      </c:pt>
                      <c:pt idx="7019">
                        <c:v>602.4</c:v>
                      </c:pt>
                      <c:pt idx="7020">
                        <c:v>602.4</c:v>
                      </c:pt>
                      <c:pt idx="7021">
                        <c:v>602.4</c:v>
                      </c:pt>
                      <c:pt idx="7022">
                        <c:v>602.4</c:v>
                      </c:pt>
                      <c:pt idx="7023">
                        <c:v>602.4</c:v>
                      </c:pt>
                      <c:pt idx="7024">
                        <c:v>602.4</c:v>
                      </c:pt>
                      <c:pt idx="7025">
                        <c:v>602.4</c:v>
                      </c:pt>
                      <c:pt idx="7026">
                        <c:v>602.4</c:v>
                      </c:pt>
                      <c:pt idx="7027">
                        <c:v>602.4</c:v>
                      </c:pt>
                      <c:pt idx="7028">
                        <c:v>602.4</c:v>
                      </c:pt>
                      <c:pt idx="7029">
                        <c:v>602.4</c:v>
                      </c:pt>
                      <c:pt idx="7030">
                        <c:v>602.4</c:v>
                      </c:pt>
                      <c:pt idx="7031">
                        <c:v>602.4</c:v>
                      </c:pt>
                      <c:pt idx="7032">
                        <c:v>602.4</c:v>
                      </c:pt>
                      <c:pt idx="7033">
                        <c:v>602.4</c:v>
                      </c:pt>
                      <c:pt idx="7034">
                        <c:v>602.4</c:v>
                      </c:pt>
                      <c:pt idx="7035">
                        <c:v>602.4</c:v>
                      </c:pt>
                      <c:pt idx="7036">
                        <c:v>602.4</c:v>
                      </c:pt>
                      <c:pt idx="7037">
                        <c:v>602.50000000000011</c:v>
                      </c:pt>
                      <c:pt idx="7038">
                        <c:v>602.50000000000011</c:v>
                      </c:pt>
                      <c:pt idx="7039">
                        <c:v>602.50000000000011</c:v>
                      </c:pt>
                      <c:pt idx="7040">
                        <c:v>602.50000000000011</c:v>
                      </c:pt>
                      <c:pt idx="7041">
                        <c:v>602.50000000000011</c:v>
                      </c:pt>
                      <c:pt idx="7042">
                        <c:v>602.50000000000011</c:v>
                      </c:pt>
                      <c:pt idx="7043">
                        <c:v>602.50000000000011</c:v>
                      </c:pt>
                      <c:pt idx="7044">
                        <c:v>602.50000000000011</c:v>
                      </c:pt>
                      <c:pt idx="7045">
                        <c:v>602.50000000000011</c:v>
                      </c:pt>
                      <c:pt idx="7046">
                        <c:v>602.50000000000011</c:v>
                      </c:pt>
                      <c:pt idx="7047">
                        <c:v>602.50000000000011</c:v>
                      </c:pt>
                      <c:pt idx="7048">
                        <c:v>602.50000000000011</c:v>
                      </c:pt>
                      <c:pt idx="7049">
                        <c:v>602.50000000000011</c:v>
                      </c:pt>
                      <c:pt idx="7050">
                        <c:v>602.50000000000011</c:v>
                      </c:pt>
                      <c:pt idx="7051">
                        <c:v>602.50000000000011</c:v>
                      </c:pt>
                      <c:pt idx="7052">
                        <c:v>602.50000000000011</c:v>
                      </c:pt>
                      <c:pt idx="7053">
                        <c:v>602.50000000000011</c:v>
                      </c:pt>
                      <c:pt idx="7054">
                        <c:v>602.50000000000011</c:v>
                      </c:pt>
                      <c:pt idx="7055">
                        <c:v>602.50000000000011</c:v>
                      </c:pt>
                      <c:pt idx="7056">
                        <c:v>602.50000000000011</c:v>
                      </c:pt>
                      <c:pt idx="7057">
                        <c:v>602.50000000000011</c:v>
                      </c:pt>
                      <c:pt idx="7058">
                        <c:v>602.50000000000011</c:v>
                      </c:pt>
                      <c:pt idx="7059">
                        <c:v>602.50000000000011</c:v>
                      </c:pt>
                      <c:pt idx="7060">
                        <c:v>602.50000000000011</c:v>
                      </c:pt>
                      <c:pt idx="7061">
                        <c:v>602.50000000000011</c:v>
                      </c:pt>
                      <c:pt idx="7062">
                        <c:v>602.50000000000011</c:v>
                      </c:pt>
                      <c:pt idx="7063">
                        <c:v>602.50000000000011</c:v>
                      </c:pt>
                      <c:pt idx="7064">
                        <c:v>602.50000000000011</c:v>
                      </c:pt>
                      <c:pt idx="7065">
                        <c:v>602.50000000000011</c:v>
                      </c:pt>
                      <c:pt idx="7066">
                        <c:v>602.6</c:v>
                      </c:pt>
                      <c:pt idx="7067">
                        <c:v>602.6</c:v>
                      </c:pt>
                      <c:pt idx="7068">
                        <c:v>602.6</c:v>
                      </c:pt>
                      <c:pt idx="7069">
                        <c:v>602.6</c:v>
                      </c:pt>
                      <c:pt idx="7070">
                        <c:v>602.6</c:v>
                      </c:pt>
                      <c:pt idx="7071">
                        <c:v>602.6</c:v>
                      </c:pt>
                      <c:pt idx="7072">
                        <c:v>602.6</c:v>
                      </c:pt>
                      <c:pt idx="7073">
                        <c:v>602.6</c:v>
                      </c:pt>
                      <c:pt idx="7074">
                        <c:v>602.6</c:v>
                      </c:pt>
                      <c:pt idx="7075">
                        <c:v>602.6</c:v>
                      </c:pt>
                      <c:pt idx="7076">
                        <c:v>602.6</c:v>
                      </c:pt>
                      <c:pt idx="7077">
                        <c:v>602.6</c:v>
                      </c:pt>
                      <c:pt idx="7078">
                        <c:v>602.6</c:v>
                      </c:pt>
                      <c:pt idx="7079">
                        <c:v>602.6</c:v>
                      </c:pt>
                      <c:pt idx="7080">
                        <c:v>602.6</c:v>
                      </c:pt>
                      <c:pt idx="7081">
                        <c:v>602.6</c:v>
                      </c:pt>
                      <c:pt idx="7082">
                        <c:v>602.6</c:v>
                      </c:pt>
                      <c:pt idx="7083">
                        <c:v>602.6</c:v>
                      </c:pt>
                      <c:pt idx="7084">
                        <c:v>602.6</c:v>
                      </c:pt>
                      <c:pt idx="7085">
                        <c:v>602.6</c:v>
                      </c:pt>
                      <c:pt idx="7086">
                        <c:v>602.6</c:v>
                      </c:pt>
                      <c:pt idx="7087">
                        <c:v>602.6</c:v>
                      </c:pt>
                      <c:pt idx="7088">
                        <c:v>602.6</c:v>
                      </c:pt>
                      <c:pt idx="7089">
                        <c:v>602.6</c:v>
                      </c:pt>
                      <c:pt idx="7090">
                        <c:v>602.6</c:v>
                      </c:pt>
                      <c:pt idx="7091">
                        <c:v>602.6</c:v>
                      </c:pt>
                      <c:pt idx="7092">
                        <c:v>602.6</c:v>
                      </c:pt>
                      <c:pt idx="7093">
                        <c:v>602.6</c:v>
                      </c:pt>
                      <c:pt idx="7094">
                        <c:v>602.69999999999993</c:v>
                      </c:pt>
                      <c:pt idx="7095">
                        <c:v>602.69999999999993</c:v>
                      </c:pt>
                      <c:pt idx="7096">
                        <c:v>602.69999999999993</c:v>
                      </c:pt>
                      <c:pt idx="7097">
                        <c:v>602.69999999999993</c:v>
                      </c:pt>
                      <c:pt idx="7098">
                        <c:v>602.69999999999993</c:v>
                      </c:pt>
                      <c:pt idx="7099">
                        <c:v>602.69999999999993</c:v>
                      </c:pt>
                      <c:pt idx="7100">
                        <c:v>602.69999999999993</c:v>
                      </c:pt>
                      <c:pt idx="7101">
                        <c:v>602.69999999999993</c:v>
                      </c:pt>
                      <c:pt idx="7102">
                        <c:v>602.69999999999993</c:v>
                      </c:pt>
                      <c:pt idx="7103">
                        <c:v>602.69999999999993</c:v>
                      </c:pt>
                      <c:pt idx="7104">
                        <c:v>602.69999999999993</c:v>
                      </c:pt>
                      <c:pt idx="7105">
                        <c:v>602.69999999999993</c:v>
                      </c:pt>
                      <c:pt idx="7106">
                        <c:v>602.69999999999993</c:v>
                      </c:pt>
                      <c:pt idx="7107">
                        <c:v>602.69999999999993</c:v>
                      </c:pt>
                      <c:pt idx="7108">
                        <c:v>602.69999999999993</c:v>
                      </c:pt>
                      <c:pt idx="7109">
                        <c:v>602.69999999999993</c:v>
                      </c:pt>
                      <c:pt idx="7110">
                        <c:v>602.69999999999993</c:v>
                      </c:pt>
                      <c:pt idx="7111">
                        <c:v>602.69999999999993</c:v>
                      </c:pt>
                      <c:pt idx="7112">
                        <c:v>602.69999999999993</c:v>
                      </c:pt>
                      <c:pt idx="7113">
                        <c:v>602.69999999999993</c:v>
                      </c:pt>
                      <c:pt idx="7114">
                        <c:v>602.69999999999993</c:v>
                      </c:pt>
                      <c:pt idx="7115">
                        <c:v>602.69999999999993</c:v>
                      </c:pt>
                      <c:pt idx="7116">
                        <c:v>602.69999999999993</c:v>
                      </c:pt>
                      <c:pt idx="7117">
                        <c:v>602.69999999999993</c:v>
                      </c:pt>
                      <c:pt idx="7118">
                        <c:v>602.69999999999993</c:v>
                      </c:pt>
                      <c:pt idx="7119">
                        <c:v>602.69999999999993</c:v>
                      </c:pt>
                      <c:pt idx="7120">
                        <c:v>602.69999999999993</c:v>
                      </c:pt>
                      <c:pt idx="7121">
                        <c:v>602.69999999999993</c:v>
                      </c:pt>
                      <c:pt idx="7122">
                        <c:v>602.80000000000007</c:v>
                      </c:pt>
                      <c:pt idx="7123">
                        <c:v>602.80000000000007</c:v>
                      </c:pt>
                      <c:pt idx="7124">
                        <c:v>602.80000000000007</c:v>
                      </c:pt>
                      <c:pt idx="7125">
                        <c:v>602.80000000000007</c:v>
                      </c:pt>
                      <c:pt idx="7126">
                        <c:v>602.80000000000007</c:v>
                      </c:pt>
                      <c:pt idx="7127">
                        <c:v>602.80000000000007</c:v>
                      </c:pt>
                      <c:pt idx="7128">
                        <c:v>602.80000000000007</c:v>
                      </c:pt>
                      <c:pt idx="7129">
                        <c:v>602.80000000000007</c:v>
                      </c:pt>
                      <c:pt idx="7130">
                        <c:v>602.80000000000007</c:v>
                      </c:pt>
                      <c:pt idx="7131">
                        <c:v>602.80000000000007</c:v>
                      </c:pt>
                      <c:pt idx="7132">
                        <c:v>602.80000000000007</c:v>
                      </c:pt>
                      <c:pt idx="7133">
                        <c:v>602.80000000000007</c:v>
                      </c:pt>
                      <c:pt idx="7134">
                        <c:v>602.80000000000007</c:v>
                      </c:pt>
                      <c:pt idx="7135">
                        <c:v>602.80000000000007</c:v>
                      </c:pt>
                      <c:pt idx="7136">
                        <c:v>602.80000000000007</c:v>
                      </c:pt>
                      <c:pt idx="7137">
                        <c:v>602.80000000000007</c:v>
                      </c:pt>
                      <c:pt idx="7138">
                        <c:v>602.80000000000007</c:v>
                      </c:pt>
                      <c:pt idx="7139">
                        <c:v>602.80000000000007</c:v>
                      </c:pt>
                      <c:pt idx="7140">
                        <c:v>602.80000000000007</c:v>
                      </c:pt>
                      <c:pt idx="7141">
                        <c:v>602.80000000000007</c:v>
                      </c:pt>
                      <c:pt idx="7142">
                        <c:v>602.80000000000007</c:v>
                      </c:pt>
                      <c:pt idx="7143">
                        <c:v>602.80000000000007</c:v>
                      </c:pt>
                      <c:pt idx="7144">
                        <c:v>602.80000000000007</c:v>
                      </c:pt>
                      <c:pt idx="7145">
                        <c:v>602.80000000000007</c:v>
                      </c:pt>
                      <c:pt idx="7146">
                        <c:v>602.80000000000007</c:v>
                      </c:pt>
                      <c:pt idx="7147">
                        <c:v>602.80000000000007</c:v>
                      </c:pt>
                      <c:pt idx="7148">
                        <c:v>602.80000000000007</c:v>
                      </c:pt>
                      <c:pt idx="7149">
                        <c:v>602.80000000000007</c:v>
                      </c:pt>
                      <c:pt idx="7150">
                        <c:v>602.9</c:v>
                      </c:pt>
                      <c:pt idx="7151">
                        <c:v>602.9</c:v>
                      </c:pt>
                      <c:pt idx="7152">
                        <c:v>602.9</c:v>
                      </c:pt>
                      <c:pt idx="7153">
                        <c:v>602.9</c:v>
                      </c:pt>
                      <c:pt idx="7154">
                        <c:v>602.9</c:v>
                      </c:pt>
                      <c:pt idx="7155">
                        <c:v>602.9</c:v>
                      </c:pt>
                      <c:pt idx="7156">
                        <c:v>602.9</c:v>
                      </c:pt>
                      <c:pt idx="7157">
                        <c:v>602.9</c:v>
                      </c:pt>
                      <c:pt idx="7158">
                        <c:v>602.9</c:v>
                      </c:pt>
                      <c:pt idx="7159">
                        <c:v>602.9</c:v>
                      </c:pt>
                      <c:pt idx="7160">
                        <c:v>602.9</c:v>
                      </c:pt>
                      <c:pt idx="7161">
                        <c:v>602.9</c:v>
                      </c:pt>
                      <c:pt idx="7162">
                        <c:v>602.9</c:v>
                      </c:pt>
                      <c:pt idx="7163">
                        <c:v>602.9</c:v>
                      </c:pt>
                      <c:pt idx="7164">
                        <c:v>602.9</c:v>
                      </c:pt>
                      <c:pt idx="7165">
                        <c:v>602.9</c:v>
                      </c:pt>
                      <c:pt idx="7166">
                        <c:v>602.9</c:v>
                      </c:pt>
                      <c:pt idx="7167">
                        <c:v>602.9</c:v>
                      </c:pt>
                      <c:pt idx="7168">
                        <c:v>602.9</c:v>
                      </c:pt>
                      <c:pt idx="7169">
                        <c:v>602.9</c:v>
                      </c:pt>
                      <c:pt idx="7170">
                        <c:v>602.9</c:v>
                      </c:pt>
                      <c:pt idx="7171">
                        <c:v>602.9</c:v>
                      </c:pt>
                      <c:pt idx="7172">
                        <c:v>602.9</c:v>
                      </c:pt>
                      <c:pt idx="7173">
                        <c:v>602.9</c:v>
                      </c:pt>
                      <c:pt idx="7174">
                        <c:v>602.9</c:v>
                      </c:pt>
                      <c:pt idx="7175">
                        <c:v>602.9</c:v>
                      </c:pt>
                      <c:pt idx="7176">
                        <c:v>602.9</c:v>
                      </c:pt>
                      <c:pt idx="7177">
                        <c:v>602.9</c:v>
                      </c:pt>
                      <c:pt idx="7178">
                        <c:v>602.9</c:v>
                      </c:pt>
                      <c:pt idx="7179">
                        <c:v>603.00000000000011</c:v>
                      </c:pt>
                      <c:pt idx="7180">
                        <c:v>603.00000000000011</c:v>
                      </c:pt>
                      <c:pt idx="7181">
                        <c:v>603.00000000000011</c:v>
                      </c:pt>
                      <c:pt idx="7182">
                        <c:v>603.00000000000011</c:v>
                      </c:pt>
                      <c:pt idx="7183">
                        <c:v>603.00000000000011</c:v>
                      </c:pt>
                      <c:pt idx="7184">
                        <c:v>603.00000000000011</c:v>
                      </c:pt>
                      <c:pt idx="7185">
                        <c:v>603.00000000000011</c:v>
                      </c:pt>
                      <c:pt idx="7186">
                        <c:v>603.00000000000011</c:v>
                      </c:pt>
                      <c:pt idx="7187">
                        <c:v>603.00000000000011</c:v>
                      </c:pt>
                      <c:pt idx="7188">
                        <c:v>603.00000000000011</c:v>
                      </c:pt>
                      <c:pt idx="7189">
                        <c:v>603.00000000000011</c:v>
                      </c:pt>
                      <c:pt idx="7190">
                        <c:v>603.00000000000011</c:v>
                      </c:pt>
                      <c:pt idx="7191">
                        <c:v>603.00000000000011</c:v>
                      </c:pt>
                      <c:pt idx="7192">
                        <c:v>603.00000000000011</c:v>
                      </c:pt>
                      <c:pt idx="7193">
                        <c:v>603.00000000000011</c:v>
                      </c:pt>
                      <c:pt idx="7194">
                        <c:v>603.00000000000011</c:v>
                      </c:pt>
                      <c:pt idx="7195">
                        <c:v>603.00000000000011</c:v>
                      </c:pt>
                      <c:pt idx="7196">
                        <c:v>603.00000000000011</c:v>
                      </c:pt>
                      <c:pt idx="7197">
                        <c:v>603.00000000000011</c:v>
                      </c:pt>
                      <c:pt idx="7198">
                        <c:v>603.00000000000011</c:v>
                      </c:pt>
                      <c:pt idx="7199">
                        <c:v>603.00000000000011</c:v>
                      </c:pt>
                      <c:pt idx="7200">
                        <c:v>603.00000000000011</c:v>
                      </c:pt>
                      <c:pt idx="7201">
                        <c:v>603.00000000000011</c:v>
                      </c:pt>
                      <c:pt idx="7202">
                        <c:v>603.00000000000011</c:v>
                      </c:pt>
                      <c:pt idx="7203">
                        <c:v>603.00000000000011</c:v>
                      </c:pt>
                      <c:pt idx="7204">
                        <c:v>603.00000000000011</c:v>
                      </c:pt>
                      <c:pt idx="7205">
                        <c:v>603.00000000000011</c:v>
                      </c:pt>
                      <c:pt idx="7206">
                        <c:v>603.00000000000011</c:v>
                      </c:pt>
                      <c:pt idx="7207">
                        <c:v>603.1</c:v>
                      </c:pt>
                      <c:pt idx="7208">
                        <c:v>603.1</c:v>
                      </c:pt>
                      <c:pt idx="7209">
                        <c:v>603.1</c:v>
                      </c:pt>
                      <c:pt idx="7210">
                        <c:v>603.1</c:v>
                      </c:pt>
                      <c:pt idx="7211">
                        <c:v>603.1</c:v>
                      </c:pt>
                      <c:pt idx="7212">
                        <c:v>603.1</c:v>
                      </c:pt>
                      <c:pt idx="7213">
                        <c:v>603.1</c:v>
                      </c:pt>
                      <c:pt idx="7214">
                        <c:v>603.1</c:v>
                      </c:pt>
                      <c:pt idx="7215">
                        <c:v>603.1</c:v>
                      </c:pt>
                      <c:pt idx="7216">
                        <c:v>603.1</c:v>
                      </c:pt>
                      <c:pt idx="7217">
                        <c:v>603.1</c:v>
                      </c:pt>
                      <c:pt idx="7218">
                        <c:v>603.1</c:v>
                      </c:pt>
                      <c:pt idx="7219">
                        <c:v>603.1</c:v>
                      </c:pt>
                      <c:pt idx="7220">
                        <c:v>603.1</c:v>
                      </c:pt>
                      <c:pt idx="7221">
                        <c:v>603.1</c:v>
                      </c:pt>
                      <c:pt idx="7222">
                        <c:v>603.1</c:v>
                      </c:pt>
                      <c:pt idx="7223">
                        <c:v>603.1</c:v>
                      </c:pt>
                      <c:pt idx="7224">
                        <c:v>603.1</c:v>
                      </c:pt>
                      <c:pt idx="7225">
                        <c:v>603.1</c:v>
                      </c:pt>
                      <c:pt idx="7226">
                        <c:v>603.1</c:v>
                      </c:pt>
                      <c:pt idx="7227">
                        <c:v>603.1</c:v>
                      </c:pt>
                      <c:pt idx="7228">
                        <c:v>603.1</c:v>
                      </c:pt>
                      <c:pt idx="7229">
                        <c:v>603.1</c:v>
                      </c:pt>
                      <c:pt idx="7230">
                        <c:v>603.1</c:v>
                      </c:pt>
                      <c:pt idx="7231">
                        <c:v>603.1</c:v>
                      </c:pt>
                      <c:pt idx="7232">
                        <c:v>603.1</c:v>
                      </c:pt>
                      <c:pt idx="7233">
                        <c:v>603.1</c:v>
                      </c:pt>
                      <c:pt idx="7234">
                        <c:v>603.1</c:v>
                      </c:pt>
                      <c:pt idx="7235">
                        <c:v>603.19999999999993</c:v>
                      </c:pt>
                      <c:pt idx="7236">
                        <c:v>603.19999999999993</c:v>
                      </c:pt>
                      <c:pt idx="7237">
                        <c:v>603.19999999999993</c:v>
                      </c:pt>
                      <c:pt idx="7238">
                        <c:v>603.19999999999993</c:v>
                      </c:pt>
                      <c:pt idx="7239">
                        <c:v>603.19999999999993</c:v>
                      </c:pt>
                      <c:pt idx="7240">
                        <c:v>603.19999999999993</c:v>
                      </c:pt>
                      <c:pt idx="7241">
                        <c:v>603.19999999999993</c:v>
                      </c:pt>
                      <c:pt idx="7242">
                        <c:v>603.19999999999993</c:v>
                      </c:pt>
                      <c:pt idx="7243">
                        <c:v>603.19999999999993</c:v>
                      </c:pt>
                      <c:pt idx="7244">
                        <c:v>603.19999999999993</c:v>
                      </c:pt>
                      <c:pt idx="7245">
                        <c:v>603.19999999999993</c:v>
                      </c:pt>
                      <c:pt idx="7246">
                        <c:v>603.19999999999993</c:v>
                      </c:pt>
                      <c:pt idx="7247">
                        <c:v>603.19999999999993</c:v>
                      </c:pt>
                      <c:pt idx="7248">
                        <c:v>603.19999999999993</c:v>
                      </c:pt>
                      <c:pt idx="7249">
                        <c:v>603.19999999999993</c:v>
                      </c:pt>
                      <c:pt idx="7250">
                        <c:v>603.19999999999993</c:v>
                      </c:pt>
                      <c:pt idx="7251">
                        <c:v>603.19999999999993</c:v>
                      </c:pt>
                      <c:pt idx="7252">
                        <c:v>603.19999999999993</c:v>
                      </c:pt>
                      <c:pt idx="7253">
                        <c:v>603.19999999999993</c:v>
                      </c:pt>
                      <c:pt idx="7254">
                        <c:v>603.19999999999993</c:v>
                      </c:pt>
                      <c:pt idx="7255">
                        <c:v>603.19999999999993</c:v>
                      </c:pt>
                      <c:pt idx="7256">
                        <c:v>603.19999999999993</c:v>
                      </c:pt>
                      <c:pt idx="7257">
                        <c:v>603.19999999999993</c:v>
                      </c:pt>
                      <c:pt idx="7258">
                        <c:v>603.19999999999993</c:v>
                      </c:pt>
                      <c:pt idx="7259">
                        <c:v>603.19999999999993</c:v>
                      </c:pt>
                      <c:pt idx="7260">
                        <c:v>603.19999999999993</c:v>
                      </c:pt>
                      <c:pt idx="7261">
                        <c:v>603.19999999999993</c:v>
                      </c:pt>
                      <c:pt idx="7262">
                        <c:v>603.19999999999993</c:v>
                      </c:pt>
                      <c:pt idx="7263">
                        <c:v>603.19999999999993</c:v>
                      </c:pt>
                      <c:pt idx="7264">
                        <c:v>603.30000000000007</c:v>
                      </c:pt>
                      <c:pt idx="7265">
                        <c:v>603.30000000000007</c:v>
                      </c:pt>
                      <c:pt idx="7266">
                        <c:v>603.30000000000007</c:v>
                      </c:pt>
                      <c:pt idx="7267">
                        <c:v>603.30000000000007</c:v>
                      </c:pt>
                      <c:pt idx="7268">
                        <c:v>603.30000000000007</c:v>
                      </c:pt>
                      <c:pt idx="7269">
                        <c:v>603.30000000000007</c:v>
                      </c:pt>
                      <c:pt idx="7270">
                        <c:v>603.30000000000007</c:v>
                      </c:pt>
                      <c:pt idx="7271">
                        <c:v>603.30000000000007</c:v>
                      </c:pt>
                      <c:pt idx="7272">
                        <c:v>603.30000000000007</c:v>
                      </c:pt>
                      <c:pt idx="7273">
                        <c:v>603.30000000000007</c:v>
                      </c:pt>
                      <c:pt idx="7274">
                        <c:v>603.30000000000007</c:v>
                      </c:pt>
                      <c:pt idx="7275">
                        <c:v>603.30000000000007</c:v>
                      </c:pt>
                      <c:pt idx="7276">
                        <c:v>603.30000000000007</c:v>
                      </c:pt>
                      <c:pt idx="7277">
                        <c:v>603.30000000000007</c:v>
                      </c:pt>
                      <c:pt idx="7278">
                        <c:v>603.30000000000007</c:v>
                      </c:pt>
                      <c:pt idx="7279">
                        <c:v>603.30000000000007</c:v>
                      </c:pt>
                      <c:pt idx="7280">
                        <c:v>603.30000000000007</c:v>
                      </c:pt>
                      <c:pt idx="7281">
                        <c:v>603.30000000000007</c:v>
                      </c:pt>
                      <c:pt idx="7282">
                        <c:v>603.30000000000007</c:v>
                      </c:pt>
                      <c:pt idx="7283">
                        <c:v>603.30000000000007</c:v>
                      </c:pt>
                      <c:pt idx="7284">
                        <c:v>603.30000000000007</c:v>
                      </c:pt>
                      <c:pt idx="7285">
                        <c:v>603.30000000000007</c:v>
                      </c:pt>
                      <c:pt idx="7286">
                        <c:v>603.30000000000007</c:v>
                      </c:pt>
                      <c:pt idx="7287">
                        <c:v>603.30000000000007</c:v>
                      </c:pt>
                      <c:pt idx="7288">
                        <c:v>603.30000000000007</c:v>
                      </c:pt>
                      <c:pt idx="7289">
                        <c:v>603.30000000000007</c:v>
                      </c:pt>
                      <c:pt idx="7290">
                        <c:v>603.30000000000007</c:v>
                      </c:pt>
                      <c:pt idx="7291">
                        <c:v>603.30000000000007</c:v>
                      </c:pt>
                      <c:pt idx="7292">
                        <c:v>603.4</c:v>
                      </c:pt>
                      <c:pt idx="7293">
                        <c:v>603.4</c:v>
                      </c:pt>
                      <c:pt idx="7294">
                        <c:v>603.4</c:v>
                      </c:pt>
                      <c:pt idx="7295">
                        <c:v>603.4</c:v>
                      </c:pt>
                      <c:pt idx="7296">
                        <c:v>603.4</c:v>
                      </c:pt>
                      <c:pt idx="7297">
                        <c:v>603.4</c:v>
                      </c:pt>
                      <c:pt idx="7298">
                        <c:v>603.4</c:v>
                      </c:pt>
                      <c:pt idx="7299">
                        <c:v>603.4</c:v>
                      </c:pt>
                      <c:pt idx="7300">
                        <c:v>603.4</c:v>
                      </c:pt>
                      <c:pt idx="7301">
                        <c:v>603.4</c:v>
                      </c:pt>
                      <c:pt idx="7302">
                        <c:v>603.4</c:v>
                      </c:pt>
                      <c:pt idx="7303">
                        <c:v>603.4</c:v>
                      </c:pt>
                      <c:pt idx="7304">
                        <c:v>603.4</c:v>
                      </c:pt>
                      <c:pt idx="7305">
                        <c:v>603.4</c:v>
                      </c:pt>
                      <c:pt idx="7306">
                        <c:v>603.4</c:v>
                      </c:pt>
                      <c:pt idx="7307">
                        <c:v>603.4</c:v>
                      </c:pt>
                      <c:pt idx="7308">
                        <c:v>603.4</c:v>
                      </c:pt>
                      <c:pt idx="7309">
                        <c:v>603.4</c:v>
                      </c:pt>
                      <c:pt idx="7310">
                        <c:v>603.4</c:v>
                      </c:pt>
                      <c:pt idx="7311">
                        <c:v>603.4</c:v>
                      </c:pt>
                      <c:pt idx="7312">
                        <c:v>603.4</c:v>
                      </c:pt>
                      <c:pt idx="7313">
                        <c:v>603.4</c:v>
                      </c:pt>
                      <c:pt idx="7314">
                        <c:v>603.4</c:v>
                      </c:pt>
                      <c:pt idx="7315">
                        <c:v>603.4</c:v>
                      </c:pt>
                      <c:pt idx="7316">
                        <c:v>603.4</c:v>
                      </c:pt>
                      <c:pt idx="7317">
                        <c:v>603.4</c:v>
                      </c:pt>
                      <c:pt idx="7318">
                        <c:v>603.4</c:v>
                      </c:pt>
                      <c:pt idx="7319">
                        <c:v>603.4</c:v>
                      </c:pt>
                      <c:pt idx="7320">
                        <c:v>603.50000000000011</c:v>
                      </c:pt>
                      <c:pt idx="7321">
                        <c:v>603.50000000000011</c:v>
                      </c:pt>
                      <c:pt idx="7322">
                        <c:v>603.50000000000011</c:v>
                      </c:pt>
                      <c:pt idx="7323">
                        <c:v>603.50000000000011</c:v>
                      </c:pt>
                      <c:pt idx="7324">
                        <c:v>603.50000000000011</c:v>
                      </c:pt>
                      <c:pt idx="7325">
                        <c:v>603.50000000000011</c:v>
                      </c:pt>
                      <c:pt idx="7326">
                        <c:v>603.50000000000011</c:v>
                      </c:pt>
                      <c:pt idx="7327">
                        <c:v>603.50000000000011</c:v>
                      </c:pt>
                      <c:pt idx="7328">
                        <c:v>603.50000000000011</c:v>
                      </c:pt>
                      <c:pt idx="7329">
                        <c:v>603.50000000000011</c:v>
                      </c:pt>
                      <c:pt idx="7330">
                        <c:v>603.50000000000011</c:v>
                      </c:pt>
                      <c:pt idx="7331">
                        <c:v>603.50000000000011</c:v>
                      </c:pt>
                      <c:pt idx="7332">
                        <c:v>603.50000000000011</c:v>
                      </c:pt>
                      <c:pt idx="7333">
                        <c:v>603.50000000000011</c:v>
                      </c:pt>
                      <c:pt idx="7334">
                        <c:v>603.50000000000011</c:v>
                      </c:pt>
                      <c:pt idx="7335">
                        <c:v>603.50000000000011</c:v>
                      </c:pt>
                      <c:pt idx="7336">
                        <c:v>603.50000000000011</c:v>
                      </c:pt>
                      <c:pt idx="7337">
                        <c:v>603.50000000000011</c:v>
                      </c:pt>
                      <c:pt idx="7338">
                        <c:v>603.50000000000011</c:v>
                      </c:pt>
                      <c:pt idx="7339">
                        <c:v>603.50000000000011</c:v>
                      </c:pt>
                      <c:pt idx="7340">
                        <c:v>603.50000000000011</c:v>
                      </c:pt>
                      <c:pt idx="7341">
                        <c:v>603.50000000000011</c:v>
                      </c:pt>
                      <c:pt idx="7342">
                        <c:v>603.50000000000011</c:v>
                      </c:pt>
                      <c:pt idx="7343">
                        <c:v>603.50000000000011</c:v>
                      </c:pt>
                      <c:pt idx="7344">
                        <c:v>603.50000000000011</c:v>
                      </c:pt>
                      <c:pt idx="7345">
                        <c:v>603.50000000000011</c:v>
                      </c:pt>
                      <c:pt idx="7346">
                        <c:v>603.50000000000011</c:v>
                      </c:pt>
                      <c:pt idx="7347">
                        <c:v>603.50000000000011</c:v>
                      </c:pt>
                      <c:pt idx="7348">
                        <c:v>603.6</c:v>
                      </c:pt>
                      <c:pt idx="7349">
                        <c:v>603.6</c:v>
                      </c:pt>
                      <c:pt idx="7350">
                        <c:v>603.6</c:v>
                      </c:pt>
                      <c:pt idx="7351">
                        <c:v>603.6</c:v>
                      </c:pt>
                      <c:pt idx="7352">
                        <c:v>603.6</c:v>
                      </c:pt>
                      <c:pt idx="7353">
                        <c:v>603.6</c:v>
                      </c:pt>
                      <c:pt idx="7354">
                        <c:v>603.6</c:v>
                      </c:pt>
                      <c:pt idx="7355">
                        <c:v>603.6</c:v>
                      </c:pt>
                      <c:pt idx="7356">
                        <c:v>603.6</c:v>
                      </c:pt>
                      <c:pt idx="7357">
                        <c:v>603.6</c:v>
                      </c:pt>
                      <c:pt idx="7358">
                        <c:v>603.6</c:v>
                      </c:pt>
                      <c:pt idx="7359">
                        <c:v>603.6</c:v>
                      </c:pt>
                      <c:pt idx="7360">
                        <c:v>603.6</c:v>
                      </c:pt>
                      <c:pt idx="7361">
                        <c:v>603.6</c:v>
                      </c:pt>
                      <c:pt idx="7362">
                        <c:v>603.6</c:v>
                      </c:pt>
                      <c:pt idx="7363">
                        <c:v>603.6</c:v>
                      </c:pt>
                      <c:pt idx="7364">
                        <c:v>603.6</c:v>
                      </c:pt>
                      <c:pt idx="7365">
                        <c:v>603.6</c:v>
                      </c:pt>
                      <c:pt idx="7366">
                        <c:v>603.6</c:v>
                      </c:pt>
                      <c:pt idx="7367">
                        <c:v>603.6</c:v>
                      </c:pt>
                      <c:pt idx="7368">
                        <c:v>603.6</c:v>
                      </c:pt>
                      <c:pt idx="7369">
                        <c:v>603.6</c:v>
                      </c:pt>
                      <c:pt idx="7370">
                        <c:v>603.6</c:v>
                      </c:pt>
                      <c:pt idx="7371">
                        <c:v>603.6</c:v>
                      </c:pt>
                      <c:pt idx="7372">
                        <c:v>603.6</c:v>
                      </c:pt>
                      <c:pt idx="7373">
                        <c:v>603.6</c:v>
                      </c:pt>
                      <c:pt idx="7374">
                        <c:v>603.6</c:v>
                      </c:pt>
                      <c:pt idx="7375">
                        <c:v>603.6</c:v>
                      </c:pt>
                      <c:pt idx="7376">
                        <c:v>603.6</c:v>
                      </c:pt>
                      <c:pt idx="7377">
                        <c:v>603.69999999999993</c:v>
                      </c:pt>
                      <c:pt idx="7378">
                        <c:v>603.69999999999993</c:v>
                      </c:pt>
                      <c:pt idx="7379">
                        <c:v>603.69999999999993</c:v>
                      </c:pt>
                      <c:pt idx="7380">
                        <c:v>603.69999999999993</c:v>
                      </c:pt>
                      <c:pt idx="7381">
                        <c:v>603.69999999999993</c:v>
                      </c:pt>
                      <c:pt idx="7382">
                        <c:v>603.69999999999993</c:v>
                      </c:pt>
                      <c:pt idx="7383">
                        <c:v>603.69999999999993</c:v>
                      </c:pt>
                      <c:pt idx="7384">
                        <c:v>603.69999999999993</c:v>
                      </c:pt>
                      <c:pt idx="7385">
                        <c:v>603.69999999999993</c:v>
                      </c:pt>
                      <c:pt idx="7386">
                        <c:v>603.69999999999993</c:v>
                      </c:pt>
                      <c:pt idx="7387">
                        <c:v>603.69999999999993</c:v>
                      </c:pt>
                      <c:pt idx="7388">
                        <c:v>603.69999999999993</c:v>
                      </c:pt>
                      <c:pt idx="7389">
                        <c:v>603.69999999999993</c:v>
                      </c:pt>
                      <c:pt idx="7390">
                        <c:v>603.69999999999993</c:v>
                      </c:pt>
                      <c:pt idx="7391">
                        <c:v>603.69999999999993</c:v>
                      </c:pt>
                      <c:pt idx="7392">
                        <c:v>603.69999999999993</c:v>
                      </c:pt>
                      <c:pt idx="7393">
                        <c:v>603.69999999999993</c:v>
                      </c:pt>
                      <c:pt idx="7394">
                        <c:v>603.69999999999993</c:v>
                      </c:pt>
                      <c:pt idx="7395">
                        <c:v>603.69999999999993</c:v>
                      </c:pt>
                      <c:pt idx="7396">
                        <c:v>603.69999999999993</c:v>
                      </c:pt>
                      <c:pt idx="7397">
                        <c:v>603.69999999999993</c:v>
                      </c:pt>
                      <c:pt idx="7398">
                        <c:v>603.69999999999993</c:v>
                      </c:pt>
                      <c:pt idx="7399">
                        <c:v>603.69999999999993</c:v>
                      </c:pt>
                      <c:pt idx="7400">
                        <c:v>603.69999999999993</c:v>
                      </c:pt>
                      <c:pt idx="7401">
                        <c:v>603.69999999999993</c:v>
                      </c:pt>
                      <c:pt idx="7402">
                        <c:v>603.69999999999993</c:v>
                      </c:pt>
                      <c:pt idx="7403">
                        <c:v>603.69999999999993</c:v>
                      </c:pt>
                      <c:pt idx="7404">
                        <c:v>603.69999999999993</c:v>
                      </c:pt>
                      <c:pt idx="7405">
                        <c:v>603.80000000000007</c:v>
                      </c:pt>
                      <c:pt idx="7406">
                        <c:v>603.80000000000007</c:v>
                      </c:pt>
                      <c:pt idx="7407">
                        <c:v>603.80000000000007</c:v>
                      </c:pt>
                      <c:pt idx="7408">
                        <c:v>603.80000000000007</c:v>
                      </c:pt>
                      <c:pt idx="7409">
                        <c:v>603.80000000000007</c:v>
                      </c:pt>
                      <c:pt idx="7410">
                        <c:v>603.80000000000007</c:v>
                      </c:pt>
                      <c:pt idx="7411">
                        <c:v>603.80000000000007</c:v>
                      </c:pt>
                      <c:pt idx="7412">
                        <c:v>603.80000000000007</c:v>
                      </c:pt>
                      <c:pt idx="7413">
                        <c:v>603.80000000000007</c:v>
                      </c:pt>
                      <c:pt idx="7414">
                        <c:v>603.80000000000007</c:v>
                      </c:pt>
                      <c:pt idx="7415">
                        <c:v>603.80000000000007</c:v>
                      </c:pt>
                      <c:pt idx="7416">
                        <c:v>603.80000000000007</c:v>
                      </c:pt>
                      <c:pt idx="7417">
                        <c:v>603.80000000000007</c:v>
                      </c:pt>
                      <c:pt idx="7418">
                        <c:v>603.80000000000007</c:v>
                      </c:pt>
                      <c:pt idx="7419">
                        <c:v>603.80000000000007</c:v>
                      </c:pt>
                      <c:pt idx="7420">
                        <c:v>603.80000000000007</c:v>
                      </c:pt>
                      <c:pt idx="7421">
                        <c:v>603.80000000000007</c:v>
                      </c:pt>
                      <c:pt idx="7422">
                        <c:v>603.80000000000007</c:v>
                      </c:pt>
                      <c:pt idx="7423">
                        <c:v>603.80000000000007</c:v>
                      </c:pt>
                      <c:pt idx="7424">
                        <c:v>603.80000000000007</c:v>
                      </c:pt>
                      <c:pt idx="7425">
                        <c:v>603.80000000000007</c:v>
                      </c:pt>
                      <c:pt idx="7426">
                        <c:v>603.80000000000007</c:v>
                      </c:pt>
                      <c:pt idx="7427">
                        <c:v>603.80000000000007</c:v>
                      </c:pt>
                      <c:pt idx="7428">
                        <c:v>603.80000000000007</c:v>
                      </c:pt>
                      <c:pt idx="7429">
                        <c:v>603.80000000000007</c:v>
                      </c:pt>
                      <c:pt idx="7430">
                        <c:v>603.80000000000007</c:v>
                      </c:pt>
                      <c:pt idx="7431">
                        <c:v>603.80000000000007</c:v>
                      </c:pt>
                      <c:pt idx="7432">
                        <c:v>603.80000000000007</c:v>
                      </c:pt>
                      <c:pt idx="7433">
                        <c:v>603.9</c:v>
                      </c:pt>
                      <c:pt idx="7434">
                        <c:v>603.9</c:v>
                      </c:pt>
                      <c:pt idx="7435">
                        <c:v>603.9</c:v>
                      </c:pt>
                      <c:pt idx="7436">
                        <c:v>603.9</c:v>
                      </c:pt>
                      <c:pt idx="7437">
                        <c:v>603.9</c:v>
                      </c:pt>
                      <c:pt idx="7438">
                        <c:v>603.9</c:v>
                      </c:pt>
                      <c:pt idx="7439">
                        <c:v>603.9</c:v>
                      </c:pt>
                      <c:pt idx="7440">
                        <c:v>603.9</c:v>
                      </c:pt>
                      <c:pt idx="7441">
                        <c:v>603.9</c:v>
                      </c:pt>
                      <c:pt idx="7442">
                        <c:v>603.9</c:v>
                      </c:pt>
                      <c:pt idx="7443">
                        <c:v>603.9</c:v>
                      </c:pt>
                      <c:pt idx="7444">
                        <c:v>603.9</c:v>
                      </c:pt>
                      <c:pt idx="7445">
                        <c:v>603.9</c:v>
                      </c:pt>
                      <c:pt idx="7446">
                        <c:v>603.9</c:v>
                      </c:pt>
                      <c:pt idx="7447">
                        <c:v>603.9</c:v>
                      </c:pt>
                      <c:pt idx="7448">
                        <c:v>603.9</c:v>
                      </c:pt>
                      <c:pt idx="7449">
                        <c:v>603.9</c:v>
                      </c:pt>
                      <c:pt idx="7450">
                        <c:v>603.9</c:v>
                      </c:pt>
                      <c:pt idx="7451">
                        <c:v>603.9</c:v>
                      </c:pt>
                      <c:pt idx="7452">
                        <c:v>603.9</c:v>
                      </c:pt>
                      <c:pt idx="7453">
                        <c:v>603.9</c:v>
                      </c:pt>
                      <c:pt idx="7454">
                        <c:v>603.9</c:v>
                      </c:pt>
                      <c:pt idx="7455">
                        <c:v>603.9</c:v>
                      </c:pt>
                      <c:pt idx="7456">
                        <c:v>603.9</c:v>
                      </c:pt>
                      <c:pt idx="7457">
                        <c:v>603.9</c:v>
                      </c:pt>
                      <c:pt idx="7458">
                        <c:v>603.9</c:v>
                      </c:pt>
                      <c:pt idx="7459">
                        <c:v>603.9</c:v>
                      </c:pt>
                      <c:pt idx="7460">
                        <c:v>603.9</c:v>
                      </c:pt>
                      <c:pt idx="7461">
                        <c:v>604.00000000000011</c:v>
                      </c:pt>
                      <c:pt idx="7462">
                        <c:v>604.00000000000011</c:v>
                      </c:pt>
                      <c:pt idx="7463">
                        <c:v>604.00000000000011</c:v>
                      </c:pt>
                      <c:pt idx="7464">
                        <c:v>604.00000000000011</c:v>
                      </c:pt>
                      <c:pt idx="7465">
                        <c:v>604.00000000000011</c:v>
                      </c:pt>
                      <c:pt idx="7466">
                        <c:v>604.00000000000011</c:v>
                      </c:pt>
                      <c:pt idx="7467">
                        <c:v>604.00000000000011</c:v>
                      </c:pt>
                      <c:pt idx="7468">
                        <c:v>604.00000000000011</c:v>
                      </c:pt>
                      <c:pt idx="7469">
                        <c:v>604.00000000000011</c:v>
                      </c:pt>
                      <c:pt idx="7470">
                        <c:v>604.00000000000011</c:v>
                      </c:pt>
                      <c:pt idx="7471">
                        <c:v>604.00000000000011</c:v>
                      </c:pt>
                      <c:pt idx="7472">
                        <c:v>604.00000000000011</c:v>
                      </c:pt>
                      <c:pt idx="7473">
                        <c:v>604.00000000000011</c:v>
                      </c:pt>
                      <c:pt idx="7474">
                        <c:v>604.00000000000011</c:v>
                      </c:pt>
                      <c:pt idx="7475">
                        <c:v>604.00000000000011</c:v>
                      </c:pt>
                      <c:pt idx="7476">
                        <c:v>604.00000000000011</c:v>
                      </c:pt>
                      <c:pt idx="7477">
                        <c:v>604.00000000000011</c:v>
                      </c:pt>
                      <c:pt idx="7478">
                        <c:v>604.00000000000011</c:v>
                      </c:pt>
                      <c:pt idx="7479">
                        <c:v>604.00000000000011</c:v>
                      </c:pt>
                      <c:pt idx="7480">
                        <c:v>604.00000000000011</c:v>
                      </c:pt>
                      <c:pt idx="7481">
                        <c:v>604.00000000000011</c:v>
                      </c:pt>
                      <c:pt idx="7482">
                        <c:v>604.00000000000011</c:v>
                      </c:pt>
                      <c:pt idx="7483">
                        <c:v>604.00000000000011</c:v>
                      </c:pt>
                      <c:pt idx="7484">
                        <c:v>604.00000000000011</c:v>
                      </c:pt>
                      <c:pt idx="7485">
                        <c:v>604.00000000000011</c:v>
                      </c:pt>
                      <c:pt idx="7486">
                        <c:v>604.00000000000011</c:v>
                      </c:pt>
                      <c:pt idx="7487">
                        <c:v>604.00000000000011</c:v>
                      </c:pt>
                      <c:pt idx="7488">
                        <c:v>604.00000000000011</c:v>
                      </c:pt>
                      <c:pt idx="7489">
                        <c:v>604.00000000000011</c:v>
                      </c:pt>
                      <c:pt idx="7490">
                        <c:v>604.1</c:v>
                      </c:pt>
                      <c:pt idx="7491">
                        <c:v>604.1</c:v>
                      </c:pt>
                      <c:pt idx="7492">
                        <c:v>604.1</c:v>
                      </c:pt>
                      <c:pt idx="7493">
                        <c:v>604.1</c:v>
                      </c:pt>
                      <c:pt idx="7494">
                        <c:v>604.1</c:v>
                      </c:pt>
                      <c:pt idx="7495">
                        <c:v>604.1</c:v>
                      </c:pt>
                      <c:pt idx="7496">
                        <c:v>604.1</c:v>
                      </c:pt>
                      <c:pt idx="7497">
                        <c:v>604.1</c:v>
                      </c:pt>
                      <c:pt idx="7498">
                        <c:v>604.1</c:v>
                      </c:pt>
                      <c:pt idx="7499">
                        <c:v>604.1</c:v>
                      </c:pt>
                      <c:pt idx="7500">
                        <c:v>604.1</c:v>
                      </c:pt>
                      <c:pt idx="7501">
                        <c:v>604.1</c:v>
                      </c:pt>
                      <c:pt idx="7502">
                        <c:v>604.1</c:v>
                      </c:pt>
                      <c:pt idx="7503">
                        <c:v>604.1</c:v>
                      </c:pt>
                      <c:pt idx="7504">
                        <c:v>604.1</c:v>
                      </c:pt>
                      <c:pt idx="7505">
                        <c:v>604.1</c:v>
                      </c:pt>
                      <c:pt idx="7506">
                        <c:v>604.1</c:v>
                      </c:pt>
                      <c:pt idx="7507">
                        <c:v>604.1</c:v>
                      </c:pt>
                      <c:pt idx="7508">
                        <c:v>604.1</c:v>
                      </c:pt>
                      <c:pt idx="7509">
                        <c:v>604.1</c:v>
                      </c:pt>
                      <c:pt idx="7510">
                        <c:v>604.1</c:v>
                      </c:pt>
                      <c:pt idx="7511">
                        <c:v>604.1</c:v>
                      </c:pt>
                      <c:pt idx="7512">
                        <c:v>604.1</c:v>
                      </c:pt>
                      <c:pt idx="7513">
                        <c:v>604.1</c:v>
                      </c:pt>
                      <c:pt idx="7514">
                        <c:v>604.1</c:v>
                      </c:pt>
                      <c:pt idx="7515">
                        <c:v>604.1</c:v>
                      </c:pt>
                      <c:pt idx="7516">
                        <c:v>604.1</c:v>
                      </c:pt>
                      <c:pt idx="7517">
                        <c:v>604.1</c:v>
                      </c:pt>
                      <c:pt idx="7518">
                        <c:v>604.19999999999993</c:v>
                      </c:pt>
                      <c:pt idx="7519">
                        <c:v>604.19999999999993</c:v>
                      </c:pt>
                      <c:pt idx="7520">
                        <c:v>604.19999999999993</c:v>
                      </c:pt>
                      <c:pt idx="7521">
                        <c:v>604.19999999999993</c:v>
                      </c:pt>
                      <c:pt idx="7522">
                        <c:v>604.19999999999993</c:v>
                      </c:pt>
                      <c:pt idx="7523">
                        <c:v>604.19999999999993</c:v>
                      </c:pt>
                      <c:pt idx="7524">
                        <c:v>604.19999999999993</c:v>
                      </c:pt>
                      <c:pt idx="7525">
                        <c:v>604.19999999999993</c:v>
                      </c:pt>
                      <c:pt idx="7526">
                        <c:v>604.19999999999993</c:v>
                      </c:pt>
                      <c:pt idx="7527">
                        <c:v>604.19999999999993</c:v>
                      </c:pt>
                      <c:pt idx="7528">
                        <c:v>604.19999999999993</c:v>
                      </c:pt>
                      <c:pt idx="7529">
                        <c:v>604.19999999999993</c:v>
                      </c:pt>
                      <c:pt idx="7530">
                        <c:v>604.19999999999993</c:v>
                      </c:pt>
                      <c:pt idx="7531">
                        <c:v>604.19999999999993</c:v>
                      </c:pt>
                      <c:pt idx="7532">
                        <c:v>604.19999999999993</c:v>
                      </c:pt>
                      <c:pt idx="7533">
                        <c:v>604.19999999999993</c:v>
                      </c:pt>
                      <c:pt idx="7534">
                        <c:v>604.19999999999993</c:v>
                      </c:pt>
                      <c:pt idx="7535">
                        <c:v>604.19999999999993</c:v>
                      </c:pt>
                      <c:pt idx="7536">
                        <c:v>604.19999999999993</c:v>
                      </c:pt>
                      <c:pt idx="7537">
                        <c:v>604.19999999999993</c:v>
                      </c:pt>
                      <c:pt idx="7538">
                        <c:v>604.19999999999993</c:v>
                      </c:pt>
                      <c:pt idx="7539">
                        <c:v>604.19999999999993</c:v>
                      </c:pt>
                      <c:pt idx="7540">
                        <c:v>604.19999999999993</c:v>
                      </c:pt>
                      <c:pt idx="7541">
                        <c:v>604.19999999999993</c:v>
                      </c:pt>
                      <c:pt idx="7542">
                        <c:v>604.19999999999993</c:v>
                      </c:pt>
                      <c:pt idx="7543">
                        <c:v>604.19999999999993</c:v>
                      </c:pt>
                      <c:pt idx="7544">
                        <c:v>604.19999999999993</c:v>
                      </c:pt>
                      <c:pt idx="7545">
                        <c:v>604.19999999999993</c:v>
                      </c:pt>
                      <c:pt idx="7546">
                        <c:v>604.30000000000007</c:v>
                      </c:pt>
                      <c:pt idx="7547">
                        <c:v>604.30000000000007</c:v>
                      </c:pt>
                      <c:pt idx="7548">
                        <c:v>604.30000000000007</c:v>
                      </c:pt>
                      <c:pt idx="7549">
                        <c:v>604.30000000000007</c:v>
                      </c:pt>
                      <c:pt idx="7550">
                        <c:v>604.30000000000007</c:v>
                      </c:pt>
                      <c:pt idx="7551">
                        <c:v>604.30000000000007</c:v>
                      </c:pt>
                      <c:pt idx="7552">
                        <c:v>604.30000000000007</c:v>
                      </c:pt>
                      <c:pt idx="7553">
                        <c:v>604.30000000000007</c:v>
                      </c:pt>
                      <c:pt idx="7554">
                        <c:v>604.30000000000007</c:v>
                      </c:pt>
                      <c:pt idx="7555">
                        <c:v>604.30000000000007</c:v>
                      </c:pt>
                      <c:pt idx="7556">
                        <c:v>604.30000000000007</c:v>
                      </c:pt>
                      <c:pt idx="7557">
                        <c:v>604.30000000000007</c:v>
                      </c:pt>
                      <c:pt idx="7558">
                        <c:v>604.30000000000007</c:v>
                      </c:pt>
                      <c:pt idx="7559">
                        <c:v>604.30000000000007</c:v>
                      </c:pt>
                      <c:pt idx="7560">
                        <c:v>604.30000000000007</c:v>
                      </c:pt>
                      <c:pt idx="7561">
                        <c:v>604.30000000000007</c:v>
                      </c:pt>
                      <c:pt idx="7562">
                        <c:v>604.30000000000007</c:v>
                      </c:pt>
                      <c:pt idx="7563">
                        <c:v>604.30000000000007</c:v>
                      </c:pt>
                      <c:pt idx="7564">
                        <c:v>604.30000000000007</c:v>
                      </c:pt>
                      <c:pt idx="7565">
                        <c:v>604.30000000000007</c:v>
                      </c:pt>
                      <c:pt idx="7566">
                        <c:v>604.30000000000007</c:v>
                      </c:pt>
                      <c:pt idx="7567">
                        <c:v>604.30000000000007</c:v>
                      </c:pt>
                      <c:pt idx="7568">
                        <c:v>604.30000000000007</c:v>
                      </c:pt>
                      <c:pt idx="7569">
                        <c:v>604.30000000000007</c:v>
                      </c:pt>
                      <c:pt idx="7570">
                        <c:v>604.30000000000007</c:v>
                      </c:pt>
                      <c:pt idx="7571">
                        <c:v>604.30000000000007</c:v>
                      </c:pt>
                      <c:pt idx="7572">
                        <c:v>604.30000000000007</c:v>
                      </c:pt>
                      <c:pt idx="7573">
                        <c:v>604.30000000000007</c:v>
                      </c:pt>
                      <c:pt idx="7574">
                        <c:v>604.30000000000007</c:v>
                      </c:pt>
                      <c:pt idx="7575">
                        <c:v>604.4</c:v>
                      </c:pt>
                      <c:pt idx="7576">
                        <c:v>604.4</c:v>
                      </c:pt>
                      <c:pt idx="7577">
                        <c:v>604.4</c:v>
                      </c:pt>
                      <c:pt idx="7578">
                        <c:v>604.4</c:v>
                      </c:pt>
                      <c:pt idx="7579">
                        <c:v>604.4</c:v>
                      </c:pt>
                      <c:pt idx="7580">
                        <c:v>604.4</c:v>
                      </c:pt>
                      <c:pt idx="7581">
                        <c:v>604.4</c:v>
                      </c:pt>
                      <c:pt idx="7582">
                        <c:v>604.4</c:v>
                      </c:pt>
                      <c:pt idx="7583">
                        <c:v>604.4</c:v>
                      </c:pt>
                      <c:pt idx="7584">
                        <c:v>604.4</c:v>
                      </c:pt>
                      <c:pt idx="7585">
                        <c:v>604.4</c:v>
                      </c:pt>
                      <c:pt idx="7586">
                        <c:v>604.4</c:v>
                      </c:pt>
                      <c:pt idx="7587">
                        <c:v>604.4</c:v>
                      </c:pt>
                      <c:pt idx="7588">
                        <c:v>604.4</c:v>
                      </c:pt>
                      <c:pt idx="7589">
                        <c:v>604.4</c:v>
                      </c:pt>
                      <c:pt idx="7590">
                        <c:v>604.4</c:v>
                      </c:pt>
                      <c:pt idx="7591">
                        <c:v>604.4</c:v>
                      </c:pt>
                      <c:pt idx="7592">
                        <c:v>604.4</c:v>
                      </c:pt>
                      <c:pt idx="7593">
                        <c:v>604.4</c:v>
                      </c:pt>
                      <c:pt idx="7594">
                        <c:v>604.4</c:v>
                      </c:pt>
                      <c:pt idx="7595">
                        <c:v>604.4</c:v>
                      </c:pt>
                      <c:pt idx="7596">
                        <c:v>604.4</c:v>
                      </c:pt>
                      <c:pt idx="7597">
                        <c:v>604.4</c:v>
                      </c:pt>
                      <c:pt idx="7598">
                        <c:v>604.4</c:v>
                      </c:pt>
                      <c:pt idx="7599">
                        <c:v>604.4</c:v>
                      </c:pt>
                      <c:pt idx="7600">
                        <c:v>604.4</c:v>
                      </c:pt>
                      <c:pt idx="7601">
                        <c:v>604.4</c:v>
                      </c:pt>
                      <c:pt idx="7602">
                        <c:v>604.4</c:v>
                      </c:pt>
                      <c:pt idx="7603">
                        <c:v>604.50000000000011</c:v>
                      </c:pt>
                      <c:pt idx="7604">
                        <c:v>604.50000000000011</c:v>
                      </c:pt>
                      <c:pt idx="7605">
                        <c:v>604.50000000000011</c:v>
                      </c:pt>
                      <c:pt idx="7606">
                        <c:v>604.50000000000011</c:v>
                      </c:pt>
                      <c:pt idx="7607">
                        <c:v>604.50000000000011</c:v>
                      </c:pt>
                      <c:pt idx="7608">
                        <c:v>604.50000000000011</c:v>
                      </c:pt>
                      <c:pt idx="7609">
                        <c:v>604.50000000000011</c:v>
                      </c:pt>
                      <c:pt idx="7610">
                        <c:v>604.50000000000011</c:v>
                      </c:pt>
                      <c:pt idx="7611">
                        <c:v>604.50000000000011</c:v>
                      </c:pt>
                      <c:pt idx="7612">
                        <c:v>604.50000000000011</c:v>
                      </c:pt>
                      <c:pt idx="7613">
                        <c:v>604.50000000000011</c:v>
                      </c:pt>
                      <c:pt idx="7614">
                        <c:v>604.50000000000011</c:v>
                      </c:pt>
                      <c:pt idx="7615">
                        <c:v>604.50000000000011</c:v>
                      </c:pt>
                      <c:pt idx="7616">
                        <c:v>604.50000000000011</c:v>
                      </c:pt>
                      <c:pt idx="7617">
                        <c:v>604.50000000000011</c:v>
                      </c:pt>
                      <c:pt idx="7618">
                        <c:v>604.50000000000011</c:v>
                      </c:pt>
                      <c:pt idx="7619">
                        <c:v>604.50000000000011</c:v>
                      </c:pt>
                      <c:pt idx="7620">
                        <c:v>604.50000000000011</c:v>
                      </c:pt>
                      <c:pt idx="7621">
                        <c:v>604.50000000000011</c:v>
                      </c:pt>
                      <c:pt idx="7622">
                        <c:v>604.50000000000011</c:v>
                      </c:pt>
                      <c:pt idx="7623">
                        <c:v>604.50000000000011</c:v>
                      </c:pt>
                      <c:pt idx="7624">
                        <c:v>604.50000000000011</c:v>
                      </c:pt>
                      <c:pt idx="7625">
                        <c:v>604.50000000000011</c:v>
                      </c:pt>
                      <c:pt idx="7626">
                        <c:v>604.50000000000011</c:v>
                      </c:pt>
                      <c:pt idx="7627">
                        <c:v>604.50000000000011</c:v>
                      </c:pt>
                      <c:pt idx="7628">
                        <c:v>604.50000000000011</c:v>
                      </c:pt>
                      <c:pt idx="7629">
                        <c:v>604.50000000000011</c:v>
                      </c:pt>
                      <c:pt idx="7630">
                        <c:v>604.50000000000011</c:v>
                      </c:pt>
                      <c:pt idx="7631">
                        <c:v>604.6</c:v>
                      </c:pt>
                      <c:pt idx="7632">
                        <c:v>604.6</c:v>
                      </c:pt>
                      <c:pt idx="7633">
                        <c:v>604.6</c:v>
                      </c:pt>
                      <c:pt idx="7634">
                        <c:v>604.6</c:v>
                      </c:pt>
                      <c:pt idx="7635">
                        <c:v>604.6</c:v>
                      </c:pt>
                      <c:pt idx="7636">
                        <c:v>604.6</c:v>
                      </c:pt>
                      <c:pt idx="7637">
                        <c:v>604.6</c:v>
                      </c:pt>
                      <c:pt idx="7638">
                        <c:v>604.6</c:v>
                      </c:pt>
                      <c:pt idx="7639">
                        <c:v>604.6</c:v>
                      </c:pt>
                      <c:pt idx="7640">
                        <c:v>604.6</c:v>
                      </c:pt>
                      <c:pt idx="7641">
                        <c:v>604.6</c:v>
                      </c:pt>
                      <c:pt idx="7642">
                        <c:v>604.6</c:v>
                      </c:pt>
                      <c:pt idx="7643">
                        <c:v>604.6</c:v>
                      </c:pt>
                      <c:pt idx="7644">
                        <c:v>604.6</c:v>
                      </c:pt>
                      <c:pt idx="7645">
                        <c:v>604.6</c:v>
                      </c:pt>
                      <c:pt idx="7646">
                        <c:v>604.6</c:v>
                      </c:pt>
                      <c:pt idx="7647">
                        <c:v>604.6</c:v>
                      </c:pt>
                      <c:pt idx="7648">
                        <c:v>604.6</c:v>
                      </c:pt>
                      <c:pt idx="7649">
                        <c:v>604.6</c:v>
                      </c:pt>
                      <c:pt idx="7650">
                        <c:v>604.6</c:v>
                      </c:pt>
                      <c:pt idx="7651">
                        <c:v>604.6</c:v>
                      </c:pt>
                      <c:pt idx="7652">
                        <c:v>604.6</c:v>
                      </c:pt>
                      <c:pt idx="7653">
                        <c:v>604.6</c:v>
                      </c:pt>
                      <c:pt idx="7654">
                        <c:v>604.6</c:v>
                      </c:pt>
                      <c:pt idx="7655">
                        <c:v>604.6</c:v>
                      </c:pt>
                      <c:pt idx="7656">
                        <c:v>604.6</c:v>
                      </c:pt>
                      <c:pt idx="7657">
                        <c:v>604.6</c:v>
                      </c:pt>
                      <c:pt idx="7658">
                        <c:v>604.6</c:v>
                      </c:pt>
                      <c:pt idx="7659">
                        <c:v>604.69999999999993</c:v>
                      </c:pt>
                      <c:pt idx="7660">
                        <c:v>604.69999999999993</c:v>
                      </c:pt>
                      <c:pt idx="7661">
                        <c:v>604.69999999999993</c:v>
                      </c:pt>
                      <c:pt idx="7662">
                        <c:v>604.69999999999993</c:v>
                      </c:pt>
                      <c:pt idx="7663">
                        <c:v>604.69999999999993</c:v>
                      </c:pt>
                      <c:pt idx="7664">
                        <c:v>604.69999999999993</c:v>
                      </c:pt>
                      <c:pt idx="7665">
                        <c:v>604.69999999999993</c:v>
                      </c:pt>
                      <c:pt idx="7666">
                        <c:v>604.69999999999993</c:v>
                      </c:pt>
                      <c:pt idx="7667">
                        <c:v>604.69999999999993</c:v>
                      </c:pt>
                      <c:pt idx="7668">
                        <c:v>604.69999999999993</c:v>
                      </c:pt>
                      <c:pt idx="7669">
                        <c:v>604.69999999999993</c:v>
                      </c:pt>
                      <c:pt idx="7670">
                        <c:v>604.69999999999993</c:v>
                      </c:pt>
                      <c:pt idx="7671">
                        <c:v>604.69999999999993</c:v>
                      </c:pt>
                      <c:pt idx="7672">
                        <c:v>604.69999999999993</c:v>
                      </c:pt>
                      <c:pt idx="7673">
                        <c:v>604.69999999999993</c:v>
                      </c:pt>
                      <c:pt idx="7674">
                        <c:v>604.69999999999993</c:v>
                      </c:pt>
                      <c:pt idx="7675">
                        <c:v>604.69999999999993</c:v>
                      </c:pt>
                      <c:pt idx="7676">
                        <c:v>604.69999999999993</c:v>
                      </c:pt>
                      <c:pt idx="7677">
                        <c:v>604.69999999999993</c:v>
                      </c:pt>
                      <c:pt idx="7678">
                        <c:v>604.69999999999993</c:v>
                      </c:pt>
                      <c:pt idx="7679">
                        <c:v>604.69999999999993</c:v>
                      </c:pt>
                      <c:pt idx="7680">
                        <c:v>604.69999999999993</c:v>
                      </c:pt>
                      <c:pt idx="7681">
                        <c:v>604.69999999999993</c:v>
                      </c:pt>
                      <c:pt idx="7682">
                        <c:v>604.69999999999993</c:v>
                      </c:pt>
                      <c:pt idx="7683">
                        <c:v>604.69999999999993</c:v>
                      </c:pt>
                      <c:pt idx="7684">
                        <c:v>604.69999999999993</c:v>
                      </c:pt>
                      <c:pt idx="7685">
                        <c:v>604.69999999999993</c:v>
                      </c:pt>
                      <c:pt idx="7686">
                        <c:v>604.69999999999993</c:v>
                      </c:pt>
                      <c:pt idx="7687">
                        <c:v>604.69999999999993</c:v>
                      </c:pt>
                      <c:pt idx="7688">
                        <c:v>604.80000000000007</c:v>
                      </c:pt>
                      <c:pt idx="7689">
                        <c:v>604.80000000000007</c:v>
                      </c:pt>
                      <c:pt idx="7690">
                        <c:v>604.80000000000007</c:v>
                      </c:pt>
                      <c:pt idx="7691">
                        <c:v>604.80000000000007</c:v>
                      </c:pt>
                      <c:pt idx="7692">
                        <c:v>604.80000000000007</c:v>
                      </c:pt>
                      <c:pt idx="7693">
                        <c:v>604.80000000000007</c:v>
                      </c:pt>
                      <c:pt idx="7694">
                        <c:v>604.80000000000007</c:v>
                      </c:pt>
                      <c:pt idx="7695">
                        <c:v>604.80000000000007</c:v>
                      </c:pt>
                      <c:pt idx="7696">
                        <c:v>604.80000000000007</c:v>
                      </c:pt>
                      <c:pt idx="7697">
                        <c:v>604.80000000000007</c:v>
                      </c:pt>
                      <c:pt idx="7698">
                        <c:v>604.80000000000007</c:v>
                      </c:pt>
                      <c:pt idx="7699">
                        <c:v>604.80000000000007</c:v>
                      </c:pt>
                      <c:pt idx="7700">
                        <c:v>604.80000000000007</c:v>
                      </c:pt>
                      <c:pt idx="7701">
                        <c:v>604.80000000000007</c:v>
                      </c:pt>
                      <c:pt idx="7702">
                        <c:v>604.80000000000007</c:v>
                      </c:pt>
                      <c:pt idx="7703">
                        <c:v>604.80000000000007</c:v>
                      </c:pt>
                      <c:pt idx="7704">
                        <c:v>604.80000000000007</c:v>
                      </c:pt>
                      <c:pt idx="7705">
                        <c:v>604.80000000000007</c:v>
                      </c:pt>
                      <c:pt idx="7706">
                        <c:v>604.80000000000007</c:v>
                      </c:pt>
                      <c:pt idx="7707">
                        <c:v>604.80000000000007</c:v>
                      </c:pt>
                      <c:pt idx="7708">
                        <c:v>604.80000000000007</c:v>
                      </c:pt>
                      <c:pt idx="7709">
                        <c:v>604.80000000000007</c:v>
                      </c:pt>
                      <c:pt idx="7710">
                        <c:v>604.80000000000007</c:v>
                      </c:pt>
                      <c:pt idx="7711">
                        <c:v>604.80000000000007</c:v>
                      </c:pt>
                      <c:pt idx="7712">
                        <c:v>604.80000000000007</c:v>
                      </c:pt>
                      <c:pt idx="7713">
                        <c:v>604.80000000000007</c:v>
                      </c:pt>
                      <c:pt idx="7714">
                        <c:v>604.80000000000007</c:v>
                      </c:pt>
                      <c:pt idx="7715">
                        <c:v>604.80000000000007</c:v>
                      </c:pt>
                      <c:pt idx="7716">
                        <c:v>604.9</c:v>
                      </c:pt>
                      <c:pt idx="7717">
                        <c:v>604.9</c:v>
                      </c:pt>
                      <c:pt idx="7718">
                        <c:v>604.9</c:v>
                      </c:pt>
                      <c:pt idx="7719">
                        <c:v>604.9</c:v>
                      </c:pt>
                      <c:pt idx="7720">
                        <c:v>604.9</c:v>
                      </c:pt>
                      <c:pt idx="7721">
                        <c:v>604.9</c:v>
                      </c:pt>
                      <c:pt idx="7722">
                        <c:v>604.9</c:v>
                      </c:pt>
                      <c:pt idx="7723">
                        <c:v>604.9</c:v>
                      </c:pt>
                      <c:pt idx="7724">
                        <c:v>604.9</c:v>
                      </c:pt>
                      <c:pt idx="7725">
                        <c:v>604.9</c:v>
                      </c:pt>
                      <c:pt idx="7726">
                        <c:v>604.9</c:v>
                      </c:pt>
                      <c:pt idx="7727">
                        <c:v>604.9</c:v>
                      </c:pt>
                      <c:pt idx="7728">
                        <c:v>604.9</c:v>
                      </c:pt>
                      <c:pt idx="7729">
                        <c:v>604.9</c:v>
                      </c:pt>
                      <c:pt idx="7730">
                        <c:v>604.9</c:v>
                      </c:pt>
                      <c:pt idx="7731">
                        <c:v>604.9</c:v>
                      </c:pt>
                      <c:pt idx="7732">
                        <c:v>604.9</c:v>
                      </c:pt>
                      <c:pt idx="7733">
                        <c:v>604.9</c:v>
                      </c:pt>
                      <c:pt idx="7734">
                        <c:v>604.9</c:v>
                      </c:pt>
                      <c:pt idx="7735">
                        <c:v>604.9</c:v>
                      </c:pt>
                      <c:pt idx="7736">
                        <c:v>604.9</c:v>
                      </c:pt>
                      <c:pt idx="7737">
                        <c:v>604.9</c:v>
                      </c:pt>
                      <c:pt idx="7738">
                        <c:v>604.9</c:v>
                      </c:pt>
                      <c:pt idx="7739">
                        <c:v>604.9</c:v>
                      </c:pt>
                      <c:pt idx="7740">
                        <c:v>604.9</c:v>
                      </c:pt>
                      <c:pt idx="7741">
                        <c:v>604.9</c:v>
                      </c:pt>
                      <c:pt idx="7742">
                        <c:v>604.9</c:v>
                      </c:pt>
                      <c:pt idx="7743">
                        <c:v>604.9</c:v>
                      </c:pt>
                      <c:pt idx="7744">
                        <c:v>605.00000000000011</c:v>
                      </c:pt>
                      <c:pt idx="7745">
                        <c:v>605.00000000000011</c:v>
                      </c:pt>
                      <c:pt idx="7746">
                        <c:v>605.00000000000011</c:v>
                      </c:pt>
                      <c:pt idx="7747">
                        <c:v>605.00000000000011</c:v>
                      </c:pt>
                      <c:pt idx="7748">
                        <c:v>605.00000000000011</c:v>
                      </c:pt>
                      <c:pt idx="7749">
                        <c:v>605.00000000000011</c:v>
                      </c:pt>
                      <c:pt idx="7750">
                        <c:v>605.00000000000011</c:v>
                      </c:pt>
                      <c:pt idx="7751">
                        <c:v>605.00000000000011</c:v>
                      </c:pt>
                      <c:pt idx="7752">
                        <c:v>605.00000000000011</c:v>
                      </c:pt>
                      <c:pt idx="7753">
                        <c:v>605.00000000000011</c:v>
                      </c:pt>
                      <c:pt idx="7754">
                        <c:v>605.00000000000011</c:v>
                      </c:pt>
                      <c:pt idx="7755">
                        <c:v>605.00000000000011</c:v>
                      </c:pt>
                      <c:pt idx="7756">
                        <c:v>605.00000000000011</c:v>
                      </c:pt>
                      <c:pt idx="7757">
                        <c:v>605.00000000000011</c:v>
                      </c:pt>
                      <c:pt idx="7758">
                        <c:v>605.00000000000011</c:v>
                      </c:pt>
                      <c:pt idx="7759">
                        <c:v>605.00000000000011</c:v>
                      </c:pt>
                      <c:pt idx="7760">
                        <c:v>605.00000000000011</c:v>
                      </c:pt>
                      <c:pt idx="7761">
                        <c:v>605.00000000000011</c:v>
                      </c:pt>
                      <c:pt idx="7762">
                        <c:v>605.00000000000011</c:v>
                      </c:pt>
                      <c:pt idx="7763">
                        <c:v>605.00000000000011</c:v>
                      </c:pt>
                      <c:pt idx="7764">
                        <c:v>605.00000000000011</c:v>
                      </c:pt>
                      <c:pt idx="7765">
                        <c:v>605.00000000000011</c:v>
                      </c:pt>
                      <c:pt idx="7766">
                        <c:v>605.00000000000011</c:v>
                      </c:pt>
                      <c:pt idx="7767">
                        <c:v>605.00000000000011</c:v>
                      </c:pt>
                      <c:pt idx="7768">
                        <c:v>605.00000000000011</c:v>
                      </c:pt>
                      <c:pt idx="7769">
                        <c:v>605.00000000000011</c:v>
                      </c:pt>
                      <c:pt idx="7770">
                        <c:v>605.00000000000011</c:v>
                      </c:pt>
                      <c:pt idx="7771">
                        <c:v>605.00000000000011</c:v>
                      </c:pt>
                      <c:pt idx="7772">
                        <c:v>605.1</c:v>
                      </c:pt>
                      <c:pt idx="7773">
                        <c:v>605.1</c:v>
                      </c:pt>
                      <c:pt idx="7774">
                        <c:v>605.1</c:v>
                      </c:pt>
                      <c:pt idx="7775">
                        <c:v>605.1</c:v>
                      </c:pt>
                      <c:pt idx="7776">
                        <c:v>605.1</c:v>
                      </c:pt>
                      <c:pt idx="7777">
                        <c:v>605.1</c:v>
                      </c:pt>
                      <c:pt idx="7778">
                        <c:v>605.1</c:v>
                      </c:pt>
                      <c:pt idx="7779">
                        <c:v>605.1</c:v>
                      </c:pt>
                      <c:pt idx="7780">
                        <c:v>605.1</c:v>
                      </c:pt>
                      <c:pt idx="7781">
                        <c:v>605.1</c:v>
                      </c:pt>
                      <c:pt idx="7782">
                        <c:v>605.1</c:v>
                      </c:pt>
                      <c:pt idx="7783">
                        <c:v>605.1</c:v>
                      </c:pt>
                      <c:pt idx="7784">
                        <c:v>605.1</c:v>
                      </c:pt>
                      <c:pt idx="7785">
                        <c:v>605.1</c:v>
                      </c:pt>
                      <c:pt idx="7786">
                        <c:v>605.1</c:v>
                      </c:pt>
                      <c:pt idx="7787">
                        <c:v>605.1</c:v>
                      </c:pt>
                      <c:pt idx="7788">
                        <c:v>605.1</c:v>
                      </c:pt>
                      <c:pt idx="7789">
                        <c:v>605.1</c:v>
                      </c:pt>
                      <c:pt idx="7790">
                        <c:v>605.1</c:v>
                      </c:pt>
                      <c:pt idx="7791">
                        <c:v>605.1</c:v>
                      </c:pt>
                      <c:pt idx="7792">
                        <c:v>605.1</c:v>
                      </c:pt>
                      <c:pt idx="7793">
                        <c:v>605.1</c:v>
                      </c:pt>
                      <c:pt idx="7794">
                        <c:v>605.1</c:v>
                      </c:pt>
                      <c:pt idx="7795">
                        <c:v>605.1</c:v>
                      </c:pt>
                      <c:pt idx="7796">
                        <c:v>605.1</c:v>
                      </c:pt>
                      <c:pt idx="7797">
                        <c:v>605.1</c:v>
                      </c:pt>
                      <c:pt idx="7798">
                        <c:v>605.1</c:v>
                      </c:pt>
                      <c:pt idx="7799">
                        <c:v>605.1</c:v>
                      </c:pt>
                      <c:pt idx="7800">
                        <c:v>605.1</c:v>
                      </c:pt>
                      <c:pt idx="7801">
                        <c:v>605.19999999999993</c:v>
                      </c:pt>
                      <c:pt idx="7802">
                        <c:v>605.19999999999993</c:v>
                      </c:pt>
                      <c:pt idx="7803">
                        <c:v>605.19999999999993</c:v>
                      </c:pt>
                      <c:pt idx="7804">
                        <c:v>605.19999999999993</c:v>
                      </c:pt>
                      <c:pt idx="7805">
                        <c:v>605.19999999999993</c:v>
                      </c:pt>
                      <c:pt idx="7806">
                        <c:v>605.19999999999993</c:v>
                      </c:pt>
                      <c:pt idx="7807">
                        <c:v>605.19999999999993</c:v>
                      </c:pt>
                      <c:pt idx="7808">
                        <c:v>605.19999999999993</c:v>
                      </c:pt>
                      <c:pt idx="7809">
                        <c:v>605.19999999999993</c:v>
                      </c:pt>
                      <c:pt idx="7810">
                        <c:v>605.19999999999993</c:v>
                      </c:pt>
                      <c:pt idx="7811">
                        <c:v>605.19999999999993</c:v>
                      </c:pt>
                      <c:pt idx="7812">
                        <c:v>605.19999999999993</c:v>
                      </c:pt>
                      <c:pt idx="7813">
                        <c:v>605.19999999999993</c:v>
                      </c:pt>
                      <c:pt idx="7814">
                        <c:v>605.19999999999993</c:v>
                      </c:pt>
                      <c:pt idx="7815">
                        <c:v>605.19999999999993</c:v>
                      </c:pt>
                      <c:pt idx="7816">
                        <c:v>605.19999999999993</c:v>
                      </c:pt>
                      <c:pt idx="7817">
                        <c:v>605.19999999999993</c:v>
                      </c:pt>
                      <c:pt idx="7818">
                        <c:v>605.19999999999993</c:v>
                      </c:pt>
                      <c:pt idx="7819">
                        <c:v>605.19999999999993</c:v>
                      </c:pt>
                      <c:pt idx="7820">
                        <c:v>605.19999999999993</c:v>
                      </c:pt>
                      <c:pt idx="7821">
                        <c:v>605.19999999999993</c:v>
                      </c:pt>
                      <c:pt idx="7822">
                        <c:v>605.19999999999993</c:v>
                      </c:pt>
                      <c:pt idx="7823">
                        <c:v>605.19999999999993</c:v>
                      </c:pt>
                      <c:pt idx="7824">
                        <c:v>605.19999999999993</c:v>
                      </c:pt>
                      <c:pt idx="7825">
                        <c:v>605.19999999999993</c:v>
                      </c:pt>
                      <c:pt idx="7826">
                        <c:v>605.19999999999993</c:v>
                      </c:pt>
                      <c:pt idx="7827">
                        <c:v>605.19999999999993</c:v>
                      </c:pt>
                      <c:pt idx="7828">
                        <c:v>605.19999999999993</c:v>
                      </c:pt>
                      <c:pt idx="7829">
                        <c:v>605.30000000000007</c:v>
                      </c:pt>
                      <c:pt idx="7830">
                        <c:v>605.30000000000007</c:v>
                      </c:pt>
                      <c:pt idx="7831">
                        <c:v>605.30000000000007</c:v>
                      </c:pt>
                      <c:pt idx="7832">
                        <c:v>605.30000000000007</c:v>
                      </c:pt>
                      <c:pt idx="7833">
                        <c:v>605.30000000000007</c:v>
                      </c:pt>
                      <c:pt idx="7834">
                        <c:v>605.30000000000007</c:v>
                      </c:pt>
                      <c:pt idx="7835">
                        <c:v>605.30000000000007</c:v>
                      </c:pt>
                      <c:pt idx="7836">
                        <c:v>605.30000000000007</c:v>
                      </c:pt>
                      <c:pt idx="7837">
                        <c:v>605.30000000000007</c:v>
                      </c:pt>
                      <c:pt idx="7838">
                        <c:v>605.30000000000007</c:v>
                      </c:pt>
                      <c:pt idx="7839">
                        <c:v>605.30000000000007</c:v>
                      </c:pt>
                      <c:pt idx="7840">
                        <c:v>605.30000000000007</c:v>
                      </c:pt>
                      <c:pt idx="7841">
                        <c:v>605.30000000000007</c:v>
                      </c:pt>
                      <c:pt idx="7842">
                        <c:v>605.30000000000007</c:v>
                      </c:pt>
                      <c:pt idx="7843">
                        <c:v>605.30000000000007</c:v>
                      </c:pt>
                      <c:pt idx="7844">
                        <c:v>605.30000000000007</c:v>
                      </c:pt>
                      <c:pt idx="7845">
                        <c:v>605.30000000000007</c:v>
                      </c:pt>
                      <c:pt idx="7846">
                        <c:v>605.30000000000007</c:v>
                      </c:pt>
                      <c:pt idx="7847">
                        <c:v>605.30000000000007</c:v>
                      </c:pt>
                      <c:pt idx="7848">
                        <c:v>605.30000000000007</c:v>
                      </c:pt>
                      <c:pt idx="7849">
                        <c:v>605.30000000000007</c:v>
                      </c:pt>
                      <c:pt idx="7850">
                        <c:v>605.30000000000007</c:v>
                      </c:pt>
                      <c:pt idx="7851">
                        <c:v>605.30000000000007</c:v>
                      </c:pt>
                      <c:pt idx="7852">
                        <c:v>605.30000000000007</c:v>
                      </c:pt>
                      <c:pt idx="7853">
                        <c:v>605.30000000000007</c:v>
                      </c:pt>
                      <c:pt idx="7854">
                        <c:v>605.30000000000007</c:v>
                      </c:pt>
                      <c:pt idx="7855">
                        <c:v>605.30000000000007</c:v>
                      </c:pt>
                      <c:pt idx="7856">
                        <c:v>605.30000000000007</c:v>
                      </c:pt>
                      <c:pt idx="7857">
                        <c:v>605.4</c:v>
                      </c:pt>
                      <c:pt idx="7858">
                        <c:v>605.4</c:v>
                      </c:pt>
                      <c:pt idx="7859">
                        <c:v>605.4</c:v>
                      </c:pt>
                      <c:pt idx="7860">
                        <c:v>605.4</c:v>
                      </c:pt>
                      <c:pt idx="7861">
                        <c:v>605.4</c:v>
                      </c:pt>
                      <c:pt idx="7862">
                        <c:v>605.4</c:v>
                      </c:pt>
                      <c:pt idx="7863">
                        <c:v>605.4</c:v>
                      </c:pt>
                      <c:pt idx="7864">
                        <c:v>605.4</c:v>
                      </c:pt>
                      <c:pt idx="7865">
                        <c:v>605.4</c:v>
                      </c:pt>
                      <c:pt idx="7866">
                        <c:v>605.4</c:v>
                      </c:pt>
                      <c:pt idx="7867">
                        <c:v>605.4</c:v>
                      </c:pt>
                      <c:pt idx="7868">
                        <c:v>605.4</c:v>
                      </c:pt>
                      <c:pt idx="7869">
                        <c:v>605.4</c:v>
                      </c:pt>
                      <c:pt idx="7870">
                        <c:v>605.4</c:v>
                      </c:pt>
                      <c:pt idx="7871">
                        <c:v>605.4</c:v>
                      </c:pt>
                      <c:pt idx="7872">
                        <c:v>605.4</c:v>
                      </c:pt>
                      <c:pt idx="7873">
                        <c:v>605.4</c:v>
                      </c:pt>
                      <c:pt idx="7874">
                        <c:v>605.4</c:v>
                      </c:pt>
                      <c:pt idx="7875">
                        <c:v>605.4</c:v>
                      </c:pt>
                      <c:pt idx="7876">
                        <c:v>605.4</c:v>
                      </c:pt>
                      <c:pt idx="7877">
                        <c:v>605.4</c:v>
                      </c:pt>
                      <c:pt idx="7878">
                        <c:v>605.4</c:v>
                      </c:pt>
                      <c:pt idx="7879">
                        <c:v>605.4</c:v>
                      </c:pt>
                      <c:pt idx="7880">
                        <c:v>605.4</c:v>
                      </c:pt>
                      <c:pt idx="7881">
                        <c:v>605.4</c:v>
                      </c:pt>
                      <c:pt idx="7882">
                        <c:v>605.4</c:v>
                      </c:pt>
                      <c:pt idx="7883">
                        <c:v>605.4</c:v>
                      </c:pt>
                      <c:pt idx="7884">
                        <c:v>605.4</c:v>
                      </c:pt>
                      <c:pt idx="7885">
                        <c:v>605.4</c:v>
                      </c:pt>
                      <c:pt idx="7886">
                        <c:v>605.50000000000011</c:v>
                      </c:pt>
                      <c:pt idx="7887">
                        <c:v>605.50000000000011</c:v>
                      </c:pt>
                      <c:pt idx="7888">
                        <c:v>605.50000000000011</c:v>
                      </c:pt>
                      <c:pt idx="7889">
                        <c:v>605.50000000000011</c:v>
                      </c:pt>
                      <c:pt idx="7890">
                        <c:v>605.50000000000011</c:v>
                      </c:pt>
                      <c:pt idx="7891">
                        <c:v>605.50000000000011</c:v>
                      </c:pt>
                      <c:pt idx="7892">
                        <c:v>605.50000000000011</c:v>
                      </c:pt>
                      <c:pt idx="7893">
                        <c:v>605.50000000000011</c:v>
                      </c:pt>
                      <c:pt idx="7894">
                        <c:v>605.50000000000011</c:v>
                      </c:pt>
                      <c:pt idx="7895">
                        <c:v>605.50000000000011</c:v>
                      </c:pt>
                      <c:pt idx="7896">
                        <c:v>605.50000000000011</c:v>
                      </c:pt>
                      <c:pt idx="7897">
                        <c:v>605.50000000000011</c:v>
                      </c:pt>
                      <c:pt idx="7898">
                        <c:v>605.50000000000011</c:v>
                      </c:pt>
                      <c:pt idx="7899">
                        <c:v>605.50000000000011</c:v>
                      </c:pt>
                      <c:pt idx="7900">
                        <c:v>605.50000000000011</c:v>
                      </c:pt>
                      <c:pt idx="7901">
                        <c:v>605.50000000000011</c:v>
                      </c:pt>
                      <c:pt idx="7902">
                        <c:v>605.50000000000011</c:v>
                      </c:pt>
                      <c:pt idx="7903">
                        <c:v>605.50000000000011</c:v>
                      </c:pt>
                      <c:pt idx="7904">
                        <c:v>605.50000000000011</c:v>
                      </c:pt>
                      <c:pt idx="7905">
                        <c:v>605.50000000000011</c:v>
                      </c:pt>
                      <c:pt idx="7906">
                        <c:v>605.50000000000011</c:v>
                      </c:pt>
                      <c:pt idx="7907">
                        <c:v>605.50000000000011</c:v>
                      </c:pt>
                      <c:pt idx="7908">
                        <c:v>605.50000000000011</c:v>
                      </c:pt>
                      <c:pt idx="7909">
                        <c:v>605.50000000000011</c:v>
                      </c:pt>
                      <c:pt idx="7910">
                        <c:v>605.50000000000011</c:v>
                      </c:pt>
                      <c:pt idx="7911">
                        <c:v>605.50000000000011</c:v>
                      </c:pt>
                      <c:pt idx="7912">
                        <c:v>605.50000000000011</c:v>
                      </c:pt>
                      <c:pt idx="7913">
                        <c:v>605.50000000000011</c:v>
                      </c:pt>
                      <c:pt idx="7914">
                        <c:v>605.6</c:v>
                      </c:pt>
                      <c:pt idx="7915">
                        <c:v>605.6</c:v>
                      </c:pt>
                      <c:pt idx="7916">
                        <c:v>605.6</c:v>
                      </c:pt>
                      <c:pt idx="7917">
                        <c:v>605.6</c:v>
                      </c:pt>
                      <c:pt idx="7918">
                        <c:v>605.6</c:v>
                      </c:pt>
                      <c:pt idx="7919">
                        <c:v>605.6</c:v>
                      </c:pt>
                      <c:pt idx="7920">
                        <c:v>605.6</c:v>
                      </c:pt>
                      <c:pt idx="7921">
                        <c:v>605.6</c:v>
                      </c:pt>
                      <c:pt idx="7922">
                        <c:v>605.6</c:v>
                      </c:pt>
                      <c:pt idx="7923">
                        <c:v>605.6</c:v>
                      </c:pt>
                      <c:pt idx="7924">
                        <c:v>605.6</c:v>
                      </c:pt>
                      <c:pt idx="7925">
                        <c:v>605.6</c:v>
                      </c:pt>
                      <c:pt idx="7926">
                        <c:v>605.6</c:v>
                      </c:pt>
                      <c:pt idx="7927">
                        <c:v>605.6</c:v>
                      </c:pt>
                      <c:pt idx="7928">
                        <c:v>605.6</c:v>
                      </c:pt>
                      <c:pt idx="7929">
                        <c:v>605.6</c:v>
                      </c:pt>
                      <c:pt idx="7930">
                        <c:v>605.6</c:v>
                      </c:pt>
                      <c:pt idx="7931">
                        <c:v>605.6</c:v>
                      </c:pt>
                      <c:pt idx="7932">
                        <c:v>605.6</c:v>
                      </c:pt>
                      <c:pt idx="7933">
                        <c:v>605.6</c:v>
                      </c:pt>
                      <c:pt idx="7934">
                        <c:v>605.6</c:v>
                      </c:pt>
                      <c:pt idx="7935">
                        <c:v>605.6</c:v>
                      </c:pt>
                      <c:pt idx="7936">
                        <c:v>605.6</c:v>
                      </c:pt>
                      <c:pt idx="7937">
                        <c:v>605.6</c:v>
                      </c:pt>
                      <c:pt idx="7938">
                        <c:v>605.6</c:v>
                      </c:pt>
                      <c:pt idx="7939">
                        <c:v>605.6</c:v>
                      </c:pt>
                      <c:pt idx="7940">
                        <c:v>605.6</c:v>
                      </c:pt>
                      <c:pt idx="7941">
                        <c:v>605.6</c:v>
                      </c:pt>
                      <c:pt idx="7942">
                        <c:v>605.69999999999993</c:v>
                      </c:pt>
                      <c:pt idx="7943">
                        <c:v>605.69999999999993</c:v>
                      </c:pt>
                      <c:pt idx="7944">
                        <c:v>605.69999999999993</c:v>
                      </c:pt>
                      <c:pt idx="7945">
                        <c:v>605.69999999999993</c:v>
                      </c:pt>
                      <c:pt idx="7946">
                        <c:v>605.69999999999993</c:v>
                      </c:pt>
                      <c:pt idx="7947">
                        <c:v>605.69999999999993</c:v>
                      </c:pt>
                      <c:pt idx="7948">
                        <c:v>605.69999999999993</c:v>
                      </c:pt>
                      <c:pt idx="7949">
                        <c:v>605.69999999999993</c:v>
                      </c:pt>
                      <c:pt idx="7950">
                        <c:v>605.69999999999993</c:v>
                      </c:pt>
                      <c:pt idx="7951">
                        <c:v>605.69999999999993</c:v>
                      </c:pt>
                      <c:pt idx="7952">
                        <c:v>605.69999999999993</c:v>
                      </c:pt>
                      <c:pt idx="7953">
                        <c:v>605.69999999999993</c:v>
                      </c:pt>
                      <c:pt idx="7954">
                        <c:v>605.69999999999993</c:v>
                      </c:pt>
                      <c:pt idx="7955">
                        <c:v>605.69999999999993</c:v>
                      </c:pt>
                      <c:pt idx="7956">
                        <c:v>605.69999999999993</c:v>
                      </c:pt>
                      <c:pt idx="7957">
                        <c:v>605.69999999999993</c:v>
                      </c:pt>
                      <c:pt idx="7958">
                        <c:v>605.69999999999993</c:v>
                      </c:pt>
                      <c:pt idx="7959">
                        <c:v>605.69999999999993</c:v>
                      </c:pt>
                      <c:pt idx="7960">
                        <c:v>605.69999999999993</c:v>
                      </c:pt>
                      <c:pt idx="7961">
                        <c:v>605.69999999999993</c:v>
                      </c:pt>
                      <c:pt idx="7962">
                        <c:v>605.69999999999993</c:v>
                      </c:pt>
                      <c:pt idx="7963">
                        <c:v>605.69999999999993</c:v>
                      </c:pt>
                      <c:pt idx="7964">
                        <c:v>605.69999999999993</c:v>
                      </c:pt>
                      <c:pt idx="7965">
                        <c:v>605.69999999999993</c:v>
                      </c:pt>
                      <c:pt idx="7966">
                        <c:v>605.69999999999993</c:v>
                      </c:pt>
                      <c:pt idx="7967">
                        <c:v>605.69999999999993</c:v>
                      </c:pt>
                      <c:pt idx="7968">
                        <c:v>605.69999999999993</c:v>
                      </c:pt>
                      <c:pt idx="7969">
                        <c:v>605.69999999999993</c:v>
                      </c:pt>
                      <c:pt idx="7970">
                        <c:v>605.80000000000007</c:v>
                      </c:pt>
                      <c:pt idx="7971">
                        <c:v>605.80000000000007</c:v>
                      </c:pt>
                      <c:pt idx="7972">
                        <c:v>605.80000000000007</c:v>
                      </c:pt>
                      <c:pt idx="7973">
                        <c:v>605.80000000000007</c:v>
                      </c:pt>
                      <c:pt idx="7974">
                        <c:v>605.80000000000007</c:v>
                      </c:pt>
                      <c:pt idx="7975">
                        <c:v>605.80000000000007</c:v>
                      </c:pt>
                      <c:pt idx="7976">
                        <c:v>605.80000000000007</c:v>
                      </c:pt>
                      <c:pt idx="7977">
                        <c:v>605.80000000000007</c:v>
                      </c:pt>
                      <c:pt idx="7978">
                        <c:v>605.80000000000007</c:v>
                      </c:pt>
                      <c:pt idx="7979">
                        <c:v>605.80000000000007</c:v>
                      </c:pt>
                      <c:pt idx="7980">
                        <c:v>605.80000000000007</c:v>
                      </c:pt>
                      <c:pt idx="7981">
                        <c:v>605.80000000000007</c:v>
                      </c:pt>
                      <c:pt idx="7982">
                        <c:v>605.80000000000007</c:v>
                      </c:pt>
                      <c:pt idx="7983">
                        <c:v>605.80000000000007</c:v>
                      </c:pt>
                      <c:pt idx="7984">
                        <c:v>605.80000000000007</c:v>
                      </c:pt>
                      <c:pt idx="7985">
                        <c:v>605.80000000000007</c:v>
                      </c:pt>
                      <c:pt idx="7986">
                        <c:v>605.80000000000007</c:v>
                      </c:pt>
                      <c:pt idx="7987">
                        <c:v>605.80000000000007</c:v>
                      </c:pt>
                      <c:pt idx="7988">
                        <c:v>605.80000000000007</c:v>
                      </c:pt>
                      <c:pt idx="7989">
                        <c:v>605.80000000000007</c:v>
                      </c:pt>
                      <c:pt idx="7990">
                        <c:v>605.80000000000007</c:v>
                      </c:pt>
                      <c:pt idx="7991">
                        <c:v>605.80000000000007</c:v>
                      </c:pt>
                      <c:pt idx="7992">
                        <c:v>605.80000000000007</c:v>
                      </c:pt>
                      <c:pt idx="7993">
                        <c:v>605.80000000000007</c:v>
                      </c:pt>
                      <c:pt idx="7994">
                        <c:v>605.80000000000007</c:v>
                      </c:pt>
                      <c:pt idx="7995">
                        <c:v>605.80000000000007</c:v>
                      </c:pt>
                      <c:pt idx="7996">
                        <c:v>605.80000000000007</c:v>
                      </c:pt>
                      <c:pt idx="7997">
                        <c:v>605.80000000000007</c:v>
                      </c:pt>
                      <c:pt idx="7998">
                        <c:v>605.80000000000007</c:v>
                      </c:pt>
                      <c:pt idx="7999">
                        <c:v>605.9</c:v>
                      </c:pt>
                      <c:pt idx="8000">
                        <c:v>605.9</c:v>
                      </c:pt>
                      <c:pt idx="8001">
                        <c:v>605.9</c:v>
                      </c:pt>
                      <c:pt idx="8002">
                        <c:v>605.9</c:v>
                      </c:pt>
                      <c:pt idx="8003">
                        <c:v>605.9</c:v>
                      </c:pt>
                      <c:pt idx="8004">
                        <c:v>605.9</c:v>
                      </c:pt>
                      <c:pt idx="8005">
                        <c:v>605.9</c:v>
                      </c:pt>
                      <c:pt idx="8006">
                        <c:v>605.9</c:v>
                      </c:pt>
                      <c:pt idx="8007">
                        <c:v>605.9</c:v>
                      </c:pt>
                      <c:pt idx="8008">
                        <c:v>605.9</c:v>
                      </c:pt>
                      <c:pt idx="8009">
                        <c:v>605.9</c:v>
                      </c:pt>
                      <c:pt idx="8010">
                        <c:v>605.9</c:v>
                      </c:pt>
                      <c:pt idx="8011">
                        <c:v>605.9</c:v>
                      </c:pt>
                      <c:pt idx="8012">
                        <c:v>605.9</c:v>
                      </c:pt>
                      <c:pt idx="8013">
                        <c:v>605.9</c:v>
                      </c:pt>
                      <c:pt idx="8014">
                        <c:v>605.9</c:v>
                      </c:pt>
                      <c:pt idx="8015">
                        <c:v>605.9</c:v>
                      </c:pt>
                      <c:pt idx="8016">
                        <c:v>605.9</c:v>
                      </c:pt>
                      <c:pt idx="8017">
                        <c:v>605.9</c:v>
                      </c:pt>
                      <c:pt idx="8018">
                        <c:v>605.9</c:v>
                      </c:pt>
                      <c:pt idx="8019">
                        <c:v>605.9</c:v>
                      </c:pt>
                      <c:pt idx="8020">
                        <c:v>605.9</c:v>
                      </c:pt>
                      <c:pt idx="8021">
                        <c:v>605.9</c:v>
                      </c:pt>
                      <c:pt idx="8022">
                        <c:v>605.9</c:v>
                      </c:pt>
                      <c:pt idx="8023">
                        <c:v>605.9</c:v>
                      </c:pt>
                      <c:pt idx="8024">
                        <c:v>605.9</c:v>
                      </c:pt>
                      <c:pt idx="8025">
                        <c:v>605.9</c:v>
                      </c:pt>
                      <c:pt idx="8026">
                        <c:v>605.9</c:v>
                      </c:pt>
                      <c:pt idx="8027">
                        <c:v>606.00000000000011</c:v>
                      </c:pt>
                      <c:pt idx="8028">
                        <c:v>606.00000000000011</c:v>
                      </c:pt>
                      <c:pt idx="8029">
                        <c:v>606.00000000000011</c:v>
                      </c:pt>
                      <c:pt idx="8030">
                        <c:v>606.00000000000011</c:v>
                      </c:pt>
                      <c:pt idx="8031">
                        <c:v>606.00000000000011</c:v>
                      </c:pt>
                      <c:pt idx="8032">
                        <c:v>606.00000000000011</c:v>
                      </c:pt>
                      <c:pt idx="8033">
                        <c:v>606.00000000000011</c:v>
                      </c:pt>
                      <c:pt idx="8034">
                        <c:v>606.00000000000011</c:v>
                      </c:pt>
                      <c:pt idx="8035">
                        <c:v>606.00000000000011</c:v>
                      </c:pt>
                      <c:pt idx="8036">
                        <c:v>606.00000000000011</c:v>
                      </c:pt>
                      <c:pt idx="8037">
                        <c:v>606.00000000000011</c:v>
                      </c:pt>
                      <c:pt idx="8038">
                        <c:v>606.00000000000011</c:v>
                      </c:pt>
                      <c:pt idx="8039">
                        <c:v>606.00000000000011</c:v>
                      </c:pt>
                      <c:pt idx="8040">
                        <c:v>606.00000000000011</c:v>
                      </c:pt>
                      <c:pt idx="8041">
                        <c:v>606.00000000000011</c:v>
                      </c:pt>
                      <c:pt idx="8042">
                        <c:v>606.00000000000011</c:v>
                      </c:pt>
                      <c:pt idx="8043">
                        <c:v>606.00000000000011</c:v>
                      </c:pt>
                      <c:pt idx="8044">
                        <c:v>606.00000000000011</c:v>
                      </c:pt>
                      <c:pt idx="8045">
                        <c:v>606.00000000000011</c:v>
                      </c:pt>
                      <c:pt idx="8046">
                        <c:v>606.00000000000011</c:v>
                      </c:pt>
                      <c:pt idx="8047">
                        <c:v>606.00000000000011</c:v>
                      </c:pt>
                      <c:pt idx="8048">
                        <c:v>606.00000000000011</c:v>
                      </c:pt>
                      <c:pt idx="8049">
                        <c:v>606.00000000000011</c:v>
                      </c:pt>
                      <c:pt idx="8050">
                        <c:v>606.00000000000011</c:v>
                      </c:pt>
                      <c:pt idx="8051">
                        <c:v>606.00000000000011</c:v>
                      </c:pt>
                      <c:pt idx="8052">
                        <c:v>606.00000000000011</c:v>
                      </c:pt>
                      <c:pt idx="8053">
                        <c:v>606.00000000000011</c:v>
                      </c:pt>
                      <c:pt idx="8054">
                        <c:v>606.00000000000011</c:v>
                      </c:pt>
                      <c:pt idx="8055">
                        <c:v>606.1</c:v>
                      </c:pt>
                      <c:pt idx="8056">
                        <c:v>606.1</c:v>
                      </c:pt>
                      <c:pt idx="8057">
                        <c:v>606.1</c:v>
                      </c:pt>
                      <c:pt idx="8058">
                        <c:v>606.1</c:v>
                      </c:pt>
                      <c:pt idx="8059">
                        <c:v>606.1</c:v>
                      </c:pt>
                      <c:pt idx="8060">
                        <c:v>606.1</c:v>
                      </c:pt>
                      <c:pt idx="8061">
                        <c:v>606.1</c:v>
                      </c:pt>
                      <c:pt idx="8062">
                        <c:v>606.1</c:v>
                      </c:pt>
                      <c:pt idx="8063">
                        <c:v>606.1</c:v>
                      </c:pt>
                      <c:pt idx="8064">
                        <c:v>606.1</c:v>
                      </c:pt>
                      <c:pt idx="8065">
                        <c:v>606.1</c:v>
                      </c:pt>
                      <c:pt idx="8066">
                        <c:v>606.1</c:v>
                      </c:pt>
                      <c:pt idx="8067">
                        <c:v>606.1</c:v>
                      </c:pt>
                      <c:pt idx="8068">
                        <c:v>606.1</c:v>
                      </c:pt>
                      <c:pt idx="8069">
                        <c:v>606.1</c:v>
                      </c:pt>
                      <c:pt idx="8070">
                        <c:v>606.1</c:v>
                      </c:pt>
                      <c:pt idx="8071">
                        <c:v>606.1</c:v>
                      </c:pt>
                      <c:pt idx="8072">
                        <c:v>606.1</c:v>
                      </c:pt>
                      <c:pt idx="8073">
                        <c:v>606.1</c:v>
                      </c:pt>
                      <c:pt idx="8074">
                        <c:v>606.1</c:v>
                      </c:pt>
                      <c:pt idx="8075">
                        <c:v>606.1</c:v>
                      </c:pt>
                      <c:pt idx="8076">
                        <c:v>606.1</c:v>
                      </c:pt>
                      <c:pt idx="8077">
                        <c:v>606.1</c:v>
                      </c:pt>
                      <c:pt idx="8078">
                        <c:v>606.1</c:v>
                      </c:pt>
                      <c:pt idx="8079">
                        <c:v>606.1</c:v>
                      </c:pt>
                      <c:pt idx="8080">
                        <c:v>606.1</c:v>
                      </c:pt>
                      <c:pt idx="8081">
                        <c:v>606.1</c:v>
                      </c:pt>
                      <c:pt idx="8082">
                        <c:v>606.1</c:v>
                      </c:pt>
                      <c:pt idx="8083">
                        <c:v>606.1</c:v>
                      </c:pt>
                      <c:pt idx="8084">
                        <c:v>606.19999999999993</c:v>
                      </c:pt>
                      <c:pt idx="8085">
                        <c:v>606.19999999999993</c:v>
                      </c:pt>
                      <c:pt idx="8086">
                        <c:v>606.19999999999993</c:v>
                      </c:pt>
                      <c:pt idx="8087">
                        <c:v>606.19999999999993</c:v>
                      </c:pt>
                      <c:pt idx="8088">
                        <c:v>606.19999999999993</c:v>
                      </c:pt>
                      <c:pt idx="8089">
                        <c:v>606.19999999999993</c:v>
                      </c:pt>
                      <c:pt idx="8090">
                        <c:v>606.19999999999993</c:v>
                      </c:pt>
                      <c:pt idx="8091">
                        <c:v>606.19999999999993</c:v>
                      </c:pt>
                      <c:pt idx="8092">
                        <c:v>606.19999999999993</c:v>
                      </c:pt>
                      <c:pt idx="8093">
                        <c:v>606.19999999999993</c:v>
                      </c:pt>
                      <c:pt idx="8094">
                        <c:v>606.19999999999993</c:v>
                      </c:pt>
                      <c:pt idx="8095">
                        <c:v>606.19999999999993</c:v>
                      </c:pt>
                      <c:pt idx="8096">
                        <c:v>606.19999999999993</c:v>
                      </c:pt>
                      <c:pt idx="8097">
                        <c:v>606.19999999999993</c:v>
                      </c:pt>
                      <c:pt idx="8098">
                        <c:v>606.19999999999993</c:v>
                      </c:pt>
                      <c:pt idx="8099">
                        <c:v>606.19999999999993</c:v>
                      </c:pt>
                      <c:pt idx="8100">
                        <c:v>606.19999999999993</c:v>
                      </c:pt>
                      <c:pt idx="8101">
                        <c:v>606.19999999999993</c:v>
                      </c:pt>
                      <c:pt idx="8102">
                        <c:v>606.19999999999993</c:v>
                      </c:pt>
                      <c:pt idx="8103">
                        <c:v>606.19999999999993</c:v>
                      </c:pt>
                      <c:pt idx="8104">
                        <c:v>606.19999999999993</c:v>
                      </c:pt>
                      <c:pt idx="8105">
                        <c:v>606.19999999999993</c:v>
                      </c:pt>
                      <c:pt idx="8106">
                        <c:v>606.19999999999993</c:v>
                      </c:pt>
                      <c:pt idx="8107">
                        <c:v>606.19999999999993</c:v>
                      </c:pt>
                      <c:pt idx="8108">
                        <c:v>606.19999999999993</c:v>
                      </c:pt>
                      <c:pt idx="8109">
                        <c:v>606.19999999999993</c:v>
                      </c:pt>
                      <c:pt idx="8110">
                        <c:v>606.19999999999993</c:v>
                      </c:pt>
                      <c:pt idx="8111">
                        <c:v>606.19999999999993</c:v>
                      </c:pt>
                      <c:pt idx="8112">
                        <c:v>606.30000000000007</c:v>
                      </c:pt>
                      <c:pt idx="8113">
                        <c:v>606.30000000000007</c:v>
                      </c:pt>
                      <c:pt idx="8114">
                        <c:v>606.30000000000007</c:v>
                      </c:pt>
                      <c:pt idx="8115">
                        <c:v>606.30000000000007</c:v>
                      </c:pt>
                      <c:pt idx="8116">
                        <c:v>606.30000000000007</c:v>
                      </c:pt>
                      <c:pt idx="8117">
                        <c:v>606.30000000000007</c:v>
                      </c:pt>
                      <c:pt idx="8118">
                        <c:v>606.30000000000007</c:v>
                      </c:pt>
                      <c:pt idx="8119">
                        <c:v>606.30000000000007</c:v>
                      </c:pt>
                      <c:pt idx="8120">
                        <c:v>606.30000000000007</c:v>
                      </c:pt>
                      <c:pt idx="8121">
                        <c:v>606.30000000000007</c:v>
                      </c:pt>
                      <c:pt idx="8122">
                        <c:v>606.30000000000007</c:v>
                      </c:pt>
                      <c:pt idx="8123">
                        <c:v>606.30000000000007</c:v>
                      </c:pt>
                      <c:pt idx="8124">
                        <c:v>606.30000000000007</c:v>
                      </c:pt>
                      <c:pt idx="8125">
                        <c:v>606.30000000000007</c:v>
                      </c:pt>
                      <c:pt idx="8126">
                        <c:v>606.30000000000007</c:v>
                      </c:pt>
                      <c:pt idx="8127">
                        <c:v>606.30000000000007</c:v>
                      </c:pt>
                      <c:pt idx="8128">
                        <c:v>606.30000000000007</c:v>
                      </c:pt>
                      <c:pt idx="8129">
                        <c:v>606.30000000000007</c:v>
                      </c:pt>
                      <c:pt idx="8130">
                        <c:v>606.30000000000007</c:v>
                      </c:pt>
                      <c:pt idx="8131">
                        <c:v>606.30000000000007</c:v>
                      </c:pt>
                      <c:pt idx="8132">
                        <c:v>606.30000000000007</c:v>
                      </c:pt>
                      <c:pt idx="8133">
                        <c:v>606.30000000000007</c:v>
                      </c:pt>
                      <c:pt idx="8134">
                        <c:v>606.30000000000007</c:v>
                      </c:pt>
                      <c:pt idx="8135">
                        <c:v>606.30000000000007</c:v>
                      </c:pt>
                      <c:pt idx="8136">
                        <c:v>606.30000000000007</c:v>
                      </c:pt>
                      <c:pt idx="8137">
                        <c:v>606.30000000000007</c:v>
                      </c:pt>
                      <c:pt idx="8138">
                        <c:v>606.30000000000007</c:v>
                      </c:pt>
                      <c:pt idx="8139">
                        <c:v>606.30000000000007</c:v>
                      </c:pt>
                      <c:pt idx="8140">
                        <c:v>606.4</c:v>
                      </c:pt>
                      <c:pt idx="8141">
                        <c:v>606.4</c:v>
                      </c:pt>
                      <c:pt idx="8142">
                        <c:v>606.4</c:v>
                      </c:pt>
                      <c:pt idx="8143">
                        <c:v>606.4</c:v>
                      </c:pt>
                      <c:pt idx="8144">
                        <c:v>606.4</c:v>
                      </c:pt>
                      <c:pt idx="8145">
                        <c:v>606.4</c:v>
                      </c:pt>
                      <c:pt idx="8146">
                        <c:v>606.4</c:v>
                      </c:pt>
                      <c:pt idx="8147">
                        <c:v>606.4</c:v>
                      </c:pt>
                      <c:pt idx="8148">
                        <c:v>606.4</c:v>
                      </c:pt>
                      <c:pt idx="8149">
                        <c:v>606.4</c:v>
                      </c:pt>
                      <c:pt idx="8150">
                        <c:v>606.4</c:v>
                      </c:pt>
                      <c:pt idx="8151">
                        <c:v>606.4</c:v>
                      </c:pt>
                      <c:pt idx="8152">
                        <c:v>606.4</c:v>
                      </c:pt>
                      <c:pt idx="8153">
                        <c:v>606.4</c:v>
                      </c:pt>
                      <c:pt idx="8154">
                        <c:v>606.4</c:v>
                      </c:pt>
                      <c:pt idx="8155">
                        <c:v>606.4</c:v>
                      </c:pt>
                      <c:pt idx="8156">
                        <c:v>606.4</c:v>
                      </c:pt>
                      <c:pt idx="8157">
                        <c:v>606.4</c:v>
                      </c:pt>
                      <c:pt idx="8158">
                        <c:v>606.4</c:v>
                      </c:pt>
                      <c:pt idx="8159">
                        <c:v>606.4</c:v>
                      </c:pt>
                      <c:pt idx="8160">
                        <c:v>606.4</c:v>
                      </c:pt>
                      <c:pt idx="8161">
                        <c:v>606.4</c:v>
                      </c:pt>
                      <c:pt idx="8162">
                        <c:v>606.4</c:v>
                      </c:pt>
                      <c:pt idx="8163">
                        <c:v>606.4</c:v>
                      </c:pt>
                      <c:pt idx="8164">
                        <c:v>606.4</c:v>
                      </c:pt>
                      <c:pt idx="8165">
                        <c:v>606.4</c:v>
                      </c:pt>
                      <c:pt idx="8166">
                        <c:v>606.4</c:v>
                      </c:pt>
                      <c:pt idx="8167">
                        <c:v>606.4</c:v>
                      </c:pt>
                      <c:pt idx="8168">
                        <c:v>606.50000000000011</c:v>
                      </c:pt>
                      <c:pt idx="8169">
                        <c:v>606.50000000000011</c:v>
                      </c:pt>
                      <c:pt idx="8170">
                        <c:v>606.50000000000011</c:v>
                      </c:pt>
                      <c:pt idx="8171">
                        <c:v>606.50000000000011</c:v>
                      </c:pt>
                      <c:pt idx="8172">
                        <c:v>606.50000000000011</c:v>
                      </c:pt>
                      <c:pt idx="8173">
                        <c:v>606.50000000000011</c:v>
                      </c:pt>
                      <c:pt idx="8174">
                        <c:v>606.50000000000011</c:v>
                      </c:pt>
                      <c:pt idx="8175">
                        <c:v>606.50000000000011</c:v>
                      </c:pt>
                      <c:pt idx="8176">
                        <c:v>606.50000000000011</c:v>
                      </c:pt>
                      <c:pt idx="8177">
                        <c:v>606.50000000000011</c:v>
                      </c:pt>
                      <c:pt idx="8178">
                        <c:v>606.50000000000011</c:v>
                      </c:pt>
                      <c:pt idx="8179">
                        <c:v>606.50000000000011</c:v>
                      </c:pt>
                      <c:pt idx="8180">
                        <c:v>606.50000000000011</c:v>
                      </c:pt>
                      <c:pt idx="8181">
                        <c:v>606.50000000000011</c:v>
                      </c:pt>
                      <c:pt idx="8182">
                        <c:v>606.50000000000011</c:v>
                      </c:pt>
                      <c:pt idx="8183">
                        <c:v>606.50000000000011</c:v>
                      </c:pt>
                      <c:pt idx="8184">
                        <c:v>606.50000000000011</c:v>
                      </c:pt>
                      <c:pt idx="8185">
                        <c:v>606.50000000000011</c:v>
                      </c:pt>
                      <c:pt idx="8186">
                        <c:v>606.50000000000011</c:v>
                      </c:pt>
                      <c:pt idx="8187">
                        <c:v>606.50000000000011</c:v>
                      </c:pt>
                      <c:pt idx="8188">
                        <c:v>606.50000000000011</c:v>
                      </c:pt>
                      <c:pt idx="8189">
                        <c:v>606.50000000000011</c:v>
                      </c:pt>
                      <c:pt idx="8190">
                        <c:v>606.50000000000011</c:v>
                      </c:pt>
                      <c:pt idx="8191">
                        <c:v>606.50000000000011</c:v>
                      </c:pt>
                      <c:pt idx="8192">
                        <c:v>606.50000000000011</c:v>
                      </c:pt>
                      <c:pt idx="8193">
                        <c:v>606.50000000000011</c:v>
                      </c:pt>
                      <c:pt idx="8194">
                        <c:v>606.50000000000011</c:v>
                      </c:pt>
                      <c:pt idx="8195">
                        <c:v>606.50000000000011</c:v>
                      </c:pt>
                      <c:pt idx="8196">
                        <c:v>606.50000000000011</c:v>
                      </c:pt>
                      <c:pt idx="8197">
                        <c:v>606.6</c:v>
                      </c:pt>
                      <c:pt idx="8198">
                        <c:v>606.6</c:v>
                      </c:pt>
                      <c:pt idx="8199">
                        <c:v>606.6</c:v>
                      </c:pt>
                      <c:pt idx="8200">
                        <c:v>606.6</c:v>
                      </c:pt>
                      <c:pt idx="8201">
                        <c:v>606.6</c:v>
                      </c:pt>
                      <c:pt idx="8202">
                        <c:v>606.6</c:v>
                      </c:pt>
                      <c:pt idx="8203">
                        <c:v>606.6</c:v>
                      </c:pt>
                      <c:pt idx="8204">
                        <c:v>606.6</c:v>
                      </c:pt>
                      <c:pt idx="8205">
                        <c:v>606.6</c:v>
                      </c:pt>
                      <c:pt idx="8206">
                        <c:v>606.6</c:v>
                      </c:pt>
                      <c:pt idx="8207">
                        <c:v>606.6</c:v>
                      </c:pt>
                      <c:pt idx="8208">
                        <c:v>606.6</c:v>
                      </c:pt>
                      <c:pt idx="8209">
                        <c:v>606.6</c:v>
                      </c:pt>
                      <c:pt idx="8210">
                        <c:v>606.6</c:v>
                      </c:pt>
                      <c:pt idx="8211">
                        <c:v>606.6</c:v>
                      </c:pt>
                      <c:pt idx="8212">
                        <c:v>606.6</c:v>
                      </c:pt>
                      <c:pt idx="8213">
                        <c:v>606.6</c:v>
                      </c:pt>
                      <c:pt idx="8214">
                        <c:v>606.6</c:v>
                      </c:pt>
                      <c:pt idx="8215">
                        <c:v>606.6</c:v>
                      </c:pt>
                      <c:pt idx="8216">
                        <c:v>606.6</c:v>
                      </c:pt>
                      <c:pt idx="8217">
                        <c:v>606.6</c:v>
                      </c:pt>
                      <c:pt idx="8218">
                        <c:v>606.6</c:v>
                      </c:pt>
                      <c:pt idx="8219">
                        <c:v>606.6</c:v>
                      </c:pt>
                      <c:pt idx="8220">
                        <c:v>606.6</c:v>
                      </c:pt>
                      <c:pt idx="8221">
                        <c:v>606.6</c:v>
                      </c:pt>
                      <c:pt idx="8222">
                        <c:v>606.6</c:v>
                      </c:pt>
                      <c:pt idx="8223">
                        <c:v>606.6</c:v>
                      </c:pt>
                      <c:pt idx="8224">
                        <c:v>606.6</c:v>
                      </c:pt>
                      <c:pt idx="8225">
                        <c:v>606.69999999999993</c:v>
                      </c:pt>
                      <c:pt idx="8226">
                        <c:v>606.69999999999993</c:v>
                      </c:pt>
                      <c:pt idx="8227">
                        <c:v>606.69999999999993</c:v>
                      </c:pt>
                      <c:pt idx="8228">
                        <c:v>606.69999999999993</c:v>
                      </c:pt>
                      <c:pt idx="8229">
                        <c:v>606.69999999999993</c:v>
                      </c:pt>
                      <c:pt idx="8230">
                        <c:v>606.69999999999993</c:v>
                      </c:pt>
                      <c:pt idx="8231">
                        <c:v>606.69999999999993</c:v>
                      </c:pt>
                      <c:pt idx="8232">
                        <c:v>606.69999999999993</c:v>
                      </c:pt>
                      <c:pt idx="8233">
                        <c:v>606.69999999999993</c:v>
                      </c:pt>
                      <c:pt idx="8234">
                        <c:v>606.69999999999993</c:v>
                      </c:pt>
                      <c:pt idx="8235">
                        <c:v>606.69999999999993</c:v>
                      </c:pt>
                      <c:pt idx="8236">
                        <c:v>606.69999999999993</c:v>
                      </c:pt>
                      <c:pt idx="8237">
                        <c:v>606.69999999999993</c:v>
                      </c:pt>
                      <c:pt idx="8238">
                        <c:v>606.69999999999993</c:v>
                      </c:pt>
                      <c:pt idx="8239">
                        <c:v>606.69999999999993</c:v>
                      </c:pt>
                      <c:pt idx="8240">
                        <c:v>606.69999999999993</c:v>
                      </c:pt>
                      <c:pt idx="8241">
                        <c:v>606.69999999999993</c:v>
                      </c:pt>
                      <c:pt idx="8242">
                        <c:v>606.69999999999993</c:v>
                      </c:pt>
                      <c:pt idx="8243">
                        <c:v>606.69999999999993</c:v>
                      </c:pt>
                      <c:pt idx="8244">
                        <c:v>606.69999999999993</c:v>
                      </c:pt>
                      <c:pt idx="8245">
                        <c:v>606.69999999999993</c:v>
                      </c:pt>
                      <c:pt idx="8246">
                        <c:v>606.69999999999993</c:v>
                      </c:pt>
                      <c:pt idx="8247">
                        <c:v>606.69999999999993</c:v>
                      </c:pt>
                      <c:pt idx="8248">
                        <c:v>606.69999999999993</c:v>
                      </c:pt>
                      <c:pt idx="8249">
                        <c:v>606.69999999999993</c:v>
                      </c:pt>
                      <c:pt idx="8250">
                        <c:v>606.69999999999993</c:v>
                      </c:pt>
                      <c:pt idx="8251">
                        <c:v>606.69999999999993</c:v>
                      </c:pt>
                      <c:pt idx="8252">
                        <c:v>606.69999999999993</c:v>
                      </c:pt>
                      <c:pt idx="8253">
                        <c:v>606.80000000000007</c:v>
                      </c:pt>
                      <c:pt idx="8254">
                        <c:v>606.80000000000007</c:v>
                      </c:pt>
                      <c:pt idx="8255">
                        <c:v>606.80000000000007</c:v>
                      </c:pt>
                      <c:pt idx="8256">
                        <c:v>606.80000000000007</c:v>
                      </c:pt>
                      <c:pt idx="8257">
                        <c:v>606.80000000000007</c:v>
                      </c:pt>
                      <c:pt idx="8258">
                        <c:v>606.80000000000007</c:v>
                      </c:pt>
                      <c:pt idx="8259">
                        <c:v>606.80000000000007</c:v>
                      </c:pt>
                      <c:pt idx="8260">
                        <c:v>606.80000000000007</c:v>
                      </c:pt>
                      <c:pt idx="8261">
                        <c:v>606.80000000000007</c:v>
                      </c:pt>
                      <c:pt idx="8262">
                        <c:v>606.80000000000007</c:v>
                      </c:pt>
                      <c:pt idx="8263">
                        <c:v>606.80000000000007</c:v>
                      </c:pt>
                      <c:pt idx="8264">
                        <c:v>606.80000000000007</c:v>
                      </c:pt>
                      <c:pt idx="8265">
                        <c:v>606.80000000000007</c:v>
                      </c:pt>
                      <c:pt idx="8266">
                        <c:v>606.80000000000007</c:v>
                      </c:pt>
                      <c:pt idx="8267">
                        <c:v>606.80000000000007</c:v>
                      </c:pt>
                      <c:pt idx="8268">
                        <c:v>606.80000000000007</c:v>
                      </c:pt>
                      <c:pt idx="8269">
                        <c:v>606.80000000000007</c:v>
                      </c:pt>
                      <c:pt idx="8270">
                        <c:v>606.80000000000007</c:v>
                      </c:pt>
                      <c:pt idx="8271">
                        <c:v>606.80000000000007</c:v>
                      </c:pt>
                      <c:pt idx="8272">
                        <c:v>606.80000000000007</c:v>
                      </c:pt>
                      <c:pt idx="8273">
                        <c:v>606.80000000000007</c:v>
                      </c:pt>
                      <c:pt idx="8274">
                        <c:v>606.80000000000007</c:v>
                      </c:pt>
                      <c:pt idx="8275">
                        <c:v>606.80000000000007</c:v>
                      </c:pt>
                      <c:pt idx="8276">
                        <c:v>606.80000000000007</c:v>
                      </c:pt>
                      <c:pt idx="8277">
                        <c:v>606.80000000000007</c:v>
                      </c:pt>
                      <c:pt idx="8278">
                        <c:v>606.80000000000007</c:v>
                      </c:pt>
                      <c:pt idx="8279">
                        <c:v>606.80000000000007</c:v>
                      </c:pt>
                      <c:pt idx="8280">
                        <c:v>606.80000000000007</c:v>
                      </c:pt>
                      <c:pt idx="8281">
                        <c:v>606.9</c:v>
                      </c:pt>
                      <c:pt idx="8282">
                        <c:v>606.9</c:v>
                      </c:pt>
                      <c:pt idx="8283">
                        <c:v>606.9</c:v>
                      </c:pt>
                      <c:pt idx="8284">
                        <c:v>606.9</c:v>
                      </c:pt>
                      <c:pt idx="8285">
                        <c:v>606.9</c:v>
                      </c:pt>
                      <c:pt idx="8286">
                        <c:v>606.9</c:v>
                      </c:pt>
                      <c:pt idx="8287">
                        <c:v>606.9</c:v>
                      </c:pt>
                      <c:pt idx="8288">
                        <c:v>606.9</c:v>
                      </c:pt>
                      <c:pt idx="8289">
                        <c:v>606.9</c:v>
                      </c:pt>
                      <c:pt idx="8290">
                        <c:v>606.9</c:v>
                      </c:pt>
                      <c:pt idx="8291">
                        <c:v>606.9</c:v>
                      </c:pt>
                      <c:pt idx="8292">
                        <c:v>606.9</c:v>
                      </c:pt>
                      <c:pt idx="8293">
                        <c:v>606.9</c:v>
                      </c:pt>
                      <c:pt idx="8294">
                        <c:v>606.9</c:v>
                      </c:pt>
                      <c:pt idx="8295">
                        <c:v>606.9</c:v>
                      </c:pt>
                      <c:pt idx="8296">
                        <c:v>606.9</c:v>
                      </c:pt>
                      <c:pt idx="8297">
                        <c:v>606.9</c:v>
                      </c:pt>
                      <c:pt idx="8298">
                        <c:v>606.9</c:v>
                      </c:pt>
                      <c:pt idx="8299">
                        <c:v>606.9</c:v>
                      </c:pt>
                      <c:pt idx="8300">
                        <c:v>606.9</c:v>
                      </c:pt>
                      <c:pt idx="8301">
                        <c:v>606.9</c:v>
                      </c:pt>
                      <c:pt idx="8302">
                        <c:v>606.9</c:v>
                      </c:pt>
                      <c:pt idx="8303">
                        <c:v>606.9</c:v>
                      </c:pt>
                      <c:pt idx="8304">
                        <c:v>607.00000000000011</c:v>
                      </c:pt>
                      <c:pt idx="8305">
                        <c:v>607.00000000000011</c:v>
                      </c:pt>
                      <c:pt idx="8306">
                        <c:v>607.00000000000011</c:v>
                      </c:pt>
                      <c:pt idx="8307">
                        <c:v>607.00000000000011</c:v>
                      </c:pt>
                      <c:pt idx="8308">
                        <c:v>607.00000000000011</c:v>
                      </c:pt>
                      <c:pt idx="8309">
                        <c:v>607.00000000000011</c:v>
                      </c:pt>
                      <c:pt idx="8310">
                        <c:v>607.00000000000011</c:v>
                      </c:pt>
                      <c:pt idx="8311">
                        <c:v>607.00000000000011</c:v>
                      </c:pt>
                      <c:pt idx="8312">
                        <c:v>607.00000000000011</c:v>
                      </c:pt>
                      <c:pt idx="8313">
                        <c:v>607.00000000000011</c:v>
                      </c:pt>
                      <c:pt idx="8314">
                        <c:v>607.00000000000011</c:v>
                      </c:pt>
                      <c:pt idx="8315">
                        <c:v>607.00000000000011</c:v>
                      </c:pt>
                      <c:pt idx="8316">
                        <c:v>607.00000000000011</c:v>
                      </c:pt>
                      <c:pt idx="8317">
                        <c:v>607.1</c:v>
                      </c:pt>
                      <c:pt idx="8318">
                        <c:v>607.1</c:v>
                      </c:pt>
                      <c:pt idx="8319">
                        <c:v>607.1</c:v>
                      </c:pt>
                      <c:pt idx="8320">
                        <c:v>607.1</c:v>
                      </c:pt>
                      <c:pt idx="8321">
                        <c:v>607.1</c:v>
                      </c:pt>
                      <c:pt idx="8322">
                        <c:v>607.1</c:v>
                      </c:pt>
                      <c:pt idx="8323">
                        <c:v>607.1</c:v>
                      </c:pt>
                      <c:pt idx="8324">
                        <c:v>607.1</c:v>
                      </c:pt>
                      <c:pt idx="8325">
                        <c:v>607.1</c:v>
                      </c:pt>
                      <c:pt idx="8326">
                        <c:v>607.1</c:v>
                      </c:pt>
                      <c:pt idx="8327">
                        <c:v>607.1</c:v>
                      </c:pt>
                      <c:pt idx="8328">
                        <c:v>607.1</c:v>
                      </c:pt>
                      <c:pt idx="8329">
                        <c:v>607.1</c:v>
                      </c:pt>
                      <c:pt idx="8330">
                        <c:v>607.1</c:v>
                      </c:pt>
                      <c:pt idx="8331">
                        <c:v>607.19999999999993</c:v>
                      </c:pt>
                      <c:pt idx="8332">
                        <c:v>607.19999999999993</c:v>
                      </c:pt>
                      <c:pt idx="8333">
                        <c:v>607.19999999999993</c:v>
                      </c:pt>
                      <c:pt idx="8334">
                        <c:v>607.19999999999993</c:v>
                      </c:pt>
                      <c:pt idx="8335">
                        <c:v>607.19999999999993</c:v>
                      </c:pt>
                      <c:pt idx="8336">
                        <c:v>607.19999999999993</c:v>
                      </c:pt>
                      <c:pt idx="8337">
                        <c:v>607.19999999999993</c:v>
                      </c:pt>
                      <c:pt idx="8338">
                        <c:v>607.19999999999993</c:v>
                      </c:pt>
                      <c:pt idx="8339">
                        <c:v>607.19999999999993</c:v>
                      </c:pt>
                      <c:pt idx="8340">
                        <c:v>607.19999999999993</c:v>
                      </c:pt>
                      <c:pt idx="8341">
                        <c:v>607.19999999999993</c:v>
                      </c:pt>
                      <c:pt idx="8342">
                        <c:v>607.19999999999993</c:v>
                      </c:pt>
                      <c:pt idx="8343">
                        <c:v>607.19999999999993</c:v>
                      </c:pt>
                      <c:pt idx="8344">
                        <c:v>607.30000000000007</c:v>
                      </c:pt>
                      <c:pt idx="8345">
                        <c:v>607.30000000000007</c:v>
                      </c:pt>
                      <c:pt idx="8346">
                        <c:v>607.30000000000007</c:v>
                      </c:pt>
                      <c:pt idx="8347">
                        <c:v>607.30000000000007</c:v>
                      </c:pt>
                      <c:pt idx="8348">
                        <c:v>607.30000000000007</c:v>
                      </c:pt>
                      <c:pt idx="8349">
                        <c:v>607.30000000000007</c:v>
                      </c:pt>
                      <c:pt idx="8350">
                        <c:v>607.30000000000007</c:v>
                      </c:pt>
                      <c:pt idx="8351">
                        <c:v>607.30000000000007</c:v>
                      </c:pt>
                      <c:pt idx="8352">
                        <c:v>607.30000000000007</c:v>
                      </c:pt>
                      <c:pt idx="8353">
                        <c:v>607.30000000000007</c:v>
                      </c:pt>
                      <c:pt idx="8354">
                        <c:v>607.30000000000007</c:v>
                      </c:pt>
                      <c:pt idx="8355">
                        <c:v>607.30000000000007</c:v>
                      </c:pt>
                      <c:pt idx="8356">
                        <c:v>607.30000000000007</c:v>
                      </c:pt>
                      <c:pt idx="8357">
                        <c:v>607.30000000000007</c:v>
                      </c:pt>
                      <c:pt idx="8358">
                        <c:v>607.4</c:v>
                      </c:pt>
                      <c:pt idx="8359">
                        <c:v>607.4</c:v>
                      </c:pt>
                      <c:pt idx="8360">
                        <c:v>607.4</c:v>
                      </c:pt>
                      <c:pt idx="8361">
                        <c:v>607.4</c:v>
                      </c:pt>
                      <c:pt idx="8362">
                        <c:v>607.4</c:v>
                      </c:pt>
                      <c:pt idx="8363">
                        <c:v>607.4</c:v>
                      </c:pt>
                      <c:pt idx="8364">
                        <c:v>607.4</c:v>
                      </c:pt>
                      <c:pt idx="8365">
                        <c:v>607.4</c:v>
                      </c:pt>
                      <c:pt idx="8366">
                        <c:v>607.4</c:v>
                      </c:pt>
                      <c:pt idx="8367">
                        <c:v>607.4</c:v>
                      </c:pt>
                      <c:pt idx="8368">
                        <c:v>607.4</c:v>
                      </c:pt>
                      <c:pt idx="8369">
                        <c:v>607.4</c:v>
                      </c:pt>
                      <c:pt idx="8370">
                        <c:v>607.4</c:v>
                      </c:pt>
                      <c:pt idx="8371">
                        <c:v>607.50000000000011</c:v>
                      </c:pt>
                      <c:pt idx="8372">
                        <c:v>607.50000000000011</c:v>
                      </c:pt>
                      <c:pt idx="8373">
                        <c:v>607.50000000000011</c:v>
                      </c:pt>
                      <c:pt idx="8374">
                        <c:v>607.50000000000011</c:v>
                      </c:pt>
                      <c:pt idx="8375">
                        <c:v>607.50000000000011</c:v>
                      </c:pt>
                      <c:pt idx="8376">
                        <c:v>607.50000000000011</c:v>
                      </c:pt>
                      <c:pt idx="8377">
                        <c:v>607.50000000000011</c:v>
                      </c:pt>
                      <c:pt idx="8378">
                        <c:v>607.50000000000011</c:v>
                      </c:pt>
                      <c:pt idx="8379">
                        <c:v>607.50000000000011</c:v>
                      </c:pt>
                      <c:pt idx="8380">
                        <c:v>607.50000000000011</c:v>
                      </c:pt>
                      <c:pt idx="8381">
                        <c:v>607.50000000000011</c:v>
                      </c:pt>
                      <c:pt idx="8382">
                        <c:v>607.50000000000011</c:v>
                      </c:pt>
                      <c:pt idx="8383">
                        <c:v>607.50000000000011</c:v>
                      </c:pt>
                      <c:pt idx="8384">
                        <c:v>607.50000000000011</c:v>
                      </c:pt>
                      <c:pt idx="8385">
                        <c:v>607.6</c:v>
                      </c:pt>
                      <c:pt idx="8386">
                        <c:v>607.6</c:v>
                      </c:pt>
                      <c:pt idx="8387">
                        <c:v>607.6</c:v>
                      </c:pt>
                      <c:pt idx="8388">
                        <c:v>607.6</c:v>
                      </c:pt>
                      <c:pt idx="8389">
                        <c:v>607.6</c:v>
                      </c:pt>
                      <c:pt idx="8390">
                        <c:v>607.6</c:v>
                      </c:pt>
                      <c:pt idx="8391">
                        <c:v>607.6</c:v>
                      </c:pt>
                      <c:pt idx="8392">
                        <c:v>607.6</c:v>
                      </c:pt>
                      <c:pt idx="8393">
                        <c:v>607.6</c:v>
                      </c:pt>
                      <c:pt idx="8394">
                        <c:v>607.6</c:v>
                      </c:pt>
                      <c:pt idx="8395">
                        <c:v>607.6</c:v>
                      </c:pt>
                      <c:pt idx="8396">
                        <c:v>607.6</c:v>
                      </c:pt>
                      <c:pt idx="8397">
                        <c:v>607.6</c:v>
                      </c:pt>
                      <c:pt idx="8398">
                        <c:v>607.69999999999993</c:v>
                      </c:pt>
                      <c:pt idx="8399">
                        <c:v>607.69999999999993</c:v>
                      </c:pt>
                      <c:pt idx="8400">
                        <c:v>607.69999999999993</c:v>
                      </c:pt>
                      <c:pt idx="8401">
                        <c:v>607.69999999999993</c:v>
                      </c:pt>
                      <c:pt idx="8402">
                        <c:v>607.69999999999993</c:v>
                      </c:pt>
                      <c:pt idx="8403">
                        <c:v>607.69999999999993</c:v>
                      </c:pt>
                      <c:pt idx="8404">
                        <c:v>607.69999999999993</c:v>
                      </c:pt>
                      <c:pt idx="8405">
                        <c:v>607.69999999999993</c:v>
                      </c:pt>
                      <c:pt idx="8406">
                        <c:v>607.69999999999993</c:v>
                      </c:pt>
                      <c:pt idx="8407">
                        <c:v>607.69999999999993</c:v>
                      </c:pt>
                      <c:pt idx="8408">
                        <c:v>607.69999999999993</c:v>
                      </c:pt>
                      <c:pt idx="8409">
                        <c:v>607.69999999999993</c:v>
                      </c:pt>
                      <c:pt idx="8410">
                        <c:v>607.69999999999993</c:v>
                      </c:pt>
                      <c:pt idx="8411">
                        <c:v>607.69999999999993</c:v>
                      </c:pt>
                      <c:pt idx="8412">
                        <c:v>607.80000000000007</c:v>
                      </c:pt>
                      <c:pt idx="8413">
                        <c:v>607.80000000000007</c:v>
                      </c:pt>
                      <c:pt idx="8414">
                        <c:v>607.80000000000007</c:v>
                      </c:pt>
                      <c:pt idx="8415">
                        <c:v>607.80000000000007</c:v>
                      </c:pt>
                      <c:pt idx="8416">
                        <c:v>607.80000000000007</c:v>
                      </c:pt>
                      <c:pt idx="8417">
                        <c:v>607.80000000000007</c:v>
                      </c:pt>
                      <c:pt idx="8418">
                        <c:v>607.80000000000007</c:v>
                      </c:pt>
                      <c:pt idx="8419">
                        <c:v>607.80000000000007</c:v>
                      </c:pt>
                      <c:pt idx="8420">
                        <c:v>607.80000000000007</c:v>
                      </c:pt>
                      <c:pt idx="8421">
                        <c:v>607.80000000000007</c:v>
                      </c:pt>
                      <c:pt idx="8422">
                        <c:v>607.80000000000007</c:v>
                      </c:pt>
                      <c:pt idx="8423">
                        <c:v>607.80000000000007</c:v>
                      </c:pt>
                      <c:pt idx="8424">
                        <c:v>607.80000000000007</c:v>
                      </c:pt>
                      <c:pt idx="8425">
                        <c:v>607.9</c:v>
                      </c:pt>
                      <c:pt idx="8426">
                        <c:v>607.9</c:v>
                      </c:pt>
                      <c:pt idx="8427">
                        <c:v>607.9</c:v>
                      </c:pt>
                      <c:pt idx="8428">
                        <c:v>607.9</c:v>
                      </c:pt>
                      <c:pt idx="8429">
                        <c:v>607.9</c:v>
                      </c:pt>
                      <c:pt idx="8430">
                        <c:v>607.9</c:v>
                      </c:pt>
                      <c:pt idx="8431">
                        <c:v>607.9</c:v>
                      </c:pt>
                      <c:pt idx="8432">
                        <c:v>607.9</c:v>
                      </c:pt>
                      <c:pt idx="8433">
                        <c:v>607.9</c:v>
                      </c:pt>
                      <c:pt idx="8434">
                        <c:v>607.9</c:v>
                      </c:pt>
                      <c:pt idx="8435">
                        <c:v>607.9</c:v>
                      </c:pt>
                      <c:pt idx="8436">
                        <c:v>607.9</c:v>
                      </c:pt>
                      <c:pt idx="8437">
                        <c:v>607.9</c:v>
                      </c:pt>
                      <c:pt idx="8438">
                        <c:v>607.9</c:v>
                      </c:pt>
                      <c:pt idx="8439">
                        <c:v>608.00000000000011</c:v>
                      </c:pt>
                      <c:pt idx="8440">
                        <c:v>608.00000000000011</c:v>
                      </c:pt>
                      <c:pt idx="8441">
                        <c:v>608.00000000000011</c:v>
                      </c:pt>
                      <c:pt idx="8442">
                        <c:v>608.00000000000011</c:v>
                      </c:pt>
                      <c:pt idx="8443">
                        <c:v>608.00000000000011</c:v>
                      </c:pt>
                      <c:pt idx="8444">
                        <c:v>608.00000000000011</c:v>
                      </c:pt>
                      <c:pt idx="8445">
                        <c:v>608.00000000000011</c:v>
                      </c:pt>
                      <c:pt idx="8446">
                        <c:v>608.00000000000011</c:v>
                      </c:pt>
                      <c:pt idx="8447">
                        <c:v>608.00000000000011</c:v>
                      </c:pt>
                      <c:pt idx="8448">
                        <c:v>608.00000000000011</c:v>
                      </c:pt>
                      <c:pt idx="8449">
                        <c:v>608.00000000000011</c:v>
                      </c:pt>
                      <c:pt idx="8450">
                        <c:v>608.00000000000011</c:v>
                      </c:pt>
                      <c:pt idx="8451">
                        <c:v>608.00000000000011</c:v>
                      </c:pt>
                      <c:pt idx="8452">
                        <c:v>608.1</c:v>
                      </c:pt>
                      <c:pt idx="8453">
                        <c:v>608.1</c:v>
                      </c:pt>
                      <c:pt idx="8454">
                        <c:v>608.1</c:v>
                      </c:pt>
                      <c:pt idx="8455">
                        <c:v>608.1</c:v>
                      </c:pt>
                      <c:pt idx="8456">
                        <c:v>608.1</c:v>
                      </c:pt>
                      <c:pt idx="8457">
                        <c:v>608.1</c:v>
                      </c:pt>
                      <c:pt idx="8458">
                        <c:v>608.1</c:v>
                      </c:pt>
                      <c:pt idx="8459">
                        <c:v>608.1</c:v>
                      </c:pt>
                      <c:pt idx="8460">
                        <c:v>608.1</c:v>
                      </c:pt>
                      <c:pt idx="8461">
                        <c:v>608.1</c:v>
                      </c:pt>
                      <c:pt idx="8462">
                        <c:v>608.1</c:v>
                      </c:pt>
                      <c:pt idx="8463">
                        <c:v>608.1</c:v>
                      </c:pt>
                      <c:pt idx="8464">
                        <c:v>608.1</c:v>
                      </c:pt>
                      <c:pt idx="8465">
                        <c:v>608.19999999999993</c:v>
                      </c:pt>
                      <c:pt idx="8466">
                        <c:v>608.19999999999993</c:v>
                      </c:pt>
                      <c:pt idx="8467">
                        <c:v>608.19999999999993</c:v>
                      </c:pt>
                      <c:pt idx="8468">
                        <c:v>608.19999999999993</c:v>
                      </c:pt>
                      <c:pt idx="8469">
                        <c:v>608.19999999999993</c:v>
                      </c:pt>
                      <c:pt idx="8470">
                        <c:v>608.19999999999993</c:v>
                      </c:pt>
                      <c:pt idx="8471">
                        <c:v>608.19999999999993</c:v>
                      </c:pt>
                      <c:pt idx="8472">
                        <c:v>608.19999999999993</c:v>
                      </c:pt>
                      <c:pt idx="8473">
                        <c:v>608.19999999999993</c:v>
                      </c:pt>
                      <c:pt idx="8474">
                        <c:v>608.19999999999993</c:v>
                      </c:pt>
                      <c:pt idx="8475">
                        <c:v>608.19999999999993</c:v>
                      </c:pt>
                      <c:pt idx="8476">
                        <c:v>608.19999999999993</c:v>
                      </c:pt>
                      <c:pt idx="8477">
                        <c:v>608.19999999999993</c:v>
                      </c:pt>
                      <c:pt idx="8478">
                        <c:v>608.19999999999993</c:v>
                      </c:pt>
                      <c:pt idx="8479">
                        <c:v>608.30000000000007</c:v>
                      </c:pt>
                      <c:pt idx="8480">
                        <c:v>608.30000000000007</c:v>
                      </c:pt>
                      <c:pt idx="8481">
                        <c:v>608.30000000000007</c:v>
                      </c:pt>
                      <c:pt idx="8482">
                        <c:v>608.30000000000007</c:v>
                      </c:pt>
                      <c:pt idx="8483">
                        <c:v>608.30000000000007</c:v>
                      </c:pt>
                      <c:pt idx="8484">
                        <c:v>608.30000000000007</c:v>
                      </c:pt>
                      <c:pt idx="8485">
                        <c:v>608.30000000000007</c:v>
                      </c:pt>
                      <c:pt idx="8486">
                        <c:v>608.30000000000007</c:v>
                      </c:pt>
                      <c:pt idx="8487">
                        <c:v>608.30000000000007</c:v>
                      </c:pt>
                      <c:pt idx="8488">
                        <c:v>608.30000000000007</c:v>
                      </c:pt>
                      <c:pt idx="8489">
                        <c:v>608.30000000000007</c:v>
                      </c:pt>
                      <c:pt idx="8490">
                        <c:v>608.30000000000007</c:v>
                      </c:pt>
                      <c:pt idx="8491">
                        <c:v>608.30000000000007</c:v>
                      </c:pt>
                      <c:pt idx="8492">
                        <c:v>608.4</c:v>
                      </c:pt>
                      <c:pt idx="8493">
                        <c:v>608.4</c:v>
                      </c:pt>
                      <c:pt idx="8494">
                        <c:v>608.4</c:v>
                      </c:pt>
                      <c:pt idx="8495">
                        <c:v>608.4</c:v>
                      </c:pt>
                      <c:pt idx="8496">
                        <c:v>608.4</c:v>
                      </c:pt>
                      <c:pt idx="8497">
                        <c:v>608.4</c:v>
                      </c:pt>
                      <c:pt idx="8498">
                        <c:v>608.4</c:v>
                      </c:pt>
                      <c:pt idx="8499">
                        <c:v>608.4</c:v>
                      </c:pt>
                      <c:pt idx="8500">
                        <c:v>608.4</c:v>
                      </c:pt>
                      <c:pt idx="8501">
                        <c:v>608.4</c:v>
                      </c:pt>
                      <c:pt idx="8502">
                        <c:v>608.4</c:v>
                      </c:pt>
                      <c:pt idx="8503">
                        <c:v>608.4</c:v>
                      </c:pt>
                      <c:pt idx="8504">
                        <c:v>608.4</c:v>
                      </c:pt>
                      <c:pt idx="8505">
                        <c:v>608.4</c:v>
                      </c:pt>
                      <c:pt idx="8506">
                        <c:v>608.50000000000011</c:v>
                      </c:pt>
                      <c:pt idx="8507">
                        <c:v>608.50000000000011</c:v>
                      </c:pt>
                      <c:pt idx="8508">
                        <c:v>608.50000000000011</c:v>
                      </c:pt>
                      <c:pt idx="8509">
                        <c:v>608.50000000000011</c:v>
                      </c:pt>
                      <c:pt idx="8510">
                        <c:v>608.50000000000011</c:v>
                      </c:pt>
                      <c:pt idx="8511">
                        <c:v>608.50000000000011</c:v>
                      </c:pt>
                      <c:pt idx="8512">
                        <c:v>608.50000000000011</c:v>
                      </c:pt>
                      <c:pt idx="8513">
                        <c:v>608.50000000000011</c:v>
                      </c:pt>
                      <c:pt idx="8514">
                        <c:v>608.50000000000011</c:v>
                      </c:pt>
                      <c:pt idx="8515">
                        <c:v>608.50000000000011</c:v>
                      </c:pt>
                      <c:pt idx="8516">
                        <c:v>608.50000000000011</c:v>
                      </c:pt>
                      <c:pt idx="8517">
                        <c:v>608.50000000000011</c:v>
                      </c:pt>
                      <c:pt idx="8518">
                        <c:v>608.50000000000011</c:v>
                      </c:pt>
                      <c:pt idx="8519">
                        <c:v>608.6</c:v>
                      </c:pt>
                      <c:pt idx="8520">
                        <c:v>608.6</c:v>
                      </c:pt>
                      <c:pt idx="8521">
                        <c:v>608.6</c:v>
                      </c:pt>
                      <c:pt idx="8522">
                        <c:v>608.6</c:v>
                      </c:pt>
                      <c:pt idx="8523">
                        <c:v>608.6</c:v>
                      </c:pt>
                      <c:pt idx="8524">
                        <c:v>608.6</c:v>
                      </c:pt>
                      <c:pt idx="8525">
                        <c:v>608.6</c:v>
                      </c:pt>
                      <c:pt idx="8526">
                        <c:v>608.6</c:v>
                      </c:pt>
                      <c:pt idx="8527">
                        <c:v>608.6</c:v>
                      </c:pt>
                      <c:pt idx="8528">
                        <c:v>608.6</c:v>
                      </c:pt>
                      <c:pt idx="8529">
                        <c:v>608.6</c:v>
                      </c:pt>
                      <c:pt idx="8530">
                        <c:v>608.6</c:v>
                      </c:pt>
                      <c:pt idx="8531">
                        <c:v>608.6</c:v>
                      </c:pt>
                      <c:pt idx="8532">
                        <c:v>608.6</c:v>
                      </c:pt>
                      <c:pt idx="8533">
                        <c:v>608.69999999999993</c:v>
                      </c:pt>
                      <c:pt idx="8534">
                        <c:v>608.69999999999993</c:v>
                      </c:pt>
                      <c:pt idx="8535">
                        <c:v>608.69999999999993</c:v>
                      </c:pt>
                      <c:pt idx="8536">
                        <c:v>608.69999999999993</c:v>
                      </c:pt>
                      <c:pt idx="8537">
                        <c:v>608.69999999999993</c:v>
                      </c:pt>
                      <c:pt idx="8538">
                        <c:v>608.69999999999993</c:v>
                      </c:pt>
                      <c:pt idx="8539">
                        <c:v>608.69999999999993</c:v>
                      </c:pt>
                      <c:pt idx="8540">
                        <c:v>608.69999999999993</c:v>
                      </c:pt>
                      <c:pt idx="8541">
                        <c:v>608.69999999999993</c:v>
                      </c:pt>
                      <c:pt idx="8542">
                        <c:v>608.69999999999993</c:v>
                      </c:pt>
                      <c:pt idx="8543">
                        <c:v>608.69999999999993</c:v>
                      </c:pt>
                      <c:pt idx="8544">
                        <c:v>608.69999999999993</c:v>
                      </c:pt>
                      <c:pt idx="8545">
                        <c:v>608.69999999999993</c:v>
                      </c:pt>
                      <c:pt idx="8546">
                        <c:v>608.80000000000007</c:v>
                      </c:pt>
                      <c:pt idx="8547">
                        <c:v>608.80000000000007</c:v>
                      </c:pt>
                      <c:pt idx="8548">
                        <c:v>608.80000000000007</c:v>
                      </c:pt>
                      <c:pt idx="8549">
                        <c:v>608.80000000000007</c:v>
                      </c:pt>
                      <c:pt idx="8550">
                        <c:v>608.80000000000007</c:v>
                      </c:pt>
                      <c:pt idx="8551">
                        <c:v>608.80000000000007</c:v>
                      </c:pt>
                      <c:pt idx="8552">
                        <c:v>608.80000000000007</c:v>
                      </c:pt>
                      <c:pt idx="8553">
                        <c:v>608.80000000000007</c:v>
                      </c:pt>
                      <c:pt idx="8554">
                        <c:v>608.80000000000007</c:v>
                      </c:pt>
                      <c:pt idx="8555">
                        <c:v>608.80000000000007</c:v>
                      </c:pt>
                      <c:pt idx="8556">
                        <c:v>608.80000000000007</c:v>
                      </c:pt>
                      <c:pt idx="8557">
                        <c:v>608.80000000000007</c:v>
                      </c:pt>
                      <c:pt idx="8558">
                        <c:v>608.80000000000007</c:v>
                      </c:pt>
                      <c:pt idx="8559">
                        <c:v>608.80000000000007</c:v>
                      </c:pt>
                      <c:pt idx="8560">
                        <c:v>608.9</c:v>
                      </c:pt>
                      <c:pt idx="8561">
                        <c:v>608.9</c:v>
                      </c:pt>
                      <c:pt idx="8562">
                        <c:v>608.9</c:v>
                      </c:pt>
                      <c:pt idx="8563">
                        <c:v>608.9</c:v>
                      </c:pt>
                      <c:pt idx="8564">
                        <c:v>608.9</c:v>
                      </c:pt>
                      <c:pt idx="8565">
                        <c:v>608.9</c:v>
                      </c:pt>
                      <c:pt idx="8566">
                        <c:v>608.9</c:v>
                      </c:pt>
                      <c:pt idx="8567">
                        <c:v>608.9</c:v>
                      </c:pt>
                      <c:pt idx="8568">
                        <c:v>608.9</c:v>
                      </c:pt>
                      <c:pt idx="8569">
                        <c:v>608.9</c:v>
                      </c:pt>
                      <c:pt idx="8570">
                        <c:v>608.9</c:v>
                      </c:pt>
                      <c:pt idx="8571">
                        <c:v>608.9</c:v>
                      </c:pt>
                      <c:pt idx="8572">
                        <c:v>608.9</c:v>
                      </c:pt>
                      <c:pt idx="8573">
                        <c:v>609.00000000000011</c:v>
                      </c:pt>
                      <c:pt idx="8574">
                        <c:v>609.00000000000011</c:v>
                      </c:pt>
                      <c:pt idx="8575">
                        <c:v>609.00000000000011</c:v>
                      </c:pt>
                      <c:pt idx="8576">
                        <c:v>609.00000000000011</c:v>
                      </c:pt>
                      <c:pt idx="8577">
                        <c:v>609.00000000000011</c:v>
                      </c:pt>
                      <c:pt idx="8578">
                        <c:v>609.00000000000011</c:v>
                      </c:pt>
                      <c:pt idx="8579">
                        <c:v>609.00000000000011</c:v>
                      </c:pt>
                      <c:pt idx="8580">
                        <c:v>609.00000000000011</c:v>
                      </c:pt>
                      <c:pt idx="8581">
                        <c:v>609.00000000000011</c:v>
                      </c:pt>
                      <c:pt idx="8582">
                        <c:v>609.00000000000011</c:v>
                      </c:pt>
                      <c:pt idx="8583">
                        <c:v>609.00000000000011</c:v>
                      </c:pt>
                      <c:pt idx="8584">
                        <c:v>609.00000000000011</c:v>
                      </c:pt>
                      <c:pt idx="8585">
                        <c:v>609.00000000000011</c:v>
                      </c:pt>
                      <c:pt idx="8586">
                        <c:v>609.00000000000011</c:v>
                      </c:pt>
                      <c:pt idx="8587">
                        <c:v>609.1</c:v>
                      </c:pt>
                      <c:pt idx="8588">
                        <c:v>609.1</c:v>
                      </c:pt>
                      <c:pt idx="8589">
                        <c:v>609.1</c:v>
                      </c:pt>
                      <c:pt idx="8590">
                        <c:v>609.1</c:v>
                      </c:pt>
                      <c:pt idx="8591">
                        <c:v>609.1</c:v>
                      </c:pt>
                      <c:pt idx="8592">
                        <c:v>609.1</c:v>
                      </c:pt>
                      <c:pt idx="8593">
                        <c:v>609.1</c:v>
                      </c:pt>
                      <c:pt idx="8594">
                        <c:v>609.1</c:v>
                      </c:pt>
                      <c:pt idx="8595">
                        <c:v>609.1</c:v>
                      </c:pt>
                      <c:pt idx="8596">
                        <c:v>609.1</c:v>
                      </c:pt>
                      <c:pt idx="8597">
                        <c:v>609.1</c:v>
                      </c:pt>
                      <c:pt idx="8598">
                        <c:v>609.1</c:v>
                      </c:pt>
                      <c:pt idx="8599">
                        <c:v>609.1</c:v>
                      </c:pt>
                      <c:pt idx="8600">
                        <c:v>609.19999999999993</c:v>
                      </c:pt>
                      <c:pt idx="8601">
                        <c:v>609.19999999999993</c:v>
                      </c:pt>
                      <c:pt idx="8602">
                        <c:v>609.19999999999993</c:v>
                      </c:pt>
                      <c:pt idx="8603">
                        <c:v>609.19999999999993</c:v>
                      </c:pt>
                      <c:pt idx="8604">
                        <c:v>609.19999999999993</c:v>
                      </c:pt>
                      <c:pt idx="8605">
                        <c:v>609.19999999999993</c:v>
                      </c:pt>
                      <c:pt idx="8606">
                        <c:v>609.19999999999993</c:v>
                      </c:pt>
                      <c:pt idx="8607">
                        <c:v>609.19999999999993</c:v>
                      </c:pt>
                      <c:pt idx="8608">
                        <c:v>609.19999999999993</c:v>
                      </c:pt>
                      <c:pt idx="8609">
                        <c:v>609.19999999999993</c:v>
                      </c:pt>
                      <c:pt idx="8610">
                        <c:v>609.19999999999993</c:v>
                      </c:pt>
                      <c:pt idx="8611">
                        <c:v>609.19999999999993</c:v>
                      </c:pt>
                      <c:pt idx="8612">
                        <c:v>609.19999999999993</c:v>
                      </c:pt>
                      <c:pt idx="8613">
                        <c:v>609.19999999999993</c:v>
                      </c:pt>
                      <c:pt idx="8614">
                        <c:v>609.30000000000007</c:v>
                      </c:pt>
                      <c:pt idx="8615">
                        <c:v>609.30000000000007</c:v>
                      </c:pt>
                      <c:pt idx="8616">
                        <c:v>609.30000000000007</c:v>
                      </c:pt>
                      <c:pt idx="8617">
                        <c:v>609.30000000000007</c:v>
                      </c:pt>
                      <c:pt idx="8618">
                        <c:v>609.30000000000007</c:v>
                      </c:pt>
                      <c:pt idx="8619">
                        <c:v>609.30000000000007</c:v>
                      </c:pt>
                      <c:pt idx="8620">
                        <c:v>609.30000000000007</c:v>
                      </c:pt>
                      <c:pt idx="8621">
                        <c:v>609.30000000000007</c:v>
                      </c:pt>
                      <c:pt idx="8622">
                        <c:v>609.30000000000007</c:v>
                      </c:pt>
                      <c:pt idx="8623">
                        <c:v>609.30000000000007</c:v>
                      </c:pt>
                      <c:pt idx="8624">
                        <c:v>609.30000000000007</c:v>
                      </c:pt>
                      <c:pt idx="8625">
                        <c:v>609.30000000000007</c:v>
                      </c:pt>
                      <c:pt idx="8626">
                        <c:v>609.30000000000007</c:v>
                      </c:pt>
                      <c:pt idx="8627">
                        <c:v>609.4</c:v>
                      </c:pt>
                      <c:pt idx="8628">
                        <c:v>609.4</c:v>
                      </c:pt>
                      <c:pt idx="8629">
                        <c:v>609.4</c:v>
                      </c:pt>
                      <c:pt idx="8630">
                        <c:v>609.4</c:v>
                      </c:pt>
                      <c:pt idx="8631">
                        <c:v>609.4</c:v>
                      </c:pt>
                      <c:pt idx="8632">
                        <c:v>609.4</c:v>
                      </c:pt>
                      <c:pt idx="8633">
                        <c:v>609.4</c:v>
                      </c:pt>
                      <c:pt idx="8634">
                        <c:v>609.4</c:v>
                      </c:pt>
                      <c:pt idx="8635">
                        <c:v>609.4</c:v>
                      </c:pt>
                      <c:pt idx="8636">
                        <c:v>609.4</c:v>
                      </c:pt>
                      <c:pt idx="8637">
                        <c:v>609.4</c:v>
                      </c:pt>
                      <c:pt idx="8638">
                        <c:v>609.4</c:v>
                      </c:pt>
                      <c:pt idx="8639">
                        <c:v>609.4</c:v>
                      </c:pt>
                      <c:pt idx="8640">
                        <c:v>609.4</c:v>
                      </c:pt>
                      <c:pt idx="8641">
                        <c:v>609.50000000000011</c:v>
                      </c:pt>
                      <c:pt idx="8642">
                        <c:v>609.50000000000011</c:v>
                      </c:pt>
                      <c:pt idx="8643">
                        <c:v>609.50000000000011</c:v>
                      </c:pt>
                      <c:pt idx="8644">
                        <c:v>609.50000000000011</c:v>
                      </c:pt>
                      <c:pt idx="8645">
                        <c:v>609.50000000000011</c:v>
                      </c:pt>
                      <c:pt idx="8646">
                        <c:v>609.50000000000011</c:v>
                      </c:pt>
                      <c:pt idx="8647">
                        <c:v>609.50000000000011</c:v>
                      </c:pt>
                      <c:pt idx="8648">
                        <c:v>609.50000000000011</c:v>
                      </c:pt>
                      <c:pt idx="8649">
                        <c:v>609.50000000000011</c:v>
                      </c:pt>
                      <c:pt idx="8650">
                        <c:v>609.50000000000011</c:v>
                      </c:pt>
                      <c:pt idx="8651">
                        <c:v>609.50000000000011</c:v>
                      </c:pt>
                      <c:pt idx="8652">
                        <c:v>609.50000000000011</c:v>
                      </c:pt>
                      <c:pt idx="8653">
                        <c:v>609.50000000000011</c:v>
                      </c:pt>
                      <c:pt idx="8654">
                        <c:v>609.6</c:v>
                      </c:pt>
                      <c:pt idx="8655">
                        <c:v>609.6</c:v>
                      </c:pt>
                      <c:pt idx="8656">
                        <c:v>609.6</c:v>
                      </c:pt>
                      <c:pt idx="8657">
                        <c:v>609.6</c:v>
                      </c:pt>
                      <c:pt idx="8658">
                        <c:v>609.6</c:v>
                      </c:pt>
                      <c:pt idx="8659">
                        <c:v>609.6</c:v>
                      </c:pt>
                      <c:pt idx="8660">
                        <c:v>609.6</c:v>
                      </c:pt>
                      <c:pt idx="8661">
                        <c:v>609.6</c:v>
                      </c:pt>
                      <c:pt idx="8662">
                        <c:v>609.6</c:v>
                      </c:pt>
                      <c:pt idx="8663">
                        <c:v>609.6</c:v>
                      </c:pt>
                      <c:pt idx="8664">
                        <c:v>609.6</c:v>
                      </c:pt>
                      <c:pt idx="8665">
                        <c:v>609.6</c:v>
                      </c:pt>
                      <c:pt idx="8666">
                        <c:v>609.6</c:v>
                      </c:pt>
                      <c:pt idx="8667">
                        <c:v>609.69999999999993</c:v>
                      </c:pt>
                      <c:pt idx="8668">
                        <c:v>609.69999999999993</c:v>
                      </c:pt>
                      <c:pt idx="8669">
                        <c:v>609.69999999999993</c:v>
                      </c:pt>
                      <c:pt idx="8670">
                        <c:v>609.69999999999993</c:v>
                      </c:pt>
                      <c:pt idx="8671">
                        <c:v>609.69999999999993</c:v>
                      </c:pt>
                      <c:pt idx="8672">
                        <c:v>609.69999999999993</c:v>
                      </c:pt>
                      <c:pt idx="8673">
                        <c:v>609.69999999999993</c:v>
                      </c:pt>
                      <c:pt idx="8674">
                        <c:v>609.69999999999993</c:v>
                      </c:pt>
                      <c:pt idx="8675">
                        <c:v>609.69999999999993</c:v>
                      </c:pt>
                      <c:pt idx="8676">
                        <c:v>609.69999999999993</c:v>
                      </c:pt>
                      <c:pt idx="8677">
                        <c:v>609.69999999999993</c:v>
                      </c:pt>
                      <c:pt idx="8678">
                        <c:v>609.69999999999993</c:v>
                      </c:pt>
                      <c:pt idx="8679">
                        <c:v>609.69999999999993</c:v>
                      </c:pt>
                      <c:pt idx="8680">
                        <c:v>609.69999999999993</c:v>
                      </c:pt>
                      <c:pt idx="8681">
                        <c:v>609.80000000000007</c:v>
                      </c:pt>
                      <c:pt idx="8682">
                        <c:v>609.80000000000007</c:v>
                      </c:pt>
                      <c:pt idx="8683">
                        <c:v>609.80000000000007</c:v>
                      </c:pt>
                      <c:pt idx="8684">
                        <c:v>609.80000000000007</c:v>
                      </c:pt>
                      <c:pt idx="8685">
                        <c:v>609.80000000000007</c:v>
                      </c:pt>
                      <c:pt idx="8686">
                        <c:v>609.80000000000007</c:v>
                      </c:pt>
                      <c:pt idx="8687">
                        <c:v>609.80000000000007</c:v>
                      </c:pt>
                      <c:pt idx="8688">
                        <c:v>609.80000000000007</c:v>
                      </c:pt>
                      <c:pt idx="8689">
                        <c:v>609.80000000000007</c:v>
                      </c:pt>
                      <c:pt idx="8690">
                        <c:v>609.80000000000007</c:v>
                      </c:pt>
                      <c:pt idx="8691">
                        <c:v>609.80000000000007</c:v>
                      </c:pt>
                      <c:pt idx="8692">
                        <c:v>609.80000000000007</c:v>
                      </c:pt>
                      <c:pt idx="8693">
                        <c:v>609.80000000000007</c:v>
                      </c:pt>
                      <c:pt idx="8694">
                        <c:v>609.9</c:v>
                      </c:pt>
                      <c:pt idx="8695">
                        <c:v>609.9</c:v>
                      </c:pt>
                      <c:pt idx="8696">
                        <c:v>609.9</c:v>
                      </c:pt>
                      <c:pt idx="8697">
                        <c:v>609.9</c:v>
                      </c:pt>
                      <c:pt idx="8698">
                        <c:v>609.9</c:v>
                      </c:pt>
                      <c:pt idx="8699">
                        <c:v>609.9</c:v>
                      </c:pt>
                      <c:pt idx="8700">
                        <c:v>609.9</c:v>
                      </c:pt>
                      <c:pt idx="8701">
                        <c:v>609.9</c:v>
                      </c:pt>
                      <c:pt idx="8702">
                        <c:v>609.9</c:v>
                      </c:pt>
                      <c:pt idx="8703">
                        <c:v>609.9</c:v>
                      </c:pt>
                      <c:pt idx="8704">
                        <c:v>609.9</c:v>
                      </c:pt>
                      <c:pt idx="8705">
                        <c:v>609.9</c:v>
                      </c:pt>
                      <c:pt idx="8706">
                        <c:v>609.9</c:v>
                      </c:pt>
                      <c:pt idx="8707">
                        <c:v>609.9</c:v>
                      </c:pt>
                      <c:pt idx="8708">
                        <c:v>610.00000000000011</c:v>
                      </c:pt>
                      <c:pt idx="8709">
                        <c:v>610.00000000000011</c:v>
                      </c:pt>
                      <c:pt idx="8710">
                        <c:v>610.00000000000011</c:v>
                      </c:pt>
                      <c:pt idx="8711">
                        <c:v>610.00000000000011</c:v>
                      </c:pt>
                      <c:pt idx="8712">
                        <c:v>610.00000000000011</c:v>
                      </c:pt>
                      <c:pt idx="8713">
                        <c:v>610.00000000000011</c:v>
                      </c:pt>
                      <c:pt idx="8714">
                        <c:v>610.00000000000011</c:v>
                      </c:pt>
                      <c:pt idx="8715">
                        <c:v>610.00000000000011</c:v>
                      </c:pt>
                      <c:pt idx="8716">
                        <c:v>610.00000000000011</c:v>
                      </c:pt>
                      <c:pt idx="8717">
                        <c:v>610.00000000000011</c:v>
                      </c:pt>
                      <c:pt idx="8718">
                        <c:v>610.00000000000011</c:v>
                      </c:pt>
                      <c:pt idx="8719">
                        <c:v>610.00000000000011</c:v>
                      </c:pt>
                      <c:pt idx="8720">
                        <c:v>610.00000000000011</c:v>
                      </c:pt>
                      <c:pt idx="8721">
                        <c:v>610.1</c:v>
                      </c:pt>
                      <c:pt idx="8722">
                        <c:v>610.1</c:v>
                      </c:pt>
                      <c:pt idx="8723">
                        <c:v>610.1</c:v>
                      </c:pt>
                      <c:pt idx="8724">
                        <c:v>610.1</c:v>
                      </c:pt>
                      <c:pt idx="8725">
                        <c:v>610.1</c:v>
                      </c:pt>
                      <c:pt idx="8726">
                        <c:v>610.1</c:v>
                      </c:pt>
                      <c:pt idx="8727">
                        <c:v>610.1</c:v>
                      </c:pt>
                      <c:pt idx="8728">
                        <c:v>610.1</c:v>
                      </c:pt>
                      <c:pt idx="8729">
                        <c:v>610.1</c:v>
                      </c:pt>
                      <c:pt idx="8730">
                        <c:v>610.1</c:v>
                      </c:pt>
                      <c:pt idx="8731">
                        <c:v>610.1</c:v>
                      </c:pt>
                      <c:pt idx="8732">
                        <c:v>610.1</c:v>
                      </c:pt>
                      <c:pt idx="8733">
                        <c:v>610.1</c:v>
                      </c:pt>
                      <c:pt idx="8734">
                        <c:v>610.1</c:v>
                      </c:pt>
                      <c:pt idx="8735">
                        <c:v>610.19999999999993</c:v>
                      </c:pt>
                      <c:pt idx="8736">
                        <c:v>610.19999999999993</c:v>
                      </c:pt>
                      <c:pt idx="8737">
                        <c:v>610.19999999999993</c:v>
                      </c:pt>
                      <c:pt idx="8738">
                        <c:v>610.19999999999993</c:v>
                      </c:pt>
                      <c:pt idx="8739">
                        <c:v>610.19999999999993</c:v>
                      </c:pt>
                      <c:pt idx="8740">
                        <c:v>610.19999999999993</c:v>
                      </c:pt>
                      <c:pt idx="8741">
                        <c:v>610.19999999999993</c:v>
                      </c:pt>
                      <c:pt idx="8742">
                        <c:v>610.19999999999993</c:v>
                      </c:pt>
                      <c:pt idx="8743">
                        <c:v>610.19999999999993</c:v>
                      </c:pt>
                      <c:pt idx="8744">
                        <c:v>610.19999999999993</c:v>
                      </c:pt>
                      <c:pt idx="8745">
                        <c:v>610.19999999999993</c:v>
                      </c:pt>
                      <c:pt idx="8746">
                        <c:v>610.19999999999993</c:v>
                      </c:pt>
                      <c:pt idx="8747">
                        <c:v>610.19999999999993</c:v>
                      </c:pt>
                      <c:pt idx="8748">
                        <c:v>610.30000000000007</c:v>
                      </c:pt>
                      <c:pt idx="8749">
                        <c:v>610.30000000000007</c:v>
                      </c:pt>
                      <c:pt idx="8750">
                        <c:v>610.30000000000007</c:v>
                      </c:pt>
                      <c:pt idx="8751">
                        <c:v>610.30000000000007</c:v>
                      </c:pt>
                      <c:pt idx="8752">
                        <c:v>610.30000000000007</c:v>
                      </c:pt>
                      <c:pt idx="8753">
                        <c:v>610.30000000000007</c:v>
                      </c:pt>
                      <c:pt idx="8754">
                        <c:v>610.30000000000007</c:v>
                      </c:pt>
                      <c:pt idx="8755">
                        <c:v>610.30000000000007</c:v>
                      </c:pt>
                      <c:pt idx="8756">
                        <c:v>610.30000000000007</c:v>
                      </c:pt>
                      <c:pt idx="8757">
                        <c:v>610.30000000000007</c:v>
                      </c:pt>
                      <c:pt idx="8758">
                        <c:v>610.30000000000007</c:v>
                      </c:pt>
                      <c:pt idx="8759">
                        <c:v>610.30000000000007</c:v>
                      </c:pt>
                      <c:pt idx="8760">
                        <c:v>610.30000000000007</c:v>
                      </c:pt>
                      <c:pt idx="8761">
                        <c:v>610.30000000000007</c:v>
                      </c:pt>
                      <c:pt idx="8762">
                        <c:v>610.4</c:v>
                      </c:pt>
                      <c:pt idx="8763">
                        <c:v>610.4</c:v>
                      </c:pt>
                      <c:pt idx="8764">
                        <c:v>610.4</c:v>
                      </c:pt>
                      <c:pt idx="8765">
                        <c:v>610.4</c:v>
                      </c:pt>
                      <c:pt idx="8766">
                        <c:v>610.4</c:v>
                      </c:pt>
                      <c:pt idx="8767">
                        <c:v>610.4</c:v>
                      </c:pt>
                      <c:pt idx="8768">
                        <c:v>610.4</c:v>
                      </c:pt>
                      <c:pt idx="8769">
                        <c:v>610.4</c:v>
                      </c:pt>
                      <c:pt idx="8770">
                        <c:v>610.4</c:v>
                      </c:pt>
                      <c:pt idx="8771">
                        <c:v>610.4</c:v>
                      </c:pt>
                      <c:pt idx="8772">
                        <c:v>610.4</c:v>
                      </c:pt>
                      <c:pt idx="8773">
                        <c:v>610.4</c:v>
                      </c:pt>
                      <c:pt idx="8774">
                        <c:v>610.4</c:v>
                      </c:pt>
                      <c:pt idx="8775">
                        <c:v>610.50000000000011</c:v>
                      </c:pt>
                      <c:pt idx="8776">
                        <c:v>610.50000000000011</c:v>
                      </c:pt>
                      <c:pt idx="8777">
                        <c:v>610.50000000000011</c:v>
                      </c:pt>
                      <c:pt idx="8778">
                        <c:v>610.50000000000011</c:v>
                      </c:pt>
                      <c:pt idx="8779">
                        <c:v>610.50000000000011</c:v>
                      </c:pt>
                      <c:pt idx="8780">
                        <c:v>610.50000000000011</c:v>
                      </c:pt>
                      <c:pt idx="8781">
                        <c:v>610.50000000000011</c:v>
                      </c:pt>
                      <c:pt idx="8782">
                        <c:v>610.50000000000011</c:v>
                      </c:pt>
                      <c:pt idx="8783">
                        <c:v>610.50000000000011</c:v>
                      </c:pt>
                      <c:pt idx="8784">
                        <c:v>610.50000000000011</c:v>
                      </c:pt>
                      <c:pt idx="8785">
                        <c:v>610.50000000000011</c:v>
                      </c:pt>
                      <c:pt idx="8786">
                        <c:v>610.50000000000011</c:v>
                      </c:pt>
                      <c:pt idx="8787">
                        <c:v>610.50000000000011</c:v>
                      </c:pt>
                      <c:pt idx="8788">
                        <c:v>610.50000000000011</c:v>
                      </c:pt>
                      <c:pt idx="8789">
                        <c:v>610.6</c:v>
                      </c:pt>
                      <c:pt idx="8790">
                        <c:v>610.6</c:v>
                      </c:pt>
                      <c:pt idx="8791">
                        <c:v>610.6</c:v>
                      </c:pt>
                      <c:pt idx="8792">
                        <c:v>610.6</c:v>
                      </c:pt>
                      <c:pt idx="8793">
                        <c:v>610.6</c:v>
                      </c:pt>
                      <c:pt idx="8794">
                        <c:v>610.6</c:v>
                      </c:pt>
                      <c:pt idx="8795">
                        <c:v>610.6</c:v>
                      </c:pt>
                      <c:pt idx="8796">
                        <c:v>610.6</c:v>
                      </c:pt>
                      <c:pt idx="8797">
                        <c:v>610.6</c:v>
                      </c:pt>
                      <c:pt idx="8798">
                        <c:v>610.6</c:v>
                      </c:pt>
                      <c:pt idx="8799">
                        <c:v>610.6</c:v>
                      </c:pt>
                      <c:pt idx="8800">
                        <c:v>610.6</c:v>
                      </c:pt>
                      <c:pt idx="8801">
                        <c:v>610.6</c:v>
                      </c:pt>
                      <c:pt idx="8802">
                        <c:v>610.69999999999993</c:v>
                      </c:pt>
                      <c:pt idx="8803">
                        <c:v>610.69999999999993</c:v>
                      </c:pt>
                      <c:pt idx="8804">
                        <c:v>610.69999999999993</c:v>
                      </c:pt>
                      <c:pt idx="8805">
                        <c:v>610.69999999999993</c:v>
                      </c:pt>
                      <c:pt idx="8806">
                        <c:v>610.69999999999993</c:v>
                      </c:pt>
                      <c:pt idx="8807">
                        <c:v>610.69999999999993</c:v>
                      </c:pt>
                      <c:pt idx="8808">
                        <c:v>610.69999999999993</c:v>
                      </c:pt>
                      <c:pt idx="8809">
                        <c:v>610.69999999999993</c:v>
                      </c:pt>
                      <c:pt idx="8810">
                        <c:v>610.69999999999993</c:v>
                      </c:pt>
                      <c:pt idx="8811">
                        <c:v>610.69999999999993</c:v>
                      </c:pt>
                      <c:pt idx="8812">
                        <c:v>610.69999999999993</c:v>
                      </c:pt>
                      <c:pt idx="8813">
                        <c:v>610.69999999999993</c:v>
                      </c:pt>
                      <c:pt idx="8814">
                        <c:v>610.69999999999993</c:v>
                      </c:pt>
                      <c:pt idx="8815">
                        <c:v>610.69999999999993</c:v>
                      </c:pt>
                      <c:pt idx="8816">
                        <c:v>610.80000000000007</c:v>
                      </c:pt>
                      <c:pt idx="8817">
                        <c:v>610.80000000000007</c:v>
                      </c:pt>
                      <c:pt idx="8818">
                        <c:v>610.80000000000007</c:v>
                      </c:pt>
                      <c:pt idx="8819">
                        <c:v>610.80000000000007</c:v>
                      </c:pt>
                      <c:pt idx="8820">
                        <c:v>610.80000000000007</c:v>
                      </c:pt>
                      <c:pt idx="8821">
                        <c:v>610.80000000000007</c:v>
                      </c:pt>
                      <c:pt idx="8822">
                        <c:v>610.80000000000007</c:v>
                      </c:pt>
                      <c:pt idx="8823">
                        <c:v>610.80000000000007</c:v>
                      </c:pt>
                      <c:pt idx="8824">
                        <c:v>610.80000000000007</c:v>
                      </c:pt>
                      <c:pt idx="8825">
                        <c:v>610.80000000000007</c:v>
                      </c:pt>
                      <c:pt idx="8826">
                        <c:v>610.80000000000007</c:v>
                      </c:pt>
                      <c:pt idx="8827">
                        <c:v>610.80000000000007</c:v>
                      </c:pt>
                      <c:pt idx="8828">
                        <c:v>610.80000000000007</c:v>
                      </c:pt>
                      <c:pt idx="8829">
                        <c:v>610.9</c:v>
                      </c:pt>
                      <c:pt idx="8830">
                        <c:v>610.9</c:v>
                      </c:pt>
                      <c:pt idx="8831">
                        <c:v>610.9</c:v>
                      </c:pt>
                      <c:pt idx="8832">
                        <c:v>610.9</c:v>
                      </c:pt>
                      <c:pt idx="8833">
                        <c:v>610.9</c:v>
                      </c:pt>
                      <c:pt idx="8834">
                        <c:v>610.9</c:v>
                      </c:pt>
                      <c:pt idx="8835">
                        <c:v>610.9</c:v>
                      </c:pt>
                      <c:pt idx="8836">
                        <c:v>610.9</c:v>
                      </c:pt>
                      <c:pt idx="8837">
                        <c:v>610.9</c:v>
                      </c:pt>
                      <c:pt idx="8838">
                        <c:v>610.9</c:v>
                      </c:pt>
                      <c:pt idx="8839">
                        <c:v>610.9</c:v>
                      </c:pt>
                      <c:pt idx="8840">
                        <c:v>610.9</c:v>
                      </c:pt>
                      <c:pt idx="8841">
                        <c:v>610.9</c:v>
                      </c:pt>
                      <c:pt idx="8842">
                        <c:v>610.9</c:v>
                      </c:pt>
                      <c:pt idx="8843">
                        <c:v>611.00000000000011</c:v>
                      </c:pt>
                      <c:pt idx="8844">
                        <c:v>611.00000000000011</c:v>
                      </c:pt>
                      <c:pt idx="8845">
                        <c:v>611.00000000000011</c:v>
                      </c:pt>
                      <c:pt idx="8846">
                        <c:v>611.00000000000011</c:v>
                      </c:pt>
                      <c:pt idx="8847">
                        <c:v>611.00000000000011</c:v>
                      </c:pt>
                      <c:pt idx="8848">
                        <c:v>611.00000000000011</c:v>
                      </c:pt>
                      <c:pt idx="8849">
                        <c:v>611.00000000000011</c:v>
                      </c:pt>
                      <c:pt idx="8850">
                        <c:v>611.00000000000011</c:v>
                      </c:pt>
                      <c:pt idx="8851">
                        <c:v>611.00000000000011</c:v>
                      </c:pt>
                      <c:pt idx="8852">
                        <c:v>611.00000000000011</c:v>
                      </c:pt>
                      <c:pt idx="8853">
                        <c:v>611.00000000000011</c:v>
                      </c:pt>
                      <c:pt idx="8854">
                        <c:v>611.00000000000011</c:v>
                      </c:pt>
                      <c:pt idx="8855">
                        <c:v>611.00000000000011</c:v>
                      </c:pt>
                      <c:pt idx="8856">
                        <c:v>611.1</c:v>
                      </c:pt>
                      <c:pt idx="8857">
                        <c:v>611.1</c:v>
                      </c:pt>
                      <c:pt idx="8858">
                        <c:v>611.1</c:v>
                      </c:pt>
                      <c:pt idx="8859">
                        <c:v>611.1</c:v>
                      </c:pt>
                      <c:pt idx="8860">
                        <c:v>611.1</c:v>
                      </c:pt>
                      <c:pt idx="8861">
                        <c:v>611.1</c:v>
                      </c:pt>
                      <c:pt idx="8862">
                        <c:v>611.1</c:v>
                      </c:pt>
                      <c:pt idx="8863">
                        <c:v>611.1</c:v>
                      </c:pt>
                      <c:pt idx="8864">
                        <c:v>611.1</c:v>
                      </c:pt>
                      <c:pt idx="8865">
                        <c:v>611.1</c:v>
                      </c:pt>
                      <c:pt idx="8866">
                        <c:v>611.1</c:v>
                      </c:pt>
                      <c:pt idx="8867">
                        <c:v>611.1</c:v>
                      </c:pt>
                      <c:pt idx="8868">
                        <c:v>611.1</c:v>
                      </c:pt>
                      <c:pt idx="8869">
                        <c:v>611.19999999999993</c:v>
                      </c:pt>
                      <c:pt idx="8870">
                        <c:v>611.19999999999993</c:v>
                      </c:pt>
                      <c:pt idx="8871">
                        <c:v>611.19999999999993</c:v>
                      </c:pt>
                      <c:pt idx="8872">
                        <c:v>611.19999999999993</c:v>
                      </c:pt>
                      <c:pt idx="8873">
                        <c:v>611.19999999999993</c:v>
                      </c:pt>
                      <c:pt idx="8874">
                        <c:v>611.19999999999993</c:v>
                      </c:pt>
                      <c:pt idx="8875">
                        <c:v>611.19999999999993</c:v>
                      </c:pt>
                      <c:pt idx="8876">
                        <c:v>611.19999999999993</c:v>
                      </c:pt>
                      <c:pt idx="8877">
                        <c:v>611.19999999999993</c:v>
                      </c:pt>
                      <c:pt idx="8878">
                        <c:v>611.19999999999993</c:v>
                      </c:pt>
                      <c:pt idx="8879">
                        <c:v>611.19999999999993</c:v>
                      </c:pt>
                      <c:pt idx="8880">
                        <c:v>611.19999999999993</c:v>
                      </c:pt>
                      <c:pt idx="8881">
                        <c:v>611.19999999999993</c:v>
                      </c:pt>
                      <c:pt idx="8882">
                        <c:v>611.19999999999993</c:v>
                      </c:pt>
                      <c:pt idx="8883">
                        <c:v>611.30000000000007</c:v>
                      </c:pt>
                      <c:pt idx="8884">
                        <c:v>611.30000000000007</c:v>
                      </c:pt>
                      <c:pt idx="8885">
                        <c:v>611.30000000000007</c:v>
                      </c:pt>
                      <c:pt idx="8886">
                        <c:v>611.30000000000007</c:v>
                      </c:pt>
                      <c:pt idx="8887">
                        <c:v>611.30000000000007</c:v>
                      </c:pt>
                      <c:pt idx="8888">
                        <c:v>611.30000000000007</c:v>
                      </c:pt>
                      <c:pt idx="8889">
                        <c:v>611.30000000000007</c:v>
                      </c:pt>
                      <c:pt idx="8890">
                        <c:v>611.30000000000007</c:v>
                      </c:pt>
                      <c:pt idx="8891">
                        <c:v>611.30000000000007</c:v>
                      </c:pt>
                      <c:pt idx="8892">
                        <c:v>611.30000000000007</c:v>
                      </c:pt>
                      <c:pt idx="8893">
                        <c:v>611.30000000000007</c:v>
                      </c:pt>
                      <c:pt idx="8894">
                        <c:v>611.30000000000007</c:v>
                      </c:pt>
                      <c:pt idx="8895">
                        <c:v>611.30000000000007</c:v>
                      </c:pt>
                      <c:pt idx="8896">
                        <c:v>611.4</c:v>
                      </c:pt>
                      <c:pt idx="8897">
                        <c:v>611.4</c:v>
                      </c:pt>
                      <c:pt idx="8898">
                        <c:v>611.4</c:v>
                      </c:pt>
                      <c:pt idx="8899">
                        <c:v>611.4</c:v>
                      </c:pt>
                      <c:pt idx="8900">
                        <c:v>611.4</c:v>
                      </c:pt>
                      <c:pt idx="8901">
                        <c:v>611.4</c:v>
                      </c:pt>
                      <c:pt idx="8902">
                        <c:v>611.4</c:v>
                      </c:pt>
                      <c:pt idx="8903">
                        <c:v>611.4</c:v>
                      </c:pt>
                      <c:pt idx="8904">
                        <c:v>611.4</c:v>
                      </c:pt>
                      <c:pt idx="8905">
                        <c:v>611.4</c:v>
                      </c:pt>
                      <c:pt idx="8906">
                        <c:v>611.4</c:v>
                      </c:pt>
                      <c:pt idx="8907">
                        <c:v>611.4</c:v>
                      </c:pt>
                      <c:pt idx="8908">
                        <c:v>611.4</c:v>
                      </c:pt>
                      <c:pt idx="8909">
                        <c:v>611.4</c:v>
                      </c:pt>
                      <c:pt idx="8910">
                        <c:v>611.50000000000011</c:v>
                      </c:pt>
                      <c:pt idx="8911">
                        <c:v>611.50000000000011</c:v>
                      </c:pt>
                      <c:pt idx="8912">
                        <c:v>611.50000000000011</c:v>
                      </c:pt>
                      <c:pt idx="8913">
                        <c:v>611.50000000000011</c:v>
                      </c:pt>
                      <c:pt idx="8914">
                        <c:v>611.50000000000011</c:v>
                      </c:pt>
                      <c:pt idx="8915">
                        <c:v>611.50000000000011</c:v>
                      </c:pt>
                      <c:pt idx="8916">
                        <c:v>611.50000000000011</c:v>
                      </c:pt>
                      <c:pt idx="8917">
                        <c:v>611.50000000000011</c:v>
                      </c:pt>
                      <c:pt idx="8918">
                        <c:v>611.50000000000011</c:v>
                      </c:pt>
                      <c:pt idx="8919">
                        <c:v>611.50000000000011</c:v>
                      </c:pt>
                      <c:pt idx="8920">
                        <c:v>611.50000000000011</c:v>
                      </c:pt>
                      <c:pt idx="8921">
                        <c:v>611.50000000000011</c:v>
                      </c:pt>
                      <c:pt idx="8922">
                        <c:v>611.50000000000011</c:v>
                      </c:pt>
                      <c:pt idx="8923">
                        <c:v>611.6</c:v>
                      </c:pt>
                      <c:pt idx="8924">
                        <c:v>611.6</c:v>
                      </c:pt>
                      <c:pt idx="8925">
                        <c:v>611.6</c:v>
                      </c:pt>
                      <c:pt idx="8926">
                        <c:v>611.6</c:v>
                      </c:pt>
                      <c:pt idx="8927">
                        <c:v>611.6</c:v>
                      </c:pt>
                      <c:pt idx="8928">
                        <c:v>611.6</c:v>
                      </c:pt>
                      <c:pt idx="8929">
                        <c:v>611.6</c:v>
                      </c:pt>
                      <c:pt idx="8930">
                        <c:v>611.6</c:v>
                      </c:pt>
                      <c:pt idx="8931">
                        <c:v>611.6</c:v>
                      </c:pt>
                      <c:pt idx="8932">
                        <c:v>611.6</c:v>
                      </c:pt>
                      <c:pt idx="8933">
                        <c:v>611.6</c:v>
                      </c:pt>
                      <c:pt idx="8934">
                        <c:v>611.6</c:v>
                      </c:pt>
                      <c:pt idx="8935">
                        <c:v>611.6</c:v>
                      </c:pt>
                      <c:pt idx="8936">
                        <c:v>611.6</c:v>
                      </c:pt>
                      <c:pt idx="8937">
                        <c:v>611.69999999999993</c:v>
                      </c:pt>
                      <c:pt idx="8938">
                        <c:v>611.69999999999993</c:v>
                      </c:pt>
                      <c:pt idx="8939">
                        <c:v>611.69999999999993</c:v>
                      </c:pt>
                      <c:pt idx="8940">
                        <c:v>611.69999999999993</c:v>
                      </c:pt>
                      <c:pt idx="8941">
                        <c:v>611.69999999999993</c:v>
                      </c:pt>
                      <c:pt idx="8942">
                        <c:v>611.69999999999993</c:v>
                      </c:pt>
                      <c:pt idx="8943">
                        <c:v>611.69999999999993</c:v>
                      </c:pt>
                      <c:pt idx="8944">
                        <c:v>611.69999999999993</c:v>
                      </c:pt>
                      <c:pt idx="8945">
                        <c:v>611.69999999999993</c:v>
                      </c:pt>
                      <c:pt idx="8946">
                        <c:v>611.69999999999993</c:v>
                      </c:pt>
                      <c:pt idx="8947">
                        <c:v>611.69999999999993</c:v>
                      </c:pt>
                      <c:pt idx="8948">
                        <c:v>611.69999999999993</c:v>
                      </c:pt>
                      <c:pt idx="8949">
                        <c:v>611.69999999999993</c:v>
                      </c:pt>
                      <c:pt idx="8950">
                        <c:v>611.80000000000007</c:v>
                      </c:pt>
                      <c:pt idx="8951">
                        <c:v>611.80000000000007</c:v>
                      </c:pt>
                      <c:pt idx="8952">
                        <c:v>611.80000000000007</c:v>
                      </c:pt>
                      <c:pt idx="8953">
                        <c:v>611.80000000000007</c:v>
                      </c:pt>
                      <c:pt idx="8954">
                        <c:v>611.80000000000007</c:v>
                      </c:pt>
                      <c:pt idx="8955">
                        <c:v>611.80000000000007</c:v>
                      </c:pt>
                      <c:pt idx="8956">
                        <c:v>611.80000000000007</c:v>
                      </c:pt>
                      <c:pt idx="8957">
                        <c:v>611.80000000000007</c:v>
                      </c:pt>
                      <c:pt idx="8958">
                        <c:v>611.80000000000007</c:v>
                      </c:pt>
                      <c:pt idx="8959">
                        <c:v>611.80000000000007</c:v>
                      </c:pt>
                      <c:pt idx="8960">
                        <c:v>611.80000000000007</c:v>
                      </c:pt>
                      <c:pt idx="8961">
                        <c:v>611.80000000000007</c:v>
                      </c:pt>
                      <c:pt idx="8962">
                        <c:v>611.80000000000007</c:v>
                      </c:pt>
                      <c:pt idx="8963">
                        <c:v>611.80000000000007</c:v>
                      </c:pt>
                      <c:pt idx="8964">
                        <c:v>611.9</c:v>
                      </c:pt>
                      <c:pt idx="8965">
                        <c:v>611.9</c:v>
                      </c:pt>
                      <c:pt idx="8966">
                        <c:v>611.9</c:v>
                      </c:pt>
                      <c:pt idx="8967">
                        <c:v>611.9</c:v>
                      </c:pt>
                      <c:pt idx="8968">
                        <c:v>611.9</c:v>
                      </c:pt>
                      <c:pt idx="8969">
                        <c:v>611.9</c:v>
                      </c:pt>
                      <c:pt idx="8970">
                        <c:v>611.9</c:v>
                      </c:pt>
                      <c:pt idx="8971">
                        <c:v>611.9</c:v>
                      </c:pt>
                      <c:pt idx="8972">
                        <c:v>611.9</c:v>
                      </c:pt>
                      <c:pt idx="8973">
                        <c:v>611.9</c:v>
                      </c:pt>
                      <c:pt idx="8974">
                        <c:v>611.9</c:v>
                      </c:pt>
                      <c:pt idx="8975">
                        <c:v>611.9</c:v>
                      </c:pt>
                      <c:pt idx="8976">
                        <c:v>611.9</c:v>
                      </c:pt>
                      <c:pt idx="8977">
                        <c:v>612.00000000000011</c:v>
                      </c:pt>
                      <c:pt idx="8978">
                        <c:v>612.00000000000011</c:v>
                      </c:pt>
                      <c:pt idx="8979">
                        <c:v>612.00000000000011</c:v>
                      </c:pt>
                      <c:pt idx="8980">
                        <c:v>612.00000000000011</c:v>
                      </c:pt>
                      <c:pt idx="8981">
                        <c:v>612.00000000000011</c:v>
                      </c:pt>
                      <c:pt idx="8982">
                        <c:v>612.00000000000011</c:v>
                      </c:pt>
                      <c:pt idx="8983">
                        <c:v>612.00000000000011</c:v>
                      </c:pt>
                      <c:pt idx="8984">
                        <c:v>612.00000000000011</c:v>
                      </c:pt>
                      <c:pt idx="8985">
                        <c:v>612.00000000000011</c:v>
                      </c:pt>
                      <c:pt idx="8986">
                        <c:v>612.00000000000011</c:v>
                      </c:pt>
                      <c:pt idx="8987">
                        <c:v>612.00000000000011</c:v>
                      </c:pt>
                      <c:pt idx="8988">
                        <c:v>612.00000000000011</c:v>
                      </c:pt>
                      <c:pt idx="8989">
                        <c:v>612.00000000000011</c:v>
                      </c:pt>
                      <c:pt idx="8990">
                        <c:v>612.00000000000011</c:v>
                      </c:pt>
                      <c:pt idx="8991">
                        <c:v>612.1</c:v>
                      </c:pt>
                      <c:pt idx="8992">
                        <c:v>612.1</c:v>
                      </c:pt>
                      <c:pt idx="8993">
                        <c:v>612.1</c:v>
                      </c:pt>
                      <c:pt idx="8994">
                        <c:v>612.1</c:v>
                      </c:pt>
                      <c:pt idx="8995">
                        <c:v>612.1</c:v>
                      </c:pt>
                      <c:pt idx="8996">
                        <c:v>612.1</c:v>
                      </c:pt>
                      <c:pt idx="8997">
                        <c:v>612.1</c:v>
                      </c:pt>
                      <c:pt idx="8998">
                        <c:v>612.1</c:v>
                      </c:pt>
                      <c:pt idx="8999">
                        <c:v>612.1</c:v>
                      </c:pt>
                      <c:pt idx="9000">
                        <c:v>612.1</c:v>
                      </c:pt>
                      <c:pt idx="9001">
                        <c:v>612.1</c:v>
                      </c:pt>
                      <c:pt idx="9002">
                        <c:v>612.1</c:v>
                      </c:pt>
                      <c:pt idx="9003">
                        <c:v>612.1</c:v>
                      </c:pt>
                      <c:pt idx="9004">
                        <c:v>612.19999999999993</c:v>
                      </c:pt>
                      <c:pt idx="9005">
                        <c:v>612.19999999999993</c:v>
                      </c:pt>
                      <c:pt idx="9006">
                        <c:v>612.19999999999993</c:v>
                      </c:pt>
                      <c:pt idx="9007">
                        <c:v>612.19999999999993</c:v>
                      </c:pt>
                      <c:pt idx="9008">
                        <c:v>612.19999999999993</c:v>
                      </c:pt>
                      <c:pt idx="9009">
                        <c:v>612.19999999999993</c:v>
                      </c:pt>
                      <c:pt idx="9010">
                        <c:v>612.19999999999993</c:v>
                      </c:pt>
                      <c:pt idx="9011">
                        <c:v>612.19999999999993</c:v>
                      </c:pt>
                      <c:pt idx="9012">
                        <c:v>612.19999999999993</c:v>
                      </c:pt>
                      <c:pt idx="9013">
                        <c:v>612.19999999999993</c:v>
                      </c:pt>
                      <c:pt idx="9014">
                        <c:v>612.19999999999993</c:v>
                      </c:pt>
                      <c:pt idx="9015">
                        <c:v>612.19999999999993</c:v>
                      </c:pt>
                      <c:pt idx="9016">
                        <c:v>612.19999999999993</c:v>
                      </c:pt>
                      <c:pt idx="9017">
                        <c:v>612.19999999999993</c:v>
                      </c:pt>
                      <c:pt idx="9018">
                        <c:v>612.30000000000007</c:v>
                      </c:pt>
                      <c:pt idx="9019">
                        <c:v>612.30000000000007</c:v>
                      </c:pt>
                      <c:pt idx="9020">
                        <c:v>612.30000000000007</c:v>
                      </c:pt>
                      <c:pt idx="9021">
                        <c:v>612.30000000000007</c:v>
                      </c:pt>
                      <c:pt idx="9022">
                        <c:v>612.30000000000007</c:v>
                      </c:pt>
                      <c:pt idx="9023">
                        <c:v>612.30000000000007</c:v>
                      </c:pt>
                      <c:pt idx="9024">
                        <c:v>612.30000000000007</c:v>
                      </c:pt>
                      <c:pt idx="9025">
                        <c:v>612.30000000000007</c:v>
                      </c:pt>
                      <c:pt idx="9026">
                        <c:v>612.30000000000007</c:v>
                      </c:pt>
                      <c:pt idx="9027">
                        <c:v>612.30000000000007</c:v>
                      </c:pt>
                      <c:pt idx="9028">
                        <c:v>612.30000000000007</c:v>
                      </c:pt>
                      <c:pt idx="9029">
                        <c:v>612.30000000000007</c:v>
                      </c:pt>
                      <c:pt idx="9030">
                        <c:v>612.30000000000007</c:v>
                      </c:pt>
                      <c:pt idx="9031">
                        <c:v>612.4</c:v>
                      </c:pt>
                      <c:pt idx="9032">
                        <c:v>612.4</c:v>
                      </c:pt>
                      <c:pt idx="9033">
                        <c:v>612.4</c:v>
                      </c:pt>
                      <c:pt idx="9034">
                        <c:v>612.4</c:v>
                      </c:pt>
                      <c:pt idx="9035">
                        <c:v>612.4</c:v>
                      </c:pt>
                      <c:pt idx="9036">
                        <c:v>612.4</c:v>
                      </c:pt>
                      <c:pt idx="9037">
                        <c:v>612.4</c:v>
                      </c:pt>
                      <c:pt idx="9038">
                        <c:v>612.4</c:v>
                      </c:pt>
                      <c:pt idx="9039">
                        <c:v>612.4</c:v>
                      </c:pt>
                      <c:pt idx="9040">
                        <c:v>612.4</c:v>
                      </c:pt>
                      <c:pt idx="9041">
                        <c:v>612.4</c:v>
                      </c:pt>
                      <c:pt idx="9042">
                        <c:v>612.4</c:v>
                      </c:pt>
                      <c:pt idx="9043">
                        <c:v>612.4</c:v>
                      </c:pt>
                      <c:pt idx="9044">
                        <c:v>612.4</c:v>
                      </c:pt>
                      <c:pt idx="9045">
                        <c:v>612.50000000000011</c:v>
                      </c:pt>
                      <c:pt idx="9046">
                        <c:v>612.50000000000011</c:v>
                      </c:pt>
                      <c:pt idx="9047">
                        <c:v>612.50000000000011</c:v>
                      </c:pt>
                      <c:pt idx="9048">
                        <c:v>612.50000000000011</c:v>
                      </c:pt>
                      <c:pt idx="9049">
                        <c:v>612.50000000000011</c:v>
                      </c:pt>
                      <c:pt idx="9050">
                        <c:v>612.50000000000011</c:v>
                      </c:pt>
                      <c:pt idx="9051">
                        <c:v>612.50000000000011</c:v>
                      </c:pt>
                      <c:pt idx="9052">
                        <c:v>612.50000000000011</c:v>
                      </c:pt>
                      <c:pt idx="9053">
                        <c:v>612.50000000000011</c:v>
                      </c:pt>
                      <c:pt idx="9054">
                        <c:v>612.50000000000011</c:v>
                      </c:pt>
                      <c:pt idx="9055">
                        <c:v>612.50000000000011</c:v>
                      </c:pt>
                      <c:pt idx="9056">
                        <c:v>612.50000000000011</c:v>
                      </c:pt>
                      <c:pt idx="9057">
                        <c:v>612.50000000000011</c:v>
                      </c:pt>
                      <c:pt idx="9058">
                        <c:v>612.6</c:v>
                      </c:pt>
                      <c:pt idx="9059">
                        <c:v>612.6</c:v>
                      </c:pt>
                      <c:pt idx="9060">
                        <c:v>612.6</c:v>
                      </c:pt>
                      <c:pt idx="9061">
                        <c:v>612.6</c:v>
                      </c:pt>
                      <c:pt idx="9062">
                        <c:v>612.6</c:v>
                      </c:pt>
                      <c:pt idx="9063">
                        <c:v>612.6</c:v>
                      </c:pt>
                      <c:pt idx="9064">
                        <c:v>612.6</c:v>
                      </c:pt>
                      <c:pt idx="9065">
                        <c:v>612.6</c:v>
                      </c:pt>
                      <c:pt idx="9066">
                        <c:v>612.6</c:v>
                      </c:pt>
                      <c:pt idx="9067">
                        <c:v>612.6</c:v>
                      </c:pt>
                      <c:pt idx="9068">
                        <c:v>612.6</c:v>
                      </c:pt>
                      <c:pt idx="9069">
                        <c:v>612.6</c:v>
                      </c:pt>
                      <c:pt idx="9070">
                        <c:v>612.6</c:v>
                      </c:pt>
                      <c:pt idx="9071">
                        <c:v>612.6</c:v>
                      </c:pt>
                      <c:pt idx="9072">
                        <c:v>612.69999999999993</c:v>
                      </c:pt>
                      <c:pt idx="9073">
                        <c:v>612.69999999999993</c:v>
                      </c:pt>
                      <c:pt idx="9074">
                        <c:v>612.69999999999993</c:v>
                      </c:pt>
                      <c:pt idx="9075">
                        <c:v>612.69999999999993</c:v>
                      </c:pt>
                      <c:pt idx="9076">
                        <c:v>612.69999999999993</c:v>
                      </c:pt>
                      <c:pt idx="9077">
                        <c:v>612.69999999999993</c:v>
                      </c:pt>
                      <c:pt idx="9078">
                        <c:v>612.69999999999993</c:v>
                      </c:pt>
                      <c:pt idx="9079">
                        <c:v>612.69999999999993</c:v>
                      </c:pt>
                      <c:pt idx="9080">
                        <c:v>612.69999999999993</c:v>
                      </c:pt>
                      <c:pt idx="9081">
                        <c:v>612.69999999999993</c:v>
                      </c:pt>
                      <c:pt idx="9082">
                        <c:v>612.69999999999993</c:v>
                      </c:pt>
                      <c:pt idx="9083">
                        <c:v>612.69999999999993</c:v>
                      </c:pt>
                      <c:pt idx="9084">
                        <c:v>612.69999999999993</c:v>
                      </c:pt>
                      <c:pt idx="9085">
                        <c:v>612.80000000000007</c:v>
                      </c:pt>
                      <c:pt idx="9086">
                        <c:v>612.80000000000007</c:v>
                      </c:pt>
                      <c:pt idx="9087">
                        <c:v>612.80000000000007</c:v>
                      </c:pt>
                      <c:pt idx="9088">
                        <c:v>612.80000000000007</c:v>
                      </c:pt>
                      <c:pt idx="9089">
                        <c:v>612.80000000000007</c:v>
                      </c:pt>
                      <c:pt idx="9090">
                        <c:v>612.80000000000007</c:v>
                      </c:pt>
                      <c:pt idx="9091">
                        <c:v>612.80000000000007</c:v>
                      </c:pt>
                      <c:pt idx="9092">
                        <c:v>612.80000000000007</c:v>
                      </c:pt>
                      <c:pt idx="9093">
                        <c:v>612.80000000000007</c:v>
                      </c:pt>
                      <c:pt idx="9094">
                        <c:v>612.80000000000007</c:v>
                      </c:pt>
                      <c:pt idx="9095">
                        <c:v>612.80000000000007</c:v>
                      </c:pt>
                      <c:pt idx="9096">
                        <c:v>612.80000000000007</c:v>
                      </c:pt>
                      <c:pt idx="9097">
                        <c:v>612.80000000000007</c:v>
                      </c:pt>
                      <c:pt idx="9098">
                        <c:v>612.9</c:v>
                      </c:pt>
                      <c:pt idx="9099">
                        <c:v>612.9</c:v>
                      </c:pt>
                      <c:pt idx="9100">
                        <c:v>612.9</c:v>
                      </c:pt>
                      <c:pt idx="9101">
                        <c:v>612.9</c:v>
                      </c:pt>
                      <c:pt idx="9102">
                        <c:v>612.9</c:v>
                      </c:pt>
                      <c:pt idx="9103">
                        <c:v>612.9</c:v>
                      </c:pt>
                      <c:pt idx="9104">
                        <c:v>612.9</c:v>
                      </c:pt>
                      <c:pt idx="9105">
                        <c:v>612.9</c:v>
                      </c:pt>
                      <c:pt idx="9106">
                        <c:v>612.9</c:v>
                      </c:pt>
                      <c:pt idx="9107">
                        <c:v>612.9</c:v>
                      </c:pt>
                      <c:pt idx="9108">
                        <c:v>612.9</c:v>
                      </c:pt>
                      <c:pt idx="9109">
                        <c:v>612.9</c:v>
                      </c:pt>
                      <c:pt idx="9110">
                        <c:v>612.9</c:v>
                      </c:pt>
                      <c:pt idx="9111">
                        <c:v>612.9</c:v>
                      </c:pt>
                      <c:pt idx="9112">
                        <c:v>613.00000000000011</c:v>
                      </c:pt>
                      <c:pt idx="9113">
                        <c:v>613.00000000000011</c:v>
                      </c:pt>
                      <c:pt idx="9114">
                        <c:v>613.00000000000011</c:v>
                      </c:pt>
                      <c:pt idx="9115">
                        <c:v>613.00000000000011</c:v>
                      </c:pt>
                      <c:pt idx="9116">
                        <c:v>613.00000000000011</c:v>
                      </c:pt>
                      <c:pt idx="9117">
                        <c:v>613.00000000000011</c:v>
                      </c:pt>
                      <c:pt idx="9118">
                        <c:v>613.00000000000011</c:v>
                      </c:pt>
                      <c:pt idx="9119">
                        <c:v>613.00000000000011</c:v>
                      </c:pt>
                      <c:pt idx="9120">
                        <c:v>613.00000000000011</c:v>
                      </c:pt>
                      <c:pt idx="9121">
                        <c:v>613.00000000000011</c:v>
                      </c:pt>
                      <c:pt idx="9122">
                        <c:v>613.00000000000011</c:v>
                      </c:pt>
                      <c:pt idx="9123">
                        <c:v>613.00000000000011</c:v>
                      </c:pt>
                      <c:pt idx="9124">
                        <c:v>613.00000000000011</c:v>
                      </c:pt>
                      <c:pt idx="9125">
                        <c:v>613.1</c:v>
                      </c:pt>
                      <c:pt idx="9126">
                        <c:v>613.1</c:v>
                      </c:pt>
                      <c:pt idx="9127">
                        <c:v>613.1</c:v>
                      </c:pt>
                      <c:pt idx="9128">
                        <c:v>613.1</c:v>
                      </c:pt>
                      <c:pt idx="9129">
                        <c:v>613.1</c:v>
                      </c:pt>
                      <c:pt idx="9130">
                        <c:v>613.1</c:v>
                      </c:pt>
                      <c:pt idx="9131">
                        <c:v>613.1</c:v>
                      </c:pt>
                      <c:pt idx="9132">
                        <c:v>613.1</c:v>
                      </c:pt>
                      <c:pt idx="9133">
                        <c:v>613.1</c:v>
                      </c:pt>
                      <c:pt idx="9134">
                        <c:v>613.1</c:v>
                      </c:pt>
                      <c:pt idx="9135">
                        <c:v>613.1</c:v>
                      </c:pt>
                      <c:pt idx="9136">
                        <c:v>613.1</c:v>
                      </c:pt>
                      <c:pt idx="9137">
                        <c:v>613.1</c:v>
                      </c:pt>
                      <c:pt idx="9138">
                        <c:v>613.1</c:v>
                      </c:pt>
                      <c:pt idx="9139">
                        <c:v>613.19999999999993</c:v>
                      </c:pt>
                      <c:pt idx="9140">
                        <c:v>613.19999999999993</c:v>
                      </c:pt>
                      <c:pt idx="9141">
                        <c:v>613.19999999999993</c:v>
                      </c:pt>
                      <c:pt idx="9142">
                        <c:v>613.19999999999993</c:v>
                      </c:pt>
                      <c:pt idx="9143">
                        <c:v>613.19999999999993</c:v>
                      </c:pt>
                      <c:pt idx="9144">
                        <c:v>613.19999999999993</c:v>
                      </c:pt>
                      <c:pt idx="9145">
                        <c:v>613.19999999999993</c:v>
                      </c:pt>
                      <c:pt idx="9146">
                        <c:v>613.19999999999993</c:v>
                      </c:pt>
                      <c:pt idx="9147">
                        <c:v>613.19999999999993</c:v>
                      </c:pt>
                      <c:pt idx="9148">
                        <c:v>613.19999999999993</c:v>
                      </c:pt>
                      <c:pt idx="9149">
                        <c:v>613.19999999999993</c:v>
                      </c:pt>
                      <c:pt idx="9150">
                        <c:v>613.19999999999993</c:v>
                      </c:pt>
                      <c:pt idx="9151">
                        <c:v>613.19999999999993</c:v>
                      </c:pt>
                      <c:pt idx="9152">
                        <c:v>613.30000000000007</c:v>
                      </c:pt>
                      <c:pt idx="9153">
                        <c:v>613.30000000000007</c:v>
                      </c:pt>
                      <c:pt idx="9154">
                        <c:v>613.30000000000007</c:v>
                      </c:pt>
                      <c:pt idx="9155">
                        <c:v>613.30000000000007</c:v>
                      </c:pt>
                      <c:pt idx="9156">
                        <c:v>613.30000000000007</c:v>
                      </c:pt>
                      <c:pt idx="9157">
                        <c:v>613.30000000000007</c:v>
                      </c:pt>
                      <c:pt idx="9158">
                        <c:v>613.30000000000007</c:v>
                      </c:pt>
                      <c:pt idx="9159">
                        <c:v>613.30000000000007</c:v>
                      </c:pt>
                      <c:pt idx="9160">
                        <c:v>613.30000000000007</c:v>
                      </c:pt>
                      <c:pt idx="9161">
                        <c:v>613.30000000000007</c:v>
                      </c:pt>
                      <c:pt idx="9162">
                        <c:v>613.30000000000007</c:v>
                      </c:pt>
                      <c:pt idx="9163">
                        <c:v>613.30000000000007</c:v>
                      </c:pt>
                      <c:pt idx="9164">
                        <c:v>613.30000000000007</c:v>
                      </c:pt>
                      <c:pt idx="9165">
                        <c:v>613.30000000000007</c:v>
                      </c:pt>
                      <c:pt idx="9166">
                        <c:v>613.4</c:v>
                      </c:pt>
                      <c:pt idx="9167">
                        <c:v>613.4</c:v>
                      </c:pt>
                      <c:pt idx="9168">
                        <c:v>613.4</c:v>
                      </c:pt>
                      <c:pt idx="9169">
                        <c:v>613.4</c:v>
                      </c:pt>
                      <c:pt idx="9170">
                        <c:v>613.4</c:v>
                      </c:pt>
                      <c:pt idx="9171">
                        <c:v>613.4</c:v>
                      </c:pt>
                      <c:pt idx="9172">
                        <c:v>613.4</c:v>
                      </c:pt>
                      <c:pt idx="9173">
                        <c:v>613.4</c:v>
                      </c:pt>
                      <c:pt idx="9174">
                        <c:v>613.4</c:v>
                      </c:pt>
                      <c:pt idx="9175">
                        <c:v>613.4</c:v>
                      </c:pt>
                      <c:pt idx="9176">
                        <c:v>613.4</c:v>
                      </c:pt>
                      <c:pt idx="9177">
                        <c:v>613.4</c:v>
                      </c:pt>
                      <c:pt idx="9178">
                        <c:v>613.4</c:v>
                      </c:pt>
                      <c:pt idx="9179">
                        <c:v>613.50000000000011</c:v>
                      </c:pt>
                      <c:pt idx="9180">
                        <c:v>613.50000000000011</c:v>
                      </c:pt>
                      <c:pt idx="9181">
                        <c:v>613.50000000000011</c:v>
                      </c:pt>
                      <c:pt idx="9182">
                        <c:v>613.50000000000011</c:v>
                      </c:pt>
                      <c:pt idx="9183">
                        <c:v>613.50000000000011</c:v>
                      </c:pt>
                      <c:pt idx="9184">
                        <c:v>613.50000000000011</c:v>
                      </c:pt>
                      <c:pt idx="9185">
                        <c:v>613.50000000000011</c:v>
                      </c:pt>
                      <c:pt idx="9186">
                        <c:v>613.50000000000011</c:v>
                      </c:pt>
                      <c:pt idx="9187">
                        <c:v>613.50000000000011</c:v>
                      </c:pt>
                      <c:pt idx="9188">
                        <c:v>613.50000000000011</c:v>
                      </c:pt>
                      <c:pt idx="9189">
                        <c:v>613.50000000000011</c:v>
                      </c:pt>
                      <c:pt idx="9190">
                        <c:v>613.50000000000011</c:v>
                      </c:pt>
                      <c:pt idx="9191">
                        <c:v>613.50000000000011</c:v>
                      </c:pt>
                      <c:pt idx="9192">
                        <c:v>613.50000000000011</c:v>
                      </c:pt>
                      <c:pt idx="9193">
                        <c:v>613.6</c:v>
                      </c:pt>
                      <c:pt idx="9194">
                        <c:v>613.6</c:v>
                      </c:pt>
                      <c:pt idx="9195">
                        <c:v>613.6</c:v>
                      </c:pt>
                      <c:pt idx="9196">
                        <c:v>613.6</c:v>
                      </c:pt>
                      <c:pt idx="9197">
                        <c:v>613.6</c:v>
                      </c:pt>
                      <c:pt idx="9198">
                        <c:v>613.6</c:v>
                      </c:pt>
                      <c:pt idx="9199">
                        <c:v>613.6</c:v>
                      </c:pt>
                      <c:pt idx="9200">
                        <c:v>613.6</c:v>
                      </c:pt>
                      <c:pt idx="9201">
                        <c:v>613.6</c:v>
                      </c:pt>
                      <c:pt idx="9202">
                        <c:v>613.6</c:v>
                      </c:pt>
                      <c:pt idx="9203">
                        <c:v>613.6</c:v>
                      </c:pt>
                      <c:pt idx="9204">
                        <c:v>613.6</c:v>
                      </c:pt>
                      <c:pt idx="9205">
                        <c:v>613.6</c:v>
                      </c:pt>
                      <c:pt idx="9206">
                        <c:v>613.69999999999993</c:v>
                      </c:pt>
                      <c:pt idx="9207">
                        <c:v>613.69999999999993</c:v>
                      </c:pt>
                      <c:pt idx="9208">
                        <c:v>613.69999999999993</c:v>
                      </c:pt>
                      <c:pt idx="9209">
                        <c:v>613.69999999999993</c:v>
                      </c:pt>
                      <c:pt idx="9210">
                        <c:v>613.69999999999993</c:v>
                      </c:pt>
                      <c:pt idx="9211">
                        <c:v>613.69999999999993</c:v>
                      </c:pt>
                      <c:pt idx="9212">
                        <c:v>613.69999999999993</c:v>
                      </c:pt>
                      <c:pt idx="9213">
                        <c:v>613.69999999999993</c:v>
                      </c:pt>
                      <c:pt idx="9214">
                        <c:v>613.69999999999993</c:v>
                      </c:pt>
                      <c:pt idx="9215">
                        <c:v>613.69999999999993</c:v>
                      </c:pt>
                      <c:pt idx="9216">
                        <c:v>613.69999999999993</c:v>
                      </c:pt>
                      <c:pt idx="9217">
                        <c:v>613.69999999999993</c:v>
                      </c:pt>
                      <c:pt idx="9218">
                        <c:v>613.69999999999993</c:v>
                      </c:pt>
                      <c:pt idx="9219">
                        <c:v>613.69999999999993</c:v>
                      </c:pt>
                      <c:pt idx="9220">
                        <c:v>613.80000000000007</c:v>
                      </c:pt>
                      <c:pt idx="9221">
                        <c:v>613.80000000000007</c:v>
                      </c:pt>
                      <c:pt idx="9222">
                        <c:v>613.80000000000007</c:v>
                      </c:pt>
                      <c:pt idx="9223">
                        <c:v>613.80000000000007</c:v>
                      </c:pt>
                      <c:pt idx="9224">
                        <c:v>613.80000000000007</c:v>
                      </c:pt>
                      <c:pt idx="9225">
                        <c:v>613.80000000000007</c:v>
                      </c:pt>
                      <c:pt idx="9226">
                        <c:v>613.80000000000007</c:v>
                      </c:pt>
                      <c:pt idx="9227">
                        <c:v>613.80000000000007</c:v>
                      </c:pt>
                      <c:pt idx="9228">
                        <c:v>613.80000000000007</c:v>
                      </c:pt>
                      <c:pt idx="9229">
                        <c:v>613.80000000000007</c:v>
                      </c:pt>
                      <c:pt idx="9230">
                        <c:v>613.80000000000007</c:v>
                      </c:pt>
                      <c:pt idx="9231">
                        <c:v>613.80000000000007</c:v>
                      </c:pt>
                      <c:pt idx="9232">
                        <c:v>613.80000000000007</c:v>
                      </c:pt>
                      <c:pt idx="9233">
                        <c:v>613.9</c:v>
                      </c:pt>
                      <c:pt idx="9234">
                        <c:v>613.9</c:v>
                      </c:pt>
                      <c:pt idx="9235">
                        <c:v>613.9</c:v>
                      </c:pt>
                      <c:pt idx="9236">
                        <c:v>613.9</c:v>
                      </c:pt>
                      <c:pt idx="9237">
                        <c:v>613.9</c:v>
                      </c:pt>
                      <c:pt idx="9238">
                        <c:v>613.9</c:v>
                      </c:pt>
                      <c:pt idx="9239">
                        <c:v>613.9</c:v>
                      </c:pt>
                      <c:pt idx="9240">
                        <c:v>613.9</c:v>
                      </c:pt>
                      <c:pt idx="9241">
                        <c:v>613.9</c:v>
                      </c:pt>
                      <c:pt idx="9242">
                        <c:v>613.9</c:v>
                      </c:pt>
                      <c:pt idx="9243">
                        <c:v>613.9</c:v>
                      </c:pt>
                      <c:pt idx="9244">
                        <c:v>613.9</c:v>
                      </c:pt>
                      <c:pt idx="9245">
                        <c:v>613.9</c:v>
                      </c:pt>
                      <c:pt idx="9246">
                        <c:v>613.9</c:v>
                      </c:pt>
                      <c:pt idx="9247">
                        <c:v>614.00000000000011</c:v>
                      </c:pt>
                      <c:pt idx="9248">
                        <c:v>614.00000000000011</c:v>
                      </c:pt>
                      <c:pt idx="9249">
                        <c:v>614.00000000000011</c:v>
                      </c:pt>
                      <c:pt idx="9250">
                        <c:v>614.00000000000011</c:v>
                      </c:pt>
                      <c:pt idx="9251">
                        <c:v>614.00000000000011</c:v>
                      </c:pt>
                      <c:pt idx="9252">
                        <c:v>614.00000000000011</c:v>
                      </c:pt>
                      <c:pt idx="9253">
                        <c:v>614.00000000000011</c:v>
                      </c:pt>
                      <c:pt idx="9254">
                        <c:v>614.00000000000011</c:v>
                      </c:pt>
                      <c:pt idx="9255">
                        <c:v>614.00000000000011</c:v>
                      </c:pt>
                      <c:pt idx="9256">
                        <c:v>614.00000000000011</c:v>
                      </c:pt>
                      <c:pt idx="9257">
                        <c:v>614.00000000000011</c:v>
                      </c:pt>
                      <c:pt idx="9258">
                        <c:v>614.00000000000011</c:v>
                      </c:pt>
                      <c:pt idx="9259">
                        <c:v>614.00000000000011</c:v>
                      </c:pt>
                      <c:pt idx="9260">
                        <c:v>614.1</c:v>
                      </c:pt>
                      <c:pt idx="9261">
                        <c:v>614.1</c:v>
                      </c:pt>
                      <c:pt idx="9262">
                        <c:v>614.1</c:v>
                      </c:pt>
                      <c:pt idx="9263">
                        <c:v>614.1</c:v>
                      </c:pt>
                      <c:pt idx="9264">
                        <c:v>614.1</c:v>
                      </c:pt>
                      <c:pt idx="9265">
                        <c:v>614.1</c:v>
                      </c:pt>
                      <c:pt idx="9266">
                        <c:v>614.1</c:v>
                      </c:pt>
                      <c:pt idx="9267">
                        <c:v>614.1</c:v>
                      </c:pt>
                      <c:pt idx="9268">
                        <c:v>614.1</c:v>
                      </c:pt>
                      <c:pt idx="9269">
                        <c:v>614.1</c:v>
                      </c:pt>
                      <c:pt idx="9270">
                        <c:v>614.1</c:v>
                      </c:pt>
                      <c:pt idx="9271">
                        <c:v>614.1</c:v>
                      </c:pt>
                      <c:pt idx="9272">
                        <c:v>614.1</c:v>
                      </c:pt>
                      <c:pt idx="9273">
                        <c:v>614.1</c:v>
                      </c:pt>
                      <c:pt idx="9274">
                        <c:v>614.19999999999993</c:v>
                      </c:pt>
                      <c:pt idx="9275">
                        <c:v>614.19999999999993</c:v>
                      </c:pt>
                      <c:pt idx="9276">
                        <c:v>614.19999999999993</c:v>
                      </c:pt>
                      <c:pt idx="9277">
                        <c:v>614.19999999999993</c:v>
                      </c:pt>
                      <c:pt idx="9278">
                        <c:v>614.19999999999993</c:v>
                      </c:pt>
                      <c:pt idx="9279">
                        <c:v>614.19999999999993</c:v>
                      </c:pt>
                      <c:pt idx="9280">
                        <c:v>614.19999999999993</c:v>
                      </c:pt>
                      <c:pt idx="9281">
                        <c:v>614.19999999999993</c:v>
                      </c:pt>
                      <c:pt idx="9282">
                        <c:v>614.19999999999993</c:v>
                      </c:pt>
                      <c:pt idx="9283">
                        <c:v>614.19999999999993</c:v>
                      </c:pt>
                      <c:pt idx="9284">
                        <c:v>614.19999999999993</c:v>
                      </c:pt>
                      <c:pt idx="9285">
                        <c:v>614.19999999999993</c:v>
                      </c:pt>
                      <c:pt idx="9286">
                        <c:v>614.19999999999993</c:v>
                      </c:pt>
                      <c:pt idx="9287">
                        <c:v>614.30000000000007</c:v>
                      </c:pt>
                      <c:pt idx="9288">
                        <c:v>614.30000000000007</c:v>
                      </c:pt>
                      <c:pt idx="9289">
                        <c:v>614.30000000000007</c:v>
                      </c:pt>
                      <c:pt idx="9290">
                        <c:v>614.4</c:v>
                      </c:pt>
                      <c:pt idx="9291">
                        <c:v>614.4</c:v>
                      </c:pt>
                      <c:pt idx="9292">
                        <c:v>614.50000000000011</c:v>
                      </c:pt>
                      <c:pt idx="9293">
                        <c:v>614.6</c:v>
                      </c:pt>
                      <c:pt idx="9294">
                        <c:v>614.6</c:v>
                      </c:pt>
                      <c:pt idx="9295">
                        <c:v>614.69999999999993</c:v>
                      </c:pt>
                      <c:pt idx="9296">
                        <c:v>614.69999999999993</c:v>
                      </c:pt>
                      <c:pt idx="9297">
                        <c:v>614.80000000000007</c:v>
                      </c:pt>
                      <c:pt idx="9298">
                        <c:v>614.9</c:v>
                      </c:pt>
                      <c:pt idx="9299">
                        <c:v>614.9</c:v>
                      </c:pt>
                      <c:pt idx="9300">
                        <c:v>615.00000000000011</c:v>
                      </c:pt>
                      <c:pt idx="9301">
                        <c:v>615.00000000000011</c:v>
                      </c:pt>
                      <c:pt idx="9302">
                        <c:v>615.1</c:v>
                      </c:pt>
                      <c:pt idx="9303">
                        <c:v>615.19999999999993</c:v>
                      </c:pt>
                      <c:pt idx="9304">
                        <c:v>615.19999999999993</c:v>
                      </c:pt>
                      <c:pt idx="9305">
                        <c:v>615.30000000000007</c:v>
                      </c:pt>
                      <c:pt idx="9306">
                        <c:v>615.4</c:v>
                      </c:pt>
                      <c:pt idx="9307">
                        <c:v>615.4</c:v>
                      </c:pt>
                      <c:pt idx="9308">
                        <c:v>615.50000000000011</c:v>
                      </c:pt>
                      <c:pt idx="9309">
                        <c:v>615.50000000000011</c:v>
                      </c:pt>
                      <c:pt idx="9310">
                        <c:v>615.6</c:v>
                      </c:pt>
                      <c:pt idx="9311">
                        <c:v>615.69999999999993</c:v>
                      </c:pt>
                      <c:pt idx="9312">
                        <c:v>615.69999999999993</c:v>
                      </c:pt>
                      <c:pt idx="9313">
                        <c:v>615.80000000000007</c:v>
                      </c:pt>
                      <c:pt idx="9314">
                        <c:v>615.80000000000007</c:v>
                      </c:pt>
                      <c:pt idx="9315">
                        <c:v>615.9</c:v>
                      </c:pt>
                      <c:pt idx="9316">
                        <c:v>616.00000000000011</c:v>
                      </c:pt>
                      <c:pt idx="9317">
                        <c:v>616.00000000000011</c:v>
                      </c:pt>
                      <c:pt idx="9318">
                        <c:v>616.1</c:v>
                      </c:pt>
                      <c:pt idx="9319">
                        <c:v>616.1</c:v>
                      </c:pt>
                      <c:pt idx="9320">
                        <c:v>616.19999999999993</c:v>
                      </c:pt>
                      <c:pt idx="9321">
                        <c:v>616.30000000000007</c:v>
                      </c:pt>
                      <c:pt idx="9322">
                        <c:v>616.30000000000007</c:v>
                      </c:pt>
                      <c:pt idx="9323">
                        <c:v>616.4</c:v>
                      </c:pt>
                      <c:pt idx="9324">
                        <c:v>616.4</c:v>
                      </c:pt>
                      <c:pt idx="9325">
                        <c:v>616.50000000000011</c:v>
                      </c:pt>
                      <c:pt idx="9326">
                        <c:v>616.6</c:v>
                      </c:pt>
                      <c:pt idx="9327">
                        <c:v>616.6</c:v>
                      </c:pt>
                      <c:pt idx="9328">
                        <c:v>616.69999999999993</c:v>
                      </c:pt>
                      <c:pt idx="9329">
                        <c:v>616.69999999999993</c:v>
                      </c:pt>
                      <c:pt idx="9330">
                        <c:v>616.80000000000007</c:v>
                      </c:pt>
                      <c:pt idx="9331">
                        <c:v>616.9</c:v>
                      </c:pt>
                      <c:pt idx="9332">
                        <c:v>616.9</c:v>
                      </c:pt>
                      <c:pt idx="9333">
                        <c:v>617.00000000000011</c:v>
                      </c:pt>
                      <c:pt idx="9334">
                        <c:v>617.00000000000011</c:v>
                      </c:pt>
                      <c:pt idx="9335">
                        <c:v>617.1</c:v>
                      </c:pt>
                      <c:pt idx="9336">
                        <c:v>617.19999999999993</c:v>
                      </c:pt>
                      <c:pt idx="9337">
                        <c:v>617.19999999999993</c:v>
                      </c:pt>
                      <c:pt idx="9338">
                        <c:v>617.30000000000007</c:v>
                      </c:pt>
                      <c:pt idx="9339">
                        <c:v>617.30000000000007</c:v>
                      </c:pt>
                      <c:pt idx="9340">
                        <c:v>617.4</c:v>
                      </c:pt>
                      <c:pt idx="9341">
                        <c:v>617.50000000000011</c:v>
                      </c:pt>
                      <c:pt idx="9342">
                        <c:v>617.50000000000011</c:v>
                      </c:pt>
                      <c:pt idx="9343">
                        <c:v>617.6</c:v>
                      </c:pt>
                      <c:pt idx="9344">
                        <c:v>617.6</c:v>
                      </c:pt>
                      <c:pt idx="9345">
                        <c:v>617.69999999999993</c:v>
                      </c:pt>
                      <c:pt idx="9346">
                        <c:v>617.80000000000007</c:v>
                      </c:pt>
                      <c:pt idx="9347">
                        <c:v>617.80000000000007</c:v>
                      </c:pt>
                      <c:pt idx="9348">
                        <c:v>617.9</c:v>
                      </c:pt>
                      <c:pt idx="9349">
                        <c:v>617.9</c:v>
                      </c:pt>
                      <c:pt idx="9350">
                        <c:v>618.00000000000011</c:v>
                      </c:pt>
                      <c:pt idx="9351">
                        <c:v>618.1</c:v>
                      </c:pt>
                      <c:pt idx="9352">
                        <c:v>618.1</c:v>
                      </c:pt>
                      <c:pt idx="9353">
                        <c:v>618.19999999999993</c:v>
                      </c:pt>
                      <c:pt idx="9354">
                        <c:v>618.19999999999993</c:v>
                      </c:pt>
                      <c:pt idx="9355">
                        <c:v>618.30000000000007</c:v>
                      </c:pt>
                      <c:pt idx="9356">
                        <c:v>618.4</c:v>
                      </c:pt>
                      <c:pt idx="9357">
                        <c:v>618.4</c:v>
                      </c:pt>
                      <c:pt idx="9358">
                        <c:v>618.50000000000011</c:v>
                      </c:pt>
                      <c:pt idx="9359">
                        <c:v>618.50000000000011</c:v>
                      </c:pt>
                      <c:pt idx="9360">
                        <c:v>618.6</c:v>
                      </c:pt>
                      <c:pt idx="9361">
                        <c:v>618.69999999999993</c:v>
                      </c:pt>
                      <c:pt idx="9362">
                        <c:v>618.69999999999993</c:v>
                      </c:pt>
                      <c:pt idx="9363">
                        <c:v>618.80000000000007</c:v>
                      </c:pt>
                      <c:pt idx="9364">
                        <c:v>618.9</c:v>
                      </c:pt>
                      <c:pt idx="9365">
                        <c:v>618.9</c:v>
                      </c:pt>
                      <c:pt idx="9366">
                        <c:v>619.00000000000011</c:v>
                      </c:pt>
                      <c:pt idx="9367">
                        <c:v>619.00000000000011</c:v>
                      </c:pt>
                      <c:pt idx="9368">
                        <c:v>619.1</c:v>
                      </c:pt>
                      <c:pt idx="9369">
                        <c:v>619.19999999999993</c:v>
                      </c:pt>
                      <c:pt idx="9370">
                        <c:v>619.19999999999993</c:v>
                      </c:pt>
                      <c:pt idx="9371">
                        <c:v>619.30000000000007</c:v>
                      </c:pt>
                      <c:pt idx="9372">
                        <c:v>619.30000000000007</c:v>
                      </c:pt>
                      <c:pt idx="9373">
                        <c:v>619.4</c:v>
                      </c:pt>
                      <c:pt idx="9374">
                        <c:v>619.50000000000011</c:v>
                      </c:pt>
                      <c:pt idx="9375">
                        <c:v>619.50000000000011</c:v>
                      </c:pt>
                      <c:pt idx="9376">
                        <c:v>619.6</c:v>
                      </c:pt>
                      <c:pt idx="9377">
                        <c:v>619.6</c:v>
                      </c:pt>
                      <c:pt idx="9378">
                        <c:v>619.69999999999993</c:v>
                      </c:pt>
                      <c:pt idx="9379">
                        <c:v>619.80000000000007</c:v>
                      </c:pt>
                      <c:pt idx="9380">
                        <c:v>619.80000000000007</c:v>
                      </c:pt>
                      <c:pt idx="9381">
                        <c:v>619.9</c:v>
                      </c:pt>
                      <c:pt idx="9382">
                        <c:v>619.9</c:v>
                      </c:pt>
                      <c:pt idx="9383">
                        <c:v>620.00000000000011</c:v>
                      </c:pt>
                      <c:pt idx="9384">
                        <c:v>620.1</c:v>
                      </c:pt>
                      <c:pt idx="9385">
                        <c:v>620.1</c:v>
                      </c:pt>
                      <c:pt idx="9386">
                        <c:v>620.19999999999993</c:v>
                      </c:pt>
                      <c:pt idx="9387">
                        <c:v>620.19999999999993</c:v>
                      </c:pt>
                      <c:pt idx="9388">
                        <c:v>620.30000000000007</c:v>
                      </c:pt>
                      <c:pt idx="9389">
                        <c:v>620.4</c:v>
                      </c:pt>
                      <c:pt idx="9390">
                        <c:v>620.4</c:v>
                      </c:pt>
                      <c:pt idx="9391">
                        <c:v>620.50000000000011</c:v>
                      </c:pt>
                      <c:pt idx="9392">
                        <c:v>620.50000000000011</c:v>
                      </c:pt>
                      <c:pt idx="9393">
                        <c:v>620.6</c:v>
                      </c:pt>
                      <c:pt idx="9394">
                        <c:v>620.69999999999993</c:v>
                      </c:pt>
                      <c:pt idx="9395">
                        <c:v>620.69999999999993</c:v>
                      </c:pt>
                      <c:pt idx="9396">
                        <c:v>620.80000000000007</c:v>
                      </c:pt>
                      <c:pt idx="9397">
                        <c:v>620.80000000000007</c:v>
                      </c:pt>
                      <c:pt idx="9398">
                        <c:v>620.9</c:v>
                      </c:pt>
                      <c:pt idx="9399">
                        <c:v>621.00000000000011</c:v>
                      </c:pt>
                      <c:pt idx="9400">
                        <c:v>621.00000000000011</c:v>
                      </c:pt>
                      <c:pt idx="9401">
                        <c:v>621.1</c:v>
                      </c:pt>
                      <c:pt idx="9402">
                        <c:v>621.1</c:v>
                      </c:pt>
                      <c:pt idx="9403">
                        <c:v>621.19999999999993</c:v>
                      </c:pt>
                      <c:pt idx="9404">
                        <c:v>621.30000000000007</c:v>
                      </c:pt>
                      <c:pt idx="9405">
                        <c:v>621.30000000000007</c:v>
                      </c:pt>
                      <c:pt idx="9406">
                        <c:v>621.4</c:v>
                      </c:pt>
                      <c:pt idx="9407">
                        <c:v>621.4</c:v>
                      </c:pt>
                      <c:pt idx="9408">
                        <c:v>621.50000000000011</c:v>
                      </c:pt>
                      <c:pt idx="9409">
                        <c:v>621.6</c:v>
                      </c:pt>
                      <c:pt idx="9410">
                        <c:v>621.6</c:v>
                      </c:pt>
                      <c:pt idx="9411">
                        <c:v>621.69999999999993</c:v>
                      </c:pt>
                      <c:pt idx="9412">
                        <c:v>621.80000000000007</c:v>
                      </c:pt>
                      <c:pt idx="9413">
                        <c:v>621.9</c:v>
                      </c:pt>
                      <c:pt idx="9414">
                        <c:v>622.00000000000011</c:v>
                      </c:pt>
                      <c:pt idx="9415">
                        <c:v>622.1</c:v>
                      </c:pt>
                      <c:pt idx="9416">
                        <c:v>622.19999999999993</c:v>
                      </c:pt>
                      <c:pt idx="9417">
                        <c:v>622.30000000000007</c:v>
                      </c:pt>
                      <c:pt idx="9418">
                        <c:v>622.4</c:v>
                      </c:pt>
                      <c:pt idx="9419">
                        <c:v>622.4</c:v>
                      </c:pt>
                      <c:pt idx="9420">
                        <c:v>622.50000000000011</c:v>
                      </c:pt>
                      <c:pt idx="9421">
                        <c:v>622.6</c:v>
                      </c:pt>
                      <c:pt idx="9422">
                        <c:v>622.69999999999993</c:v>
                      </c:pt>
                      <c:pt idx="9423">
                        <c:v>622.80000000000007</c:v>
                      </c:pt>
                      <c:pt idx="9424">
                        <c:v>622.9</c:v>
                      </c:pt>
                      <c:pt idx="9425">
                        <c:v>623.00000000000011</c:v>
                      </c:pt>
                      <c:pt idx="9426">
                        <c:v>623.1</c:v>
                      </c:pt>
                      <c:pt idx="9427">
                        <c:v>623.19999999999993</c:v>
                      </c:pt>
                      <c:pt idx="9428">
                        <c:v>623.30000000000007</c:v>
                      </c:pt>
                      <c:pt idx="9429">
                        <c:v>623.30000000000007</c:v>
                      </c:pt>
                      <c:pt idx="9430">
                        <c:v>623.4</c:v>
                      </c:pt>
                      <c:pt idx="9431">
                        <c:v>623.50000000000011</c:v>
                      </c:pt>
                      <c:pt idx="9432">
                        <c:v>623.6</c:v>
                      </c:pt>
                      <c:pt idx="9433">
                        <c:v>623.69999999999993</c:v>
                      </c:pt>
                      <c:pt idx="9434">
                        <c:v>623.80000000000007</c:v>
                      </c:pt>
                      <c:pt idx="9435">
                        <c:v>623.9</c:v>
                      </c:pt>
                      <c:pt idx="9436">
                        <c:v>624.00000000000011</c:v>
                      </c:pt>
                      <c:pt idx="9437">
                        <c:v>624.1</c:v>
                      </c:pt>
                      <c:pt idx="9438">
                        <c:v>624.1</c:v>
                      </c:pt>
                      <c:pt idx="9439">
                        <c:v>624.19999999999993</c:v>
                      </c:pt>
                      <c:pt idx="9440">
                        <c:v>624.30000000000007</c:v>
                      </c:pt>
                      <c:pt idx="9441">
                        <c:v>624.4</c:v>
                      </c:pt>
                      <c:pt idx="9442">
                        <c:v>624.50000000000011</c:v>
                      </c:pt>
                      <c:pt idx="9443">
                        <c:v>624.6</c:v>
                      </c:pt>
                      <c:pt idx="9444">
                        <c:v>624.69999999999993</c:v>
                      </c:pt>
                      <c:pt idx="9445">
                        <c:v>624.80000000000007</c:v>
                      </c:pt>
                      <c:pt idx="9446">
                        <c:v>624.9</c:v>
                      </c:pt>
                      <c:pt idx="9447">
                        <c:v>625.00000000000011</c:v>
                      </c:pt>
                      <c:pt idx="9448">
                        <c:v>625.00000000000011</c:v>
                      </c:pt>
                      <c:pt idx="9449">
                        <c:v>625.1</c:v>
                      </c:pt>
                      <c:pt idx="9450">
                        <c:v>625.19999999999993</c:v>
                      </c:pt>
                      <c:pt idx="9451">
                        <c:v>625.30000000000007</c:v>
                      </c:pt>
                      <c:pt idx="9452">
                        <c:v>625.4</c:v>
                      </c:pt>
                      <c:pt idx="9453">
                        <c:v>625.50000000000011</c:v>
                      </c:pt>
                      <c:pt idx="9454">
                        <c:v>625.6</c:v>
                      </c:pt>
                      <c:pt idx="9455">
                        <c:v>625.69999999999993</c:v>
                      </c:pt>
                      <c:pt idx="9456">
                        <c:v>625.80000000000007</c:v>
                      </c:pt>
                      <c:pt idx="9457">
                        <c:v>625.80000000000007</c:v>
                      </c:pt>
                      <c:pt idx="9458">
                        <c:v>625.9</c:v>
                      </c:pt>
                      <c:pt idx="9459">
                        <c:v>626.00000000000011</c:v>
                      </c:pt>
                      <c:pt idx="9460">
                        <c:v>626.1</c:v>
                      </c:pt>
                      <c:pt idx="9461">
                        <c:v>626.19999999999993</c:v>
                      </c:pt>
                      <c:pt idx="9462">
                        <c:v>626.30000000000007</c:v>
                      </c:pt>
                      <c:pt idx="9463">
                        <c:v>626.4</c:v>
                      </c:pt>
                      <c:pt idx="9464">
                        <c:v>626.50000000000011</c:v>
                      </c:pt>
                      <c:pt idx="9465">
                        <c:v>626.6</c:v>
                      </c:pt>
                      <c:pt idx="9466">
                        <c:v>626.6</c:v>
                      </c:pt>
                      <c:pt idx="9467">
                        <c:v>626.69999999999993</c:v>
                      </c:pt>
                      <c:pt idx="9468">
                        <c:v>626.80000000000007</c:v>
                      </c:pt>
                      <c:pt idx="9469">
                        <c:v>626.9</c:v>
                      </c:pt>
                      <c:pt idx="9470">
                        <c:v>627.00000000000011</c:v>
                      </c:pt>
                      <c:pt idx="9471">
                        <c:v>627.1</c:v>
                      </c:pt>
                      <c:pt idx="9472">
                        <c:v>627.19999999999993</c:v>
                      </c:pt>
                      <c:pt idx="9473">
                        <c:v>627.30000000000007</c:v>
                      </c:pt>
                      <c:pt idx="9474">
                        <c:v>627.4</c:v>
                      </c:pt>
                      <c:pt idx="9475">
                        <c:v>627.50000000000011</c:v>
                      </c:pt>
                      <c:pt idx="9476">
                        <c:v>627.50000000000011</c:v>
                      </c:pt>
                      <c:pt idx="9477">
                        <c:v>627.6</c:v>
                      </c:pt>
                      <c:pt idx="9478">
                        <c:v>627.69999999999993</c:v>
                      </c:pt>
                      <c:pt idx="9479">
                        <c:v>627.80000000000007</c:v>
                      </c:pt>
                      <c:pt idx="9480">
                        <c:v>627.9</c:v>
                      </c:pt>
                      <c:pt idx="9481">
                        <c:v>628.00000000000011</c:v>
                      </c:pt>
                      <c:pt idx="9482">
                        <c:v>628.1</c:v>
                      </c:pt>
                      <c:pt idx="9483">
                        <c:v>628.19999999999993</c:v>
                      </c:pt>
                      <c:pt idx="9484">
                        <c:v>628.30000000000007</c:v>
                      </c:pt>
                      <c:pt idx="9485">
                        <c:v>628.30000000000007</c:v>
                      </c:pt>
                      <c:pt idx="9486">
                        <c:v>628.4</c:v>
                      </c:pt>
                      <c:pt idx="9487">
                        <c:v>628.50000000000011</c:v>
                      </c:pt>
                      <c:pt idx="9488">
                        <c:v>628.6</c:v>
                      </c:pt>
                      <c:pt idx="9489">
                        <c:v>628.69999999999993</c:v>
                      </c:pt>
                      <c:pt idx="9490">
                        <c:v>628.80000000000007</c:v>
                      </c:pt>
                      <c:pt idx="9491">
                        <c:v>628.9</c:v>
                      </c:pt>
                      <c:pt idx="9492">
                        <c:v>629.00000000000011</c:v>
                      </c:pt>
                      <c:pt idx="9493">
                        <c:v>629.1</c:v>
                      </c:pt>
                      <c:pt idx="9494">
                        <c:v>629.19999999999993</c:v>
                      </c:pt>
                      <c:pt idx="9495">
                        <c:v>629.30000000000007</c:v>
                      </c:pt>
                      <c:pt idx="9496">
                        <c:v>629.50000000000011</c:v>
                      </c:pt>
                      <c:pt idx="9497">
                        <c:v>629.6</c:v>
                      </c:pt>
                      <c:pt idx="9498">
                        <c:v>629.69999999999993</c:v>
                      </c:pt>
                      <c:pt idx="9499">
                        <c:v>629.80000000000007</c:v>
                      </c:pt>
                      <c:pt idx="9500">
                        <c:v>629.9</c:v>
                      </c:pt>
                      <c:pt idx="9501">
                        <c:v>630.00000000000011</c:v>
                      </c:pt>
                      <c:pt idx="9502">
                        <c:v>630.19999999999993</c:v>
                      </c:pt>
                      <c:pt idx="9503">
                        <c:v>630.30000000000007</c:v>
                      </c:pt>
                      <c:pt idx="9504">
                        <c:v>630.4</c:v>
                      </c:pt>
                      <c:pt idx="9505">
                        <c:v>630.50000000000011</c:v>
                      </c:pt>
                      <c:pt idx="9506">
                        <c:v>630.6</c:v>
                      </c:pt>
                      <c:pt idx="9507">
                        <c:v>630.69999999999993</c:v>
                      </c:pt>
                      <c:pt idx="9508">
                        <c:v>630.9</c:v>
                      </c:pt>
                      <c:pt idx="9509">
                        <c:v>631.00000000000011</c:v>
                      </c:pt>
                      <c:pt idx="9510">
                        <c:v>631.1</c:v>
                      </c:pt>
                      <c:pt idx="9511">
                        <c:v>631.19999999999993</c:v>
                      </c:pt>
                      <c:pt idx="9512">
                        <c:v>631.30000000000007</c:v>
                      </c:pt>
                      <c:pt idx="9513">
                        <c:v>631.4</c:v>
                      </c:pt>
                      <c:pt idx="9514">
                        <c:v>631.6</c:v>
                      </c:pt>
                      <c:pt idx="9515">
                        <c:v>631.69999999999993</c:v>
                      </c:pt>
                      <c:pt idx="9516">
                        <c:v>631.80000000000007</c:v>
                      </c:pt>
                      <c:pt idx="9517">
                        <c:v>631.9</c:v>
                      </c:pt>
                      <c:pt idx="9518">
                        <c:v>632.00000000000011</c:v>
                      </c:pt>
                      <c:pt idx="9519">
                        <c:v>632.1</c:v>
                      </c:pt>
                      <c:pt idx="9520">
                        <c:v>632.30000000000007</c:v>
                      </c:pt>
                      <c:pt idx="9521">
                        <c:v>632.4</c:v>
                      </c:pt>
                      <c:pt idx="9522">
                        <c:v>632.50000000000011</c:v>
                      </c:pt>
                      <c:pt idx="9523">
                        <c:v>632.6</c:v>
                      </c:pt>
                      <c:pt idx="9524">
                        <c:v>632.69999999999993</c:v>
                      </c:pt>
                      <c:pt idx="9525">
                        <c:v>632.80000000000007</c:v>
                      </c:pt>
                      <c:pt idx="9526">
                        <c:v>633.00000000000011</c:v>
                      </c:pt>
                      <c:pt idx="9527">
                        <c:v>633.1</c:v>
                      </c:pt>
                      <c:pt idx="9528">
                        <c:v>633.19999999999993</c:v>
                      </c:pt>
                      <c:pt idx="9529">
                        <c:v>633.30000000000007</c:v>
                      </c:pt>
                      <c:pt idx="9530">
                        <c:v>633.4</c:v>
                      </c:pt>
                      <c:pt idx="9531">
                        <c:v>633.50000000000011</c:v>
                      </c:pt>
                      <c:pt idx="9532">
                        <c:v>633.69999999999993</c:v>
                      </c:pt>
                      <c:pt idx="9533">
                        <c:v>633.80000000000007</c:v>
                      </c:pt>
                      <c:pt idx="9534">
                        <c:v>633.9</c:v>
                      </c:pt>
                      <c:pt idx="9535">
                        <c:v>634.00000000000011</c:v>
                      </c:pt>
                      <c:pt idx="9536">
                        <c:v>634.1</c:v>
                      </c:pt>
                      <c:pt idx="9537">
                        <c:v>634.30000000000007</c:v>
                      </c:pt>
                      <c:pt idx="9538">
                        <c:v>634.4</c:v>
                      </c:pt>
                      <c:pt idx="9539">
                        <c:v>634.50000000000011</c:v>
                      </c:pt>
                      <c:pt idx="9540">
                        <c:v>634.6</c:v>
                      </c:pt>
                      <c:pt idx="9541">
                        <c:v>634.69999999999993</c:v>
                      </c:pt>
                      <c:pt idx="9542">
                        <c:v>634.80000000000007</c:v>
                      </c:pt>
                      <c:pt idx="9543">
                        <c:v>635.00000000000011</c:v>
                      </c:pt>
                      <c:pt idx="9544">
                        <c:v>635.1</c:v>
                      </c:pt>
                      <c:pt idx="9545">
                        <c:v>635.19999999999993</c:v>
                      </c:pt>
                      <c:pt idx="9546">
                        <c:v>635.30000000000007</c:v>
                      </c:pt>
                      <c:pt idx="9547">
                        <c:v>635.4</c:v>
                      </c:pt>
                      <c:pt idx="9548">
                        <c:v>635.50000000000011</c:v>
                      </c:pt>
                      <c:pt idx="9549">
                        <c:v>635.69999999999993</c:v>
                      </c:pt>
                      <c:pt idx="9550">
                        <c:v>635.80000000000007</c:v>
                      </c:pt>
                      <c:pt idx="9551">
                        <c:v>635.9</c:v>
                      </c:pt>
                      <c:pt idx="9552">
                        <c:v>636.00000000000011</c:v>
                      </c:pt>
                      <c:pt idx="9553">
                        <c:v>636.1</c:v>
                      </c:pt>
                      <c:pt idx="9554">
                        <c:v>636.19999999999993</c:v>
                      </c:pt>
                      <c:pt idx="9555">
                        <c:v>636.4</c:v>
                      </c:pt>
                      <c:pt idx="9556">
                        <c:v>636.50000000000011</c:v>
                      </c:pt>
                      <c:pt idx="9557">
                        <c:v>636.6</c:v>
                      </c:pt>
                      <c:pt idx="9558">
                        <c:v>636.80000000000007</c:v>
                      </c:pt>
                      <c:pt idx="9559">
                        <c:v>636.9</c:v>
                      </c:pt>
                      <c:pt idx="9560">
                        <c:v>637.00000000000011</c:v>
                      </c:pt>
                      <c:pt idx="9561">
                        <c:v>637.1</c:v>
                      </c:pt>
                      <c:pt idx="9562">
                        <c:v>637.30000000000007</c:v>
                      </c:pt>
                      <c:pt idx="9563">
                        <c:v>637.4</c:v>
                      </c:pt>
                      <c:pt idx="9564">
                        <c:v>637.50000000000011</c:v>
                      </c:pt>
                      <c:pt idx="9565">
                        <c:v>637.69999999999993</c:v>
                      </c:pt>
                      <c:pt idx="9566">
                        <c:v>637.80000000000007</c:v>
                      </c:pt>
                      <c:pt idx="9567">
                        <c:v>637.9</c:v>
                      </c:pt>
                      <c:pt idx="9568">
                        <c:v>638.00000000000011</c:v>
                      </c:pt>
                      <c:pt idx="9569">
                        <c:v>638.19999999999993</c:v>
                      </c:pt>
                      <c:pt idx="9570">
                        <c:v>638.30000000000007</c:v>
                      </c:pt>
                      <c:pt idx="9571">
                        <c:v>638.4</c:v>
                      </c:pt>
                      <c:pt idx="9572">
                        <c:v>638.6</c:v>
                      </c:pt>
                      <c:pt idx="9573">
                        <c:v>638.69999999999993</c:v>
                      </c:pt>
                      <c:pt idx="9574">
                        <c:v>638.80000000000007</c:v>
                      </c:pt>
                      <c:pt idx="9575">
                        <c:v>638.9</c:v>
                      </c:pt>
                      <c:pt idx="9576">
                        <c:v>639.1</c:v>
                      </c:pt>
                      <c:pt idx="9577">
                        <c:v>639.19999999999993</c:v>
                      </c:pt>
                      <c:pt idx="9578">
                        <c:v>639.30000000000007</c:v>
                      </c:pt>
                      <c:pt idx="9579">
                        <c:v>639.50000000000011</c:v>
                      </c:pt>
                      <c:pt idx="9580">
                        <c:v>639.6</c:v>
                      </c:pt>
                      <c:pt idx="9581">
                        <c:v>639.69999999999993</c:v>
                      </c:pt>
                      <c:pt idx="9582">
                        <c:v>639.80000000000007</c:v>
                      </c:pt>
                      <c:pt idx="9583">
                        <c:v>640.00000000000011</c:v>
                      </c:pt>
                      <c:pt idx="9584">
                        <c:v>640.1</c:v>
                      </c:pt>
                      <c:pt idx="9585">
                        <c:v>640.19999999999993</c:v>
                      </c:pt>
                      <c:pt idx="9586">
                        <c:v>640.4</c:v>
                      </c:pt>
                      <c:pt idx="9587">
                        <c:v>640.50000000000011</c:v>
                      </c:pt>
                      <c:pt idx="9588">
                        <c:v>640.6</c:v>
                      </c:pt>
                      <c:pt idx="9589">
                        <c:v>640.80000000000007</c:v>
                      </c:pt>
                      <c:pt idx="9590">
                        <c:v>640.9</c:v>
                      </c:pt>
                      <c:pt idx="9591">
                        <c:v>641.00000000000011</c:v>
                      </c:pt>
                      <c:pt idx="9592">
                        <c:v>641.1</c:v>
                      </c:pt>
                      <c:pt idx="9593">
                        <c:v>641.30000000000007</c:v>
                      </c:pt>
                      <c:pt idx="9594">
                        <c:v>641.4</c:v>
                      </c:pt>
                      <c:pt idx="9595">
                        <c:v>641.50000000000011</c:v>
                      </c:pt>
                      <c:pt idx="9596">
                        <c:v>641.69999999999993</c:v>
                      </c:pt>
                      <c:pt idx="9597">
                        <c:v>641.80000000000007</c:v>
                      </c:pt>
                      <c:pt idx="9598">
                        <c:v>641.9</c:v>
                      </c:pt>
                      <c:pt idx="9599">
                        <c:v>642.00000000000011</c:v>
                      </c:pt>
                      <c:pt idx="9600">
                        <c:v>642.19999999999993</c:v>
                      </c:pt>
                      <c:pt idx="9601">
                        <c:v>642.30000000000007</c:v>
                      </c:pt>
                      <c:pt idx="9602">
                        <c:v>642.4</c:v>
                      </c:pt>
                      <c:pt idx="9603">
                        <c:v>642.6</c:v>
                      </c:pt>
                      <c:pt idx="9604">
                        <c:v>642.69999999999993</c:v>
                      </c:pt>
                      <c:pt idx="9605">
                        <c:v>642.80000000000007</c:v>
                      </c:pt>
                      <c:pt idx="9606">
                        <c:v>642.9</c:v>
                      </c:pt>
                      <c:pt idx="9607">
                        <c:v>643.1</c:v>
                      </c:pt>
                      <c:pt idx="9608">
                        <c:v>643.19999999999993</c:v>
                      </c:pt>
                      <c:pt idx="9609">
                        <c:v>643.30000000000007</c:v>
                      </c:pt>
                      <c:pt idx="9610">
                        <c:v>643.50000000000011</c:v>
                      </c:pt>
                      <c:pt idx="9611">
                        <c:v>643.6</c:v>
                      </c:pt>
                      <c:pt idx="9612">
                        <c:v>643.80000000000007</c:v>
                      </c:pt>
                      <c:pt idx="9613">
                        <c:v>643.9</c:v>
                      </c:pt>
                      <c:pt idx="9614">
                        <c:v>644.1</c:v>
                      </c:pt>
                      <c:pt idx="9615">
                        <c:v>644.19999999999993</c:v>
                      </c:pt>
                      <c:pt idx="9616">
                        <c:v>644.4</c:v>
                      </c:pt>
                      <c:pt idx="9617">
                        <c:v>644.6</c:v>
                      </c:pt>
                      <c:pt idx="9618">
                        <c:v>644.69999999999993</c:v>
                      </c:pt>
                      <c:pt idx="9619">
                        <c:v>644.9</c:v>
                      </c:pt>
                      <c:pt idx="9620">
                        <c:v>645.00000000000011</c:v>
                      </c:pt>
                      <c:pt idx="9621">
                        <c:v>645.19999999999993</c:v>
                      </c:pt>
                      <c:pt idx="9622">
                        <c:v>645.30000000000007</c:v>
                      </c:pt>
                      <c:pt idx="9623">
                        <c:v>645.50000000000011</c:v>
                      </c:pt>
                      <c:pt idx="9624">
                        <c:v>645.69999999999993</c:v>
                      </c:pt>
                      <c:pt idx="9625">
                        <c:v>645.80000000000007</c:v>
                      </c:pt>
                      <c:pt idx="9626">
                        <c:v>646.00000000000011</c:v>
                      </c:pt>
                      <c:pt idx="9627">
                        <c:v>646.1</c:v>
                      </c:pt>
                      <c:pt idx="9628">
                        <c:v>646.30000000000007</c:v>
                      </c:pt>
                      <c:pt idx="9629">
                        <c:v>646.4</c:v>
                      </c:pt>
                      <c:pt idx="9630">
                        <c:v>646.6</c:v>
                      </c:pt>
                      <c:pt idx="9631">
                        <c:v>646.80000000000007</c:v>
                      </c:pt>
                      <c:pt idx="9632">
                        <c:v>646.9</c:v>
                      </c:pt>
                      <c:pt idx="9633">
                        <c:v>647.1</c:v>
                      </c:pt>
                      <c:pt idx="9634">
                        <c:v>647.19999999999993</c:v>
                      </c:pt>
                      <c:pt idx="9635">
                        <c:v>647.4</c:v>
                      </c:pt>
                      <c:pt idx="9636">
                        <c:v>647.6</c:v>
                      </c:pt>
                      <c:pt idx="9637">
                        <c:v>647.69999999999993</c:v>
                      </c:pt>
                      <c:pt idx="9638">
                        <c:v>647.9</c:v>
                      </c:pt>
                      <c:pt idx="9639">
                        <c:v>648.00000000000011</c:v>
                      </c:pt>
                      <c:pt idx="9640">
                        <c:v>648.19999999999993</c:v>
                      </c:pt>
                      <c:pt idx="9641">
                        <c:v>648.30000000000007</c:v>
                      </c:pt>
                      <c:pt idx="9642">
                        <c:v>648.50000000000011</c:v>
                      </c:pt>
                      <c:pt idx="9643">
                        <c:v>648.69999999999993</c:v>
                      </c:pt>
                      <c:pt idx="9644">
                        <c:v>648.80000000000007</c:v>
                      </c:pt>
                      <c:pt idx="9645">
                        <c:v>649.00000000000011</c:v>
                      </c:pt>
                      <c:pt idx="9646">
                        <c:v>649.1</c:v>
                      </c:pt>
                      <c:pt idx="9647">
                        <c:v>649.30000000000007</c:v>
                      </c:pt>
                      <c:pt idx="9648">
                        <c:v>649.50000000000011</c:v>
                      </c:pt>
                      <c:pt idx="9649">
                        <c:v>649.6</c:v>
                      </c:pt>
                      <c:pt idx="9650">
                        <c:v>649.80000000000007</c:v>
                      </c:pt>
                      <c:pt idx="9651">
                        <c:v>649.9</c:v>
                      </c:pt>
                      <c:pt idx="9652">
                        <c:v>650.1</c:v>
                      </c:pt>
                      <c:pt idx="9653">
                        <c:v>650.19999999999993</c:v>
                      </c:pt>
                      <c:pt idx="9654">
                        <c:v>650.4</c:v>
                      </c:pt>
                      <c:pt idx="9655">
                        <c:v>650.6</c:v>
                      </c:pt>
                      <c:pt idx="9656">
                        <c:v>650.69999999999993</c:v>
                      </c:pt>
                      <c:pt idx="9657">
                        <c:v>650.9</c:v>
                      </c:pt>
                      <c:pt idx="9658">
                        <c:v>651.00000000000011</c:v>
                      </c:pt>
                      <c:pt idx="9659">
                        <c:v>651.19999999999993</c:v>
                      </c:pt>
                      <c:pt idx="9660">
                        <c:v>651.30000000000007</c:v>
                      </c:pt>
                      <c:pt idx="9661">
                        <c:v>651.50000000000011</c:v>
                      </c:pt>
                      <c:pt idx="9662">
                        <c:v>651.6</c:v>
                      </c:pt>
                      <c:pt idx="9663">
                        <c:v>651.80000000000007</c:v>
                      </c:pt>
                      <c:pt idx="9664">
                        <c:v>651.9</c:v>
                      </c:pt>
                      <c:pt idx="9665">
                        <c:v>652.1</c:v>
                      </c:pt>
                      <c:pt idx="9666">
                        <c:v>652.19999999999993</c:v>
                      </c:pt>
                      <c:pt idx="9667">
                        <c:v>652.4</c:v>
                      </c:pt>
                      <c:pt idx="9668">
                        <c:v>652.50000000000011</c:v>
                      </c:pt>
                      <c:pt idx="9669">
                        <c:v>652.69999999999993</c:v>
                      </c:pt>
                      <c:pt idx="9670">
                        <c:v>652.80000000000007</c:v>
                      </c:pt>
                      <c:pt idx="9671">
                        <c:v>653.00000000000011</c:v>
                      </c:pt>
                      <c:pt idx="9672">
                        <c:v>653.1</c:v>
                      </c:pt>
                      <c:pt idx="9673">
                        <c:v>653.30000000000007</c:v>
                      </c:pt>
                      <c:pt idx="9674">
                        <c:v>653.4</c:v>
                      </c:pt>
                      <c:pt idx="9675">
                        <c:v>653.6</c:v>
                      </c:pt>
                      <c:pt idx="9676">
                        <c:v>653.69999999999993</c:v>
                      </c:pt>
                      <c:pt idx="9677">
                        <c:v>653.9</c:v>
                      </c:pt>
                      <c:pt idx="9678">
                        <c:v>654.00000000000011</c:v>
                      </c:pt>
                      <c:pt idx="9679">
                        <c:v>654.19999999999993</c:v>
                      </c:pt>
                      <c:pt idx="9680">
                        <c:v>654.4</c:v>
                      </c:pt>
                      <c:pt idx="9681">
                        <c:v>654.50000000000011</c:v>
                      </c:pt>
                      <c:pt idx="9682">
                        <c:v>654.69999999999993</c:v>
                      </c:pt>
                      <c:pt idx="9683">
                        <c:v>654.80000000000007</c:v>
                      </c:pt>
                      <c:pt idx="9684">
                        <c:v>655.00000000000011</c:v>
                      </c:pt>
                      <c:pt idx="9685">
                        <c:v>655.1</c:v>
                      </c:pt>
                      <c:pt idx="9686">
                        <c:v>655.30000000000007</c:v>
                      </c:pt>
                      <c:pt idx="9687">
                        <c:v>655.4</c:v>
                      </c:pt>
                      <c:pt idx="9688">
                        <c:v>655.6</c:v>
                      </c:pt>
                      <c:pt idx="9689">
                        <c:v>655.69999999999993</c:v>
                      </c:pt>
                      <c:pt idx="9690">
                        <c:v>655.9</c:v>
                      </c:pt>
                      <c:pt idx="9691">
                        <c:v>656.00000000000011</c:v>
                      </c:pt>
                      <c:pt idx="9692">
                        <c:v>656.19999999999993</c:v>
                      </c:pt>
                      <c:pt idx="9693">
                        <c:v>656.30000000000007</c:v>
                      </c:pt>
                      <c:pt idx="9694">
                        <c:v>656.50000000000011</c:v>
                      </c:pt>
                      <c:pt idx="9695">
                        <c:v>656.6</c:v>
                      </c:pt>
                      <c:pt idx="9696">
                        <c:v>656.80000000000007</c:v>
                      </c:pt>
                      <c:pt idx="9697">
                        <c:v>656.9</c:v>
                      </c:pt>
                      <c:pt idx="9698">
                        <c:v>657.1</c:v>
                      </c:pt>
                      <c:pt idx="9699">
                        <c:v>657.19999999999993</c:v>
                      </c:pt>
                      <c:pt idx="9700">
                        <c:v>657.4</c:v>
                      </c:pt>
                      <c:pt idx="9701">
                        <c:v>657.50000000000011</c:v>
                      </c:pt>
                      <c:pt idx="9702">
                        <c:v>657.69999999999993</c:v>
                      </c:pt>
                      <c:pt idx="9703">
                        <c:v>657.80000000000007</c:v>
                      </c:pt>
                      <c:pt idx="9704">
                        <c:v>658.00000000000011</c:v>
                      </c:pt>
                      <c:pt idx="9705">
                        <c:v>658.1</c:v>
                      </c:pt>
                      <c:pt idx="9706">
                        <c:v>658.30000000000007</c:v>
                      </c:pt>
                      <c:pt idx="9707">
                        <c:v>658.50000000000011</c:v>
                      </c:pt>
                      <c:pt idx="9708">
                        <c:v>658.6</c:v>
                      </c:pt>
                      <c:pt idx="9709">
                        <c:v>658.80000000000007</c:v>
                      </c:pt>
                      <c:pt idx="9710">
                        <c:v>659.00000000000011</c:v>
                      </c:pt>
                      <c:pt idx="9711">
                        <c:v>659.1</c:v>
                      </c:pt>
                      <c:pt idx="9712">
                        <c:v>659.30000000000007</c:v>
                      </c:pt>
                      <c:pt idx="9713">
                        <c:v>659.50000000000011</c:v>
                      </c:pt>
                      <c:pt idx="9714">
                        <c:v>659.69999999999993</c:v>
                      </c:pt>
                      <c:pt idx="9715">
                        <c:v>659.80000000000007</c:v>
                      </c:pt>
                      <c:pt idx="9716">
                        <c:v>660.00000000000011</c:v>
                      </c:pt>
                      <c:pt idx="9717">
                        <c:v>660.19999999999993</c:v>
                      </c:pt>
                      <c:pt idx="9718">
                        <c:v>660.30000000000007</c:v>
                      </c:pt>
                      <c:pt idx="9719">
                        <c:v>660.50000000000011</c:v>
                      </c:pt>
                      <c:pt idx="9720">
                        <c:v>660.69999999999993</c:v>
                      </c:pt>
                      <c:pt idx="9721">
                        <c:v>660.80000000000007</c:v>
                      </c:pt>
                      <c:pt idx="9722">
                        <c:v>661.00000000000011</c:v>
                      </c:pt>
                      <c:pt idx="9723">
                        <c:v>661.19999999999993</c:v>
                      </c:pt>
                      <c:pt idx="9724">
                        <c:v>661.4</c:v>
                      </c:pt>
                      <c:pt idx="9725">
                        <c:v>661.50000000000011</c:v>
                      </c:pt>
                      <c:pt idx="9726">
                        <c:v>661.69999999999993</c:v>
                      </c:pt>
                      <c:pt idx="9727">
                        <c:v>661.9</c:v>
                      </c:pt>
                      <c:pt idx="9728">
                        <c:v>662.00000000000011</c:v>
                      </c:pt>
                      <c:pt idx="9729">
                        <c:v>662.19999999999993</c:v>
                      </c:pt>
                      <c:pt idx="9730">
                        <c:v>662.4</c:v>
                      </c:pt>
                      <c:pt idx="9731">
                        <c:v>662.50000000000011</c:v>
                      </c:pt>
                      <c:pt idx="9732">
                        <c:v>662.69999999999993</c:v>
                      </c:pt>
                      <c:pt idx="9733">
                        <c:v>662.9</c:v>
                      </c:pt>
                      <c:pt idx="9734">
                        <c:v>663.1</c:v>
                      </c:pt>
                      <c:pt idx="9735">
                        <c:v>663.19999999999993</c:v>
                      </c:pt>
                      <c:pt idx="9736">
                        <c:v>663.4</c:v>
                      </c:pt>
                      <c:pt idx="9737">
                        <c:v>663.6</c:v>
                      </c:pt>
                      <c:pt idx="9738">
                        <c:v>663.69999999999993</c:v>
                      </c:pt>
                      <c:pt idx="9739">
                        <c:v>663.9</c:v>
                      </c:pt>
                      <c:pt idx="9740">
                        <c:v>664.1</c:v>
                      </c:pt>
                      <c:pt idx="9741">
                        <c:v>664.19999999999993</c:v>
                      </c:pt>
                      <c:pt idx="9742">
                        <c:v>664.4</c:v>
                      </c:pt>
                      <c:pt idx="9743">
                        <c:v>664.6</c:v>
                      </c:pt>
                      <c:pt idx="9744">
                        <c:v>664.80000000000007</c:v>
                      </c:pt>
                      <c:pt idx="9745">
                        <c:v>664.9</c:v>
                      </c:pt>
                      <c:pt idx="9746">
                        <c:v>665.1</c:v>
                      </c:pt>
                      <c:pt idx="9747">
                        <c:v>665.30000000000007</c:v>
                      </c:pt>
                      <c:pt idx="9748">
                        <c:v>665.4</c:v>
                      </c:pt>
                      <c:pt idx="9749">
                        <c:v>665.6</c:v>
                      </c:pt>
                      <c:pt idx="9750">
                        <c:v>665.80000000000007</c:v>
                      </c:pt>
                      <c:pt idx="9751">
                        <c:v>666.00000000000011</c:v>
                      </c:pt>
                      <c:pt idx="9752">
                        <c:v>666.19999999999993</c:v>
                      </c:pt>
                      <c:pt idx="9753">
                        <c:v>666.30000000000007</c:v>
                      </c:pt>
                      <c:pt idx="9754">
                        <c:v>666.50000000000011</c:v>
                      </c:pt>
                      <c:pt idx="9755">
                        <c:v>666.69999999999993</c:v>
                      </c:pt>
                      <c:pt idx="9756">
                        <c:v>666.9</c:v>
                      </c:pt>
                      <c:pt idx="9757">
                        <c:v>667.1</c:v>
                      </c:pt>
                      <c:pt idx="9758">
                        <c:v>667.19999999999993</c:v>
                      </c:pt>
                      <c:pt idx="9759">
                        <c:v>667.4</c:v>
                      </c:pt>
                      <c:pt idx="9760">
                        <c:v>667.6</c:v>
                      </c:pt>
                      <c:pt idx="9761">
                        <c:v>667.80000000000007</c:v>
                      </c:pt>
                      <c:pt idx="9762">
                        <c:v>668.00000000000011</c:v>
                      </c:pt>
                      <c:pt idx="9763">
                        <c:v>668.19999999999993</c:v>
                      </c:pt>
                      <c:pt idx="9764">
                        <c:v>668.30000000000007</c:v>
                      </c:pt>
                      <c:pt idx="9765">
                        <c:v>668.50000000000011</c:v>
                      </c:pt>
                      <c:pt idx="9766">
                        <c:v>668.69999999999993</c:v>
                      </c:pt>
                      <c:pt idx="9767">
                        <c:v>668.9</c:v>
                      </c:pt>
                      <c:pt idx="9768">
                        <c:v>669.1</c:v>
                      </c:pt>
                      <c:pt idx="9769">
                        <c:v>669.30000000000007</c:v>
                      </c:pt>
                      <c:pt idx="9770">
                        <c:v>669.4</c:v>
                      </c:pt>
                      <c:pt idx="9771">
                        <c:v>669.6</c:v>
                      </c:pt>
                      <c:pt idx="9772">
                        <c:v>669.80000000000007</c:v>
                      </c:pt>
                      <c:pt idx="9773">
                        <c:v>670.00000000000011</c:v>
                      </c:pt>
                      <c:pt idx="9774">
                        <c:v>670.19999999999993</c:v>
                      </c:pt>
                      <c:pt idx="9775">
                        <c:v>670.30000000000007</c:v>
                      </c:pt>
                      <c:pt idx="9776">
                        <c:v>670.50000000000011</c:v>
                      </c:pt>
                      <c:pt idx="9777">
                        <c:v>670.69999999999993</c:v>
                      </c:pt>
                      <c:pt idx="9778">
                        <c:v>670.9</c:v>
                      </c:pt>
                      <c:pt idx="9779">
                        <c:v>671.1</c:v>
                      </c:pt>
                      <c:pt idx="9780">
                        <c:v>671.30000000000007</c:v>
                      </c:pt>
                      <c:pt idx="9781">
                        <c:v>671.4</c:v>
                      </c:pt>
                      <c:pt idx="9782">
                        <c:v>671.6</c:v>
                      </c:pt>
                      <c:pt idx="9783">
                        <c:v>671.80000000000007</c:v>
                      </c:pt>
                      <c:pt idx="9784">
                        <c:v>672.00000000000011</c:v>
                      </c:pt>
                      <c:pt idx="9785">
                        <c:v>672.19999999999993</c:v>
                      </c:pt>
                      <c:pt idx="9786">
                        <c:v>672.30000000000007</c:v>
                      </c:pt>
                      <c:pt idx="9787">
                        <c:v>672.50000000000011</c:v>
                      </c:pt>
                      <c:pt idx="9788">
                        <c:v>672.69999999999993</c:v>
                      </c:pt>
                      <c:pt idx="9789">
                        <c:v>672.9</c:v>
                      </c:pt>
                      <c:pt idx="9790">
                        <c:v>673.1</c:v>
                      </c:pt>
                      <c:pt idx="9791">
                        <c:v>673.30000000000007</c:v>
                      </c:pt>
                      <c:pt idx="9792">
                        <c:v>673.50000000000011</c:v>
                      </c:pt>
                      <c:pt idx="9793">
                        <c:v>673.69999999999993</c:v>
                      </c:pt>
                      <c:pt idx="9794">
                        <c:v>673.9</c:v>
                      </c:pt>
                      <c:pt idx="9795">
                        <c:v>674.1</c:v>
                      </c:pt>
                      <c:pt idx="9796">
                        <c:v>674.30000000000007</c:v>
                      </c:pt>
                      <c:pt idx="9797">
                        <c:v>674.50000000000011</c:v>
                      </c:pt>
                      <c:pt idx="9798">
                        <c:v>674.69999999999993</c:v>
                      </c:pt>
                      <c:pt idx="9799">
                        <c:v>674.9</c:v>
                      </c:pt>
                      <c:pt idx="9800">
                        <c:v>675.1</c:v>
                      </c:pt>
                      <c:pt idx="9801">
                        <c:v>675.30000000000007</c:v>
                      </c:pt>
                      <c:pt idx="9802">
                        <c:v>675.50000000000011</c:v>
                      </c:pt>
                      <c:pt idx="9803">
                        <c:v>675.69999999999993</c:v>
                      </c:pt>
                      <c:pt idx="9804">
                        <c:v>675.9</c:v>
                      </c:pt>
                      <c:pt idx="9805">
                        <c:v>676.1</c:v>
                      </c:pt>
                      <c:pt idx="9806">
                        <c:v>676.30000000000007</c:v>
                      </c:pt>
                      <c:pt idx="9807">
                        <c:v>676.50000000000011</c:v>
                      </c:pt>
                      <c:pt idx="9808">
                        <c:v>676.69999999999993</c:v>
                      </c:pt>
                      <c:pt idx="9809">
                        <c:v>676.9</c:v>
                      </c:pt>
                      <c:pt idx="9810">
                        <c:v>677.00000000000011</c:v>
                      </c:pt>
                      <c:pt idx="9811">
                        <c:v>677.19999999999993</c:v>
                      </c:pt>
                      <c:pt idx="9812">
                        <c:v>677.4</c:v>
                      </c:pt>
                      <c:pt idx="9813">
                        <c:v>677.6</c:v>
                      </c:pt>
                      <c:pt idx="9814">
                        <c:v>677.80000000000007</c:v>
                      </c:pt>
                      <c:pt idx="9815">
                        <c:v>678.00000000000011</c:v>
                      </c:pt>
                      <c:pt idx="9816">
                        <c:v>678.19999999999993</c:v>
                      </c:pt>
                      <c:pt idx="9817">
                        <c:v>678.4</c:v>
                      </c:pt>
                      <c:pt idx="9818">
                        <c:v>678.6</c:v>
                      </c:pt>
                      <c:pt idx="9819">
                        <c:v>678.80000000000007</c:v>
                      </c:pt>
                      <c:pt idx="9820">
                        <c:v>679.00000000000011</c:v>
                      </c:pt>
                      <c:pt idx="9821">
                        <c:v>679.19999999999993</c:v>
                      </c:pt>
                      <c:pt idx="9822">
                        <c:v>679.4</c:v>
                      </c:pt>
                      <c:pt idx="9823">
                        <c:v>679.6</c:v>
                      </c:pt>
                      <c:pt idx="9824">
                        <c:v>679.80000000000007</c:v>
                      </c:pt>
                      <c:pt idx="9825">
                        <c:v>680.00000000000011</c:v>
                      </c:pt>
                      <c:pt idx="9826">
                        <c:v>680.19999999999993</c:v>
                      </c:pt>
                      <c:pt idx="9827">
                        <c:v>680.4</c:v>
                      </c:pt>
                      <c:pt idx="9828">
                        <c:v>680.6</c:v>
                      </c:pt>
                      <c:pt idx="9829">
                        <c:v>680.80000000000007</c:v>
                      </c:pt>
                      <c:pt idx="9830">
                        <c:v>681.00000000000011</c:v>
                      </c:pt>
                      <c:pt idx="9831">
                        <c:v>681.19999999999993</c:v>
                      </c:pt>
                      <c:pt idx="9832">
                        <c:v>681.50000000000011</c:v>
                      </c:pt>
                      <c:pt idx="9833">
                        <c:v>681.69999999999993</c:v>
                      </c:pt>
                      <c:pt idx="9834">
                        <c:v>681.9</c:v>
                      </c:pt>
                      <c:pt idx="9835">
                        <c:v>682.1</c:v>
                      </c:pt>
                      <c:pt idx="9836">
                        <c:v>682.30000000000007</c:v>
                      </c:pt>
                      <c:pt idx="9837">
                        <c:v>682.50000000000011</c:v>
                      </c:pt>
                      <c:pt idx="9838">
                        <c:v>682.69999999999993</c:v>
                      </c:pt>
                      <c:pt idx="9839">
                        <c:v>682.9</c:v>
                      </c:pt>
                      <c:pt idx="9840">
                        <c:v>683.1</c:v>
                      </c:pt>
                      <c:pt idx="9841">
                        <c:v>683.30000000000007</c:v>
                      </c:pt>
                      <c:pt idx="9842">
                        <c:v>683.50000000000011</c:v>
                      </c:pt>
                      <c:pt idx="9843">
                        <c:v>683.69999999999993</c:v>
                      </c:pt>
                      <c:pt idx="9844">
                        <c:v>683.9</c:v>
                      </c:pt>
                      <c:pt idx="9845">
                        <c:v>684.19999999999993</c:v>
                      </c:pt>
                      <c:pt idx="9846">
                        <c:v>684.4</c:v>
                      </c:pt>
                      <c:pt idx="9847">
                        <c:v>684.6</c:v>
                      </c:pt>
                      <c:pt idx="9848">
                        <c:v>684.80000000000007</c:v>
                      </c:pt>
                      <c:pt idx="9849">
                        <c:v>685.00000000000011</c:v>
                      </c:pt>
                      <c:pt idx="9850">
                        <c:v>685.19999999999993</c:v>
                      </c:pt>
                      <c:pt idx="9851">
                        <c:v>685.4</c:v>
                      </c:pt>
                      <c:pt idx="9852">
                        <c:v>685.6</c:v>
                      </c:pt>
                      <c:pt idx="9853">
                        <c:v>685.80000000000007</c:v>
                      </c:pt>
                      <c:pt idx="9854">
                        <c:v>686.00000000000011</c:v>
                      </c:pt>
                      <c:pt idx="9855">
                        <c:v>686.19999999999993</c:v>
                      </c:pt>
                      <c:pt idx="9856">
                        <c:v>686.4</c:v>
                      </c:pt>
                      <c:pt idx="9857">
                        <c:v>686.69999999999993</c:v>
                      </c:pt>
                      <c:pt idx="9858">
                        <c:v>686.9</c:v>
                      </c:pt>
                      <c:pt idx="9859">
                        <c:v>687.1</c:v>
                      </c:pt>
                      <c:pt idx="9860">
                        <c:v>687.30000000000007</c:v>
                      </c:pt>
                      <c:pt idx="9861">
                        <c:v>687.50000000000011</c:v>
                      </c:pt>
                      <c:pt idx="9862">
                        <c:v>687.69999999999993</c:v>
                      </c:pt>
                      <c:pt idx="9863">
                        <c:v>687.9</c:v>
                      </c:pt>
                      <c:pt idx="9864">
                        <c:v>688.19999999999993</c:v>
                      </c:pt>
                      <c:pt idx="9865">
                        <c:v>688.4</c:v>
                      </c:pt>
                      <c:pt idx="9866">
                        <c:v>688.6</c:v>
                      </c:pt>
                      <c:pt idx="9867">
                        <c:v>688.80000000000007</c:v>
                      </c:pt>
                      <c:pt idx="9868">
                        <c:v>689.1</c:v>
                      </c:pt>
                      <c:pt idx="9869">
                        <c:v>689.30000000000007</c:v>
                      </c:pt>
                      <c:pt idx="9870">
                        <c:v>689.50000000000011</c:v>
                      </c:pt>
                      <c:pt idx="9871">
                        <c:v>689.69999999999993</c:v>
                      </c:pt>
                      <c:pt idx="9872">
                        <c:v>690.00000000000011</c:v>
                      </c:pt>
                      <c:pt idx="9873">
                        <c:v>690.19999999999993</c:v>
                      </c:pt>
                      <c:pt idx="9874">
                        <c:v>690.4</c:v>
                      </c:pt>
                      <c:pt idx="9875">
                        <c:v>690.69999999999993</c:v>
                      </c:pt>
                      <c:pt idx="9876">
                        <c:v>690.9</c:v>
                      </c:pt>
                      <c:pt idx="9877">
                        <c:v>691.1</c:v>
                      </c:pt>
                      <c:pt idx="9878">
                        <c:v>691.30000000000007</c:v>
                      </c:pt>
                      <c:pt idx="9879">
                        <c:v>691.6</c:v>
                      </c:pt>
                      <c:pt idx="9880">
                        <c:v>691.80000000000007</c:v>
                      </c:pt>
                      <c:pt idx="9881">
                        <c:v>692.00000000000011</c:v>
                      </c:pt>
                      <c:pt idx="9882">
                        <c:v>692.30000000000007</c:v>
                      </c:pt>
                      <c:pt idx="9883">
                        <c:v>692.50000000000011</c:v>
                      </c:pt>
                      <c:pt idx="9884">
                        <c:v>692.69999999999993</c:v>
                      </c:pt>
                      <c:pt idx="9885">
                        <c:v>692.9</c:v>
                      </c:pt>
                      <c:pt idx="9886">
                        <c:v>693.19999999999993</c:v>
                      </c:pt>
                      <c:pt idx="9887">
                        <c:v>693.4</c:v>
                      </c:pt>
                      <c:pt idx="9888">
                        <c:v>693.6</c:v>
                      </c:pt>
                      <c:pt idx="9889">
                        <c:v>693.9</c:v>
                      </c:pt>
                      <c:pt idx="9890">
                        <c:v>694.1</c:v>
                      </c:pt>
                      <c:pt idx="9891">
                        <c:v>694.30000000000007</c:v>
                      </c:pt>
                      <c:pt idx="9892">
                        <c:v>694.50000000000011</c:v>
                      </c:pt>
                      <c:pt idx="9893">
                        <c:v>694.80000000000007</c:v>
                      </c:pt>
                      <c:pt idx="9894">
                        <c:v>695.00000000000011</c:v>
                      </c:pt>
                      <c:pt idx="9895">
                        <c:v>695.19999999999993</c:v>
                      </c:pt>
                      <c:pt idx="9896">
                        <c:v>695.50000000000011</c:v>
                      </c:pt>
                      <c:pt idx="9897">
                        <c:v>695.69999999999993</c:v>
                      </c:pt>
                      <c:pt idx="9898">
                        <c:v>695.9</c:v>
                      </c:pt>
                      <c:pt idx="9899">
                        <c:v>696.19999999999993</c:v>
                      </c:pt>
                      <c:pt idx="9900">
                        <c:v>696.4</c:v>
                      </c:pt>
                      <c:pt idx="9901">
                        <c:v>696.6</c:v>
                      </c:pt>
                      <c:pt idx="9902">
                        <c:v>696.80000000000007</c:v>
                      </c:pt>
                      <c:pt idx="9903">
                        <c:v>697.1</c:v>
                      </c:pt>
                      <c:pt idx="9904">
                        <c:v>697.30000000000007</c:v>
                      </c:pt>
                      <c:pt idx="9905">
                        <c:v>697.50000000000011</c:v>
                      </c:pt>
                      <c:pt idx="9906">
                        <c:v>697.80000000000007</c:v>
                      </c:pt>
                      <c:pt idx="9907">
                        <c:v>698.00000000000011</c:v>
                      </c:pt>
                      <c:pt idx="9908">
                        <c:v>698.19999999999993</c:v>
                      </c:pt>
                      <c:pt idx="9909">
                        <c:v>698.50000000000011</c:v>
                      </c:pt>
                      <c:pt idx="9910">
                        <c:v>698.69999999999993</c:v>
                      </c:pt>
                      <c:pt idx="9911">
                        <c:v>698.9</c:v>
                      </c:pt>
                      <c:pt idx="9912">
                        <c:v>699.19999999999993</c:v>
                      </c:pt>
                      <c:pt idx="9913">
                        <c:v>699.4</c:v>
                      </c:pt>
                      <c:pt idx="9914">
                        <c:v>699.6</c:v>
                      </c:pt>
                      <c:pt idx="9915">
                        <c:v>699.80000000000007</c:v>
                      </c:pt>
                      <c:pt idx="9916">
                        <c:v>700.1</c:v>
                      </c:pt>
                      <c:pt idx="9917">
                        <c:v>700.30000000000007</c:v>
                      </c:pt>
                      <c:pt idx="9918">
                        <c:v>700.50000000000011</c:v>
                      </c:pt>
                      <c:pt idx="9919">
                        <c:v>700.80000000000007</c:v>
                      </c:pt>
                      <c:pt idx="9920">
                        <c:v>701.00000000000011</c:v>
                      </c:pt>
                      <c:pt idx="9921">
                        <c:v>701.19999999999993</c:v>
                      </c:pt>
                      <c:pt idx="9922">
                        <c:v>701.50000000000011</c:v>
                      </c:pt>
                      <c:pt idx="9923">
                        <c:v>701.69999999999993</c:v>
                      </c:pt>
                      <c:pt idx="9924">
                        <c:v>701.9</c:v>
                      </c:pt>
                      <c:pt idx="9925">
                        <c:v>702.19999999999993</c:v>
                      </c:pt>
                      <c:pt idx="9926">
                        <c:v>702.4</c:v>
                      </c:pt>
                      <c:pt idx="9927">
                        <c:v>702.6</c:v>
                      </c:pt>
                      <c:pt idx="9928">
                        <c:v>702.9</c:v>
                      </c:pt>
                      <c:pt idx="9929">
                        <c:v>703.1</c:v>
                      </c:pt>
                      <c:pt idx="9930">
                        <c:v>703.4</c:v>
                      </c:pt>
                      <c:pt idx="9931">
                        <c:v>703.6</c:v>
                      </c:pt>
                      <c:pt idx="9932">
                        <c:v>703.9</c:v>
                      </c:pt>
                      <c:pt idx="9933">
                        <c:v>704.1</c:v>
                      </c:pt>
                      <c:pt idx="9934">
                        <c:v>704.30000000000007</c:v>
                      </c:pt>
                      <c:pt idx="9935">
                        <c:v>704.6</c:v>
                      </c:pt>
                      <c:pt idx="9936">
                        <c:v>704.80000000000007</c:v>
                      </c:pt>
                      <c:pt idx="9937">
                        <c:v>705.1</c:v>
                      </c:pt>
                      <c:pt idx="9938">
                        <c:v>705.30000000000007</c:v>
                      </c:pt>
                      <c:pt idx="9939">
                        <c:v>705.6</c:v>
                      </c:pt>
                      <c:pt idx="9940">
                        <c:v>705.80000000000007</c:v>
                      </c:pt>
                      <c:pt idx="9941">
                        <c:v>706.1</c:v>
                      </c:pt>
                      <c:pt idx="9942">
                        <c:v>706.30000000000007</c:v>
                      </c:pt>
                      <c:pt idx="9943">
                        <c:v>706.50000000000011</c:v>
                      </c:pt>
                      <c:pt idx="9944">
                        <c:v>706.80000000000007</c:v>
                      </c:pt>
                      <c:pt idx="9945">
                        <c:v>707.00000000000011</c:v>
                      </c:pt>
                      <c:pt idx="9946">
                        <c:v>707.30000000000007</c:v>
                      </c:pt>
                      <c:pt idx="9947">
                        <c:v>707.50000000000011</c:v>
                      </c:pt>
                      <c:pt idx="9948">
                        <c:v>707.80000000000007</c:v>
                      </c:pt>
                      <c:pt idx="9949">
                        <c:v>708.00000000000011</c:v>
                      </c:pt>
                      <c:pt idx="9950">
                        <c:v>708.30000000000007</c:v>
                      </c:pt>
                      <c:pt idx="9951">
                        <c:v>708.50000000000011</c:v>
                      </c:pt>
                      <c:pt idx="9952">
                        <c:v>708.69999999999993</c:v>
                      </c:pt>
                      <c:pt idx="9953">
                        <c:v>709.00000000000011</c:v>
                      </c:pt>
                      <c:pt idx="9954">
                        <c:v>709.19999999999993</c:v>
                      </c:pt>
                      <c:pt idx="9955">
                        <c:v>709.50000000000011</c:v>
                      </c:pt>
                      <c:pt idx="9956">
                        <c:v>709.69999999999993</c:v>
                      </c:pt>
                      <c:pt idx="9957">
                        <c:v>710.00000000000011</c:v>
                      </c:pt>
                      <c:pt idx="9958">
                        <c:v>710.19999999999993</c:v>
                      </c:pt>
                      <c:pt idx="9959">
                        <c:v>710.50000000000011</c:v>
                      </c:pt>
                      <c:pt idx="9960">
                        <c:v>710.69999999999993</c:v>
                      </c:pt>
                      <c:pt idx="9961">
                        <c:v>711.00000000000011</c:v>
                      </c:pt>
                      <c:pt idx="9962">
                        <c:v>711.19999999999993</c:v>
                      </c:pt>
                      <c:pt idx="9963">
                        <c:v>711.50000000000011</c:v>
                      </c:pt>
                      <c:pt idx="9964">
                        <c:v>711.80000000000007</c:v>
                      </c:pt>
                      <c:pt idx="9965">
                        <c:v>712.00000000000011</c:v>
                      </c:pt>
                      <c:pt idx="9966">
                        <c:v>712.30000000000007</c:v>
                      </c:pt>
                      <c:pt idx="9967">
                        <c:v>712.50000000000011</c:v>
                      </c:pt>
                      <c:pt idx="9968">
                        <c:v>712.80000000000007</c:v>
                      </c:pt>
                      <c:pt idx="9969">
                        <c:v>713.00000000000011</c:v>
                      </c:pt>
                      <c:pt idx="9970">
                        <c:v>713.30000000000007</c:v>
                      </c:pt>
                      <c:pt idx="9971">
                        <c:v>713.50000000000011</c:v>
                      </c:pt>
                      <c:pt idx="9972">
                        <c:v>713.80000000000007</c:v>
                      </c:pt>
                      <c:pt idx="9973">
                        <c:v>714.00000000000011</c:v>
                      </c:pt>
                      <c:pt idx="9974">
                        <c:v>714.30000000000007</c:v>
                      </c:pt>
                      <c:pt idx="9975">
                        <c:v>714.6</c:v>
                      </c:pt>
                      <c:pt idx="9976">
                        <c:v>714.80000000000007</c:v>
                      </c:pt>
                      <c:pt idx="9977">
                        <c:v>715.1</c:v>
                      </c:pt>
                      <c:pt idx="9978">
                        <c:v>715.30000000000007</c:v>
                      </c:pt>
                      <c:pt idx="9979">
                        <c:v>715.6</c:v>
                      </c:pt>
                      <c:pt idx="9980">
                        <c:v>715.80000000000007</c:v>
                      </c:pt>
                      <c:pt idx="9981">
                        <c:v>716.1</c:v>
                      </c:pt>
                      <c:pt idx="9982">
                        <c:v>716.30000000000007</c:v>
                      </c:pt>
                      <c:pt idx="9983">
                        <c:v>716.6</c:v>
                      </c:pt>
                      <c:pt idx="9984">
                        <c:v>716.9</c:v>
                      </c:pt>
                      <c:pt idx="9985">
                        <c:v>717.1</c:v>
                      </c:pt>
                      <c:pt idx="9986">
                        <c:v>717.4</c:v>
                      </c:pt>
                      <c:pt idx="9987">
                        <c:v>717.6</c:v>
                      </c:pt>
                      <c:pt idx="9988">
                        <c:v>717.9</c:v>
                      </c:pt>
                      <c:pt idx="9989">
                        <c:v>718.19999999999993</c:v>
                      </c:pt>
                      <c:pt idx="9990">
                        <c:v>718.4</c:v>
                      </c:pt>
                      <c:pt idx="9991">
                        <c:v>718.69999999999993</c:v>
                      </c:pt>
                      <c:pt idx="9992">
                        <c:v>718.9</c:v>
                      </c:pt>
                      <c:pt idx="9993">
                        <c:v>719.19999999999993</c:v>
                      </c:pt>
                      <c:pt idx="9994">
                        <c:v>719.50000000000011</c:v>
                      </c:pt>
                      <c:pt idx="9995">
                        <c:v>719.69999999999993</c:v>
                      </c:pt>
                      <c:pt idx="9996">
                        <c:v>720.00000000000011</c:v>
                      </c:pt>
                      <c:pt idx="9997">
                        <c:v>720.30000000000007</c:v>
                      </c:pt>
                      <c:pt idx="9998">
                        <c:v>720.50000000000011</c:v>
                      </c:pt>
                      <c:pt idx="9999">
                        <c:v>720.80000000000007</c:v>
                      </c:pt>
                      <c:pt idx="10000">
                        <c:v>721.1</c:v>
                      </c:pt>
                      <c:pt idx="10001">
                        <c:v>721.30000000000007</c:v>
                      </c:pt>
                      <c:pt idx="10002">
                        <c:v>721.6</c:v>
                      </c:pt>
                      <c:pt idx="10003">
                        <c:v>721.80000000000007</c:v>
                      </c:pt>
                      <c:pt idx="10004">
                        <c:v>722.1</c:v>
                      </c:pt>
                      <c:pt idx="10005">
                        <c:v>722.4</c:v>
                      </c:pt>
                      <c:pt idx="10006">
                        <c:v>722.6</c:v>
                      </c:pt>
                      <c:pt idx="10007">
                        <c:v>722.9</c:v>
                      </c:pt>
                      <c:pt idx="10008">
                        <c:v>723.19999999999993</c:v>
                      </c:pt>
                      <c:pt idx="10009">
                        <c:v>723.4</c:v>
                      </c:pt>
                      <c:pt idx="10010">
                        <c:v>723.69999999999993</c:v>
                      </c:pt>
                      <c:pt idx="10011">
                        <c:v>724.00000000000011</c:v>
                      </c:pt>
                      <c:pt idx="10012">
                        <c:v>724.19999999999993</c:v>
                      </c:pt>
                      <c:pt idx="10013">
                        <c:v>724.50000000000011</c:v>
                      </c:pt>
                      <c:pt idx="10014">
                        <c:v>724.69999999999993</c:v>
                      </c:pt>
                      <c:pt idx="10015">
                        <c:v>725.00000000000011</c:v>
                      </c:pt>
                      <c:pt idx="10016">
                        <c:v>725.30000000000007</c:v>
                      </c:pt>
                      <c:pt idx="10017">
                        <c:v>725.6</c:v>
                      </c:pt>
                      <c:pt idx="10018">
                        <c:v>725.80000000000007</c:v>
                      </c:pt>
                      <c:pt idx="10019">
                        <c:v>726.1</c:v>
                      </c:pt>
                      <c:pt idx="10020">
                        <c:v>726.4</c:v>
                      </c:pt>
                      <c:pt idx="10021">
                        <c:v>726.69999999999993</c:v>
                      </c:pt>
                      <c:pt idx="10022">
                        <c:v>726.9</c:v>
                      </c:pt>
                      <c:pt idx="10023">
                        <c:v>727.19999999999993</c:v>
                      </c:pt>
                      <c:pt idx="10024">
                        <c:v>727.50000000000011</c:v>
                      </c:pt>
                      <c:pt idx="10025">
                        <c:v>727.80000000000007</c:v>
                      </c:pt>
                      <c:pt idx="10026">
                        <c:v>728.00000000000011</c:v>
                      </c:pt>
                      <c:pt idx="10027">
                        <c:v>728.30000000000007</c:v>
                      </c:pt>
                      <c:pt idx="10028">
                        <c:v>728.6</c:v>
                      </c:pt>
                      <c:pt idx="10029">
                        <c:v>728.80000000000007</c:v>
                      </c:pt>
                      <c:pt idx="10030">
                        <c:v>729.1</c:v>
                      </c:pt>
                      <c:pt idx="10031">
                        <c:v>729.4</c:v>
                      </c:pt>
                      <c:pt idx="10032">
                        <c:v>729.69999999999993</c:v>
                      </c:pt>
                      <c:pt idx="10033">
                        <c:v>729.9</c:v>
                      </c:pt>
                      <c:pt idx="10034">
                        <c:v>730.19999999999993</c:v>
                      </c:pt>
                      <c:pt idx="10035">
                        <c:v>730.50000000000011</c:v>
                      </c:pt>
                      <c:pt idx="10036">
                        <c:v>730.80000000000007</c:v>
                      </c:pt>
                      <c:pt idx="10037">
                        <c:v>731.00000000000011</c:v>
                      </c:pt>
                      <c:pt idx="10038">
                        <c:v>731.30000000000007</c:v>
                      </c:pt>
                      <c:pt idx="10039">
                        <c:v>731.6</c:v>
                      </c:pt>
                      <c:pt idx="10040">
                        <c:v>731.80000000000007</c:v>
                      </c:pt>
                      <c:pt idx="10041">
                        <c:v>732.1</c:v>
                      </c:pt>
                      <c:pt idx="10042">
                        <c:v>732.4</c:v>
                      </c:pt>
                      <c:pt idx="10043">
                        <c:v>732.69999999999993</c:v>
                      </c:pt>
                      <c:pt idx="10044">
                        <c:v>733.00000000000011</c:v>
                      </c:pt>
                      <c:pt idx="10045">
                        <c:v>733.19999999999993</c:v>
                      </c:pt>
                      <c:pt idx="10046">
                        <c:v>733.50000000000011</c:v>
                      </c:pt>
                      <c:pt idx="10047">
                        <c:v>733.80000000000007</c:v>
                      </c:pt>
                      <c:pt idx="10048">
                        <c:v>734.1</c:v>
                      </c:pt>
                      <c:pt idx="10049">
                        <c:v>734.4</c:v>
                      </c:pt>
                      <c:pt idx="10050">
                        <c:v>734.6</c:v>
                      </c:pt>
                      <c:pt idx="10051">
                        <c:v>734.9</c:v>
                      </c:pt>
                      <c:pt idx="10052">
                        <c:v>735.19999999999993</c:v>
                      </c:pt>
                      <c:pt idx="10053">
                        <c:v>735.50000000000011</c:v>
                      </c:pt>
                      <c:pt idx="10054">
                        <c:v>735.69999999999993</c:v>
                      </c:pt>
                      <c:pt idx="10055">
                        <c:v>736.00000000000011</c:v>
                      </c:pt>
                      <c:pt idx="10056">
                        <c:v>736.30000000000007</c:v>
                      </c:pt>
                      <c:pt idx="10057">
                        <c:v>736.6</c:v>
                      </c:pt>
                      <c:pt idx="10058">
                        <c:v>736.9</c:v>
                      </c:pt>
                      <c:pt idx="10059">
                        <c:v>737.1</c:v>
                      </c:pt>
                      <c:pt idx="10060">
                        <c:v>737.4</c:v>
                      </c:pt>
                      <c:pt idx="10061">
                        <c:v>737.69999999999993</c:v>
                      </c:pt>
                      <c:pt idx="10062">
                        <c:v>738.00000000000011</c:v>
                      </c:pt>
                      <c:pt idx="10063">
                        <c:v>738.30000000000007</c:v>
                      </c:pt>
                      <c:pt idx="10064">
                        <c:v>738.50000000000011</c:v>
                      </c:pt>
                      <c:pt idx="10065">
                        <c:v>738.80000000000007</c:v>
                      </c:pt>
                      <c:pt idx="10066">
                        <c:v>739.1</c:v>
                      </c:pt>
                      <c:pt idx="10067">
                        <c:v>739.4</c:v>
                      </c:pt>
                      <c:pt idx="10068">
                        <c:v>739.69999999999993</c:v>
                      </c:pt>
                      <c:pt idx="10069">
                        <c:v>739.9</c:v>
                      </c:pt>
                      <c:pt idx="10070">
                        <c:v>740.19999999999993</c:v>
                      </c:pt>
                      <c:pt idx="10071">
                        <c:v>740.50000000000011</c:v>
                      </c:pt>
                      <c:pt idx="10072">
                        <c:v>740.80000000000007</c:v>
                      </c:pt>
                      <c:pt idx="10073">
                        <c:v>741.00000000000011</c:v>
                      </c:pt>
                      <c:pt idx="10074">
                        <c:v>741.30000000000007</c:v>
                      </c:pt>
                      <c:pt idx="10075">
                        <c:v>741.6</c:v>
                      </c:pt>
                      <c:pt idx="10076">
                        <c:v>741.9</c:v>
                      </c:pt>
                      <c:pt idx="10077">
                        <c:v>742.19999999999993</c:v>
                      </c:pt>
                      <c:pt idx="10078">
                        <c:v>742.4</c:v>
                      </c:pt>
                      <c:pt idx="10079">
                        <c:v>742.69999999999993</c:v>
                      </c:pt>
                      <c:pt idx="10080">
                        <c:v>743.00000000000011</c:v>
                      </c:pt>
                      <c:pt idx="10081">
                        <c:v>743.30000000000007</c:v>
                      </c:pt>
                      <c:pt idx="10082">
                        <c:v>743.6</c:v>
                      </c:pt>
                      <c:pt idx="10083">
                        <c:v>743.80000000000007</c:v>
                      </c:pt>
                      <c:pt idx="10084">
                        <c:v>744.1</c:v>
                      </c:pt>
                      <c:pt idx="10085">
                        <c:v>744.4</c:v>
                      </c:pt>
                      <c:pt idx="10086">
                        <c:v>744.69999999999993</c:v>
                      </c:pt>
                      <c:pt idx="10087">
                        <c:v>744.9</c:v>
                      </c:pt>
                      <c:pt idx="10088">
                        <c:v>745.19999999999993</c:v>
                      </c:pt>
                      <c:pt idx="10089">
                        <c:v>745.50000000000011</c:v>
                      </c:pt>
                      <c:pt idx="10090">
                        <c:v>745.80000000000007</c:v>
                      </c:pt>
                      <c:pt idx="10091">
                        <c:v>746.1</c:v>
                      </c:pt>
                      <c:pt idx="10092">
                        <c:v>746.30000000000007</c:v>
                      </c:pt>
                      <c:pt idx="10093">
                        <c:v>746.6</c:v>
                      </c:pt>
                      <c:pt idx="10094">
                        <c:v>746.9</c:v>
                      </c:pt>
                      <c:pt idx="10095">
                        <c:v>747.1</c:v>
                      </c:pt>
                      <c:pt idx="10096">
                        <c:v>747.4</c:v>
                      </c:pt>
                      <c:pt idx="10097">
                        <c:v>747.69999999999993</c:v>
                      </c:pt>
                      <c:pt idx="10098">
                        <c:v>747.9</c:v>
                      </c:pt>
                      <c:pt idx="10099">
                        <c:v>748.19999999999993</c:v>
                      </c:pt>
                      <c:pt idx="10100">
                        <c:v>748.4</c:v>
                      </c:pt>
                      <c:pt idx="10101">
                        <c:v>748.69999999999993</c:v>
                      </c:pt>
                      <c:pt idx="10102">
                        <c:v>749.00000000000011</c:v>
                      </c:pt>
                      <c:pt idx="10103">
                        <c:v>749.19999999999993</c:v>
                      </c:pt>
                      <c:pt idx="10104">
                        <c:v>749.50000000000011</c:v>
                      </c:pt>
                      <c:pt idx="10105">
                        <c:v>749.69999999999993</c:v>
                      </c:pt>
                      <c:pt idx="10106">
                        <c:v>750.00000000000011</c:v>
                      </c:pt>
                      <c:pt idx="10107">
                        <c:v>750.30000000000007</c:v>
                      </c:pt>
                      <c:pt idx="10108">
                        <c:v>750.50000000000011</c:v>
                      </c:pt>
                      <c:pt idx="10109">
                        <c:v>750.80000000000007</c:v>
                      </c:pt>
                      <c:pt idx="10110">
                        <c:v>751.00000000000011</c:v>
                      </c:pt>
                      <c:pt idx="10111">
                        <c:v>751.30000000000007</c:v>
                      </c:pt>
                      <c:pt idx="10112">
                        <c:v>751.6</c:v>
                      </c:pt>
                      <c:pt idx="10113">
                        <c:v>751.80000000000007</c:v>
                      </c:pt>
                      <c:pt idx="10114">
                        <c:v>752.1</c:v>
                      </c:pt>
                      <c:pt idx="10115">
                        <c:v>752.30000000000007</c:v>
                      </c:pt>
                      <c:pt idx="10116">
                        <c:v>752.6</c:v>
                      </c:pt>
                      <c:pt idx="10117">
                        <c:v>752.9</c:v>
                      </c:pt>
                      <c:pt idx="10118">
                        <c:v>753.1</c:v>
                      </c:pt>
                      <c:pt idx="10119">
                        <c:v>753.4</c:v>
                      </c:pt>
                      <c:pt idx="10120">
                        <c:v>753.6</c:v>
                      </c:pt>
                      <c:pt idx="10121">
                        <c:v>753.9</c:v>
                      </c:pt>
                      <c:pt idx="10122">
                        <c:v>754.19999999999993</c:v>
                      </c:pt>
                      <c:pt idx="10123">
                        <c:v>754.4</c:v>
                      </c:pt>
                      <c:pt idx="10124">
                        <c:v>754.69999999999993</c:v>
                      </c:pt>
                      <c:pt idx="10125">
                        <c:v>755.00000000000011</c:v>
                      </c:pt>
                      <c:pt idx="10126">
                        <c:v>755.19999999999993</c:v>
                      </c:pt>
                      <c:pt idx="10127">
                        <c:v>755.50000000000011</c:v>
                      </c:pt>
                      <c:pt idx="10128">
                        <c:v>755.80000000000007</c:v>
                      </c:pt>
                      <c:pt idx="10129">
                        <c:v>756.00000000000011</c:v>
                      </c:pt>
                      <c:pt idx="10130">
                        <c:v>756.30000000000007</c:v>
                      </c:pt>
                      <c:pt idx="10131">
                        <c:v>756.50000000000011</c:v>
                      </c:pt>
                      <c:pt idx="10132">
                        <c:v>756.80000000000007</c:v>
                      </c:pt>
                      <c:pt idx="10133">
                        <c:v>757.1</c:v>
                      </c:pt>
                      <c:pt idx="10134">
                        <c:v>757.30000000000007</c:v>
                      </c:pt>
                      <c:pt idx="10135">
                        <c:v>757.6</c:v>
                      </c:pt>
                      <c:pt idx="10136">
                        <c:v>757.9</c:v>
                      </c:pt>
                      <c:pt idx="10137">
                        <c:v>758.1</c:v>
                      </c:pt>
                      <c:pt idx="10138">
                        <c:v>758.4</c:v>
                      </c:pt>
                      <c:pt idx="10139">
                        <c:v>758.69999999999993</c:v>
                      </c:pt>
                      <c:pt idx="10140">
                        <c:v>758.9</c:v>
                      </c:pt>
                      <c:pt idx="10141">
                        <c:v>759.19999999999993</c:v>
                      </c:pt>
                      <c:pt idx="10142">
                        <c:v>759.50000000000011</c:v>
                      </c:pt>
                      <c:pt idx="10143">
                        <c:v>759.69999999999993</c:v>
                      </c:pt>
                      <c:pt idx="10144">
                        <c:v>760.00000000000011</c:v>
                      </c:pt>
                      <c:pt idx="10145">
                        <c:v>760.19999999999993</c:v>
                      </c:pt>
                      <c:pt idx="10146">
                        <c:v>760.50000000000011</c:v>
                      </c:pt>
                      <c:pt idx="10147">
                        <c:v>760.80000000000007</c:v>
                      </c:pt>
                      <c:pt idx="10148">
                        <c:v>761.00000000000011</c:v>
                      </c:pt>
                      <c:pt idx="10149">
                        <c:v>761.30000000000007</c:v>
                      </c:pt>
                      <c:pt idx="10150">
                        <c:v>761.6</c:v>
                      </c:pt>
                      <c:pt idx="10151">
                        <c:v>761.9</c:v>
                      </c:pt>
                      <c:pt idx="10152">
                        <c:v>762.1</c:v>
                      </c:pt>
                      <c:pt idx="10153">
                        <c:v>762.4</c:v>
                      </c:pt>
                      <c:pt idx="10154">
                        <c:v>762.69999999999993</c:v>
                      </c:pt>
                      <c:pt idx="10155">
                        <c:v>763.00000000000011</c:v>
                      </c:pt>
                      <c:pt idx="10156">
                        <c:v>763.30000000000007</c:v>
                      </c:pt>
                      <c:pt idx="10157">
                        <c:v>763.50000000000011</c:v>
                      </c:pt>
                      <c:pt idx="10158">
                        <c:v>763.80000000000007</c:v>
                      </c:pt>
                      <c:pt idx="10159">
                        <c:v>764.1</c:v>
                      </c:pt>
                      <c:pt idx="10160">
                        <c:v>764.4</c:v>
                      </c:pt>
                      <c:pt idx="10161">
                        <c:v>764.6</c:v>
                      </c:pt>
                      <c:pt idx="10162">
                        <c:v>764.9</c:v>
                      </c:pt>
                      <c:pt idx="10163">
                        <c:v>765.19999999999993</c:v>
                      </c:pt>
                      <c:pt idx="10164">
                        <c:v>765.50000000000011</c:v>
                      </c:pt>
                      <c:pt idx="10165">
                        <c:v>765.69999999999993</c:v>
                      </c:pt>
                      <c:pt idx="10166">
                        <c:v>766.00000000000011</c:v>
                      </c:pt>
                      <c:pt idx="10167">
                        <c:v>766.30000000000007</c:v>
                      </c:pt>
                      <c:pt idx="10168">
                        <c:v>766.6</c:v>
                      </c:pt>
                      <c:pt idx="10169">
                        <c:v>766.9</c:v>
                      </c:pt>
                      <c:pt idx="10170">
                        <c:v>767.1</c:v>
                      </c:pt>
                      <c:pt idx="10171">
                        <c:v>767.4</c:v>
                      </c:pt>
                      <c:pt idx="10172">
                        <c:v>767.69999999999993</c:v>
                      </c:pt>
                      <c:pt idx="10173">
                        <c:v>768.00000000000011</c:v>
                      </c:pt>
                      <c:pt idx="10174">
                        <c:v>768.19999999999993</c:v>
                      </c:pt>
                      <c:pt idx="10175">
                        <c:v>768.50000000000011</c:v>
                      </c:pt>
                      <c:pt idx="10176">
                        <c:v>768.80000000000007</c:v>
                      </c:pt>
                      <c:pt idx="10177">
                        <c:v>769.1</c:v>
                      </c:pt>
                      <c:pt idx="10178">
                        <c:v>769.4</c:v>
                      </c:pt>
                      <c:pt idx="10179">
                        <c:v>769.6</c:v>
                      </c:pt>
                      <c:pt idx="10180">
                        <c:v>769.9</c:v>
                      </c:pt>
                      <c:pt idx="10181">
                        <c:v>770.19999999999993</c:v>
                      </c:pt>
                      <c:pt idx="10182">
                        <c:v>770.50000000000011</c:v>
                      </c:pt>
                      <c:pt idx="10183">
                        <c:v>770.69999999999993</c:v>
                      </c:pt>
                      <c:pt idx="10184">
                        <c:v>771.00000000000011</c:v>
                      </c:pt>
                      <c:pt idx="10185">
                        <c:v>771.30000000000007</c:v>
                      </c:pt>
                      <c:pt idx="10186">
                        <c:v>771.6</c:v>
                      </c:pt>
                      <c:pt idx="10187">
                        <c:v>771.9</c:v>
                      </c:pt>
                      <c:pt idx="10188">
                        <c:v>772.1</c:v>
                      </c:pt>
                      <c:pt idx="10189">
                        <c:v>772.4</c:v>
                      </c:pt>
                      <c:pt idx="10190">
                        <c:v>772.69999999999993</c:v>
                      </c:pt>
                      <c:pt idx="10191">
                        <c:v>773.00000000000011</c:v>
                      </c:pt>
                      <c:pt idx="10192">
                        <c:v>773.30000000000007</c:v>
                      </c:pt>
                      <c:pt idx="10193">
                        <c:v>773.50000000000011</c:v>
                      </c:pt>
                      <c:pt idx="10194">
                        <c:v>773.80000000000007</c:v>
                      </c:pt>
                      <c:pt idx="10195">
                        <c:v>774.1</c:v>
                      </c:pt>
                      <c:pt idx="10196">
                        <c:v>774.4</c:v>
                      </c:pt>
                      <c:pt idx="10197">
                        <c:v>774.69999999999993</c:v>
                      </c:pt>
                      <c:pt idx="10198">
                        <c:v>774.9</c:v>
                      </c:pt>
                      <c:pt idx="10199">
                        <c:v>775.19999999999993</c:v>
                      </c:pt>
                      <c:pt idx="10200">
                        <c:v>775.50000000000011</c:v>
                      </c:pt>
                      <c:pt idx="10201">
                        <c:v>775.80000000000007</c:v>
                      </c:pt>
                      <c:pt idx="10202">
                        <c:v>776.1</c:v>
                      </c:pt>
                      <c:pt idx="10203">
                        <c:v>776.30000000000007</c:v>
                      </c:pt>
                      <c:pt idx="10204">
                        <c:v>776.6</c:v>
                      </c:pt>
                      <c:pt idx="10205">
                        <c:v>776.9</c:v>
                      </c:pt>
                      <c:pt idx="10206">
                        <c:v>777.19999999999993</c:v>
                      </c:pt>
                      <c:pt idx="10207">
                        <c:v>777.50000000000011</c:v>
                      </c:pt>
                      <c:pt idx="10208">
                        <c:v>777.80000000000007</c:v>
                      </c:pt>
                      <c:pt idx="10209">
                        <c:v>778.1</c:v>
                      </c:pt>
                      <c:pt idx="10210">
                        <c:v>778.4</c:v>
                      </c:pt>
                      <c:pt idx="10211">
                        <c:v>778.69999999999993</c:v>
                      </c:pt>
                      <c:pt idx="10212">
                        <c:v>779.00000000000011</c:v>
                      </c:pt>
                      <c:pt idx="10213">
                        <c:v>779.30000000000007</c:v>
                      </c:pt>
                      <c:pt idx="10214">
                        <c:v>779.6</c:v>
                      </c:pt>
                      <c:pt idx="10215">
                        <c:v>779.80000000000007</c:v>
                      </c:pt>
                      <c:pt idx="10216">
                        <c:v>780.1</c:v>
                      </c:pt>
                      <c:pt idx="10217">
                        <c:v>780.4</c:v>
                      </c:pt>
                      <c:pt idx="10218">
                        <c:v>780.69999999999993</c:v>
                      </c:pt>
                      <c:pt idx="10219">
                        <c:v>781.00000000000011</c:v>
                      </c:pt>
                      <c:pt idx="10220">
                        <c:v>781.30000000000007</c:v>
                      </c:pt>
                      <c:pt idx="10221">
                        <c:v>781.6</c:v>
                      </c:pt>
                      <c:pt idx="10222">
                        <c:v>781.9</c:v>
                      </c:pt>
                      <c:pt idx="10223">
                        <c:v>782.19999999999993</c:v>
                      </c:pt>
                      <c:pt idx="10224">
                        <c:v>782.50000000000011</c:v>
                      </c:pt>
                      <c:pt idx="10225">
                        <c:v>782.80000000000007</c:v>
                      </c:pt>
                      <c:pt idx="10226">
                        <c:v>783.1</c:v>
                      </c:pt>
                      <c:pt idx="10227">
                        <c:v>783.30000000000007</c:v>
                      </c:pt>
                      <c:pt idx="10228">
                        <c:v>783.6</c:v>
                      </c:pt>
                      <c:pt idx="10229">
                        <c:v>783.9</c:v>
                      </c:pt>
                      <c:pt idx="10230">
                        <c:v>784.19999999999993</c:v>
                      </c:pt>
                      <c:pt idx="10231">
                        <c:v>784.50000000000011</c:v>
                      </c:pt>
                      <c:pt idx="10232">
                        <c:v>784.80000000000007</c:v>
                      </c:pt>
                      <c:pt idx="10233">
                        <c:v>785.1</c:v>
                      </c:pt>
                      <c:pt idx="10234">
                        <c:v>785.4</c:v>
                      </c:pt>
                      <c:pt idx="10235">
                        <c:v>785.69999999999993</c:v>
                      </c:pt>
                      <c:pt idx="10236">
                        <c:v>786.00000000000011</c:v>
                      </c:pt>
                      <c:pt idx="10237">
                        <c:v>786.30000000000007</c:v>
                      </c:pt>
                      <c:pt idx="10238">
                        <c:v>786.6</c:v>
                      </c:pt>
                      <c:pt idx="10239">
                        <c:v>786.9</c:v>
                      </c:pt>
                      <c:pt idx="10240">
                        <c:v>787.19999999999993</c:v>
                      </c:pt>
                      <c:pt idx="10241">
                        <c:v>787.4</c:v>
                      </c:pt>
                      <c:pt idx="10242">
                        <c:v>787.69999999999993</c:v>
                      </c:pt>
                      <c:pt idx="10243">
                        <c:v>788.00000000000011</c:v>
                      </c:pt>
                      <c:pt idx="10244">
                        <c:v>788.30000000000007</c:v>
                      </c:pt>
                      <c:pt idx="10245">
                        <c:v>788.6</c:v>
                      </c:pt>
                      <c:pt idx="10246">
                        <c:v>788.9</c:v>
                      </c:pt>
                      <c:pt idx="10247">
                        <c:v>789.19999999999993</c:v>
                      </c:pt>
                      <c:pt idx="10248">
                        <c:v>789.50000000000011</c:v>
                      </c:pt>
                      <c:pt idx="10249">
                        <c:v>789.80000000000007</c:v>
                      </c:pt>
                      <c:pt idx="10250">
                        <c:v>790.1</c:v>
                      </c:pt>
                      <c:pt idx="10251">
                        <c:v>790.4</c:v>
                      </c:pt>
                      <c:pt idx="10252">
                        <c:v>790.69999999999993</c:v>
                      </c:pt>
                      <c:pt idx="10253">
                        <c:v>791.00000000000011</c:v>
                      </c:pt>
                      <c:pt idx="10254">
                        <c:v>791.30000000000007</c:v>
                      </c:pt>
                      <c:pt idx="10255">
                        <c:v>791.6</c:v>
                      </c:pt>
                      <c:pt idx="10256">
                        <c:v>791.9</c:v>
                      </c:pt>
                      <c:pt idx="10257">
                        <c:v>792.19999999999993</c:v>
                      </c:pt>
                      <c:pt idx="10258">
                        <c:v>792.50000000000011</c:v>
                      </c:pt>
                      <c:pt idx="10259">
                        <c:v>792.80000000000007</c:v>
                      </c:pt>
                      <c:pt idx="10260">
                        <c:v>793.1</c:v>
                      </c:pt>
                      <c:pt idx="10261">
                        <c:v>793.4</c:v>
                      </c:pt>
                      <c:pt idx="10262">
                        <c:v>793.69999999999993</c:v>
                      </c:pt>
                      <c:pt idx="10263">
                        <c:v>794.00000000000011</c:v>
                      </c:pt>
                      <c:pt idx="10264">
                        <c:v>794.30000000000007</c:v>
                      </c:pt>
                      <c:pt idx="10265">
                        <c:v>794.6</c:v>
                      </c:pt>
                      <c:pt idx="10266">
                        <c:v>794.9</c:v>
                      </c:pt>
                      <c:pt idx="10267">
                        <c:v>795.19999999999993</c:v>
                      </c:pt>
                      <c:pt idx="10268">
                        <c:v>795.50000000000011</c:v>
                      </c:pt>
                      <c:pt idx="10269">
                        <c:v>795.80000000000007</c:v>
                      </c:pt>
                      <c:pt idx="10270">
                        <c:v>796.1</c:v>
                      </c:pt>
                      <c:pt idx="10271">
                        <c:v>796.4</c:v>
                      </c:pt>
                      <c:pt idx="10272">
                        <c:v>796.69999999999993</c:v>
                      </c:pt>
                      <c:pt idx="10273">
                        <c:v>797.00000000000011</c:v>
                      </c:pt>
                      <c:pt idx="10274">
                        <c:v>797.30000000000007</c:v>
                      </c:pt>
                      <c:pt idx="10275">
                        <c:v>797.6</c:v>
                      </c:pt>
                      <c:pt idx="10276">
                        <c:v>797.9</c:v>
                      </c:pt>
                      <c:pt idx="10277">
                        <c:v>798.19999999999993</c:v>
                      </c:pt>
                      <c:pt idx="10278">
                        <c:v>798.50000000000011</c:v>
                      </c:pt>
                      <c:pt idx="10279">
                        <c:v>798.80000000000007</c:v>
                      </c:pt>
                      <c:pt idx="10280">
                        <c:v>799.1</c:v>
                      </c:pt>
                      <c:pt idx="10281">
                        <c:v>799.4</c:v>
                      </c:pt>
                      <c:pt idx="10282">
                        <c:v>799.6</c:v>
                      </c:pt>
                      <c:pt idx="10283">
                        <c:v>799.9</c:v>
                      </c:pt>
                      <c:pt idx="10284">
                        <c:v>800.19999999999993</c:v>
                      </c:pt>
                      <c:pt idx="10285">
                        <c:v>800.50000000000011</c:v>
                      </c:pt>
                      <c:pt idx="10286">
                        <c:v>800.80000000000007</c:v>
                      </c:pt>
                      <c:pt idx="10287">
                        <c:v>801.1</c:v>
                      </c:pt>
                      <c:pt idx="10288">
                        <c:v>801.4</c:v>
                      </c:pt>
                      <c:pt idx="10289">
                        <c:v>801.6</c:v>
                      </c:pt>
                      <c:pt idx="10290">
                        <c:v>801.9</c:v>
                      </c:pt>
                      <c:pt idx="10291">
                        <c:v>802.19999999999993</c:v>
                      </c:pt>
                      <c:pt idx="10292">
                        <c:v>802.50000000000011</c:v>
                      </c:pt>
                      <c:pt idx="10293">
                        <c:v>802.80000000000007</c:v>
                      </c:pt>
                      <c:pt idx="10294">
                        <c:v>803.1</c:v>
                      </c:pt>
                      <c:pt idx="10295">
                        <c:v>803.4</c:v>
                      </c:pt>
                      <c:pt idx="10296">
                        <c:v>803.69999999999993</c:v>
                      </c:pt>
                      <c:pt idx="10297">
                        <c:v>803.9</c:v>
                      </c:pt>
                      <c:pt idx="10298">
                        <c:v>804.19999999999993</c:v>
                      </c:pt>
                      <c:pt idx="10299">
                        <c:v>804.50000000000011</c:v>
                      </c:pt>
                      <c:pt idx="10300">
                        <c:v>804.80000000000007</c:v>
                      </c:pt>
                      <c:pt idx="10301">
                        <c:v>805.1</c:v>
                      </c:pt>
                      <c:pt idx="10302">
                        <c:v>805.4</c:v>
                      </c:pt>
                      <c:pt idx="10303">
                        <c:v>805.69999999999993</c:v>
                      </c:pt>
                      <c:pt idx="10304">
                        <c:v>806.00000000000011</c:v>
                      </c:pt>
                      <c:pt idx="10305">
                        <c:v>806.30000000000007</c:v>
                      </c:pt>
                      <c:pt idx="10306">
                        <c:v>806.6</c:v>
                      </c:pt>
                      <c:pt idx="10307">
                        <c:v>806.9</c:v>
                      </c:pt>
                      <c:pt idx="10308">
                        <c:v>807.19999999999993</c:v>
                      </c:pt>
                      <c:pt idx="10309">
                        <c:v>807.50000000000011</c:v>
                      </c:pt>
                      <c:pt idx="10310">
                        <c:v>807.80000000000007</c:v>
                      </c:pt>
                      <c:pt idx="10311">
                        <c:v>808.1</c:v>
                      </c:pt>
                      <c:pt idx="10312">
                        <c:v>808.4</c:v>
                      </c:pt>
                      <c:pt idx="10313">
                        <c:v>808.80000000000007</c:v>
                      </c:pt>
                      <c:pt idx="10314">
                        <c:v>809.1</c:v>
                      </c:pt>
                      <c:pt idx="10315">
                        <c:v>809.4</c:v>
                      </c:pt>
                      <c:pt idx="10316">
                        <c:v>809.69999999999993</c:v>
                      </c:pt>
                      <c:pt idx="10317">
                        <c:v>810.00000000000011</c:v>
                      </c:pt>
                      <c:pt idx="10318">
                        <c:v>810.30000000000007</c:v>
                      </c:pt>
                      <c:pt idx="10319">
                        <c:v>810.6</c:v>
                      </c:pt>
                      <c:pt idx="10320">
                        <c:v>810.9</c:v>
                      </c:pt>
                      <c:pt idx="10321">
                        <c:v>811.19999999999993</c:v>
                      </c:pt>
                      <c:pt idx="10322">
                        <c:v>811.50000000000011</c:v>
                      </c:pt>
                      <c:pt idx="10323">
                        <c:v>811.80000000000007</c:v>
                      </c:pt>
                      <c:pt idx="10324">
                        <c:v>812.1</c:v>
                      </c:pt>
                      <c:pt idx="10325">
                        <c:v>812.4</c:v>
                      </c:pt>
                      <c:pt idx="10326">
                        <c:v>812.69999999999993</c:v>
                      </c:pt>
                      <c:pt idx="10327">
                        <c:v>813.00000000000011</c:v>
                      </c:pt>
                      <c:pt idx="10328">
                        <c:v>813.30000000000007</c:v>
                      </c:pt>
                      <c:pt idx="10329">
                        <c:v>813.6</c:v>
                      </c:pt>
                      <c:pt idx="10330">
                        <c:v>813.9</c:v>
                      </c:pt>
                      <c:pt idx="10331">
                        <c:v>814.19999999999993</c:v>
                      </c:pt>
                      <c:pt idx="10332">
                        <c:v>814.50000000000011</c:v>
                      </c:pt>
                      <c:pt idx="10333">
                        <c:v>814.80000000000007</c:v>
                      </c:pt>
                      <c:pt idx="10334">
                        <c:v>815.1</c:v>
                      </c:pt>
                      <c:pt idx="10335">
                        <c:v>815.4</c:v>
                      </c:pt>
                      <c:pt idx="10336">
                        <c:v>815.69999999999993</c:v>
                      </c:pt>
                      <c:pt idx="10337">
                        <c:v>816.00000000000011</c:v>
                      </c:pt>
                      <c:pt idx="10338">
                        <c:v>816.30000000000007</c:v>
                      </c:pt>
                      <c:pt idx="10339">
                        <c:v>816.6</c:v>
                      </c:pt>
                      <c:pt idx="10340">
                        <c:v>816.9</c:v>
                      </c:pt>
                      <c:pt idx="10341">
                        <c:v>817.19999999999993</c:v>
                      </c:pt>
                      <c:pt idx="10342">
                        <c:v>817.50000000000011</c:v>
                      </c:pt>
                      <c:pt idx="10343">
                        <c:v>817.80000000000007</c:v>
                      </c:pt>
                      <c:pt idx="10344">
                        <c:v>818.1</c:v>
                      </c:pt>
                      <c:pt idx="10345">
                        <c:v>818.4</c:v>
                      </c:pt>
                      <c:pt idx="10346">
                        <c:v>818.69999999999993</c:v>
                      </c:pt>
                      <c:pt idx="10347">
                        <c:v>818.9</c:v>
                      </c:pt>
                      <c:pt idx="10348">
                        <c:v>819.19999999999993</c:v>
                      </c:pt>
                      <c:pt idx="10349">
                        <c:v>819.50000000000011</c:v>
                      </c:pt>
                      <c:pt idx="10350">
                        <c:v>819.80000000000007</c:v>
                      </c:pt>
                      <c:pt idx="10351">
                        <c:v>820.1</c:v>
                      </c:pt>
                      <c:pt idx="10352">
                        <c:v>820.4</c:v>
                      </c:pt>
                      <c:pt idx="10353">
                        <c:v>820.69999999999993</c:v>
                      </c:pt>
                      <c:pt idx="10354">
                        <c:v>821.00000000000011</c:v>
                      </c:pt>
                      <c:pt idx="10355">
                        <c:v>821.30000000000007</c:v>
                      </c:pt>
                      <c:pt idx="10356">
                        <c:v>821.6</c:v>
                      </c:pt>
                      <c:pt idx="10357">
                        <c:v>821.9</c:v>
                      </c:pt>
                      <c:pt idx="10358">
                        <c:v>822.19999999999993</c:v>
                      </c:pt>
                      <c:pt idx="10359">
                        <c:v>822.50000000000011</c:v>
                      </c:pt>
                      <c:pt idx="10360">
                        <c:v>822.80000000000007</c:v>
                      </c:pt>
                      <c:pt idx="10361">
                        <c:v>823.1</c:v>
                      </c:pt>
                      <c:pt idx="10362">
                        <c:v>823.4</c:v>
                      </c:pt>
                      <c:pt idx="10363">
                        <c:v>823.69999999999993</c:v>
                      </c:pt>
                      <c:pt idx="10364">
                        <c:v>824.00000000000011</c:v>
                      </c:pt>
                      <c:pt idx="10365">
                        <c:v>824.30000000000007</c:v>
                      </c:pt>
                      <c:pt idx="10366">
                        <c:v>824.6</c:v>
                      </c:pt>
                      <c:pt idx="10367">
                        <c:v>824.9</c:v>
                      </c:pt>
                      <c:pt idx="10368">
                        <c:v>825.19999999999993</c:v>
                      </c:pt>
                      <c:pt idx="10369">
                        <c:v>825.50000000000011</c:v>
                      </c:pt>
                      <c:pt idx="10370">
                        <c:v>825.80000000000007</c:v>
                      </c:pt>
                      <c:pt idx="10371">
                        <c:v>826.1</c:v>
                      </c:pt>
                      <c:pt idx="10372">
                        <c:v>826.4</c:v>
                      </c:pt>
                      <c:pt idx="10373">
                        <c:v>826.69999999999993</c:v>
                      </c:pt>
                      <c:pt idx="10374">
                        <c:v>827.00000000000011</c:v>
                      </c:pt>
                      <c:pt idx="10375">
                        <c:v>827.30000000000007</c:v>
                      </c:pt>
                      <c:pt idx="10376">
                        <c:v>827.6</c:v>
                      </c:pt>
                      <c:pt idx="10377">
                        <c:v>827.9</c:v>
                      </c:pt>
                      <c:pt idx="10378">
                        <c:v>828.19999999999993</c:v>
                      </c:pt>
                      <c:pt idx="10379">
                        <c:v>828.50000000000011</c:v>
                      </c:pt>
                      <c:pt idx="10380">
                        <c:v>828.80000000000007</c:v>
                      </c:pt>
                      <c:pt idx="10381">
                        <c:v>829.1</c:v>
                      </c:pt>
                      <c:pt idx="10382">
                        <c:v>829.4</c:v>
                      </c:pt>
                      <c:pt idx="10383">
                        <c:v>829.69999999999993</c:v>
                      </c:pt>
                      <c:pt idx="10384">
                        <c:v>830.00000000000011</c:v>
                      </c:pt>
                      <c:pt idx="10385">
                        <c:v>830.30000000000007</c:v>
                      </c:pt>
                      <c:pt idx="10386">
                        <c:v>830.6</c:v>
                      </c:pt>
                      <c:pt idx="10387">
                        <c:v>830.9</c:v>
                      </c:pt>
                      <c:pt idx="10388">
                        <c:v>831.19999999999993</c:v>
                      </c:pt>
                      <c:pt idx="10389">
                        <c:v>831.50000000000011</c:v>
                      </c:pt>
                      <c:pt idx="10390">
                        <c:v>831.80000000000007</c:v>
                      </c:pt>
                      <c:pt idx="10391">
                        <c:v>832.1</c:v>
                      </c:pt>
                      <c:pt idx="10392">
                        <c:v>832.4</c:v>
                      </c:pt>
                      <c:pt idx="10393">
                        <c:v>832.69999999999993</c:v>
                      </c:pt>
                      <c:pt idx="10394">
                        <c:v>833.00000000000011</c:v>
                      </c:pt>
                      <c:pt idx="10395">
                        <c:v>833.30000000000007</c:v>
                      </c:pt>
                      <c:pt idx="10396">
                        <c:v>833.6</c:v>
                      </c:pt>
                      <c:pt idx="10397">
                        <c:v>833.9</c:v>
                      </c:pt>
                      <c:pt idx="10398">
                        <c:v>834.19999999999993</c:v>
                      </c:pt>
                      <c:pt idx="10399">
                        <c:v>834.50000000000011</c:v>
                      </c:pt>
                      <c:pt idx="10400">
                        <c:v>834.80000000000007</c:v>
                      </c:pt>
                      <c:pt idx="10401">
                        <c:v>835.1</c:v>
                      </c:pt>
                      <c:pt idx="10402">
                        <c:v>835.50000000000011</c:v>
                      </c:pt>
                      <c:pt idx="10403">
                        <c:v>835.80000000000007</c:v>
                      </c:pt>
                      <c:pt idx="10404">
                        <c:v>836.1</c:v>
                      </c:pt>
                      <c:pt idx="10405">
                        <c:v>836.50000000000011</c:v>
                      </c:pt>
                      <c:pt idx="10406">
                        <c:v>836.80000000000007</c:v>
                      </c:pt>
                      <c:pt idx="10407">
                        <c:v>837.1</c:v>
                      </c:pt>
                      <c:pt idx="10408">
                        <c:v>837.50000000000011</c:v>
                      </c:pt>
                      <c:pt idx="10409">
                        <c:v>837.80000000000007</c:v>
                      </c:pt>
                      <c:pt idx="10410">
                        <c:v>838.1</c:v>
                      </c:pt>
                      <c:pt idx="10411">
                        <c:v>838.50000000000011</c:v>
                      </c:pt>
                      <c:pt idx="10412">
                        <c:v>838.80000000000007</c:v>
                      </c:pt>
                      <c:pt idx="10413">
                        <c:v>839.1</c:v>
                      </c:pt>
                      <c:pt idx="10414">
                        <c:v>839.50000000000011</c:v>
                      </c:pt>
                      <c:pt idx="10415">
                        <c:v>839.80000000000007</c:v>
                      </c:pt>
                      <c:pt idx="10416">
                        <c:v>840.1</c:v>
                      </c:pt>
                      <c:pt idx="10417">
                        <c:v>840.50000000000011</c:v>
                      </c:pt>
                      <c:pt idx="10418">
                        <c:v>840.80000000000007</c:v>
                      </c:pt>
                      <c:pt idx="10419">
                        <c:v>841.1</c:v>
                      </c:pt>
                      <c:pt idx="10420">
                        <c:v>841.50000000000011</c:v>
                      </c:pt>
                      <c:pt idx="10421">
                        <c:v>841.80000000000007</c:v>
                      </c:pt>
                      <c:pt idx="10422">
                        <c:v>842.1</c:v>
                      </c:pt>
                      <c:pt idx="10423">
                        <c:v>842.4</c:v>
                      </c:pt>
                      <c:pt idx="10424">
                        <c:v>842.69999999999993</c:v>
                      </c:pt>
                      <c:pt idx="10425">
                        <c:v>843.00000000000011</c:v>
                      </c:pt>
                      <c:pt idx="10426">
                        <c:v>843.30000000000007</c:v>
                      </c:pt>
                      <c:pt idx="10427">
                        <c:v>843.6</c:v>
                      </c:pt>
                      <c:pt idx="10428">
                        <c:v>843.9</c:v>
                      </c:pt>
                      <c:pt idx="10429">
                        <c:v>844.19999999999993</c:v>
                      </c:pt>
                      <c:pt idx="10430">
                        <c:v>844.50000000000011</c:v>
                      </c:pt>
                      <c:pt idx="10431">
                        <c:v>844.80000000000007</c:v>
                      </c:pt>
                      <c:pt idx="10432">
                        <c:v>845.1</c:v>
                      </c:pt>
                      <c:pt idx="10433">
                        <c:v>845.4</c:v>
                      </c:pt>
                      <c:pt idx="10434">
                        <c:v>845.69999999999993</c:v>
                      </c:pt>
                      <c:pt idx="10435">
                        <c:v>846.00000000000011</c:v>
                      </c:pt>
                      <c:pt idx="10436">
                        <c:v>846.30000000000007</c:v>
                      </c:pt>
                      <c:pt idx="10437">
                        <c:v>846.6</c:v>
                      </c:pt>
                      <c:pt idx="10438">
                        <c:v>846.9</c:v>
                      </c:pt>
                      <c:pt idx="10439">
                        <c:v>847.19999999999993</c:v>
                      </c:pt>
                      <c:pt idx="10440">
                        <c:v>847.50000000000011</c:v>
                      </c:pt>
                      <c:pt idx="10441">
                        <c:v>847.80000000000007</c:v>
                      </c:pt>
                      <c:pt idx="10442">
                        <c:v>848.1</c:v>
                      </c:pt>
                      <c:pt idx="10443">
                        <c:v>848.4</c:v>
                      </c:pt>
                      <c:pt idx="10444">
                        <c:v>848.69999999999993</c:v>
                      </c:pt>
                      <c:pt idx="10445">
                        <c:v>849.00000000000011</c:v>
                      </c:pt>
                      <c:pt idx="10446">
                        <c:v>849.30000000000007</c:v>
                      </c:pt>
                      <c:pt idx="10447">
                        <c:v>849.69999999999993</c:v>
                      </c:pt>
                      <c:pt idx="10448">
                        <c:v>850.00000000000011</c:v>
                      </c:pt>
                      <c:pt idx="10449">
                        <c:v>850.30000000000007</c:v>
                      </c:pt>
                      <c:pt idx="10450">
                        <c:v>850.69999999999993</c:v>
                      </c:pt>
                      <c:pt idx="10451">
                        <c:v>851.00000000000011</c:v>
                      </c:pt>
                      <c:pt idx="10452">
                        <c:v>851.30000000000007</c:v>
                      </c:pt>
                      <c:pt idx="10453">
                        <c:v>851.6</c:v>
                      </c:pt>
                      <c:pt idx="10454">
                        <c:v>852.00000000000011</c:v>
                      </c:pt>
                      <c:pt idx="10455">
                        <c:v>852.30000000000007</c:v>
                      </c:pt>
                      <c:pt idx="10456">
                        <c:v>852.6</c:v>
                      </c:pt>
                      <c:pt idx="10457">
                        <c:v>853.00000000000011</c:v>
                      </c:pt>
                      <c:pt idx="10458">
                        <c:v>853.30000000000007</c:v>
                      </c:pt>
                      <c:pt idx="10459">
                        <c:v>853.6</c:v>
                      </c:pt>
                      <c:pt idx="10460">
                        <c:v>854.00000000000011</c:v>
                      </c:pt>
                      <c:pt idx="10461">
                        <c:v>854.30000000000007</c:v>
                      </c:pt>
                      <c:pt idx="10462">
                        <c:v>854.6</c:v>
                      </c:pt>
                      <c:pt idx="10463">
                        <c:v>855.00000000000011</c:v>
                      </c:pt>
                      <c:pt idx="10464">
                        <c:v>855.30000000000007</c:v>
                      </c:pt>
                      <c:pt idx="10465">
                        <c:v>855.6</c:v>
                      </c:pt>
                      <c:pt idx="10466">
                        <c:v>855.9</c:v>
                      </c:pt>
                      <c:pt idx="10467">
                        <c:v>856.30000000000007</c:v>
                      </c:pt>
                      <c:pt idx="10468">
                        <c:v>856.6</c:v>
                      </c:pt>
                      <c:pt idx="10469">
                        <c:v>856.9</c:v>
                      </c:pt>
                      <c:pt idx="10470">
                        <c:v>857.19999999999993</c:v>
                      </c:pt>
                      <c:pt idx="10471">
                        <c:v>857.6</c:v>
                      </c:pt>
                      <c:pt idx="10472">
                        <c:v>857.9</c:v>
                      </c:pt>
                      <c:pt idx="10473">
                        <c:v>858.19999999999993</c:v>
                      </c:pt>
                      <c:pt idx="10474">
                        <c:v>858.50000000000011</c:v>
                      </c:pt>
                      <c:pt idx="10475">
                        <c:v>858.9</c:v>
                      </c:pt>
                      <c:pt idx="10476">
                        <c:v>859.19999999999993</c:v>
                      </c:pt>
                      <c:pt idx="10477">
                        <c:v>859.50000000000011</c:v>
                      </c:pt>
                      <c:pt idx="10478">
                        <c:v>859.80000000000007</c:v>
                      </c:pt>
                      <c:pt idx="10479">
                        <c:v>860.19999999999993</c:v>
                      </c:pt>
                      <c:pt idx="10480">
                        <c:v>860.50000000000011</c:v>
                      </c:pt>
                      <c:pt idx="10481">
                        <c:v>860.80000000000007</c:v>
                      </c:pt>
                      <c:pt idx="10482">
                        <c:v>861.1</c:v>
                      </c:pt>
                      <c:pt idx="10483">
                        <c:v>861.50000000000011</c:v>
                      </c:pt>
                      <c:pt idx="10484">
                        <c:v>861.80000000000007</c:v>
                      </c:pt>
                      <c:pt idx="10485">
                        <c:v>862.1</c:v>
                      </c:pt>
                      <c:pt idx="10486">
                        <c:v>862.4</c:v>
                      </c:pt>
                      <c:pt idx="10487">
                        <c:v>862.69999999999993</c:v>
                      </c:pt>
                      <c:pt idx="10488">
                        <c:v>863.1</c:v>
                      </c:pt>
                      <c:pt idx="10489">
                        <c:v>863.4</c:v>
                      </c:pt>
                      <c:pt idx="10490">
                        <c:v>863.69999999999993</c:v>
                      </c:pt>
                      <c:pt idx="10491">
                        <c:v>864.00000000000011</c:v>
                      </c:pt>
                      <c:pt idx="10492">
                        <c:v>864.4</c:v>
                      </c:pt>
                      <c:pt idx="10493">
                        <c:v>864.69999999999993</c:v>
                      </c:pt>
                      <c:pt idx="10494">
                        <c:v>865.00000000000011</c:v>
                      </c:pt>
                      <c:pt idx="10495">
                        <c:v>865.4</c:v>
                      </c:pt>
                      <c:pt idx="10496">
                        <c:v>865.69999999999993</c:v>
                      </c:pt>
                      <c:pt idx="10497">
                        <c:v>866.1</c:v>
                      </c:pt>
                      <c:pt idx="10498">
                        <c:v>866.4</c:v>
                      </c:pt>
                      <c:pt idx="10499">
                        <c:v>866.69999999999993</c:v>
                      </c:pt>
                      <c:pt idx="10500">
                        <c:v>867.1</c:v>
                      </c:pt>
                      <c:pt idx="10501">
                        <c:v>867.4</c:v>
                      </c:pt>
                      <c:pt idx="10502">
                        <c:v>867.69999999999993</c:v>
                      </c:pt>
                      <c:pt idx="10503">
                        <c:v>868.1</c:v>
                      </c:pt>
                      <c:pt idx="10504">
                        <c:v>868.4</c:v>
                      </c:pt>
                      <c:pt idx="10505">
                        <c:v>868.69999999999993</c:v>
                      </c:pt>
                      <c:pt idx="10506">
                        <c:v>869.1</c:v>
                      </c:pt>
                      <c:pt idx="10507">
                        <c:v>869.4</c:v>
                      </c:pt>
                      <c:pt idx="10508">
                        <c:v>869.80000000000007</c:v>
                      </c:pt>
                      <c:pt idx="10509">
                        <c:v>870.1</c:v>
                      </c:pt>
                      <c:pt idx="10510">
                        <c:v>870.4</c:v>
                      </c:pt>
                      <c:pt idx="10511">
                        <c:v>870.80000000000007</c:v>
                      </c:pt>
                      <c:pt idx="10512">
                        <c:v>871.1</c:v>
                      </c:pt>
                      <c:pt idx="10513">
                        <c:v>871.4</c:v>
                      </c:pt>
                      <c:pt idx="10514">
                        <c:v>871.69999999999993</c:v>
                      </c:pt>
                      <c:pt idx="10515">
                        <c:v>872.00000000000011</c:v>
                      </c:pt>
                      <c:pt idx="10516">
                        <c:v>872.30000000000007</c:v>
                      </c:pt>
                      <c:pt idx="10517">
                        <c:v>872.6</c:v>
                      </c:pt>
                      <c:pt idx="10518">
                        <c:v>872.9</c:v>
                      </c:pt>
                      <c:pt idx="10519">
                        <c:v>873.19999999999993</c:v>
                      </c:pt>
                      <c:pt idx="10520">
                        <c:v>873.50000000000011</c:v>
                      </c:pt>
                      <c:pt idx="10521">
                        <c:v>873.80000000000007</c:v>
                      </c:pt>
                      <c:pt idx="10522">
                        <c:v>874.1</c:v>
                      </c:pt>
                      <c:pt idx="10523">
                        <c:v>874.4</c:v>
                      </c:pt>
                      <c:pt idx="10524">
                        <c:v>874.69999999999993</c:v>
                      </c:pt>
                      <c:pt idx="10525">
                        <c:v>875.00000000000011</c:v>
                      </c:pt>
                      <c:pt idx="10526">
                        <c:v>875.30000000000007</c:v>
                      </c:pt>
                      <c:pt idx="10527">
                        <c:v>875.6</c:v>
                      </c:pt>
                      <c:pt idx="10528">
                        <c:v>875.9</c:v>
                      </c:pt>
                      <c:pt idx="10529">
                        <c:v>876.19999999999993</c:v>
                      </c:pt>
                      <c:pt idx="10530">
                        <c:v>876.50000000000011</c:v>
                      </c:pt>
                      <c:pt idx="10531">
                        <c:v>876.80000000000007</c:v>
                      </c:pt>
                      <c:pt idx="10532">
                        <c:v>877.1</c:v>
                      </c:pt>
                      <c:pt idx="10533">
                        <c:v>877.4</c:v>
                      </c:pt>
                      <c:pt idx="10534">
                        <c:v>877.69999999999993</c:v>
                      </c:pt>
                      <c:pt idx="10535">
                        <c:v>878.00000000000011</c:v>
                      </c:pt>
                      <c:pt idx="10536">
                        <c:v>878.30000000000007</c:v>
                      </c:pt>
                      <c:pt idx="10537">
                        <c:v>878.6</c:v>
                      </c:pt>
                      <c:pt idx="10538">
                        <c:v>878.9</c:v>
                      </c:pt>
                      <c:pt idx="10539">
                        <c:v>879.19999999999993</c:v>
                      </c:pt>
                      <c:pt idx="10540">
                        <c:v>879.50000000000011</c:v>
                      </c:pt>
                      <c:pt idx="10541">
                        <c:v>879.9</c:v>
                      </c:pt>
                      <c:pt idx="10542">
                        <c:v>880.19999999999993</c:v>
                      </c:pt>
                      <c:pt idx="10543">
                        <c:v>880.50000000000011</c:v>
                      </c:pt>
                      <c:pt idx="10544">
                        <c:v>880.80000000000007</c:v>
                      </c:pt>
                      <c:pt idx="10545">
                        <c:v>881.1</c:v>
                      </c:pt>
                      <c:pt idx="10546">
                        <c:v>881.50000000000011</c:v>
                      </c:pt>
                      <c:pt idx="10547">
                        <c:v>881.80000000000007</c:v>
                      </c:pt>
                      <c:pt idx="10548">
                        <c:v>882.1</c:v>
                      </c:pt>
                      <c:pt idx="10549">
                        <c:v>882.4</c:v>
                      </c:pt>
                      <c:pt idx="10550">
                        <c:v>882.69999999999993</c:v>
                      </c:pt>
                      <c:pt idx="10551">
                        <c:v>883.00000000000011</c:v>
                      </c:pt>
                      <c:pt idx="10552">
                        <c:v>883.4</c:v>
                      </c:pt>
                      <c:pt idx="10553">
                        <c:v>883.69999999999993</c:v>
                      </c:pt>
                      <c:pt idx="10554">
                        <c:v>884.00000000000011</c:v>
                      </c:pt>
                      <c:pt idx="10555">
                        <c:v>884.30000000000007</c:v>
                      </c:pt>
                      <c:pt idx="10556">
                        <c:v>884.6</c:v>
                      </c:pt>
                      <c:pt idx="10557">
                        <c:v>885.00000000000011</c:v>
                      </c:pt>
                      <c:pt idx="10558">
                        <c:v>885.30000000000007</c:v>
                      </c:pt>
                      <c:pt idx="10559">
                        <c:v>885.6</c:v>
                      </c:pt>
                      <c:pt idx="10560">
                        <c:v>885.9</c:v>
                      </c:pt>
                      <c:pt idx="10561">
                        <c:v>886.19999999999993</c:v>
                      </c:pt>
                      <c:pt idx="10562">
                        <c:v>886.6</c:v>
                      </c:pt>
                      <c:pt idx="10563">
                        <c:v>886.9</c:v>
                      </c:pt>
                      <c:pt idx="10564">
                        <c:v>887.19999999999993</c:v>
                      </c:pt>
                      <c:pt idx="10565">
                        <c:v>887.50000000000011</c:v>
                      </c:pt>
                      <c:pt idx="10566">
                        <c:v>887.9</c:v>
                      </c:pt>
                      <c:pt idx="10567">
                        <c:v>888.19999999999993</c:v>
                      </c:pt>
                      <c:pt idx="10568">
                        <c:v>888.50000000000011</c:v>
                      </c:pt>
                      <c:pt idx="10569">
                        <c:v>888.80000000000007</c:v>
                      </c:pt>
                      <c:pt idx="10570">
                        <c:v>889.1</c:v>
                      </c:pt>
                      <c:pt idx="10571">
                        <c:v>889.50000000000011</c:v>
                      </c:pt>
                      <c:pt idx="10572">
                        <c:v>889.80000000000007</c:v>
                      </c:pt>
                      <c:pt idx="10573">
                        <c:v>890.1</c:v>
                      </c:pt>
                      <c:pt idx="10574">
                        <c:v>890.4</c:v>
                      </c:pt>
                      <c:pt idx="10575">
                        <c:v>890.80000000000007</c:v>
                      </c:pt>
                      <c:pt idx="10576">
                        <c:v>891.1</c:v>
                      </c:pt>
                      <c:pt idx="10577">
                        <c:v>891.4</c:v>
                      </c:pt>
                      <c:pt idx="10578">
                        <c:v>891.69999999999993</c:v>
                      </c:pt>
                      <c:pt idx="10579">
                        <c:v>892.1</c:v>
                      </c:pt>
                      <c:pt idx="10580">
                        <c:v>892.4</c:v>
                      </c:pt>
                      <c:pt idx="10581">
                        <c:v>892.69999999999993</c:v>
                      </c:pt>
                      <c:pt idx="10582">
                        <c:v>893.00000000000011</c:v>
                      </c:pt>
                      <c:pt idx="10583">
                        <c:v>893.4</c:v>
                      </c:pt>
                      <c:pt idx="10584">
                        <c:v>893.69999999999993</c:v>
                      </c:pt>
                      <c:pt idx="10585">
                        <c:v>894.00000000000011</c:v>
                      </c:pt>
                      <c:pt idx="10586">
                        <c:v>894.4</c:v>
                      </c:pt>
                      <c:pt idx="10587">
                        <c:v>894.69999999999993</c:v>
                      </c:pt>
                      <c:pt idx="10588">
                        <c:v>895.1</c:v>
                      </c:pt>
                      <c:pt idx="10589">
                        <c:v>895.4</c:v>
                      </c:pt>
                      <c:pt idx="10590">
                        <c:v>895.80000000000007</c:v>
                      </c:pt>
                      <c:pt idx="10591">
                        <c:v>896.1</c:v>
                      </c:pt>
                      <c:pt idx="10592">
                        <c:v>896.4</c:v>
                      </c:pt>
                      <c:pt idx="10593">
                        <c:v>896.80000000000007</c:v>
                      </c:pt>
                      <c:pt idx="10594">
                        <c:v>897.1</c:v>
                      </c:pt>
                      <c:pt idx="10595">
                        <c:v>897.50000000000011</c:v>
                      </c:pt>
                      <c:pt idx="10596">
                        <c:v>897.80000000000007</c:v>
                      </c:pt>
                      <c:pt idx="10597">
                        <c:v>898.19999999999993</c:v>
                      </c:pt>
                      <c:pt idx="10598">
                        <c:v>898.50000000000011</c:v>
                      </c:pt>
                      <c:pt idx="10599">
                        <c:v>898.80000000000007</c:v>
                      </c:pt>
                      <c:pt idx="10600">
                        <c:v>899.19999999999993</c:v>
                      </c:pt>
                      <c:pt idx="10601">
                        <c:v>899.50000000000011</c:v>
                      </c:pt>
                      <c:pt idx="10602">
                        <c:v>899.9</c:v>
                      </c:pt>
                      <c:pt idx="10603">
                        <c:v>900.19999999999993</c:v>
                      </c:pt>
                      <c:pt idx="10604">
                        <c:v>900.50000000000011</c:v>
                      </c:pt>
                      <c:pt idx="10605">
                        <c:v>900.9</c:v>
                      </c:pt>
                      <c:pt idx="10606">
                        <c:v>901.19999999999993</c:v>
                      </c:pt>
                      <c:pt idx="10607">
                        <c:v>901.50000000000011</c:v>
                      </c:pt>
                      <c:pt idx="10608">
                        <c:v>901.80000000000007</c:v>
                      </c:pt>
                      <c:pt idx="10609">
                        <c:v>902.19999999999993</c:v>
                      </c:pt>
                      <c:pt idx="10610">
                        <c:v>902.50000000000011</c:v>
                      </c:pt>
                      <c:pt idx="10611">
                        <c:v>902.80000000000007</c:v>
                      </c:pt>
                      <c:pt idx="10612">
                        <c:v>903.1</c:v>
                      </c:pt>
                      <c:pt idx="10613">
                        <c:v>903.4</c:v>
                      </c:pt>
                      <c:pt idx="10614">
                        <c:v>903.80000000000007</c:v>
                      </c:pt>
                      <c:pt idx="10615">
                        <c:v>904.1</c:v>
                      </c:pt>
                      <c:pt idx="10616">
                        <c:v>904.4</c:v>
                      </c:pt>
                      <c:pt idx="10617">
                        <c:v>904.69999999999993</c:v>
                      </c:pt>
                      <c:pt idx="10618">
                        <c:v>905.00000000000011</c:v>
                      </c:pt>
                      <c:pt idx="10619">
                        <c:v>905.4</c:v>
                      </c:pt>
                      <c:pt idx="10620">
                        <c:v>905.69999999999993</c:v>
                      </c:pt>
                      <c:pt idx="10621">
                        <c:v>906.00000000000011</c:v>
                      </c:pt>
                      <c:pt idx="10622">
                        <c:v>906.30000000000007</c:v>
                      </c:pt>
                      <c:pt idx="10623">
                        <c:v>906.6</c:v>
                      </c:pt>
                      <c:pt idx="10624">
                        <c:v>907.00000000000011</c:v>
                      </c:pt>
                      <c:pt idx="10625">
                        <c:v>907.30000000000007</c:v>
                      </c:pt>
                      <c:pt idx="10626">
                        <c:v>907.6</c:v>
                      </c:pt>
                      <c:pt idx="10627">
                        <c:v>907.9</c:v>
                      </c:pt>
                      <c:pt idx="10628">
                        <c:v>908.30000000000007</c:v>
                      </c:pt>
                      <c:pt idx="10629">
                        <c:v>908.6</c:v>
                      </c:pt>
                      <c:pt idx="10630">
                        <c:v>908.9</c:v>
                      </c:pt>
                      <c:pt idx="10631">
                        <c:v>909.30000000000007</c:v>
                      </c:pt>
                      <c:pt idx="10632">
                        <c:v>909.6</c:v>
                      </c:pt>
                      <c:pt idx="10633">
                        <c:v>909.9</c:v>
                      </c:pt>
                      <c:pt idx="10634">
                        <c:v>910.30000000000007</c:v>
                      </c:pt>
                      <c:pt idx="10635">
                        <c:v>910.6</c:v>
                      </c:pt>
                      <c:pt idx="10636">
                        <c:v>910.9</c:v>
                      </c:pt>
                      <c:pt idx="10637">
                        <c:v>911.30000000000007</c:v>
                      </c:pt>
                      <c:pt idx="10638">
                        <c:v>911.6</c:v>
                      </c:pt>
                      <c:pt idx="10639">
                        <c:v>911.9</c:v>
                      </c:pt>
                      <c:pt idx="10640">
                        <c:v>912.30000000000007</c:v>
                      </c:pt>
                      <c:pt idx="10641">
                        <c:v>912.6</c:v>
                      </c:pt>
                      <c:pt idx="10642">
                        <c:v>912.9</c:v>
                      </c:pt>
                      <c:pt idx="10643">
                        <c:v>913.30000000000007</c:v>
                      </c:pt>
                      <c:pt idx="10644">
                        <c:v>913.6</c:v>
                      </c:pt>
                      <c:pt idx="10645">
                        <c:v>914.00000000000011</c:v>
                      </c:pt>
                      <c:pt idx="10646">
                        <c:v>914.30000000000007</c:v>
                      </c:pt>
                      <c:pt idx="10647">
                        <c:v>914.6</c:v>
                      </c:pt>
                      <c:pt idx="10648">
                        <c:v>915.00000000000011</c:v>
                      </c:pt>
                      <c:pt idx="10649">
                        <c:v>915.30000000000007</c:v>
                      </c:pt>
                      <c:pt idx="10650">
                        <c:v>915.6</c:v>
                      </c:pt>
                      <c:pt idx="10651">
                        <c:v>915.9</c:v>
                      </c:pt>
                      <c:pt idx="10652">
                        <c:v>916.30000000000007</c:v>
                      </c:pt>
                      <c:pt idx="10653">
                        <c:v>916.6</c:v>
                      </c:pt>
                      <c:pt idx="10654">
                        <c:v>916.9</c:v>
                      </c:pt>
                      <c:pt idx="10655">
                        <c:v>917.19999999999993</c:v>
                      </c:pt>
                      <c:pt idx="10656">
                        <c:v>917.6</c:v>
                      </c:pt>
                      <c:pt idx="10657">
                        <c:v>917.9</c:v>
                      </c:pt>
                      <c:pt idx="10658">
                        <c:v>918.19999999999993</c:v>
                      </c:pt>
                      <c:pt idx="10659">
                        <c:v>918.50000000000011</c:v>
                      </c:pt>
                      <c:pt idx="10660">
                        <c:v>918.80000000000007</c:v>
                      </c:pt>
                      <c:pt idx="10661">
                        <c:v>919.19999999999993</c:v>
                      </c:pt>
                      <c:pt idx="10662">
                        <c:v>919.50000000000011</c:v>
                      </c:pt>
                      <c:pt idx="10663">
                        <c:v>919.80000000000007</c:v>
                      </c:pt>
                      <c:pt idx="10664">
                        <c:v>920.1</c:v>
                      </c:pt>
                      <c:pt idx="10665">
                        <c:v>920.50000000000011</c:v>
                      </c:pt>
                      <c:pt idx="10666">
                        <c:v>920.80000000000007</c:v>
                      </c:pt>
                      <c:pt idx="10667">
                        <c:v>921.1</c:v>
                      </c:pt>
                      <c:pt idx="10668">
                        <c:v>921.4</c:v>
                      </c:pt>
                      <c:pt idx="10669">
                        <c:v>921.80000000000007</c:v>
                      </c:pt>
                      <c:pt idx="10670">
                        <c:v>922.1</c:v>
                      </c:pt>
                      <c:pt idx="10671">
                        <c:v>922.4</c:v>
                      </c:pt>
                      <c:pt idx="10672">
                        <c:v>922.69999999999993</c:v>
                      </c:pt>
                      <c:pt idx="10673">
                        <c:v>923.1</c:v>
                      </c:pt>
                      <c:pt idx="10674">
                        <c:v>923.4</c:v>
                      </c:pt>
                      <c:pt idx="10675">
                        <c:v>923.80000000000007</c:v>
                      </c:pt>
                      <c:pt idx="10676">
                        <c:v>924.1</c:v>
                      </c:pt>
                      <c:pt idx="10677">
                        <c:v>924.4</c:v>
                      </c:pt>
                      <c:pt idx="10678">
                        <c:v>924.80000000000007</c:v>
                      </c:pt>
                      <c:pt idx="10679">
                        <c:v>925.1</c:v>
                      </c:pt>
                      <c:pt idx="10680">
                        <c:v>925.50000000000011</c:v>
                      </c:pt>
                      <c:pt idx="10681">
                        <c:v>925.80000000000007</c:v>
                      </c:pt>
                      <c:pt idx="10682">
                        <c:v>926.19999999999993</c:v>
                      </c:pt>
                      <c:pt idx="10683">
                        <c:v>926.50000000000011</c:v>
                      </c:pt>
                      <c:pt idx="10684">
                        <c:v>926.80000000000007</c:v>
                      </c:pt>
                      <c:pt idx="10685">
                        <c:v>927.19999999999993</c:v>
                      </c:pt>
                      <c:pt idx="10686">
                        <c:v>927.50000000000011</c:v>
                      </c:pt>
                      <c:pt idx="10687">
                        <c:v>927.9</c:v>
                      </c:pt>
                      <c:pt idx="10688">
                        <c:v>928.19999999999993</c:v>
                      </c:pt>
                      <c:pt idx="10689">
                        <c:v>928.6</c:v>
                      </c:pt>
                      <c:pt idx="10690">
                        <c:v>928.9</c:v>
                      </c:pt>
                      <c:pt idx="10691">
                        <c:v>929.30000000000007</c:v>
                      </c:pt>
                      <c:pt idx="10692">
                        <c:v>929.6</c:v>
                      </c:pt>
                      <c:pt idx="10693">
                        <c:v>929.9</c:v>
                      </c:pt>
                      <c:pt idx="10694">
                        <c:v>930.30000000000007</c:v>
                      </c:pt>
                      <c:pt idx="10695">
                        <c:v>930.6</c:v>
                      </c:pt>
                      <c:pt idx="10696">
                        <c:v>931.00000000000011</c:v>
                      </c:pt>
                      <c:pt idx="10697">
                        <c:v>931.30000000000007</c:v>
                      </c:pt>
                      <c:pt idx="10698">
                        <c:v>931.69999999999993</c:v>
                      </c:pt>
                      <c:pt idx="10699">
                        <c:v>932.00000000000011</c:v>
                      </c:pt>
                      <c:pt idx="10700">
                        <c:v>932.4</c:v>
                      </c:pt>
                      <c:pt idx="10701">
                        <c:v>932.69999999999993</c:v>
                      </c:pt>
                      <c:pt idx="10702">
                        <c:v>933.1</c:v>
                      </c:pt>
                      <c:pt idx="10703">
                        <c:v>933.4</c:v>
                      </c:pt>
                      <c:pt idx="10704">
                        <c:v>933.80000000000007</c:v>
                      </c:pt>
                      <c:pt idx="10705">
                        <c:v>934.1</c:v>
                      </c:pt>
                      <c:pt idx="10706">
                        <c:v>934.50000000000011</c:v>
                      </c:pt>
                      <c:pt idx="10707">
                        <c:v>934.80000000000007</c:v>
                      </c:pt>
                      <c:pt idx="10708">
                        <c:v>935.19999999999993</c:v>
                      </c:pt>
                      <c:pt idx="10709">
                        <c:v>935.50000000000011</c:v>
                      </c:pt>
                      <c:pt idx="10710">
                        <c:v>935.9</c:v>
                      </c:pt>
                      <c:pt idx="10711">
                        <c:v>936.19999999999993</c:v>
                      </c:pt>
                      <c:pt idx="10712">
                        <c:v>936.6</c:v>
                      </c:pt>
                      <c:pt idx="10713">
                        <c:v>936.9</c:v>
                      </c:pt>
                      <c:pt idx="10714">
                        <c:v>937.30000000000007</c:v>
                      </c:pt>
                      <c:pt idx="10715">
                        <c:v>937.6</c:v>
                      </c:pt>
                      <c:pt idx="10716">
                        <c:v>937.9</c:v>
                      </c:pt>
                      <c:pt idx="10717">
                        <c:v>938.30000000000007</c:v>
                      </c:pt>
                      <c:pt idx="10718">
                        <c:v>938.6</c:v>
                      </c:pt>
                      <c:pt idx="10719">
                        <c:v>938.9</c:v>
                      </c:pt>
                      <c:pt idx="10720">
                        <c:v>939.30000000000007</c:v>
                      </c:pt>
                      <c:pt idx="10721">
                        <c:v>939.6</c:v>
                      </c:pt>
                      <c:pt idx="10722">
                        <c:v>939.9</c:v>
                      </c:pt>
                      <c:pt idx="10723">
                        <c:v>940.30000000000007</c:v>
                      </c:pt>
                      <c:pt idx="10724">
                        <c:v>940.6</c:v>
                      </c:pt>
                      <c:pt idx="10725">
                        <c:v>940.9</c:v>
                      </c:pt>
                      <c:pt idx="10726">
                        <c:v>941.30000000000007</c:v>
                      </c:pt>
                      <c:pt idx="10727">
                        <c:v>941.6</c:v>
                      </c:pt>
                      <c:pt idx="10728">
                        <c:v>941.9</c:v>
                      </c:pt>
                      <c:pt idx="10729">
                        <c:v>942.30000000000007</c:v>
                      </c:pt>
                      <c:pt idx="10730">
                        <c:v>942.6</c:v>
                      </c:pt>
                      <c:pt idx="10731">
                        <c:v>943.00000000000011</c:v>
                      </c:pt>
                      <c:pt idx="10732">
                        <c:v>943.30000000000007</c:v>
                      </c:pt>
                      <c:pt idx="10733">
                        <c:v>943.6</c:v>
                      </c:pt>
                      <c:pt idx="10734">
                        <c:v>944.00000000000011</c:v>
                      </c:pt>
                      <c:pt idx="10735">
                        <c:v>944.30000000000007</c:v>
                      </c:pt>
                      <c:pt idx="10736">
                        <c:v>944.6</c:v>
                      </c:pt>
                      <c:pt idx="10737">
                        <c:v>945.00000000000011</c:v>
                      </c:pt>
                      <c:pt idx="10738">
                        <c:v>945.30000000000007</c:v>
                      </c:pt>
                      <c:pt idx="10739">
                        <c:v>945.6</c:v>
                      </c:pt>
                      <c:pt idx="10740">
                        <c:v>946.00000000000011</c:v>
                      </c:pt>
                      <c:pt idx="10741">
                        <c:v>946.30000000000007</c:v>
                      </c:pt>
                      <c:pt idx="10742">
                        <c:v>946.6</c:v>
                      </c:pt>
                      <c:pt idx="10743">
                        <c:v>947.00000000000011</c:v>
                      </c:pt>
                      <c:pt idx="10744">
                        <c:v>947.30000000000007</c:v>
                      </c:pt>
                      <c:pt idx="10745">
                        <c:v>947.6</c:v>
                      </c:pt>
                      <c:pt idx="10746">
                        <c:v>948.00000000000011</c:v>
                      </c:pt>
                      <c:pt idx="10747">
                        <c:v>948.30000000000007</c:v>
                      </c:pt>
                      <c:pt idx="10748">
                        <c:v>948.6</c:v>
                      </c:pt>
                      <c:pt idx="10749">
                        <c:v>949.00000000000011</c:v>
                      </c:pt>
                      <c:pt idx="10750">
                        <c:v>949.30000000000007</c:v>
                      </c:pt>
                      <c:pt idx="10751">
                        <c:v>949.6</c:v>
                      </c:pt>
                      <c:pt idx="10752">
                        <c:v>950.00000000000011</c:v>
                      </c:pt>
                      <c:pt idx="10753">
                        <c:v>950.30000000000007</c:v>
                      </c:pt>
                      <c:pt idx="10754">
                        <c:v>950.6</c:v>
                      </c:pt>
                      <c:pt idx="10755">
                        <c:v>951.00000000000011</c:v>
                      </c:pt>
                      <c:pt idx="10756">
                        <c:v>951.30000000000007</c:v>
                      </c:pt>
                      <c:pt idx="10757">
                        <c:v>951.6</c:v>
                      </c:pt>
                      <c:pt idx="10758">
                        <c:v>952.00000000000011</c:v>
                      </c:pt>
                      <c:pt idx="10759">
                        <c:v>952.30000000000007</c:v>
                      </c:pt>
                      <c:pt idx="10760">
                        <c:v>952.6</c:v>
                      </c:pt>
                      <c:pt idx="10761">
                        <c:v>952.9</c:v>
                      </c:pt>
                      <c:pt idx="10762">
                        <c:v>953.19999999999993</c:v>
                      </c:pt>
                      <c:pt idx="10763">
                        <c:v>953.50000000000011</c:v>
                      </c:pt>
                      <c:pt idx="10764">
                        <c:v>953.9</c:v>
                      </c:pt>
                      <c:pt idx="10765">
                        <c:v>954.19999999999993</c:v>
                      </c:pt>
                      <c:pt idx="10766">
                        <c:v>954.50000000000011</c:v>
                      </c:pt>
                      <c:pt idx="10767">
                        <c:v>954.80000000000007</c:v>
                      </c:pt>
                      <c:pt idx="10768">
                        <c:v>955.1</c:v>
                      </c:pt>
                      <c:pt idx="10769">
                        <c:v>955.4</c:v>
                      </c:pt>
                      <c:pt idx="10770">
                        <c:v>955.69999999999993</c:v>
                      </c:pt>
                      <c:pt idx="10771">
                        <c:v>956.00000000000011</c:v>
                      </c:pt>
                      <c:pt idx="10772">
                        <c:v>956.4</c:v>
                      </c:pt>
                      <c:pt idx="10773">
                        <c:v>956.69999999999993</c:v>
                      </c:pt>
                      <c:pt idx="10774">
                        <c:v>957.00000000000011</c:v>
                      </c:pt>
                      <c:pt idx="10775">
                        <c:v>957.30000000000007</c:v>
                      </c:pt>
                      <c:pt idx="10776">
                        <c:v>957.6</c:v>
                      </c:pt>
                      <c:pt idx="10777">
                        <c:v>957.9</c:v>
                      </c:pt>
                      <c:pt idx="10778">
                        <c:v>958.19999999999993</c:v>
                      </c:pt>
                      <c:pt idx="10779">
                        <c:v>958.50000000000011</c:v>
                      </c:pt>
                      <c:pt idx="10780">
                        <c:v>958.9</c:v>
                      </c:pt>
                      <c:pt idx="10781">
                        <c:v>959.19999999999993</c:v>
                      </c:pt>
                      <c:pt idx="10782">
                        <c:v>959.4</c:v>
                      </c:pt>
                      <c:pt idx="10783">
                        <c:v>959.4</c:v>
                      </c:pt>
                      <c:pt idx="10784">
                        <c:v>959.50000000000011</c:v>
                      </c:pt>
                      <c:pt idx="10785">
                        <c:v>959.50000000000011</c:v>
                      </c:pt>
                      <c:pt idx="10786">
                        <c:v>959.50000000000011</c:v>
                      </c:pt>
                      <c:pt idx="10787">
                        <c:v>959.50000000000011</c:v>
                      </c:pt>
                      <c:pt idx="10788">
                        <c:v>959.50000000000011</c:v>
                      </c:pt>
                      <c:pt idx="10789">
                        <c:v>959.50000000000011</c:v>
                      </c:pt>
                      <c:pt idx="10790">
                        <c:v>959.50000000000011</c:v>
                      </c:pt>
                      <c:pt idx="10791">
                        <c:v>959.50000000000011</c:v>
                      </c:pt>
                      <c:pt idx="10792">
                        <c:v>959.50000000000011</c:v>
                      </c:pt>
                      <c:pt idx="10793">
                        <c:v>959.6</c:v>
                      </c:pt>
                      <c:pt idx="10794">
                        <c:v>959.6</c:v>
                      </c:pt>
                      <c:pt idx="10795">
                        <c:v>959.6</c:v>
                      </c:pt>
                      <c:pt idx="10796">
                        <c:v>959.6</c:v>
                      </c:pt>
                      <c:pt idx="10797">
                        <c:v>959.6</c:v>
                      </c:pt>
                      <c:pt idx="10798">
                        <c:v>959.6</c:v>
                      </c:pt>
                      <c:pt idx="10799">
                        <c:v>959.6</c:v>
                      </c:pt>
                      <c:pt idx="10800">
                        <c:v>959.6</c:v>
                      </c:pt>
                      <c:pt idx="10801">
                        <c:v>959.6</c:v>
                      </c:pt>
                      <c:pt idx="10802">
                        <c:v>959.69999999999993</c:v>
                      </c:pt>
                      <c:pt idx="10803">
                        <c:v>959.69999999999993</c:v>
                      </c:pt>
                      <c:pt idx="10804">
                        <c:v>959.69999999999993</c:v>
                      </c:pt>
                      <c:pt idx="10805">
                        <c:v>959.69999999999993</c:v>
                      </c:pt>
                      <c:pt idx="10806">
                        <c:v>959.69999999999993</c:v>
                      </c:pt>
                      <c:pt idx="10807">
                        <c:v>959.69999999999993</c:v>
                      </c:pt>
                      <c:pt idx="10808">
                        <c:v>959.69999999999993</c:v>
                      </c:pt>
                      <c:pt idx="10809">
                        <c:v>959.69999999999993</c:v>
                      </c:pt>
                      <c:pt idx="10810">
                        <c:v>959.69999999999993</c:v>
                      </c:pt>
                      <c:pt idx="10811">
                        <c:v>959.80000000000007</c:v>
                      </c:pt>
                      <c:pt idx="10812">
                        <c:v>959.80000000000007</c:v>
                      </c:pt>
                      <c:pt idx="10813">
                        <c:v>959.80000000000007</c:v>
                      </c:pt>
                      <c:pt idx="10814">
                        <c:v>959.80000000000007</c:v>
                      </c:pt>
                      <c:pt idx="10815">
                        <c:v>959.80000000000007</c:v>
                      </c:pt>
                      <c:pt idx="10816">
                        <c:v>959.80000000000007</c:v>
                      </c:pt>
                      <c:pt idx="10817">
                        <c:v>959.80000000000007</c:v>
                      </c:pt>
                      <c:pt idx="10818">
                        <c:v>959.80000000000007</c:v>
                      </c:pt>
                      <c:pt idx="10819">
                        <c:v>959.80000000000007</c:v>
                      </c:pt>
                      <c:pt idx="10820">
                        <c:v>959.9</c:v>
                      </c:pt>
                      <c:pt idx="10821">
                        <c:v>959.9</c:v>
                      </c:pt>
                      <c:pt idx="10822">
                        <c:v>959.9</c:v>
                      </c:pt>
                      <c:pt idx="10823">
                        <c:v>959.9</c:v>
                      </c:pt>
                      <c:pt idx="10824">
                        <c:v>959.9</c:v>
                      </c:pt>
                      <c:pt idx="10825">
                        <c:v>959.9</c:v>
                      </c:pt>
                      <c:pt idx="10826">
                        <c:v>959.9</c:v>
                      </c:pt>
                      <c:pt idx="10827">
                        <c:v>959.9</c:v>
                      </c:pt>
                      <c:pt idx="10828">
                        <c:v>959.9</c:v>
                      </c:pt>
                      <c:pt idx="10829">
                        <c:v>960.00000000000011</c:v>
                      </c:pt>
                      <c:pt idx="10830">
                        <c:v>960.00000000000011</c:v>
                      </c:pt>
                      <c:pt idx="10831">
                        <c:v>960.00000000000011</c:v>
                      </c:pt>
                      <c:pt idx="10832">
                        <c:v>960.00000000000011</c:v>
                      </c:pt>
                      <c:pt idx="10833">
                        <c:v>960.00000000000011</c:v>
                      </c:pt>
                      <c:pt idx="10834">
                        <c:v>960.00000000000011</c:v>
                      </c:pt>
                      <c:pt idx="10835">
                        <c:v>960.00000000000011</c:v>
                      </c:pt>
                      <c:pt idx="10836">
                        <c:v>960.00000000000011</c:v>
                      </c:pt>
                      <c:pt idx="10837">
                        <c:v>960.00000000000011</c:v>
                      </c:pt>
                      <c:pt idx="10838">
                        <c:v>960.1</c:v>
                      </c:pt>
                      <c:pt idx="10839">
                        <c:v>960.1</c:v>
                      </c:pt>
                      <c:pt idx="10840">
                        <c:v>960.1</c:v>
                      </c:pt>
                      <c:pt idx="10841">
                        <c:v>960.1</c:v>
                      </c:pt>
                      <c:pt idx="10842">
                        <c:v>960.1</c:v>
                      </c:pt>
                      <c:pt idx="10843">
                        <c:v>960.1</c:v>
                      </c:pt>
                      <c:pt idx="10844">
                        <c:v>960.1</c:v>
                      </c:pt>
                      <c:pt idx="10845">
                        <c:v>960.1</c:v>
                      </c:pt>
                      <c:pt idx="10846">
                        <c:v>960.1</c:v>
                      </c:pt>
                      <c:pt idx="10847">
                        <c:v>960.19999999999993</c:v>
                      </c:pt>
                      <c:pt idx="10848">
                        <c:v>960.19999999999993</c:v>
                      </c:pt>
                      <c:pt idx="10849">
                        <c:v>960.19999999999993</c:v>
                      </c:pt>
                      <c:pt idx="10850">
                        <c:v>960.19999999999993</c:v>
                      </c:pt>
                      <c:pt idx="10851">
                        <c:v>960.19999999999993</c:v>
                      </c:pt>
                      <c:pt idx="10852">
                        <c:v>960.19999999999993</c:v>
                      </c:pt>
                      <c:pt idx="10853">
                        <c:v>960.19999999999993</c:v>
                      </c:pt>
                      <c:pt idx="10854">
                        <c:v>960.19999999999993</c:v>
                      </c:pt>
                      <c:pt idx="10855">
                        <c:v>960.19999999999993</c:v>
                      </c:pt>
                      <c:pt idx="10856">
                        <c:v>960.30000000000007</c:v>
                      </c:pt>
                      <c:pt idx="10857">
                        <c:v>960.30000000000007</c:v>
                      </c:pt>
                      <c:pt idx="10858">
                        <c:v>960.30000000000007</c:v>
                      </c:pt>
                      <c:pt idx="10859">
                        <c:v>960.30000000000007</c:v>
                      </c:pt>
                      <c:pt idx="10860">
                        <c:v>960.30000000000007</c:v>
                      </c:pt>
                      <c:pt idx="10861">
                        <c:v>960.30000000000007</c:v>
                      </c:pt>
                      <c:pt idx="10862">
                        <c:v>960.30000000000007</c:v>
                      </c:pt>
                      <c:pt idx="10863">
                        <c:v>960.30000000000007</c:v>
                      </c:pt>
                      <c:pt idx="10864">
                        <c:v>960.30000000000007</c:v>
                      </c:pt>
                      <c:pt idx="10865">
                        <c:v>960.4</c:v>
                      </c:pt>
                      <c:pt idx="10866">
                        <c:v>960.4</c:v>
                      </c:pt>
                      <c:pt idx="10867">
                        <c:v>960.4</c:v>
                      </c:pt>
                      <c:pt idx="10868">
                        <c:v>960.4</c:v>
                      </c:pt>
                      <c:pt idx="10869">
                        <c:v>960.4</c:v>
                      </c:pt>
                      <c:pt idx="10870">
                        <c:v>960.4</c:v>
                      </c:pt>
                      <c:pt idx="10871">
                        <c:v>960.4</c:v>
                      </c:pt>
                      <c:pt idx="10872">
                        <c:v>960.4</c:v>
                      </c:pt>
                      <c:pt idx="10873">
                        <c:v>960.4</c:v>
                      </c:pt>
                      <c:pt idx="10874">
                        <c:v>960.50000000000011</c:v>
                      </c:pt>
                      <c:pt idx="10875">
                        <c:v>960.50000000000011</c:v>
                      </c:pt>
                      <c:pt idx="10876">
                        <c:v>960.50000000000011</c:v>
                      </c:pt>
                      <c:pt idx="10877">
                        <c:v>960.50000000000011</c:v>
                      </c:pt>
                      <c:pt idx="10878">
                        <c:v>960.50000000000011</c:v>
                      </c:pt>
                      <c:pt idx="10879">
                        <c:v>960.50000000000011</c:v>
                      </c:pt>
                      <c:pt idx="10880">
                        <c:v>960.50000000000011</c:v>
                      </c:pt>
                      <c:pt idx="10881">
                        <c:v>960.50000000000011</c:v>
                      </c:pt>
                      <c:pt idx="10882">
                        <c:v>960.50000000000011</c:v>
                      </c:pt>
                      <c:pt idx="10883">
                        <c:v>960.6</c:v>
                      </c:pt>
                      <c:pt idx="10884">
                        <c:v>960.6</c:v>
                      </c:pt>
                      <c:pt idx="10885">
                        <c:v>960.6</c:v>
                      </c:pt>
                      <c:pt idx="10886">
                        <c:v>960.6</c:v>
                      </c:pt>
                      <c:pt idx="10887">
                        <c:v>960.6</c:v>
                      </c:pt>
                      <c:pt idx="10888">
                        <c:v>960.6</c:v>
                      </c:pt>
                      <c:pt idx="10889">
                        <c:v>960.6</c:v>
                      </c:pt>
                      <c:pt idx="10890">
                        <c:v>960.6</c:v>
                      </c:pt>
                      <c:pt idx="10891">
                        <c:v>960.6</c:v>
                      </c:pt>
                      <c:pt idx="10892">
                        <c:v>960.69999999999993</c:v>
                      </c:pt>
                      <c:pt idx="10893">
                        <c:v>960.69999999999993</c:v>
                      </c:pt>
                      <c:pt idx="10894">
                        <c:v>960.69999999999993</c:v>
                      </c:pt>
                      <c:pt idx="10895">
                        <c:v>960.69999999999993</c:v>
                      </c:pt>
                      <c:pt idx="10896">
                        <c:v>960.69999999999993</c:v>
                      </c:pt>
                      <c:pt idx="10897">
                        <c:v>960.69999999999993</c:v>
                      </c:pt>
                      <c:pt idx="10898">
                        <c:v>960.69999999999993</c:v>
                      </c:pt>
                      <c:pt idx="10899">
                        <c:v>960.69999999999993</c:v>
                      </c:pt>
                      <c:pt idx="10900">
                        <c:v>960.69999999999993</c:v>
                      </c:pt>
                      <c:pt idx="10901">
                        <c:v>960.80000000000007</c:v>
                      </c:pt>
                      <c:pt idx="10902">
                        <c:v>960.80000000000007</c:v>
                      </c:pt>
                      <c:pt idx="10903">
                        <c:v>960.80000000000007</c:v>
                      </c:pt>
                      <c:pt idx="10904">
                        <c:v>960.80000000000007</c:v>
                      </c:pt>
                      <c:pt idx="10905">
                        <c:v>960.80000000000007</c:v>
                      </c:pt>
                      <c:pt idx="10906">
                        <c:v>960.80000000000007</c:v>
                      </c:pt>
                      <c:pt idx="10907">
                        <c:v>960.80000000000007</c:v>
                      </c:pt>
                      <c:pt idx="10908">
                        <c:v>960.80000000000007</c:v>
                      </c:pt>
                      <c:pt idx="10909">
                        <c:v>960.80000000000007</c:v>
                      </c:pt>
                      <c:pt idx="10910">
                        <c:v>960.9</c:v>
                      </c:pt>
                      <c:pt idx="10911">
                        <c:v>960.9</c:v>
                      </c:pt>
                      <c:pt idx="10912">
                        <c:v>960.9</c:v>
                      </c:pt>
                      <c:pt idx="10913">
                        <c:v>960.9</c:v>
                      </c:pt>
                      <c:pt idx="10914">
                        <c:v>960.9</c:v>
                      </c:pt>
                      <c:pt idx="10915">
                        <c:v>960.9</c:v>
                      </c:pt>
                      <c:pt idx="10916">
                        <c:v>960.9</c:v>
                      </c:pt>
                      <c:pt idx="10917">
                        <c:v>960.9</c:v>
                      </c:pt>
                      <c:pt idx="10918">
                        <c:v>960.9</c:v>
                      </c:pt>
                      <c:pt idx="10919">
                        <c:v>961.00000000000011</c:v>
                      </c:pt>
                      <c:pt idx="10920">
                        <c:v>961.00000000000011</c:v>
                      </c:pt>
                      <c:pt idx="10921">
                        <c:v>961.00000000000011</c:v>
                      </c:pt>
                      <c:pt idx="10922">
                        <c:v>961.00000000000011</c:v>
                      </c:pt>
                      <c:pt idx="10923">
                        <c:v>961.00000000000011</c:v>
                      </c:pt>
                      <c:pt idx="10924">
                        <c:v>961.00000000000011</c:v>
                      </c:pt>
                      <c:pt idx="10925">
                        <c:v>961.00000000000011</c:v>
                      </c:pt>
                      <c:pt idx="10926">
                        <c:v>961.00000000000011</c:v>
                      </c:pt>
                      <c:pt idx="10927">
                        <c:v>961.00000000000011</c:v>
                      </c:pt>
                      <c:pt idx="10928">
                        <c:v>961.1</c:v>
                      </c:pt>
                      <c:pt idx="10929">
                        <c:v>961.1</c:v>
                      </c:pt>
                      <c:pt idx="10930">
                        <c:v>961.1</c:v>
                      </c:pt>
                      <c:pt idx="10931">
                        <c:v>961.1</c:v>
                      </c:pt>
                      <c:pt idx="10932">
                        <c:v>961.1</c:v>
                      </c:pt>
                      <c:pt idx="10933">
                        <c:v>961.1</c:v>
                      </c:pt>
                      <c:pt idx="10934">
                        <c:v>961.1</c:v>
                      </c:pt>
                      <c:pt idx="10935">
                        <c:v>961.1</c:v>
                      </c:pt>
                      <c:pt idx="10936">
                        <c:v>961.1</c:v>
                      </c:pt>
                      <c:pt idx="10937">
                        <c:v>961.19999999999993</c:v>
                      </c:pt>
                      <c:pt idx="10938">
                        <c:v>961.19999999999993</c:v>
                      </c:pt>
                      <c:pt idx="10939">
                        <c:v>961.19999999999993</c:v>
                      </c:pt>
                      <c:pt idx="10940">
                        <c:v>961.19999999999993</c:v>
                      </c:pt>
                      <c:pt idx="10941">
                        <c:v>961.19999999999993</c:v>
                      </c:pt>
                      <c:pt idx="10942">
                        <c:v>961.19999999999993</c:v>
                      </c:pt>
                      <c:pt idx="10943">
                        <c:v>961.19999999999993</c:v>
                      </c:pt>
                      <c:pt idx="10944">
                        <c:v>961.19999999999993</c:v>
                      </c:pt>
                      <c:pt idx="10945">
                        <c:v>961.19999999999993</c:v>
                      </c:pt>
                      <c:pt idx="10946">
                        <c:v>961.30000000000007</c:v>
                      </c:pt>
                      <c:pt idx="10947">
                        <c:v>961.30000000000007</c:v>
                      </c:pt>
                      <c:pt idx="10948">
                        <c:v>961.30000000000007</c:v>
                      </c:pt>
                      <c:pt idx="10949">
                        <c:v>961.30000000000007</c:v>
                      </c:pt>
                      <c:pt idx="10950">
                        <c:v>961.30000000000007</c:v>
                      </c:pt>
                      <c:pt idx="10951">
                        <c:v>961.30000000000007</c:v>
                      </c:pt>
                      <c:pt idx="10952">
                        <c:v>961.30000000000007</c:v>
                      </c:pt>
                      <c:pt idx="10953">
                        <c:v>961.30000000000007</c:v>
                      </c:pt>
                      <c:pt idx="10954">
                        <c:v>961.30000000000007</c:v>
                      </c:pt>
                      <c:pt idx="10955">
                        <c:v>961.4</c:v>
                      </c:pt>
                      <c:pt idx="10956">
                        <c:v>961.4</c:v>
                      </c:pt>
                      <c:pt idx="10957">
                        <c:v>961.4</c:v>
                      </c:pt>
                      <c:pt idx="10958">
                        <c:v>961.4</c:v>
                      </c:pt>
                      <c:pt idx="10959">
                        <c:v>961.4</c:v>
                      </c:pt>
                      <c:pt idx="10960">
                        <c:v>961.4</c:v>
                      </c:pt>
                      <c:pt idx="10961">
                        <c:v>961.4</c:v>
                      </c:pt>
                      <c:pt idx="10962">
                        <c:v>961.4</c:v>
                      </c:pt>
                      <c:pt idx="10963">
                        <c:v>961.4</c:v>
                      </c:pt>
                      <c:pt idx="10964">
                        <c:v>961.50000000000011</c:v>
                      </c:pt>
                      <c:pt idx="10965">
                        <c:v>961.50000000000011</c:v>
                      </c:pt>
                      <c:pt idx="10966">
                        <c:v>961.50000000000011</c:v>
                      </c:pt>
                      <c:pt idx="10967">
                        <c:v>961.50000000000011</c:v>
                      </c:pt>
                      <c:pt idx="10968">
                        <c:v>961.50000000000011</c:v>
                      </c:pt>
                      <c:pt idx="10969">
                        <c:v>961.50000000000011</c:v>
                      </c:pt>
                      <c:pt idx="10970">
                        <c:v>961.50000000000011</c:v>
                      </c:pt>
                      <c:pt idx="10971">
                        <c:v>961.50000000000011</c:v>
                      </c:pt>
                      <c:pt idx="10972">
                        <c:v>961.50000000000011</c:v>
                      </c:pt>
                      <c:pt idx="10973">
                        <c:v>961.50000000000011</c:v>
                      </c:pt>
                      <c:pt idx="10974">
                        <c:v>961.6</c:v>
                      </c:pt>
                      <c:pt idx="10975">
                        <c:v>961.6</c:v>
                      </c:pt>
                      <c:pt idx="10976">
                        <c:v>961.6</c:v>
                      </c:pt>
                      <c:pt idx="10977">
                        <c:v>961.6</c:v>
                      </c:pt>
                      <c:pt idx="10978">
                        <c:v>961.6</c:v>
                      </c:pt>
                      <c:pt idx="10979">
                        <c:v>961.6</c:v>
                      </c:pt>
                      <c:pt idx="10980">
                        <c:v>961.6</c:v>
                      </c:pt>
                      <c:pt idx="10981">
                        <c:v>961.6</c:v>
                      </c:pt>
                      <c:pt idx="10982">
                        <c:v>961.6</c:v>
                      </c:pt>
                      <c:pt idx="10983">
                        <c:v>961.69999999999993</c:v>
                      </c:pt>
                      <c:pt idx="10984">
                        <c:v>961.69999999999993</c:v>
                      </c:pt>
                      <c:pt idx="10985">
                        <c:v>961.69999999999993</c:v>
                      </c:pt>
                      <c:pt idx="10986">
                        <c:v>961.69999999999993</c:v>
                      </c:pt>
                      <c:pt idx="10987">
                        <c:v>961.69999999999993</c:v>
                      </c:pt>
                      <c:pt idx="10988">
                        <c:v>961.69999999999993</c:v>
                      </c:pt>
                      <c:pt idx="10989">
                        <c:v>961.69999999999993</c:v>
                      </c:pt>
                      <c:pt idx="10990">
                        <c:v>961.69999999999993</c:v>
                      </c:pt>
                      <c:pt idx="10991">
                        <c:v>961.69999999999993</c:v>
                      </c:pt>
                      <c:pt idx="10992">
                        <c:v>961.80000000000007</c:v>
                      </c:pt>
                      <c:pt idx="10993">
                        <c:v>961.80000000000007</c:v>
                      </c:pt>
                      <c:pt idx="10994">
                        <c:v>961.80000000000007</c:v>
                      </c:pt>
                      <c:pt idx="10995">
                        <c:v>961.80000000000007</c:v>
                      </c:pt>
                      <c:pt idx="10996">
                        <c:v>961.80000000000007</c:v>
                      </c:pt>
                      <c:pt idx="10997">
                        <c:v>961.80000000000007</c:v>
                      </c:pt>
                      <c:pt idx="10998">
                        <c:v>961.80000000000007</c:v>
                      </c:pt>
                      <c:pt idx="10999">
                        <c:v>961.80000000000007</c:v>
                      </c:pt>
                      <c:pt idx="11000">
                        <c:v>961.80000000000007</c:v>
                      </c:pt>
                      <c:pt idx="11001">
                        <c:v>961.9</c:v>
                      </c:pt>
                      <c:pt idx="11002">
                        <c:v>961.9</c:v>
                      </c:pt>
                      <c:pt idx="11003">
                        <c:v>961.9</c:v>
                      </c:pt>
                      <c:pt idx="11004">
                        <c:v>961.9</c:v>
                      </c:pt>
                      <c:pt idx="11005">
                        <c:v>961.9</c:v>
                      </c:pt>
                      <c:pt idx="11006">
                        <c:v>961.9</c:v>
                      </c:pt>
                      <c:pt idx="11007">
                        <c:v>961.9</c:v>
                      </c:pt>
                      <c:pt idx="11008">
                        <c:v>961.9</c:v>
                      </c:pt>
                      <c:pt idx="11009">
                        <c:v>961.9</c:v>
                      </c:pt>
                      <c:pt idx="11010">
                        <c:v>962.00000000000011</c:v>
                      </c:pt>
                      <c:pt idx="11011">
                        <c:v>962.00000000000011</c:v>
                      </c:pt>
                      <c:pt idx="11012">
                        <c:v>962.00000000000011</c:v>
                      </c:pt>
                      <c:pt idx="11013">
                        <c:v>962.00000000000011</c:v>
                      </c:pt>
                      <c:pt idx="11014">
                        <c:v>962.00000000000011</c:v>
                      </c:pt>
                      <c:pt idx="11015">
                        <c:v>962.00000000000011</c:v>
                      </c:pt>
                      <c:pt idx="11016">
                        <c:v>962.00000000000011</c:v>
                      </c:pt>
                      <c:pt idx="11017">
                        <c:v>962.00000000000011</c:v>
                      </c:pt>
                      <c:pt idx="11018">
                        <c:v>962.00000000000011</c:v>
                      </c:pt>
                      <c:pt idx="11019">
                        <c:v>962.1</c:v>
                      </c:pt>
                      <c:pt idx="11020">
                        <c:v>962.1</c:v>
                      </c:pt>
                      <c:pt idx="11021">
                        <c:v>962.1</c:v>
                      </c:pt>
                      <c:pt idx="11022">
                        <c:v>962.1</c:v>
                      </c:pt>
                      <c:pt idx="11023">
                        <c:v>962.1</c:v>
                      </c:pt>
                      <c:pt idx="11024">
                        <c:v>962.1</c:v>
                      </c:pt>
                      <c:pt idx="11025">
                        <c:v>962.1</c:v>
                      </c:pt>
                      <c:pt idx="11026">
                        <c:v>962.1</c:v>
                      </c:pt>
                      <c:pt idx="11027">
                        <c:v>962.1</c:v>
                      </c:pt>
                      <c:pt idx="11028">
                        <c:v>962.19999999999993</c:v>
                      </c:pt>
                      <c:pt idx="11029">
                        <c:v>962.19999999999993</c:v>
                      </c:pt>
                      <c:pt idx="11030">
                        <c:v>962.19999999999993</c:v>
                      </c:pt>
                      <c:pt idx="11031">
                        <c:v>962.19999999999993</c:v>
                      </c:pt>
                      <c:pt idx="11032">
                        <c:v>962.19999999999993</c:v>
                      </c:pt>
                      <c:pt idx="11033">
                        <c:v>962.19999999999993</c:v>
                      </c:pt>
                      <c:pt idx="11034">
                        <c:v>962.19999999999993</c:v>
                      </c:pt>
                      <c:pt idx="11035">
                        <c:v>962.19999999999993</c:v>
                      </c:pt>
                      <c:pt idx="11036">
                        <c:v>962.19999999999993</c:v>
                      </c:pt>
                      <c:pt idx="11037">
                        <c:v>962.30000000000007</c:v>
                      </c:pt>
                      <c:pt idx="11038">
                        <c:v>962.30000000000007</c:v>
                      </c:pt>
                      <c:pt idx="11039">
                        <c:v>962.30000000000007</c:v>
                      </c:pt>
                      <c:pt idx="11040">
                        <c:v>962.30000000000007</c:v>
                      </c:pt>
                      <c:pt idx="11041">
                        <c:v>962.30000000000007</c:v>
                      </c:pt>
                      <c:pt idx="11042">
                        <c:v>962.30000000000007</c:v>
                      </c:pt>
                      <c:pt idx="11043">
                        <c:v>962.30000000000007</c:v>
                      </c:pt>
                      <c:pt idx="11044">
                        <c:v>962.30000000000007</c:v>
                      </c:pt>
                      <c:pt idx="11045">
                        <c:v>962.30000000000007</c:v>
                      </c:pt>
                      <c:pt idx="11046">
                        <c:v>962.4</c:v>
                      </c:pt>
                      <c:pt idx="11047">
                        <c:v>962.4</c:v>
                      </c:pt>
                      <c:pt idx="11048">
                        <c:v>962.4</c:v>
                      </c:pt>
                      <c:pt idx="11049">
                        <c:v>962.4</c:v>
                      </c:pt>
                      <c:pt idx="11050">
                        <c:v>962.4</c:v>
                      </c:pt>
                      <c:pt idx="11051">
                        <c:v>962.4</c:v>
                      </c:pt>
                      <c:pt idx="11052">
                        <c:v>962.4</c:v>
                      </c:pt>
                      <c:pt idx="11053">
                        <c:v>962.4</c:v>
                      </c:pt>
                      <c:pt idx="11054">
                        <c:v>962.4</c:v>
                      </c:pt>
                      <c:pt idx="11055">
                        <c:v>962.50000000000011</c:v>
                      </c:pt>
                      <c:pt idx="11056">
                        <c:v>962.50000000000011</c:v>
                      </c:pt>
                      <c:pt idx="11057">
                        <c:v>962.50000000000011</c:v>
                      </c:pt>
                      <c:pt idx="11058">
                        <c:v>962.50000000000011</c:v>
                      </c:pt>
                      <c:pt idx="11059">
                        <c:v>962.50000000000011</c:v>
                      </c:pt>
                      <c:pt idx="11060">
                        <c:v>962.50000000000011</c:v>
                      </c:pt>
                      <c:pt idx="11061">
                        <c:v>962.50000000000011</c:v>
                      </c:pt>
                      <c:pt idx="11062">
                        <c:v>962.50000000000011</c:v>
                      </c:pt>
                      <c:pt idx="11063">
                        <c:v>962.50000000000011</c:v>
                      </c:pt>
                      <c:pt idx="11064">
                        <c:v>962.6</c:v>
                      </c:pt>
                      <c:pt idx="11065">
                        <c:v>962.6</c:v>
                      </c:pt>
                      <c:pt idx="11066">
                        <c:v>962.6</c:v>
                      </c:pt>
                      <c:pt idx="11067">
                        <c:v>962.6</c:v>
                      </c:pt>
                      <c:pt idx="11068">
                        <c:v>962.6</c:v>
                      </c:pt>
                      <c:pt idx="11069">
                        <c:v>962.6</c:v>
                      </c:pt>
                      <c:pt idx="11070">
                        <c:v>962.6</c:v>
                      </c:pt>
                      <c:pt idx="11071">
                        <c:v>962.6</c:v>
                      </c:pt>
                      <c:pt idx="11072">
                        <c:v>962.6</c:v>
                      </c:pt>
                      <c:pt idx="11073">
                        <c:v>962.69999999999993</c:v>
                      </c:pt>
                      <c:pt idx="11074">
                        <c:v>962.69999999999993</c:v>
                      </c:pt>
                      <c:pt idx="11075">
                        <c:v>962.69999999999993</c:v>
                      </c:pt>
                      <c:pt idx="11076">
                        <c:v>962.69999999999993</c:v>
                      </c:pt>
                      <c:pt idx="11077">
                        <c:v>962.69999999999993</c:v>
                      </c:pt>
                      <c:pt idx="11078">
                        <c:v>962.69999999999993</c:v>
                      </c:pt>
                      <c:pt idx="11079">
                        <c:v>962.69999999999993</c:v>
                      </c:pt>
                      <c:pt idx="11080">
                        <c:v>962.69999999999993</c:v>
                      </c:pt>
                      <c:pt idx="11081">
                        <c:v>962.69999999999993</c:v>
                      </c:pt>
                      <c:pt idx="11082">
                        <c:v>962.80000000000007</c:v>
                      </c:pt>
                      <c:pt idx="11083">
                        <c:v>962.80000000000007</c:v>
                      </c:pt>
                      <c:pt idx="11084">
                        <c:v>962.80000000000007</c:v>
                      </c:pt>
                      <c:pt idx="11085">
                        <c:v>962.80000000000007</c:v>
                      </c:pt>
                      <c:pt idx="11086">
                        <c:v>962.80000000000007</c:v>
                      </c:pt>
                      <c:pt idx="11087">
                        <c:v>962.80000000000007</c:v>
                      </c:pt>
                      <c:pt idx="11088">
                        <c:v>962.80000000000007</c:v>
                      </c:pt>
                      <c:pt idx="11089">
                        <c:v>962.80000000000007</c:v>
                      </c:pt>
                      <c:pt idx="11090">
                        <c:v>962.80000000000007</c:v>
                      </c:pt>
                      <c:pt idx="11091">
                        <c:v>962.9</c:v>
                      </c:pt>
                      <c:pt idx="11092">
                        <c:v>962.9</c:v>
                      </c:pt>
                      <c:pt idx="11093">
                        <c:v>962.9</c:v>
                      </c:pt>
                      <c:pt idx="11094">
                        <c:v>962.9</c:v>
                      </c:pt>
                      <c:pt idx="11095">
                        <c:v>962.9</c:v>
                      </c:pt>
                      <c:pt idx="11096">
                        <c:v>962.9</c:v>
                      </c:pt>
                      <c:pt idx="11097">
                        <c:v>962.9</c:v>
                      </c:pt>
                      <c:pt idx="11098">
                        <c:v>962.9</c:v>
                      </c:pt>
                      <c:pt idx="11099">
                        <c:v>962.9</c:v>
                      </c:pt>
                      <c:pt idx="11100">
                        <c:v>963.00000000000011</c:v>
                      </c:pt>
                      <c:pt idx="11101">
                        <c:v>963.00000000000011</c:v>
                      </c:pt>
                      <c:pt idx="11102">
                        <c:v>963.00000000000011</c:v>
                      </c:pt>
                      <c:pt idx="11103">
                        <c:v>963.00000000000011</c:v>
                      </c:pt>
                      <c:pt idx="11104">
                        <c:v>963.00000000000011</c:v>
                      </c:pt>
                      <c:pt idx="11105">
                        <c:v>963.00000000000011</c:v>
                      </c:pt>
                      <c:pt idx="11106">
                        <c:v>963.00000000000011</c:v>
                      </c:pt>
                      <c:pt idx="11107">
                        <c:v>963.00000000000011</c:v>
                      </c:pt>
                      <c:pt idx="11108">
                        <c:v>963.00000000000011</c:v>
                      </c:pt>
                      <c:pt idx="11109">
                        <c:v>963.1</c:v>
                      </c:pt>
                      <c:pt idx="11110">
                        <c:v>963.1</c:v>
                      </c:pt>
                      <c:pt idx="11111">
                        <c:v>963.1</c:v>
                      </c:pt>
                      <c:pt idx="11112">
                        <c:v>963.1</c:v>
                      </c:pt>
                      <c:pt idx="11113">
                        <c:v>963.1</c:v>
                      </c:pt>
                      <c:pt idx="11114">
                        <c:v>963.1</c:v>
                      </c:pt>
                      <c:pt idx="11115">
                        <c:v>963.1</c:v>
                      </c:pt>
                      <c:pt idx="11116">
                        <c:v>963.1</c:v>
                      </c:pt>
                      <c:pt idx="11117">
                        <c:v>963.1</c:v>
                      </c:pt>
                      <c:pt idx="11118">
                        <c:v>963.19999999999993</c:v>
                      </c:pt>
                      <c:pt idx="11119">
                        <c:v>963.19999999999993</c:v>
                      </c:pt>
                      <c:pt idx="11120">
                        <c:v>963.19999999999993</c:v>
                      </c:pt>
                      <c:pt idx="11121">
                        <c:v>963.19999999999993</c:v>
                      </c:pt>
                      <c:pt idx="11122">
                        <c:v>963.19999999999993</c:v>
                      </c:pt>
                      <c:pt idx="11123">
                        <c:v>963.19999999999993</c:v>
                      </c:pt>
                      <c:pt idx="11124">
                        <c:v>963.19999999999993</c:v>
                      </c:pt>
                      <c:pt idx="11125">
                        <c:v>963.19999999999993</c:v>
                      </c:pt>
                      <c:pt idx="11126">
                        <c:v>963.19999999999993</c:v>
                      </c:pt>
                      <c:pt idx="11127">
                        <c:v>963.30000000000007</c:v>
                      </c:pt>
                      <c:pt idx="11128">
                        <c:v>963.30000000000007</c:v>
                      </c:pt>
                      <c:pt idx="11129">
                        <c:v>963.30000000000007</c:v>
                      </c:pt>
                      <c:pt idx="11130">
                        <c:v>963.30000000000007</c:v>
                      </c:pt>
                      <c:pt idx="11131">
                        <c:v>963.30000000000007</c:v>
                      </c:pt>
                      <c:pt idx="11132">
                        <c:v>963.30000000000007</c:v>
                      </c:pt>
                      <c:pt idx="11133">
                        <c:v>963.30000000000007</c:v>
                      </c:pt>
                      <c:pt idx="11134">
                        <c:v>963.30000000000007</c:v>
                      </c:pt>
                      <c:pt idx="11135">
                        <c:v>963.30000000000007</c:v>
                      </c:pt>
                      <c:pt idx="11136">
                        <c:v>963.4</c:v>
                      </c:pt>
                      <c:pt idx="11137">
                        <c:v>963.4</c:v>
                      </c:pt>
                      <c:pt idx="11138">
                        <c:v>963.4</c:v>
                      </c:pt>
                      <c:pt idx="11139">
                        <c:v>963.4</c:v>
                      </c:pt>
                      <c:pt idx="11140">
                        <c:v>963.4</c:v>
                      </c:pt>
                      <c:pt idx="11141">
                        <c:v>963.4</c:v>
                      </c:pt>
                      <c:pt idx="11142">
                        <c:v>963.4</c:v>
                      </c:pt>
                      <c:pt idx="11143">
                        <c:v>963.4</c:v>
                      </c:pt>
                      <c:pt idx="11144">
                        <c:v>963.4</c:v>
                      </c:pt>
                      <c:pt idx="11145">
                        <c:v>963.50000000000011</c:v>
                      </c:pt>
                      <c:pt idx="11146">
                        <c:v>963.50000000000011</c:v>
                      </c:pt>
                      <c:pt idx="11147">
                        <c:v>963.50000000000011</c:v>
                      </c:pt>
                      <c:pt idx="11148">
                        <c:v>963.50000000000011</c:v>
                      </c:pt>
                      <c:pt idx="11149">
                        <c:v>963.50000000000011</c:v>
                      </c:pt>
                      <c:pt idx="11150">
                        <c:v>963.50000000000011</c:v>
                      </c:pt>
                      <c:pt idx="11151">
                        <c:v>963.50000000000011</c:v>
                      </c:pt>
                      <c:pt idx="11152">
                        <c:v>963.50000000000011</c:v>
                      </c:pt>
                      <c:pt idx="11153">
                        <c:v>963.50000000000011</c:v>
                      </c:pt>
                      <c:pt idx="11154">
                        <c:v>963.6</c:v>
                      </c:pt>
                      <c:pt idx="11155">
                        <c:v>963.6</c:v>
                      </c:pt>
                      <c:pt idx="11156">
                        <c:v>963.6</c:v>
                      </c:pt>
                      <c:pt idx="11157">
                        <c:v>963.6</c:v>
                      </c:pt>
                      <c:pt idx="11158">
                        <c:v>963.6</c:v>
                      </c:pt>
                      <c:pt idx="11159">
                        <c:v>963.6</c:v>
                      </c:pt>
                      <c:pt idx="11160">
                        <c:v>963.6</c:v>
                      </c:pt>
                      <c:pt idx="11161">
                        <c:v>963.6</c:v>
                      </c:pt>
                      <c:pt idx="11162">
                        <c:v>963.6</c:v>
                      </c:pt>
                      <c:pt idx="11163">
                        <c:v>963.69999999999993</c:v>
                      </c:pt>
                      <c:pt idx="11164">
                        <c:v>963.69999999999993</c:v>
                      </c:pt>
                      <c:pt idx="11165">
                        <c:v>963.69999999999993</c:v>
                      </c:pt>
                      <c:pt idx="11166">
                        <c:v>963.69999999999993</c:v>
                      </c:pt>
                      <c:pt idx="11167">
                        <c:v>963.69999999999993</c:v>
                      </c:pt>
                      <c:pt idx="11168">
                        <c:v>963.69999999999993</c:v>
                      </c:pt>
                      <c:pt idx="11169">
                        <c:v>963.69999999999993</c:v>
                      </c:pt>
                      <c:pt idx="11170">
                        <c:v>963.69999999999993</c:v>
                      </c:pt>
                      <c:pt idx="11171">
                        <c:v>963.69999999999993</c:v>
                      </c:pt>
                      <c:pt idx="11172">
                        <c:v>963.80000000000007</c:v>
                      </c:pt>
                      <c:pt idx="11173">
                        <c:v>963.80000000000007</c:v>
                      </c:pt>
                      <c:pt idx="11174">
                        <c:v>963.80000000000007</c:v>
                      </c:pt>
                      <c:pt idx="11175">
                        <c:v>963.80000000000007</c:v>
                      </c:pt>
                      <c:pt idx="11176">
                        <c:v>963.80000000000007</c:v>
                      </c:pt>
                      <c:pt idx="11177">
                        <c:v>963.80000000000007</c:v>
                      </c:pt>
                      <c:pt idx="11178">
                        <c:v>963.80000000000007</c:v>
                      </c:pt>
                      <c:pt idx="11179">
                        <c:v>963.80000000000007</c:v>
                      </c:pt>
                      <c:pt idx="11180">
                        <c:v>963.80000000000007</c:v>
                      </c:pt>
                      <c:pt idx="11181">
                        <c:v>963.9</c:v>
                      </c:pt>
                      <c:pt idx="11182">
                        <c:v>963.9</c:v>
                      </c:pt>
                      <c:pt idx="11183">
                        <c:v>963.9</c:v>
                      </c:pt>
                      <c:pt idx="11184">
                        <c:v>963.9</c:v>
                      </c:pt>
                      <c:pt idx="11185">
                        <c:v>963.9</c:v>
                      </c:pt>
                      <c:pt idx="11186">
                        <c:v>963.9</c:v>
                      </c:pt>
                      <c:pt idx="11187">
                        <c:v>963.9</c:v>
                      </c:pt>
                      <c:pt idx="11188">
                        <c:v>963.9</c:v>
                      </c:pt>
                      <c:pt idx="11189">
                        <c:v>963.9</c:v>
                      </c:pt>
                      <c:pt idx="11190">
                        <c:v>964.00000000000011</c:v>
                      </c:pt>
                      <c:pt idx="11191">
                        <c:v>964.00000000000011</c:v>
                      </c:pt>
                      <c:pt idx="11192">
                        <c:v>964.00000000000011</c:v>
                      </c:pt>
                      <c:pt idx="11193">
                        <c:v>964.00000000000011</c:v>
                      </c:pt>
                      <c:pt idx="11194">
                        <c:v>964.00000000000011</c:v>
                      </c:pt>
                      <c:pt idx="11195">
                        <c:v>964.00000000000011</c:v>
                      </c:pt>
                      <c:pt idx="11196">
                        <c:v>964.00000000000011</c:v>
                      </c:pt>
                      <c:pt idx="11197">
                        <c:v>964.00000000000011</c:v>
                      </c:pt>
                      <c:pt idx="11198">
                        <c:v>964.00000000000011</c:v>
                      </c:pt>
                      <c:pt idx="11199">
                        <c:v>964.1</c:v>
                      </c:pt>
                      <c:pt idx="11200">
                        <c:v>964.1</c:v>
                      </c:pt>
                      <c:pt idx="11201">
                        <c:v>964.1</c:v>
                      </c:pt>
                      <c:pt idx="11202">
                        <c:v>964.1</c:v>
                      </c:pt>
                      <c:pt idx="11203">
                        <c:v>964.1</c:v>
                      </c:pt>
                      <c:pt idx="11204">
                        <c:v>964.1</c:v>
                      </c:pt>
                      <c:pt idx="11205">
                        <c:v>964.1</c:v>
                      </c:pt>
                      <c:pt idx="11206">
                        <c:v>964.1</c:v>
                      </c:pt>
                      <c:pt idx="11207">
                        <c:v>964.1</c:v>
                      </c:pt>
                      <c:pt idx="11208">
                        <c:v>964.19999999999993</c:v>
                      </c:pt>
                      <c:pt idx="11209">
                        <c:v>964.19999999999993</c:v>
                      </c:pt>
                      <c:pt idx="11210">
                        <c:v>964.19999999999993</c:v>
                      </c:pt>
                      <c:pt idx="11211">
                        <c:v>964.19999999999993</c:v>
                      </c:pt>
                      <c:pt idx="11212">
                        <c:v>964.19999999999993</c:v>
                      </c:pt>
                      <c:pt idx="11213">
                        <c:v>964.19999999999993</c:v>
                      </c:pt>
                      <c:pt idx="11214">
                        <c:v>964.19999999999993</c:v>
                      </c:pt>
                      <c:pt idx="11215">
                        <c:v>964.19999999999993</c:v>
                      </c:pt>
                      <c:pt idx="11216">
                        <c:v>964.19999999999993</c:v>
                      </c:pt>
                      <c:pt idx="11217">
                        <c:v>964.30000000000007</c:v>
                      </c:pt>
                      <c:pt idx="11218">
                        <c:v>964.30000000000007</c:v>
                      </c:pt>
                      <c:pt idx="11219">
                        <c:v>964.30000000000007</c:v>
                      </c:pt>
                      <c:pt idx="11220">
                        <c:v>964.30000000000007</c:v>
                      </c:pt>
                      <c:pt idx="11221">
                        <c:v>964.30000000000007</c:v>
                      </c:pt>
                      <c:pt idx="11222">
                        <c:v>964.30000000000007</c:v>
                      </c:pt>
                      <c:pt idx="11223">
                        <c:v>964.30000000000007</c:v>
                      </c:pt>
                      <c:pt idx="11224">
                        <c:v>964.30000000000007</c:v>
                      </c:pt>
                      <c:pt idx="11225">
                        <c:v>964.30000000000007</c:v>
                      </c:pt>
                      <c:pt idx="11226">
                        <c:v>964.4</c:v>
                      </c:pt>
                      <c:pt idx="11227">
                        <c:v>964.4</c:v>
                      </c:pt>
                      <c:pt idx="11228">
                        <c:v>964.4</c:v>
                      </c:pt>
                      <c:pt idx="11229">
                        <c:v>964.4</c:v>
                      </c:pt>
                      <c:pt idx="11230">
                        <c:v>964.4</c:v>
                      </c:pt>
                      <c:pt idx="11231">
                        <c:v>964.4</c:v>
                      </c:pt>
                      <c:pt idx="11232">
                        <c:v>964.4</c:v>
                      </c:pt>
                      <c:pt idx="11233">
                        <c:v>964.4</c:v>
                      </c:pt>
                      <c:pt idx="11234">
                        <c:v>964.4</c:v>
                      </c:pt>
                      <c:pt idx="11235">
                        <c:v>964.50000000000011</c:v>
                      </c:pt>
                      <c:pt idx="11236">
                        <c:v>964.50000000000011</c:v>
                      </c:pt>
                      <c:pt idx="11237">
                        <c:v>964.50000000000011</c:v>
                      </c:pt>
                      <c:pt idx="11238">
                        <c:v>964.50000000000011</c:v>
                      </c:pt>
                      <c:pt idx="11239">
                        <c:v>964.50000000000011</c:v>
                      </c:pt>
                      <c:pt idx="11240">
                        <c:v>964.50000000000011</c:v>
                      </c:pt>
                      <c:pt idx="11241">
                        <c:v>964.50000000000011</c:v>
                      </c:pt>
                      <c:pt idx="11242">
                        <c:v>964.50000000000011</c:v>
                      </c:pt>
                      <c:pt idx="11243">
                        <c:v>964.50000000000011</c:v>
                      </c:pt>
                      <c:pt idx="11244">
                        <c:v>964.50000000000011</c:v>
                      </c:pt>
                      <c:pt idx="11245">
                        <c:v>964.6</c:v>
                      </c:pt>
                      <c:pt idx="11246">
                        <c:v>964.6</c:v>
                      </c:pt>
                      <c:pt idx="11247">
                        <c:v>964.6</c:v>
                      </c:pt>
                      <c:pt idx="11248">
                        <c:v>964.6</c:v>
                      </c:pt>
                      <c:pt idx="11249">
                        <c:v>964.6</c:v>
                      </c:pt>
                      <c:pt idx="11250">
                        <c:v>964.6</c:v>
                      </c:pt>
                      <c:pt idx="11251">
                        <c:v>964.6</c:v>
                      </c:pt>
                      <c:pt idx="11252">
                        <c:v>964.6</c:v>
                      </c:pt>
                      <c:pt idx="11253">
                        <c:v>964.6</c:v>
                      </c:pt>
                      <c:pt idx="11254">
                        <c:v>964.69999999999993</c:v>
                      </c:pt>
                      <c:pt idx="11255">
                        <c:v>964.69999999999993</c:v>
                      </c:pt>
                      <c:pt idx="11256">
                        <c:v>964.69999999999993</c:v>
                      </c:pt>
                      <c:pt idx="11257">
                        <c:v>964.69999999999993</c:v>
                      </c:pt>
                      <c:pt idx="11258">
                        <c:v>964.69999999999993</c:v>
                      </c:pt>
                      <c:pt idx="11259">
                        <c:v>964.69999999999993</c:v>
                      </c:pt>
                      <c:pt idx="11260">
                        <c:v>964.69999999999993</c:v>
                      </c:pt>
                      <c:pt idx="11261">
                        <c:v>964.69999999999993</c:v>
                      </c:pt>
                      <c:pt idx="11262">
                        <c:v>964.69999999999993</c:v>
                      </c:pt>
                      <c:pt idx="11263">
                        <c:v>964.80000000000007</c:v>
                      </c:pt>
                      <c:pt idx="11264">
                        <c:v>964.80000000000007</c:v>
                      </c:pt>
                      <c:pt idx="11265">
                        <c:v>964.80000000000007</c:v>
                      </c:pt>
                      <c:pt idx="11266">
                        <c:v>964.80000000000007</c:v>
                      </c:pt>
                      <c:pt idx="11267">
                        <c:v>964.80000000000007</c:v>
                      </c:pt>
                      <c:pt idx="11268">
                        <c:v>964.80000000000007</c:v>
                      </c:pt>
                      <c:pt idx="11269">
                        <c:v>964.80000000000007</c:v>
                      </c:pt>
                      <c:pt idx="11270">
                        <c:v>964.80000000000007</c:v>
                      </c:pt>
                      <c:pt idx="11271">
                        <c:v>964.80000000000007</c:v>
                      </c:pt>
                      <c:pt idx="11272">
                        <c:v>964.9</c:v>
                      </c:pt>
                      <c:pt idx="11273">
                        <c:v>964.9</c:v>
                      </c:pt>
                      <c:pt idx="11274">
                        <c:v>964.9</c:v>
                      </c:pt>
                      <c:pt idx="11275">
                        <c:v>964.9</c:v>
                      </c:pt>
                      <c:pt idx="11276">
                        <c:v>964.9</c:v>
                      </c:pt>
                      <c:pt idx="11277">
                        <c:v>964.9</c:v>
                      </c:pt>
                      <c:pt idx="11278">
                        <c:v>964.9</c:v>
                      </c:pt>
                      <c:pt idx="11279">
                        <c:v>964.9</c:v>
                      </c:pt>
                      <c:pt idx="11280">
                        <c:v>964.9</c:v>
                      </c:pt>
                      <c:pt idx="11281">
                        <c:v>965.00000000000011</c:v>
                      </c:pt>
                      <c:pt idx="11282">
                        <c:v>965.00000000000011</c:v>
                      </c:pt>
                      <c:pt idx="11283">
                        <c:v>965.00000000000011</c:v>
                      </c:pt>
                      <c:pt idx="11284">
                        <c:v>965.00000000000011</c:v>
                      </c:pt>
                      <c:pt idx="11285">
                        <c:v>965.00000000000011</c:v>
                      </c:pt>
                      <c:pt idx="11286">
                        <c:v>965.00000000000011</c:v>
                      </c:pt>
                      <c:pt idx="11287">
                        <c:v>965.00000000000011</c:v>
                      </c:pt>
                      <c:pt idx="11288">
                        <c:v>965.00000000000011</c:v>
                      </c:pt>
                      <c:pt idx="11289">
                        <c:v>965.00000000000011</c:v>
                      </c:pt>
                      <c:pt idx="11290">
                        <c:v>965.1</c:v>
                      </c:pt>
                      <c:pt idx="11291">
                        <c:v>965.1</c:v>
                      </c:pt>
                      <c:pt idx="11292">
                        <c:v>965.1</c:v>
                      </c:pt>
                      <c:pt idx="11293">
                        <c:v>965.1</c:v>
                      </c:pt>
                      <c:pt idx="11294">
                        <c:v>965.1</c:v>
                      </c:pt>
                      <c:pt idx="11295">
                        <c:v>965.1</c:v>
                      </c:pt>
                      <c:pt idx="11296">
                        <c:v>965.1</c:v>
                      </c:pt>
                      <c:pt idx="11297">
                        <c:v>965.1</c:v>
                      </c:pt>
                      <c:pt idx="11298">
                        <c:v>965.1</c:v>
                      </c:pt>
                      <c:pt idx="11299">
                        <c:v>965.19999999999993</c:v>
                      </c:pt>
                      <c:pt idx="11300">
                        <c:v>965.19999999999993</c:v>
                      </c:pt>
                      <c:pt idx="11301">
                        <c:v>965.19999999999993</c:v>
                      </c:pt>
                      <c:pt idx="11302">
                        <c:v>965.19999999999993</c:v>
                      </c:pt>
                      <c:pt idx="11303">
                        <c:v>965.19999999999993</c:v>
                      </c:pt>
                      <c:pt idx="11304">
                        <c:v>965.19999999999993</c:v>
                      </c:pt>
                      <c:pt idx="11305">
                        <c:v>965.19999999999993</c:v>
                      </c:pt>
                      <c:pt idx="11306">
                        <c:v>965.19999999999993</c:v>
                      </c:pt>
                      <c:pt idx="11307">
                        <c:v>965.19999999999993</c:v>
                      </c:pt>
                      <c:pt idx="11308">
                        <c:v>965.30000000000007</c:v>
                      </c:pt>
                      <c:pt idx="11309">
                        <c:v>965.30000000000007</c:v>
                      </c:pt>
                      <c:pt idx="11310">
                        <c:v>965.30000000000007</c:v>
                      </c:pt>
                      <c:pt idx="11311">
                        <c:v>965.30000000000007</c:v>
                      </c:pt>
                      <c:pt idx="11312">
                        <c:v>965.30000000000007</c:v>
                      </c:pt>
                      <c:pt idx="11313">
                        <c:v>965.30000000000007</c:v>
                      </c:pt>
                      <c:pt idx="11314">
                        <c:v>965.30000000000007</c:v>
                      </c:pt>
                      <c:pt idx="11315">
                        <c:v>965.30000000000007</c:v>
                      </c:pt>
                      <c:pt idx="11316">
                        <c:v>965.30000000000007</c:v>
                      </c:pt>
                      <c:pt idx="11317">
                        <c:v>965.4</c:v>
                      </c:pt>
                      <c:pt idx="11318">
                        <c:v>965.4</c:v>
                      </c:pt>
                      <c:pt idx="11319">
                        <c:v>965.4</c:v>
                      </c:pt>
                      <c:pt idx="11320">
                        <c:v>965.4</c:v>
                      </c:pt>
                      <c:pt idx="11321">
                        <c:v>965.4</c:v>
                      </c:pt>
                      <c:pt idx="11322">
                        <c:v>965.4</c:v>
                      </c:pt>
                      <c:pt idx="11323">
                        <c:v>965.4</c:v>
                      </c:pt>
                      <c:pt idx="11324">
                        <c:v>965.4</c:v>
                      </c:pt>
                      <c:pt idx="11325">
                        <c:v>965.4</c:v>
                      </c:pt>
                      <c:pt idx="11326">
                        <c:v>965.50000000000011</c:v>
                      </c:pt>
                      <c:pt idx="11327">
                        <c:v>965.50000000000011</c:v>
                      </c:pt>
                      <c:pt idx="11328">
                        <c:v>965.50000000000011</c:v>
                      </c:pt>
                      <c:pt idx="11329">
                        <c:v>965.50000000000011</c:v>
                      </c:pt>
                      <c:pt idx="11330">
                        <c:v>965.50000000000011</c:v>
                      </c:pt>
                      <c:pt idx="11331">
                        <c:v>965.50000000000011</c:v>
                      </c:pt>
                      <c:pt idx="11332">
                        <c:v>965.50000000000011</c:v>
                      </c:pt>
                      <c:pt idx="11333">
                        <c:v>965.50000000000011</c:v>
                      </c:pt>
                      <c:pt idx="11334">
                        <c:v>965.50000000000011</c:v>
                      </c:pt>
                      <c:pt idx="11335">
                        <c:v>965.6</c:v>
                      </c:pt>
                      <c:pt idx="11336">
                        <c:v>965.6</c:v>
                      </c:pt>
                      <c:pt idx="11337">
                        <c:v>965.6</c:v>
                      </c:pt>
                      <c:pt idx="11338">
                        <c:v>965.6</c:v>
                      </c:pt>
                      <c:pt idx="11339">
                        <c:v>965.6</c:v>
                      </c:pt>
                      <c:pt idx="11340">
                        <c:v>965.6</c:v>
                      </c:pt>
                      <c:pt idx="11341">
                        <c:v>965.6</c:v>
                      </c:pt>
                      <c:pt idx="11342">
                        <c:v>965.6</c:v>
                      </c:pt>
                      <c:pt idx="11343">
                        <c:v>965.6</c:v>
                      </c:pt>
                      <c:pt idx="11344">
                        <c:v>965.69999999999993</c:v>
                      </c:pt>
                      <c:pt idx="11345">
                        <c:v>965.69999999999993</c:v>
                      </c:pt>
                      <c:pt idx="11346">
                        <c:v>965.69999999999993</c:v>
                      </c:pt>
                      <c:pt idx="11347">
                        <c:v>965.69999999999993</c:v>
                      </c:pt>
                      <c:pt idx="11348">
                        <c:v>965.69999999999993</c:v>
                      </c:pt>
                      <c:pt idx="11349">
                        <c:v>965.69999999999993</c:v>
                      </c:pt>
                      <c:pt idx="11350">
                        <c:v>965.69999999999993</c:v>
                      </c:pt>
                      <c:pt idx="11351">
                        <c:v>965.69999999999993</c:v>
                      </c:pt>
                      <c:pt idx="11352">
                        <c:v>965.69999999999993</c:v>
                      </c:pt>
                      <c:pt idx="11353">
                        <c:v>965.80000000000007</c:v>
                      </c:pt>
                      <c:pt idx="11354">
                        <c:v>965.80000000000007</c:v>
                      </c:pt>
                      <c:pt idx="11355">
                        <c:v>965.80000000000007</c:v>
                      </c:pt>
                      <c:pt idx="11356">
                        <c:v>965.80000000000007</c:v>
                      </c:pt>
                      <c:pt idx="11357">
                        <c:v>965.80000000000007</c:v>
                      </c:pt>
                      <c:pt idx="11358">
                        <c:v>965.80000000000007</c:v>
                      </c:pt>
                      <c:pt idx="11359">
                        <c:v>965.80000000000007</c:v>
                      </c:pt>
                      <c:pt idx="11360">
                        <c:v>965.80000000000007</c:v>
                      </c:pt>
                      <c:pt idx="11361">
                        <c:v>965.80000000000007</c:v>
                      </c:pt>
                      <c:pt idx="11362">
                        <c:v>965.9</c:v>
                      </c:pt>
                      <c:pt idx="11363">
                        <c:v>965.9</c:v>
                      </c:pt>
                      <c:pt idx="11364">
                        <c:v>965.9</c:v>
                      </c:pt>
                      <c:pt idx="11365">
                        <c:v>965.9</c:v>
                      </c:pt>
                      <c:pt idx="11366">
                        <c:v>965.9</c:v>
                      </c:pt>
                      <c:pt idx="11367">
                        <c:v>965.9</c:v>
                      </c:pt>
                      <c:pt idx="11368">
                        <c:v>965.9</c:v>
                      </c:pt>
                      <c:pt idx="11369">
                        <c:v>965.9</c:v>
                      </c:pt>
                      <c:pt idx="11370">
                        <c:v>965.9</c:v>
                      </c:pt>
                      <c:pt idx="11371">
                        <c:v>966.00000000000011</c:v>
                      </c:pt>
                      <c:pt idx="11372">
                        <c:v>966.00000000000011</c:v>
                      </c:pt>
                      <c:pt idx="11373">
                        <c:v>966.00000000000011</c:v>
                      </c:pt>
                      <c:pt idx="11374">
                        <c:v>966.00000000000011</c:v>
                      </c:pt>
                      <c:pt idx="11375">
                        <c:v>966.00000000000011</c:v>
                      </c:pt>
                      <c:pt idx="11376">
                        <c:v>966.00000000000011</c:v>
                      </c:pt>
                      <c:pt idx="11377">
                        <c:v>966.00000000000011</c:v>
                      </c:pt>
                      <c:pt idx="11378">
                        <c:v>966.00000000000011</c:v>
                      </c:pt>
                      <c:pt idx="11379">
                        <c:v>966.00000000000011</c:v>
                      </c:pt>
                      <c:pt idx="11380">
                        <c:v>966.1</c:v>
                      </c:pt>
                      <c:pt idx="11381">
                        <c:v>966.1</c:v>
                      </c:pt>
                      <c:pt idx="11382">
                        <c:v>966.1</c:v>
                      </c:pt>
                      <c:pt idx="11383">
                        <c:v>966.1</c:v>
                      </c:pt>
                      <c:pt idx="11384">
                        <c:v>966.1</c:v>
                      </c:pt>
                      <c:pt idx="11385">
                        <c:v>966.1</c:v>
                      </c:pt>
                      <c:pt idx="11386">
                        <c:v>966.1</c:v>
                      </c:pt>
                      <c:pt idx="11387">
                        <c:v>966.1</c:v>
                      </c:pt>
                      <c:pt idx="11388">
                        <c:v>966.1</c:v>
                      </c:pt>
                      <c:pt idx="11389">
                        <c:v>966.19999999999993</c:v>
                      </c:pt>
                      <c:pt idx="11390">
                        <c:v>966.19999999999993</c:v>
                      </c:pt>
                      <c:pt idx="11391">
                        <c:v>966.19999999999993</c:v>
                      </c:pt>
                      <c:pt idx="11392">
                        <c:v>966.19999999999993</c:v>
                      </c:pt>
                      <c:pt idx="11393">
                        <c:v>966.19999999999993</c:v>
                      </c:pt>
                      <c:pt idx="11394">
                        <c:v>966.19999999999993</c:v>
                      </c:pt>
                      <c:pt idx="11395">
                        <c:v>966.19999999999993</c:v>
                      </c:pt>
                      <c:pt idx="11396">
                        <c:v>966.19999999999993</c:v>
                      </c:pt>
                      <c:pt idx="11397">
                        <c:v>966.19999999999993</c:v>
                      </c:pt>
                      <c:pt idx="11398">
                        <c:v>966.30000000000007</c:v>
                      </c:pt>
                      <c:pt idx="11399">
                        <c:v>966.30000000000007</c:v>
                      </c:pt>
                      <c:pt idx="11400">
                        <c:v>966.30000000000007</c:v>
                      </c:pt>
                      <c:pt idx="11401">
                        <c:v>966.30000000000007</c:v>
                      </c:pt>
                      <c:pt idx="11402">
                        <c:v>966.30000000000007</c:v>
                      </c:pt>
                      <c:pt idx="11403">
                        <c:v>966.30000000000007</c:v>
                      </c:pt>
                      <c:pt idx="11404">
                        <c:v>966.30000000000007</c:v>
                      </c:pt>
                      <c:pt idx="11405">
                        <c:v>966.30000000000007</c:v>
                      </c:pt>
                      <c:pt idx="11406">
                        <c:v>966.30000000000007</c:v>
                      </c:pt>
                      <c:pt idx="11407">
                        <c:v>966.4</c:v>
                      </c:pt>
                      <c:pt idx="11408">
                        <c:v>966.4</c:v>
                      </c:pt>
                      <c:pt idx="11409">
                        <c:v>966.4</c:v>
                      </c:pt>
                      <c:pt idx="11410">
                        <c:v>966.4</c:v>
                      </c:pt>
                      <c:pt idx="11411">
                        <c:v>966.4</c:v>
                      </c:pt>
                      <c:pt idx="11412">
                        <c:v>966.4</c:v>
                      </c:pt>
                      <c:pt idx="11413">
                        <c:v>966.4</c:v>
                      </c:pt>
                      <c:pt idx="11414">
                        <c:v>966.4</c:v>
                      </c:pt>
                      <c:pt idx="11415">
                        <c:v>966.4</c:v>
                      </c:pt>
                      <c:pt idx="11416">
                        <c:v>966.50000000000011</c:v>
                      </c:pt>
                      <c:pt idx="11417">
                        <c:v>966.50000000000011</c:v>
                      </c:pt>
                      <c:pt idx="11418">
                        <c:v>966.50000000000011</c:v>
                      </c:pt>
                      <c:pt idx="11419">
                        <c:v>966.50000000000011</c:v>
                      </c:pt>
                      <c:pt idx="11420">
                        <c:v>966.50000000000011</c:v>
                      </c:pt>
                      <c:pt idx="11421">
                        <c:v>966.50000000000011</c:v>
                      </c:pt>
                      <c:pt idx="11422">
                        <c:v>966.50000000000011</c:v>
                      </c:pt>
                      <c:pt idx="11423">
                        <c:v>966.50000000000011</c:v>
                      </c:pt>
                      <c:pt idx="11424">
                        <c:v>966.50000000000011</c:v>
                      </c:pt>
                      <c:pt idx="11425">
                        <c:v>966.6</c:v>
                      </c:pt>
                      <c:pt idx="11426">
                        <c:v>966.6</c:v>
                      </c:pt>
                      <c:pt idx="11427">
                        <c:v>966.6</c:v>
                      </c:pt>
                      <c:pt idx="11428">
                        <c:v>966.6</c:v>
                      </c:pt>
                      <c:pt idx="11429">
                        <c:v>966.6</c:v>
                      </c:pt>
                      <c:pt idx="11430">
                        <c:v>966.6</c:v>
                      </c:pt>
                      <c:pt idx="11431">
                        <c:v>966.6</c:v>
                      </c:pt>
                      <c:pt idx="11432">
                        <c:v>966.6</c:v>
                      </c:pt>
                      <c:pt idx="11433">
                        <c:v>966.6</c:v>
                      </c:pt>
                      <c:pt idx="11434">
                        <c:v>966.69999999999993</c:v>
                      </c:pt>
                      <c:pt idx="11435">
                        <c:v>966.69999999999993</c:v>
                      </c:pt>
                      <c:pt idx="11436">
                        <c:v>966.69999999999993</c:v>
                      </c:pt>
                      <c:pt idx="11437">
                        <c:v>966.69999999999993</c:v>
                      </c:pt>
                      <c:pt idx="11438">
                        <c:v>966.69999999999993</c:v>
                      </c:pt>
                      <c:pt idx="11439">
                        <c:v>966.69999999999993</c:v>
                      </c:pt>
                      <c:pt idx="11440">
                        <c:v>966.69999999999993</c:v>
                      </c:pt>
                      <c:pt idx="11441">
                        <c:v>966.69999999999993</c:v>
                      </c:pt>
                      <c:pt idx="11442">
                        <c:v>967.00000000000011</c:v>
                      </c:pt>
                      <c:pt idx="11443">
                        <c:v>967.30000000000007</c:v>
                      </c:pt>
                      <c:pt idx="11444">
                        <c:v>967.50000000000011</c:v>
                      </c:pt>
                      <c:pt idx="11445">
                        <c:v>967.80000000000007</c:v>
                      </c:pt>
                      <c:pt idx="11446">
                        <c:v>968.1</c:v>
                      </c:pt>
                      <c:pt idx="11447">
                        <c:v>968.4</c:v>
                      </c:pt>
                      <c:pt idx="11448">
                        <c:v>968.6</c:v>
                      </c:pt>
                      <c:pt idx="11449">
                        <c:v>968.9</c:v>
                      </c:pt>
                      <c:pt idx="11450">
                        <c:v>969.19999999999993</c:v>
                      </c:pt>
                      <c:pt idx="11451">
                        <c:v>969.4</c:v>
                      </c:pt>
                      <c:pt idx="11452">
                        <c:v>969.69999999999993</c:v>
                      </c:pt>
                      <c:pt idx="11453">
                        <c:v>970.00000000000011</c:v>
                      </c:pt>
                      <c:pt idx="11454">
                        <c:v>970.30000000000007</c:v>
                      </c:pt>
                      <c:pt idx="11455">
                        <c:v>970.50000000000011</c:v>
                      </c:pt>
                      <c:pt idx="11456">
                        <c:v>970.80000000000007</c:v>
                      </c:pt>
                      <c:pt idx="11457">
                        <c:v>971.1</c:v>
                      </c:pt>
                      <c:pt idx="11458">
                        <c:v>971.4</c:v>
                      </c:pt>
                      <c:pt idx="11459">
                        <c:v>971.6</c:v>
                      </c:pt>
                      <c:pt idx="11460">
                        <c:v>971.9</c:v>
                      </c:pt>
                      <c:pt idx="11461">
                        <c:v>972.19999999999993</c:v>
                      </c:pt>
                      <c:pt idx="11462">
                        <c:v>972.50000000000011</c:v>
                      </c:pt>
                      <c:pt idx="11463">
                        <c:v>972.69999999999993</c:v>
                      </c:pt>
                      <c:pt idx="11464">
                        <c:v>973.00000000000011</c:v>
                      </c:pt>
                      <c:pt idx="11465">
                        <c:v>973.30000000000007</c:v>
                      </c:pt>
                      <c:pt idx="11466">
                        <c:v>973.6</c:v>
                      </c:pt>
                      <c:pt idx="11467">
                        <c:v>973.80000000000007</c:v>
                      </c:pt>
                      <c:pt idx="11468">
                        <c:v>974.1</c:v>
                      </c:pt>
                      <c:pt idx="11469">
                        <c:v>974.30000000000007</c:v>
                      </c:pt>
                      <c:pt idx="11470">
                        <c:v>974.50000000000011</c:v>
                      </c:pt>
                      <c:pt idx="11471">
                        <c:v>974.80000000000007</c:v>
                      </c:pt>
                      <c:pt idx="11472">
                        <c:v>975.00000000000011</c:v>
                      </c:pt>
                      <c:pt idx="11473">
                        <c:v>975.19999999999993</c:v>
                      </c:pt>
                      <c:pt idx="11474">
                        <c:v>975.4</c:v>
                      </c:pt>
                      <c:pt idx="11475">
                        <c:v>975.69999999999993</c:v>
                      </c:pt>
                      <c:pt idx="11476">
                        <c:v>975.9</c:v>
                      </c:pt>
                      <c:pt idx="11477">
                        <c:v>976.1</c:v>
                      </c:pt>
                      <c:pt idx="11478">
                        <c:v>976.30000000000007</c:v>
                      </c:pt>
                      <c:pt idx="11479">
                        <c:v>976.6</c:v>
                      </c:pt>
                      <c:pt idx="11480">
                        <c:v>976.80000000000007</c:v>
                      </c:pt>
                      <c:pt idx="11481">
                        <c:v>977.00000000000011</c:v>
                      </c:pt>
                      <c:pt idx="11482">
                        <c:v>977.19999999999993</c:v>
                      </c:pt>
                      <c:pt idx="11483">
                        <c:v>977.50000000000011</c:v>
                      </c:pt>
                      <c:pt idx="11484">
                        <c:v>977.69999999999993</c:v>
                      </c:pt>
                      <c:pt idx="11485">
                        <c:v>977.9</c:v>
                      </c:pt>
                      <c:pt idx="11486">
                        <c:v>978.1</c:v>
                      </c:pt>
                      <c:pt idx="11487">
                        <c:v>978.4</c:v>
                      </c:pt>
                      <c:pt idx="11488">
                        <c:v>978.6</c:v>
                      </c:pt>
                      <c:pt idx="11489">
                        <c:v>978.80000000000007</c:v>
                      </c:pt>
                      <c:pt idx="11490">
                        <c:v>979.00000000000011</c:v>
                      </c:pt>
                      <c:pt idx="11491">
                        <c:v>979.30000000000007</c:v>
                      </c:pt>
                      <c:pt idx="11492">
                        <c:v>979.50000000000011</c:v>
                      </c:pt>
                      <c:pt idx="11493">
                        <c:v>979.69999999999993</c:v>
                      </c:pt>
                      <c:pt idx="11494">
                        <c:v>979.9</c:v>
                      </c:pt>
                      <c:pt idx="11495">
                        <c:v>980.19999999999993</c:v>
                      </c:pt>
                      <c:pt idx="11496">
                        <c:v>980.4</c:v>
                      </c:pt>
                      <c:pt idx="11497">
                        <c:v>980.6</c:v>
                      </c:pt>
                      <c:pt idx="11498">
                        <c:v>980.80000000000007</c:v>
                      </c:pt>
                      <c:pt idx="11499">
                        <c:v>981.1</c:v>
                      </c:pt>
                      <c:pt idx="11500">
                        <c:v>981.30000000000007</c:v>
                      </c:pt>
                      <c:pt idx="11501">
                        <c:v>981.50000000000011</c:v>
                      </c:pt>
                      <c:pt idx="11502">
                        <c:v>981.69999999999993</c:v>
                      </c:pt>
                      <c:pt idx="11503">
                        <c:v>981.9</c:v>
                      </c:pt>
                      <c:pt idx="11504">
                        <c:v>982.1</c:v>
                      </c:pt>
                      <c:pt idx="11505">
                        <c:v>982.30000000000007</c:v>
                      </c:pt>
                      <c:pt idx="11506">
                        <c:v>982.6</c:v>
                      </c:pt>
                      <c:pt idx="11507">
                        <c:v>982.80000000000007</c:v>
                      </c:pt>
                      <c:pt idx="11508">
                        <c:v>983.00000000000011</c:v>
                      </c:pt>
                      <c:pt idx="11509">
                        <c:v>983.19999999999993</c:v>
                      </c:pt>
                      <c:pt idx="11510">
                        <c:v>983.4</c:v>
                      </c:pt>
                      <c:pt idx="11511">
                        <c:v>983.6</c:v>
                      </c:pt>
                      <c:pt idx="11512">
                        <c:v>983.80000000000007</c:v>
                      </c:pt>
                      <c:pt idx="11513">
                        <c:v>984.00000000000011</c:v>
                      </c:pt>
                      <c:pt idx="11514">
                        <c:v>984.30000000000007</c:v>
                      </c:pt>
                      <c:pt idx="11515">
                        <c:v>984.50000000000011</c:v>
                      </c:pt>
                      <c:pt idx="11516">
                        <c:v>984.69999999999993</c:v>
                      </c:pt>
                      <c:pt idx="11517">
                        <c:v>984.9</c:v>
                      </c:pt>
                      <c:pt idx="11518">
                        <c:v>985.1</c:v>
                      </c:pt>
                      <c:pt idx="11519">
                        <c:v>985.30000000000007</c:v>
                      </c:pt>
                      <c:pt idx="11520">
                        <c:v>985.50000000000011</c:v>
                      </c:pt>
                      <c:pt idx="11521">
                        <c:v>985.69999999999993</c:v>
                      </c:pt>
                      <c:pt idx="11522">
                        <c:v>985.9</c:v>
                      </c:pt>
                      <c:pt idx="11523">
                        <c:v>986.19999999999993</c:v>
                      </c:pt>
                      <c:pt idx="11524">
                        <c:v>986.4</c:v>
                      </c:pt>
                      <c:pt idx="11525">
                        <c:v>986.6</c:v>
                      </c:pt>
                      <c:pt idx="11526">
                        <c:v>986.80000000000007</c:v>
                      </c:pt>
                      <c:pt idx="11527">
                        <c:v>987.00000000000011</c:v>
                      </c:pt>
                      <c:pt idx="11528">
                        <c:v>987.19999999999993</c:v>
                      </c:pt>
                      <c:pt idx="11529">
                        <c:v>987.4</c:v>
                      </c:pt>
                      <c:pt idx="11530">
                        <c:v>987.6</c:v>
                      </c:pt>
                      <c:pt idx="11531">
                        <c:v>987.9</c:v>
                      </c:pt>
                      <c:pt idx="11532">
                        <c:v>988.1</c:v>
                      </c:pt>
                      <c:pt idx="11533">
                        <c:v>988.30000000000007</c:v>
                      </c:pt>
                      <c:pt idx="11534">
                        <c:v>988.50000000000011</c:v>
                      </c:pt>
                      <c:pt idx="11535">
                        <c:v>988.69999999999993</c:v>
                      </c:pt>
                      <c:pt idx="11536">
                        <c:v>988.9</c:v>
                      </c:pt>
                      <c:pt idx="11537">
                        <c:v>989.1</c:v>
                      </c:pt>
                      <c:pt idx="11538">
                        <c:v>989.30000000000007</c:v>
                      </c:pt>
                      <c:pt idx="11539">
                        <c:v>989.6</c:v>
                      </c:pt>
                      <c:pt idx="11540">
                        <c:v>989.80000000000007</c:v>
                      </c:pt>
                      <c:pt idx="11541">
                        <c:v>990.00000000000011</c:v>
                      </c:pt>
                      <c:pt idx="11542">
                        <c:v>990.19999999999993</c:v>
                      </c:pt>
                      <c:pt idx="11543">
                        <c:v>990.4</c:v>
                      </c:pt>
                      <c:pt idx="11544">
                        <c:v>990.6</c:v>
                      </c:pt>
                      <c:pt idx="11545">
                        <c:v>990.9</c:v>
                      </c:pt>
                      <c:pt idx="11546">
                        <c:v>991.1</c:v>
                      </c:pt>
                      <c:pt idx="11547">
                        <c:v>991.30000000000007</c:v>
                      </c:pt>
                      <c:pt idx="11548">
                        <c:v>991.50000000000011</c:v>
                      </c:pt>
                      <c:pt idx="11549">
                        <c:v>991.69999999999993</c:v>
                      </c:pt>
                      <c:pt idx="11550">
                        <c:v>991.9</c:v>
                      </c:pt>
                      <c:pt idx="11551">
                        <c:v>992.19999999999993</c:v>
                      </c:pt>
                      <c:pt idx="11552">
                        <c:v>992.4</c:v>
                      </c:pt>
                      <c:pt idx="11553">
                        <c:v>992.6</c:v>
                      </c:pt>
                      <c:pt idx="11554">
                        <c:v>992.80000000000007</c:v>
                      </c:pt>
                      <c:pt idx="11555">
                        <c:v>993.00000000000011</c:v>
                      </c:pt>
                      <c:pt idx="11556">
                        <c:v>993.19999999999993</c:v>
                      </c:pt>
                      <c:pt idx="11557">
                        <c:v>993.50000000000011</c:v>
                      </c:pt>
                      <c:pt idx="11558">
                        <c:v>993.69999999999993</c:v>
                      </c:pt>
                      <c:pt idx="11559">
                        <c:v>993.9</c:v>
                      </c:pt>
                      <c:pt idx="11560">
                        <c:v>994.1</c:v>
                      </c:pt>
                      <c:pt idx="11561">
                        <c:v>994.30000000000007</c:v>
                      </c:pt>
                      <c:pt idx="11562">
                        <c:v>994.50000000000011</c:v>
                      </c:pt>
                      <c:pt idx="11563">
                        <c:v>994.80000000000007</c:v>
                      </c:pt>
                      <c:pt idx="11564">
                        <c:v>995.00000000000011</c:v>
                      </c:pt>
                      <c:pt idx="11565">
                        <c:v>995.19999999999993</c:v>
                      </c:pt>
                      <c:pt idx="11566">
                        <c:v>995.4</c:v>
                      </c:pt>
                      <c:pt idx="11567">
                        <c:v>995.6</c:v>
                      </c:pt>
                      <c:pt idx="11568">
                        <c:v>995.80000000000007</c:v>
                      </c:pt>
                      <c:pt idx="11569">
                        <c:v>996.00000000000011</c:v>
                      </c:pt>
                      <c:pt idx="11570">
                        <c:v>996.30000000000007</c:v>
                      </c:pt>
                      <c:pt idx="11571">
                        <c:v>996.50000000000011</c:v>
                      </c:pt>
                      <c:pt idx="11572">
                        <c:v>996.69999999999993</c:v>
                      </c:pt>
                      <c:pt idx="11573">
                        <c:v>996.9</c:v>
                      </c:pt>
                      <c:pt idx="11574">
                        <c:v>997.1</c:v>
                      </c:pt>
                      <c:pt idx="11575">
                        <c:v>997.30000000000007</c:v>
                      </c:pt>
                      <c:pt idx="11576">
                        <c:v>997.50000000000011</c:v>
                      </c:pt>
                      <c:pt idx="11577">
                        <c:v>997.69999999999993</c:v>
                      </c:pt>
                      <c:pt idx="11578">
                        <c:v>997.9</c:v>
                      </c:pt>
                      <c:pt idx="11579">
                        <c:v>998.1</c:v>
                      </c:pt>
                      <c:pt idx="11580">
                        <c:v>998.30000000000007</c:v>
                      </c:pt>
                      <c:pt idx="11581">
                        <c:v>998.50000000000011</c:v>
                      </c:pt>
                      <c:pt idx="11582">
                        <c:v>998.69999999999993</c:v>
                      </c:pt>
                      <c:pt idx="11583">
                        <c:v>998.9</c:v>
                      </c:pt>
                      <c:pt idx="11584">
                        <c:v>999.1</c:v>
                      </c:pt>
                      <c:pt idx="11585">
                        <c:v>999.30000000000007</c:v>
                      </c:pt>
                      <c:pt idx="11586">
                        <c:v>999.50000000000011</c:v>
                      </c:pt>
                      <c:pt idx="11587">
                        <c:v>999.80000000000007</c:v>
                      </c:pt>
                      <c:pt idx="11588">
                        <c:v>1000.0000000000001</c:v>
                      </c:pt>
                      <c:pt idx="11589">
                        <c:v>1000.1999999999999</c:v>
                      </c:pt>
                      <c:pt idx="11590">
                        <c:v>1000.4</c:v>
                      </c:pt>
                      <c:pt idx="11591">
                        <c:v>1000.6</c:v>
                      </c:pt>
                      <c:pt idx="11592">
                        <c:v>1000.8000000000001</c:v>
                      </c:pt>
                      <c:pt idx="11593">
                        <c:v>1001.0000000000001</c:v>
                      </c:pt>
                      <c:pt idx="11594">
                        <c:v>1001.1999999999999</c:v>
                      </c:pt>
                      <c:pt idx="11595">
                        <c:v>1001.4</c:v>
                      </c:pt>
                      <c:pt idx="11596">
                        <c:v>1001.6</c:v>
                      </c:pt>
                      <c:pt idx="11597">
                        <c:v>1001.8000000000001</c:v>
                      </c:pt>
                      <c:pt idx="11598">
                        <c:v>1002.0000000000001</c:v>
                      </c:pt>
                      <c:pt idx="11599">
                        <c:v>1002.1999999999999</c:v>
                      </c:pt>
                      <c:pt idx="11600">
                        <c:v>1002.4</c:v>
                      </c:pt>
                      <c:pt idx="11601">
                        <c:v>1002.6</c:v>
                      </c:pt>
                      <c:pt idx="11602">
                        <c:v>1002.8000000000001</c:v>
                      </c:pt>
                      <c:pt idx="11603">
                        <c:v>1003.1</c:v>
                      </c:pt>
                      <c:pt idx="11604">
                        <c:v>1003.3000000000001</c:v>
                      </c:pt>
                      <c:pt idx="11605">
                        <c:v>1003.5000000000001</c:v>
                      </c:pt>
                      <c:pt idx="11606">
                        <c:v>1003.6999999999999</c:v>
                      </c:pt>
                      <c:pt idx="11607">
                        <c:v>1003.9</c:v>
                      </c:pt>
                      <c:pt idx="11608">
                        <c:v>1004.1</c:v>
                      </c:pt>
                      <c:pt idx="11609">
                        <c:v>1004.3000000000001</c:v>
                      </c:pt>
                      <c:pt idx="11610">
                        <c:v>1004.5000000000001</c:v>
                      </c:pt>
                      <c:pt idx="11611">
                        <c:v>1004.6999999999999</c:v>
                      </c:pt>
                      <c:pt idx="11612">
                        <c:v>1004.9</c:v>
                      </c:pt>
                      <c:pt idx="11613">
                        <c:v>1005.1</c:v>
                      </c:pt>
                      <c:pt idx="11614">
                        <c:v>1005.3000000000001</c:v>
                      </c:pt>
                      <c:pt idx="11615">
                        <c:v>1005.5000000000001</c:v>
                      </c:pt>
                      <c:pt idx="11616">
                        <c:v>1005.6999999999999</c:v>
                      </c:pt>
                      <c:pt idx="11617">
                        <c:v>1005.9</c:v>
                      </c:pt>
                      <c:pt idx="11618">
                        <c:v>1006.1</c:v>
                      </c:pt>
                      <c:pt idx="11619">
                        <c:v>1006.3000000000001</c:v>
                      </c:pt>
                      <c:pt idx="11620">
                        <c:v>1006.5000000000001</c:v>
                      </c:pt>
                      <c:pt idx="11621">
                        <c:v>1006.6999999999999</c:v>
                      </c:pt>
                      <c:pt idx="11622">
                        <c:v>1006.9</c:v>
                      </c:pt>
                      <c:pt idx="11623">
                        <c:v>1007.1</c:v>
                      </c:pt>
                      <c:pt idx="11624">
                        <c:v>1007.3000000000001</c:v>
                      </c:pt>
                      <c:pt idx="11625">
                        <c:v>1007.5000000000001</c:v>
                      </c:pt>
                      <c:pt idx="11626">
                        <c:v>1007.6999999999999</c:v>
                      </c:pt>
                      <c:pt idx="11627">
                        <c:v>1007.9</c:v>
                      </c:pt>
                      <c:pt idx="11628">
                        <c:v>1008.1</c:v>
                      </c:pt>
                      <c:pt idx="11629">
                        <c:v>1008.3000000000001</c:v>
                      </c:pt>
                      <c:pt idx="11630">
                        <c:v>1008.5000000000001</c:v>
                      </c:pt>
                      <c:pt idx="11631">
                        <c:v>1008.6999999999999</c:v>
                      </c:pt>
                      <c:pt idx="11632">
                        <c:v>1008.9</c:v>
                      </c:pt>
                      <c:pt idx="11633">
                        <c:v>1009.1</c:v>
                      </c:pt>
                      <c:pt idx="11634">
                        <c:v>1009.3000000000001</c:v>
                      </c:pt>
                      <c:pt idx="11635">
                        <c:v>1009.5000000000001</c:v>
                      </c:pt>
                      <c:pt idx="11636">
                        <c:v>1009.6999999999999</c:v>
                      </c:pt>
                      <c:pt idx="11637">
                        <c:v>1009.9</c:v>
                      </c:pt>
                      <c:pt idx="11638">
                        <c:v>1010.1</c:v>
                      </c:pt>
                      <c:pt idx="11639">
                        <c:v>1010.3000000000001</c:v>
                      </c:pt>
                      <c:pt idx="11640">
                        <c:v>1010.5000000000001</c:v>
                      </c:pt>
                      <c:pt idx="11641">
                        <c:v>1010.6999999999999</c:v>
                      </c:pt>
                      <c:pt idx="11642">
                        <c:v>1011.0000000000001</c:v>
                      </c:pt>
                      <c:pt idx="11643">
                        <c:v>1011.1999999999999</c:v>
                      </c:pt>
                      <c:pt idx="11644">
                        <c:v>1011.4</c:v>
                      </c:pt>
                      <c:pt idx="11645">
                        <c:v>1011.6</c:v>
                      </c:pt>
                      <c:pt idx="11646">
                        <c:v>1011.8000000000001</c:v>
                      </c:pt>
                      <c:pt idx="11647">
                        <c:v>1012.0000000000001</c:v>
                      </c:pt>
                      <c:pt idx="11648">
                        <c:v>1012.1999999999999</c:v>
                      </c:pt>
                      <c:pt idx="11649">
                        <c:v>1012.5000000000001</c:v>
                      </c:pt>
                      <c:pt idx="11650">
                        <c:v>1012.6999999999999</c:v>
                      </c:pt>
                      <c:pt idx="11651">
                        <c:v>1012.9</c:v>
                      </c:pt>
                      <c:pt idx="11652">
                        <c:v>1013.1</c:v>
                      </c:pt>
                      <c:pt idx="11653">
                        <c:v>1013.3000000000001</c:v>
                      </c:pt>
                      <c:pt idx="11654">
                        <c:v>1013.5000000000001</c:v>
                      </c:pt>
                      <c:pt idx="11655">
                        <c:v>1013.6999999999999</c:v>
                      </c:pt>
                      <c:pt idx="11656">
                        <c:v>1014.0000000000001</c:v>
                      </c:pt>
                      <c:pt idx="11657">
                        <c:v>1014.1999999999999</c:v>
                      </c:pt>
                      <c:pt idx="11658">
                        <c:v>1014.4</c:v>
                      </c:pt>
                      <c:pt idx="11659">
                        <c:v>1014.6</c:v>
                      </c:pt>
                      <c:pt idx="11660">
                        <c:v>1014.8000000000001</c:v>
                      </c:pt>
                      <c:pt idx="11661">
                        <c:v>1015.0000000000001</c:v>
                      </c:pt>
                      <c:pt idx="11662">
                        <c:v>1015.1999999999999</c:v>
                      </c:pt>
                      <c:pt idx="11663">
                        <c:v>1015.4</c:v>
                      </c:pt>
                      <c:pt idx="11664">
                        <c:v>1015.6999999999999</c:v>
                      </c:pt>
                      <c:pt idx="11665">
                        <c:v>1015.9</c:v>
                      </c:pt>
                      <c:pt idx="11666">
                        <c:v>1016.1</c:v>
                      </c:pt>
                      <c:pt idx="11667">
                        <c:v>1016.3000000000001</c:v>
                      </c:pt>
                      <c:pt idx="11668">
                        <c:v>1016.5000000000001</c:v>
                      </c:pt>
                      <c:pt idx="11669">
                        <c:v>1016.6999999999999</c:v>
                      </c:pt>
                      <c:pt idx="11670">
                        <c:v>1016.9</c:v>
                      </c:pt>
                      <c:pt idx="11671">
                        <c:v>1017.1999999999999</c:v>
                      </c:pt>
                      <c:pt idx="11672">
                        <c:v>1017.4</c:v>
                      </c:pt>
                      <c:pt idx="11673">
                        <c:v>1017.6</c:v>
                      </c:pt>
                      <c:pt idx="11674">
                        <c:v>1017.8000000000001</c:v>
                      </c:pt>
                      <c:pt idx="11675">
                        <c:v>1018.0000000000001</c:v>
                      </c:pt>
                      <c:pt idx="11676">
                        <c:v>1018.1999999999999</c:v>
                      </c:pt>
                      <c:pt idx="11677">
                        <c:v>1018.4</c:v>
                      </c:pt>
                      <c:pt idx="11678">
                        <c:v>1018.6</c:v>
                      </c:pt>
                      <c:pt idx="11679">
                        <c:v>1018.8000000000001</c:v>
                      </c:pt>
                      <c:pt idx="11680">
                        <c:v>1019.0000000000001</c:v>
                      </c:pt>
                      <c:pt idx="11681">
                        <c:v>1019.1999999999999</c:v>
                      </c:pt>
                      <c:pt idx="11682">
                        <c:v>1019.4</c:v>
                      </c:pt>
                      <c:pt idx="11683">
                        <c:v>1019.6</c:v>
                      </c:pt>
                      <c:pt idx="11684">
                        <c:v>1019.8000000000001</c:v>
                      </c:pt>
                      <c:pt idx="11685">
                        <c:v>1020.0000000000001</c:v>
                      </c:pt>
                      <c:pt idx="11686">
                        <c:v>1020.3000000000001</c:v>
                      </c:pt>
                      <c:pt idx="11687">
                        <c:v>1020.5000000000001</c:v>
                      </c:pt>
                      <c:pt idx="11688">
                        <c:v>1020.6999999999999</c:v>
                      </c:pt>
                      <c:pt idx="11689">
                        <c:v>1020.9</c:v>
                      </c:pt>
                      <c:pt idx="11690">
                        <c:v>1021.1</c:v>
                      </c:pt>
                      <c:pt idx="11691">
                        <c:v>1021.3000000000001</c:v>
                      </c:pt>
                      <c:pt idx="11692">
                        <c:v>1021.5000000000001</c:v>
                      </c:pt>
                      <c:pt idx="11693">
                        <c:v>1021.6999999999999</c:v>
                      </c:pt>
                      <c:pt idx="11694">
                        <c:v>1021.9</c:v>
                      </c:pt>
                      <c:pt idx="11695">
                        <c:v>1022.1</c:v>
                      </c:pt>
                      <c:pt idx="11696">
                        <c:v>1022.3000000000001</c:v>
                      </c:pt>
                      <c:pt idx="11697">
                        <c:v>1022.5000000000001</c:v>
                      </c:pt>
                      <c:pt idx="11698">
                        <c:v>1022.6999999999999</c:v>
                      </c:pt>
                      <c:pt idx="11699">
                        <c:v>1022.9</c:v>
                      </c:pt>
                      <c:pt idx="11700">
                        <c:v>1023.1</c:v>
                      </c:pt>
                      <c:pt idx="11701">
                        <c:v>1023.3000000000001</c:v>
                      </c:pt>
                      <c:pt idx="11702">
                        <c:v>1023.5000000000001</c:v>
                      </c:pt>
                      <c:pt idx="11703">
                        <c:v>1023.6999999999999</c:v>
                      </c:pt>
                      <c:pt idx="11704">
                        <c:v>1023.9</c:v>
                      </c:pt>
                      <c:pt idx="11705">
                        <c:v>1024.0999999999999</c:v>
                      </c:pt>
                      <c:pt idx="11706">
                        <c:v>1024.3000000000002</c:v>
                      </c:pt>
                      <c:pt idx="11707">
                        <c:v>1024.5</c:v>
                      </c:pt>
                      <c:pt idx="11708">
                        <c:v>1024.6999999999998</c:v>
                      </c:pt>
                      <c:pt idx="11709">
                        <c:v>1024.9000000000001</c:v>
                      </c:pt>
                      <c:pt idx="11710">
                        <c:v>1025.0999999999999</c:v>
                      </c:pt>
                      <c:pt idx="11711">
                        <c:v>1025.3000000000002</c:v>
                      </c:pt>
                      <c:pt idx="11712">
                        <c:v>1025.5</c:v>
                      </c:pt>
                      <c:pt idx="11713">
                        <c:v>1025.6999999999998</c:v>
                      </c:pt>
                      <c:pt idx="11714">
                        <c:v>1026</c:v>
                      </c:pt>
                      <c:pt idx="11715">
                        <c:v>1026.1999999999998</c:v>
                      </c:pt>
                      <c:pt idx="11716">
                        <c:v>1026.4000000000001</c:v>
                      </c:pt>
                      <c:pt idx="11717">
                        <c:v>1026.5999999999999</c:v>
                      </c:pt>
                      <c:pt idx="11718">
                        <c:v>1026.8000000000002</c:v>
                      </c:pt>
                      <c:pt idx="11719">
                        <c:v>1027</c:v>
                      </c:pt>
                      <c:pt idx="11720">
                        <c:v>1027.1999999999998</c:v>
                      </c:pt>
                      <c:pt idx="11721">
                        <c:v>1027.4000000000001</c:v>
                      </c:pt>
                      <c:pt idx="11722">
                        <c:v>1027.5999999999999</c:v>
                      </c:pt>
                      <c:pt idx="11723">
                        <c:v>1027.8000000000002</c:v>
                      </c:pt>
                      <c:pt idx="11724">
                        <c:v>1028</c:v>
                      </c:pt>
                      <c:pt idx="11725">
                        <c:v>1028.1999999999998</c:v>
                      </c:pt>
                      <c:pt idx="11726">
                        <c:v>1028.4000000000001</c:v>
                      </c:pt>
                      <c:pt idx="11727">
                        <c:v>1028.5999999999999</c:v>
                      </c:pt>
                      <c:pt idx="11728">
                        <c:v>1028.9000000000001</c:v>
                      </c:pt>
                      <c:pt idx="11729">
                        <c:v>1029.0999999999999</c:v>
                      </c:pt>
                      <c:pt idx="11730">
                        <c:v>1029.3000000000002</c:v>
                      </c:pt>
                      <c:pt idx="11731">
                        <c:v>1029.5</c:v>
                      </c:pt>
                      <c:pt idx="11732">
                        <c:v>1029.6999999999998</c:v>
                      </c:pt>
                      <c:pt idx="11733">
                        <c:v>1029.9000000000001</c:v>
                      </c:pt>
                      <c:pt idx="11734">
                        <c:v>1030.0999999999999</c:v>
                      </c:pt>
                      <c:pt idx="11735">
                        <c:v>1030.3000000000002</c:v>
                      </c:pt>
                      <c:pt idx="11736">
                        <c:v>1030.5</c:v>
                      </c:pt>
                      <c:pt idx="11737">
                        <c:v>1030.6999999999998</c:v>
                      </c:pt>
                      <c:pt idx="11738">
                        <c:v>1030.9000000000001</c:v>
                      </c:pt>
                      <c:pt idx="11739">
                        <c:v>1031.0999999999999</c:v>
                      </c:pt>
                      <c:pt idx="11740">
                        <c:v>1031.3000000000002</c:v>
                      </c:pt>
                      <c:pt idx="11741">
                        <c:v>1031.5</c:v>
                      </c:pt>
                      <c:pt idx="11742">
                        <c:v>1031.8000000000002</c:v>
                      </c:pt>
                      <c:pt idx="11743">
                        <c:v>1032</c:v>
                      </c:pt>
                      <c:pt idx="11744">
                        <c:v>1032.1999999999998</c:v>
                      </c:pt>
                      <c:pt idx="11745">
                        <c:v>1032.4000000000001</c:v>
                      </c:pt>
                      <c:pt idx="11746">
                        <c:v>1032.5999999999999</c:v>
                      </c:pt>
                      <c:pt idx="11747">
                        <c:v>1032.8000000000002</c:v>
                      </c:pt>
                      <c:pt idx="11748">
                        <c:v>1033</c:v>
                      </c:pt>
                      <c:pt idx="11749">
                        <c:v>1033.1999999999998</c:v>
                      </c:pt>
                      <c:pt idx="11750">
                        <c:v>1033.4000000000001</c:v>
                      </c:pt>
                      <c:pt idx="11751">
                        <c:v>1033.5999999999999</c:v>
                      </c:pt>
                      <c:pt idx="11752">
                        <c:v>1033.8000000000002</c:v>
                      </c:pt>
                      <c:pt idx="11753">
                        <c:v>1034</c:v>
                      </c:pt>
                      <c:pt idx="11754">
                        <c:v>1034.3000000000002</c:v>
                      </c:pt>
                      <c:pt idx="11755">
                        <c:v>1034.5</c:v>
                      </c:pt>
                      <c:pt idx="11756">
                        <c:v>1034.6999999999998</c:v>
                      </c:pt>
                      <c:pt idx="11757">
                        <c:v>1034.9000000000001</c:v>
                      </c:pt>
                      <c:pt idx="11758">
                        <c:v>1035.0999999999999</c:v>
                      </c:pt>
                      <c:pt idx="11759">
                        <c:v>1035.3000000000002</c:v>
                      </c:pt>
                      <c:pt idx="11760">
                        <c:v>1035.5</c:v>
                      </c:pt>
                      <c:pt idx="11761">
                        <c:v>1035.6999999999998</c:v>
                      </c:pt>
                      <c:pt idx="11762">
                        <c:v>1035.9000000000001</c:v>
                      </c:pt>
                      <c:pt idx="11763">
                        <c:v>1036.0999999999999</c:v>
                      </c:pt>
                      <c:pt idx="11764">
                        <c:v>1036.3000000000002</c:v>
                      </c:pt>
                      <c:pt idx="11765">
                        <c:v>1036.5999999999999</c:v>
                      </c:pt>
                      <c:pt idx="11766">
                        <c:v>1036.8000000000002</c:v>
                      </c:pt>
                      <c:pt idx="11767">
                        <c:v>1037</c:v>
                      </c:pt>
                      <c:pt idx="11768">
                        <c:v>1037.1999999999998</c:v>
                      </c:pt>
                      <c:pt idx="11769">
                        <c:v>1037.4000000000001</c:v>
                      </c:pt>
                      <c:pt idx="11770">
                        <c:v>1037.5999999999999</c:v>
                      </c:pt>
                      <c:pt idx="11771">
                        <c:v>1037.8000000000002</c:v>
                      </c:pt>
                      <c:pt idx="11772">
                        <c:v>1038</c:v>
                      </c:pt>
                      <c:pt idx="11773">
                        <c:v>1038.1999999999998</c:v>
                      </c:pt>
                      <c:pt idx="11774">
                        <c:v>1038.4000000000001</c:v>
                      </c:pt>
                      <c:pt idx="11775">
                        <c:v>1038.6999999999998</c:v>
                      </c:pt>
                      <c:pt idx="11776">
                        <c:v>1038.9000000000001</c:v>
                      </c:pt>
                      <c:pt idx="11777">
                        <c:v>1039.0999999999999</c:v>
                      </c:pt>
                      <c:pt idx="11778">
                        <c:v>1039.3000000000002</c:v>
                      </c:pt>
                      <c:pt idx="11779">
                        <c:v>1039.5</c:v>
                      </c:pt>
                      <c:pt idx="11780">
                        <c:v>1039.6999999999998</c:v>
                      </c:pt>
                      <c:pt idx="11781">
                        <c:v>1039.9000000000001</c:v>
                      </c:pt>
                      <c:pt idx="11782">
                        <c:v>1040.0999999999999</c:v>
                      </c:pt>
                      <c:pt idx="11783">
                        <c:v>1040.3000000000002</c:v>
                      </c:pt>
                      <c:pt idx="11784">
                        <c:v>1040.5</c:v>
                      </c:pt>
                      <c:pt idx="11785">
                        <c:v>1040.6999999999998</c:v>
                      </c:pt>
                      <c:pt idx="11786">
                        <c:v>1040.9000000000001</c:v>
                      </c:pt>
                      <c:pt idx="11787">
                        <c:v>1041.0999999999999</c:v>
                      </c:pt>
                      <c:pt idx="11788">
                        <c:v>1041.3000000000002</c:v>
                      </c:pt>
                      <c:pt idx="11789">
                        <c:v>1041.5</c:v>
                      </c:pt>
                      <c:pt idx="11790">
                        <c:v>1041.6999999999998</c:v>
                      </c:pt>
                      <c:pt idx="11791">
                        <c:v>1041.9000000000001</c:v>
                      </c:pt>
                      <c:pt idx="11792">
                        <c:v>1042.0999999999999</c:v>
                      </c:pt>
                      <c:pt idx="11793">
                        <c:v>1042.3000000000002</c:v>
                      </c:pt>
                      <c:pt idx="11794">
                        <c:v>1042.5</c:v>
                      </c:pt>
                      <c:pt idx="11795">
                        <c:v>1042.6999999999998</c:v>
                      </c:pt>
                      <c:pt idx="11796">
                        <c:v>1042.9000000000001</c:v>
                      </c:pt>
                      <c:pt idx="11797">
                        <c:v>1043.0999999999999</c:v>
                      </c:pt>
                      <c:pt idx="11798">
                        <c:v>1043.3000000000002</c:v>
                      </c:pt>
                      <c:pt idx="11799">
                        <c:v>1043.5</c:v>
                      </c:pt>
                      <c:pt idx="11800">
                        <c:v>1043.6999999999998</c:v>
                      </c:pt>
                      <c:pt idx="11801">
                        <c:v>1043.9000000000001</c:v>
                      </c:pt>
                      <c:pt idx="11802">
                        <c:v>1044.0999999999999</c:v>
                      </c:pt>
                      <c:pt idx="11803">
                        <c:v>1044.3000000000002</c:v>
                      </c:pt>
                      <c:pt idx="11804">
                        <c:v>1044.5999999999999</c:v>
                      </c:pt>
                      <c:pt idx="11805">
                        <c:v>1044.8000000000002</c:v>
                      </c:pt>
                      <c:pt idx="11806">
                        <c:v>1045</c:v>
                      </c:pt>
                      <c:pt idx="11807">
                        <c:v>1045.1999999999998</c:v>
                      </c:pt>
                      <c:pt idx="11808">
                        <c:v>1045.4000000000001</c:v>
                      </c:pt>
                      <c:pt idx="11809">
                        <c:v>1045.5999999999999</c:v>
                      </c:pt>
                      <c:pt idx="11810">
                        <c:v>1045.8000000000002</c:v>
                      </c:pt>
                      <c:pt idx="11811">
                        <c:v>1046</c:v>
                      </c:pt>
                      <c:pt idx="11812">
                        <c:v>1046.1999999999998</c:v>
                      </c:pt>
                      <c:pt idx="11813">
                        <c:v>1046.4000000000001</c:v>
                      </c:pt>
                      <c:pt idx="11814">
                        <c:v>1046.5999999999999</c:v>
                      </c:pt>
                      <c:pt idx="11815">
                        <c:v>1046.8000000000002</c:v>
                      </c:pt>
                      <c:pt idx="11816">
                        <c:v>1047</c:v>
                      </c:pt>
                      <c:pt idx="11817">
                        <c:v>1047.1999999999998</c:v>
                      </c:pt>
                      <c:pt idx="11818">
                        <c:v>1047.4000000000001</c:v>
                      </c:pt>
                      <c:pt idx="11819">
                        <c:v>1047.5999999999999</c:v>
                      </c:pt>
                      <c:pt idx="11820">
                        <c:v>1047.8000000000002</c:v>
                      </c:pt>
                      <c:pt idx="11821">
                        <c:v>1048</c:v>
                      </c:pt>
                      <c:pt idx="11822">
                        <c:v>1048.1999999999998</c:v>
                      </c:pt>
                      <c:pt idx="11823">
                        <c:v>1048.4000000000001</c:v>
                      </c:pt>
                      <c:pt idx="11824">
                        <c:v>1048.5999999999999</c:v>
                      </c:pt>
                      <c:pt idx="11825">
                        <c:v>1048.9000000000001</c:v>
                      </c:pt>
                      <c:pt idx="11826">
                        <c:v>1049.0999999999999</c:v>
                      </c:pt>
                      <c:pt idx="11827">
                        <c:v>1049.3000000000002</c:v>
                      </c:pt>
                      <c:pt idx="11828">
                        <c:v>1049.5</c:v>
                      </c:pt>
                      <c:pt idx="11829">
                        <c:v>1049.6999999999998</c:v>
                      </c:pt>
                      <c:pt idx="11830">
                        <c:v>1049.9000000000001</c:v>
                      </c:pt>
                      <c:pt idx="11831">
                        <c:v>1050.0999999999999</c:v>
                      </c:pt>
                      <c:pt idx="11832">
                        <c:v>1050.4000000000001</c:v>
                      </c:pt>
                      <c:pt idx="11833">
                        <c:v>1050.5999999999999</c:v>
                      </c:pt>
                      <c:pt idx="11834">
                        <c:v>1050.8000000000002</c:v>
                      </c:pt>
                      <c:pt idx="11835">
                        <c:v>1051</c:v>
                      </c:pt>
                      <c:pt idx="11836">
                        <c:v>1051.1999999999998</c:v>
                      </c:pt>
                      <c:pt idx="11837">
                        <c:v>1051.4000000000001</c:v>
                      </c:pt>
                      <c:pt idx="11838">
                        <c:v>1051.5999999999999</c:v>
                      </c:pt>
                      <c:pt idx="11839">
                        <c:v>1051.8000000000002</c:v>
                      </c:pt>
                      <c:pt idx="11840">
                        <c:v>1052.0999999999999</c:v>
                      </c:pt>
                      <c:pt idx="11841">
                        <c:v>1052.3000000000002</c:v>
                      </c:pt>
                      <c:pt idx="11842">
                        <c:v>1052.5</c:v>
                      </c:pt>
                      <c:pt idx="11843">
                        <c:v>1052.6999999999998</c:v>
                      </c:pt>
                      <c:pt idx="11844">
                        <c:v>1052.9000000000001</c:v>
                      </c:pt>
                      <c:pt idx="11845">
                        <c:v>1053.0999999999999</c:v>
                      </c:pt>
                      <c:pt idx="11846">
                        <c:v>1053.3000000000002</c:v>
                      </c:pt>
                      <c:pt idx="11847">
                        <c:v>1053.5999999999999</c:v>
                      </c:pt>
                      <c:pt idx="11848">
                        <c:v>1053.8000000000002</c:v>
                      </c:pt>
                      <c:pt idx="11849">
                        <c:v>1054</c:v>
                      </c:pt>
                      <c:pt idx="11850">
                        <c:v>1054.1999999999998</c:v>
                      </c:pt>
                      <c:pt idx="11851">
                        <c:v>1054.4000000000001</c:v>
                      </c:pt>
                      <c:pt idx="11852">
                        <c:v>1054.5999999999999</c:v>
                      </c:pt>
                      <c:pt idx="11853">
                        <c:v>1054.8000000000002</c:v>
                      </c:pt>
                      <c:pt idx="11854">
                        <c:v>1055</c:v>
                      </c:pt>
                      <c:pt idx="11855">
                        <c:v>1055.1999999999998</c:v>
                      </c:pt>
                      <c:pt idx="11856">
                        <c:v>1055.4000000000001</c:v>
                      </c:pt>
                      <c:pt idx="11857">
                        <c:v>1055.5999999999999</c:v>
                      </c:pt>
                      <c:pt idx="11858">
                        <c:v>1055.8000000000002</c:v>
                      </c:pt>
                      <c:pt idx="11859">
                        <c:v>1056</c:v>
                      </c:pt>
                      <c:pt idx="11860">
                        <c:v>1056.1999999999998</c:v>
                      </c:pt>
                      <c:pt idx="11861">
                        <c:v>1056.4000000000001</c:v>
                      </c:pt>
                      <c:pt idx="11862">
                        <c:v>1056.5999999999999</c:v>
                      </c:pt>
                      <c:pt idx="11863">
                        <c:v>1056.8000000000002</c:v>
                      </c:pt>
                      <c:pt idx="11864">
                        <c:v>1057</c:v>
                      </c:pt>
                      <c:pt idx="11865">
                        <c:v>1057.1999999999998</c:v>
                      </c:pt>
                      <c:pt idx="11866">
                        <c:v>1057.4000000000001</c:v>
                      </c:pt>
                      <c:pt idx="11867">
                        <c:v>1057.5999999999999</c:v>
                      </c:pt>
                      <c:pt idx="11868">
                        <c:v>1057.8000000000002</c:v>
                      </c:pt>
                      <c:pt idx="11869">
                        <c:v>1058</c:v>
                      </c:pt>
                      <c:pt idx="11870">
                        <c:v>1058.1999999999998</c:v>
                      </c:pt>
                      <c:pt idx="11871">
                        <c:v>1058.4000000000001</c:v>
                      </c:pt>
                      <c:pt idx="11872">
                        <c:v>1058.5999999999999</c:v>
                      </c:pt>
                      <c:pt idx="11873">
                        <c:v>1058.8000000000002</c:v>
                      </c:pt>
                      <c:pt idx="11874">
                        <c:v>1059</c:v>
                      </c:pt>
                      <c:pt idx="11875">
                        <c:v>1059.1999999999998</c:v>
                      </c:pt>
                      <c:pt idx="11876">
                        <c:v>1059.4000000000001</c:v>
                      </c:pt>
                      <c:pt idx="11877">
                        <c:v>1059.5999999999999</c:v>
                      </c:pt>
                      <c:pt idx="11878">
                        <c:v>1059.8000000000002</c:v>
                      </c:pt>
                      <c:pt idx="11879">
                        <c:v>1060</c:v>
                      </c:pt>
                      <c:pt idx="11880">
                        <c:v>1060.1999999999998</c:v>
                      </c:pt>
                      <c:pt idx="11881">
                        <c:v>1060.4000000000001</c:v>
                      </c:pt>
                      <c:pt idx="11882">
                        <c:v>1060.5999999999999</c:v>
                      </c:pt>
                      <c:pt idx="11883">
                        <c:v>1060.8000000000002</c:v>
                      </c:pt>
                      <c:pt idx="11884">
                        <c:v>1061</c:v>
                      </c:pt>
                      <c:pt idx="11885">
                        <c:v>1061.1999999999998</c:v>
                      </c:pt>
                      <c:pt idx="11886">
                        <c:v>1061.4000000000001</c:v>
                      </c:pt>
                      <c:pt idx="11887">
                        <c:v>1061.5999999999999</c:v>
                      </c:pt>
                      <c:pt idx="11888">
                        <c:v>1061.8000000000002</c:v>
                      </c:pt>
                      <c:pt idx="11889">
                        <c:v>1062</c:v>
                      </c:pt>
                      <c:pt idx="11890">
                        <c:v>1062.1999999999998</c:v>
                      </c:pt>
                      <c:pt idx="11891">
                        <c:v>1062.4000000000001</c:v>
                      </c:pt>
                      <c:pt idx="11892">
                        <c:v>1062.5</c:v>
                      </c:pt>
                      <c:pt idx="11893">
                        <c:v>1062.6999999999998</c:v>
                      </c:pt>
                      <c:pt idx="11894">
                        <c:v>1062.9000000000001</c:v>
                      </c:pt>
                      <c:pt idx="11895">
                        <c:v>1063.0999999999999</c:v>
                      </c:pt>
                      <c:pt idx="11896">
                        <c:v>1063.3000000000002</c:v>
                      </c:pt>
                      <c:pt idx="11897">
                        <c:v>1063.5</c:v>
                      </c:pt>
                      <c:pt idx="11898">
                        <c:v>1063.5999999999999</c:v>
                      </c:pt>
                      <c:pt idx="11899">
                        <c:v>1063.8000000000002</c:v>
                      </c:pt>
                      <c:pt idx="11900">
                        <c:v>1064</c:v>
                      </c:pt>
                      <c:pt idx="11901">
                        <c:v>1064.1999999999998</c:v>
                      </c:pt>
                      <c:pt idx="11902">
                        <c:v>1064.4000000000001</c:v>
                      </c:pt>
                      <c:pt idx="11903">
                        <c:v>1064.5</c:v>
                      </c:pt>
                      <c:pt idx="11904">
                        <c:v>1064.6999999999998</c:v>
                      </c:pt>
                      <c:pt idx="11905">
                        <c:v>1064.9000000000001</c:v>
                      </c:pt>
                      <c:pt idx="11906">
                        <c:v>1065.0999999999999</c:v>
                      </c:pt>
                      <c:pt idx="11907">
                        <c:v>1065.3000000000002</c:v>
                      </c:pt>
                      <c:pt idx="11908">
                        <c:v>1065.4000000000001</c:v>
                      </c:pt>
                      <c:pt idx="11909">
                        <c:v>1065.5999999999999</c:v>
                      </c:pt>
                      <c:pt idx="11910">
                        <c:v>1065.8000000000002</c:v>
                      </c:pt>
                      <c:pt idx="11911">
                        <c:v>1066</c:v>
                      </c:pt>
                      <c:pt idx="11912">
                        <c:v>1066.1999999999998</c:v>
                      </c:pt>
                      <c:pt idx="11913">
                        <c:v>1066.4000000000001</c:v>
                      </c:pt>
                      <c:pt idx="11914">
                        <c:v>1066.5</c:v>
                      </c:pt>
                      <c:pt idx="11915">
                        <c:v>1066.6999999999998</c:v>
                      </c:pt>
                      <c:pt idx="11916">
                        <c:v>1066.9000000000001</c:v>
                      </c:pt>
                      <c:pt idx="11917">
                        <c:v>1067.0999999999999</c:v>
                      </c:pt>
                      <c:pt idx="11918">
                        <c:v>1067.3000000000002</c:v>
                      </c:pt>
                      <c:pt idx="11919">
                        <c:v>1067.4000000000001</c:v>
                      </c:pt>
                      <c:pt idx="11920">
                        <c:v>1067.5999999999999</c:v>
                      </c:pt>
                      <c:pt idx="11921">
                        <c:v>1067.8000000000002</c:v>
                      </c:pt>
                      <c:pt idx="11922">
                        <c:v>1068</c:v>
                      </c:pt>
                      <c:pt idx="11923">
                        <c:v>1068.1999999999998</c:v>
                      </c:pt>
                      <c:pt idx="11924">
                        <c:v>1068.3000000000002</c:v>
                      </c:pt>
                      <c:pt idx="11925">
                        <c:v>1068.5</c:v>
                      </c:pt>
                      <c:pt idx="11926">
                        <c:v>1068.6999999999998</c:v>
                      </c:pt>
                      <c:pt idx="11927">
                        <c:v>1068.9000000000001</c:v>
                      </c:pt>
                      <c:pt idx="11928">
                        <c:v>1069.0999999999999</c:v>
                      </c:pt>
                      <c:pt idx="11929">
                        <c:v>1069.3000000000002</c:v>
                      </c:pt>
                      <c:pt idx="11930">
                        <c:v>1069.4000000000001</c:v>
                      </c:pt>
                      <c:pt idx="11931">
                        <c:v>1069.5999999999999</c:v>
                      </c:pt>
                      <c:pt idx="11932">
                        <c:v>1069.8000000000002</c:v>
                      </c:pt>
                      <c:pt idx="11933">
                        <c:v>1070</c:v>
                      </c:pt>
                      <c:pt idx="11934">
                        <c:v>1070.1999999999998</c:v>
                      </c:pt>
                      <c:pt idx="11935">
                        <c:v>1070.4000000000001</c:v>
                      </c:pt>
                      <c:pt idx="11936">
                        <c:v>1070.5999999999999</c:v>
                      </c:pt>
                      <c:pt idx="11937">
                        <c:v>1070.8000000000002</c:v>
                      </c:pt>
                      <c:pt idx="11938">
                        <c:v>1071</c:v>
                      </c:pt>
                      <c:pt idx="11939">
                        <c:v>1071.1999999999998</c:v>
                      </c:pt>
                      <c:pt idx="11940">
                        <c:v>1071.4000000000001</c:v>
                      </c:pt>
                      <c:pt idx="11941">
                        <c:v>1071.5999999999999</c:v>
                      </c:pt>
                      <c:pt idx="11942">
                        <c:v>1071.8000000000002</c:v>
                      </c:pt>
                      <c:pt idx="11943">
                        <c:v>1072</c:v>
                      </c:pt>
                      <c:pt idx="11944">
                        <c:v>1072.1999999999998</c:v>
                      </c:pt>
                      <c:pt idx="11945">
                        <c:v>1072.4000000000001</c:v>
                      </c:pt>
                      <c:pt idx="11946">
                        <c:v>1072.5999999999999</c:v>
                      </c:pt>
                      <c:pt idx="11947">
                        <c:v>1072.8000000000002</c:v>
                      </c:pt>
                      <c:pt idx="11948">
                        <c:v>1073</c:v>
                      </c:pt>
                      <c:pt idx="11949">
                        <c:v>1073.1999999999998</c:v>
                      </c:pt>
                      <c:pt idx="11950">
                        <c:v>1073.4000000000001</c:v>
                      </c:pt>
                      <c:pt idx="11951">
                        <c:v>1073.5999999999999</c:v>
                      </c:pt>
                      <c:pt idx="11952">
                        <c:v>1073.8000000000002</c:v>
                      </c:pt>
                      <c:pt idx="11953">
                        <c:v>1074</c:v>
                      </c:pt>
                      <c:pt idx="11954">
                        <c:v>1074.1999999999998</c:v>
                      </c:pt>
                      <c:pt idx="11955">
                        <c:v>1074.4000000000001</c:v>
                      </c:pt>
                      <c:pt idx="11956">
                        <c:v>1074.5999999999999</c:v>
                      </c:pt>
                      <c:pt idx="11957">
                        <c:v>1074.8000000000002</c:v>
                      </c:pt>
                      <c:pt idx="11958">
                        <c:v>1075</c:v>
                      </c:pt>
                      <c:pt idx="11959">
                        <c:v>1075.1999999999998</c:v>
                      </c:pt>
                      <c:pt idx="11960">
                        <c:v>1075.4000000000001</c:v>
                      </c:pt>
                      <c:pt idx="11961">
                        <c:v>1075.5999999999999</c:v>
                      </c:pt>
                      <c:pt idx="11962">
                        <c:v>1075.8000000000002</c:v>
                      </c:pt>
                      <c:pt idx="11963">
                        <c:v>1076</c:v>
                      </c:pt>
                      <c:pt idx="11964">
                        <c:v>1076.1999999999998</c:v>
                      </c:pt>
                      <c:pt idx="11965">
                        <c:v>1076.4000000000001</c:v>
                      </c:pt>
                      <c:pt idx="11966">
                        <c:v>1076.5999999999999</c:v>
                      </c:pt>
                      <c:pt idx="11967">
                        <c:v>1076.8000000000002</c:v>
                      </c:pt>
                      <c:pt idx="11968">
                        <c:v>1077</c:v>
                      </c:pt>
                      <c:pt idx="11969">
                        <c:v>1077.1999999999998</c:v>
                      </c:pt>
                      <c:pt idx="11970">
                        <c:v>1077.4000000000001</c:v>
                      </c:pt>
                      <c:pt idx="11971">
                        <c:v>1077.5999999999999</c:v>
                      </c:pt>
                      <c:pt idx="11972">
                        <c:v>1077.6999999999998</c:v>
                      </c:pt>
                      <c:pt idx="11973">
                        <c:v>1077.9000000000001</c:v>
                      </c:pt>
                      <c:pt idx="11974">
                        <c:v>1078.0999999999999</c:v>
                      </c:pt>
                      <c:pt idx="11975">
                        <c:v>1078.3000000000002</c:v>
                      </c:pt>
                      <c:pt idx="11976">
                        <c:v>1078.5</c:v>
                      </c:pt>
                      <c:pt idx="11977">
                        <c:v>1078.6999999999998</c:v>
                      </c:pt>
                      <c:pt idx="11978">
                        <c:v>1078.9000000000001</c:v>
                      </c:pt>
                      <c:pt idx="11979">
                        <c:v>1079.0999999999999</c:v>
                      </c:pt>
                      <c:pt idx="11980">
                        <c:v>1079.3000000000002</c:v>
                      </c:pt>
                      <c:pt idx="11981">
                        <c:v>1079.5</c:v>
                      </c:pt>
                      <c:pt idx="11982">
                        <c:v>1079.6999999999998</c:v>
                      </c:pt>
                      <c:pt idx="11983">
                        <c:v>1079.9000000000001</c:v>
                      </c:pt>
                      <c:pt idx="11984">
                        <c:v>1080</c:v>
                      </c:pt>
                      <c:pt idx="11985">
                        <c:v>1080.1999999999998</c:v>
                      </c:pt>
                      <c:pt idx="11986">
                        <c:v>1080.4000000000001</c:v>
                      </c:pt>
                      <c:pt idx="11987">
                        <c:v>1080.5999999999999</c:v>
                      </c:pt>
                      <c:pt idx="11988">
                        <c:v>1080.8000000000002</c:v>
                      </c:pt>
                      <c:pt idx="11989">
                        <c:v>1081</c:v>
                      </c:pt>
                      <c:pt idx="11990">
                        <c:v>1081.1999999999998</c:v>
                      </c:pt>
                      <c:pt idx="11991">
                        <c:v>1081.4000000000001</c:v>
                      </c:pt>
                      <c:pt idx="11992">
                        <c:v>1081.5999999999999</c:v>
                      </c:pt>
                      <c:pt idx="11993">
                        <c:v>1081.8000000000002</c:v>
                      </c:pt>
                      <c:pt idx="11994">
                        <c:v>1082</c:v>
                      </c:pt>
                      <c:pt idx="11995">
                        <c:v>1082.1999999999998</c:v>
                      </c:pt>
                      <c:pt idx="11996">
                        <c:v>1082.4000000000001</c:v>
                      </c:pt>
                      <c:pt idx="11997">
                        <c:v>1082.5</c:v>
                      </c:pt>
                      <c:pt idx="11998">
                        <c:v>1082.6999999999998</c:v>
                      </c:pt>
                      <c:pt idx="11999">
                        <c:v>1082.9000000000001</c:v>
                      </c:pt>
                      <c:pt idx="12000">
                        <c:v>1083.0999999999999</c:v>
                      </c:pt>
                      <c:pt idx="12001">
                        <c:v>1083.3000000000002</c:v>
                      </c:pt>
                      <c:pt idx="12002">
                        <c:v>1083.5</c:v>
                      </c:pt>
                      <c:pt idx="12003">
                        <c:v>1083.6999999999998</c:v>
                      </c:pt>
                      <c:pt idx="12004">
                        <c:v>1083.9000000000001</c:v>
                      </c:pt>
                      <c:pt idx="12005">
                        <c:v>1084.0999999999999</c:v>
                      </c:pt>
                      <c:pt idx="12006">
                        <c:v>1084.3000000000002</c:v>
                      </c:pt>
                      <c:pt idx="12007">
                        <c:v>1084.4000000000001</c:v>
                      </c:pt>
                      <c:pt idx="12008">
                        <c:v>1084.5999999999999</c:v>
                      </c:pt>
                      <c:pt idx="12009">
                        <c:v>1084.8000000000002</c:v>
                      </c:pt>
                      <c:pt idx="12010">
                        <c:v>1085</c:v>
                      </c:pt>
                      <c:pt idx="12011">
                        <c:v>1085.1999999999998</c:v>
                      </c:pt>
                      <c:pt idx="12012">
                        <c:v>1085.4000000000001</c:v>
                      </c:pt>
                      <c:pt idx="12013">
                        <c:v>1085.5</c:v>
                      </c:pt>
                      <c:pt idx="12014">
                        <c:v>1085.6999999999998</c:v>
                      </c:pt>
                      <c:pt idx="12015">
                        <c:v>1085.9000000000001</c:v>
                      </c:pt>
                      <c:pt idx="12016">
                        <c:v>1086.0999999999999</c:v>
                      </c:pt>
                      <c:pt idx="12017">
                        <c:v>1086.3000000000002</c:v>
                      </c:pt>
                      <c:pt idx="12018">
                        <c:v>1086.5</c:v>
                      </c:pt>
                      <c:pt idx="12019">
                        <c:v>1086.6999999999998</c:v>
                      </c:pt>
                      <c:pt idx="12020">
                        <c:v>1086.8000000000002</c:v>
                      </c:pt>
                      <c:pt idx="12021">
                        <c:v>1087</c:v>
                      </c:pt>
                      <c:pt idx="12022">
                        <c:v>1087.1999999999998</c:v>
                      </c:pt>
                      <c:pt idx="12023">
                        <c:v>1087.4000000000001</c:v>
                      </c:pt>
                      <c:pt idx="12024">
                        <c:v>1087.5999999999999</c:v>
                      </c:pt>
                      <c:pt idx="12025">
                        <c:v>1087.8000000000002</c:v>
                      </c:pt>
                      <c:pt idx="12026">
                        <c:v>1087.9000000000001</c:v>
                      </c:pt>
                      <c:pt idx="12027">
                        <c:v>1088.0999999999999</c:v>
                      </c:pt>
                      <c:pt idx="12028">
                        <c:v>1088.3000000000002</c:v>
                      </c:pt>
                      <c:pt idx="12029">
                        <c:v>1088.5</c:v>
                      </c:pt>
                      <c:pt idx="12030">
                        <c:v>1088.6999999999998</c:v>
                      </c:pt>
                      <c:pt idx="12031">
                        <c:v>1088.9000000000001</c:v>
                      </c:pt>
                      <c:pt idx="12032">
                        <c:v>1089</c:v>
                      </c:pt>
                      <c:pt idx="12033">
                        <c:v>1089.1999999999998</c:v>
                      </c:pt>
                      <c:pt idx="12034">
                        <c:v>1089.4000000000001</c:v>
                      </c:pt>
                      <c:pt idx="12035">
                        <c:v>1089.5999999999999</c:v>
                      </c:pt>
                      <c:pt idx="12036">
                        <c:v>1089.8000000000002</c:v>
                      </c:pt>
                      <c:pt idx="12037">
                        <c:v>1090</c:v>
                      </c:pt>
                      <c:pt idx="12038">
                        <c:v>1090.0999999999999</c:v>
                      </c:pt>
                      <c:pt idx="12039">
                        <c:v>1090.3000000000002</c:v>
                      </c:pt>
                      <c:pt idx="12040">
                        <c:v>1090.5</c:v>
                      </c:pt>
                      <c:pt idx="12041">
                        <c:v>1090.6999999999998</c:v>
                      </c:pt>
                      <c:pt idx="12042">
                        <c:v>1090.9000000000001</c:v>
                      </c:pt>
                      <c:pt idx="12043">
                        <c:v>1091.0999999999999</c:v>
                      </c:pt>
                      <c:pt idx="12044">
                        <c:v>1091.1999999999998</c:v>
                      </c:pt>
                      <c:pt idx="12045">
                        <c:v>1091.4000000000001</c:v>
                      </c:pt>
                      <c:pt idx="12046">
                        <c:v>1091.5999999999999</c:v>
                      </c:pt>
                      <c:pt idx="12047">
                        <c:v>1091.8000000000002</c:v>
                      </c:pt>
                      <c:pt idx="12048">
                        <c:v>1092</c:v>
                      </c:pt>
                      <c:pt idx="12049">
                        <c:v>1092.0999999999999</c:v>
                      </c:pt>
                      <c:pt idx="12050">
                        <c:v>1092.3000000000002</c:v>
                      </c:pt>
                      <c:pt idx="12051">
                        <c:v>1092.5</c:v>
                      </c:pt>
                      <c:pt idx="12052">
                        <c:v>1092.6999999999998</c:v>
                      </c:pt>
                      <c:pt idx="12053">
                        <c:v>1092.9000000000001</c:v>
                      </c:pt>
                      <c:pt idx="12054">
                        <c:v>1093</c:v>
                      </c:pt>
                      <c:pt idx="12055">
                        <c:v>1093.1999999999998</c:v>
                      </c:pt>
                      <c:pt idx="12056">
                        <c:v>1093.4000000000001</c:v>
                      </c:pt>
                      <c:pt idx="12057">
                        <c:v>1093.5999999999999</c:v>
                      </c:pt>
                      <c:pt idx="12058">
                        <c:v>1093.8000000000002</c:v>
                      </c:pt>
                      <c:pt idx="12059">
                        <c:v>1093.9000000000001</c:v>
                      </c:pt>
                      <c:pt idx="12060">
                        <c:v>1094.0999999999999</c:v>
                      </c:pt>
                      <c:pt idx="12061">
                        <c:v>1094.3000000000002</c:v>
                      </c:pt>
                      <c:pt idx="12062">
                        <c:v>1094.5</c:v>
                      </c:pt>
                      <c:pt idx="12063">
                        <c:v>1094.6999999999998</c:v>
                      </c:pt>
                      <c:pt idx="12064">
                        <c:v>1094.8000000000002</c:v>
                      </c:pt>
                      <c:pt idx="12065">
                        <c:v>1095</c:v>
                      </c:pt>
                      <c:pt idx="12066">
                        <c:v>1095.1999999999998</c:v>
                      </c:pt>
                      <c:pt idx="12067">
                        <c:v>1095.4000000000001</c:v>
                      </c:pt>
                      <c:pt idx="12068">
                        <c:v>1095.5</c:v>
                      </c:pt>
                      <c:pt idx="12069">
                        <c:v>1095.6999999999998</c:v>
                      </c:pt>
                      <c:pt idx="12070">
                        <c:v>1095.9000000000001</c:v>
                      </c:pt>
                      <c:pt idx="12071">
                        <c:v>1096.0999999999999</c:v>
                      </c:pt>
                      <c:pt idx="12072">
                        <c:v>1096.3000000000002</c:v>
                      </c:pt>
                      <c:pt idx="12073">
                        <c:v>1096.4000000000001</c:v>
                      </c:pt>
                      <c:pt idx="12074">
                        <c:v>1096.5999999999999</c:v>
                      </c:pt>
                      <c:pt idx="12075">
                        <c:v>1096.8000000000002</c:v>
                      </c:pt>
                      <c:pt idx="12076">
                        <c:v>1097</c:v>
                      </c:pt>
                      <c:pt idx="12077">
                        <c:v>1097.1999999999998</c:v>
                      </c:pt>
                      <c:pt idx="12078">
                        <c:v>1097.3000000000002</c:v>
                      </c:pt>
                      <c:pt idx="12079">
                        <c:v>1097.5</c:v>
                      </c:pt>
                      <c:pt idx="12080">
                        <c:v>1097.6999999999998</c:v>
                      </c:pt>
                      <c:pt idx="12081">
                        <c:v>1097.9000000000001</c:v>
                      </c:pt>
                      <c:pt idx="12082">
                        <c:v>1098.0999999999999</c:v>
                      </c:pt>
                      <c:pt idx="12083">
                        <c:v>1098.1999999999998</c:v>
                      </c:pt>
                      <c:pt idx="12084">
                        <c:v>1098.4000000000001</c:v>
                      </c:pt>
                      <c:pt idx="12085">
                        <c:v>1098.5999999999999</c:v>
                      </c:pt>
                      <c:pt idx="12086">
                        <c:v>1098.8000000000002</c:v>
                      </c:pt>
                      <c:pt idx="12087">
                        <c:v>1098.9000000000001</c:v>
                      </c:pt>
                      <c:pt idx="12088">
                        <c:v>1099.0999999999999</c:v>
                      </c:pt>
                      <c:pt idx="12089">
                        <c:v>1099.3000000000002</c:v>
                      </c:pt>
                      <c:pt idx="12090">
                        <c:v>1099.4000000000001</c:v>
                      </c:pt>
                      <c:pt idx="12091">
                        <c:v>1099.5999999999999</c:v>
                      </c:pt>
                      <c:pt idx="12092">
                        <c:v>1099.8000000000002</c:v>
                      </c:pt>
                      <c:pt idx="12093">
                        <c:v>1100</c:v>
                      </c:pt>
                      <c:pt idx="12094">
                        <c:v>1100.0999999999999</c:v>
                      </c:pt>
                      <c:pt idx="12095">
                        <c:v>1100.3000000000002</c:v>
                      </c:pt>
                      <c:pt idx="12096">
                        <c:v>1100.5</c:v>
                      </c:pt>
                      <c:pt idx="12097">
                        <c:v>1100.5999999999999</c:v>
                      </c:pt>
                      <c:pt idx="12098">
                        <c:v>1100.8000000000002</c:v>
                      </c:pt>
                      <c:pt idx="12099">
                        <c:v>1101</c:v>
                      </c:pt>
                      <c:pt idx="12100">
                        <c:v>1101.0999999999999</c:v>
                      </c:pt>
                      <c:pt idx="12101">
                        <c:v>1101.3000000000002</c:v>
                      </c:pt>
                      <c:pt idx="12102">
                        <c:v>1101.5</c:v>
                      </c:pt>
                      <c:pt idx="12103">
                        <c:v>1101.6999999999998</c:v>
                      </c:pt>
                      <c:pt idx="12104">
                        <c:v>1101.8000000000002</c:v>
                      </c:pt>
                      <c:pt idx="12105">
                        <c:v>1102</c:v>
                      </c:pt>
                      <c:pt idx="12106">
                        <c:v>1102.1999999999998</c:v>
                      </c:pt>
                      <c:pt idx="12107">
                        <c:v>1102.3000000000002</c:v>
                      </c:pt>
                      <c:pt idx="12108">
                        <c:v>1102.5</c:v>
                      </c:pt>
                      <c:pt idx="12109">
                        <c:v>1102.6999999999998</c:v>
                      </c:pt>
                      <c:pt idx="12110">
                        <c:v>1102.8000000000002</c:v>
                      </c:pt>
                      <c:pt idx="12111">
                        <c:v>1103</c:v>
                      </c:pt>
                      <c:pt idx="12112">
                        <c:v>1103.1999999999998</c:v>
                      </c:pt>
                      <c:pt idx="12113">
                        <c:v>1103.3000000000002</c:v>
                      </c:pt>
                      <c:pt idx="12114">
                        <c:v>1103.5</c:v>
                      </c:pt>
                      <c:pt idx="12115">
                        <c:v>1103.6999999999998</c:v>
                      </c:pt>
                      <c:pt idx="12116">
                        <c:v>1103.9000000000001</c:v>
                      </c:pt>
                      <c:pt idx="12117">
                        <c:v>1104</c:v>
                      </c:pt>
                      <c:pt idx="12118">
                        <c:v>1104.1999999999998</c:v>
                      </c:pt>
                      <c:pt idx="12119">
                        <c:v>1104.4000000000001</c:v>
                      </c:pt>
                      <c:pt idx="12120">
                        <c:v>1104.5</c:v>
                      </c:pt>
                      <c:pt idx="12121">
                        <c:v>1104.6999999999998</c:v>
                      </c:pt>
                      <c:pt idx="12122">
                        <c:v>1104.9000000000001</c:v>
                      </c:pt>
                      <c:pt idx="12123">
                        <c:v>1105</c:v>
                      </c:pt>
                      <c:pt idx="12124">
                        <c:v>1105.1999999999998</c:v>
                      </c:pt>
                      <c:pt idx="12125">
                        <c:v>1105.4000000000001</c:v>
                      </c:pt>
                      <c:pt idx="12126">
                        <c:v>1105.5999999999999</c:v>
                      </c:pt>
                      <c:pt idx="12127">
                        <c:v>1105.6999999999998</c:v>
                      </c:pt>
                      <c:pt idx="12128">
                        <c:v>1105.9000000000001</c:v>
                      </c:pt>
                      <c:pt idx="12129">
                        <c:v>1106.0999999999999</c:v>
                      </c:pt>
                      <c:pt idx="12130">
                        <c:v>1106.1999999999998</c:v>
                      </c:pt>
                      <c:pt idx="12131">
                        <c:v>1106.4000000000001</c:v>
                      </c:pt>
                      <c:pt idx="12132">
                        <c:v>1106.5999999999999</c:v>
                      </c:pt>
                      <c:pt idx="12133">
                        <c:v>1106.8000000000002</c:v>
                      </c:pt>
                      <c:pt idx="12134">
                        <c:v>1106.9000000000001</c:v>
                      </c:pt>
                      <c:pt idx="12135">
                        <c:v>1107.0999999999999</c:v>
                      </c:pt>
                      <c:pt idx="12136">
                        <c:v>1107.3000000000002</c:v>
                      </c:pt>
                      <c:pt idx="12137">
                        <c:v>1107.4000000000001</c:v>
                      </c:pt>
                      <c:pt idx="12138">
                        <c:v>1107.5999999999999</c:v>
                      </c:pt>
                      <c:pt idx="12139">
                        <c:v>1107.8000000000002</c:v>
                      </c:pt>
                      <c:pt idx="12140">
                        <c:v>1108</c:v>
                      </c:pt>
                      <c:pt idx="12141">
                        <c:v>1108.0999999999999</c:v>
                      </c:pt>
                      <c:pt idx="12142">
                        <c:v>1108.3000000000002</c:v>
                      </c:pt>
                      <c:pt idx="12143">
                        <c:v>1108.5</c:v>
                      </c:pt>
                      <c:pt idx="12144">
                        <c:v>1108.5999999999999</c:v>
                      </c:pt>
                      <c:pt idx="12145">
                        <c:v>1108.8000000000002</c:v>
                      </c:pt>
                      <c:pt idx="12146">
                        <c:v>1109</c:v>
                      </c:pt>
                      <c:pt idx="12147">
                        <c:v>1109.1999999999998</c:v>
                      </c:pt>
                      <c:pt idx="12148">
                        <c:v>1109.3000000000002</c:v>
                      </c:pt>
                      <c:pt idx="12149">
                        <c:v>1109.5</c:v>
                      </c:pt>
                      <c:pt idx="12150">
                        <c:v>1109.6999999999998</c:v>
                      </c:pt>
                      <c:pt idx="12151">
                        <c:v>1109.8000000000002</c:v>
                      </c:pt>
                      <c:pt idx="12152">
                        <c:v>1110</c:v>
                      </c:pt>
                      <c:pt idx="12153">
                        <c:v>1110.1999999999998</c:v>
                      </c:pt>
                      <c:pt idx="12154">
                        <c:v>1110.4000000000001</c:v>
                      </c:pt>
                      <c:pt idx="12155">
                        <c:v>1110.5</c:v>
                      </c:pt>
                      <c:pt idx="12156">
                        <c:v>1110.6999999999998</c:v>
                      </c:pt>
                      <c:pt idx="12157">
                        <c:v>1110.9000000000001</c:v>
                      </c:pt>
                      <c:pt idx="12158">
                        <c:v>1111</c:v>
                      </c:pt>
                      <c:pt idx="12159">
                        <c:v>1111.1999999999998</c:v>
                      </c:pt>
                      <c:pt idx="12160">
                        <c:v>1111.4000000000001</c:v>
                      </c:pt>
                      <c:pt idx="12161">
                        <c:v>1111.5999999999999</c:v>
                      </c:pt>
                      <c:pt idx="12162">
                        <c:v>1111.6999999999998</c:v>
                      </c:pt>
                      <c:pt idx="12163">
                        <c:v>1111.9000000000001</c:v>
                      </c:pt>
                      <c:pt idx="12164">
                        <c:v>1112.0999999999999</c:v>
                      </c:pt>
                      <c:pt idx="12165">
                        <c:v>1112.3000000000002</c:v>
                      </c:pt>
                      <c:pt idx="12166">
                        <c:v>1112.4000000000001</c:v>
                      </c:pt>
                      <c:pt idx="12167">
                        <c:v>1112.5999999999999</c:v>
                      </c:pt>
                      <c:pt idx="12168">
                        <c:v>1112.8000000000002</c:v>
                      </c:pt>
                      <c:pt idx="12169">
                        <c:v>1112.9000000000001</c:v>
                      </c:pt>
                      <c:pt idx="12170">
                        <c:v>1113.0999999999999</c:v>
                      </c:pt>
                      <c:pt idx="12171">
                        <c:v>1113.3000000000002</c:v>
                      </c:pt>
                      <c:pt idx="12172">
                        <c:v>1113.4000000000001</c:v>
                      </c:pt>
                      <c:pt idx="12173">
                        <c:v>1113.5999999999999</c:v>
                      </c:pt>
                      <c:pt idx="12174">
                        <c:v>1113.8000000000002</c:v>
                      </c:pt>
                      <c:pt idx="12175">
                        <c:v>1113.9000000000001</c:v>
                      </c:pt>
                      <c:pt idx="12176">
                        <c:v>1114.0999999999999</c:v>
                      </c:pt>
                      <c:pt idx="12177">
                        <c:v>1114.1999999999998</c:v>
                      </c:pt>
                      <c:pt idx="12178">
                        <c:v>1114.4000000000001</c:v>
                      </c:pt>
                      <c:pt idx="12179">
                        <c:v>1114.5999999999999</c:v>
                      </c:pt>
                      <c:pt idx="12180">
                        <c:v>1114.6999999999998</c:v>
                      </c:pt>
                      <c:pt idx="12181">
                        <c:v>1114.9000000000001</c:v>
                      </c:pt>
                      <c:pt idx="12182">
                        <c:v>1115</c:v>
                      </c:pt>
                      <c:pt idx="12183">
                        <c:v>1115.1999999999998</c:v>
                      </c:pt>
                      <c:pt idx="12184">
                        <c:v>1115.3000000000002</c:v>
                      </c:pt>
                      <c:pt idx="12185">
                        <c:v>1115.5</c:v>
                      </c:pt>
                      <c:pt idx="12186">
                        <c:v>1115.6999999999998</c:v>
                      </c:pt>
                      <c:pt idx="12187">
                        <c:v>1115.8000000000002</c:v>
                      </c:pt>
                      <c:pt idx="12188">
                        <c:v>1116</c:v>
                      </c:pt>
                      <c:pt idx="12189">
                        <c:v>1116.0999999999999</c:v>
                      </c:pt>
                      <c:pt idx="12190">
                        <c:v>1116.3000000000002</c:v>
                      </c:pt>
                      <c:pt idx="12191">
                        <c:v>1116.5</c:v>
                      </c:pt>
                      <c:pt idx="12192">
                        <c:v>1116.5999999999999</c:v>
                      </c:pt>
                      <c:pt idx="12193">
                        <c:v>1116.8000000000002</c:v>
                      </c:pt>
                      <c:pt idx="12194">
                        <c:v>1116.9000000000001</c:v>
                      </c:pt>
                      <c:pt idx="12195">
                        <c:v>1117.0999999999999</c:v>
                      </c:pt>
                      <c:pt idx="12196">
                        <c:v>1117.1999999999998</c:v>
                      </c:pt>
                      <c:pt idx="12197">
                        <c:v>1117.4000000000001</c:v>
                      </c:pt>
                      <c:pt idx="12198">
                        <c:v>1117.5999999999999</c:v>
                      </c:pt>
                      <c:pt idx="12199">
                        <c:v>1117.6999999999998</c:v>
                      </c:pt>
                      <c:pt idx="12200">
                        <c:v>1117.9000000000001</c:v>
                      </c:pt>
                      <c:pt idx="12201">
                        <c:v>1118</c:v>
                      </c:pt>
                      <c:pt idx="12202">
                        <c:v>1118.1999999999998</c:v>
                      </c:pt>
                      <c:pt idx="12203">
                        <c:v>1118.4000000000001</c:v>
                      </c:pt>
                      <c:pt idx="12204">
                        <c:v>1118.5</c:v>
                      </c:pt>
                      <c:pt idx="12205">
                        <c:v>1118.6999999999998</c:v>
                      </c:pt>
                      <c:pt idx="12206">
                        <c:v>1118.8000000000002</c:v>
                      </c:pt>
                      <c:pt idx="12207">
                        <c:v>1119</c:v>
                      </c:pt>
                      <c:pt idx="12208">
                        <c:v>1119.0999999999999</c:v>
                      </c:pt>
                      <c:pt idx="12209">
                        <c:v>1119.3000000000002</c:v>
                      </c:pt>
                      <c:pt idx="12210">
                        <c:v>1119.5</c:v>
                      </c:pt>
                      <c:pt idx="12211">
                        <c:v>1119.5999999999999</c:v>
                      </c:pt>
                      <c:pt idx="12212">
                        <c:v>1119.8000000000002</c:v>
                      </c:pt>
                      <c:pt idx="12213">
                        <c:v>1119.9000000000001</c:v>
                      </c:pt>
                      <c:pt idx="12214">
                        <c:v>1120.0999999999999</c:v>
                      </c:pt>
                      <c:pt idx="12215">
                        <c:v>1120.3000000000002</c:v>
                      </c:pt>
                      <c:pt idx="12216">
                        <c:v>1120.4000000000001</c:v>
                      </c:pt>
                      <c:pt idx="12217">
                        <c:v>1120.5999999999999</c:v>
                      </c:pt>
                      <c:pt idx="12218">
                        <c:v>1120.6999999999998</c:v>
                      </c:pt>
                      <c:pt idx="12219">
                        <c:v>1120.9000000000001</c:v>
                      </c:pt>
                      <c:pt idx="12220">
                        <c:v>1121.0999999999999</c:v>
                      </c:pt>
                      <c:pt idx="12221">
                        <c:v>1121.1999999999998</c:v>
                      </c:pt>
                      <c:pt idx="12222">
                        <c:v>1121.4000000000001</c:v>
                      </c:pt>
                      <c:pt idx="12223">
                        <c:v>1121.5999999999999</c:v>
                      </c:pt>
                      <c:pt idx="12224">
                        <c:v>1121.6999999999998</c:v>
                      </c:pt>
                      <c:pt idx="12225">
                        <c:v>1121.9000000000001</c:v>
                      </c:pt>
                      <c:pt idx="12226">
                        <c:v>1122</c:v>
                      </c:pt>
                      <c:pt idx="12227">
                        <c:v>1122.1999999999998</c:v>
                      </c:pt>
                      <c:pt idx="12228">
                        <c:v>1122.4000000000001</c:v>
                      </c:pt>
                      <c:pt idx="12229">
                        <c:v>1122.5</c:v>
                      </c:pt>
                      <c:pt idx="12230">
                        <c:v>1122.6999999999998</c:v>
                      </c:pt>
                      <c:pt idx="12231">
                        <c:v>1122.9000000000001</c:v>
                      </c:pt>
                      <c:pt idx="12232">
                        <c:v>1123</c:v>
                      </c:pt>
                      <c:pt idx="12233">
                        <c:v>1123.1999999999998</c:v>
                      </c:pt>
                      <c:pt idx="12234">
                        <c:v>1123.4000000000001</c:v>
                      </c:pt>
                      <c:pt idx="12235">
                        <c:v>1123.5</c:v>
                      </c:pt>
                      <c:pt idx="12236">
                        <c:v>1123.6999999999998</c:v>
                      </c:pt>
                      <c:pt idx="12237">
                        <c:v>1123.9000000000001</c:v>
                      </c:pt>
                      <c:pt idx="12238">
                        <c:v>1124</c:v>
                      </c:pt>
                      <c:pt idx="12239">
                        <c:v>1124.1999999999998</c:v>
                      </c:pt>
                      <c:pt idx="12240">
                        <c:v>1124.4000000000001</c:v>
                      </c:pt>
                      <c:pt idx="12241">
                        <c:v>1124.5</c:v>
                      </c:pt>
                      <c:pt idx="12242">
                        <c:v>1124.6999999999998</c:v>
                      </c:pt>
                      <c:pt idx="12243">
                        <c:v>1124.8000000000002</c:v>
                      </c:pt>
                      <c:pt idx="12244">
                        <c:v>1125</c:v>
                      </c:pt>
                      <c:pt idx="12245">
                        <c:v>1125.1999999999998</c:v>
                      </c:pt>
                      <c:pt idx="12246">
                        <c:v>1125.3000000000002</c:v>
                      </c:pt>
                      <c:pt idx="12247">
                        <c:v>1125.5</c:v>
                      </c:pt>
                      <c:pt idx="12248">
                        <c:v>1125.6999999999998</c:v>
                      </c:pt>
                      <c:pt idx="12249">
                        <c:v>1125.8000000000002</c:v>
                      </c:pt>
                      <c:pt idx="12250">
                        <c:v>1126</c:v>
                      </c:pt>
                      <c:pt idx="12251">
                        <c:v>1126.1999999999998</c:v>
                      </c:pt>
                      <c:pt idx="12252">
                        <c:v>1126.3000000000002</c:v>
                      </c:pt>
                      <c:pt idx="12253">
                        <c:v>1126.5</c:v>
                      </c:pt>
                      <c:pt idx="12254">
                        <c:v>1126.6999999999998</c:v>
                      </c:pt>
                      <c:pt idx="12255">
                        <c:v>1126.8000000000002</c:v>
                      </c:pt>
                      <c:pt idx="12256">
                        <c:v>1127</c:v>
                      </c:pt>
                      <c:pt idx="12257">
                        <c:v>1127.0999999999999</c:v>
                      </c:pt>
                      <c:pt idx="12258">
                        <c:v>1127.3000000000002</c:v>
                      </c:pt>
                      <c:pt idx="12259">
                        <c:v>1127.5</c:v>
                      </c:pt>
                      <c:pt idx="12260">
                        <c:v>1127.5999999999999</c:v>
                      </c:pt>
                      <c:pt idx="12261">
                        <c:v>1127.8000000000002</c:v>
                      </c:pt>
                      <c:pt idx="12262">
                        <c:v>1128</c:v>
                      </c:pt>
                      <c:pt idx="12263">
                        <c:v>1128.0999999999999</c:v>
                      </c:pt>
                      <c:pt idx="12264">
                        <c:v>1128.3000000000002</c:v>
                      </c:pt>
                      <c:pt idx="12265">
                        <c:v>1128.5</c:v>
                      </c:pt>
                      <c:pt idx="12266">
                        <c:v>1128.5999999999999</c:v>
                      </c:pt>
                      <c:pt idx="12267">
                        <c:v>1128.8000000000002</c:v>
                      </c:pt>
                      <c:pt idx="12268">
                        <c:v>1128.9000000000001</c:v>
                      </c:pt>
                      <c:pt idx="12269">
                        <c:v>1129.0999999999999</c:v>
                      </c:pt>
                      <c:pt idx="12270">
                        <c:v>1129.3000000000002</c:v>
                      </c:pt>
                      <c:pt idx="12271">
                        <c:v>1129.4000000000001</c:v>
                      </c:pt>
                      <c:pt idx="12272">
                        <c:v>1129.5999999999999</c:v>
                      </c:pt>
                      <c:pt idx="12273">
                        <c:v>1129.8000000000002</c:v>
                      </c:pt>
                      <c:pt idx="12274">
                        <c:v>1129.9000000000001</c:v>
                      </c:pt>
                      <c:pt idx="12275">
                        <c:v>1130.0999999999999</c:v>
                      </c:pt>
                      <c:pt idx="12276">
                        <c:v>1130.1999999999998</c:v>
                      </c:pt>
                      <c:pt idx="12277">
                        <c:v>1130.4000000000001</c:v>
                      </c:pt>
                      <c:pt idx="12278">
                        <c:v>1130.5999999999999</c:v>
                      </c:pt>
                      <c:pt idx="12279">
                        <c:v>1130.6999999999998</c:v>
                      </c:pt>
                      <c:pt idx="12280">
                        <c:v>1130.9000000000001</c:v>
                      </c:pt>
                      <c:pt idx="12281">
                        <c:v>1131.0999999999999</c:v>
                      </c:pt>
                      <c:pt idx="12282">
                        <c:v>1131.1999999999998</c:v>
                      </c:pt>
                      <c:pt idx="12283">
                        <c:v>1131.4000000000001</c:v>
                      </c:pt>
                      <c:pt idx="12284">
                        <c:v>1131.5</c:v>
                      </c:pt>
                      <c:pt idx="12285">
                        <c:v>1131.6999999999998</c:v>
                      </c:pt>
                      <c:pt idx="12286">
                        <c:v>1131.9000000000001</c:v>
                      </c:pt>
                      <c:pt idx="12287">
                        <c:v>1132</c:v>
                      </c:pt>
                      <c:pt idx="12288">
                        <c:v>1132.1999999999998</c:v>
                      </c:pt>
                      <c:pt idx="12289">
                        <c:v>1132.4000000000001</c:v>
                      </c:pt>
                      <c:pt idx="12290">
                        <c:v>1132.5</c:v>
                      </c:pt>
                      <c:pt idx="12291">
                        <c:v>1132.6999999999998</c:v>
                      </c:pt>
                      <c:pt idx="12292">
                        <c:v>1132.8000000000002</c:v>
                      </c:pt>
                      <c:pt idx="12293">
                        <c:v>1133</c:v>
                      </c:pt>
                      <c:pt idx="12294">
                        <c:v>1133.1999999999998</c:v>
                      </c:pt>
                      <c:pt idx="12295">
                        <c:v>1133.3000000000002</c:v>
                      </c:pt>
                      <c:pt idx="12296">
                        <c:v>1133.5</c:v>
                      </c:pt>
                      <c:pt idx="12297">
                        <c:v>1133.6999999999998</c:v>
                      </c:pt>
                      <c:pt idx="12298">
                        <c:v>1133.8000000000002</c:v>
                      </c:pt>
                      <c:pt idx="12299">
                        <c:v>1134</c:v>
                      </c:pt>
                      <c:pt idx="12300">
                        <c:v>1134.0999999999999</c:v>
                      </c:pt>
                      <c:pt idx="12301">
                        <c:v>1134.3000000000002</c:v>
                      </c:pt>
                      <c:pt idx="12302">
                        <c:v>1134.5</c:v>
                      </c:pt>
                      <c:pt idx="12303">
                        <c:v>1134.5999999999999</c:v>
                      </c:pt>
                      <c:pt idx="12304">
                        <c:v>1134.8000000000002</c:v>
                      </c:pt>
                      <c:pt idx="12305">
                        <c:v>1135</c:v>
                      </c:pt>
                      <c:pt idx="12306">
                        <c:v>1135.0999999999999</c:v>
                      </c:pt>
                      <c:pt idx="12307">
                        <c:v>1135.3000000000002</c:v>
                      </c:pt>
                      <c:pt idx="12308">
                        <c:v>1135.5</c:v>
                      </c:pt>
                      <c:pt idx="12309">
                        <c:v>1135.5999999999999</c:v>
                      </c:pt>
                      <c:pt idx="12310">
                        <c:v>1135.8000000000002</c:v>
                      </c:pt>
                      <c:pt idx="12311">
                        <c:v>1136</c:v>
                      </c:pt>
                      <c:pt idx="12312">
                        <c:v>1136.0999999999999</c:v>
                      </c:pt>
                      <c:pt idx="12313">
                        <c:v>1136.3000000000002</c:v>
                      </c:pt>
                      <c:pt idx="12314">
                        <c:v>1136.5</c:v>
                      </c:pt>
                      <c:pt idx="12315">
                        <c:v>1136.5999999999999</c:v>
                      </c:pt>
                      <c:pt idx="12316">
                        <c:v>1136.8000000000002</c:v>
                      </c:pt>
                      <c:pt idx="12317">
                        <c:v>1137</c:v>
                      </c:pt>
                      <c:pt idx="12318">
                        <c:v>1137.0999999999999</c:v>
                      </c:pt>
                      <c:pt idx="12319">
                        <c:v>1137.3000000000002</c:v>
                      </c:pt>
                      <c:pt idx="12320">
                        <c:v>1137.5</c:v>
                      </c:pt>
                      <c:pt idx="12321">
                        <c:v>1137.5999999999999</c:v>
                      </c:pt>
                      <c:pt idx="12322">
                        <c:v>1137.8000000000002</c:v>
                      </c:pt>
                      <c:pt idx="12323">
                        <c:v>1138</c:v>
                      </c:pt>
                      <c:pt idx="12324">
                        <c:v>1138.1999999999998</c:v>
                      </c:pt>
                      <c:pt idx="12325">
                        <c:v>1138.3000000000002</c:v>
                      </c:pt>
                      <c:pt idx="12326">
                        <c:v>1138.5</c:v>
                      </c:pt>
                      <c:pt idx="12327">
                        <c:v>1138.6999999999998</c:v>
                      </c:pt>
                      <c:pt idx="12328">
                        <c:v>1138.8000000000002</c:v>
                      </c:pt>
                      <c:pt idx="12329">
                        <c:v>1139</c:v>
                      </c:pt>
                      <c:pt idx="12330">
                        <c:v>1139.1999999999998</c:v>
                      </c:pt>
                      <c:pt idx="12331">
                        <c:v>1139.3000000000002</c:v>
                      </c:pt>
                      <c:pt idx="12332">
                        <c:v>1139.5</c:v>
                      </c:pt>
                      <c:pt idx="12333">
                        <c:v>1139.6999999999998</c:v>
                      </c:pt>
                      <c:pt idx="12334">
                        <c:v>1139.8000000000002</c:v>
                      </c:pt>
                      <c:pt idx="12335">
                        <c:v>1140</c:v>
                      </c:pt>
                      <c:pt idx="12336">
                        <c:v>1140.1999999999998</c:v>
                      </c:pt>
                      <c:pt idx="12337">
                        <c:v>1140.3000000000002</c:v>
                      </c:pt>
                      <c:pt idx="12338">
                        <c:v>1140.5</c:v>
                      </c:pt>
                      <c:pt idx="12339">
                        <c:v>1140.6999999999998</c:v>
                      </c:pt>
                      <c:pt idx="12340">
                        <c:v>1140.9000000000001</c:v>
                      </c:pt>
                      <c:pt idx="12341">
                        <c:v>1141</c:v>
                      </c:pt>
                      <c:pt idx="12342">
                        <c:v>1141.1999999999998</c:v>
                      </c:pt>
                      <c:pt idx="12343">
                        <c:v>1141.4000000000001</c:v>
                      </c:pt>
                      <c:pt idx="12344">
                        <c:v>1141.5</c:v>
                      </c:pt>
                      <c:pt idx="12345">
                        <c:v>1141.6999999999998</c:v>
                      </c:pt>
                      <c:pt idx="12346">
                        <c:v>1141.9000000000001</c:v>
                      </c:pt>
                      <c:pt idx="12347">
                        <c:v>1142</c:v>
                      </c:pt>
                      <c:pt idx="12348">
                        <c:v>1142.1999999999998</c:v>
                      </c:pt>
                      <c:pt idx="12349">
                        <c:v>1142.4000000000001</c:v>
                      </c:pt>
                      <c:pt idx="12350">
                        <c:v>1142.5</c:v>
                      </c:pt>
                      <c:pt idx="12351">
                        <c:v>1142.6999999999998</c:v>
                      </c:pt>
                      <c:pt idx="12352">
                        <c:v>1142.9000000000001</c:v>
                      </c:pt>
                      <c:pt idx="12353">
                        <c:v>1143</c:v>
                      </c:pt>
                      <c:pt idx="12354">
                        <c:v>1143.1999999999998</c:v>
                      </c:pt>
                      <c:pt idx="12355">
                        <c:v>1143.4000000000001</c:v>
                      </c:pt>
                      <c:pt idx="12356">
                        <c:v>1143.5</c:v>
                      </c:pt>
                      <c:pt idx="12357">
                        <c:v>1143.6999999999998</c:v>
                      </c:pt>
                      <c:pt idx="12358">
                        <c:v>1143.8000000000002</c:v>
                      </c:pt>
                      <c:pt idx="12359">
                        <c:v>1144</c:v>
                      </c:pt>
                      <c:pt idx="12360">
                        <c:v>1144.1999999999998</c:v>
                      </c:pt>
                      <c:pt idx="12361">
                        <c:v>1144.3000000000002</c:v>
                      </c:pt>
                      <c:pt idx="12362">
                        <c:v>1144.5</c:v>
                      </c:pt>
                      <c:pt idx="12363">
                        <c:v>1144.6999999999998</c:v>
                      </c:pt>
                      <c:pt idx="12364">
                        <c:v>1144.8000000000002</c:v>
                      </c:pt>
                      <c:pt idx="12365">
                        <c:v>1145</c:v>
                      </c:pt>
                      <c:pt idx="12366">
                        <c:v>1145.1999999999998</c:v>
                      </c:pt>
                      <c:pt idx="12367">
                        <c:v>1145.3000000000002</c:v>
                      </c:pt>
                      <c:pt idx="12368">
                        <c:v>1145.5</c:v>
                      </c:pt>
                      <c:pt idx="12369">
                        <c:v>1145.5999999999999</c:v>
                      </c:pt>
                      <c:pt idx="12370">
                        <c:v>1145.8000000000002</c:v>
                      </c:pt>
                      <c:pt idx="12371">
                        <c:v>1146</c:v>
                      </c:pt>
                      <c:pt idx="12372">
                        <c:v>1146.0999999999999</c:v>
                      </c:pt>
                      <c:pt idx="12373">
                        <c:v>1146.3000000000002</c:v>
                      </c:pt>
                      <c:pt idx="12374">
                        <c:v>1146.5</c:v>
                      </c:pt>
                      <c:pt idx="12375">
                        <c:v>1146.5999999999999</c:v>
                      </c:pt>
                      <c:pt idx="12376">
                        <c:v>1146.8000000000002</c:v>
                      </c:pt>
                      <c:pt idx="12377">
                        <c:v>1146.9000000000001</c:v>
                      </c:pt>
                      <c:pt idx="12378">
                        <c:v>1147.0999999999999</c:v>
                      </c:pt>
                      <c:pt idx="12379">
                        <c:v>1147.3000000000002</c:v>
                      </c:pt>
                      <c:pt idx="12380">
                        <c:v>1147.4000000000001</c:v>
                      </c:pt>
                      <c:pt idx="12381">
                        <c:v>1147.5999999999999</c:v>
                      </c:pt>
                      <c:pt idx="12382">
                        <c:v>1147.8000000000002</c:v>
                      </c:pt>
                      <c:pt idx="12383">
                        <c:v>1147.9000000000001</c:v>
                      </c:pt>
                      <c:pt idx="12384">
                        <c:v>1148.0999999999999</c:v>
                      </c:pt>
                      <c:pt idx="12385">
                        <c:v>1148.3000000000002</c:v>
                      </c:pt>
                      <c:pt idx="12386">
                        <c:v>1148.4000000000001</c:v>
                      </c:pt>
                      <c:pt idx="12387">
                        <c:v>1148.5999999999999</c:v>
                      </c:pt>
                      <c:pt idx="12388">
                        <c:v>1148.6999999999998</c:v>
                      </c:pt>
                      <c:pt idx="12389">
                        <c:v>1148.9000000000001</c:v>
                      </c:pt>
                      <c:pt idx="12390">
                        <c:v>1149.0999999999999</c:v>
                      </c:pt>
                      <c:pt idx="12391">
                        <c:v>1149.1999999999998</c:v>
                      </c:pt>
                      <c:pt idx="12392">
                        <c:v>1149.4000000000001</c:v>
                      </c:pt>
                      <c:pt idx="12393">
                        <c:v>1149.5999999999999</c:v>
                      </c:pt>
                      <c:pt idx="12394">
                        <c:v>1149.6999999999998</c:v>
                      </c:pt>
                      <c:pt idx="12395">
                        <c:v>1149.9000000000001</c:v>
                      </c:pt>
                      <c:pt idx="12396">
                        <c:v>1150.0999999999999</c:v>
                      </c:pt>
                      <c:pt idx="12397">
                        <c:v>1150.1999999999998</c:v>
                      </c:pt>
                      <c:pt idx="12398">
                        <c:v>1150.4000000000001</c:v>
                      </c:pt>
                      <c:pt idx="12399">
                        <c:v>1150.5999999999999</c:v>
                      </c:pt>
                      <c:pt idx="12400">
                        <c:v>1150.6999999999998</c:v>
                      </c:pt>
                      <c:pt idx="12401">
                        <c:v>1150.9000000000001</c:v>
                      </c:pt>
                      <c:pt idx="12402">
                        <c:v>1151.0999999999999</c:v>
                      </c:pt>
                      <c:pt idx="12403">
                        <c:v>1151.1999999999998</c:v>
                      </c:pt>
                      <c:pt idx="12404">
                        <c:v>1151.4000000000001</c:v>
                      </c:pt>
                      <c:pt idx="12405">
                        <c:v>1151.5999999999999</c:v>
                      </c:pt>
                      <c:pt idx="12406">
                        <c:v>1151.6999999999998</c:v>
                      </c:pt>
                      <c:pt idx="12407">
                        <c:v>1151.9000000000001</c:v>
                      </c:pt>
                      <c:pt idx="12408">
                        <c:v>1152.0999999999999</c:v>
                      </c:pt>
                      <c:pt idx="12409">
                        <c:v>1152.1999999999998</c:v>
                      </c:pt>
                      <c:pt idx="12410">
                        <c:v>1152.4000000000001</c:v>
                      </c:pt>
                      <c:pt idx="12411">
                        <c:v>1152.5999999999999</c:v>
                      </c:pt>
                      <c:pt idx="12412">
                        <c:v>1152.6999999999998</c:v>
                      </c:pt>
                      <c:pt idx="12413">
                        <c:v>1152.9000000000001</c:v>
                      </c:pt>
                      <c:pt idx="12414">
                        <c:v>1153.0999999999999</c:v>
                      </c:pt>
                      <c:pt idx="12415">
                        <c:v>1153.1999999999998</c:v>
                      </c:pt>
                      <c:pt idx="12416">
                        <c:v>1153.4000000000001</c:v>
                      </c:pt>
                      <c:pt idx="12417">
                        <c:v>1153.5999999999999</c:v>
                      </c:pt>
                      <c:pt idx="12418">
                        <c:v>1153.6999999999998</c:v>
                      </c:pt>
                      <c:pt idx="12419">
                        <c:v>1153.9000000000001</c:v>
                      </c:pt>
                      <c:pt idx="12420">
                        <c:v>1154.0999999999999</c:v>
                      </c:pt>
                      <c:pt idx="12421">
                        <c:v>1154.1999999999998</c:v>
                      </c:pt>
                      <c:pt idx="12422">
                        <c:v>1154.4000000000001</c:v>
                      </c:pt>
                      <c:pt idx="12423">
                        <c:v>1154.5999999999999</c:v>
                      </c:pt>
                      <c:pt idx="12424">
                        <c:v>1154.6999999999998</c:v>
                      </c:pt>
                      <c:pt idx="12425">
                        <c:v>1154.9000000000001</c:v>
                      </c:pt>
                      <c:pt idx="12426">
                        <c:v>1155.0999999999999</c:v>
                      </c:pt>
                      <c:pt idx="12427">
                        <c:v>1155.1999999999998</c:v>
                      </c:pt>
                      <c:pt idx="12428">
                        <c:v>1155.4000000000001</c:v>
                      </c:pt>
                      <c:pt idx="12429">
                        <c:v>1155.5999999999999</c:v>
                      </c:pt>
                      <c:pt idx="12430">
                        <c:v>1155.6999999999998</c:v>
                      </c:pt>
                      <c:pt idx="12431">
                        <c:v>1155.9000000000001</c:v>
                      </c:pt>
                      <c:pt idx="12432">
                        <c:v>1156.0999999999999</c:v>
                      </c:pt>
                      <c:pt idx="12433">
                        <c:v>1156.1999999999998</c:v>
                      </c:pt>
                      <c:pt idx="12434">
                        <c:v>1156.4000000000001</c:v>
                      </c:pt>
                      <c:pt idx="12435">
                        <c:v>1156.5999999999999</c:v>
                      </c:pt>
                      <c:pt idx="12436">
                        <c:v>1156.6999999999998</c:v>
                      </c:pt>
                      <c:pt idx="12437">
                        <c:v>1156.9000000000001</c:v>
                      </c:pt>
                      <c:pt idx="12438">
                        <c:v>1157.0999999999999</c:v>
                      </c:pt>
                      <c:pt idx="12439">
                        <c:v>1157.1999999999998</c:v>
                      </c:pt>
                      <c:pt idx="12440">
                        <c:v>1157.4000000000001</c:v>
                      </c:pt>
                      <c:pt idx="12441">
                        <c:v>1157.5</c:v>
                      </c:pt>
                      <c:pt idx="12442">
                        <c:v>1157.6999999999998</c:v>
                      </c:pt>
                      <c:pt idx="12443">
                        <c:v>1157.8000000000002</c:v>
                      </c:pt>
                      <c:pt idx="12444">
                        <c:v>1158</c:v>
                      </c:pt>
                      <c:pt idx="12445">
                        <c:v>1158.0999999999999</c:v>
                      </c:pt>
                      <c:pt idx="12446">
                        <c:v>1158.3000000000002</c:v>
                      </c:pt>
                      <c:pt idx="12447">
                        <c:v>1158.4000000000001</c:v>
                      </c:pt>
                      <c:pt idx="12448">
                        <c:v>1158.5999999999999</c:v>
                      </c:pt>
                      <c:pt idx="12449">
                        <c:v>1158.6999999999998</c:v>
                      </c:pt>
                      <c:pt idx="12450">
                        <c:v>1158.9000000000001</c:v>
                      </c:pt>
                      <c:pt idx="12451">
                        <c:v>1159</c:v>
                      </c:pt>
                      <c:pt idx="12452">
                        <c:v>1159.1999999999998</c:v>
                      </c:pt>
                      <c:pt idx="12453">
                        <c:v>1159.3000000000002</c:v>
                      </c:pt>
                      <c:pt idx="12454">
                        <c:v>1159.5</c:v>
                      </c:pt>
                      <c:pt idx="12455">
                        <c:v>1159.5999999999999</c:v>
                      </c:pt>
                      <c:pt idx="12456">
                        <c:v>1159.8000000000002</c:v>
                      </c:pt>
                      <c:pt idx="12457">
                        <c:v>1159.9000000000001</c:v>
                      </c:pt>
                      <c:pt idx="12458">
                        <c:v>1160.0999999999999</c:v>
                      </c:pt>
                      <c:pt idx="12459">
                        <c:v>1160.1999999999998</c:v>
                      </c:pt>
                      <c:pt idx="12460">
                        <c:v>1160.4000000000001</c:v>
                      </c:pt>
                      <c:pt idx="12461">
                        <c:v>1160.5</c:v>
                      </c:pt>
                      <c:pt idx="12462">
                        <c:v>1160.6999999999998</c:v>
                      </c:pt>
                      <c:pt idx="12463">
                        <c:v>1160.8000000000002</c:v>
                      </c:pt>
                      <c:pt idx="12464">
                        <c:v>1161</c:v>
                      </c:pt>
                      <c:pt idx="12465">
                        <c:v>1161.0999999999999</c:v>
                      </c:pt>
                      <c:pt idx="12466">
                        <c:v>1161.3000000000002</c:v>
                      </c:pt>
                      <c:pt idx="12467">
                        <c:v>1161.4000000000001</c:v>
                      </c:pt>
                      <c:pt idx="12468">
                        <c:v>1161.5999999999999</c:v>
                      </c:pt>
                      <c:pt idx="12469">
                        <c:v>1161.6999999999998</c:v>
                      </c:pt>
                      <c:pt idx="12470">
                        <c:v>1161.9000000000001</c:v>
                      </c:pt>
                      <c:pt idx="12471">
                        <c:v>1162.0999999999999</c:v>
                      </c:pt>
                      <c:pt idx="12472">
                        <c:v>1162.1999999999998</c:v>
                      </c:pt>
                      <c:pt idx="12473">
                        <c:v>1162.4000000000001</c:v>
                      </c:pt>
                      <c:pt idx="12474">
                        <c:v>1162.5</c:v>
                      </c:pt>
                      <c:pt idx="12475">
                        <c:v>1162.6999999999998</c:v>
                      </c:pt>
                      <c:pt idx="12476">
                        <c:v>1162.8000000000002</c:v>
                      </c:pt>
                      <c:pt idx="12477">
                        <c:v>1163</c:v>
                      </c:pt>
                      <c:pt idx="12478">
                        <c:v>1163.0999999999999</c:v>
                      </c:pt>
                      <c:pt idx="12479">
                        <c:v>1163.3000000000002</c:v>
                      </c:pt>
                      <c:pt idx="12480">
                        <c:v>1163.4000000000001</c:v>
                      </c:pt>
                      <c:pt idx="12481">
                        <c:v>1163.5999999999999</c:v>
                      </c:pt>
                      <c:pt idx="12482">
                        <c:v>1163.6999999999998</c:v>
                      </c:pt>
                      <c:pt idx="12483">
                        <c:v>1163.9000000000001</c:v>
                      </c:pt>
                      <c:pt idx="12484">
                        <c:v>1164</c:v>
                      </c:pt>
                      <c:pt idx="12485">
                        <c:v>1164.1999999999998</c:v>
                      </c:pt>
                      <c:pt idx="12486">
                        <c:v>1164.3000000000002</c:v>
                      </c:pt>
                      <c:pt idx="12487">
                        <c:v>1164.5</c:v>
                      </c:pt>
                      <c:pt idx="12488">
                        <c:v>1164.5999999999999</c:v>
                      </c:pt>
                      <c:pt idx="12489">
                        <c:v>1164.8000000000002</c:v>
                      </c:pt>
                      <c:pt idx="12490">
                        <c:v>1164.9000000000001</c:v>
                      </c:pt>
                      <c:pt idx="12491">
                        <c:v>1165.0999999999999</c:v>
                      </c:pt>
                      <c:pt idx="12492">
                        <c:v>1165.3000000000002</c:v>
                      </c:pt>
                      <c:pt idx="12493">
                        <c:v>1165.4000000000001</c:v>
                      </c:pt>
                      <c:pt idx="12494">
                        <c:v>1165.5999999999999</c:v>
                      </c:pt>
                      <c:pt idx="12495">
                        <c:v>1165.6999999999998</c:v>
                      </c:pt>
                      <c:pt idx="12496">
                        <c:v>1165.9000000000001</c:v>
                      </c:pt>
                      <c:pt idx="12497">
                        <c:v>1166.0999999999999</c:v>
                      </c:pt>
                      <c:pt idx="12498">
                        <c:v>1166.1999999999998</c:v>
                      </c:pt>
                      <c:pt idx="12499">
                        <c:v>1166.4000000000001</c:v>
                      </c:pt>
                      <c:pt idx="12500">
                        <c:v>1166.5</c:v>
                      </c:pt>
                      <c:pt idx="12501">
                        <c:v>1166.6999999999998</c:v>
                      </c:pt>
                      <c:pt idx="12502">
                        <c:v>1166.9000000000001</c:v>
                      </c:pt>
                      <c:pt idx="12503">
                        <c:v>1167</c:v>
                      </c:pt>
                      <c:pt idx="12504">
                        <c:v>1167.1999999999998</c:v>
                      </c:pt>
                      <c:pt idx="12505">
                        <c:v>1167.4000000000001</c:v>
                      </c:pt>
                      <c:pt idx="12506">
                        <c:v>1167.5</c:v>
                      </c:pt>
                      <c:pt idx="12507">
                        <c:v>1167.6999999999998</c:v>
                      </c:pt>
                      <c:pt idx="12508">
                        <c:v>1167.8000000000002</c:v>
                      </c:pt>
                      <c:pt idx="12509">
                        <c:v>1168</c:v>
                      </c:pt>
                      <c:pt idx="12510">
                        <c:v>1168.1999999999998</c:v>
                      </c:pt>
                      <c:pt idx="12511">
                        <c:v>1168.3000000000002</c:v>
                      </c:pt>
                      <c:pt idx="12512">
                        <c:v>1168.5</c:v>
                      </c:pt>
                      <c:pt idx="12513">
                        <c:v>1168.5999999999999</c:v>
                      </c:pt>
                      <c:pt idx="12514">
                        <c:v>1168.8000000000002</c:v>
                      </c:pt>
                      <c:pt idx="12515">
                        <c:v>1169</c:v>
                      </c:pt>
                      <c:pt idx="12516">
                        <c:v>1169.0999999999999</c:v>
                      </c:pt>
                      <c:pt idx="12517">
                        <c:v>1169.3000000000002</c:v>
                      </c:pt>
                      <c:pt idx="12518">
                        <c:v>1169.4000000000001</c:v>
                      </c:pt>
                      <c:pt idx="12519">
                        <c:v>1169.5999999999999</c:v>
                      </c:pt>
                      <c:pt idx="12520">
                        <c:v>1169.8000000000002</c:v>
                      </c:pt>
                      <c:pt idx="12521">
                        <c:v>1169.9000000000001</c:v>
                      </c:pt>
                      <c:pt idx="12522">
                        <c:v>1170.0999999999999</c:v>
                      </c:pt>
                      <c:pt idx="12523">
                        <c:v>1170.1999999999998</c:v>
                      </c:pt>
                      <c:pt idx="12524">
                        <c:v>1170.4000000000001</c:v>
                      </c:pt>
                      <c:pt idx="12525">
                        <c:v>1170.5999999999999</c:v>
                      </c:pt>
                      <c:pt idx="12526">
                        <c:v>1170.6999999999998</c:v>
                      </c:pt>
                      <c:pt idx="12527">
                        <c:v>1170.9000000000001</c:v>
                      </c:pt>
                      <c:pt idx="12528">
                        <c:v>1171</c:v>
                      </c:pt>
                      <c:pt idx="12529">
                        <c:v>1171.1999999999998</c:v>
                      </c:pt>
                      <c:pt idx="12530">
                        <c:v>1171.4000000000001</c:v>
                      </c:pt>
                      <c:pt idx="12531">
                        <c:v>1171.5</c:v>
                      </c:pt>
                      <c:pt idx="12532">
                        <c:v>1171.6999999999998</c:v>
                      </c:pt>
                      <c:pt idx="12533">
                        <c:v>1171.8000000000002</c:v>
                      </c:pt>
                      <c:pt idx="12534">
                        <c:v>1172</c:v>
                      </c:pt>
                      <c:pt idx="12535">
                        <c:v>1172.0999999999999</c:v>
                      </c:pt>
                      <c:pt idx="12536">
                        <c:v>1172.3000000000002</c:v>
                      </c:pt>
                      <c:pt idx="12537">
                        <c:v>1172.4000000000001</c:v>
                      </c:pt>
                      <c:pt idx="12538">
                        <c:v>1172.5</c:v>
                      </c:pt>
                      <c:pt idx="12539">
                        <c:v>1172.6999999999998</c:v>
                      </c:pt>
                      <c:pt idx="12540">
                        <c:v>1172.8000000000002</c:v>
                      </c:pt>
                      <c:pt idx="12541">
                        <c:v>1173</c:v>
                      </c:pt>
                      <c:pt idx="12542">
                        <c:v>1173.0999999999999</c:v>
                      </c:pt>
                      <c:pt idx="12543">
                        <c:v>1173.1999999999998</c:v>
                      </c:pt>
                      <c:pt idx="12544">
                        <c:v>1173.4000000000001</c:v>
                      </c:pt>
                      <c:pt idx="12545">
                        <c:v>1173.5</c:v>
                      </c:pt>
                      <c:pt idx="12546">
                        <c:v>1173.6999999999998</c:v>
                      </c:pt>
                      <c:pt idx="12547">
                        <c:v>1173.8000000000002</c:v>
                      </c:pt>
                      <c:pt idx="12548">
                        <c:v>1173.9000000000001</c:v>
                      </c:pt>
                      <c:pt idx="12549">
                        <c:v>1174.0999999999999</c:v>
                      </c:pt>
                      <c:pt idx="12550">
                        <c:v>1174.1999999999998</c:v>
                      </c:pt>
                      <c:pt idx="12551">
                        <c:v>1174.4000000000001</c:v>
                      </c:pt>
                      <c:pt idx="12552">
                        <c:v>1174.5</c:v>
                      </c:pt>
                      <c:pt idx="12553">
                        <c:v>1174.6999999999998</c:v>
                      </c:pt>
                      <c:pt idx="12554">
                        <c:v>1174.8000000000002</c:v>
                      </c:pt>
                      <c:pt idx="12555">
                        <c:v>1174.9000000000001</c:v>
                      </c:pt>
                      <c:pt idx="12556">
                        <c:v>1175.0999999999999</c:v>
                      </c:pt>
                      <c:pt idx="12557">
                        <c:v>1175.1999999999998</c:v>
                      </c:pt>
                      <c:pt idx="12558">
                        <c:v>1175.4000000000001</c:v>
                      </c:pt>
                      <c:pt idx="12559">
                        <c:v>1175.5</c:v>
                      </c:pt>
                      <c:pt idx="12560">
                        <c:v>1175.5999999999999</c:v>
                      </c:pt>
                      <c:pt idx="12561">
                        <c:v>1175.8000000000002</c:v>
                      </c:pt>
                      <c:pt idx="12562">
                        <c:v>1175.9000000000001</c:v>
                      </c:pt>
                      <c:pt idx="12563">
                        <c:v>1176.0999999999999</c:v>
                      </c:pt>
                      <c:pt idx="12564">
                        <c:v>1176.1999999999998</c:v>
                      </c:pt>
                      <c:pt idx="12565">
                        <c:v>1176.3000000000002</c:v>
                      </c:pt>
                      <c:pt idx="12566">
                        <c:v>1176.5</c:v>
                      </c:pt>
                      <c:pt idx="12567">
                        <c:v>1176.5999999999999</c:v>
                      </c:pt>
                      <c:pt idx="12568">
                        <c:v>1176.8000000000002</c:v>
                      </c:pt>
                      <c:pt idx="12569">
                        <c:v>1176.9000000000001</c:v>
                      </c:pt>
                      <c:pt idx="12570">
                        <c:v>1177.0999999999999</c:v>
                      </c:pt>
                      <c:pt idx="12571">
                        <c:v>1177.1999999999998</c:v>
                      </c:pt>
                      <c:pt idx="12572">
                        <c:v>1177.3000000000002</c:v>
                      </c:pt>
                      <c:pt idx="12573">
                        <c:v>1177.5</c:v>
                      </c:pt>
                      <c:pt idx="12574">
                        <c:v>1177.5999999999999</c:v>
                      </c:pt>
                      <c:pt idx="12575">
                        <c:v>1177.8000000000002</c:v>
                      </c:pt>
                      <c:pt idx="12576">
                        <c:v>1177.9000000000001</c:v>
                      </c:pt>
                      <c:pt idx="12577">
                        <c:v>1178</c:v>
                      </c:pt>
                      <c:pt idx="12578">
                        <c:v>1178.1999999999998</c:v>
                      </c:pt>
                      <c:pt idx="12579">
                        <c:v>1178.3000000000002</c:v>
                      </c:pt>
                      <c:pt idx="12580">
                        <c:v>1178.5</c:v>
                      </c:pt>
                      <c:pt idx="12581">
                        <c:v>1178.5999999999999</c:v>
                      </c:pt>
                      <c:pt idx="12582">
                        <c:v>1178.6999999999998</c:v>
                      </c:pt>
                      <c:pt idx="12583">
                        <c:v>1178.9000000000001</c:v>
                      </c:pt>
                      <c:pt idx="12584">
                        <c:v>1179</c:v>
                      </c:pt>
                      <c:pt idx="12585">
                        <c:v>1179.1999999999998</c:v>
                      </c:pt>
                      <c:pt idx="12586">
                        <c:v>1179.3000000000002</c:v>
                      </c:pt>
                      <c:pt idx="12587">
                        <c:v>1179.5</c:v>
                      </c:pt>
                      <c:pt idx="12588">
                        <c:v>1179.5999999999999</c:v>
                      </c:pt>
                      <c:pt idx="12589">
                        <c:v>1179.8000000000002</c:v>
                      </c:pt>
                      <c:pt idx="12590">
                        <c:v>1179.9000000000001</c:v>
                      </c:pt>
                      <c:pt idx="12591">
                        <c:v>1180.0999999999999</c:v>
                      </c:pt>
                      <c:pt idx="12592">
                        <c:v>1180.1999999999998</c:v>
                      </c:pt>
                      <c:pt idx="12593">
                        <c:v>1180.4000000000001</c:v>
                      </c:pt>
                      <c:pt idx="12594">
                        <c:v>1180.5</c:v>
                      </c:pt>
                      <c:pt idx="12595">
                        <c:v>1180.6999999999998</c:v>
                      </c:pt>
                      <c:pt idx="12596">
                        <c:v>1180.8000000000002</c:v>
                      </c:pt>
                      <c:pt idx="12597">
                        <c:v>1181</c:v>
                      </c:pt>
                      <c:pt idx="12598">
                        <c:v>1181.0999999999999</c:v>
                      </c:pt>
                      <c:pt idx="12599">
                        <c:v>1181.3000000000002</c:v>
                      </c:pt>
                      <c:pt idx="12600">
                        <c:v>1181.4000000000001</c:v>
                      </c:pt>
                      <c:pt idx="12601">
                        <c:v>1181.5999999999999</c:v>
                      </c:pt>
                      <c:pt idx="12602">
                        <c:v>1181.6999999999998</c:v>
                      </c:pt>
                      <c:pt idx="12603">
                        <c:v>1181.9000000000001</c:v>
                      </c:pt>
                      <c:pt idx="12604">
                        <c:v>1182</c:v>
                      </c:pt>
                      <c:pt idx="12605">
                        <c:v>1182.1999999999998</c:v>
                      </c:pt>
                      <c:pt idx="12606">
                        <c:v>1182.3000000000002</c:v>
                      </c:pt>
                      <c:pt idx="12607">
                        <c:v>1182.5</c:v>
                      </c:pt>
                      <c:pt idx="12608">
                        <c:v>1182.5999999999999</c:v>
                      </c:pt>
                      <c:pt idx="12609">
                        <c:v>1182.8000000000002</c:v>
                      </c:pt>
                      <c:pt idx="12610">
                        <c:v>1182.9000000000001</c:v>
                      </c:pt>
                      <c:pt idx="12611">
                        <c:v>1183.0999999999999</c:v>
                      </c:pt>
                      <c:pt idx="12612">
                        <c:v>1183.1999999999998</c:v>
                      </c:pt>
                      <c:pt idx="12613">
                        <c:v>1183.4000000000001</c:v>
                      </c:pt>
                      <c:pt idx="12614">
                        <c:v>1183.5</c:v>
                      </c:pt>
                      <c:pt idx="12615">
                        <c:v>1183.6999999999998</c:v>
                      </c:pt>
                      <c:pt idx="12616">
                        <c:v>1183.8000000000002</c:v>
                      </c:pt>
                      <c:pt idx="12617">
                        <c:v>1184</c:v>
                      </c:pt>
                      <c:pt idx="12618">
                        <c:v>1184.0999999999999</c:v>
                      </c:pt>
                      <c:pt idx="12619">
                        <c:v>1184.3000000000002</c:v>
                      </c:pt>
                      <c:pt idx="12620">
                        <c:v>1184.4000000000001</c:v>
                      </c:pt>
                      <c:pt idx="12621">
                        <c:v>1184.5999999999999</c:v>
                      </c:pt>
                      <c:pt idx="12622">
                        <c:v>1184.6999999999998</c:v>
                      </c:pt>
                      <c:pt idx="12623">
                        <c:v>1184.9000000000001</c:v>
                      </c:pt>
                      <c:pt idx="12624">
                        <c:v>1185</c:v>
                      </c:pt>
                      <c:pt idx="12625">
                        <c:v>1185.1999999999998</c:v>
                      </c:pt>
                      <c:pt idx="12626">
                        <c:v>1185.4000000000001</c:v>
                      </c:pt>
                      <c:pt idx="12627">
                        <c:v>1185.5</c:v>
                      </c:pt>
                      <c:pt idx="12628">
                        <c:v>1185.6999999999998</c:v>
                      </c:pt>
                      <c:pt idx="12629">
                        <c:v>1185.8000000000002</c:v>
                      </c:pt>
                      <c:pt idx="12630">
                        <c:v>1186</c:v>
                      </c:pt>
                      <c:pt idx="12631">
                        <c:v>1186.0999999999999</c:v>
                      </c:pt>
                      <c:pt idx="12632">
                        <c:v>1186.1999999999998</c:v>
                      </c:pt>
                      <c:pt idx="12633">
                        <c:v>1186.4000000000001</c:v>
                      </c:pt>
                      <c:pt idx="12634">
                        <c:v>1186.5</c:v>
                      </c:pt>
                      <c:pt idx="12635">
                        <c:v>1186.5999999999999</c:v>
                      </c:pt>
                      <c:pt idx="12636">
                        <c:v>1186.8000000000002</c:v>
                      </c:pt>
                      <c:pt idx="12637">
                        <c:v>1186.9000000000001</c:v>
                      </c:pt>
                      <c:pt idx="12638">
                        <c:v>1187.0999999999999</c:v>
                      </c:pt>
                      <c:pt idx="12639">
                        <c:v>1187.1999999999998</c:v>
                      </c:pt>
                      <c:pt idx="12640">
                        <c:v>1187.3000000000002</c:v>
                      </c:pt>
                      <c:pt idx="12641">
                        <c:v>1187.5</c:v>
                      </c:pt>
                      <c:pt idx="12642">
                        <c:v>1187.5999999999999</c:v>
                      </c:pt>
                      <c:pt idx="12643">
                        <c:v>1187.6999999999998</c:v>
                      </c:pt>
                      <c:pt idx="12644">
                        <c:v>1187.9000000000001</c:v>
                      </c:pt>
                      <c:pt idx="12645">
                        <c:v>1188</c:v>
                      </c:pt>
                      <c:pt idx="12646">
                        <c:v>1188.0999999999999</c:v>
                      </c:pt>
                      <c:pt idx="12647">
                        <c:v>1188.3000000000002</c:v>
                      </c:pt>
                      <c:pt idx="12648">
                        <c:v>1188.4000000000001</c:v>
                      </c:pt>
                      <c:pt idx="12649">
                        <c:v>1188.5</c:v>
                      </c:pt>
                      <c:pt idx="12650">
                        <c:v>1188.6999999999998</c:v>
                      </c:pt>
                      <c:pt idx="12651">
                        <c:v>1188.8000000000002</c:v>
                      </c:pt>
                      <c:pt idx="12652">
                        <c:v>1188.9000000000001</c:v>
                      </c:pt>
                      <c:pt idx="12653">
                        <c:v>1189.0999999999999</c:v>
                      </c:pt>
                      <c:pt idx="12654">
                        <c:v>1189.1999999999998</c:v>
                      </c:pt>
                      <c:pt idx="12655">
                        <c:v>1189.3000000000002</c:v>
                      </c:pt>
                      <c:pt idx="12656">
                        <c:v>1189.5</c:v>
                      </c:pt>
                      <c:pt idx="12657">
                        <c:v>1189.5999999999999</c:v>
                      </c:pt>
                      <c:pt idx="12658">
                        <c:v>1189.6999999999998</c:v>
                      </c:pt>
                      <c:pt idx="12659">
                        <c:v>1189.9000000000001</c:v>
                      </c:pt>
                      <c:pt idx="12660">
                        <c:v>1190</c:v>
                      </c:pt>
                      <c:pt idx="12661">
                        <c:v>1190.0999999999999</c:v>
                      </c:pt>
                      <c:pt idx="12662">
                        <c:v>1190.3000000000002</c:v>
                      </c:pt>
                      <c:pt idx="12663">
                        <c:v>1190.4000000000001</c:v>
                      </c:pt>
                      <c:pt idx="12664">
                        <c:v>1190.5</c:v>
                      </c:pt>
                      <c:pt idx="12665">
                        <c:v>1190.6999999999998</c:v>
                      </c:pt>
                      <c:pt idx="12666">
                        <c:v>1190.8000000000002</c:v>
                      </c:pt>
                      <c:pt idx="12667">
                        <c:v>1191</c:v>
                      </c:pt>
                      <c:pt idx="12668">
                        <c:v>1191.0999999999999</c:v>
                      </c:pt>
                      <c:pt idx="12669">
                        <c:v>1191.1999999999998</c:v>
                      </c:pt>
                      <c:pt idx="12670">
                        <c:v>1191.4000000000001</c:v>
                      </c:pt>
                      <c:pt idx="12671">
                        <c:v>1191.5</c:v>
                      </c:pt>
                      <c:pt idx="12672">
                        <c:v>1191.5999999999999</c:v>
                      </c:pt>
                      <c:pt idx="12673">
                        <c:v>1191.8000000000002</c:v>
                      </c:pt>
                      <c:pt idx="12674">
                        <c:v>1191.9000000000001</c:v>
                      </c:pt>
                      <c:pt idx="12675">
                        <c:v>1192</c:v>
                      </c:pt>
                      <c:pt idx="12676">
                        <c:v>1192.1999999999998</c:v>
                      </c:pt>
                      <c:pt idx="12677">
                        <c:v>1192.3000000000002</c:v>
                      </c:pt>
                      <c:pt idx="12678">
                        <c:v>1192.4000000000001</c:v>
                      </c:pt>
                      <c:pt idx="12679">
                        <c:v>1192.5999999999999</c:v>
                      </c:pt>
                      <c:pt idx="12680">
                        <c:v>1192.6999999999998</c:v>
                      </c:pt>
                      <c:pt idx="12681">
                        <c:v>1192.8000000000002</c:v>
                      </c:pt>
                      <c:pt idx="12682">
                        <c:v>1193</c:v>
                      </c:pt>
                      <c:pt idx="12683">
                        <c:v>1193.0999999999999</c:v>
                      </c:pt>
                      <c:pt idx="12684">
                        <c:v>1193.1999999999998</c:v>
                      </c:pt>
                      <c:pt idx="12685">
                        <c:v>1193.4000000000001</c:v>
                      </c:pt>
                      <c:pt idx="12686">
                        <c:v>1193.5</c:v>
                      </c:pt>
                      <c:pt idx="12687">
                        <c:v>1193.6999999999998</c:v>
                      </c:pt>
                      <c:pt idx="12688">
                        <c:v>1193.8000000000002</c:v>
                      </c:pt>
                      <c:pt idx="12689">
                        <c:v>1193.9000000000001</c:v>
                      </c:pt>
                      <c:pt idx="12690">
                        <c:v>1194.0999999999999</c:v>
                      </c:pt>
                      <c:pt idx="12691">
                        <c:v>1194.1999999999998</c:v>
                      </c:pt>
                      <c:pt idx="12692">
                        <c:v>1194.4000000000001</c:v>
                      </c:pt>
                      <c:pt idx="12693">
                        <c:v>1194.5</c:v>
                      </c:pt>
                      <c:pt idx="12694">
                        <c:v>1194.6999999999998</c:v>
                      </c:pt>
                      <c:pt idx="12695">
                        <c:v>1194.8000000000002</c:v>
                      </c:pt>
                      <c:pt idx="12696">
                        <c:v>1195</c:v>
                      </c:pt>
                      <c:pt idx="12697">
                        <c:v>1195.0999999999999</c:v>
                      </c:pt>
                      <c:pt idx="12698">
                        <c:v>1195.1999999999998</c:v>
                      </c:pt>
                      <c:pt idx="12699">
                        <c:v>1195.4000000000001</c:v>
                      </c:pt>
                      <c:pt idx="12700">
                        <c:v>1195.5</c:v>
                      </c:pt>
                      <c:pt idx="12701">
                        <c:v>1195.6999999999998</c:v>
                      </c:pt>
                      <c:pt idx="12702">
                        <c:v>1195.8000000000002</c:v>
                      </c:pt>
                      <c:pt idx="12703">
                        <c:v>1196</c:v>
                      </c:pt>
                      <c:pt idx="12704">
                        <c:v>1196.0999999999999</c:v>
                      </c:pt>
                      <c:pt idx="12705">
                        <c:v>1196.3000000000002</c:v>
                      </c:pt>
                      <c:pt idx="12706">
                        <c:v>1196.4000000000001</c:v>
                      </c:pt>
                      <c:pt idx="12707">
                        <c:v>1196.5</c:v>
                      </c:pt>
                      <c:pt idx="12708">
                        <c:v>1196.6999999999998</c:v>
                      </c:pt>
                      <c:pt idx="12709">
                        <c:v>1196.8000000000002</c:v>
                      </c:pt>
                      <c:pt idx="12710">
                        <c:v>1197</c:v>
                      </c:pt>
                      <c:pt idx="12711">
                        <c:v>1197.0999999999999</c:v>
                      </c:pt>
                      <c:pt idx="12712">
                        <c:v>1197.3000000000002</c:v>
                      </c:pt>
                      <c:pt idx="12713">
                        <c:v>1197.4000000000001</c:v>
                      </c:pt>
                      <c:pt idx="12714">
                        <c:v>1197.5999999999999</c:v>
                      </c:pt>
                      <c:pt idx="12715">
                        <c:v>1197.6999999999998</c:v>
                      </c:pt>
                      <c:pt idx="12716">
                        <c:v>1197.8000000000002</c:v>
                      </c:pt>
                      <c:pt idx="12717">
                        <c:v>1198</c:v>
                      </c:pt>
                      <c:pt idx="12718">
                        <c:v>1198.0999999999999</c:v>
                      </c:pt>
                      <c:pt idx="12719">
                        <c:v>1198.3000000000002</c:v>
                      </c:pt>
                      <c:pt idx="12720">
                        <c:v>1198.4000000000001</c:v>
                      </c:pt>
                      <c:pt idx="12721">
                        <c:v>1198.5999999999999</c:v>
                      </c:pt>
                      <c:pt idx="12722">
                        <c:v>1198.6999999999998</c:v>
                      </c:pt>
                      <c:pt idx="12723">
                        <c:v>1198.8000000000002</c:v>
                      </c:pt>
                      <c:pt idx="12724">
                        <c:v>1199</c:v>
                      </c:pt>
                      <c:pt idx="12725">
                        <c:v>1199.0999999999999</c:v>
                      </c:pt>
                      <c:pt idx="12726">
                        <c:v>1199.3000000000002</c:v>
                      </c:pt>
                      <c:pt idx="12727">
                        <c:v>1199.4000000000001</c:v>
                      </c:pt>
                      <c:pt idx="12728">
                        <c:v>1199.5999999999999</c:v>
                      </c:pt>
                      <c:pt idx="12729">
                        <c:v>1199.6999999999998</c:v>
                      </c:pt>
                      <c:pt idx="12730">
                        <c:v>1199.9000000000001</c:v>
                      </c:pt>
                      <c:pt idx="12731">
                        <c:v>1200</c:v>
                      </c:pt>
                      <c:pt idx="12732">
                        <c:v>1200.0999999999999</c:v>
                      </c:pt>
                      <c:pt idx="12733">
                        <c:v>1200.3000000000002</c:v>
                      </c:pt>
                      <c:pt idx="12734">
                        <c:v>1200.4000000000001</c:v>
                      </c:pt>
                      <c:pt idx="12735">
                        <c:v>1200.5999999999999</c:v>
                      </c:pt>
                      <c:pt idx="12736">
                        <c:v>1200.6999999999998</c:v>
                      </c:pt>
                      <c:pt idx="12737">
                        <c:v>1200.8000000000002</c:v>
                      </c:pt>
                      <c:pt idx="12738">
                        <c:v>1201</c:v>
                      </c:pt>
                      <c:pt idx="12739">
                        <c:v>1201.0999999999999</c:v>
                      </c:pt>
                      <c:pt idx="12740">
                        <c:v>1201.1999999999998</c:v>
                      </c:pt>
                      <c:pt idx="12741">
                        <c:v>1201.4000000000001</c:v>
                      </c:pt>
                      <c:pt idx="12742">
                        <c:v>1201.5</c:v>
                      </c:pt>
                      <c:pt idx="12743">
                        <c:v>1201.5999999999999</c:v>
                      </c:pt>
                      <c:pt idx="12744">
                        <c:v>1201.8000000000002</c:v>
                      </c:pt>
                      <c:pt idx="12745">
                        <c:v>1201.9000000000001</c:v>
                      </c:pt>
                      <c:pt idx="12746">
                        <c:v>1202</c:v>
                      </c:pt>
                      <c:pt idx="12747">
                        <c:v>1202.0999999999999</c:v>
                      </c:pt>
                      <c:pt idx="12748">
                        <c:v>1202.3000000000002</c:v>
                      </c:pt>
                      <c:pt idx="12749">
                        <c:v>1202.4000000000001</c:v>
                      </c:pt>
                      <c:pt idx="12750">
                        <c:v>1202.5</c:v>
                      </c:pt>
                      <c:pt idx="12751">
                        <c:v>1202.6999999999998</c:v>
                      </c:pt>
                      <c:pt idx="12752">
                        <c:v>1202.8000000000002</c:v>
                      </c:pt>
                      <c:pt idx="12753">
                        <c:v>1202.9000000000001</c:v>
                      </c:pt>
                      <c:pt idx="12754">
                        <c:v>1203</c:v>
                      </c:pt>
                      <c:pt idx="12755">
                        <c:v>1203.1999999999998</c:v>
                      </c:pt>
                      <c:pt idx="12756">
                        <c:v>1203.3000000000002</c:v>
                      </c:pt>
                      <c:pt idx="12757">
                        <c:v>1203.4000000000001</c:v>
                      </c:pt>
                      <c:pt idx="12758">
                        <c:v>1203.5999999999999</c:v>
                      </c:pt>
                      <c:pt idx="12759">
                        <c:v>1203.6999999999998</c:v>
                      </c:pt>
                      <c:pt idx="12760">
                        <c:v>1203.8000000000002</c:v>
                      </c:pt>
                      <c:pt idx="12761">
                        <c:v>1203.9000000000001</c:v>
                      </c:pt>
                      <c:pt idx="12762">
                        <c:v>1204.0999999999999</c:v>
                      </c:pt>
                      <c:pt idx="12763">
                        <c:v>1204.1999999999998</c:v>
                      </c:pt>
                      <c:pt idx="12764">
                        <c:v>1204.3000000000002</c:v>
                      </c:pt>
                      <c:pt idx="12765">
                        <c:v>1204.5</c:v>
                      </c:pt>
                      <c:pt idx="12766">
                        <c:v>1204.5999999999999</c:v>
                      </c:pt>
                      <c:pt idx="12767">
                        <c:v>1204.6999999999998</c:v>
                      </c:pt>
                      <c:pt idx="12768">
                        <c:v>1204.8000000000002</c:v>
                      </c:pt>
                      <c:pt idx="12769">
                        <c:v>1205</c:v>
                      </c:pt>
                      <c:pt idx="12770">
                        <c:v>1205.0999999999999</c:v>
                      </c:pt>
                      <c:pt idx="12771">
                        <c:v>1205.1999999999998</c:v>
                      </c:pt>
                      <c:pt idx="12772">
                        <c:v>1205.4000000000001</c:v>
                      </c:pt>
                      <c:pt idx="12773">
                        <c:v>1205.5</c:v>
                      </c:pt>
                      <c:pt idx="12774">
                        <c:v>1205.5999999999999</c:v>
                      </c:pt>
                      <c:pt idx="12775">
                        <c:v>1205.6999999999998</c:v>
                      </c:pt>
                      <c:pt idx="12776">
                        <c:v>1205.9000000000001</c:v>
                      </c:pt>
                      <c:pt idx="12777">
                        <c:v>1206</c:v>
                      </c:pt>
                      <c:pt idx="12778">
                        <c:v>1206.0999999999999</c:v>
                      </c:pt>
                      <c:pt idx="12779">
                        <c:v>1206.3000000000002</c:v>
                      </c:pt>
                      <c:pt idx="12780">
                        <c:v>1206.4000000000001</c:v>
                      </c:pt>
                      <c:pt idx="12781">
                        <c:v>1206.5</c:v>
                      </c:pt>
                      <c:pt idx="12782">
                        <c:v>1206.6999999999998</c:v>
                      </c:pt>
                      <c:pt idx="12783">
                        <c:v>1206.8000000000002</c:v>
                      </c:pt>
                      <c:pt idx="12784">
                        <c:v>1206.9000000000001</c:v>
                      </c:pt>
                      <c:pt idx="12785">
                        <c:v>1207</c:v>
                      </c:pt>
                      <c:pt idx="12786">
                        <c:v>1207.1999999999998</c:v>
                      </c:pt>
                      <c:pt idx="12787">
                        <c:v>1207.3000000000002</c:v>
                      </c:pt>
                      <c:pt idx="12788">
                        <c:v>1207.4000000000001</c:v>
                      </c:pt>
                      <c:pt idx="12789">
                        <c:v>1207.5999999999999</c:v>
                      </c:pt>
                      <c:pt idx="12790">
                        <c:v>1207.6999999999998</c:v>
                      </c:pt>
                      <c:pt idx="12791">
                        <c:v>1207.8000000000002</c:v>
                      </c:pt>
                      <c:pt idx="12792">
                        <c:v>1207.9000000000001</c:v>
                      </c:pt>
                      <c:pt idx="12793">
                        <c:v>1208.0999999999999</c:v>
                      </c:pt>
                      <c:pt idx="12794">
                        <c:v>1208.1999999999998</c:v>
                      </c:pt>
                      <c:pt idx="12795">
                        <c:v>1208.3000000000002</c:v>
                      </c:pt>
                      <c:pt idx="12796">
                        <c:v>1208.5</c:v>
                      </c:pt>
                      <c:pt idx="12797">
                        <c:v>1208.5999999999999</c:v>
                      </c:pt>
                      <c:pt idx="12798">
                        <c:v>1208.6999999999998</c:v>
                      </c:pt>
                      <c:pt idx="12799">
                        <c:v>1208.9000000000001</c:v>
                      </c:pt>
                      <c:pt idx="12800">
                        <c:v>1209</c:v>
                      </c:pt>
                      <c:pt idx="12801">
                        <c:v>1209.0999999999999</c:v>
                      </c:pt>
                      <c:pt idx="12802">
                        <c:v>1209.3000000000002</c:v>
                      </c:pt>
                      <c:pt idx="12803">
                        <c:v>1209.4000000000001</c:v>
                      </c:pt>
                      <c:pt idx="12804">
                        <c:v>1209.5</c:v>
                      </c:pt>
                      <c:pt idx="12805">
                        <c:v>1209.6999999999998</c:v>
                      </c:pt>
                      <c:pt idx="12806">
                        <c:v>1209.8000000000002</c:v>
                      </c:pt>
                      <c:pt idx="12807">
                        <c:v>1209.9000000000001</c:v>
                      </c:pt>
                      <c:pt idx="12808">
                        <c:v>1210.0999999999999</c:v>
                      </c:pt>
                      <c:pt idx="12809">
                        <c:v>1210.1999999999998</c:v>
                      </c:pt>
                      <c:pt idx="12810">
                        <c:v>1210.4000000000001</c:v>
                      </c:pt>
                      <c:pt idx="12811">
                        <c:v>1210.5</c:v>
                      </c:pt>
                      <c:pt idx="12812">
                        <c:v>1210.5999999999999</c:v>
                      </c:pt>
                      <c:pt idx="12813">
                        <c:v>1210.8000000000002</c:v>
                      </c:pt>
                      <c:pt idx="12814">
                        <c:v>1210.9000000000001</c:v>
                      </c:pt>
                      <c:pt idx="12815">
                        <c:v>1211</c:v>
                      </c:pt>
                      <c:pt idx="12816">
                        <c:v>1211.1999999999998</c:v>
                      </c:pt>
                      <c:pt idx="12817">
                        <c:v>1211.3000000000002</c:v>
                      </c:pt>
                      <c:pt idx="12818">
                        <c:v>1211.4000000000001</c:v>
                      </c:pt>
                      <c:pt idx="12819">
                        <c:v>1211.5999999999999</c:v>
                      </c:pt>
                      <c:pt idx="12820">
                        <c:v>1211.6999999999998</c:v>
                      </c:pt>
                      <c:pt idx="12821">
                        <c:v>1211.8000000000002</c:v>
                      </c:pt>
                      <c:pt idx="12822">
                        <c:v>1212</c:v>
                      </c:pt>
                      <c:pt idx="12823">
                        <c:v>1212.0999999999999</c:v>
                      </c:pt>
                      <c:pt idx="12824">
                        <c:v>1212.1999999999998</c:v>
                      </c:pt>
                      <c:pt idx="12825">
                        <c:v>1212.4000000000001</c:v>
                      </c:pt>
                      <c:pt idx="12826">
                        <c:v>1212.5</c:v>
                      </c:pt>
                      <c:pt idx="12827">
                        <c:v>1212.5999999999999</c:v>
                      </c:pt>
                      <c:pt idx="12828">
                        <c:v>1212.8000000000002</c:v>
                      </c:pt>
                      <c:pt idx="12829">
                        <c:v>1212.9000000000001</c:v>
                      </c:pt>
                      <c:pt idx="12830">
                        <c:v>1213</c:v>
                      </c:pt>
                      <c:pt idx="12831">
                        <c:v>1213.1999999999998</c:v>
                      </c:pt>
                      <c:pt idx="12832">
                        <c:v>1213.3000000000002</c:v>
                      </c:pt>
                      <c:pt idx="12833">
                        <c:v>1213.4000000000001</c:v>
                      </c:pt>
                      <c:pt idx="12834">
                        <c:v>1213.5999999999999</c:v>
                      </c:pt>
                      <c:pt idx="12835">
                        <c:v>1213.6999999999998</c:v>
                      </c:pt>
                      <c:pt idx="12836">
                        <c:v>1213.8000000000002</c:v>
                      </c:pt>
                      <c:pt idx="12837">
                        <c:v>1214</c:v>
                      </c:pt>
                      <c:pt idx="12838">
                        <c:v>1214.0999999999999</c:v>
                      </c:pt>
                      <c:pt idx="12839">
                        <c:v>1214.1999999999998</c:v>
                      </c:pt>
                      <c:pt idx="12840">
                        <c:v>1214.4000000000001</c:v>
                      </c:pt>
                      <c:pt idx="12841">
                        <c:v>1214.5</c:v>
                      </c:pt>
                      <c:pt idx="12842">
                        <c:v>1214.5999999999999</c:v>
                      </c:pt>
                      <c:pt idx="12843">
                        <c:v>1214.8000000000002</c:v>
                      </c:pt>
                      <c:pt idx="12844">
                        <c:v>1214.9000000000001</c:v>
                      </c:pt>
                      <c:pt idx="12845">
                        <c:v>1215</c:v>
                      </c:pt>
                      <c:pt idx="12846">
                        <c:v>1215.1999999999998</c:v>
                      </c:pt>
                      <c:pt idx="12847">
                        <c:v>1215.3000000000002</c:v>
                      </c:pt>
                      <c:pt idx="12848">
                        <c:v>1215.4000000000001</c:v>
                      </c:pt>
                      <c:pt idx="12849">
                        <c:v>1215.5999999999999</c:v>
                      </c:pt>
                      <c:pt idx="12850">
                        <c:v>1215.6999999999998</c:v>
                      </c:pt>
                      <c:pt idx="12851">
                        <c:v>1215.8000000000002</c:v>
                      </c:pt>
                      <c:pt idx="12852">
                        <c:v>1215.9000000000001</c:v>
                      </c:pt>
                      <c:pt idx="12853">
                        <c:v>1216.0999999999999</c:v>
                      </c:pt>
                      <c:pt idx="12854">
                        <c:v>1216.1999999999998</c:v>
                      </c:pt>
                      <c:pt idx="12855">
                        <c:v>1216.3000000000002</c:v>
                      </c:pt>
                      <c:pt idx="12856">
                        <c:v>1216.5</c:v>
                      </c:pt>
                      <c:pt idx="12857">
                        <c:v>1216.5999999999999</c:v>
                      </c:pt>
                      <c:pt idx="12858">
                        <c:v>1216.6999999999998</c:v>
                      </c:pt>
                      <c:pt idx="12859">
                        <c:v>1216.8000000000002</c:v>
                      </c:pt>
                      <c:pt idx="12860">
                        <c:v>1217</c:v>
                      </c:pt>
                      <c:pt idx="12861">
                        <c:v>1217.0999999999999</c:v>
                      </c:pt>
                      <c:pt idx="12862">
                        <c:v>1217.1999999999998</c:v>
                      </c:pt>
                      <c:pt idx="12863">
                        <c:v>1217.4000000000001</c:v>
                      </c:pt>
                      <c:pt idx="12864">
                        <c:v>1217.5</c:v>
                      </c:pt>
                      <c:pt idx="12865">
                        <c:v>1217.5999999999999</c:v>
                      </c:pt>
                      <c:pt idx="12866">
                        <c:v>1217.6999999999998</c:v>
                      </c:pt>
                      <c:pt idx="12867">
                        <c:v>1217.9000000000001</c:v>
                      </c:pt>
                      <c:pt idx="12868">
                        <c:v>1218</c:v>
                      </c:pt>
                      <c:pt idx="12869">
                        <c:v>1218.0999999999999</c:v>
                      </c:pt>
                      <c:pt idx="12870">
                        <c:v>1218.3000000000002</c:v>
                      </c:pt>
                      <c:pt idx="12871">
                        <c:v>1218.4000000000001</c:v>
                      </c:pt>
                      <c:pt idx="12872">
                        <c:v>1218.5</c:v>
                      </c:pt>
                      <c:pt idx="12873">
                        <c:v>1218.5999999999999</c:v>
                      </c:pt>
                      <c:pt idx="12874">
                        <c:v>1218.8000000000002</c:v>
                      </c:pt>
                      <c:pt idx="12875">
                        <c:v>1218.9000000000001</c:v>
                      </c:pt>
                      <c:pt idx="12876">
                        <c:v>1219</c:v>
                      </c:pt>
                      <c:pt idx="12877">
                        <c:v>1219.1999999999998</c:v>
                      </c:pt>
                      <c:pt idx="12878">
                        <c:v>1219.3000000000002</c:v>
                      </c:pt>
                      <c:pt idx="12879">
                        <c:v>1219.4000000000001</c:v>
                      </c:pt>
                      <c:pt idx="12880">
                        <c:v>1219.5</c:v>
                      </c:pt>
                      <c:pt idx="12881">
                        <c:v>1219.6999999999998</c:v>
                      </c:pt>
                      <c:pt idx="12882">
                        <c:v>1219.8000000000002</c:v>
                      </c:pt>
                      <c:pt idx="12883">
                        <c:v>1219.9000000000001</c:v>
                      </c:pt>
                      <c:pt idx="12884">
                        <c:v>1220.0999999999999</c:v>
                      </c:pt>
                      <c:pt idx="12885">
                        <c:v>1220.1999999999998</c:v>
                      </c:pt>
                      <c:pt idx="12886">
                        <c:v>1220.3000000000002</c:v>
                      </c:pt>
                      <c:pt idx="12887">
                        <c:v>1220.4000000000001</c:v>
                      </c:pt>
                      <c:pt idx="12888">
                        <c:v>1220.5999999999999</c:v>
                      </c:pt>
                      <c:pt idx="12889">
                        <c:v>1220.6999999999998</c:v>
                      </c:pt>
                      <c:pt idx="12890">
                        <c:v>1220.8000000000002</c:v>
                      </c:pt>
                      <c:pt idx="12891">
                        <c:v>1221</c:v>
                      </c:pt>
                      <c:pt idx="12892">
                        <c:v>1221.0999999999999</c:v>
                      </c:pt>
                      <c:pt idx="12893">
                        <c:v>1221.1999999999998</c:v>
                      </c:pt>
                      <c:pt idx="12894">
                        <c:v>1221.3000000000002</c:v>
                      </c:pt>
                      <c:pt idx="12895">
                        <c:v>1221.5</c:v>
                      </c:pt>
                      <c:pt idx="12896">
                        <c:v>1221.5999999999999</c:v>
                      </c:pt>
                      <c:pt idx="12897">
                        <c:v>1221.6999999999998</c:v>
                      </c:pt>
                      <c:pt idx="12898">
                        <c:v>1221.8000000000002</c:v>
                      </c:pt>
                      <c:pt idx="12899">
                        <c:v>1222</c:v>
                      </c:pt>
                      <c:pt idx="12900">
                        <c:v>1222.0999999999999</c:v>
                      </c:pt>
                      <c:pt idx="12901">
                        <c:v>1222.1999999999998</c:v>
                      </c:pt>
                      <c:pt idx="12902">
                        <c:v>1222.4000000000001</c:v>
                      </c:pt>
                      <c:pt idx="12903">
                        <c:v>1222.5</c:v>
                      </c:pt>
                      <c:pt idx="12904">
                        <c:v>1222.5999999999999</c:v>
                      </c:pt>
                      <c:pt idx="12905">
                        <c:v>1222.8000000000002</c:v>
                      </c:pt>
                      <c:pt idx="12906">
                        <c:v>1222.9000000000001</c:v>
                      </c:pt>
                      <c:pt idx="12907">
                        <c:v>1223</c:v>
                      </c:pt>
                      <c:pt idx="12908">
                        <c:v>1223.1999999999998</c:v>
                      </c:pt>
                      <c:pt idx="12909">
                        <c:v>1223.3000000000002</c:v>
                      </c:pt>
                      <c:pt idx="12910">
                        <c:v>1223.5</c:v>
                      </c:pt>
                      <c:pt idx="12911">
                        <c:v>1223.5999999999999</c:v>
                      </c:pt>
                      <c:pt idx="12912">
                        <c:v>1223.6999999999998</c:v>
                      </c:pt>
                      <c:pt idx="12913">
                        <c:v>1223.9000000000001</c:v>
                      </c:pt>
                      <c:pt idx="12914">
                        <c:v>1224</c:v>
                      </c:pt>
                      <c:pt idx="12915">
                        <c:v>1224.0999999999999</c:v>
                      </c:pt>
                      <c:pt idx="12916">
                        <c:v>1224.3000000000002</c:v>
                      </c:pt>
                      <c:pt idx="12917">
                        <c:v>1224.4000000000001</c:v>
                      </c:pt>
                      <c:pt idx="12918">
                        <c:v>1224.5999999999999</c:v>
                      </c:pt>
                      <c:pt idx="12919">
                        <c:v>1224.6999999999998</c:v>
                      </c:pt>
                      <c:pt idx="12920">
                        <c:v>1224.8000000000002</c:v>
                      </c:pt>
                      <c:pt idx="12921">
                        <c:v>1225</c:v>
                      </c:pt>
                      <c:pt idx="12922">
                        <c:v>1225.0999999999999</c:v>
                      </c:pt>
                      <c:pt idx="12923">
                        <c:v>1225.1999999999998</c:v>
                      </c:pt>
                      <c:pt idx="12924">
                        <c:v>1225.4000000000001</c:v>
                      </c:pt>
                      <c:pt idx="12925">
                        <c:v>1225.5</c:v>
                      </c:pt>
                      <c:pt idx="12926">
                        <c:v>1225.6999999999998</c:v>
                      </c:pt>
                      <c:pt idx="12927">
                        <c:v>1225.8000000000002</c:v>
                      </c:pt>
                      <c:pt idx="12928">
                        <c:v>1225.9000000000001</c:v>
                      </c:pt>
                      <c:pt idx="12929">
                        <c:v>1226.0999999999999</c:v>
                      </c:pt>
                      <c:pt idx="12930">
                        <c:v>1226.1999999999998</c:v>
                      </c:pt>
                      <c:pt idx="12931">
                        <c:v>1226.4000000000001</c:v>
                      </c:pt>
                      <c:pt idx="12932">
                        <c:v>1226.5</c:v>
                      </c:pt>
                      <c:pt idx="12933">
                        <c:v>1226.5999999999999</c:v>
                      </c:pt>
                      <c:pt idx="12934">
                        <c:v>1226.8000000000002</c:v>
                      </c:pt>
                      <c:pt idx="12935">
                        <c:v>1226.9000000000001</c:v>
                      </c:pt>
                      <c:pt idx="12936">
                        <c:v>1227</c:v>
                      </c:pt>
                      <c:pt idx="12937">
                        <c:v>1227.1999999999998</c:v>
                      </c:pt>
                      <c:pt idx="12938">
                        <c:v>1227.3000000000002</c:v>
                      </c:pt>
                      <c:pt idx="12939">
                        <c:v>1227.5</c:v>
                      </c:pt>
                      <c:pt idx="12940">
                        <c:v>1227.5999999999999</c:v>
                      </c:pt>
                      <c:pt idx="12941">
                        <c:v>1227.6999999999998</c:v>
                      </c:pt>
                      <c:pt idx="12942">
                        <c:v>1227.9000000000001</c:v>
                      </c:pt>
                      <c:pt idx="12943">
                        <c:v>1228</c:v>
                      </c:pt>
                      <c:pt idx="12944">
                        <c:v>1228.1999999999998</c:v>
                      </c:pt>
                      <c:pt idx="12945">
                        <c:v>1228.3000000000002</c:v>
                      </c:pt>
                      <c:pt idx="12946">
                        <c:v>1228.4000000000001</c:v>
                      </c:pt>
                      <c:pt idx="12947">
                        <c:v>1228.5999999999999</c:v>
                      </c:pt>
                      <c:pt idx="12948">
                        <c:v>1228.6999999999998</c:v>
                      </c:pt>
                      <c:pt idx="12949">
                        <c:v>1228.8000000000002</c:v>
                      </c:pt>
                      <c:pt idx="12950">
                        <c:v>1229</c:v>
                      </c:pt>
                      <c:pt idx="12951">
                        <c:v>1229.0999999999999</c:v>
                      </c:pt>
                      <c:pt idx="12952">
                        <c:v>1229.3000000000002</c:v>
                      </c:pt>
                      <c:pt idx="12953">
                        <c:v>1229.4000000000001</c:v>
                      </c:pt>
                      <c:pt idx="12954">
                        <c:v>1229.5</c:v>
                      </c:pt>
                      <c:pt idx="12955">
                        <c:v>1229.6999999999998</c:v>
                      </c:pt>
                      <c:pt idx="12956">
                        <c:v>1229.8000000000002</c:v>
                      </c:pt>
                      <c:pt idx="12957">
                        <c:v>1229.9000000000001</c:v>
                      </c:pt>
                      <c:pt idx="12958">
                        <c:v>1230.0999999999999</c:v>
                      </c:pt>
                      <c:pt idx="12959">
                        <c:v>1230.1999999999998</c:v>
                      </c:pt>
                      <c:pt idx="12960">
                        <c:v>1230.4000000000001</c:v>
                      </c:pt>
                      <c:pt idx="12961">
                        <c:v>1230.5</c:v>
                      </c:pt>
                      <c:pt idx="12962">
                        <c:v>1230.5999999999999</c:v>
                      </c:pt>
                      <c:pt idx="12963">
                        <c:v>1230.8000000000002</c:v>
                      </c:pt>
                      <c:pt idx="12964">
                        <c:v>1230.9000000000001</c:v>
                      </c:pt>
                      <c:pt idx="12965">
                        <c:v>1231.0999999999999</c:v>
                      </c:pt>
                      <c:pt idx="12966">
                        <c:v>1231.1999999999998</c:v>
                      </c:pt>
                      <c:pt idx="12967">
                        <c:v>1231.3000000000002</c:v>
                      </c:pt>
                      <c:pt idx="12968">
                        <c:v>1231.5</c:v>
                      </c:pt>
                      <c:pt idx="12969">
                        <c:v>1231.5999999999999</c:v>
                      </c:pt>
                      <c:pt idx="12970">
                        <c:v>1231.6999999999998</c:v>
                      </c:pt>
                      <c:pt idx="12971">
                        <c:v>1231.9000000000001</c:v>
                      </c:pt>
                      <c:pt idx="12972">
                        <c:v>1232</c:v>
                      </c:pt>
                      <c:pt idx="12973">
                        <c:v>1232.1999999999998</c:v>
                      </c:pt>
                      <c:pt idx="12974">
                        <c:v>1232.3000000000002</c:v>
                      </c:pt>
                      <c:pt idx="12975">
                        <c:v>1232.4000000000001</c:v>
                      </c:pt>
                      <c:pt idx="12976">
                        <c:v>1232.5999999999999</c:v>
                      </c:pt>
                      <c:pt idx="12977">
                        <c:v>1232.6999999999998</c:v>
                      </c:pt>
                      <c:pt idx="12978">
                        <c:v>1232.8000000000002</c:v>
                      </c:pt>
                      <c:pt idx="12979">
                        <c:v>1233</c:v>
                      </c:pt>
                      <c:pt idx="12980">
                        <c:v>1233.0999999999999</c:v>
                      </c:pt>
                      <c:pt idx="12981">
                        <c:v>1233.3000000000002</c:v>
                      </c:pt>
                      <c:pt idx="12982">
                        <c:v>1233.4000000000001</c:v>
                      </c:pt>
                      <c:pt idx="12983">
                        <c:v>1233.5</c:v>
                      </c:pt>
                      <c:pt idx="12984">
                        <c:v>1233.6999999999998</c:v>
                      </c:pt>
                      <c:pt idx="12985">
                        <c:v>1233.8000000000002</c:v>
                      </c:pt>
                      <c:pt idx="12986">
                        <c:v>1233.9000000000001</c:v>
                      </c:pt>
                      <c:pt idx="12987">
                        <c:v>1234.0999999999999</c:v>
                      </c:pt>
                      <c:pt idx="12988">
                        <c:v>1234.1999999999998</c:v>
                      </c:pt>
                      <c:pt idx="12989">
                        <c:v>1234.4000000000001</c:v>
                      </c:pt>
                      <c:pt idx="12990">
                        <c:v>1234.5</c:v>
                      </c:pt>
                      <c:pt idx="12991">
                        <c:v>1234.5999999999999</c:v>
                      </c:pt>
                      <c:pt idx="12992">
                        <c:v>1234.8000000000002</c:v>
                      </c:pt>
                      <c:pt idx="12993">
                        <c:v>1234.9000000000001</c:v>
                      </c:pt>
                      <c:pt idx="12994">
                        <c:v>1235.0999999999999</c:v>
                      </c:pt>
                      <c:pt idx="12995">
                        <c:v>1235.1999999999998</c:v>
                      </c:pt>
                      <c:pt idx="12996">
                        <c:v>1235.3000000000002</c:v>
                      </c:pt>
                      <c:pt idx="12997">
                        <c:v>1235.5</c:v>
                      </c:pt>
                      <c:pt idx="12998">
                        <c:v>1235.5999999999999</c:v>
                      </c:pt>
                      <c:pt idx="12999">
                        <c:v>1235.6999999999998</c:v>
                      </c:pt>
                      <c:pt idx="13000">
                        <c:v>1235.9000000000001</c:v>
                      </c:pt>
                      <c:pt idx="13001">
                        <c:v>1236</c:v>
                      </c:pt>
                      <c:pt idx="13002">
                        <c:v>1236.1999999999998</c:v>
                      </c:pt>
                      <c:pt idx="13003">
                        <c:v>1236.3000000000002</c:v>
                      </c:pt>
                      <c:pt idx="13004">
                        <c:v>1236.4000000000001</c:v>
                      </c:pt>
                      <c:pt idx="13005">
                        <c:v>1236.5999999999999</c:v>
                      </c:pt>
                      <c:pt idx="13006">
                        <c:v>1236.6999999999998</c:v>
                      </c:pt>
                      <c:pt idx="13007">
                        <c:v>1236.8000000000002</c:v>
                      </c:pt>
                      <c:pt idx="13008">
                        <c:v>1237</c:v>
                      </c:pt>
                      <c:pt idx="13009">
                        <c:v>1237.0999999999999</c:v>
                      </c:pt>
                      <c:pt idx="13010">
                        <c:v>1237.3000000000002</c:v>
                      </c:pt>
                      <c:pt idx="13011">
                        <c:v>1237.4000000000001</c:v>
                      </c:pt>
                      <c:pt idx="13012">
                        <c:v>1237.5</c:v>
                      </c:pt>
                      <c:pt idx="13013">
                        <c:v>1237.6999999999998</c:v>
                      </c:pt>
                      <c:pt idx="13014">
                        <c:v>1237.8000000000002</c:v>
                      </c:pt>
                      <c:pt idx="13015">
                        <c:v>1238</c:v>
                      </c:pt>
                      <c:pt idx="13016">
                        <c:v>1238.0999999999999</c:v>
                      </c:pt>
                      <c:pt idx="13017">
                        <c:v>1238.1999999999998</c:v>
                      </c:pt>
                      <c:pt idx="13018">
                        <c:v>1238.4000000000001</c:v>
                      </c:pt>
                      <c:pt idx="13019">
                        <c:v>1238.5</c:v>
                      </c:pt>
                      <c:pt idx="13020">
                        <c:v>1238.5999999999999</c:v>
                      </c:pt>
                      <c:pt idx="13021">
                        <c:v>1238.8000000000002</c:v>
                      </c:pt>
                      <c:pt idx="13022">
                        <c:v>1238.9000000000001</c:v>
                      </c:pt>
                      <c:pt idx="13023">
                        <c:v>1239.0999999999999</c:v>
                      </c:pt>
                      <c:pt idx="13024">
                        <c:v>1239.1999999999998</c:v>
                      </c:pt>
                      <c:pt idx="13025">
                        <c:v>1239.3000000000002</c:v>
                      </c:pt>
                      <c:pt idx="13026">
                        <c:v>1239.5</c:v>
                      </c:pt>
                      <c:pt idx="13027">
                        <c:v>1239.5999999999999</c:v>
                      </c:pt>
                      <c:pt idx="13028">
                        <c:v>1239.8000000000002</c:v>
                      </c:pt>
                      <c:pt idx="13029">
                        <c:v>1239.9000000000001</c:v>
                      </c:pt>
                      <c:pt idx="13030">
                        <c:v>1240</c:v>
                      </c:pt>
                      <c:pt idx="13031">
                        <c:v>1240.1999999999998</c:v>
                      </c:pt>
                      <c:pt idx="13032">
                        <c:v>1240.3000000000002</c:v>
                      </c:pt>
                      <c:pt idx="13033">
                        <c:v>1240.5</c:v>
                      </c:pt>
                      <c:pt idx="13034">
                        <c:v>1240.5999999999999</c:v>
                      </c:pt>
                      <c:pt idx="13035">
                        <c:v>1240.6999999999998</c:v>
                      </c:pt>
                      <c:pt idx="13036">
                        <c:v>1240.9000000000001</c:v>
                      </c:pt>
                      <c:pt idx="13037">
                        <c:v>1241</c:v>
                      </c:pt>
                      <c:pt idx="13038">
                        <c:v>1241.0999999999999</c:v>
                      </c:pt>
                      <c:pt idx="13039">
                        <c:v>1241.3000000000002</c:v>
                      </c:pt>
                      <c:pt idx="13040">
                        <c:v>1241.4000000000001</c:v>
                      </c:pt>
                      <c:pt idx="13041">
                        <c:v>1241.5999999999999</c:v>
                      </c:pt>
                      <c:pt idx="13042">
                        <c:v>1241.6999999999998</c:v>
                      </c:pt>
                      <c:pt idx="13043">
                        <c:v>1241.8000000000002</c:v>
                      </c:pt>
                      <c:pt idx="13044">
                        <c:v>1242</c:v>
                      </c:pt>
                      <c:pt idx="13045">
                        <c:v>1242.0999999999999</c:v>
                      </c:pt>
                      <c:pt idx="13046">
                        <c:v>1242.3000000000002</c:v>
                      </c:pt>
                      <c:pt idx="13047">
                        <c:v>1242.4000000000001</c:v>
                      </c:pt>
                      <c:pt idx="13048">
                        <c:v>1242.5</c:v>
                      </c:pt>
                      <c:pt idx="13049">
                        <c:v>1242.6999999999998</c:v>
                      </c:pt>
                      <c:pt idx="13050">
                        <c:v>1242.8000000000002</c:v>
                      </c:pt>
                      <c:pt idx="13051">
                        <c:v>1242.9000000000001</c:v>
                      </c:pt>
                      <c:pt idx="13052">
                        <c:v>1243.0999999999999</c:v>
                      </c:pt>
                      <c:pt idx="13053">
                        <c:v>1243.1999999999998</c:v>
                      </c:pt>
                      <c:pt idx="13054">
                        <c:v>1243.4000000000001</c:v>
                      </c:pt>
                      <c:pt idx="13055">
                        <c:v>1243.5</c:v>
                      </c:pt>
                      <c:pt idx="13056">
                        <c:v>1243.5999999999999</c:v>
                      </c:pt>
                      <c:pt idx="13057">
                        <c:v>1243.8000000000002</c:v>
                      </c:pt>
                      <c:pt idx="13058">
                        <c:v>1243.9000000000001</c:v>
                      </c:pt>
                      <c:pt idx="13059">
                        <c:v>1244.0999999999999</c:v>
                      </c:pt>
                      <c:pt idx="13060">
                        <c:v>1244.1999999999998</c:v>
                      </c:pt>
                      <c:pt idx="13061">
                        <c:v>1244.3000000000002</c:v>
                      </c:pt>
                      <c:pt idx="13062">
                        <c:v>1244.5</c:v>
                      </c:pt>
                    </c:numCache>
                  </c:numRef>
                </c:yVal>
                <c:smooth val="1"/>
                <c:extLst>
                  <c:ext xmlns:c16="http://schemas.microsoft.com/office/drawing/2014/chart" uri="{C3380CC4-5D6E-409C-BE32-E72D297353CC}">
                    <c16:uniqueId val="{00000002-C36D-49EE-B1C6-51DDD9991EE7}"/>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'AMPTS2 data-Food Waste'!$L$1:$L$2</c15:sqref>
                        </c15:formulaRef>
                      </c:ext>
                    </c:extLst>
                    <c:strCache>
                      <c:ptCount val="2"/>
                      <c:pt idx="0">
                        <c:v>ID 5: FW Volume [Nml]</c:v>
                      </c:pt>
                    </c:strCache>
                  </c:strRef>
                </c:tx>
                <c:spPr>
                  <a:ln w="19050" cap="rnd">
                    <a:solidFill>
                      <a:schemeClr val="accent2"/>
                    </a:solidFill>
                    <a:round/>
                  </a:ln>
                  <a:effectLst/>
                </c:spPr>
                <c:marker>
                  <c:symbol val="none"/>
                </c:marker>
                <c:xVal>
                  <c:numRef>
                    <c:extLst xmlns:c15="http://schemas.microsoft.com/office/drawing/2012/chart">
                      <c:ext xmlns:c15="http://schemas.microsoft.com/office/drawing/2012/chart" uri="{02D57815-91ED-43cb-92C2-25804820EDAC}">
                        <c15:formulaRef>
                          <c15:sqref>'AMPTS2 data-Food Waste'!$J$3:$J$13090</c15:sqref>
                        </c15:formulaRef>
                      </c:ext>
                    </c:extLst>
                    <c:numCache>
                      <c:formatCode>m/d/yyyy\ h:mm</c:formatCode>
                      <c:ptCount val="13088"/>
                      <c:pt idx="0">
                        <c:v>44984.19792997685</c:v>
                      </c:pt>
                      <c:pt idx="1">
                        <c:v>44984.208346701387</c:v>
                      </c:pt>
                      <c:pt idx="2">
                        <c:v>44984.218763425924</c:v>
                      </c:pt>
                      <c:pt idx="3">
                        <c:v>44984.229180150462</c:v>
                      </c:pt>
                      <c:pt idx="4">
                        <c:v>44984.239596874999</c:v>
                      </c:pt>
                      <c:pt idx="5">
                        <c:v>44984.250013599536</c:v>
                      </c:pt>
                      <c:pt idx="6">
                        <c:v>44984.260430324073</c:v>
                      </c:pt>
                      <c:pt idx="7">
                        <c:v>44984.27084704861</c:v>
                      </c:pt>
                      <c:pt idx="8">
                        <c:v>44984.281263773148</c:v>
                      </c:pt>
                      <c:pt idx="9">
                        <c:v>44984.291680497685</c:v>
                      </c:pt>
                      <c:pt idx="10">
                        <c:v>44984.302097222222</c:v>
                      </c:pt>
                      <c:pt idx="11">
                        <c:v>44984.312513946759</c:v>
                      </c:pt>
                      <c:pt idx="12">
                        <c:v>44984.322930671296</c:v>
                      </c:pt>
                      <c:pt idx="13">
                        <c:v>44984.333347395834</c:v>
                      </c:pt>
                      <c:pt idx="14">
                        <c:v>44984.343764120371</c:v>
                      </c:pt>
                      <c:pt idx="15">
                        <c:v>44984.354180844908</c:v>
                      </c:pt>
                      <c:pt idx="16">
                        <c:v>44984.364597569445</c:v>
                      </c:pt>
                      <c:pt idx="17">
                        <c:v>44984.375014293983</c:v>
                      </c:pt>
                      <c:pt idx="18">
                        <c:v>44984.38543101852</c:v>
                      </c:pt>
                      <c:pt idx="19">
                        <c:v>44984.395847743057</c:v>
                      </c:pt>
                      <c:pt idx="20">
                        <c:v>44984.406264467594</c:v>
                      </c:pt>
                      <c:pt idx="21">
                        <c:v>44984.416681192131</c:v>
                      </c:pt>
                      <c:pt idx="22">
                        <c:v>44984.427097916669</c:v>
                      </c:pt>
                      <c:pt idx="23">
                        <c:v>44984.437514641206</c:v>
                      </c:pt>
                      <c:pt idx="24">
                        <c:v>44984.447931365743</c:v>
                      </c:pt>
                      <c:pt idx="25">
                        <c:v>44984.45834809028</c:v>
                      </c:pt>
                      <c:pt idx="26">
                        <c:v>44984.468764814817</c:v>
                      </c:pt>
                      <c:pt idx="27">
                        <c:v>44984.479181539355</c:v>
                      </c:pt>
                      <c:pt idx="28">
                        <c:v>44984.489598263892</c:v>
                      </c:pt>
                      <c:pt idx="29">
                        <c:v>44984.500014988429</c:v>
                      </c:pt>
                      <c:pt idx="30">
                        <c:v>44984.510431712966</c:v>
                      </c:pt>
                      <c:pt idx="31">
                        <c:v>44984.520848437503</c:v>
                      </c:pt>
                      <c:pt idx="32">
                        <c:v>44984.531265162041</c:v>
                      </c:pt>
                      <c:pt idx="33">
                        <c:v>44984.541681886571</c:v>
                      </c:pt>
                      <c:pt idx="34">
                        <c:v>44984.552098611108</c:v>
                      </c:pt>
                      <c:pt idx="35">
                        <c:v>44984.562515335645</c:v>
                      </c:pt>
                      <c:pt idx="36">
                        <c:v>44984.572932060182</c:v>
                      </c:pt>
                      <c:pt idx="37">
                        <c:v>44984.583348784719</c:v>
                      </c:pt>
                      <c:pt idx="38">
                        <c:v>44984.593765509257</c:v>
                      </c:pt>
                      <c:pt idx="39">
                        <c:v>44984.604182233794</c:v>
                      </c:pt>
                      <c:pt idx="40">
                        <c:v>44984.614598958331</c:v>
                      </c:pt>
                      <c:pt idx="41">
                        <c:v>44984.625015682868</c:v>
                      </c:pt>
                      <c:pt idx="42">
                        <c:v>44984.635432407405</c:v>
                      </c:pt>
                      <c:pt idx="43">
                        <c:v>44984.645849131943</c:v>
                      </c:pt>
                      <c:pt idx="44">
                        <c:v>44984.65626585648</c:v>
                      </c:pt>
                      <c:pt idx="45">
                        <c:v>44984.666682581017</c:v>
                      </c:pt>
                      <c:pt idx="46">
                        <c:v>44984.677099305554</c:v>
                      </c:pt>
                      <c:pt idx="47">
                        <c:v>44984.687516030092</c:v>
                      </c:pt>
                      <c:pt idx="48">
                        <c:v>44984.697932754629</c:v>
                      </c:pt>
                      <c:pt idx="49">
                        <c:v>44984.708349479166</c:v>
                      </c:pt>
                      <c:pt idx="50">
                        <c:v>44984.718766203703</c:v>
                      </c:pt>
                      <c:pt idx="51">
                        <c:v>44984.72918292824</c:v>
                      </c:pt>
                      <c:pt idx="52">
                        <c:v>44984.739599652778</c:v>
                      </c:pt>
                      <c:pt idx="53">
                        <c:v>44984.750016377315</c:v>
                      </c:pt>
                      <c:pt idx="54">
                        <c:v>44984.760433101852</c:v>
                      </c:pt>
                      <c:pt idx="55">
                        <c:v>44984.770849826389</c:v>
                      </c:pt>
                      <c:pt idx="56">
                        <c:v>44984.781266550926</c:v>
                      </c:pt>
                      <c:pt idx="57">
                        <c:v>44984.791683275464</c:v>
                      </c:pt>
                      <c:pt idx="58">
                        <c:v>44984.802100000001</c:v>
                      </c:pt>
                      <c:pt idx="59">
                        <c:v>44984.812516724538</c:v>
                      </c:pt>
                      <c:pt idx="60">
                        <c:v>44984.822933449075</c:v>
                      </c:pt>
                      <c:pt idx="61">
                        <c:v>44984.833350173612</c:v>
                      </c:pt>
                      <c:pt idx="62">
                        <c:v>44984.84376689815</c:v>
                      </c:pt>
                      <c:pt idx="63">
                        <c:v>44984.854183622687</c:v>
                      </c:pt>
                      <c:pt idx="64">
                        <c:v>44984.864600347224</c:v>
                      </c:pt>
                      <c:pt idx="65">
                        <c:v>44984.875017071761</c:v>
                      </c:pt>
                      <c:pt idx="66">
                        <c:v>44984.885433796298</c:v>
                      </c:pt>
                      <c:pt idx="67">
                        <c:v>44984.895850520836</c:v>
                      </c:pt>
                      <c:pt idx="68">
                        <c:v>44984.906267245373</c:v>
                      </c:pt>
                      <c:pt idx="69">
                        <c:v>44984.91668396991</c:v>
                      </c:pt>
                      <c:pt idx="70">
                        <c:v>44984.927100694447</c:v>
                      </c:pt>
                      <c:pt idx="71">
                        <c:v>44984.937517418984</c:v>
                      </c:pt>
                      <c:pt idx="72">
                        <c:v>44984.947934143522</c:v>
                      </c:pt>
                      <c:pt idx="73">
                        <c:v>44984.958350868059</c:v>
                      </c:pt>
                      <c:pt idx="74">
                        <c:v>44984.968767592596</c:v>
                      </c:pt>
                      <c:pt idx="75">
                        <c:v>44984.979184317126</c:v>
                      </c:pt>
                      <c:pt idx="76">
                        <c:v>44984.989601041663</c:v>
                      </c:pt>
                      <c:pt idx="77">
                        <c:v>44985.0000177662</c:v>
                      </c:pt>
                      <c:pt idx="78">
                        <c:v>44985.010434490738</c:v>
                      </c:pt>
                      <c:pt idx="79">
                        <c:v>44985.020851215275</c:v>
                      </c:pt>
                      <c:pt idx="80">
                        <c:v>44985.031267939812</c:v>
                      </c:pt>
                      <c:pt idx="81">
                        <c:v>44985.041684664349</c:v>
                      </c:pt>
                      <c:pt idx="82">
                        <c:v>44985.052101388887</c:v>
                      </c:pt>
                      <c:pt idx="83">
                        <c:v>44985.062518113424</c:v>
                      </c:pt>
                      <c:pt idx="84">
                        <c:v>44985.072934837961</c:v>
                      </c:pt>
                      <c:pt idx="85">
                        <c:v>44985.083351562498</c:v>
                      </c:pt>
                      <c:pt idx="86">
                        <c:v>44985.093768287035</c:v>
                      </c:pt>
                      <c:pt idx="87">
                        <c:v>44985.104185011573</c:v>
                      </c:pt>
                      <c:pt idx="88">
                        <c:v>44985.11460173611</c:v>
                      </c:pt>
                      <c:pt idx="89">
                        <c:v>44985.125018460647</c:v>
                      </c:pt>
                      <c:pt idx="90">
                        <c:v>44985.135435185184</c:v>
                      </c:pt>
                      <c:pt idx="91">
                        <c:v>44985.145851909721</c:v>
                      </c:pt>
                      <c:pt idx="92">
                        <c:v>44985.156268634259</c:v>
                      </c:pt>
                      <c:pt idx="93">
                        <c:v>44985.166685358796</c:v>
                      </c:pt>
                      <c:pt idx="94">
                        <c:v>44985.177102083333</c:v>
                      </c:pt>
                      <c:pt idx="95">
                        <c:v>44985.18751880787</c:v>
                      </c:pt>
                      <c:pt idx="96">
                        <c:v>44985.197935532407</c:v>
                      </c:pt>
                      <c:pt idx="97">
                        <c:v>44985.208352256945</c:v>
                      </c:pt>
                      <c:pt idx="98">
                        <c:v>44985.218768981482</c:v>
                      </c:pt>
                      <c:pt idx="99">
                        <c:v>44985.229185706019</c:v>
                      </c:pt>
                      <c:pt idx="100">
                        <c:v>44985.239602430556</c:v>
                      </c:pt>
                      <c:pt idx="101">
                        <c:v>44985.250019155093</c:v>
                      </c:pt>
                      <c:pt idx="102">
                        <c:v>44985.260435879631</c:v>
                      </c:pt>
                      <c:pt idx="103">
                        <c:v>44985.270852604168</c:v>
                      </c:pt>
                      <c:pt idx="104">
                        <c:v>44985.281269328705</c:v>
                      </c:pt>
                      <c:pt idx="105">
                        <c:v>44985.291686053242</c:v>
                      </c:pt>
                      <c:pt idx="106">
                        <c:v>44985.30210277778</c:v>
                      </c:pt>
                      <c:pt idx="107">
                        <c:v>44985.312519502317</c:v>
                      </c:pt>
                      <c:pt idx="108">
                        <c:v>44985.322936226854</c:v>
                      </c:pt>
                      <c:pt idx="109">
                        <c:v>44985.333352951391</c:v>
                      </c:pt>
                      <c:pt idx="110">
                        <c:v>44985.343769675928</c:v>
                      </c:pt>
                      <c:pt idx="111">
                        <c:v>44985.354186400466</c:v>
                      </c:pt>
                      <c:pt idx="112">
                        <c:v>44985.364603125003</c:v>
                      </c:pt>
                      <c:pt idx="113">
                        <c:v>44985.37501984954</c:v>
                      </c:pt>
                      <c:pt idx="114">
                        <c:v>44985.385436574077</c:v>
                      </c:pt>
                      <c:pt idx="115">
                        <c:v>44985.395853298614</c:v>
                      </c:pt>
                      <c:pt idx="116">
                        <c:v>44985.406270023152</c:v>
                      </c:pt>
                      <c:pt idx="117">
                        <c:v>44985.416686747689</c:v>
                      </c:pt>
                      <c:pt idx="118">
                        <c:v>44985.427103472219</c:v>
                      </c:pt>
                      <c:pt idx="119">
                        <c:v>44985.437520196756</c:v>
                      </c:pt>
                      <c:pt idx="120">
                        <c:v>44985.447936921293</c:v>
                      </c:pt>
                      <c:pt idx="121">
                        <c:v>44985.45835364583</c:v>
                      </c:pt>
                      <c:pt idx="122">
                        <c:v>44985.468770370368</c:v>
                      </c:pt>
                      <c:pt idx="123">
                        <c:v>44985.479187094905</c:v>
                      </c:pt>
                      <c:pt idx="124">
                        <c:v>44985.489603819442</c:v>
                      </c:pt>
                      <c:pt idx="125">
                        <c:v>44985.500020543979</c:v>
                      </c:pt>
                      <c:pt idx="126">
                        <c:v>44985.510437268516</c:v>
                      </c:pt>
                      <c:pt idx="127">
                        <c:v>44985.520853993054</c:v>
                      </c:pt>
                      <c:pt idx="128">
                        <c:v>44985.531270717591</c:v>
                      </c:pt>
                      <c:pt idx="129">
                        <c:v>44985.541687442128</c:v>
                      </c:pt>
                      <c:pt idx="130">
                        <c:v>44985.552104166665</c:v>
                      </c:pt>
                      <c:pt idx="131">
                        <c:v>44985.562520891202</c:v>
                      </c:pt>
                      <c:pt idx="132">
                        <c:v>44985.57293761574</c:v>
                      </c:pt>
                      <c:pt idx="133">
                        <c:v>44985.583354340277</c:v>
                      </c:pt>
                      <c:pt idx="134">
                        <c:v>44985.593771064814</c:v>
                      </c:pt>
                      <c:pt idx="135">
                        <c:v>44985.604187789351</c:v>
                      </c:pt>
                      <c:pt idx="136">
                        <c:v>44985.614604513888</c:v>
                      </c:pt>
                      <c:pt idx="137">
                        <c:v>44985.625021238426</c:v>
                      </c:pt>
                      <c:pt idx="138">
                        <c:v>44985.635437962963</c:v>
                      </c:pt>
                      <c:pt idx="139">
                        <c:v>44985.6458546875</c:v>
                      </c:pt>
                      <c:pt idx="140">
                        <c:v>44985.656271412037</c:v>
                      </c:pt>
                      <c:pt idx="141">
                        <c:v>44985.666688136575</c:v>
                      </c:pt>
                      <c:pt idx="142">
                        <c:v>44985.677104861112</c:v>
                      </c:pt>
                      <c:pt idx="143">
                        <c:v>44985.687521585649</c:v>
                      </c:pt>
                      <c:pt idx="144">
                        <c:v>44985.697938310186</c:v>
                      </c:pt>
                      <c:pt idx="145">
                        <c:v>44985.708355034723</c:v>
                      </c:pt>
                      <c:pt idx="146">
                        <c:v>44985.718771759261</c:v>
                      </c:pt>
                      <c:pt idx="147">
                        <c:v>44985.729188483798</c:v>
                      </c:pt>
                      <c:pt idx="148">
                        <c:v>44985.739605208335</c:v>
                      </c:pt>
                      <c:pt idx="149">
                        <c:v>44985.750021932872</c:v>
                      </c:pt>
                      <c:pt idx="150">
                        <c:v>44985.760438657409</c:v>
                      </c:pt>
                      <c:pt idx="151">
                        <c:v>44985.770855381947</c:v>
                      </c:pt>
                      <c:pt idx="152">
                        <c:v>44985.781272106484</c:v>
                      </c:pt>
                      <c:pt idx="153">
                        <c:v>44985.791688831021</c:v>
                      </c:pt>
                      <c:pt idx="154">
                        <c:v>44985.802105555558</c:v>
                      </c:pt>
                      <c:pt idx="155">
                        <c:v>44985.812522280095</c:v>
                      </c:pt>
                      <c:pt idx="156">
                        <c:v>44985.822939004633</c:v>
                      </c:pt>
                      <c:pt idx="157">
                        <c:v>44985.83335572917</c:v>
                      </c:pt>
                      <c:pt idx="158">
                        <c:v>44985.843772453707</c:v>
                      </c:pt>
                      <c:pt idx="159">
                        <c:v>44985.854189178244</c:v>
                      </c:pt>
                      <c:pt idx="160">
                        <c:v>44985.864605902774</c:v>
                      </c:pt>
                      <c:pt idx="161">
                        <c:v>44985.875022627311</c:v>
                      </c:pt>
                      <c:pt idx="162">
                        <c:v>44985.885439351849</c:v>
                      </c:pt>
                      <c:pt idx="163">
                        <c:v>44985.895856076386</c:v>
                      </c:pt>
                      <c:pt idx="164">
                        <c:v>44985.906272800923</c:v>
                      </c:pt>
                      <c:pt idx="165">
                        <c:v>44985.91668952546</c:v>
                      </c:pt>
                      <c:pt idx="166">
                        <c:v>44985.927106249997</c:v>
                      </c:pt>
                      <c:pt idx="167">
                        <c:v>44985.937522974535</c:v>
                      </c:pt>
                      <c:pt idx="168">
                        <c:v>44985.947939699072</c:v>
                      </c:pt>
                      <c:pt idx="169">
                        <c:v>44985.958356423609</c:v>
                      </c:pt>
                      <c:pt idx="170">
                        <c:v>44985.968773148146</c:v>
                      </c:pt>
                      <c:pt idx="171">
                        <c:v>44985.979189872683</c:v>
                      </c:pt>
                      <c:pt idx="172">
                        <c:v>44985.989606597221</c:v>
                      </c:pt>
                      <c:pt idx="173">
                        <c:v>44986.000023321758</c:v>
                      </c:pt>
                      <c:pt idx="174">
                        <c:v>44986.010440046295</c:v>
                      </c:pt>
                      <c:pt idx="175">
                        <c:v>44986.020856770832</c:v>
                      </c:pt>
                      <c:pt idx="176">
                        <c:v>44986.03127349537</c:v>
                      </c:pt>
                      <c:pt idx="177">
                        <c:v>44986.041690219907</c:v>
                      </c:pt>
                      <c:pt idx="178">
                        <c:v>44986.052106944444</c:v>
                      </c:pt>
                      <c:pt idx="179">
                        <c:v>44986.062523668981</c:v>
                      </c:pt>
                      <c:pt idx="180">
                        <c:v>44986.072940393518</c:v>
                      </c:pt>
                      <c:pt idx="181">
                        <c:v>44986.083357118056</c:v>
                      </c:pt>
                      <c:pt idx="182">
                        <c:v>44986.093773842593</c:v>
                      </c:pt>
                      <c:pt idx="183">
                        <c:v>44986.10419056713</c:v>
                      </c:pt>
                      <c:pt idx="184">
                        <c:v>44986.114607291667</c:v>
                      </c:pt>
                      <c:pt idx="185">
                        <c:v>44986.125024016204</c:v>
                      </c:pt>
                      <c:pt idx="186">
                        <c:v>44986.135440740742</c:v>
                      </c:pt>
                      <c:pt idx="187">
                        <c:v>44986.145857465279</c:v>
                      </c:pt>
                      <c:pt idx="188">
                        <c:v>44986.156274189816</c:v>
                      </c:pt>
                      <c:pt idx="189">
                        <c:v>44986.166690914353</c:v>
                      </c:pt>
                      <c:pt idx="190">
                        <c:v>44986.17710763889</c:v>
                      </c:pt>
                      <c:pt idx="191">
                        <c:v>44986.187524363428</c:v>
                      </c:pt>
                      <c:pt idx="192">
                        <c:v>44986.197941087965</c:v>
                      </c:pt>
                      <c:pt idx="193">
                        <c:v>44986.208357812502</c:v>
                      </c:pt>
                      <c:pt idx="194">
                        <c:v>44986.218774537039</c:v>
                      </c:pt>
                      <c:pt idx="195">
                        <c:v>44986.229191261576</c:v>
                      </c:pt>
                      <c:pt idx="196">
                        <c:v>44986.239607986114</c:v>
                      </c:pt>
                      <c:pt idx="197">
                        <c:v>44986.250024710651</c:v>
                      </c:pt>
                      <c:pt idx="198">
                        <c:v>44986.260441435188</c:v>
                      </c:pt>
                      <c:pt idx="199">
                        <c:v>44986.270858159725</c:v>
                      </c:pt>
                      <c:pt idx="200">
                        <c:v>44986.281274884263</c:v>
                      </c:pt>
                      <c:pt idx="201">
                        <c:v>44986.2916916088</c:v>
                      </c:pt>
                      <c:pt idx="202">
                        <c:v>44986.302108333337</c:v>
                      </c:pt>
                      <c:pt idx="203">
                        <c:v>44986.312525057867</c:v>
                      </c:pt>
                      <c:pt idx="204">
                        <c:v>44986.322941782404</c:v>
                      </c:pt>
                      <c:pt idx="205">
                        <c:v>44986.333358506941</c:v>
                      </c:pt>
                      <c:pt idx="206">
                        <c:v>44986.343775231479</c:v>
                      </c:pt>
                      <c:pt idx="207">
                        <c:v>44986.354191956016</c:v>
                      </c:pt>
                      <c:pt idx="208">
                        <c:v>44986.364608680553</c:v>
                      </c:pt>
                      <c:pt idx="209">
                        <c:v>44986.37502540509</c:v>
                      </c:pt>
                      <c:pt idx="210">
                        <c:v>44986.385442129627</c:v>
                      </c:pt>
                      <c:pt idx="211">
                        <c:v>44986.395858854165</c:v>
                      </c:pt>
                      <c:pt idx="212">
                        <c:v>44986.406275578702</c:v>
                      </c:pt>
                      <c:pt idx="213">
                        <c:v>44986.416692303239</c:v>
                      </c:pt>
                      <c:pt idx="214">
                        <c:v>44986.427109027776</c:v>
                      </c:pt>
                      <c:pt idx="215">
                        <c:v>44986.437525752313</c:v>
                      </c:pt>
                      <c:pt idx="216">
                        <c:v>44986.447942476851</c:v>
                      </c:pt>
                      <c:pt idx="217">
                        <c:v>44986.458359201388</c:v>
                      </c:pt>
                      <c:pt idx="218">
                        <c:v>44986.468775925925</c:v>
                      </c:pt>
                      <c:pt idx="219">
                        <c:v>44986.479192650462</c:v>
                      </c:pt>
                      <c:pt idx="220">
                        <c:v>44986.489609374999</c:v>
                      </c:pt>
                      <c:pt idx="221">
                        <c:v>44986.500026099537</c:v>
                      </c:pt>
                      <c:pt idx="222">
                        <c:v>44986.510442824074</c:v>
                      </c:pt>
                      <c:pt idx="223">
                        <c:v>44986.520859548611</c:v>
                      </c:pt>
                      <c:pt idx="224">
                        <c:v>44986.531276273148</c:v>
                      </c:pt>
                      <c:pt idx="225">
                        <c:v>44986.541692997685</c:v>
                      </c:pt>
                      <c:pt idx="226">
                        <c:v>44986.552109722223</c:v>
                      </c:pt>
                      <c:pt idx="227">
                        <c:v>44986.56252644676</c:v>
                      </c:pt>
                      <c:pt idx="228">
                        <c:v>44986.572943171297</c:v>
                      </c:pt>
                      <c:pt idx="229">
                        <c:v>44986.583359895834</c:v>
                      </c:pt>
                      <c:pt idx="230">
                        <c:v>44986.593776620372</c:v>
                      </c:pt>
                      <c:pt idx="231">
                        <c:v>44986.604193344909</c:v>
                      </c:pt>
                      <c:pt idx="232">
                        <c:v>44986.614610069446</c:v>
                      </c:pt>
                      <c:pt idx="233">
                        <c:v>44986.625026793983</c:v>
                      </c:pt>
                      <c:pt idx="234">
                        <c:v>44986.63544351852</c:v>
                      </c:pt>
                      <c:pt idx="235">
                        <c:v>44986.645860243058</c:v>
                      </c:pt>
                      <c:pt idx="236">
                        <c:v>44986.656276967595</c:v>
                      </c:pt>
                      <c:pt idx="237">
                        <c:v>44986.666693692132</c:v>
                      </c:pt>
                      <c:pt idx="238">
                        <c:v>44986.677110416669</c:v>
                      </c:pt>
                      <c:pt idx="239">
                        <c:v>44986.687527141206</c:v>
                      </c:pt>
                      <c:pt idx="240">
                        <c:v>44986.697943865744</c:v>
                      </c:pt>
                      <c:pt idx="241">
                        <c:v>44986.708360590281</c:v>
                      </c:pt>
                      <c:pt idx="242">
                        <c:v>44986.718777314818</c:v>
                      </c:pt>
                      <c:pt idx="243">
                        <c:v>44986.729194039355</c:v>
                      </c:pt>
                      <c:pt idx="244">
                        <c:v>44986.739610763892</c:v>
                      </c:pt>
                      <c:pt idx="245">
                        <c:v>44986.750027488422</c:v>
                      </c:pt>
                      <c:pt idx="246">
                        <c:v>44986.76044421296</c:v>
                      </c:pt>
                      <c:pt idx="247">
                        <c:v>44986.770860937497</c:v>
                      </c:pt>
                      <c:pt idx="248">
                        <c:v>44986.781277662034</c:v>
                      </c:pt>
                      <c:pt idx="249">
                        <c:v>44986.791694386571</c:v>
                      </c:pt>
                      <c:pt idx="250">
                        <c:v>44986.802111111108</c:v>
                      </c:pt>
                      <c:pt idx="251">
                        <c:v>44986.812527835646</c:v>
                      </c:pt>
                      <c:pt idx="252">
                        <c:v>44986.822944560183</c:v>
                      </c:pt>
                      <c:pt idx="253">
                        <c:v>44986.83336128472</c:v>
                      </c:pt>
                      <c:pt idx="254">
                        <c:v>44986.843778009257</c:v>
                      </c:pt>
                      <c:pt idx="255">
                        <c:v>44986.854194733794</c:v>
                      </c:pt>
                      <c:pt idx="256">
                        <c:v>44986.864611458332</c:v>
                      </c:pt>
                      <c:pt idx="257">
                        <c:v>44986.875028182869</c:v>
                      </c:pt>
                      <c:pt idx="258">
                        <c:v>44986.885444907406</c:v>
                      </c:pt>
                      <c:pt idx="259">
                        <c:v>44986.895861631943</c:v>
                      </c:pt>
                      <c:pt idx="260">
                        <c:v>44986.90627835648</c:v>
                      </c:pt>
                      <c:pt idx="261">
                        <c:v>44986.916695081018</c:v>
                      </c:pt>
                      <c:pt idx="262">
                        <c:v>44986.927111805555</c:v>
                      </c:pt>
                      <c:pt idx="263">
                        <c:v>44986.937528530092</c:v>
                      </c:pt>
                      <c:pt idx="264">
                        <c:v>44986.947945254629</c:v>
                      </c:pt>
                      <c:pt idx="265">
                        <c:v>44986.958361979167</c:v>
                      </c:pt>
                      <c:pt idx="266">
                        <c:v>44986.968778703704</c:v>
                      </c:pt>
                      <c:pt idx="267">
                        <c:v>44986.979195428241</c:v>
                      </c:pt>
                      <c:pt idx="268">
                        <c:v>44986.989612152778</c:v>
                      </c:pt>
                      <c:pt idx="269">
                        <c:v>44987.000028877315</c:v>
                      </c:pt>
                      <c:pt idx="270">
                        <c:v>44987.010445601853</c:v>
                      </c:pt>
                      <c:pt idx="271">
                        <c:v>44987.02086232639</c:v>
                      </c:pt>
                      <c:pt idx="272">
                        <c:v>44987.031279050927</c:v>
                      </c:pt>
                      <c:pt idx="273">
                        <c:v>44987.041695775464</c:v>
                      </c:pt>
                      <c:pt idx="274">
                        <c:v>44987.052112500001</c:v>
                      </c:pt>
                      <c:pt idx="275">
                        <c:v>44987.062529224539</c:v>
                      </c:pt>
                      <c:pt idx="276">
                        <c:v>44987.072945949076</c:v>
                      </c:pt>
                      <c:pt idx="277">
                        <c:v>44987.083362673613</c:v>
                      </c:pt>
                      <c:pt idx="278">
                        <c:v>44987.09377939815</c:v>
                      </c:pt>
                      <c:pt idx="279">
                        <c:v>44987.104196122687</c:v>
                      </c:pt>
                      <c:pt idx="280">
                        <c:v>44987.114612847225</c:v>
                      </c:pt>
                      <c:pt idx="281">
                        <c:v>44987.125029571762</c:v>
                      </c:pt>
                      <c:pt idx="282">
                        <c:v>44987.135446296299</c:v>
                      </c:pt>
                      <c:pt idx="283">
                        <c:v>44987.145863020836</c:v>
                      </c:pt>
                      <c:pt idx="284">
                        <c:v>44987.156279745373</c:v>
                      </c:pt>
                      <c:pt idx="285">
                        <c:v>44987.166696469911</c:v>
                      </c:pt>
                      <c:pt idx="286">
                        <c:v>44987.177113194448</c:v>
                      </c:pt>
                      <c:pt idx="287">
                        <c:v>44987.187529918985</c:v>
                      </c:pt>
                      <c:pt idx="288">
                        <c:v>44987.197946643515</c:v>
                      </c:pt>
                      <c:pt idx="289">
                        <c:v>44987.208363368052</c:v>
                      </c:pt>
                      <c:pt idx="290">
                        <c:v>44987.218780092589</c:v>
                      </c:pt>
                      <c:pt idx="291">
                        <c:v>44987.229196817127</c:v>
                      </c:pt>
                      <c:pt idx="292">
                        <c:v>44987.239613541664</c:v>
                      </c:pt>
                      <c:pt idx="293">
                        <c:v>44987.250030266201</c:v>
                      </c:pt>
                      <c:pt idx="294">
                        <c:v>44987.260446990738</c:v>
                      </c:pt>
                      <c:pt idx="295">
                        <c:v>44987.270863715275</c:v>
                      </c:pt>
                      <c:pt idx="296">
                        <c:v>44987.281280439813</c:v>
                      </c:pt>
                      <c:pt idx="297">
                        <c:v>44987.29169716435</c:v>
                      </c:pt>
                      <c:pt idx="298">
                        <c:v>44987.302113888887</c:v>
                      </c:pt>
                      <c:pt idx="299">
                        <c:v>44987.312530613424</c:v>
                      </c:pt>
                      <c:pt idx="300">
                        <c:v>44987.322947337962</c:v>
                      </c:pt>
                      <c:pt idx="301">
                        <c:v>44987.333364062499</c:v>
                      </c:pt>
                      <c:pt idx="302">
                        <c:v>44987.343780787036</c:v>
                      </c:pt>
                      <c:pt idx="303">
                        <c:v>44987.354197511573</c:v>
                      </c:pt>
                      <c:pt idx="304">
                        <c:v>44987.36461423611</c:v>
                      </c:pt>
                      <c:pt idx="305">
                        <c:v>44987.375030960648</c:v>
                      </c:pt>
                      <c:pt idx="306">
                        <c:v>44987.385447685185</c:v>
                      </c:pt>
                      <c:pt idx="307">
                        <c:v>44987.395864409722</c:v>
                      </c:pt>
                      <c:pt idx="308">
                        <c:v>44987.406281134259</c:v>
                      </c:pt>
                      <c:pt idx="309">
                        <c:v>44987.416697858796</c:v>
                      </c:pt>
                      <c:pt idx="310">
                        <c:v>44987.427114583334</c:v>
                      </c:pt>
                      <c:pt idx="311">
                        <c:v>44987.437531307871</c:v>
                      </c:pt>
                      <c:pt idx="312">
                        <c:v>44987.447948032408</c:v>
                      </c:pt>
                      <c:pt idx="313">
                        <c:v>44987.458364756945</c:v>
                      </c:pt>
                      <c:pt idx="314">
                        <c:v>44987.468781481482</c:v>
                      </c:pt>
                      <c:pt idx="315">
                        <c:v>44987.47919820602</c:v>
                      </c:pt>
                      <c:pt idx="316">
                        <c:v>44987.489614930557</c:v>
                      </c:pt>
                      <c:pt idx="317">
                        <c:v>44987.500031655094</c:v>
                      </c:pt>
                      <c:pt idx="318">
                        <c:v>44987.510448379631</c:v>
                      </c:pt>
                      <c:pt idx="319">
                        <c:v>44987.520865104168</c:v>
                      </c:pt>
                      <c:pt idx="320">
                        <c:v>44987.531281828706</c:v>
                      </c:pt>
                      <c:pt idx="321">
                        <c:v>44987.541698553243</c:v>
                      </c:pt>
                      <c:pt idx="322">
                        <c:v>44987.55211527778</c:v>
                      </c:pt>
                      <c:pt idx="323">
                        <c:v>44987.562532002317</c:v>
                      </c:pt>
                      <c:pt idx="324">
                        <c:v>44987.572948726855</c:v>
                      </c:pt>
                      <c:pt idx="325">
                        <c:v>44987.583365451392</c:v>
                      </c:pt>
                      <c:pt idx="326">
                        <c:v>44987.593782175929</c:v>
                      </c:pt>
                      <c:pt idx="327">
                        <c:v>44987.604198900466</c:v>
                      </c:pt>
                      <c:pt idx="328">
                        <c:v>44987.614615625003</c:v>
                      </c:pt>
                      <c:pt idx="329">
                        <c:v>44987.625032349541</c:v>
                      </c:pt>
                      <c:pt idx="330">
                        <c:v>44987.63544907407</c:v>
                      </c:pt>
                      <c:pt idx="331">
                        <c:v>44987.645865798608</c:v>
                      </c:pt>
                      <c:pt idx="332">
                        <c:v>44987.656282523145</c:v>
                      </c:pt>
                      <c:pt idx="333">
                        <c:v>44987.666699247682</c:v>
                      </c:pt>
                      <c:pt idx="334">
                        <c:v>44987.677115972219</c:v>
                      </c:pt>
                      <c:pt idx="335">
                        <c:v>44987.687532696757</c:v>
                      </c:pt>
                      <c:pt idx="336">
                        <c:v>44987.697949421294</c:v>
                      </c:pt>
                      <c:pt idx="337">
                        <c:v>44987.708366145831</c:v>
                      </c:pt>
                      <c:pt idx="338">
                        <c:v>44987.718782870368</c:v>
                      </c:pt>
                      <c:pt idx="339">
                        <c:v>44987.729199594905</c:v>
                      </c:pt>
                      <c:pt idx="340">
                        <c:v>44987.739616319443</c:v>
                      </c:pt>
                      <c:pt idx="341">
                        <c:v>44987.75003304398</c:v>
                      </c:pt>
                      <c:pt idx="342">
                        <c:v>44987.760449768517</c:v>
                      </c:pt>
                      <c:pt idx="343">
                        <c:v>44987.770866493054</c:v>
                      </c:pt>
                      <c:pt idx="344">
                        <c:v>44987.781283217591</c:v>
                      </c:pt>
                      <c:pt idx="345">
                        <c:v>44987.791699942129</c:v>
                      </c:pt>
                      <c:pt idx="346">
                        <c:v>44987.802116666666</c:v>
                      </c:pt>
                      <c:pt idx="347">
                        <c:v>44987.812533391203</c:v>
                      </c:pt>
                      <c:pt idx="348">
                        <c:v>44987.82295011574</c:v>
                      </c:pt>
                      <c:pt idx="349">
                        <c:v>44987.833366840277</c:v>
                      </c:pt>
                      <c:pt idx="350">
                        <c:v>44987.843783564815</c:v>
                      </c:pt>
                      <c:pt idx="351">
                        <c:v>44987.854200289352</c:v>
                      </c:pt>
                      <c:pt idx="352">
                        <c:v>44987.864617013889</c:v>
                      </c:pt>
                      <c:pt idx="353">
                        <c:v>44987.875033738426</c:v>
                      </c:pt>
                      <c:pt idx="354">
                        <c:v>44987.885450462963</c:v>
                      </c:pt>
                      <c:pt idx="355">
                        <c:v>44987.895867187501</c:v>
                      </c:pt>
                      <c:pt idx="356">
                        <c:v>44987.906283912038</c:v>
                      </c:pt>
                      <c:pt idx="357">
                        <c:v>44987.916700636575</c:v>
                      </c:pt>
                      <c:pt idx="358">
                        <c:v>44987.927117361112</c:v>
                      </c:pt>
                      <c:pt idx="359">
                        <c:v>44987.93753408565</c:v>
                      </c:pt>
                      <c:pt idx="360">
                        <c:v>44987.947950810187</c:v>
                      </c:pt>
                      <c:pt idx="361">
                        <c:v>44987.958367534724</c:v>
                      </c:pt>
                      <c:pt idx="362">
                        <c:v>44987.968784259261</c:v>
                      </c:pt>
                      <c:pt idx="363">
                        <c:v>44987.979200983798</c:v>
                      </c:pt>
                      <c:pt idx="364">
                        <c:v>44987.989617708336</c:v>
                      </c:pt>
                      <c:pt idx="365">
                        <c:v>44988.000034432873</c:v>
                      </c:pt>
                      <c:pt idx="366">
                        <c:v>44988.01045115741</c:v>
                      </c:pt>
                      <c:pt idx="367">
                        <c:v>44988.020867881947</c:v>
                      </c:pt>
                      <c:pt idx="368">
                        <c:v>44988.031284606484</c:v>
                      </c:pt>
                      <c:pt idx="369">
                        <c:v>44988.041701331022</c:v>
                      </c:pt>
                      <c:pt idx="370">
                        <c:v>44988.052118055559</c:v>
                      </c:pt>
                      <c:pt idx="371">
                        <c:v>44988.062534780096</c:v>
                      </c:pt>
                      <c:pt idx="372">
                        <c:v>44988.072951504633</c:v>
                      </c:pt>
                      <c:pt idx="373">
                        <c:v>44988.083368229163</c:v>
                      </c:pt>
                      <c:pt idx="374">
                        <c:v>44988.0937849537</c:v>
                      </c:pt>
                      <c:pt idx="375">
                        <c:v>44988.104201678238</c:v>
                      </c:pt>
                      <c:pt idx="376">
                        <c:v>44988.114618402775</c:v>
                      </c:pt>
                      <c:pt idx="377">
                        <c:v>44988.125035127312</c:v>
                      </c:pt>
                      <c:pt idx="378">
                        <c:v>44988.135451851849</c:v>
                      </c:pt>
                      <c:pt idx="379">
                        <c:v>44988.145868576386</c:v>
                      </c:pt>
                      <c:pt idx="380">
                        <c:v>44988.156285300924</c:v>
                      </c:pt>
                      <c:pt idx="381">
                        <c:v>44988.166702025461</c:v>
                      </c:pt>
                      <c:pt idx="382">
                        <c:v>44988.177118749998</c:v>
                      </c:pt>
                      <c:pt idx="383">
                        <c:v>44988.187535474535</c:v>
                      </c:pt>
                      <c:pt idx="384">
                        <c:v>44988.197952199072</c:v>
                      </c:pt>
                      <c:pt idx="385">
                        <c:v>44988.20836892361</c:v>
                      </c:pt>
                      <c:pt idx="386">
                        <c:v>44988.218785648147</c:v>
                      </c:pt>
                      <c:pt idx="387">
                        <c:v>44988.229202372684</c:v>
                      </c:pt>
                      <c:pt idx="388">
                        <c:v>44988.239619097221</c:v>
                      </c:pt>
                      <c:pt idx="389">
                        <c:v>44988.250035821759</c:v>
                      </c:pt>
                      <c:pt idx="390">
                        <c:v>44988.260452546296</c:v>
                      </c:pt>
                      <c:pt idx="391">
                        <c:v>44988.270869270833</c:v>
                      </c:pt>
                      <c:pt idx="392">
                        <c:v>44988.28128599537</c:v>
                      </c:pt>
                      <c:pt idx="393">
                        <c:v>44988.291702719907</c:v>
                      </c:pt>
                      <c:pt idx="394">
                        <c:v>44988.302119444445</c:v>
                      </c:pt>
                      <c:pt idx="395">
                        <c:v>44988.312536168982</c:v>
                      </c:pt>
                      <c:pt idx="396">
                        <c:v>44988.322952893519</c:v>
                      </c:pt>
                      <c:pt idx="397">
                        <c:v>44988.333369618056</c:v>
                      </c:pt>
                      <c:pt idx="398">
                        <c:v>44988.343786342593</c:v>
                      </c:pt>
                      <c:pt idx="399">
                        <c:v>44988.354203067131</c:v>
                      </c:pt>
                      <c:pt idx="400">
                        <c:v>44988.364619791668</c:v>
                      </c:pt>
                      <c:pt idx="401">
                        <c:v>44988.375036516205</c:v>
                      </c:pt>
                      <c:pt idx="402">
                        <c:v>44988.385453240742</c:v>
                      </c:pt>
                      <c:pt idx="403">
                        <c:v>44988.395869965279</c:v>
                      </c:pt>
                      <c:pt idx="404">
                        <c:v>44988.406286689817</c:v>
                      </c:pt>
                      <c:pt idx="405">
                        <c:v>44988.416703414354</c:v>
                      </c:pt>
                      <c:pt idx="406">
                        <c:v>44988.427120138891</c:v>
                      </c:pt>
                      <c:pt idx="407">
                        <c:v>44988.437536863428</c:v>
                      </c:pt>
                      <c:pt idx="408">
                        <c:v>44988.447953587965</c:v>
                      </c:pt>
                      <c:pt idx="409">
                        <c:v>44988.458370312503</c:v>
                      </c:pt>
                      <c:pt idx="410">
                        <c:v>44988.46878703704</c:v>
                      </c:pt>
                      <c:pt idx="411">
                        <c:v>44988.479203761577</c:v>
                      </c:pt>
                      <c:pt idx="412">
                        <c:v>44988.489620486114</c:v>
                      </c:pt>
                      <c:pt idx="413">
                        <c:v>44988.500037210651</c:v>
                      </c:pt>
                      <c:pt idx="414">
                        <c:v>44988.510453935189</c:v>
                      </c:pt>
                      <c:pt idx="415">
                        <c:v>44988.520870659719</c:v>
                      </c:pt>
                      <c:pt idx="416">
                        <c:v>44988.531287384256</c:v>
                      </c:pt>
                      <c:pt idx="417">
                        <c:v>44988.541704108793</c:v>
                      </c:pt>
                      <c:pt idx="418">
                        <c:v>44988.55212083333</c:v>
                      </c:pt>
                      <c:pt idx="419">
                        <c:v>44988.562537557867</c:v>
                      </c:pt>
                      <c:pt idx="420">
                        <c:v>44988.572954282405</c:v>
                      </c:pt>
                      <c:pt idx="421">
                        <c:v>44988.583371006942</c:v>
                      </c:pt>
                      <c:pt idx="422">
                        <c:v>44988.593787731479</c:v>
                      </c:pt>
                      <c:pt idx="423">
                        <c:v>44988.604204456016</c:v>
                      </c:pt>
                      <c:pt idx="424">
                        <c:v>44988.614621180554</c:v>
                      </c:pt>
                      <c:pt idx="425">
                        <c:v>44988.625037905091</c:v>
                      </c:pt>
                      <c:pt idx="426">
                        <c:v>44988.635454629628</c:v>
                      </c:pt>
                      <c:pt idx="427">
                        <c:v>44988.645871354165</c:v>
                      </c:pt>
                      <c:pt idx="428">
                        <c:v>44988.656288078702</c:v>
                      </c:pt>
                      <c:pt idx="429">
                        <c:v>44988.66670480324</c:v>
                      </c:pt>
                      <c:pt idx="430">
                        <c:v>44988.677121527777</c:v>
                      </c:pt>
                      <c:pt idx="431">
                        <c:v>44988.687538252314</c:v>
                      </c:pt>
                      <c:pt idx="432">
                        <c:v>44988.697954976851</c:v>
                      </c:pt>
                      <c:pt idx="433">
                        <c:v>44988.708371701388</c:v>
                      </c:pt>
                      <c:pt idx="434">
                        <c:v>44988.718788425926</c:v>
                      </c:pt>
                      <c:pt idx="435">
                        <c:v>44988.729205150463</c:v>
                      </c:pt>
                      <c:pt idx="436">
                        <c:v>44988.739621875</c:v>
                      </c:pt>
                      <c:pt idx="437">
                        <c:v>44988.750038599537</c:v>
                      </c:pt>
                      <c:pt idx="438">
                        <c:v>44988.760455324074</c:v>
                      </c:pt>
                      <c:pt idx="439">
                        <c:v>44988.770872048612</c:v>
                      </c:pt>
                      <c:pt idx="440">
                        <c:v>44988.781288773149</c:v>
                      </c:pt>
                      <c:pt idx="441">
                        <c:v>44988.791705497686</c:v>
                      </c:pt>
                      <c:pt idx="442">
                        <c:v>44988.802122222223</c:v>
                      </c:pt>
                      <c:pt idx="443">
                        <c:v>44988.81253894676</c:v>
                      </c:pt>
                      <c:pt idx="444">
                        <c:v>44988.822955671298</c:v>
                      </c:pt>
                      <c:pt idx="445">
                        <c:v>44988.833372395835</c:v>
                      </c:pt>
                      <c:pt idx="446">
                        <c:v>44988.843789120372</c:v>
                      </c:pt>
                      <c:pt idx="447">
                        <c:v>44988.854205844909</c:v>
                      </c:pt>
                      <c:pt idx="448">
                        <c:v>44988.864622569447</c:v>
                      </c:pt>
                      <c:pt idx="449">
                        <c:v>44988.875039293984</c:v>
                      </c:pt>
                      <c:pt idx="450">
                        <c:v>44988.885456018521</c:v>
                      </c:pt>
                      <c:pt idx="451">
                        <c:v>44988.895872743058</c:v>
                      </c:pt>
                      <c:pt idx="452">
                        <c:v>44988.906289467595</c:v>
                      </c:pt>
                      <c:pt idx="453">
                        <c:v>44988.916706192133</c:v>
                      </c:pt>
                      <c:pt idx="454">
                        <c:v>44988.92712291667</c:v>
                      </c:pt>
                      <c:pt idx="455">
                        <c:v>44988.937539641207</c:v>
                      </c:pt>
                      <c:pt idx="456">
                        <c:v>44988.947956365744</c:v>
                      </c:pt>
                      <c:pt idx="457">
                        <c:v>44988.958373090281</c:v>
                      </c:pt>
                      <c:pt idx="458">
                        <c:v>44988.968789814811</c:v>
                      </c:pt>
                      <c:pt idx="459">
                        <c:v>44988.979206539349</c:v>
                      </c:pt>
                      <c:pt idx="460">
                        <c:v>44988.989623263886</c:v>
                      </c:pt>
                      <c:pt idx="461">
                        <c:v>44989.000039988423</c:v>
                      </c:pt>
                      <c:pt idx="462">
                        <c:v>44989.01045671296</c:v>
                      </c:pt>
                      <c:pt idx="463">
                        <c:v>44989.020873437497</c:v>
                      </c:pt>
                      <c:pt idx="464">
                        <c:v>44989.031290162035</c:v>
                      </c:pt>
                      <c:pt idx="465">
                        <c:v>44989.041706886572</c:v>
                      </c:pt>
                      <c:pt idx="466">
                        <c:v>44989.052123611109</c:v>
                      </c:pt>
                      <c:pt idx="467">
                        <c:v>44989.062540335646</c:v>
                      </c:pt>
                      <c:pt idx="468">
                        <c:v>44989.072957060183</c:v>
                      </c:pt>
                      <c:pt idx="469">
                        <c:v>44989.083373784721</c:v>
                      </c:pt>
                      <c:pt idx="470">
                        <c:v>44989.093790509258</c:v>
                      </c:pt>
                      <c:pt idx="471">
                        <c:v>44989.104207233795</c:v>
                      </c:pt>
                      <c:pt idx="472">
                        <c:v>44989.114623958332</c:v>
                      </c:pt>
                      <c:pt idx="473">
                        <c:v>44989.125040682869</c:v>
                      </c:pt>
                      <c:pt idx="474">
                        <c:v>44989.135457407407</c:v>
                      </c:pt>
                      <c:pt idx="475">
                        <c:v>44989.145874131944</c:v>
                      </c:pt>
                      <c:pt idx="476">
                        <c:v>44989.156290856481</c:v>
                      </c:pt>
                      <c:pt idx="477">
                        <c:v>44989.166707581018</c:v>
                      </c:pt>
                      <c:pt idx="478">
                        <c:v>44989.177124305555</c:v>
                      </c:pt>
                      <c:pt idx="479">
                        <c:v>44989.187541030093</c:v>
                      </c:pt>
                      <c:pt idx="480">
                        <c:v>44989.19795775463</c:v>
                      </c:pt>
                      <c:pt idx="481">
                        <c:v>44989.208374479167</c:v>
                      </c:pt>
                      <c:pt idx="482">
                        <c:v>44989.218791203704</c:v>
                      </c:pt>
                      <c:pt idx="483">
                        <c:v>44989.229207928242</c:v>
                      </c:pt>
                      <c:pt idx="484">
                        <c:v>44989.239624652779</c:v>
                      </c:pt>
                      <c:pt idx="485">
                        <c:v>44989.250041377316</c:v>
                      </c:pt>
                      <c:pt idx="486">
                        <c:v>44989.260458101853</c:v>
                      </c:pt>
                      <c:pt idx="487">
                        <c:v>44989.27087482639</c:v>
                      </c:pt>
                      <c:pt idx="488">
                        <c:v>44989.281291550928</c:v>
                      </c:pt>
                      <c:pt idx="489">
                        <c:v>44989.291708275465</c:v>
                      </c:pt>
                      <c:pt idx="490">
                        <c:v>44989.302125000002</c:v>
                      </c:pt>
                      <c:pt idx="491">
                        <c:v>44989.312541724539</c:v>
                      </c:pt>
                      <c:pt idx="492">
                        <c:v>44989.322958449076</c:v>
                      </c:pt>
                      <c:pt idx="493">
                        <c:v>44989.333375173614</c:v>
                      </c:pt>
                      <c:pt idx="494">
                        <c:v>44989.343791898151</c:v>
                      </c:pt>
                      <c:pt idx="495">
                        <c:v>44989.354208622688</c:v>
                      </c:pt>
                      <c:pt idx="496">
                        <c:v>44989.364625347225</c:v>
                      </c:pt>
                      <c:pt idx="497">
                        <c:v>44989.375042071762</c:v>
                      </c:pt>
                      <c:pt idx="498">
                        <c:v>44989.3854587963</c:v>
                      </c:pt>
                      <c:pt idx="499">
                        <c:v>44989.395875520837</c:v>
                      </c:pt>
                      <c:pt idx="500">
                        <c:v>44989.406292245367</c:v>
                      </c:pt>
                      <c:pt idx="501">
                        <c:v>44989.416708969904</c:v>
                      </c:pt>
                      <c:pt idx="502">
                        <c:v>44989.427125694441</c:v>
                      </c:pt>
                      <c:pt idx="503">
                        <c:v>44989.437542418978</c:v>
                      </c:pt>
                      <c:pt idx="504">
                        <c:v>44989.447959143516</c:v>
                      </c:pt>
                      <c:pt idx="505">
                        <c:v>44989.458375868053</c:v>
                      </c:pt>
                      <c:pt idx="506">
                        <c:v>44989.46879259259</c:v>
                      </c:pt>
                      <c:pt idx="507">
                        <c:v>44989.479209317127</c:v>
                      </c:pt>
                      <c:pt idx="508">
                        <c:v>44989.489626041664</c:v>
                      </c:pt>
                      <c:pt idx="509">
                        <c:v>44989.500042766202</c:v>
                      </c:pt>
                      <c:pt idx="510">
                        <c:v>44989.510459490739</c:v>
                      </c:pt>
                      <c:pt idx="511">
                        <c:v>44989.520876215276</c:v>
                      </c:pt>
                      <c:pt idx="512">
                        <c:v>44989.531292939813</c:v>
                      </c:pt>
                      <c:pt idx="513">
                        <c:v>44989.54170966435</c:v>
                      </c:pt>
                      <c:pt idx="514">
                        <c:v>44989.552126388888</c:v>
                      </c:pt>
                      <c:pt idx="515">
                        <c:v>44989.562543113425</c:v>
                      </c:pt>
                      <c:pt idx="516">
                        <c:v>44989.572959837962</c:v>
                      </c:pt>
                      <c:pt idx="517">
                        <c:v>44989.583376562499</c:v>
                      </c:pt>
                      <c:pt idx="518">
                        <c:v>44989.593793287037</c:v>
                      </c:pt>
                      <c:pt idx="519">
                        <c:v>44989.604210011574</c:v>
                      </c:pt>
                      <c:pt idx="520">
                        <c:v>44989.614626736111</c:v>
                      </c:pt>
                      <c:pt idx="521">
                        <c:v>44989.625043460648</c:v>
                      </c:pt>
                      <c:pt idx="522">
                        <c:v>44989.635460185185</c:v>
                      </c:pt>
                      <c:pt idx="523">
                        <c:v>44989.645876909723</c:v>
                      </c:pt>
                      <c:pt idx="524">
                        <c:v>44989.65629363426</c:v>
                      </c:pt>
                      <c:pt idx="525">
                        <c:v>44989.666710358797</c:v>
                      </c:pt>
                      <c:pt idx="526">
                        <c:v>44989.677127083334</c:v>
                      </c:pt>
                      <c:pt idx="527">
                        <c:v>44989.687543807871</c:v>
                      </c:pt>
                      <c:pt idx="528">
                        <c:v>44989.697960532409</c:v>
                      </c:pt>
                      <c:pt idx="529">
                        <c:v>44989.708377256946</c:v>
                      </c:pt>
                      <c:pt idx="530">
                        <c:v>44989.718793981483</c:v>
                      </c:pt>
                      <c:pt idx="531">
                        <c:v>44989.72921070602</c:v>
                      </c:pt>
                      <c:pt idx="532">
                        <c:v>44989.739627430557</c:v>
                      </c:pt>
                      <c:pt idx="533">
                        <c:v>44989.750044155095</c:v>
                      </c:pt>
                      <c:pt idx="534">
                        <c:v>44989.760460879632</c:v>
                      </c:pt>
                      <c:pt idx="535">
                        <c:v>44989.770877604169</c:v>
                      </c:pt>
                      <c:pt idx="536">
                        <c:v>44989.781294328706</c:v>
                      </c:pt>
                      <c:pt idx="537">
                        <c:v>44989.791711053243</c:v>
                      </c:pt>
                      <c:pt idx="538">
                        <c:v>44989.802127777781</c:v>
                      </c:pt>
                      <c:pt idx="539">
                        <c:v>44989.812544502318</c:v>
                      </c:pt>
                      <c:pt idx="540">
                        <c:v>44989.822961226855</c:v>
                      </c:pt>
                      <c:pt idx="541">
                        <c:v>44989.833377951392</c:v>
                      </c:pt>
                      <c:pt idx="542">
                        <c:v>44989.84379467593</c:v>
                      </c:pt>
                      <c:pt idx="543">
                        <c:v>44989.854211400459</c:v>
                      </c:pt>
                      <c:pt idx="544">
                        <c:v>44989.864628124997</c:v>
                      </c:pt>
                      <c:pt idx="545">
                        <c:v>44989.875044849534</c:v>
                      </c:pt>
                      <c:pt idx="546">
                        <c:v>44989.885461574071</c:v>
                      </c:pt>
                      <c:pt idx="547">
                        <c:v>44989.895878298608</c:v>
                      </c:pt>
                      <c:pt idx="548">
                        <c:v>44989.906295023146</c:v>
                      </c:pt>
                      <c:pt idx="549">
                        <c:v>44989.916711747683</c:v>
                      </c:pt>
                      <c:pt idx="550">
                        <c:v>44989.92712847222</c:v>
                      </c:pt>
                      <c:pt idx="551">
                        <c:v>44989.937545196757</c:v>
                      </c:pt>
                      <c:pt idx="552">
                        <c:v>44989.947961921294</c:v>
                      </c:pt>
                      <c:pt idx="553">
                        <c:v>44989.958378645832</c:v>
                      </c:pt>
                      <c:pt idx="554">
                        <c:v>44989.968795370369</c:v>
                      </c:pt>
                      <c:pt idx="555">
                        <c:v>44989.979212094906</c:v>
                      </c:pt>
                      <c:pt idx="556">
                        <c:v>44989.989628819443</c:v>
                      </c:pt>
                      <c:pt idx="557">
                        <c:v>44990.00004554398</c:v>
                      </c:pt>
                      <c:pt idx="558">
                        <c:v>44990.010462268518</c:v>
                      </c:pt>
                      <c:pt idx="559">
                        <c:v>44990.020878993055</c:v>
                      </c:pt>
                      <c:pt idx="560">
                        <c:v>44990.031295717592</c:v>
                      </c:pt>
                      <c:pt idx="561">
                        <c:v>44990.041712442129</c:v>
                      </c:pt>
                      <c:pt idx="562">
                        <c:v>44990.052129166666</c:v>
                      </c:pt>
                      <c:pt idx="563">
                        <c:v>44990.062545891204</c:v>
                      </c:pt>
                      <c:pt idx="564">
                        <c:v>44990.072962615741</c:v>
                      </c:pt>
                      <c:pt idx="565">
                        <c:v>44990.083379340278</c:v>
                      </c:pt>
                      <c:pt idx="566">
                        <c:v>44990.093796064815</c:v>
                      </c:pt>
                      <c:pt idx="567">
                        <c:v>44990.104212789352</c:v>
                      </c:pt>
                      <c:pt idx="568">
                        <c:v>44990.11462951389</c:v>
                      </c:pt>
                      <c:pt idx="569">
                        <c:v>44990.125046238427</c:v>
                      </c:pt>
                      <c:pt idx="570">
                        <c:v>44990.135462962964</c:v>
                      </c:pt>
                      <c:pt idx="571">
                        <c:v>44990.145879687501</c:v>
                      </c:pt>
                      <c:pt idx="572">
                        <c:v>44990.156296412039</c:v>
                      </c:pt>
                      <c:pt idx="573">
                        <c:v>44990.166713136576</c:v>
                      </c:pt>
                      <c:pt idx="574">
                        <c:v>44990.177129861113</c:v>
                      </c:pt>
                      <c:pt idx="575">
                        <c:v>44990.18754658565</c:v>
                      </c:pt>
                      <c:pt idx="576">
                        <c:v>44990.197963310187</c:v>
                      </c:pt>
                      <c:pt idx="577">
                        <c:v>44990.208380034725</c:v>
                      </c:pt>
                      <c:pt idx="578">
                        <c:v>44990.218796759262</c:v>
                      </c:pt>
                      <c:pt idx="579">
                        <c:v>44990.229213483799</c:v>
                      </c:pt>
                      <c:pt idx="580">
                        <c:v>44990.239630208336</c:v>
                      </c:pt>
                      <c:pt idx="581">
                        <c:v>44990.250046932873</c:v>
                      </c:pt>
                      <c:pt idx="582">
                        <c:v>44990.260463657411</c:v>
                      </c:pt>
                      <c:pt idx="583">
                        <c:v>44990.270880381948</c:v>
                      </c:pt>
                      <c:pt idx="584">
                        <c:v>44990.281297106485</c:v>
                      </c:pt>
                      <c:pt idx="585">
                        <c:v>44990.291713831015</c:v>
                      </c:pt>
                      <c:pt idx="586">
                        <c:v>44990.302130555552</c:v>
                      </c:pt>
                      <c:pt idx="587">
                        <c:v>44990.312547280089</c:v>
                      </c:pt>
                      <c:pt idx="588">
                        <c:v>44990.322964004627</c:v>
                      </c:pt>
                      <c:pt idx="589">
                        <c:v>44990.333380729164</c:v>
                      </c:pt>
                      <c:pt idx="590">
                        <c:v>44990.343797453701</c:v>
                      </c:pt>
                      <c:pt idx="591">
                        <c:v>44990.354214178238</c:v>
                      </c:pt>
                      <c:pt idx="592">
                        <c:v>44990.364630902775</c:v>
                      </c:pt>
                      <c:pt idx="593">
                        <c:v>44990.375047627313</c:v>
                      </c:pt>
                      <c:pt idx="594">
                        <c:v>44990.38546435185</c:v>
                      </c:pt>
                      <c:pt idx="595">
                        <c:v>44990.395881076387</c:v>
                      </c:pt>
                      <c:pt idx="596">
                        <c:v>44990.406297800924</c:v>
                      </c:pt>
                      <c:pt idx="597">
                        <c:v>44990.416714525461</c:v>
                      </c:pt>
                      <c:pt idx="598">
                        <c:v>44990.427131249999</c:v>
                      </c:pt>
                      <c:pt idx="599">
                        <c:v>44990.437547974536</c:v>
                      </c:pt>
                      <c:pt idx="600">
                        <c:v>44990.447964699073</c:v>
                      </c:pt>
                      <c:pt idx="601">
                        <c:v>44990.45838142361</c:v>
                      </c:pt>
                      <c:pt idx="602">
                        <c:v>44990.468798148147</c:v>
                      </c:pt>
                      <c:pt idx="603">
                        <c:v>44990.479214872685</c:v>
                      </c:pt>
                      <c:pt idx="604">
                        <c:v>44990.489631597222</c:v>
                      </c:pt>
                      <c:pt idx="605">
                        <c:v>44990.500048321759</c:v>
                      </c:pt>
                      <c:pt idx="606">
                        <c:v>44990.510465046296</c:v>
                      </c:pt>
                      <c:pt idx="607">
                        <c:v>44990.520881770834</c:v>
                      </c:pt>
                      <c:pt idx="608">
                        <c:v>44990.531298495371</c:v>
                      </c:pt>
                      <c:pt idx="609">
                        <c:v>44990.541715219908</c:v>
                      </c:pt>
                      <c:pt idx="610">
                        <c:v>44990.552131944445</c:v>
                      </c:pt>
                      <c:pt idx="611">
                        <c:v>44990.562548668982</c:v>
                      </c:pt>
                      <c:pt idx="612">
                        <c:v>44990.57296539352</c:v>
                      </c:pt>
                      <c:pt idx="613">
                        <c:v>44990.583382118057</c:v>
                      </c:pt>
                      <c:pt idx="614">
                        <c:v>44990.593798842594</c:v>
                      </c:pt>
                      <c:pt idx="615">
                        <c:v>44990.604215567131</c:v>
                      </c:pt>
                      <c:pt idx="616">
                        <c:v>44990.614632291668</c:v>
                      </c:pt>
                      <c:pt idx="617">
                        <c:v>44990.625049016206</c:v>
                      </c:pt>
                      <c:pt idx="618">
                        <c:v>44990.635465740743</c:v>
                      </c:pt>
                      <c:pt idx="619">
                        <c:v>44990.64588246528</c:v>
                      </c:pt>
                      <c:pt idx="620">
                        <c:v>44990.656299189817</c:v>
                      </c:pt>
                      <c:pt idx="621">
                        <c:v>44990.666715914354</c:v>
                      </c:pt>
                      <c:pt idx="622">
                        <c:v>44990.677132638892</c:v>
                      </c:pt>
                      <c:pt idx="623">
                        <c:v>44990.687549363429</c:v>
                      </c:pt>
                      <c:pt idx="624">
                        <c:v>44990.697966087966</c:v>
                      </c:pt>
                      <c:pt idx="625">
                        <c:v>44990.708382812503</c:v>
                      </c:pt>
                      <c:pt idx="626">
                        <c:v>44990.71879953704</c:v>
                      </c:pt>
                      <c:pt idx="627">
                        <c:v>44990.729216261578</c:v>
                      </c:pt>
                      <c:pt idx="628">
                        <c:v>44990.739632986108</c:v>
                      </c:pt>
                      <c:pt idx="629">
                        <c:v>44990.750049710645</c:v>
                      </c:pt>
                      <c:pt idx="630">
                        <c:v>44990.760466435182</c:v>
                      </c:pt>
                      <c:pt idx="631">
                        <c:v>44990.770883159719</c:v>
                      </c:pt>
                      <c:pt idx="632">
                        <c:v>44990.781299884256</c:v>
                      </c:pt>
                      <c:pt idx="633">
                        <c:v>44990.791716608794</c:v>
                      </c:pt>
                      <c:pt idx="634">
                        <c:v>44990.802133333331</c:v>
                      </c:pt>
                      <c:pt idx="635">
                        <c:v>44990.812550057868</c:v>
                      </c:pt>
                      <c:pt idx="636">
                        <c:v>44990.822966782405</c:v>
                      </c:pt>
                      <c:pt idx="637">
                        <c:v>44990.833383506942</c:v>
                      </c:pt>
                      <c:pt idx="638">
                        <c:v>44990.84380023148</c:v>
                      </c:pt>
                      <c:pt idx="639">
                        <c:v>44990.854216956017</c:v>
                      </c:pt>
                      <c:pt idx="640">
                        <c:v>44990.864633680554</c:v>
                      </c:pt>
                      <c:pt idx="641">
                        <c:v>44990.875050405091</c:v>
                      </c:pt>
                      <c:pt idx="642">
                        <c:v>44990.885467129629</c:v>
                      </c:pt>
                      <c:pt idx="643">
                        <c:v>44990.895883854166</c:v>
                      </c:pt>
                      <c:pt idx="644">
                        <c:v>44990.906300578703</c:v>
                      </c:pt>
                      <c:pt idx="645">
                        <c:v>44990.91671730324</c:v>
                      </c:pt>
                      <c:pt idx="646">
                        <c:v>44990.927134027777</c:v>
                      </c:pt>
                      <c:pt idx="647">
                        <c:v>44990.937550752315</c:v>
                      </c:pt>
                      <c:pt idx="648">
                        <c:v>44990.947967476852</c:v>
                      </c:pt>
                      <c:pt idx="649">
                        <c:v>44990.958384201389</c:v>
                      </c:pt>
                      <c:pt idx="650">
                        <c:v>44990.968800925926</c:v>
                      </c:pt>
                      <c:pt idx="651">
                        <c:v>44990.979217650463</c:v>
                      </c:pt>
                      <c:pt idx="652">
                        <c:v>44990.989634375001</c:v>
                      </c:pt>
                      <c:pt idx="653">
                        <c:v>44991.000051099538</c:v>
                      </c:pt>
                      <c:pt idx="654">
                        <c:v>44991.010467824075</c:v>
                      </c:pt>
                      <c:pt idx="655">
                        <c:v>44991.020884548612</c:v>
                      </c:pt>
                      <c:pt idx="656">
                        <c:v>44991.031301273149</c:v>
                      </c:pt>
                      <c:pt idx="657">
                        <c:v>44991.041717997687</c:v>
                      </c:pt>
                      <c:pt idx="658">
                        <c:v>44991.052134722224</c:v>
                      </c:pt>
                      <c:pt idx="659">
                        <c:v>44991.062551446761</c:v>
                      </c:pt>
                      <c:pt idx="660">
                        <c:v>44991.072968171298</c:v>
                      </c:pt>
                      <c:pt idx="661">
                        <c:v>44991.083384895835</c:v>
                      </c:pt>
                      <c:pt idx="662">
                        <c:v>44991.093801620373</c:v>
                      </c:pt>
                      <c:pt idx="663">
                        <c:v>44991.10421834491</c:v>
                      </c:pt>
                      <c:pt idx="664">
                        <c:v>44991.114635069447</c:v>
                      </c:pt>
                      <c:pt idx="665">
                        <c:v>44991.125051793984</c:v>
                      </c:pt>
                      <c:pt idx="666">
                        <c:v>44991.135468518522</c:v>
                      </c:pt>
                      <c:pt idx="667">
                        <c:v>44991.145885243059</c:v>
                      </c:pt>
                      <c:pt idx="668">
                        <c:v>44991.156301967596</c:v>
                      </c:pt>
                      <c:pt idx="669">
                        <c:v>44991.166718692133</c:v>
                      </c:pt>
                      <c:pt idx="670">
                        <c:v>44991.177135416663</c:v>
                      </c:pt>
                      <c:pt idx="671">
                        <c:v>44991.1875521412</c:v>
                      </c:pt>
                      <c:pt idx="672">
                        <c:v>44991.197968865737</c:v>
                      </c:pt>
                      <c:pt idx="673">
                        <c:v>44991.208385590275</c:v>
                      </c:pt>
                      <c:pt idx="674">
                        <c:v>44991.218802314812</c:v>
                      </c:pt>
                      <c:pt idx="675">
                        <c:v>44991.229219039349</c:v>
                      </c:pt>
                      <c:pt idx="676">
                        <c:v>44991.239635763886</c:v>
                      </c:pt>
                      <c:pt idx="677">
                        <c:v>44991.250052488424</c:v>
                      </c:pt>
                      <c:pt idx="678">
                        <c:v>44991.260469212961</c:v>
                      </c:pt>
                      <c:pt idx="679">
                        <c:v>44991.270885937498</c:v>
                      </c:pt>
                      <c:pt idx="680">
                        <c:v>44991.281302662035</c:v>
                      </c:pt>
                      <c:pt idx="681">
                        <c:v>44991.291719386572</c:v>
                      </c:pt>
                      <c:pt idx="682">
                        <c:v>44991.30213611111</c:v>
                      </c:pt>
                      <c:pt idx="683">
                        <c:v>44991.312552835647</c:v>
                      </c:pt>
                      <c:pt idx="684">
                        <c:v>44991.322969560184</c:v>
                      </c:pt>
                      <c:pt idx="685">
                        <c:v>44991.333386284721</c:v>
                      </c:pt>
                      <c:pt idx="686">
                        <c:v>44991.343803009258</c:v>
                      </c:pt>
                      <c:pt idx="687">
                        <c:v>44991.354219733796</c:v>
                      </c:pt>
                      <c:pt idx="688">
                        <c:v>44991.364636458333</c:v>
                      </c:pt>
                      <c:pt idx="689">
                        <c:v>44991.37505318287</c:v>
                      </c:pt>
                      <c:pt idx="690">
                        <c:v>44991.385469907407</c:v>
                      </c:pt>
                      <c:pt idx="691">
                        <c:v>44991.395886631944</c:v>
                      </c:pt>
                      <c:pt idx="692">
                        <c:v>44991.406303356482</c:v>
                      </c:pt>
                      <c:pt idx="693">
                        <c:v>44991.416720081019</c:v>
                      </c:pt>
                      <c:pt idx="694">
                        <c:v>44991.427136805556</c:v>
                      </c:pt>
                      <c:pt idx="695">
                        <c:v>44991.437553530093</c:v>
                      </c:pt>
                      <c:pt idx="696">
                        <c:v>44991.44797025463</c:v>
                      </c:pt>
                      <c:pt idx="697">
                        <c:v>44991.458386979168</c:v>
                      </c:pt>
                      <c:pt idx="698">
                        <c:v>44991.468803703705</c:v>
                      </c:pt>
                      <c:pt idx="699">
                        <c:v>44991.479220428242</c:v>
                      </c:pt>
                      <c:pt idx="700">
                        <c:v>44991.489637152779</c:v>
                      </c:pt>
                      <c:pt idx="701">
                        <c:v>44991.500053877317</c:v>
                      </c:pt>
                      <c:pt idx="702">
                        <c:v>44991.510470601854</c:v>
                      </c:pt>
                      <c:pt idx="703">
                        <c:v>44991.520887326391</c:v>
                      </c:pt>
                      <c:pt idx="704">
                        <c:v>44991.531304050928</c:v>
                      </c:pt>
                      <c:pt idx="705">
                        <c:v>44991.541720775465</c:v>
                      </c:pt>
                      <c:pt idx="706">
                        <c:v>44991.552137500003</c:v>
                      </c:pt>
                      <c:pt idx="707">
                        <c:v>44991.56255422454</c:v>
                      </c:pt>
                      <c:pt idx="708">
                        <c:v>44991.572970949077</c:v>
                      </c:pt>
                      <c:pt idx="709">
                        <c:v>44991.583387673614</c:v>
                      </c:pt>
                      <c:pt idx="710">
                        <c:v>44991.593804398151</c:v>
                      </c:pt>
                      <c:pt idx="711">
                        <c:v>44991.604221122689</c:v>
                      </c:pt>
                      <c:pt idx="712">
                        <c:v>44991.614637847226</c:v>
                      </c:pt>
                      <c:pt idx="713">
                        <c:v>44991.625054571756</c:v>
                      </c:pt>
                      <c:pt idx="714">
                        <c:v>44991.635471296293</c:v>
                      </c:pt>
                      <c:pt idx="715">
                        <c:v>44991.64588802083</c:v>
                      </c:pt>
                      <c:pt idx="716">
                        <c:v>44991.656304745367</c:v>
                      </c:pt>
                      <c:pt idx="717">
                        <c:v>44991.666721469905</c:v>
                      </c:pt>
                      <c:pt idx="718">
                        <c:v>44991.677138194442</c:v>
                      </c:pt>
                      <c:pt idx="719">
                        <c:v>44991.687554918979</c:v>
                      </c:pt>
                      <c:pt idx="720">
                        <c:v>44991.697971643516</c:v>
                      </c:pt>
                      <c:pt idx="721">
                        <c:v>44991.708388368053</c:v>
                      </c:pt>
                      <c:pt idx="722">
                        <c:v>44991.718805092591</c:v>
                      </c:pt>
                      <c:pt idx="723">
                        <c:v>44991.729221817128</c:v>
                      </c:pt>
                      <c:pt idx="724">
                        <c:v>44991.739638541665</c:v>
                      </c:pt>
                      <c:pt idx="725">
                        <c:v>44991.750055266202</c:v>
                      </c:pt>
                      <c:pt idx="726">
                        <c:v>44991.760471990739</c:v>
                      </c:pt>
                      <c:pt idx="727">
                        <c:v>44991.770888715277</c:v>
                      </c:pt>
                      <c:pt idx="728">
                        <c:v>44991.781305439814</c:v>
                      </c:pt>
                      <c:pt idx="729">
                        <c:v>44991.791722164351</c:v>
                      </c:pt>
                      <c:pt idx="730">
                        <c:v>44991.802138888888</c:v>
                      </c:pt>
                      <c:pt idx="731">
                        <c:v>44991.812555613426</c:v>
                      </c:pt>
                      <c:pt idx="732">
                        <c:v>44991.822972337963</c:v>
                      </c:pt>
                      <c:pt idx="733">
                        <c:v>44991.8333890625</c:v>
                      </c:pt>
                      <c:pt idx="734">
                        <c:v>44991.843805787037</c:v>
                      </c:pt>
                      <c:pt idx="735">
                        <c:v>44991.854222511574</c:v>
                      </c:pt>
                      <c:pt idx="736">
                        <c:v>44991.864639236112</c:v>
                      </c:pt>
                      <c:pt idx="737">
                        <c:v>44991.875055960649</c:v>
                      </c:pt>
                      <c:pt idx="738">
                        <c:v>44991.885472685186</c:v>
                      </c:pt>
                      <c:pt idx="739">
                        <c:v>44991.895889409723</c:v>
                      </c:pt>
                      <c:pt idx="740">
                        <c:v>44991.90630613426</c:v>
                      </c:pt>
                      <c:pt idx="741">
                        <c:v>44991.916722858798</c:v>
                      </c:pt>
                      <c:pt idx="742">
                        <c:v>44991.927139583335</c:v>
                      </c:pt>
                      <c:pt idx="743">
                        <c:v>44991.937556307872</c:v>
                      </c:pt>
                      <c:pt idx="744">
                        <c:v>44991.947973032409</c:v>
                      </c:pt>
                      <c:pt idx="745">
                        <c:v>44991.958389756946</c:v>
                      </c:pt>
                      <c:pt idx="746">
                        <c:v>44991.968806481484</c:v>
                      </c:pt>
                      <c:pt idx="747">
                        <c:v>44991.979223206021</c:v>
                      </c:pt>
                      <c:pt idx="748">
                        <c:v>44991.989639930558</c:v>
                      </c:pt>
                      <c:pt idx="749">
                        <c:v>44992.000056655095</c:v>
                      </c:pt>
                      <c:pt idx="750">
                        <c:v>44992.010473379632</c:v>
                      </c:pt>
                      <c:pt idx="751">
                        <c:v>44992.02089010417</c:v>
                      </c:pt>
                      <c:pt idx="752">
                        <c:v>44992.031306828707</c:v>
                      </c:pt>
                      <c:pt idx="753">
                        <c:v>44992.041723553244</c:v>
                      </c:pt>
                      <c:pt idx="754">
                        <c:v>44992.052140277781</c:v>
                      </c:pt>
                      <c:pt idx="755">
                        <c:v>44992.062557002311</c:v>
                      </c:pt>
                      <c:pt idx="756">
                        <c:v>44992.072973726848</c:v>
                      </c:pt>
                      <c:pt idx="757">
                        <c:v>44992.083390451386</c:v>
                      </c:pt>
                      <c:pt idx="758">
                        <c:v>44992.093807175923</c:v>
                      </c:pt>
                      <c:pt idx="759">
                        <c:v>44992.10422390046</c:v>
                      </c:pt>
                      <c:pt idx="760">
                        <c:v>44992.114640624997</c:v>
                      </c:pt>
                      <c:pt idx="761">
                        <c:v>44992.125057349534</c:v>
                      </c:pt>
                      <c:pt idx="762">
                        <c:v>44992.135474074072</c:v>
                      </c:pt>
                      <c:pt idx="763">
                        <c:v>44992.145890798609</c:v>
                      </c:pt>
                      <c:pt idx="764">
                        <c:v>44992.156307523146</c:v>
                      </c:pt>
                      <c:pt idx="765">
                        <c:v>44992.166724247683</c:v>
                      </c:pt>
                      <c:pt idx="766">
                        <c:v>44992.177140972221</c:v>
                      </c:pt>
                      <c:pt idx="767">
                        <c:v>44992.187557696758</c:v>
                      </c:pt>
                      <c:pt idx="768">
                        <c:v>44992.197974421295</c:v>
                      </c:pt>
                      <c:pt idx="769">
                        <c:v>44992.208391145832</c:v>
                      </c:pt>
                      <c:pt idx="770">
                        <c:v>44992.218807870369</c:v>
                      </c:pt>
                      <c:pt idx="771">
                        <c:v>44992.229224594907</c:v>
                      </c:pt>
                      <c:pt idx="772">
                        <c:v>44992.239641319444</c:v>
                      </c:pt>
                      <c:pt idx="773">
                        <c:v>44992.250058043981</c:v>
                      </c:pt>
                      <c:pt idx="774">
                        <c:v>44992.260474768518</c:v>
                      </c:pt>
                      <c:pt idx="775">
                        <c:v>44992.270891493055</c:v>
                      </c:pt>
                      <c:pt idx="776">
                        <c:v>44992.281308217593</c:v>
                      </c:pt>
                      <c:pt idx="777">
                        <c:v>44992.29172494213</c:v>
                      </c:pt>
                      <c:pt idx="778">
                        <c:v>44992.302141666667</c:v>
                      </c:pt>
                      <c:pt idx="779">
                        <c:v>44992.312558391204</c:v>
                      </c:pt>
                      <c:pt idx="780">
                        <c:v>44992.322975115741</c:v>
                      </c:pt>
                      <c:pt idx="781">
                        <c:v>44992.333391840279</c:v>
                      </c:pt>
                      <c:pt idx="782">
                        <c:v>44992.343808564816</c:v>
                      </c:pt>
                      <c:pt idx="783">
                        <c:v>44992.354225289353</c:v>
                      </c:pt>
                      <c:pt idx="784">
                        <c:v>44992.36464201389</c:v>
                      </c:pt>
                      <c:pt idx="785">
                        <c:v>44992.375058738427</c:v>
                      </c:pt>
                      <c:pt idx="786">
                        <c:v>44992.385475462965</c:v>
                      </c:pt>
                      <c:pt idx="787">
                        <c:v>44992.395892187502</c:v>
                      </c:pt>
                      <c:pt idx="788">
                        <c:v>44992.406308912039</c:v>
                      </c:pt>
                      <c:pt idx="789">
                        <c:v>44992.416725636576</c:v>
                      </c:pt>
                      <c:pt idx="790">
                        <c:v>44992.427142361114</c:v>
                      </c:pt>
                      <c:pt idx="791">
                        <c:v>44992.437559085651</c:v>
                      </c:pt>
                      <c:pt idx="792">
                        <c:v>44992.447975810188</c:v>
                      </c:pt>
                      <c:pt idx="793">
                        <c:v>44992.458392534725</c:v>
                      </c:pt>
                      <c:pt idx="794">
                        <c:v>44992.468809259262</c:v>
                      </c:pt>
                      <c:pt idx="795">
                        <c:v>44992.4792259838</c:v>
                      </c:pt>
                      <c:pt idx="796">
                        <c:v>44992.489642708337</c:v>
                      </c:pt>
                      <c:pt idx="797">
                        <c:v>44992.500059432874</c:v>
                      </c:pt>
                      <c:pt idx="798">
                        <c:v>44992.510476157404</c:v>
                      </c:pt>
                      <c:pt idx="799">
                        <c:v>44992.520892881941</c:v>
                      </c:pt>
                      <c:pt idx="800">
                        <c:v>44992.531309606478</c:v>
                      </c:pt>
                      <c:pt idx="801">
                        <c:v>44992.541726331016</c:v>
                      </c:pt>
                      <c:pt idx="802">
                        <c:v>44992.552143055553</c:v>
                      </c:pt>
                      <c:pt idx="803">
                        <c:v>44992.56255978009</c:v>
                      </c:pt>
                      <c:pt idx="804">
                        <c:v>44992.572976504627</c:v>
                      </c:pt>
                      <c:pt idx="805">
                        <c:v>44992.583393229164</c:v>
                      </c:pt>
                      <c:pt idx="806">
                        <c:v>44992.593809953702</c:v>
                      </c:pt>
                      <c:pt idx="807">
                        <c:v>44992.604226678239</c:v>
                      </c:pt>
                      <c:pt idx="808">
                        <c:v>44992.614643402776</c:v>
                      </c:pt>
                      <c:pt idx="809">
                        <c:v>44992.625060127313</c:v>
                      </c:pt>
                      <c:pt idx="810">
                        <c:v>44992.63547685185</c:v>
                      </c:pt>
                      <c:pt idx="811">
                        <c:v>44992.645893576388</c:v>
                      </c:pt>
                      <c:pt idx="812">
                        <c:v>44992.656310300925</c:v>
                      </c:pt>
                      <c:pt idx="813">
                        <c:v>44992.666727025462</c:v>
                      </c:pt>
                      <c:pt idx="814">
                        <c:v>44992.677143749999</c:v>
                      </c:pt>
                      <c:pt idx="815">
                        <c:v>44992.687560474536</c:v>
                      </c:pt>
                      <c:pt idx="816">
                        <c:v>44992.697977199074</c:v>
                      </c:pt>
                      <c:pt idx="817">
                        <c:v>44992.708393923611</c:v>
                      </c:pt>
                      <c:pt idx="818">
                        <c:v>44992.718810648148</c:v>
                      </c:pt>
                      <c:pt idx="819">
                        <c:v>44992.729227372685</c:v>
                      </c:pt>
                      <c:pt idx="820">
                        <c:v>44992.739644097222</c:v>
                      </c:pt>
                      <c:pt idx="821">
                        <c:v>44992.75006082176</c:v>
                      </c:pt>
                      <c:pt idx="822">
                        <c:v>44992.760477546297</c:v>
                      </c:pt>
                      <c:pt idx="823">
                        <c:v>44992.770894270834</c:v>
                      </c:pt>
                      <c:pt idx="824">
                        <c:v>44992.781310995371</c:v>
                      </c:pt>
                      <c:pt idx="825">
                        <c:v>44992.791727719909</c:v>
                      </c:pt>
                      <c:pt idx="826">
                        <c:v>44992.802144444446</c:v>
                      </c:pt>
                      <c:pt idx="827">
                        <c:v>44992.812561168983</c:v>
                      </c:pt>
                      <c:pt idx="828">
                        <c:v>44992.82297789352</c:v>
                      </c:pt>
                      <c:pt idx="829">
                        <c:v>44992.833394618057</c:v>
                      </c:pt>
                      <c:pt idx="830">
                        <c:v>44992.843811342595</c:v>
                      </c:pt>
                      <c:pt idx="831">
                        <c:v>44992.854228067132</c:v>
                      </c:pt>
                      <c:pt idx="832">
                        <c:v>44992.864644791669</c:v>
                      </c:pt>
                      <c:pt idx="833">
                        <c:v>44992.875061516206</c:v>
                      </c:pt>
                      <c:pt idx="834">
                        <c:v>44992.885478240743</c:v>
                      </c:pt>
                      <c:pt idx="835">
                        <c:v>44992.895894965281</c:v>
                      </c:pt>
                      <c:pt idx="836">
                        <c:v>44992.906311689818</c:v>
                      </c:pt>
                      <c:pt idx="837">
                        <c:v>44992.916728414355</c:v>
                      </c:pt>
                      <c:pt idx="838">
                        <c:v>44992.927145138892</c:v>
                      </c:pt>
                      <c:pt idx="839">
                        <c:v>44992.937561863429</c:v>
                      </c:pt>
                      <c:pt idx="840">
                        <c:v>44992.947978587959</c:v>
                      </c:pt>
                      <c:pt idx="841">
                        <c:v>44992.958395312497</c:v>
                      </c:pt>
                      <c:pt idx="842">
                        <c:v>44992.968812037034</c:v>
                      </c:pt>
                      <c:pt idx="843">
                        <c:v>44992.979228761571</c:v>
                      </c:pt>
                      <c:pt idx="844">
                        <c:v>44992.989645486108</c:v>
                      </c:pt>
                      <c:pt idx="845">
                        <c:v>44993.000062210645</c:v>
                      </c:pt>
                      <c:pt idx="846">
                        <c:v>44993.010478935183</c:v>
                      </c:pt>
                      <c:pt idx="847">
                        <c:v>44993.02089565972</c:v>
                      </c:pt>
                      <c:pt idx="848">
                        <c:v>44993.031312384257</c:v>
                      </c:pt>
                      <c:pt idx="849">
                        <c:v>44993.041729108794</c:v>
                      </c:pt>
                      <c:pt idx="850">
                        <c:v>44993.052145833331</c:v>
                      </c:pt>
                      <c:pt idx="851">
                        <c:v>44993.062562557869</c:v>
                      </c:pt>
                      <c:pt idx="852">
                        <c:v>44993.072979282406</c:v>
                      </c:pt>
                      <c:pt idx="853">
                        <c:v>44993.083396006943</c:v>
                      </c:pt>
                      <c:pt idx="854">
                        <c:v>44993.09381273148</c:v>
                      </c:pt>
                      <c:pt idx="855">
                        <c:v>44993.104229456017</c:v>
                      </c:pt>
                      <c:pt idx="856">
                        <c:v>44993.114646180555</c:v>
                      </c:pt>
                      <c:pt idx="857">
                        <c:v>44993.125062905092</c:v>
                      </c:pt>
                      <c:pt idx="858">
                        <c:v>44993.135479629629</c:v>
                      </c:pt>
                      <c:pt idx="859">
                        <c:v>44993.145896354166</c:v>
                      </c:pt>
                      <c:pt idx="860">
                        <c:v>44993.156313078704</c:v>
                      </c:pt>
                      <c:pt idx="861">
                        <c:v>44993.166729803241</c:v>
                      </c:pt>
                      <c:pt idx="862">
                        <c:v>44993.177146527778</c:v>
                      </c:pt>
                      <c:pt idx="863">
                        <c:v>44993.187563252315</c:v>
                      </c:pt>
                      <c:pt idx="864">
                        <c:v>44993.197979976852</c:v>
                      </c:pt>
                      <c:pt idx="865">
                        <c:v>44993.20839670139</c:v>
                      </c:pt>
                      <c:pt idx="866">
                        <c:v>44993.218813425927</c:v>
                      </c:pt>
                      <c:pt idx="867">
                        <c:v>44993.229230150464</c:v>
                      </c:pt>
                      <c:pt idx="868">
                        <c:v>44993.239646875001</c:v>
                      </c:pt>
                      <c:pt idx="869">
                        <c:v>44993.250063599538</c:v>
                      </c:pt>
                      <c:pt idx="870">
                        <c:v>44993.260480324076</c:v>
                      </c:pt>
                      <c:pt idx="871">
                        <c:v>44993.270897048613</c:v>
                      </c:pt>
                      <c:pt idx="872">
                        <c:v>44993.28131377315</c:v>
                      </c:pt>
                      <c:pt idx="873">
                        <c:v>44993.291730497687</c:v>
                      </c:pt>
                      <c:pt idx="874">
                        <c:v>44993.302147222224</c:v>
                      </c:pt>
                      <c:pt idx="875">
                        <c:v>44993.312563946762</c:v>
                      </c:pt>
                      <c:pt idx="876">
                        <c:v>44993.322980671299</c:v>
                      </c:pt>
                      <c:pt idx="877">
                        <c:v>44993.333397395836</c:v>
                      </c:pt>
                      <c:pt idx="878">
                        <c:v>44993.343814120373</c:v>
                      </c:pt>
                      <c:pt idx="879">
                        <c:v>44993.35423084491</c:v>
                      </c:pt>
                      <c:pt idx="880">
                        <c:v>44993.364647569448</c:v>
                      </c:pt>
                      <c:pt idx="881">
                        <c:v>44993.375064293985</c:v>
                      </c:pt>
                      <c:pt idx="882">
                        <c:v>44993.385481018522</c:v>
                      </c:pt>
                      <c:pt idx="883">
                        <c:v>44993.395897743052</c:v>
                      </c:pt>
                      <c:pt idx="884">
                        <c:v>44993.406314467589</c:v>
                      </c:pt>
                      <c:pt idx="885">
                        <c:v>44993.416731192126</c:v>
                      </c:pt>
                      <c:pt idx="886">
                        <c:v>44993.427147916664</c:v>
                      </c:pt>
                      <c:pt idx="887">
                        <c:v>44993.437564641201</c:v>
                      </c:pt>
                      <c:pt idx="888">
                        <c:v>44993.447981365738</c:v>
                      </c:pt>
                      <c:pt idx="889">
                        <c:v>44993.458398090275</c:v>
                      </c:pt>
                      <c:pt idx="890">
                        <c:v>44993.468814814813</c:v>
                      </c:pt>
                      <c:pt idx="891">
                        <c:v>44993.47923153935</c:v>
                      </c:pt>
                      <c:pt idx="892">
                        <c:v>44993.489648263887</c:v>
                      </c:pt>
                      <c:pt idx="893">
                        <c:v>44993.500064988424</c:v>
                      </c:pt>
                      <c:pt idx="894">
                        <c:v>44993.510481712961</c:v>
                      </c:pt>
                      <c:pt idx="895">
                        <c:v>44993.520898437499</c:v>
                      </c:pt>
                      <c:pt idx="896">
                        <c:v>44993.531315162036</c:v>
                      </c:pt>
                      <c:pt idx="897">
                        <c:v>44993.541731886573</c:v>
                      </c:pt>
                      <c:pt idx="898">
                        <c:v>44993.55214861111</c:v>
                      </c:pt>
                      <c:pt idx="899">
                        <c:v>44993.562565335647</c:v>
                      </c:pt>
                      <c:pt idx="900">
                        <c:v>44993.572982060185</c:v>
                      </c:pt>
                      <c:pt idx="901">
                        <c:v>44993.583398784722</c:v>
                      </c:pt>
                      <c:pt idx="902">
                        <c:v>44993.593815509259</c:v>
                      </c:pt>
                      <c:pt idx="903">
                        <c:v>44993.604232233796</c:v>
                      </c:pt>
                      <c:pt idx="904">
                        <c:v>44993.614648958333</c:v>
                      </c:pt>
                      <c:pt idx="905">
                        <c:v>44993.625065682871</c:v>
                      </c:pt>
                      <c:pt idx="906">
                        <c:v>44993.635482407408</c:v>
                      </c:pt>
                      <c:pt idx="907">
                        <c:v>44993.645899131945</c:v>
                      </c:pt>
                      <c:pt idx="908">
                        <c:v>44993.656315856482</c:v>
                      </c:pt>
                      <c:pt idx="909">
                        <c:v>44993.666732581019</c:v>
                      </c:pt>
                      <c:pt idx="910">
                        <c:v>44993.677149305557</c:v>
                      </c:pt>
                      <c:pt idx="911">
                        <c:v>44993.687566030094</c:v>
                      </c:pt>
                      <c:pt idx="912">
                        <c:v>44993.697982754631</c:v>
                      </c:pt>
                      <c:pt idx="913">
                        <c:v>44993.708399479168</c:v>
                      </c:pt>
                      <c:pt idx="914">
                        <c:v>44993.718816203706</c:v>
                      </c:pt>
                      <c:pt idx="915">
                        <c:v>44993.729232928243</c:v>
                      </c:pt>
                      <c:pt idx="916">
                        <c:v>44993.73964965278</c:v>
                      </c:pt>
                      <c:pt idx="917">
                        <c:v>44993.750066377317</c:v>
                      </c:pt>
                      <c:pt idx="918">
                        <c:v>44993.760483101854</c:v>
                      </c:pt>
                      <c:pt idx="919">
                        <c:v>44993.770899826392</c:v>
                      </c:pt>
                      <c:pt idx="920">
                        <c:v>44993.781316550929</c:v>
                      </c:pt>
                      <c:pt idx="921">
                        <c:v>44993.791733275466</c:v>
                      </c:pt>
                      <c:pt idx="922">
                        <c:v>44993.802150000003</c:v>
                      </c:pt>
                      <c:pt idx="923">
                        <c:v>44993.81256672454</c:v>
                      </c:pt>
                      <c:pt idx="924">
                        <c:v>44993.822983449078</c:v>
                      </c:pt>
                      <c:pt idx="925">
                        <c:v>44993.833400173608</c:v>
                      </c:pt>
                      <c:pt idx="926">
                        <c:v>44993.843816898145</c:v>
                      </c:pt>
                      <c:pt idx="927">
                        <c:v>44993.854233622682</c:v>
                      </c:pt>
                      <c:pt idx="928">
                        <c:v>44993.864650347219</c:v>
                      </c:pt>
                      <c:pt idx="929">
                        <c:v>44993.875067071756</c:v>
                      </c:pt>
                      <c:pt idx="930">
                        <c:v>44993.885483796294</c:v>
                      </c:pt>
                      <c:pt idx="931">
                        <c:v>44993.895900520831</c:v>
                      </c:pt>
                      <c:pt idx="932">
                        <c:v>44993.906317245368</c:v>
                      </c:pt>
                      <c:pt idx="933">
                        <c:v>44993.916733969905</c:v>
                      </c:pt>
                      <c:pt idx="934">
                        <c:v>44993.927150694442</c:v>
                      </c:pt>
                      <c:pt idx="935">
                        <c:v>44993.93756741898</c:v>
                      </c:pt>
                      <c:pt idx="936">
                        <c:v>44993.947984143517</c:v>
                      </c:pt>
                      <c:pt idx="937">
                        <c:v>44993.958400868054</c:v>
                      </c:pt>
                      <c:pt idx="938">
                        <c:v>44993.968817592591</c:v>
                      </c:pt>
                      <c:pt idx="939">
                        <c:v>44993.979234317128</c:v>
                      </c:pt>
                      <c:pt idx="940">
                        <c:v>44993.989651041666</c:v>
                      </c:pt>
                      <c:pt idx="941">
                        <c:v>44994.000067766203</c:v>
                      </c:pt>
                      <c:pt idx="942">
                        <c:v>44994.01048449074</c:v>
                      </c:pt>
                      <c:pt idx="943">
                        <c:v>44994.020901215277</c:v>
                      </c:pt>
                      <c:pt idx="944">
                        <c:v>44994.031317939814</c:v>
                      </c:pt>
                      <c:pt idx="945">
                        <c:v>44994.041734664352</c:v>
                      </c:pt>
                      <c:pt idx="946">
                        <c:v>44994.052151388889</c:v>
                      </c:pt>
                      <c:pt idx="947">
                        <c:v>44994.062568113426</c:v>
                      </c:pt>
                      <c:pt idx="948">
                        <c:v>44994.072984837963</c:v>
                      </c:pt>
                      <c:pt idx="949">
                        <c:v>44994.083401562501</c:v>
                      </c:pt>
                      <c:pt idx="950">
                        <c:v>44994.093818287038</c:v>
                      </c:pt>
                      <c:pt idx="951">
                        <c:v>44994.104235011575</c:v>
                      </c:pt>
                      <c:pt idx="952">
                        <c:v>44994.114651736112</c:v>
                      </c:pt>
                      <c:pt idx="953">
                        <c:v>44994.125068460649</c:v>
                      </c:pt>
                      <c:pt idx="954">
                        <c:v>44994.135485185187</c:v>
                      </c:pt>
                      <c:pt idx="955">
                        <c:v>44994.145901909724</c:v>
                      </c:pt>
                      <c:pt idx="956">
                        <c:v>44994.156318634261</c:v>
                      </c:pt>
                      <c:pt idx="957">
                        <c:v>44994.166735358798</c:v>
                      </c:pt>
                      <c:pt idx="958">
                        <c:v>44994.177152083335</c:v>
                      </c:pt>
                      <c:pt idx="959">
                        <c:v>44994.187568807873</c:v>
                      </c:pt>
                      <c:pt idx="960">
                        <c:v>44994.19798553241</c:v>
                      </c:pt>
                      <c:pt idx="961">
                        <c:v>44994.208402256947</c:v>
                      </c:pt>
                      <c:pt idx="962">
                        <c:v>44994.218818981484</c:v>
                      </c:pt>
                      <c:pt idx="963">
                        <c:v>44994.229235706021</c:v>
                      </c:pt>
                      <c:pt idx="964">
                        <c:v>44994.239652430559</c:v>
                      </c:pt>
                      <c:pt idx="965">
                        <c:v>44994.250069155096</c:v>
                      </c:pt>
                      <c:pt idx="966">
                        <c:v>44994.260485879633</c:v>
                      </c:pt>
                      <c:pt idx="967">
                        <c:v>44994.27090260417</c:v>
                      </c:pt>
                      <c:pt idx="968">
                        <c:v>44994.2813193287</c:v>
                      </c:pt>
                      <c:pt idx="969">
                        <c:v>44994.291736053237</c:v>
                      </c:pt>
                      <c:pt idx="970">
                        <c:v>44994.302152777775</c:v>
                      </c:pt>
                      <c:pt idx="971">
                        <c:v>44994.312569502312</c:v>
                      </c:pt>
                      <c:pt idx="972">
                        <c:v>44994.322986226849</c:v>
                      </c:pt>
                      <c:pt idx="973">
                        <c:v>44994.333402951386</c:v>
                      </c:pt>
                      <c:pt idx="974">
                        <c:v>44994.343819675923</c:v>
                      </c:pt>
                      <c:pt idx="975">
                        <c:v>44994.354236400461</c:v>
                      </c:pt>
                      <c:pt idx="976">
                        <c:v>44994.364653124998</c:v>
                      </c:pt>
                      <c:pt idx="977">
                        <c:v>44994.375069849535</c:v>
                      </c:pt>
                      <c:pt idx="978">
                        <c:v>44994.385486574072</c:v>
                      </c:pt>
                      <c:pt idx="979">
                        <c:v>44994.395903298609</c:v>
                      </c:pt>
                      <c:pt idx="980">
                        <c:v>44994.406320023147</c:v>
                      </c:pt>
                      <c:pt idx="981">
                        <c:v>44994.416736747684</c:v>
                      </c:pt>
                      <c:pt idx="982">
                        <c:v>44994.427153472221</c:v>
                      </c:pt>
                      <c:pt idx="983">
                        <c:v>44994.437570196758</c:v>
                      </c:pt>
                      <c:pt idx="984">
                        <c:v>44994.447986921296</c:v>
                      </c:pt>
                      <c:pt idx="985">
                        <c:v>44994.458403645833</c:v>
                      </c:pt>
                      <c:pt idx="986">
                        <c:v>44994.46882037037</c:v>
                      </c:pt>
                      <c:pt idx="987">
                        <c:v>44994.479237094907</c:v>
                      </c:pt>
                      <c:pt idx="988">
                        <c:v>44994.489653819444</c:v>
                      </c:pt>
                      <c:pt idx="989">
                        <c:v>44994.500070543982</c:v>
                      </c:pt>
                      <c:pt idx="990">
                        <c:v>44994.510487268519</c:v>
                      </c:pt>
                      <c:pt idx="991">
                        <c:v>44994.520903993056</c:v>
                      </c:pt>
                      <c:pt idx="992">
                        <c:v>44994.531320717593</c:v>
                      </c:pt>
                      <c:pt idx="993">
                        <c:v>44994.54173744213</c:v>
                      </c:pt>
                      <c:pt idx="994">
                        <c:v>44994.552154166668</c:v>
                      </c:pt>
                      <c:pt idx="995">
                        <c:v>44994.562570891205</c:v>
                      </c:pt>
                      <c:pt idx="996">
                        <c:v>44994.572987615742</c:v>
                      </c:pt>
                      <c:pt idx="997">
                        <c:v>44994.583404340279</c:v>
                      </c:pt>
                      <c:pt idx="998">
                        <c:v>44994.593821064816</c:v>
                      </c:pt>
                      <c:pt idx="999">
                        <c:v>44994.604237789354</c:v>
                      </c:pt>
                      <c:pt idx="1000">
                        <c:v>44994.614654513891</c:v>
                      </c:pt>
                      <c:pt idx="1001">
                        <c:v>44994.625071238428</c:v>
                      </c:pt>
                      <c:pt idx="1002">
                        <c:v>44994.635487962965</c:v>
                      </c:pt>
                      <c:pt idx="1003">
                        <c:v>44994.645904687502</c:v>
                      </c:pt>
                      <c:pt idx="1004">
                        <c:v>44994.65632141204</c:v>
                      </c:pt>
                      <c:pt idx="1005">
                        <c:v>44994.666738136577</c:v>
                      </c:pt>
                      <c:pt idx="1006">
                        <c:v>44994.677154861114</c:v>
                      </c:pt>
                      <c:pt idx="1007">
                        <c:v>44994.687571585651</c:v>
                      </c:pt>
                      <c:pt idx="1008">
                        <c:v>44994.697988310189</c:v>
                      </c:pt>
                      <c:pt idx="1009">
                        <c:v>44994.708405034726</c:v>
                      </c:pt>
                      <c:pt idx="1010">
                        <c:v>44994.718821759256</c:v>
                      </c:pt>
                      <c:pt idx="1011">
                        <c:v>44994.729238483793</c:v>
                      </c:pt>
                      <c:pt idx="1012">
                        <c:v>44994.73965520833</c:v>
                      </c:pt>
                      <c:pt idx="1013">
                        <c:v>44994.750071932867</c:v>
                      </c:pt>
                      <c:pt idx="1014">
                        <c:v>44994.760488657404</c:v>
                      </c:pt>
                      <c:pt idx="1015">
                        <c:v>44994.770905381942</c:v>
                      </c:pt>
                      <c:pt idx="1016">
                        <c:v>44994.781322106479</c:v>
                      </c:pt>
                      <c:pt idx="1017">
                        <c:v>44994.791738831016</c:v>
                      </c:pt>
                      <c:pt idx="1018">
                        <c:v>44994.802155555553</c:v>
                      </c:pt>
                      <c:pt idx="1019">
                        <c:v>44994.812572280091</c:v>
                      </c:pt>
                      <c:pt idx="1020">
                        <c:v>44994.822989004628</c:v>
                      </c:pt>
                      <c:pt idx="1021">
                        <c:v>44994.833405729165</c:v>
                      </c:pt>
                      <c:pt idx="1022">
                        <c:v>44994.843822453702</c:v>
                      </c:pt>
                      <c:pt idx="1023">
                        <c:v>44994.854239178239</c:v>
                      </c:pt>
                      <c:pt idx="1024">
                        <c:v>44994.864655902777</c:v>
                      </c:pt>
                      <c:pt idx="1025">
                        <c:v>44994.875072627314</c:v>
                      </c:pt>
                      <c:pt idx="1026">
                        <c:v>44994.885489351851</c:v>
                      </c:pt>
                      <c:pt idx="1027">
                        <c:v>44994.895906076388</c:v>
                      </c:pt>
                      <c:pt idx="1028">
                        <c:v>44994.906322800925</c:v>
                      </c:pt>
                      <c:pt idx="1029">
                        <c:v>44994.916739525463</c:v>
                      </c:pt>
                      <c:pt idx="1030">
                        <c:v>44994.92715625</c:v>
                      </c:pt>
                      <c:pt idx="1031">
                        <c:v>44994.937572974537</c:v>
                      </c:pt>
                      <c:pt idx="1032">
                        <c:v>44994.947989699074</c:v>
                      </c:pt>
                      <c:pt idx="1033">
                        <c:v>44994.958406423611</c:v>
                      </c:pt>
                      <c:pt idx="1034">
                        <c:v>44994.968823148149</c:v>
                      </c:pt>
                      <c:pt idx="1035">
                        <c:v>44994.979239872686</c:v>
                      </c:pt>
                      <c:pt idx="1036">
                        <c:v>44994.989656597223</c:v>
                      </c:pt>
                      <c:pt idx="1037">
                        <c:v>44995.00007332176</c:v>
                      </c:pt>
                      <c:pt idx="1038">
                        <c:v>44995.010490046297</c:v>
                      </c:pt>
                      <c:pt idx="1039">
                        <c:v>44995.020906770835</c:v>
                      </c:pt>
                      <c:pt idx="1040">
                        <c:v>44995.031323495372</c:v>
                      </c:pt>
                      <c:pt idx="1041">
                        <c:v>44995.041740219909</c:v>
                      </c:pt>
                      <c:pt idx="1042">
                        <c:v>44995.052156944446</c:v>
                      </c:pt>
                      <c:pt idx="1043">
                        <c:v>44995.062573668984</c:v>
                      </c:pt>
                      <c:pt idx="1044">
                        <c:v>44995.072990393521</c:v>
                      </c:pt>
                      <c:pt idx="1045">
                        <c:v>44995.083407118058</c:v>
                      </c:pt>
                      <c:pt idx="1046">
                        <c:v>44995.093823842595</c:v>
                      </c:pt>
                      <c:pt idx="1047">
                        <c:v>44995.104240567132</c:v>
                      </c:pt>
                      <c:pt idx="1048">
                        <c:v>44995.11465729167</c:v>
                      </c:pt>
                      <c:pt idx="1049">
                        <c:v>44995.125074016207</c:v>
                      </c:pt>
                      <c:pt idx="1050">
                        <c:v>44995.135490740744</c:v>
                      </c:pt>
                      <c:pt idx="1051">
                        <c:v>44995.145907465281</c:v>
                      </c:pt>
                      <c:pt idx="1052">
                        <c:v>44995.156324189818</c:v>
                      </c:pt>
                      <c:pt idx="1053">
                        <c:v>44995.166740914348</c:v>
                      </c:pt>
                      <c:pt idx="1054">
                        <c:v>44995.177157638886</c:v>
                      </c:pt>
                      <c:pt idx="1055">
                        <c:v>44995.187574363423</c:v>
                      </c:pt>
                      <c:pt idx="1056">
                        <c:v>44995.19799108796</c:v>
                      </c:pt>
                      <c:pt idx="1057">
                        <c:v>44995.208407812497</c:v>
                      </c:pt>
                      <c:pt idx="1058">
                        <c:v>44995.218824537034</c:v>
                      </c:pt>
                      <c:pt idx="1059">
                        <c:v>44995.229241261572</c:v>
                      </c:pt>
                      <c:pt idx="1060">
                        <c:v>44995.239657986109</c:v>
                      </c:pt>
                      <c:pt idx="1061">
                        <c:v>44995.250074710646</c:v>
                      </c:pt>
                      <c:pt idx="1062">
                        <c:v>44995.260491435183</c:v>
                      </c:pt>
                      <c:pt idx="1063">
                        <c:v>44995.27090815972</c:v>
                      </c:pt>
                      <c:pt idx="1064">
                        <c:v>44995.281324884258</c:v>
                      </c:pt>
                      <c:pt idx="1065">
                        <c:v>44995.291741608795</c:v>
                      </c:pt>
                      <c:pt idx="1066">
                        <c:v>44995.302158333332</c:v>
                      </c:pt>
                      <c:pt idx="1067">
                        <c:v>44995.312575057869</c:v>
                      </c:pt>
                      <c:pt idx="1068">
                        <c:v>44995.322991782406</c:v>
                      </c:pt>
                      <c:pt idx="1069">
                        <c:v>44995.333408506944</c:v>
                      </c:pt>
                      <c:pt idx="1070">
                        <c:v>44995.343825231481</c:v>
                      </c:pt>
                      <c:pt idx="1071">
                        <c:v>44995.354241956018</c:v>
                      </c:pt>
                      <c:pt idx="1072">
                        <c:v>44995.364658680555</c:v>
                      </c:pt>
                      <c:pt idx="1073">
                        <c:v>44995.375075405093</c:v>
                      </c:pt>
                      <c:pt idx="1074">
                        <c:v>44995.38549212963</c:v>
                      </c:pt>
                      <c:pt idx="1075">
                        <c:v>44995.395908854167</c:v>
                      </c:pt>
                      <c:pt idx="1076">
                        <c:v>44995.406325578704</c:v>
                      </c:pt>
                      <c:pt idx="1077">
                        <c:v>44995.416742303241</c:v>
                      </c:pt>
                      <c:pt idx="1078">
                        <c:v>44995.427159027779</c:v>
                      </c:pt>
                      <c:pt idx="1079">
                        <c:v>44995.437575752316</c:v>
                      </c:pt>
                      <c:pt idx="1080">
                        <c:v>44995.447992476853</c:v>
                      </c:pt>
                      <c:pt idx="1081">
                        <c:v>44995.45840920139</c:v>
                      </c:pt>
                      <c:pt idx="1082">
                        <c:v>44995.468825925927</c:v>
                      </c:pt>
                      <c:pt idx="1083">
                        <c:v>44995.479242650465</c:v>
                      </c:pt>
                      <c:pt idx="1084">
                        <c:v>44995.489659375002</c:v>
                      </c:pt>
                      <c:pt idx="1085">
                        <c:v>44995.500076099539</c:v>
                      </c:pt>
                      <c:pt idx="1086">
                        <c:v>44995.510492824076</c:v>
                      </c:pt>
                      <c:pt idx="1087">
                        <c:v>44995.520909548613</c:v>
                      </c:pt>
                      <c:pt idx="1088">
                        <c:v>44995.531326273151</c:v>
                      </c:pt>
                      <c:pt idx="1089">
                        <c:v>44995.541742997688</c:v>
                      </c:pt>
                      <c:pt idx="1090">
                        <c:v>44995.552159722225</c:v>
                      </c:pt>
                      <c:pt idx="1091">
                        <c:v>44995.562576446762</c:v>
                      </c:pt>
                      <c:pt idx="1092">
                        <c:v>44995.572993171299</c:v>
                      </c:pt>
                      <c:pt idx="1093">
                        <c:v>44995.583409895837</c:v>
                      </c:pt>
                      <c:pt idx="1094">
                        <c:v>44995.593826620374</c:v>
                      </c:pt>
                      <c:pt idx="1095">
                        <c:v>44995.604243344904</c:v>
                      </c:pt>
                      <c:pt idx="1096">
                        <c:v>44995.614660069441</c:v>
                      </c:pt>
                      <c:pt idx="1097">
                        <c:v>44995.625076793978</c:v>
                      </c:pt>
                      <c:pt idx="1098">
                        <c:v>44995.635493518515</c:v>
                      </c:pt>
                      <c:pt idx="1099">
                        <c:v>44995.645910243053</c:v>
                      </c:pt>
                      <c:pt idx="1100">
                        <c:v>44995.65632696759</c:v>
                      </c:pt>
                      <c:pt idx="1101">
                        <c:v>44995.666743692127</c:v>
                      </c:pt>
                      <c:pt idx="1102">
                        <c:v>44995.677160416664</c:v>
                      </c:pt>
                      <c:pt idx="1103">
                        <c:v>44995.687577141201</c:v>
                      </c:pt>
                      <c:pt idx="1104">
                        <c:v>44995.697993865739</c:v>
                      </c:pt>
                      <c:pt idx="1105">
                        <c:v>44995.708410590276</c:v>
                      </c:pt>
                      <c:pt idx="1106">
                        <c:v>44995.718827314813</c:v>
                      </c:pt>
                      <c:pt idx="1107">
                        <c:v>44995.72924403935</c:v>
                      </c:pt>
                      <c:pt idx="1108">
                        <c:v>44995.739660763888</c:v>
                      </c:pt>
                      <c:pt idx="1109">
                        <c:v>44995.750077488425</c:v>
                      </c:pt>
                      <c:pt idx="1110">
                        <c:v>44995.760494212962</c:v>
                      </c:pt>
                      <c:pt idx="1111">
                        <c:v>44995.770910937499</c:v>
                      </c:pt>
                      <c:pt idx="1112">
                        <c:v>44995.781327662036</c:v>
                      </c:pt>
                      <c:pt idx="1113">
                        <c:v>44995.791744386574</c:v>
                      </c:pt>
                      <c:pt idx="1114">
                        <c:v>44995.802161111111</c:v>
                      </c:pt>
                      <c:pt idx="1115">
                        <c:v>44995.812577835648</c:v>
                      </c:pt>
                      <c:pt idx="1116">
                        <c:v>44995.822994560185</c:v>
                      </c:pt>
                      <c:pt idx="1117">
                        <c:v>44995.833411284722</c:v>
                      </c:pt>
                      <c:pt idx="1118">
                        <c:v>44995.84382800926</c:v>
                      </c:pt>
                      <c:pt idx="1119">
                        <c:v>44995.854244733797</c:v>
                      </c:pt>
                      <c:pt idx="1120">
                        <c:v>44995.864661458334</c:v>
                      </c:pt>
                      <c:pt idx="1121">
                        <c:v>44995.875078182871</c:v>
                      </c:pt>
                      <c:pt idx="1122">
                        <c:v>44995.885494907408</c:v>
                      </c:pt>
                      <c:pt idx="1123">
                        <c:v>44995.895911631946</c:v>
                      </c:pt>
                      <c:pt idx="1124">
                        <c:v>44995.906328356483</c:v>
                      </c:pt>
                      <c:pt idx="1125">
                        <c:v>44995.91674508102</c:v>
                      </c:pt>
                      <c:pt idx="1126">
                        <c:v>44995.927161805557</c:v>
                      </c:pt>
                      <c:pt idx="1127">
                        <c:v>44995.937578530094</c:v>
                      </c:pt>
                      <c:pt idx="1128">
                        <c:v>44995.947995254632</c:v>
                      </c:pt>
                      <c:pt idx="1129">
                        <c:v>44995.958411979169</c:v>
                      </c:pt>
                      <c:pt idx="1130">
                        <c:v>44995.968828703706</c:v>
                      </c:pt>
                      <c:pt idx="1131">
                        <c:v>44995.979245428243</c:v>
                      </c:pt>
                      <c:pt idx="1132">
                        <c:v>44995.989662152781</c:v>
                      </c:pt>
                      <c:pt idx="1133">
                        <c:v>44996.000078877318</c:v>
                      </c:pt>
                      <c:pt idx="1134">
                        <c:v>44996.010495601855</c:v>
                      </c:pt>
                      <c:pt idx="1135">
                        <c:v>44996.020912326392</c:v>
                      </c:pt>
                      <c:pt idx="1136">
                        <c:v>44996.031329050929</c:v>
                      </c:pt>
                      <c:pt idx="1137">
                        <c:v>44996.041745775467</c:v>
                      </c:pt>
                      <c:pt idx="1138">
                        <c:v>44996.052162499996</c:v>
                      </c:pt>
                      <c:pt idx="1139">
                        <c:v>44996.062579224534</c:v>
                      </c:pt>
                      <c:pt idx="1140">
                        <c:v>44996.072995949071</c:v>
                      </c:pt>
                      <c:pt idx="1141">
                        <c:v>44996.083412673608</c:v>
                      </c:pt>
                      <c:pt idx="1142">
                        <c:v>44996.093829398145</c:v>
                      </c:pt>
                      <c:pt idx="1143">
                        <c:v>44996.104246122683</c:v>
                      </c:pt>
                      <c:pt idx="1144">
                        <c:v>44996.11466284722</c:v>
                      </c:pt>
                      <c:pt idx="1145">
                        <c:v>44996.125079571757</c:v>
                      </c:pt>
                      <c:pt idx="1146">
                        <c:v>44996.135496296294</c:v>
                      </c:pt>
                      <c:pt idx="1147">
                        <c:v>44996.145913020831</c:v>
                      </c:pt>
                      <c:pt idx="1148">
                        <c:v>44996.156329745369</c:v>
                      </c:pt>
                      <c:pt idx="1149">
                        <c:v>44996.166746469906</c:v>
                      </c:pt>
                      <c:pt idx="1150">
                        <c:v>44996.177163194443</c:v>
                      </c:pt>
                      <c:pt idx="1151">
                        <c:v>44996.18757991898</c:v>
                      </c:pt>
                      <c:pt idx="1152">
                        <c:v>44996.197996643517</c:v>
                      </c:pt>
                      <c:pt idx="1153">
                        <c:v>44996.208413368055</c:v>
                      </c:pt>
                      <c:pt idx="1154">
                        <c:v>44996.218830092592</c:v>
                      </c:pt>
                      <c:pt idx="1155">
                        <c:v>44996.229246817129</c:v>
                      </c:pt>
                      <c:pt idx="1156">
                        <c:v>44996.239663541666</c:v>
                      </c:pt>
                      <c:pt idx="1157">
                        <c:v>44996.250080266203</c:v>
                      </c:pt>
                      <c:pt idx="1158">
                        <c:v>44996.260496990741</c:v>
                      </c:pt>
                      <c:pt idx="1159">
                        <c:v>44996.270913715278</c:v>
                      </c:pt>
                      <c:pt idx="1160">
                        <c:v>44996.281330439815</c:v>
                      </c:pt>
                      <c:pt idx="1161">
                        <c:v>44996.291747164352</c:v>
                      </c:pt>
                      <c:pt idx="1162">
                        <c:v>44996.302163888889</c:v>
                      </c:pt>
                      <c:pt idx="1163">
                        <c:v>44996.312580613427</c:v>
                      </c:pt>
                      <c:pt idx="1164">
                        <c:v>44996.322997337964</c:v>
                      </c:pt>
                      <c:pt idx="1165">
                        <c:v>44996.333414062501</c:v>
                      </c:pt>
                      <c:pt idx="1166">
                        <c:v>44996.343830787038</c:v>
                      </c:pt>
                      <c:pt idx="1167">
                        <c:v>44996.354247511576</c:v>
                      </c:pt>
                      <c:pt idx="1168">
                        <c:v>44996.364664236113</c:v>
                      </c:pt>
                      <c:pt idx="1169">
                        <c:v>44996.37508096065</c:v>
                      </c:pt>
                      <c:pt idx="1170">
                        <c:v>44996.385497685187</c:v>
                      </c:pt>
                      <c:pt idx="1171">
                        <c:v>44996.395914409724</c:v>
                      </c:pt>
                      <c:pt idx="1172">
                        <c:v>44996.406331134262</c:v>
                      </c:pt>
                      <c:pt idx="1173">
                        <c:v>44996.416747858799</c:v>
                      </c:pt>
                      <c:pt idx="1174">
                        <c:v>44996.427164583336</c:v>
                      </c:pt>
                      <c:pt idx="1175">
                        <c:v>44996.437581307873</c:v>
                      </c:pt>
                      <c:pt idx="1176">
                        <c:v>44996.44799803241</c:v>
                      </c:pt>
                      <c:pt idx="1177">
                        <c:v>44996.458414756948</c:v>
                      </c:pt>
                      <c:pt idx="1178">
                        <c:v>44996.468831481485</c:v>
                      </c:pt>
                      <c:pt idx="1179">
                        <c:v>44996.479248206022</c:v>
                      </c:pt>
                      <c:pt idx="1180">
                        <c:v>44996.489664930552</c:v>
                      </c:pt>
                      <c:pt idx="1181">
                        <c:v>44996.500081655089</c:v>
                      </c:pt>
                      <c:pt idx="1182">
                        <c:v>44996.510498379626</c:v>
                      </c:pt>
                      <c:pt idx="1183">
                        <c:v>44996.520915104164</c:v>
                      </c:pt>
                      <c:pt idx="1184">
                        <c:v>44996.531331828701</c:v>
                      </c:pt>
                      <c:pt idx="1185">
                        <c:v>44996.541748553238</c:v>
                      </c:pt>
                      <c:pt idx="1186">
                        <c:v>44996.552165277775</c:v>
                      </c:pt>
                      <c:pt idx="1187">
                        <c:v>44996.562582002312</c:v>
                      </c:pt>
                      <c:pt idx="1188">
                        <c:v>44996.57299872685</c:v>
                      </c:pt>
                      <c:pt idx="1189">
                        <c:v>44996.583415451387</c:v>
                      </c:pt>
                      <c:pt idx="1190">
                        <c:v>44996.593832175924</c:v>
                      </c:pt>
                      <c:pt idx="1191">
                        <c:v>44996.604248900461</c:v>
                      </c:pt>
                      <c:pt idx="1192">
                        <c:v>44996.614665624998</c:v>
                      </c:pt>
                      <c:pt idx="1193">
                        <c:v>44996.625082349536</c:v>
                      </c:pt>
                      <c:pt idx="1194">
                        <c:v>44996.635499074073</c:v>
                      </c:pt>
                      <c:pt idx="1195">
                        <c:v>44996.64591579861</c:v>
                      </c:pt>
                      <c:pt idx="1196">
                        <c:v>44996.656332523147</c:v>
                      </c:pt>
                      <c:pt idx="1197">
                        <c:v>44996.666749247684</c:v>
                      </c:pt>
                      <c:pt idx="1198">
                        <c:v>44996.677165972222</c:v>
                      </c:pt>
                      <c:pt idx="1199">
                        <c:v>44996.687582696759</c:v>
                      </c:pt>
                      <c:pt idx="1200">
                        <c:v>44996.697999421296</c:v>
                      </c:pt>
                      <c:pt idx="1201">
                        <c:v>44996.708416145833</c:v>
                      </c:pt>
                      <c:pt idx="1202">
                        <c:v>44996.718832870371</c:v>
                      </c:pt>
                      <c:pt idx="1203">
                        <c:v>44996.729249594908</c:v>
                      </c:pt>
                      <c:pt idx="1204">
                        <c:v>44996.739666319445</c:v>
                      </c:pt>
                      <c:pt idx="1205">
                        <c:v>44996.750083043982</c:v>
                      </c:pt>
                      <c:pt idx="1206">
                        <c:v>44996.760499768519</c:v>
                      </c:pt>
                      <c:pt idx="1207">
                        <c:v>44996.770916493057</c:v>
                      </c:pt>
                      <c:pt idx="1208">
                        <c:v>44996.781333217594</c:v>
                      </c:pt>
                      <c:pt idx="1209">
                        <c:v>44996.791749942131</c:v>
                      </c:pt>
                      <c:pt idx="1210">
                        <c:v>44996.802166666668</c:v>
                      </c:pt>
                      <c:pt idx="1211">
                        <c:v>44996.812583391205</c:v>
                      </c:pt>
                      <c:pt idx="1212">
                        <c:v>44996.823000115743</c:v>
                      </c:pt>
                      <c:pt idx="1213">
                        <c:v>44996.83341684028</c:v>
                      </c:pt>
                      <c:pt idx="1214">
                        <c:v>44996.843833564817</c:v>
                      </c:pt>
                      <c:pt idx="1215">
                        <c:v>44996.854250289354</c:v>
                      </c:pt>
                      <c:pt idx="1216">
                        <c:v>44996.864667013891</c:v>
                      </c:pt>
                      <c:pt idx="1217">
                        <c:v>44996.875083738429</c:v>
                      </c:pt>
                      <c:pt idx="1218">
                        <c:v>44996.885500462966</c:v>
                      </c:pt>
                      <c:pt idx="1219">
                        <c:v>44996.895917187503</c:v>
                      </c:pt>
                      <c:pt idx="1220">
                        <c:v>44996.90633391204</c:v>
                      </c:pt>
                      <c:pt idx="1221">
                        <c:v>44996.916750636577</c:v>
                      </c:pt>
                      <c:pt idx="1222">
                        <c:v>44996.927167361115</c:v>
                      </c:pt>
                      <c:pt idx="1223">
                        <c:v>44996.937584085645</c:v>
                      </c:pt>
                      <c:pt idx="1224">
                        <c:v>44996.948000810182</c:v>
                      </c:pt>
                      <c:pt idx="1225">
                        <c:v>44996.958417534719</c:v>
                      </c:pt>
                      <c:pt idx="1226">
                        <c:v>44996.968834259256</c:v>
                      </c:pt>
                      <c:pt idx="1227">
                        <c:v>44996.979250983793</c:v>
                      </c:pt>
                      <c:pt idx="1228">
                        <c:v>44996.989667708331</c:v>
                      </c:pt>
                      <c:pt idx="1229">
                        <c:v>44997.000084432868</c:v>
                      </c:pt>
                      <c:pt idx="1230">
                        <c:v>44997.010501157405</c:v>
                      </c:pt>
                      <c:pt idx="1231">
                        <c:v>44997.020917881942</c:v>
                      </c:pt>
                      <c:pt idx="1232">
                        <c:v>44997.03133460648</c:v>
                      </c:pt>
                      <c:pt idx="1233">
                        <c:v>44997.041751331017</c:v>
                      </c:pt>
                      <c:pt idx="1234">
                        <c:v>44997.052168055554</c:v>
                      </c:pt>
                      <c:pt idx="1235">
                        <c:v>44997.062584780091</c:v>
                      </c:pt>
                      <c:pt idx="1236">
                        <c:v>44997.073001504628</c:v>
                      </c:pt>
                      <c:pt idx="1237">
                        <c:v>44997.083418229166</c:v>
                      </c:pt>
                      <c:pt idx="1238">
                        <c:v>44997.093834953703</c:v>
                      </c:pt>
                      <c:pt idx="1239">
                        <c:v>44997.10425167824</c:v>
                      </c:pt>
                      <c:pt idx="1240">
                        <c:v>44997.114668402777</c:v>
                      </c:pt>
                      <c:pt idx="1241">
                        <c:v>44997.125085127314</c:v>
                      </c:pt>
                      <c:pt idx="1242">
                        <c:v>44997.135501851852</c:v>
                      </c:pt>
                      <c:pt idx="1243">
                        <c:v>44997.145918576389</c:v>
                      </c:pt>
                      <c:pt idx="1244">
                        <c:v>44997.156335300926</c:v>
                      </c:pt>
                      <c:pt idx="1245">
                        <c:v>44997.166752025463</c:v>
                      </c:pt>
                      <c:pt idx="1246">
                        <c:v>44997.17716875</c:v>
                      </c:pt>
                      <c:pt idx="1247">
                        <c:v>44997.187585474538</c:v>
                      </c:pt>
                      <c:pt idx="1248">
                        <c:v>44997.198002199075</c:v>
                      </c:pt>
                      <c:pt idx="1249">
                        <c:v>44997.208418923612</c:v>
                      </c:pt>
                      <c:pt idx="1250">
                        <c:v>44997.218835648149</c:v>
                      </c:pt>
                      <c:pt idx="1251">
                        <c:v>44997.229252372686</c:v>
                      </c:pt>
                      <c:pt idx="1252">
                        <c:v>44997.239669097224</c:v>
                      </c:pt>
                      <c:pt idx="1253">
                        <c:v>44997.250085821761</c:v>
                      </c:pt>
                      <c:pt idx="1254">
                        <c:v>44997.260502546298</c:v>
                      </c:pt>
                      <c:pt idx="1255">
                        <c:v>44997.270919270835</c:v>
                      </c:pt>
                      <c:pt idx="1256">
                        <c:v>44997.281335995373</c:v>
                      </c:pt>
                      <c:pt idx="1257">
                        <c:v>44997.29175271991</c:v>
                      </c:pt>
                      <c:pt idx="1258">
                        <c:v>44997.302169444447</c:v>
                      </c:pt>
                      <c:pt idx="1259">
                        <c:v>44997.312586168984</c:v>
                      </c:pt>
                      <c:pt idx="1260">
                        <c:v>44997.323002893521</c:v>
                      </c:pt>
                      <c:pt idx="1261">
                        <c:v>44997.333419618059</c:v>
                      </c:pt>
                      <c:pt idx="1262">
                        <c:v>44997.343836342596</c:v>
                      </c:pt>
                      <c:pt idx="1263">
                        <c:v>44997.354253067133</c:v>
                      </c:pt>
                      <c:pt idx="1264">
                        <c:v>44997.36466979167</c:v>
                      </c:pt>
                      <c:pt idx="1265">
                        <c:v>44997.3750865162</c:v>
                      </c:pt>
                      <c:pt idx="1266">
                        <c:v>44997.385503240737</c:v>
                      </c:pt>
                      <c:pt idx="1267">
                        <c:v>44997.395919965275</c:v>
                      </c:pt>
                      <c:pt idx="1268">
                        <c:v>44997.406336689812</c:v>
                      </c:pt>
                      <c:pt idx="1269">
                        <c:v>44997.416753414349</c:v>
                      </c:pt>
                      <c:pt idx="1270">
                        <c:v>44997.427170138886</c:v>
                      </c:pt>
                      <c:pt idx="1271">
                        <c:v>44997.437586863423</c:v>
                      </c:pt>
                      <c:pt idx="1272">
                        <c:v>44997.448003587961</c:v>
                      </c:pt>
                      <c:pt idx="1273">
                        <c:v>44997.458420312498</c:v>
                      </c:pt>
                      <c:pt idx="1274">
                        <c:v>44997.468837037035</c:v>
                      </c:pt>
                      <c:pt idx="1275">
                        <c:v>44997.479253761572</c:v>
                      </c:pt>
                      <c:pt idx="1276">
                        <c:v>44997.489670486109</c:v>
                      </c:pt>
                      <c:pt idx="1277">
                        <c:v>44997.500087210647</c:v>
                      </c:pt>
                      <c:pt idx="1278">
                        <c:v>44997.510503935184</c:v>
                      </c:pt>
                      <c:pt idx="1279">
                        <c:v>44997.520920659721</c:v>
                      </c:pt>
                      <c:pt idx="1280">
                        <c:v>44997.531337384258</c:v>
                      </c:pt>
                      <c:pt idx="1281">
                        <c:v>44997.541754108795</c:v>
                      </c:pt>
                      <c:pt idx="1282">
                        <c:v>44997.552170833333</c:v>
                      </c:pt>
                      <c:pt idx="1283">
                        <c:v>44997.56258755787</c:v>
                      </c:pt>
                      <c:pt idx="1284">
                        <c:v>44997.573004282407</c:v>
                      </c:pt>
                      <c:pt idx="1285">
                        <c:v>44997.583421006944</c:v>
                      </c:pt>
                      <c:pt idx="1286">
                        <c:v>44997.593837731481</c:v>
                      </c:pt>
                      <c:pt idx="1287">
                        <c:v>44997.604254456019</c:v>
                      </c:pt>
                      <c:pt idx="1288">
                        <c:v>44997.614671180556</c:v>
                      </c:pt>
                      <c:pt idx="1289">
                        <c:v>44997.625087905093</c:v>
                      </c:pt>
                      <c:pt idx="1290">
                        <c:v>44997.63550462963</c:v>
                      </c:pt>
                      <c:pt idx="1291">
                        <c:v>44997.645921354168</c:v>
                      </c:pt>
                      <c:pt idx="1292">
                        <c:v>44997.656338078705</c:v>
                      </c:pt>
                      <c:pt idx="1293">
                        <c:v>44997.666754803242</c:v>
                      </c:pt>
                      <c:pt idx="1294">
                        <c:v>44997.677171527779</c:v>
                      </c:pt>
                      <c:pt idx="1295">
                        <c:v>44997.687588252316</c:v>
                      </c:pt>
                      <c:pt idx="1296">
                        <c:v>44997.698004976854</c:v>
                      </c:pt>
                      <c:pt idx="1297">
                        <c:v>44997.708421701391</c:v>
                      </c:pt>
                      <c:pt idx="1298">
                        <c:v>44997.718838425928</c:v>
                      </c:pt>
                      <c:pt idx="1299">
                        <c:v>44997.729255150465</c:v>
                      </c:pt>
                      <c:pt idx="1300">
                        <c:v>44997.739671875002</c:v>
                      </c:pt>
                      <c:pt idx="1301">
                        <c:v>44997.75008859954</c:v>
                      </c:pt>
                      <c:pt idx="1302">
                        <c:v>44997.760505324077</c:v>
                      </c:pt>
                      <c:pt idx="1303">
                        <c:v>44997.770922048614</c:v>
                      </c:pt>
                      <c:pt idx="1304">
                        <c:v>44997.781338773151</c:v>
                      </c:pt>
                      <c:pt idx="1305">
                        <c:v>44997.791755497688</c:v>
                      </c:pt>
                      <c:pt idx="1306">
                        <c:v>44997.802172222226</c:v>
                      </c:pt>
                      <c:pt idx="1307">
                        <c:v>44997.812588946763</c:v>
                      </c:pt>
                      <c:pt idx="1308">
                        <c:v>44997.823005671293</c:v>
                      </c:pt>
                      <c:pt idx="1309">
                        <c:v>44997.83342239583</c:v>
                      </c:pt>
                      <c:pt idx="1310">
                        <c:v>44997.843839120367</c:v>
                      </c:pt>
                      <c:pt idx="1311">
                        <c:v>44997.854255844904</c:v>
                      </c:pt>
                      <c:pt idx="1312">
                        <c:v>44997.864672569442</c:v>
                      </c:pt>
                      <c:pt idx="1313">
                        <c:v>44997.875089293979</c:v>
                      </c:pt>
                      <c:pt idx="1314">
                        <c:v>44997.885506018516</c:v>
                      </c:pt>
                      <c:pt idx="1315">
                        <c:v>44997.895922743053</c:v>
                      </c:pt>
                      <c:pt idx="1316">
                        <c:v>44997.90633946759</c:v>
                      </c:pt>
                      <c:pt idx="1317">
                        <c:v>44997.916756192128</c:v>
                      </c:pt>
                      <c:pt idx="1318">
                        <c:v>44997.927172916665</c:v>
                      </c:pt>
                      <c:pt idx="1319">
                        <c:v>44997.937589641202</c:v>
                      </c:pt>
                      <c:pt idx="1320">
                        <c:v>44997.948006365739</c:v>
                      </c:pt>
                      <c:pt idx="1321">
                        <c:v>44997.958423090276</c:v>
                      </c:pt>
                      <c:pt idx="1322">
                        <c:v>44997.968839814814</c:v>
                      </c:pt>
                      <c:pt idx="1323">
                        <c:v>44997.979256539351</c:v>
                      </c:pt>
                      <c:pt idx="1324">
                        <c:v>44997.989673263888</c:v>
                      </c:pt>
                      <c:pt idx="1325">
                        <c:v>44998.000089988425</c:v>
                      </c:pt>
                      <c:pt idx="1326">
                        <c:v>44998.010506712963</c:v>
                      </c:pt>
                      <c:pt idx="1327">
                        <c:v>44998.0209234375</c:v>
                      </c:pt>
                      <c:pt idx="1328">
                        <c:v>44998.031340162037</c:v>
                      </c:pt>
                      <c:pt idx="1329">
                        <c:v>44998.041756886574</c:v>
                      </c:pt>
                      <c:pt idx="1330">
                        <c:v>44998.052173611111</c:v>
                      </c:pt>
                      <c:pt idx="1331">
                        <c:v>44998.062590335649</c:v>
                      </c:pt>
                      <c:pt idx="1332">
                        <c:v>44998.073007060186</c:v>
                      </c:pt>
                      <c:pt idx="1333">
                        <c:v>44998.083423784723</c:v>
                      </c:pt>
                      <c:pt idx="1334">
                        <c:v>44998.09384050926</c:v>
                      </c:pt>
                      <c:pt idx="1335">
                        <c:v>44998.104257233797</c:v>
                      </c:pt>
                      <c:pt idx="1336">
                        <c:v>44998.114673958335</c:v>
                      </c:pt>
                      <c:pt idx="1337">
                        <c:v>44998.125090682872</c:v>
                      </c:pt>
                      <c:pt idx="1338">
                        <c:v>44998.135507407409</c:v>
                      </c:pt>
                      <c:pt idx="1339">
                        <c:v>44998.145924131946</c:v>
                      </c:pt>
                      <c:pt idx="1340">
                        <c:v>44998.156340856483</c:v>
                      </c:pt>
                      <c:pt idx="1341">
                        <c:v>44998.166757581021</c:v>
                      </c:pt>
                      <c:pt idx="1342">
                        <c:v>44998.177174305558</c:v>
                      </c:pt>
                      <c:pt idx="1343">
                        <c:v>44998.187591030095</c:v>
                      </c:pt>
                      <c:pt idx="1344">
                        <c:v>44998.198007754632</c:v>
                      </c:pt>
                      <c:pt idx="1345">
                        <c:v>44998.208424479169</c:v>
                      </c:pt>
                      <c:pt idx="1346">
                        <c:v>44998.218841203707</c:v>
                      </c:pt>
                      <c:pt idx="1347">
                        <c:v>44998.229257928244</c:v>
                      </c:pt>
                      <c:pt idx="1348">
                        <c:v>44998.239674652781</c:v>
                      </c:pt>
                      <c:pt idx="1349">
                        <c:v>44998.250091377318</c:v>
                      </c:pt>
                      <c:pt idx="1350">
                        <c:v>44998.260508101848</c:v>
                      </c:pt>
                      <c:pt idx="1351">
                        <c:v>44998.270924826385</c:v>
                      </c:pt>
                      <c:pt idx="1352">
                        <c:v>44998.281341550923</c:v>
                      </c:pt>
                      <c:pt idx="1353">
                        <c:v>44998.29175827546</c:v>
                      </c:pt>
                      <c:pt idx="1354">
                        <c:v>44998.302174999997</c:v>
                      </c:pt>
                      <c:pt idx="1355">
                        <c:v>44998.312591724534</c:v>
                      </c:pt>
                      <c:pt idx="1356">
                        <c:v>44998.323008449071</c:v>
                      </c:pt>
                      <c:pt idx="1357">
                        <c:v>44998.333425173609</c:v>
                      </c:pt>
                      <c:pt idx="1358">
                        <c:v>44998.343841898146</c:v>
                      </c:pt>
                      <c:pt idx="1359">
                        <c:v>44998.354258622683</c:v>
                      </c:pt>
                      <c:pt idx="1360">
                        <c:v>44998.36467534722</c:v>
                      </c:pt>
                      <c:pt idx="1361">
                        <c:v>44998.375092071758</c:v>
                      </c:pt>
                      <c:pt idx="1362">
                        <c:v>44998.385508796295</c:v>
                      </c:pt>
                      <c:pt idx="1363">
                        <c:v>44998.395925520832</c:v>
                      </c:pt>
                      <c:pt idx="1364">
                        <c:v>44998.406342245369</c:v>
                      </c:pt>
                      <c:pt idx="1365">
                        <c:v>44998.416758969906</c:v>
                      </c:pt>
                      <c:pt idx="1366">
                        <c:v>44998.427175694444</c:v>
                      </c:pt>
                      <c:pt idx="1367">
                        <c:v>44998.437592418981</c:v>
                      </c:pt>
                      <c:pt idx="1368">
                        <c:v>44998.448009143518</c:v>
                      </c:pt>
                      <c:pt idx="1369">
                        <c:v>44998.458425868055</c:v>
                      </c:pt>
                      <c:pt idx="1370">
                        <c:v>44998.468842592592</c:v>
                      </c:pt>
                      <c:pt idx="1371">
                        <c:v>44998.47925931713</c:v>
                      </c:pt>
                      <c:pt idx="1372">
                        <c:v>44998.489676041667</c:v>
                      </c:pt>
                      <c:pt idx="1373">
                        <c:v>44998.500092766204</c:v>
                      </c:pt>
                      <c:pt idx="1374">
                        <c:v>44998.510509490741</c:v>
                      </c:pt>
                      <c:pt idx="1375">
                        <c:v>44998.520926215278</c:v>
                      </c:pt>
                      <c:pt idx="1376">
                        <c:v>44998.531342939816</c:v>
                      </c:pt>
                      <c:pt idx="1377">
                        <c:v>44998.541759664353</c:v>
                      </c:pt>
                      <c:pt idx="1378">
                        <c:v>44998.55217638889</c:v>
                      </c:pt>
                      <c:pt idx="1379">
                        <c:v>44998.562593113427</c:v>
                      </c:pt>
                      <c:pt idx="1380">
                        <c:v>44998.573009837964</c:v>
                      </c:pt>
                      <c:pt idx="1381">
                        <c:v>44998.583426562502</c:v>
                      </c:pt>
                      <c:pt idx="1382">
                        <c:v>44998.593843287039</c:v>
                      </c:pt>
                      <c:pt idx="1383">
                        <c:v>44998.604260011576</c:v>
                      </c:pt>
                      <c:pt idx="1384">
                        <c:v>44998.614676736113</c:v>
                      </c:pt>
                      <c:pt idx="1385">
                        <c:v>44998.625093460651</c:v>
                      </c:pt>
                      <c:pt idx="1386">
                        <c:v>44998.635510185188</c:v>
                      </c:pt>
                      <c:pt idx="1387">
                        <c:v>44998.645926909725</c:v>
                      </c:pt>
                      <c:pt idx="1388">
                        <c:v>44998.656343634262</c:v>
                      </c:pt>
                      <c:pt idx="1389">
                        <c:v>44998.666760358799</c:v>
                      </c:pt>
                      <c:pt idx="1390">
                        <c:v>44998.677177083337</c:v>
                      </c:pt>
                      <c:pt idx="1391">
                        <c:v>44998.687593807874</c:v>
                      </c:pt>
                      <c:pt idx="1392">
                        <c:v>44998.698010532411</c:v>
                      </c:pt>
                      <c:pt idx="1393">
                        <c:v>44998.708427256941</c:v>
                      </c:pt>
                      <c:pt idx="1394">
                        <c:v>44998.718843981478</c:v>
                      </c:pt>
                      <c:pt idx="1395">
                        <c:v>44998.729260706015</c:v>
                      </c:pt>
                      <c:pt idx="1396">
                        <c:v>44998.739677430553</c:v>
                      </c:pt>
                      <c:pt idx="1397">
                        <c:v>44998.75009415509</c:v>
                      </c:pt>
                      <c:pt idx="1398">
                        <c:v>44998.760510879627</c:v>
                      </c:pt>
                      <c:pt idx="1399">
                        <c:v>44998.770927604164</c:v>
                      </c:pt>
                      <c:pt idx="1400">
                        <c:v>44998.781344328701</c:v>
                      </c:pt>
                      <c:pt idx="1401">
                        <c:v>44998.791761053239</c:v>
                      </c:pt>
                      <c:pt idx="1402">
                        <c:v>44998.802177777776</c:v>
                      </c:pt>
                      <c:pt idx="1403">
                        <c:v>44998.812594502313</c:v>
                      </c:pt>
                      <c:pt idx="1404">
                        <c:v>44998.82301122685</c:v>
                      </c:pt>
                      <c:pt idx="1405">
                        <c:v>44998.833427951387</c:v>
                      </c:pt>
                      <c:pt idx="1406">
                        <c:v>44998.843844675925</c:v>
                      </c:pt>
                      <c:pt idx="1407">
                        <c:v>44998.854261400462</c:v>
                      </c:pt>
                      <c:pt idx="1408">
                        <c:v>44998.864678124999</c:v>
                      </c:pt>
                      <c:pt idx="1409">
                        <c:v>44998.875094849536</c:v>
                      </c:pt>
                      <c:pt idx="1410">
                        <c:v>44998.885511574073</c:v>
                      </c:pt>
                      <c:pt idx="1411">
                        <c:v>44998.895928298611</c:v>
                      </c:pt>
                      <c:pt idx="1412">
                        <c:v>44998.906345023148</c:v>
                      </c:pt>
                      <c:pt idx="1413">
                        <c:v>44998.916761747685</c:v>
                      </c:pt>
                      <c:pt idx="1414">
                        <c:v>44998.927178472222</c:v>
                      </c:pt>
                      <c:pt idx="1415">
                        <c:v>44998.93759519676</c:v>
                      </c:pt>
                      <c:pt idx="1416">
                        <c:v>44998.948011921297</c:v>
                      </c:pt>
                      <c:pt idx="1417">
                        <c:v>44998.958428645834</c:v>
                      </c:pt>
                      <c:pt idx="1418">
                        <c:v>44998.968845370371</c:v>
                      </c:pt>
                      <c:pt idx="1419">
                        <c:v>44998.979262094908</c:v>
                      </c:pt>
                      <c:pt idx="1420">
                        <c:v>44998.989678819446</c:v>
                      </c:pt>
                      <c:pt idx="1421">
                        <c:v>44999.000095543983</c:v>
                      </c:pt>
                      <c:pt idx="1422">
                        <c:v>44999.01051226852</c:v>
                      </c:pt>
                      <c:pt idx="1423">
                        <c:v>44999.020928993057</c:v>
                      </c:pt>
                      <c:pt idx="1424">
                        <c:v>44999.031345717594</c:v>
                      </c:pt>
                      <c:pt idx="1425">
                        <c:v>44999.041762442132</c:v>
                      </c:pt>
                      <c:pt idx="1426">
                        <c:v>44999.052179166669</c:v>
                      </c:pt>
                      <c:pt idx="1427">
                        <c:v>44999.062595891206</c:v>
                      </c:pt>
                      <c:pt idx="1428">
                        <c:v>44999.073012615743</c:v>
                      </c:pt>
                      <c:pt idx="1429">
                        <c:v>44999.08342934028</c:v>
                      </c:pt>
                      <c:pt idx="1430">
                        <c:v>44999.093846064818</c:v>
                      </c:pt>
                      <c:pt idx="1431">
                        <c:v>44999.104262789355</c:v>
                      </c:pt>
                      <c:pt idx="1432">
                        <c:v>44999.114679513892</c:v>
                      </c:pt>
                      <c:pt idx="1433">
                        <c:v>44999.125096238429</c:v>
                      </c:pt>
                      <c:pt idx="1434">
                        <c:v>44999.135512962966</c:v>
                      </c:pt>
                      <c:pt idx="1435">
                        <c:v>44999.145929687496</c:v>
                      </c:pt>
                      <c:pt idx="1436">
                        <c:v>44999.156346412034</c:v>
                      </c:pt>
                      <c:pt idx="1437">
                        <c:v>44999.166763136571</c:v>
                      </c:pt>
                      <c:pt idx="1438">
                        <c:v>44999.177179861108</c:v>
                      </c:pt>
                      <c:pt idx="1439">
                        <c:v>44999.187596585645</c:v>
                      </c:pt>
                      <c:pt idx="1440">
                        <c:v>44999.198013310182</c:v>
                      </c:pt>
                      <c:pt idx="1441">
                        <c:v>44999.20843003472</c:v>
                      </c:pt>
                      <c:pt idx="1442">
                        <c:v>44999.218846759257</c:v>
                      </c:pt>
                      <c:pt idx="1443">
                        <c:v>44999.229263483794</c:v>
                      </c:pt>
                      <c:pt idx="1444">
                        <c:v>44999.239680208331</c:v>
                      </c:pt>
                      <c:pt idx="1445">
                        <c:v>44999.250096932868</c:v>
                      </c:pt>
                      <c:pt idx="1446">
                        <c:v>44999.260513657406</c:v>
                      </c:pt>
                      <c:pt idx="1447">
                        <c:v>44999.270930381943</c:v>
                      </c:pt>
                      <c:pt idx="1448">
                        <c:v>44999.28134710648</c:v>
                      </c:pt>
                      <c:pt idx="1449">
                        <c:v>44999.291763831017</c:v>
                      </c:pt>
                      <c:pt idx="1450">
                        <c:v>44999.302180555555</c:v>
                      </c:pt>
                      <c:pt idx="1451">
                        <c:v>44999.312597280092</c:v>
                      </c:pt>
                      <c:pt idx="1452">
                        <c:v>44999.323014004629</c:v>
                      </c:pt>
                      <c:pt idx="1453">
                        <c:v>44999.333430729166</c:v>
                      </c:pt>
                      <c:pt idx="1454">
                        <c:v>44999.343847453703</c:v>
                      </c:pt>
                      <c:pt idx="1455">
                        <c:v>44999.354264178241</c:v>
                      </c:pt>
                      <c:pt idx="1456">
                        <c:v>44999.364680902778</c:v>
                      </c:pt>
                      <c:pt idx="1457">
                        <c:v>44999.375097627315</c:v>
                      </c:pt>
                      <c:pt idx="1458">
                        <c:v>44999.385514351852</c:v>
                      </c:pt>
                      <c:pt idx="1459">
                        <c:v>44999.395931076389</c:v>
                      </c:pt>
                      <c:pt idx="1460">
                        <c:v>44999.406347800927</c:v>
                      </c:pt>
                      <c:pt idx="1461">
                        <c:v>44999.416764525464</c:v>
                      </c:pt>
                      <c:pt idx="1462">
                        <c:v>44999.427181250001</c:v>
                      </c:pt>
                      <c:pt idx="1463">
                        <c:v>44999.437597974538</c:v>
                      </c:pt>
                      <c:pt idx="1464">
                        <c:v>44999.448014699075</c:v>
                      </c:pt>
                      <c:pt idx="1465">
                        <c:v>44999.458431423613</c:v>
                      </c:pt>
                      <c:pt idx="1466">
                        <c:v>44999.46884814815</c:v>
                      </c:pt>
                      <c:pt idx="1467">
                        <c:v>44999.479264872687</c:v>
                      </c:pt>
                      <c:pt idx="1468">
                        <c:v>44999.489681597224</c:v>
                      </c:pt>
                      <c:pt idx="1469">
                        <c:v>44999.500098321761</c:v>
                      </c:pt>
                      <c:pt idx="1470">
                        <c:v>44999.510515046299</c:v>
                      </c:pt>
                      <c:pt idx="1471">
                        <c:v>44999.520931770836</c:v>
                      </c:pt>
                      <c:pt idx="1472">
                        <c:v>44999.531348495373</c:v>
                      </c:pt>
                      <c:pt idx="1473">
                        <c:v>44999.54176521991</c:v>
                      </c:pt>
                      <c:pt idx="1474">
                        <c:v>44999.552181944448</c:v>
                      </c:pt>
                      <c:pt idx="1475">
                        <c:v>44999.562598668985</c:v>
                      </c:pt>
                      <c:pt idx="1476">
                        <c:v>44999.573015393522</c:v>
                      </c:pt>
                      <c:pt idx="1477">
                        <c:v>44999.583432118059</c:v>
                      </c:pt>
                      <c:pt idx="1478">
                        <c:v>44999.593848842589</c:v>
                      </c:pt>
                      <c:pt idx="1479">
                        <c:v>44999.604265567126</c:v>
                      </c:pt>
                      <c:pt idx="1480">
                        <c:v>44999.614682291663</c:v>
                      </c:pt>
                      <c:pt idx="1481">
                        <c:v>44999.625099016201</c:v>
                      </c:pt>
                      <c:pt idx="1482">
                        <c:v>44999.635515740738</c:v>
                      </c:pt>
                      <c:pt idx="1483">
                        <c:v>44999.645932465275</c:v>
                      </c:pt>
                      <c:pt idx="1484">
                        <c:v>44999.656349189812</c:v>
                      </c:pt>
                      <c:pt idx="1485">
                        <c:v>44999.66676591435</c:v>
                      </c:pt>
                      <c:pt idx="1486">
                        <c:v>44999.677182638887</c:v>
                      </c:pt>
                      <c:pt idx="1487">
                        <c:v>44999.687599363424</c:v>
                      </c:pt>
                      <c:pt idx="1488">
                        <c:v>44999.698016087961</c:v>
                      </c:pt>
                      <c:pt idx="1489">
                        <c:v>44999.708432812498</c:v>
                      </c:pt>
                      <c:pt idx="1490">
                        <c:v>44999.718849537036</c:v>
                      </c:pt>
                      <c:pt idx="1491">
                        <c:v>44999.729266261573</c:v>
                      </c:pt>
                      <c:pt idx="1492">
                        <c:v>44999.73968298611</c:v>
                      </c:pt>
                      <c:pt idx="1493">
                        <c:v>44999.750099710647</c:v>
                      </c:pt>
                      <c:pt idx="1494">
                        <c:v>44999.760516435184</c:v>
                      </c:pt>
                      <c:pt idx="1495">
                        <c:v>44999.770933159722</c:v>
                      </c:pt>
                      <c:pt idx="1496">
                        <c:v>44999.781349884259</c:v>
                      </c:pt>
                      <c:pt idx="1497">
                        <c:v>44999.791766608796</c:v>
                      </c:pt>
                      <c:pt idx="1498">
                        <c:v>44999.802183333333</c:v>
                      </c:pt>
                      <c:pt idx="1499">
                        <c:v>44999.81260005787</c:v>
                      </c:pt>
                      <c:pt idx="1500">
                        <c:v>44999.823016782408</c:v>
                      </c:pt>
                      <c:pt idx="1501">
                        <c:v>44999.833433506945</c:v>
                      </c:pt>
                      <c:pt idx="1502">
                        <c:v>44999.843850231482</c:v>
                      </c:pt>
                      <c:pt idx="1503">
                        <c:v>44999.854266956019</c:v>
                      </c:pt>
                      <c:pt idx="1504">
                        <c:v>44999.864683680556</c:v>
                      </c:pt>
                      <c:pt idx="1505">
                        <c:v>44999.875100405094</c:v>
                      </c:pt>
                      <c:pt idx="1506">
                        <c:v>44999.885517129631</c:v>
                      </c:pt>
                      <c:pt idx="1507">
                        <c:v>44999.895933854168</c:v>
                      </c:pt>
                      <c:pt idx="1508">
                        <c:v>44999.906350578705</c:v>
                      </c:pt>
                      <c:pt idx="1509">
                        <c:v>44999.916767303243</c:v>
                      </c:pt>
                      <c:pt idx="1510">
                        <c:v>44999.92718402778</c:v>
                      </c:pt>
                      <c:pt idx="1511">
                        <c:v>44999.937600752317</c:v>
                      </c:pt>
                      <c:pt idx="1512">
                        <c:v>44999.948017476854</c:v>
                      </c:pt>
                      <c:pt idx="1513">
                        <c:v>44999.958434201391</c:v>
                      </c:pt>
                      <c:pt idx="1514">
                        <c:v>44999.968850925929</c:v>
                      </c:pt>
                      <c:pt idx="1515">
                        <c:v>44999.979267650466</c:v>
                      </c:pt>
                      <c:pt idx="1516">
                        <c:v>44999.989684375003</c:v>
                      </c:pt>
                      <c:pt idx="1517">
                        <c:v>45000.00010109954</c:v>
                      </c:pt>
                      <c:pt idx="1518">
                        <c:v>45000.010517824077</c:v>
                      </c:pt>
                      <c:pt idx="1519">
                        <c:v>45000.020934548615</c:v>
                      </c:pt>
                      <c:pt idx="1520">
                        <c:v>45000.031351273145</c:v>
                      </c:pt>
                      <c:pt idx="1521">
                        <c:v>45000.041767997682</c:v>
                      </c:pt>
                      <c:pt idx="1522">
                        <c:v>45000.052184722219</c:v>
                      </c:pt>
                      <c:pt idx="1523">
                        <c:v>45000.062601446756</c:v>
                      </c:pt>
                      <c:pt idx="1524">
                        <c:v>45000.073018171293</c:v>
                      </c:pt>
                      <c:pt idx="1525">
                        <c:v>45000.083434895831</c:v>
                      </c:pt>
                      <c:pt idx="1526">
                        <c:v>45000.093851620368</c:v>
                      </c:pt>
                      <c:pt idx="1527">
                        <c:v>45000.104268344905</c:v>
                      </c:pt>
                      <c:pt idx="1528">
                        <c:v>45000.114685069442</c:v>
                      </c:pt>
                      <c:pt idx="1529">
                        <c:v>45000.125101793979</c:v>
                      </c:pt>
                      <c:pt idx="1530">
                        <c:v>45000.135518518517</c:v>
                      </c:pt>
                      <c:pt idx="1531">
                        <c:v>45000.145935243054</c:v>
                      </c:pt>
                      <c:pt idx="1532">
                        <c:v>45000.156351967591</c:v>
                      </c:pt>
                      <c:pt idx="1533">
                        <c:v>45000.166768692128</c:v>
                      </c:pt>
                      <c:pt idx="1534">
                        <c:v>45000.177185416665</c:v>
                      </c:pt>
                      <c:pt idx="1535">
                        <c:v>45000.187602141203</c:v>
                      </c:pt>
                      <c:pt idx="1536">
                        <c:v>45000.19801886574</c:v>
                      </c:pt>
                      <c:pt idx="1537">
                        <c:v>45000.208435590277</c:v>
                      </c:pt>
                      <c:pt idx="1538">
                        <c:v>45000.218852314814</c:v>
                      </c:pt>
                      <c:pt idx="1539">
                        <c:v>45000.229269039351</c:v>
                      </c:pt>
                      <c:pt idx="1540">
                        <c:v>45000.239685763889</c:v>
                      </c:pt>
                      <c:pt idx="1541">
                        <c:v>45000.250102488426</c:v>
                      </c:pt>
                      <c:pt idx="1542">
                        <c:v>45000.260519212963</c:v>
                      </c:pt>
                      <c:pt idx="1543">
                        <c:v>45000.2709359375</c:v>
                      </c:pt>
                      <c:pt idx="1544">
                        <c:v>45000.281352662038</c:v>
                      </c:pt>
                      <c:pt idx="1545">
                        <c:v>45000.291769386575</c:v>
                      </c:pt>
                      <c:pt idx="1546">
                        <c:v>45000.302186111112</c:v>
                      </c:pt>
                      <c:pt idx="1547">
                        <c:v>45000.312602835649</c:v>
                      </c:pt>
                      <c:pt idx="1548">
                        <c:v>45000.323019560186</c:v>
                      </c:pt>
                      <c:pt idx="1549">
                        <c:v>45000.333436284724</c:v>
                      </c:pt>
                      <c:pt idx="1550">
                        <c:v>45000.343853009261</c:v>
                      </c:pt>
                      <c:pt idx="1551">
                        <c:v>45000.354269733798</c:v>
                      </c:pt>
                      <c:pt idx="1552">
                        <c:v>45000.364686458335</c:v>
                      </c:pt>
                      <c:pt idx="1553">
                        <c:v>45000.375103182872</c:v>
                      </c:pt>
                      <c:pt idx="1554">
                        <c:v>45000.38551990741</c:v>
                      </c:pt>
                      <c:pt idx="1555">
                        <c:v>45000.395936631947</c:v>
                      </c:pt>
                      <c:pt idx="1556">
                        <c:v>45000.406353356484</c:v>
                      </c:pt>
                      <c:pt idx="1557">
                        <c:v>45000.416770081021</c:v>
                      </c:pt>
                      <c:pt idx="1558">
                        <c:v>45000.427186805558</c:v>
                      </c:pt>
                      <c:pt idx="1559">
                        <c:v>45000.437603530096</c:v>
                      </c:pt>
                      <c:pt idx="1560">
                        <c:v>45000.448020254633</c:v>
                      </c:pt>
                      <c:pt idx="1561">
                        <c:v>45000.45843697917</c:v>
                      </c:pt>
                      <c:pt idx="1562">
                        <c:v>45000.468853703707</c:v>
                      </c:pt>
                      <c:pt idx="1563">
                        <c:v>45000.479270428237</c:v>
                      </c:pt>
                      <c:pt idx="1564">
                        <c:v>45000.489687152774</c:v>
                      </c:pt>
                      <c:pt idx="1565">
                        <c:v>45000.500103877312</c:v>
                      </c:pt>
                      <c:pt idx="1566">
                        <c:v>45000.510520601849</c:v>
                      </c:pt>
                      <c:pt idx="1567">
                        <c:v>45000.520937326386</c:v>
                      </c:pt>
                      <c:pt idx="1568">
                        <c:v>45000.531354050923</c:v>
                      </c:pt>
                      <c:pt idx="1569">
                        <c:v>45000.54177077546</c:v>
                      </c:pt>
                      <c:pt idx="1570">
                        <c:v>45000.552187499998</c:v>
                      </c:pt>
                      <c:pt idx="1571">
                        <c:v>45000.562604224535</c:v>
                      </c:pt>
                      <c:pt idx="1572">
                        <c:v>45000.573020949072</c:v>
                      </c:pt>
                      <c:pt idx="1573">
                        <c:v>45000.583437673609</c:v>
                      </c:pt>
                      <c:pt idx="1574">
                        <c:v>45000.593854398147</c:v>
                      </c:pt>
                      <c:pt idx="1575">
                        <c:v>45000.604271122684</c:v>
                      </c:pt>
                      <c:pt idx="1576">
                        <c:v>45000.614687847221</c:v>
                      </c:pt>
                      <c:pt idx="1577">
                        <c:v>45000.625104571758</c:v>
                      </c:pt>
                      <c:pt idx="1578">
                        <c:v>45000.635521296295</c:v>
                      </c:pt>
                      <c:pt idx="1579">
                        <c:v>45000.645938020833</c:v>
                      </c:pt>
                      <c:pt idx="1580">
                        <c:v>45000.65635474537</c:v>
                      </c:pt>
                      <c:pt idx="1581">
                        <c:v>45000.666771469907</c:v>
                      </c:pt>
                      <c:pt idx="1582">
                        <c:v>45000.677188194444</c:v>
                      </c:pt>
                      <c:pt idx="1583">
                        <c:v>45000.687604918981</c:v>
                      </c:pt>
                      <c:pt idx="1584">
                        <c:v>45000.698021643519</c:v>
                      </c:pt>
                      <c:pt idx="1585">
                        <c:v>45000.708438368056</c:v>
                      </c:pt>
                      <c:pt idx="1586">
                        <c:v>45000.718855092593</c:v>
                      </c:pt>
                      <c:pt idx="1587">
                        <c:v>45000.72927181713</c:v>
                      </c:pt>
                      <c:pt idx="1588">
                        <c:v>45000.739688541667</c:v>
                      </c:pt>
                      <c:pt idx="1589">
                        <c:v>45000.750105266205</c:v>
                      </c:pt>
                      <c:pt idx="1590">
                        <c:v>45000.760521990742</c:v>
                      </c:pt>
                      <c:pt idx="1591">
                        <c:v>45000.770938715279</c:v>
                      </c:pt>
                      <c:pt idx="1592">
                        <c:v>45000.781355439816</c:v>
                      </c:pt>
                      <c:pt idx="1593">
                        <c:v>45000.791772164353</c:v>
                      </c:pt>
                      <c:pt idx="1594">
                        <c:v>45000.802188888891</c:v>
                      </c:pt>
                      <c:pt idx="1595">
                        <c:v>45000.812605613428</c:v>
                      </c:pt>
                      <c:pt idx="1596">
                        <c:v>45000.823022337965</c:v>
                      </c:pt>
                      <c:pt idx="1597">
                        <c:v>45000.833439062502</c:v>
                      </c:pt>
                      <c:pt idx="1598">
                        <c:v>45000.84385578704</c:v>
                      </c:pt>
                      <c:pt idx="1599">
                        <c:v>45000.854272511577</c:v>
                      </c:pt>
                      <c:pt idx="1600">
                        <c:v>45000.864689236114</c:v>
                      </c:pt>
                      <c:pt idx="1601">
                        <c:v>45000.875105960651</c:v>
                      </c:pt>
                      <c:pt idx="1602">
                        <c:v>45000.885522685188</c:v>
                      </c:pt>
                      <c:pt idx="1603">
                        <c:v>45000.895939409726</c:v>
                      </c:pt>
                      <c:pt idx="1604">
                        <c:v>45000.906356134263</c:v>
                      </c:pt>
                      <c:pt idx="1605">
                        <c:v>45000.916772858793</c:v>
                      </c:pt>
                      <c:pt idx="1606">
                        <c:v>45000.92718958333</c:v>
                      </c:pt>
                      <c:pt idx="1607">
                        <c:v>45000.937606307867</c:v>
                      </c:pt>
                      <c:pt idx="1608">
                        <c:v>45000.948023032404</c:v>
                      </c:pt>
                      <c:pt idx="1609">
                        <c:v>45000.958439756942</c:v>
                      </c:pt>
                      <c:pt idx="1610">
                        <c:v>45000.968856481479</c:v>
                      </c:pt>
                      <c:pt idx="1611">
                        <c:v>45000.979273206016</c:v>
                      </c:pt>
                      <c:pt idx="1612">
                        <c:v>45000.989689930553</c:v>
                      </c:pt>
                      <c:pt idx="1613">
                        <c:v>45001.00010665509</c:v>
                      </c:pt>
                      <c:pt idx="1614">
                        <c:v>45001.010523379628</c:v>
                      </c:pt>
                      <c:pt idx="1615">
                        <c:v>45001.020940104165</c:v>
                      </c:pt>
                      <c:pt idx="1616">
                        <c:v>45001.031356828702</c:v>
                      </c:pt>
                      <c:pt idx="1617">
                        <c:v>45001.041773553239</c:v>
                      </c:pt>
                      <c:pt idx="1618">
                        <c:v>45001.052190277776</c:v>
                      </c:pt>
                      <c:pt idx="1619">
                        <c:v>45001.062607002314</c:v>
                      </c:pt>
                      <c:pt idx="1620">
                        <c:v>45001.073023726851</c:v>
                      </c:pt>
                      <c:pt idx="1621">
                        <c:v>45001.083440451388</c:v>
                      </c:pt>
                      <c:pt idx="1622">
                        <c:v>45001.093857175925</c:v>
                      </c:pt>
                      <c:pt idx="1623">
                        <c:v>45001.104273900462</c:v>
                      </c:pt>
                      <c:pt idx="1624">
                        <c:v>45001.114690625</c:v>
                      </c:pt>
                      <c:pt idx="1625">
                        <c:v>45001.125107349537</c:v>
                      </c:pt>
                      <c:pt idx="1626">
                        <c:v>45001.135524074074</c:v>
                      </c:pt>
                      <c:pt idx="1627">
                        <c:v>45001.145940798611</c:v>
                      </c:pt>
                      <c:pt idx="1628">
                        <c:v>45001.156357523148</c:v>
                      </c:pt>
                      <c:pt idx="1629">
                        <c:v>45001.166774247686</c:v>
                      </c:pt>
                      <c:pt idx="1630">
                        <c:v>45001.177190972223</c:v>
                      </c:pt>
                      <c:pt idx="1631">
                        <c:v>45001.18760769676</c:v>
                      </c:pt>
                      <c:pt idx="1632">
                        <c:v>45001.198024421297</c:v>
                      </c:pt>
                      <c:pt idx="1633">
                        <c:v>45001.208441145835</c:v>
                      </c:pt>
                      <c:pt idx="1634">
                        <c:v>45001.218857870372</c:v>
                      </c:pt>
                      <c:pt idx="1635">
                        <c:v>45001.229274594909</c:v>
                      </c:pt>
                      <c:pt idx="1636">
                        <c:v>45001.239691319446</c:v>
                      </c:pt>
                      <c:pt idx="1637">
                        <c:v>45001.250108043983</c:v>
                      </c:pt>
                      <c:pt idx="1638">
                        <c:v>45001.260524768521</c:v>
                      </c:pt>
                      <c:pt idx="1639">
                        <c:v>45001.270941493058</c:v>
                      </c:pt>
                      <c:pt idx="1640">
                        <c:v>45001.281358217595</c:v>
                      </c:pt>
                      <c:pt idx="1641">
                        <c:v>45001.291774942132</c:v>
                      </c:pt>
                      <c:pt idx="1642">
                        <c:v>45001.302191666669</c:v>
                      </c:pt>
                      <c:pt idx="1643">
                        <c:v>45001.312608391207</c:v>
                      </c:pt>
                      <c:pt idx="1644">
                        <c:v>45001.323025115744</c:v>
                      </c:pt>
                      <c:pt idx="1645">
                        <c:v>45001.333441840281</c:v>
                      </c:pt>
                      <c:pt idx="1646">
                        <c:v>45001.343858564818</c:v>
                      </c:pt>
                      <c:pt idx="1647">
                        <c:v>45001.354275289355</c:v>
                      </c:pt>
                      <c:pt idx="1648">
                        <c:v>45001.364692013885</c:v>
                      </c:pt>
                      <c:pt idx="1649">
                        <c:v>45001.375108738423</c:v>
                      </c:pt>
                      <c:pt idx="1650">
                        <c:v>45001.38552546296</c:v>
                      </c:pt>
                      <c:pt idx="1651">
                        <c:v>45001.395942187497</c:v>
                      </c:pt>
                      <c:pt idx="1652">
                        <c:v>45001.406358912034</c:v>
                      </c:pt>
                      <c:pt idx="1653">
                        <c:v>45001.416775636571</c:v>
                      </c:pt>
                      <c:pt idx="1654">
                        <c:v>45001.427192361109</c:v>
                      </c:pt>
                      <c:pt idx="1655">
                        <c:v>45001.437609085646</c:v>
                      </c:pt>
                      <c:pt idx="1656">
                        <c:v>45001.448025810183</c:v>
                      </c:pt>
                      <c:pt idx="1657">
                        <c:v>45001.45844253472</c:v>
                      </c:pt>
                      <c:pt idx="1658">
                        <c:v>45001.468859259257</c:v>
                      </c:pt>
                      <c:pt idx="1659">
                        <c:v>45001.479275983795</c:v>
                      </c:pt>
                      <c:pt idx="1660">
                        <c:v>45001.489692708332</c:v>
                      </c:pt>
                      <c:pt idx="1661">
                        <c:v>45001.500109432869</c:v>
                      </c:pt>
                      <c:pt idx="1662">
                        <c:v>45001.510526157406</c:v>
                      </c:pt>
                      <c:pt idx="1663">
                        <c:v>45001.520942881943</c:v>
                      </c:pt>
                      <c:pt idx="1664">
                        <c:v>45001.531359606481</c:v>
                      </c:pt>
                      <c:pt idx="1665">
                        <c:v>45001.541776331018</c:v>
                      </c:pt>
                      <c:pt idx="1666">
                        <c:v>45001.552193055555</c:v>
                      </c:pt>
                      <c:pt idx="1667">
                        <c:v>45001.562609780092</c:v>
                      </c:pt>
                      <c:pt idx="1668">
                        <c:v>45001.57302650463</c:v>
                      </c:pt>
                      <c:pt idx="1669">
                        <c:v>45001.583443229167</c:v>
                      </c:pt>
                      <c:pt idx="1670">
                        <c:v>45001.593859953704</c:v>
                      </c:pt>
                      <c:pt idx="1671">
                        <c:v>45001.604276678241</c:v>
                      </c:pt>
                      <c:pt idx="1672">
                        <c:v>45001.614693402778</c:v>
                      </c:pt>
                      <c:pt idx="1673">
                        <c:v>45001.625110127316</c:v>
                      </c:pt>
                      <c:pt idx="1674">
                        <c:v>45001.635526851853</c:v>
                      </c:pt>
                      <c:pt idx="1675">
                        <c:v>45001.64594357639</c:v>
                      </c:pt>
                      <c:pt idx="1676">
                        <c:v>45001.656360300927</c:v>
                      </c:pt>
                      <c:pt idx="1677">
                        <c:v>45001.666777025464</c:v>
                      </c:pt>
                      <c:pt idx="1678">
                        <c:v>45001.677193750002</c:v>
                      </c:pt>
                      <c:pt idx="1679">
                        <c:v>45001.687610474539</c:v>
                      </c:pt>
                      <c:pt idx="1680">
                        <c:v>45001.698027199076</c:v>
                      </c:pt>
                      <c:pt idx="1681">
                        <c:v>45001.708443923613</c:v>
                      </c:pt>
                      <c:pt idx="1682">
                        <c:v>45001.71886064815</c:v>
                      </c:pt>
                      <c:pt idx="1683">
                        <c:v>45001.729277372688</c:v>
                      </c:pt>
                      <c:pt idx="1684">
                        <c:v>45001.739694097225</c:v>
                      </c:pt>
                      <c:pt idx="1685">
                        <c:v>45001.750110821762</c:v>
                      </c:pt>
                      <c:pt idx="1686">
                        <c:v>45001.760527546299</c:v>
                      </c:pt>
                      <c:pt idx="1687">
                        <c:v>45001.770944270836</c:v>
                      </c:pt>
                      <c:pt idx="1688">
                        <c:v>45001.781360995374</c:v>
                      </c:pt>
                      <c:pt idx="1689">
                        <c:v>45001.791777719911</c:v>
                      </c:pt>
                      <c:pt idx="1690">
                        <c:v>45001.802194444441</c:v>
                      </c:pt>
                      <c:pt idx="1691">
                        <c:v>45001.812611168978</c:v>
                      </c:pt>
                      <c:pt idx="1692">
                        <c:v>45001.823027893515</c:v>
                      </c:pt>
                      <c:pt idx="1693">
                        <c:v>45001.833444618052</c:v>
                      </c:pt>
                      <c:pt idx="1694">
                        <c:v>45001.84386134259</c:v>
                      </c:pt>
                      <c:pt idx="1695">
                        <c:v>45001.854278067127</c:v>
                      </c:pt>
                      <c:pt idx="1696">
                        <c:v>45001.864694791664</c:v>
                      </c:pt>
                      <c:pt idx="1697">
                        <c:v>45001.875111516201</c:v>
                      </c:pt>
                      <c:pt idx="1698">
                        <c:v>45001.885528240738</c:v>
                      </c:pt>
                      <c:pt idx="1699">
                        <c:v>45001.895944965276</c:v>
                      </c:pt>
                      <c:pt idx="1700">
                        <c:v>45001.906361689813</c:v>
                      </c:pt>
                      <c:pt idx="1701">
                        <c:v>45001.91677841435</c:v>
                      </c:pt>
                      <c:pt idx="1702">
                        <c:v>45001.927195138887</c:v>
                      </c:pt>
                      <c:pt idx="1703">
                        <c:v>45001.937611863425</c:v>
                      </c:pt>
                      <c:pt idx="1704">
                        <c:v>45001.948028587962</c:v>
                      </c:pt>
                      <c:pt idx="1705">
                        <c:v>45001.958445312499</c:v>
                      </c:pt>
                      <c:pt idx="1706">
                        <c:v>45001.968862037036</c:v>
                      </c:pt>
                      <c:pt idx="1707">
                        <c:v>45001.979278761573</c:v>
                      </c:pt>
                      <c:pt idx="1708">
                        <c:v>45001.989695486111</c:v>
                      </c:pt>
                      <c:pt idx="1709">
                        <c:v>45002.000112210648</c:v>
                      </c:pt>
                      <c:pt idx="1710">
                        <c:v>45002.010528935185</c:v>
                      </c:pt>
                      <c:pt idx="1711">
                        <c:v>45002.020945659722</c:v>
                      </c:pt>
                      <c:pt idx="1712">
                        <c:v>45002.031362384259</c:v>
                      </c:pt>
                      <c:pt idx="1713">
                        <c:v>45002.041779108797</c:v>
                      </c:pt>
                      <c:pt idx="1714">
                        <c:v>45002.052195833334</c:v>
                      </c:pt>
                      <c:pt idx="1715">
                        <c:v>45002.062612557871</c:v>
                      </c:pt>
                      <c:pt idx="1716">
                        <c:v>45002.073029282408</c:v>
                      </c:pt>
                      <c:pt idx="1717">
                        <c:v>45002.083446006945</c:v>
                      </c:pt>
                      <c:pt idx="1718">
                        <c:v>45002.093862731483</c:v>
                      </c:pt>
                      <c:pt idx="1719">
                        <c:v>45002.10427945602</c:v>
                      </c:pt>
                      <c:pt idx="1720">
                        <c:v>45002.114696180557</c:v>
                      </c:pt>
                      <c:pt idx="1721">
                        <c:v>45002.125112905094</c:v>
                      </c:pt>
                      <c:pt idx="1722">
                        <c:v>45002.135529629631</c:v>
                      </c:pt>
                      <c:pt idx="1723">
                        <c:v>45002.145946354169</c:v>
                      </c:pt>
                      <c:pt idx="1724">
                        <c:v>45002.156363078706</c:v>
                      </c:pt>
                      <c:pt idx="1725">
                        <c:v>45002.166779803243</c:v>
                      </c:pt>
                      <c:pt idx="1726">
                        <c:v>45002.17719652778</c:v>
                      </c:pt>
                      <c:pt idx="1727">
                        <c:v>45002.187613252318</c:v>
                      </c:pt>
                      <c:pt idx="1728">
                        <c:v>45002.198029976855</c:v>
                      </c:pt>
                      <c:pt idx="1729">
                        <c:v>45002.208446701392</c:v>
                      </c:pt>
                      <c:pt idx="1730">
                        <c:v>45002.218863425929</c:v>
                      </c:pt>
                      <c:pt idx="1731">
                        <c:v>45002.229280150466</c:v>
                      </c:pt>
                      <c:pt idx="1732">
                        <c:v>45002.239696875004</c:v>
                      </c:pt>
                      <c:pt idx="1733">
                        <c:v>45002.250113599534</c:v>
                      </c:pt>
                      <c:pt idx="1734">
                        <c:v>45002.260530324071</c:v>
                      </c:pt>
                      <c:pt idx="1735">
                        <c:v>45002.270947048608</c:v>
                      </c:pt>
                      <c:pt idx="1736">
                        <c:v>45002.281363773145</c:v>
                      </c:pt>
                      <c:pt idx="1737">
                        <c:v>45002.291780497682</c:v>
                      </c:pt>
                      <c:pt idx="1738">
                        <c:v>45002.30219722222</c:v>
                      </c:pt>
                      <c:pt idx="1739">
                        <c:v>45002.312613946757</c:v>
                      </c:pt>
                      <c:pt idx="1740">
                        <c:v>45002.323030671294</c:v>
                      </c:pt>
                      <c:pt idx="1741">
                        <c:v>45002.333447395831</c:v>
                      </c:pt>
                      <c:pt idx="1742">
                        <c:v>45002.343864120368</c:v>
                      </c:pt>
                      <c:pt idx="1743">
                        <c:v>45002.354280844906</c:v>
                      </c:pt>
                      <c:pt idx="1744">
                        <c:v>45002.364697569443</c:v>
                      </c:pt>
                      <c:pt idx="1745">
                        <c:v>45002.37511429398</c:v>
                      </c:pt>
                      <c:pt idx="1746">
                        <c:v>45002.385531018517</c:v>
                      </c:pt>
                      <c:pt idx="1747">
                        <c:v>45002.395947743054</c:v>
                      </c:pt>
                      <c:pt idx="1748">
                        <c:v>45002.406364467592</c:v>
                      </c:pt>
                      <c:pt idx="1749">
                        <c:v>45002.416781192129</c:v>
                      </c:pt>
                      <c:pt idx="1750">
                        <c:v>45002.427197916666</c:v>
                      </c:pt>
                      <c:pt idx="1751">
                        <c:v>45002.437614641203</c:v>
                      </c:pt>
                      <c:pt idx="1752">
                        <c:v>45002.44803136574</c:v>
                      </c:pt>
                      <c:pt idx="1753">
                        <c:v>45002.458448090278</c:v>
                      </c:pt>
                      <c:pt idx="1754">
                        <c:v>45002.468864814815</c:v>
                      </c:pt>
                      <c:pt idx="1755">
                        <c:v>45002.479281539352</c:v>
                      </c:pt>
                      <c:pt idx="1756">
                        <c:v>45002.489698263889</c:v>
                      </c:pt>
                      <c:pt idx="1757">
                        <c:v>45002.500114988427</c:v>
                      </c:pt>
                      <c:pt idx="1758">
                        <c:v>45002.510531712964</c:v>
                      </c:pt>
                      <c:pt idx="1759">
                        <c:v>45002.520948437501</c:v>
                      </c:pt>
                      <c:pt idx="1760">
                        <c:v>45002.531365162038</c:v>
                      </c:pt>
                      <c:pt idx="1761">
                        <c:v>45002.541781886575</c:v>
                      </c:pt>
                      <c:pt idx="1762">
                        <c:v>45002.552198611113</c:v>
                      </c:pt>
                      <c:pt idx="1763">
                        <c:v>45002.56261533565</c:v>
                      </c:pt>
                      <c:pt idx="1764">
                        <c:v>45002.573032060187</c:v>
                      </c:pt>
                      <c:pt idx="1765">
                        <c:v>45002.583448784724</c:v>
                      </c:pt>
                      <c:pt idx="1766">
                        <c:v>45002.593865509261</c:v>
                      </c:pt>
                      <c:pt idx="1767">
                        <c:v>45002.604282233799</c:v>
                      </c:pt>
                      <c:pt idx="1768">
                        <c:v>45002.614698958336</c:v>
                      </c:pt>
                      <c:pt idx="1769">
                        <c:v>45002.625115682873</c:v>
                      </c:pt>
                      <c:pt idx="1770">
                        <c:v>45002.63553240741</c:v>
                      </c:pt>
                      <c:pt idx="1771">
                        <c:v>45002.645949131947</c:v>
                      </c:pt>
                      <c:pt idx="1772">
                        <c:v>45002.656365856485</c:v>
                      </c:pt>
                      <c:pt idx="1773">
                        <c:v>45002.666782581022</c:v>
                      </c:pt>
                      <c:pt idx="1774">
                        <c:v>45002.677199305559</c:v>
                      </c:pt>
                      <c:pt idx="1775">
                        <c:v>45002.687616030089</c:v>
                      </c:pt>
                      <c:pt idx="1776">
                        <c:v>45002.698032754626</c:v>
                      </c:pt>
                      <c:pt idx="1777">
                        <c:v>45002.708449479163</c:v>
                      </c:pt>
                      <c:pt idx="1778">
                        <c:v>45002.718866203701</c:v>
                      </c:pt>
                      <c:pt idx="1779">
                        <c:v>45002.729282928238</c:v>
                      </c:pt>
                      <c:pt idx="1780">
                        <c:v>45002.739699652775</c:v>
                      </c:pt>
                      <c:pt idx="1781">
                        <c:v>45002.750116377312</c:v>
                      </c:pt>
                      <c:pt idx="1782">
                        <c:v>45002.760533101849</c:v>
                      </c:pt>
                      <c:pt idx="1783">
                        <c:v>45002.770949826387</c:v>
                      </c:pt>
                      <c:pt idx="1784">
                        <c:v>45002.781366550924</c:v>
                      </c:pt>
                      <c:pt idx="1785">
                        <c:v>45002.791783275461</c:v>
                      </c:pt>
                      <c:pt idx="1786">
                        <c:v>45002.802199999998</c:v>
                      </c:pt>
                      <c:pt idx="1787">
                        <c:v>45002.812616724535</c:v>
                      </c:pt>
                      <c:pt idx="1788">
                        <c:v>45002.823033449073</c:v>
                      </c:pt>
                      <c:pt idx="1789">
                        <c:v>45002.83345017361</c:v>
                      </c:pt>
                      <c:pt idx="1790">
                        <c:v>45002.843866898147</c:v>
                      </c:pt>
                      <c:pt idx="1791">
                        <c:v>45002.854283622684</c:v>
                      </c:pt>
                      <c:pt idx="1792">
                        <c:v>45002.864700347222</c:v>
                      </c:pt>
                      <c:pt idx="1793">
                        <c:v>45002.875117071759</c:v>
                      </c:pt>
                      <c:pt idx="1794">
                        <c:v>45002.885533796296</c:v>
                      </c:pt>
                      <c:pt idx="1795">
                        <c:v>45002.895950520833</c:v>
                      </c:pt>
                      <c:pt idx="1796">
                        <c:v>45002.90636724537</c:v>
                      </c:pt>
                      <c:pt idx="1797">
                        <c:v>45002.916783969908</c:v>
                      </c:pt>
                      <c:pt idx="1798">
                        <c:v>45002.927200694445</c:v>
                      </c:pt>
                      <c:pt idx="1799">
                        <c:v>45002.937617418982</c:v>
                      </c:pt>
                      <c:pt idx="1800">
                        <c:v>45002.948034143519</c:v>
                      </c:pt>
                      <c:pt idx="1801">
                        <c:v>45002.958450868056</c:v>
                      </c:pt>
                      <c:pt idx="1802">
                        <c:v>45002.968867592594</c:v>
                      </c:pt>
                      <c:pt idx="1803">
                        <c:v>45002.979284317131</c:v>
                      </c:pt>
                      <c:pt idx="1804">
                        <c:v>45002.989701041668</c:v>
                      </c:pt>
                      <c:pt idx="1805">
                        <c:v>45003.000117766205</c:v>
                      </c:pt>
                      <c:pt idx="1806">
                        <c:v>45003.010534490742</c:v>
                      </c:pt>
                      <c:pt idx="1807">
                        <c:v>45003.02095121528</c:v>
                      </c:pt>
                      <c:pt idx="1808">
                        <c:v>45003.031367939817</c:v>
                      </c:pt>
                      <c:pt idx="1809">
                        <c:v>45003.041784664354</c:v>
                      </c:pt>
                      <c:pt idx="1810">
                        <c:v>45003.052201388891</c:v>
                      </c:pt>
                      <c:pt idx="1811">
                        <c:v>45003.062618113428</c:v>
                      </c:pt>
                      <c:pt idx="1812">
                        <c:v>45003.073034837966</c:v>
                      </c:pt>
                      <c:pt idx="1813">
                        <c:v>45003.083451562503</c:v>
                      </c:pt>
                      <c:pt idx="1814">
                        <c:v>45003.09386828704</c:v>
                      </c:pt>
                      <c:pt idx="1815">
                        <c:v>45003.104285011577</c:v>
                      </c:pt>
                      <c:pt idx="1816">
                        <c:v>45003.114701736115</c:v>
                      </c:pt>
                      <c:pt idx="1817">
                        <c:v>45003.125118460652</c:v>
                      </c:pt>
                      <c:pt idx="1818">
                        <c:v>45003.135535185182</c:v>
                      </c:pt>
                      <c:pt idx="1819">
                        <c:v>45003.145951909719</c:v>
                      </c:pt>
                      <c:pt idx="1820">
                        <c:v>45003.156368634256</c:v>
                      </c:pt>
                      <c:pt idx="1821">
                        <c:v>45003.166785358793</c:v>
                      </c:pt>
                      <c:pt idx="1822">
                        <c:v>45003.17720208333</c:v>
                      </c:pt>
                      <c:pt idx="1823">
                        <c:v>45003.187618807868</c:v>
                      </c:pt>
                      <c:pt idx="1824">
                        <c:v>45003.198035532405</c:v>
                      </c:pt>
                      <c:pt idx="1825">
                        <c:v>45003.208452256942</c:v>
                      </c:pt>
                      <c:pt idx="1826">
                        <c:v>45003.218868981479</c:v>
                      </c:pt>
                      <c:pt idx="1827">
                        <c:v>45003.229285706017</c:v>
                      </c:pt>
                      <c:pt idx="1828">
                        <c:v>45003.239702430554</c:v>
                      </c:pt>
                      <c:pt idx="1829">
                        <c:v>45003.250119155091</c:v>
                      </c:pt>
                      <c:pt idx="1830">
                        <c:v>45003.260535879628</c:v>
                      </c:pt>
                      <c:pt idx="1831">
                        <c:v>45003.270952604165</c:v>
                      </c:pt>
                      <c:pt idx="1832">
                        <c:v>45003.281369328703</c:v>
                      </c:pt>
                      <c:pt idx="1833">
                        <c:v>45003.29178605324</c:v>
                      </c:pt>
                      <c:pt idx="1834">
                        <c:v>45003.302202777777</c:v>
                      </c:pt>
                      <c:pt idx="1835">
                        <c:v>45003.312619502314</c:v>
                      </c:pt>
                      <c:pt idx="1836">
                        <c:v>45003.323036226851</c:v>
                      </c:pt>
                      <c:pt idx="1837">
                        <c:v>45003.333452951389</c:v>
                      </c:pt>
                      <c:pt idx="1838">
                        <c:v>45003.343869675926</c:v>
                      </c:pt>
                      <c:pt idx="1839">
                        <c:v>45003.354286400463</c:v>
                      </c:pt>
                      <c:pt idx="1840">
                        <c:v>45003.364703125</c:v>
                      </c:pt>
                      <c:pt idx="1841">
                        <c:v>45003.375119849537</c:v>
                      </c:pt>
                      <c:pt idx="1842">
                        <c:v>45003.385536574075</c:v>
                      </c:pt>
                      <c:pt idx="1843">
                        <c:v>45003.395953298612</c:v>
                      </c:pt>
                      <c:pt idx="1844">
                        <c:v>45003.406370023149</c:v>
                      </c:pt>
                      <c:pt idx="1845">
                        <c:v>45003.416786747686</c:v>
                      </c:pt>
                      <c:pt idx="1846">
                        <c:v>45003.427203472223</c:v>
                      </c:pt>
                      <c:pt idx="1847">
                        <c:v>45003.437620196761</c:v>
                      </c:pt>
                      <c:pt idx="1848">
                        <c:v>45003.448036921298</c:v>
                      </c:pt>
                      <c:pt idx="1849">
                        <c:v>45003.458453645835</c:v>
                      </c:pt>
                      <c:pt idx="1850">
                        <c:v>45003.468870370372</c:v>
                      </c:pt>
                      <c:pt idx="1851">
                        <c:v>45003.47928709491</c:v>
                      </c:pt>
                      <c:pt idx="1852">
                        <c:v>45003.489703819447</c:v>
                      </c:pt>
                      <c:pt idx="1853">
                        <c:v>45003.500120543984</c:v>
                      </c:pt>
                      <c:pt idx="1854">
                        <c:v>45003.510537268521</c:v>
                      </c:pt>
                      <c:pt idx="1855">
                        <c:v>45003.520953993058</c:v>
                      </c:pt>
                      <c:pt idx="1856">
                        <c:v>45003.531370717596</c:v>
                      </c:pt>
                      <c:pt idx="1857">
                        <c:v>45003.541787442133</c:v>
                      </c:pt>
                      <c:pt idx="1858">
                        <c:v>45003.55220416667</c:v>
                      </c:pt>
                      <c:pt idx="1859">
                        <c:v>45003.562620891207</c:v>
                      </c:pt>
                      <c:pt idx="1860">
                        <c:v>45003.573037615737</c:v>
                      </c:pt>
                      <c:pt idx="1861">
                        <c:v>45003.583454340274</c:v>
                      </c:pt>
                      <c:pt idx="1862">
                        <c:v>45003.593871064812</c:v>
                      </c:pt>
                      <c:pt idx="1863">
                        <c:v>45003.604287789349</c:v>
                      </c:pt>
                      <c:pt idx="1864">
                        <c:v>45003.614704513886</c:v>
                      </c:pt>
                      <c:pt idx="1865">
                        <c:v>45003.625121238423</c:v>
                      </c:pt>
                      <c:pt idx="1866">
                        <c:v>45003.63553796296</c:v>
                      </c:pt>
                      <c:pt idx="1867">
                        <c:v>45003.645954687498</c:v>
                      </c:pt>
                      <c:pt idx="1868">
                        <c:v>45003.656371412035</c:v>
                      </c:pt>
                      <c:pt idx="1869">
                        <c:v>45003.666788136572</c:v>
                      </c:pt>
                      <c:pt idx="1870">
                        <c:v>45003.677204861109</c:v>
                      </c:pt>
                      <c:pt idx="1871">
                        <c:v>45003.687621585646</c:v>
                      </c:pt>
                      <c:pt idx="1872">
                        <c:v>45003.698038310184</c:v>
                      </c:pt>
                      <c:pt idx="1873">
                        <c:v>45003.708455034721</c:v>
                      </c:pt>
                      <c:pt idx="1874">
                        <c:v>45003.718871759258</c:v>
                      </c:pt>
                      <c:pt idx="1875">
                        <c:v>45003.729288483795</c:v>
                      </c:pt>
                      <c:pt idx="1876">
                        <c:v>45003.739705208332</c:v>
                      </c:pt>
                      <c:pt idx="1877">
                        <c:v>45003.75012193287</c:v>
                      </c:pt>
                      <c:pt idx="1878">
                        <c:v>45003.760538657407</c:v>
                      </c:pt>
                      <c:pt idx="1879">
                        <c:v>45003.770955381944</c:v>
                      </c:pt>
                      <c:pt idx="1880">
                        <c:v>45003.781372106481</c:v>
                      </c:pt>
                      <c:pt idx="1881">
                        <c:v>45003.791788831018</c:v>
                      </c:pt>
                      <c:pt idx="1882">
                        <c:v>45003.802205555556</c:v>
                      </c:pt>
                      <c:pt idx="1883">
                        <c:v>45003.812622280093</c:v>
                      </c:pt>
                      <c:pt idx="1884">
                        <c:v>45003.82303900463</c:v>
                      </c:pt>
                      <c:pt idx="1885">
                        <c:v>45003.833455729167</c:v>
                      </c:pt>
                      <c:pt idx="1886">
                        <c:v>45003.843872453705</c:v>
                      </c:pt>
                      <c:pt idx="1887">
                        <c:v>45003.854289178242</c:v>
                      </c:pt>
                      <c:pt idx="1888">
                        <c:v>45003.864705902779</c:v>
                      </c:pt>
                      <c:pt idx="1889">
                        <c:v>45003.875122627316</c:v>
                      </c:pt>
                      <c:pt idx="1890">
                        <c:v>45003.885539351853</c:v>
                      </c:pt>
                      <c:pt idx="1891">
                        <c:v>45003.895956076391</c:v>
                      </c:pt>
                      <c:pt idx="1892">
                        <c:v>45003.906372800928</c:v>
                      </c:pt>
                      <c:pt idx="1893">
                        <c:v>45003.916789525465</c:v>
                      </c:pt>
                      <c:pt idx="1894">
                        <c:v>45003.927206250002</c:v>
                      </c:pt>
                      <c:pt idx="1895">
                        <c:v>45003.937622974539</c:v>
                      </c:pt>
                      <c:pt idx="1896">
                        <c:v>45003.948039699077</c:v>
                      </c:pt>
                      <c:pt idx="1897">
                        <c:v>45003.958456423614</c:v>
                      </c:pt>
                      <c:pt idx="1898">
                        <c:v>45003.968873148151</c:v>
                      </c:pt>
                      <c:pt idx="1899">
                        <c:v>45003.979289872688</c:v>
                      </c:pt>
                      <c:pt idx="1900">
                        <c:v>45003.989706597225</c:v>
                      </c:pt>
                      <c:pt idx="1901">
                        <c:v>45004.000123321763</c:v>
                      </c:pt>
                      <c:pt idx="1902">
                        <c:v>45004.0105400463</c:v>
                      </c:pt>
                      <c:pt idx="1903">
                        <c:v>45004.02095677083</c:v>
                      </c:pt>
                      <c:pt idx="1904">
                        <c:v>45004.031373495367</c:v>
                      </c:pt>
                      <c:pt idx="1905">
                        <c:v>45004.041790219904</c:v>
                      </c:pt>
                      <c:pt idx="1906">
                        <c:v>45004.052206944441</c:v>
                      </c:pt>
                      <c:pt idx="1907">
                        <c:v>45004.062623668979</c:v>
                      </c:pt>
                      <c:pt idx="1908">
                        <c:v>45004.073040393516</c:v>
                      </c:pt>
                      <c:pt idx="1909">
                        <c:v>45004.083457118053</c:v>
                      </c:pt>
                      <c:pt idx="1910">
                        <c:v>45004.09387384259</c:v>
                      </c:pt>
                      <c:pt idx="1911">
                        <c:v>45004.104290567127</c:v>
                      </c:pt>
                      <c:pt idx="1912">
                        <c:v>45004.114707291665</c:v>
                      </c:pt>
                      <c:pt idx="1913">
                        <c:v>45004.125124016202</c:v>
                      </c:pt>
                      <c:pt idx="1914">
                        <c:v>45004.135540740739</c:v>
                      </c:pt>
                      <c:pt idx="1915">
                        <c:v>45004.145957465276</c:v>
                      </c:pt>
                      <c:pt idx="1916">
                        <c:v>45004.156374189814</c:v>
                      </c:pt>
                      <c:pt idx="1917">
                        <c:v>45004.166790914351</c:v>
                      </c:pt>
                      <c:pt idx="1918">
                        <c:v>45004.177207638888</c:v>
                      </c:pt>
                      <c:pt idx="1919">
                        <c:v>45004.187624363425</c:v>
                      </c:pt>
                      <c:pt idx="1920">
                        <c:v>45004.198041087962</c:v>
                      </c:pt>
                      <c:pt idx="1921">
                        <c:v>45004.2084578125</c:v>
                      </c:pt>
                      <c:pt idx="1922">
                        <c:v>45004.218874537037</c:v>
                      </c:pt>
                      <c:pt idx="1923">
                        <c:v>45004.229291261574</c:v>
                      </c:pt>
                      <c:pt idx="1924">
                        <c:v>45004.239707986111</c:v>
                      </c:pt>
                      <c:pt idx="1925">
                        <c:v>45004.250124710648</c:v>
                      </c:pt>
                      <c:pt idx="1926">
                        <c:v>45004.260541435186</c:v>
                      </c:pt>
                      <c:pt idx="1927">
                        <c:v>45004.270958159723</c:v>
                      </c:pt>
                      <c:pt idx="1928">
                        <c:v>45004.28137488426</c:v>
                      </c:pt>
                      <c:pt idx="1929">
                        <c:v>45004.291791608797</c:v>
                      </c:pt>
                      <c:pt idx="1930">
                        <c:v>45004.302208333334</c:v>
                      </c:pt>
                      <c:pt idx="1931">
                        <c:v>45004.312625057872</c:v>
                      </c:pt>
                      <c:pt idx="1932">
                        <c:v>45004.323041782409</c:v>
                      </c:pt>
                      <c:pt idx="1933">
                        <c:v>45004.333458506946</c:v>
                      </c:pt>
                      <c:pt idx="1934">
                        <c:v>45004.343875231483</c:v>
                      </c:pt>
                      <c:pt idx="1935">
                        <c:v>45004.35429195602</c:v>
                      </c:pt>
                      <c:pt idx="1936">
                        <c:v>45004.364708680558</c:v>
                      </c:pt>
                      <c:pt idx="1937">
                        <c:v>45004.375125405095</c:v>
                      </c:pt>
                      <c:pt idx="1938">
                        <c:v>45004.385542129632</c:v>
                      </c:pt>
                      <c:pt idx="1939">
                        <c:v>45004.395958854169</c:v>
                      </c:pt>
                      <c:pt idx="1940">
                        <c:v>45004.406375578707</c:v>
                      </c:pt>
                      <c:pt idx="1941">
                        <c:v>45004.416792303244</c:v>
                      </c:pt>
                      <c:pt idx="1942">
                        <c:v>45004.427209027781</c:v>
                      </c:pt>
                      <c:pt idx="1943">
                        <c:v>45004.437625752318</c:v>
                      </c:pt>
                      <c:pt idx="1944">
                        <c:v>45004.448042476855</c:v>
                      </c:pt>
                      <c:pt idx="1945">
                        <c:v>45004.458459201385</c:v>
                      </c:pt>
                      <c:pt idx="1946">
                        <c:v>45004.468875925922</c:v>
                      </c:pt>
                      <c:pt idx="1947">
                        <c:v>45004.47929265046</c:v>
                      </c:pt>
                      <c:pt idx="1948">
                        <c:v>45004.489709374997</c:v>
                      </c:pt>
                      <c:pt idx="1949">
                        <c:v>45004.500126099534</c:v>
                      </c:pt>
                      <c:pt idx="1950">
                        <c:v>45004.510542824071</c:v>
                      </c:pt>
                      <c:pt idx="1951">
                        <c:v>45004.520959548609</c:v>
                      </c:pt>
                      <c:pt idx="1952">
                        <c:v>45004.531376273146</c:v>
                      </c:pt>
                      <c:pt idx="1953">
                        <c:v>45004.541792997683</c:v>
                      </c:pt>
                      <c:pt idx="1954">
                        <c:v>45004.55220972222</c:v>
                      </c:pt>
                      <c:pt idx="1955">
                        <c:v>45004.562626446757</c:v>
                      </c:pt>
                      <c:pt idx="1956">
                        <c:v>45004.573043171295</c:v>
                      </c:pt>
                      <c:pt idx="1957">
                        <c:v>45004.583459895832</c:v>
                      </c:pt>
                      <c:pt idx="1958">
                        <c:v>45004.593876620369</c:v>
                      </c:pt>
                      <c:pt idx="1959">
                        <c:v>45004.604293344906</c:v>
                      </c:pt>
                      <c:pt idx="1960">
                        <c:v>45004.614710069443</c:v>
                      </c:pt>
                      <c:pt idx="1961">
                        <c:v>45004.625126793981</c:v>
                      </c:pt>
                      <c:pt idx="1962">
                        <c:v>45004.635543518518</c:v>
                      </c:pt>
                      <c:pt idx="1963">
                        <c:v>45004.645960243055</c:v>
                      </c:pt>
                      <c:pt idx="1964">
                        <c:v>45004.656376967592</c:v>
                      </c:pt>
                      <c:pt idx="1965">
                        <c:v>45004.666793692129</c:v>
                      </c:pt>
                      <c:pt idx="1966">
                        <c:v>45004.677210416667</c:v>
                      </c:pt>
                      <c:pt idx="1967">
                        <c:v>45004.687627141204</c:v>
                      </c:pt>
                      <c:pt idx="1968">
                        <c:v>45004.698043865741</c:v>
                      </c:pt>
                      <c:pt idx="1969">
                        <c:v>45004.708460590278</c:v>
                      </c:pt>
                      <c:pt idx="1970">
                        <c:v>45004.718877314815</c:v>
                      </c:pt>
                      <c:pt idx="1971">
                        <c:v>45004.729294039353</c:v>
                      </c:pt>
                      <c:pt idx="1972">
                        <c:v>45004.73971076389</c:v>
                      </c:pt>
                      <c:pt idx="1973">
                        <c:v>45004.750127488427</c:v>
                      </c:pt>
                      <c:pt idx="1974">
                        <c:v>45004.760544212964</c:v>
                      </c:pt>
                      <c:pt idx="1975">
                        <c:v>45004.770960937502</c:v>
                      </c:pt>
                      <c:pt idx="1976">
                        <c:v>45004.781377662039</c:v>
                      </c:pt>
                      <c:pt idx="1977">
                        <c:v>45004.791794386576</c:v>
                      </c:pt>
                      <c:pt idx="1978">
                        <c:v>45004.802211111113</c:v>
                      </c:pt>
                      <c:pt idx="1979">
                        <c:v>45004.81262783565</c:v>
                      </c:pt>
                      <c:pt idx="1980">
                        <c:v>45004.823044560188</c:v>
                      </c:pt>
                      <c:pt idx="1981">
                        <c:v>45004.833461284725</c:v>
                      </c:pt>
                      <c:pt idx="1982">
                        <c:v>45004.843878009262</c:v>
                      </c:pt>
                      <c:pt idx="1983">
                        <c:v>45004.854294733799</c:v>
                      </c:pt>
                      <c:pt idx="1984">
                        <c:v>45004.864711458336</c:v>
                      </c:pt>
                      <c:pt idx="1985">
                        <c:v>45004.875128182874</c:v>
                      </c:pt>
                      <c:pt idx="1986">
                        <c:v>45004.885544907411</c:v>
                      </c:pt>
                      <c:pt idx="1987">
                        <c:v>45004.895961631948</c:v>
                      </c:pt>
                      <c:pt idx="1988">
                        <c:v>45004.906378356478</c:v>
                      </c:pt>
                      <c:pt idx="1989">
                        <c:v>45004.916795081015</c:v>
                      </c:pt>
                      <c:pt idx="1990">
                        <c:v>45004.927211805552</c:v>
                      </c:pt>
                      <c:pt idx="1991">
                        <c:v>45004.93762853009</c:v>
                      </c:pt>
                      <c:pt idx="1992">
                        <c:v>45004.948045254627</c:v>
                      </c:pt>
                      <c:pt idx="1993">
                        <c:v>45004.958461979164</c:v>
                      </c:pt>
                      <c:pt idx="1994">
                        <c:v>45004.968878703701</c:v>
                      </c:pt>
                      <c:pt idx="1995">
                        <c:v>45004.979295428238</c:v>
                      </c:pt>
                      <c:pt idx="1996">
                        <c:v>45004.989712152776</c:v>
                      </c:pt>
                      <c:pt idx="1997">
                        <c:v>45005.000128877313</c:v>
                      </c:pt>
                      <c:pt idx="1998">
                        <c:v>45005.01054560185</c:v>
                      </c:pt>
                      <c:pt idx="1999">
                        <c:v>45005.020962326387</c:v>
                      </c:pt>
                      <c:pt idx="2000">
                        <c:v>45005.031379050924</c:v>
                      </c:pt>
                      <c:pt idx="2001">
                        <c:v>45005.041795775462</c:v>
                      </c:pt>
                      <c:pt idx="2002">
                        <c:v>45005.052212499999</c:v>
                      </c:pt>
                      <c:pt idx="2003">
                        <c:v>45005.062629224536</c:v>
                      </c:pt>
                      <c:pt idx="2004">
                        <c:v>45005.073045949073</c:v>
                      </c:pt>
                      <c:pt idx="2005">
                        <c:v>45005.08346267361</c:v>
                      </c:pt>
                      <c:pt idx="2006">
                        <c:v>45005.093879398148</c:v>
                      </c:pt>
                      <c:pt idx="2007">
                        <c:v>45005.104296122685</c:v>
                      </c:pt>
                      <c:pt idx="2008">
                        <c:v>45005.114712847222</c:v>
                      </c:pt>
                      <c:pt idx="2009">
                        <c:v>45005.125129571759</c:v>
                      </c:pt>
                      <c:pt idx="2010">
                        <c:v>45005.135546296297</c:v>
                      </c:pt>
                      <c:pt idx="2011">
                        <c:v>45005.145963020834</c:v>
                      </c:pt>
                      <c:pt idx="2012">
                        <c:v>45005.156379745371</c:v>
                      </c:pt>
                      <c:pt idx="2013">
                        <c:v>45005.166796469908</c:v>
                      </c:pt>
                      <c:pt idx="2014">
                        <c:v>45005.177213194445</c:v>
                      </c:pt>
                      <c:pt idx="2015">
                        <c:v>45005.187629918983</c:v>
                      </c:pt>
                      <c:pt idx="2016">
                        <c:v>45005.19804664352</c:v>
                      </c:pt>
                      <c:pt idx="2017">
                        <c:v>45005.208463368057</c:v>
                      </c:pt>
                      <c:pt idx="2018">
                        <c:v>45005.218880092594</c:v>
                      </c:pt>
                      <c:pt idx="2019">
                        <c:v>45005.229296817131</c:v>
                      </c:pt>
                      <c:pt idx="2020">
                        <c:v>45005.239713541669</c:v>
                      </c:pt>
                      <c:pt idx="2021">
                        <c:v>45005.250130266206</c:v>
                      </c:pt>
                      <c:pt idx="2022">
                        <c:v>45005.260546990743</c:v>
                      </c:pt>
                      <c:pt idx="2023">
                        <c:v>45005.27096371528</c:v>
                      </c:pt>
                      <c:pt idx="2024">
                        <c:v>45005.281380439817</c:v>
                      </c:pt>
                      <c:pt idx="2025">
                        <c:v>45005.291797164355</c:v>
                      </c:pt>
                      <c:pt idx="2026">
                        <c:v>45005.302213888892</c:v>
                      </c:pt>
                      <c:pt idx="2027">
                        <c:v>45005.312630613429</c:v>
                      </c:pt>
                      <c:pt idx="2028">
                        <c:v>45005.323047337966</c:v>
                      </c:pt>
                      <c:pt idx="2029">
                        <c:v>45005.333464062503</c:v>
                      </c:pt>
                      <c:pt idx="2030">
                        <c:v>45005.343880787033</c:v>
                      </c:pt>
                      <c:pt idx="2031">
                        <c:v>45005.354297511571</c:v>
                      </c:pt>
                      <c:pt idx="2032">
                        <c:v>45005.364714236108</c:v>
                      </c:pt>
                      <c:pt idx="2033">
                        <c:v>45005.375130960645</c:v>
                      </c:pt>
                      <c:pt idx="2034">
                        <c:v>45005.385547685182</c:v>
                      </c:pt>
                      <c:pt idx="2035">
                        <c:v>45005.395964409719</c:v>
                      </c:pt>
                      <c:pt idx="2036">
                        <c:v>45005.406381134257</c:v>
                      </c:pt>
                      <c:pt idx="2037">
                        <c:v>45005.416797858794</c:v>
                      </c:pt>
                      <c:pt idx="2038">
                        <c:v>45005.427214583331</c:v>
                      </c:pt>
                      <c:pt idx="2039">
                        <c:v>45005.437631307868</c:v>
                      </c:pt>
                      <c:pt idx="2040">
                        <c:v>45005.448048032405</c:v>
                      </c:pt>
                      <c:pt idx="2041">
                        <c:v>45005.458464756943</c:v>
                      </c:pt>
                      <c:pt idx="2042">
                        <c:v>45005.46888148148</c:v>
                      </c:pt>
                      <c:pt idx="2043">
                        <c:v>45005.479298206017</c:v>
                      </c:pt>
                      <c:pt idx="2044">
                        <c:v>45005.489714930554</c:v>
                      </c:pt>
                      <c:pt idx="2045">
                        <c:v>45005.500131655092</c:v>
                      </c:pt>
                      <c:pt idx="2046">
                        <c:v>45005.510548379629</c:v>
                      </c:pt>
                      <c:pt idx="2047">
                        <c:v>45005.520965104166</c:v>
                      </c:pt>
                      <c:pt idx="2048">
                        <c:v>45005.531381828703</c:v>
                      </c:pt>
                      <c:pt idx="2049">
                        <c:v>45005.54179855324</c:v>
                      </c:pt>
                      <c:pt idx="2050">
                        <c:v>45005.552215277778</c:v>
                      </c:pt>
                      <c:pt idx="2051">
                        <c:v>45005.562632002315</c:v>
                      </c:pt>
                      <c:pt idx="2052">
                        <c:v>45005.573048726852</c:v>
                      </c:pt>
                      <c:pt idx="2053">
                        <c:v>45005.583465451389</c:v>
                      </c:pt>
                      <c:pt idx="2054">
                        <c:v>45005.593882175926</c:v>
                      </c:pt>
                      <c:pt idx="2055">
                        <c:v>45005.604298900464</c:v>
                      </c:pt>
                      <c:pt idx="2056">
                        <c:v>45005.614715625001</c:v>
                      </c:pt>
                      <c:pt idx="2057">
                        <c:v>45005.625132349538</c:v>
                      </c:pt>
                      <c:pt idx="2058">
                        <c:v>45005.635549074075</c:v>
                      </c:pt>
                      <c:pt idx="2059">
                        <c:v>45005.645965798612</c:v>
                      </c:pt>
                      <c:pt idx="2060">
                        <c:v>45005.65638252315</c:v>
                      </c:pt>
                      <c:pt idx="2061">
                        <c:v>45005.666799247687</c:v>
                      </c:pt>
                      <c:pt idx="2062">
                        <c:v>45005.677215972224</c:v>
                      </c:pt>
                      <c:pt idx="2063">
                        <c:v>45005.687632696761</c:v>
                      </c:pt>
                      <c:pt idx="2064">
                        <c:v>45005.698049421298</c:v>
                      </c:pt>
                      <c:pt idx="2065">
                        <c:v>45005.708466145836</c:v>
                      </c:pt>
                      <c:pt idx="2066">
                        <c:v>45005.718882870373</c:v>
                      </c:pt>
                      <c:pt idx="2067">
                        <c:v>45005.72929959491</c:v>
                      </c:pt>
                      <c:pt idx="2068">
                        <c:v>45005.739716319447</c:v>
                      </c:pt>
                      <c:pt idx="2069">
                        <c:v>45005.750133043985</c:v>
                      </c:pt>
                      <c:pt idx="2070">
                        <c:v>45005.760549768522</c:v>
                      </c:pt>
                      <c:pt idx="2071">
                        <c:v>45005.770966493059</c:v>
                      </c:pt>
                      <c:pt idx="2072">
                        <c:v>45005.781383217596</c:v>
                      </c:pt>
                      <c:pt idx="2073">
                        <c:v>45005.791799942126</c:v>
                      </c:pt>
                      <c:pt idx="2074">
                        <c:v>45005.802216666663</c:v>
                      </c:pt>
                      <c:pt idx="2075">
                        <c:v>45005.812633391201</c:v>
                      </c:pt>
                      <c:pt idx="2076">
                        <c:v>45005.823050115738</c:v>
                      </c:pt>
                      <c:pt idx="2077">
                        <c:v>45005.833466840275</c:v>
                      </c:pt>
                      <c:pt idx="2078">
                        <c:v>45005.843883564812</c:v>
                      </c:pt>
                      <c:pt idx="2079">
                        <c:v>45005.854300289349</c:v>
                      </c:pt>
                      <c:pt idx="2080">
                        <c:v>45005.864717013887</c:v>
                      </c:pt>
                      <c:pt idx="2081">
                        <c:v>45005.875133738424</c:v>
                      </c:pt>
                      <c:pt idx="2082">
                        <c:v>45005.885550462961</c:v>
                      </c:pt>
                      <c:pt idx="2083">
                        <c:v>45005.895967187498</c:v>
                      </c:pt>
                      <c:pt idx="2084">
                        <c:v>45005.906383912035</c:v>
                      </c:pt>
                      <c:pt idx="2085">
                        <c:v>45005.916800636573</c:v>
                      </c:pt>
                      <c:pt idx="2086">
                        <c:v>45005.92721736111</c:v>
                      </c:pt>
                      <c:pt idx="2087">
                        <c:v>45005.937634085647</c:v>
                      </c:pt>
                      <c:pt idx="2088">
                        <c:v>45005.948050810184</c:v>
                      </c:pt>
                      <c:pt idx="2089">
                        <c:v>45005.958467534721</c:v>
                      </c:pt>
                      <c:pt idx="2090">
                        <c:v>45005.968884259259</c:v>
                      </c:pt>
                      <c:pt idx="2091">
                        <c:v>45005.979300983796</c:v>
                      </c:pt>
                      <c:pt idx="2092">
                        <c:v>45005.989717708333</c:v>
                      </c:pt>
                      <c:pt idx="2093">
                        <c:v>45006.00013443287</c:v>
                      </c:pt>
                      <c:pt idx="2094">
                        <c:v>45006.010551157407</c:v>
                      </c:pt>
                      <c:pt idx="2095">
                        <c:v>45006.020967881945</c:v>
                      </c:pt>
                      <c:pt idx="2096">
                        <c:v>45006.031384606482</c:v>
                      </c:pt>
                      <c:pt idx="2097">
                        <c:v>45006.041801331019</c:v>
                      </c:pt>
                      <c:pt idx="2098">
                        <c:v>45006.052218055556</c:v>
                      </c:pt>
                      <c:pt idx="2099">
                        <c:v>45006.062634780094</c:v>
                      </c:pt>
                      <c:pt idx="2100">
                        <c:v>45006.073051504631</c:v>
                      </c:pt>
                      <c:pt idx="2101">
                        <c:v>45006.083468229168</c:v>
                      </c:pt>
                      <c:pt idx="2102">
                        <c:v>45006.093884953705</c:v>
                      </c:pt>
                      <c:pt idx="2103">
                        <c:v>45006.104301678242</c:v>
                      </c:pt>
                      <c:pt idx="2104">
                        <c:v>45006.11471840278</c:v>
                      </c:pt>
                      <c:pt idx="2105">
                        <c:v>45006.125135127317</c:v>
                      </c:pt>
                      <c:pt idx="2106">
                        <c:v>45006.135551851854</c:v>
                      </c:pt>
                      <c:pt idx="2107">
                        <c:v>45006.145968576391</c:v>
                      </c:pt>
                      <c:pt idx="2108">
                        <c:v>45006.156385300928</c:v>
                      </c:pt>
                      <c:pt idx="2109">
                        <c:v>45006.166802025466</c:v>
                      </c:pt>
                      <c:pt idx="2110">
                        <c:v>45006.177218750003</c:v>
                      </c:pt>
                      <c:pt idx="2111">
                        <c:v>45006.18763547454</c:v>
                      </c:pt>
                      <c:pt idx="2112">
                        <c:v>45006.198052199077</c:v>
                      </c:pt>
                      <c:pt idx="2113">
                        <c:v>45006.208468923614</c:v>
                      </c:pt>
                      <c:pt idx="2114">
                        <c:v>45006.218885648152</c:v>
                      </c:pt>
                      <c:pt idx="2115">
                        <c:v>45006.229302372682</c:v>
                      </c:pt>
                      <c:pt idx="2116">
                        <c:v>45006.239719097219</c:v>
                      </c:pt>
                      <c:pt idx="2117">
                        <c:v>45006.250135821756</c:v>
                      </c:pt>
                      <c:pt idx="2118">
                        <c:v>45006.260552546293</c:v>
                      </c:pt>
                      <c:pt idx="2119">
                        <c:v>45006.27096927083</c:v>
                      </c:pt>
                      <c:pt idx="2120">
                        <c:v>45006.281385995368</c:v>
                      </c:pt>
                      <c:pt idx="2121">
                        <c:v>45006.291802719905</c:v>
                      </c:pt>
                      <c:pt idx="2122">
                        <c:v>45006.302219444442</c:v>
                      </c:pt>
                      <c:pt idx="2123">
                        <c:v>45006.312636168979</c:v>
                      </c:pt>
                      <c:pt idx="2124">
                        <c:v>45006.323052893516</c:v>
                      </c:pt>
                      <c:pt idx="2125">
                        <c:v>45006.333469618054</c:v>
                      </c:pt>
                      <c:pt idx="2126">
                        <c:v>45006.343886342591</c:v>
                      </c:pt>
                      <c:pt idx="2127">
                        <c:v>45006.354303067128</c:v>
                      </c:pt>
                      <c:pt idx="2128">
                        <c:v>45006.364719791665</c:v>
                      </c:pt>
                      <c:pt idx="2129">
                        <c:v>45006.375136516202</c:v>
                      </c:pt>
                      <c:pt idx="2130">
                        <c:v>45006.38555324074</c:v>
                      </c:pt>
                      <c:pt idx="2131">
                        <c:v>45006.395969965277</c:v>
                      </c:pt>
                      <c:pt idx="2132">
                        <c:v>45006.406386689814</c:v>
                      </c:pt>
                      <c:pt idx="2133">
                        <c:v>45006.416803414351</c:v>
                      </c:pt>
                      <c:pt idx="2134">
                        <c:v>45006.427220138889</c:v>
                      </c:pt>
                      <c:pt idx="2135">
                        <c:v>45006.437636863426</c:v>
                      </c:pt>
                      <c:pt idx="2136">
                        <c:v>45006.448053587963</c:v>
                      </c:pt>
                      <c:pt idx="2137">
                        <c:v>45006.4584703125</c:v>
                      </c:pt>
                      <c:pt idx="2138">
                        <c:v>45006.468887037037</c:v>
                      </c:pt>
                      <c:pt idx="2139">
                        <c:v>45006.479303761575</c:v>
                      </c:pt>
                      <c:pt idx="2140">
                        <c:v>45006.489720486112</c:v>
                      </c:pt>
                      <c:pt idx="2141">
                        <c:v>45006.500137210649</c:v>
                      </c:pt>
                      <c:pt idx="2142">
                        <c:v>45006.510553935186</c:v>
                      </c:pt>
                      <c:pt idx="2143">
                        <c:v>45006.520970659723</c:v>
                      </c:pt>
                      <c:pt idx="2144">
                        <c:v>45006.531387384261</c:v>
                      </c:pt>
                      <c:pt idx="2145">
                        <c:v>45006.541804108798</c:v>
                      </c:pt>
                      <c:pt idx="2146">
                        <c:v>45006.552220833335</c:v>
                      </c:pt>
                      <c:pt idx="2147">
                        <c:v>45006.562637557872</c:v>
                      </c:pt>
                      <c:pt idx="2148">
                        <c:v>45006.573054282409</c:v>
                      </c:pt>
                      <c:pt idx="2149">
                        <c:v>45006.583471006947</c:v>
                      </c:pt>
                      <c:pt idx="2150">
                        <c:v>45006.593887731484</c:v>
                      </c:pt>
                      <c:pt idx="2151">
                        <c:v>45006.604304456021</c:v>
                      </c:pt>
                      <c:pt idx="2152">
                        <c:v>45006.614721180558</c:v>
                      </c:pt>
                      <c:pt idx="2153">
                        <c:v>45006.625137905095</c:v>
                      </c:pt>
                      <c:pt idx="2154">
                        <c:v>45006.635554629633</c:v>
                      </c:pt>
                      <c:pt idx="2155">
                        <c:v>45006.64597135417</c:v>
                      </c:pt>
                      <c:pt idx="2156">
                        <c:v>45006.656388078707</c:v>
                      </c:pt>
                      <c:pt idx="2157">
                        <c:v>45006.666804803244</c:v>
                      </c:pt>
                      <c:pt idx="2158">
                        <c:v>45006.677221527774</c:v>
                      </c:pt>
                      <c:pt idx="2159">
                        <c:v>45006.687638252311</c:v>
                      </c:pt>
                      <c:pt idx="2160">
                        <c:v>45006.698054976849</c:v>
                      </c:pt>
                      <c:pt idx="2161">
                        <c:v>45006.708471701386</c:v>
                      </c:pt>
                      <c:pt idx="2162">
                        <c:v>45006.718888425923</c:v>
                      </c:pt>
                      <c:pt idx="2163">
                        <c:v>45006.72930515046</c:v>
                      </c:pt>
                      <c:pt idx="2164">
                        <c:v>45006.739721874997</c:v>
                      </c:pt>
                      <c:pt idx="2165">
                        <c:v>45006.750138599535</c:v>
                      </c:pt>
                      <c:pt idx="2166">
                        <c:v>45006.760555324072</c:v>
                      </c:pt>
                      <c:pt idx="2167">
                        <c:v>45006.770972048609</c:v>
                      </c:pt>
                      <c:pt idx="2168">
                        <c:v>45006.781388773146</c:v>
                      </c:pt>
                      <c:pt idx="2169">
                        <c:v>45006.791805497684</c:v>
                      </c:pt>
                      <c:pt idx="2170">
                        <c:v>45006.802222222221</c:v>
                      </c:pt>
                      <c:pt idx="2171">
                        <c:v>45006.812638946758</c:v>
                      </c:pt>
                      <c:pt idx="2172">
                        <c:v>45006.823055671295</c:v>
                      </c:pt>
                      <c:pt idx="2173">
                        <c:v>45006.833472395832</c:v>
                      </c:pt>
                      <c:pt idx="2174">
                        <c:v>45006.84388912037</c:v>
                      </c:pt>
                      <c:pt idx="2175">
                        <c:v>45006.854305844907</c:v>
                      </c:pt>
                      <c:pt idx="2176">
                        <c:v>45006.864722569444</c:v>
                      </c:pt>
                      <c:pt idx="2177">
                        <c:v>45006.875139293981</c:v>
                      </c:pt>
                      <c:pt idx="2178">
                        <c:v>45006.885556018518</c:v>
                      </c:pt>
                      <c:pt idx="2179">
                        <c:v>45006.895972743056</c:v>
                      </c:pt>
                      <c:pt idx="2180">
                        <c:v>45006.906389467593</c:v>
                      </c:pt>
                      <c:pt idx="2181">
                        <c:v>45006.91680619213</c:v>
                      </c:pt>
                      <c:pt idx="2182">
                        <c:v>45006.927222916667</c:v>
                      </c:pt>
                      <c:pt idx="2183">
                        <c:v>45006.937639641204</c:v>
                      </c:pt>
                      <c:pt idx="2184">
                        <c:v>45006.948056365742</c:v>
                      </c:pt>
                      <c:pt idx="2185">
                        <c:v>45006.958473090279</c:v>
                      </c:pt>
                      <c:pt idx="2186">
                        <c:v>45006.968889814816</c:v>
                      </c:pt>
                      <c:pt idx="2187">
                        <c:v>45006.979306539353</c:v>
                      </c:pt>
                      <c:pt idx="2188">
                        <c:v>45006.98972326389</c:v>
                      </c:pt>
                      <c:pt idx="2189">
                        <c:v>45007.000139988428</c:v>
                      </c:pt>
                      <c:pt idx="2190">
                        <c:v>45007.010556712965</c:v>
                      </c:pt>
                      <c:pt idx="2191">
                        <c:v>45007.020973437502</c:v>
                      </c:pt>
                      <c:pt idx="2192">
                        <c:v>45007.031390162039</c:v>
                      </c:pt>
                      <c:pt idx="2193">
                        <c:v>45007.041806886577</c:v>
                      </c:pt>
                      <c:pt idx="2194">
                        <c:v>45007.052223611114</c:v>
                      </c:pt>
                      <c:pt idx="2195">
                        <c:v>45007.062640335651</c:v>
                      </c:pt>
                      <c:pt idx="2196">
                        <c:v>45007.073057060188</c:v>
                      </c:pt>
                      <c:pt idx="2197">
                        <c:v>45007.083473784725</c:v>
                      </c:pt>
                      <c:pt idx="2198">
                        <c:v>45007.093890509263</c:v>
                      </c:pt>
                      <c:pt idx="2199">
                        <c:v>45007.1043072338</c:v>
                      </c:pt>
                      <c:pt idx="2200">
                        <c:v>45007.11472395833</c:v>
                      </c:pt>
                      <c:pt idx="2201">
                        <c:v>45007.125140682867</c:v>
                      </c:pt>
                      <c:pt idx="2202">
                        <c:v>45007.135557407404</c:v>
                      </c:pt>
                      <c:pt idx="2203">
                        <c:v>45007.145974131941</c:v>
                      </c:pt>
                      <c:pt idx="2204">
                        <c:v>45007.156390856479</c:v>
                      </c:pt>
                      <c:pt idx="2205">
                        <c:v>45007.166807581016</c:v>
                      </c:pt>
                      <c:pt idx="2206">
                        <c:v>45007.177224305553</c:v>
                      </c:pt>
                      <c:pt idx="2207">
                        <c:v>45007.18764103009</c:v>
                      </c:pt>
                      <c:pt idx="2208">
                        <c:v>45007.198057754627</c:v>
                      </c:pt>
                      <c:pt idx="2209">
                        <c:v>45007.208474479165</c:v>
                      </c:pt>
                      <c:pt idx="2210">
                        <c:v>45007.218891203702</c:v>
                      </c:pt>
                      <c:pt idx="2211">
                        <c:v>45007.229307928239</c:v>
                      </c:pt>
                      <c:pt idx="2212">
                        <c:v>45007.239724652776</c:v>
                      </c:pt>
                      <c:pt idx="2213">
                        <c:v>45007.250141377313</c:v>
                      </c:pt>
                      <c:pt idx="2214">
                        <c:v>45007.260558101851</c:v>
                      </c:pt>
                      <c:pt idx="2215">
                        <c:v>45007.270974826388</c:v>
                      </c:pt>
                      <c:pt idx="2216">
                        <c:v>45007.281391550925</c:v>
                      </c:pt>
                      <c:pt idx="2217">
                        <c:v>45007.291808275462</c:v>
                      </c:pt>
                      <c:pt idx="2218">
                        <c:v>45007.302224999999</c:v>
                      </c:pt>
                      <c:pt idx="2219">
                        <c:v>45007.312641724537</c:v>
                      </c:pt>
                      <c:pt idx="2220">
                        <c:v>45007.323058449074</c:v>
                      </c:pt>
                      <c:pt idx="2221">
                        <c:v>45007.333475173611</c:v>
                      </c:pt>
                      <c:pt idx="2222">
                        <c:v>45007.343891898148</c:v>
                      </c:pt>
                      <c:pt idx="2223">
                        <c:v>45007.354308622685</c:v>
                      </c:pt>
                      <c:pt idx="2224">
                        <c:v>45007.364725347223</c:v>
                      </c:pt>
                      <c:pt idx="2225">
                        <c:v>45007.37514207176</c:v>
                      </c:pt>
                      <c:pt idx="2226">
                        <c:v>45007.385558796297</c:v>
                      </c:pt>
                      <c:pt idx="2227">
                        <c:v>45007.395975520834</c:v>
                      </c:pt>
                      <c:pt idx="2228">
                        <c:v>45007.406392245372</c:v>
                      </c:pt>
                      <c:pt idx="2229">
                        <c:v>45007.416808969909</c:v>
                      </c:pt>
                      <c:pt idx="2230">
                        <c:v>45007.427225694446</c:v>
                      </c:pt>
                      <c:pt idx="2231">
                        <c:v>45007.437642418983</c:v>
                      </c:pt>
                      <c:pt idx="2232">
                        <c:v>45007.44805914352</c:v>
                      </c:pt>
                      <c:pt idx="2233">
                        <c:v>45007.458475868058</c:v>
                      </c:pt>
                      <c:pt idx="2234">
                        <c:v>45007.468892592595</c:v>
                      </c:pt>
                      <c:pt idx="2235">
                        <c:v>45007.479309317132</c:v>
                      </c:pt>
                      <c:pt idx="2236">
                        <c:v>45007.489726041669</c:v>
                      </c:pt>
                      <c:pt idx="2237">
                        <c:v>45007.500142766206</c:v>
                      </c:pt>
                      <c:pt idx="2238">
                        <c:v>45007.510559490744</c:v>
                      </c:pt>
                      <c:pt idx="2239">
                        <c:v>45007.520976215281</c:v>
                      </c:pt>
                      <c:pt idx="2240">
                        <c:v>45007.531392939818</c:v>
                      </c:pt>
                      <c:pt idx="2241">
                        <c:v>45007.541809664355</c:v>
                      </c:pt>
                      <c:pt idx="2242">
                        <c:v>45007.552226388892</c:v>
                      </c:pt>
                      <c:pt idx="2243">
                        <c:v>45007.562643113422</c:v>
                      </c:pt>
                      <c:pt idx="2244">
                        <c:v>45007.57305983796</c:v>
                      </c:pt>
                      <c:pt idx="2245">
                        <c:v>45007.583476562497</c:v>
                      </c:pt>
                      <c:pt idx="2246">
                        <c:v>45007.593893287034</c:v>
                      </c:pt>
                      <c:pt idx="2247">
                        <c:v>45007.604310011571</c:v>
                      </c:pt>
                      <c:pt idx="2248">
                        <c:v>45007.614726736108</c:v>
                      </c:pt>
                      <c:pt idx="2249">
                        <c:v>45007.625143460646</c:v>
                      </c:pt>
                      <c:pt idx="2250">
                        <c:v>45007.635560185183</c:v>
                      </c:pt>
                      <c:pt idx="2251">
                        <c:v>45007.64597690972</c:v>
                      </c:pt>
                      <c:pt idx="2252">
                        <c:v>45007.656393634257</c:v>
                      </c:pt>
                      <c:pt idx="2253">
                        <c:v>45007.666810358794</c:v>
                      </c:pt>
                      <c:pt idx="2254">
                        <c:v>45007.677227083332</c:v>
                      </c:pt>
                      <c:pt idx="2255">
                        <c:v>45007.687643807869</c:v>
                      </c:pt>
                      <c:pt idx="2256">
                        <c:v>45007.698060532406</c:v>
                      </c:pt>
                      <c:pt idx="2257">
                        <c:v>45007.708477256943</c:v>
                      </c:pt>
                      <c:pt idx="2258">
                        <c:v>45007.718893981481</c:v>
                      </c:pt>
                      <c:pt idx="2259">
                        <c:v>45007.729310706018</c:v>
                      </c:pt>
                      <c:pt idx="2260">
                        <c:v>45007.739727430555</c:v>
                      </c:pt>
                      <c:pt idx="2261">
                        <c:v>45007.750144155092</c:v>
                      </c:pt>
                      <c:pt idx="2262">
                        <c:v>45007.760560879629</c:v>
                      </c:pt>
                      <c:pt idx="2263">
                        <c:v>45007.770977604167</c:v>
                      </c:pt>
                      <c:pt idx="2264">
                        <c:v>45007.781394328704</c:v>
                      </c:pt>
                      <c:pt idx="2265">
                        <c:v>45007.791811053241</c:v>
                      </c:pt>
                      <c:pt idx="2266">
                        <c:v>45007.802227777778</c:v>
                      </c:pt>
                      <c:pt idx="2267">
                        <c:v>45007.812644502315</c:v>
                      </c:pt>
                      <c:pt idx="2268">
                        <c:v>45007.823061226853</c:v>
                      </c:pt>
                      <c:pt idx="2269">
                        <c:v>45007.83347795139</c:v>
                      </c:pt>
                      <c:pt idx="2270">
                        <c:v>45007.843894675927</c:v>
                      </c:pt>
                      <c:pt idx="2271">
                        <c:v>45007.854311400464</c:v>
                      </c:pt>
                      <c:pt idx="2272">
                        <c:v>45007.864728125001</c:v>
                      </c:pt>
                      <c:pt idx="2273">
                        <c:v>45007.875144849539</c:v>
                      </c:pt>
                      <c:pt idx="2274">
                        <c:v>45007.885561574076</c:v>
                      </c:pt>
                      <c:pt idx="2275">
                        <c:v>45007.895978298613</c:v>
                      </c:pt>
                      <c:pt idx="2276">
                        <c:v>45007.90639502315</c:v>
                      </c:pt>
                      <c:pt idx="2277">
                        <c:v>45007.916811747687</c:v>
                      </c:pt>
                      <c:pt idx="2278">
                        <c:v>45007.927228472225</c:v>
                      </c:pt>
                      <c:pt idx="2279">
                        <c:v>45007.937645196762</c:v>
                      </c:pt>
                      <c:pt idx="2280">
                        <c:v>45007.948061921299</c:v>
                      </c:pt>
                      <c:pt idx="2281">
                        <c:v>45007.958478645836</c:v>
                      </c:pt>
                      <c:pt idx="2282">
                        <c:v>45007.968895370374</c:v>
                      </c:pt>
                      <c:pt idx="2283">
                        <c:v>45007.979312094911</c:v>
                      </c:pt>
                      <c:pt idx="2284">
                        <c:v>45007.989728819448</c:v>
                      </c:pt>
                      <c:pt idx="2285">
                        <c:v>45008.000145543978</c:v>
                      </c:pt>
                      <c:pt idx="2286">
                        <c:v>45008.010562268515</c:v>
                      </c:pt>
                      <c:pt idx="2287">
                        <c:v>45008.020978993052</c:v>
                      </c:pt>
                      <c:pt idx="2288">
                        <c:v>45008.031395717589</c:v>
                      </c:pt>
                      <c:pt idx="2289">
                        <c:v>45008.041812442127</c:v>
                      </c:pt>
                      <c:pt idx="2290">
                        <c:v>45008.052229166664</c:v>
                      </c:pt>
                      <c:pt idx="2291">
                        <c:v>45008.062645891201</c:v>
                      </c:pt>
                      <c:pt idx="2292">
                        <c:v>45008.073062615738</c:v>
                      </c:pt>
                      <c:pt idx="2293">
                        <c:v>45008.083479340276</c:v>
                      </c:pt>
                      <c:pt idx="2294">
                        <c:v>45008.093896064813</c:v>
                      </c:pt>
                      <c:pt idx="2295">
                        <c:v>45008.10431278935</c:v>
                      </c:pt>
                      <c:pt idx="2296">
                        <c:v>45008.114729513887</c:v>
                      </c:pt>
                      <c:pt idx="2297">
                        <c:v>45008.125146238424</c:v>
                      </c:pt>
                      <c:pt idx="2298">
                        <c:v>45008.135562962962</c:v>
                      </c:pt>
                      <c:pt idx="2299">
                        <c:v>45008.145979687499</c:v>
                      </c:pt>
                      <c:pt idx="2300">
                        <c:v>45008.156396412036</c:v>
                      </c:pt>
                      <c:pt idx="2301">
                        <c:v>45008.166813136573</c:v>
                      </c:pt>
                      <c:pt idx="2302">
                        <c:v>45008.17722986111</c:v>
                      </c:pt>
                      <c:pt idx="2303">
                        <c:v>45008.187646585648</c:v>
                      </c:pt>
                      <c:pt idx="2304">
                        <c:v>45008.198063310185</c:v>
                      </c:pt>
                      <c:pt idx="2305">
                        <c:v>45008.208480034722</c:v>
                      </c:pt>
                      <c:pt idx="2306">
                        <c:v>45008.218896759259</c:v>
                      </c:pt>
                      <c:pt idx="2307">
                        <c:v>45008.229313483796</c:v>
                      </c:pt>
                      <c:pt idx="2308">
                        <c:v>45008.239730208334</c:v>
                      </c:pt>
                      <c:pt idx="2309">
                        <c:v>45008.250146932871</c:v>
                      </c:pt>
                      <c:pt idx="2310">
                        <c:v>45008.260563657408</c:v>
                      </c:pt>
                      <c:pt idx="2311">
                        <c:v>45008.270980381945</c:v>
                      </c:pt>
                      <c:pt idx="2312">
                        <c:v>45008.281397106482</c:v>
                      </c:pt>
                      <c:pt idx="2313">
                        <c:v>45008.29181383102</c:v>
                      </c:pt>
                      <c:pt idx="2314">
                        <c:v>45008.302230555557</c:v>
                      </c:pt>
                      <c:pt idx="2315">
                        <c:v>45008.312647280094</c:v>
                      </c:pt>
                      <c:pt idx="2316">
                        <c:v>45008.323064004631</c:v>
                      </c:pt>
                      <c:pt idx="2317">
                        <c:v>45008.333480729169</c:v>
                      </c:pt>
                      <c:pt idx="2318">
                        <c:v>45008.343897453706</c:v>
                      </c:pt>
                      <c:pt idx="2319">
                        <c:v>45008.354314178243</c:v>
                      </c:pt>
                      <c:pt idx="2320">
                        <c:v>45008.36473090278</c:v>
                      </c:pt>
                      <c:pt idx="2321">
                        <c:v>45008.375147627317</c:v>
                      </c:pt>
                      <c:pt idx="2322">
                        <c:v>45008.385564351855</c:v>
                      </c:pt>
                      <c:pt idx="2323">
                        <c:v>45008.395981076392</c:v>
                      </c:pt>
                      <c:pt idx="2324">
                        <c:v>45008.406397800929</c:v>
                      </c:pt>
                      <c:pt idx="2325">
                        <c:v>45008.416814525466</c:v>
                      </c:pt>
                      <c:pt idx="2326">
                        <c:v>45008.427231250003</c:v>
                      </c:pt>
                      <c:pt idx="2327">
                        <c:v>45008.437647974541</c:v>
                      </c:pt>
                      <c:pt idx="2328">
                        <c:v>45008.448064699071</c:v>
                      </c:pt>
                      <c:pt idx="2329">
                        <c:v>45008.458481423608</c:v>
                      </c:pt>
                      <c:pt idx="2330">
                        <c:v>45008.468898148145</c:v>
                      </c:pt>
                      <c:pt idx="2331">
                        <c:v>45008.479314872682</c:v>
                      </c:pt>
                      <c:pt idx="2332">
                        <c:v>45008.489731597219</c:v>
                      </c:pt>
                      <c:pt idx="2333">
                        <c:v>45008.500148321757</c:v>
                      </c:pt>
                      <c:pt idx="2334">
                        <c:v>45008.510565046294</c:v>
                      </c:pt>
                      <c:pt idx="2335">
                        <c:v>45008.520981770831</c:v>
                      </c:pt>
                      <c:pt idx="2336">
                        <c:v>45008.531398495368</c:v>
                      </c:pt>
                      <c:pt idx="2337">
                        <c:v>45008.541815219905</c:v>
                      </c:pt>
                      <c:pt idx="2338">
                        <c:v>45008.552231944443</c:v>
                      </c:pt>
                      <c:pt idx="2339">
                        <c:v>45008.56264866898</c:v>
                      </c:pt>
                      <c:pt idx="2340">
                        <c:v>45008.573065393517</c:v>
                      </c:pt>
                      <c:pt idx="2341">
                        <c:v>45008.583482118054</c:v>
                      </c:pt>
                      <c:pt idx="2342">
                        <c:v>45008.593898842591</c:v>
                      </c:pt>
                      <c:pt idx="2343">
                        <c:v>45008.604315567129</c:v>
                      </c:pt>
                      <c:pt idx="2344">
                        <c:v>45008.614732291666</c:v>
                      </c:pt>
                      <c:pt idx="2345">
                        <c:v>45008.625149016203</c:v>
                      </c:pt>
                      <c:pt idx="2346">
                        <c:v>45008.63556574074</c:v>
                      </c:pt>
                      <c:pt idx="2347">
                        <c:v>45008.645982465277</c:v>
                      </c:pt>
                      <c:pt idx="2348">
                        <c:v>45008.656399189815</c:v>
                      </c:pt>
                      <c:pt idx="2349">
                        <c:v>45008.666815914352</c:v>
                      </c:pt>
                      <c:pt idx="2350">
                        <c:v>45008.677232638889</c:v>
                      </c:pt>
                      <c:pt idx="2351">
                        <c:v>45008.687649363426</c:v>
                      </c:pt>
                      <c:pt idx="2352">
                        <c:v>45008.698066087964</c:v>
                      </c:pt>
                      <c:pt idx="2353">
                        <c:v>45008.708482812501</c:v>
                      </c:pt>
                      <c:pt idx="2354">
                        <c:v>45008.718899537038</c:v>
                      </c:pt>
                      <c:pt idx="2355">
                        <c:v>45008.729316261575</c:v>
                      </c:pt>
                      <c:pt idx="2356">
                        <c:v>45008.739732986112</c:v>
                      </c:pt>
                      <c:pt idx="2357">
                        <c:v>45008.75014971065</c:v>
                      </c:pt>
                      <c:pt idx="2358">
                        <c:v>45008.760566435187</c:v>
                      </c:pt>
                      <c:pt idx="2359">
                        <c:v>45008.770983159724</c:v>
                      </c:pt>
                      <c:pt idx="2360">
                        <c:v>45008.781399884261</c:v>
                      </c:pt>
                      <c:pt idx="2361">
                        <c:v>45008.791816608798</c:v>
                      </c:pt>
                      <c:pt idx="2362">
                        <c:v>45008.802233333336</c:v>
                      </c:pt>
                      <c:pt idx="2363">
                        <c:v>45008.812650057873</c:v>
                      </c:pt>
                      <c:pt idx="2364">
                        <c:v>45008.82306678241</c:v>
                      </c:pt>
                      <c:pt idx="2365">
                        <c:v>45008.833483506947</c:v>
                      </c:pt>
                      <c:pt idx="2366">
                        <c:v>45008.843900231484</c:v>
                      </c:pt>
                      <c:pt idx="2367">
                        <c:v>45008.854316956022</c:v>
                      </c:pt>
                      <c:pt idx="2368">
                        <c:v>45008.864733680559</c:v>
                      </c:pt>
                      <c:pt idx="2369">
                        <c:v>45008.875150405096</c:v>
                      </c:pt>
                      <c:pt idx="2370">
                        <c:v>45008.885567129626</c:v>
                      </c:pt>
                      <c:pt idx="2371">
                        <c:v>45008.895983854163</c:v>
                      </c:pt>
                      <c:pt idx="2372">
                        <c:v>45008.9064005787</c:v>
                      </c:pt>
                      <c:pt idx="2373">
                        <c:v>45008.916817303238</c:v>
                      </c:pt>
                      <c:pt idx="2374">
                        <c:v>45008.927234027775</c:v>
                      </c:pt>
                      <c:pt idx="2375">
                        <c:v>45008.937650752312</c:v>
                      </c:pt>
                      <c:pt idx="2376">
                        <c:v>45008.948067476849</c:v>
                      </c:pt>
                      <c:pt idx="2377">
                        <c:v>45008.958484201386</c:v>
                      </c:pt>
                      <c:pt idx="2378">
                        <c:v>45008.968900925924</c:v>
                      </c:pt>
                      <c:pt idx="2379">
                        <c:v>45008.979317650461</c:v>
                      </c:pt>
                      <c:pt idx="2380">
                        <c:v>45008.989734374998</c:v>
                      </c:pt>
                      <c:pt idx="2381">
                        <c:v>45009.000151099535</c:v>
                      </c:pt>
                      <c:pt idx="2382">
                        <c:v>45009.010567824072</c:v>
                      </c:pt>
                      <c:pt idx="2383">
                        <c:v>45009.02098454861</c:v>
                      </c:pt>
                      <c:pt idx="2384">
                        <c:v>45009.031401273147</c:v>
                      </c:pt>
                      <c:pt idx="2385">
                        <c:v>45009.041817997684</c:v>
                      </c:pt>
                      <c:pt idx="2386">
                        <c:v>45009.052234722221</c:v>
                      </c:pt>
                      <c:pt idx="2387">
                        <c:v>45009.062651446759</c:v>
                      </c:pt>
                      <c:pt idx="2388">
                        <c:v>45009.073068171296</c:v>
                      </c:pt>
                      <c:pt idx="2389">
                        <c:v>45009.083484895833</c:v>
                      </c:pt>
                      <c:pt idx="2390">
                        <c:v>45009.09390162037</c:v>
                      </c:pt>
                      <c:pt idx="2391">
                        <c:v>45009.104318344907</c:v>
                      </c:pt>
                      <c:pt idx="2392">
                        <c:v>45009.114735069445</c:v>
                      </c:pt>
                      <c:pt idx="2393">
                        <c:v>45009.125151793982</c:v>
                      </c:pt>
                      <c:pt idx="2394">
                        <c:v>45009.135568518519</c:v>
                      </c:pt>
                      <c:pt idx="2395">
                        <c:v>45009.145985243056</c:v>
                      </c:pt>
                      <c:pt idx="2396">
                        <c:v>45009.156401967593</c:v>
                      </c:pt>
                      <c:pt idx="2397">
                        <c:v>45009.166818692131</c:v>
                      </c:pt>
                      <c:pt idx="2398">
                        <c:v>45009.177235416668</c:v>
                      </c:pt>
                      <c:pt idx="2399">
                        <c:v>45009.187652141205</c:v>
                      </c:pt>
                      <c:pt idx="2400">
                        <c:v>45009.198068865742</c:v>
                      </c:pt>
                      <c:pt idx="2401">
                        <c:v>45009.208485590279</c:v>
                      </c:pt>
                      <c:pt idx="2402">
                        <c:v>45009.218902314817</c:v>
                      </c:pt>
                      <c:pt idx="2403">
                        <c:v>45009.229319039354</c:v>
                      </c:pt>
                      <c:pt idx="2404">
                        <c:v>45009.239735763891</c:v>
                      </c:pt>
                      <c:pt idx="2405">
                        <c:v>45009.250152488428</c:v>
                      </c:pt>
                      <c:pt idx="2406">
                        <c:v>45009.260569212965</c:v>
                      </c:pt>
                      <c:pt idx="2407">
                        <c:v>45009.270985937503</c:v>
                      </c:pt>
                      <c:pt idx="2408">
                        <c:v>45009.28140266204</c:v>
                      </c:pt>
                      <c:pt idx="2409">
                        <c:v>45009.291819386577</c:v>
                      </c:pt>
                      <c:pt idx="2410">
                        <c:v>45009.302236111114</c:v>
                      </c:pt>
                      <c:pt idx="2411">
                        <c:v>45009.312652835652</c:v>
                      </c:pt>
                      <c:pt idx="2412">
                        <c:v>45009.323069560189</c:v>
                      </c:pt>
                      <c:pt idx="2413">
                        <c:v>45009.333486284719</c:v>
                      </c:pt>
                      <c:pt idx="2414">
                        <c:v>45009.343903009256</c:v>
                      </c:pt>
                      <c:pt idx="2415">
                        <c:v>45009.354319733793</c:v>
                      </c:pt>
                      <c:pt idx="2416">
                        <c:v>45009.36473645833</c:v>
                      </c:pt>
                      <c:pt idx="2417">
                        <c:v>45009.375153182868</c:v>
                      </c:pt>
                      <c:pt idx="2418">
                        <c:v>45009.385569907405</c:v>
                      </c:pt>
                      <c:pt idx="2419">
                        <c:v>45009.395986631942</c:v>
                      </c:pt>
                      <c:pt idx="2420">
                        <c:v>45009.406403356479</c:v>
                      </c:pt>
                      <c:pt idx="2421">
                        <c:v>45009.416820081016</c:v>
                      </c:pt>
                      <c:pt idx="2422">
                        <c:v>45009.427236805554</c:v>
                      </c:pt>
                      <c:pt idx="2423">
                        <c:v>45009.437653530091</c:v>
                      </c:pt>
                      <c:pt idx="2424">
                        <c:v>45009.448070254628</c:v>
                      </c:pt>
                      <c:pt idx="2425">
                        <c:v>45009.458486979165</c:v>
                      </c:pt>
                      <c:pt idx="2426">
                        <c:v>45009.468903703702</c:v>
                      </c:pt>
                      <c:pt idx="2427">
                        <c:v>45009.47932042824</c:v>
                      </c:pt>
                      <c:pt idx="2428">
                        <c:v>45009.489737152777</c:v>
                      </c:pt>
                      <c:pt idx="2429">
                        <c:v>45009.500153877314</c:v>
                      </c:pt>
                      <c:pt idx="2430">
                        <c:v>45009.510570601851</c:v>
                      </c:pt>
                      <c:pt idx="2431">
                        <c:v>45009.520987326388</c:v>
                      </c:pt>
                      <c:pt idx="2432">
                        <c:v>45009.531404050926</c:v>
                      </c:pt>
                      <c:pt idx="2433">
                        <c:v>45009.541820775463</c:v>
                      </c:pt>
                      <c:pt idx="2434">
                        <c:v>45009.5522375</c:v>
                      </c:pt>
                      <c:pt idx="2435">
                        <c:v>45009.562654224537</c:v>
                      </c:pt>
                      <c:pt idx="2436">
                        <c:v>45009.573070949074</c:v>
                      </c:pt>
                      <c:pt idx="2437">
                        <c:v>45009.583487673612</c:v>
                      </c:pt>
                      <c:pt idx="2438">
                        <c:v>45009.593904398149</c:v>
                      </c:pt>
                      <c:pt idx="2439">
                        <c:v>45009.604321122686</c:v>
                      </c:pt>
                      <c:pt idx="2440">
                        <c:v>45009.614737847223</c:v>
                      </c:pt>
                      <c:pt idx="2441">
                        <c:v>45009.625154571761</c:v>
                      </c:pt>
                      <c:pt idx="2442">
                        <c:v>45009.635571296298</c:v>
                      </c:pt>
                      <c:pt idx="2443">
                        <c:v>45009.645988020835</c:v>
                      </c:pt>
                      <c:pt idx="2444">
                        <c:v>45009.656404745372</c:v>
                      </c:pt>
                      <c:pt idx="2445">
                        <c:v>45009.666821469909</c:v>
                      </c:pt>
                      <c:pt idx="2446">
                        <c:v>45009.677238194447</c:v>
                      </c:pt>
                      <c:pt idx="2447">
                        <c:v>45009.687654918984</c:v>
                      </c:pt>
                      <c:pt idx="2448">
                        <c:v>45009.698071643521</c:v>
                      </c:pt>
                      <c:pt idx="2449">
                        <c:v>45009.708488368058</c:v>
                      </c:pt>
                      <c:pt idx="2450">
                        <c:v>45009.718905092595</c:v>
                      </c:pt>
                      <c:pt idx="2451">
                        <c:v>45009.729321817133</c:v>
                      </c:pt>
                      <c:pt idx="2452">
                        <c:v>45009.73973854167</c:v>
                      </c:pt>
                      <c:pt idx="2453">
                        <c:v>45009.750155266207</c:v>
                      </c:pt>
                      <c:pt idx="2454">
                        <c:v>45009.760571990744</c:v>
                      </c:pt>
                      <c:pt idx="2455">
                        <c:v>45009.770988715274</c:v>
                      </c:pt>
                      <c:pt idx="2456">
                        <c:v>45009.781405439811</c:v>
                      </c:pt>
                      <c:pt idx="2457">
                        <c:v>45009.791822164349</c:v>
                      </c:pt>
                      <c:pt idx="2458">
                        <c:v>45009.802238888886</c:v>
                      </c:pt>
                      <c:pt idx="2459">
                        <c:v>45009.812655613423</c:v>
                      </c:pt>
                      <c:pt idx="2460">
                        <c:v>45009.82307233796</c:v>
                      </c:pt>
                      <c:pt idx="2461">
                        <c:v>45009.833489062497</c:v>
                      </c:pt>
                      <c:pt idx="2462">
                        <c:v>45009.843905787035</c:v>
                      </c:pt>
                      <c:pt idx="2463">
                        <c:v>45009.854322511572</c:v>
                      </c:pt>
                      <c:pt idx="2464">
                        <c:v>45009.864739236109</c:v>
                      </c:pt>
                      <c:pt idx="2465">
                        <c:v>45009.875155960646</c:v>
                      </c:pt>
                      <c:pt idx="2466">
                        <c:v>45009.885572685183</c:v>
                      </c:pt>
                      <c:pt idx="2467">
                        <c:v>45009.895989409721</c:v>
                      </c:pt>
                      <c:pt idx="2468">
                        <c:v>45009.906406134258</c:v>
                      </c:pt>
                      <c:pt idx="2469">
                        <c:v>45009.916822858795</c:v>
                      </c:pt>
                      <c:pt idx="2470">
                        <c:v>45009.927239583332</c:v>
                      </c:pt>
                      <c:pt idx="2471">
                        <c:v>45009.937656307869</c:v>
                      </c:pt>
                      <c:pt idx="2472">
                        <c:v>45009.948073032407</c:v>
                      </c:pt>
                      <c:pt idx="2473">
                        <c:v>45009.958489756944</c:v>
                      </c:pt>
                      <c:pt idx="2474">
                        <c:v>45009.968906481481</c:v>
                      </c:pt>
                      <c:pt idx="2475">
                        <c:v>45009.979323206018</c:v>
                      </c:pt>
                      <c:pt idx="2476">
                        <c:v>45009.989739930556</c:v>
                      </c:pt>
                      <c:pt idx="2477">
                        <c:v>45010.000156655093</c:v>
                      </c:pt>
                      <c:pt idx="2478">
                        <c:v>45010.01057337963</c:v>
                      </c:pt>
                      <c:pt idx="2479">
                        <c:v>45010.020990104167</c:v>
                      </c:pt>
                      <c:pt idx="2480">
                        <c:v>45010.031406828704</c:v>
                      </c:pt>
                      <c:pt idx="2481">
                        <c:v>45010.041823553242</c:v>
                      </c:pt>
                      <c:pt idx="2482">
                        <c:v>45010.052240277779</c:v>
                      </c:pt>
                      <c:pt idx="2483">
                        <c:v>45010.062657002316</c:v>
                      </c:pt>
                      <c:pt idx="2484">
                        <c:v>45010.073073726853</c:v>
                      </c:pt>
                      <c:pt idx="2485">
                        <c:v>45010.08349045139</c:v>
                      </c:pt>
                      <c:pt idx="2486">
                        <c:v>45010.093907175928</c:v>
                      </c:pt>
                      <c:pt idx="2487">
                        <c:v>45010.104323900465</c:v>
                      </c:pt>
                      <c:pt idx="2488">
                        <c:v>45010.114740625002</c:v>
                      </c:pt>
                      <c:pt idx="2489">
                        <c:v>45010.125157349539</c:v>
                      </c:pt>
                      <c:pt idx="2490">
                        <c:v>45010.135574074076</c:v>
                      </c:pt>
                      <c:pt idx="2491">
                        <c:v>45010.145990798614</c:v>
                      </c:pt>
                      <c:pt idx="2492">
                        <c:v>45010.156407523151</c:v>
                      </c:pt>
                      <c:pt idx="2493">
                        <c:v>45010.166824247688</c:v>
                      </c:pt>
                      <c:pt idx="2494">
                        <c:v>45010.177240972225</c:v>
                      </c:pt>
                      <c:pt idx="2495">
                        <c:v>45010.187657696762</c:v>
                      </c:pt>
                      <c:pt idx="2496">
                        <c:v>45010.1980744213</c:v>
                      </c:pt>
                      <c:pt idx="2497">
                        <c:v>45010.208491145837</c:v>
                      </c:pt>
                      <c:pt idx="2498">
                        <c:v>45010.218907870367</c:v>
                      </c:pt>
                      <c:pt idx="2499">
                        <c:v>45010.229324594904</c:v>
                      </c:pt>
                      <c:pt idx="2500">
                        <c:v>45010.239741319441</c:v>
                      </c:pt>
                      <c:pt idx="2501">
                        <c:v>45010.250158043978</c:v>
                      </c:pt>
                      <c:pt idx="2502">
                        <c:v>45010.260574768516</c:v>
                      </c:pt>
                      <c:pt idx="2503">
                        <c:v>45010.270991493053</c:v>
                      </c:pt>
                      <c:pt idx="2504">
                        <c:v>45010.28140821759</c:v>
                      </c:pt>
                      <c:pt idx="2505">
                        <c:v>45010.291824942127</c:v>
                      </c:pt>
                      <c:pt idx="2506">
                        <c:v>45010.302241666664</c:v>
                      </c:pt>
                      <c:pt idx="2507">
                        <c:v>45010.312658391202</c:v>
                      </c:pt>
                      <c:pt idx="2508">
                        <c:v>45010.323075115739</c:v>
                      </c:pt>
                      <c:pt idx="2509">
                        <c:v>45010.333491840276</c:v>
                      </c:pt>
                      <c:pt idx="2510">
                        <c:v>45010.343908564813</c:v>
                      </c:pt>
                      <c:pt idx="2511">
                        <c:v>45010.354325289351</c:v>
                      </c:pt>
                      <c:pt idx="2512">
                        <c:v>45010.364742013888</c:v>
                      </c:pt>
                      <c:pt idx="2513">
                        <c:v>45010.375158738425</c:v>
                      </c:pt>
                      <c:pt idx="2514">
                        <c:v>45010.385575462962</c:v>
                      </c:pt>
                      <c:pt idx="2515">
                        <c:v>45010.395992187499</c:v>
                      </c:pt>
                      <c:pt idx="2516">
                        <c:v>45010.406408912037</c:v>
                      </c:pt>
                      <c:pt idx="2517">
                        <c:v>45010.416825636574</c:v>
                      </c:pt>
                      <c:pt idx="2518">
                        <c:v>45010.427242361111</c:v>
                      </c:pt>
                      <c:pt idx="2519">
                        <c:v>45010.437659085648</c:v>
                      </c:pt>
                      <c:pt idx="2520">
                        <c:v>45010.448075810185</c:v>
                      </c:pt>
                      <c:pt idx="2521">
                        <c:v>45010.458492534723</c:v>
                      </c:pt>
                      <c:pt idx="2522">
                        <c:v>45010.46890925926</c:v>
                      </c:pt>
                      <c:pt idx="2523">
                        <c:v>45010.479325983797</c:v>
                      </c:pt>
                      <c:pt idx="2524">
                        <c:v>45010.489742708334</c:v>
                      </c:pt>
                      <c:pt idx="2525">
                        <c:v>45010.500159432871</c:v>
                      </c:pt>
                      <c:pt idx="2526">
                        <c:v>45010.510576157409</c:v>
                      </c:pt>
                      <c:pt idx="2527">
                        <c:v>45010.520992881946</c:v>
                      </c:pt>
                      <c:pt idx="2528">
                        <c:v>45010.531409606483</c:v>
                      </c:pt>
                      <c:pt idx="2529">
                        <c:v>45010.54182633102</c:v>
                      </c:pt>
                      <c:pt idx="2530">
                        <c:v>45010.552243055557</c:v>
                      </c:pt>
                      <c:pt idx="2531">
                        <c:v>45010.562659780095</c:v>
                      </c:pt>
                      <c:pt idx="2532">
                        <c:v>45010.573076504632</c:v>
                      </c:pt>
                      <c:pt idx="2533">
                        <c:v>45010.583493229169</c:v>
                      </c:pt>
                      <c:pt idx="2534">
                        <c:v>45010.593909953706</c:v>
                      </c:pt>
                      <c:pt idx="2535">
                        <c:v>45010.604326678244</c:v>
                      </c:pt>
                      <c:pt idx="2536">
                        <c:v>45010.614743402781</c:v>
                      </c:pt>
                      <c:pt idx="2537">
                        <c:v>45010.625160127318</c:v>
                      </c:pt>
                      <c:pt idx="2538">
                        <c:v>45010.635576851855</c:v>
                      </c:pt>
                      <c:pt idx="2539">
                        <c:v>45010.645993576392</c:v>
                      </c:pt>
                      <c:pt idx="2540">
                        <c:v>45010.65641030093</c:v>
                      </c:pt>
                      <c:pt idx="2541">
                        <c:v>45010.666827025459</c:v>
                      </c:pt>
                      <c:pt idx="2542">
                        <c:v>45010.677243749997</c:v>
                      </c:pt>
                      <c:pt idx="2543">
                        <c:v>45010.687660474534</c:v>
                      </c:pt>
                      <c:pt idx="2544">
                        <c:v>45010.698077199071</c:v>
                      </c:pt>
                      <c:pt idx="2545">
                        <c:v>45010.708493923608</c:v>
                      </c:pt>
                      <c:pt idx="2546">
                        <c:v>45010.718910648146</c:v>
                      </c:pt>
                      <c:pt idx="2547">
                        <c:v>45010.729327372683</c:v>
                      </c:pt>
                      <c:pt idx="2548">
                        <c:v>45010.73974409722</c:v>
                      </c:pt>
                      <c:pt idx="2549">
                        <c:v>45010.750160821757</c:v>
                      </c:pt>
                      <c:pt idx="2550">
                        <c:v>45010.760577546294</c:v>
                      </c:pt>
                      <c:pt idx="2551">
                        <c:v>45010.770994270832</c:v>
                      </c:pt>
                      <c:pt idx="2552">
                        <c:v>45010.781410995369</c:v>
                      </c:pt>
                      <c:pt idx="2553">
                        <c:v>45010.791827719906</c:v>
                      </c:pt>
                      <c:pt idx="2554">
                        <c:v>45010.802244444443</c:v>
                      </c:pt>
                      <c:pt idx="2555">
                        <c:v>45010.81266116898</c:v>
                      </c:pt>
                      <c:pt idx="2556">
                        <c:v>45010.823077893518</c:v>
                      </c:pt>
                      <c:pt idx="2557">
                        <c:v>45010.833494618055</c:v>
                      </c:pt>
                      <c:pt idx="2558">
                        <c:v>45010.843911342592</c:v>
                      </c:pt>
                      <c:pt idx="2559">
                        <c:v>45010.854328067129</c:v>
                      </c:pt>
                      <c:pt idx="2560">
                        <c:v>45010.864744791666</c:v>
                      </c:pt>
                      <c:pt idx="2561">
                        <c:v>45010.875161516204</c:v>
                      </c:pt>
                      <c:pt idx="2562">
                        <c:v>45010.885578240741</c:v>
                      </c:pt>
                      <c:pt idx="2563">
                        <c:v>45010.895994965278</c:v>
                      </c:pt>
                      <c:pt idx="2564">
                        <c:v>45010.906411689815</c:v>
                      </c:pt>
                      <c:pt idx="2565">
                        <c:v>45010.916828414352</c:v>
                      </c:pt>
                      <c:pt idx="2566">
                        <c:v>45010.92724513889</c:v>
                      </c:pt>
                      <c:pt idx="2567">
                        <c:v>45010.937661863427</c:v>
                      </c:pt>
                      <c:pt idx="2568">
                        <c:v>45010.948078587964</c:v>
                      </c:pt>
                      <c:pt idx="2569">
                        <c:v>45010.958495312501</c:v>
                      </c:pt>
                      <c:pt idx="2570">
                        <c:v>45010.968912037039</c:v>
                      </c:pt>
                      <c:pt idx="2571">
                        <c:v>45010.979328761576</c:v>
                      </c:pt>
                      <c:pt idx="2572">
                        <c:v>45010.989745486113</c:v>
                      </c:pt>
                      <c:pt idx="2573">
                        <c:v>45011.00016221065</c:v>
                      </c:pt>
                      <c:pt idx="2574">
                        <c:v>45011.010578935187</c:v>
                      </c:pt>
                      <c:pt idx="2575">
                        <c:v>45011.020995659725</c:v>
                      </c:pt>
                      <c:pt idx="2576">
                        <c:v>45011.031412384262</c:v>
                      </c:pt>
                      <c:pt idx="2577">
                        <c:v>45011.041829108799</c:v>
                      </c:pt>
                      <c:pt idx="2578">
                        <c:v>45011.052245833336</c:v>
                      </c:pt>
                      <c:pt idx="2579">
                        <c:v>45011.062662557873</c:v>
                      </c:pt>
                      <c:pt idx="2580">
                        <c:v>45011.073079282411</c:v>
                      </c:pt>
                      <c:pt idx="2581">
                        <c:v>45011.083496006948</c:v>
                      </c:pt>
                      <c:pt idx="2582">
                        <c:v>45011.093912731485</c:v>
                      </c:pt>
                      <c:pt idx="2583">
                        <c:v>45011.104329456015</c:v>
                      </c:pt>
                      <c:pt idx="2584">
                        <c:v>45011.114746180552</c:v>
                      </c:pt>
                      <c:pt idx="2585">
                        <c:v>45011.125162905089</c:v>
                      </c:pt>
                      <c:pt idx="2586">
                        <c:v>45011.135579629627</c:v>
                      </c:pt>
                      <c:pt idx="2587">
                        <c:v>45011.145996354164</c:v>
                      </c:pt>
                      <c:pt idx="2588">
                        <c:v>45011.156413078701</c:v>
                      </c:pt>
                      <c:pt idx="2589">
                        <c:v>45011.166829803238</c:v>
                      </c:pt>
                      <c:pt idx="2590">
                        <c:v>45011.177246527775</c:v>
                      </c:pt>
                      <c:pt idx="2591">
                        <c:v>45011.187663252313</c:v>
                      </c:pt>
                      <c:pt idx="2592">
                        <c:v>45011.19807997685</c:v>
                      </c:pt>
                      <c:pt idx="2593">
                        <c:v>45011.208496701387</c:v>
                      </c:pt>
                      <c:pt idx="2594">
                        <c:v>45011.218913425924</c:v>
                      </c:pt>
                      <c:pt idx="2595">
                        <c:v>45011.229330150461</c:v>
                      </c:pt>
                      <c:pt idx="2596">
                        <c:v>45011.239746874999</c:v>
                      </c:pt>
                      <c:pt idx="2597">
                        <c:v>45011.250163599536</c:v>
                      </c:pt>
                      <c:pt idx="2598">
                        <c:v>45011.260580324073</c:v>
                      </c:pt>
                      <c:pt idx="2599">
                        <c:v>45011.27099704861</c:v>
                      </c:pt>
                      <c:pt idx="2600">
                        <c:v>45011.281413773148</c:v>
                      </c:pt>
                      <c:pt idx="2601">
                        <c:v>45011.291830497685</c:v>
                      </c:pt>
                      <c:pt idx="2602">
                        <c:v>45011.302247222222</c:v>
                      </c:pt>
                      <c:pt idx="2603">
                        <c:v>45011.312663946759</c:v>
                      </c:pt>
                      <c:pt idx="2604">
                        <c:v>45011.323080671296</c:v>
                      </c:pt>
                      <c:pt idx="2605">
                        <c:v>45011.333497395834</c:v>
                      </c:pt>
                      <c:pt idx="2606">
                        <c:v>45011.343914120371</c:v>
                      </c:pt>
                      <c:pt idx="2607">
                        <c:v>45011.354330844908</c:v>
                      </c:pt>
                      <c:pt idx="2608">
                        <c:v>45011.364747569445</c:v>
                      </c:pt>
                      <c:pt idx="2609">
                        <c:v>45011.375164293982</c:v>
                      </c:pt>
                      <c:pt idx="2610">
                        <c:v>45011.38558101852</c:v>
                      </c:pt>
                      <c:pt idx="2611">
                        <c:v>45011.395997743057</c:v>
                      </c:pt>
                      <c:pt idx="2612">
                        <c:v>45011.406414467594</c:v>
                      </c:pt>
                      <c:pt idx="2613">
                        <c:v>45011.416831192131</c:v>
                      </c:pt>
                      <c:pt idx="2614">
                        <c:v>45011.427247916668</c:v>
                      </c:pt>
                      <c:pt idx="2615">
                        <c:v>45011.437664641206</c:v>
                      </c:pt>
                      <c:pt idx="2616">
                        <c:v>45011.448081365743</c:v>
                      </c:pt>
                      <c:pt idx="2617">
                        <c:v>45011.45849809028</c:v>
                      </c:pt>
                      <c:pt idx="2618">
                        <c:v>45011.468914814817</c:v>
                      </c:pt>
                      <c:pt idx="2619">
                        <c:v>45011.479331539354</c:v>
                      </c:pt>
                      <c:pt idx="2620">
                        <c:v>45011.489748263892</c:v>
                      </c:pt>
                      <c:pt idx="2621">
                        <c:v>45011.500164988429</c:v>
                      </c:pt>
                      <c:pt idx="2622">
                        <c:v>45011.510581712966</c:v>
                      </c:pt>
                      <c:pt idx="2623">
                        <c:v>45011.520998437503</c:v>
                      </c:pt>
                      <c:pt idx="2624">
                        <c:v>45011.531415162041</c:v>
                      </c:pt>
                      <c:pt idx="2625">
                        <c:v>45011.541831886578</c:v>
                      </c:pt>
                      <c:pt idx="2626">
                        <c:v>45011.552248611108</c:v>
                      </c:pt>
                      <c:pt idx="2627">
                        <c:v>45011.562665335645</c:v>
                      </c:pt>
                      <c:pt idx="2628">
                        <c:v>45011.573082060182</c:v>
                      </c:pt>
                      <c:pt idx="2629">
                        <c:v>45011.583498784719</c:v>
                      </c:pt>
                      <c:pt idx="2630">
                        <c:v>45011.593915509256</c:v>
                      </c:pt>
                      <c:pt idx="2631">
                        <c:v>45011.604332233794</c:v>
                      </c:pt>
                      <c:pt idx="2632">
                        <c:v>45011.614748958331</c:v>
                      </c:pt>
                      <c:pt idx="2633">
                        <c:v>45011.625165682868</c:v>
                      </c:pt>
                      <c:pt idx="2634">
                        <c:v>45011.635582407405</c:v>
                      </c:pt>
                      <c:pt idx="2635">
                        <c:v>45011.645999131943</c:v>
                      </c:pt>
                      <c:pt idx="2636">
                        <c:v>45011.65641585648</c:v>
                      </c:pt>
                      <c:pt idx="2637">
                        <c:v>45011.666832581017</c:v>
                      </c:pt>
                      <c:pt idx="2638">
                        <c:v>45011.677249305554</c:v>
                      </c:pt>
                      <c:pt idx="2639">
                        <c:v>45011.687666030091</c:v>
                      </c:pt>
                      <c:pt idx="2640">
                        <c:v>45011.698082754629</c:v>
                      </c:pt>
                      <c:pt idx="2641">
                        <c:v>45011.708499479166</c:v>
                      </c:pt>
                      <c:pt idx="2642">
                        <c:v>45011.718916203703</c:v>
                      </c:pt>
                      <c:pt idx="2643">
                        <c:v>45011.72933292824</c:v>
                      </c:pt>
                      <c:pt idx="2644">
                        <c:v>45011.739749652777</c:v>
                      </c:pt>
                      <c:pt idx="2645">
                        <c:v>45011.750166377315</c:v>
                      </c:pt>
                      <c:pt idx="2646">
                        <c:v>45011.760583101852</c:v>
                      </c:pt>
                      <c:pt idx="2647">
                        <c:v>45011.770999826389</c:v>
                      </c:pt>
                      <c:pt idx="2648">
                        <c:v>45011.781416550926</c:v>
                      </c:pt>
                      <c:pt idx="2649">
                        <c:v>45011.791833275463</c:v>
                      </c:pt>
                      <c:pt idx="2650">
                        <c:v>45011.802250000001</c:v>
                      </c:pt>
                      <c:pt idx="2651">
                        <c:v>45011.812666724538</c:v>
                      </c:pt>
                      <c:pt idx="2652">
                        <c:v>45011.823083449075</c:v>
                      </c:pt>
                      <c:pt idx="2653">
                        <c:v>45011.833500173612</c:v>
                      </c:pt>
                      <c:pt idx="2654">
                        <c:v>45011.843916898149</c:v>
                      </c:pt>
                      <c:pt idx="2655">
                        <c:v>45011.854333622687</c:v>
                      </c:pt>
                      <c:pt idx="2656">
                        <c:v>45011.864750347224</c:v>
                      </c:pt>
                      <c:pt idx="2657">
                        <c:v>45011.875167071761</c:v>
                      </c:pt>
                      <c:pt idx="2658">
                        <c:v>45011.885583796298</c:v>
                      </c:pt>
                      <c:pt idx="2659">
                        <c:v>45011.896000520836</c:v>
                      </c:pt>
                      <c:pt idx="2660">
                        <c:v>45011.906417245373</c:v>
                      </c:pt>
                      <c:pt idx="2661">
                        <c:v>45011.91683396991</c:v>
                      </c:pt>
                      <c:pt idx="2662">
                        <c:v>45011.927250694447</c:v>
                      </c:pt>
                      <c:pt idx="2663">
                        <c:v>45011.937667418984</c:v>
                      </c:pt>
                      <c:pt idx="2664">
                        <c:v>45011.948084143522</c:v>
                      </c:pt>
                      <c:pt idx="2665">
                        <c:v>45011.958500868059</c:v>
                      </c:pt>
                      <c:pt idx="2666">
                        <c:v>45011.968917592596</c:v>
                      </c:pt>
                      <c:pt idx="2667">
                        <c:v>45011.979334317133</c:v>
                      </c:pt>
                      <c:pt idx="2668">
                        <c:v>45011.989751041663</c:v>
                      </c:pt>
                      <c:pt idx="2669">
                        <c:v>45012.0001677662</c:v>
                      </c:pt>
                      <c:pt idx="2670">
                        <c:v>45012.010584490738</c:v>
                      </c:pt>
                      <c:pt idx="2671">
                        <c:v>45012.021001215275</c:v>
                      </c:pt>
                      <c:pt idx="2672">
                        <c:v>45012.031417939812</c:v>
                      </c:pt>
                      <c:pt idx="2673">
                        <c:v>45012.041834664349</c:v>
                      </c:pt>
                      <c:pt idx="2674">
                        <c:v>45012.052251388886</c:v>
                      </c:pt>
                      <c:pt idx="2675">
                        <c:v>45012.062668113424</c:v>
                      </c:pt>
                      <c:pt idx="2676">
                        <c:v>45012.073084837961</c:v>
                      </c:pt>
                      <c:pt idx="2677">
                        <c:v>45012.083501562498</c:v>
                      </c:pt>
                      <c:pt idx="2678">
                        <c:v>45012.093918287035</c:v>
                      </c:pt>
                      <c:pt idx="2679">
                        <c:v>45012.104335011572</c:v>
                      </c:pt>
                      <c:pt idx="2680">
                        <c:v>45012.11475173611</c:v>
                      </c:pt>
                      <c:pt idx="2681">
                        <c:v>45012.125168460647</c:v>
                      </c:pt>
                      <c:pt idx="2682">
                        <c:v>45012.135585185184</c:v>
                      </c:pt>
                      <c:pt idx="2683">
                        <c:v>45012.146001909721</c:v>
                      </c:pt>
                      <c:pt idx="2684">
                        <c:v>45012.156418634258</c:v>
                      </c:pt>
                      <c:pt idx="2685">
                        <c:v>45012.166835358796</c:v>
                      </c:pt>
                      <c:pt idx="2686">
                        <c:v>45012.177252083333</c:v>
                      </c:pt>
                      <c:pt idx="2687">
                        <c:v>45012.18766880787</c:v>
                      </c:pt>
                      <c:pt idx="2688">
                        <c:v>45012.198085532407</c:v>
                      </c:pt>
                      <c:pt idx="2689">
                        <c:v>45012.208502256944</c:v>
                      </c:pt>
                      <c:pt idx="2690">
                        <c:v>45012.218918981482</c:v>
                      </c:pt>
                      <c:pt idx="2691">
                        <c:v>45012.229335706019</c:v>
                      </c:pt>
                      <c:pt idx="2692">
                        <c:v>45012.239752430556</c:v>
                      </c:pt>
                      <c:pt idx="2693">
                        <c:v>45012.250169155093</c:v>
                      </c:pt>
                      <c:pt idx="2694">
                        <c:v>45012.260585879631</c:v>
                      </c:pt>
                      <c:pt idx="2695">
                        <c:v>45012.271002604168</c:v>
                      </c:pt>
                      <c:pt idx="2696">
                        <c:v>45012.281419328705</c:v>
                      </c:pt>
                      <c:pt idx="2697">
                        <c:v>45012.291836053242</c:v>
                      </c:pt>
                      <c:pt idx="2698">
                        <c:v>45012.302252777779</c:v>
                      </c:pt>
                      <c:pt idx="2699">
                        <c:v>45012.312669502317</c:v>
                      </c:pt>
                      <c:pt idx="2700">
                        <c:v>45012.323086226854</c:v>
                      </c:pt>
                      <c:pt idx="2701">
                        <c:v>45012.333502951391</c:v>
                      </c:pt>
                      <c:pt idx="2702">
                        <c:v>45012.343919675928</c:v>
                      </c:pt>
                      <c:pt idx="2703">
                        <c:v>45012.354336400465</c:v>
                      </c:pt>
                      <c:pt idx="2704">
                        <c:v>45012.364753125003</c:v>
                      </c:pt>
                      <c:pt idx="2705">
                        <c:v>45012.37516984954</c:v>
                      </c:pt>
                      <c:pt idx="2706">
                        <c:v>45012.385586574077</c:v>
                      </c:pt>
                      <c:pt idx="2707">
                        <c:v>45012.396003298614</c:v>
                      </c:pt>
                      <c:pt idx="2708">
                        <c:v>45012.406420023151</c:v>
                      </c:pt>
                      <c:pt idx="2709">
                        <c:v>45012.416836747689</c:v>
                      </c:pt>
                      <c:pt idx="2710">
                        <c:v>45012.427253472226</c:v>
                      </c:pt>
                      <c:pt idx="2711">
                        <c:v>45012.437670196756</c:v>
                      </c:pt>
                      <c:pt idx="2712">
                        <c:v>45012.448086921293</c:v>
                      </c:pt>
                      <c:pt idx="2713">
                        <c:v>45012.45850364583</c:v>
                      </c:pt>
                      <c:pt idx="2714">
                        <c:v>45012.468920370367</c:v>
                      </c:pt>
                      <c:pt idx="2715">
                        <c:v>45012.479337094905</c:v>
                      </c:pt>
                      <c:pt idx="2716">
                        <c:v>45012.489753819442</c:v>
                      </c:pt>
                      <c:pt idx="2717">
                        <c:v>45012.500170543979</c:v>
                      </c:pt>
                      <c:pt idx="2718">
                        <c:v>45012.510587268516</c:v>
                      </c:pt>
                      <c:pt idx="2719">
                        <c:v>45012.521003993053</c:v>
                      </c:pt>
                      <c:pt idx="2720">
                        <c:v>45012.531420717591</c:v>
                      </c:pt>
                      <c:pt idx="2721">
                        <c:v>45012.541837442128</c:v>
                      </c:pt>
                      <c:pt idx="2722">
                        <c:v>45012.552254166665</c:v>
                      </c:pt>
                      <c:pt idx="2723">
                        <c:v>45012.562670891202</c:v>
                      </c:pt>
                      <c:pt idx="2724">
                        <c:v>45012.573087615739</c:v>
                      </c:pt>
                      <c:pt idx="2725">
                        <c:v>45012.583504340277</c:v>
                      </c:pt>
                      <c:pt idx="2726">
                        <c:v>45012.593921064814</c:v>
                      </c:pt>
                      <c:pt idx="2727">
                        <c:v>45012.604337789351</c:v>
                      </c:pt>
                      <c:pt idx="2728">
                        <c:v>45012.614754513888</c:v>
                      </c:pt>
                      <c:pt idx="2729">
                        <c:v>45012.625171238426</c:v>
                      </c:pt>
                      <c:pt idx="2730">
                        <c:v>45012.635587962963</c:v>
                      </c:pt>
                      <c:pt idx="2731">
                        <c:v>45012.6460046875</c:v>
                      </c:pt>
                      <c:pt idx="2732">
                        <c:v>45012.656421412037</c:v>
                      </c:pt>
                      <c:pt idx="2733">
                        <c:v>45012.666838136574</c:v>
                      </c:pt>
                      <c:pt idx="2734">
                        <c:v>45012.677254861112</c:v>
                      </c:pt>
                      <c:pt idx="2735">
                        <c:v>45012.687671585649</c:v>
                      </c:pt>
                      <c:pt idx="2736">
                        <c:v>45012.698088310186</c:v>
                      </c:pt>
                      <c:pt idx="2737">
                        <c:v>45012.708505034723</c:v>
                      </c:pt>
                      <c:pt idx="2738">
                        <c:v>45012.71892175926</c:v>
                      </c:pt>
                      <c:pt idx="2739">
                        <c:v>45012.729338483798</c:v>
                      </c:pt>
                      <c:pt idx="2740">
                        <c:v>45012.739755208335</c:v>
                      </c:pt>
                      <c:pt idx="2741">
                        <c:v>45012.750171932872</c:v>
                      </c:pt>
                      <c:pt idx="2742">
                        <c:v>45012.760588657409</c:v>
                      </c:pt>
                      <c:pt idx="2743">
                        <c:v>45012.771005381946</c:v>
                      </c:pt>
                      <c:pt idx="2744">
                        <c:v>45012.781422106484</c:v>
                      </c:pt>
                      <c:pt idx="2745">
                        <c:v>45012.791838831021</c:v>
                      </c:pt>
                      <c:pt idx="2746">
                        <c:v>45012.802255555558</c:v>
                      </c:pt>
                      <c:pt idx="2747">
                        <c:v>45012.812672280095</c:v>
                      </c:pt>
                      <c:pt idx="2748">
                        <c:v>45012.823089004632</c:v>
                      </c:pt>
                      <c:pt idx="2749">
                        <c:v>45012.83350572917</c:v>
                      </c:pt>
                      <c:pt idx="2750">
                        <c:v>45012.843922453707</c:v>
                      </c:pt>
                      <c:pt idx="2751">
                        <c:v>45012.854339178244</c:v>
                      </c:pt>
                      <c:pt idx="2752">
                        <c:v>45012.864755902781</c:v>
                      </c:pt>
                      <c:pt idx="2753">
                        <c:v>45012.875172627311</c:v>
                      </c:pt>
                      <c:pt idx="2754">
                        <c:v>45012.885589351848</c:v>
                      </c:pt>
                      <c:pt idx="2755">
                        <c:v>45012.896006076386</c:v>
                      </c:pt>
                      <c:pt idx="2756">
                        <c:v>45012.906422800923</c:v>
                      </c:pt>
                      <c:pt idx="2757">
                        <c:v>45012.91683952546</c:v>
                      </c:pt>
                      <c:pt idx="2758">
                        <c:v>45012.927256249997</c:v>
                      </c:pt>
                      <c:pt idx="2759">
                        <c:v>45012.937672974535</c:v>
                      </c:pt>
                      <c:pt idx="2760">
                        <c:v>45012.948089699072</c:v>
                      </c:pt>
                      <c:pt idx="2761">
                        <c:v>45012.958506423609</c:v>
                      </c:pt>
                      <c:pt idx="2762">
                        <c:v>45012.968923148146</c:v>
                      </c:pt>
                      <c:pt idx="2763">
                        <c:v>45012.979339872683</c:v>
                      </c:pt>
                      <c:pt idx="2764">
                        <c:v>45012.989756597221</c:v>
                      </c:pt>
                      <c:pt idx="2765">
                        <c:v>45013.000173321758</c:v>
                      </c:pt>
                      <c:pt idx="2766">
                        <c:v>45013.010590046295</c:v>
                      </c:pt>
                      <c:pt idx="2767">
                        <c:v>45013.021006770832</c:v>
                      </c:pt>
                      <c:pt idx="2768">
                        <c:v>45013.031423495369</c:v>
                      </c:pt>
                      <c:pt idx="2769">
                        <c:v>45013.041840219907</c:v>
                      </c:pt>
                      <c:pt idx="2770">
                        <c:v>45013.052256944444</c:v>
                      </c:pt>
                      <c:pt idx="2771">
                        <c:v>45013.062673668981</c:v>
                      </c:pt>
                      <c:pt idx="2772">
                        <c:v>45013.073090393518</c:v>
                      </c:pt>
                      <c:pt idx="2773">
                        <c:v>45013.083507118055</c:v>
                      </c:pt>
                      <c:pt idx="2774">
                        <c:v>45013.093923842593</c:v>
                      </c:pt>
                      <c:pt idx="2775">
                        <c:v>45013.10434056713</c:v>
                      </c:pt>
                      <c:pt idx="2776">
                        <c:v>45013.114757291667</c:v>
                      </c:pt>
                      <c:pt idx="2777">
                        <c:v>45013.125174016204</c:v>
                      </c:pt>
                      <c:pt idx="2778">
                        <c:v>45013.135590740741</c:v>
                      </c:pt>
                      <c:pt idx="2779">
                        <c:v>45013.146007465279</c:v>
                      </c:pt>
                      <c:pt idx="2780">
                        <c:v>45013.156424189816</c:v>
                      </c:pt>
                      <c:pt idx="2781">
                        <c:v>45013.166840914353</c:v>
                      </c:pt>
                      <c:pt idx="2782">
                        <c:v>45013.17725763889</c:v>
                      </c:pt>
                      <c:pt idx="2783">
                        <c:v>45013.187674363428</c:v>
                      </c:pt>
                      <c:pt idx="2784">
                        <c:v>45013.198091087965</c:v>
                      </c:pt>
                      <c:pt idx="2785">
                        <c:v>45013.208507812502</c:v>
                      </c:pt>
                      <c:pt idx="2786">
                        <c:v>45013.218924537039</c:v>
                      </c:pt>
                      <c:pt idx="2787">
                        <c:v>45013.229341261576</c:v>
                      </c:pt>
                      <c:pt idx="2788">
                        <c:v>45013.239757986114</c:v>
                      </c:pt>
                      <c:pt idx="2789">
                        <c:v>45013.250174710651</c:v>
                      </c:pt>
                      <c:pt idx="2790">
                        <c:v>45013.260591435188</c:v>
                      </c:pt>
                      <c:pt idx="2791">
                        <c:v>45013.271008159725</c:v>
                      </c:pt>
                      <c:pt idx="2792">
                        <c:v>45013.281424884262</c:v>
                      </c:pt>
                      <c:pt idx="2793">
                        <c:v>45013.2918416088</c:v>
                      </c:pt>
                      <c:pt idx="2794">
                        <c:v>45013.302258333337</c:v>
                      </c:pt>
                      <c:pt idx="2795">
                        <c:v>45013.312675057874</c:v>
                      </c:pt>
                      <c:pt idx="2796">
                        <c:v>45013.323091782404</c:v>
                      </c:pt>
                      <c:pt idx="2797">
                        <c:v>45013.333508506941</c:v>
                      </c:pt>
                      <c:pt idx="2798">
                        <c:v>45013.343925231478</c:v>
                      </c:pt>
                      <c:pt idx="2799">
                        <c:v>45013.354341956016</c:v>
                      </c:pt>
                      <c:pt idx="2800">
                        <c:v>45013.364758680553</c:v>
                      </c:pt>
                      <c:pt idx="2801">
                        <c:v>45013.37517540509</c:v>
                      </c:pt>
                      <c:pt idx="2802">
                        <c:v>45013.385592129627</c:v>
                      </c:pt>
                      <c:pt idx="2803">
                        <c:v>45013.396008854164</c:v>
                      </c:pt>
                      <c:pt idx="2804">
                        <c:v>45013.406425578702</c:v>
                      </c:pt>
                      <c:pt idx="2805">
                        <c:v>45013.416842303239</c:v>
                      </c:pt>
                      <c:pt idx="2806">
                        <c:v>45013.427259027776</c:v>
                      </c:pt>
                      <c:pt idx="2807">
                        <c:v>45013.437675752313</c:v>
                      </c:pt>
                      <c:pt idx="2808">
                        <c:v>45013.44809247685</c:v>
                      </c:pt>
                      <c:pt idx="2809">
                        <c:v>45013.458509201388</c:v>
                      </c:pt>
                      <c:pt idx="2810">
                        <c:v>45013.468925925925</c:v>
                      </c:pt>
                      <c:pt idx="2811">
                        <c:v>45013.479342650462</c:v>
                      </c:pt>
                      <c:pt idx="2812">
                        <c:v>45013.489759374999</c:v>
                      </c:pt>
                      <c:pt idx="2813">
                        <c:v>45013.500176099536</c:v>
                      </c:pt>
                      <c:pt idx="2814">
                        <c:v>45013.510592824074</c:v>
                      </c:pt>
                      <c:pt idx="2815">
                        <c:v>45013.521009548611</c:v>
                      </c:pt>
                      <c:pt idx="2816">
                        <c:v>45013.531426273148</c:v>
                      </c:pt>
                      <c:pt idx="2817">
                        <c:v>45013.541842997685</c:v>
                      </c:pt>
                      <c:pt idx="2818">
                        <c:v>45013.552259722223</c:v>
                      </c:pt>
                      <c:pt idx="2819">
                        <c:v>45013.56267644676</c:v>
                      </c:pt>
                      <c:pt idx="2820">
                        <c:v>45013.573093171297</c:v>
                      </c:pt>
                      <c:pt idx="2821">
                        <c:v>45013.583509895834</c:v>
                      </c:pt>
                      <c:pt idx="2822">
                        <c:v>45013.593926620371</c:v>
                      </c:pt>
                      <c:pt idx="2823">
                        <c:v>45013.604343344909</c:v>
                      </c:pt>
                      <c:pt idx="2824">
                        <c:v>45013.614760069446</c:v>
                      </c:pt>
                      <c:pt idx="2825">
                        <c:v>45013.625176793983</c:v>
                      </c:pt>
                      <c:pt idx="2826">
                        <c:v>45013.63559351852</c:v>
                      </c:pt>
                      <c:pt idx="2827">
                        <c:v>45013.646010243057</c:v>
                      </c:pt>
                      <c:pt idx="2828">
                        <c:v>45013.656426967595</c:v>
                      </c:pt>
                      <c:pt idx="2829">
                        <c:v>45013.666843692132</c:v>
                      </c:pt>
                      <c:pt idx="2830">
                        <c:v>45013.677260416669</c:v>
                      </c:pt>
                      <c:pt idx="2831">
                        <c:v>45013.687677141206</c:v>
                      </c:pt>
                      <c:pt idx="2832">
                        <c:v>45013.698093865743</c:v>
                      </c:pt>
                      <c:pt idx="2833">
                        <c:v>45013.708510590281</c:v>
                      </c:pt>
                      <c:pt idx="2834">
                        <c:v>45013.718927314818</c:v>
                      </c:pt>
                      <c:pt idx="2835">
                        <c:v>45013.729344039355</c:v>
                      </c:pt>
                      <c:pt idx="2836">
                        <c:v>45013.739760763892</c:v>
                      </c:pt>
                      <c:pt idx="2837">
                        <c:v>45013.750177488429</c:v>
                      </c:pt>
                      <c:pt idx="2838">
                        <c:v>45013.760594212959</c:v>
                      </c:pt>
                      <c:pt idx="2839">
                        <c:v>45013.771010937497</c:v>
                      </c:pt>
                      <c:pt idx="2840">
                        <c:v>45013.781427662034</c:v>
                      </c:pt>
                      <c:pt idx="2841">
                        <c:v>45013.791844386571</c:v>
                      </c:pt>
                      <c:pt idx="2842">
                        <c:v>45013.802261111108</c:v>
                      </c:pt>
                      <c:pt idx="2843">
                        <c:v>45013.812677835645</c:v>
                      </c:pt>
                      <c:pt idx="2844">
                        <c:v>45013.823094560183</c:v>
                      </c:pt>
                      <c:pt idx="2845">
                        <c:v>45013.83351128472</c:v>
                      </c:pt>
                      <c:pt idx="2846">
                        <c:v>45013.843928009257</c:v>
                      </c:pt>
                      <c:pt idx="2847">
                        <c:v>45013.854344733794</c:v>
                      </c:pt>
                      <c:pt idx="2848">
                        <c:v>45013.864761458331</c:v>
                      </c:pt>
                      <c:pt idx="2849">
                        <c:v>45013.875178182869</c:v>
                      </c:pt>
                      <c:pt idx="2850">
                        <c:v>45013.885594907406</c:v>
                      </c:pt>
                      <c:pt idx="2851">
                        <c:v>45013.896011631943</c:v>
                      </c:pt>
                      <c:pt idx="2852">
                        <c:v>45013.90642835648</c:v>
                      </c:pt>
                      <c:pt idx="2853">
                        <c:v>45013.916845081018</c:v>
                      </c:pt>
                      <c:pt idx="2854">
                        <c:v>45013.927261805555</c:v>
                      </c:pt>
                      <c:pt idx="2855">
                        <c:v>45013.937678530092</c:v>
                      </c:pt>
                      <c:pt idx="2856">
                        <c:v>45013.948095254629</c:v>
                      </c:pt>
                      <c:pt idx="2857">
                        <c:v>45013.958511979166</c:v>
                      </c:pt>
                      <c:pt idx="2858">
                        <c:v>45013.968928703704</c:v>
                      </c:pt>
                      <c:pt idx="2859">
                        <c:v>45013.979345428241</c:v>
                      </c:pt>
                      <c:pt idx="2860">
                        <c:v>45013.989762152778</c:v>
                      </c:pt>
                      <c:pt idx="2861">
                        <c:v>45014.000178877315</c:v>
                      </c:pt>
                      <c:pt idx="2862">
                        <c:v>45014.010595601852</c:v>
                      </c:pt>
                      <c:pt idx="2863">
                        <c:v>45014.02101232639</c:v>
                      </c:pt>
                      <c:pt idx="2864">
                        <c:v>45014.031429050927</c:v>
                      </c:pt>
                      <c:pt idx="2865">
                        <c:v>45014.041845775464</c:v>
                      </c:pt>
                      <c:pt idx="2866">
                        <c:v>45014.052262500001</c:v>
                      </c:pt>
                      <c:pt idx="2867">
                        <c:v>45014.062679224538</c:v>
                      </c:pt>
                      <c:pt idx="2868">
                        <c:v>45014.073095949076</c:v>
                      </c:pt>
                      <c:pt idx="2869">
                        <c:v>45014.083512673613</c:v>
                      </c:pt>
                      <c:pt idx="2870">
                        <c:v>45014.09392939815</c:v>
                      </c:pt>
                      <c:pt idx="2871">
                        <c:v>45014.104346122687</c:v>
                      </c:pt>
                      <c:pt idx="2872">
                        <c:v>45014.114762847224</c:v>
                      </c:pt>
                      <c:pt idx="2873">
                        <c:v>45014.125179571762</c:v>
                      </c:pt>
                      <c:pt idx="2874">
                        <c:v>45014.135596296299</c:v>
                      </c:pt>
                      <c:pt idx="2875">
                        <c:v>45014.146013020836</c:v>
                      </c:pt>
                      <c:pt idx="2876">
                        <c:v>45014.156429745373</c:v>
                      </c:pt>
                      <c:pt idx="2877">
                        <c:v>45014.166846469911</c:v>
                      </c:pt>
                      <c:pt idx="2878">
                        <c:v>45014.177263194448</c:v>
                      </c:pt>
                      <c:pt idx="2879">
                        <c:v>45014.187679918985</c:v>
                      </c:pt>
                      <c:pt idx="2880">
                        <c:v>45014.198096643522</c:v>
                      </c:pt>
                      <c:pt idx="2881">
                        <c:v>45014.208513368052</c:v>
                      </c:pt>
                      <c:pt idx="2882">
                        <c:v>45014.218930092589</c:v>
                      </c:pt>
                      <c:pt idx="2883">
                        <c:v>45014.229346817126</c:v>
                      </c:pt>
                      <c:pt idx="2884">
                        <c:v>45014.239763541664</c:v>
                      </c:pt>
                      <c:pt idx="2885">
                        <c:v>45014.250180266201</c:v>
                      </c:pt>
                      <c:pt idx="2886">
                        <c:v>45014.260596990738</c:v>
                      </c:pt>
                      <c:pt idx="2887">
                        <c:v>45014.271013715275</c:v>
                      </c:pt>
                      <c:pt idx="2888">
                        <c:v>45014.281430439813</c:v>
                      </c:pt>
                      <c:pt idx="2889">
                        <c:v>45014.29184716435</c:v>
                      </c:pt>
                      <c:pt idx="2890">
                        <c:v>45014.302263888887</c:v>
                      </c:pt>
                      <c:pt idx="2891">
                        <c:v>45014.312680613424</c:v>
                      </c:pt>
                      <c:pt idx="2892">
                        <c:v>45014.323097337961</c:v>
                      </c:pt>
                      <c:pt idx="2893">
                        <c:v>45014.333514062499</c:v>
                      </c:pt>
                      <c:pt idx="2894">
                        <c:v>45014.343930787036</c:v>
                      </c:pt>
                      <c:pt idx="2895">
                        <c:v>45014.354347511573</c:v>
                      </c:pt>
                      <c:pt idx="2896">
                        <c:v>45014.36476423611</c:v>
                      </c:pt>
                      <c:pt idx="2897">
                        <c:v>45014.375180960647</c:v>
                      </c:pt>
                      <c:pt idx="2898">
                        <c:v>45014.385597685185</c:v>
                      </c:pt>
                      <c:pt idx="2899">
                        <c:v>45014.396014409722</c:v>
                      </c:pt>
                      <c:pt idx="2900">
                        <c:v>45014.406431134259</c:v>
                      </c:pt>
                      <c:pt idx="2901">
                        <c:v>45014.416847858796</c:v>
                      </c:pt>
                      <c:pt idx="2902">
                        <c:v>45014.427264583333</c:v>
                      </c:pt>
                      <c:pt idx="2903">
                        <c:v>45014.437681307871</c:v>
                      </c:pt>
                      <c:pt idx="2904">
                        <c:v>45014.448098032408</c:v>
                      </c:pt>
                      <c:pt idx="2905">
                        <c:v>45014.458514756945</c:v>
                      </c:pt>
                      <c:pt idx="2906">
                        <c:v>45014.468931481482</c:v>
                      </c:pt>
                      <c:pt idx="2907">
                        <c:v>45014.479348206019</c:v>
                      </c:pt>
                      <c:pt idx="2908">
                        <c:v>45014.489764930557</c:v>
                      </c:pt>
                      <c:pt idx="2909">
                        <c:v>45014.500181655094</c:v>
                      </c:pt>
                      <c:pt idx="2910">
                        <c:v>45014.510598379631</c:v>
                      </c:pt>
                      <c:pt idx="2911">
                        <c:v>45014.521015104168</c:v>
                      </c:pt>
                      <c:pt idx="2912">
                        <c:v>45014.531431828706</c:v>
                      </c:pt>
                      <c:pt idx="2913">
                        <c:v>45014.541848553243</c:v>
                      </c:pt>
                      <c:pt idx="2914">
                        <c:v>45014.55226527778</c:v>
                      </c:pt>
                      <c:pt idx="2915">
                        <c:v>45014.562682002317</c:v>
                      </c:pt>
                      <c:pt idx="2916">
                        <c:v>45014.573098726854</c:v>
                      </c:pt>
                      <c:pt idx="2917">
                        <c:v>45014.583515451392</c:v>
                      </c:pt>
                      <c:pt idx="2918">
                        <c:v>45014.593932175929</c:v>
                      </c:pt>
                      <c:pt idx="2919">
                        <c:v>45014.604348900466</c:v>
                      </c:pt>
                      <c:pt idx="2920">
                        <c:v>45014.614765625003</c:v>
                      </c:pt>
                      <c:pt idx="2921">
                        <c:v>45014.62518234954</c:v>
                      </c:pt>
                      <c:pt idx="2922">
                        <c:v>45014.635599074078</c:v>
                      </c:pt>
                      <c:pt idx="2923">
                        <c:v>45014.646015798608</c:v>
                      </c:pt>
                      <c:pt idx="2924">
                        <c:v>45014.656432523145</c:v>
                      </c:pt>
                      <c:pt idx="2925">
                        <c:v>45014.666849247682</c:v>
                      </c:pt>
                      <c:pt idx="2926">
                        <c:v>45014.677265972219</c:v>
                      </c:pt>
                      <c:pt idx="2927">
                        <c:v>45014.687682696756</c:v>
                      </c:pt>
                      <c:pt idx="2928">
                        <c:v>45014.698099421294</c:v>
                      </c:pt>
                      <c:pt idx="2929">
                        <c:v>45014.708516145831</c:v>
                      </c:pt>
                      <c:pt idx="2930">
                        <c:v>45014.718932870368</c:v>
                      </c:pt>
                      <c:pt idx="2931">
                        <c:v>45014.729349594905</c:v>
                      </c:pt>
                      <c:pt idx="2932">
                        <c:v>45014.739766319442</c:v>
                      </c:pt>
                      <c:pt idx="2933">
                        <c:v>45014.75018304398</c:v>
                      </c:pt>
                      <c:pt idx="2934">
                        <c:v>45014.760599768517</c:v>
                      </c:pt>
                      <c:pt idx="2935">
                        <c:v>45014.771016493054</c:v>
                      </c:pt>
                      <c:pt idx="2936">
                        <c:v>45014.781433217591</c:v>
                      </c:pt>
                      <c:pt idx="2937">
                        <c:v>45014.791849942128</c:v>
                      </c:pt>
                      <c:pt idx="2938">
                        <c:v>45014.802266666666</c:v>
                      </c:pt>
                      <c:pt idx="2939">
                        <c:v>45014.812683391203</c:v>
                      </c:pt>
                      <c:pt idx="2940">
                        <c:v>45014.82310011574</c:v>
                      </c:pt>
                      <c:pt idx="2941">
                        <c:v>45014.833516840277</c:v>
                      </c:pt>
                      <c:pt idx="2942">
                        <c:v>45014.843933564815</c:v>
                      </c:pt>
                      <c:pt idx="2943">
                        <c:v>45014.854350289352</c:v>
                      </c:pt>
                      <c:pt idx="2944">
                        <c:v>45014.864767013889</c:v>
                      </c:pt>
                      <c:pt idx="2945">
                        <c:v>45014.875183738426</c:v>
                      </c:pt>
                      <c:pt idx="2946">
                        <c:v>45014.885600462963</c:v>
                      </c:pt>
                      <c:pt idx="2947">
                        <c:v>45014.896017187501</c:v>
                      </c:pt>
                      <c:pt idx="2948">
                        <c:v>45014.906433912038</c:v>
                      </c:pt>
                      <c:pt idx="2949">
                        <c:v>45014.916850636575</c:v>
                      </c:pt>
                      <c:pt idx="2950">
                        <c:v>45014.927267361112</c:v>
                      </c:pt>
                      <c:pt idx="2951">
                        <c:v>45014.937684085649</c:v>
                      </c:pt>
                      <c:pt idx="2952">
                        <c:v>45014.948100810187</c:v>
                      </c:pt>
                      <c:pt idx="2953">
                        <c:v>45014.958517534724</c:v>
                      </c:pt>
                      <c:pt idx="2954">
                        <c:v>45014.968934259261</c:v>
                      </c:pt>
                      <c:pt idx="2955">
                        <c:v>45014.979350983798</c:v>
                      </c:pt>
                      <c:pt idx="2956">
                        <c:v>45014.989767708335</c:v>
                      </c:pt>
                      <c:pt idx="2957">
                        <c:v>45015.000184432873</c:v>
                      </c:pt>
                      <c:pt idx="2958">
                        <c:v>45015.01060115741</c:v>
                      </c:pt>
                      <c:pt idx="2959">
                        <c:v>45015.021017881947</c:v>
                      </c:pt>
                      <c:pt idx="2960">
                        <c:v>45015.031434606484</c:v>
                      </c:pt>
                      <c:pt idx="2961">
                        <c:v>45015.041851331021</c:v>
                      </c:pt>
                      <c:pt idx="2962">
                        <c:v>45015.052268055559</c:v>
                      </c:pt>
                      <c:pt idx="2963">
                        <c:v>45015.062684780096</c:v>
                      </c:pt>
                      <c:pt idx="2964">
                        <c:v>45015.073101504633</c:v>
                      </c:pt>
                      <c:pt idx="2965">
                        <c:v>45015.08351822917</c:v>
                      </c:pt>
                      <c:pt idx="2966">
                        <c:v>45015.0939349537</c:v>
                      </c:pt>
                      <c:pt idx="2967">
                        <c:v>45015.104351678237</c:v>
                      </c:pt>
                      <c:pt idx="2968">
                        <c:v>45015.114768402775</c:v>
                      </c:pt>
                      <c:pt idx="2969">
                        <c:v>45015.125185127312</c:v>
                      </c:pt>
                      <c:pt idx="2970">
                        <c:v>45015.135601851849</c:v>
                      </c:pt>
                      <c:pt idx="2971">
                        <c:v>45015.146018576386</c:v>
                      </c:pt>
                      <c:pt idx="2972">
                        <c:v>45015.156435300923</c:v>
                      </c:pt>
                      <c:pt idx="2973">
                        <c:v>45015.166852025461</c:v>
                      </c:pt>
                      <c:pt idx="2974">
                        <c:v>45015.177268749998</c:v>
                      </c:pt>
                      <c:pt idx="2975">
                        <c:v>45015.187685474535</c:v>
                      </c:pt>
                      <c:pt idx="2976">
                        <c:v>45015.198102199072</c:v>
                      </c:pt>
                      <c:pt idx="2977">
                        <c:v>45015.20851892361</c:v>
                      </c:pt>
                      <c:pt idx="2978">
                        <c:v>45015.218935648147</c:v>
                      </c:pt>
                      <c:pt idx="2979">
                        <c:v>45015.229352372684</c:v>
                      </c:pt>
                      <c:pt idx="2980">
                        <c:v>45015.239769097221</c:v>
                      </c:pt>
                      <c:pt idx="2981">
                        <c:v>45015.250185821758</c:v>
                      </c:pt>
                      <c:pt idx="2982">
                        <c:v>45015.260602546296</c:v>
                      </c:pt>
                      <c:pt idx="2983">
                        <c:v>45015.271019270833</c:v>
                      </c:pt>
                      <c:pt idx="2984">
                        <c:v>45015.28143599537</c:v>
                      </c:pt>
                      <c:pt idx="2985">
                        <c:v>45015.291852719907</c:v>
                      </c:pt>
                      <c:pt idx="2986">
                        <c:v>45015.302269444444</c:v>
                      </c:pt>
                      <c:pt idx="2987">
                        <c:v>45015.312686168982</c:v>
                      </c:pt>
                      <c:pt idx="2988">
                        <c:v>45015.323102893519</c:v>
                      </c:pt>
                      <c:pt idx="2989">
                        <c:v>45015.333519618056</c:v>
                      </c:pt>
                      <c:pt idx="2990">
                        <c:v>45015.343936342593</c:v>
                      </c:pt>
                      <c:pt idx="2991">
                        <c:v>45015.35435306713</c:v>
                      </c:pt>
                      <c:pt idx="2992">
                        <c:v>45015.364769791668</c:v>
                      </c:pt>
                      <c:pt idx="2993">
                        <c:v>45015.375186516205</c:v>
                      </c:pt>
                      <c:pt idx="2994">
                        <c:v>45015.385603240742</c:v>
                      </c:pt>
                      <c:pt idx="2995">
                        <c:v>45015.396019965279</c:v>
                      </c:pt>
                      <c:pt idx="2996">
                        <c:v>45015.406436689816</c:v>
                      </c:pt>
                      <c:pt idx="2997">
                        <c:v>45015.416853414354</c:v>
                      </c:pt>
                      <c:pt idx="2998">
                        <c:v>45015.427270138891</c:v>
                      </c:pt>
                      <c:pt idx="2999">
                        <c:v>45015.437686863428</c:v>
                      </c:pt>
                      <c:pt idx="3000">
                        <c:v>45015.448103587965</c:v>
                      </c:pt>
                      <c:pt idx="3001">
                        <c:v>45015.458520312503</c:v>
                      </c:pt>
                      <c:pt idx="3002">
                        <c:v>45015.46893703704</c:v>
                      </c:pt>
                      <c:pt idx="3003">
                        <c:v>45015.479353761577</c:v>
                      </c:pt>
                      <c:pt idx="3004">
                        <c:v>45015.489770486114</c:v>
                      </c:pt>
                      <c:pt idx="3005">
                        <c:v>45015.500187210651</c:v>
                      </c:pt>
                      <c:pt idx="3006">
                        <c:v>45015.510603935189</c:v>
                      </c:pt>
                      <c:pt idx="3007">
                        <c:v>45015.521020659726</c:v>
                      </c:pt>
                      <c:pt idx="3008">
                        <c:v>45015.531437384256</c:v>
                      </c:pt>
                      <c:pt idx="3009">
                        <c:v>45015.541854108793</c:v>
                      </c:pt>
                      <c:pt idx="3010">
                        <c:v>45015.55227083333</c:v>
                      </c:pt>
                      <c:pt idx="3011">
                        <c:v>45015.562687557867</c:v>
                      </c:pt>
                      <c:pt idx="3012">
                        <c:v>45015.573104282405</c:v>
                      </c:pt>
                      <c:pt idx="3013">
                        <c:v>45015.583521006942</c:v>
                      </c:pt>
                      <c:pt idx="3014">
                        <c:v>45015.593937731479</c:v>
                      </c:pt>
                      <c:pt idx="3015">
                        <c:v>45015.604354456016</c:v>
                      </c:pt>
                      <c:pt idx="3016">
                        <c:v>45015.614771180553</c:v>
                      </c:pt>
                      <c:pt idx="3017">
                        <c:v>45015.625187905091</c:v>
                      </c:pt>
                      <c:pt idx="3018">
                        <c:v>45015.635604629628</c:v>
                      </c:pt>
                      <c:pt idx="3019">
                        <c:v>45015.646021354165</c:v>
                      </c:pt>
                      <c:pt idx="3020">
                        <c:v>45015.656438078702</c:v>
                      </c:pt>
                      <c:pt idx="3021">
                        <c:v>45015.666854803239</c:v>
                      </c:pt>
                      <c:pt idx="3022">
                        <c:v>45015.677271527777</c:v>
                      </c:pt>
                      <c:pt idx="3023">
                        <c:v>45015.687688252314</c:v>
                      </c:pt>
                      <c:pt idx="3024">
                        <c:v>45015.698104976851</c:v>
                      </c:pt>
                      <c:pt idx="3025">
                        <c:v>45015.708521701388</c:v>
                      </c:pt>
                      <c:pt idx="3026">
                        <c:v>45015.718938425925</c:v>
                      </c:pt>
                      <c:pt idx="3027">
                        <c:v>45015.729355150463</c:v>
                      </c:pt>
                      <c:pt idx="3028">
                        <c:v>45015.739771875</c:v>
                      </c:pt>
                      <c:pt idx="3029">
                        <c:v>45015.750188599537</c:v>
                      </c:pt>
                      <c:pt idx="3030">
                        <c:v>45015.760605324074</c:v>
                      </c:pt>
                      <c:pt idx="3031">
                        <c:v>45015.771022048611</c:v>
                      </c:pt>
                      <c:pt idx="3032">
                        <c:v>45015.781438773149</c:v>
                      </c:pt>
                      <c:pt idx="3033">
                        <c:v>45015.791855497686</c:v>
                      </c:pt>
                      <c:pt idx="3034">
                        <c:v>45015.802272222223</c:v>
                      </c:pt>
                      <c:pt idx="3035">
                        <c:v>45015.81268894676</c:v>
                      </c:pt>
                      <c:pt idx="3036">
                        <c:v>45015.823105671298</c:v>
                      </c:pt>
                      <c:pt idx="3037">
                        <c:v>45015.833522395835</c:v>
                      </c:pt>
                      <c:pt idx="3038">
                        <c:v>45015.843939120372</c:v>
                      </c:pt>
                      <c:pt idx="3039">
                        <c:v>45015.854355844909</c:v>
                      </c:pt>
                      <c:pt idx="3040">
                        <c:v>45015.864772569446</c:v>
                      </c:pt>
                      <c:pt idx="3041">
                        <c:v>45015.875189293984</c:v>
                      </c:pt>
                      <c:pt idx="3042">
                        <c:v>45015.885606018521</c:v>
                      </c:pt>
                      <c:pt idx="3043">
                        <c:v>45015.896022743058</c:v>
                      </c:pt>
                      <c:pt idx="3044">
                        <c:v>45015.906439467595</c:v>
                      </c:pt>
                      <c:pt idx="3045">
                        <c:v>45015.916856192132</c:v>
                      </c:pt>
                      <c:pt idx="3046">
                        <c:v>45015.92727291667</c:v>
                      </c:pt>
                      <c:pt idx="3047">
                        <c:v>45015.937689641207</c:v>
                      </c:pt>
                      <c:pt idx="3048">
                        <c:v>45015.948106365744</c:v>
                      </c:pt>
                      <c:pt idx="3049">
                        <c:v>45015.958523090281</c:v>
                      </c:pt>
                      <c:pt idx="3050">
                        <c:v>45015.968939814818</c:v>
                      </c:pt>
                      <c:pt idx="3051">
                        <c:v>45015.979356539348</c:v>
                      </c:pt>
                      <c:pt idx="3052">
                        <c:v>45015.989773263886</c:v>
                      </c:pt>
                      <c:pt idx="3053">
                        <c:v>45016.000189988423</c:v>
                      </c:pt>
                      <c:pt idx="3054">
                        <c:v>45016.01060671296</c:v>
                      </c:pt>
                      <c:pt idx="3055">
                        <c:v>45016.021023437497</c:v>
                      </c:pt>
                      <c:pt idx="3056">
                        <c:v>45016.031440162034</c:v>
                      </c:pt>
                      <c:pt idx="3057">
                        <c:v>45016.041856886572</c:v>
                      </c:pt>
                      <c:pt idx="3058">
                        <c:v>45016.052273611109</c:v>
                      </c:pt>
                      <c:pt idx="3059">
                        <c:v>45016.062690335646</c:v>
                      </c:pt>
                      <c:pt idx="3060">
                        <c:v>45016.073107060183</c:v>
                      </c:pt>
                      <c:pt idx="3061">
                        <c:v>45016.08352378472</c:v>
                      </c:pt>
                      <c:pt idx="3062">
                        <c:v>45016.093940509258</c:v>
                      </c:pt>
                      <c:pt idx="3063">
                        <c:v>45016.104357233795</c:v>
                      </c:pt>
                      <c:pt idx="3064">
                        <c:v>45016.114773958332</c:v>
                      </c:pt>
                      <c:pt idx="3065">
                        <c:v>45016.125190682869</c:v>
                      </c:pt>
                      <c:pt idx="3066">
                        <c:v>45016.135607407406</c:v>
                      </c:pt>
                      <c:pt idx="3067">
                        <c:v>45016.146024131944</c:v>
                      </c:pt>
                      <c:pt idx="3068">
                        <c:v>45016.156440856481</c:v>
                      </c:pt>
                      <c:pt idx="3069">
                        <c:v>45016.166857581018</c:v>
                      </c:pt>
                      <c:pt idx="3070">
                        <c:v>45016.177274305555</c:v>
                      </c:pt>
                      <c:pt idx="3071">
                        <c:v>45016.187691030093</c:v>
                      </c:pt>
                      <c:pt idx="3072">
                        <c:v>45016.19810775463</c:v>
                      </c:pt>
                      <c:pt idx="3073">
                        <c:v>45016.208524479167</c:v>
                      </c:pt>
                      <c:pt idx="3074">
                        <c:v>45016.218941203704</c:v>
                      </c:pt>
                      <c:pt idx="3075">
                        <c:v>45016.229357928241</c:v>
                      </c:pt>
                      <c:pt idx="3076">
                        <c:v>45016.239774652779</c:v>
                      </c:pt>
                      <c:pt idx="3077">
                        <c:v>45016.250191377316</c:v>
                      </c:pt>
                      <c:pt idx="3078">
                        <c:v>45016.260608101853</c:v>
                      </c:pt>
                      <c:pt idx="3079">
                        <c:v>45016.27102482639</c:v>
                      </c:pt>
                      <c:pt idx="3080">
                        <c:v>45016.281441550927</c:v>
                      </c:pt>
                      <c:pt idx="3081">
                        <c:v>45016.291858275465</c:v>
                      </c:pt>
                      <c:pt idx="3082">
                        <c:v>45016.302275000002</c:v>
                      </c:pt>
                      <c:pt idx="3083">
                        <c:v>45016.312691724539</c:v>
                      </c:pt>
                      <c:pt idx="3084">
                        <c:v>45016.323108449076</c:v>
                      </c:pt>
                      <c:pt idx="3085">
                        <c:v>45016.333525173613</c:v>
                      </c:pt>
                      <c:pt idx="3086">
                        <c:v>45016.343941898151</c:v>
                      </c:pt>
                      <c:pt idx="3087">
                        <c:v>45016.354358622688</c:v>
                      </c:pt>
                      <c:pt idx="3088">
                        <c:v>45016.364775347225</c:v>
                      </c:pt>
                      <c:pt idx="3089">
                        <c:v>45016.375192071762</c:v>
                      </c:pt>
                      <c:pt idx="3090">
                        <c:v>45016.385608796299</c:v>
                      </c:pt>
                      <c:pt idx="3091">
                        <c:v>45016.396025520837</c:v>
                      </c:pt>
                      <c:pt idx="3092">
                        <c:v>45016.406442245374</c:v>
                      </c:pt>
                      <c:pt idx="3093">
                        <c:v>45016.416858969904</c:v>
                      </c:pt>
                      <c:pt idx="3094">
                        <c:v>45016.427275694441</c:v>
                      </c:pt>
                      <c:pt idx="3095">
                        <c:v>45016.437692418978</c:v>
                      </c:pt>
                      <c:pt idx="3096">
                        <c:v>45016.448109143515</c:v>
                      </c:pt>
                      <c:pt idx="3097">
                        <c:v>45016.458525868053</c:v>
                      </c:pt>
                      <c:pt idx="3098">
                        <c:v>45016.46894259259</c:v>
                      </c:pt>
                      <c:pt idx="3099">
                        <c:v>45016.479359317127</c:v>
                      </c:pt>
                      <c:pt idx="3100">
                        <c:v>45016.489776041664</c:v>
                      </c:pt>
                      <c:pt idx="3101">
                        <c:v>45016.500192766202</c:v>
                      </c:pt>
                      <c:pt idx="3102">
                        <c:v>45016.510609490739</c:v>
                      </c:pt>
                      <c:pt idx="3103">
                        <c:v>45016.521026215276</c:v>
                      </c:pt>
                      <c:pt idx="3104">
                        <c:v>45016.531442939813</c:v>
                      </c:pt>
                      <c:pt idx="3105">
                        <c:v>45016.54185966435</c:v>
                      </c:pt>
                      <c:pt idx="3106">
                        <c:v>45016.552276388888</c:v>
                      </c:pt>
                      <c:pt idx="3107">
                        <c:v>45016.562693113425</c:v>
                      </c:pt>
                      <c:pt idx="3108">
                        <c:v>45016.573109837962</c:v>
                      </c:pt>
                      <c:pt idx="3109">
                        <c:v>45016.583526562499</c:v>
                      </c:pt>
                      <c:pt idx="3110">
                        <c:v>45016.593943287036</c:v>
                      </c:pt>
                      <c:pt idx="3111">
                        <c:v>45016.604360011574</c:v>
                      </c:pt>
                      <c:pt idx="3112">
                        <c:v>45016.614776736111</c:v>
                      </c:pt>
                      <c:pt idx="3113">
                        <c:v>45016.625193460648</c:v>
                      </c:pt>
                      <c:pt idx="3114">
                        <c:v>45016.635610185185</c:v>
                      </c:pt>
                      <c:pt idx="3115">
                        <c:v>45016.646026909722</c:v>
                      </c:pt>
                      <c:pt idx="3116">
                        <c:v>45016.65644363426</c:v>
                      </c:pt>
                      <c:pt idx="3117">
                        <c:v>45016.666860358797</c:v>
                      </c:pt>
                      <c:pt idx="3118">
                        <c:v>45016.677277083334</c:v>
                      </c:pt>
                      <c:pt idx="3119">
                        <c:v>45016.687693807871</c:v>
                      </c:pt>
                      <c:pt idx="3120">
                        <c:v>45016.698110532408</c:v>
                      </c:pt>
                      <c:pt idx="3121">
                        <c:v>45016.708527256946</c:v>
                      </c:pt>
                      <c:pt idx="3122">
                        <c:v>45016.718943981483</c:v>
                      </c:pt>
                      <c:pt idx="3123">
                        <c:v>45016.72936070602</c:v>
                      </c:pt>
                      <c:pt idx="3124">
                        <c:v>45016.739777430557</c:v>
                      </c:pt>
                      <c:pt idx="3125">
                        <c:v>45016.750194155095</c:v>
                      </c:pt>
                      <c:pt idx="3126">
                        <c:v>45016.760610879632</c:v>
                      </c:pt>
                      <c:pt idx="3127">
                        <c:v>45016.771027604169</c:v>
                      </c:pt>
                      <c:pt idx="3128">
                        <c:v>45016.781444328706</c:v>
                      </c:pt>
                      <c:pt idx="3129">
                        <c:v>45016.791861053243</c:v>
                      </c:pt>
                      <c:pt idx="3130">
                        <c:v>45016.802277777781</c:v>
                      </c:pt>
                      <c:pt idx="3131">
                        <c:v>45016.812694502318</c:v>
                      </c:pt>
                      <c:pt idx="3132">
                        <c:v>45016.823111226855</c:v>
                      </c:pt>
                      <c:pt idx="3133">
                        <c:v>45016.833527951392</c:v>
                      </c:pt>
                      <c:pt idx="3134">
                        <c:v>45016.843944675929</c:v>
                      </c:pt>
                      <c:pt idx="3135">
                        <c:v>45016.854361400467</c:v>
                      </c:pt>
                      <c:pt idx="3136">
                        <c:v>45016.864778124997</c:v>
                      </c:pt>
                      <c:pt idx="3137">
                        <c:v>45016.875194849534</c:v>
                      </c:pt>
                      <c:pt idx="3138">
                        <c:v>45016.885611574071</c:v>
                      </c:pt>
                      <c:pt idx="3139">
                        <c:v>45016.896028298608</c:v>
                      </c:pt>
                      <c:pt idx="3140">
                        <c:v>45016.906445023145</c:v>
                      </c:pt>
                      <c:pt idx="3141">
                        <c:v>45016.916861747683</c:v>
                      </c:pt>
                      <c:pt idx="3142">
                        <c:v>45016.92727847222</c:v>
                      </c:pt>
                      <c:pt idx="3143">
                        <c:v>45016.937695196757</c:v>
                      </c:pt>
                      <c:pt idx="3144">
                        <c:v>45016.948111921294</c:v>
                      </c:pt>
                      <c:pt idx="3145">
                        <c:v>45016.958528645831</c:v>
                      </c:pt>
                      <c:pt idx="3146">
                        <c:v>45016.968945370369</c:v>
                      </c:pt>
                      <c:pt idx="3147">
                        <c:v>45016.979362094906</c:v>
                      </c:pt>
                      <c:pt idx="3148">
                        <c:v>45016.989778819443</c:v>
                      </c:pt>
                      <c:pt idx="3149">
                        <c:v>45017.00019554398</c:v>
                      </c:pt>
                      <c:pt idx="3150">
                        <c:v>45017.010612268517</c:v>
                      </c:pt>
                      <c:pt idx="3151">
                        <c:v>45017.021028993055</c:v>
                      </c:pt>
                      <c:pt idx="3152">
                        <c:v>45017.031445717592</c:v>
                      </c:pt>
                      <c:pt idx="3153">
                        <c:v>45017.041862442129</c:v>
                      </c:pt>
                      <c:pt idx="3154">
                        <c:v>45017.052279166666</c:v>
                      </c:pt>
                      <c:pt idx="3155">
                        <c:v>45017.062695891203</c:v>
                      </c:pt>
                      <c:pt idx="3156">
                        <c:v>45017.073112615741</c:v>
                      </c:pt>
                      <c:pt idx="3157">
                        <c:v>45017.083529340278</c:v>
                      </c:pt>
                      <c:pt idx="3158">
                        <c:v>45017.093946064815</c:v>
                      </c:pt>
                      <c:pt idx="3159">
                        <c:v>45017.104362789352</c:v>
                      </c:pt>
                      <c:pt idx="3160">
                        <c:v>45017.11477951389</c:v>
                      </c:pt>
                      <c:pt idx="3161">
                        <c:v>45017.125196238427</c:v>
                      </c:pt>
                      <c:pt idx="3162">
                        <c:v>45017.135612962964</c:v>
                      </c:pt>
                      <c:pt idx="3163">
                        <c:v>45017.146029687501</c:v>
                      </c:pt>
                      <c:pt idx="3164">
                        <c:v>45017.156446412038</c:v>
                      </c:pt>
                      <c:pt idx="3165">
                        <c:v>45017.166863136576</c:v>
                      </c:pt>
                      <c:pt idx="3166">
                        <c:v>45017.177279861113</c:v>
                      </c:pt>
                      <c:pt idx="3167">
                        <c:v>45017.18769658565</c:v>
                      </c:pt>
                      <c:pt idx="3168">
                        <c:v>45017.198113310187</c:v>
                      </c:pt>
                      <c:pt idx="3169">
                        <c:v>45017.208530034724</c:v>
                      </c:pt>
                      <c:pt idx="3170">
                        <c:v>45017.218946759262</c:v>
                      </c:pt>
                      <c:pt idx="3171">
                        <c:v>45017.229363483799</c:v>
                      </c:pt>
                      <c:pt idx="3172">
                        <c:v>45017.239780208336</c:v>
                      </c:pt>
                      <c:pt idx="3173">
                        <c:v>45017.250196932873</c:v>
                      </c:pt>
                      <c:pt idx="3174">
                        <c:v>45017.26061365741</c:v>
                      </c:pt>
                      <c:pt idx="3175">
                        <c:v>45017.271030381948</c:v>
                      </c:pt>
                      <c:pt idx="3176">
                        <c:v>45017.281447106485</c:v>
                      </c:pt>
                      <c:pt idx="3177">
                        <c:v>45017.291863831022</c:v>
                      </c:pt>
                      <c:pt idx="3178">
                        <c:v>45017.302280555552</c:v>
                      </c:pt>
                      <c:pt idx="3179">
                        <c:v>45017.312697280089</c:v>
                      </c:pt>
                      <c:pt idx="3180">
                        <c:v>45017.323114004626</c:v>
                      </c:pt>
                      <c:pt idx="3181">
                        <c:v>45017.333530729164</c:v>
                      </c:pt>
                      <c:pt idx="3182">
                        <c:v>45017.343947453701</c:v>
                      </c:pt>
                      <c:pt idx="3183">
                        <c:v>45017.354364178238</c:v>
                      </c:pt>
                      <c:pt idx="3184">
                        <c:v>45017.364780902775</c:v>
                      </c:pt>
                      <c:pt idx="3185">
                        <c:v>45017.375197627312</c:v>
                      </c:pt>
                      <c:pt idx="3186">
                        <c:v>45017.38561435185</c:v>
                      </c:pt>
                      <c:pt idx="3187">
                        <c:v>45017.396031076387</c:v>
                      </c:pt>
                      <c:pt idx="3188">
                        <c:v>45017.406447800924</c:v>
                      </c:pt>
                      <c:pt idx="3189">
                        <c:v>45017.416864525461</c:v>
                      </c:pt>
                      <c:pt idx="3190">
                        <c:v>45017.427281249998</c:v>
                      </c:pt>
                      <c:pt idx="3191">
                        <c:v>45017.437697974536</c:v>
                      </c:pt>
                      <c:pt idx="3192">
                        <c:v>45017.448114699073</c:v>
                      </c:pt>
                      <c:pt idx="3193">
                        <c:v>45017.45853142361</c:v>
                      </c:pt>
                      <c:pt idx="3194">
                        <c:v>45017.468948148147</c:v>
                      </c:pt>
                      <c:pt idx="3195">
                        <c:v>45017.479364872685</c:v>
                      </c:pt>
                      <c:pt idx="3196">
                        <c:v>45017.489781597222</c:v>
                      </c:pt>
                      <c:pt idx="3197">
                        <c:v>45017.500198321759</c:v>
                      </c:pt>
                      <c:pt idx="3198">
                        <c:v>45017.510615046296</c:v>
                      </c:pt>
                      <c:pt idx="3199">
                        <c:v>45017.521031770833</c:v>
                      </c:pt>
                      <c:pt idx="3200">
                        <c:v>45017.531448495371</c:v>
                      </c:pt>
                      <c:pt idx="3201">
                        <c:v>45017.541865219908</c:v>
                      </c:pt>
                      <c:pt idx="3202">
                        <c:v>45017.552281944445</c:v>
                      </c:pt>
                      <c:pt idx="3203">
                        <c:v>45017.562698668982</c:v>
                      </c:pt>
                      <c:pt idx="3204">
                        <c:v>45017.573115393519</c:v>
                      </c:pt>
                      <c:pt idx="3205">
                        <c:v>45017.583532118057</c:v>
                      </c:pt>
                      <c:pt idx="3206">
                        <c:v>45017.593948842594</c:v>
                      </c:pt>
                      <c:pt idx="3207">
                        <c:v>45017.604365567131</c:v>
                      </c:pt>
                      <c:pt idx="3208">
                        <c:v>45017.614782291668</c:v>
                      </c:pt>
                      <c:pt idx="3209">
                        <c:v>45017.625199016205</c:v>
                      </c:pt>
                      <c:pt idx="3210">
                        <c:v>45017.635615740743</c:v>
                      </c:pt>
                      <c:pt idx="3211">
                        <c:v>45017.64603246528</c:v>
                      </c:pt>
                      <c:pt idx="3212">
                        <c:v>45017.656449189817</c:v>
                      </c:pt>
                      <c:pt idx="3213">
                        <c:v>45017.666865914354</c:v>
                      </c:pt>
                      <c:pt idx="3214">
                        <c:v>45017.677282638891</c:v>
                      </c:pt>
                      <c:pt idx="3215">
                        <c:v>45017.687699363429</c:v>
                      </c:pt>
                      <c:pt idx="3216">
                        <c:v>45017.698116087966</c:v>
                      </c:pt>
                      <c:pt idx="3217">
                        <c:v>45017.708532812503</c:v>
                      </c:pt>
                      <c:pt idx="3218">
                        <c:v>45017.71894953704</c:v>
                      </c:pt>
                      <c:pt idx="3219">
                        <c:v>45017.729366261578</c:v>
                      </c:pt>
                      <c:pt idx="3220">
                        <c:v>45017.739782986115</c:v>
                      </c:pt>
                      <c:pt idx="3221">
                        <c:v>45017.750199710645</c:v>
                      </c:pt>
                      <c:pt idx="3222">
                        <c:v>45017.760616435182</c:v>
                      </c:pt>
                      <c:pt idx="3223">
                        <c:v>45017.771033159719</c:v>
                      </c:pt>
                      <c:pt idx="3224">
                        <c:v>45017.781449884256</c:v>
                      </c:pt>
                      <c:pt idx="3225">
                        <c:v>45017.791866608793</c:v>
                      </c:pt>
                      <c:pt idx="3226">
                        <c:v>45017.802283333331</c:v>
                      </c:pt>
                      <c:pt idx="3227">
                        <c:v>45017.812700057868</c:v>
                      </c:pt>
                      <c:pt idx="3228">
                        <c:v>45017.823116782405</c:v>
                      </c:pt>
                      <c:pt idx="3229">
                        <c:v>45017.833533506942</c:v>
                      </c:pt>
                      <c:pt idx="3230">
                        <c:v>45017.84395023148</c:v>
                      </c:pt>
                      <c:pt idx="3231">
                        <c:v>45017.854366956017</c:v>
                      </c:pt>
                      <c:pt idx="3232">
                        <c:v>45017.864783680554</c:v>
                      </c:pt>
                      <c:pt idx="3233">
                        <c:v>45017.875200405091</c:v>
                      </c:pt>
                      <c:pt idx="3234">
                        <c:v>45017.885617129628</c:v>
                      </c:pt>
                      <c:pt idx="3235">
                        <c:v>45017.896033854166</c:v>
                      </c:pt>
                      <c:pt idx="3236">
                        <c:v>45017.906450578703</c:v>
                      </c:pt>
                      <c:pt idx="3237">
                        <c:v>45017.91686730324</c:v>
                      </c:pt>
                      <c:pt idx="3238">
                        <c:v>45017.927284027777</c:v>
                      </c:pt>
                      <c:pt idx="3239">
                        <c:v>45017.937700752314</c:v>
                      </c:pt>
                      <c:pt idx="3240">
                        <c:v>45017.948117476852</c:v>
                      </c:pt>
                      <c:pt idx="3241">
                        <c:v>45017.958534201389</c:v>
                      </c:pt>
                      <c:pt idx="3242">
                        <c:v>45017.968950925926</c:v>
                      </c:pt>
                      <c:pt idx="3243">
                        <c:v>45017.979367650463</c:v>
                      </c:pt>
                      <c:pt idx="3244">
                        <c:v>45017.989784375</c:v>
                      </c:pt>
                      <c:pt idx="3245">
                        <c:v>45018.000201099538</c:v>
                      </c:pt>
                      <c:pt idx="3246">
                        <c:v>45018.010617824075</c:v>
                      </c:pt>
                      <c:pt idx="3247">
                        <c:v>45018.021034548612</c:v>
                      </c:pt>
                      <c:pt idx="3248">
                        <c:v>45018.031451273149</c:v>
                      </c:pt>
                      <c:pt idx="3249">
                        <c:v>45018.041867997686</c:v>
                      </c:pt>
                      <c:pt idx="3250">
                        <c:v>45018.052284722224</c:v>
                      </c:pt>
                      <c:pt idx="3251">
                        <c:v>45018.062701446761</c:v>
                      </c:pt>
                      <c:pt idx="3252">
                        <c:v>45018.073118171298</c:v>
                      </c:pt>
                      <c:pt idx="3253">
                        <c:v>45018.083534895835</c:v>
                      </c:pt>
                      <c:pt idx="3254">
                        <c:v>45018.093951620373</c:v>
                      </c:pt>
                      <c:pt idx="3255">
                        <c:v>45018.10436834491</c:v>
                      </c:pt>
                      <c:pt idx="3256">
                        <c:v>45018.114785069447</c:v>
                      </c:pt>
                      <c:pt idx="3257">
                        <c:v>45018.125201793984</c:v>
                      </c:pt>
                      <c:pt idx="3258">
                        <c:v>45018.135618518521</c:v>
                      </c:pt>
                      <c:pt idx="3259">
                        <c:v>45018.146035243059</c:v>
                      </c:pt>
                      <c:pt idx="3260">
                        <c:v>45018.156451967596</c:v>
                      </c:pt>
                      <c:pt idx="3261">
                        <c:v>45018.166868692133</c:v>
                      </c:pt>
                      <c:pt idx="3262">
                        <c:v>45018.17728541667</c:v>
                      </c:pt>
                      <c:pt idx="3263">
                        <c:v>45018.1877021412</c:v>
                      </c:pt>
                      <c:pt idx="3264">
                        <c:v>45018.198118865737</c:v>
                      </c:pt>
                      <c:pt idx="3265">
                        <c:v>45018.208535590275</c:v>
                      </c:pt>
                      <c:pt idx="3266">
                        <c:v>45018.218952314812</c:v>
                      </c:pt>
                      <c:pt idx="3267">
                        <c:v>45018.229369039349</c:v>
                      </c:pt>
                      <c:pt idx="3268">
                        <c:v>45018.239785763886</c:v>
                      </c:pt>
                      <c:pt idx="3269">
                        <c:v>45018.250202488423</c:v>
                      </c:pt>
                      <c:pt idx="3270">
                        <c:v>45018.260619212961</c:v>
                      </c:pt>
                      <c:pt idx="3271">
                        <c:v>45018.271035937498</c:v>
                      </c:pt>
                      <c:pt idx="3272">
                        <c:v>45018.281452662035</c:v>
                      </c:pt>
                      <c:pt idx="3273">
                        <c:v>45018.291869386572</c:v>
                      </c:pt>
                      <c:pt idx="3274">
                        <c:v>45018.302286111109</c:v>
                      </c:pt>
                      <c:pt idx="3275">
                        <c:v>45018.312702835647</c:v>
                      </c:pt>
                      <c:pt idx="3276">
                        <c:v>45018.323119560184</c:v>
                      </c:pt>
                      <c:pt idx="3277">
                        <c:v>45018.333536284721</c:v>
                      </c:pt>
                      <c:pt idx="3278">
                        <c:v>45018.343953009258</c:v>
                      </c:pt>
                      <c:pt idx="3279">
                        <c:v>45018.354369733795</c:v>
                      </c:pt>
                      <c:pt idx="3280">
                        <c:v>45018.364786458333</c:v>
                      </c:pt>
                      <c:pt idx="3281">
                        <c:v>45018.37520318287</c:v>
                      </c:pt>
                      <c:pt idx="3282">
                        <c:v>45018.385619907407</c:v>
                      </c:pt>
                      <c:pt idx="3283">
                        <c:v>45018.396036631944</c:v>
                      </c:pt>
                      <c:pt idx="3284">
                        <c:v>45018.406453356482</c:v>
                      </c:pt>
                      <c:pt idx="3285">
                        <c:v>45018.416870081019</c:v>
                      </c:pt>
                      <c:pt idx="3286">
                        <c:v>45018.427286805556</c:v>
                      </c:pt>
                      <c:pt idx="3287">
                        <c:v>45018.437703530093</c:v>
                      </c:pt>
                      <c:pt idx="3288">
                        <c:v>45018.44812025463</c:v>
                      </c:pt>
                      <c:pt idx="3289">
                        <c:v>45018.458536979168</c:v>
                      </c:pt>
                      <c:pt idx="3290">
                        <c:v>45018.468953703705</c:v>
                      </c:pt>
                      <c:pt idx="3291">
                        <c:v>45018.479370428242</c:v>
                      </c:pt>
                      <c:pt idx="3292">
                        <c:v>45018.489787152779</c:v>
                      </c:pt>
                      <c:pt idx="3293">
                        <c:v>45018.500203877316</c:v>
                      </c:pt>
                      <c:pt idx="3294">
                        <c:v>45018.510620601854</c:v>
                      </c:pt>
                      <c:pt idx="3295">
                        <c:v>45018.521037326391</c:v>
                      </c:pt>
                      <c:pt idx="3296">
                        <c:v>45018.531454050928</c:v>
                      </c:pt>
                      <c:pt idx="3297">
                        <c:v>45018.541870775465</c:v>
                      </c:pt>
                      <c:pt idx="3298">
                        <c:v>45018.552287500002</c:v>
                      </c:pt>
                      <c:pt idx="3299">
                        <c:v>45018.56270422454</c:v>
                      </c:pt>
                      <c:pt idx="3300">
                        <c:v>45018.573120949077</c:v>
                      </c:pt>
                      <c:pt idx="3301">
                        <c:v>45018.583537673614</c:v>
                      </c:pt>
                      <c:pt idx="3302">
                        <c:v>45018.593954398151</c:v>
                      </c:pt>
                      <c:pt idx="3303">
                        <c:v>45018.604371122688</c:v>
                      </c:pt>
                      <c:pt idx="3304">
                        <c:v>45018.614787847226</c:v>
                      </c:pt>
                      <c:pt idx="3305">
                        <c:v>45018.625204571763</c:v>
                      </c:pt>
                      <c:pt idx="3306">
                        <c:v>45018.635621296293</c:v>
                      </c:pt>
                      <c:pt idx="3307">
                        <c:v>45018.64603802083</c:v>
                      </c:pt>
                      <c:pt idx="3308">
                        <c:v>45018.656454745367</c:v>
                      </c:pt>
                      <c:pt idx="3309">
                        <c:v>45018.666871469904</c:v>
                      </c:pt>
                      <c:pt idx="3310">
                        <c:v>45018.677288194442</c:v>
                      </c:pt>
                      <c:pt idx="3311">
                        <c:v>45018.687704918979</c:v>
                      </c:pt>
                      <c:pt idx="3312">
                        <c:v>45018.698121643516</c:v>
                      </c:pt>
                      <c:pt idx="3313">
                        <c:v>45018.708538368053</c:v>
                      </c:pt>
                      <c:pt idx="3314">
                        <c:v>45018.71895509259</c:v>
                      </c:pt>
                      <c:pt idx="3315">
                        <c:v>45018.729371817128</c:v>
                      </c:pt>
                      <c:pt idx="3316">
                        <c:v>45018.739788541665</c:v>
                      </c:pt>
                      <c:pt idx="3317">
                        <c:v>45018.750205266202</c:v>
                      </c:pt>
                      <c:pt idx="3318">
                        <c:v>45018.760621990739</c:v>
                      </c:pt>
                      <c:pt idx="3319">
                        <c:v>45018.771038715277</c:v>
                      </c:pt>
                      <c:pt idx="3320">
                        <c:v>45018.781455439814</c:v>
                      </c:pt>
                      <c:pt idx="3321">
                        <c:v>45018.791872164351</c:v>
                      </c:pt>
                      <c:pt idx="3322">
                        <c:v>45018.802288888888</c:v>
                      </c:pt>
                      <c:pt idx="3323">
                        <c:v>45018.812705613425</c:v>
                      </c:pt>
                      <c:pt idx="3324">
                        <c:v>45018.823122337963</c:v>
                      </c:pt>
                      <c:pt idx="3325">
                        <c:v>45018.8335390625</c:v>
                      </c:pt>
                      <c:pt idx="3326">
                        <c:v>45018.843955787037</c:v>
                      </c:pt>
                      <c:pt idx="3327">
                        <c:v>45018.854372511574</c:v>
                      </c:pt>
                      <c:pt idx="3328">
                        <c:v>45018.864789236111</c:v>
                      </c:pt>
                      <c:pt idx="3329">
                        <c:v>45018.875205960649</c:v>
                      </c:pt>
                      <c:pt idx="3330">
                        <c:v>45018.885622685186</c:v>
                      </c:pt>
                      <c:pt idx="3331">
                        <c:v>45018.896039409723</c:v>
                      </c:pt>
                      <c:pt idx="3332">
                        <c:v>45018.90645613426</c:v>
                      </c:pt>
                      <c:pt idx="3333">
                        <c:v>45018.916872858797</c:v>
                      </c:pt>
                      <c:pt idx="3334">
                        <c:v>45018.927289583335</c:v>
                      </c:pt>
                      <c:pt idx="3335">
                        <c:v>45018.937706307872</c:v>
                      </c:pt>
                      <c:pt idx="3336">
                        <c:v>45018.948123032409</c:v>
                      </c:pt>
                      <c:pt idx="3337">
                        <c:v>45018.958539756946</c:v>
                      </c:pt>
                      <c:pt idx="3338">
                        <c:v>45018.968956481483</c:v>
                      </c:pt>
                      <c:pt idx="3339">
                        <c:v>45018.979373206021</c:v>
                      </c:pt>
                      <c:pt idx="3340">
                        <c:v>45018.989789930558</c:v>
                      </c:pt>
                      <c:pt idx="3341">
                        <c:v>45019.000206655095</c:v>
                      </c:pt>
                      <c:pt idx="3342">
                        <c:v>45019.010623379632</c:v>
                      </c:pt>
                      <c:pt idx="3343">
                        <c:v>45019.02104010417</c:v>
                      </c:pt>
                      <c:pt idx="3344">
                        <c:v>45019.031456828707</c:v>
                      </c:pt>
                      <c:pt idx="3345">
                        <c:v>45019.041873553244</c:v>
                      </c:pt>
                      <c:pt idx="3346">
                        <c:v>45019.052290277781</c:v>
                      </c:pt>
                      <c:pt idx="3347">
                        <c:v>45019.062707002318</c:v>
                      </c:pt>
                      <c:pt idx="3348">
                        <c:v>45019.073123726848</c:v>
                      </c:pt>
                      <c:pt idx="3349">
                        <c:v>45019.083540451385</c:v>
                      </c:pt>
                      <c:pt idx="3350">
                        <c:v>45019.093957175923</c:v>
                      </c:pt>
                      <c:pt idx="3351">
                        <c:v>45019.10437390046</c:v>
                      </c:pt>
                      <c:pt idx="3352">
                        <c:v>45019.114790624997</c:v>
                      </c:pt>
                      <c:pt idx="3353">
                        <c:v>45019.125207349534</c:v>
                      </c:pt>
                      <c:pt idx="3354">
                        <c:v>45019.135624074072</c:v>
                      </c:pt>
                      <c:pt idx="3355">
                        <c:v>45019.146040798609</c:v>
                      </c:pt>
                      <c:pt idx="3356">
                        <c:v>45019.156457523146</c:v>
                      </c:pt>
                      <c:pt idx="3357">
                        <c:v>45019.166874247683</c:v>
                      </c:pt>
                      <c:pt idx="3358">
                        <c:v>45019.17729097222</c:v>
                      </c:pt>
                      <c:pt idx="3359">
                        <c:v>45019.187707696758</c:v>
                      </c:pt>
                      <c:pt idx="3360">
                        <c:v>45019.198124421295</c:v>
                      </c:pt>
                      <c:pt idx="3361">
                        <c:v>45019.208541145832</c:v>
                      </c:pt>
                      <c:pt idx="3362">
                        <c:v>45019.218957870369</c:v>
                      </c:pt>
                      <c:pt idx="3363">
                        <c:v>45019.229374594906</c:v>
                      </c:pt>
                      <c:pt idx="3364">
                        <c:v>45019.239791319444</c:v>
                      </c:pt>
                      <c:pt idx="3365">
                        <c:v>45019.250208043981</c:v>
                      </c:pt>
                      <c:pt idx="3366">
                        <c:v>45019.260624768518</c:v>
                      </c:pt>
                      <c:pt idx="3367">
                        <c:v>45019.271041493055</c:v>
                      </c:pt>
                      <c:pt idx="3368">
                        <c:v>45019.281458217592</c:v>
                      </c:pt>
                      <c:pt idx="3369">
                        <c:v>45019.29187494213</c:v>
                      </c:pt>
                      <c:pt idx="3370">
                        <c:v>45019.302291666667</c:v>
                      </c:pt>
                      <c:pt idx="3371">
                        <c:v>45019.312708391204</c:v>
                      </c:pt>
                      <c:pt idx="3372">
                        <c:v>45019.323125115741</c:v>
                      </c:pt>
                      <c:pt idx="3373">
                        <c:v>45019.333541840278</c:v>
                      </c:pt>
                      <c:pt idx="3374">
                        <c:v>45019.343958564816</c:v>
                      </c:pt>
                      <c:pt idx="3375">
                        <c:v>45019.354375289353</c:v>
                      </c:pt>
                      <c:pt idx="3376">
                        <c:v>45019.36479201389</c:v>
                      </c:pt>
                      <c:pt idx="3377">
                        <c:v>45019.375208738427</c:v>
                      </c:pt>
                      <c:pt idx="3378">
                        <c:v>45019.385625462965</c:v>
                      </c:pt>
                      <c:pt idx="3379">
                        <c:v>45019.396042187502</c:v>
                      </c:pt>
                      <c:pt idx="3380">
                        <c:v>45019.406458912039</c:v>
                      </c:pt>
                      <c:pt idx="3381">
                        <c:v>45019.416875636576</c:v>
                      </c:pt>
                      <c:pt idx="3382">
                        <c:v>45019.427292361113</c:v>
                      </c:pt>
                      <c:pt idx="3383">
                        <c:v>45019.437709085651</c:v>
                      </c:pt>
                      <c:pt idx="3384">
                        <c:v>45019.448125810188</c:v>
                      </c:pt>
                      <c:pt idx="3385">
                        <c:v>45019.458542534725</c:v>
                      </c:pt>
                      <c:pt idx="3386">
                        <c:v>45019.468959259262</c:v>
                      </c:pt>
                      <c:pt idx="3387">
                        <c:v>45019.479375983799</c:v>
                      </c:pt>
                      <c:pt idx="3388">
                        <c:v>45019.489792708337</c:v>
                      </c:pt>
                      <c:pt idx="3389">
                        <c:v>45019.500209432874</c:v>
                      </c:pt>
                      <c:pt idx="3390">
                        <c:v>45019.510626157411</c:v>
                      </c:pt>
                      <c:pt idx="3391">
                        <c:v>45019.521042881941</c:v>
                      </c:pt>
                      <c:pt idx="3392">
                        <c:v>45019.531459606478</c:v>
                      </c:pt>
                      <c:pt idx="3393">
                        <c:v>45019.541876331015</c:v>
                      </c:pt>
                      <c:pt idx="3394">
                        <c:v>45019.552293055553</c:v>
                      </c:pt>
                      <c:pt idx="3395">
                        <c:v>45019.56270978009</c:v>
                      </c:pt>
                      <c:pt idx="3396">
                        <c:v>45019.573126504627</c:v>
                      </c:pt>
                      <c:pt idx="3397">
                        <c:v>45019.583543229164</c:v>
                      </c:pt>
                      <c:pt idx="3398">
                        <c:v>45019.593959953701</c:v>
                      </c:pt>
                      <c:pt idx="3399">
                        <c:v>45019.604376678239</c:v>
                      </c:pt>
                      <c:pt idx="3400">
                        <c:v>45019.614793402776</c:v>
                      </c:pt>
                      <c:pt idx="3401">
                        <c:v>45019.625210127313</c:v>
                      </c:pt>
                      <c:pt idx="3402">
                        <c:v>45019.63562685185</c:v>
                      </c:pt>
                      <c:pt idx="3403">
                        <c:v>45019.646043576387</c:v>
                      </c:pt>
                      <c:pt idx="3404">
                        <c:v>45019.656460300925</c:v>
                      </c:pt>
                      <c:pt idx="3405">
                        <c:v>45019.666877025462</c:v>
                      </c:pt>
                      <c:pt idx="3406">
                        <c:v>45019.677293749999</c:v>
                      </c:pt>
                      <c:pt idx="3407">
                        <c:v>45019.687710474536</c:v>
                      </c:pt>
                      <c:pt idx="3408">
                        <c:v>45019.698127199073</c:v>
                      </c:pt>
                      <c:pt idx="3409">
                        <c:v>45019.708543923611</c:v>
                      </c:pt>
                      <c:pt idx="3410">
                        <c:v>45019.718960648148</c:v>
                      </c:pt>
                      <c:pt idx="3411">
                        <c:v>45019.729377372685</c:v>
                      </c:pt>
                      <c:pt idx="3412">
                        <c:v>45019.739794097222</c:v>
                      </c:pt>
                      <c:pt idx="3413">
                        <c:v>45019.75021082176</c:v>
                      </c:pt>
                      <c:pt idx="3414">
                        <c:v>45019.760627546297</c:v>
                      </c:pt>
                      <c:pt idx="3415">
                        <c:v>45019.771044270834</c:v>
                      </c:pt>
                      <c:pt idx="3416">
                        <c:v>45019.781460995371</c:v>
                      </c:pt>
                      <c:pt idx="3417">
                        <c:v>45019.791877719908</c:v>
                      </c:pt>
                      <c:pt idx="3418">
                        <c:v>45019.802294444446</c:v>
                      </c:pt>
                      <c:pt idx="3419">
                        <c:v>45019.812711168983</c:v>
                      </c:pt>
                      <c:pt idx="3420">
                        <c:v>45019.82312789352</c:v>
                      </c:pt>
                      <c:pt idx="3421">
                        <c:v>45019.833544618057</c:v>
                      </c:pt>
                      <c:pt idx="3422">
                        <c:v>45019.843961342594</c:v>
                      </c:pt>
                      <c:pt idx="3423">
                        <c:v>45019.854378067132</c:v>
                      </c:pt>
                      <c:pt idx="3424">
                        <c:v>45019.864794791669</c:v>
                      </c:pt>
                      <c:pt idx="3425">
                        <c:v>45019.875211516206</c:v>
                      </c:pt>
                      <c:pt idx="3426">
                        <c:v>45019.885628240743</c:v>
                      </c:pt>
                      <c:pt idx="3427">
                        <c:v>45019.89604496528</c:v>
                      </c:pt>
                      <c:pt idx="3428">
                        <c:v>45019.906461689818</c:v>
                      </c:pt>
                      <c:pt idx="3429">
                        <c:v>45019.916878414355</c:v>
                      </c:pt>
                      <c:pt idx="3430">
                        <c:v>45019.927295138892</c:v>
                      </c:pt>
                      <c:pt idx="3431">
                        <c:v>45019.937711863429</c:v>
                      </c:pt>
                      <c:pt idx="3432">
                        <c:v>45019.948128587966</c:v>
                      </c:pt>
                      <c:pt idx="3433">
                        <c:v>45019.958545312496</c:v>
                      </c:pt>
                      <c:pt idx="3434">
                        <c:v>45019.968962037034</c:v>
                      </c:pt>
                      <c:pt idx="3435">
                        <c:v>45019.979378761571</c:v>
                      </c:pt>
                      <c:pt idx="3436">
                        <c:v>45019.989795486108</c:v>
                      </c:pt>
                      <c:pt idx="3437">
                        <c:v>45020.000212210645</c:v>
                      </c:pt>
                      <c:pt idx="3438">
                        <c:v>45020.010628935182</c:v>
                      </c:pt>
                      <c:pt idx="3439">
                        <c:v>45020.02104565972</c:v>
                      </c:pt>
                      <c:pt idx="3440">
                        <c:v>45020.031462384257</c:v>
                      </c:pt>
                      <c:pt idx="3441">
                        <c:v>45020.041879108794</c:v>
                      </c:pt>
                      <c:pt idx="3442">
                        <c:v>45020.052295833331</c:v>
                      </c:pt>
                      <c:pt idx="3443">
                        <c:v>45020.062712557869</c:v>
                      </c:pt>
                      <c:pt idx="3444">
                        <c:v>45020.073129282406</c:v>
                      </c:pt>
                      <c:pt idx="3445">
                        <c:v>45020.083546006943</c:v>
                      </c:pt>
                      <c:pt idx="3446">
                        <c:v>45020.09396273148</c:v>
                      </c:pt>
                      <c:pt idx="3447">
                        <c:v>45020.104379456017</c:v>
                      </c:pt>
                      <c:pt idx="3448">
                        <c:v>45020.114796180555</c:v>
                      </c:pt>
                      <c:pt idx="3449">
                        <c:v>45020.125212905092</c:v>
                      </c:pt>
                      <c:pt idx="3450">
                        <c:v>45020.135629629629</c:v>
                      </c:pt>
                      <c:pt idx="3451">
                        <c:v>45020.146046354166</c:v>
                      </c:pt>
                      <c:pt idx="3452">
                        <c:v>45020.156463078703</c:v>
                      </c:pt>
                      <c:pt idx="3453">
                        <c:v>45020.166879803241</c:v>
                      </c:pt>
                      <c:pt idx="3454">
                        <c:v>45020.177296527778</c:v>
                      </c:pt>
                      <c:pt idx="3455">
                        <c:v>45020.187713252315</c:v>
                      </c:pt>
                      <c:pt idx="3456">
                        <c:v>45020.198129976852</c:v>
                      </c:pt>
                      <c:pt idx="3457">
                        <c:v>45020.208546701389</c:v>
                      </c:pt>
                      <c:pt idx="3458">
                        <c:v>45020.218963425927</c:v>
                      </c:pt>
                      <c:pt idx="3459">
                        <c:v>45020.229380150464</c:v>
                      </c:pt>
                      <c:pt idx="3460">
                        <c:v>45020.239796875001</c:v>
                      </c:pt>
                      <c:pt idx="3461">
                        <c:v>45020.250213599538</c:v>
                      </c:pt>
                      <c:pt idx="3462">
                        <c:v>45020.260630324075</c:v>
                      </c:pt>
                      <c:pt idx="3463">
                        <c:v>45020.271047048613</c:v>
                      </c:pt>
                      <c:pt idx="3464">
                        <c:v>45020.28146377315</c:v>
                      </c:pt>
                      <c:pt idx="3465">
                        <c:v>45020.291880497687</c:v>
                      </c:pt>
                      <c:pt idx="3466">
                        <c:v>45020.302297222224</c:v>
                      </c:pt>
                      <c:pt idx="3467">
                        <c:v>45020.312713946762</c:v>
                      </c:pt>
                      <c:pt idx="3468">
                        <c:v>45020.323130671299</c:v>
                      </c:pt>
                      <c:pt idx="3469">
                        <c:v>45020.333547395836</c:v>
                      </c:pt>
                      <c:pt idx="3470">
                        <c:v>45020.343964120373</c:v>
                      </c:pt>
                      <c:pt idx="3471">
                        <c:v>45020.35438084491</c:v>
                      </c:pt>
                      <c:pt idx="3472">
                        <c:v>45020.364797569448</c:v>
                      </c:pt>
                      <c:pt idx="3473">
                        <c:v>45020.375214293985</c:v>
                      </c:pt>
                      <c:pt idx="3474">
                        <c:v>45020.385631018522</c:v>
                      </c:pt>
                      <c:pt idx="3475">
                        <c:v>45020.396047743059</c:v>
                      </c:pt>
                      <c:pt idx="3476">
                        <c:v>45020.406464467589</c:v>
                      </c:pt>
                      <c:pt idx="3477">
                        <c:v>45020.416881192126</c:v>
                      </c:pt>
                      <c:pt idx="3478">
                        <c:v>45020.427297916664</c:v>
                      </c:pt>
                      <c:pt idx="3479">
                        <c:v>45020.437714641201</c:v>
                      </c:pt>
                      <c:pt idx="3480">
                        <c:v>45020.448131365738</c:v>
                      </c:pt>
                      <c:pt idx="3481">
                        <c:v>45020.458548090275</c:v>
                      </c:pt>
                      <c:pt idx="3482">
                        <c:v>45020.468964814812</c:v>
                      </c:pt>
                      <c:pt idx="3483">
                        <c:v>45020.47938153935</c:v>
                      </c:pt>
                      <c:pt idx="3484">
                        <c:v>45020.489798263887</c:v>
                      </c:pt>
                      <c:pt idx="3485">
                        <c:v>45020.500214988424</c:v>
                      </c:pt>
                      <c:pt idx="3486">
                        <c:v>45020.510631712961</c:v>
                      </c:pt>
                      <c:pt idx="3487">
                        <c:v>45020.521048437498</c:v>
                      </c:pt>
                      <c:pt idx="3488">
                        <c:v>45020.531465162036</c:v>
                      </c:pt>
                      <c:pt idx="3489">
                        <c:v>45020.541881886573</c:v>
                      </c:pt>
                      <c:pt idx="3490">
                        <c:v>45020.55229861111</c:v>
                      </c:pt>
                      <c:pt idx="3491">
                        <c:v>45020.562715335647</c:v>
                      </c:pt>
                      <c:pt idx="3492">
                        <c:v>45020.573132060184</c:v>
                      </c:pt>
                      <c:pt idx="3493">
                        <c:v>45020.583548784722</c:v>
                      </c:pt>
                      <c:pt idx="3494">
                        <c:v>45020.593965509259</c:v>
                      </c:pt>
                      <c:pt idx="3495">
                        <c:v>45020.604382233796</c:v>
                      </c:pt>
                      <c:pt idx="3496">
                        <c:v>45020.614798958333</c:v>
                      </c:pt>
                      <c:pt idx="3497">
                        <c:v>45020.62521568287</c:v>
                      </c:pt>
                      <c:pt idx="3498">
                        <c:v>45020.635632407408</c:v>
                      </c:pt>
                      <c:pt idx="3499">
                        <c:v>45020.646049131945</c:v>
                      </c:pt>
                      <c:pt idx="3500">
                        <c:v>45020.656465856482</c:v>
                      </c:pt>
                      <c:pt idx="3501">
                        <c:v>45020.666882581019</c:v>
                      </c:pt>
                      <c:pt idx="3502">
                        <c:v>45020.677299305557</c:v>
                      </c:pt>
                      <c:pt idx="3503">
                        <c:v>45020.687716030094</c:v>
                      </c:pt>
                      <c:pt idx="3504">
                        <c:v>45020.698132754631</c:v>
                      </c:pt>
                      <c:pt idx="3505">
                        <c:v>45020.708549479168</c:v>
                      </c:pt>
                      <c:pt idx="3506">
                        <c:v>45020.718966203705</c:v>
                      </c:pt>
                      <c:pt idx="3507">
                        <c:v>45020.729382928243</c:v>
                      </c:pt>
                      <c:pt idx="3508">
                        <c:v>45020.73979965278</c:v>
                      </c:pt>
                      <c:pt idx="3509">
                        <c:v>45020.750216377317</c:v>
                      </c:pt>
                      <c:pt idx="3510">
                        <c:v>45020.760633101854</c:v>
                      </c:pt>
                      <c:pt idx="3511">
                        <c:v>45020.771049826391</c:v>
                      </c:pt>
                      <c:pt idx="3512">
                        <c:v>45020.781466550929</c:v>
                      </c:pt>
                      <c:pt idx="3513">
                        <c:v>45020.791883275466</c:v>
                      </c:pt>
                      <c:pt idx="3514">
                        <c:v>45020.802300000003</c:v>
                      </c:pt>
                      <c:pt idx="3515">
                        <c:v>45020.81271672454</c:v>
                      </c:pt>
                      <c:pt idx="3516">
                        <c:v>45020.823133449077</c:v>
                      </c:pt>
                      <c:pt idx="3517">
                        <c:v>45020.833550173615</c:v>
                      </c:pt>
                      <c:pt idx="3518">
                        <c:v>45020.843966898145</c:v>
                      </c:pt>
                      <c:pt idx="3519">
                        <c:v>45020.854383622682</c:v>
                      </c:pt>
                      <c:pt idx="3520">
                        <c:v>45020.864800347219</c:v>
                      </c:pt>
                      <c:pt idx="3521">
                        <c:v>45020.875217071756</c:v>
                      </c:pt>
                      <c:pt idx="3522">
                        <c:v>45020.885633796293</c:v>
                      </c:pt>
                      <c:pt idx="3523">
                        <c:v>45020.896050520831</c:v>
                      </c:pt>
                      <c:pt idx="3524">
                        <c:v>45020.906467245368</c:v>
                      </c:pt>
                      <c:pt idx="3525">
                        <c:v>45020.916883969905</c:v>
                      </c:pt>
                      <c:pt idx="3526">
                        <c:v>45020.927300694442</c:v>
                      </c:pt>
                      <c:pt idx="3527">
                        <c:v>45020.937717418979</c:v>
                      </c:pt>
                      <c:pt idx="3528">
                        <c:v>45020.948134143517</c:v>
                      </c:pt>
                      <c:pt idx="3529">
                        <c:v>45020.958550868054</c:v>
                      </c:pt>
                      <c:pt idx="3530">
                        <c:v>45020.968967592591</c:v>
                      </c:pt>
                      <c:pt idx="3531">
                        <c:v>45020.979384317128</c:v>
                      </c:pt>
                      <c:pt idx="3532">
                        <c:v>45020.989801041665</c:v>
                      </c:pt>
                      <c:pt idx="3533">
                        <c:v>45021.000217766203</c:v>
                      </c:pt>
                      <c:pt idx="3534">
                        <c:v>45021.01063449074</c:v>
                      </c:pt>
                      <c:pt idx="3535">
                        <c:v>45021.021051215277</c:v>
                      </c:pt>
                      <c:pt idx="3536">
                        <c:v>45021.031467939814</c:v>
                      </c:pt>
                      <c:pt idx="3537">
                        <c:v>45021.041884664352</c:v>
                      </c:pt>
                      <c:pt idx="3538">
                        <c:v>45021.052301388889</c:v>
                      </c:pt>
                      <c:pt idx="3539">
                        <c:v>45021.062718113426</c:v>
                      </c:pt>
                      <c:pt idx="3540">
                        <c:v>45021.073134837963</c:v>
                      </c:pt>
                      <c:pt idx="3541">
                        <c:v>45021.0835515625</c:v>
                      </c:pt>
                      <c:pt idx="3542">
                        <c:v>45021.093968287038</c:v>
                      </c:pt>
                      <c:pt idx="3543">
                        <c:v>45021.104385011575</c:v>
                      </c:pt>
                      <c:pt idx="3544">
                        <c:v>45021.114801736112</c:v>
                      </c:pt>
                      <c:pt idx="3545">
                        <c:v>45021.125218460649</c:v>
                      </c:pt>
                      <c:pt idx="3546">
                        <c:v>45021.135635185186</c:v>
                      </c:pt>
                      <c:pt idx="3547">
                        <c:v>45021.146051909724</c:v>
                      </c:pt>
                      <c:pt idx="3548">
                        <c:v>45021.156468634261</c:v>
                      </c:pt>
                      <c:pt idx="3549">
                        <c:v>45021.166885358798</c:v>
                      </c:pt>
                      <c:pt idx="3550">
                        <c:v>45021.177302083335</c:v>
                      </c:pt>
                      <c:pt idx="3551">
                        <c:v>45021.187718807872</c:v>
                      </c:pt>
                      <c:pt idx="3552">
                        <c:v>45021.19813553241</c:v>
                      </c:pt>
                      <c:pt idx="3553">
                        <c:v>45021.208552256947</c:v>
                      </c:pt>
                      <c:pt idx="3554">
                        <c:v>45021.218968981484</c:v>
                      </c:pt>
                      <c:pt idx="3555">
                        <c:v>45021.229385706021</c:v>
                      </c:pt>
                      <c:pt idx="3556">
                        <c:v>45021.239802430558</c:v>
                      </c:pt>
                      <c:pt idx="3557">
                        <c:v>45021.250219155096</c:v>
                      </c:pt>
                      <c:pt idx="3558">
                        <c:v>45021.260635879633</c:v>
                      </c:pt>
                      <c:pt idx="3559">
                        <c:v>45021.27105260417</c:v>
                      </c:pt>
                      <c:pt idx="3560">
                        <c:v>45021.281469328707</c:v>
                      </c:pt>
                      <c:pt idx="3561">
                        <c:v>45021.291886053237</c:v>
                      </c:pt>
                      <c:pt idx="3562">
                        <c:v>45021.302302777774</c:v>
                      </c:pt>
                      <c:pt idx="3563">
                        <c:v>45021.312719502312</c:v>
                      </c:pt>
                      <c:pt idx="3564">
                        <c:v>45021.323136226849</c:v>
                      </c:pt>
                      <c:pt idx="3565">
                        <c:v>45021.333552951386</c:v>
                      </c:pt>
                      <c:pt idx="3566">
                        <c:v>45021.343969675923</c:v>
                      </c:pt>
                      <c:pt idx="3567">
                        <c:v>45021.35438640046</c:v>
                      </c:pt>
                      <c:pt idx="3568">
                        <c:v>45021.364803124998</c:v>
                      </c:pt>
                      <c:pt idx="3569">
                        <c:v>45021.375219849535</c:v>
                      </c:pt>
                      <c:pt idx="3570">
                        <c:v>45021.385636574072</c:v>
                      </c:pt>
                      <c:pt idx="3571">
                        <c:v>45021.396053298609</c:v>
                      </c:pt>
                      <c:pt idx="3572">
                        <c:v>45021.406470023147</c:v>
                      </c:pt>
                      <c:pt idx="3573">
                        <c:v>45021.416886747684</c:v>
                      </c:pt>
                      <c:pt idx="3574">
                        <c:v>45021.427303472221</c:v>
                      </c:pt>
                      <c:pt idx="3575">
                        <c:v>45021.437720196758</c:v>
                      </c:pt>
                      <c:pt idx="3576">
                        <c:v>45021.448136921295</c:v>
                      </c:pt>
                      <c:pt idx="3577">
                        <c:v>45021.458553645833</c:v>
                      </c:pt>
                      <c:pt idx="3578">
                        <c:v>45021.46897037037</c:v>
                      </c:pt>
                      <c:pt idx="3579">
                        <c:v>45021.479387094907</c:v>
                      </c:pt>
                      <c:pt idx="3580">
                        <c:v>45021.489803819444</c:v>
                      </c:pt>
                      <c:pt idx="3581">
                        <c:v>45021.500220543981</c:v>
                      </c:pt>
                      <c:pt idx="3582">
                        <c:v>45021.510637268519</c:v>
                      </c:pt>
                      <c:pt idx="3583">
                        <c:v>45021.521053993056</c:v>
                      </c:pt>
                      <c:pt idx="3584">
                        <c:v>45021.531470717593</c:v>
                      </c:pt>
                      <c:pt idx="3585">
                        <c:v>45021.54188744213</c:v>
                      </c:pt>
                      <c:pt idx="3586">
                        <c:v>45021.552304166667</c:v>
                      </c:pt>
                      <c:pt idx="3587">
                        <c:v>45021.562720891205</c:v>
                      </c:pt>
                      <c:pt idx="3588">
                        <c:v>45021.573137615742</c:v>
                      </c:pt>
                      <c:pt idx="3589">
                        <c:v>45021.583554340279</c:v>
                      </c:pt>
                      <c:pt idx="3590">
                        <c:v>45021.593971064816</c:v>
                      </c:pt>
                      <c:pt idx="3591">
                        <c:v>45021.604387789353</c:v>
                      </c:pt>
                      <c:pt idx="3592">
                        <c:v>45021.614804513891</c:v>
                      </c:pt>
                      <c:pt idx="3593">
                        <c:v>45021.625221238428</c:v>
                      </c:pt>
                      <c:pt idx="3594">
                        <c:v>45021.635637962965</c:v>
                      </c:pt>
                      <c:pt idx="3595">
                        <c:v>45021.646054687502</c:v>
                      </c:pt>
                      <c:pt idx="3596">
                        <c:v>45021.65647141204</c:v>
                      </c:pt>
                      <c:pt idx="3597">
                        <c:v>45021.666888136577</c:v>
                      </c:pt>
                      <c:pt idx="3598">
                        <c:v>45021.677304861114</c:v>
                      </c:pt>
                      <c:pt idx="3599">
                        <c:v>45021.687721585651</c:v>
                      </c:pt>
                      <c:pt idx="3600">
                        <c:v>45021.698138310188</c:v>
                      </c:pt>
                      <c:pt idx="3601">
                        <c:v>45021.708555034726</c:v>
                      </c:pt>
                      <c:pt idx="3602">
                        <c:v>45021.718971759263</c:v>
                      </c:pt>
                      <c:pt idx="3603">
                        <c:v>45021.729388483793</c:v>
                      </c:pt>
                      <c:pt idx="3604">
                        <c:v>45021.73980520833</c:v>
                      </c:pt>
                      <c:pt idx="3605">
                        <c:v>45021.750221932867</c:v>
                      </c:pt>
                      <c:pt idx="3606">
                        <c:v>45021.760638657404</c:v>
                      </c:pt>
                      <c:pt idx="3607">
                        <c:v>45021.771055381942</c:v>
                      </c:pt>
                      <c:pt idx="3608">
                        <c:v>45021.781472106479</c:v>
                      </c:pt>
                      <c:pt idx="3609">
                        <c:v>45021.791888831016</c:v>
                      </c:pt>
                      <c:pt idx="3610">
                        <c:v>45021.802305555553</c:v>
                      </c:pt>
                      <c:pt idx="3611">
                        <c:v>45021.81272228009</c:v>
                      </c:pt>
                      <c:pt idx="3612">
                        <c:v>45021.823139004628</c:v>
                      </c:pt>
                      <c:pt idx="3613">
                        <c:v>45021.833555729165</c:v>
                      </c:pt>
                      <c:pt idx="3614">
                        <c:v>45021.843972453702</c:v>
                      </c:pt>
                      <c:pt idx="3615">
                        <c:v>45021.854389178239</c:v>
                      </c:pt>
                      <c:pt idx="3616">
                        <c:v>45021.864805902776</c:v>
                      </c:pt>
                      <c:pt idx="3617">
                        <c:v>45021.875222627314</c:v>
                      </c:pt>
                      <c:pt idx="3618">
                        <c:v>45021.885639351851</c:v>
                      </c:pt>
                      <c:pt idx="3619">
                        <c:v>45021.896056076388</c:v>
                      </c:pt>
                      <c:pt idx="3620">
                        <c:v>45021.906472800925</c:v>
                      </c:pt>
                      <c:pt idx="3621">
                        <c:v>45021.916889525462</c:v>
                      </c:pt>
                      <c:pt idx="3622">
                        <c:v>45021.92730625</c:v>
                      </c:pt>
                      <c:pt idx="3623">
                        <c:v>45021.937722974537</c:v>
                      </c:pt>
                      <c:pt idx="3624">
                        <c:v>45021.948139699074</c:v>
                      </c:pt>
                      <c:pt idx="3625">
                        <c:v>45021.958556423611</c:v>
                      </c:pt>
                      <c:pt idx="3626">
                        <c:v>45021.968973148149</c:v>
                      </c:pt>
                      <c:pt idx="3627">
                        <c:v>45021.979389872686</c:v>
                      </c:pt>
                      <c:pt idx="3628">
                        <c:v>45021.989806597223</c:v>
                      </c:pt>
                      <c:pt idx="3629">
                        <c:v>45022.00022332176</c:v>
                      </c:pt>
                      <c:pt idx="3630">
                        <c:v>45022.010640046297</c:v>
                      </c:pt>
                      <c:pt idx="3631">
                        <c:v>45022.021056770835</c:v>
                      </c:pt>
                      <c:pt idx="3632">
                        <c:v>45022.031473495372</c:v>
                      </c:pt>
                      <c:pt idx="3633">
                        <c:v>45022.041890219909</c:v>
                      </c:pt>
                      <c:pt idx="3634">
                        <c:v>45022.052306944446</c:v>
                      </c:pt>
                      <c:pt idx="3635">
                        <c:v>45022.062723668983</c:v>
                      </c:pt>
                      <c:pt idx="3636">
                        <c:v>45022.073140393521</c:v>
                      </c:pt>
                      <c:pt idx="3637">
                        <c:v>45022.083557118058</c:v>
                      </c:pt>
                      <c:pt idx="3638">
                        <c:v>45022.093973842595</c:v>
                      </c:pt>
                      <c:pt idx="3639">
                        <c:v>45022.104390567132</c:v>
                      </c:pt>
                      <c:pt idx="3640">
                        <c:v>45022.114807291669</c:v>
                      </c:pt>
                      <c:pt idx="3641">
                        <c:v>45022.125224016207</c:v>
                      </c:pt>
                      <c:pt idx="3642">
                        <c:v>45022.135640740744</c:v>
                      </c:pt>
                      <c:pt idx="3643">
                        <c:v>45022.146057465281</c:v>
                      </c:pt>
                      <c:pt idx="3644">
                        <c:v>45022.156474189818</c:v>
                      </c:pt>
                      <c:pt idx="3645">
                        <c:v>45022.166890914355</c:v>
                      </c:pt>
                      <c:pt idx="3646">
                        <c:v>45022.177307638885</c:v>
                      </c:pt>
                      <c:pt idx="3647">
                        <c:v>45022.187724363423</c:v>
                      </c:pt>
                      <c:pt idx="3648">
                        <c:v>45022.19814108796</c:v>
                      </c:pt>
                      <c:pt idx="3649">
                        <c:v>45022.208557812497</c:v>
                      </c:pt>
                      <c:pt idx="3650">
                        <c:v>45022.218974537034</c:v>
                      </c:pt>
                      <c:pt idx="3651">
                        <c:v>45022.229391261571</c:v>
                      </c:pt>
                      <c:pt idx="3652">
                        <c:v>45022.239807986109</c:v>
                      </c:pt>
                      <c:pt idx="3653">
                        <c:v>45022.250224710646</c:v>
                      </c:pt>
                      <c:pt idx="3654">
                        <c:v>45022.260641435183</c:v>
                      </c:pt>
                      <c:pt idx="3655">
                        <c:v>45022.27105815972</c:v>
                      </c:pt>
                      <c:pt idx="3656">
                        <c:v>45022.281474884257</c:v>
                      </c:pt>
                      <c:pt idx="3657">
                        <c:v>45022.291891608795</c:v>
                      </c:pt>
                      <c:pt idx="3658">
                        <c:v>45022.302308333332</c:v>
                      </c:pt>
                      <c:pt idx="3659">
                        <c:v>45022.312725057869</c:v>
                      </c:pt>
                      <c:pt idx="3660">
                        <c:v>45022.323141782406</c:v>
                      </c:pt>
                      <c:pt idx="3661">
                        <c:v>45022.333558506944</c:v>
                      </c:pt>
                      <c:pt idx="3662">
                        <c:v>45022.343975231481</c:v>
                      </c:pt>
                      <c:pt idx="3663">
                        <c:v>45022.354391956018</c:v>
                      </c:pt>
                      <c:pt idx="3664">
                        <c:v>45022.364808680555</c:v>
                      </c:pt>
                      <c:pt idx="3665">
                        <c:v>45022.375225405092</c:v>
                      </c:pt>
                      <c:pt idx="3666">
                        <c:v>45022.38564212963</c:v>
                      </c:pt>
                      <c:pt idx="3667">
                        <c:v>45022.396058854167</c:v>
                      </c:pt>
                      <c:pt idx="3668">
                        <c:v>45022.406475578704</c:v>
                      </c:pt>
                      <c:pt idx="3669">
                        <c:v>45022.416892303241</c:v>
                      </c:pt>
                      <c:pt idx="3670">
                        <c:v>45022.427309027778</c:v>
                      </c:pt>
                      <c:pt idx="3671">
                        <c:v>45022.437725752316</c:v>
                      </c:pt>
                      <c:pt idx="3672">
                        <c:v>45022.448142476853</c:v>
                      </c:pt>
                      <c:pt idx="3673">
                        <c:v>45022.45855920139</c:v>
                      </c:pt>
                      <c:pt idx="3674">
                        <c:v>45022.468975925927</c:v>
                      </c:pt>
                      <c:pt idx="3675">
                        <c:v>45022.479392650464</c:v>
                      </c:pt>
                      <c:pt idx="3676">
                        <c:v>45022.489809375002</c:v>
                      </c:pt>
                      <c:pt idx="3677">
                        <c:v>45022.500226099539</c:v>
                      </c:pt>
                      <c:pt idx="3678">
                        <c:v>45022.510642824076</c:v>
                      </c:pt>
                      <c:pt idx="3679">
                        <c:v>45022.521059548613</c:v>
                      </c:pt>
                      <c:pt idx="3680">
                        <c:v>45022.53147627315</c:v>
                      </c:pt>
                      <c:pt idx="3681">
                        <c:v>45022.541892997688</c:v>
                      </c:pt>
                      <c:pt idx="3682">
                        <c:v>45022.552309722225</c:v>
                      </c:pt>
                      <c:pt idx="3683">
                        <c:v>45022.562726446762</c:v>
                      </c:pt>
                      <c:pt idx="3684">
                        <c:v>45022.573143171299</c:v>
                      </c:pt>
                      <c:pt idx="3685">
                        <c:v>45022.583559895837</c:v>
                      </c:pt>
                      <c:pt idx="3686">
                        <c:v>45022.593976620374</c:v>
                      </c:pt>
                      <c:pt idx="3687">
                        <c:v>45022.604393344911</c:v>
                      </c:pt>
                      <c:pt idx="3688">
                        <c:v>45022.614810069441</c:v>
                      </c:pt>
                      <c:pt idx="3689">
                        <c:v>45022.625226793978</c:v>
                      </c:pt>
                      <c:pt idx="3690">
                        <c:v>45022.635643518515</c:v>
                      </c:pt>
                      <c:pt idx="3691">
                        <c:v>45022.646060243052</c:v>
                      </c:pt>
                      <c:pt idx="3692">
                        <c:v>45022.65647696759</c:v>
                      </c:pt>
                      <c:pt idx="3693">
                        <c:v>45022.666893692127</c:v>
                      </c:pt>
                      <c:pt idx="3694">
                        <c:v>45022.677310416664</c:v>
                      </c:pt>
                      <c:pt idx="3695">
                        <c:v>45022.687727141201</c:v>
                      </c:pt>
                      <c:pt idx="3696">
                        <c:v>45022.698143865739</c:v>
                      </c:pt>
                      <c:pt idx="3697">
                        <c:v>45022.708560590276</c:v>
                      </c:pt>
                      <c:pt idx="3698">
                        <c:v>45022.718977314813</c:v>
                      </c:pt>
                      <c:pt idx="3699">
                        <c:v>45022.72939403935</c:v>
                      </c:pt>
                      <c:pt idx="3700">
                        <c:v>45022.739810763887</c:v>
                      </c:pt>
                      <c:pt idx="3701">
                        <c:v>45022.750227488425</c:v>
                      </c:pt>
                      <c:pt idx="3702">
                        <c:v>45022.760644212962</c:v>
                      </c:pt>
                      <c:pt idx="3703">
                        <c:v>45022.771060937499</c:v>
                      </c:pt>
                      <c:pt idx="3704">
                        <c:v>45022.781477662036</c:v>
                      </c:pt>
                      <c:pt idx="3705">
                        <c:v>45022.791894386573</c:v>
                      </c:pt>
                      <c:pt idx="3706">
                        <c:v>45022.802311111111</c:v>
                      </c:pt>
                      <c:pt idx="3707">
                        <c:v>45022.812727835648</c:v>
                      </c:pt>
                      <c:pt idx="3708">
                        <c:v>45022.823144560185</c:v>
                      </c:pt>
                      <c:pt idx="3709">
                        <c:v>45022.833561284722</c:v>
                      </c:pt>
                      <c:pt idx="3710">
                        <c:v>45022.843978009259</c:v>
                      </c:pt>
                      <c:pt idx="3711">
                        <c:v>45022.854394733797</c:v>
                      </c:pt>
                      <c:pt idx="3712">
                        <c:v>45022.864811458334</c:v>
                      </c:pt>
                      <c:pt idx="3713">
                        <c:v>45022.875228182871</c:v>
                      </c:pt>
                      <c:pt idx="3714">
                        <c:v>45022.885644907408</c:v>
                      </c:pt>
                      <c:pt idx="3715">
                        <c:v>45022.896061631945</c:v>
                      </c:pt>
                      <c:pt idx="3716">
                        <c:v>45022.906478356483</c:v>
                      </c:pt>
                      <c:pt idx="3717">
                        <c:v>45022.91689508102</c:v>
                      </c:pt>
                      <c:pt idx="3718">
                        <c:v>45022.927311805557</c:v>
                      </c:pt>
                      <c:pt idx="3719">
                        <c:v>45022.937728530094</c:v>
                      </c:pt>
                      <c:pt idx="3720">
                        <c:v>45022.948145254632</c:v>
                      </c:pt>
                      <c:pt idx="3721">
                        <c:v>45022.958561979169</c:v>
                      </c:pt>
                      <c:pt idx="3722">
                        <c:v>45022.968978703706</c:v>
                      </c:pt>
                      <c:pt idx="3723">
                        <c:v>45022.979395428243</c:v>
                      </c:pt>
                      <c:pt idx="3724">
                        <c:v>45022.98981215278</c:v>
                      </c:pt>
                      <c:pt idx="3725">
                        <c:v>45023.000228877318</c:v>
                      </c:pt>
                      <c:pt idx="3726">
                        <c:v>45023.010645601855</c:v>
                      </c:pt>
                      <c:pt idx="3727">
                        <c:v>45023.021062326392</c:v>
                      </c:pt>
                      <c:pt idx="3728">
                        <c:v>45023.031479050929</c:v>
                      </c:pt>
                      <c:pt idx="3729">
                        <c:v>45023.041895775466</c:v>
                      </c:pt>
                      <c:pt idx="3730">
                        <c:v>45023.052312500004</c:v>
                      </c:pt>
                      <c:pt idx="3731">
                        <c:v>45023.062729224534</c:v>
                      </c:pt>
                      <c:pt idx="3732">
                        <c:v>45023.073145949071</c:v>
                      </c:pt>
                      <c:pt idx="3733">
                        <c:v>45023.083562673608</c:v>
                      </c:pt>
                      <c:pt idx="3734">
                        <c:v>45023.093979398145</c:v>
                      </c:pt>
                      <c:pt idx="3735">
                        <c:v>45023.104396122682</c:v>
                      </c:pt>
                      <c:pt idx="3736">
                        <c:v>45023.11481284722</c:v>
                      </c:pt>
                      <c:pt idx="3737">
                        <c:v>45023.125229571757</c:v>
                      </c:pt>
                      <c:pt idx="3738">
                        <c:v>45023.135646296294</c:v>
                      </c:pt>
                      <c:pt idx="3739">
                        <c:v>45023.146063020831</c:v>
                      </c:pt>
                      <c:pt idx="3740">
                        <c:v>45023.156479745368</c:v>
                      </c:pt>
                      <c:pt idx="3741">
                        <c:v>45023.166896469906</c:v>
                      </c:pt>
                      <c:pt idx="3742">
                        <c:v>45023.177313194443</c:v>
                      </c:pt>
                      <c:pt idx="3743">
                        <c:v>45023.18772991898</c:v>
                      </c:pt>
                      <c:pt idx="3744">
                        <c:v>45023.198146643517</c:v>
                      </c:pt>
                      <c:pt idx="3745">
                        <c:v>45023.208563368054</c:v>
                      </c:pt>
                      <c:pt idx="3746">
                        <c:v>45023.218980092592</c:v>
                      </c:pt>
                      <c:pt idx="3747">
                        <c:v>45023.229396817129</c:v>
                      </c:pt>
                      <c:pt idx="3748">
                        <c:v>45023.239813541666</c:v>
                      </c:pt>
                      <c:pt idx="3749">
                        <c:v>45023.250230266203</c:v>
                      </c:pt>
                      <c:pt idx="3750">
                        <c:v>45023.26064699074</c:v>
                      </c:pt>
                      <c:pt idx="3751">
                        <c:v>45023.271063715278</c:v>
                      </c:pt>
                      <c:pt idx="3752">
                        <c:v>45023.281480439815</c:v>
                      </c:pt>
                      <c:pt idx="3753">
                        <c:v>45023.291897164352</c:v>
                      </c:pt>
                      <c:pt idx="3754">
                        <c:v>45023.302313888889</c:v>
                      </c:pt>
                      <c:pt idx="3755">
                        <c:v>45023.312730613427</c:v>
                      </c:pt>
                      <c:pt idx="3756">
                        <c:v>45023.323147337964</c:v>
                      </c:pt>
                      <c:pt idx="3757">
                        <c:v>45023.333564062501</c:v>
                      </c:pt>
                      <c:pt idx="3758">
                        <c:v>45023.343980787038</c:v>
                      </c:pt>
                      <c:pt idx="3759">
                        <c:v>45023.354397511575</c:v>
                      </c:pt>
                      <c:pt idx="3760">
                        <c:v>45023.364814236113</c:v>
                      </c:pt>
                      <c:pt idx="3761">
                        <c:v>45023.37523096065</c:v>
                      </c:pt>
                      <c:pt idx="3762">
                        <c:v>45023.385647685187</c:v>
                      </c:pt>
                      <c:pt idx="3763">
                        <c:v>45023.396064409724</c:v>
                      </c:pt>
                      <c:pt idx="3764">
                        <c:v>45023.406481134261</c:v>
                      </c:pt>
                      <c:pt idx="3765">
                        <c:v>45023.416897858799</c:v>
                      </c:pt>
                      <c:pt idx="3766">
                        <c:v>45023.427314583336</c:v>
                      </c:pt>
                      <c:pt idx="3767">
                        <c:v>45023.437731307873</c:v>
                      </c:pt>
                      <c:pt idx="3768">
                        <c:v>45023.44814803241</c:v>
                      </c:pt>
                      <c:pt idx="3769">
                        <c:v>45023.458564756947</c:v>
                      </c:pt>
                      <c:pt idx="3770">
                        <c:v>45023.468981481485</c:v>
                      </c:pt>
                      <c:pt idx="3771">
                        <c:v>45023.479398206022</c:v>
                      </c:pt>
                      <c:pt idx="3772">
                        <c:v>45023.489814930559</c:v>
                      </c:pt>
                      <c:pt idx="3773">
                        <c:v>45023.500231655089</c:v>
                      </c:pt>
                      <c:pt idx="3774">
                        <c:v>45023.510648379626</c:v>
                      </c:pt>
                      <c:pt idx="3775">
                        <c:v>45023.521065104163</c:v>
                      </c:pt>
                      <c:pt idx="3776">
                        <c:v>45023.531481828701</c:v>
                      </c:pt>
                      <c:pt idx="3777">
                        <c:v>45023.541898553238</c:v>
                      </c:pt>
                      <c:pt idx="3778">
                        <c:v>45023.552315277775</c:v>
                      </c:pt>
                      <c:pt idx="3779">
                        <c:v>45023.562732002312</c:v>
                      </c:pt>
                      <c:pt idx="3780">
                        <c:v>45023.573148726849</c:v>
                      </c:pt>
                      <c:pt idx="3781">
                        <c:v>45023.583565451387</c:v>
                      </c:pt>
                      <c:pt idx="3782">
                        <c:v>45023.593982175924</c:v>
                      </c:pt>
                      <c:pt idx="3783">
                        <c:v>45023.604398900461</c:v>
                      </c:pt>
                      <c:pt idx="3784">
                        <c:v>45023.614815624998</c:v>
                      </c:pt>
                      <c:pt idx="3785">
                        <c:v>45023.625232349536</c:v>
                      </c:pt>
                      <c:pt idx="3786">
                        <c:v>45023.635649074073</c:v>
                      </c:pt>
                      <c:pt idx="3787">
                        <c:v>45023.64606579861</c:v>
                      </c:pt>
                      <c:pt idx="3788">
                        <c:v>45023.656482523147</c:v>
                      </c:pt>
                      <c:pt idx="3789">
                        <c:v>45023.666899247684</c:v>
                      </c:pt>
                      <c:pt idx="3790">
                        <c:v>45023.677315972222</c:v>
                      </c:pt>
                      <c:pt idx="3791">
                        <c:v>45023.687732696759</c:v>
                      </c:pt>
                      <c:pt idx="3792">
                        <c:v>45023.698149421296</c:v>
                      </c:pt>
                      <c:pt idx="3793">
                        <c:v>45023.708566145833</c:v>
                      </c:pt>
                      <c:pt idx="3794">
                        <c:v>45023.71898287037</c:v>
                      </c:pt>
                      <c:pt idx="3795">
                        <c:v>45023.729399594908</c:v>
                      </c:pt>
                      <c:pt idx="3796">
                        <c:v>45023.739816319445</c:v>
                      </c:pt>
                      <c:pt idx="3797">
                        <c:v>45023.750233043982</c:v>
                      </c:pt>
                      <c:pt idx="3798">
                        <c:v>45023.760649768519</c:v>
                      </c:pt>
                      <c:pt idx="3799">
                        <c:v>45023.771066493056</c:v>
                      </c:pt>
                      <c:pt idx="3800">
                        <c:v>45023.781483217594</c:v>
                      </c:pt>
                      <c:pt idx="3801">
                        <c:v>45023.791899942131</c:v>
                      </c:pt>
                      <c:pt idx="3802">
                        <c:v>45023.802316666668</c:v>
                      </c:pt>
                      <c:pt idx="3803">
                        <c:v>45023.812733391205</c:v>
                      </c:pt>
                      <c:pt idx="3804">
                        <c:v>45023.823150115742</c:v>
                      </c:pt>
                      <c:pt idx="3805">
                        <c:v>45023.83356684028</c:v>
                      </c:pt>
                      <c:pt idx="3806">
                        <c:v>45023.843983564817</c:v>
                      </c:pt>
                      <c:pt idx="3807">
                        <c:v>45023.854400289354</c:v>
                      </c:pt>
                      <c:pt idx="3808">
                        <c:v>45023.864817013891</c:v>
                      </c:pt>
                      <c:pt idx="3809">
                        <c:v>45023.875233738429</c:v>
                      </c:pt>
                      <c:pt idx="3810">
                        <c:v>45023.885650462966</c:v>
                      </c:pt>
                      <c:pt idx="3811">
                        <c:v>45023.896067187503</c:v>
                      </c:pt>
                      <c:pt idx="3812">
                        <c:v>45023.90648391204</c:v>
                      </c:pt>
                      <c:pt idx="3813">
                        <c:v>45023.916900636577</c:v>
                      </c:pt>
                      <c:pt idx="3814">
                        <c:v>45023.927317361115</c:v>
                      </c:pt>
                      <c:pt idx="3815">
                        <c:v>45023.937734085652</c:v>
                      </c:pt>
                      <c:pt idx="3816">
                        <c:v>45023.948150810182</c:v>
                      </c:pt>
                      <c:pt idx="3817">
                        <c:v>45023.958567534719</c:v>
                      </c:pt>
                      <c:pt idx="3818">
                        <c:v>45023.968984259256</c:v>
                      </c:pt>
                      <c:pt idx="3819">
                        <c:v>45023.979400983793</c:v>
                      </c:pt>
                      <c:pt idx="3820">
                        <c:v>45023.989817708331</c:v>
                      </c:pt>
                      <c:pt idx="3821">
                        <c:v>45024.000234432868</c:v>
                      </c:pt>
                      <c:pt idx="3822">
                        <c:v>45024.010651157405</c:v>
                      </c:pt>
                      <c:pt idx="3823">
                        <c:v>45024.021067881942</c:v>
                      </c:pt>
                      <c:pt idx="3824">
                        <c:v>45024.031484606479</c:v>
                      </c:pt>
                      <c:pt idx="3825">
                        <c:v>45024.041901331017</c:v>
                      </c:pt>
                      <c:pt idx="3826">
                        <c:v>45024.052318055554</c:v>
                      </c:pt>
                      <c:pt idx="3827">
                        <c:v>45024.062734780091</c:v>
                      </c:pt>
                      <c:pt idx="3828">
                        <c:v>45024.073151504628</c:v>
                      </c:pt>
                      <c:pt idx="3829">
                        <c:v>45024.083568229165</c:v>
                      </c:pt>
                      <c:pt idx="3830">
                        <c:v>45024.093984953703</c:v>
                      </c:pt>
                      <c:pt idx="3831">
                        <c:v>45024.10440167824</c:v>
                      </c:pt>
                      <c:pt idx="3832">
                        <c:v>45024.114818402777</c:v>
                      </c:pt>
                      <c:pt idx="3833">
                        <c:v>45024.125235127314</c:v>
                      </c:pt>
                      <c:pt idx="3834">
                        <c:v>45024.135651851851</c:v>
                      </c:pt>
                      <c:pt idx="3835">
                        <c:v>45024.146068576389</c:v>
                      </c:pt>
                      <c:pt idx="3836">
                        <c:v>45024.156485300926</c:v>
                      </c:pt>
                      <c:pt idx="3837">
                        <c:v>45024.166902025463</c:v>
                      </c:pt>
                      <c:pt idx="3838">
                        <c:v>45024.17731875</c:v>
                      </c:pt>
                      <c:pt idx="3839">
                        <c:v>45024.187735474537</c:v>
                      </c:pt>
                      <c:pt idx="3840">
                        <c:v>45024.198152199075</c:v>
                      </c:pt>
                      <c:pt idx="3841">
                        <c:v>45024.208568923612</c:v>
                      </c:pt>
                      <c:pt idx="3842">
                        <c:v>45024.218985648149</c:v>
                      </c:pt>
                      <c:pt idx="3843">
                        <c:v>45024.229402372686</c:v>
                      </c:pt>
                      <c:pt idx="3844">
                        <c:v>45024.239819097224</c:v>
                      </c:pt>
                      <c:pt idx="3845">
                        <c:v>45024.250235821761</c:v>
                      </c:pt>
                      <c:pt idx="3846">
                        <c:v>45024.260652546298</c:v>
                      </c:pt>
                      <c:pt idx="3847">
                        <c:v>45024.271069270835</c:v>
                      </c:pt>
                      <c:pt idx="3848">
                        <c:v>45024.281485995372</c:v>
                      </c:pt>
                      <c:pt idx="3849">
                        <c:v>45024.29190271991</c:v>
                      </c:pt>
                      <c:pt idx="3850">
                        <c:v>45024.302319444447</c:v>
                      </c:pt>
                      <c:pt idx="3851">
                        <c:v>45024.312736168984</c:v>
                      </c:pt>
                      <c:pt idx="3852">
                        <c:v>45024.323152893521</c:v>
                      </c:pt>
                      <c:pt idx="3853">
                        <c:v>45024.333569618058</c:v>
                      </c:pt>
                      <c:pt idx="3854">
                        <c:v>45024.343986342596</c:v>
                      </c:pt>
                      <c:pt idx="3855">
                        <c:v>45024.354403067133</c:v>
                      </c:pt>
                      <c:pt idx="3856">
                        <c:v>45024.36481979167</c:v>
                      </c:pt>
                      <c:pt idx="3857">
                        <c:v>45024.375236516207</c:v>
                      </c:pt>
                      <c:pt idx="3858">
                        <c:v>45024.385653240737</c:v>
                      </c:pt>
                      <c:pt idx="3859">
                        <c:v>45024.396069965274</c:v>
                      </c:pt>
                      <c:pt idx="3860">
                        <c:v>45024.406486689812</c:v>
                      </c:pt>
                      <c:pt idx="3861">
                        <c:v>45024.416903414349</c:v>
                      </c:pt>
                      <c:pt idx="3862">
                        <c:v>45024.427320138886</c:v>
                      </c:pt>
                      <c:pt idx="3863">
                        <c:v>45024.437736863423</c:v>
                      </c:pt>
                      <c:pt idx="3864">
                        <c:v>45024.44815358796</c:v>
                      </c:pt>
                      <c:pt idx="3865">
                        <c:v>45024.458570312498</c:v>
                      </c:pt>
                      <c:pt idx="3866">
                        <c:v>45024.468987037035</c:v>
                      </c:pt>
                      <c:pt idx="3867">
                        <c:v>45024.479403761572</c:v>
                      </c:pt>
                      <c:pt idx="3868">
                        <c:v>45024.489820486109</c:v>
                      </c:pt>
                      <c:pt idx="3869">
                        <c:v>45024.500237210646</c:v>
                      </c:pt>
                      <c:pt idx="3870">
                        <c:v>45024.510653935184</c:v>
                      </c:pt>
                      <c:pt idx="3871">
                        <c:v>45024.521070659721</c:v>
                      </c:pt>
                      <c:pt idx="3872">
                        <c:v>45024.531487384258</c:v>
                      </c:pt>
                      <c:pt idx="3873">
                        <c:v>45024.541904108795</c:v>
                      </c:pt>
                      <c:pt idx="3874">
                        <c:v>45024.552320833332</c:v>
                      </c:pt>
                      <c:pt idx="3875">
                        <c:v>45024.56273755787</c:v>
                      </c:pt>
                      <c:pt idx="3876">
                        <c:v>45024.573154282407</c:v>
                      </c:pt>
                      <c:pt idx="3877">
                        <c:v>45024.583571006944</c:v>
                      </c:pt>
                      <c:pt idx="3878">
                        <c:v>45024.593987731481</c:v>
                      </c:pt>
                      <c:pt idx="3879">
                        <c:v>45024.604404456019</c:v>
                      </c:pt>
                      <c:pt idx="3880">
                        <c:v>45024.614821180556</c:v>
                      </c:pt>
                      <c:pt idx="3881">
                        <c:v>45024.625237905093</c:v>
                      </c:pt>
                      <c:pt idx="3882">
                        <c:v>45024.63565462963</c:v>
                      </c:pt>
                      <c:pt idx="3883">
                        <c:v>45024.646071354167</c:v>
                      </c:pt>
                      <c:pt idx="3884">
                        <c:v>45024.656488078705</c:v>
                      </c:pt>
                      <c:pt idx="3885">
                        <c:v>45024.666904803242</c:v>
                      </c:pt>
                      <c:pt idx="3886">
                        <c:v>45024.677321527779</c:v>
                      </c:pt>
                      <c:pt idx="3887">
                        <c:v>45024.687738252316</c:v>
                      </c:pt>
                      <c:pt idx="3888">
                        <c:v>45024.698154976853</c:v>
                      </c:pt>
                      <c:pt idx="3889">
                        <c:v>45024.708571701391</c:v>
                      </c:pt>
                      <c:pt idx="3890">
                        <c:v>45024.718988425928</c:v>
                      </c:pt>
                      <c:pt idx="3891">
                        <c:v>45024.729405150465</c:v>
                      </c:pt>
                      <c:pt idx="3892">
                        <c:v>45024.739821875002</c:v>
                      </c:pt>
                      <c:pt idx="3893">
                        <c:v>45024.750238599539</c:v>
                      </c:pt>
                      <c:pt idx="3894">
                        <c:v>45024.760655324077</c:v>
                      </c:pt>
                      <c:pt idx="3895">
                        <c:v>45024.771072048614</c:v>
                      </c:pt>
                      <c:pt idx="3896">
                        <c:v>45024.781488773151</c:v>
                      </c:pt>
                      <c:pt idx="3897">
                        <c:v>45024.791905497688</c:v>
                      </c:pt>
                      <c:pt idx="3898">
                        <c:v>45024.802322222225</c:v>
                      </c:pt>
                      <c:pt idx="3899">
                        <c:v>45024.812738946763</c:v>
                      </c:pt>
                      <c:pt idx="3900">
                        <c:v>45024.8231556713</c:v>
                      </c:pt>
                      <c:pt idx="3901">
                        <c:v>45024.83357239583</c:v>
                      </c:pt>
                      <c:pt idx="3902">
                        <c:v>45024.843989120367</c:v>
                      </c:pt>
                      <c:pt idx="3903">
                        <c:v>45024.854405844904</c:v>
                      </c:pt>
                      <c:pt idx="3904">
                        <c:v>45024.864822569441</c:v>
                      </c:pt>
                      <c:pt idx="3905">
                        <c:v>45024.875239293979</c:v>
                      </c:pt>
                      <c:pt idx="3906">
                        <c:v>45024.885656018516</c:v>
                      </c:pt>
                      <c:pt idx="3907">
                        <c:v>45024.896072743053</c:v>
                      </c:pt>
                      <c:pt idx="3908">
                        <c:v>45024.90648946759</c:v>
                      </c:pt>
                      <c:pt idx="3909">
                        <c:v>45024.916906192127</c:v>
                      </c:pt>
                      <c:pt idx="3910">
                        <c:v>45024.927322916665</c:v>
                      </c:pt>
                      <c:pt idx="3911">
                        <c:v>45024.937739641202</c:v>
                      </c:pt>
                      <c:pt idx="3912">
                        <c:v>45024.948156365739</c:v>
                      </c:pt>
                      <c:pt idx="3913">
                        <c:v>45024.958573090276</c:v>
                      </c:pt>
                      <c:pt idx="3914">
                        <c:v>45024.968989814814</c:v>
                      </c:pt>
                      <c:pt idx="3915">
                        <c:v>45024.979406539351</c:v>
                      </c:pt>
                      <c:pt idx="3916">
                        <c:v>45024.989823263888</c:v>
                      </c:pt>
                      <c:pt idx="3917">
                        <c:v>45025.000239988425</c:v>
                      </c:pt>
                      <c:pt idx="3918">
                        <c:v>45025.010656712962</c:v>
                      </c:pt>
                      <c:pt idx="3919">
                        <c:v>45025.0210734375</c:v>
                      </c:pt>
                      <c:pt idx="3920">
                        <c:v>45025.031490162037</c:v>
                      </c:pt>
                      <c:pt idx="3921">
                        <c:v>45025.041906886574</c:v>
                      </c:pt>
                      <c:pt idx="3922">
                        <c:v>45025.052323611111</c:v>
                      </c:pt>
                      <c:pt idx="3923">
                        <c:v>45025.062740335648</c:v>
                      </c:pt>
                      <c:pt idx="3924">
                        <c:v>45025.073157060186</c:v>
                      </c:pt>
                      <c:pt idx="3925">
                        <c:v>45025.083573784723</c:v>
                      </c:pt>
                      <c:pt idx="3926">
                        <c:v>45025.09399050926</c:v>
                      </c:pt>
                      <c:pt idx="3927">
                        <c:v>45025.104407233797</c:v>
                      </c:pt>
                      <c:pt idx="3928">
                        <c:v>45025.114823958334</c:v>
                      </c:pt>
                      <c:pt idx="3929">
                        <c:v>45025.125240682872</c:v>
                      </c:pt>
                      <c:pt idx="3930">
                        <c:v>45025.135657407409</c:v>
                      </c:pt>
                      <c:pt idx="3931">
                        <c:v>45025.146074131946</c:v>
                      </c:pt>
                      <c:pt idx="3932">
                        <c:v>45025.156490856483</c:v>
                      </c:pt>
                      <c:pt idx="3933">
                        <c:v>45025.16690758102</c:v>
                      </c:pt>
                      <c:pt idx="3934">
                        <c:v>45025.177324305558</c:v>
                      </c:pt>
                      <c:pt idx="3935">
                        <c:v>45025.187741030095</c:v>
                      </c:pt>
                      <c:pt idx="3936">
                        <c:v>45025.198157754632</c:v>
                      </c:pt>
                      <c:pt idx="3937">
                        <c:v>45025.208574479169</c:v>
                      </c:pt>
                      <c:pt idx="3938">
                        <c:v>45025.218991203707</c:v>
                      </c:pt>
                      <c:pt idx="3939">
                        <c:v>45025.229407928244</c:v>
                      </c:pt>
                      <c:pt idx="3940">
                        <c:v>45025.239824652781</c:v>
                      </c:pt>
                      <c:pt idx="3941">
                        <c:v>45025.250241377318</c:v>
                      </c:pt>
                      <c:pt idx="3942">
                        <c:v>45025.260658101855</c:v>
                      </c:pt>
                      <c:pt idx="3943">
                        <c:v>45025.271074826385</c:v>
                      </c:pt>
                      <c:pt idx="3944">
                        <c:v>45025.281491550923</c:v>
                      </c:pt>
                      <c:pt idx="3945">
                        <c:v>45025.29190827546</c:v>
                      </c:pt>
                      <c:pt idx="3946">
                        <c:v>45025.302324999997</c:v>
                      </c:pt>
                      <c:pt idx="3947">
                        <c:v>45025.312741724534</c:v>
                      </c:pt>
                      <c:pt idx="3948">
                        <c:v>45025.323158449071</c:v>
                      </c:pt>
                      <c:pt idx="3949">
                        <c:v>45025.333575173609</c:v>
                      </c:pt>
                      <c:pt idx="3950">
                        <c:v>45025.343991898146</c:v>
                      </c:pt>
                      <c:pt idx="3951">
                        <c:v>45025.354408622683</c:v>
                      </c:pt>
                      <c:pt idx="3952">
                        <c:v>45025.36482534722</c:v>
                      </c:pt>
                      <c:pt idx="3953">
                        <c:v>45025.375242071757</c:v>
                      </c:pt>
                      <c:pt idx="3954">
                        <c:v>45025.385658796295</c:v>
                      </c:pt>
                      <c:pt idx="3955">
                        <c:v>45025.396075520832</c:v>
                      </c:pt>
                      <c:pt idx="3956">
                        <c:v>45025.406492245369</c:v>
                      </c:pt>
                      <c:pt idx="3957">
                        <c:v>45025.416908969906</c:v>
                      </c:pt>
                      <c:pt idx="3958">
                        <c:v>45025.427325694443</c:v>
                      </c:pt>
                      <c:pt idx="3959">
                        <c:v>45025.437742418981</c:v>
                      </c:pt>
                      <c:pt idx="3960">
                        <c:v>45025.448159143518</c:v>
                      </c:pt>
                      <c:pt idx="3961">
                        <c:v>45025.458575868055</c:v>
                      </c:pt>
                      <c:pt idx="3962">
                        <c:v>45025.468992592592</c:v>
                      </c:pt>
                      <c:pt idx="3963">
                        <c:v>45025.479409317129</c:v>
                      </c:pt>
                      <c:pt idx="3964">
                        <c:v>45025.489826041667</c:v>
                      </c:pt>
                      <c:pt idx="3965">
                        <c:v>45025.500242766204</c:v>
                      </c:pt>
                      <c:pt idx="3966">
                        <c:v>45025.510659490741</c:v>
                      </c:pt>
                      <c:pt idx="3967">
                        <c:v>45025.521076215278</c:v>
                      </c:pt>
                      <c:pt idx="3968">
                        <c:v>45025.531492939816</c:v>
                      </c:pt>
                      <c:pt idx="3969">
                        <c:v>45025.541909664353</c:v>
                      </c:pt>
                      <c:pt idx="3970">
                        <c:v>45025.55232638889</c:v>
                      </c:pt>
                      <c:pt idx="3971">
                        <c:v>45025.562743113427</c:v>
                      </c:pt>
                      <c:pt idx="3972">
                        <c:v>45025.573159837964</c:v>
                      </c:pt>
                      <c:pt idx="3973">
                        <c:v>45025.583576562502</c:v>
                      </c:pt>
                      <c:pt idx="3974">
                        <c:v>45025.593993287039</c:v>
                      </c:pt>
                      <c:pt idx="3975">
                        <c:v>45025.604410011576</c:v>
                      </c:pt>
                      <c:pt idx="3976">
                        <c:v>45025.614826736113</c:v>
                      </c:pt>
                      <c:pt idx="3977">
                        <c:v>45025.62524346065</c:v>
                      </c:pt>
                      <c:pt idx="3978">
                        <c:v>45025.635660185188</c:v>
                      </c:pt>
                      <c:pt idx="3979">
                        <c:v>45025.646076909725</c:v>
                      </c:pt>
                      <c:pt idx="3980">
                        <c:v>45025.656493634262</c:v>
                      </c:pt>
                      <c:pt idx="3981">
                        <c:v>45025.666910358799</c:v>
                      </c:pt>
                      <c:pt idx="3982">
                        <c:v>45025.677327083336</c:v>
                      </c:pt>
                      <c:pt idx="3983">
                        <c:v>45025.687743807874</c:v>
                      </c:pt>
                      <c:pt idx="3984">
                        <c:v>45025.698160532411</c:v>
                      </c:pt>
                      <c:pt idx="3985">
                        <c:v>45025.708577256948</c:v>
                      </c:pt>
                      <c:pt idx="3986">
                        <c:v>45025.718993981478</c:v>
                      </c:pt>
                      <c:pt idx="3987">
                        <c:v>45025.729410706015</c:v>
                      </c:pt>
                      <c:pt idx="3988">
                        <c:v>45025.739827430552</c:v>
                      </c:pt>
                      <c:pt idx="3989">
                        <c:v>45025.75024415509</c:v>
                      </c:pt>
                      <c:pt idx="3990">
                        <c:v>45025.760660879627</c:v>
                      </c:pt>
                      <c:pt idx="3991">
                        <c:v>45025.771077604164</c:v>
                      </c:pt>
                      <c:pt idx="3992">
                        <c:v>45025.781494328701</c:v>
                      </c:pt>
                      <c:pt idx="3993">
                        <c:v>45025.791911053238</c:v>
                      </c:pt>
                      <c:pt idx="3994">
                        <c:v>45025.802327777776</c:v>
                      </c:pt>
                      <c:pt idx="3995">
                        <c:v>45025.812744502313</c:v>
                      </c:pt>
                      <c:pt idx="3996">
                        <c:v>45025.82316122685</c:v>
                      </c:pt>
                      <c:pt idx="3997">
                        <c:v>45025.833577951387</c:v>
                      </c:pt>
                      <c:pt idx="3998">
                        <c:v>45025.843994675924</c:v>
                      </c:pt>
                      <c:pt idx="3999">
                        <c:v>45025.854411400462</c:v>
                      </c:pt>
                      <c:pt idx="4000">
                        <c:v>45025.864828124999</c:v>
                      </c:pt>
                      <c:pt idx="4001">
                        <c:v>45025.875244849536</c:v>
                      </c:pt>
                      <c:pt idx="4002">
                        <c:v>45025.885661574073</c:v>
                      </c:pt>
                      <c:pt idx="4003">
                        <c:v>45025.896078298611</c:v>
                      </c:pt>
                      <c:pt idx="4004">
                        <c:v>45025.906495023148</c:v>
                      </c:pt>
                      <c:pt idx="4005">
                        <c:v>45025.916911747685</c:v>
                      </c:pt>
                      <c:pt idx="4006">
                        <c:v>45025.927328472222</c:v>
                      </c:pt>
                      <c:pt idx="4007">
                        <c:v>45025.937745196759</c:v>
                      </c:pt>
                      <c:pt idx="4008">
                        <c:v>45025.948161921297</c:v>
                      </c:pt>
                      <c:pt idx="4009">
                        <c:v>45025.958578645834</c:v>
                      </c:pt>
                      <c:pt idx="4010">
                        <c:v>45025.968995370371</c:v>
                      </c:pt>
                      <c:pt idx="4011">
                        <c:v>45025.979412094908</c:v>
                      </c:pt>
                      <c:pt idx="4012">
                        <c:v>45025.989828819445</c:v>
                      </c:pt>
                      <c:pt idx="4013">
                        <c:v>45026.000245543983</c:v>
                      </c:pt>
                      <c:pt idx="4014">
                        <c:v>45026.01066226852</c:v>
                      </c:pt>
                      <c:pt idx="4015">
                        <c:v>45026.021078993057</c:v>
                      </c:pt>
                      <c:pt idx="4016">
                        <c:v>45026.031495717594</c:v>
                      </c:pt>
                      <c:pt idx="4017">
                        <c:v>45026.041912442131</c:v>
                      </c:pt>
                      <c:pt idx="4018">
                        <c:v>45026.052329166669</c:v>
                      </c:pt>
                      <c:pt idx="4019">
                        <c:v>45026.062745891206</c:v>
                      </c:pt>
                      <c:pt idx="4020">
                        <c:v>45026.073162615743</c:v>
                      </c:pt>
                      <c:pt idx="4021">
                        <c:v>45026.08357934028</c:v>
                      </c:pt>
                      <c:pt idx="4022">
                        <c:v>45026.093996064817</c:v>
                      </c:pt>
                      <c:pt idx="4023">
                        <c:v>45026.104412789355</c:v>
                      </c:pt>
                      <c:pt idx="4024">
                        <c:v>45026.114829513892</c:v>
                      </c:pt>
                      <c:pt idx="4025">
                        <c:v>45026.125246238429</c:v>
                      </c:pt>
                      <c:pt idx="4026">
                        <c:v>45026.135662962966</c:v>
                      </c:pt>
                      <c:pt idx="4027">
                        <c:v>45026.146079687504</c:v>
                      </c:pt>
                      <c:pt idx="4028">
                        <c:v>45026.156496412033</c:v>
                      </c:pt>
                      <c:pt idx="4029">
                        <c:v>45026.166913136571</c:v>
                      </c:pt>
                      <c:pt idx="4030">
                        <c:v>45026.177329861108</c:v>
                      </c:pt>
                      <c:pt idx="4031">
                        <c:v>45026.187746585645</c:v>
                      </c:pt>
                      <c:pt idx="4032">
                        <c:v>45026.198163310182</c:v>
                      </c:pt>
                      <c:pt idx="4033">
                        <c:v>45026.208580034719</c:v>
                      </c:pt>
                      <c:pt idx="4034">
                        <c:v>45026.218996759257</c:v>
                      </c:pt>
                      <c:pt idx="4035">
                        <c:v>45026.229413483794</c:v>
                      </c:pt>
                      <c:pt idx="4036">
                        <c:v>45026.239830208331</c:v>
                      </c:pt>
                      <c:pt idx="4037">
                        <c:v>45026.250246932868</c:v>
                      </c:pt>
                      <c:pt idx="4038">
                        <c:v>45026.260663657406</c:v>
                      </c:pt>
                      <c:pt idx="4039">
                        <c:v>45026.271080381943</c:v>
                      </c:pt>
                      <c:pt idx="4040">
                        <c:v>45026.28149710648</c:v>
                      </c:pt>
                      <c:pt idx="4041">
                        <c:v>45026.291913831017</c:v>
                      </c:pt>
                      <c:pt idx="4042">
                        <c:v>45026.302330555554</c:v>
                      </c:pt>
                      <c:pt idx="4043">
                        <c:v>45026.312747280092</c:v>
                      </c:pt>
                      <c:pt idx="4044">
                        <c:v>45026.323164004629</c:v>
                      </c:pt>
                      <c:pt idx="4045">
                        <c:v>45026.333580729166</c:v>
                      </c:pt>
                      <c:pt idx="4046">
                        <c:v>45026.343997453703</c:v>
                      </c:pt>
                      <c:pt idx="4047">
                        <c:v>45026.35441417824</c:v>
                      </c:pt>
                      <c:pt idx="4048">
                        <c:v>45026.364830902778</c:v>
                      </c:pt>
                      <c:pt idx="4049">
                        <c:v>45026.375247627315</c:v>
                      </c:pt>
                      <c:pt idx="4050">
                        <c:v>45026.385664351852</c:v>
                      </c:pt>
                      <c:pt idx="4051">
                        <c:v>45026.396081076389</c:v>
                      </c:pt>
                      <c:pt idx="4052">
                        <c:v>45026.406497800926</c:v>
                      </c:pt>
                      <c:pt idx="4053">
                        <c:v>45026.416914525464</c:v>
                      </c:pt>
                      <c:pt idx="4054">
                        <c:v>45026.427331250001</c:v>
                      </c:pt>
                      <c:pt idx="4055">
                        <c:v>45026.437747974538</c:v>
                      </c:pt>
                      <c:pt idx="4056">
                        <c:v>45026.448164699075</c:v>
                      </c:pt>
                      <c:pt idx="4057">
                        <c:v>45026.458581423612</c:v>
                      </c:pt>
                      <c:pt idx="4058">
                        <c:v>45026.46899814815</c:v>
                      </c:pt>
                      <c:pt idx="4059">
                        <c:v>45026.479414872687</c:v>
                      </c:pt>
                      <c:pt idx="4060">
                        <c:v>45026.489831597224</c:v>
                      </c:pt>
                      <c:pt idx="4061">
                        <c:v>45026.500248321761</c:v>
                      </c:pt>
                      <c:pt idx="4062">
                        <c:v>45026.510665046299</c:v>
                      </c:pt>
                      <c:pt idx="4063">
                        <c:v>45026.521081770836</c:v>
                      </c:pt>
                      <c:pt idx="4064">
                        <c:v>45026.531498495373</c:v>
                      </c:pt>
                      <c:pt idx="4065">
                        <c:v>45026.54191521991</c:v>
                      </c:pt>
                      <c:pt idx="4066">
                        <c:v>45026.552331944447</c:v>
                      </c:pt>
                      <c:pt idx="4067">
                        <c:v>45026.562748668985</c:v>
                      </c:pt>
                      <c:pt idx="4068">
                        <c:v>45026.573165393522</c:v>
                      </c:pt>
                      <c:pt idx="4069">
                        <c:v>45026.583582118059</c:v>
                      </c:pt>
                      <c:pt idx="4070">
                        <c:v>45026.593998842596</c:v>
                      </c:pt>
                      <c:pt idx="4071">
                        <c:v>45026.604415567126</c:v>
                      </c:pt>
                      <c:pt idx="4072">
                        <c:v>45026.614832291663</c:v>
                      </c:pt>
                      <c:pt idx="4073">
                        <c:v>45026.625249016201</c:v>
                      </c:pt>
                      <c:pt idx="4074">
                        <c:v>45026.635665740738</c:v>
                      </c:pt>
                      <c:pt idx="4075">
                        <c:v>45026.646082465275</c:v>
                      </c:pt>
                      <c:pt idx="4076">
                        <c:v>45026.656499189812</c:v>
                      </c:pt>
                      <c:pt idx="4077">
                        <c:v>45026.666915914349</c:v>
                      </c:pt>
                      <c:pt idx="4078">
                        <c:v>45026.677332638887</c:v>
                      </c:pt>
                      <c:pt idx="4079">
                        <c:v>45026.687749363424</c:v>
                      </c:pt>
                      <c:pt idx="4080">
                        <c:v>45026.698166087961</c:v>
                      </c:pt>
                      <c:pt idx="4081">
                        <c:v>45026.708582812498</c:v>
                      </c:pt>
                      <c:pt idx="4082">
                        <c:v>45026.718999537035</c:v>
                      </c:pt>
                      <c:pt idx="4083">
                        <c:v>45026.729416261573</c:v>
                      </c:pt>
                      <c:pt idx="4084">
                        <c:v>45026.73983298611</c:v>
                      </c:pt>
                      <c:pt idx="4085">
                        <c:v>45026.750249710647</c:v>
                      </c:pt>
                      <c:pt idx="4086">
                        <c:v>45026.760666435184</c:v>
                      </c:pt>
                      <c:pt idx="4087">
                        <c:v>45026.771083159721</c:v>
                      </c:pt>
                      <c:pt idx="4088">
                        <c:v>45026.781499884259</c:v>
                      </c:pt>
                      <c:pt idx="4089">
                        <c:v>45026.791916608796</c:v>
                      </c:pt>
                      <c:pt idx="4090">
                        <c:v>45026.802333333333</c:v>
                      </c:pt>
                      <c:pt idx="4091">
                        <c:v>45026.81275005787</c:v>
                      </c:pt>
                      <c:pt idx="4092">
                        <c:v>45026.823166782407</c:v>
                      </c:pt>
                      <c:pt idx="4093">
                        <c:v>45026.833583506945</c:v>
                      </c:pt>
                      <c:pt idx="4094">
                        <c:v>45026.844000231482</c:v>
                      </c:pt>
                      <c:pt idx="4095">
                        <c:v>45026.854416956019</c:v>
                      </c:pt>
                      <c:pt idx="4096">
                        <c:v>45026.864833680556</c:v>
                      </c:pt>
                      <c:pt idx="4097">
                        <c:v>45026.875250405094</c:v>
                      </c:pt>
                      <c:pt idx="4098">
                        <c:v>45026.885667129631</c:v>
                      </c:pt>
                      <c:pt idx="4099">
                        <c:v>45026.896083854168</c:v>
                      </c:pt>
                      <c:pt idx="4100">
                        <c:v>45026.906500578705</c:v>
                      </c:pt>
                      <c:pt idx="4101">
                        <c:v>45026.916917303242</c:v>
                      </c:pt>
                      <c:pt idx="4102">
                        <c:v>45026.92733402778</c:v>
                      </c:pt>
                      <c:pt idx="4103">
                        <c:v>45026.937750752317</c:v>
                      </c:pt>
                      <c:pt idx="4104">
                        <c:v>45026.948167476854</c:v>
                      </c:pt>
                      <c:pt idx="4105">
                        <c:v>45026.958584201391</c:v>
                      </c:pt>
                      <c:pt idx="4106">
                        <c:v>45026.969000925928</c:v>
                      </c:pt>
                      <c:pt idx="4107">
                        <c:v>45026.979417650466</c:v>
                      </c:pt>
                      <c:pt idx="4108">
                        <c:v>45026.989834375003</c:v>
                      </c:pt>
                      <c:pt idx="4109">
                        <c:v>45027.00025109954</c:v>
                      </c:pt>
                      <c:pt idx="4110">
                        <c:v>45027.010667824077</c:v>
                      </c:pt>
                      <c:pt idx="4111">
                        <c:v>45027.021084548614</c:v>
                      </c:pt>
                      <c:pt idx="4112">
                        <c:v>45027.031501273152</c:v>
                      </c:pt>
                      <c:pt idx="4113">
                        <c:v>45027.041917997682</c:v>
                      </c:pt>
                      <c:pt idx="4114">
                        <c:v>45027.052334722219</c:v>
                      </c:pt>
                      <c:pt idx="4115">
                        <c:v>45027.062751446756</c:v>
                      </c:pt>
                      <c:pt idx="4116">
                        <c:v>45027.073168171293</c:v>
                      </c:pt>
                      <c:pt idx="4117">
                        <c:v>45027.08358489583</c:v>
                      </c:pt>
                      <c:pt idx="4118">
                        <c:v>45027.094001620368</c:v>
                      </c:pt>
                      <c:pt idx="4119">
                        <c:v>45027.104418344905</c:v>
                      </c:pt>
                      <c:pt idx="4120">
                        <c:v>45027.114835069442</c:v>
                      </c:pt>
                      <c:pt idx="4121">
                        <c:v>45027.125251793979</c:v>
                      </c:pt>
                      <c:pt idx="4122">
                        <c:v>45027.135668518516</c:v>
                      </c:pt>
                      <c:pt idx="4123">
                        <c:v>45027.146085243054</c:v>
                      </c:pt>
                      <c:pt idx="4124">
                        <c:v>45027.156501967591</c:v>
                      </c:pt>
                      <c:pt idx="4125">
                        <c:v>45027.166918692128</c:v>
                      </c:pt>
                      <c:pt idx="4126">
                        <c:v>45027.177335416665</c:v>
                      </c:pt>
                      <c:pt idx="4127">
                        <c:v>45027.187752141203</c:v>
                      </c:pt>
                      <c:pt idx="4128">
                        <c:v>45027.19816886574</c:v>
                      </c:pt>
                      <c:pt idx="4129">
                        <c:v>45027.208585590277</c:v>
                      </c:pt>
                      <c:pt idx="4130">
                        <c:v>45027.219002314814</c:v>
                      </c:pt>
                      <c:pt idx="4131">
                        <c:v>45027.229419039351</c:v>
                      </c:pt>
                      <c:pt idx="4132">
                        <c:v>45027.239835763889</c:v>
                      </c:pt>
                      <c:pt idx="4133">
                        <c:v>45027.250252488426</c:v>
                      </c:pt>
                      <c:pt idx="4134">
                        <c:v>45027.260669212963</c:v>
                      </c:pt>
                      <c:pt idx="4135">
                        <c:v>45027.2710859375</c:v>
                      </c:pt>
                      <c:pt idx="4136">
                        <c:v>45027.281502662037</c:v>
                      </c:pt>
                      <c:pt idx="4137">
                        <c:v>45027.291919386575</c:v>
                      </c:pt>
                      <c:pt idx="4138">
                        <c:v>45027.302336111112</c:v>
                      </c:pt>
                      <c:pt idx="4139">
                        <c:v>45027.312752835649</c:v>
                      </c:pt>
                      <c:pt idx="4140">
                        <c:v>45027.323169560186</c:v>
                      </c:pt>
                      <c:pt idx="4141">
                        <c:v>45027.333586284723</c:v>
                      </c:pt>
                      <c:pt idx="4142">
                        <c:v>45027.344003009261</c:v>
                      </c:pt>
                      <c:pt idx="4143">
                        <c:v>45027.354419733798</c:v>
                      </c:pt>
                      <c:pt idx="4144">
                        <c:v>45027.364836458335</c:v>
                      </c:pt>
                      <c:pt idx="4145">
                        <c:v>45027.375253182872</c:v>
                      </c:pt>
                      <c:pt idx="4146">
                        <c:v>45027.385669907409</c:v>
                      </c:pt>
                      <c:pt idx="4147">
                        <c:v>45027.396086631947</c:v>
                      </c:pt>
                      <c:pt idx="4148">
                        <c:v>45027.406503356484</c:v>
                      </c:pt>
                      <c:pt idx="4149">
                        <c:v>45027.416920081021</c:v>
                      </c:pt>
                      <c:pt idx="4150">
                        <c:v>45027.427336805558</c:v>
                      </c:pt>
                      <c:pt idx="4151">
                        <c:v>45027.437753530096</c:v>
                      </c:pt>
                      <c:pt idx="4152">
                        <c:v>45027.448170254633</c:v>
                      </c:pt>
                      <c:pt idx="4153">
                        <c:v>45027.45858697917</c:v>
                      </c:pt>
                      <c:pt idx="4154">
                        <c:v>45027.469003703707</c:v>
                      </c:pt>
                      <c:pt idx="4155">
                        <c:v>45027.479420428244</c:v>
                      </c:pt>
                      <c:pt idx="4156">
                        <c:v>45027.489837152774</c:v>
                      </c:pt>
                      <c:pt idx="4157">
                        <c:v>45027.500253877311</c:v>
                      </c:pt>
                      <c:pt idx="4158">
                        <c:v>45027.510670601849</c:v>
                      </c:pt>
                      <c:pt idx="4159">
                        <c:v>45027.521087326386</c:v>
                      </c:pt>
                      <c:pt idx="4160">
                        <c:v>45027.531504050923</c:v>
                      </c:pt>
                      <c:pt idx="4161">
                        <c:v>45027.54192077546</c:v>
                      </c:pt>
                      <c:pt idx="4162">
                        <c:v>45027.552337499998</c:v>
                      </c:pt>
                      <c:pt idx="4163">
                        <c:v>45027.562754224535</c:v>
                      </c:pt>
                      <c:pt idx="4164">
                        <c:v>45027.573170949072</c:v>
                      </c:pt>
                      <c:pt idx="4165">
                        <c:v>45027.583587673609</c:v>
                      </c:pt>
                      <c:pt idx="4166">
                        <c:v>45027.594004398146</c:v>
                      </c:pt>
                      <c:pt idx="4167">
                        <c:v>45027.604421122684</c:v>
                      </c:pt>
                      <c:pt idx="4168">
                        <c:v>45027.614837847221</c:v>
                      </c:pt>
                      <c:pt idx="4169">
                        <c:v>45027.625254571758</c:v>
                      </c:pt>
                      <c:pt idx="4170">
                        <c:v>45027.635671296295</c:v>
                      </c:pt>
                      <c:pt idx="4171">
                        <c:v>45027.646088020832</c:v>
                      </c:pt>
                      <c:pt idx="4172">
                        <c:v>45027.65650474537</c:v>
                      </c:pt>
                      <c:pt idx="4173">
                        <c:v>45027.666921469907</c:v>
                      </c:pt>
                      <c:pt idx="4174">
                        <c:v>45027.677338194444</c:v>
                      </c:pt>
                      <c:pt idx="4175">
                        <c:v>45027.687754918981</c:v>
                      </c:pt>
                      <c:pt idx="4176">
                        <c:v>45027.698171643518</c:v>
                      </c:pt>
                      <c:pt idx="4177">
                        <c:v>45027.708588368056</c:v>
                      </c:pt>
                      <c:pt idx="4178">
                        <c:v>45027.719005092593</c:v>
                      </c:pt>
                      <c:pt idx="4179">
                        <c:v>45027.72942181713</c:v>
                      </c:pt>
                      <c:pt idx="4180">
                        <c:v>45027.739838541667</c:v>
                      </c:pt>
                      <c:pt idx="4181">
                        <c:v>45027.750255266204</c:v>
                      </c:pt>
                      <c:pt idx="4182">
                        <c:v>45027.760671990742</c:v>
                      </c:pt>
                      <c:pt idx="4183">
                        <c:v>45027.771088715279</c:v>
                      </c:pt>
                      <c:pt idx="4184">
                        <c:v>45027.781505439816</c:v>
                      </c:pt>
                      <c:pt idx="4185">
                        <c:v>45027.791922164353</c:v>
                      </c:pt>
                      <c:pt idx="4186">
                        <c:v>45027.802338888891</c:v>
                      </c:pt>
                      <c:pt idx="4187">
                        <c:v>45027.812755613428</c:v>
                      </c:pt>
                      <c:pt idx="4188">
                        <c:v>45027.823172337965</c:v>
                      </c:pt>
                      <c:pt idx="4189">
                        <c:v>45027.833589062502</c:v>
                      </c:pt>
                      <c:pt idx="4190">
                        <c:v>45027.844005787039</c:v>
                      </c:pt>
                      <c:pt idx="4191">
                        <c:v>45027.854422511577</c:v>
                      </c:pt>
                      <c:pt idx="4192">
                        <c:v>45027.864839236114</c:v>
                      </c:pt>
                      <c:pt idx="4193">
                        <c:v>45027.875255960651</c:v>
                      </c:pt>
                      <c:pt idx="4194">
                        <c:v>45027.885672685188</c:v>
                      </c:pt>
                      <c:pt idx="4195">
                        <c:v>45027.896089409725</c:v>
                      </c:pt>
                      <c:pt idx="4196">
                        <c:v>45027.906506134263</c:v>
                      </c:pt>
                      <c:pt idx="4197">
                        <c:v>45027.9169228588</c:v>
                      </c:pt>
                      <c:pt idx="4198">
                        <c:v>45027.92733958333</c:v>
                      </c:pt>
                      <c:pt idx="4199">
                        <c:v>45027.937756307867</c:v>
                      </c:pt>
                      <c:pt idx="4200">
                        <c:v>45027.948173032404</c:v>
                      </c:pt>
                      <c:pt idx="4201">
                        <c:v>45027.958589756941</c:v>
                      </c:pt>
                      <c:pt idx="4202">
                        <c:v>45027.969006481479</c:v>
                      </c:pt>
                      <c:pt idx="4203">
                        <c:v>45027.979423206016</c:v>
                      </c:pt>
                      <c:pt idx="4204">
                        <c:v>45027.989839930553</c:v>
                      </c:pt>
                      <c:pt idx="4205">
                        <c:v>45028.00025665509</c:v>
                      </c:pt>
                      <c:pt idx="4206">
                        <c:v>45028.010673379627</c:v>
                      </c:pt>
                      <c:pt idx="4207">
                        <c:v>45028.021090104165</c:v>
                      </c:pt>
                      <c:pt idx="4208">
                        <c:v>45028.031506828702</c:v>
                      </c:pt>
                      <c:pt idx="4209">
                        <c:v>45028.041923553239</c:v>
                      </c:pt>
                      <c:pt idx="4210">
                        <c:v>45028.052340277776</c:v>
                      </c:pt>
                      <c:pt idx="4211">
                        <c:v>45028.062757002313</c:v>
                      </c:pt>
                      <c:pt idx="4212">
                        <c:v>45028.073173726851</c:v>
                      </c:pt>
                      <c:pt idx="4213">
                        <c:v>45028.083590451388</c:v>
                      </c:pt>
                      <c:pt idx="4214">
                        <c:v>45028.094007175925</c:v>
                      </c:pt>
                      <c:pt idx="4215">
                        <c:v>45028.104423900462</c:v>
                      </c:pt>
                      <c:pt idx="4216">
                        <c:v>45028.114840624999</c:v>
                      </c:pt>
                      <c:pt idx="4217">
                        <c:v>45028.125257349537</c:v>
                      </c:pt>
                      <c:pt idx="4218">
                        <c:v>45028.135674074074</c:v>
                      </c:pt>
                      <c:pt idx="4219">
                        <c:v>45028.146090798611</c:v>
                      </c:pt>
                      <c:pt idx="4220">
                        <c:v>45028.156507523148</c:v>
                      </c:pt>
                      <c:pt idx="4221">
                        <c:v>45028.166924247686</c:v>
                      </c:pt>
                      <c:pt idx="4222">
                        <c:v>45028.177340972223</c:v>
                      </c:pt>
                      <c:pt idx="4223">
                        <c:v>45028.18775769676</c:v>
                      </c:pt>
                      <c:pt idx="4224">
                        <c:v>45028.198174421297</c:v>
                      </c:pt>
                      <c:pt idx="4225">
                        <c:v>45028.208591145834</c:v>
                      </c:pt>
                      <c:pt idx="4226">
                        <c:v>45028.219007870372</c:v>
                      </c:pt>
                      <c:pt idx="4227">
                        <c:v>45028.229424594909</c:v>
                      </c:pt>
                      <c:pt idx="4228">
                        <c:v>45028.239841319446</c:v>
                      </c:pt>
                      <c:pt idx="4229">
                        <c:v>45028.250258043983</c:v>
                      </c:pt>
                      <c:pt idx="4230">
                        <c:v>45028.26067476852</c:v>
                      </c:pt>
                      <c:pt idx="4231">
                        <c:v>45028.271091493058</c:v>
                      </c:pt>
                      <c:pt idx="4232">
                        <c:v>45028.281508217595</c:v>
                      </c:pt>
                      <c:pt idx="4233">
                        <c:v>45028.291924942132</c:v>
                      </c:pt>
                      <c:pt idx="4234">
                        <c:v>45028.302341666669</c:v>
                      </c:pt>
                      <c:pt idx="4235">
                        <c:v>45028.312758391206</c:v>
                      </c:pt>
                      <c:pt idx="4236">
                        <c:v>45028.323175115744</c:v>
                      </c:pt>
                      <c:pt idx="4237">
                        <c:v>45028.333591840281</c:v>
                      </c:pt>
                      <c:pt idx="4238">
                        <c:v>45028.344008564818</c:v>
                      </c:pt>
                      <c:pt idx="4239">
                        <c:v>45028.354425289355</c:v>
                      </c:pt>
                      <c:pt idx="4240">
                        <c:v>45028.364842013892</c:v>
                      </c:pt>
                      <c:pt idx="4241">
                        <c:v>45028.375258738422</c:v>
                      </c:pt>
                      <c:pt idx="4242">
                        <c:v>45028.38567546296</c:v>
                      </c:pt>
                      <c:pt idx="4243">
                        <c:v>45028.396092187497</c:v>
                      </c:pt>
                      <c:pt idx="4244">
                        <c:v>45028.406508912034</c:v>
                      </c:pt>
                      <c:pt idx="4245">
                        <c:v>45028.416925636571</c:v>
                      </c:pt>
                      <c:pt idx="4246">
                        <c:v>45028.427342361108</c:v>
                      </c:pt>
                      <c:pt idx="4247">
                        <c:v>45028.437759085646</c:v>
                      </c:pt>
                      <c:pt idx="4248">
                        <c:v>45028.448175810183</c:v>
                      </c:pt>
                      <c:pt idx="4249">
                        <c:v>45028.45859253472</c:v>
                      </c:pt>
                      <c:pt idx="4250">
                        <c:v>45028.469009259257</c:v>
                      </c:pt>
                      <c:pt idx="4251">
                        <c:v>45028.479425983794</c:v>
                      </c:pt>
                      <c:pt idx="4252">
                        <c:v>45028.489842708332</c:v>
                      </c:pt>
                      <c:pt idx="4253">
                        <c:v>45028.500259432869</c:v>
                      </c:pt>
                      <c:pt idx="4254">
                        <c:v>45028.510676157406</c:v>
                      </c:pt>
                      <c:pt idx="4255">
                        <c:v>45028.521092881943</c:v>
                      </c:pt>
                      <c:pt idx="4256">
                        <c:v>45028.531509606481</c:v>
                      </c:pt>
                      <c:pt idx="4257">
                        <c:v>45028.541926331018</c:v>
                      </c:pt>
                      <c:pt idx="4258">
                        <c:v>45028.552343055555</c:v>
                      </c:pt>
                      <c:pt idx="4259">
                        <c:v>45028.562759780092</c:v>
                      </c:pt>
                      <c:pt idx="4260">
                        <c:v>45028.573176504629</c:v>
                      </c:pt>
                      <c:pt idx="4261">
                        <c:v>45028.583593229167</c:v>
                      </c:pt>
                      <c:pt idx="4262">
                        <c:v>45028.594009953704</c:v>
                      </c:pt>
                      <c:pt idx="4263">
                        <c:v>45028.604426678241</c:v>
                      </c:pt>
                      <c:pt idx="4264">
                        <c:v>45028.614843402778</c:v>
                      </c:pt>
                      <c:pt idx="4265">
                        <c:v>45028.625260127315</c:v>
                      </c:pt>
                      <c:pt idx="4266">
                        <c:v>45028.635676851853</c:v>
                      </c:pt>
                      <c:pt idx="4267">
                        <c:v>45028.64609357639</c:v>
                      </c:pt>
                      <c:pt idx="4268">
                        <c:v>45028.656510300927</c:v>
                      </c:pt>
                      <c:pt idx="4269">
                        <c:v>45028.666927025464</c:v>
                      </c:pt>
                      <c:pt idx="4270">
                        <c:v>45028.677343750001</c:v>
                      </c:pt>
                      <c:pt idx="4271">
                        <c:v>45028.687760474539</c:v>
                      </c:pt>
                      <c:pt idx="4272">
                        <c:v>45028.698177199076</c:v>
                      </c:pt>
                      <c:pt idx="4273">
                        <c:v>45028.708593923613</c:v>
                      </c:pt>
                      <c:pt idx="4274">
                        <c:v>45028.71901064815</c:v>
                      </c:pt>
                      <c:pt idx="4275">
                        <c:v>45028.729427372687</c:v>
                      </c:pt>
                      <c:pt idx="4276">
                        <c:v>45028.739844097225</c:v>
                      </c:pt>
                      <c:pt idx="4277">
                        <c:v>45028.750260821762</c:v>
                      </c:pt>
                      <c:pt idx="4278">
                        <c:v>45028.760677546299</c:v>
                      </c:pt>
                      <c:pt idx="4279">
                        <c:v>45028.771094270836</c:v>
                      </c:pt>
                      <c:pt idx="4280">
                        <c:v>45028.781510995374</c:v>
                      </c:pt>
                      <c:pt idx="4281">
                        <c:v>45028.791927719911</c:v>
                      </c:pt>
                      <c:pt idx="4282">
                        <c:v>45028.802344444448</c:v>
                      </c:pt>
                      <c:pt idx="4283">
                        <c:v>45028.812761168978</c:v>
                      </c:pt>
                      <c:pt idx="4284">
                        <c:v>45028.823177893515</c:v>
                      </c:pt>
                      <c:pt idx="4285">
                        <c:v>45028.833594618052</c:v>
                      </c:pt>
                      <c:pt idx="4286">
                        <c:v>45028.84401134259</c:v>
                      </c:pt>
                      <c:pt idx="4287">
                        <c:v>45028.854428067127</c:v>
                      </c:pt>
                      <c:pt idx="4288">
                        <c:v>45028.864844791664</c:v>
                      </c:pt>
                      <c:pt idx="4289">
                        <c:v>45028.875261516201</c:v>
                      </c:pt>
                      <c:pt idx="4290">
                        <c:v>45028.885678240738</c:v>
                      </c:pt>
                      <c:pt idx="4291">
                        <c:v>45028.896094965276</c:v>
                      </c:pt>
                      <c:pt idx="4292">
                        <c:v>45028.906511689813</c:v>
                      </c:pt>
                      <c:pt idx="4293">
                        <c:v>45028.91692841435</c:v>
                      </c:pt>
                      <c:pt idx="4294">
                        <c:v>45028.927345138887</c:v>
                      </c:pt>
                      <c:pt idx="4295">
                        <c:v>45028.937761863424</c:v>
                      </c:pt>
                      <c:pt idx="4296">
                        <c:v>45028.948178587962</c:v>
                      </c:pt>
                      <c:pt idx="4297">
                        <c:v>45028.958595312499</c:v>
                      </c:pt>
                      <c:pt idx="4298">
                        <c:v>45028.969012037036</c:v>
                      </c:pt>
                      <c:pt idx="4299">
                        <c:v>45028.979428761573</c:v>
                      </c:pt>
                      <c:pt idx="4300">
                        <c:v>45028.98984548611</c:v>
                      </c:pt>
                      <c:pt idx="4301">
                        <c:v>45029.000262210648</c:v>
                      </c:pt>
                      <c:pt idx="4302">
                        <c:v>45029.010678935185</c:v>
                      </c:pt>
                      <c:pt idx="4303">
                        <c:v>45029.021095659722</c:v>
                      </c:pt>
                      <c:pt idx="4304">
                        <c:v>45029.031512384259</c:v>
                      </c:pt>
                      <c:pt idx="4305">
                        <c:v>45029.041929108796</c:v>
                      </c:pt>
                      <c:pt idx="4306">
                        <c:v>45029.052345833334</c:v>
                      </c:pt>
                      <c:pt idx="4307">
                        <c:v>45029.062762557871</c:v>
                      </c:pt>
                      <c:pt idx="4308">
                        <c:v>45029.073179282408</c:v>
                      </c:pt>
                      <c:pt idx="4309">
                        <c:v>45029.083596006945</c:v>
                      </c:pt>
                      <c:pt idx="4310">
                        <c:v>45029.094012731483</c:v>
                      </c:pt>
                      <c:pt idx="4311">
                        <c:v>45029.10442945602</c:v>
                      </c:pt>
                      <c:pt idx="4312">
                        <c:v>45029.114846180557</c:v>
                      </c:pt>
                      <c:pt idx="4313">
                        <c:v>45029.125262905094</c:v>
                      </c:pt>
                      <c:pt idx="4314">
                        <c:v>45029.135679629631</c:v>
                      </c:pt>
                      <c:pt idx="4315">
                        <c:v>45029.146096354169</c:v>
                      </c:pt>
                      <c:pt idx="4316">
                        <c:v>45029.156513078706</c:v>
                      </c:pt>
                      <c:pt idx="4317">
                        <c:v>45029.166929803243</c:v>
                      </c:pt>
                      <c:pt idx="4318">
                        <c:v>45029.17734652778</c:v>
                      </c:pt>
                      <c:pt idx="4319">
                        <c:v>45029.187763252317</c:v>
                      </c:pt>
                      <c:pt idx="4320">
                        <c:v>45029.198179976855</c:v>
                      </c:pt>
                      <c:pt idx="4321">
                        <c:v>45029.208596701392</c:v>
                      </c:pt>
                      <c:pt idx="4322">
                        <c:v>45029.219013425929</c:v>
                      </c:pt>
                      <c:pt idx="4323">
                        <c:v>45029.229430150466</c:v>
                      </c:pt>
                      <c:pt idx="4324">
                        <c:v>45029.239846875003</c:v>
                      </c:pt>
                      <c:pt idx="4325">
                        <c:v>45029.250263599541</c:v>
                      </c:pt>
                      <c:pt idx="4326">
                        <c:v>45029.260680324071</c:v>
                      </c:pt>
                      <c:pt idx="4327">
                        <c:v>45029.271097048608</c:v>
                      </c:pt>
                      <c:pt idx="4328">
                        <c:v>45029.281513773145</c:v>
                      </c:pt>
                      <c:pt idx="4329">
                        <c:v>45029.291930497682</c:v>
                      </c:pt>
                      <c:pt idx="4330">
                        <c:v>45029.302347222219</c:v>
                      </c:pt>
                      <c:pt idx="4331">
                        <c:v>45029.312763946757</c:v>
                      </c:pt>
                      <c:pt idx="4332">
                        <c:v>45029.323180671294</c:v>
                      </c:pt>
                      <c:pt idx="4333">
                        <c:v>45029.333597395831</c:v>
                      </c:pt>
                      <c:pt idx="4334">
                        <c:v>45029.344014120368</c:v>
                      </c:pt>
                      <c:pt idx="4335">
                        <c:v>45029.354430844905</c:v>
                      </c:pt>
                      <c:pt idx="4336">
                        <c:v>45029.364847569443</c:v>
                      </c:pt>
                      <c:pt idx="4337">
                        <c:v>45029.37526429398</c:v>
                      </c:pt>
                      <c:pt idx="4338">
                        <c:v>45029.385681018517</c:v>
                      </c:pt>
                      <c:pt idx="4339">
                        <c:v>45029.396097743054</c:v>
                      </c:pt>
                      <c:pt idx="4340">
                        <c:v>45029.406514467591</c:v>
                      </c:pt>
                      <c:pt idx="4341">
                        <c:v>45029.416931192129</c:v>
                      </c:pt>
                      <c:pt idx="4342">
                        <c:v>45029.427347916666</c:v>
                      </c:pt>
                      <c:pt idx="4343">
                        <c:v>45029.437764641203</c:v>
                      </c:pt>
                      <c:pt idx="4344">
                        <c:v>45029.44818136574</c:v>
                      </c:pt>
                      <c:pt idx="4345">
                        <c:v>45029.458598090278</c:v>
                      </c:pt>
                      <c:pt idx="4346">
                        <c:v>45029.469014814815</c:v>
                      </c:pt>
                      <c:pt idx="4347">
                        <c:v>45029.479431539352</c:v>
                      </c:pt>
                      <c:pt idx="4348">
                        <c:v>45029.489848263889</c:v>
                      </c:pt>
                      <c:pt idx="4349">
                        <c:v>45029.500264988426</c:v>
                      </c:pt>
                      <c:pt idx="4350">
                        <c:v>45029.510681712964</c:v>
                      </c:pt>
                      <c:pt idx="4351">
                        <c:v>45029.521098437501</c:v>
                      </c:pt>
                      <c:pt idx="4352">
                        <c:v>45029.531515162038</c:v>
                      </c:pt>
                      <c:pt idx="4353">
                        <c:v>45029.541931886575</c:v>
                      </c:pt>
                      <c:pt idx="4354">
                        <c:v>45029.552348611112</c:v>
                      </c:pt>
                      <c:pt idx="4355">
                        <c:v>45029.56276533565</c:v>
                      </c:pt>
                      <c:pt idx="4356">
                        <c:v>45029.573182060187</c:v>
                      </c:pt>
                      <c:pt idx="4357">
                        <c:v>45029.583598784724</c:v>
                      </c:pt>
                      <c:pt idx="4358">
                        <c:v>45029.594015509261</c:v>
                      </c:pt>
                      <c:pt idx="4359">
                        <c:v>45029.604432233798</c:v>
                      </c:pt>
                      <c:pt idx="4360">
                        <c:v>45029.614848958336</c:v>
                      </c:pt>
                      <c:pt idx="4361">
                        <c:v>45029.625265682873</c:v>
                      </c:pt>
                      <c:pt idx="4362">
                        <c:v>45029.63568240741</c:v>
                      </c:pt>
                      <c:pt idx="4363">
                        <c:v>45029.646099131947</c:v>
                      </c:pt>
                      <c:pt idx="4364">
                        <c:v>45029.656515856484</c:v>
                      </c:pt>
                      <c:pt idx="4365">
                        <c:v>45029.666932581022</c:v>
                      </c:pt>
                      <c:pt idx="4366">
                        <c:v>45029.677349305559</c:v>
                      </c:pt>
                      <c:pt idx="4367">
                        <c:v>45029.687766030096</c:v>
                      </c:pt>
                      <c:pt idx="4368">
                        <c:v>45029.698182754626</c:v>
                      </c:pt>
                      <c:pt idx="4369">
                        <c:v>45029.708599479163</c:v>
                      </c:pt>
                      <c:pt idx="4370">
                        <c:v>45029.7190162037</c:v>
                      </c:pt>
                      <c:pt idx="4371">
                        <c:v>45029.729432928238</c:v>
                      </c:pt>
                      <c:pt idx="4372">
                        <c:v>45029.739849652775</c:v>
                      </c:pt>
                      <c:pt idx="4373">
                        <c:v>45029.750266377312</c:v>
                      </c:pt>
                      <c:pt idx="4374">
                        <c:v>45029.760683101849</c:v>
                      </c:pt>
                      <c:pt idx="4375">
                        <c:v>45029.771099826386</c:v>
                      </c:pt>
                      <c:pt idx="4376">
                        <c:v>45029.781516550924</c:v>
                      </c:pt>
                      <c:pt idx="4377">
                        <c:v>45029.791933275461</c:v>
                      </c:pt>
                      <c:pt idx="4378">
                        <c:v>45029.802349999998</c:v>
                      </c:pt>
                      <c:pt idx="4379">
                        <c:v>45029.812766724535</c:v>
                      </c:pt>
                      <c:pt idx="4380">
                        <c:v>45029.823183449073</c:v>
                      </c:pt>
                      <c:pt idx="4381">
                        <c:v>45029.83360017361</c:v>
                      </c:pt>
                      <c:pt idx="4382">
                        <c:v>45029.844016898147</c:v>
                      </c:pt>
                      <c:pt idx="4383">
                        <c:v>45029.854433622684</c:v>
                      </c:pt>
                      <c:pt idx="4384">
                        <c:v>45029.864850347221</c:v>
                      </c:pt>
                      <c:pt idx="4385">
                        <c:v>45029.875267071759</c:v>
                      </c:pt>
                      <c:pt idx="4386">
                        <c:v>45029.885683796296</c:v>
                      </c:pt>
                      <c:pt idx="4387">
                        <c:v>45029.896100520833</c:v>
                      </c:pt>
                      <c:pt idx="4388">
                        <c:v>45029.90651724537</c:v>
                      </c:pt>
                      <c:pt idx="4389">
                        <c:v>45029.916933969907</c:v>
                      </c:pt>
                      <c:pt idx="4390">
                        <c:v>45029.927350694445</c:v>
                      </c:pt>
                      <c:pt idx="4391">
                        <c:v>45029.937767418982</c:v>
                      </c:pt>
                      <c:pt idx="4392">
                        <c:v>45029.948184143519</c:v>
                      </c:pt>
                      <c:pt idx="4393">
                        <c:v>45029.958600868056</c:v>
                      </c:pt>
                      <c:pt idx="4394">
                        <c:v>45029.969017592593</c:v>
                      </c:pt>
                      <c:pt idx="4395">
                        <c:v>45029.979434317131</c:v>
                      </c:pt>
                      <c:pt idx="4396">
                        <c:v>45029.989851041668</c:v>
                      </c:pt>
                      <c:pt idx="4397">
                        <c:v>45030.000267766205</c:v>
                      </c:pt>
                      <c:pt idx="4398">
                        <c:v>45030.010684490742</c:v>
                      </c:pt>
                      <c:pt idx="4399">
                        <c:v>45030.021101215279</c:v>
                      </c:pt>
                      <c:pt idx="4400">
                        <c:v>45030.031517939817</c:v>
                      </c:pt>
                      <c:pt idx="4401">
                        <c:v>45030.041934664354</c:v>
                      </c:pt>
                      <c:pt idx="4402">
                        <c:v>45030.052351388891</c:v>
                      </c:pt>
                      <c:pt idx="4403">
                        <c:v>45030.062768113428</c:v>
                      </c:pt>
                      <c:pt idx="4404">
                        <c:v>45030.073184837966</c:v>
                      </c:pt>
                      <c:pt idx="4405">
                        <c:v>45030.083601562503</c:v>
                      </c:pt>
                      <c:pt idx="4406">
                        <c:v>45030.09401828704</c:v>
                      </c:pt>
                      <c:pt idx="4407">
                        <c:v>45030.104435011577</c:v>
                      </c:pt>
                      <c:pt idx="4408">
                        <c:v>45030.114851736114</c:v>
                      </c:pt>
                      <c:pt idx="4409">
                        <c:v>45030.125268460652</c:v>
                      </c:pt>
                      <c:pt idx="4410">
                        <c:v>45030.135685185189</c:v>
                      </c:pt>
                      <c:pt idx="4411">
                        <c:v>45030.146101909719</c:v>
                      </c:pt>
                      <c:pt idx="4412">
                        <c:v>45030.156518634256</c:v>
                      </c:pt>
                      <c:pt idx="4413">
                        <c:v>45030.166935358793</c:v>
                      </c:pt>
                      <c:pt idx="4414">
                        <c:v>45030.17735208333</c:v>
                      </c:pt>
                      <c:pt idx="4415">
                        <c:v>45030.187768807868</c:v>
                      </c:pt>
                      <c:pt idx="4416">
                        <c:v>45030.198185532405</c:v>
                      </c:pt>
                      <c:pt idx="4417">
                        <c:v>45030.208602256942</c:v>
                      </c:pt>
                      <c:pt idx="4418">
                        <c:v>45030.219018981479</c:v>
                      </c:pt>
                      <c:pt idx="4419">
                        <c:v>45030.229435706016</c:v>
                      </c:pt>
                      <c:pt idx="4420">
                        <c:v>45030.239852430554</c:v>
                      </c:pt>
                      <c:pt idx="4421">
                        <c:v>45030.250269155091</c:v>
                      </c:pt>
                      <c:pt idx="4422">
                        <c:v>45030.260685879628</c:v>
                      </c:pt>
                      <c:pt idx="4423">
                        <c:v>45030.271102604165</c:v>
                      </c:pt>
                      <c:pt idx="4424">
                        <c:v>45030.281519328702</c:v>
                      </c:pt>
                      <c:pt idx="4425">
                        <c:v>45030.29193605324</c:v>
                      </c:pt>
                      <c:pt idx="4426">
                        <c:v>45030.302352777777</c:v>
                      </c:pt>
                      <c:pt idx="4427">
                        <c:v>45030.312769502314</c:v>
                      </c:pt>
                      <c:pt idx="4428">
                        <c:v>45030.323186226851</c:v>
                      </c:pt>
                      <c:pt idx="4429">
                        <c:v>45030.333602951388</c:v>
                      </c:pt>
                      <c:pt idx="4430">
                        <c:v>45030.344019675926</c:v>
                      </c:pt>
                      <c:pt idx="4431">
                        <c:v>45030.354436400463</c:v>
                      </c:pt>
                      <c:pt idx="4432">
                        <c:v>45030.364853125</c:v>
                      </c:pt>
                      <c:pt idx="4433">
                        <c:v>45030.375269849537</c:v>
                      </c:pt>
                      <c:pt idx="4434">
                        <c:v>45030.385686574074</c:v>
                      </c:pt>
                      <c:pt idx="4435">
                        <c:v>45030.396103298612</c:v>
                      </c:pt>
                      <c:pt idx="4436">
                        <c:v>45030.406520023149</c:v>
                      </c:pt>
                      <c:pt idx="4437">
                        <c:v>45030.416936747686</c:v>
                      </c:pt>
                      <c:pt idx="4438">
                        <c:v>45030.427353472223</c:v>
                      </c:pt>
                      <c:pt idx="4439">
                        <c:v>45030.437770196761</c:v>
                      </c:pt>
                      <c:pt idx="4440">
                        <c:v>45030.448186921298</c:v>
                      </c:pt>
                      <c:pt idx="4441">
                        <c:v>45030.458603645835</c:v>
                      </c:pt>
                      <c:pt idx="4442">
                        <c:v>45030.469020370372</c:v>
                      </c:pt>
                      <c:pt idx="4443">
                        <c:v>45030.479437094909</c:v>
                      </c:pt>
                      <c:pt idx="4444">
                        <c:v>45030.489853819447</c:v>
                      </c:pt>
                      <c:pt idx="4445">
                        <c:v>45030.500270543984</c:v>
                      </c:pt>
                      <c:pt idx="4446">
                        <c:v>45030.510687268521</c:v>
                      </c:pt>
                      <c:pt idx="4447">
                        <c:v>45030.521103993058</c:v>
                      </c:pt>
                      <c:pt idx="4448">
                        <c:v>45030.531520717595</c:v>
                      </c:pt>
                      <c:pt idx="4449">
                        <c:v>45030.541937442133</c:v>
                      </c:pt>
                      <c:pt idx="4450">
                        <c:v>45030.55235416667</c:v>
                      </c:pt>
                      <c:pt idx="4451">
                        <c:v>45030.562770891207</c:v>
                      </c:pt>
                      <c:pt idx="4452">
                        <c:v>45030.573187615744</c:v>
                      </c:pt>
                      <c:pt idx="4453">
                        <c:v>45030.583604340274</c:v>
                      </c:pt>
                      <c:pt idx="4454">
                        <c:v>45030.594021064811</c:v>
                      </c:pt>
                      <c:pt idx="4455">
                        <c:v>45030.604437789349</c:v>
                      </c:pt>
                      <c:pt idx="4456">
                        <c:v>45030.614854513886</c:v>
                      </c:pt>
                      <c:pt idx="4457">
                        <c:v>45030.625271238423</c:v>
                      </c:pt>
                      <c:pt idx="4458">
                        <c:v>45030.63568796296</c:v>
                      </c:pt>
                      <c:pt idx="4459">
                        <c:v>45030.646104687497</c:v>
                      </c:pt>
                      <c:pt idx="4460">
                        <c:v>45030.656521412035</c:v>
                      </c:pt>
                      <c:pt idx="4461">
                        <c:v>45030.666938136572</c:v>
                      </c:pt>
                      <c:pt idx="4462">
                        <c:v>45030.677354861109</c:v>
                      </c:pt>
                      <c:pt idx="4463">
                        <c:v>45030.687771585646</c:v>
                      </c:pt>
                      <c:pt idx="4464">
                        <c:v>45030.698188310183</c:v>
                      </c:pt>
                      <c:pt idx="4465">
                        <c:v>45030.708605034721</c:v>
                      </c:pt>
                      <c:pt idx="4466">
                        <c:v>45030.719021759258</c:v>
                      </c:pt>
                      <c:pt idx="4467">
                        <c:v>45030.729438483795</c:v>
                      </c:pt>
                      <c:pt idx="4468">
                        <c:v>45030.739855208332</c:v>
                      </c:pt>
                      <c:pt idx="4469">
                        <c:v>45030.75027193287</c:v>
                      </c:pt>
                      <c:pt idx="4470">
                        <c:v>45030.760688657407</c:v>
                      </c:pt>
                      <c:pt idx="4471">
                        <c:v>45030.771105381944</c:v>
                      </c:pt>
                      <c:pt idx="4472">
                        <c:v>45030.781522106481</c:v>
                      </c:pt>
                      <c:pt idx="4473">
                        <c:v>45030.791938831018</c:v>
                      </c:pt>
                      <c:pt idx="4474">
                        <c:v>45030.802355555556</c:v>
                      </c:pt>
                      <c:pt idx="4475">
                        <c:v>45030.812772280093</c:v>
                      </c:pt>
                      <c:pt idx="4476">
                        <c:v>45030.82318900463</c:v>
                      </c:pt>
                      <c:pt idx="4477">
                        <c:v>45030.833605729167</c:v>
                      </c:pt>
                      <c:pt idx="4478">
                        <c:v>45030.844022453704</c:v>
                      </c:pt>
                      <c:pt idx="4479">
                        <c:v>45030.854439178242</c:v>
                      </c:pt>
                      <c:pt idx="4480">
                        <c:v>45030.864855902779</c:v>
                      </c:pt>
                      <c:pt idx="4481">
                        <c:v>45030.875272627316</c:v>
                      </c:pt>
                      <c:pt idx="4482">
                        <c:v>45030.885689351853</c:v>
                      </c:pt>
                      <c:pt idx="4483">
                        <c:v>45030.89610607639</c:v>
                      </c:pt>
                      <c:pt idx="4484">
                        <c:v>45030.906522800928</c:v>
                      </c:pt>
                      <c:pt idx="4485">
                        <c:v>45030.916939525465</c:v>
                      </c:pt>
                      <c:pt idx="4486">
                        <c:v>45030.927356250002</c:v>
                      </c:pt>
                      <c:pt idx="4487">
                        <c:v>45030.937772974539</c:v>
                      </c:pt>
                      <c:pt idx="4488">
                        <c:v>45030.948189699076</c:v>
                      </c:pt>
                      <c:pt idx="4489">
                        <c:v>45030.958606423614</c:v>
                      </c:pt>
                      <c:pt idx="4490">
                        <c:v>45030.969023148151</c:v>
                      </c:pt>
                      <c:pt idx="4491">
                        <c:v>45030.979439872688</c:v>
                      </c:pt>
                      <c:pt idx="4492">
                        <c:v>45030.989856597225</c:v>
                      </c:pt>
                      <c:pt idx="4493">
                        <c:v>45031.000273321763</c:v>
                      </c:pt>
                      <c:pt idx="4494">
                        <c:v>45031.0106900463</c:v>
                      </c:pt>
                      <c:pt idx="4495">
                        <c:v>45031.021106770837</c:v>
                      </c:pt>
                      <c:pt idx="4496">
                        <c:v>45031.031523495367</c:v>
                      </c:pt>
                      <c:pt idx="4497">
                        <c:v>45031.041940219904</c:v>
                      </c:pt>
                      <c:pt idx="4498">
                        <c:v>45031.052356944441</c:v>
                      </c:pt>
                      <c:pt idx="4499">
                        <c:v>45031.062773668978</c:v>
                      </c:pt>
                      <c:pt idx="4500">
                        <c:v>45031.073190393516</c:v>
                      </c:pt>
                      <c:pt idx="4501">
                        <c:v>45031.083607118053</c:v>
                      </c:pt>
                      <c:pt idx="4502">
                        <c:v>45031.09402384259</c:v>
                      </c:pt>
                      <c:pt idx="4503">
                        <c:v>45031.104440567127</c:v>
                      </c:pt>
                      <c:pt idx="4504">
                        <c:v>45031.114857291665</c:v>
                      </c:pt>
                      <c:pt idx="4505">
                        <c:v>45031.125274016202</c:v>
                      </c:pt>
                      <c:pt idx="4506">
                        <c:v>45031.135690740739</c:v>
                      </c:pt>
                      <c:pt idx="4507">
                        <c:v>45031.146107465276</c:v>
                      </c:pt>
                      <c:pt idx="4508">
                        <c:v>45031.156524189813</c:v>
                      </c:pt>
                      <c:pt idx="4509">
                        <c:v>45031.166940914351</c:v>
                      </c:pt>
                      <c:pt idx="4510">
                        <c:v>45031.177357638888</c:v>
                      </c:pt>
                      <c:pt idx="4511">
                        <c:v>45031.187774363425</c:v>
                      </c:pt>
                      <c:pt idx="4512">
                        <c:v>45031.198191087962</c:v>
                      </c:pt>
                      <c:pt idx="4513">
                        <c:v>45031.208607812499</c:v>
                      </c:pt>
                      <c:pt idx="4514">
                        <c:v>45031.219024537037</c:v>
                      </c:pt>
                      <c:pt idx="4515">
                        <c:v>45031.229441261574</c:v>
                      </c:pt>
                      <c:pt idx="4516">
                        <c:v>45031.239857986111</c:v>
                      </c:pt>
                      <c:pt idx="4517">
                        <c:v>45031.250274710648</c:v>
                      </c:pt>
                      <c:pt idx="4518">
                        <c:v>45031.260691435185</c:v>
                      </c:pt>
                      <c:pt idx="4519">
                        <c:v>45031.271108159723</c:v>
                      </c:pt>
                      <c:pt idx="4520">
                        <c:v>45031.28152488426</c:v>
                      </c:pt>
                      <c:pt idx="4521">
                        <c:v>45031.291941608797</c:v>
                      </c:pt>
                      <c:pt idx="4522">
                        <c:v>45031.302358333334</c:v>
                      </c:pt>
                      <c:pt idx="4523">
                        <c:v>45031.312775057871</c:v>
                      </c:pt>
                      <c:pt idx="4524">
                        <c:v>45031.323191782409</c:v>
                      </c:pt>
                      <c:pt idx="4525">
                        <c:v>45031.333608506946</c:v>
                      </c:pt>
                      <c:pt idx="4526">
                        <c:v>45031.344025231483</c:v>
                      </c:pt>
                      <c:pt idx="4527">
                        <c:v>45031.35444195602</c:v>
                      </c:pt>
                      <c:pt idx="4528">
                        <c:v>45031.364858680558</c:v>
                      </c:pt>
                      <c:pt idx="4529">
                        <c:v>45031.375275405095</c:v>
                      </c:pt>
                      <c:pt idx="4530">
                        <c:v>45031.385692129632</c:v>
                      </c:pt>
                      <c:pt idx="4531">
                        <c:v>45031.396108854169</c:v>
                      </c:pt>
                      <c:pt idx="4532">
                        <c:v>45031.406525578706</c:v>
                      </c:pt>
                      <c:pt idx="4533">
                        <c:v>45031.416942303244</c:v>
                      </c:pt>
                      <c:pt idx="4534">
                        <c:v>45031.427359027781</c:v>
                      </c:pt>
                      <c:pt idx="4535">
                        <c:v>45031.437775752318</c:v>
                      </c:pt>
                      <c:pt idx="4536">
                        <c:v>45031.448192476855</c:v>
                      </c:pt>
                      <c:pt idx="4537">
                        <c:v>45031.458609201392</c:v>
                      </c:pt>
                      <c:pt idx="4538">
                        <c:v>45031.469025925922</c:v>
                      </c:pt>
                      <c:pt idx="4539">
                        <c:v>45031.47944265046</c:v>
                      </c:pt>
                      <c:pt idx="4540">
                        <c:v>45031.489859374997</c:v>
                      </c:pt>
                      <c:pt idx="4541">
                        <c:v>45031.500276099534</c:v>
                      </c:pt>
                      <c:pt idx="4542">
                        <c:v>45031.510692824071</c:v>
                      </c:pt>
                      <c:pt idx="4543">
                        <c:v>45031.521109548608</c:v>
                      </c:pt>
                      <c:pt idx="4544">
                        <c:v>45031.531526273146</c:v>
                      </c:pt>
                      <c:pt idx="4545">
                        <c:v>45031.541942997683</c:v>
                      </c:pt>
                      <c:pt idx="4546">
                        <c:v>45031.55235972222</c:v>
                      </c:pt>
                      <c:pt idx="4547">
                        <c:v>45031.562776446757</c:v>
                      </c:pt>
                      <c:pt idx="4548">
                        <c:v>45031.573193171294</c:v>
                      </c:pt>
                      <c:pt idx="4549">
                        <c:v>45031.583609895832</c:v>
                      </c:pt>
                      <c:pt idx="4550">
                        <c:v>45031.594026620369</c:v>
                      </c:pt>
                      <c:pt idx="4551">
                        <c:v>45031.604443344906</c:v>
                      </c:pt>
                      <c:pt idx="4552">
                        <c:v>45031.614860069443</c:v>
                      </c:pt>
                      <c:pt idx="4553">
                        <c:v>45031.62527679398</c:v>
                      </c:pt>
                      <c:pt idx="4554">
                        <c:v>45031.635693518518</c:v>
                      </c:pt>
                      <c:pt idx="4555">
                        <c:v>45031.646110243055</c:v>
                      </c:pt>
                      <c:pt idx="4556">
                        <c:v>45031.656526967592</c:v>
                      </c:pt>
                      <c:pt idx="4557">
                        <c:v>45031.666943692129</c:v>
                      </c:pt>
                      <c:pt idx="4558">
                        <c:v>45031.677360416666</c:v>
                      </c:pt>
                      <c:pt idx="4559">
                        <c:v>45031.687777141204</c:v>
                      </c:pt>
                      <c:pt idx="4560">
                        <c:v>45031.698193865741</c:v>
                      </c:pt>
                      <c:pt idx="4561">
                        <c:v>45031.708610590278</c:v>
                      </c:pt>
                      <c:pt idx="4562">
                        <c:v>45031.719027314815</c:v>
                      </c:pt>
                      <c:pt idx="4563">
                        <c:v>45031.729444039353</c:v>
                      </c:pt>
                      <c:pt idx="4564">
                        <c:v>45031.73986076389</c:v>
                      </c:pt>
                      <c:pt idx="4565">
                        <c:v>45031.750277488427</c:v>
                      </c:pt>
                      <c:pt idx="4566">
                        <c:v>45031.760694212964</c:v>
                      </c:pt>
                      <c:pt idx="4567">
                        <c:v>45031.771110937501</c:v>
                      </c:pt>
                      <c:pt idx="4568">
                        <c:v>45031.781527662039</c:v>
                      </c:pt>
                      <c:pt idx="4569">
                        <c:v>45031.791944386576</c:v>
                      </c:pt>
                      <c:pt idx="4570">
                        <c:v>45031.802361111113</c:v>
                      </c:pt>
                      <c:pt idx="4571">
                        <c:v>45031.81277783565</c:v>
                      </c:pt>
                      <c:pt idx="4572">
                        <c:v>45031.823194560187</c:v>
                      </c:pt>
                      <c:pt idx="4573">
                        <c:v>45031.833611284725</c:v>
                      </c:pt>
                      <c:pt idx="4574">
                        <c:v>45031.844028009262</c:v>
                      </c:pt>
                      <c:pt idx="4575">
                        <c:v>45031.854444733799</c:v>
                      </c:pt>
                      <c:pt idx="4576">
                        <c:v>45031.864861458336</c:v>
                      </c:pt>
                      <c:pt idx="4577">
                        <c:v>45031.875278182873</c:v>
                      </c:pt>
                      <c:pt idx="4578">
                        <c:v>45031.885694907411</c:v>
                      </c:pt>
                      <c:pt idx="4579">
                        <c:v>45031.896111631948</c:v>
                      </c:pt>
                      <c:pt idx="4580">
                        <c:v>45031.906528356485</c:v>
                      </c:pt>
                      <c:pt idx="4581">
                        <c:v>45031.916945081015</c:v>
                      </c:pt>
                      <c:pt idx="4582">
                        <c:v>45031.927361805552</c:v>
                      </c:pt>
                      <c:pt idx="4583">
                        <c:v>45031.937778530089</c:v>
                      </c:pt>
                      <c:pt idx="4584">
                        <c:v>45031.948195254627</c:v>
                      </c:pt>
                      <c:pt idx="4585">
                        <c:v>45031.958611979164</c:v>
                      </c:pt>
                      <c:pt idx="4586">
                        <c:v>45031.969028703701</c:v>
                      </c:pt>
                      <c:pt idx="4587">
                        <c:v>45031.979445428238</c:v>
                      </c:pt>
                      <c:pt idx="4588">
                        <c:v>45031.989862152775</c:v>
                      </c:pt>
                      <c:pt idx="4589">
                        <c:v>45032.000278877313</c:v>
                      </c:pt>
                      <c:pt idx="4590">
                        <c:v>45032.01069560185</c:v>
                      </c:pt>
                      <c:pt idx="4591">
                        <c:v>45032.021112326387</c:v>
                      </c:pt>
                      <c:pt idx="4592">
                        <c:v>45032.031529050924</c:v>
                      </c:pt>
                      <c:pt idx="4593">
                        <c:v>45032.041945775461</c:v>
                      </c:pt>
                      <c:pt idx="4594">
                        <c:v>45032.052362499999</c:v>
                      </c:pt>
                      <c:pt idx="4595">
                        <c:v>45032.062779224536</c:v>
                      </c:pt>
                      <c:pt idx="4596">
                        <c:v>45032.073195949073</c:v>
                      </c:pt>
                      <c:pt idx="4597">
                        <c:v>45032.08361267361</c:v>
                      </c:pt>
                      <c:pt idx="4598">
                        <c:v>45032.094029398148</c:v>
                      </c:pt>
                      <c:pt idx="4599">
                        <c:v>45032.104446122685</c:v>
                      </c:pt>
                      <c:pt idx="4600">
                        <c:v>45032.114862847222</c:v>
                      </c:pt>
                      <c:pt idx="4601">
                        <c:v>45032.125279571759</c:v>
                      </c:pt>
                      <c:pt idx="4602">
                        <c:v>45032.135696296296</c:v>
                      </c:pt>
                      <c:pt idx="4603">
                        <c:v>45032.146113020834</c:v>
                      </c:pt>
                      <c:pt idx="4604">
                        <c:v>45032.156529745371</c:v>
                      </c:pt>
                      <c:pt idx="4605">
                        <c:v>45032.166946469908</c:v>
                      </c:pt>
                      <c:pt idx="4606">
                        <c:v>45032.177363194445</c:v>
                      </c:pt>
                      <c:pt idx="4607">
                        <c:v>45032.187779918982</c:v>
                      </c:pt>
                      <c:pt idx="4608">
                        <c:v>45032.19819664352</c:v>
                      </c:pt>
                      <c:pt idx="4609">
                        <c:v>45032.208613368057</c:v>
                      </c:pt>
                      <c:pt idx="4610">
                        <c:v>45032.219030092594</c:v>
                      </c:pt>
                      <c:pt idx="4611">
                        <c:v>45032.229446817131</c:v>
                      </c:pt>
                      <c:pt idx="4612">
                        <c:v>45032.239863541668</c:v>
                      </c:pt>
                      <c:pt idx="4613">
                        <c:v>45032.250280266206</c:v>
                      </c:pt>
                      <c:pt idx="4614">
                        <c:v>45032.260696990743</c:v>
                      </c:pt>
                      <c:pt idx="4615">
                        <c:v>45032.27111371528</c:v>
                      </c:pt>
                      <c:pt idx="4616">
                        <c:v>45032.281530439817</c:v>
                      </c:pt>
                      <c:pt idx="4617">
                        <c:v>45032.291947164354</c:v>
                      </c:pt>
                      <c:pt idx="4618">
                        <c:v>45032.302363888892</c:v>
                      </c:pt>
                      <c:pt idx="4619">
                        <c:v>45032.312780613429</c:v>
                      </c:pt>
                      <c:pt idx="4620">
                        <c:v>45032.323197337966</c:v>
                      </c:pt>
                      <c:pt idx="4621">
                        <c:v>45032.333614062503</c:v>
                      </c:pt>
                      <c:pt idx="4622">
                        <c:v>45032.344030787041</c:v>
                      </c:pt>
                      <c:pt idx="4623">
                        <c:v>45032.35444751157</c:v>
                      </c:pt>
                      <c:pt idx="4624">
                        <c:v>45032.364864236108</c:v>
                      </c:pt>
                      <c:pt idx="4625">
                        <c:v>45032.375280960645</c:v>
                      </c:pt>
                      <c:pt idx="4626">
                        <c:v>45032.385697685182</c:v>
                      </c:pt>
                      <c:pt idx="4627">
                        <c:v>45032.396114409719</c:v>
                      </c:pt>
                      <c:pt idx="4628">
                        <c:v>45032.406531134257</c:v>
                      </c:pt>
                      <c:pt idx="4629">
                        <c:v>45032.416947858794</c:v>
                      </c:pt>
                      <c:pt idx="4630">
                        <c:v>45032.427364583331</c:v>
                      </c:pt>
                      <c:pt idx="4631">
                        <c:v>45032.437781307868</c:v>
                      </c:pt>
                      <c:pt idx="4632">
                        <c:v>45032.448198032405</c:v>
                      </c:pt>
                      <c:pt idx="4633">
                        <c:v>45032.458614756943</c:v>
                      </c:pt>
                      <c:pt idx="4634">
                        <c:v>45032.46903148148</c:v>
                      </c:pt>
                      <c:pt idx="4635">
                        <c:v>45032.479448206017</c:v>
                      </c:pt>
                      <c:pt idx="4636">
                        <c:v>45032.489864930554</c:v>
                      </c:pt>
                      <c:pt idx="4637">
                        <c:v>45032.500281655091</c:v>
                      </c:pt>
                      <c:pt idx="4638">
                        <c:v>45032.510698379629</c:v>
                      </c:pt>
                      <c:pt idx="4639">
                        <c:v>45032.521115104166</c:v>
                      </c:pt>
                      <c:pt idx="4640">
                        <c:v>45032.531531828703</c:v>
                      </c:pt>
                      <c:pt idx="4641">
                        <c:v>45032.54194855324</c:v>
                      </c:pt>
                      <c:pt idx="4642">
                        <c:v>45032.552365277777</c:v>
                      </c:pt>
                      <c:pt idx="4643">
                        <c:v>45032.562782002315</c:v>
                      </c:pt>
                      <c:pt idx="4644">
                        <c:v>45032.573198726852</c:v>
                      </c:pt>
                      <c:pt idx="4645">
                        <c:v>45032.583615451389</c:v>
                      </c:pt>
                      <c:pt idx="4646">
                        <c:v>45032.594032175926</c:v>
                      </c:pt>
                      <c:pt idx="4647">
                        <c:v>45032.604448900463</c:v>
                      </c:pt>
                      <c:pt idx="4648">
                        <c:v>45032.614865625001</c:v>
                      </c:pt>
                      <c:pt idx="4649">
                        <c:v>45032.625282349538</c:v>
                      </c:pt>
                      <c:pt idx="4650">
                        <c:v>45032.635699074075</c:v>
                      </c:pt>
                      <c:pt idx="4651">
                        <c:v>45032.646115798612</c:v>
                      </c:pt>
                      <c:pt idx="4652">
                        <c:v>45032.65653252315</c:v>
                      </c:pt>
                      <c:pt idx="4653">
                        <c:v>45032.666949247687</c:v>
                      </c:pt>
                      <c:pt idx="4654">
                        <c:v>45032.677365972224</c:v>
                      </c:pt>
                      <c:pt idx="4655">
                        <c:v>45032.687782696761</c:v>
                      </c:pt>
                      <c:pt idx="4656">
                        <c:v>45032.698199421298</c:v>
                      </c:pt>
                      <c:pt idx="4657">
                        <c:v>45032.708616145836</c:v>
                      </c:pt>
                      <c:pt idx="4658">
                        <c:v>45032.719032870373</c:v>
                      </c:pt>
                      <c:pt idx="4659">
                        <c:v>45032.72944959491</c:v>
                      </c:pt>
                      <c:pt idx="4660">
                        <c:v>45032.739866319447</c:v>
                      </c:pt>
                      <c:pt idx="4661">
                        <c:v>45032.750283043984</c:v>
                      </c:pt>
                      <c:pt idx="4662">
                        <c:v>45032.760699768522</c:v>
                      </c:pt>
                      <c:pt idx="4663">
                        <c:v>45032.771116493059</c:v>
                      </c:pt>
                      <c:pt idx="4664">
                        <c:v>45032.781533217596</c:v>
                      </c:pt>
                      <c:pt idx="4665">
                        <c:v>45032.791949942133</c:v>
                      </c:pt>
                      <c:pt idx="4666">
                        <c:v>45032.802366666663</c:v>
                      </c:pt>
                      <c:pt idx="4667">
                        <c:v>45032.8127833912</c:v>
                      </c:pt>
                      <c:pt idx="4668">
                        <c:v>45032.823200115738</c:v>
                      </c:pt>
                      <c:pt idx="4669">
                        <c:v>45032.833616840275</c:v>
                      </c:pt>
                      <c:pt idx="4670">
                        <c:v>45032.844033564812</c:v>
                      </c:pt>
                      <c:pt idx="4671">
                        <c:v>45032.854450289349</c:v>
                      </c:pt>
                      <c:pt idx="4672">
                        <c:v>45032.864867013886</c:v>
                      </c:pt>
                      <c:pt idx="4673">
                        <c:v>45032.875283738424</c:v>
                      </c:pt>
                      <c:pt idx="4674">
                        <c:v>45032.885700462961</c:v>
                      </c:pt>
                      <c:pt idx="4675">
                        <c:v>45032.896117187498</c:v>
                      </c:pt>
                      <c:pt idx="4676">
                        <c:v>45032.906533912035</c:v>
                      </c:pt>
                      <c:pt idx="4677">
                        <c:v>45032.916950636572</c:v>
                      </c:pt>
                      <c:pt idx="4678">
                        <c:v>45032.92736736111</c:v>
                      </c:pt>
                      <c:pt idx="4679">
                        <c:v>45032.937784085647</c:v>
                      </c:pt>
                      <c:pt idx="4680">
                        <c:v>45032.948200810184</c:v>
                      </c:pt>
                      <c:pt idx="4681">
                        <c:v>45032.958617534721</c:v>
                      </c:pt>
                      <c:pt idx="4682">
                        <c:v>45032.969034259258</c:v>
                      </c:pt>
                      <c:pt idx="4683">
                        <c:v>45032.979450983796</c:v>
                      </c:pt>
                      <c:pt idx="4684">
                        <c:v>45032.989867708333</c:v>
                      </c:pt>
                      <c:pt idx="4685">
                        <c:v>45033.00028443287</c:v>
                      </c:pt>
                      <c:pt idx="4686">
                        <c:v>45033.010701157407</c:v>
                      </c:pt>
                      <c:pt idx="4687">
                        <c:v>45033.021117881945</c:v>
                      </c:pt>
                      <c:pt idx="4688">
                        <c:v>45033.031534606482</c:v>
                      </c:pt>
                      <c:pt idx="4689">
                        <c:v>45033.041951331019</c:v>
                      </c:pt>
                      <c:pt idx="4690">
                        <c:v>45033.052368055556</c:v>
                      </c:pt>
                      <c:pt idx="4691">
                        <c:v>45033.062784780093</c:v>
                      </c:pt>
                      <c:pt idx="4692">
                        <c:v>45033.073201504631</c:v>
                      </c:pt>
                      <c:pt idx="4693">
                        <c:v>45033.083618229168</c:v>
                      </c:pt>
                      <c:pt idx="4694">
                        <c:v>45033.094034953705</c:v>
                      </c:pt>
                      <c:pt idx="4695">
                        <c:v>45033.104451678242</c:v>
                      </c:pt>
                      <c:pt idx="4696">
                        <c:v>45033.114868402779</c:v>
                      </c:pt>
                      <c:pt idx="4697">
                        <c:v>45033.125285127317</c:v>
                      </c:pt>
                      <c:pt idx="4698">
                        <c:v>45033.135701851854</c:v>
                      </c:pt>
                      <c:pt idx="4699">
                        <c:v>45033.146118576391</c:v>
                      </c:pt>
                      <c:pt idx="4700">
                        <c:v>45033.156535300928</c:v>
                      </c:pt>
                      <c:pt idx="4701">
                        <c:v>45033.166952025465</c:v>
                      </c:pt>
                      <c:pt idx="4702">
                        <c:v>45033.177368750003</c:v>
                      </c:pt>
                      <c:pt idx="4703">
                        <c:v>45033.18778547454</c:v>
                      </c:pt>
                      <c:pt idx="4704">
                        <c:v>45033.198202199077</c:v>
                      </c:pt>
                      <c:pt idx="4705">
                        <c:v>45033.208618923614</c:v>
                      </c:pt>
                      <c:pt idx="4706">
                        <c:v>45033.219035648151</c:v>
                      </c:pt>
                      <c:pt idx="4707">
                        <c:v>45033.229452372689</c:v>
                      </c:pt>
                      <c:pt idx="4708">
                        <c:v>45033.239869097219</c:v>
                      </c:pt>
                      <c:pt idx="4709">
                        <c:v>45033.250285821756</c:v>
                      </c:pt>
                      <c:pt idx="4710">
                        <c:v>45033.260702546293</c:v>
                      </c:pt>
                      <c:pt idx="4711">
                        <c:v>45033.27111927083</c:v>
                      </c:pt>
                      <c:pt idx="4712">
                        <c:v>45033.281535995367</c:v>
                      </c:pt>
                      <c:pt idx="4713">
                        <c:v>45033.291952719905</c:v>
                      </c:pt>
                      <c:pt idx="4714">
                        <c:v>45033.302369444442</c:v>
                      </c:pt>
                      <c:pt idx="4715">
                        <c:v>45033.312786168979</c:v>
                      </c:pt>
                      <c:pt idx="4716">
                        <c:v>45033.323202893516</c:v>
                      </c:pt>
                      <c:pt idx="4717">
                        <c:v>45033.333619618053</c:v>
                      </c:pt>
                      <c:pt idx="4718">
                        <c:v>45033.344036342591</c:v>
                      </c:pt>
                      <c:pt idx="4719">
                        <c:v>45033.354453067128</c:v>
                      </c:pt>
                      <c:pt idx="4720">
                        <c:v>45033.364869791665</c:v>
                      </c:pt>
                      <c:pt idx="4721">
                        <c:v>45033.375286516202</c:v>
                      </c:pt>
                      <c:pt idx="4722">
                        <c:v>45033.38570324074</c:v>
                      </c:pt>
                      <c:pt idx="4723">
                        <c:v>45033.396119965277</c:v>
                      </c:pt>
                      <c:pt idx="4724">
                        <c:v>45033.406536689814</c:v>
                      </c:pt>
                      <c:pt idx="4725">
                        <c:v>45033.416953414351</c:v>
                      </c:pt>
                      <c:pt idx="4726">
                        <c:v>45033.427370138888</c:v>
                      </c:pt>
                      <c:pt idx="4727">
                        <c:v>45033.437786863426</c:v>
                      </c:pt>
                      <c:pt idx="4728">
                        <c:v>45033.448203587963</c:v>
                      </c:pt>
                      <c:pt idx="4729">
                        <c:v>45033.4586203125</c:v>
                      </c:pt>
                      <c:pt idx="4730">
                        <c:v>45033.469037037037</c:v>
                      </c:pt>
                      <c:pt idx="4731">
                        <c:v>45033.479453761574</c:v>
                      </c:pt>
                      <c:pt idx="4732">
                        <c:v>45033.489870486112</c:v>
                      </c:pt>
                      <c:pt idx="4733">
                        <c:v>45033.500287210649</c:v>
                      </c:pt>
                      <c:pt idx="4734">
                        <c:v>45033.510703935186</c:v>
                      </c:pt>
                      <c:pt idx="4735">
                        <c:v>45033.521120659723</c:v>
                      </c:pt>
                      <c:pt idx="4736">
                        <c:v>45033.53153738426</c:v>
                      </c:pt>
                      <c:pt idx="4737">
                        <c:v>45033.541954108798</c:v>
                      </c:pt>
                      <c:pt idx="4738">
                        <c:v>45033.552370833335</c:v>
                      </c:pt>
                      <c:pt idx="4739">
                        <c:v>45033.562787557872</c:v>
                      </c:pt>
                      <c:pt idx="4740">
                        <c:v>45033.573204282409</c:v>
                      </c:pt>
                      <c:pt idx="4741">
                        <c:v>45033.583621006946</c:v>
                      </c:pt>
                      <c:pt idx="4742">
                        <c:v>45033.594037731484</c:v>
                      </c:pt>
                      <c:pt idx="4743">
                        <c:v>45033.604454456021</c:v>
                      </c:pt>
                      <c:pt idx="4744">
                        <c:v>45033.614871180558</c:v>
                      </c:pt>
                      <c:pt idx="4745">
                        <c:v>45033.625287905095</c:v>
                      </c:pt>
                      <c:pt idx="4746">
                        <c:v>45033.635704629633</c:v>
                      </c:pt>
                      <c:pt idx="4747">
                        <c:v>45033.64612135417</c:v>
                      </c:pt>
                      <c:pt idx="4748">
                        <c:v>45033.656538078707</c:v>
                      </c:pt>
                      <c:pt idx="4749">
                        <c:v>45033.666954803244</c:v>
                      </c:pt>
                      <c:pt idx="4750">
                        <c:v>45033.677371527781</c:v>
                      </c:pt>
                      <c:pt idx="4751">
                        <c:v>45033.687788252311</c:v>
                      </c:pt>
                      <c:pt idx="4752">
                        <c:v>45033.698204976849</c:v>
                      </c:pt>
                      <c:pt idx="4753">
                        <c:v>45033.708621701386</c:v>
                      </c:pt>
                      <c:pt idx="4754">
                        <c:v>45033.719038425923</c:v>
                      </c:pt>
                      <c:pt idx="4755">
                        <c:v>45033.72945515046</c:v>
                      </c:pt>
                      <c:pt idx="4756">
                        <c:v>45033.739871874997</c:v>
                      </c:pt>
                      <c:pt idx="4757">
                        <c:v>45033.750288599535</c:v>
                      </c:pt>
                      <c:pt idx="4758">
                        <c:v>45033.760705324072</c:v>
                      </c:pt>
                      <c:pt idx="4759">
                        <c:v>45033.771122048609</c:v>
                      </c:pt>
                      <c:pt idx="4760">
                        <c:v>45033.781538773146</c:v>
                      </c:pt>
                      <c:pt idx="4761">
                        <c:v>45033.791955497683</c:v>
                      </c:pt>
                      <c:pt idx="4762">
                        <c:v>45033.802372222221</c:v>
                      </c:pt>
                      <c:pt idx="4763">
                        <c:v>45033.812788946758</c:v>
                      </c:pt>
                      <c:pt idx="4764">
                        <c:v>45033.823205671295</c:v>
                      </c:pt>
                      <c:pt idx="4765">
                        <c:v>45033.833622395832</c:v>
                      </c:pt>
                      <c:pt idx="4766">
                        <c:v>45033.844039120369</c:v>
                      </c:pt>
                      <c:pt idx="4767">
                        <c:v>45033.854455844907</c:v>
                      </c:pt>
                      <c:pt idx="4768">
                        <c:v>45033.864872569444</c:v>
                      </c:pt>
                      <c:pt idx="4769">
                        <c:v>45033.875289293981</c:v>
                      </c:pt>
                      <c:pt idx="4770">
                        <c:v>45033.885706018518</c:v>
                      </c:pt>
                      <c:pt idx="4771">
                        <c:v>45033.896122743055</c:v>
                      </c:pt>
                      <c:pt idx="4772">
                        <c:v>45033.906539467593</c:v>
                      </c:pt>
                      <c:pt idx="4773">
                        <c:v>45033.91695619213</c:v>
                      </c:pt>
                      <c:pt idx="4774">
                        <c:v>45033.927372916667</c:v>
                      </c:pt>
                      <c:pt idx="4775">
                        <c:v>45033.937789641204</c:v>
                      </c:pt>
                      <c:pt idx="4776">
                        <c:v>45033.948206365741</c:v>
                      </c:pt>
                      <c:pt idx="4777">
                        <c:v>45033.958623090279</c:v>
                      </c:pt>
                      <c:pt idx="4778">
                        <c:v>45033.969039814816</c:v>
                      </c:pt>
                      <c:pt idx="4779">
                        <c:v>45033.979456539353</c:v>
                      </c:pt>
                      <c:pt idx="4780">
                        <c:v>45033.98987326389</c:v>
                      </c:pt>
                      <c:pt idx="4781">
                        <c:v>45034.000289988428</c:v>
                      </c:pt>
                      <c:pt idx="4782">
                        <c:v>45034.010706712965</c:v>
                      </c:pt>
                      <c:pt idx="4783">
                        <c:v>45034.021123437502</c:v>
                      </c:pt>
                      <c:pt idx="4784">
                        <c:v>45034.031540162039</c:v>
                      </c:pt>
                      <c:pt idx="4785">
                        <c:v>45034.041956886576</c:v>
                      </c:pt>
                      <c:pt idx="4786">
                        <c:v>45034.052373611114</c:v>
                      </c:pt>
                      <c:pt idx="4787">
                        <c:v>45034.062790335651</c:v>
                      </c:pt>
                      <c:pt idx="4788">
                        <c:v>45034.073207060188</c:v>
                      </c:pt>
                      <c:pt idx="4789">
                        <c:v>45034.083623784725</c:v>
                      </c:pt>
                      <c:pt idx="4790">
                        <c:v>45034.094040509262</c:v>
                      </c:pt>
                      <c:pt idx="4791">
                        <c:v>45034.1044572338</c:v>
                      </c:pt>
                      <c:pt idx="4792">
                        <c:v>45034.114873958337</c:v>
                      </c:pt>
                      <c:pt idx="4793">
                        <c:v>45034.125290682867</c:v>
                      </c:pt>
                      <c:pt idx="4794">
                        <c:v>45034.135707407404</c:v>
                      </c:pt>
                      <c:pt idx="4795">
                        <c:v>45034.146124131941</c:v>
                      </c:pt>
                      <c:pt idx="4796">
                        <c:v>45034.156540856478</c:v>
                      </c:pt>
                      <c:pt idx="4797">
                        <c:v>45034.166957581016</c:v>
                      </c:pt>
                      <c:pt idx="4798">
                        <c:v>45034.177374305553</c:v>
                      </c:pt>
                      <c:pt idx="4799">
                        <c:v>45034.18779103009</c:v>
                      </c:pt>
                      <c:pt idx="4800">
                        <c:v>45034.198207754627</c:v>
                      </c:pt>
                      <c:pt idx="4801">
                        <c:v>45034.208624479164</c:v>
                      </c:pt>
                      <c:pt idx="4802">
                        <c:v>45034.219041203702</c:v>
                      </c:pt>
                      <c:pt idx="4803">
                        <c:v>45034.229457928239</c:v>
                      </c:pt>
                      <c:pt idx="4804">
                        <c:v>45034.239874652776</c:v>
                      </c:pt>
                      <c:pt idx="4805">
                        <c:v>45034.250291377313</c:v>
                      </c:pt>
                      <c:pt idx="4806">
                        <c:v>45034.26070810185</c:v>
                      </c:pt>
                      <c:pt idx="4807">
                        <c:v>45034.271124826388</c:v>
                      </c:pt>
                      <c:pt idx="4808">
                        <c:v>45034.281541550925</c:v>
                      </c:pt>
                      <c:pt idx="4809">
                        <c:v>45034.291958275462</c:v>
                      </c:pt>
                      <c:pt idx="4810">
                        <c:v>45034.302374999999</c:v>
                      </c:pt>
                      <c:pt idx="4811">
                        <c:v>45034.312791724537</c:v>
                      </c:pt>
                      <c:pt idx="4812">
                        <c:v>45034.323208449074</c:v>
                      </c:pt>
                      <c:pt idx="4813">
                        <c:v>45034.333625173611</c:v>
                      </c:pt>
                      <c:pt idx="4814">
                        <c:v>45034.344041898148</c:v>
                      </c:pt>
                      <c:pt idx="4815">
                        <c:v>45034.354458622685</c:v>
                      </c:pt>
                      <c:pt idx="4816">
                        <c:v>45034.364875347223</c:v>
                      </c:pt>
                      <c:pt idx="4817">
                        <c:v>45034.37529207176</c:v>
                      </c:pt>
                      <c:pt idx="4818">
                        <c:v>45034.385708796297</c:v>
                      </c:pt>
                      <c:pt idx="4819">
                        <c:v>45034.396125520834</c:v>
                      </c:pt>
                      <c:pt idx="4820">
                        <c:v>45034.406542245371</c:v>
                      </c:pt>
                      <c:pt idx="4821">
                        <c:v>45034.416958969909</c:v>
                      </c:pt>
                      <c:pt idx="4822">
                        <c:v>45034.427375694446</c:v>
                      </c:pt>
                      <c:pt idx="4823">
                        <c:v>45034.437792418983</c:v>
                      </c:pt>
                      <c:pt idx="4824">
                        <c:v>45034.44820914352</c:v>
                      </c:pt>
                      <c:pt idx="4825">
                        <c:v>45034.458625868057</c:v>
                      </c:pt>
                      <c:pt idx="4826">
                        <c:v>45034.469042592595</c:v>
                      </c:pt>
                      <c:pt idx="4827">
                        <c:v>45034.479459317132</c:v>
                      </c:pt>
                      <c:pt idx="4828">
                        <c:v>45034.489876041669</c:v>
                      </c:pt>
                      <c:pt idx="4829">
                        <c:v>45034.500292766206</c:v>
                      </c:pt>
                      <c:pt idx="4830">
                        <c:v>45034.510709490743</c:v>
                      </c:pt>
                      <c:pt idx="4831">
                        <c:v>45034.521126215281</c:v>
                      </c:pt>
                      <c:pt idx="4832">
                        <c:v>45034.531542939818</c:v>
                      </c:pt>
                      <c:pt idx="4833">
                        <c:v>45034.541959664355</c:v>
                      </c:pt>
                      <c:pt idx="4834">
                        <c:v>45034.552376388892</c:v>
                      </c:pt>
                      <c:pt idx="4835">
                        <c:v>45034.56279311343</c:v>
                      </c:pt>
                      <c:pt idx="4836">
                        <c:v>45034.573209837959</c:v>
                      </c:pt>
                      <c:pt idx="4837">
                        <c:v>45034.583626562497</c:v>
                      </c:pt>
                      <c:pt idx="4838">
                        <c:v>45034.594043287034</c:v>
                      </c:pt>
                      <c:pt idx="4839">
                        <c:v>45034.604460011571</c:v>
                      </c:pt>
                      <c:pt idx="4840">
                        <c:v>45034.614876736108</c:v>
                      </c:pt>
                      <c:pt idx="4841">
                        <c:v>45034.625293460645</c:v>
                      </c:pt>
                      <c:pt idx="4842">
                        <c:v>45034.635710185183</c:v>
                      </c:pt>
                      <c:pt idx="4843">
                        <c:v>45034.64612690972</c:v>
                      </c:pt>
                      <c:pt idx="4844">
                        <c:v>45034.656543634257</c:v>
                      </c:pt>
                      <c:pt idx="4845">
                        <c:v>45034.666960358794</c:v>
                      </c:pt>
                      <c:pt idx="4846">
                        <c:v>45034.677377083332</c:v>
                      </c:pt>
                      <c:pt idx="4847">
                        <c:v>45034.687793807869</c:v>
                      </c:pt>
                      <c:pt idx="4848">
                        <c:v>45034.698210532406</c:v>
                      </c:pt>
                      <c:pt idx="4849">
                        <c:v>45034.708627256943</c:v>
                      </c:pt>
                      <c:pt idx="4850">
                        <c:v>45034.71904398148</c:v>
                      </c:pt>
                      <c:pt idx="4851">
                        <c:v>45034.729460706018</c:v>
                      </c:pt>
                      <c:pt idx="4852">
                        <c:v>45034.739877430555</c:v>
                      </c:pt>
                      <c:pt idx="4853">
                        <c:v>45034.750294155092</c:v>
                      </c:pt>
                      <c:pt idx="4854">
                        <c:v>45034.760710879629</c:v>
                      </c:pt>
                      <c:pt idx="4855">
                        <c:v>45034.771127604166</c:v>
                      </c:pt>
                      <c:pt idx="4856">
                        <c:v>45034.781544328704</c:v>
                      </c:pt>
                      <c:pt idx="4857">
                        <c:v>45034.791961053241</c:v>
                      </c:pt>
                      <c:pt idx="4858">
                        <c:v>45034.802377777778</c:v>
                      </c:pt>
                      <c:pt idx="4859">
                        <c:v>45034.812794502315</c:v>
                      </c:pt>
                      <c:pt idx="4860">
                        <c:v>45034.823211226852</c:v>
                      </c:pt>
                      <c:pt idx="4861">
                        <c:v>45034.83362795139</c:v>
                      </c:pt>
                      <c:pt idx="4862">
                        <c:v>45034.844044675927</c:v>
                      </c:pt>
                      <c:pt idx="4863">
                        <c:v>45034.854461400464</c:v>
                      </c:pt>
                      <c:pt idx="4864">
                        <c:v>45034.864878125001</c:v>
                      </c:pt>
                      <c:pt idx="4865">
                        <c:v>45034.875294849538</c:v>
                      </c:pt>
                      <c:pt idx="4866">
                        <c:v>45034.885711574076</c:v>
                      </c:pt>
                      <c:pt idx="4867">
                        <c:v>45034.896128298613</c:v>
                      </c:pt>
                      <c:pt idx="4868">
                        <c:v>45034.90654502315</c:v>
                      </c:pt>
                      <c:pt idx="4869">
                        <c:v>45034.916961747687</c:v>
                      </c:pt>
                      <c:pt idx="4870">
                        <c:v>45034.927378472225</c:v>
                      </c:pt>
                      <c:pt idx="4871">
                        <c:v>45034.937795196762</c:v>
                      </c:pt>
                      <c:pt idx="4872">
                        <c:v>45034.948211921299</c:v>
                      </c:pt>
                      <c:pt idx="4873">
                        <c:v>45034.958628645836</c:v>
                      </c:pt>
                      <c:pt idx="4874">
                        <c:v>45034.969045370373</c:v>
                      </c:pt>
                      <c:pt idx="4875">
                        <c:v>45034.979462094911</c:v>
                      </c:pt>
                      <c:pt idx="4876">
                        <c:v>45034.989878819448</c:v>
                      </c:pt>
                      <c:pt idx="4877">
                        <c:v>45035.000295543985</c:v>
                      </c:pt>
                      <c:pt idx="4878">
                        <c:v>45035.010712268515</c:v>
                      </c:pt>
                      <c:pt idx="4879">
                        <c:v>45035.021128993052</c:v>
                      </c:pt>
                      <c:pt idx="4880">
                        <c:v>45035.031545717589</c:v>
                      </c:pt>
                      <c:pt idx="4881">
                        <c:v>45035.041962442127</c:v>
                      </c:pt>
                      <c:pt idx="4882">
                        <c:v>45035.052379166664</c:v>
                      </c:pt>
                      <c:pt idx="4883">
                        <c:v>45035.062795891201</c:v>
                      </c:pt>
                      <c:pt idx="4884">
                        <c:v>45035.073212615738</c:v>
                      </c:pt>
                      <c:pt idx="4885">
                        <c:v>45035.083629340275</c:v>
                      </c:pt>
                      <c:pt idx="4886">
                        <c:v>45035.094046064813</c:v>
                      </c:pt>
                      <c:pt idx="4887">
                        <c:v>45035.10446278935</c:v>
                      </c:pt>
                      <c:pt idx="4888">
                        <c:v>45035.114879513887</c:v>
                      </c:pt>
                      <c:pt idx="4889">
                        <c:v>45035.125296238424</c:v>
                      </c:pt>
                      <c:pt idx="4890">
                        <c:v>45035.135712962961</c:v>
                      </c:pt>
                      <c:pt idx="4891">
                        <c:v>45035.146129687499</c:v>
                      </c:pt>
                      <c:pt idx="4892">
                        <c:v>45035.156546412036</c:v>
                      </c:pt>
                      <c:pt idx="4893">
                        <c:v>45035.166963136573</c:v>
                      </c:pt>
                      <c:pt idx="4894">
                        <c:v>45035.17737986111</c:v>
                      </c:pt>
                      <c:pt idx="4895">
                        <c:v>45035.187796585647</c:v>
                      </c:pt>
                      <c:pt idx="4896">
                        <c:v>45035.198213310185</c:v>
                      </c:pt>
                      <c:pt idx="4897">
                        <c:v>45035.208630034722</c:v>
                      </c:pt>
                      <c:pt idx="4898">
                        <c:v>45035.219046759259</c:v>
                      </c:pt>
                      <c:pt idx="4899">
                        <c:v>45035.229463483796</c:v>
                      </c:pt>
                      <c:pt idx="4900">
                        <c:v>45035.239880208333</c:v>
                      </c:pt>
                      <c:pt idx="4901">
                        <c:v>45035.250296932871</c:v>
                      </c:pt>
                      <c:pt idx="4902">
                        <c:v>45035.260713657408</c:v>
                      </c:pt>
                      <c:pt idx="4903">
                        <c:v>45035.271130381945</c:v>
                      </c:pt>
                      <c:pt idx="4904">
                        <c:v>45035.281547106482</c:v>
                      </c:pt>
                      <c:pt idx="4905">
                        <c:v>45035.29196383102</c:v>
                      </c:pt>
                      <c:pt idx="4906">
                        <c:v>45035.302380555557</c:v>
                      </c:pt>
                      <c:pt idx="4907">
                        <c:v>45035.312797280094</c:v>
                      </c:pt>
                      <c:pt idx="4908">
                        <c:v>45035.323214004631</c:v>
                      </c:pt>
                      <c:pt idx="4909">
                        <c:v>45035.333630729168</c:v>
                      </c:pt>
                      <c:pt idx="4910">
                        <c:v>45035.344047453706</c:v>
                      </c:pt>
                      <c:pt idx="4911">
                        <c:v>45035.354464178243</c:v>
                      </c:pt>
                      <c:pt idx="4912">
                        <c:v>45035.36488090278</c:v>
                      </c:pt>
                      <c:pt idx="4913">
                        <c:v>45035.375297627317</c:v>
                      </c:pt>
                      <c:pt idx="4914">
                        <c:v>45035.385714351854</c:v>
                      </c:pt>
                      <c:pt idx="4915">
                        <c:v>45035.396131076392</c:v>
                      </c:pt>
                      <c:pt idx="4916">
                        <c:v>45035.406547800929</c:v>
                      </c:pt>
                      <c:pt idx="4917">
                        <c:v>45035.416964525466</c:v>
                      </c:pt>
                      <c:pt idx="4918">
                        <c:v>45035.427381250003</c:v>
                      </c:pt>
                      <c:pt idx="4919">
                        <c:v>45035.43779797454</c:v>
                      </c:pt>
                      <c:pt idx="4920">
                        <c:v>45035.448214699078</c:v>
                      </c:pt>
                      <c:pt idx="4921">
                        <c:v>45035.458631423608</c:v>
                      </c:pt>
                      <c:pt idx="4922">
                        <c:v>45035.469048148145</c:v>
                      </c:pt>
                      <c:pt idx="4923">
                        <c:v>45035.479464872682</c:v>
                      </c:pt>
                      <c:pt idx="4924">
                        <c:v>45035.489881597219</c:v>
                      </c:pt>
                      <c:pt idx="4925">
                        <c:v>45035.500298321756</c:v>
                      </c:pt>
                      <c:pt idx="4926">
                        <c:v>45035.510715046294</c:v>
                      </c:pt>
                      <c:pt idx="4927">
                        <c:v>45035.521131770831</c:v>
                      </c:pt>
                      <c:pt idx="4928">
                        <c:v>45035.531548495368</c:v>
                      </c:pt>
                      <c:pt idx="4929">
                        <c:v>45035.541965219905</c:v>
                      </c:pt>
                      <c:pt idx="4930">
                        <c:v>45035.552381944442</c:v>
                      </c:pt>
                      <c:pt idx="4931">
                        <c:v>45035.56279866898</c:v>
                      </c:pt>
                      <c:pt idx="4932">
                        <c:v>45035.573215393517</c:v>
                      </c:pt>
                      <c:pt idx="4933">
                        <c:v>45035.583632118054</c:v>
                      </c:pt>
                      <c:pt idx="4934">
                        <c:v>45035.594048842591</c:v>
                      </c:pt>
                      <c:pt idx="4935">
                        <c:v>45035.604465567128</c:v>
                      </c:pt>
                      <c:pt idx="4936">
                        <c:v>45035.614882291666</c:v>
                      </c:pt>
                      <c:pt idx="4937">
                        <c:v>45035.625299016203</c:v>
                      </c:pt>
                      <c:pt idx="4938">
                        <c:v>45035.63571574074</c:v>
                      </c:pt>
                      <c:pt idx="4939">
                        <c:v>45035.646132465277</c:v>
                      </c:pt>
                      <c:pt idx="4940">
                        <c:v>45035.656549189815</c:v>
                      </c:pt>
                      <c:pt idx="4941">
                        <c:v>45035.666965914352</c:v>
                      </c:pt>
                      <c:pt idx="4942">
                        <c:v>45035.677382638889</c:v>
                      </c:pt>
                      <c:pt idx="4943">
                        <c:v>45035.687799363426</c:v>
                      </c:pt>
                      <c:pt idx="4944">
                        <c:v>45035.698216087963</c:v>
                      </c:pt>
                      <c:pt idx="4945">
                        <c:v>45035.708632812501</c:v>
                      </c:pt>
                      <c:pt idx="4946">
                        <c:v>45035.719049537038</c:v>
                      </c:pt>
                      <c:pt idx="4947">
                        <c:v>45035.729466261575</c:v>
                      </c:pt>
                      <c:pt idx="4948">
                        <c:v>45035.739882986112</c:v>
                      </c:pt>
                      <c:pt idx="4949">
                        <c:v>45035.750299710649</c:v>
                      </c:pt>
                      <c:pt idx="4950">
                        <c:v>45035.760716435187</c:v>
                      </c:pt>
                      <c:pt idx="4951">
                        <c:v>45035.771133159724</c:v>
                      </c:pt>
                      <c:pt idx="4952">
                        <c:v>45035.781549884261</c:v>
                      </c:pt>
                      <c:pt idx="4953">
                        <c:v>45035.791966608798</c:v>
                      </c:pt>
                      <c:pt idx="4954">
                        <c:v>45035.802383333335</c:v>
                      </c:pt>
                      <c:pt idx="4955">
                        <c:v>45035.812800057873</c:v>
                      </c:pt>
                      <c:pt idx="4956">
                        <c:v>45035.82321678241</c:v>
                      </c:pt>
                      <c:pt idx="4957">
                        <c:v>45035.833633506947</c:v>
                      </c:pt>
                      <c:pt idx="4958">
                        <c:v>45035.844050231484</c:v>
                      </c:pt>
                      <c:pt idx="4959">
                        <c:v>45035.854466956021</c:v>
                      </c:pt>
                      <c:pt idx="4960">
                        <c:v>45035.864883680559</c:v>
                      </c:pt>
                      <c:pt idx="4961">
                        <c:v>45035.875300405096</c:v>
                      </c:pt>
                      <c:pt idx="4962">
                        <c:v>45035.885717129633</c:v>
                      </c:pt>
                      <c:pt idx="4963">
                        <c:v>45035.896133854163</c:v>
                      </c:pt>
                      <c:pt idx="4964">
                        <c:v>45035.9065505787</c:v>
                      </c:pt>
                      <c:pt idx="4965">
                        <c:v>45035.916967303237</c:v>
                      </c:pt>
                      <c:pt idx="4966">
                        <c:v>45035.927384027775</c:v>
                      </c:pt>
                      <c:pt idx="4967">
                        <c:v>45035.937800752312</c:v>
                      </c:pt>
                      <c:pt idx="4968">
                        <c:v>45035.948217476849</c:v>
                      </c:pt>
                      <c:pt idx="4969">
                        <c:v>45035.958634201386</c:v>
                      </c:pt>
                      <c:pt idx="4970">
                        <c:v>45035.969050925924</c:v>
                      </c:pt>
                      <c:pt idx="4971">
                        <c:v>45035.979467650461</c:v>
                      </c:pt>
                      <c:pt idx="4972">
                        <c:v>45035.989884374998</c:v>
                      </c:pt>
                      <c:pt idx="4973">
                        <c:v>45036.000301099535</c:v>
                      </c:pt>
                      <c:pt idx="4974">
                        <c:v>45036.010717824072</c:v>
                      </c:pt>
                      <c:pt idx="4975">
                        <c:v>45036.02113454861</c:v>
                      </c:pt>
                      <c:pt idx="4976">
                        <c:v>45036.031551273147</c:v>
                      </c:pt>
                      <c:pt idx="4977">
                        <c:v>45036.041967997684</c:v>
                      </c:pt>
                      <c:pt idx="4978">
                        <c:v>45036.052384722221</c:v>
                      </c:pt>
                      <c:pt idx="4979">
                        <c:v>45036.062801446758</c:v>
                      </c:pt>
                      <c:pt idx="4980">
                        <c:v>45036.073218171296</c:v>
                      </c:pt>
                      <c:pt idx="4981">
                        <c:v>45036.083634895833</c:v>
                      </c:pt>
                      <c:pt idx="4982">
                        <c:v>45036.09405162037</c:v>
                      </c:pt>
                      <c:pt idx="4983">
                        <c:v>45036.104468344907</c:v>
                      </c:pt>
                      <c:pt idx="4984">
                        <c:v>45036.114885069444</c:v>
                      </c:pt>
                      <c:pt idx="4985">
                        <c:v>45036.125301793982</c:v>
                      </c:pt>
                      <c:pt idx="4986">
                        <c:v>45036.135718518519</c:v>
                      </c:pt>
                      <c:pt idx="4987">
                        <c:v>45036.146135243056</c:v>
                      </c:pt>
                      <c:pt idx="4988">
                        <c:v>45036.156551967593</c:v>
                      </c:pt>
                      <c:pt idx="4989">
                        <c:v>45036.16696869213</c:v>
                      </c:pt>
                      <c:pt idx="4990">
                        <c:v>45036.177385416668</c:v>
                      </c:pt>
                      <c:pt idx="4991">
                        <c:v>45036.187802141205</c:v>
                      </c:pt>
                      <c:pt idx="4992">
                        <c:v>45036.198218865742</c:v>
                      </c:pt>
                      <c:pt idx="4993">
                        <c:v>45036.208635590279</c:v>
                      </c:pt>
                      <c:pt idx="4994">
                        <c:v>45036.219052314817</c:v>
                      </c:pt>
                      <c:pt idx="4995">
                        <c:v>45036.229469039354</c:v>
                      </c:pt>
                      <c:pt idx="4996">
                        <c:v>45036.239885763891</c:v>
                      </c:pt>
                      <c:pt idx="4997">
                        <c:v>45036.250302488428</c:v>
                      </c:pt>
                      <c:pt idx="4998">
                        <c:v>45036.260719212965</c:v>
                      </c:pt>
                      <c:pt idx="4999">
                        <c:v>45036.271135937503</c:v>
                      </c:pt>
                      <c:pt idx="5000">
                        <c:v>45036.28155266204</c:v>
                      </c:pt>
                      <c:pt idx="5001">
                        <c:v>45036.291969386577</c:v>
                      </c:pt>
                      <c:pt idx="5002">
                        <c:v>45036.302386111114</c:v>
                      </c:pt>
                      <c:pt idx="5003">
                        <c:v>45036.312802835651</c:v>
                      </c:pt>
                      <c:pt idx="5004">
                        <c:v>45036.323219560189</c:v>
                      </c:pt>
                      <c:pt idx="5005">
                        <c:v>45036.333636284726</c:v>
                      </c:pt>
                      <c:pt idx="5006">
                        <c:v>45036.344053009256</c:v>
                      </c:pt>
                      <c:pt idx="5007">
                        <c:v>45036.354469733793</c:v>
                      </c:pt>
                      <c:pt idx="5008">
                        <c:v>45036.36488645833</c:v>
                      </c:pt>
                      <c:pt idx="5009">
                        <c:v>45036.375303182867</c:v>
                      </c:pt>
                      <c:pt idx="5010">
                        <c:v>45036.385719907405</c:v>
                      </c:pt>
                      <c:pt idx="5011">
                        <c:v>45036.396136631942</c:v>
                      </c:pt>
                      <c:pt idx="5012">
                        <c:v>45036.406553356479</c:v>
                      </c:pt>
                      <c:pt idx="5013">
                        <c:v>45036.416970081016</c:v>
                      </c:pt>
                      <c:pt idx="5014">
                        <c:v>45036.427386805553</c:v>
                      </c:pt>
                      <c:pt idx="5015">
                        <c:v>45036.437803530091</c:v>
                      </c:pt>
                      <c:pt idx="5016">
                        <c:v>45036.448220254628</c:v>
                      </c:pt>
                      <c:pt idx="5017">
                        <c:v>45036.458636979165</c:v>
                      </c:pt>
                      <c:pt idx="5018">
                        <c:v>45036.469053703702</c:v>
                      </c:pt>
                      <c:pt idx="5019">
                        <c:v>45036.479470428239</c:v>
                      </c:pt>
                      <c:pt idx="5020">
                        <c:v>45036.489887152777</c:v>
                      </c:pt>
                      <c:pt idx="5021">
                        <c:v>45036.500303877314</c:v>
                      </c:pt>
                      <c:pt idx="5022">
                        <c:v>45036.510720601851</c:v>
                      </c:pt>
                      <c:pt idx="5023">
                        <c:v>45036.521137326388</c:v>
                      </c:pt>
                      <c:pt idx="5024">
                        <c:v>45036.531554050925</c:v>
                      </c:pt>
                      <c:pt idx="5025">
                        <c:v>45036.541970775463</c:v>
                      </c:pt>
                      <c:pt idx="5026">
                        <c:v>45036.5523875</c:v>
                      </c:pt>
                      <c:pt idx="5027">
                        <c:v>45036.562804224537</c:v>
                      </c:pt>
                      <c:pt idx="5028">
                        <c:v>45036.573220949074</c:v>
                      </c:pt>
                      <c:pt idx="5029">
                        <c:v>45036.583637673612</c:v>
                      </c:pt>
                      <c:pt idx="5030">
                        <c:v>45036.594054398149</c:v>
                      </c:pt>
                      <c:pt idx="5031">
                        <c:v>45036.604471122686</c:v>
                      </c:pt>
                      <c:pt idx="5032">
                        <c:v>45036.614887847223</c:v>
                      </c:pt>
                      <c:pt idx="5033">
                        <c:v>45036.62530457176</c:v>
                      </c:pt>
                      <c:pt idx="5034">
                        <c:v>45036.635721296298</c:v>
                      </c:pt>
                      <c:pt idx="5035">
                        <c:v>45036.646138020835</c:v>
                      </c:pt>
                      <c:pt idx="5036">
                        <c:v>45036.656554745372</c:v>
                      </c:pt>
                      <c:pt idx="5037">
                        <c:v>45036.666971469909</c:v>
                      </c:pt>
                      <c:pt idx="5038">
                        <c:v>45036.677388194446</c:v>
                      </c:pt>
                      <c:pt idx="5039">
                        <c:v>45036.687804918984</c:v>
                      </c:pt>
                      <c:pt idx="5040">
                        <c:v>45036.698221643521</c:v>
                      </c:pt>
                      <c:pt idx="5041">
                        <c:v>45036.708638368058</c:v>
                      </c:pt>
                      <c:pt idx="5042">
                        <c:v>45036.719055092595</c:v>
                      </c:pt>
                      <c:pt idx="5043">
                        <c:v>45036.729471817132</c:v>
                      </c:pt>
                      <c:pt idx="5044">
                        <c:v>45036.73988854167</c:v>
                      </c:pt>
                      <c:pt idx="5045">
                        <c:v>45036.750305266207</c:v>
                      </c:pt>
                      <c:pt idx="5046">
                        <c:v>45036.760721990744</c:v>
                      </c:pt>
                      <c:pt idx="5047">
                        <c:v>45036.771138715281</c:v>
                      </c:pt>
                      <c:pt idx="5048">
                        <c:v>45036.781555439811</c:v>
                      </c:pt>
                      <c:pt idx="5049">
                        <c:v>45036.791972164348</c:v>
                      </c:pt>
                      <c:pt idx="5050">
                        <c:v>45036.802388888886</c:v>
                      </c:pt>
                      <c:pt idx="5051">
                        <c:v>45036.812805613423</c:v>
                      </c:pt>
                      <c:pt idx="5052">
                        <c:v>45036.82322233796</c:v>
                      </c:pt>
                      <c:pt idx="5053">
                        <c:v>45036.833639062497</c:v>
                      </c:pt>
                      <c:pt idx="5054">
                        <c:v>45036.844055787034</c:v>
                      </c:pt>
                      <c:pt idx="5055">
                        <c:v>45036.854472511572</c:v>
                      </c:pt>
                      <c:pt idx="5056">
                        <c:v>45036.864889236109</c:v>
                      </c:pt>
                      <c:pt idx="5057">
                        <c:v>45036.875305960646</c:v>
                      </c:pt>
                      <c:pt idx="5058">
                        <c:v>45036.885722685183</c:v>
                      </c:pt>
                      <c:pt idx="5059">
                        <c:v>45036.89613940972</c:v>
                      </c:pt>
                      <c:pt idx="5060">
                        <c:v>45036.906556134258</c:v>
                      </c:pt>
                      <c:pt idx="5061">
                        <c:v>45036.916972858795</c:v>
                      </c:pt>
                      <c:pt idx="5062">
                        <c:v>45036.927389583332</c:v>
                      </c:pt>
                      <c:pt idx="5063">
                        <c:v>45036.937806307869</c:v>
                      </c:pt>
                      <c:pt idx="5064">
                        <c:v>45036.948223032407</c:v>
                      </c:pt>
                      <c:pt idx="5065">
                        <c:v>45036.958639756944</c:v>
                      </c:pt>
                      <c:pt idx="5066">
                        <c:v>45036.969056481481</c:v>
                      </c:pt>
                      <c:pt idx="5067">
                        <c:v>45036.979473206018</c:v>
                      </c:pt>
                      <c:pt idx="5068">
                        <c:v>45036.989889930555</c:v>
                      </c:pt>
                      <c:pt idx="5069">
                        <c:v>45037.000306655093</c:v>
                      </c:pt>
                      <c:pt idx="5070">
                        <c:v>45037.01072337963</c:v>
                      </c:pt>
                      <c:pt idx="5071">
                        <c:v>45037.021140104167</c:v>
                      </c:pt>
                      <c:pt idx="5072">
                        <c:v>45037.031556828704</c:v>
                      </c:pt>
                      <c:pt idx="5073">
                        <c:v>45037.041973553241</c:v>
                      </c:pt>
                      <c:pt idx="5074">
                        <c:v>45037.052390277779</c:v>
                      </c:pt>
                      <c:pt idx="5075">
                        <c:v>45037.062807002316</c:v>
                      </c:pt>
                      <c:pt idx="5076">
                        <c:v>45037.073223726853</c:v>
                      </c:pt>
                      <c:pt idx="5077">
                        <c:v>45037.08364045139</c:v>
                      </c:pt>
                      <c:pt idx="5078">
                        <c:v>45037.094057175927</c:v>
                      </c:pt>
                      <c:pt idx="5079">
                        <c:v>45037.104473900465</c:v>
                      </c:pt>
                      <c:pt idx="5080">
                        <c:v>45037.114890625002</c:v>
                      </c:pt>
                      <c:pt idx="5081">
                        <c:v>45037.125307349539</c:v>
                      </c:pt>
                      <c:pt idx="5082">
                        <c:v>45037.135724074076</c:v>
                      </c:pt>
                      <c:pt idx="5083">
                        <c:v>45037.146140798613</c:v>
                      </c:pt>
                      <c:pt idx="5084">
                        <c:v>45037.156557523151</c:v>
                      </c:pt>
                      <c:pt idx="5085">
                        <c:v>45037.166974247688</c:v>
                      </c:pt>
                      <c:pt idx="5086">
                        <c:v>45037.177390972225</c:v>
                      </c:pt>
                      <c:pt idx="5087">
                        <c:v>45037.187807696762</c:v>
                      </c:pt>
                      <c:pt idx="5088">
                        <c:v>45037.1982244213</c:v>
                      </c:pt>
                      <c:pt idx="5089">
                        <c:v>45037.208641145837</c:v>
                      </c:pt>
                      <c:pt idx="5090">
                        <c:v>45037.219057870374</c:v>
                      </c:pt>
                      <c:pt idx="5091">
                        <c:v>45037.229474594904</c:v>
                      </c:pt>
                      <c:pt idx="5092">
                        <c:v>45037.239891319441</c:v>
                      </c:pt>
                      <c:pt idx="5093">
                        <c:v>45037.250308043978</c:v>
                      </c:pt>
                      <c:pt idx="5094">
                        <c:v>45037.260724768516</c:v>
                      </c:pt>
                      <c:pt idx="5095">
                        <c:v>45037.271141493053</c:v>
                      </c:pt>
                      <c:pt idx="5096">
                        <c:v>45037.28155821759</c:v>
                      </c:pt>
                      <c:pt idx="5097">
                        <c:v>45037.291974942127</c:v>
                      </c:pt>
                      <c:pt idx="5098">
                        <c:v>45037.302391666664</c:v>
                      </c:pt>
                      <c:pt idx="5099">
                        <c:v>45037.312808391202</c:v>
                      </c:pt>
                      <c:pt idx="5100">
                        <c:v>45037.323225115739</c:v>
                      </c:pt>
                      <c:pt idx="5101">
                        <c:v>45037.333641840276</c:v>
                      </c:pt>
                      <c:pt idx="5102">
                        <c:v>45037.344058564813</c:v>
                      </c:pt>
                      <c:pt idx="5103">
                        <c:v>45037.35447528935</c:v>
                      </c:pt>
                      <c:pt idx="5104">
                        <c:v>45037.364892013888</c:v>
                      </c:pt>
                      <c:pt idx="5105">
                        <c:v>45037.375308738425</c:v>
                      </c:pt>
                      <c:pt idx="5106">
                        <c:v>45037.385725462962</c:v>
                      </c:pt>
                      <c:pt idx="5107">
                        <c:v>45037.396142187499</c:v>
                      </c:pt>
                      <c:pt idx="5108">
                        <c:v>45037.406558912036</c:v>
                      </c:pt>
                      <c:pt idx="5109">
                        <c:v>45037.416975636574</c:v>
                      </c:pt>
                      <c:pt idx="5110">
                        <c:v>45037.427392361111</c:v>
                      </c:pt>
                      <c:pt idx="5111">
                        <c:v>45037.437809085648</c:v>
                      </c:pt>
                      <c:pt idx="5112">
                        <c:v>45037.448225810185</c:v>
                      </c:pt>
                      <c:pt idx="5113">
                        <c:v>45037.458642534722</c:v>
                      </c:pt>
                      <c:pt idx="5114">
                        <c:v>45037.46905925926</c:v>
                      </c:pt>
                      <c:pt idx="5115">
                        <c:v>45037.479475983797</c:v>
                      </c:pt>
                      <c:pt idx="5116">
                        <c:v>45037.489892708334</c:v>
                      </c:pt>
                      <c:pt idx="5117">
                        <c:v>45037.500309432871</c:v>
                      </c:pt>
                      <c:pt idx="5118">
                        <c:v>45037.510726157408</c:v>
                      </c:pt>
                      <c:pt idx="5119">
                        <c:v>45037.521142881946</c:v>
                      </c:pt>
                      <c:pt idx="5120">
                        <c:v>45037.531559606483</c:v>
                      </c:pt>
                      <c:pt idx="5121">
                        <c:v>45037.54197633102</c:v>
                      </c:pt>
                      <c:pt idx="5122">
                        <c:v>45037.552393055557</c:v>
                      </c:pt>
                      <c:pt idx="5123">
                        <c:v>45037.562809780095</c:v>
                      </c:pt>
                      <c:pt idx="5124">
                        <c:v>45037.573226504632</c:v>
                      </c:pt>
                      <c:pt idx="5125">
                        <c:v>45037.583643229169</c:v>
                      </c:pt>
                      <c:pt idx="5126">
                        <c:v>45037.594059953706</c:v>
                      </c:pt>
                      <c:pt idx="5127">
                        <c:v>45037.604476678243</c:v>
                      </c:pt>
                      <c:pt idx="5128">
                        <c:v>45037.614893402781</c:v>
                      </c:pt>
                      <c:pt idx="5129">
                        <c:v>45037.625310127318</c:v>
                      </c:pt>
                      <c:pt idx="5130">
                        <c:v>45037.635726851855</c:v>
                      </c:pt>
                      <c:pt idx="5131">
                        <c:v>45037.646143576392</c:v>
                      </c:pt>
                      <c:pt idx="5132">
                        <c:v>45037.656560300929</c:v>
                      </c:pt>
                      <c:pt idx="5133">
                        <c:v>45037.666977025459</c:v>
                      </c:pt>
                      <c:pt idx="5134">
                        <c:v>45037.677393749997</c:v>
                      </c:pt>
                      <c:pt idx="5135">
                        <c:v>45037.687810474534</c:v>
                      </c:pt>
                      <c:pt idx="5136">
                        <c:v>45037.698227199071</c:v>
                      </c:pt>
                      <c:pt idx="5137">
                        <c:v>45037.708643923608</c:v>
                      </c:pt>
                      <c:pt idx="5138">
                        <c:v>45037.719060648145</c:v>
                      </c:pt>
                      <c:pt idx="5139">
                        <c:v>45037.729477372683</c:v>
                      </c:pt>
                      <c:pt idx="5140">
                        <c:v>45037.73989409722</c:v>
                      </c:pt>
                      <c:pt idx="5141">
                        <c:v>45037.750310821757</c:v>
                      </c:pt>
                      <c:pt idx="5142">
                        <c:v>45037.760727546294</c:v>
                      </c:pt>
                      <c:pt idx="5143">
                        <c:v>45037.771144270831</c:v>
                      </c:pt>
                      <c:pt idx="5144">
                        <c:v>45037.781560995369</c:v>
                      </c:pt>
                      <c:pt idx="5145">
                        <c:v>45037.791977719906</c:v>
                      </c:pt>
                      <c:pt idx="5146">
                        <c:v>45037.802394444443</c:v>
                      </c:pt>
                      <c:pt idx="5147">
                        <c:v>45037.81281116898</c:v>
                      </c:pt>
                      <c:pt idx="5148">
                        <c:v>45037.823227893517</c:v>
                      </c:pt>
                      <c:pt idx="5149">
                        <c:v>45037.833644618055</c:v>
                      </c:pt>
                      <c:pt idx="5150">
                        <c:v>45037.844061342592</c:v>
                      </c:pt>
                      <c:pt idx="5151">
                        <c:v>45037.854478067129</c:v>
                      </c:pt>
                      <c:pt idx="5152">
                        <c:v>45037.864894791666</c:v>
                      </c:pt>
                      <c:pt idx="5153">
                        <c:v>45037.875311516204</c:v>
                      </c:pt>
                      <c:pt idx="5154">
                        <c:v>45037.885728240741</c:v>
                      </c:pt>
                      <c:pt idx="5155">
                        <c:v>45037.896144965278</c:v>
                      </c:pt>
                      <c:pt idx="5156">
                        <c:v>45037.906561689815</c:v>
                      </c:pt>
                      <c:pt idx="5157">
                        <c:v>45037.916978414352</c:v>
                      </c:pt>
                      <c:pt idx="5158">
                        <c:v>45037.92739513889</c:v>
                      </c:pt>
                      <c:pt idx="5159">
                        <c:v>45037.937811863427</c:v>
                      </c:pt>
                      <c:pt idx="5160">
                        <c:v>45037.948228587964</c:v>
                      </c:pt>
                      <c:pt idx="5161">
                        <c:v>45037.958645312501</c:v>
                      </c:pt>
                      <c:pt idx="5162">
                        <c:v>45037.969062037038</c:v>
                      </c:pt>
                      <c:pt idx="5163">
                        <c:v>45037.979478761576</c:v>
                      </c:pt>
                      <c:pt idx="5164">
                        <c:v>45037.989895486113</c:v>
                      </c:pt>
                      <c:pt idx="5165">
                        <c:v>45038.00031221065</c:v>
                      </c:pt>
                      <c:pt idx="5166">
                        <c:v>45038.010728935187</c:v>
                      </c:pt>
                      <c:pt idx="5167">
                        <c:v>45038.021145659724</c:v>
                      </c:pt>
                      <c:pt idx="5168">
                        <c:v>45038.031562384262</c:v>
                      </c:pt>
                      <c:pt idx="5169">
                        <c:v>45038.041979108799</c:v>
                      </c:pt>
                      <c:pt idx="5170">
                        <c:v>45038.052395833336</c:v>
                      </c:pt>
                      <c:pt idx="5171">
                        <c:v>45038.062812557873</c:v>
                      </c:pt>
                      <c:pt idx="5172">
                        <c:v>45038.07322928241</c:v>
                      </c:pt>
                      <c:pt idx="5173">
                        <c:v>45038.083646006948</c:v>
                      </c:pt>
                      <c:pt idx="5174">
                        <c:v>45038.094062731485</c:v>
                      </c:pt>
                      <c:pt idx="5175">
                        <c:v>45038.104479456022</c:v>
                      </c:pt>
                      <c:pt idx="5176">
                        <c:v>45038.114896180552</c:v>
                      </c:pt>
                      <c:pt idx="5177">
                        <c:v>45038.125312905089</c:v>
                      </c:pt>
                      <c:pt idx="5178">
                        <c:v>45038.135729629626</c:v>
                      </c:pt>
                      <c:pt idx="5179">
                        <c:v>45038.146146354164</c:v>
                      </c:pt>
                      <c:pt idx="5180">
                        <c:v>45038.156563078701</c:v>
                      </c:pt>
                      <c:pt idx="5181">
                        <c:v>45038.166979803238</c:v>
                      </c:pt>
                      <c:pt idx="5182">
                        <c:v>45038.177396527775</c:v>
                      </c:pt>
                      <c:pt idx="5183">
                        <c:v>45038.187813252312</c:v>
                      </c:pt>
                      <c:pt idx="5184">
                        <c:v>45038.19822997685</c:v>
                      </c:pt>
                      <c:pt idx="5185">
                        <c:v>45038.208646701387</c:v>
                      </c:pt>
                      <c:pt idx="5186">
                        <c:v>45038.219063425924</c:v>
                      </c:pt>
                      <c:pt idx="5187">
                        <c:v>45038.229480150461</c:v>
                      </c:pt>
                      <c:pt idx="5188">
                        <c:v>45038.239896874999</c:v>
                      </c:pt>
                      <c:pt idx="5189">
                        <c:v>45038.250313599536</c:v>
                      </c:pt>
                      <c:pt idx="5190">
                        <c:v>45038.260730324073</c:v>
                      </c:pt>
                      <c:pt idx="5191">
                        <c:v>45038.27114704861</c:v>
                      </c:pt>
                      <c:pt idx="5192">
                        <c:v>45038.281563773147</c:v>
                      </c:pt>
                      <c:pt idx="5193">
                        <c:v>45038.291980497685</c:v>
                      </c:pt>
                      <c:pt idx="5194">
                        <c:v>45038.302397222222</c:v>
                      </c:pt>
                      <c:pt idx="5195">
                        <c:v>45038.312813946759</c:v>
                      </c:pt>
                      <c:pt idx="5196">
                        <c:v>45038.323230671296</c:v>
                      </c:pt>
                      <c:pt idx="5197">
                        <c:v>45038.333647395833</c:v>
                      </c:pt>
                      <c:pt idx="5198">
                        <c:v>45038.344064120371</c:v>
                      </c:pt>
                      <c:pt idx="5199">
                        <c:v>45038.354480844908</c:v>
                      </c:pt>
                      <c:pt idx="5200">
                        <c:v>45038.364897569445</c:v>
                      </c:pt>
                      <c:pt idx="5201">
                        <c:v>45038.375314293982</c:v>
                      </c:pt>
                      <c:pt idx="5202">
                        <c:v>45038.385731018519</c:v>
                      </c:pt>
                      <c:pt idx="5203">
                        <c:v>45038.396147743057</c:v>
                      </c:pt>
                      <c:pt idx="5204">
                        <c:v>45038.406564467594</c:v>
                      </c:pt>
                      <c:pt idx="5205">
                        <c:v>45038.416981192131</c:v>
                      </c:pt>
                      <c:pt idx="5206">
                        <c:v>45038.427397916668</c:v>
                      </c:pt>
                      <c:pt idx="5207">
                        <c:v>45038.437814641205</c:v>
                      </c:pt>
                      <c:pt idx="5208">
                        <c:v>45038.448231365743</c:v>
                      </c:pt>
                      <c:pt idx="5209">
                        <c:v>45038.45864809028</c:v>
                      </c:pt>
                      <c:pt idx="5210">
                        <c:v>45038.469064814817</c:v>
                      </c:pt>
                      <c:pt idx="5211">
                        <c:v>45038.479481539354</c:v>
                      </c:pt>
                      <c:pt idx="5212">
                        <c:v>45038.489898263892</c:v>
                      </c:pt>
                      <c:pt idx="5213">
                        <c:v>45038.500314988429</c:v>
                      </c:pt>
                      <c:pt idx="5214">
                        <c:v>45038.510731712966</c:v>
                      </c:pt>
                      <c:pt idx="5215">
                        <c:v>45038.521148437503</c:v>
                      </c:pt>
                      <c:pt idx="5216">
                        <c:v>45038.53156516204</c:v>
                      </c:pt>
                      <c:pt idx="5217">
                        <c:v>45038.541981886578</c:v>
                      </c:pt>
                      <c:pt idx="5218">
                        <c:v>45038.552398611107</c:v>
                      </c:pt>
                      <c:pt idx="5219">
                        <c:v>45038.562815335645</c:v>
                      </c:pt>
                      <c:pt idx="5220">
                        <c:v>45038.573232060182</c:v>
                      </c:pt>
                      <c:pt idx="5221">
                        <c:v>45038.583648784719</c:v>
                      </c:pt>
                      <c:pt idx="5222">
                        <c:v>45038.594065509256</c:v>
                      </c:pt>
                      <c:pt idx="5223">
                        <c:v>45038.604482233794</c:v>
                      </c:pt>
                      <c:pt idx="5224">
                        <c:v>45038.614898958331</c:v>
                      </c:pt>
                      <c:pt idx="5225">
                        <c:v>45038.625315682868</c:v>
                      </c:pt>
                      <c:pt idx="5226">
                        <c:v>45038.635732407405</c:v>
                      </c:pt>
                      <c:pt idx="5227">
                        <c:v>45038.646149131942</c:v>
                      </c:pt>
                      <c:pt idx="5228">
                        <c:v>45038.65656585648</c:v>
                      </c:pt>
                      <c:pt idx="5229">
                        <c:v>45038.666982581017</c:v>
                      </c:pt>
                      <c:pt idx="5230">
                        <c:v>45038.677399305554</c:v>
                      </c:pt>
                      <c:pt idx="5231">
                        <c:v>45038.687816030091</c:v>
                      </c:pt>
                      <c:pt idx="5232">
                        <c:v>45038.698232754628</c:v>
                      </c:pt>
                      <c:pt idx="5233">
                        <c:v>45038.708649479166</c:v>
                      </c:pt>
                      <c:pt idx="5234">
                        <c:v>45038.719066203703</c:v>
                      </c:pt>
                      <c:pt idx="5235">
                        <c:v>45038.72948292824</c:v>
                      </c:pt>
                      <c:pt idx="5236">
                        <c:v>45038.739899652777</c:v>
                      </c:pt>
                      <c:pt idx="5237">
                        <c:v>45038.750316377314</c:v>
                      </c:pt>
                      <c:pt idx="5238">
                        <c:v>45038.760733101852</c:v>
                      </c:pt>
                      <c:pt idx="5239">
                        <c:v>45038.771149826389</c:v>
                      </c:pt>
                      <c:pt idx="5240">
                        <c:v>45038.781566550926</c:v>
                      </c:pt>
                      <c:pt idx="5241">
                        <c:v>45038.791983275463</c:v>
                      </c:pt>
                      <c:pt idx="5242">
                        <c:v>45038.8024</c:v>
                      </c:pt>
                      <c:pt idx="5243">
                        <c:v>45038.812816724538</c:v>
                      </c:pt>
                      <c:pt idx="5244">
                        <c:v>45038.823233449075</c:v>
                      </c:pt>
                      <c:pt idx="5245">
                        <c:v>45038.833650173612</c:v>
                      </c:pt>
                      <c:pt idx="5246">
                        <c:v>45038.844066898149</c:v>
                      </c:pt>
                      <c:pt idx="5247">
                        <c:v>45038.854483622687</c:v>
                      </c:pt>
                      <c:pt idx="5248">
                        <c:v>45038.864900347224</c:v>
                      </c:pt>
                      <c:pt idx="5249">
                        <c:v>45038.875317071761</c:v>
                      </c:pt>
                      <c:pt idx="5250">
                        <c:v>45038.885733796298</c:v>
                      </c:pt>
                      <c:pt idx="5251">
                        <c:v>45038.896150520835</c:v>
                      </c:pt>
                      <c:pt idx="5252">
                        <c:v>45038.906567245373</c:v>
                      </c:pt>
                      <c:pt idx="5253">
                        <c:v>45038.91698396991</c:v>
                      </c:pt>
                      <c:pt idx="5254">
                        <c:v>45038.927400694447</c:v>
                      </c:pt>
                      <c:pt idx="5255">
                        <c:v>45038.937817418984</c:v>
                      </c:pt>
                      <c:pt idx="5256">
                        <c:v>45038.948234143521</c:v>
                      </c:pt>
                      <c:pt idx="5257">
                        <c:v>45038.958650868059</c:v>
                      </c:pt>
                      <c:pt idx="5258">
                        <c:v>45038.969067592596</c:v>
                      </c:pt>
                      <c:pt idx="5259">
                        <c:v>45038.979484317133</c:v>
                      </c:pt>
                      <c:pt idx="5260">
                        <c:v>45038.98990104167</c:v>
                      </c:pt>
                      <c:pt idx="5261">
                        <c:v>45039.0003177662</c:v>
                      </c:pt>
                      <c:pt idx="5262">
                        <c:v>45039.010734490737</c:v>
                      </c:pt>
                      <c:pt idx="5263">
                        <c:v>45039.021151215275</c:v>
                      </c:pt>
                      <c:pt idx="5264">
                        <c:v>45039.031567939812</c:v>
                      </c:pt>
                      <c:pt idx="5265">
                        <c:v>45039.041984664349</c:v>
                      </c:pt>
                      <c:pt idx="5266">
                        <c:v>45039.052401388886</c:v>
                      </c:pt>
                      <c:pt idx="5267">
                        <c:v>45039.062818113423</c:v>
                      </c:pt>
                      <c:pt idx="5268">
                        <c:v>45039.073234837961</c:v>
                      </c:pt>
                      <c:pt idx="5269">
                        <c:v>45039.083651562498</c:v>
                      </c:pt>
                      <c:pt idx="5270">
                        <c:v>45039.094068287035</c:v>
                      </c:pt>
                      <c:pt idx="5271">
                        <c:v>45039.104485011572</c:v>
                      </c:pt>
                      <c:pt idx="5272">
                        <c:v>45039.114901736109</c:v>
                      </c:pt>
                      <c:pt idx="5273">
                        <c:v>45039.125318460647</c:v>
                      </c:pt>
                      <c:pt idx="5274">
                        <c:v>45039.135735185184</c:v>
                      </c:pt>
                      <c:pt idx="5275">
                        <c:v>45039.146151909721</c:v>
                      </c:pt>
                      <c:pt idx="5276">
                        <c:v>45039.156568634258</c:v>
                      </c:pt>
                      <c:pt idx="5277">
                        <c:v>45039.166985358796</c:v>
                      </c:pt>
                      <c:pt idx="5278">
                        <c:v>45039.177402083333</c:v>
                      </c:pt>
                      <c:pt idx="5279">
                        <c:v>45039.18781880787</c:v>
                      </c:pt>
                      <c:pt idx="5280">
                        <c:v>45039.198235532407</c:v>
                      </c:pt>
                      <c:pt idx="5281">
                        <c:v>45039.208652256944</c:v>
                      </c:pt>
                      <c:pt idx="5282">
                        <c:v>45039.219068981482</c:v>
                      </c:pt>
                      <c:pt idx="5283">
                        <c:v>45039.229485706019</c:v>
                      </c:pt>
                      <c:pt idx="5284">
                        <c:v>45039.239902430556</c:v>
                      </c:pt>
                      <c:pt idx="5285">
                        <c:v>45039.250319155093</c:v>
                      </c:pt>
                      <c:pt idx="5286">
                        <c:v>45039.26073587963</c:v>
                      </c:pt>
                      <c:pt idx="5287">
                        <c:v>45039.271152604168</c:v>
                      </c:pt>
                      <c:pt idx="5288">
                        <c:v>45039.281569328705</c:v>
                      </c:pt>
                      <c:pt idx="5289">
                        <c:v>45039.291986053242</c:v>
                      </c:pt>
                      <c:pt idx="5290">
                        <c:v>45039.302402777779</c:v>
                      </c:pt>
                      <c:pt idx="5291">
                        <c:v>45039.312819502316</c:v>
                      </c:pt>
                      <c:pt idx="5292">
                        <c:v>45039.323236226854</c:v>
                      </c:pt>
                      <c:pt idx="5293">
                        <c:v>45039.333652951391</c:v>
                      </c:pt>
                      <c:pt idx="5294">
                        <c:v>45039.344069675928</c:v>
                      </c:pt>
                      <c:pt idx="5295">
                        <c:v>45039.354486400465</c:v>
                      </c:pt>
                      <c:pt idx="5296">
                        <c:v>45039.364903125002</c:v>
                      </c:pt>
                      <c:pt idx="5297">
                        <c:v>45039.37531984954</c:v>
                      </c:pt>
                      <c:pt idx="5298">
                        <c:v>45039.385736574077</c:v>
                      </c:pt>
                      <c:pt idx="5299">
                        <c:v>45039.396153298614</c:v>
                      </c:pt>
                      <c:pt idx="5300">
                        <c:v>45039.406570023151</c:v>
                      </c:pt>
                      <c:pt idx="5301">
                        <c:v>45039.416986747688</c:v>
                      </c:pt>
                      <c:pt idx="5302">
                        <c:v>45039.427403472226</c:v>
                      </c:pt>
                      <c:pt idx="5303">
                        <c:v>45039.437820196756</c:v>
                      </c:pt>
                      <c:pt idx="5304">
                        <c:v>45039.448236921293</c:v>
                      </c:pt>
                      <c:pt idx="5305">
                        <c:v>45039.45865364583</c:v>
                      </c:pt>
                      <c:pt idx="5306">
                        <c:v>45039.469070370367</c:v>
                      </c:pt>
                      <c:pt idx="5307">
                        <c:v>45039.479487094904</c:v>
                      </c:pt>
                      <c:pt idx="5308">
                        <c:v>45039.489903819442</c:v>
                      </c:pt>
                      <c:pt idx="5309">
                        <c:v>45039.500320543979</c:v>
                      </c:pt>
                      <c:pt idx="5310">
                        <c:v>45039.510737268516</c:v>
                      </c:pt>
                      <c:pt idx="5311">
                        <c:v>45039.521153993053</c:v>
                      </c:pt>
                      <c:pt idx="5312">
                        <c:v>45039.531570717591</c:v>
                      </c:pt>
                      <c:pt idx="5313">
                        <c:v>45039.541987442128</c:v>
                      </c:pt>
                      <c:pt idx="5314">
                        <c:v>45039.552404166665</c:v>
                      </c:pt>
                      <c:pt idx="5315">
                        <c:v>45039.562820891202</c:v>
                      </c:pt>
                      <c:pt idx="5316">
                        <c:v>45039.573237615739</c:v>
                      </c:pt>
                      <c:pt idx="5317">
                        <c:v>45039.583654340277</c:v>
                      </c:pt>
                      <c:pt idx="5318">
                        <c:v>45039.594071064814</c:v>
                      </c:pt>
                      <c:pt idx="5319">
                        <c:v>45039.604487789351</c:v>
                      </c:pt>
                      <c:pt idx="5320">
                        <c:v>45039.614904513888</c:v>
                      </c:pt>
                      <c:pt idx="5321">
                        <c:v>45039.625321238425</c:v>
                      </c:pt>
                      <c:pt idx="5322">
                        <c:v>45039.635737962963</c:v>
                      </c:pt>
                      <c:pt idx="5323">
                        <c:v>45039.6461546875</c:v>
                      </c:pt>
                      <c:pt idx="5324">
                        <c:v>45039.656571412037</c:v>
                      </c:pt>
                      <c:pt idx="5325">
                        <c:v>45039.666988136574</c:v>
                      </c:pt>
                      <c:pt idx="5326">
                        <c:v>45039.677404861111</c:v>
                      </c:pt>
                      <c:pt idx="5327">
                        <c:v>45039.687821585649</c:v>
                      </c:pt>
                      <c:pt idx="5328">
                        <c:v>45039.698238310186</c:v>
                      </c:pt>
                      <c:pt idx="5329">
                        <c:v>45039.708655034723</c:v>
                      </c:pt>
                      <c:pt idx="5330">
                        <c:v>45039.71907175926</c:v>
                      </c:pt>
                      <c:pt idx="5331">
                        <c:v>45039.729488483797</c:v>
                      </c:pt>
                      <c:pt idx="5332">
                        <c:v>45039.739905208335</c:v>
                      </c:pt>
                      <c:pt idx="5333">
                        <c:v>45039.750321932872</c:v>
                      </c:pt>
                      <c:pt idx="5334">
                        <c:v>45039.760738657409</c:v>
                      </c:pt>
                      <c:pt idx="5335">
                        <c:v>45039.771155381946</c:v>
                      </c:pt>
                      <c:pt idx="5336">
                        <c:v>45039.781572106484</c:v>
                      </c:pt>
                      <c:pt idx="5337">
                        <c:v>45039.791988831021</c:v>
                      </c:pt>
                      <c:pt idx="5338">
                        <c:v>45039.802405555558</c:v>
                      </c:pt>
                      <c:pt idx="5339">
                        <c:v>45039.812822280095</c:v>
                      </c:pt>
                      <c:pt idx="5340">
                        <c:v>45039.823239004632</c:v>
                      </c:pt>
                      <c:pt idx="5341">
                        <c:v>45039.83365572917</c:v>
                      </c:pt>
                      <c:pt idx="5342">
                        <c:v>45039.844072453707</c:v>
                      </c:pt>
                      <c:pt idx="5343">
                        <c:v>45039.854489178244</c:v>
                      </c:pt>
                      <c:pt idx="5344">
                        <c:v>45039.864905902781</c:v>
                      </c:pt>
                      <c:pt idx="5345">
                        <c:v>45039.875322627318</c:v>
                      </c:pt>
                      <c:pt idx="5346">
                        <c:v>45039.885739351848</c:v>
                      </c:pt>
                      <c:pt idx="5347">
                        <c:v>45039.896156076386</c:v>
                      </c:pt>
                      <c:pt idx="5348">
                        <c:v>45039.906572800923</c:v>
                      </c:pt>
                      <c:pt idx="5349">
                        <c:v>45039.91698952546</c:v>
                      </c:pt>
                      <c:pt idx="5350">
                        <c:v>45039.927406249997</c:v>
                      </c:pt>
                      <c:pt idx="5351">
                        <c:v>45039.937822974534</c:v>
                      </c:pt>
                      <c:pt idx="5352">
                        <c:v>45039.948239699072</c:v>
                      </c:pt>
                      <c:pt idx="5353">
                        <c:v>45039.958656423609</c:v>
                      </c:pt>
                      <c:pt idx="5354">
                        <c:v>45039.969073148146</c:v>
                      </c:pt>
                      <c:pt idx="5355">
                        <c:v>45039.979489872683</c:v>
                      </c:pt>
                      <c:pt idx="5356">
                        <c:v>45039.98990659722</c:v>
                      </c:pt>
                      <c:pt idx="5357">
                        <c:v>45040.000323321758</c:v>
                      </c:pt>
                      <c:pt idx="5358">
                        <c:v>45040.010740046295</c:v>
                      </c:pt>
                      <c:pt idx="5359">
                        <c:v>45040.021156770832</c:v>
                      </c:pt>
                      <c:pt idx="5360">
                        <c:v>45040.031573495369</c:v>
                      </c:pt>
                      <c:pt idx="5361">
                        <c:v>45040.041990219906</c:v>
                      </c:pt>
                      <c:pt idx="5362">
                        <c:v>45040.052406944444</c:v>
                      </c:pt>
                      <c:pt idx="5363">
                        <c:v>45040.062823668981</c:v>
                      </c:pt>
                      <c:pt idx="5364">
                        <c:v>45040.073240393518</c:v>
                      </c:pt>
                      <c:pt idx="5365">
                        <c:v>45040.083657118055</c:v>
                      </c:pt>
                      <c:pt idx="5366">
                        <c:v>45040.094073842592</c:v>
                      </c:pt>
                      <c:pt idx="5367">
                        <c:v>45040.10449056713</c:v>
                      </c:pt>
                      <c:pt idx="5368">
                        <c:v>45040.114907291667</c:v>
                      </c:pt>
                      <c:pt idx="5369">
                        <c:v>45040.125324016204</c:v>
                      </c:pt>
                      <c:pt idx="5370">
                        <c:v>45040.135740740741</c:v>
                      </c:pt>
                      <c:pt idx="5371">
                        <c:v>45040.146157465279</c:v>
                      </c:pt>
                      <c:pt idx="5372">
                        <c:v>45040.156574189816</c:v>
                      </c:pt>
                      <c:pt idx="5373">
                        <c:v>45040.166990914353</c:v>
                      </c:pt>
                      <c:pt idx="5374">
                        <c:v>45040.17740763889</c:v>
                      </c:pt>
                      <c:pt idx="5375">
                        <c:v>45040.187824363427</c:v>
                      </c:pt>
                      <c:pt idx="5376">
                        <c:v>45040.198241087965</c:v>
                      </c:pt>
                      <c:pt idx="5377">
                        <c:v>45040.208657812502</c:v>
                      </c:pt>
                      <c:pt idx="5378">
                        <c:v>45040.219074537039</c:v>
                      </c:pt>
                      <c:pt idx="5379">
                        <c:v>45040.229491261576</c:v>
                      </c:pt>
                      <c:pt idx="5380">
                        <c:v>45040.239907986113</c:v>
                      </c:pt>
                      <c:pt idx="5381">
                        <c:v>45040.250324710651</c:v>
                      </c:pt>
                      <c:pt idx="5382">
                        <c:v>45040.260741435188</c:v>
                      </c:pt>
                      <c:pt idx="5383">
                        <c:v>45040.271158159725</c:v>
                      </c:pt>
                      <c:pt idx="5384">
                        <c:v>45040.281574884262</c:v>
                      </c:pt>
                      <c:pt idx="5385">
                        <c:v>45040.291991608799</c:v>
                      </c:pt>
                      <c:pt idx="5386">
                        <c:v>45040.302408333337</c:v>
                      </c:pt>
                      <c:pt idx="5387">
                        <c:v>45040.312825057874</c:v>
                      </c:pt>
                      <c:pt idx="5388">
                        <c:v>45040.323241782404</c:v>
                      </c:pt>
                      <c:pt idx="5389">
                        <c:v>45040.333658506941</c:v>
                      </c:pt>
                      <c:pt idx="5390">
                        <c:v>45040.344075231478</c:v>
                      </c:pt>
                      <c:pt idx="5391">
                        <c:v>45040.354491956015</c:v>
                      </c:pt>
                      <c:pt idx="5392">
                        <c:v>45040.364908680553</c:v>
                      </c:pt>
                      <c:pt idx="5393">
                        <c:v>45040.37532540509</c:v>
                      </c:pt>
                      <c:pt idx="5394">
                        <c:v>45040.385742129627</c:v>
                      </c:pt>
                      <c:pt idx="5395">
                        <c:v>45040.396158854164</c:v>
                      </c:pt>
                      <c:pt idx="5396">
                        <c:v>45040.406575578701</c:v>
                      </c:pt>
                      <c:pt idx="5397">
                        <c:v>45040.416992303239</c:v>
                      </c:pt>
                      <c:pt idx="5398">
                        <c:v>45040.427409027776</c:v>
                      </c:pt>
                      <c:pt idx="5399">
                        <c:v>45040.437825752313</c:v>
                      </c:pt>
                      <c:pt idx="5400">
                        <c:v>45040.44824247685</c:v>
                      </c:pt>
                      <c:pt idx="5401">
                        <c:v>45040.458659201387</c:v>
                      </c:pt>
                      <c:pt idx="5402">
                        <c:v>45040.469075925925</c:v>
                      </c:pt>
                      <c:pt idx="5403">
                        <c:v>45040.479492650462</c:v>
                      </c:pt>
                      <c:pt idx="5404">
                        <c:v>45040.489909374999</c:v>
                      </c:pt>
                      <c:pt idx="5405">
                        <c:v>45040.500326099536</c:v>
                      </c:pt>
                      <c:pt idx="5406">
                        <c:v>45040.510742824074</c:v>
                      </c:pt>
                      <c:pt idx="5407">
                        <c:v>45040.521159548611</c:v>
                      </c:pt>
                      <c:pt idx="5408">
                        <c:v>45040.531576273148</c:v>
                      </c:pt>
                      <c:pt idx="5409">
                        <c:v>45040.541992997685</c:v>
                      </c:pt>
                      <c:pt idx="5410">
                        <c:v>45040.552409722222</c:v>
                      </c:pt>
                      <c:pt idx="5411">
                        <c:v>45040.56282644676</c:v>
                      </c:pt>
                      <c:pt idx="5412">
                        <c:v>45040.573243171297</c:v>
                      </c:pt>
                      <c:pt idx="5413">
                        <c:v>45040.583659895834</c:v>
                      </c:pt>
                      <c:pt idx="5414">
                        <c:v>45040.594076620371</c:v>
                      </c:pt>
                      <c:pt idx="5415">
                        <c:v>45040.604493344908</c:v>
                      </c:pt>
                      <c:pt idx="5416">
                        <c:v>45040.614910069446</c:v>
                      </c:pt>
                      <c:pt idx="5417">
                        <c:v>45040.625326793983</c:v>
                      </c:pt>
                      <c:pt idx="5418">
                        <c:v>45040.63574351852</c:v>
                      </c:pt>
                      <c:pt idx="5419">
                        <c:v>45040.646160243057</c:v>
                      </c:pt>
                      <c:pt idx="5420">
                        <c:v>45040.656576967594</c:v>
                      </c:pt>
                      <c:pt idx="5421">
                        <c:v>45040.666993692132</c:v>
                      </c:pt>
                      <c:pt idx="5422">
                        <c:v>45040.677410416669</c:v>
                      </c:pt>
                      <c:pt idx="5423">
                        <c:v>45040.687827141206</c:v>
                      </c:pt>
                      <c:pt idx="5424">
                        <c:v>45040.698243865743</c:v>
                      </c:pt>
                      <c:pt idx="5425">
                        <c:v>45040.70866059028</c:v>
                      </c:pt>
                      <c:pt idx="5426">
                        <c:v>45040.719077314818</c:v>
                      </c:pt>
                      <c:pt idx="5427">
                        <c:v>45040.729494039355</c:v>
                      </c:pt>
                      <c:pt idx="5428">
                        <c:v>45040.739910763892</c:v>
                      </c:pt>
                      <c:pt idx="5429">
                        <c:v>45040.750327488429</c:v>
                      </c:pt>
                      <c:pt idx="5430">
                        <c:v>45040.760744212967</c:v>
                      </c:pt>
                      <c:pt idx="5431">
                        <c:v>45040.771160937496</c:v>
                      </c:pt>
                      <c:pt idx="5432">
                        <c:v>45040.781577662034</c:v>
                      </c:pt>
                      <c:pt idx="5433">
                        <c:v>45040.791994386571</c:v>
                      </c:pt>
                      <c:pt idx="5434">
                        <c:v>45040.802411111108</c:v>
                      </c:pt>
                      <c:pt idx="5435">
                        <c:v>45040.812827835645</c:v>
                      </c:pt>
                      <c:pt idx="5436">
                        <c:v>45040.823244560183</c:v>
                      </c:pt>
                      <c:pt idx="5437">
                        <c:v>45040.83366128472</c:v>
                      </c:pt>
                      <c:pt idx="5438">
                        <c:v>45040.844078009257</c:v>
                      </c:pt>
                      <c:pt idx="5439">
                        <c:v>45040.854494733794</c:v>
                      </c:pt>
                      <c:pt idx="5440">
                        <c:v>45040.864911458331</c:v>
                      </c:pt>
                      <c:pt idx="5441">
                        <c:v>45040.875328182869</c:v>
                      </c:pt>
                      <c:pt idx="5442">
                        <c:v>45040.885744907406</c:v>
                      </c:pt>
                      <c:pt idx="5443">
                        <c:v>45040.896161631943</c:v>
                      </c:pt>
                      <c:pt idx="5444">
                        <c:v>45040.90657835648</c:v>
                      </c:pt>
                      <c:pt idx="5445">
                        <c:v>45040.916995081017</c:v>
                      </c:pt>
                      <c:pt idx="5446">
                        <c:v>45040.927411805555</c:v>
                      </c:pt>
                      <c:pt idx="5447">
                        <c:v>45040.937828530092</c:v>
                      </c:pt>
                      <c:pt idx="5448">
                        <c:v>45040.948245254629</c:v>
                      </c:pt>
                      <c:pt idx="5449">
                        <c:v>45040.958661979166</c:v>
                      </c:pt>
                      <c:pt idx="5450">
                        <c:v>45040.969078703703</c:v>
                      </c:pt>
                      <c:pt idx="5451">
                        <c:v>45040.979495428241</c:v>
                      </c:pt>
                      <c:pt idx="5452">
                        <c:v>45040.989912152778</c:v>
                      </c:pt>
                      <c:pt idx="5453">
                        <c:v>45041.000328877315</c:v>
                      </c:pt>
                      <c:pt idx="5454">
                        <c:v>45041.010745601852</c:v>
                      </c:pt>
                      <c:pt idx="5455">
                        <c:v>45041.021162326389</c:v>
                      </c:pt>
                      <c:pt idx="5456">
                        <c:v>45041.031579050927</c:v>
                      </c:pt>
                      <c:pt idx="5457">
                        <c:v>45041.041995775464</c:v>
                      </c:pt>
                      <c:pt idx="5458">
                        <c:v>45041.052412500001</c:v>
                      </c:pt>
                      <c:pt idx="5459">
                        <c:v>45041.062829224538</c:v>
                      </c:pt>
                      <c:pt idx="5460">
                        <c:v>45041.073245949075</c:v>
                      </c:pt>
                      <c:pt idx="5461">
                        <c:v>45041.083662673613</c:v>
                      </c:pt>
                      <c:pt idx="5462">
                        <c:v>45041.09407939815</c:v>
                      </c:pt>
                      <c:pt idx="5463">
                        <c:v>45041.104496122687</c:v>
                      </c:pt>
                      <c:pt idx="5464">
                        <c:v>45041.114912847224</c:v>
                      </c:pt>
                      <c:pt idx="5465">
                        <c:v>45041.125329571762</c:v>
                      </c:pt>
                      <c:pt idx="5466">
                        <c:v>45041.135746296299</c:v>
                      </c:pt>
                      <c:pt idx="5467">
                        <c:v>45041.146163020836</c:v>
                      </c:pt>
                      <c:pt idx="5468">
                        <c:v>45041.156579745373</c:v>
                      </c:pt>
                      <c:pt idx="5469">
                        <c:v>45041.16699646991</c:v>
                      </c:pt>
                      <c:pt idx="5470">
                        <c:v>45041.177413194448</c:v>
                      </c:pt>
                      <c:pt idx="5471">
                        <c:v>45041.187829918985</c:v>
                      </c:pt>
                      <c:pt idx="5472">
                        <c:v>45041.198246643522</c:v>
                      </c:pt>
                      <c:pt idx="5473">
                        <c:v>45041.208663368052</c:v>
                      </c:pt>
                      <c:pt idx="5474">
                        <c:v>45041.219080092589</c:v>
                      </c:pt>
                      <c:pt idx="5475">
                        <c:v>45041.229496817126</c:v>
                      </c:pt>
                      <c:pt idx="5476">
                        <c:v>45041.239913541664</c:v>
                      </c:pt>
                      <c:pt idx="5477">
                        <c:v>45041.250330266201</c:v>
                      </c:pt>
                      <c:pt idx="5478">
                        <c:v>45041.260746990738</c:v>
                      </c:pt>
                      <c:pt idx="5479">
                        <c:v>45041.271163715275</c:v>
                      </c:pt>
                      <c:pt idx="5480">
                        <c:v>45041.281580439812</c:v>
                      </c:pt>
                      <c:pt idx="5481">
                        <c:v>45041.29199716435</c:v>
                      </c:pt>
                      <c:pt idx="5482">
                        <c:v>45041.302413888887</c:v>
                      </c:pt>
                      <c:pt idx="5483">
                        <c:v>45041.312830613424</c:v>
                      </c:pt>
                      <c:pt idx="5484">
                        <c:v>45041.323247337961</c:v>
                      </c:pt>
                      <c:pt idx="5485">
                        <c:v>45041.333664062498</c:v>
                      </c:pt>
                      <c:pt idx="5486">
                        <c:v>45041.344080787036</c:v>
                      </c:pt>
                      <c:pt idx="5487">
                        <c:v>45041.354497511573</c:v>
                      </c:pt>
                      <c:pt idx="5488">
                        <c:v>45041.36491423611</c:v>
                      </c:pt>
                      <c:pt idx="5489">
                        <c:v>45041.375330960647</c:v>
                      </c:pt>
                      <c:pt idx="5490">
                        <c:v>45041.385747685184</c:v>
                      </c:pt>
                      <c:pt idx="5491">
                        <c:v>45041.396164409722</c:v>
                      </c:pt>
                      <c:pt idx="5492">
                        <c:v>45041.406581134259</c:v>
                      </c:pt>
                      <c:pt idx="5493">
                        <c:v>45041.416997858796</c:v>
                      </c:pt>
                      <c:pt idx="5494">
                        <c:v>45041.427414583333</c:v>
                      </c:pt>
                      <c:pt idx="5495">
                        <c:v>45041.437831307871</c:v>
                      </c:pt>
                      <c:pt idx="5496">
                        <c:v>45041.448248032408</c:v>
                      </c:pt>
                      <c:pt idx="5497">
                        <c:v>45041.458664756945</c:v>
                      </c:pt>
                      <c:pt idx="5498">
                        <c:v>45041.469081481482</c:v>
                      </c:pt>
                      <c:pt idx="5499">
                        <c:v>45041.479498206019</c:v>
                      </c:pt>
                      <c:pt idx="5500">
                        <c:v>45041.489914930557</c:v>
                      </c:pt>
                      <c:pt idx="5501">
                        <c:v>45041.500331655094</c:v>
                      </c:pt>
                      <c:pt idx="5502">
                        <c:v>45041.510748379631</c:v>
                      </c:pt>
                      <c:pt idx="5503">
                        <c:v>45041.521165104168</c:v>
                      </c:pt>
                      <c:pt idx="5504">
                        <c:v>45041.531581828705</c:v>
                      </c:pt>
                      <c:pt idx="5505">
                        <c:v>45041.541998553243</c:v>
                      </c:pt>
                      <c:pt idx="5506">
                        <c:v>45041.55241527778</c:v>
                      </c:pt>
                      <c:pt idx="5507">
                        <c:v>45041.562832002317</c:v>
                      </c:pt>
                      <c:pt idx="5508">
                        <c:v>45041.573248726854</c:v>
                      </c:pt>
                      <c:pt idx="5509">
                        <c:v>45041.583665451391</c:v>
                      </c:pt>
                      <c:pt idx="5510">
                        <c:v>45041.594082175929</c:v>
                      </c:pt>
                      <c:pt idx="5511">
                        <c:v>45041.604498900466</c:v>
                      </c:pt>
                      <c:pt idx="5512">
                        <c:v>45041.614915625003</c:v>
                      </c:pt>
                      <c:pt idx="5513">
                        <c:v>45041.62533234954</c:v>
                      </c:pt>
                      <c:pt idx="5514">
                        <c:v>45041.635749074077</c:v>
                      </c:pt>
                      <c:pt idx="5515">
                        <c:v>45041.646165798615</c:v>
                      </c:pt>
                      <c:pt idx="5516">
                        <c:v>45041.656582523145</c:v>
                      </c:pt>
                      <c:pt idx="5517">
                        <c:v>45041.666999247682</c:v>
                      </c:pt>
                      <c:pt idx="5518">
                        <c:v>45041.677415972219</c:v>
                      </c:pt>
                      <c:pt idx="5519">
                        <c:v>45041.687832696756</c:v>
                      </c:pt>
                      <c:pt idx="5520">
                        <c:v>45041.698249421293</c:v>
                      </c:pt>
                      <c:pt idx="5521">
                        <c:v>45041.708666145831</c:v>
                      </c:pt>
                      <c:pt idx="5522">
                        <c:v>45041.719082870368</c:v>
                      </c:pt>
                      <c:pt idx="5523">
                        <c:v>45041.729499594905</c:v>
                      </c:pt>
                      <c:pt idx="5524">
                        <c:v>45041.739916319442</c:v>
                      </c:pt>
                      <c:pt idx="5525">
                        <c:v>45041.750333043979</c:v>
                      </c:pt>
                      <c:pt idx="5526">
                        <c:v>45041.760749768517</c:v>
                      </c:pt>
                      <c:pt idx="5527">
                        <c:v>45041.771166493054</c:v>
                      </c:pt>
                      <c:pt idx="5528">
                        <c:v>45041.781583217591</c:v>
                      </c:pt>
                      <c:pt idx="5529">
                        <c:v>45041.791999942128</c:v>
                      </c:pt>
                      <c:pt idx="5530">
                        <c:v>45041.802416666666</c:v>
                      </c:pt>
                      <c:pt idx="5531">
                        <c:v>45041.812833391203</c:v>
                      </c:pt>
                      <c:pt idx="5532">
                        <c:v>45041.82325011574</c:v>
                      </c:pt>
                      <c:pt idx="5533">
                        <c:v>45041.833666840277</c:v>
                      </c:pt>
                      <c:pt idx="5534">
                        <c:v>45041.844083564814</c:v>
                      </c:pt>
                      <c:pt idx="5535">
                        <c:v>45041.854500289352</c:v>
                      </c:pt>
                      <c:pt idx="5536">
                        <c:v>45041.864917013889</c:v>
                      </c:pt>
                      <c:pt idx="5537">
                        <c:v>45041.875333738426</c:v>
                      </c:pt>
                      <c:pt idx="5538">
                        <c:v>45041.885750462963</c:v>
                      </c:pt>
                      <c:pt idx="5539">
                        <c:v>45041.8961671875</c:v>
                      </c:pt>
                      <c:pt idx="5540">
                        <c:v>45041.906583912038</c:v>
                      </c:pt>
                      <c:pt idx="5541">
                        <c:v>45041.917000636575</c:v>
                      </c:pt>
                      <c:pt idx="5542">
                        <c:v>45041.927417361112</c:v>
                      </c:pt>
                      <c:pt idx="5543">
                        <c:v>45041.937834085649</c:v>
                      </c:pt>
                      <c:pt idx="5544">
                        <c:v>45041.948250810186</c:v>
                      </c:pt>
                      <c:pt idx="5545">
                        <c:v>45041.958667534724</c:v>
                      </c:pt>
                      <c:pt idx="5546">
                        <c:v>45041.969084259261</c:v>
                      </c:pt>
                      <c:pt idx="5547">
                        <c:v>45041.979500983798</c:v>
                      </c:pt>
                      <c:pt idx="5548">
                        <c:v>45041.989917708335</c:v>
                      </c:pt>
                      <c:pt idx="5549">
                        <c:v>45042.000334432872</c:v>
                      </c:pt>
                      <c:pt idx="5550">
                        <c:v>45042.01075115741</c:v>
                      </c:pt>
                      <c:pt idx="5551">
                        <c:v>45042.021167881947</c:v>
                      </c:pt>
                      <c:pt idx="5552">
                        <c:v>45042.031584606484</c:v>
                      </c:pt>
                      <c:pt idx="5553">
                        <c:v>45042.042001331021</c:v>
                      </c:pt>
                      <c:pt idx="5554">
                        <c:v>45042.052418055559</c:v>
                      </c:pt>
                      <c:pt idx="5555">
                        <c:v>45042.062834780096</c:v>
                      </c:pt>
                      <c:pt idx="5556">
                        <c:v>45042.073251504633</c:v>
                      </c:pt>
                      <c:pt idx="5557">
                        <c:v>45042.08366822917</c:v>
                      </c:pt>
                      <c:pt idx="5558">
                        <c:v>45042.0940849537</c:v>
                      </c:pt>
                      <c:pt idx="5559">
                        <c:v>45042.104501678237</c:v>
                      </c:pt>
                      <c:pt idx="5560">
                        <c:v>45042.114918402774</c:v>
                      </c:pt>
                      <c:pt idx="5561">
                        <c:v>45042.125335127312</c:v>
                      </c:pt>
                      <c:pt idx="5562">
                        <c:v>45042.135751851849</c:v>
                      </c:pt>
                      <c:pt idx="5563">
                        <c:v>45042.146168576386</c:v>
                      </c:pt>
                      <c:pt idx="5564">
                        <c:v>45042.156585300923</c:v>
                      </c:pt>
                      <c:pt idx="5565">
                        <c:v>45042.167002025461</c:v>
                      </c:pt>
                      <c:pt idx="5566">
                        <c:v>45042.177418749998</c:v>
                      </c:pt>
                      <c:pt idx="5567">
                        <c:v>45042.187835474535</c:v>
                      </c:pt>
                      <c:pt idx="5568">
                        <c:v>45042.198252199072</c:v>
                      </c:pt>
                      <c:pt idx="5569">
                        <c:v>45042.208668923609</c:v>
                      </c:pt>
                      <c:pt idx="5570">
                        <c:v>45042.219085648147</c:v>
                      </c:pt>
                      <c:pt idx="5571">
                        <c:v>45042.229502372684</c:v>
                      </c:pt>
                      <c:pt idx="5572">
                        <c:v>45042.239919097221</c:v>
                      </c:pt>
                      <c:pt idx="5573">
                        <c:v>45042.250335821758</c:v>
                      </c:pt>
                      <c:pt idx="5574">
                        <c:v>45042.260752546295</c:v>
                      </c:pt>
                      <c:pt idx="5575">
                        <c:v>45042.271169270833</c:v>
                      </c:pt>
                      <c:pt idx="5576">
                        <c:v>45042.28158599537</c:v>
                      </c:pt>
                      <c:pt idx="5577">
                        <c:v>45042.292002719907</c:v>
                      </c:pt>
                      <c:pt idx="5578">
                        <c:v>45042.302419444444</c:v>
                      </c:pt>
                      <c:pt idx="5579">
                        <c:v>45042.312836168981</c:v>
                      </c:pt>
                      <c:pt idx="5580">
                        <c:v>45042.323252893519</c:v>
                      </c:pt>
                      <c:pt idx="5581">
                        <c:v>45042.333669618056</c:v>
                      </c:pt>
                      <c:pt idx="5582">
                        <c:v>45042.344086342593</c:v>
                      </c:pt>
                      <c:pt idx="5583">
                        <c:v>45042.35450306713</c:v>
                      </c:pt>
                      <c:pt idx="5584">
                        <c:v>45042.364919791667</c:v>
                      </c:pt>
                      <c:pt idx="5585">
                        <c:v>45042.375336516205</c:v>
                      </c:pt>
                      <c:pt idx="5586">
                        <c:v>45042.385753240742</c:v>
                      </c:pt>
                      <c:pt idx="5587">
                        <c:v>45042.396169965279</c:v>
                      </c:pt>
                      <c:pt idx="5588">
                        <c:v>45042.406586689816</c:v>
                      </c:pt>
                      <c:pt idx="5589">
                        <c:v>45042.417003414354</c:v>
                      </c:pt>
                      <c:pt idx="5590">
                        <c:v>45042.427420138891</c:v>
                      </c:pt>
                      <c:pt idx="5591">
                        <c:v>45042.437836863428</c:v>
                      </c:pt>
                      <c:pt idx="5592">
                        <c:v>45042.448253587965</c:v>
                      </c:pt>
                      <c:pt idx="5593">
                        <c:v>45042.458670312502</c:v>
                      </c:pt>
                      <c:pt idx="5594">
                        <c:v>45042.46908703704</c:v>
                      </c:pt>
                      <c:pt idx="5595">
                        <c:v>45042.479503761577</c:v>
                      </c:pt>
                      <c:pt idx="5596">
                        <c:v>45042.489920486114</c:v>
                      </c:pt>
                      <c:pt idx="5597">
                        <c:v>45042.500337210651</c:v>
                      </c:pt>
                      <c:pt idx="5598">
                        <c:v>45042.510753935188</c:v>
                      </c:pt>
                      <c:pt idx="5599">
                        <c:v>45042.521170659726</c:v>
                      </c:pt>
                      <c:pt idx="5600">
                        <c:v>45042.531587384263</c:v>
                      </c:pt>
                      <c:pt idx="5601">
                        <c:v>45042.542004108793</c:v>
                      </c:pt>
                      <c:pt idx="5602">
                        <c:v>45042.55242083333</c:v>
                      </c:pt>
                      <c:pt idx="5603">
                        <c:v>45042.562837557867</c:v>
                      </c:pt>
                      <c:pt idx="5604">
                        <c:v>45042.573254282404</c:v>
                      </c:pt>
                      <c:pt idx="5605">
                        <c:v>45042.583671006942</c:v>
                      </c:pt>
                      <c:pt idx="5606">
                        <c:v>45042.594087731479</c:v>
                      </c:pt>
                      <c:pt idx="5607">
                        <c:v>45042.604504456016</c:v>
                      </c:pt>
                      <c:pt idx="5608">
                        <c:v>45042.614921180553</c:v>
                      </c:pt>
                      <c:pt idx="5609">
                        <c:v>45042.62533790509</c:v>
                      </c:pt>
                      <c:pt idx="5610">
                        <c:v>45042.635754629628</c:v>
                      </c:pt>
                      <c:pt idx="5611">
                        <c:v>45042.646171354165</c:v>
                      </c:pt>
                      <c:pt idx="5612">
                        <c:v>45042.656588078702</c:v>
                      </c:pt>
                      <c:pt idx="5613">
                        <c:v>45042.667004803239</c:v>
                      </c:pt>
                      <c:pt idx="5614">
                        <c:v>45042.677421527776</c:v>
                      </c:pt>
                      <c:pt idx="5615">
                        <c:v>45042.687838252314</c:v>
                      </c:pt>
                      <c:pt idx="5616">
                        <c:v>45042.698254976851</c:v>
                      </c:pt>
                      <c:pt idx="5617">
                        <c:v>45042.708671701388</c:v>
                      </c:pt>
                      <c:pt idx="5618">
                        <c:v>45042.719088425925</c:v>
                      </c:pt>
                      <c:pt idx="5619">
                        <c:v>45042.729505150463</c:v>
                      </c:pt>
                      <c:pt idx="5620">
                        <c:v>45042.739921875</c:v>
                      </c:pt>
                      <c:pt idx="5621">
                        <c:v>45042.750338599537</c:v>
                      </c:pt>
                      <c:pt idx="5622">
                        <c:v>45042.760755324074</c:v>
                      </c:pt>
                      <c:pt idx="5623">
                        <c:v>45042.771172048611</c:v>
                      </c:pt>
                      <c:pt idx="5624">
                        <c:v>45042.781588773149</c:v>
                      </c:pt>
                      <c:pt idx="5625">
                        <c:v>45042.792005497686</c:v>
                      </c:pt>
                      <c:pt idx="5626">
                        <c:v>45042.802422222223</c:v>
                      </c:pt>
                      <c:pt idx="5627">
                        <c:v>45042.81283894676</c:v>
                      </c:pt>
                      <c:pt idx="5628">
                        <c:v>45042.823255671297</c:v>
                      </c:pt>
                      <c:pt idx="5629">
                        <c:v>45042.833672395835</c:v>
                      </c:pt>
                      <c:pt idx="5630">
                        <c:v>45042.844089120372</c:v>
                      </c:pt>
                      <c:pt idx="5631">
                        <c:v>45042.854505844909</c:v>
                      </c:pt>
                      <c:pt idx="5632">
                        <c:v>45042.864922569446</c:v>
                      </c:pt>
                      <c:pt idx="5633">
                        <c:v>45042.875339293983</c:v>
                      </c:pt>
                      <c:pt idx="5634">
                        <c:v>45042.885756018521</c:v>
                      </c:pt>
                      <c:pt idx="5635">
                        <c:v>45042.896172743058</c:v>
                      </c:pt>
                      <c:pt idx="5636">
                        <c:v>45042.906589467595</c:v>
                      </c:pt>
                      <c:pt idx="5637">
                        <c:v>45042.917006192132</c:v>
                      </c:pt>
                      <c:pt idx="5638">
                        <c:v>45042.927422916669</c:v>
                      </c:pt>
                      <c:pt idx="5639">
                        <c:v>45042.937839641207</c:v>
                      </c:pt>
                      <c:pt idx="5640">
                        <c:v>45042.948256365744</c:v>
                      </c:pt>
                      <c:pt idx="5641">
                        <c:v>45042.958673090281</c:v>
                      </c:pt>
                      <c:pt idx="5642">
                        <c:v>45042.969089814818</c:v>
                      </c:pt>
                      <c:pt idx="5643">
                        <c:v>45042.979506539348</c:v>
                      </c:pt>
                      <c:pt idx="5644">
                        <c:v>45042.989923263885</c:v>
                      </c:pt>
                      <c:pt idx="5645">
                        <c:v>45043.000339988423</c:v>
                      </c:pt>
                      <c:pt idx="5646">
                        <c:v>45043.01075671296</c:v>
                      </c:pt>
                      <c:pt idx="5647">
                        <c:v>45043.021173437497</c:v>
                      </c:pt>
                      <c:pt idx="5648">
                        <c:v>45043.031590162034</c:v>
                      </c:pt>
                      <c:pt idx="5649">
                        <c:v>45043.042006886571</c:v>
                      </c:pt>
                      <c:pt idx="5650">
                        <c:v>45043.052423611109</c:v>
                      </c:pt>
                      <c:pt idx="5651">
                        <c:v>45043.062840335646</c:v>
                      </c:pt>
                      <c:pt idx="5652">
                        <c:v>45043.073257060183</c:v>
                      </c:pt>
                      <c:pt idx="5653">
                        <c:v>45043.08367378472</c:v>
                      </c:pt>
                      <c:pt idx="5654">
                        <c:v>45043.094090509258</c:v>
                      </c:pt>
                      <c:pt idx="5655">
                        <c:v>45043.104507233795</c:v>
                      </c:pt>
                      <c:pt idx="5656">
                        <c:v>45043.114923958332</c:v>
                      </c:pt>
                      <c:pt idx="5657">
                        <c:v>45043.125340682869</c:v>
                      </c:pt>
                      <c:pt idx="5658">
                        <c:v>45043.135757407406</c:v>
                      </c:pt>
                      <c:pt idx="5659">
                        <c:v>45043.146174131944</c:v>
                      </c:pt>
                      <c:pt idx="5660">
                        <c:v>45043.156590856481</c:v>
                      </c:pt>
                      <c:pt idx="5661">
                        <c:v>45043.167007581018</c:v>
                      </c:pt>
                      <c:pt idx="5662">
                        <c:v>45043.177424305555</c:v>
                      </c:pt>
                      <c:pt idx="5663">
                        <c:v>45043.187841030092</c:v>
                      </c:pt>
                      <c:pt idx="5664">
                        <c:v>45043.19825775463</c:v>
                      </c:pt>
                      <c:pt idx="5665">
                        <c:v>45043.208674479167</c:v>
                      </c:pt>
                      <c:pt idx="5666">
                        <c:v>45043.219091203704</c:v>
                      </c:pt>
                      <c:pt idx="5667">
                        <c:v>45043.229507928241</c:v>
                      </c:pt>
                      <c:pt idx="5668">
                        <c:v>45043.239924652778</c:v>
                      </c:pt>
                      <c:pt idx="5669">
                        <c:v>45043.250341377316</c:v>
                      </c:pt>
                      <c:pt idx="5670">
                        <c:v>45043.260758101853</c:v>
                      </c:pt>
                      <c:pt idx="5671">
                        <c:v>45043.27117482639</c:v>
                      </c:pt>
                      <c:pt idx="5672">
                        <c:v>45043.281591550927</c:v>
                      </c:pt>
                      <c:pt idx="5673">
                        <c:v>45043.292008275464</c:v>
                      </c:pt>
                      <c:pt idx="5674">
                        <c:v>45043.302425000002</c:v>
                      </c:pt>
                      <c:pt idx="5675">
                        <c:v>45043.312841724539</c:v>
                      </c:pt>
                      <c:pt idx="5676">
                        <c:v>45043.323258449076</c:v>
                      </c:pt>
                      <c:pt idx="5677">
                        <c:v>45043.333675173613</c:v>
                      </c:pt>
                      <c:pt idx="5678">
                        <c:v>45043.344091898151</c:v>
                      </c:pt>
                      <c:pt idx="5679">
                        <c:v>45043.354508622688</c:v>
                      </c:pt>
                      <c:pt idx="5680">
                        <c:v>45043.364925347225</c:v>
                      </c:pt>
                      <c:pt idx="5681">
                        <c:v>45043.375342071762</c:v>
                      </c:pt>
                      <c:pt idx="5682">
                        <c:v>45043.385758796299</c:v>
                      </c:pt>
                      <c:pt idx="5683">
                        <c:v>45043.396175520837</c:v>
                      </c:pt>
                      <c:pt idx="5684">
                        <c:v>45043.406592245374</c:v>
                      </c:pt>
                      <c:pt idx="5685">
                        <c:v>45043.417008969911</c:v>
                      </c:pt>
                      <c:pt idx="5686">
                        <c:v>45043.427425694441</c:v>
                      </c:pt>
                      <c:pt idx="5687">
                        <c:v>45043.437842418978</c:v>
                      </c:pt>
                      <c:pt idx="5688">
                        <c:v>45043.448259143515</c:v>
                      </c:pt>
                      <c:pt idx="5689">
                        <c:v>45043.458675868053</c:v>
                      </c:pt>
                      <c:pt idx="5690">
                        <c:v>45043.46909259259</c:v>
                      </c:pt>
                      <c:pt idx="5691">
                        <c:v>45043.479509317127</c:v>
                      </c:pt>
                      <c:pt idx="5692">
                        <c:v>45043.489926041664</c:v>
                      </c:pt>
                      <c:pt idx="5693">
                        <c:v>45043.500342766201</c:v>
                      </c:pt>
                      <c:pt idx="5694">
                        <c:v>45043.510759490739</c:v>
                      </c:pt>
                      <c:pt idx="5695">
                        <c:v>45043.521176215276</c:v>
                      </c:pt>
                      <c:pt idx="5696">
                        <c:v>45043.531592939813</c:v>
                      </c:pt>
                      <c:pt idx="5697">
                        <c:v>45043.54200966435</c:v>
                      </c:pt>
                      <c:pt idx="5698">
                        <c:v>45043.552426388887</c:v>
                      </c:pt>
                      <c:pt idx="5699">
                        <c:v>45043.562843113425</c:v>
                      </c:pt>
                      <c:pt idx="5700">
                        <c:v>45043.573259837962</c:v>
                      </c:pt>
                      <c:pt idx="5701">
                        <c:v>45043.583676562499</c:v>
                      </c:pt>
                      <c:pt idx="5702">
                        <c:v>45043.594093287036</c:v>
                      </c:pt>
                      <c:pt idx="5703">
                        <c:v>45043.604510011573</c:v>
                      </c:pt>
                      <c:pt idx="5704">
                        <c:v>45043.614926736111</c:v>
                      </c:pt>
                      <c:pt idx="5705">
                        <c:v>45043.625343460648</c:v>
                      </c:pt>
                      <c:pt idx="5706">
                        <c:v>45043.635760185185</c:v>
                      </c:pt>
                      <c:pt idx="5707">
                        <c:v>45043.646176909722</c:v>
                      </c:pt>
                      <c:pt idx="5708">
                        <c:v>45043.656593634259</c:v>
                      </c:pt>
                      <c:pt idx="5709">
                        <c:v>45043.667010358797</c:v>
                      </c:pt>
                      <c:pt idx="5710">
                        <c:v>45043.677427083334</c:v>
                      </c:pt>
                      <c:pt idx="5711">
                        <c:v>45043.687843807871</c:v>
                      </c:pt>
                      <c:pt idx="5712">
                        <c:v>45043.698260532408</c:v>
                      </c:pt>
                      <c:pt idx="5713">
                        <c:v>45043.708677256946</c:v>
                      </c:pt>
                      <c:pt idx="5714">
                        <c:v>45043.719093981483</c:v>
                      </c:pt>
                      <c:pt idx="5715">
                        <c:v>45043.72951070602</c:v>
                      </c:pt>
                      <c:pt idx="5716">
                        <c:v>45043.739927430557</c:v>
                      </c:pt>
                      <c:pt idx="5717">
                        <c:v>45043.750344155094</c:v>
                      </c:pt>
                      <c:pt idx="5718">
                        <c:v>45043.760760879632</c:v>
                      </c:pt>
                      <c:pt idx="5719">
                        <c:v>45043.771177604169</c:v>
                      </c:pt>
                      <c:pt idx="5720">
                        <c:v>45043.781594328706</c:v>
                      </c:pt>
                      <c:pt idx="5721">
                        <c:v>45043.792011053243</c:v>
                      </c:pt>
                      <c:pt idx="5722">
                        <c:v>45043.80242777778</c:v>
                      </c:pt>
                      <c:pt idx="5723">
                        <c:v>45043.812844502318</c:v>
                      </c:pt>
                      <c:pt idx="5724">
                        <c:v>45043.823261226855</c:v>
                      </c:pt>
                      <c:pt idx="5725">
                        <c:v>45043.833677951392</c:v>
                      </c:pt>
                      <c:pt idx="5726">
                        <c:v>45043.844094675929</c:v>
                      </c:pt>
                      <c:pt idx="5727">
                        <c:v>45043.854511400466</c:v>
                      </c:pt>
                      <c:pt idx="5728">
                        <c:v>45043.864928124996</c:v>
                      </c:pt>
                      <c:pt idx="5729">
                        <c:v>45043.875344849534</c:v>
                      </c:pt>
                      <c:pt idx="5730">
                        <c:v>45043.885761574071</c:v>
                      </c:pt>
                      <c:pt idx="5731">
                        <c:v>45043.896178298608</c:v>
                      </c:pt>
                      <c:pt idx="5732">
                        <c:v>45043.906595023145</c:v>
                      </c:pt>
                      <c:pt idx="5733">
                        <c:v>45043.917011747682</c:v>
                      </c:pt>
                      <c:pt idx="5734">
                        <c:v>45043.92742847222</c:v>
                      </c:pt>
                      <c:pt idx="5735">
                        <c:v>45043.937845196757</c:v>
                      </c:pt>
                      <c:pt idx="5736">
                        <c:v>45043.948261921294</c:v>
                      </c:pt>
                      <c:pt idx="5737">
                        <c:v>45043.958678645831</c:v>
                      </c:pt>
                      <c:pt idx="5738">
                        <c:v>45043.969095370368</c:v>
                      </c:pt>
                      <c:pt idx="5739">
                        <c:v>45043.979512094906</c:v>
                      </c:pt>
                      <c:pt idx="5740">
                        <c:v>45043.989928819443</c:v>
                      </c:pt>
                      <c:pt idx="5741">
                        <c:v>45044.00034554398</c:v>
                      </c:pt>
                      <c:pt idx="5742">
                        <c:v>45044.010762268517</c:v>
                      </c:pt>
                      <c:pt idx="5743">
                        <c:v>45044.021178993054</c:v>
                      </c:pt>
                      <c:pt idx="5744">
                        <c:v>45044.031595717592</c:v>
                      </c:pt>
                      <c:pt idx="5745">
                        <c:v>45044.042012442129</c:v>
                      </c:pt>
                      <c:pt idx="5746">
                        <c:v>45044.052429166666</c:v>
                      </c:pt>
                      <c:pt idx="5747">
                        <c:v>45044.062845891203</c:v>
                      </c:pt>
                      <c:pt idx="5748">
                        <c:v>45044.073262615741</c:v>
                      </c:pt>
                      <c:pt idx="5749">
                        <c:v>45044.083679340278</c:v>
                      </c:pt>
                      <c:pt idx="5750">
                        <c:v>45044.094096064815</c:v>
                      </c:pt>
                      <c:pt idx="5751">
                        <c:v>45044.104512789352</c:v>
                      </c:pt>
                      <c:pt idx="5752">
                        <c:v>45044.114929513889</c:v>
                      </c:pt>
                      <c:pt idx="5753">
                        <c:v>45044.125346238427</c:v>
                      </c:pt>
                      <c:pt idx="5754">
                        <c:v>45044.135762962964</c:v>
                      </c:pt>
                      <c:pt idx="5755">
                        <c:v>45044.146179687501</c:v>
                      </c:pt>
                      <c:pt idx="5756">
                        <c:v>45044.156596412038</c:v>
                      </c:pt>
                      <c:pt idx="5757">
                        <c:v>45044.167013136575</c:v>
                      </c:pt>
                      <c:pt idx="5758">
                        <c:v>45044.177429861113</c:v>
                      </c:pt>
                      <c:pt idx="5759">
                        <c:v>45044.18784658565</c:v>
                      </c:pt>
                      <c:pt idx="5760">
                        <c:v>45044.198263310187</c:v>
                      </c:pt>
                      <c:pt idx="5761">
                        <c:v>45044.208680034724</c:v>
                      </c:pt>
                      <c:pt idx="5762">
                        <c:v>45044.219096759261</c:v>
                      </c:pt>
                      <c:pt idx="5763">
                        <c:v>45044.229513483799</c:v>
                      </c:pt>
                      <c:pt idx="5764">
                        <c:v>45044.239930208336</c:v>
                      </c:pt>
                      <c:pt idx="5765">
                        <c:v>45044.250346932873</c:v>
                      </c:pt>
                      <c:pt idx="5766">
                        <c:v>45044.26076365741</c:v>
                      </c:pt>
                      <c:pt idx="5767">
                        <c:v>45044.271180381947</c:v>
                      </c:pt>
                      <c:pt idx="5768">
                        <c:v>45044.281597106485</c:v>
                      </c:pt>
                      <c:pt idx="5769">
                        <c:v>45044.292013831022</c:v>
                      </c:pt>
                      <c:pt idx="5770">
                        <c:v>45044.302430555559</c:v>
                      </c:pt>
                      <c:pt idx="5771">
                        <c:v>45044.312847280089</c:v>
                      </c:pt>
                      <c:pt idx="5772">
                        <c:v>45044.323264004626</c:v>
                      </c:pt>
                      <c:pt idx="5773">
                        <c:v>45044.333680729163</c:v>
                      </c:pt>
                      <c:pt idx="5774">
                        <c:v>45044.344097453701</c:v>
                      </c:pt>
                      <c:pt idx="5775">
                        <c:v>45044.354514178238</c:v>
                      </c:pt>
                      <c:pt idx="5776">
                        <c:v>45044.364930902775</c:v>
                      </c:pt>
                      <c:pt idx="5777">
                        <c:v>45044.375347627312</c:v>
                      </c:pt>
                      <c:pt idx="5778">
                        <c:v>45044.38576435185</c:v>
                      </c:pt>
                      <c:pt idx="5779">
                        <c:v>45044.396181076387</c:v>
                      </c:pt>
                      <c:pt idx="5780">
                        <c:v>45044.406597800924</c:v>
                      </c:pt>
                      <c:pt idx="5781">
                        <c:v>45044.417014525461</c:v>
                      </c:pt>
                      <c:pt idx="5782">
                        <c:v>45044.427431249998</c:v>
                      </c:pt>
                      <c:pt idx="5783">
                        <c:v>45044.437847974536</c:v>
                      </c:pt>
                      <c:pt idx="5784">
                        <c:v>45044.448264699073</c:v>
                      </c:pt>
                      <c:pt idx="5785">
                        <c:v>45044.45868142361</c:v>
                      </c:pt>
                      <c:pt idx="5786">
                        <c:v>45044.469098148147</c:v>
                      </c:pt>
                      <c:pt idx="5787">
                        <c:v>45044.479514872684</c:v>
                      </c:pt>
                      <c:pt idx="5788">
                        <c:v>45044.489931597222</c:v>
                      </c:pt>
                      <c:pt idx="5789">
                        <c:v>45044.500348321759</c:v>
                      </c:pt>
                      <c:pt idx="5790">
                        <c:v>45044.510765046296</c:v>
                      </c:pt>
                      <c:pt idx="5791">
                        <c:v>45044.521181770833</c:v>
                      </c:pt>
                      <c:pt idx="5792">
                        <c:v>45044.53159849537</c:v>
                      </c:pt>
                      <c:pt idx="5793">
                        <c:v>45044.542015219908</c:v>
                      </c:pt>
                      <c:pt idx="5794">
                        <c:v>45044.552431944445</c:v>
                      </c:pt>
                      <c:pt idx="5795">
                        <c:v>45044.562848668982</c:v>
                      </c:pt>
                      <c:pt idx="5796">
                        <c:v>45044.573265393519</c:v>
                      </c:pt>
                      <c:pt idx="5797">
                        <c:v>45044.583682118056</c:v>
                      </c:pt>
                      <c:pt idx="5798">
                        <c:v>45044.594098842594</c:v>
                      </c:pt>
                      <c:pt idx="5799">
                        <c:v>45044.604515567131</c:v>
                      </c:pt>
                      <c:pt idx="5800">
                        <c:v>45044.614932291668</c:v>
                      </c:pt>
                      <c:pt idx="5801">
                        <c:v>45044.625349016205</c:v>
                      </c:pt>
                      <c:pt idx="5802">
                        <c:v>45044.635765740742</c:v>
                      </c:pt>
                      <c:pt idx="5803">
                        <c:v>45044.64618246528</c:v>
                      </c:pt>
                      <c:pt idx="5804">
                        <c:v>45044.656599189817</c:v>
                      </c:pt>
                      <c:pt idx="5805">
                        <c:v>45044.667015914354</c:v>
                      </c:pt>
                      <c:pt idx="5806">
                        <c:v>45044.677432638891</c:v>
                      </c:pt>
                      <c:pt idx="5807">
                        <c:v>45044.687849363429</c:v>
                      </c:pt>
                      <c:pt idx="5808">
                        <c:v>45044.698266087966</c:v>
                      </c:pt>
                      <c:pt idx="5809">
                        <c:v>45044.708682812503</c:v>
                      </c:pt>
                      <c:pt idx="5810">
                        <c:v>45044.71909953704</c:v>
                      </c:pt>
                      <c:pt idx="5811">
                        <c:v>45044.729516261577</c:v>
                      </c:pt>
                      <c:pt idx="5812">
                        <c:v>45044.739932986115</c:v>
                      </c:pt>
                      <c:pt idx="5813">
                        <c:v>45044.750349710652</c:v>
                      </c:pt>
                      <c:pt idx="5814">
                        <c:v>45044.760766435182</c:v>
                      </c:pt>
                      <c:pt idx="5815">
                        <c:v>45044.771183159719</c:v>
                      </c:pt>
                      <c:pt idx="5816">
                        <c:v>45044.781599884256</c:v>
                      </c:pt>
                      <c:pt idx="5817">
                        <c:v>45044.792016608793</c:v>
                      </c:pt>
                      <c:pt idx="5818">
                        <c:v>45044.802433333331</c:v>
                      </c:pt>
                      <c:pt idx="5819">
                        <c:v>45044.812850057868</c:v>
                      </c:pt>
                      <c:pt idx="5820">
                        <c:v>45044.823266782405</c:v>
                      </c:pt>
                      <c:pt idx="5821">
                        <c:v>45044.833683506942</c:v>
                      </c:pt>
                      <c:pt idx="5822">
                        <c:v>45044.844100231479</c:v>
                      </c:pt>
                      <c:pt idx="5823">
                        <c:v>45044.854516956017</c:v>
                      </c:pt>
                      <c:pt idx="5824">
                        <c:v>45044.864933680554</c:v>
                      </c:pt>
                      <c:pt idx="5825">
                        <c:v>45044.875350405091</c:v>
                      </c:pt>
                      <c:pt idx="5826">
                        <c:v>45044.885767129628</c:v>
                      </c:pt>
                      <c:pt idx="5827">
                        <c:v>45044.896183854165</c:v>
                      </c:pt>
                      <c:pt idx="5828">
                        <c:v>45044.906600578703</c:v>
                      </c:pt>
                      <c:pt idx="5829">
                        <c:v>45044.91701730324</c:v>
                      </c:pt>
                      <c:pt idx="5830">
                        <c:v>45044.927434027777</c:v>
                      </c:pt>
                      <c:pt idx="5831">
                        <c:v>45044.937850752314</c:v>
                      </c:pt>
                      <c:pt idx="5832">
                        <c:v>45044.948267476851</c:v>
                      </c:pt>
                      <c:pt idx="5833">
                        <c:v>45044.958684201389</c:v>
                      </c:pt>
                      <c:pt idx="5834">
                        <c:v>45044.969100925926</c:v>
                      </c:pt>
                      <c:pt idx="5835">
                        <c:v>45044.979517650463</c:v>
                      </c:pt>
                      <c:pt idx="5836">
                        <c:v>45044.989934375</c:v>
                      </c:pt>
                      <c:pt idx="5837">
                        <c:v>45045.000351099538</c:v>
                      </c:pt>
                      <c:pt idx="5838">
                        <c:v>45045.010767824075</c:v>
                      </c:pt>
                      <c:pt idx="5839">
                        <c:v>45045.021184548612</c:v>
                      </c:pt>
                      <c:pt idx="5840">
                        <c:v>45045.031601273149</c:v>
                      </c:pt>
                      <c:pt idx="5841">
                        <c:v>45045.042017997686</c:v>
                      </c:pt>
                      <c:pt idx="5842">
                        <c:v>45045.052434722224</c:v>
                      </c:pt>
                      <c:pt idx="5843">
                        <c:v>45045.062851446761</c:v>
                      </c:pt>
                      <c:pt idx="5844">
                        <c:v>45045.073268171298</c:v>
                      </c:pt>
                      <c:pt idx="5845">
                        <c:v>45045.083684895835</c:v>
                      </c:pt>
                      <c:pt idx="5846">
                        <c:v>45045.094101620372</c:v>
                      </c:pt>
                      <c:pt idx="5847">
                        <c:v>45045.10451834491</c:v>
                      </c:pt>
                      <c:pt idx="5848">
                        <c:v>45045.114935069447</c:v>
                      </c:pt>
                      <c:pt idx="5849">
                        <c:v>45045.125351793984</c:v>
                      </c:pt>
                      <c:pt idx="5850">
                        <c:v>45045.135768518521</c:v>
                      </c:pt>
                      <c:pt idx="5851">
                        <c:v>45045.146185243058</c:v>
                      </c:pt>
                      <c:pt idx="5852">
                        <c:v>45045.156601967596</c:v>
                      </c:pt>
                      <c:pt idx="5853">
                        <c:v>45045.167018692133</c:v>
                      </c:pt>
                      <c:pt idx="5854">
                        <c:v>45045.17743541667</c:v>
                      </c:pt>
                      <c:pt idx="5855">
                        <c:v>45045.187852141207</c:v>
                      </c:pt>
                      <c:pt idx="5856">
                        <c:v>45045.198268865737</c:v>
                      </c:pt>
                      <c:pt idx="5857">
                        <c:v>45045.208685590274</c:v>
                      </c:pt>
                      <c:pt idx="5858">
                        <c:v>45045.219102314812</c:v>
                      </c:pt>
                      <c:pt idx="5859">
                        <c:v>45045.229519039349</c:v>
                      </c:pt>
                      <c:pt idx="5860">
                        <c:v>45045.239935763886</c:v>
                      </c:pt>
                      <c:pt idx="5861">
                        <c:v>45045.250352488423</c:v>
                      </c:pt>
                      <c:pt idx="5862">
                        <c:v>45045.26076921296</c:v>
                      </c:pt>
                      <c:pt idx="5863">
                        <c:v>45045.271185937498</c:v>
                      </c:pt>
                      <c:pt idx="5864">
                        <c:v>45045.281602662035</c:v>
                      </c:pt>
                      <c:pt idx="5865">
                        <c:v>45045.292019386572</c:v>
                      </c:pt>
                      <c:pt idx="5866">
                        <c:v>45045.302436111109</c:v>
                      </c:pt>
                      <c:pt idx="5867">
                        <c:v>45045.312852835646</c:v>
                      </c:pt>
                      <c:pt idx="5868">
                        <c:v>45045.323269560184</c:v>
                      </c:pt>
                      <c:pt idx="5869">
                        <c:v>45045.333686284721</c:v>
                      </c:pt>
                      <c:pt idx="5870">
                        <c:v>45045.344103009258</c:v>
                      </c:pt>
                      <c:pt idx="5871">
                        <c:v>45045.354519733795</c:v>
                      </c:pt>
                      <c:pt idx="5872">
                        <c:v>45045.364936458333</c:v>
                      </c:pt>
                      <c:pt idx="5873">
                        <c:v>45045.37535318287</c:v>
                      </c:pt>
                      <c:pt idx="5874">
                        <c:v>45045.385769907407</c:v>
                      </c:pt>
                      <c:pt idx="5875">
                        <c:v>45045.396186631944</c:v>
                      </c:pt>
                      <c:pt idx="5876">
                        <c:v>45045.406603356481</c:v>
                      </c:pt>
                      <c:pt idx="5877">
                        <c:v>45045.417020081019</c:v>
                      </c:pt>
                      <c:pt idx="5878">
                        <c:v>45045.427436805556</c:v>
                      </c:pt>
                      <c:pt idx="5879">
                        <c:v>45045.437853530093</c:v>
                      </c:pt>
                      <c:pt idx="5880">
                        <c:v>45045.44827025463</c:v>
                      </c:pt>
                      <c:pt idx="5881">
                        <c:v>45045.458686979167</c:v>
                      </c:pt>
                      <c:pt idx="5882">
                        <c:v>45045.469103703705</c:v>
                      </c:pt>
                      <c:pt idx="5883">
                        <c:v>45045.479520428242</c:v>
                      </c:pt>
                      <c:pt idx="5884">
                        <c:v>45045.489937152779</c:v>
                      </c:pt>
                      <c:pt idx="5885">
                        <c:v>45045.500353877316</c:v>
                      </c:pt>
                      <c:pt idx="5886">
                        <c:v>45045.510770601853</c:v>
                      </c:pt>
                      <c:pt idx="5887">
                        <c:v>45045.521187326391</c:v>
                      </c:pt>
                      <c:pt idx="5888">
                        <c:v>45045.531604050928</c:v>
                      </c:pt>
                      <c:pt idx="5889">
                        <c:v>45045.542020775465</c:v>
                      </c:pt>
                      <c:pt idx="5890">
                        <c:v>45045.552437500002</c:v>
                      </c:pt>
                      <c:pt idx="5891">
                        <c:v>45045.562854224539</c:v>
                      </c:pt>
                      <c:pt idx="5892">
                        <c:v>45045.573270949077</c:v>
                      </c:pt>
                      <c:pt idx="5893">
                        <c:v>45045.583687673614</c:v>
                      </c:pt>
                      <c:pt idx="5894">
                        <c:v>45045.594104398151</c:v>
                      </c:pt>
                      <c:pt idx="5895">
                        <c:v>45045.604521122688</c:v>
                      </c:pt>
                      <c:pt idx="5896">
                        <c:v>45045.614937847226</c:v>
                      </c:pt>
                      <c:pt idx="5897">
                        <c:v>45045.625354571763</c:v>
                      </c:pt>
                      <c:pt idx="5898">
                        <c:v>45045.635771296293</c:v>
                      </c:pt>
                      <c:pt idx="5899">
                        <c:v>45045.64618802083</c:v>
                      </c:pt>
                      <c:pt idx="5900">
                        <c:v>45045.656604745367</c:v>
                      </c:pt>
                      <c:pt idx="5901">
                        <c:v>45045.667021469904</c:v>
                      </c:pt>
                      <c:pt idx="5902">
                        <c:v>45045.677438194441</c:v>
                      </c:pt>
                      <c:pt idx="5903">
                        <c:v>45045.687854918979</c:v>
                      </c:pt>
                      <c:pt idx="5904">
                        <c:v>45045.698271643516</c:v>
                      </c:pt>
                      <c:pt idx="5905">
                        <c:v>45045.708688368053</c:v>
                      </c:pt>
                      <c:pt idx="5906">
                        <c:v>45045.71910509259</c:v>
                      </c:pt>
                      <c:pt idx="5907">
                        <c:v>45045.729521817128</c:v>
                      </c:pt>
                      <c:pt idx="5908">
                        <c:v>45045.739938541665</c:v>
                      </c:pt>
                      <c:pt idx="5909">
                        <c:v>45045.750355266202</c:v>
                      </c:pt>
                      <c:pt idx="5910">
                        <c:v>45045.760771990739</c:v>
                      </c:pt>
                      <c:pt idx="5911">
                        <c:v>45045.771188715276</c:v>
                      </c:pt>
                      <c:pt idx="5912">
                        <c:v>45045.781605439814</c:v>
                      </c:pt>
                      <c:pt idx="5913">
                        <c:v>45045.792022164351</c:v>
                      </c:pt>
                      <c:pt idx="5914">
                        <c:v>45045.802438888888</c:v>
                      </c:pt>
                      <c:pt idx="5915">
                        <c:v>45045.812855613425</c:v>
                      </c:pt>
                      <c:pt idx="5916">
                        <c:v>45045.823272337962</c:v>
                      </c:pt>
                      <c:pt idx="5917">
                        <c:v>45045.8336890625</c:v>
                      </c:pt>
                      <c:pt idx="5918">
                        <c:v>45045.844105787037</c:v>
                      </c:pt>
                      <c:pt idx="5919">
                        <c:v>45045.854522511574</c:v>
                      </c:pt>
                      <c:pt idx="5920">
                        <c:v>45045.864939236111</c:v>
                      </c:pt>
                      <c:pt idx="5921">
                        <c:v>45045.875355960648</c:v>
                      </c:pt>
                      <c:pt idx="5922">
                        <c:v>45045.885772685186</c:v>
                      </c:pt>
                      <c:pt idx="5923">
                        <c:v>45045.896189409723</c:v>
                      </c:pt>
                      <c:pt idx="5924">
                        <c:v>45045.90660613426</c:v>
                      </c:pt>
                      <c:pt idx="5925">
                        <c:v>45045.917022858797</c:v>
                      </c:pt>
                      <c:pt idx="5926">
                        <c:v>45045.927439583334</c:v>
                      </c:pt>
                      <c:pt idx="5927">
                        <c:v>45045.937856307872</c:v>
                      </c:pt>
                      <c:pt idx="5928">
                        <c:v>45045.948273032409</c:v>
                      </c:pt>
                      <c:pt idx="5929">
                        <c:v>45045.958689756946</c:v>
                      </c:pt>
                      <c:pt idx="5930">
                        <c:v>45045.969106481483</c:v>
                      </c:pt>
                      <c:pt idx="5931">
                        <c:v>45045.979523206021</c:v>
                      </c:pt>
                      <c:pt idx="5932">
                        <c:v>45045.989939930558</c:v>
                      </c:pt>
                      <c:pt idx="5933">
                        <c:v>45046.000356655095</c:v>
                      </c:pt>
                      <c:pt idx="5934">
                        <c:v>45046.010773379632</c:v>
                      </c:pt>
                      <c:pt idx="5935">
                        <c:v>45046.021190104169</c:v>
                      </c:pt>
                      <c:pt idx="5936">
                        <c:v>45046.031606828707</c:v>
                      </c:pt>
                      <c:pt idx="5937">
                        <c:v>45046.042023553244</c:v>
                      </c:pt>
                      <c:pt idx="5938">
                        <c:v>45046.052440277781</c:v>
                      </c:pt>
                      <c:pt idx="5939">
                        <c:v>45046.062857002318</c:v>
                      </c:pt>
                      <c:pt idx="5940">
                        <c:v>45046.073273726855</c:v>
                      </c:pt>
                      <c:pt idx="5941">
                        <c:v>45046.083690451385</c:v>
                      </c:pt>
                      <c:pt idx="5942">
                        <c:v>45046.094107175923</c:v>
                      </c:pt>
                      <c:pt idx="5943">
                        <c:v>45046.10452390046</c:v>
                      </c:pt>
                      <c:pt idx="5944">
                        <c:v>45046.114940624997</c:v>
                      </c:pt>
                      <c:pt idx="5945">
                        <c:v>45046.125357349534</c:v>
                      </c:pt>
                      <c:pt idx="5946">
                        <c:v>45046.135774074071</c:v>
                      </c:pt>
                      <c:pt idx="5947">
                        <c:v>45046.146190798609</c:v>
                      </c:pt>
                      <c:pt idx="5948">
                        <c:v>45046.156607523146</c:v>
                      </c:pt>
                      <c:pt idx="5949">
                        <c:v>45046.167024247683</c:v>
                      </c:pt>
                      <c:pt idx="5950">
                        <c:v>45046.17744097222</c:v>
                      </c:pt>
                      <c:pt idx="5951">
                        <c:v>45046.187857696757</c:v>
                      </c:pt>
                      <c:pt idx="5952">
                        <c:v>45046.198274421295</c:v>
                      </c:pt>
                      <c:pt idx="5953">
                        <c:v>45046.208691145832</c:v>
                      </c:pt>
                      <c:pt idx="5954">
                        <c:v>45046.219107870369</c:v>
                      </c:pt>
                      <c:pt idx="5955">
                        <c:v>45046.229524594906</c:v>
                      </c:pt>
                      <c:pt idx="5956">
                        <c:v>45046.239941319443</c:v>
                      </c:pt>
                      <c:pt idx="5957">
                        <c:v>45046.250358043981</c:v>
                      </c:pt>
                      <c:pt idx="5958">
                        <c:v>45046.260774768518</c:v>
                      </c:pt>
                      <c:pt idx="5959">
                        <c:v>45046.271191493055</c:v>
                      </c:pt>
                      <c:pt idx="5960">
                        <c:v>45046.281608217592</c:v>
                      </c:pt>
                      <c:pt idx="5961">
                        <c:v>45046.29202494213</c:v>
                      </c:pt>
                      <c:pt idx="5962">
                        <c:v>45046.302441666667</c:v>
                      </c:pt>
                      <c:pt idx="5963">
                        <c:v>45046.312858391204</c:v>
                      </c:pt>
                      <c:pt idx="5964">
                        <c:v>45046.323275115741</c:v>
                      </c:pt>
                      <c:pt idx="5965">
                        <c:v>45046.333691840278</c:v>
                      </c:pt>
                      <c:pt idx="5966">
                        <c:v>45046.344108564816</c:v>
                      </c:pt>
                      <c:pt idx="5967">
                        <c:v>45046.354525289353</c:v>
                      </c:pt>
                      <c:pt idx="5968">
                        <c:v>45046.36494201389</c:v>
                      </c:pt>
                      <c:pt idx="5969">
                        <c:v>45046.375358738427</c:v>
                      </c:pt>
                      <c:pt idx="5970">
                        <c:v>45046.385775462964</c:v>
                      </c:pt>
                      <c:pt idx="5971">
                        <c:v>45046.396192187502</c:v>
                      </c:pt>
                      <c:pt idx="5972">
                        <c:v>45046.406608912039</c:v>
                      </c:pt>
                      <c:pt idx="5973">
                        <c:v>45046.417025636576</c:v>
                      </c:pt>
                      <c:pt idx="5974">
                        <c:v>45046.427442361113</c:v>
                      </c:pt>
                      <c:pt idx="5975">
                        <c:v>45046.43785908565</c:v>
                      </c:pt>
                      <c:pt idx="5976">
                        <c:v>45046.448275810188</c:v>
                      </c:pt>
                      <c:pt idx="5977">
                        <c:v>45046.458692534725</c:v>
                      </c:pt>
                      <c:pt idx="5978">
                        <c:v>45046.469109259262</c:v>
                      </c:pt>
                      <c:pt idx="5979">
                        <c:v>45046.479525983799</c:v>
                      </c:pt>
                      <c:pt idx="5980">
                        <c:v>45046.489942708336</c:v>
                      </c:pt>
                      <c:pt idx="5981">
                        <c:v>45046.500359432874</c:v>
                      </c:pt>
                      <c:pt idx="5982">
                        <c:v>45046.510776157411</c:v>
                      </c:pt>
                      <c:pt idx="5983">
                        <c:v>45046.521192881948</c:v>
                      </c:pt>
                      <c:pt idx="5984">
                        <c:v>45046.531609606478</c:v>
                      </c:pt>
                      <c:pt idx="5985">
                        <c:v>45046.542026331015</c:v>
                      </c:pt>
                      <c:pt idx="5986">
                        <c:v>45046.552443055552</c:v>
                      </c:pt>
                      <c:pt idx="5987">
                        <c:v>45046.56285978009</c:v>
                      </c:pt>
                      <c:pt idx="5988">
                        <c:v>45046.573276504627</c:v>
                      </c:pt>
                      <c:pt idx="5989">
                        <c:v>45046.583693229164</c:v>
                      </c:pt>
                      <c:pt idx="5990">
                        <c:v>45046.594109953701</c:v>
                      </c:pt>
                      <c:pt idx="5991">
                        <c:v>45046.604526678238</c:v>
                      </c:pt>
                      <c:pt idx="5992">
                        <c:v>45046.614943402776</c:v>
                      </c:pt>
                      <c:pt idx="5993">
                        <c:v>45046.625360127313</c:v>
                      </c:pt>
                      <c:pt idx="5994">
                        <c:v>45046.63577685185</c:v>
                      </c:pt>
                      <c:pt idx="5995">
                        <c:v>45046.646193576387</c:v>
                      </c:pt>
                      <c:pt idx="5996">
                        <c:v>45046.656610300925</c:v>
                      </c:pt>
                      <c:pt idx="5997">
                        <c:v>45046.667027025462</c:v>
                      </c:pt>
                      <c:pt idx="5998">
                        <c:v>45046.677443749999</c:v>
                      </c:pt>
                      <c:pt idx="5999">
                        <c:v>45046.687860474536</c:v>
                      </c:pt>
                      <c:pt idx="6000">
                        <c:v>45046.698277199073</c:v>
                      </c:pt>
                      <c:pt idx="6001">
                        <c:v>45046.708693923611</c:v>
                      </c:pt>
                      <c:pt idx="6002">
                        <c:v>45046.719110648148</c:v>
                      </c:pt>
                      <c:pt idx="6003">
                        <c:v>45046.729527372685</c:v>
                      </c:pt>
                      <c:pt idx="6004">
                        <c:v>45046.739944097222</c:v>
                      </c:pt>
                      <c:pt idx="6005">
                        <c:v>45046.750360821759</c:v>
                      </c:pt>
                      <c:pt idx="6006">
                        <c:v>45046.760777546297</c:v>
                      </c:pt>
                      <c:pt idx="6007">
                        <c:v>45046.771194270834</c:v>
                      </c:pt>
                      <c:pt idx="6008">
                        <c:v>45046.781610995371</c:v>
                      </c:pt>
                      <c:pt idx="6009">
                        <c:v>45046.792027719908</c:v>
                      </c:pt>
                      <c:pt idx="6010">
                        <c:v>45046.802444444445</c:v>
                      </c:pt>
                      <c:pt idx="6011">
                        <c:v>45046.812861168983</c:v>
                      </c:pt>
                      <c:pt idx="6012">
                        <c:v>45046.82327789352</c:v>
                      </c:pt>
                      <c:pt idx="6013">
                        <c:v>45046.833694618057</c:v>
                      </c:pt>
                      <c:pt idx="6014">
                        <c:v>45046.844111342594</c:v>
                      </c:pt>
                      <c:pt idx="6015">
                        <c:v>45046.854528067131</c:v>
                      </c:pt>
                      <c:pt idx="6016">
                        <c:v>45046.864944791669</c:v>
                      </c:pt>
                      <c:pt idx="6017">
                        <c:v>45046.875361516206</c:v>
                      </c:pt>
                      <c:pt idx="6018">
                        <c:v>45046.885778240743</c:v>
                      </c:pt>
                      <c:pt idx="6019">
                        <c:v>45046.89619496528</c:v>
                      </c:pt>
                      <c:pt idx="6020">
                        <c:v>45046.906611689818</c:v>
                      </c:pt>
                      <c:pt idx="6021">
                        <c:v>45046.917028414355</c:v>
                      </c:pt>
                      <c:pt idx="6022">
                        <c:v>45046.927445138892</c:v>
                      </c:pt>
                      <c:pt idx="6023">
                        <c:v>45046.937861863429</c:v>
                      </c:pt>
                      <c:pt idx="6024">
                        <c:v>45046.948278587966</c:v>
                      </c:pt>
                      <c:pt idx="6025">
                        <c:v>45046.958695312504</c:v>
                      </c:pt>
                      <c:pt idx="6026">
                        <c:v>45046.969112037033</c:v>
                      </c:pt>
                      <c:pt idx="6027">
                        <c:v>45046.979528761571</c:v>
                      </c:pt>
                      <c:pt idx="6028">
                        <c:v>45046.989945486108</c:v>
                      </c:pt>
                      <c:pt idx="6029">
                        <c:v>45047.000362210645</c:v>
                      </c:pt>
                      <c:pt idx="6030">
                        <c:v>45047.010778935182</c:v>
                      </c:pt>
                      <c:pt idx="6031">
                        <c:v>45047.02119565972</c:v>
                      </c:pt>
                      <c:pt idx="6032">
                        <c:v>45047.031612384257</c:v>
                      </c:pt>
                      <c:pt idx="6033">
                        <c:v>45047.042029108794</c:v>
                      </c:pt>
                      <c:pt idx="6034">
                        <c:v>45047.052445833331</c:v>
                      </c:pt>
                      <c:pt idx="6035">
                        <c:v>45047.062862557868</c:v>
                      </c:pt>
                      <c:pt idx="6036">
                        <c:v>45047.073279282406</c:v>
                      </c:pt>
                      <c:pt idx="6037">
                        <c:v>45047.083696006943</c:v>
                      </c:pt>
                      <c:pt idx="6038">
                        <c:v>45047.09411273148</c:v>
                      </c:pt>
                      <c:pt idx="6039">
                        <c:v>45047.104529456017</c:v>
                      </c:pt>
                      <c:pt idx="6040">
                        <c:v>45047.114946180554</c:v>
                      </c:pt>
                      <c:pt idx="6041">
                        <c:v>45047.125362905092</c:v>
                      </c:pt>
                      <c:pt idx="6042">
                        <c:v>45047.135779629629</c:v>
                      </c:pt>
                      <c:pt idx="6043">
                        <c:v>45047.146196354166</c:v>
                      </c:pt>
                      <c:pt idx="6044">
                        <c:v>45047.156613078703</c:v>
                      </c:pt>
                      <c:pt idx="6045">
                        <c:v>45047.16702980324</c:v>
                      </c:pt>
                      <c:pt idx="6046">
                        <c:v>45047.177446527778</c:v>
                      </c:pt>
                      <c:pt idx="6047">
                        <c:v>45047.187863252315</c:v>
                      </c:pt>
                      <c:pt idx="6048">
                        <c:v>45047.198279976852</c:v>
                      </c:pt>
                      <c:pt idx="6049">
                        <c:v>45047.208696701389</c:v>
                      </c:pt>
                      <c:pt idx="6050">
                        <c:v>45047.219113425926</c:v>
                      </c:pt>
                      <c:pt idx="6051">
                        <c:v>45047.229530150464</c:v>
                      </c:pt>
                      <c:pt idx="6052">
                        <c:v>45047.239946875001</c:v>
                      </c:pt>
                      <c:pt idx="6053">
                        <c:v>45047.250363599538</c:v>
                      </c:pt>
                      <c:pt idx="6054">
                        <c:v>45047.260780324075</c:v>
                      </c:pt>
                      <c:pt idx="6055">
                        <c:v>45047.271197048613</c:v>
                      </c:pt>
                      <c:pt idx="6056">
                        <c:v>45047.28161377315</c:v>
                      </c:pt>
                      <c:pt idx="6057">
                        <c:v>45047.292030497687</c:v>
                      </c:pt>
                      <c:pt idx="6058">
                        <c:v>45047.302447222224</c:v>
                      </c:pt>
                      <c:pt idx="6059">
                        <c:v>45047.312863946761</c:v>
                      </c:pt>
                      <c:pt idx="6060">
                        <c:v>45047.323280671299</c:v>
                      </c:pt>
                      <c:pt idx="6061">
                        <c:v>45047.333697395836</c:v>
                      </c:pt>
                      <c:pt idx="6062">
                        <c:v>45047.344114120373</c:v>
                      </c:pt>
                      <c:pt idx="6063">
                        <c:v>45047.35453084491</c:v>
                      </c:pt>
                      <c:pt idx="6064">
                        <c:v>45047.364947569447</c:v>
                      </c:pt>
                      <c:pt idx="6065">
                        <c:v>45047.375364293985</c:v>
                      </c:pt>
                      <c:pt idx="6066">
                        <c:v>45047.385781018522</c:v>
                      </c:pt>
                      <c:pt idx="6067">
                        <c:v>45047.396197743059</c:v>
                      </c:pt>
                      <c:pt idx="6068">
                        <c:v>45047.406614467589</c:v>
                      </c:pt>
                      <c:pt idx="6069">
                        <c:v>45047.417031192126</c:v>
                      </c:pt>
                      <c:pt idx="6070">
                        <c:v>45047.427447916663</c:v>
                      </c:pt>
                      <c:pt idx="6071">
                        <c:v>45047.437864641201</c:v>
                      </c:pt>
                      <c:pt idx="6072">
                        <c:v>45047.448281365738</c:v>
                      </c:pt>
                      <c:pt idx="6073">
                        <c:v>45047.458698090275</c:v>
                      </c:pt>
                      <c:pt idx="6074">
                        <c:v>45047.469114814812</c:v>
                      </c:pt>
                      <c:pt idx="6075">
                        <c:v>45047.479531539349</c:v>
                      </c:pt>
                      <c:pt idx="6076">
                        <c:v>45047.489948263887</c:v>
                      </c:pt>
                      <c:pt idx="6077">
                        <c:v>45047.500364988424</c:v>
                      </c:pt>
                      <c:pt idx="6078">
                        <c:v>45047.510781712961</c:v>
                      </c:pt>
                      <c:pt idx="6079">
                        <c:v>45047.521198437498</c:v>
                      </c:pt>
                      <c:pt idx="6080">
                        <c:v>45047.531615162035</c:v>
                      </c:pt>
                      <c:pt idx="6081">
                        <c:v>45047.542031886573</c:v>
                      </c:pt>
                      <c:pt idx="6082">
                        <c:v>45047.55244861111</c:v>
                      </c:pt>
                      <c:pt idx="6083">
                        <c:v>45047.562865335647</c:v>
                      </c:pt>
                      <c:pt idx="6084">
                        <c:v>45047.573282060184</c:v>
                      </c:pt>
                      <c:pt idx="6085">
                        <c:v>45047.583698784721</c:v>
                      </c:pt>
                      <c:pt idx="6086">
                        <c:v>45047.594115509259</c:v>
                      </c:pt>
                      <c:pt idx="6087">
                        <c:v>45047.604532233796</c:v>
                      </c:pt>
                      <c:pt idx="6088">
                        <c:v>45047.614948958333</c:v>
                      </c:pt>
                      <c:pt idx="6089">
                        <c:v>45047.62536568287</c:v>
                      </c:pt>
                      <c:pt idx="6090">
                        <c:v>45047.635782407408</c:v>
                      </c:pt>
                      <c:pt idx="6091">
                        <c:v>45047.646199131945</c:v>
                      </c:pt>
                      <c:pt idx="6092">
                        <c:v>45047.656615856482</c:v>
                      </c:pt>
                      <c:pt idx="6093">
                        <c:v>45047.667032581019</c:v>
                      </c:pt>
                      <c:pt idx="6094">
                        <c:v>45047.677449305556</c:v>
                      </c:pt>
                      <c:pt idx="6095">
                        <c:v>45047.687866030094</c:v>
                      </c:pt>
                      <c:pt idx="6096">
                        <c:v>45047.698282754631</c:v>
                      </c:pt>
                      <c:pt idx="6097">
                        <c:v>45047.708699479168</c:v>
                      </c:pt>
                      <c:pt idx="6098">
                        <c:v>45047.719116203705</c:v>
                      </c:pt>
                      <c:pt idx="6099">
                        <c:v>45047.729532928242</c:v>
                      </c:pt>
                      <c:pt idx="6100">
                        <c:v>45047.73994965278</c:v>
                      </c:pt>
                      <c:pt idx="6101">
                        <c:v>45047.750366377317</c:v>
                      </c:pt>
                      <c:pt idx="6102">
                        <c:v>45047.760783101854</c:v>
                      </c:pt>
                      <c:pt idx="6103">
                        <c:v>45047.771199826391</c:v>
                      </c:pt>
                      <c:pt idx="6104">
                        <c:v>45047.781616550928</c:v>
                      </c:pt>
                      <c:pt idx="6105">
                        <c:v>45047.792033275466</c:v>
                      </c:pt>
                      <c:pt idx="6106">
                        <c:v>45047.802450000003</c:v>
                      </c:pt>
                      <c:pt idx="6107">
                        <c:v>45047.81286672454</c:v>
                      </c:pt>
                      <c:pt idx="6108">
                        <c:v>45047.823283449077</c:v>
                      </c:pt>
                      <c:pt idx="6109">
                        <c:v>45047.833700173614</c:v>
                      </c:pt>
                      <c:pt idx="6110">
                        <c:v>45047.844116898152</c:v>
                      </c:pt>
                      <c:pt idx="6111">
                        <c:v>45047.854533622682</c:v>
                      </c:pt>
                      <c:pt idx="6112">
                        <c:v>45047.864950347219</c:v>
                      </c:pt>
                      <c:pt idx="6113">
                        <c:v>45047.875367071756</c:v>
                      </c:pt>
                      <c:pt idx="6114">
                        <c:v>45047.885783796293</c:v>
                      </c:pt>
                      <c:pt idx="6115">
                        <c:v>45047.89620052083</c:v>
                      </c:pt>
                      <c:pt idx="6116">
                        <c:v>45047.906617245368</c:v>
                      </c:pt>
                      <c:pt idx="6117">
                        <c:v>45047.917033969905</c:v>
                      </c:pt>
                      <c:pt idx="6118">
                        <c:v>45047.927450694442</c:v>
                      </c:pt>
                      <c:pt idx="6119">
                        <c:v>45047.937867418979</c:v>
                      </c:pt>
                      <c:pt idx="6120">
                        <c:v>45047.948284143517</c:v>
                      </c:pt>
                      <c:pt idx="6121">
                        <c:v>45047.958700868054</c:v>
                      </c:pt>
                      <c:pt idx="6122">
                        <c:v>45047.969117592591</c:v>
                      </c:pt>
                      <c:pt idx="6123">
                        <c:v>45047.979534317128</c:v>
                      </c:pt>
                      <c:pt idx="6124">
                        <c:v>45047.989951041665</c:v>
                      </c:pt>
                      <c:pt idx="6125">
                        <c:v>45048.000367766203</c:v>
                      </c:pt>
                      <c:pt idx="6126">
                        <c:v>45048.01078449074</c:v>
                      </c:pt>
                      <c:pt idx="6127">
                        <c:v>45048.021201215277</c:v>
                      </c:pt>
                      <c:pt idx="6128">
                        <c:v>45048.031617939814</c:v>
                      </c:pt>
                      <c:pt idx="6129">
                        <c:v>45048.042034664351</c:v>
                      </c:pt>
                      <c:pt idx="6130">
                        <c:v>45048.052451388889</c:v>
                      </c:pt>
                      <c:pt idx="6131">
                        <c:v>45048.062868113426</c:v>
                      </c:pt>
                      <c:pt idx="6132">
                        <c:v>45048.073284837963</c:v>
                      </c:pt>
                      <c:pt idx="6133">
                        <c:v>45048.0837015625</c:v>
                      </c:pt>
                      <c:pt idx="6134">
                        <c:v>45048.094118287037</c:v>
                      </c:pt>
                      <c:pt idx="6135">
                        <c:v>45048.104535011575</c:v>
                      </c:pt>
                      <c:pt idx="6136">
                        <c:v>45048.114951736112</c:v>
                      </c:pt>
                      <c:pt idx="6137">
                        <c:v>45048.125368460649</c:v>
                      </c:pt>
                      <c:pt idx="6138">
                        <c:v>45048.135785185186</c:v>
                      </c:pt>
                      <c:pt idx="6139">
                        <c:v>45048.146201909723</c:v>
                      </c:pt>
                      <c:pt idx="6140">
                        <c:v>45048.156618634261</c:v>
                      </c:pt>
                      <c:pt idx="6141">
                        <c:v>45048.167035358798</c:v>
                      </c:pt>
                      <c:pt idx="6142">
                        <c:v>45048.177452083335</c:v>
                      </c:pt>
                      <c:pt idx="6143">
                        <c:v>45048.187868807872</c:v>
                      </c:pt>
                      <c:pt idx="6144">
                        <c:v>45048.198285532409</c:v>
                      </c:pt>
                      <c:pt idx="6145">
                        <c:v>45048.208702256947</c:v>
                      </c:pt>
                      <c:pt idx="6146">
                        <c:v>45048.219118981484</c:v>
                      </c:pt>
                      <c:pt idx="6147">
                        <c:v>45048.229535706021</c:v>
                      </c:pt>
                      <c:pt idx="6148">
                        <c:v>45048.239952430558</c:v>
                      </c:pt>
                      <c:pt idx="6149">
                        <c:v>45048.250369155096</c:v>
                      </c:pt>
                      <c:pt idx="6150">
                        <c:v>45048.260785879633</c:v>
                      </c:pt>
                      <c:pt idx="6151">
                        <c:v>45048.27120260417</c:v>
                      </c:pt>
                      <c:pt idx="6152">
                        <c:v>45048.281619328707</c:v>
                      </c:pt>
                      <c:pt idx="6153">
                        <c:v>45048.292036053244</c:v>
                      </c:pt>
                      <c:pt idx="6154">
                        <c:v>45048.302452777774</c:v>
                      </c:pt>
                      <c:pt idx="6155">
                        <c:v>45048.312869502312</c:v>
                      </c:pt>
                      <c:pt idx="6156">
                        <c:v>45048.323286226849</c:v>
                      </c:pt>
                      <c:pt idx="6157">
                        <c:v>45048.333702951386</c:v>
                      </c:pt>
                      <c:pt idx="6158">
                        <c:v>45048.344119675923</c:v>
                      </c:pt>
                      <c:pt idx="6159">
                        <c:v>45048.35453640046</c:v>
                      </c:pt>
                      <c:pt idx="6160">
                        <c:v>45048.364953124998</c:v>
                      </c:pt>
                      <c:pt idx="6161">
                        <c:v>45048.375369849535</c:v>
                      </c:pt>
                      <c:pt idx="6162">
                        <c:v>45048.385786574072</c:v>
                      </c:pt>
                      <c:pt idx="6163">
                        <c:v>45048.396203298609</c:v>
                      </c:pt>
                      <c:pt idx="6164">
                        <c:v>45048.406620023146</c:v>
                      </c:pt>
                      <c:pt idx="6165">
                        <c:v>45048.417036747684</c:v>
                      </c:pt>
                      <c:pt idx="6166">
                        <c:v>45048.427453472221</c:v>
                      </c:pt>
                      <c:pt idx="6167">
                        <c:v>45048.437870196758</c:v>
                      </c:pt>
                      <c:pt idx="6168">
                        <c:v>45048.448286921295</c:v>
                      </c:pt>
                      <c:pt idx="6169">
                        <c:v>45048.458703645832</c:v>
                      </c:pt>
                      <c:pt idx="6170">
                        <c:v>45048.46912037037</c:v>
                      </c:pt>
                      <c:pt idx="6171">
                        <c:v>45048.479537094907</c:v>
                      </c:pt>
                      <c:pt idx="6172">
                        <c:v>45048.489953819444</c:v>
                      </c:pt>
                      <c:pt idx="6173">
                        <c:v>45048.500370543981</c:v>
                      </c:pt>
                      <c:pt idx="6174">
                        <c:v>45048.510787268518</c:v>
                      </c:pt>
                      <c:pt idx="6175">
                        <c:v>45048.521203993056</c:v>
                      </c:pt>
                      <c:pt idx="6176">
                        <c:v>45048.531620717593</c:v>
                      </c:pt>
                      <c:pt idx="6177">
                        <c:v>45048.54203744213</c:v>
                      </c:pt>
                      <c:pt idx="6178">
                        <c:v>45048.552454166667</c:v>
                      </c:pt>
                      <c:pt idx="6179">
                        <c:v>45048.562870891205</c:v>
                      </c:pt>
                      <c:pt idx="6180">
                        <c:v>45048.573287615742</c:v>
                      </c:pt>
                      <c:pt idx="6181">
                        <c:v>45048.583704340279</c:v>
                      </c:pt>
                      <c:pt idx="6182">
                        <c:v>45048.594121064816</c:v>
                      </c:pt>
                      <c:pt idx="6183">
                        <c:v>45048.604537789353</c:v>
                      </c:pt>
                      <c:pt idx="6184">
                        <c:v>45048.614954513891</c:v>
                      </c:pt>
                      <c:pt idx="6185">
                        <c:v>45048.625371238428</c:v>
                      </c:pt>
                      <c:pt idx="6186">
                        <c:v>45048.635787962965</c:v>
                      </c:pt>
                      <c:pt idx="6187">
                        <c:v>45048.646204687502</c:v>
                      </c:pt>
                      <c:pt idx="6188">
                        <c:v>45048.656621412039</c:v>
                      </c:pt>
                      <c:pt idx="6189">
                        <c:v>45048.667038136577</c:v>
                      </c:pt>
                      <c:pt idx="6190">
                        <c:v>45048.677454861114</c:v>
                      </c:pt>
                      <c:pt idx="6191">
                        <c:v>45048.687871585651</c:v>
                      </c:pt>
                      <c:pt idx="6192">
                        <c:v>45048.698288310188</c:v>
                      </c:pt>
                      <c:pt idx="6193">
                        <c:v>45048.708705034725</c:v>
                      </c:pt>
                      <c:pt idx="6194">
                        <c:v>45048.719121759263</c:v>
                      </c:pt>
                      <c:pt idx="6195">
                        <c:v>45048.7295384838</c:v>
                      </c:pt>
                      <c:pt idx="6196">
                        <c:v>45048.73995520833</c:v>
                      </c:pt>
                      <c:pt idx="6197">
                        <c:v>45048.750371932867</c:v>
                      </c:pt>
                      <c:pt idx="6198">
                        <c:v>45048.760788657404</c:v>
                      </c:pt>
                      <c:pt idx="6199">
                        <c:v>45048.771205381941</c:v>
                      </c:pt>
                      <c:pt idx="6200">
                        <c:v>45048.781622106479</c:v>
                      </c:pt>
                      <c:pt idx="6201">
                        <c:v>45048.792038831016</c:v>
                      </c:pt>
                      <c:pt idx="6202">
                        <c:v>45048.802455555553</c:v>
                      </c:pt>
                      <c:pt idx="6203">
                        <c:v>45048.81287228009</c:v>
                      </c:pt>
                      <c:pt idx="6204">
                        <c:v>45048.823289004627</c:v>
                      </c:pt>
                      <c:pt idx="6205">
                        <c:v>45048.833705729165</c:v>
                      </c:pt>
                      <c:pt idx="6206">
                        <c:v>45048.844122453702</c:v>
                      </c:pt>
                      <c:pt idx="6207">
                        <c:v>45048.854539178239</c:v>
                      </c:pt>
                      <c:pt idx="6208">
                        <c:v>45048.864955902776</c:v>
                      </c:pt>
                      <c:pt idx="6209">
                        <c:v>45048.875372627313</c:v>
                      </c:pt>
                      <c:pt idx="6210">
                        <c:v>45048.885789351851</c:v>
                      </c:pt>
                      <c:pt idx="6211">
                        <c:v>45048.896206076388</c:v>
                      </c:pt>
                      <c:pt idx="6212">
                        <c:v>45048.906622800925</c:v>
                      </c:pt>
                      <c:pt idx="6213">
                        <c:v>45048.917039525462</c:v>
                      </c:pt>
                      <c:pt idx="6214">
                        <c:v>45048.92745625</c:v>
                      </c:pt>
                      <c:pt idx="6215">
                        <c:v>45048.937872974537</c:v>
                      </c:pt>
                      <c:pt idx="6216">
                        <c:v>45048.948289699074</c:v>
                      </c:pt>
                      <c:pt idx="6217">
                        <c:v>45048.958706423611</c:v>
                      </c:pt>
                      <c:pt idx="6218">
                        <c:v>45048.969123148148</c:v>
                      </c:pt>
                      <c:pt idx="6219">
                        <c:v>45048.979539872686</c:v>
                      </c:pt>
                      <c:pt idx="6220">
                        <c:v>45048.989956597223</c:v>
                      </c:pt>
                      <c:pt idx="6221">
                        <c:v>45049.00037332176</c:v>
                      </c:pt>
                      <c:pt idx="6222">
                        <c:v>45049.010790046297</c:v>
                      </c:pt>
                      <c:pt idx="6223">
                        <c:v>45049.021206770834</c:v>
                      </c:pt>
                      <c:pt idx="6224">
                        <c:v>45049.031623495372</c:v>
                      </c:pt>
                      <c:pt idx="6225">
                        <c:v>45049.042040219909</c:v>
                      </c:pt>
                      <c:pt idx="6226">
                        <c:v>45049.052456944446</c:v>
                      </c:pt>
                      <c:pt idx="6227">
                        <c:v>45049.062873668983</c:v>
                      </c:pt>
                      <c:pt idx="6228">
                        <c:v>45049.07329039352</c:v>
                      </c:pt>
                      <c:pt idx="6229">
                        <c:v>45049.083707118058</c:v>
                      </c:pt>
                      <c:pt idx="6230">
                        <c:v>45049.094123842595</c:v>
                      </c:pt>
                      <c:pt idx="6231">
                        <c:v>45049.104540567132</c:v>
                      </c:pt>
                      <c:pt idx="6232">
                        <c:v>45049.114957291669</c:v>
                      </c:pt>
                      <c:pt idx="6233">
                        <c:v>45049.125374016206</c:v>
                      </c:pt>
                      <c:pt idx="6234">
                        <c:v>45049.135790740744</c:v>
                      </c:pt>
                      <c:pt idx="6235">
                        <c:v>45049.146207465281</c:v>
                      </c:pt>
                      <c:pt idx="6236">
                        <c:v>45049.156624189818</c:v>
                      </c:pt>
                      <c:pt idx="6237">
                        <c:v>45049.167040914355</c:v>
                      </c:pt>
                      <c:pt idx="6238">
                        <c:v>45049.177457638885</c:v>
                      </c:pt>
                      <c:pt idx="6239">
                        <c:v>45049.187874363422</c:v>
                      </c:pt>
                      <c:pt idx="6240">
                        <c:v>45049.19829108796</c:v>
                      </c:pt>
                      <c:pt idx="6241">
                        <c:v>45049.208707812497</c:v>
                      </c:pt>
                      <c:pt idx="6242">
                        <c:v>45049.219124537034</c:v>
                      </c:pt>
                      <c:pt idx="6243">
                        <c:v>45049.229541261571</c:v>
                      </c:pt>
                      <c:pt idx="6244">
                        <c:v>45049.239957986108</c:v>
                      </c:pt>
                      <c:pt idx="6245">
                        <c:v>45049.250374710646</c:v>
                      </c:pt>
                      <c:pt idx="6246">
                        <c:v>45049.260791435183</c:v>
                      </c:pt>
                      <c:pt idx="6247">
                        <c:v>45049.27120815972</c:v>
                      </c:pt>
                      <c:pt idx="6248">
                        <c:v>45049.281624884257</c:v>
                      </c:pt>
                      <c:pt idx="6249">
                        <c:v>45049.292041608795</c:v>
                      </c:pt>
                      <c:pt idx="6250">
                        <c:v>45049.302458333332</c:v>
                      </c:pt>
                      <c:pt idx="6251">
                        <c:v>45049.312875057869</c:v>
                      </c:pt>
                      <c:pt idx="6252">
                        <c:v>45049.323291782406</c:v>
                      </c:pt>
                      <c:pt idx="6253">
                        <c:v>45049.333708506943</c:v>
                      </c:pt>
                      <c:pt idx="6254">
                        <c:v>45049.344125231481</c:v>
                      </c:pt>
                      <c:pt idx="6255">
                        <c:v>45049.354541956018</c:v>
                      </c:pt>
                      <c:pt idx="6256">
                        <c:v>45049.364958680555</c:v>
                      </c:pt>
                      <c:pt idx="6257">
                        <c:v>45049.375375405092</c:v>
                      </c:pt>
                      <c:pt idx="6258">
                        <c:v>45049.385792129629</c:v>
                      </c:pt>
                      <c:pt idx="6259">
                        <c:v>45049.396208854167</c:v>
                      </c:pt>
                      <c:pt idx="6260">
                        <c:v>45049.406625578704</c:v>
                      </c:pt>
                      <c:pt idx="6261">
                        <c:v>45049.417042303241</c:v>
                      </c:pt>
                      <c:pt idx="6262">
                        <c:v>45049.427459027778</c:v>
                      </c:pt>
                      <c:pt idx="6263">
                        <c:v>45049.437875752315</c:v>
                      </c:pt>
                      <c:pt idx="6264">
                        <c:v>45049.448292476853</c:v>
                      </c:pt>
                      <c:pt idx="6265">
                        <c:v>45049.45870920139</c:v>
                      </c:pt>
                      <c:pt idx="6266">
                        <c:v>45049.469125925927</c:v>
                      </c:pt>
                      <c:pt idx="6267">
                        <c:v>45049.479542650464</c:v>
                      </c:pt>
                      <c:pt idx="6268">
                        <c:v>45049.489959375001</c:v>
                      </c:pt>
                      <c:pt idx="6269">
                        <c:v>45049.500376099539</c:v>
                      </c:pt>
                      <c:pt idx="6270">
                        <c:v>45049.510792824076</c:v>
                      </c:pt>
                      <c:pt idx="6271">
                        <c:v>45049.521209548613</c:v>
                      </c:pt>
                      <c:pt idx="6272">
                        <c:v>45049.53162627315</c:v>
                      </c:pt>
                      <c:pt idx="6273">
                        <c:v>45049.542042997688</c:v>
                      </c:pt>
                      <c:pt idx="6274">
                        <c:v>45049.552459722225</c:v>
                      </c:pt>
                      <c:pt idx="6275">
                        <c:v>45049.562876446762</c:v>
                      </c:pt>
                      <c:pt idx="6276">
                        <c:v>45049.573293171299</c:v>
                      </c:pt>
                      <c:pt idx="6277">
                        <c:v>45049.583709895836</c:v>
                      </c:pt>
                      <c:pt idx="6278">
                        <c:v>45049.594126620374</c:v>
                      </c:pt>
                      <c:pt idx="6279">
                        <c:v>45049.604543344911</c:v>
                      </c:pt>
                      <c:pt idx="6280">
                        <c:v>45049.614960069448</c:v>
                      </c:pt>
                      <c:pt idx="6281">
                        <c:v>45049.625376793978</c:v>
                      </c:pt>
                      <c:pt idx="6282">
                        <c:v>45049.635793518515</c:v>
                      </c:pt>
                      <c:pt idx="6283">
                        <c:v>45049.646210243052</c:v>
                      </c:pt>
                      <c:pt idx="6284">
                        <c:v>45049.65662696759</c:v>
                      </c:pt>
                      <c:pt idx="6285">
                        <c:v>45049.667043692127</c:v>
                      </c:pt>
                      <c:pt idx="6286">
                        <c:v>45049.677460416664</c:v>
                      </c:pt>
                      <c:pt idx="6287">
                        <c:v>45049.687877141201</c:v>
                      </c:pt>
                      <c:pt idx="6288">
                        <c:v>45049.698293865738</c:v>
                      </c:pt>
                      <c:pt idx="6289">
                        <c:v>45049.708710590276</c:v>
                      </c:pt>
                      <c:pt idx="6290">
                        <c:v>45049.719127314813</c:v>
                      </c:pt>
                      <c:pt idx="6291">
                        <c:v>45049.72954403935</c:v>
                      </c:pt>
                      <c:pt idx="6292">
                        <c:v>45049.739960763887</c:v>
                      </c:pt>
                      <c:pt idx="6293">
                        <c:v>45049.750377488424</c:v>
                      </c:pt>
                      <c:pt idx="6294">
                        <c:v>45049.760794212962</c:v>
                      </c:pt>
                      <c:pt idx="6295">
                        <c:v>45049.771210937499</c:v>
                      </c:pt>
                      <c:pt idx="6296">
                        <c:v>45049.781627662036</c:v>
                      </c:pt>
                      <c:pt idx="6297">
                        <c:v>45049.792044386573</c:v>
                      </c:pt>
                      <c:pt idx="6298">
                        <c:v>45049.80246111111</c:v>
                      </c:pt>
                      <c:pt idx="6299">
                        <c:v>45049.812877835648</c:v>
                      </c:pt>
                      <c:pt idx="6300">
                        <c:v>45049.823294560185</c:v>
                      </c:pt>
                      <c:pt idx="6301">
                        <c:v>45049.833711284722</c:v>
                      </c:pt>
                      <c:pt idx="6302">
                        <c:v>45049.844128009259</c:v>
                      </c:pt>
                      <c:pt idx="6303">
                        <c:v>45049.854544733797</c:v>
                      </c:pt>
                      <c:pt idx="6304">
                        <c:v>45049.864961458334</c:v>
                      </c:pt>
                      <c:pt idx="6305">
                        <c:v>45049.875378182871</c:v>
                      </c:pt>
                      <c:pt idx="6306">
                        <c:v>45049.885794907408</c:v>
                      </c:pt>
                      <c:pt idx="6307">
                        <c:v>45049.896211631945</c:v>
                      </c:pt>
                      <c:pt idx="6308">
                        <c:v>45049.906628356483</c:v>
                      </c:pt>
                      <c:pt idx="6309">
                        <c:v>45049.91704508102</c:v>
                      </c:pt>
                      <c:pt idx="6310">
                        <c:v>45049.927461805557</c:v>
                      </c:pt>
                      <c:pt idx="6311">
                        <c:v>45049.937878530094</c:v>
                      </c:pt>
                      <c:pt idx="6312">
                        <c:v>45049.948295254631</c:v>
                      </c:pt>
                      <c:pt idx="6313">
                        <c:v>45049.958711979169</c:v>
                      </c:pt>
                      <c:pt idx="6314">
                        <c:v>45049.969128703706</c:v>
                      </c:pt>
                      <c:pt idx="6315">
                        <c:v>45049.979545428243</c:v>
                      </c:pt>
                      <c:pt idx="6316">
                        <c:v>45049.98996215278</c:v>
                      </c:pt>
                      <c:pt idx="6317">
                        <c:v>45050.000378877317</c:v>
                      </c:pt>
                      <c:pt idx="6318">
                        <c:v>45050.010795601855</c:v>
                      </c:pt>
                      <c:pt idx="6319">
                        <c:v>45050.021212326392</c:v>
                      </c:pt>
                      <c:pt idx="6320">
                        <c:v>45050.031629050929</c:v>
                      </c:pt>
                      <c:pt idx="6321">
                        <c:v>45050.042045775466</c:v>
                      </c:pt>
                      <c:pt idx="6322">
                        <c:v>45050.052462500003</c:v>
                      </c:pt>
                      <c:pt idx="6323">
                        <c:v>45050.062879224541</c:v>
                      </c:pt>
                      <c:pt idx="6324">
                        <c:v>45050.073295949071</c:v>
                      </c:pt>
                      <c:pt idx="6325">
                        <c:v>45050.083712673608</c:v>
                      </c:pt>
                      <c:pt idx="6326">
                        <c:v>45050.094129398145</c:v>
                      </c:pt>
                      <c:pt idx="6327">
                        <c:v>45050.104546122682</c:v>
                      </c:pt>
                      <c:pt idx="6328">
                        <c:v>45050.114962847219</c:v>
                      </c:pt>
                      <c:pt idx="6329">
                        <c:v>45050.125379571757</c:v>
                      </c:pt>
                      <c:pt idx="6330">
                        <c:v>45050.135796296294</c:v>
                      </c:pt>
                      <c:pt idx="6331">
                        <c:v>45050.146213020831</c:v>
                      </c:pt>
                      <c:pt idx="6332">
                        <c:v>45050.156629745368</c:v>
                      </c:pt>
                      <c:pt idx="6333">
                        <c:v>45050.167046469905</c:v>
                      </c:pt>
                      <c:pt idx="6334">
                        <c:v>45050.177463194443</c:v>
                      </c:pt>
                      <c:pt idx="6335">
                        <c:v>45050.18787991898</c:v>
                      </c:pt>
                      <c:pt idx="6336">
                        <c:v>45050.198296643517</c:v>
                      </c:pt>
                      <c:pt idx="6337">
                        <c:v>45050.208713368054</c:v>
                      </c:pt>
                      <c:pt idx="6338">
                        <c:v>45050.219130092592</c:v>
                      </c:pt>
                      <c:pt idx="6339">
                        <c:v>45050.229546817129</c:v>
                      </c:pt>
                      <c:pt idx="6340">
                        <c:v>45050.239963541666</c:v>
                      </c:pt>
                      <c:pt idx="6341">
                        <c:v>45050.250380266203</c:v>
                      </c:pt>
                      <c:pt idx="6342">
                        <c:v>45050.26079699074</c:v>
                      </c:pt>
                      <c:pt idx="6343">
                        <c:v>45050.271213715278</c:v>
                      </c:pt>
                      <c:pt idx="6344">
                        <c:v>45050.281630439815</c:v>
                      </c:pt>
                      <c:pt idx="6345">
                        <c:v>45050.292047164352</c:v>
                      </c:pt>
                      <c:pt idx="6346">
                        <c:v>45050.302463888889</c:v>
                      </c:pt>
                      <c:pt idx="6347">
                        <c:v>45050.312880613426</c:v>
                      </c:pt>
                      <c:pt idx="6348">
                        <c:v>45050.323297337964</c:v>
                      </c:pt>
                      <c:pt idx="6349">
                        <c:v>45050.333714062501</c:v>
                      </c:pt>
                      <c:pt idx="6350">
                        <c:v>45050.344130787038</c:v>
                      </c:pt>
                      <c:pt idx="6351">
                        <c:v>45050.354547511575</c:v>
                      </c:pt>
                      <c:pt idx="6352">
                        <c:v>45050.364964236112</c:v>
                      </c:pt>
                      <c:pt idx="6353">
                        <c:v>45050.37538096065</c:v>
                      </c:pt>
                      <c:pt idx="6354">
                        <c:v>45050.385797685187</c:v>
                      </c:pt>
                      <c:pt idx="6355">
                        <c:v>45050.396214409724</c:v>
                      </c:pt>
                      <c:pt idx="6356">
                        <c:v>45050.406631134261</c:v>
                      </c:pt>
                      <c:pt idx="6357">
                        <c:v>45050.417047858798</c:v>
                      </c:pt>
                      <c:pt idx="6358">
                        <c:v>45050.427464583336</c:v>
                      </c:pt>
                      <c:pt idx="6359">
                        <c:v>45050.437881307873</c:v>
                      </c:pt>
                      <c:pt idx="6360">
                        <c:v>45050.44829803241</c:v>
                      </c:pt>
                      <c:pt idx="6361">
                        <c:v>45050.458714756947</c:v>
                      </c:pt>
                      <c:pt idx="6362">
                        <c:v>45050.469131481485</c:v>
                      </c:pt>
                      <c:pt idx="6363">
                        <c:v>45050.479548206022</c:v>
                      </c:pt>
                      <c:pt idx="6364">
                        <c:v>45050.489964930559</c:v>
                      </c:pt>
                      <c:pt idx="6365">
                        <c:v>45050.500381655096</c:v>
                      </c:pt>
                      <c:pt idx="6366">
                        <c:v>45050.510798379626</c:v>
                      </c:pt>
                      <c:pt idx="6367">
                        <c:v>45050.521215104163</c:v>
                      </c:pt>
                      <c:pt idx="6368">
                        <c:v>45050.5316318287</c:v>
                      </c:pt>
                      <c:pt idx="6369">
                        <c:v>45050.542048553238</c:v>
                      </c:pt>
                      <c:pt idx="6370">
                        <c:v>45050.552465277775</c:v>
                      </c:pt>
                      <c:pt idx="6371">
                        <c:v>45050.562882002312</c:v>
                      </c:pt>
                      <c:pt idx="6372">
                        <c:v>45050.573298726849</c:v>
                      </c:pt>
                      <c:pt idx="6373">
                        <c:v>45050.583715451387</c:v>
                      </c:pt>
                      <c:pt idx="6374">
                        <c:v>45050.594132175924</c:v>
                      </c:pt>
                      <c:pt idx="6375">
                        <c:v>45050.604548900461</c:v>
                      </c:pt>
                      <c:pt idx="6376">
                        <c:v>45050.614965624998</c:v>
                      </c:pt>
                      <c:pt idx="6377">
                        <c:v>45050.625382349535</c:v>
                      </c:pt>
                      <c:pt idx="6378">
                        <c:v>45050.635799074073</c:v>
                      </c:pt>
                      <c:pt idx="6379">
                        <c:v>45050.64621579861</c:v>
                      </c:pt>
                      <c:pt idx="6380">
                        <c:v>45050.656632523147</c:v>
                      </c:pt>
                      <c:pt idx="6381">
                        <c:v>45050.667049247684</c:v>
                      </c:pt>
                      <c:pt idx="6382">
                        <c:v>45050.677465972221</c:v>
                      </c:pt>
                      <c:pt idx="6383">
                        <c:v>45050.687882696759</c:v>
                      </c:pt>
                      <c:pt idx="6384">
                        <c:v>45050.698299421296</c:v>
                      </c:pt>
                      <c:pt idx="6385">
                        <c:v>45050.708716145833</c:v>
                      </c:pt>
                      <c:pt idx="6386">
                        <c:v>45050.71913287037</c:v>
                      </c:pt>
                      <c:pt idx="6387">
                        <c:v>45050.729549594907</c:v>
                      </c:pt>
                      <c:pt idx="6388">
                        <c:v>45050.739966319445</c:v>
                      </c:pt>
                      <c:pt idx="6389">
                        <c:v>45050.750383043982</c:v>
                      </c:pt>
                      <c:pt idx="6390">
                        <c:v>45050.760799768519</c:v>
                      </c:pt>
                      <c:pt idx="6391">
                        <c:v>45050.771216493056</c:v>
                      </c:pt>
                      <c:pt idx="6392">
                        <c:v>45050.781633217593</c:v>
                      </c:pt>
                      <c:pt idx="6393">
                        <c:v>45050.792049942131</c:v>
                      </c:pt>
                      <c:pt idx="6394">
                        <c:v>45050.802466666668</c:v>
                      </c:pt>
                      <c:pt idx="6395">
                        <c:v>45050.812883391205</c:v>
                      </c:pt>
                      <c:pt idx="6396">
                        <c:v>45050.823300115742</c:v>
                      </c:pt>
                      <c:pt idx="6397">
                        <c:v>45050.83371684028</c:v>
                      </c:pt>
                      <c:pt idx="6398">
                        <c:v>45050.844133564817</c:v>
                      </c:pt>
                      <c:pt idx="6399">
                        <c:v>45050.854550289354</c:v>
                      </c:pt>
                      <c:pt idx="6400">
                        <c:v>45050.864967013891</c:v>
                      </c:pt>
                      <c:pt idx="6401">
                        <c:v>45050.875383738428</c:v>
                      </c:pt>
                      <c:pt idx="6402">
                        <c:v>45050.885800462966</c:v>
                      </c:pt>
                      <c:pt idx="6403">
                        <c:v>45050.896217187503</c:v>
                      </c:pt>
                      <c:pt idx="6404">
                        <c:v>45050.90663391204</c:v>
                      </c:pt>
                      <c:pt idx="6405">
                        <c:v>45050.917050636577</c:v>
                      </c:pt>
                      <c:pt idx="6406">
                        <c:v>45050.927467361114</c:v>
                      </c:pt>
                      <c:pt idx="6407">
                        <c:v>45050.937884085652</c:v>
                      </c:pt>
                      <c:pt idx="6408">
                        <c:v>45050.948300810182</c:v>
                      </c:pt>
                      <c:pt idx="6409">
                        <c:v>45050.958717534719</c:v>
                      </c:pt>
                      <c:pt idx="6410">
                        <c:v>45050.969134259256</c:v>
                      </c:pt>
                      <c:pt idx="6411">
                        <c:v>45050.979550983793</c:v>
                      </c:pt>
                      <c:pt idx="6412">
                        <c:v>45050.98996770833</c:v>
                      </c:pt>
                      <c:pt idx="6413">
                        <c:v>45051.000384432868</c:v>
                      </c:pt>
                      <c:pt idx="6414">
                        <c:v>45051.010801157405</c:v>
                      </c:pt>
                      <c:pt idx="6415">
                        <c:v>45051.021217881942</c:v>
                      </c:pt>
                      <c:pt idx="6416">
                        <c:v>45051.031634606479</c:v>
                      </c:pt>
                      <c:pt idx="6417">
                        <c:v>45051.042051331016</c:v>
                      </c:pt>
                      <c:pt idx="6418">
                        <c:v>45051.052468055554</c:v>
                      </c:pt>
                      <c:pt idx="6419">
                        <c:v>45051.062884780091</c:v>
                      </c:pt>
                      <c:pt idx="6420">
                        <c:v>45051.073301504628</c:v>
                      </c:pt>
                      <c:pt idx="6421">
                        <c:v>45051.083718229165</c:v>
                      </c:pt>
                      <c:pt idx="6422">
                        <c:v>45051.094134953702</c:v>
                      </c:pt>
                      <c:pt idx="6423">
                        <c:v>45051.10455167824</c:v>
                      </c:pt>
                      <c:pt idx="6424">
                        <c:v>45051.114968402777</c:v>
                      </c:pt>
                      <c:pt idx="6425">
                        <c:v>45051.125385127314</c:v>
                      </c:pt>
                      <c:pt idx="6426">
                        <c:v>45051.135801851851</c:v>
                      </c:pt>
                      <c:pt idx="6427">
                        <c:v>45051.146218576388</c:v>
                      </c:pt>
                      <c:pt idx="6428">
                        <c:v>45051.156635300926</c:v>
                      </c:pt>
                      <c:pt idx="6429">
                        <c:v>45051.167052025463</c:v>
                      </c:pt>
                      <c:pt idx="6430">
                        <c:v>45051.17746875</c:v>
                      </c:pt>
                      <c:pt idx="6431">
                        <c:v>45051.187885474537</c:v>
                      </c:pt>
                      <c:pt idx="6432">
                        <c:v>45051.198302199075</c:v>
                      </c:pt>
                      <c:pt idx="6433">
                        <c:v>45051.208718923612</c:v>
                      </c:pt>
                      <c:pt idx="6434">
                        <c:v>45051.219135648149</c:v>
                      </c:pt>
                      <c:pt idx="6435">
                        <c:v>45051.229552372686</c:v>
                      </c:pt>
                      <c:pt idx="6436">
                        <c:v>45051.239969097223</c:v>
                      </c:pt>
                      <c:pt idx="6437">
                        <c:v>45051.250385821761</c:v>
                      </c:pt>
                      <c:pt idx="6438">
                        <c:v>45051.260802546298</c:v>
                      </c:pt>
                      <c:pt idx="6439">
                        <c:v>45051.271219270835</c:v>
                      </c:pt>
                      <c:pt idx="6440">
                        <c:v>45051.281635995372</c:v>
                      </c:pt>
                      <c:pt idx="6441">
                        <c:v>45051.292052719909</c:v>
                      </c:pt>
                      <c:pt idx="6442">
                        <c:v>45051.302469444447</c:v>
                      </c:pt>
                      <c:pt idx="6443">
                        <c:v>45051.312886168984</c:v>
                      </c:pt>
                      <c:pt idx="6444">
                        <c:v>45051.323302893521</c:v>
                      </c:pt>
                      <c:pt idx="6445">
                        <c:v>45051.333719618058</c:v>
                      </c:pt>
                      <c:pt idx="6446">
                        <c:v>45051.344136342595</c:v>
                      </c:pt>
                      <c:pt idx="6447">
                        <c:v>45051.354553067133</c:v>
                      </c:pt>
                      <c:pt idx="6448">
                        <c:v>45051.36496979167</c:v>
                      </c:pt>
                      <c:pt idx="6449">
                        <c:v>45051.375386516207</c:v>
                      </c:pt>
                      <c:pt idx="6450">
                        <c:v>45051.385803240744</c:v>
                      </c:pt>
                      <c:pt idx="6451">
                        <c:v>45051.396219965274</c:v>
                      </c:pt>
                      <c:pt idx="6452">
                        <c:v>45051.406636689811</c:v>
                      </c:pt>
                      <c:pt idx="6453">
                        <c:v>45051.417053414349</c:v>
                      </c:pt>
                      <c:pt idx="6454">
                        <c:v>45051.427470138886</c:v>
                      </c:pt>
                      <c:pt idx="6455">
                        <c:v>45051.437886863423</c:v>
                      </c:pt>
                      <c:pt idx="6456">
                        <c:v>45051.44830358796</c:v>
                      </c:pt>
                      <c:pt idx="6457">
                        <c:v>45051.458720312497</c:v>
                      </c:pt>
                      <c:pt idx="6458">
                        <c:v>45051.469137037035</c:v>
                      </c:pt>
                      <c:pt idx="6459">
                        <c:v>45051.479553761572</c:v>
                      </c:pt>
                      <c:pt idx="6460">
                        <c:v>45051.489970486109</c:v>
                      </c:pt>
                      <c:pt idx="6461">
                        <c:v>45051.500387210646</c:v>
                      </c:pt>
                      <c:pt idx="6462">
                        <c:v>45051.510803935184</c:v>
                      </c:pt>
                      <c:pt idx="6463">
                        <c:v>45051.521220659721</c:v>
                      </c:pt>
                      <c:pt idx="6464">
                        <c:v>45051.531637384258</c:v>
                      </c:pt>
                      <c:pt idx="6465">
                        <c:v>45051.542054108795</c:v>
                      </c:pt>
                      <c:pt idx="6466">
                        <c:v>45051.552470833332</c:v>
                      </c:pt>
                      <c:pt idx="6467">
                        <c:v>45051.56288755787</c:v>
                      </c:pt>
                      <c:pt idx="6468">
                        <c:v>45051.573304282407</c:v>
                      </c:pt>
                      <c:pt idx="6469">
                        <c:v>45051.583721006944</c:v>
                      </c:pt>
                      <c:pt idx="6470">
                        <c:v>45051.594137731481</c:v>
                      </c:pt>
                      <c:pt idx="6471">
                        <c:v>45051.604554456018</c:v>
                      </c:pt>
                      <c:pt idx="6472">
                        <c:v>45051.614971180556</c:v>
                      </c:pt>
                      <c:pt idx="6473">
                        <c:v>45051.625387905093</c:v>
                      </c:pt>
                      <c:pt idx="6474">
                        <c:v>45051.63580462963</c:v>
                      </c:pt>
                      <c:pt idx="6475">
                        <c:v>45051.646221354167</c:v>
                      </c:pt>
                      <c:pt idx="6476">
                        <c:v>45051.656638078704</c:v>
                      </c:pt>
                      <c:pt idx="6477">
                        <c:v>45051.667054803242</c:v>
                      </c:pt>
                      <c:pt idx="6478">
                        <c:v>45051.677471527779</c:v>
                      </c:pt>
                      <c:pt idx="6479">
                        <c:v>45051.687888252316</c:v>
                      </c:pt>
                      <c:pt idx="6480">
                        <c:v>45051.698304976853</c:v>
                      </c:pt>
                      <c:pt idx="6481">
                        <c:v>45051.70872170139</c:v>
                      </c:pt>
                      <c:pt idx="6482">
                        <c:v>45051.719138425928</c:v>
                      </c:pt>
                      <c:pt idx="6483">
                        <c:v>45051.729555150465</c:v>
                      </c:pt>
                      <c:pt idx="6484">
                        <c:v>45051.739971875002</c:v>
                      </c:pt>
                      <c:pt idx="6485">
                        <c:v>45051.750388599539</c:v>
                      </c:pt>
                      <c:pt idx="6486">
                        <c:v>45051.760805324077</c:v>
                      </c:pt>
                      <c:pt idx="6487">
                        <c:v>45051.771222048614</c:v>
                      </c:pt>
                      <c:pt idx="6488">
                        <c:v>45051.781638773151</c:v>
                      </c:pt>
                      <c:pt idx="6489">
                        <c:v>45051.792055497688</c:v>
                      </c:pt>
                      <c:pt idx="6490">
                        <c:v>45051.802472222225</c:v>
                      </c:pt>
                      <c:pt idx="6491">
                        <c:v>45051.812888946763</c:v>
                      </c:pt>
                      <c:pt idx="6492">
                        <c:v>45051.8233056713</c:v>
                      </c:pt>
                      <c:pt idx="6493">
                        <c:v>45051.833722395837</c:v>
                      </c:pt>
                      <c:pt idx="6494">
                        <c:v>45051.844139120367</c:v>
                      </c:pt>
                      <c:pt idx="6495">
                        <c:v>45051.854555844904</c:v>
                      </c:pt>
                      <c:pt idx="6496">
                        <c:v>45051.864972569441</c:v>
                      </c:pt>
                      <c:pt idx="6497">
                        <c:v>45051.875389293979</c:v>
                      </c:pt>
                      <c:pt idx="6498">
                        <c:v>45051.885806018516</c:v>
                      </c:pt>
                      <c:pt idx="6499">
                        <c:v>45051.896222743053</c:v>
                      </c:pt>
                      <c:pt idx="6500">
                        <c:v>45051.90663946759</c:v>
                      </c:pt>
                      <c:pt idx="6501">
                        <c:v>45051.917056192127</c:v>
                      </c:pt>
                      <c:pt idx="6502">
                        <c:v>45051.927472916665</c:v>
                      </c:pt>
                      <c:pt idx="6503">
                        <c:v>45051.937889641202</c:v>
                      </c:pt>
                      <c:pt idx="6504">
                        <c:v>45051.948306365739</c:v>
                      </c:pt>
                      <c:pt idx="6505">
                        <c:v>45051.958723090276</c:v>
                      </c:pt>
                      <c:pt idx="6506">
                        <c:v>45051.969139814813</c:v>
                      </c:pt>
                      <c:pt idx="6507">
                        <c:v>45051.979556539351</c:v>
                      </c:pt>
                      <c:pt idx="6508">
                        <c:v>45051.989973263888</c:v>
                      </c:pt>
                      <c:pt idx="6509">
                        <c:v>45052.000389988425</c:v>
                      </c:pt>
                      <c:pt idx="6510">
                        <c:v>45052.010806712962</c:v>
                      </c:pt>
                      <c:pt idx="6511">
                        <c:v>45052.021223437499</c:v>
                      </c:pt>
                      <c:pt idx="6512">
                        <c:v>45052.031640162037</c:v>
                      </c:pt>
                      <c:pt idx="6513">
                        <c:v>45052.042056886574</c:v>
                      </c:pt>
                      <c:pt idx="6514">
                        <c:v>45052.052473611111</c:v>
                      </c:pt>
                      <c:pt idx="6515">
                        <c:v>45052.062890335648</c:v>
                      </c:pt>
                      <c:pt idx="6516">
                        <c:v>45052.073307060185</c:v>
                      </c:pt>
                      <c:pt idx="6517">
                        <c:v>45052.083723784723</c:v>
                      </c:pt>
                      <c:pt idx="6518">
                        <c:v>45052.09414050926</c:v>
                      </c:pt>
                      <c:pt idx="6519">
                        <c:v>45052.104557233797</c:v>
                      </c:pt>
                      <c:pt idx="6520">
                        <c:v>45052.114973958334</c:v>
                      </c:pt>
                      <c:pt idx="6521">
                        <c:v>45052.125390682872</c:v>
                      </c:pt>
                      <c:pt idx="6522">
                        <c:v>45052.135807407409</c:v>
                      </c:pt>
                      <c:pt idx="6523">
                        <c:v>45052.146224131946</c:v>
                      </c:pt>
                      <c:pt idx="6524">
                        <c:v>45052.156640856483</c:v>
                      </c:pt>
                      <c:pt idx="6525">
                        <c:v>45052.16705758102</c:v>
                      </c:pt>
                      <c:pt idx="6526">
                        <c:v>45052.177474305558</c:v>
                      </c:pt>
                      <c:pt idx="6527">
                        <c:v>45052.187891030095</c:v>
                      </c:pt>
                      <c:pt idx="6528">
                        <c:v>45052.198307754632</c:v>
                      </c:pt>
                      <c:pt idx="6529">
                        <c:v>45052.208724479169</c:v>
                      </c:pt>
                      <c:pt idx="6530">
                        <c:v>45052.219141203706</c:v>
                      </c:pt>
                      <c:pt idx="6531">
                        <c:v>45052.229557928244</c:v>
                      </c:pt>
                      <c:pt idx="6532">
                        <c:v>45052.239974652781</c:v>
                      </c:pt>
                      <c:pt idx="6533">
                        <c:v>45052.250391377318</c:v>
                      </c:pt>
                      <c:pt idx="6534">
                        <c:v>45052.260808101855</c:v>
                      </c:pt>
                      <c:pt idx="6535">
                        <c:v>45052.271224826392</c:v>
                      </c:pt>
                      <c:pt idx="6536">
                        <c:v>45052.281641550922</c:v>
                      </c:pt>
                      <c:pt idx="6537">
                        <c:v>45052.29205827546</c:v>
                      </c:pt>
                      <c:pt idx="6538">
                        <c:v>45052.302474999997</c:v>
                      </c:pt>
                      <c:pt idx="6539">
                        <c:v>45052.312891724534</c:v>
                      </c:pt>
                      <c:pt idx="6540">
                        <c:v>45052.323308449071</c:v>
                      </c:pt>
                      <c:pt idx="6541">
                        <c:v>45052.333725173608</c:v>
                      </c:pt>
                      <c:pt idx="6542">
                        <c:v>45052.344141898146</c:v>
                      </c:pt>
                      <c:pt idx="6543">
                        <c:v>45052.354558622683</c:v>
                      </c:pt>
                      <c:pt idx="6544">
                        <c:v>45052.36497534722</c:v>
                      </c:pt>
                      <c:pt idx="6545">
                        <c:v>45052.375392071757</c:v>
                      </c:pt>
                      <c:pt idx="6546">
                        <c:v>45052.385808796294</c:v>
                      </c:pt>
                      <c:pt idx="6547">
                        <c:v>45052.396225520832</c:v>
                      </c:pt>
                      <c:pt idx="6548">
                        <c:v>45052.406642245369</c:v>
                      </c:pt>
                      <c:pt idx="6549">
                        <c:v>45052.417058969906</c:v>
                      </c:pt>
                      <c:pt idx="6550">
                        <c:v>45052.427475694443</c:v>
                      </c:pt>
                      <c:pt idx="6551">
                        <c:v>45052.43789241898</c:v>
                      </c:pt>
                      <c:pt idx="6552">
                        <c:v>45052.448309143518</c:v>
                      </c:pt>
                      <c:pt idx="6553">
                        <c:v>45052.458725868055</c:v>
                      </c:pt>
                      <c:pt idx="6554">
                        <c:v>45052.469142592592</c:v>
                      </c:pt>
                      <c:pt idx="6555">
                        <c:v>45052.479559317129</c:v>
                      </c:pt>
                      <c:pt idx="6556">
                        <c:v>45052.489976041667</c:v>
                      </c:pt>
                      <c:pt idx="6557">
                        <c:v>45052.500392766204</c:v>
                      </c:pt>
                      <c:pt idx="6558">
                        <c:v>45052.510809490741</c:v>
                      </c:pt>
                      <c:pt idx="6559">
                        <c:v>45052.521226215278</c:v>
                      </c:pt>
                      <c:pt idx="6560">
                        <c:v>45052.531642939815</c:v>
                      </c:pt>
                      <c:pt idx="6561">
                        <c:v>45052.542059664353</c:v>
                      </c:pt>
                      <c:pt idx="6562">
                        <c:v>45052.55247638889</c:v>
                      </c:pt>
                      <c:pt idx="6563">
                        <c:v>45052.562893113427</c:v>
                      </c:pt>
                      <c:pt idx="6564">
                        <c:v>45052.573309837964</c:v>
                      </c:pt>
                      <c:pt idx="6565">
                        <c:v>45052.583726562501</c:v>
                      </c:pt>
                      <c:pt idx="6566">
                        <c:v>45052.594143287039</c:v>
                      </c:pt>
                      <c:pt idx="6567">
                        <c:v>45052.604560011576</c:v>
                      </c:pt>
                      <c:pt idx="6568">
                        <c:v>45052.614976736113</c:v>
                      </c:pt>
                      <c:pt idx="6569">
                        <c:v>45052.62539346065</c:v>
                      </c:pt>
                      <c:pt idx="6570">
                        <c:v>45052.635810185187</c:v>
                      </c:pt>
                      <c:pt idx="6571">
                        <c:v>45052.646226909725</c:v>
                      </c:pt>
                      <c:pt idx="6572">
                        <c:v>45052.656643634262</c:v>
                      </c:pt>
                      <c:pt idx="6573">
                        <c:v>45052.667060358799</c:v>
                      </c:pt>
                      <c:pt idx="6574">
                        <c:v>45052.677477083336</c:v>
                      </c:pt>
                      <c:pt idx="6575">
                        <c:v>45052.687893807873</c:v>
                      </c:pt>
                      <c:pt idx="6576">
                        <c:v>45052.698310532411</c:v>
                      </c:pt>
                      <c:pt idx="6577">
                        <c:v>45052.708727256948</c:v>
                      </c:pt>
                      <c:pt idx="6578">
                        <c:v>45052.719143981485</c:v>
                      </c:pt>
                      <c:pt idx="6579">
                        <c:v>45052.729560706015</c:v>
                      </c:pt>
                      <c:pt idx="6580">
                        <c:v>45052.739977430552</c:v>
                      </c:pt>
                      <c:pt idx="6581">
                        <c:v>45052.750394155089</c:v>
                      </c:pt>
                      <c:pt idx="6582">
                        <c:v>45052.760810879627</c:v>
                      </c:pt>
                      <c:pt idx="6583">
                        <c:v>45052.771227604164</c:v>
                      </c:pt>
                      <c:pt idx="6584">
                        <c:v>45052.781644328701</c:v>
                      </c:pt>
                      <c:pt idx="6585">
                        <c:v>45052.792061053238</c:v>
                      </c:pt>
                      <c:pt idx="6586">
                        <c:v>45052.802477777775</c:v>
                      </c:pt>
                      <c:pt idx="6587">
                        <c:v>45052.812894502313</c:v>
                      </c:pt>
                      <c:pt idx="6588">
                        <c:v>45052.82331122685</c:v>
                      </c:pt>
                      <c:pt idx="6589">
                        <c:v>45052.833727951387</c:v>
                      </c:pt>
                      <c:pt idx="6590">
                        <c:v>45052.844144675924</c:v>
                      </c:pt>
                      <c:pt idx="6591">
                        <c:v>45052.854561400462</c:v>
                      </c:pt>
                      <c:pt idx="6592">
                        <c:v>45052.864978124999</c:v>
                      </c:pt>
                      <c:pt idx="6593">
                        <c:v>45052.875394849536</c:v>
                      </c:pt>
                      <c:pt idx="6594">
                        <c:v>45052.885811574073</c:v>
                      </c:pt>
                      <c:pt idx="6595">
                        <c:v>45052.89622829861</c:v>
                      </c:pt>
                      <c:pt idx="6596">
                        <c:v>45052.906645023148</c:v>
                      </c:pt>
                      <c:pt idx="6597">
                        <c:v>45052.917061747685</c:v>
                      </c:pt>
                      <c:pt idx="6598">
                        <c:v>45052.927478472222</c:v>
                      </c:pt>
                      <c:pt idx="6599">
                        <c:v>45052.937895196759</c:v>
                      </c:pt>
                      <c:pt idx="6600">
                        <c:v>45052.948311921296</c:v>
                      </c:pt>
                      <c:pt idx="6601">
                        <c:v>45052.958728645834</c:v>
                      </c:pt>
                      <c:pt idx="6602">
                        <c:v>45052.969145370371</c:v>
                      </c:pt>
                      <c:pt idx="6603">
                        <c:v>45052.979562094908</c:v>
                      </c:pt>
                      <c:pt idx="6604">
                        <c:v>45052.989978819445</c:v>
                      </c:pt>
                      <c:pt idx="6605">
                        <c:v>45053.000395543982</c:v>
                      </c:pt>
                      <c:pt idx="6606">
                        <c:v>45053.01081226852</c:v>
                      </c:pt>
                      <c:pt idx="6607">
                        <c:v>45053.021228993057</c:v>
                      </c:pt>
                      <c:pt idx="6608">
                        <c:v>45053.031645717594</c:v>
                      </c:pt>
                      <c:pt idx="6609">
                        <c:v>45053.042062442131</c:v>
                      </c:pt>
                      <c:pt idx="6610">
                        <c:v>45053.052479166668</c:v>
                      </c:pt>
                      <c:pt idx="6611">
                        <c:v>45053.062895891206</c:v>
                      </c:pt>
                      <c:pt idx="6612">
                        <c:v>45053.073312615743</c:v>
                      </c:pt>
                      <c:pt idx="6613">
                        <c:v>45053.08372934028</c:v>
                      </c:pt>
                      <c:pt idx="6614">
                        <c:v>45053.094146064817</c:v>
                      </c:pt>
                      <c:pt idx="6615">
                        <c:v>45053.104562789355</c:v>
                      </c:pt>
                      <c:pt idx="6616">
                        <c:v>45053.114979513892</c:v>
                      </c:pt>
                      <c:pt idx="6617">
                        <c:v>45053.125396238429</c:v>
                      </c:pt>
                      <c:pt idx="6618">
                        <c:v>45053.135812962966</c:v>
                      </c:pt>
                      <c:pt idx="6619">
                        <c:v>45053.146229687503</c:v>
                      </c:pt>
                      <c:pt idx="6620">
                        <c:v>45053.156646412041</c:v>
                      </c:pt>
                      <c:pt idx="6621">
                        <c:v>45053.167063136571</c:v>
                      </c:pt>
                      <c:pt idx="6622">
                        <c:v>45053.177479861108</c:v>
                      </c:pt>
                      <c:pt idx="6623">
                        <c:v>45053.187896585645</c:v>
                      </c:pt>
                      <c:pt idx="6624">
                        <c:v>45053.198313310182</c:v>
                      </c:pt>
                      <c:pt idx="6625">
                        <c:v>45053.208730034719</c:v>
                      </c:pt>
                      <c:pt idx="6626">
                        <c:v>45053.219146759257</c:v>
                      </c:pt>
                      <c:pt idx="6627">
                        <c:v>45053.229563483794</c:v>
                      </c:pt>
                      <c:pt idx="6628">
                        <c:v>45053.239980208331</c:v>
                      </c:pt>
                      <c:pt idx="6629">
                        <c:v>45053.250396932868</c:v>
                      </c:pt>
                      <c:pt idx="6630">
                        <c:v>45053.260813657405</c:v>
                      </c:pt>
                      <c:pt idx="6631">
                        <c:v>45053.271230381943</c:v>
                      </c:pt>
                      <c:pt idx="6632">
                        <c:v>45053.28164710648</c:v>
                      </c:pt>
                      <c:pt idx="6633">
                        <c:v>45053.292063831017</c:v>
                      </c:pt>
                      <c:pt idx="6634">
                        <c:v>45053.302480555554</c:v>
                      </c:pt>
                      <c:pt idx="6635">
                        <c:v>45053.312897280091</c:v>
                      </c:pt>
                      <c:pt idx="6636">
                        <c:v>45053.323314004629</c:v>
                      </c:pt>
                      <c:pt idx="6637">
                        <c:v>45053.333730729166</c:v>
                      </c:pt>
                      <c:pt idx="6638">
                        <c:v>45053.344147453703</c:v>
                      </c:pt>
                      <c:pt idx="6639">
                        <c:v>45053.35456417824</c:v>
                      </c:pt>
                      <c:pt idx="6640">
                        <c:v>45053.364980902777</c:v>
                      </c:pt>
                      <c:pt idx="6641">
                        <c:v>45053.375397627315</c:v>
                      </c:pt>
                      <c:pt idx="6642">
                        <c:v>45053.385814351852</c:v>
                      </c:pt>
                      <c:pt idx="6643">
                        <c:v>45053.396231076389</c:v>
                      </c:pt>
                      <c:pt idx="6644">
                        <c:v>45053.406647800926</c:v>
                      </c:pt>
                      <c:pt idx="6645">
                        <c:v>45053.417064525464</c:v>
                      </c:pt>
                      <c:pt idx="6646">
                        <c:v>45053.427481250001</c:v>
                      </c:pt>
                      <c:pt idx="6647">
                        <c:v>45053.437897974538</c:v>
                      </c:pt>
                      <c:pt idx="6648">
                        <c:v>45053.448314699075</c:v>
                      </c:pt>
                      <c:pt idx="6649">
                        <c:v>45053.458731423612</c:v>
                      </c:pt>
                      <c:pt idx="6650">
                        <c:v>45053.46914814815</c:v>
                      </c:pt>
                      <c:pt idx="6651">
                        <c:v>45053.479564872687</c:v>
                      </c:pt>
                      <c:pt idx="6652">
                        <c:v>45053.489981597224</c:v>
                      </c:pt>
                      <c:pt idx="6653">
                        <c:v>45053.500398321761</c:v>
                      </c:pt>
                      <c:pt idx="6654">
                        <c:v>45053.510815046298</c:v>
                      </c:pt>
                      <c:pt idx="6655">
                        <c:v>45053.521231770836</c:v>
                      </c:pt>
                      <c:pt idx="6656">
                        <c:v>45053.531648495373</c:v>
                      </c:pt>
                      <c:pt idx="6657">
                        <c:v>45053.54206521991</c:v>
                      </c:pt>
                      <c:pt idx="6658">
                        <c:v>45053.552481944447</c:v>
                      </c:pt>
                      <c:pt idx="6659">
                        <c:v>45053.562898668984</c:v>
                      </c:pt>
                      <c:pt idx="6660">
                        <c:v>45053.573315393522</c:v>
                      </c:pt>
                      <c:pt idx="6661">
                        <c:v>45053.583732118059</c:v>
                      </c:pt>
                      <c:pt idx="6662">
                        <c:v>45053.594148842596</c:v>
                      </c:pt>
                      <c:pt idx="6663">
                        <c:v>45053.604565567133</c:v>
                      </c:pt>
                      <c:pt idx="6664">
                        <c:v>45053.614982291663</c:v>
                      </c:pt>
                      <c:pt idx="6665">
                        <c:v>45053.6253990162</c:v>
                      </c:pt>
                      <c:pt idx="6666">
                        <c:v>45053.635815740738</c:v>
                      </c:pt>
                      <c:pt idx="6667">
                        <c:v>45053.646232465275</c:v>
                      </c:pt>
                      <c:pt idx="6668">
                        <c:v>45053.656649189812</c:v>
                      </c:pt>
                      <c:pt idx="6669">
                        <c:v>45053.667065914349</c:v>
                      </c:pt>
                      <c:pt idx="6670">
                        <c:v>45053.677482638886</c:v>
                      </c:pt>
                      <c:pt idx="6671">
                        <c:v>45053.687899363424</c:v>
                      </c:pt>
                      <c:pt idx="6672">
                        <c:v>45053.698316087961</c:v>
                      </c:pt>
                      <c:pt idx="6673">
                        <c:v>45053.708732812498</c:v>
                      </c:pt>
                      <c:pt idx="6674">
                        <c:v>45053.719149537035</c:v>
                      </c:pt>
                      <c:pt idx="6675">
                        <c:v>45053.729566261572</c:v>
                      </c:pt>
                      <c:pt idx="6676">
                        <c:v>45053.73998298611</c:v>
                      </c:pt>
                      <c:pt idx="6677">
                        <c:v>45053.750399710647</c:v>
                      </c:pt>
                      <c:pt idx="6678">
                        <c:v>45053.760816435184</c:v>
                      </c:pt>
                      <c:pt idx="6679">
                        <c:v>45053.771233159721</c:v>
                      </c:pt>
                      <c:pt idx="6680">
                        <c:v>45053.781649884259</c:v>
                      </c:pt>
                      <c:pt idx="6681">
                        <c:v>45053.792066608796</c:v>
                      </c:pt>
                      <c:pt idx="6682">
                        <c:v>45053.802483333333</c:v>
                      </c:pt>
                      <c:pt idx="6683">
                        <c:v>45053.81290005787</c:v>
                      </c:pt>
                      <c:pt idx="6684">
                        <c:v>45053.823316782407</c:v>
                      </c:pt>
                      <c:pt idx="6685">
                        <c:v>45053.833733506945</c:v>
                      </c:pt>
                      <c:pt idx="6686">
                        <c:v>45053.844150231482</c:v>
                      </c:pt>
                      <c:pt idx="6687">
                        <c:v>45053.854566956019</c:v>
                      </c:pt>
                      <c:pt idx="6688">
                        <c:v>45053.864983680556</c:v>
                      </c:pt>
                      <c:pt idx="6689">
                        <c:v>45053.875400405093</c:v>
                      </c:pt>
                      <c:pt idx="6690">
                        <c:v>45053.885817129631</c:v>
                      </c:pt>
                      <c:pt idx="6691">
                        <c:v>45053.896233854168</c:v>
                      </c:pt>
                      <c:pt idx="6692">
                        <c:v>45053.906650578705</c:v>
                      </c:pt>
                      <c:pt idx="6693">
                        <c:v>45053.917067303242</c:v>
                      </c:pt>
                      <c:pt idx="6694">
                        <c:v>45053.927484027779</c:v>
                      </c:pt>
                      <c:pt idx="6695">
                        <c:v>45053.937900752317</c:v>
                      </c:pt>
                      <c:pt idx="6696">
                        <c:v>45053.948317476854</c:v>
                      </c:pt>
                      <c:pt idx="6697">
                        <c:v>45053.958734201391</c:v>
                      </c:pt>
                      <c:pt idx="6698">
                        <c:v>45053.969150925928</c:v>
                      </c:pt>
                      <c:pt idx="6699">
                        <c:v>45053.979567650465</c:v>
                      </c:pt>
                      <c:pt idx="6700">
                        <c:v>45053.989984375003</c:v>
                      </c:pt>
                      <c:pt idx="6701">
                        <c:v>45054.00040109954</c:v>
                      </c:pt>
                      <c:pt idx="6702">
                        <c:v>45054.010817824077</c:v>
                      </c:pt>
                      <c:pt idx="6703">
                        <c:v>45054.021234548614</c:v>
                      </c:pt>
                      <c:pt idx="6704">
                        <c:v>45054.031651273152</c:v>
                      </c:pt>
                      <c:pt idx="6705">
                        <c:v>45054.042067997689</c:v>
                      </c:pt>
                      <c:pt idx="6706">
                        <c:v>45054.052484722219</c:v>
                      </c:pt>
                      <c:pt idx="6707">
                        <c:v>45054.062901446756</c:v>
                      </c:pt>
                      <c:pt idx="6708">
                        <c:v>45054.073318171293</c:v>
                      </c:pt>
                      <c:pt idx="6709">
                        <c:v>45054.08373489583</c:v>
                      </c:pt>
                      <c:pt idx="6710">
                        <c:v>45054.094151620367</c:v>
                      </c:pt>
                      <c:pt idx="6711">
                        <c:v>45054.104568344905</c:v>
                      </c:pt>
                      <c:pt idx="6712">
                        <c:v>45054.114985069442</c:v>
                      </c:pt>
                      <c:pt idx="6713">
                        <c:v>45054.125401793979</c:v>
                      </c:pt>
                      <c:pt idx="6714">
                        <c:v>45054.135818518516</c:v>
                      </c:pt>
                      <c:pt idx="6715">
                        <c:v>45054.146235243054</c:v>
                      </c:pt>
                      <c:pt idx="6716">
                        <c:v>45054.156651967591</c:v>
                      </c:pt>
                      <c:pt idx="6717">
                        <c:v>45054.167068692128</c:v>
                      </c:pt>
                      <c:pt idx="6718">
                        <c:v>45054.177485416665</c:v>
                      </c:pt>
                      <c:pt idx="6719">
                        <c:v>45054.187902141202</c:v>
                      </c:pt>
                      <c:pt idx="6720">
                        <c:v>45054.19831886574</c:v>
                      </c:pt>
                      <c:pt idx="6721">
                        <c:v>45054.208735590277</c:v>
                      </c:pt>
                      <c:pt idx="6722">
                        <c:v>45054.219152314814</c:v>
                      </c:pt>
                      <c:pt idx="6723">
                        <c:v>45054.229569039351</c:v>
                      </c:pt>
                      <c:pt idx="6724">
                        <c:v>45054.239985763888</c:v>
                      </c:pt>
                      <c:pt idx="6725">
                        <c:v>45054.250402488426</c:v>
                      </c:pt>
                      <c:pt idx="6726">
                        <c:v>45054.260819212963</c:v>
                      </c:pt>
                      <c:pt idx="6727">
                        <c:v>45054.2712359375</c:v>
                      </c:pt>
                      <c:pt idx="6728">
                        <c:v>45054.281652662037</c:v>
                      </c:pt>
                      <c:pt idx="6729">
                        <c:v>45054.292069386574</c:v>
                      </c:pt>
                      <c:pt idx="6730">
                        <c:v>45054.302486111112</c:v>
                      </c:pt>
                      <c:pt idx="6731">
                        <c:v>45054.312902835649</c:v>
                      </c:pt>
                      <c:pt idx="6732">
                        <c:v>45054.323319560186</c:v>
                      </c:pt>
                      <c:pt idx="6733">
                        <c:v>45054.333736284723</c:v>
                      </c:pt>
                      <c:pt idx="6734">
                        <c:v>45054.34415300926</c:v>
                      </c:pt>
                      <c:pt idx="6735">
                        <c:v>45054.354569733798</c:v>
                      </c:pt>
                      <c:pt idx="6736">
                        <c:v>45054.364986458335</c:v>
                      </c:pt>
                      <c:pt idx="6737">
                        <c:v>45054.375403182872</c:v>
                      </c:pt>
                      <c:pt idx="6738">
                        <c:v>45054.385819907409</c:v>
                      </c:pt>
                      <c:pt idx="6739">
                        <c:v>45054.396236631947</c:v>
                      </c:pt>
                      <c:pt idx="6740">
                        <c:v>45054.406653356484</c:v>
                      </c:pt>
                      <c:pt idx="6741">
                        <c:v>45054.417070081021</c:v>
                      </c:pt>
                      <c:pt idx="6742">
                        <c:v>45054.427486805558</c:v>
                      </c:pt>
                      <c:pt idx="6743">
                        <c:v>45054.437903530095</c:v>
                      </c:pt>
                      <c:pt idx="6744">
                        <c:v>45054.448320254633</c:v>
                      </c:pt>
                      <c:pt idx="6745">
                        <c:v>45054.45873697917</c:v>
                      </c:pt>
                      <c:pt idx="6746">
                        <c:v>45054.469153703707</c:v>
                      </c:pt>
                      <c:pt idx="6747">
                        <c:v>45054.479570428244</c:v>
                      </c:pt>
                      <c:pt idx="6748">
                        <c:v>45054.489987152781</c:v>
                      </c:pt>
                      <c:pt idx="6749">
                        <c:v>45054.500403877311</c:v>
                      </c:pt>
                      <c:pt idx="6750">
                        <c:v>45054.510820601849</c:v>
                      </c:pt>
                      <c:pt idx="6751">
                        <c:v>45054.521237326386</c:v>
                      </c:pt>
                      <c:pt idx="6752">
                        <c:v>45054.531654050923</c:v>
                      </c:pt>
                      <c:pt idx="6753">
                        <c:v>45054.54207077546</c:v>
                      </c:pt>
                      <c:pt idx="6754">
                        <c:v>45054.552487499997</c:v>
                      </c:pt>
                      <c:pt idx="6755">
                        <c:v>45054.562904224535</c:v>
                      </c:pt>
                      <c:pt idx="6756">
                        <c:v>45054.573320949072</c:v>
                      </c:pt>
                      <c:pt idx="6757">
                        <c:v>45054.583737673609</c:v>
                      </c:pt>
                      <c:pt idx="6758">
                        <c:v>45054.594154398146</c:v>
                      </c:pt>
                      <c:pt idx="6759">
                        <c:v>45054.604571122683</c:v>
                      </c:pt>
                      <c:pt idx="6760">
                        <c:v>45054.614987847221</c:v>
                      </c:pt>
                      <c:pt idx="6761">
                        <c:v>45054.625404571758</c:v>
                      </c:pt>
                      <c:pt idx="6762">
                        <c:v>45054.635821296295</c:v>
                      </c:pt>
                      <c:pt idx="6763">
                        <c:v>45054.646238020832</c:v>
                      </c:pt>
                      <c:pt idx="6764">
                        <c:v>45054.656654745369</c:v>
                      </c:pt>
                      <c:pt idx="6765">
                        <c:v>45054.667071469907</c:v>
                      </c:pt>
                      <c:pt idx="6766">
                        <c:v>45054.677488194444</c:v>
                      </c:pt>
                      <c:pt idx="6767">
                        <c:v>45054.687904918981</c:v>
                      </c:pt>
                      <c:pt idx="6768">
                        <c:v>45054.698321643518</c:v>
                      </c:pt>
                      <c:pt idx="6769">
                        <c:v>45054.708738368055</c:v>
                      </c:pt>
                      <c:pt idx="6770">
                        <c:v>45054.719155092593</c:v>
                      </c:pt>
                      <c:pt idx="6771">
                        <c:v>45054.72957181713</c:v>
                      </c:pt>
                      <c:pt idx="6772">
                        <c:v>45054.739988541667</c:v>
                      </c:pt>
                      <c:pt idx="6773">
                        <c:v>45054.750405266204</c:v>
                      </c:pt>
                      <c:pt idx="6774">
                        <c:v>45054.760821990742</c:v>
                      </c:pt>
                      <c:pt idx="6775">
                        <c:v>45054.771238715279</c:v>
                      </c:pt>
                      <c:pt idx="6776">
                        <c:v>45054.781655439816</c:v>
                      </c:pt>
                      <c:pt idx="6777">
                        <c:v>45054.792072164353</c:v>
                      </c:pt>
                      <c:pt idx="6778">
                        <c:v>45054.80248888889</c:v>
                      </c:pt>
                      <c:pt idx="6779">
                        <c:v>45054.812905613428</c:v>
                      </c:pt>
                      <c:pt idx="6780">
                        <c:v>45054.823322337965</c:v>
                      </c:pt>
                      <c:pt idx="6781">
                        <c:v>45054.833739062502</c:v>
                      </c:pt>
                      <c:pt idx="6782">
                        <c:v>45054.844155787039</c:v>
                      </c:pt>
                      <c:pt idx="6783">
                        <c:v>45054.854572511576</c:v>
                      </c:pt>
                      <c:pt idx="6784">
                        <c:v>45054.864989236114</c:v>
                      </c:pt>
                      <c:pt idx="6785">
                        <c:v>45054.875405960651</c:v>
                      </c:pt>
                      <c:pt idx="6786">
                        <c:v>45054.885822685188</c:v>
                      </c:pt>
                      <c:pt idx="6787">
                        <c:v>45054.896239409725</c:v>
                      </c:pt>
                      <c:pt idx="6788">
                        <c:v>45054.906656134262</c:v>
                      </c:pt>
                      <c:pt idx="6789">
                        <c:v>45054.9170728588</c:v>
                      </c:pt>
                      <c:pt idx="6790">
                        <c:v>45054.927489583337</c:v>
                      </c:pt>
                      <c:pt idx="6791">
                        <c:v>45054.937906307867</c:v>
                      </c:pt>
                      <c:pt idx="6792">
                        <c:v>45054.948323032404</c:v>
                      </c:pt>
                      <c:pt idx="6793">
                        <c:v>45054.958739756941</c:v>
                      </c:pt>
                      <c:pt idx="6794">
                        <c:v>45054.969156481478</c:v>
                      </c:pt>
                      <c:pt idx="6795">
                        <c:v>45054.979573206016</c:v>
                      </c:pt>
                      <c:pt idx="6796">
                        <c:v>45054.989989930553</c:v>
                      </c:pt>
                      <c:pt idx="6797">
                        <c:v>45055.00040665509</c:v>
                      </c:pt>
                      <c:pt idx="6798">
                        <c:v>45055.010823379627</c:v>
                      </c:pt>
                      <c:pt idx="6799">
                        <c:v>45055.021240104164</c:v>
                      </c:pt>
                      <c:pt idx="6800">
                        <c:v>45055.031656828702</c:v>
                      </c:pt>
                      <c:pt idx="6801">
                        <c:v>45055.042073553239</c:v>
                      </c:pt>
                      <c:pt idx="6802">
                        <c:v>45055.052490277776</c:v>
                      </c:pt>
                      <c:pt idx="6803">
                        <c:v>45055.062907002313</c:v>
                      </c:pt>
                      <c:pt idx="6804">
                        <c:v>45055.073323726851</c:v>
                      </c:pt>
                      <c:pt idx="6805">
                        <c:v>45055.083740451388</c:v>
                      </c:pt>
                      <c:pt idx="6806">
                        <c:v>45055.094157175925</c:v>
                      </c:pt>
                      <c:pt idx="6807">
                        <c:v>45055.104573900462</c:v>
                      </c:pt>
                      <c:pt idx="6808">
                        <c:v>45055.114990624999</c:v>
                      </c:pt>
                      <c:pt idx="6809">
                        <c:v>45055.125407349537</c:v>
                      </c:pt>
                      <c:pt idx="6810">
                        <c:v>45055.135824074074</c:v>
                      </c:pt>
                      <c:pt idx="6811">
                        <c:v>45055.146240798611</c:v>
                      </c:pt>
                      <c:pt idx="6812">
                        <c:v>45055.156657523148</c:v>
                      </c:pt>
                      <c:pt idx="6813">
                        <c:v>45055.167074247685</c:v>
                      </c:pt>
                      <c:pt idx="6814">
                        <c:v>45055.177490972223</c:v>
                      </c:pt>
                      <c:pt idx="6815">
                        <c:v>45055.18790769676</c:v>
                      </c:pt>
                      <c:pt idx="6816">
                        <c:v>45055.198324421297</c:v>
                      </c:pt>
                      <c:pt idx="6817">
                        <c:v>45055.208741145834</c:v>
                      </c:pt>
                      <c:pt idx="6818">
                        <c:v>45055.219157870371</c:v>
                      </c:pt>
                      <c:pt idx="6819">
                        <c:v>45055.229574594909</c:v>
                      </c:pt>
                      <c:pt idx="6820">
                        <c:v>45055.239991319446</c:v>
                      </c:pt>
                      <c:pt idx="6821">
                        <c:v>45055.250408043983</c:v>
                      </c:pt>
                      <c:pt idx="6822">
                        <c:v>45055.26082476852</c:v>
                      </c:pt>
                      <c:pt idx="6823">
                        <c:v>45055.271241493057</c:v>
                      </c:pt>
                      <c:pt idx="6824">
                        <c:v>45055.281658217595</c:v>
                      </c:pt>
                      <c:pt idx="6825">
                        <c:v>45055.292074942132</c:v>
                      </c:pt>
                      <c:pt idx="6826">
                        <c:v>45055.302491666669</c:v>
                      </c:pt>
                      <c:pt idx="6827">
                        <c:v>45055.312908391206</c:v>
                      </c:pt>
                      <c:pt idx="6828">
                        <c:v>45055.323325115744</c:v>
                      </c:pt>
                      <c:pt idx="6829">
                        <c:v>45055.333741840281</c:v>
                      </c:pt>
                      <c:pt idx="6830">
                        <c:v>45055.344158564818</c:v>
                      </c:pt>
                      <c:pt idx="6831">
                        <c:v>45055.354575289355</c:v>
                      </c:pt>
                      <c:pt idx="6832">
                        <c:v>45055.364992013892</c:v>
                      </c:pt>
                      <c:pt idx="6833">
                        <c:v>45055.37540873843</c:v>
                      </c:pt>
                      <c:pt idx="6834">
                        <c:v>45055.385825462959</c:v>
                      </c:pt>
                      <c:pt idx="6835">
                        <c:v>45055.396242187497</c:v>
                      </c:pt>
                      <c:pt idx="6836">
                        <c:v>45055.406658912034</c:v>
                      </c:pt>
                      <c:pt idx="6837">
                        <c:v>45055.417075636571</c:v>
                      </c:pt>
                      <c:pt idx="6838">
                        <c:v>45055.427492361108</c:v>
                      </c:pt>
                      <c:pt idx="6839">
                        <c:v>45055.437909085646</c:v>
                      </c:pt>
                      <c:pt idx="6840">
                        <c:v>45055.448325810183</c:v>
                      </c:pt>
                      <c:pt idx="6841">
                        <c:v>45055.45874253472</c:v>
                      </c:pt>
                      <c:pt idx="6842">
                        <c:v>45055.469159259257</c:v>
                      </c:pt>
                      <c:pt idx="6843">
                        <c:v>45055.479575983794</c:v>
                      </c:pt>
                      <c:pt idx="6844">
                        <c:v>45055.489992708332</c:v>
                      </c:pt>
                      <c:pt idx="6845">
                        <c:v>45055.500409432869</c:v>
                      </c:pt>
                      <c:pt idx="6846">
                        <c:v>45055.510826157406</c:v>
                      </c:pt>
                      <c:pt idx="6847">
                        <c:v>45055.521242881943</c:v>
                      </c:pt>
                      <c:pt idx="6848">
                        <c:v>45055.53165960648</c:v>
                      </c:pt>
                      <c:pt idx="6849">
                        <c:v>45055.542076331018</c:v>
                      </c:pt>
                      <c:pt idx="6850">
                        <c:v>45055.552493055555</c:v>
                      </c:pt>
                      <c:pt idx="6851">
                        <c:v>45055.562909780092</c:v>
                      </c:pt>
                      <c:pt idx="6852">
                        <c:v>45055.573326504629</c:v>
                      </c:pt>
                      <c:pt idx="6853">
                        <c:v>45055.583743229166</c:v>
                      </c:pt>
                      <c:pt idx="6854">
                        <c:v>45055.594159953704</c:v>
                      </c:pt>
                      <c:pt idx="6855">
                        <c:v>45055.604576678241</c:v>
                      </c:pt>
                      <c:pt idx="6856">
                        <c:v>45055.614993402778</c:v>
                      </c:pt>
                      <c:pt idx="6857">
                        <c:v>45055.625410127315</c:v>
                      </c:pt>
                      <c:pt idx="6858">
                        <c:v>45055.635826851852</c:v>
                      </c:pt>
                      <c:pt idx="6859">
                        <c:v>45055.64624357639</c:v>
                      </c:pt>
                      <c:pt idx="6860">
                        <c:v>45055.656660300927</c:v>
                      </c:pt>
                      <c:pt idx="6861">
                        <c:v>45055.667077025464</c:v>
                      </c:pt>
                      <c:pt idx="6862">
                        <c:v>45055.677493750001</c:v>
                      </c:pt>
                      <c:pt idx="6863">
                        <c:v>45055.687910474539</c:v>
                      </c:pt>
                      <c:pt idx="6864">
                        <c:v>45055.698327199076</c:v>
                      </c:pt>
                      <c:pt idx="6865">
                        <c:v>45055.708743923613</c:v>
                      </c:pt>
                      <c:pt idx="6866">
                        <c:v>45055.71916064815</c:v>
                      </c:pt>
                      <c:pt idx="6867">
                        <c:v>45055.729577372687</c:v>
                      </c:pt>
                      <c:pt idx="6868">
                        <c:v>45055.739994097225</c:v>
                      </c:pt>
                      <c:pt idx="6869">
                        <c:v>45055.750410821762</c:v>
                      </c:pt>
                      <c:pt idx="6870">
                        <c:v>45055.760827546299</c:v>
                      </c:pt>
                      <c:pt idx="6871">
                        <c:v>45055.771244270836</c:v>
                      </c:pt>
                      <c:pt idx="6872">
                        <c:v>45055.781660995373</c:v>
                      </c:pt>
                      <c:pt idx="6873">
                        <c:v>45055.792077719911</c:v>
                      </c:pt>
                      <c:pt idx="6874">
                        <c:v>45055.802494444448</c:v>
                      </c:pt>
                      <c:pt idx="6875">
                        <c:v>45055.812911168985</c:v>
                      </c:pt>
                      <c:pt idx="6876">
                        <c:v>45055.823327893515</c:v>
                      </c:pt>
                      <c:pt idx="6877">
                        <c:v>45055.833744618052</c:v>
                      </c:pt>
                      <c:pt idx="6878">
                        <c:v>45055.844161342589</c:v>
                      </c:pt>
                      <c:pt idx="6879">
                        <c:v>45055.854578067127</c:v>
                      </c:pt>
                      <c:pt idx="6880">
                        <c:v>45055.864994791664</c:v>
                      </c:pt>
                      <c:pt idx="6881">
                        <c:v>45055.875411516201</c:v>
                      </c:pt>
                      <c:pt idx="6882">
                        <c:v>45055.885828240738</c:v>
                      </c:pt>
                      <c:pt idx="6883">
                        <c:v>45055.896244965275</c:v>
                      </c:pt>
                      <c:pt idx="6884">
                        <c:v>45055.906661689813</c:v>
                      </c:pt>
                      <c:pt idx="6885">
                        <c:v>45055.91707841435</c:v>
                      </c:pt>
                      <c:pt idx="6886">
                        <c:v>45055.927495138887</c:v>
                      </c:pt>
                      <c:pt idx="6887">
                        <c:v>45055.937911863424</c:v>
                      </c:pt>
                      <c:pt idx="6888">
                        <c:v>45055.948328587961</c:v>
                      </c:pt>
                      <c:pt idx="6889">
                        <c:v>45055.958745312499</c:v>
                      </c:pt>
                      <c:pt idx="6890">
                        <c:v>45055.969162037036</c:v>
                      </c:pt>
                      <c:pt idx="6891">
                        <c:v>45055.979578761573</c:v>
                      </c:pt>
                      <c:pt idx="6892">
                        <c:v>45055.98999548611</c:v>
                      </c:pt>
                      <c:pt idx="6893">
                        <c:v>45056.000412210647</c:v>
                      </c:pt>
                      <c:pt idx="6894">
                        <c:v>45056.010828935185</c:v>
                      </c:pt>
                      <c:pt idx="6895">
                        <c:v>45056.021245659722</c:v>
                      </c:pt>
                      <c:pt idx="6896">
                        <c:v>45056.031662384259</c:v>
                      </c:pt>
                      <c:pt idx="6897">
                        <c:v>45056.042079108796</c:v>
                      </c:pt>
                      <c:pt idx="6898">
                        <c:v>45056.052495833334</c:v>
                      </c:pt>
                      <c:pt idx="6899">
                        <c:v>45056.062912557871</c:v>
                      </c:pt>
                      <c:pt idx="6900">
                        <c:v>45056.073329282408</c:v>
                      </c:pt>
                      <c:pt idx="6901">
                        <c:v>45056.083746006945</c:v>
                      </c:pt>
                      <c:pt idx="6902">
                        <c:v>45056.094162731482</c:v>
                      </c:pt>
                      <c:pt idx="6903">
                        <c:v>45056.10457945602</c:v>
                      </c:pt>
                      <c:pt idx="6904">
                        <c:v>45056.114996180557</c:v>
                      </c:pt>
                      <c:pt idx="6905">
                        <c:v>45056.125412905094</c:v>
                      </c:pt>
                      <c:pt idx="6906">
                        <c:v>45056.135829629631</c:v>
                      </c:pt>
                      <c:pt idx="6907">
                        <c:v>45056.146246354168</c:v>
                      </c:pt>
                      <c:pt idx="6908">
                        <c:v>45056.156663078706</c:v>
                      </c:pt>
                      <c:pt idx="6909">
                        <c:v>45056.167079803243</c:v>
                      </c:pt>
                      <c:pt idx="6910">
                        <c:v>45056.17749652778</c:v>
                      </c:pt>
                      <c:pt idx="6911">
                        <c:v>45056.187913252317</c:v>
                      </c:pt>
                      <c:pt idx="6912">
                        <c:v>45056.198329976854</c:v>
                      </c:pt>
                      <c:pt idx="6913">
                        <c:v>45056.208746701392</c:v>
                      </c:pt>
                      <c:pt idx="6914">
                        <c:v>45056.219163425929</c:v>
                      </c:pt>
                      <c:pt idx="6915">
                        <c:v>45056.229580150466</c:v>
                      </c:pt>
                      <c:pt idx="6916">
                        <c:v>45056.239996875003</c:v>
                      </c:pt>
                      <c:pt idx="6917">
                        <c:v>45056.25041359954</c:v>
                      </c:pt>
                      <c:pt idx="6918">
                        <c:v>45056.260830324078</c:v>
                      </c:pt>
                      <c:pt idx="6919">
                        <c:v>45056.271247048608</c:v>
                      </c:pt>
                      <c:pt idx="6920">
                        <c:v>45056.281663773145</c:v>
                      </c:pt>
                      <c:pt idx="6921">
                        <c:v>45056.292080497682</c:v>
                      </c:pt>
                      <c:pt idx="6922">
                        <c:v>45056.302497222219</c:v>
                      </c:pt>
                      <c:pt idx="6923">
                        <c:v>45056.312913946756</c:v>
                      </c:pt>
                      <c:pt idx="6924">
                        <c:v>45056.323330671294</c:v>
                      </c:pt>
                      <c:pt idx="6925">
                        <c:v>45056.333747395831</c:v>
                      </c:pt>
                      <c:pt idx="6926">
                        <c:v>45056.344164120368</c:v>
                      </c:pt>
                      <c:pt idx="6927">
                        <c:v>45056.354580844905</c:v>
                      </c:pt>
                      <c:pt idx="6928">
                        <c:v>45056.364997569442</c:v>
                      </c:pt>
                      <c:pt idx="6929">
                        <c:v>45056.37541429398</c:v>
                      </c:pt>
                      <c:pt idx="6930">
                        <c:v>45056.385831018517</c:v>
                      </c:pt>
                      <c:pt idx="6931">
                        <c:v>45056.396247743054</c:v>
                      </c:pt>
                      <c:pt idx="6932">
                        <c:v>45056.406664467591</c:v>
                      </c:pt>
                      <c:pt idx="6933">
                        <c:v>45056.417081192129</c:v>
                      </c:pt>
                      <c:pt idx="6934">
                        <c:v>45056.427497916666</c:v>
                      </c:pt>
                      <c:pt idx="6935">
                        <c:v>45056.437914641203</c:v>
                      </c:pt>
                      <c:pt idx="6936">
                        <c:v>45056.44833136574</c:v>
                      </c:pt>
                      <c:pt idx="6937">
                        <c:v>45056.458748090277</c:v>
                      </c:pt>
                      <c:pt idx="6938">
                        <c:v>45056.469164814815</c:v>
                      </c:pt>
                      <c:pt idx="6939">
                        <c:v>45056.479581539352</c:v>
                      </c:pt>
                      <c:pt idx="6940">
                        <c:v>45056.489998263889</c:v>
                      </c:pt>
                      <c:pt idx="6941">
                        <c:v>45056.500414988426</c:v>
                      </c:pt>
                      <c:pt idx="6942">
                        <c:v>45056.510831712963</c:v>
                      </c:pt>
                      <c:pt idx="6943">
                        <c:v>45056.521248437501</c:v>
                      </c:pt>
                      <c:pt idx="6944">
                        <c:v>45056.531665162038</c:v>
                      </c:pt>
                      <c:pt idx="6945">
                        <c:v>45056.542081886575</c:v>
                      </c:pt>
                      <c:pt idx="6946">
                        <c:v>45056.552498611112</c:v>
                      </c:pt>
                      <c:pt idx="6947">
                        <c:v>45056.562915335649</c:v>
                      </c:pt>
                      <c:pt idx="6948">
                        <c:v>45056.573332060187</c:v>
                      </c:pt>
                      <c:pt idx="6949">
                        <c:v>45056.583748784724</c:v>
                      </c:pt>
                      <c:pt idx="6950">
                        <c:v>45056.594165509261</c:v>
                      </c:pt>
                      <c:pt idx="6951">
                        <c:v>45056.604582233798</c:v>
                      </c:pt>
                      <c:pt idx="6952">
                        <c:v>45056.614998958335</c:v>
                      </c:pt>
                      <c:pt idx="6953">
                        <c:v>45056.625415682873</c:v>
                      </c:pt>
                      <c:pt idx="6954">
                        <c:v>45056.63583240741</c:v>
                      </c:pt>
                      <c:pt idx="6955">
                        <c:v>45056.646249131947</c:v>
                      </c:pt>
                      <c:pt idx="6956">
                        <c:v>45056.656665856484</c:v>
                      </c:pt>
                      <c:pt idx="6957">
                        <c:v>45056.667082581022</c:v>
                      </c:pt>
                      <c:pt idx="6958">
                        <c:v>45056.677499305559</c:v>
                      </c:pt>
                      <c:pt idx="6959">
                        <c:v>45056.687916030096</c:v>
                      </c:pt>
                      <c:pt idx="6960">
                        <c:v>45056.698332754633</c:v>
                      </c:pt>
                      <c:pt idx="6961">
                        <c:v>45056.708749479163</c:v>
                      </c:pt>
                      <c:pt idx="6962">
                        <c:v>45056.7191662037</c:v>
                      </c:pt>
                      <c:pt idx="6963">
                        <c:v>45056.729582928238</c:v>
                      </c:pt>
                      <c:pt idx="6964">
                        <c:v>45056.739999652775</c:v>
                      </c:pt>
                      <c:pt idx="6965">
                        <c:v>45056.750416377312</c:v>
                      </c:pt>
                      <c:pt idx="6966">
                        <c:v>45056.760833101849</c:v>
                      </c:pt>
                      <c:pt idx="6967">
                        <c:v>45056.771249826386</c:v>
                      </c:pt>
                      <c:pt idx="6968">
                        <c:v>45056.781666550924</c:v>
                      </c:pt>
                      <c:pt idx="6969">
                        <c:v>45056.792083275461</c:v>
                      </c:pt>
                      <c:pt idx="6970">
                        <c:v>45056.802499999998</c:v>
                      </c:pt>
                      <c:pt idx="6971">
                        <c:v>45056.812916724535</c:v>
                      </c:pt>
                      <c:pt idx="6972">
                        <c:v>45056.823333449072</c:v>
                      </c:pt>
                      <c:pt idx="6973">
                        <c:v>45056.83375017361</c:v>
                      </c:pt>
                      <c:pt idx="6974">
                        <c:v>45056.844166898147</c:v>
                      </c:pt>
                      <c:pt idx="6975">
                        <c:v>45056.854583622684</c:v>
                      </c:pt>
                      <c:pt idx="6976">
                        <c:v>45056.865000347221</c:v>
                      </c:pt>
                      <c:pt idx="6977">
                        <c:v>45056.875417071758</c:v>
                      </c:pt>
                      <c:pt idx="6978">
                        <c:v>45056.885833796296</c:v>
                      </c:pt>
                      <c:pt idx="6979">
                        <c:v>45056.896250520833</c:v>
                      </c:pt>
                      <c:pt idx="6980">
                        <c:v>45056.90666724537</c:v>
                      </c:pt>
                      <c:pt idx="6981">
                        <c:v>45056.917083969907</c:v>
                      </c:pt>
                      <c:pt idx="6982">
                        <c:v>45056.927500694444</c:v>
                      </c:pt>
                      <c:pt idx="6983">
                        <c:v>45056.937917418982</c:v>
                      </c:pt>
                      <c:pt idx="6984">
                        <c:v>45056.948334143519</c:v>
                      </c:pt>
                      <c:pt idx="6985">
                        <c:v>45056.958750868056</c:v>
                      </c:pt>
                      <c:pt idx="6986">
                        <c:v>45056.969167592593</c:v>
                      </c:pt>
                      <c:pt idx="6987">
                        <c:v>45056.979584317131</c:v>
                      </c:pt>
                      <c:pt idx="6988">
                        <c:v>45056.990001041668</c:v>
                      </c:pt>
                      <c:pt idx="6989">
                        <c:v>45057.000417766205</c:v>
                      </c:pt>
                      <c:pt idx="6990">
                        <c:v>45057.010834490742</c:v>
                      </c:pt>
                      <c:pt idx="6991">
                        <c:v>45057.021251215279</c:v>
                      </c:pt>
                      <c:pt idx="6992">
                        <c:v>45057.031667939817</c:v>
                      </c:pt>
                      <c:pt idx="6993">
                        <c:v>45057.042084664354</c:v>
                      </c:pt>
                      <c:pt idx="6994">
                        <c:v>45057.052501388891</c:v>
                      </c:pt>
                      <c:pt idx="6995">
                        <c:v>45057.062918113428</c:v>
                      </c:pt>
                      <c:pt idx="6996">
                        <c:v>45057.073334837965</c:v>
                      </c:pt>
                      <c:pt idx="6997">
                        <c:v>45057.083751562503</c:v>
                      </c:pt>
                      <c:pt idx="6998">
                        <c:v>45057.09416828704</c:v>
                      </c:pt>
                      <c:pt idx="6999">
                        <c:v>45057.104585011577</c:v>
                      </c:pt>
                      <c:pt idx="7000">
                        <c:v>45057.115001736114</c:v>
                      </c:pt>
                      <c:pt idx="7001">
                        <c:v>45057.125418460651</c:v>
                      </c:pt>
                      <c:pt idx="7002">
                        <c:v>45057.135835185189</c:v>
                      </c:pt>
                      <c:pt idx="7003">
                        <c:v>45057.146251909726</c:v>
                      </c:pt>
                      <c:pt idx="7004">
                        <c:v>45057.156668634256</c:v>
                      </c:pt>
                      <c:pt idx="7005">
                        <c:v>45057.167085358793</c:v>
                      </c:pt>
                      <c:pt idx="7006">
                        <c:v>45057.17750208333</c:v>
                      </c:pt>
                      <c:pt idx="7007">
                        <c:v>45057.187918807867</c:v>
                      </c:pt>
                      <c:pt idx="7008">
                        <c:v>45057.198335532405</c:v>
                      </c:pt>
                      <c:pt idx="7009">
                        <c:v>45057.208752256942</c:v>
                      </c:pt>
                      <c:pt idx="7010">
                        <c:v>45057.219168981479</c:v>
                      </c:pt>
                      <c:pt idx="7011">
                        <c:v>45057.229585706016</c:v>
                      </c:pt>
                      <c:pt idx="7012">
                        <c:v>45057.240002430553</c:v>
                      </c:pt>
                      <c:pt idx="7013">
                        <c:v>45057.250419155091</c:v>
                      </c:pt>
                      <c:pt idx="7014">
                        <c:v>45057.260835879628</c:v>
                      </c:pt>
                      <c:pt idx="7015">
                        <c:v>45057.271252604165</c:v>
                      </c:pt>
                      <c:pt idx="7016">
                        <c:v>45057.281669328702</c:v>
                      </c:pt>
                      <c:pt idx="7017">
                        <c:v>45057.292086053239</c:v>
                      </c:pt>
                      <c:pt idx="7018">
                        <c:v>45057.302502777777</c:v>
                      </c:pt>
                      <c:pt idx="7019">
                        <c:v>45057.312919502314</c:v>
                      </c:pt>
                      <c:pt idx="7020">
                        <c:v>45057.323336226851</c:v>
                      </c:pt>
                      <c:pt idx="7021">
                        <c:v>45057.333752951388</c:v>
                      </c:pt>
                      <c:pt idx="7022">
                        <c:v>45057.344169675926</c:v>
                      </c:pt>
                      <c:pt idx="7023">
                        <c:v>45057.354586400463</c:v>
                      </c:pt>
                      <c:pt idx="7024">
                        <c:v>45057.365003125</c:v>
                      </c:pt>
                      <c:pt idx="7025">
                        <c:v>45057.375419849537</c:v>
                      </c:pt>
                      <c:pt idx="7026">
                        <c:v>45057.385836574074</c:v>
                      </c:pt>
                      <c:pt idx="7027">
                        <c:v>45057.396253298612</c:v>
                      </c:pt>
                      <c:pt idx="7028">
                        <c:v>45057.406670023149</c:v>
                      </c:pt>
                      <c:pt idx="7029">
                        <c:v>45057.417086747686</c:v>
                      </c:pt>
                      <c:pt idx="7030">
                        <c:v>45057.427503472223</c:v>
                      </c:pt>
                      <c:pt idx="7031">
                        <c:v>45057.43792019676</c:v>
                      </c:pt>
                      <c:pt idx="7032">
                        <c:v>45057.448336921298</c:v>
                      </c:pt>
                      <c:pt idx="7033">
                        <c:v>45057.458753645835</c:v>
                      </c:pt>
                      <c:pt idx="7034">
                        <c:v>45057.469170370372</c:v>
                      </c:pt>
                      <c:pt idx="7035">
                        <c:v>45057.479587094909</c:v>
                      </c:pt>
                      <c:pt idx="7036">
                        <c:v>45057.490003819446</c:v>
                      </c:pt>
                      <c:pt idx="7037">
                        <c:v>45057.500420543984</c:v>
                      </c:pt>
                      <c:pt idx="7038">
                        <c:v>45057.510837268521</c:v>
                      </c:pt>
                      <c:pt idx="7039">
                        <c:v>45057.521253993058</c:v>
                      </c:pt>
                      <c:pt idx="7040">
                        <c:v>45057.531670717595</c:v>
                      </c:pt>
                      <c:pt idx="7041">
                        <c:v>45057.542087442132</c:v>
                      </c:pt>
                      <c:pt idx="7042">
                        <c:v>45057.55250416667</c:v>
                      </c:pt>
                      <c:pt idx="7043">
                        <c:v>45057.562920891207</c:v>
                      </c:pt>
                      <c:pt idx="7044">
                        <c:v>45057.573337615744</c:v>
                      </c:pt>
                      <c:pt idx="7045">
                        <c:v>45057.583754340281</c:v>
                      </c:pt>
                      <c:pt idx="7046">
                        <c:v>45057.594171064811</c:v>
                      </c:pt>
                      <c:pt idx="7047">
                        <c:v>45057.604587789348</c:v>
                      </c:pt>
                      <c:pt idx="7048">
                        <c:v>45057.615004513886</c:v>
                      </c:pt>
                      <c:pt idx="7049">
                        <c:v>45057.625421238423</c:v>
                      </c:pt>
                      <c:pt idx="7050">
                        <c:v>45057.63583796296</c:v>
                      </c:pt>
                      <c:pt idx="7051">
                        <c:v>45057.646254687497</c:v>
                      </c:pt>
                      <c:pt idx="7052">
                        <c:v>45057.656671412034</c:v>
                      </c:pt>
                      <c:pt idx="7053">
                        <c:v>45057.667088136572</c:v>
                      </c:pt>
                      <c:pt idx="7054">
                        <c:v>45057.677504861109</c:v>
                      </c:pt>
                      <c:pt idx="7055">
                        <c:v>45057.687921585646</c:v>
                      </c:pt>
                      <c:pt idx="7056">
                        <c:v>45057.698338310183</c:v>
                      </c:pt>
                      <c:pt idx="7057">
                        <c:v>45057.708755034721</c:v>
                      </c:pt>
                      <c:pt idx="7058">
                        <c:v>45057.719171759258</c:v>
                      </c:pt>
                      <c:pt idx="7059">
                        <c:v>45057.729588483795</c:v>
                      </c:pt>
                      <c:pt idx="7060">
                        <c:v>45057.740005208332</c:v>
                      </c:pt>
                      <c:pt idx="7061">
                        <c:v>45057.750421932869</c:v>
                      </c:pt>
                      <c:pt idx="7062">
                        <c:v>45057.760838657407</c:v>
                      </c:pt>
                      <c:pt idx="7063">
                        <c:v>45057.771255381944</c:v>
                      </c:pt>
                      <c:pt idx="7064">
                        <c:v>45057.781672106481</c:v>
                      </c:pt>
                      <c:pt idx="7065">
                        <c:v>45057.792088831018</c:v>
                      </c:pt>
                      <c:pt idx="7066">
                        <c:v>45057.802505555555</c:v>
                      </c:pt>
                      <c:pt idx="7067">
                        <c:v>45057.812922280093</c:v>
                      </c:pt>
                      <c:pt idx="7068">
                        <c:v>45057.82333900463</c:v>
                      </c:pt>
                      <c:pt idx="7069">
                        <c:v>45057.833755729167</c:v>
                      </c:pt>
                      <c:pt idx="7070">
                        <c:v>45057.844172453704</c:v>
                      </c:pt>
                      <c:pt idx="7071">
                        <c:v>45057.854589178241</c:v>
                      </c:pt>
                      <c:pt idx="7072">
                        <c:v>45057.865005902779</c:v>
                      </c:pt>
                      <c:pt idx="7073">
                        <c:v>45057.875422627316</c:v>
                      </c:pt>
                      <c:pt idx="7074">
                        <c:v>45057.885839351853</c:v>
                      </c:pt>
                      <c:pt idx="7075">
                        <c:v>45057.89625607639</c:v>
                      </c:pt>
                      <c:pt idx="7076">
                        <c:v>45057.906672800927</c:v>
                      </c:pt>
                      <c:pt idx="7077">
                        <c:v>45057.917089525465</c:v>
                      </c:pt>
                      <c:pt idx="7078">
                        <c:v>45057.927506250002</c:v>
                      </c:pt>
                      <c:pt idx="7079">
                        <c:v>45057.937922974539</c:v>
                      </c:pt>
                      <c:pt idx="7080">
                        <c:v>45057.948339699076</c:v>
                      </c:pt>
                      <c:pt idx="7081">
                        <c:v>45057.958756423614</c:v>
                      </c:pt>
                      <c:pt idx="7082">
                        <c:v>45057.969173148151</c:v>
                      </c:pt>
                      <c:pt idx="7083">
                        <c:v>45057.979589872688</c:v>
                      </c:pt>
                      <c:pt idx="7084">
                        <c:v>45057.990006597225</c:v>
                      </c:pt>
                      <c:pt idx="7085">
                        <c:v>45058.000423321762</c:v>
                      </c:pt>
                      <c:pt idx="7086">
                        <c:v>45058.0108400463</c:v>
                      </c:pt>
                      <c:pt idx="7087">
                        <c:v>45058.021256770837</c:v>
                      </c:pt>
                      <c:pt idx="7088">
                        <c:v>45058.031673495374</c:v>
                      </c:pt>
                      <c:pt idx="7089">
                        <c:v>45058.042090219904</c:v>
                      </c:pt>
                      <c:pt idx="7090">
                        <c:v>45058.052506944441</c:v>
                      </c:pt>
                      <c:pt idx="7091">
                        <c:v>45058.062923668978</c:v>
                      </c:pt>
                      <c:pt idx="7092">
                        <c:v>45058.073340393516</c:v>
                      </c:pt>
                      <c:pt idx="7093">
                        <c:v>45058.083757118053</c:v>
                      </c:pt>
                      <c:pt idx="7094">
                        <c:v>45058.09417384259</c:v>
                      </c:pt>
                      <c:pt idx="7095">
                        <c:v>45058.104590567127</c:v>
                      </c:pt>
                      <c:pt idx="7096">
                        <c:v>45058.115007291664</c:v>
                      </c:pt>
                      <c:pt idx="7097">
                        <c:v>45058.125424016202</c:v>
                      </c:pt>
                      <c:pt idx="7098">
                        <c:v>45058.135840740739</c:v>
                      </c:pt>
                      <c:pt idx="7099">
                        <c:v>45058.146257465276</c:v>
                      </c:pt>
                      <c:pt idx="7100">
                        <c:v>45058.156674189813</c:v>
                      </c:pt>
                      <c:pt idx="7101">
                        <c:v>45058.16709091435</c:v>
                      </c:pt>
                      <c:pt idx="7102">
                        <c:v>45058.177507638888</c:v>
                      </c:pt>
                      <c:pt idx="7103">
                        <c:v>45058.187924363425</c:v>
                      </c:pt>
                      <c:pt idx="7104">
                        <c:v>45058.198341087962</c:v>
                      </c:pt>
                      <c:pt idx="7105">
                        <c:v>45058.208757812499</c:v>
                      </c:pt>
                      <c:pt idx="7106">
                        <c:v>45058.219174537036</c:v>
                      </c:pt>
                      <c:pt idx="7107">
                        <c:v>45058.229591261574</c:v>
                      </c:pt>
                      <c:pt idx="7108">
                        <c:v>45058.240007986111</c:v>
                      </c:pt>
                      <c:pt idx="7109">
                        <c:v>45058.250424710648</c:v>
                      </c:pt>
                      <c:pt idx="7110">
                        <c:v>45058.260841435185</c:v>
                      </c:pt>
                      <c:pt idx="7111">
                        <c:v>45058.271258159722</c:v>
                      </c:pt>
                      <c:pt idx="7112">
                        <c:v>45058.28167488426</c:v>
                      </c:pt>
                      <c:pt idx="7113">
                        <c:v>45058.292091608797</c:v>
                      </c:pt>
                      <c:pt idx="7114">
                        <c:v>45058.302508333334</c:v>
                      </c:pt>
                      <c:pt idx="7115">
                        <c:v>45058.312925057871</c:v>
                      </c:pt>
                      <c:pt idx="7116">
                        <c:v>45058.323341782409</c:v>
                      </c:pt>
                      <c:pt idx="7117">
                        <c:v>45058.333758506946</c:v>
                      </c:pt>
                      <c:pt idx="7118">
                        <c:v>45058.344175231483</c:v>
                      </c:pt>
                      <c:pt idx="7119">
                        <c:v>45058.35459195602</c:v>
                      </c:pt>
                      <c:pt idx="7120">
                        <c:v>45058.365008680557</c:v>
                      </c:pt>
                      <c:pt idx="7121">
                        <c:v>45058.375425405095</c:v>
                      </c:pt>
                      <c:pt idx="7122">
                        <c:v>45058.385842129632</c:v>
                      </c:pt>
                      <c:pt idx="7123">
                        <c:v>45058.396258854169</c:v>
                      </c:pt>
                      <c:pt idx="7124">
                        <c:v>45058.406675578706</c:v>
                      </c:pt>
                      <c:pt idx="7125">
                        <c:v>45058.417092303243</c:v>
                      </c:pt>
                      <c:pt idx="7126">
                        <c:v>45058.427509027781</c:v>
                      </c:pt>
                      <c:pt idx="7127">
                        <c:v>45058.437925752318</c:v>
                      </c:pt>
                      <c:pt idx="7128">
                        <c:v>45058.448342476855</c:v>
                      </c:pt>
                      <c:pt idx="7129">
                        <c:v>45058.458759201392</c:v>
                      </c:pt>
                      <c:pt idx="7130">
                        <c:v>45058.469175925929</c:v>
                      </c:pt>
                      <c:pt idx="7131">
                        <c:v>45058.479592650459</c:v>
                      </c:pt>
                      <c:pt idx="7132">
                        <c:v>45058.490009374997</c:v>
                      </c:pt>
                      <c:pt idx="7133">
                        <c:v>45058.500426099534</c:v>
                      </c:pt>
                      <c:pt idx="7134">
                        <c:v>45058.510842824071</c:v>
                      </c:pt>
                      <c:pt idx="7135">
                        <c:v>45058.521259548608</c:v>
                      </c:pt>
                      <c:pt idx="7136">
                        <c:v>45058.531676273145</c:v>
                      </c:pt>
                      <c:pt idx="7137">
                        <c:v>45058.542092997683</c:v>
                      </c:pt>
                      <c:pt idx="7138">
                        <c:v>45058.55250972222</c:v>
                      </c:pt>
                      <c:pt idx="7139">
                        <c:v>45058.562926446757</c:v>
                      </c:pt>
                      <c:pt idx="7140">
                        <c:v>45058.573343171294</c:v>
                      </c:pt>
                      <c:pt idx="7141">
                        <c:v>45058.583759895831</c:v>
                      </c:pt>
                      <c:pt idx="7142">
                        <c:v>45058.594176620369</c:v>
                      </c:pt>
                      <c:pt idx="7143">
                        <c:v>45058.604593344906</c:v>
                      </c:pt>
                      <c:pt idx="7144">
                        <c:v>45058.615010069443</c:v>
                      </c:pt>
                      <c:pt idx="7145">
                        <c:v>45058.62542679398</c:v>
                      </c:pt>
                      <c:pt idx="7146">
                        <c:v>45058.635843518518</c:v>
                      </c:pt>
                      <c:pt idx="7147">
                        <c:v>45058.646260243055</c:v>
                      </c:pt>
                      <c:pt idx="7148">
                        <c:v>45058.656676967592</c:v>
                      </c:pt>
                      <c:pt idx="7149">
                        <c:v>45058.667093692129</c:v>
                      </c:pt>
                      <c:pt idx="7150">
                        <c:v>45058.677510416666</c:v>
                      </c:pt>
                      <c:pt idx="7151">
                        <c:v>45058.687927141204</c:v>
                      </c:pt>
                      <c:pt idx="7152">
                        <c:v>45058.698343865741</c:v>
                      </c:pt>
                      <c:pt idx="7153">
                        <c:v>45058.708760590278</c:v>
                      </c:pt>
                      <c:pt idx="7154">
                        <c:v>45058.719177314815</c:v>
                      </c:pt>
                      <c:pt idx="7155">
                        <c:v>45058.729594039352</c:v>
                      </c:pt>
                      <c:pt idx="7156">
                        <c:v>45058.74001076389</c:v>
                      </c:pt>
                      <c:pt idx="7157">
                        <c:v>45058.750427488427</c:v>
                      </c:pt>
                      <c:pt idx="7158">
                        <c:v>45058.760844212964</c:v>
                      </c:pt>
                      <c:pt idx="7159">
                        <c:v>45058.771260937501</c:v>
                      </c:pt>
                      <c:pt idx="7160">
                        <c:v>45058.781677662038</c:v>
                      </c:pt>
                      <c:pt idx="7161">
                        <c:v>45058.792094386576</c:v>
                      </c:pt>
                      <c:pt idx="7162">
                        <c:v>45058.802511111113</c:v>
                      </c:pt>
                      <c:pt idx="7163">
                        <c:v>45058.81292783565</c:v>
                      </c:pt>
                      <c:pt idx="7164">
                        <c:v>45058.823344560187</c:v>
                      </c:pt>
                      <c:pt idx="7165">
                        <c:v>45058.833761284724</c:v>
                      </c:pt>
                      <c:pt idx="7166">
                        <c:v>45058.844178009262</c:v>
                      </c:pt>
                      <c:pt idx="7167">
                        <c:v>45058.854594733799</c:v>
                      </c:pt>
                      <c:pt idx="7168">
                        <c:v>45058.865011458336</c:v>
                      </c:pt>
                      <c:pt idx="7169">
                        <c:v>45058.875428182873</c:v>
                      </c:pt>
                      <c:pt idx="7170">
                        <c:v>45058.885844907411</c:v>
                      </c:pt>
                      <c:pt idx="7171">
                        <c:v>45058.896261631948</c:v>
                      </c:pt>
                      <c:pt idx="7172">
                        <c:v>45058.906678356485</c:v>
                      </c:pt>
                      <c:pt idx="7173">
                        <c:v>45058.917095081022</c:v>
                      </c:pt>
                      <c:pt idx="7174">
                        <c:v>45058.927511805552</c:v>
                      </c:pt>
                      <c:pt idx="7175">
                        <c:v>45058.937928530089</c:v>
                      </c:pt>
                      <c:pt idx="7176">
                        <c:v>45058.948345254626</c:v>
                      </c:pt>
                      <c:pt idx="7177">
                        <c:v>45058.958761979164</c:v>
                      </c:pt>
                      <c:pt idx="7178">
                        <c:v>45058.969178703701</c:v>
                      </c:pt>
                      <c:pt idx="7179">
                        <c:v>45058.979595428238</c:v>
                      </c:pt>
                      <c:pt idx="7180">
                        <c:v>45058.990012152775</c:v>
                      </c:pt>
                      <c:pt idx="7181">
                        <c:v>45059.000428877313</c:v>
                      </c:pt>
                      <c:pt idx="7182">
                        <c:v>45059.01084560185</c:v>
                      </c:pt>
                      <c:pt idx="7183">
                        <c:v>45059.021262326387</c:v>
                      </c:pt>
                      <c:pt idx="7184">
                        <c:v>45059.031679050924</c:v>
                      </c:pt>
                      <c:pt idx="7185">
                        <c:v>45059.042095775461</c:v>
                      </c:pt>
                      <c:pt idx="7186">
                        <c:v>45059.052512499999</c:v>
                      </c:pt>
                      <c:pt idx="7187">
                        <c:v>45059.062929224536</c:v>
                      </c:pt>
                      <c:pt idx="7188">
                        <c:v>45059.073345949073</c:v>
                      </c:pt>
                      <c:pt idx="7189">
                        <c:v>45059.08376267361</c:v>
                      </c:pt>
                      <c:pt idx="7190">
                        <c:v>45059.094179398147</c:v>
                      </c:pt>
                      <c:pt idx="7191">
                        <c:v>45059.104596122685</c:v>
                      </c:pt>
                      <c:pt idx="7192">
                        <c:v>45059.115012847222</c:v>
                      </c:pt>
                      <c:pt idx="7193">
                        <c:v>45059.125429571759</c:v>
                      </c:pt>
                      <c:pt idx="7194">
                        <c:v>45059.135846296296</c:v>
                      </c:pt>
                      <c:pt idx="7195">
                        <c:v>45059.146263020833</c:v>
                      </c:pt>
                      <c:pt idx="7196">
                        <c:v>45059.156679745371</c:v>
                      </c:pt>
                      <c:pt idx="7197">
                        <c:v>45059.167096469908</c:v>
                      </c:pt>
                      <c:pt idx="7198">
                        <c:v>45059.177513194445</c:v>
                      </c:pt>
                      <c:pt idx="7199">
                        <c:v>45059.187929918982</c:v>
                      </c:pt>
                      <c:pt idx="7200">
                        <c:v>45059.198346643519</c:v>
                      </c:pt>
                      <c:pt idx="7201">
                        <c:v>45059.208763368057</c:v>
                      </c:pt>
                      <c:pt idx="7202">
                        <c:v>45059.219180092594</c:v>
                      </c:pt>
                      <c:pt idx="7203">
                        <c:v>45059.229596817131</c:v>
                      </c:pt>
                      <c:pt idx="7204">
                        <c:v>45059.240013541668</c:v>
                      </c:pt>
                      <c:pt idx="7205">
                        <c:v>45059.250430266206</c:v>
                      </c:pt>
                      <c:pt idx="7206">
                        <c:v>45059.260846990743</c:v>
                      </c:pt>
                      <c:pt idx="7207">
                        <c:v>45059.27126371528</c:v>
                      </c:pt>
                      <c:pt idx="7208">
                        <c:v>45059.281680439817</c:v>
                      </c:pt>
                      <c:pt idx="7209">
                        <c:v>45059.292097164354</c:v>
                      </c:pt>
                      <c:pt idx="7210">
                        <c:v>45059.302513888892</c:v>
                      </c:pt>
                      <c:pt idx="7211">
                        <c:v>45059.312930613429</c:v>
                      </c:pt>
                      <c:pt idx="7212">
                        <c:v>45059.323347337966</c:v>
                      </c:pt>
                      <c:pt idx="7213">
                        <c:v>45059.333764062503</c:v>
                      </c:pt>
                      <c:pt idx="7214">
                        <c:v>45059.34418078704</c:v>
                      </c:pt>
                      <c:pt idx="7215">
                        <c:v>45059.354597511578</c:v>
                      </c:pt>
                      <c:pt idx="7216">
                        <c:v>45059.365014236108</c:v>
                      </c:pt>
                      <c:pt idx="7217">
                        <c:v>45059.375430960645</c:v>
                      </c:pt>
                      <c:pt idx="7218">
                        <c:v>45059.385847685182</c:v>
                      </c:pt>
                      <c:pt idx="7219">
                        <c:v>45059.396264409719</c:v>
                      </c:pt>
                      <c:pt idx="7220">
                        <c:v>45059.406681134256</c:v>
                      </c:pt>
                      <c:pt idx="7221">
                        <c:v>45059.417097858794</c:v>
                      </c:pt>
                      <c:pt idx="7222">
                        <c:v>45059.427514583331</c:v>
                      </c:pt>
                      <c:pt idx="7223">
                        <c:v>45059.437931307868</c:v>
                      </c:pt>
                      <c:pt idx="7224">
                        <c:v>45059.448348032405</c:v>
                      </c:pt>
                      <c:pt idx="7225">
                        <c:v>45059.458764756942</c:v>
                      </c:pt>
                      <c:pt idx="7226">
                        <c:v>45059.46918148148</c:v>
                      </c:pt>
                      <c:pt idx="7227">
                        <c:v>45059.479598206017</c:v>
                      </c:pt>
                      <c:pt idx="7228">
                        <c:v>45059.490014930554</c:v>
                      </c:pt>
                      <c:pt idx="7229">
                        <c:v>45059.500431655091</c:v>
                      </c:pt>
                      <c:pt idx="7230">
                        <c:v>45059.510848379628</c:v>
                      </c:pt>
                      <c:pt idx="7231">
                        <c:v>45059.521265104166</c:v>
                      </c:pt>
                      <c:pt idx="7232">
                        <c:v>45059.531681828703</c:v>
                      </c:pt>
                      <c:pt idx="7233">
                        <c:v>45059.54209855324</c:v>
                      </c:pt>
                      <c:pt idx="7234">
                        <c:v>45059.552515277777</c:v>
                      </c:pt>
                      <c:pt idx="7235">
                        <c:v>45059.562932002314</c:v>
                      </c:pt>
                      <c:pt idx="7236">
                        <c:v>45059.573348726852</c:v>
                      </c:pt>
                      <c:pt idx="7237">
                        <c:v>45059.583765451389</c:v>
                      </c:pt>
                      <c:pt idx="7238">
                        <c:v>45059.594182175926</c:v>
                      </c:pt>
                      <c:pt idx="7239">
                        <c:v>45059.604598900463</c:v>
                      </c:pt>
                      <c:pt idx="7240">
                        <c:v>45059.615015625001</c:v>
                      </c:pt>
                      <c:pt idx="7241">
                        <c:v>45059.625432349538</c:v>
                      </c:pt>
                      <c:pt idx="7242">
                        <c:v>45059.635849074075</c:v>
                      </c:pt>
                      <c:pt idx="7243">
                        <c:v>45059.646265798612</c:v>
                      </c:pt>
                      <c:pt idx="7244">
                        <c:v>45059.656682523149</c:v>
                      </c:pt>
                      <c:pt idx="7245">
                        <c:v>45059.667099247687</c:v>
                      </c:pt>
                      <c:pt idx="7246">
                        <c:v>45059.677515972224</c:v>
                      </c:pt>
                      <c:pt idx="7247">
                        <c:v>45059.687932696761</c:v>
                      </c:pt>
                      <c:pt idx="7248">
                        <c:v>45059.698349421298</c:v>
                      </c:pt>
                      <c:pt idx="7249">
                        <c:v>45059.708766145835</c:v>
                      </c:pt>
                      <c:pt idx="7250">
                        <c:v>45059.719182870373</c:v>
                      </c:pt>
                      <c:pt idx="7251">
                        <c:v>45059.72959959491</c:v>
                      </c:pt>
                      <c:pt idx="7252">
                        <c:v>45059.740016319447</c:v>
                      </c:pt>
                      <c:pt idx="7253">
                        <c:v>45059.750433043984</c:v>
                      </c:pt>
                      <c:pt idx="7254">
                        <c:v>45059.760849768521</c:v>
                      </c:pt>
                      <c:pt idx="7255">
                        <c:v>45059.771266493059</c:v>
                      </c:pt>
                      <c:pt idx="7256">
                        <c:v>45059.781683217596</c:v>
                      </c:pt>
                      <c:pt idx="7257">
                        <c:v>45059.792099942133</c:v>
                      </c:pt>
                      <c:pt idx="7258">
                        <c:v>45059.80251666667</c:v>
                      </c:pt>
                      <c:pt idx="7259">
                        <c:v>45059.8129333912</c:v>
                      </c:pt>
                      <c:pt idx="7260">
                        <c:v>45059.823350115737</c:v>
                      </c:pt>
                      <c:pt idx="7261">
                        <c:v>45059.833766840275</c:v>
                      </c:pt>
                      <c:pt idx="7262">
                        <c:v>45059.844183564812</c:v>
                      </c:pt>
                      <c:pt idx="7263">
                        <c:v>45059.854600289349</c:v>
                      </c:pt>
                      <c:pt idx="7264">
                        <c:v>45059.865017013886</c:v>
                      </c:pt>
                      <c:pt idx="7265">
                        <c:v>45059.875433738423</c:v>
                      </c:pt>
                      <c:pt idx="7266">
                        <c:v>45059.885850462961</c:v>
                      </c:pt>
                      <c:pt idx="7267">
                        <c:v>45059.896267187498</c:v>
                      </c:pt>
                      <c:pt idx="7268">
                        <c:v>45059.906683912035</c:v>
                      </c:pt>
                      <c:pt idx="7269">
                        <c:v>45059.917100636572</c:v>
                      </c:pt>
                      <c:pt idx="7270">
                        <c:v>45059.927517361109</c:v>
                      </c:pt>
                      <c:pt idx="7271">
                        <c:v>45059.937934085647</c:v>
                      </c:pt>
                      <c:pt idx="7272">
                        <c:v>45059.948350810184</c:v>
                      </c:pt>
                      <c:pt idx="7273">
                        <c:v>45059.958767534721</c:v>
                      </c:pt>
                      <c:pt idx="7274">
                        <c:v>45059.969184259258</c:v>
                      </c:pt>
                      <c:pt idx="7275">
                        <c:v>45059.979600983796</c:v>
                      </c:pt>
                      <c:pt idx="7276">
                        <c:v>45059.990017708333</c:v>
                      </c:pt>
                      <c:pt idx="7277">
                        <c:v>45060.00043443287</c:v>
                      </c:pt>
                      <c:pt idx="7278">
                        <c:v>45060.010851157407</c:v>
                      </c:pt>
                      <c:pt idx="7279">
                        <c:v>45060.021267881944</c:v>
                      </c:pt>
                      <c:pt idx="7280">
                        <c:v>45060.031684606482</c:v>
                      </c:pt>
                      <c:pt idx="7281">
                        <c:v>45060.042101331019</c:v>
                      </c:pt>
                      <c:pt idx="7282">
                        <c:v>45060.052518055556</c:v>
                      </c:pt>
                      <c:pt idx="7283">
                        <c:v>45060.062934780093</c:v>
                      </c:pt>
                      <c:pt idx="7284">
                        <c:v>45060.07335150463</c:v>
                      </c:pt>
                      <c:pt idx="7285">
                        <c:v>45060.083768229168</c:v>
                      </c:pt>
                      <c:pt idx="7286">
                        <c:v>45060.094184953705</c:v>
                      </c:pt>
                      <c:pt idx="7287">
                        <c:v>45060.104601678242</c:v>
                      </c:pt>
                      <c:pt idx="7288">
                        <c:v>45060.115018402779</c:v>
                      </c:pt>
                      <c:pt idx="7289">
                        <c:v>45060.125435127316</c:v>
                      </c:pt>
                      <c:pt idx="7290">
                        <c:v>45060.135851851854</c:v>
                      </c:pt>
                      <c:pt idx="7291">
                        <c:v>45060.146268576391</c:v>
                      </c:pt>
                      <c:pt idx="7292">
                        <c:v>45060.156685300928</c:v>
                      </c:pt>
                      <c:pt idx="7293">
                        <c:v>45060.167102025465</c:v>
                      </c:pt>
                      <c:pt idx="7294">
                        <c:v>45060.177518750002</c:v>
                      </c:pt>
                      <c:pt idx="7295">
                        <c:v>45060.18793547454</c:v>
                      </c:pt>
                      <c:pt idx="7296">
                        <c:v>45060.198352199077</c:v>
                      </c:pt>
                      <c:pt idx="7297">
                        <c:v>45060.208768923614</c:v>
                      </c:pt>
                      <c:pt idx="7298">
                        <c:v>45060.219185648151</c:v>
                      </c:pt>
                      <c:pt idx="7299">
                        <c:v>45060.229602372689</c:v>
                      </c:pt>
                      <c:pt idx="7300">
                        <c:v>45060.240019097226</c:v>
                      </c:pt>
                      <c:pt idx="7301">
                        <c:v>45060.250435821756</c:v>
                      </c:pt>
                      <c:pt idx="7302">
                        <c:v>45060.260852546293</c:v>
                      </c:pt>
                      <c:pt idx="7303">
                        <c:v>45060.27126927083</c:v>
                      </c:pt>
                      <c:pt idx="7304">
                        <c:v>45060.281685995367</c:v>
                      </c:pt>
                      <c:pt idx="7305">
                        <c:v>45060.292102719905</c:v>
                      </c:pt>
                      <c:pt idx="7306">
                        <c:v>45060.302519444442</c:v>
                      </c:pt>
                      <c:pt idx="7307">
                        <c:v>45060.312936168979</c:v>
                      </c:pt>
                      <c:pt idx="7308">
                        <c:v>45060.323352893516</c:v>
                      </c:pt>
                      <c:pt idx="7309">
                        <c:v>45060.333769618053</c:v>
                      </c:pt>
                      <c:pt idx="7310">
                        <c:v>45060.344186342591</c:v>
                      </c:pt>
                      <c:pt idx="7311">
                        <c:v>45060.354603067128</c:v>
                      </c:pt>
                      <c:pt idx="7312">
                        <c:v>45060.365019791665</c:v>
                      </c:pt>
                      <c:pt idx="7313">
                        <c:v>45060.375436516202</c:v>
                      </c:pt>
                      <c:pt idx="7314">
                        <c:v>45060.385853240739</c:v>
                      </c:pt>
                      <c:pt idx="7315">
                        <c:v>45060.396269965277</c:v>
                      </c:pt>
                      <c:pt idx="7316">
                        <c:v>45060.406686689814</c:v>
                      </c:pt>
                      <c:pt idx="7317">
                        <c:v>45060.417103414351</c:v>
                      </c:pt>
                      <c:pt idx="7318">
                        <c:v>45060.427520138888</c:v>
                      </c:pt>
                      <c:pt idx="7319">
                        <c:v>45060.437936863425</c:v>
                      </c:pt>
                      <c:pt idx="7320">
                        <c:v>45060.448353587963</c:v>
                      </c:pt>
                      <c:pt idx="7321">
                        <c:v>45060.4587703125</c:v>
                      </c:pt>
                      <c:pt idx="7322">
                        <c:v>45060.469187037037</c:v>
                      </c:pt>
                      <c:pt idx="7323">
                        <c:v>45060.479603761574</c:v>
                      </c:pt>
                      <c:pt idx="7324">
                        <c:v>45060.490020486111</c:v>
                      </c:pt>
                      <c:pt idx="7325">
                        <c:v>45060.500437210649</c:v>
                      </c:pt>
                      <c:pt idx="7326">
                        <c:v>45060.510853935186</c:v>
                      </c:pt>
                      <c:pt idx="7327">
                        <c:v>45060.521270659723</c:v>
                      </c:pt>
                      <c:pt idx="7328">
                        <c:v>45060.53168738426</c:v>
                      </c:pt>
                      <c:pt idx="7329">
                        <c:v>45060.542104108798</c:v>
                      </c:pt>
                      <c:pt idx="7330">
                        <c:v>45060.552520833335</c:v>
                      </c:pt>
                      <c:pt idx="7331">
                        <c:v>45060.562937557872</c:v>
                      </c:pt>
                      <c:pt idx="7332">
                        <c:v>45060.573354282409</c:v>
                      </c:pt>
                      <c:pt idx="7333">
                        <c:v>45060.583771006946</c:v>
                      </c:pt>
                      <c:pt idx="7334">
                        <c:v>45060.594187731484</c:v>
                      </c:pt>
                      <c:pt idx="7335">
                        <c:v>45060.604604456021</c:v>
                      </c:pt>
                      <c:pt idx="7336">
                        <c:v>45060.615021180558</c:v>
                      </c:pt>
                      <c:pt idx="7337">
                        <c:v>45060.625437905095</c:v>
                      </c:pt>
                      <c:pt idx="7338">
                        <c:v>45060.635854629632</c:v>
                      </c:pt>
                      <c:pt idx="7339">
                        <c:v>45060.64627135417</c:v>
                      </c:pt>
                      <c:pt idx="7340">
                        <c:v>45060.656688078707</c:v>
                      </c:pt>
                      <c:pt idx="7341">
                        <c:v>45060.667104803244</c:v>
                      </c:pt>
                      <c:pt idx="7342">
                        <c:v>45060.677521527781</c:v>
                      </c:pt>
                      <c:pt idx="7343">
                        <c:v>45060.687938252318</c:v>
                      </c:pt>
                      <c:pt idx="7344">
                        <c:v>45060.698354976848</c:v>
                      </c:pt>
                      <c:pt idx="7345">
                        <c:v>45060.708771701386</c:v>
                      </c:pt>
                      <c:pt idx="7346">
                        <c:v>45060.719188425923</c:v>
                      </c:pt>
                      <c:pt idx="7347">
                        <c:v>45060.72960515046</c:v>
                      </c:pt>
                      <c:pt idx="7348">
                        <c:v>45060.740021874997</c:v>
                      </c:pt>
                      <c:pt idx="7349">
                        <c:v>45060.750438599534</c:v>
                      </c:pt>
                      <c:pt idx="7350">
                        <c:v>45060.760855324072</c:v>
                      </c:pt>
                      <c:pt idx="7351">
                        <c:v>45060.771272048609</c:v>
                      </c:pt>
                      <c:pt idx="7352">
                        <c:v>45060.781688773146</c:v>
                      </c:pt>
                      <c:pt idx="7353">
                        <c:v>45060.792105497683</c:v>
                      </c:pt>
                      <c:pt idx="7354">
                        <c:v>45060.80252222222</c:v>
                      </c:pt>
                      <c:pt idx="7355">
                        <c:v>45060.812938946758</c:v>
                      </c:pt>
                      <c:pt idx="7356">
                        <c:v>45060.823355671295</c:v>
                      </c:pt>
                      <c:pt idx="7357">
                        <c:v>45060.833772395832</c:v>
                      </c:pt>
                      <c:pt idx="7358">
                        <c:v>45060.844189120369</c:v>
                      </c:pt>
                      <c:pt idx="7359">
                        <c:v>45060.854605844906</c:v>
                      </c:pt>
                      <c:pt idx="7360">
                        <c:v>45060.865022569444</c:v>
                      </c:pt>
                      <c:pt idx="7361">
                        <c:v>45060.875439293981</c:v>
                      </c:pt>
                      <c:pt idx="7362">
                        <c:v>45060.885856018518</c:v>
                      </c:pt>
                      <c:pt idx="7363">
                        <c:v>45060.896272743055</c:v>
                      </c:pt>
                      <c:pt idx="7364">
                        <c:v>45060.906689467593</c:v>
                      </c:pt>
                      <c:pt idx="7365">
                        <c:v>45060.91710619213</c:v>
                      </c:pt>
                      <c:pt idx="7366">
                        <c:v>45060.927522916667</c:v>
                      </c:pt>
                      <c:pt idx="7367">
                        <c:v>45060.937939641204</c:v>
                      </c:pt>
                      <c:pt idx="7368">
                        <c:v>45060.948356365741</c:v>
                      </c:pt>
                      <c:pt idx="7369">
                        <c:v>45060.958773090279</c:v>
                      </c:pt>
                      <c:pt idx="7370">
                        <c:v>45060.969189814816</c:v>
                      </c:pt>
                      <c:pt idx="7371">
                        <c:v>45060.979606539353</c:v>
                      </c:pt>
                      <c:pt idx="7372">
                        <c:v>45060.99002326389</c:v>
                      </c:pt>
                      <c:pt idx="7373">
                        <c:v>45061.000439988427</c:v>
                      </c:pt>
                      <c:pt idx="7374">
                        <c:v>45061.010856712965</c:v>
                      </c:pt>
                      <c:pt idx="7375">
                        <c:v>45061.021273437502</c:v>
                      </c:pt>
                      <c:pt idx="7376">
                        <c:v>45061.031690162039</c:v>
                      </c:pt>
                      <c:pt idx="7377">
                        <c:v>45061.042106886576</c:v>
                      </c:pt>
                      <c:pt idx="7378">
                        <c:v>45061.052523611113</c:v>
                      </c:pt>
                      <c:pt idx="7379">
                        <c:v>45061.062940335651</c:v>
                      </c:pt>
                      <c:pt idx="7380">
                        <c:v>45061.073357060188</c:v>
                      </c:pt>
                      <c:pt idx="7381">
                        <c:v>45061.083773784725</c:v>
                      </c:pt>
                      <c:pt idx="7382">
                        <c:v>45061.094190509262</c:v>
                      </c:pt>
                      <c:pt idx="7383">
                        <c:v>45061.104607233799</c:v>
                      </c:pt>
                      <c:pt idx="7384">
                        <c:v>45061.115023958337</c:v>
                      </c:pt>
                      <c:pt idx="7385">
                        <c:v>45061.125440682874</c:v>
                      </c:pt>
                      <c:pt idx="7386">
                        <c:v>45061.135857407404</c:v>
                      </c:pt>
                      <c:pt idx="7387">
                        <c:v>45061.146274131941</c:v>
                      </c:pt>
                      <c:pt idx="7388">
                        <c:v>45061.156690856478</c:v>
                      </c:pt>
                      <c:pt idx="7389">
                        <c:v>45061.167107581015</c:v>
                      </c:pt>
                      <c:pt idx="7390">
                        <c:v>45061.177524305553</c:v>
                      </c:pt>
                      <c:pt idx="7391">
                        <c:v>45061.18794103009</c:v>
                      </c:pt>
                      <c:pt idx="7392">
                        <c:v>45061.198357754627</c:v>
                      </c:pt>
                      <c:pt idx="7393">
                        <c:v>45061.208774479164</c:v>
                      </c:pt>
                      <c:pt idx="7394">
                        <c:v>45061.219191203701</c:v>
                      </c:pt>
                      <c:pt idx="7395">
                        <c:v>45061.229607928239</c:v>
                      </c:pt>
                      <c:pt idx="7396">
                        <c:v>45061.240024652776</c:v>
                      </c:pt>
                      <c:pt idx="7397">
                        <c:v>45061.250441377313</c:v>
                      </c:pt>
                      <c:pt idx="7398">
                        <c:v>45061.26085810185</c:v>
                      </c:pt>
                      <c:pt idx="7399">
                        <c:v>45061.271274826388</c:v>
                      </c:pt>
                      <c:pt idx="7400">
                        <c:v>45061.281691550925</c:v>
                      </c:pt>
                      <c:pt idx="7401">
                        <c:v>45061.292108275462</c:v>
                      </c:pt>
                      <c:pt idx="7402">
                        <c:v>45061.302524999999</c:v>
                      </c:pt>
                      <c:pt idx="7403">
                        <c:v>45061.312941724536</c:v>
                      </c:pt>
                      <c:pt idx="7404">
                        <c:v>45061.323358449074</c:v>
                      </c:pt>
                      <c:pt idx="7405">
                        <c:v>45061.333775173611</c:v>
                      </c:pt>
                      <c:pt idx="7406">
                        <c:v>45061.344191898148</c:v>
                      </c:pt>
                      <c:pt idx="7407">
                        <c:v>45061.354608622685</c:v>
                      </c:pt>
                      <c:pt idx="7408">
                        <c:v>45061.365025347222</c:v>
                      </c:pt>
                      <c:pt idx="7409">
                        <c:v>45061.37544207176</c:v>
                      </c:pt>
                      <c:pt idx="7410">
                        <c:v>45061.385858796297</c:v>
                      </c:pt>
                      <c:pt idx="7411">
                        <c:v>45061.396275520834</c:v>
                      </c:pt>
                      <c:pt idx="7412">
                        <c:v>45061.406692245371</c:v>
                      </c:pt>
                      <c:pt idx="7413">
                        <c:v>45061.417108969908</c:v>
                      </c:pt>
                      <c:pt idx="7414">
                        <c:v>45061.427525694446</c:v>
                      </c:pt>
                      <c:pt idx="7415">
                        <c:v>45061.437942418983</c:v>
                      </c:pt>
                      <c:pt idx="7416">
                        <c:v>45061.44835914352</c:v>
                      </c:pt>
                      <c:pt idx="7417">
                        <c:v>45061.458775868057</c:v>
                      </c:pt>
                      <c:pt idx="7418">
                        <c:v>45061.469192592594</c:v>
                      </c:pt>
                      <c:pt idx="7419">
                        <c:v>45061.479609317132</c:v>
                      </c:pt>
                      <c:pt idx="7420">
                        <c:v>45061.490026041669</c:v>
                      </c:pt>
                      <c:pt idx="7421">
                        <c:v>45061.500442766206</c:v>
                      </c:pt>
                      <c:pt idx="7422">
                        <c:v>45061.510859490743</c:v>
                      </c:pt>
                      <c:pt idx="7423">
                        <c:v>45061.521276215281</c:v>
                      </c:pt>
                      <c:pt idx="7424">
                        <c:v>45061.531692939818</c:v>
                      </c:pt>
                      <c:pt idx="7425">
                        <c:v>45061.542109664355</c:v>
                      </c:pt>
                      <c:pt idx="7426">
                        <c:v>45061.552526388892</c:v>
                      </c:pt>
                      <c:pt idx="7427">
                        <c:v>45061.562943113429</c:v>
                      </c:pt>
                      <c:pt idx="7428">
                        <c:v>45061.573359837967</c:v>
                      </c:pt>
                      <c:pt idx="7429">
                        <c:v>45061.583776562496</c:v>
                      </c:pt>
                      <c:pt idx="7430">
                        <c:v>45061.594193287034</c:v>
                      </c:pt>
                      <c:pt idx="7431">
                        <c:v>45061.604610011571</c:v>
                      </c:pt>
                      <c:pt idx="7432">
                        <c:v>45061.615026736108</c:v>
                      </c:pt>
                      <c:pt idx="7433">
                        <c:v>45061.625443460645</c:v>
                      </c:pt>
                      <c:pt idx="7434">
                        <c:v>45061.635860185183</c:v>
                      </c:pt>
                      <c:pt idx="7435">
                        <c:v>45061.64627690972</c:v>
                      </c:pt>
                      <c:pt idx="7436">
                        <c:v>45061.656693634257</c:v>
                      </c:pt>
                      <c:pt idx="7437">
                        <c:v>45061.667110358794</c:v>
                      </c:pt>
                      <c:pt idx="7438">
                        <c:v>45061.677527083331</c:v>
                      </c:pt>
                      <c:pt idx="7439">
                        <c:v>45061.687943807869</c:v>
                      </c:pt>
                      <c:pt idx="7440">
                        <c:v>45061.698360532406</c:v>
                      </c:pt>
                      <c:pt idx="7441">
                        <c:v>45061.708777256943</c:v>
                      </c:pt>
                      <c:pt idx="7442">
                        <c:v>45061.71919398148</c:v>
                      </c:pt>
                      <c:pt idx="7443">
                        <c:v>45061.729610706017</c:v>
                      </c:pt>
                      <c:pt idx="7444">
                        <c:v>45061.740027430555</c:v>
                      </c:pt>
                      <c:pt idx="7445">
                        <c:v>45061.750444155092</c:v>
                      </c:pt>
                      <c:pt idx="7446">
                        <c:v>45061.760860879629</c:v>
                      </c:pt>
                      <c:pt idx="7447">
                        <c:v>45061.771277604166</c:v>
                      </c:pt>
                      <c:pt idx="7448">
                        <c:v>45061.781694328703</c:v>
                      </c:pt>
                      <c:pt idx="7449">
                        <c:v>45061.792111053241</c:v>
                      </c:pt>
                      <c:pt idx="7450">
                        <c:v>45061.802527777778</c:v>
                      </c:pt>
                      <c:pt idx="7451">
                        <c:v>45061.812944502315</c:v>
                      </c:pt>
                      <c:pt idx="7452">
                        <c:v>45061.823361226852</c:v>
                      </c:pt>
                      <c:pt idx="7453">
                        <c:v>45061.833777951389</c:v>
                      </c:pt>
                      <c:pt idx="7454">
                        <c:v>45061.844194675927</c:v>
                      </c:pt>
                      <c:pt idx="7455">
                        <c:v>45061.854611400464</c:v>
                      </c:pt>
                      <c:pt idx="7456">
                        <c:v>45061.865028125001</c:v>
                      </c:pt>
                      <c:pt idx="7457">
                        <c:v>45061.875444849538</c:v>
                      </c:pt>
                      <c:pt idx="7458">
                        <c:v>45061.885861574076</c:v>
                      </c:pt>
                      <c:pt idx="7459">
                        <c:v>45061.896278298613</c:v>
                      </c:pt>
                      <c:pt idx="7460">
                        <c:v>45061.90669502315</c:v>
                      </c:pt>
                      <c:pt idx="7461">
                        <c:v>45061.917111747687</c:v>
                      </c:pt>
                      <c:pt idx="7462">
                        <c:v>45061.927528472224</c:v>
                      </c:pt>
                      <c:pt idx="7463">
                        <c:v>45061.937945196762</c:v>
                      </c:pt>
                      <c:pt idx="7464">
                        <c:v>45061.948361921299</c:v>
                      </c:pt>
                      <c:pt idx="7465">
                        <c:v>45061.958778645836</c:v>
                      </c:pt>
                      <c:pt idx="7466">
                        <c:v>45061.969195370373</c:v>
                      </c:pt>
                      <c:pt idx="7467">
                        <c:v>45061.97961209491</c:v>
                      </c:pt>
                      <c:pt idx="7468">
                        <c:v>45061.990028819448</c:v>
                      </c:pt>
                      <c:pt idx="7469">
                        <c:v>45062.000445543985</c:v>
                      </c:pt>
                      <c:pt idx="7470">
                        <c:v>45062.010862268522</c:v>
                      </c:pt>
                      <c:pt idx="7471">
                        <c:v>45062.021278993052</c:v>
                      </c:pt>
                      <c:pt idx="7472">
                        <c:v>45062.031695717589</c:v>
                      </c:pt>
                      <c:pt idx="7473">
                        <c:v>45062.042112442126</c:v>
                      </c:pt>
                      <c:pt idx="7474">
                        <c:v>45062.052529166664</c:v>
                      </c:pt>
                      <c:pt idx="7475">
                        <c:v>45062.062945891201</c:v>
                      </c:pt>
                      <c:pt idx="7476">
                        <c:v>45062.073362615738</c:v>
                      </c:pt>
                      <c:pt idx="7477">
                        <c:v>45062.083779340275</c:v>
                      </c:pt>
                      <c:pt idx="7478">
                        <c:v>45062.094196064812</c:v>
                      </c:pt>
                      <c:pt idx="7479">
                        <c:v>45062.10461278935</c:v>
                      </c:pt>
                      <c:pt idx="7480">
                        <c:v>45062.115029513887</c:v>
                      </c:pt>
                      <c:pt idx="7481">
                        <c:v>45062.125446238424</c:v>
                      </c:pt>
                      <c:pt idx="7482">
                        <c:v>45062.135862962961</c:v>
                      </c:pt>
                      <c:pt idx="7483">
                        <c:v>45062.146279687498</c:v>
                      </c:pt>
                      <c:pt idx="7484">
                        <c:v>45062.156696412036</c:v>
                      </c:pt>
                      <c:pt idx="7485">
                        <c:v>45062.167113136573</c:v>
                      </c:pt>
                      <c:pt idx="7486">
                        <c:v>45062.17752986111</c:v>
                      </c:pt>
                      <c:pt idx="7487">
                        <c:v>45062.187946585647</c:v>
                      </c:pt>
                      <c:pt idx="7488">
                        <c:v>45062.198363310185</c:v>
                      </c:pt>
                      <c:pt idx="7489">
                        <c:v>45062.208780034722</c:v>
                      </c:pt>
                      <c:pt idx="7490">
                        <c:v>45062.219196759259</c:v>
                      </c:pt>
                      <c:pt idx="7491">
                        <c:v>45062.229613483796</c:v>
                      </c:pt>
                      <c:pt idx="7492">
                        <c:v>45062.240030208333</c:v>
                      </c:pt>
                      <c:pt idx="7493">
                        <c:v>45062.250446932871</c:v>
                      </c:pt>
                      <c:pt idx="7494">
                        <c:v>45062.260863657408</c:v>
                      </c:pt>
                      <c:pt idx="7495">
                        <c:v>45062.271280381945</c:v>
                      </c:pt>
                      <c:pt idx="7496">
                        <c:v>45062.281697106482</c:v>
                      </c:pt>
                      <c:pt idx="7497">
                        <c:v>45062.292113831019</c:v>
                      </c:pt>
                      <c:pt idx="7498">
                        <c:v>45062.302530555557</c:v>
                      </c:pt>
                      <c:pt idx="7499">
                        <c:v>45062.312947280094</c:v>
                      </c:pt>
                      <c:pt idx="7500">
                        <c:v>45062.323364004631</c:v>
                      </c:pt>
                      <c:pt idx="7501">
                        <c:v>45062.333780729168</c:v>
                      </c:pt>
                      <c:pt idx="7502">
                        <c:v>45062.344197453705</c:v>
                      </c:pt>
                      <c:pt idx="7503">
                        <c:v>45062.354614178243</c:v>
                      </c:pt>
                      <c:pt idx="7504">
                        <c:v>45062.36503090278</c:v>
                      </c:pt>
                      <c:pt idx="7505">
                        <c:v>45062.375447627317</c:v>
                      </c:pt>
                      <c:pt idx="7506">
                        <c:v>45062.385864351854</c:v>
                      </c:pt>
                      <c:pt idx="7507">
                        <c:v>45062.396281076391</c:v>
                      </c:pt>
                      <c:pt idx="7508">
                        <c:v>45062.406697800929</c:v>
                      </c:pt>
                      <c:pt idx="7509">
                        <c:v>45062.417114525466</c:v>
                      </c:pt>
                      <c:pt idx="7510">
                        <c:v>45062.427531250003</c:v>
                      </c:pt>
                      <c:pt idx="7511">
                        <c:v>45062.43794797454</c:v>
                      </c:pt>
                      <c:pt idx="7512">
                        <c:v>45062.448364699078</c:v>
                      </c:pt>
                      <c:pt idx="7513">
                        <c:v>45062.458781423615</c:v>
                      </c:pt>
                      <c:pt idx="7514">
                        <c:v>45062.469198148145</c:v>
                      </c:pt>
                      <c:pt idx="7515">
                        <c:v>45062.479614872682</c:v>
                      </c:pt>
                      <c:pt idx="7516">
                        <c:v>45062.490031597219</c:v>
                      </c:pt>
                      <c:pt idx="7517">
                        <c:v>45062.500448321756</c:v>
                      </c:pt>
                      <c:pt idx="7518">
                        <c:v>45062.510865046293</c:v>
                      </c:pt>
                      <c:pt idx="7519">
                        <c:v>45062.521281770831</c:v>
                      </c:pt>
                      <c:pt idx="7520">
                        <c:v>45062.531698495368</c:v>
                      </c:pt>
                      <c:pt idx="7521">
                        <c:v>45062.542115219905</c:v>
                      </c:pt>
                      <c:pt idx="7522">
                        <c:v>45062.552531944442</c:v>
                      </c:pt>
                      <c:pt idx="7523">
                        <c:v>45062.56294866898</c:v>
                      </c:pt>
                      <c:pt idx="7524">
                        <c:v>45062.573365393517</c:v>
                      </c:pt>
                      <c:pt idx="7525">
                        <c:v>45062.583782118054</c:v>
                      </c:pt>
                      <c:pt idx="7526">
                        <c:v>45062.594198842591</c:v>
                      </c:pt>
                      <c:pt idx="7527">
                        <c:v>45062.604615567128</c:v>
                      </c:pt>
                      <c:pt idx="7528">
                        <c:v>45062.615032291666</c:v>
                      </c:pt>
                      <c:pt idx="7529">
                        <c:v>45062.625449016203</c:v>
                      </c:pt>
                      <c:pt idx="7530">
                        <c:v>45062.63586574074</c:v>
                      </c:pt>
                      <c:pt idx="7531">
                        <c:v>45062.646282465277</c:v>
                      </c:pt>
                      <c:pt idx="7532">
                        <c:v>45062.656699189814</c:v>
                      </c:pt>
                      <c:pt idx="7533">
                        <c:v>45062.667115914352</c:v>
                      </c:pt>
                      <c:pt idx="7534">
                        <c:v>45062.677532638889</c:v>
                      </c:pt>
                      <c:pt idx="7535">
                        <c:v>45062.687949363426</c:v>
                      </c:pt>
                      <c:pt idx="7536">
                        <c:v>45062.698366087963</c:v>
                      </c:pt>
                      <c:pt idx="7537">
                        <c:v>45062.7087828125</c:v>
                      </c:pt>
                      <c:pt idx="7538">
                        <c:v>45062.719199537038</c:v>
                      </c:pt>
                      <c:pt idx="7539">
                        <c:v>45062.729616261575</c:v>
                      </c:pt>
                      <c:pt idx="7540">
                        <c:v>45062.740032986112</c:v>
                      </c:pt>
                      <c:pt idx="7541">
                        <c:v>45062.750449710649</c:v>
                      </c:pt>
                      <c:pt idx="7542">
                        <c:v>45062.760866435186</c:v>
                      </c:pt>
                      <c:pt idx="7543">
                        <c:v>45062.771283159724</c:v>
                      </c:pt>
                      <c:pt idx="7544">
                        <c:v>45062.781699884261</c:v>
                      </c:pt>
                      <c:pt idx="7545">
                        <c:v>45062.792116608798</c:v>
                      </c:pt>
                      <c:pt idx="7546">
                        <c:v>45062.802533333335</c:v>
                      </c:pt>
                      <c:pt idx="7547">
                        <c:v>45062.812950057873</c:v>
                      </c:pt>
                      <c:pt idx="7548">
                        <c:v>45062.82336678241</c:v>
                      </c:pt>
                      <c:pt idx="7549">
                        <c:v>45062.833783506947</c:v>
                      </c:pt>
                      <c:pt idx="7550">
                        <c:v>45062.844200231484</c:v>
                      </c:pt>
                      <c:pt idx="7551">
                        <c:v>45062.854616956021</c:v>
                      </c:pt>
                      <c:pt idx="7552">
                        <c:v>45062.865033680559</c:v>
                      </c:pt>
                      <c:pt idx="7553">
                        <c:v>45062.875450405096</c:v>
                      </c:pt>
                      <c:pt idx="7554">
                        <c:v>45062.885867129633</c:v>
                      </c:pt>
                      <c:pt idx="7555">
                        <c:v>45062.89628385417</c:v>
                      </c:pt>
                      <c:pt idx="7556">
                        <c:v>45062.9067005787</c:v>
                      </c:pt>
                      <c:pt idx="7557">
                        <c:v>45062.917117303237</c:v>
                      </c:pt>
                      <c:pt idx="7558">
                        <c:v>45062.927534027775</c:v>
                      </c:pt>
                      <c:pt idx="7559">
                        <c:v>45062.937950752312</c:v>
                      </c:pt>
                      <c:pt idx="7560">
                        <c:v>45062.948367476849</c:v>
                      </c:pt>
                      <c:pt idx="7561">
                        <c:v>45062.958784201386</c:v>
                      </c:pt>
                      <c:pt idx="7562">
                        <c:v>45062.969200925923</c:v>
                      </c:pt>
                      <c:pt idx="7563">
                        <c:v>45062.979617650461</c:v>
                      </c:pt>
                      <c:pt idx="7564">
                        <c:v>45062.990034374998</c:v>
                      </c:pt>
                      <c:pt idx="7565">
                        <c:v>45063.000451099535</c:v>
                      </c:pt>
                      <c:pt idx="7566">
                        <c:v>45063.010867824072</c:v>
                      </c:pt>
                      <c:pt idx="7567">
                        <c:v>45063.021284548609</c:v>
                      </c:pt>
                      <c:pt idx="7568">
                        <c:v>45063.031701273147</c:v>
                      </c:pt>
                      <c:pt idx="7569">
                        <c:v>45063.042117997684</c:v>
                      </c:pt>
                      <c:pt idx="7570">
                        <c:v>45063.052534722221</c:v>
                      </c:pt>
                      <c:pt idx="7571">
                        <c:v>45063.062951446758</c:v>
                      </c:pt>
                      <c:pt idx="7572">
                        <c:v>45063.073368171295</c:v>
                      </c:pt>
                      <c:pt idx="7573">
                        <c:v>45063.083784895833</c:v>
                      </c:pt>
                      <c:pt idx="7574">
                        <c:v>45063.09420162037</c:v>
                      </c:pt>
                      <c:pt idx="7575">
                        <c:v>45063.104618344907</c:v>
                      </c:pt>
                      <c:pt idx="7576">
                        <c:v>45063.115035069444</c:v>
                      </c:pt>
                      <c:pt idx="7577">
                        <c:v>45063.125451793981</c:v>
                      </c:pt>
                      <c:pt idx="7578">
                        <c:v>45063.135868518519</c:v>
                      </c:pt>
                      <c:pt idx="7579">
                        <c:v>45063.146285243056</c:v>
                      </c:pt>
                      <c:pt idx="7580">
                        <c:v>45063.156701967593</c:v>
                      </c:pt>
                      <c:pt idx="7581">
                        <c:v>45063.16711869213</c:v>
                      </c:pt>
                      <c:pt idx="7582">
                        <c:v>45063.177535416668</c:v>
                      </c:pt>
                      <c:pt idx="7583">
                        <c:v>45063.187952141205</c:v>
                      </c:pt>
                      <c:pt idx="7584">
                        <c:v>45063.198368865742</c:v>
                      </c:pt>
                      <c:pt idx="7585">
                        <c:v>45063.208785590279</c:v>
                      </c:pt>
                      <c:pt idx="7586">
                        <c:v>45063.219202314816</c:v>
                      </c:pt>
                      <c:pt idx="7587">
                        <c:v>45063.229619039354</c:v>
                      </c:pt>
                      <c:pt idx="7588">
                        <c:v>45063.240035763891</c:v>
                      </c:pt>
                      <c:pt idx="7589">
                        <c:v>45063.250452488428</c:v>
                      </c:pt>
                      <c:pt idx="7590">
                        <c:v>45063.260869212965</c:v>
                      </c:pt>
                      <c:pt idx="7591">
                        <c:v>45063.271285937502</c:v>
                      </c:pt>
                      <c:pt idx="7592">
                        <c:v>45063.28170266204</c:v>
                      </c:pt>
                      <c:pt idx="7593">
                        <c:v>45063.292119386577</c:v>
                      </c:pt>
                      <c:pt idx="7594">
                        <c:v>45063.302536111114</c:v>
                      </c:pt>
                      <c:pt idx="7595">
                        <c:v>45063.312952835651</c:v>
                      </c:pt>
                      <c:pt idx="7596">
                        <c:v>45063.323369560188</c:v>
                      </c:pt>
                      <c:pt idx="7597">
                        <c:v>45063.333786284726</c:v>
                      </c:pt>
                      <c:pt idx="7598">
                        <c:v>45063.344203009263</c:v>
                      </c:pt>
                      <c:pt idx="7599">
                        <c:v>45063.354619733793</c:v>
                      </c:pt>
                      <c:pt idx="7600">
                        <c:v>45063.36503645833</c:v>
                      </c:pt>
                      <c:pt idx="7601">
                        <c:v>45063.375453182867</c:v>
                      </c:pt>
                      <c:pt idx="7602">
                        <c:v>45063.385869907404</c:v>
                      </c:pt>
                      <c:pt idx="7603">
                        <c:v>45063.396286631942</c:v>
                      </c:pt>
                      <c:pt idx="7604">
                        <c:v>45063.406703356479</c:v>
                      </c:pt>
                      <c:pt idx="7605">
                        <c:v>45063.417120081016</c:v>
                      </c:pt>
                      <c:pt idx="7606">
                        <c:v>45063.427536805553</c:v>
                      </c:pt>
                      <c:pt idx="7607">
                        <c:v>45063.43795353009</c:v>
                      </c:pt>
                      <c:pt idx="7608">
                        <c:v>45063.448370254628</c:v>
                      </c:pt>
                      <c:pt idx="7609">
                        <c:v>45063.458786979165</c:v>
                      </c:pt>
                      <c:pt idx="7610">
                        <c:v>45063.469203703702</c:v>
                      </c:pt>
                      <c:pt idx="7611">
                        <c:v>45063.479620428239</c:v>
                      </c:pt>
                      <c:pt idx="7612">
                        <c:v>45063.490037152776</c:v>
                      </c:pt>
                      <c:pt idx="7613">
                        <c:v>45063.500453877314</c:v>
                      </c:pt>
                      <c:pt idx="7614">
                        <c:v>45063.510870601851</c:v>
                      </c:pt>
                      <c:pt idx="7615">
                        <c:v>45063.521287326388</c:v>
                      </c:pt>
                      <c:pt idx="7616">
                        <c:v>45063.531704050925</c:v>
                      </c:pt>
                      <c:pt idx="7617">
                        <c:v>45063.542120775463</c:v>
                      </c:pt>
                      <c:pt idx="7618">
                        <c:v>45063.5525375</c:v>
                      </c:pt>
                      <c:pt idx="7619">
                        <c:v>45063.562954224537</c:v>
                      </c:pt>
                      <c:pt idx="7620">
                        <c:v>45063.573370949074</c:v>
                      </c:pt>
                      <c:pt idx="7621">
                        <c:v>45063.583787673611</c:v>
                      </c:pt>
                      <c:pt idx="7622">
                        <c:v>45063.594204398149</c:v>
                      </c:pt>
                      <c:pt idx="7623">
                        <c:v>45063.604621122686</c:v>
                      </c:pt>
                      <c:pt idx="7624">
                        <c:v>45063.615037847223</c:v>
                      </c:pt>
                      <c:pt idx="7625">
                        <c:v>45063.62545457176</c:v>
                      </c:pt>
                      <c:pt idx="7626">
                        <c:v>45063.635871296297</c:v>
                      </c:pt>
                      <c:pt idx="7627">
                        <c:v>45063.646288020835</c:v>
                      </c:pt>
                      <c:pt idx="7628">
                        <c:v>45063.656704745372</c:v>
                      </c:pt>
                      <c:pt idx="7629">
                        <c:v>45063.667121469909</c:v>
                      </c:pt>
                      <c:pt idx="7630">
                        <c:v>45063.677538194446</c:v>
                      </c:pt>
                      <c:pt idx="7631">
                        <c:v>45063.687954918983</c:v>
                      </c:pt>
                      <c:pt idx="7632">
                        <c:v>45063.698371643521</c:v>
                      </c:pt>
                      <c:pt idx="7633">
                        <c:v>45063.708788368058</c:v>
                      </c:pt>
                      <c:pt idx="7634">
                        <c:v>45063.719205092595</c:v>
                      </c:pt>
                      <c:pt idx="7635">
                        <c:v>45063.729621817132</c:v>
                      </c:pt>
                      <c:pt idx="7636">
                        <c:v>45063.740038541669</c:v>
                      </c:pt>
                      <c:pt idx="7637">
                        <c:v>45063.750455266207</c:v>
                      </c:pt>
                      <c:pt idx="7638">
                        <c:v>45063.760871990744</c:v>
                      </c:pt>
                      <c:pt idx="7639">
                        <c:v>45063.771288715281</c:v>
                      </c:pt>
                      <c:pt idx="7640">
                        <c:v>45063.781705439818</c:v>
                      </c:pt>
                      <c:pt idx="7641">
                        <c:v>45063.792122164348</c:v>
                      </c:pt>
                      <c:pt idx="7642">
                        <c:v>45063.802538888885</c:v>
                      </c:pt>
                      <c:pt idx="7643">
                        <c:v>45063.812955613423</c:v>
                      </c:pt>
                      <c:pt idx="7644">
                        <c:v>45063.82337233796</c:v>
                      </c:pt>
                      <c:pt idx="7645">
                        <c:v>45063.833789062497</c:v>
                      </c:pt>
                      <c:pt idx="7646">
                        <c:v>45063.844205787034</c:v>
                      </c:pt>
                      <c:pt idx="7647">
                        <c:v>45063.854622511572</c:v>
                      </c:pt>
                      <c:pt idx="7648">
                        <c:v>45063.865039236109</c:v>
                      </c:pt>
                      <c:pt idx="7649">
                        <c:v>45063.875455960646</c:v>
                      </c:pt>
                      <c:pt idx="7650">
                        <c:v>45063.885872685183</c:v>
                      </c:pt>
                      <c:pt idx="7651">
                        <c:v>45063.89628940972</c:v>
                      </c:pt>
                      <c:pt idx="7652">
                        <c:v>45063.906706134258</c:v>
                      </c:pt>
                      <c:pt idx="7653">
                        <c:v>45063.917122858795</c:v>
                      </c:pt>
                      <c:pt idx="7654">
                        <c:v>45063.927539583332</c:v>
                      </c:pt>
                      <c:pt idx="7655">
                        <c:v>45063.937956307869</c:v>
                      </c:pt>
                      <c:pt idx="7656">
                        <c:v>45063.948373032406</c:v>
                      </c:pt>
                      <c:pt idx="7657">
                        <c:v>45063.958789756944</c:v>
                      </c:pt>
                      <c:pt idx="7658">
                        <c:v>45063.969206481481</c:v>
                      </c:pt>
                      <c:pt idx="7659">
                        <c:v>45063.979623206018</c:v>
                      </c:pt>
                      <c:pt idx="7660">
                        <c:v>45063.990039930555</c:v>
                      </c:pt>
                      <c:pt idx="7661">
                        <c:v>45064.000456655092</c:v>
                      </c:pt>
                      <c:pt idx="7662">
                        <c:v>45064.01087337963</c:v>
                      </c:pt>
                      <c:pt idx="7663">
                        <c:v>45064.021290104167</c:v>
                      </c:pt>
                      <c:pt idx="7664">
                        <c:v>45064.031706828704</c:v>
                      </c:pt>
                      <c:pt idx="7665">
                        <c:v>45064.042123553241</c:v>
                      </c:pt>
                      <c:pt idx="7666">
                        <c:v>45064.052540277778</c:v>
                      </c:pt>
                      <c:pt idx="7667">
                        <c:v>45064.062957002316</c:v>
                      </c:pt>
                      <c:pt idx="7668">
                        <c:v>45064.073373726853</c:v>
                      </c:pt>
                      <c:pt idx="7669">
                        <c:v>45064.08379045139</c:v>
                      </c:pt>
                      <c:pt idx="7670">
                        <c:v>45064.094207175927</c:v>
                      </c:pt>
                      <c:pt idx="7671">
                        <c:v>45064.104623900465</c:v>
                      </c:pt>
                      <c:pt idx="7672">
                        <c:v>45064.115040625002</c:v>
                      </c:pt>
                      <c:pt idx="7673">
                        <c:v>45064.125457349539</c:v>
                      </c:pt>
                      <c:pt idx="7674">
                        <c:v>45064.135874074076</c:v>
                      </c:pt>
                      <c:pt idx="7675">
                        <c:v>45064.146290798613</c:v>
                      </c:pt>
                      <c:pt idx="7676">
                        <c:v>45064.156707523151</c:v>
                      </c:pt>
                      <c:pt idx="7677">
                        <c:v>45064.167124247688</c:v>
                      </c:pt>
                      <c:pt idx="7678">
                        <c:v>45064.177540972225</c:v>
                      </c:pt>
                      <c:pt idx="7679">
                        <c:v>45064.187957696762</c:v>
                      </c:pt>
                      <c:pt idx="7680">
                        <c:v>45064.198374421299</c:v>
                      </c:pt>
                      <c:pt idx="7681">
                        <c:v>45064.208791145837</c:v>
                      </c:pt>
                      <c:pt idx="7682">
                        <c:v>45064.219207870374</c:v>
                      </c:pt>
                      <c:pt idx="7683">
                        <c:v>45064.229624594911</c:v>
                      </c:pt>
                      <c:pt idx="7684">
                        <c:v>45064.240041319441</c:v>
                      </c:pt>
                      <c:pt idx="7685">
                        <c:v>45064.250458043978</c:v>
                      </c:pt>
                      <c:pt idx="7686">
                        <c:v>45064.260874768515</c:v>
                      </c:pt>
                      <c:pt idx="7687">
                        <c:v>45064.271291493053</c:v>
                      </c:pt>
                      <c:pt idx="7688">
                        <c:v>45064.28170821759</c:v>
                      </c:pt>
                      <c:pt idx="7689">
                        <c:v>45064.292124942127</c:v>
                      </c:pt>
                      <c:pt idx="7690">
                        <c:v>45064.302541666664</c:v>
                      </c:pt>
                      <c:pt idx="7691">
                        <c:v>45064.312958391201</c:v>
                      </c:pt>
                      <c:pt idx="7692">
                        <c:v>45064.323375115739</c:v>
                      </c:pt>
                      <c:pt idx="7693">
                        <c:v>45064.333791840276</c:v>
                      </c:pt>
                      <c:pt idx="7694">
                        <c:v>45064.344208564813</c:v>
                      </c:pt>
                      <c:pt idx="7695">
                        <c:v>45064.35462528935</c:v>
                      </c:pt>
                      <c:pt idx="7696">
                        <c:v>45064.365042013887</c:v>
                      </c:pt>
                      <c:pt idx="7697">
                        <c:v>45064.375458738425</c:v>
                      </c:pt>
                      <c:pt idx="7698">
                        <c:v>45064.385875462962</c:v>
                      </c:pt>
                      <c:pt idx="7699">
                        <c:v>45064.396292187499</c:v>
                      </c:pt>
                      <c:pt idx="7700">
                        <c:v>45064.406708912036</c:v>
                      </c:pt>
                      <c:pt idx="7701">
                        <c:v>45064.417125636573</c:v>
                      </c:pt>
                      <c:pt idx="7702">
                        <c:v>45064.427542361111</c:v>
                      </c:pt>
                      <c:pt idx="7703">
                        <c:v>45064.437959085648</c:v>
                      </c:pt>
                      <c:pt idx="7704">
                        <c:v>45064.448375810185</c:v>
                      </c:pt>
                      <c:pt idx="7705">
                        <c:v>45064.458792534722</c:v>
                      </c:pt>
                      <c:pt idx="7706">
                        <c:v>45064.46920925926</c:v>
                      </c:pt>
                      <c:pt idx="7707">
                        <c:v>45064.479625983797</c:v>
                      </c:pt>
                      <c:pt idx="7708">
                        <c:v>45064.490042708334</c:v>
                      </c:pt>
                      <c:pt idx="7709">
                        <c:v>45064.500459432871</c:v>
                      </c:pt>
                      <c:pt idx="7710">
                        <c:v>45064.510876157408</c:v>
                      </c:pt>
                      <c:pt idx="7711">
                        <c:v>45064.521292881946</c:v>
                      </c:pt>
                      <c:pt idx="7712">
                        <c:v>45064.531709606483</c:v>
                      </c:pt>
                      <c:pt idx="7713">
                        <c:v>45064.54212633102</c:v>
                      </c:pt>
                      <c:pt idx="7714">
                        <c:v>45064.552543055557</c:v>
                      </c:pt>
                      <c:pt idx="7715">
                        <c:v>45064.562959780094</c:v>
                      </c:pt>
                      <c:pt idx="7716">
                        <c:v>45064.573376504632</c:v>
                      </c:pt>
                      <c:pt idx="7717">
                        <c:v>45064.583793229169</c:v>
                      </c:pt>
                      <c:pt idx="7718">
                        <c:v>45064.594209953706</c:v>
                      </c:pt>
                      <c:pt idx="7719">
                        <c:v>45064.604626678243</c:v>
                      </c:pt>
                      <c:pt idx="7720">
                        <c:v>45064.61504340278</c:v>
                      </c:pt>
                      <c:pt idx="7721">
                        <c:v>45064.625460127318</c:v>
                      </c:pt>
                      <c:pt idx="7722">
                        <c:v>45064.635876851855</c:v>
                      </c:pt>
                      <c:pt idx="7723">
                        <c:v>45064.646293576392</c:v>
                      </c:pt>
                      <c:pt idx="7724">
                        <c:v>45064.656710300929</c:v>
                      </c:pt>
                      <c:pt idx="7725">
                        <c:v>45064.667127025466</c:v>
                      </c:pt>
                      <c:pt idx="7726">
                        <c:v>45064.677543749996</c:v>
                      </c:pt>
                      <c:pt idx="7727">
                        <c:v>45064.687960474534</c:v>
                      </c:pt>
                      <c:pt idx="7728">
                        <c:v>45064.698377199071</c:v>
                      </c:pt>
                      <c:pt idx="7729">
                        <c:v>45064.708793923608</c:v>
                      </c:pt>
                      <c:pt idx="7730">
                        <c:v>45064.719210648145</c:v>
                      </c:pt>
                      <c:pt idx="7731">
                        <c:v>45064.729627372682</c:v>
                      </c:pt>
                      <c:pt idx="7732">
                        <c:v>45064.74004409722</c:v>
                      </c:pt>
                      <c:pt idx="7733">
                        <c:v>45064.750460821757</c:v>
                      </c:pt>
                      <c:pt idx="7734">
                        <c:v>45064.760877546294</c:v>
                      </c:pt>
                      <c:pt idx="7735">
                        <c:v>45064.771294270831</c:v>
                      </c:pt>
                      <c:pt idx="7736">
                        <c:v>45064.781710995368</c:v>
                      </c:pt>
                      <c:pt idx="7737">
                        <c:v>45064.792127719906</c:v>
                      </c:pt>
                      <c:pt idx="7738">
                        <c:v>45064.802544444443</c:v>
                      </c:pt>
                      <c:pt idx="7739">
                        <c:v>45064.81296116898</c:v>
                      </c:pt>
                      <c:pt idx="7740">
                        <c:v>45064.823377893517</c:v>
                      </c:pt>
                      <c:pt idx="7741">
                        <c:v>45064.833794618055</c:v>
                      </c:pt>
                      <c:pt idx="7742">
                        <c:v>45064.844211342592</c:v>
                      </c:pt>
                      <c:pt idx="7743">
                        <c:v>45064.854628067129</c:v>
                      </c:pt>
                      <c:pt idx="7744">
                        <c:v>45064.865044791666</c:v>
                      </c:pt>
                      <c:pt idx="7745">
                        <c:v>45064.875461516203</c:v>
                      </c:pt>
                      <c:pt idx="7746">
                        <c:v>45064.885878240741</c:v>
                      </c:pt>
                      <c:pt idx="7747">
                        <c:v>45064.896294965278</c:v>
                      </c:pt>
                      <c:pt idx="7748">
                        <c:v>45064.906711689815</c:v>
                      </c:pt>
                      <c:pt idx="7749">
                        <c:v>45064.917128414352</c:v>
                      </c:pt>
                      <c:pt idx="7750">
                        <c:v>45064.927545138889</c:v>
                      </c:pt>
                      <c:pt idx="7751">
                        <c:v>45064.937961863427</c:v>
                      </c:pt>
                      <c:pt idx="7752">
                        <c:v>45064.948378587964</c:v>
                      </c:pt>
                      <c:pt idx="7753">
                        <c:v>45064.958795312501</c:v>
                      </c:pt>
                      <c:pt idx="7754">
                        <c:v>45064.969212037038</c:v>
                      </c:pt>
                      <c:pt idx="7755">
                        <c:v>45064.979628761575</c:v>
                      </c:pt>
                      <c:pt idx="7756">
                        <c:v>45064.990045486113</c:v>
                      </c:pt>
                      <c:pt idx="7757">
                        <c:v>45065.00046221065</c:v>
                      </c:pt>
                      <c:pt idx="7758">
                        <c:v>45065.010878935187</c:v>
                      </c:pt>
                      <c:pt idx="7759">
                        <c:v>45065.021295659724</c:v>
                      </c:pt>
                      <c:pt idx="7760">
                        <c:v>45065.031712384261</c:v>
                      </c:pt>
                      <c:pt idx="7761">
                        <c:v>45065.042129108799</c:v>
                      </c:pt>
                      <c:pt idx="7762">
                        <c:v>45065.052545833336</c:v>
                      </c:pt>
                      <c:pt idx="7763">
                        <c:v>45065.062962557873</c:v>
                      </c:pt>
                      <c:pt idx="7764">
                        <c:v>45065.07337928241</c:v>
                      </c:pt>
                      <c:pt idx="7765">
                        <c:v>45065.083796006948</c:v>
                      </c:pt>
                      <c:pt idx="7766">
                        <c:v>45065.094212731485</c:v>
                      </c:pt>
                      <c:pt idx="7767">
                        <c:v>45065.104629456022</c:v>
                      </c:pt>
                      <c:pt idx="7768">
                        <c:v>45065.115046180559</c:v>
                      </c:pt>
                      <c:pt idx="7769">
                        <c:v>45065.125462905089</c:v>
                      </c:pt>
                      <c:pt idx="7770">
                        <c:v>45065.135879629626</c:v>
                      </c:pt>
                      <c:pt idx="7771">
                        <c:v>45065.146296354163</c:v>
                      </c:pt>
                      <c:pt idx="7772">
                        <c:v>45065.156713078701</c:v>
                      </c:pt>
                      <c:pt idx="7773">
                        <c:v>45065.167129803238</c:v>
                      </c:pt>
                      <c:pt idx="7774">
                        <c:v>45065.177546527775</c:v>
                      </c:pt>
                      <c:pt idx="7775">
                        <c:v>45065.187963252312</c:v>
                      </c:pt>
                      <c:pt idx="7776">
                        <c:v>45065.19837997685</c:v>
                      </c:pt>
                      <c:pt idx="7777">
                        <c:v>45065.208796701387</c:v>
                      </c:pt>
                      <c:pt idx="7778">
                        <c:v>45065.219213425924</c:v>
                      </c:pt>
                      <c:pt idx="7779">
                        <c:v>45065.229630150461</c:v>
                      </c:pt>
                      <c:pt idx="7780">
                        <c:v>45065.240046874998</c:v>
                      </c:pt>
                      <c:pt idx="7781">
                        <c:v>45065.250463599536</c:v>
                      </c:pt>
                      <c:pt idx="7782">
                        <c:v>45065.260880324073</c:v>
                      </c:pt>
                      <c:pt idx="7783">
                        <c:v>45065.27129704861</c:v>
                      </c:pt>
                      <c:pt idx="7784">
                        <c:v>45065.281713773147</c:v>
                      </c:pt>
                      <c:pt idx="7785">
                        <c:v>45065.292130497684</c:v>
                      </c:pt>
                      <c:pt idx="7786">
                        <c:v>45065.302547222222</c:v>
                      </c:pt>
                      <c:pt idx="7787">
                        <c:v>45065.312963946759</c:v>
                      </c:pt>
                      <c:pt idx="7788">
                        <c:v>45065.323380671296</c:v>
                      </c:pt>
                      <c:pt idx="7789">
                        <c:v>45065.333797395833</c:v>
                      </c:pt>
                      <c:pt idx="7790">
                        <c:v>45065.34421412037</c:v>
                      </c:pt>
                      <c:pt idx="7791">
                        <c:v>45065.354630844908</c:v>
                      </c:pt>
                      <c:pt idx="7792">
                        <c:v>45065.365047569445</c:v>
                      </c:pt>
                      <c:pt idx="7793">
                        <c:v>45065.375464293982</c:v>
                      </c:pt>
                      <c:pt idx="7794">
                        <c:v>45065.385881018519</c:v>
                      </c:pt>
                      <c:pt idx="7795">
                        <c:v>45065.396297743056</c:v>
                      </c:pt>
                      <c:pt idx="7796">
                        <c:v>45065.406714467594</c:v>
                      </c:pt>
                      <c:pt idx="7797">
                        <c:v>45065.417131192131</c:v>
                      </c:pt>
                      <c:pt idx="7798">
                        <c:v>45065.427547916668</c:v>
                      </c:pt>
                      <c:pt idx="7799">
                        <c:v>45065.437964641205</c:v>
                      </c:pt>
                      <c:pt idx="7800">
                        <c:v>45065.448381365743</c:v>
                      </c:pt>
                      <c:pt idx="7801">
                        <c:v>45065.45879809028</c:v>
                      </c:pt>
                      <c:pt idx="7802">
                        <c:v>45065.469214814817</c:v>
                      </c:pt>
                      <c:pt idx="7803">
                        <c:v>45065.479631539354</c:v>
                      </c:pt>
                      <c:pt idx="7804">
                        <c:v>45065.490048263891</c:v>
                      </c:pt>
                      <c:pt idx="7805">
                        <c:v>45065.500464988429</c:v>
                      </c:pt>
                      <c:pt idx="7806">
                        <c:v>45065.510881712966</c:v>
                      </c:pt>
                      <c:pt idx="7807">
                        <c:v>45065.521298437503</c:v>
                      </c:pt>
                      <c:pt idx="7808">
                        <c:v>45065.53171516204</c:v>
                      </c:pt>
                      <c:pt idx="7809">
                        <c:v>45065.542131886577</c:v>
                      </c:pt>
                      <c:pt idx="7810">
                        <c:v>45065.552548611115</c:v>
                      </c:pt>
                      <c:pt idx="7811">
                        <c:v>45065.562965335645</c:v>
                      </c:pt>
                      <c:pt idx="7812">
                        <c:v>45065.573382060182</c:v>
                      </c:pt>
                      <c:pt idx="7813">
                        <c:v>45065.583798784719</c:v>
                      </c:pt>
                      <c:pt idx="7814">
                        <c:v>45065.594215509256</c:v>
                      </c:pt>
                      <c:pt idx="7815">
                        <c:v>45065.604632233793</c:v>
                      </c:pt>
                      <c:pt idx="7816">
                        <c:v>45065.615048958331</c:v>
                      </c:pt>
                      <c:pt idx="7817">
                        <c:v>45065.625465682868</c:v>
                      </c:pt>
                      <c:pt idx="7818">
                        <c:v>45065.635882407405</c:v>
                      </c:pt>
                      <c:pt idx="7819">
                        <c:v>45065.646299131942</c:v>
                      </c:pt>
                      <c:pt idx="7820">
                        <c:v>45065.656715856479</c:v>
                      </c:pt>
                      <c:pt idx="7821">
                        <c:v>45065.667132581017</c:v>
                      </c:pt>
                      <c:pt idx="7822">
                        <c:v>45065.677549305554</c:v>
                      </c:pt>
                      <c:pt idx="7823">
                        <c:v>45065.687966030091</c:v>
                      </c:pt>
                      <c:pt idx="7824">
                        <c:v>45065.698382754628</c:v>
                      </c:pt>
                      <c:pt idx="7825">
                        <c:v>45065.708799479165</c:v>
                      </c:pt>
                      <c:pt idx="7826">
                        <c:v>45065.719216203703</c:v>
                      </c:pt>
                      <c:pt idx="7827">
                        <c:v>45065.72963292824</c:v>
                      </c:pt>
                      <c:pt idx="7828">
                        <c:v>45065.740049652777</c:v>
                      </c:pt>
                      <c:pt idx="7829">
                        <c:v>45065.750466377314</c:v>
                      </c:pt>
                      <c:pt idx="7830">
                        <c:v>45065.760883101852</c:v>
                      </c:pt>
                      <c:pt idx="7831">
                        <c:v>45065.771299826389</c:v>
                      </c:pt>
                      <c:pt idx="7832">
                        <c:v>45065.781716550926</c:v>
                      </c:pt>
                      <c:pt idx="7833">
                        <c:v>45065.792133275463</c:v>
                      </c:pt>
                      <c:pt idx="7834">
                        <c:v>45065.80255</c:v>
                      </c:pt>
                      <c:pt idx="7835">
                        <c:v>45065.812966724538</c:v>
                      </c:pt>
                      <c:pt idx="7836">
                        <c:v>45065.823383449075</c:v>
                      </c:pt>
                      <c:pt idx="7837">
                        <c:v>45065.833800173612</c:v>
                      </c:pt>
                      <c:pt idx="7838">
                        <c:v>45065.844216898149</c:v>
                      </c:pt>
                      <c:pt idx="7839">
                        <c:v>45065.854633622686</c:v>
                      </c:pt>
                      <c:pt idx="7840">
                        <c:v>45065.865050347224</c:v>
                      </c:pt>
                      <c:pt idx="7841">
                        <c:v>45065.875467071761</c:v>
                      </c:pt>
                      <c:pt idx="7842">
                        <c:v>45065.885883796298</c:v>
                      </c:pt>
                      <c:pt idx="7843">
                        <c:v>45065.896300520835</c:v>
                      </c:pt>
                      <c:pt idx="7844">
                        <c:v>45065.906717245372</c:v>
                      </c:pt>
                      <c:pt idx="7845">
                        <c:v>45065.91713396991</c:v>
                      </c:pt>
                      <c:pt idx="7846">
                        <c:v>45065.927550694447</c:v>
                      </c:pt>
                      <c:pt idx="7847">
                        <c:v>45065.937967418984</c:v>
                      </c:pt>
                      <c:pt idx="7848">
                        <c:v>45065.948384143521</c:v>
                      </c:pt>
                      <c:pt idx="7849">
                        <c:v>45065.958800868058</c:v>
                      </c:pt>
                      <c:pt idx="7850">
                        <c:v>45065.969217592596</c:v>
                      </c:pt>
                      <c:pt idx="7851">
                        <c:v>45065.979634317133</c:v>
                      </c:pt>
                      <c:pt idx="7852">
                        <c:v>45065.99005104167</c:v>
                      </c:pt>
                      <c:pt idx="7853">
                        <c:v>45066.000467766207</c:v>
                      </c:pt>
                      <c:pt idx="7854">
                        <c:v>45066.010884490737</c:v>
                      </c:pt>
                      <c:pt idx="7855">
                        <c:v>45066.021301215274</c:v>
                      </c:pt>
                      <c:pt idx="7856">
                        <c:v>45066.031717939812</c:v>
                      </c:pt>
                      <c:pt idx="7857">
                        <c:v>45066.042134664349</c:v>
                      </c:pt>
                      <c:pt idx="7858">
                        <c:v>45066.052551388886</c:v>
                      </c:pt>
                      <c:pt idx="7859">
                        <c:v>45066.062968113423</c:v>
                      </c:pt>
                      <c:pt idx="7860">
                        <c:v>45066.07338483796</c:v>
                      </c:pt>
                      <c:pt idx="7861">
                        <c:v>45066.083801562498</c:v>
                      </c:pt>
                      <c:pt idx="7862">
                        <c:v>45066.094218287035</c:v>
                      </c:pt>
                      <c:pt idx="7863">
                        <c:v>45066.104635011572</c:v>
                      </c:pt>
                      <c:pt idx="7864">
                        <c:v>45066.115051736109</c:v>
                      </c:pt>
                      <c:pt idx="7865">
                        <c:v>45066.125468460647</c:v>
                      </c:pt>
                      <c:pt idx="7866">
                        <c:v>45066.135885185184</c:v>
                      </c:pt>
                      <c:pt idx="7867">
                        <c:v>45066.146301909721</c:v>
                      </c:pt>
                      <c:pt idx="7868">
                        <c:v>45066.156718634258</c:v>
                      </c:pt>
                      <c:pt idx="7869">
                        <c:v>45066.167135358795</c:v>
                      </c:pt>
                      <c:pt idx="7870">
                        <c:v>45066.177552083333</c:v>
                      </c:pt>
                      <c:pt idx="7871">
                        <c:v>45066.18796880787</c:v>
                      </c:pt>
                      <c:pt idx="7872">
                        <c:v>45066.198385532407</c:v>
                      </c:pt>
                      <c:pt idx="7873">
                        <c:v>45066.208802256944</c:v>
                      </c:pt>
                      <c:pt idx="7874">
                        <c:v>45066.219218981481</c:v>
                      </c:pt>
                      <c:pt idx="7875">
                        <c:v>45066.229635706019</c:v>
                      </c:pt>
                      <c:pt idx="7876">
                        <c:v>45066.240052430556</c:v>
                      </c:pt>
                      <c:pt idx="7877">
                        <c:v>45066.250469155093</c:v>
                      </c:pt>
                      <c:pt idx="7878">
                        <c:v>45066.26088587963</c:v>
                      </c:pt>
                      <c:pt idx="7879">
                        <c:v>45066.271302604167</c:v>
                      </c:pt>
                      <c:pt idx="7880">
                        <c:v>45066.281719328705</c:v>
                      </c:pt>
                      <c:pt idx="7881">
                        <c:v>45066.292136053242</c:v>
                      </c:pt>
                      <c:pt idx="7882">
                        <c:v>45066.302552777779</c:v>
                      </c:pt>
                      <c:pt idx="7883">
                        <c:v>45066.312969502316</c:v>
                      </c:pt>
                      <c:pt idx="7884">
                        <c:v>45066.323386226853</c:v>
                      </c:pt>
                      <c:pt idx="7885">
                        <c:v>45066.333802951391</c:v>
                      </c:pt>
                      <c:pt idx="7886">
                        <c:v>45066.344219675928</c:v>
                      </c:pt>
                      <c:pt idx="7887">
                        <c:v>45066.354636400465</c:v>
                      </c:pt>
                      <c:pt idx="7888">
                        <c:v>45066.365053125002</c:v>
                      </c:pt>
                      <c:pt idx="7889">
                        <c:v>45066.37546984954</c:v>
                      </c:pt>
                      <c:pt idx="7890">
                        <c:v>45066.385886574077</c:v>
                      </c:pt>
                      <c:pt idx="7891">
                        <c:v>45066.396303298614</c:v>
                      </c:pt>
                      <c:pt idx="7892">
                        <c:v>45066.406720023151</c:v>
                      </c:pt>
                      <c:pt idx="7893">
                        <c:v>45066.417136747688</c:v>
                      </c:pt>
                      <c:pt idx="7894">
                        <c:v>45066.427553472226</c:v>
                      </c:pt>
                      <c:pt idx="7895">
                        <c:v>45066.437970196763</c:v>
                      </c:pt>
                      <c:pt idx="7896">
                        <c:v>45066.448386921293</c:v>
                      </c:pt>
                      <c:pt idx="7897">
                        <c:v>45066.45880364583</c:v>
                      </c:pt>
                      <c:pt idx="7898">
                        <c:v>45066.469220370367</c:v>
                      </c:pt>
                      <c:pt idx="7899">
                        <c:v>45066.479637094904</c:v>
                      </c:pt>
                      <c:pt idx="7900">
                        <c:v>45066.490053819442</c:v>
                      </c:pt>
                      <c:pt idx="7901">
                        <c:v>45066.500470543979</c:v>
                      </c:pt>
                      <c:pt idx="7902">
                        <c:v>45066.510887268516</c:v>
                      </c:pt>
                      <c:pt idx="7903">
                        <c:v>45066.521303993053</c:v>
                      </c:pt>
                      <c:pt idx="7904">
                        <c:v>45066.53172071759</c:v>
                      </c:pt>
                      <c:pt idx="7905">
                        <c:v>45066.542137442128</c:v>
                      </c:pt>
                      <c:pt idx="7906">
                        <c:v>45066.552554166665</c:v>
                      </c:pt>
                      <c:pt idx="7907">
                        <c:v>45066.562970891202</c:v>
                      </c:pt>
                      <c:pt idx="7908">
                        <c:v>45066.573387615739</c:v>
                      </c:pt>
                      <c:pt idx="7909">
                        <c:v>45066.583804340276</c:v>
                      </c:pt>
                      <c:pt idx="7910">
                        <c:v>45066.594221064814</c:v>
                      </c:pt>
                      <c:pt idx="7911">
                        <c:v>45066.604637789351</c:v>
                      </c:pt>
                      <c:pt idx="7912">
                        <c:v>45066.615054513888</c:v>
                      </c:pt>
                      <c:pt idx="7913">
                        <c:v>45066.625471238425</c:v>
                      </c:pt>
                      <c:pt idx="7914">
                        <c:v>45066.635887962962</c:v>
                      </c:pt>
                      <c:pt idx="7915">
                        <c:v>45066.6463046875</c:v>
                      </c:pt>
                      <c:pt idx="7916">
                        <c:v>45066.656721412037</c:v>
                      </c:pt>
                      <c:pt idx="7917">
                        <c:v>45066.667138136574</c:v>
                      </c:pt>
                      <c:pt idx="7918">
                        <c:v>45066.677554861111</c:v>
                      </c:pt>
                      <c:pt idx="7919">
                        <c:v>45066.687971585648</c:v>
                      </c:pt>
                      <c:pt idx="7920">
                        <c:v>45066.698388310186</c:v>
                      </c:pt>
                      <c:pt idx="7921">
                        <c:v>45066.708805034723</c:v>
                      </c:pt>
                      <c:pt idx="7922">
                        <c:v>45066.71922175926</c:v>
                      </c:pt>
                      <c:pt idx="7923">
                        <c:v>45066.729638483797</c:v>
                      </c:pt>
                      <c:pt idx="7924">
                        <c:v>45066.740055208335</c:v>
                      </c:pt>
                      <c:pt idx="7925">
                        <c:v>45066.750471932872</c:v>
                      </c:pt>
                      <c:pt idx="7926">
                        <c:v>45066.760888657409</c:v>
                      </c:pt>
                      <c:pt idx="7927">
                        <c:v>45066.771305381946</c:v>
                      </c:pt>
                      <c:pt idx="7928">
                        <c:v>45066.781722106483</c:v>
                      </c:pt>
                      <c:pt idx="7929">
                        <c:v>45066.792138831021</c:v>
                      </c:pt>
                      <c:pt idx="7930">
                        <c:v>45066.802555555558</c:v>
                      </c:pt>
                      <c:pt idx="7931">
                        <c:v>45066.812972280095</c:v>
                      </c:pt>
                      <c:pt idx="7932">
                        <c:v>45066.823389004632</c:v>
                      </c:pt>
                      <c:pt idx="7933">
                        <c:v>45066.833805729169</c:v>
                      </c:pt>
                      <c:pt idx="7934">
                        <c:v>45066.844222453707</c:v>
                      </c:pt>
                      <c:pt idx="7935">
                        <c:v>45066.854639178244</c:v>
                      </c:pt>
                      <c:pt idx="7936">
                        <c:v>45066.865055902781</c:v>
                      </c:pt>
                      <c:pt idx="7937">
                        <c:v>45066.875472627318</c:v>
                      </c:pt>
                      <c:pt idx="7938">
                        <c:v>45066.885889351855</c:v>
                      </c:pt>
                      <c:pt idx="7939">
                        <c:v>45066.896306076385</c:v>
                      </c:pt>
                      <c:pt idx="7940">
                        <c:v>45066.906722800923</c:v>
                      </c:pt>
                      <c:pt idx="7941">
                        <c:v>45066.91713952546</c:v>
                      </c:pt>
                      <c:pt idx="7942">
                        <c:v>45066.927556249997</c:v>
                      </c:pt>
                      <c:pt idx="7943">
                        <c:v>45066.937972974534</c:v>
                      </c:pt>
                      <c:pt idx="7944">
                        <c:v>45066.948389699071</c:v>
                      </c:pt>
                      <c:pt idx="7945">
                        <c:v>45066.958806423609</c:v>
                      </c:pt>
                      <c:pt idx="7946">
                        <c:v>45066.969223148146</c:v>
                      </c:pt>
                      <c:pt idx="7947">
                        <c:v>45066.979639872683</c:v>
                      </c:pt>
                      <c:pt idx="7948">
                        <c:v>45066.99005659722</c:v>
                      </c:pt>
                      <c:pt idx="7949">
                        <c:v>45067.000473321757</c:v>
                      </c:pt>
                      <c:pt idx="7950">
                        <c:v>45067.010890046295</c:v>
                      </c:pt>
                      <c:pt idx="7951">
                        <c:v>45067.021306770832</c:v>
                      </c:pt>
                      <c:pt idx="7952">
                        <c:v>45067.031723495369</c:v>
                      </c:pt>
                      <c:pt idx="7953">
                        <c:v>45067.042140219906</c:v>
                      </c:pt>
                      <c:pt idx="7954">
                        <c:v>45067.052556944443</c:v>
                      </c:pt>
                      <c:pt idx="7955">
                        <c:v>45067.062973668981</c:v>
                      </c:pt>
                      <c:pt idx="7956">
                        <c:v>45067.073390393518</c:v>
                      </c:pt>
                      <c:pt idx="7957">
                        <c:v>45067.083807118055</c:v>
                      </c:pt>
                      <c:pt idx="7958">
                        <c:v>45067.094223842592</c:v>
                      </c:pt>
                      <c:pt idx="7959">
                        <c:v>45067.10464056713</c:v>
                      </c:pt>
                      <c:pt idx="7960">
                        <c:v>45067.115057291667</c:v>
                      </c:pt>
                      <c:pt idx="7961">
                        <c:v>45067.125474016204</c:v>
                      </c:pt>
                      <c:pt idx="7962">
                        <c:v>45067.135890740741</c:v>
                      </c:pt>
                      <c:pt idx="7963">
                        <c:v>45067.146307465278</c:v>
                      </c:pt>
                      <c:pt idx="7964">
                        <c:v>45067.156724189816</c:v>
                      </c:pt>
                      <c:pt idx="7965">
                        <c:v>45067.167140914353</c:v>
                      </c:pt>
                      <c:pt idx="7966">
                        <c:v>45067.17755763889</c:v>
                      </c:pt>
                      <c:pt idx="7967">
                        <c:v>45067.187974363427</c:v>
                      </c:pt>
                      <c:pt idx="7968">
                        <c:v>45067.198391087964</c:v>
                      </c:pt>
                      <c:pt idx="7969">
                        <c:v>45067.208807812502</c:v>
                      </c:pt>
                      <c:pt idx="7970">
                        <c:v>45067.219224537039</c:v>
                      </c:pt>
                      <c:pt idx="7971">
                        <c:v>45067.229641261576</c:v>
                      </c:pt>
                      <c:pt idx="7972">
                        <c:v>45067.240057986113</c:v>
                      </c:pt>
                      <c:pt idx="7973">
                        <c:v>45067.25047471065</c:v>
                      </c:pt>
                      <c:pt idx="7974">
                        <c:v>45067.260891435188</c:v>
                      </c:pt>
                      <c:pt idx="7975">
                        <c:v>45067.271308159725</c:v>
                      </c:pt>
                      <c:pt idx="7976">
                        <c:v>45067.281724884262</c:v>
                      </c:pt>
                      <c:pt idx="7977">
                        <c:v>45067.292141608799</c:v>
                      </c:pt>
                      <c:pt idx="7978">
                        <c:v>45067.302558333336</c:v>
                      </c:pt>
                      <c:pt idx="7979">
                        <c:v>45067.312975057874</c:v>
                      </c:pt>
                      <c:pt idx="7980">
                        <c:v>45067.323391782411</c:v>
                      </c:pt>
                      <c:pt idx="7981">
                        <c:v>45067.333808506941</c:v>
                      </c:pt>
                      <c:pt idx="7982">
                        <c:v>45067.344225231478</c:v>
                      </c:pt>
                      <c:pt idx="7983">
                        <c:v>45067.354641956015</c:v>
                      </c:pt>
                      <c:pt idx="7984">
                        <c:v>45067.365058680552</c:v>
                      </c:pt>
                      <c:pt idx="7985">
                        <c:v>45067.37547540509</c:v>
                      </c:pt>
                      <c:pt idx="7986">
                        <c:v>45067.385892129627</c:v>
                      </c:pt>
                      <c:pt idx="7987">
                        <c:v>45067.396308854164</c:v>
                      </c:pt>
                      <c:pt idx="7988">
                        <c:v>45067.406725578701</c:v>
                      </c:pt>
                      <c:pt idx="7989">
                        <c:v>45067.417142303239</c:v>
                      </c:pt>
                      <c:pt idx="7990">
                        <c:v>45067.427559027776</c:v>
                      </c:pt>
                      <c:pt idx="7991">
                        <c:v>45067.437975752313</c:v>
                      </c:pt>
                      <c:pt idx="7992">
                        <c:v>45067.44839247685</c:v>
                      </c:pt>
                      <c:pt idx="7993">
                        <c:v>45067.458809201387</c:v>
                      </c:pt>
                      <c:pt idx="7994">
                        <c:v>45067.469225925925</c:v>
                      </c:pt>
                      <c:pt idx="7995">
                        <c:v>45067.479642650462</c:v>
                      </c:pt>
                      <c:pt idx="7996">
                        <c:v>45067.490059374999</c:v>
                      </c:pt>
                      <c:pt idx="7997">
                        <c:v>45067.500476099536</c:v>
                      </c:pt>
                      <c:pt idx="7998">
                        <c:v>45067.510892824073</c:v>
                      </c:pt>
                      <c:pt idx="7999">
                        <c:v>45067.521309548611</c:v>
                      </c:pt>
                      <c:pt idx="8000">
                        <c:v>45067.531726273148</c:v>
                      </c:pt>
                      <c:pt idx="8001">
                        <c:v>45067.542142997685</c:v>
                      </c:pt>
                      <c:pt idx="8002">
                        <c:v>45067.552559722222</c:v>
                      </c:pt>
                      <c:pt idx="8003">
                        <c:v>45067.562976446759</c:v>
                      </c:pt>
                      <c:pt idx="8004">
                        <c:v>45067.573393171297</c:v>
                      </c:pt>
                      <c:pt idx="8005">
                        <c:v>45067.583809895834</c:v>
                      </c:pt>
                      <c:pt idx="8006">
                        <c:v>45067.594226620371</c:v>
                      </c:pt>
                      <c:pt idx="8007">
                        <c:v>45067.604643344908</c:v>
                      </c:pt>
                      <c:pt idx="8008">
                        <c:v>45067.615060069445</c:v>
                      </c:pt>
                      <c:pt idx="8009">
                        <c:v>45067.625476793983</c:v>
                      </c:pt>
                      <c:pt idx="8010">
                        <c:v>45067.63589351852</c:v>
                      </c:pt>
                      <c:pt idx="8011">
                        <c:v>45067.646310243057</c:v>
                      </c:pt>
                      <c:pt idx="8012">
                        <c:v>45067.656726967594</c:v>
                      </c:pt>
                      <c:pt idx="8013">
                        <c:v>45067.667143692132</c:v>
                      </c:pt>
                      <c:pt idx="8014">
                        <c:v>45067.677560416669</c:v>
                      </c:pt>
                      <c:pt idx="8015">
                        <c:v>45067.687977141206</c:v>
                      </c:pt>
                      <c:pt idx="8016">
                        <c:v>45067.698393865743</c:v>
                      </c:pt>
                      <c:pt idx="8017">
                        <c:v>45067.70881059028</c:v>
                      </c:pt>
                      <c:pt idx="8018">
                        <c:v>45067.719227314818</c:v>
                      </c:pt>
                      <c:pt idx="8019">
                        <c:v>45067.729644039355</c:v>
                      </c:pt>
                      <c:pt idx="8020">
                        <c:v>45067.740060763892</c:v>
                      </c:pt>
                      <c:pt idx="8021">
                        <c:v>45067.750477488429</c:v>
                      </c:pt>
                      <c:pt idx="8022">
                        <c:v>45067.760894212966</c:v>
                      </c:pt>
                      <c:pt idx="8023">
                        <c:v>45067.771310937504</c:v>
                      </c:pt>
                      <c:pt idx="8024">
                        <c:v>45067.781727662034</c:v>
                      </c:pt>
                      <c:pt idx="8025">
                        <c:v>45067.792144386571</c:v>
                      </c:pt>
                      <c:pt idx="8026">
                        <c:v>45067.802561111108</c:v>
                      </c:pt>
                      <c:pt idx="8027">
                        <c:v>45067.812977835645</c:v>
                      </c:pt>
                      <c:pt idx="8028">
                        <c:v>45067.823394560182</c:v>
                      </c:pt>
                      <c:pt idx="8029">
                        <c:v>45067.83381128472</c:v>
                      </c:pt>
                      <c:pt idx="8030">
                        <c:v>45067.844228009257</c:v>
                      </c:pt>
                      <c:pt idx="8031">
                        <c:v>45067.854644733794</c:v>
                      </c:pt>
                      <c:pt idx="8032">
                        <c:v>45067.865061458331</c:v>
                      </c:pt>
                      <c:pt idx="8033">
                        <c:v>45067.875478182868</c:v>
                      </c:pt>
                      <c:pt idx="8034">
                        <c:v>45067.885894907406</c:v>
                      </c:pt>
                      <c:pt idx="8035">
                        <c:v>45067.896311631943</c:v>
                      </c:pt>
                      <c:pt idx="8036">
                        <c:v>45067.90672835648</c:v>
                      </c:pt>
                      <c:pt idx="8037">
                        <c:v>45067.917145081017</c:v>
                      </c:pt>
                      <c:pt idx="8038">
                        <c:v>45067.927561805554</c:v>
                      </c:pt>
                      <c:pt idx="8039">
                        <c:v>45067.937978530092</c:v>
                      </c:pt>
                      <c:pt idx="8040">
                        <c:v>45067.948395254629</c:v>
                      </c:pt>
                      <c:pt idx="8041">
                        <c:v>45067.958811979166</c:v>
                      </c:pt>
                      <c:pt idx="8042">
                        <c:v>45067.969228703703</c:v>
                      </c:pt>
                      <c:pt idx="8043">
                        <c:v>45067.97964542824</c:v>
                      </c:pt>
                      <c:pt idx="8044">
                        <c:v>45067.990062152778</c:v>
                      </c:pt>
                      <c:pt idx="8045">
                        <c:v>45068.000478877315</c:v>
                      </c:pt>
                      <c:pt idx="8046">
                        <c:v>45068.010895601852</c:v>
                      </c:pt>
                      <c:pt idx="8047">
                        <c:v>45068.021312326389</c:v>
                      </c:pt>
                      <c:pt idx="8048">
                        <c:v>45068.031729050927</c:v>
                      </c:pt>
                      <c:pt idx="8049">
                        <c:v>45068.042145775464</c:v>
                      </c:pt>
                      <c:pt idx="8050">
                        <c:v>45068.052562500001</c:v>
                      </c:pt>
                      <c:pt idx="8051">
                        <c:v>45068.062979224538</c:v>
                      </c:pt>
                      <c:pt idx="8052">
                        <c:v>45068.073395949075</c:v>
                      </c:pt>
                      <c:pt idx="8053">
                        <c:v>45068.083812673613</c:v>
                      </c:pt>
                      <c:pt idx="8054">
                        <c:v>45068.09422939815</c:v>
                      </c:pt>
                      <c:pt idx="8055">
                        <c:v>45068.104646122687</c:v>
                      </c:pt>
                      <c:pt idx="8056">
                        <c:v>45068.115062847224</c:v>
                      </c:pt>
                      <c:pt idx="8057">
                        <c:v>45068.125479571761</c:v>
                      </c:pt>
                      <c:pt idx="8058">
                        <c:v>45068.135896296299</c:v>
                      </c:pt>
                      <c:pt idx="8059">
                        <c:v>45068.146313020836</c:v>
                      </c:pt>
                      <c:pt idx="8060">
                        <c:v>45068.156729745373</c:v>
                      </c:pt>
                      <c:pt idx="8061">
                        <c:v>45068.16714646991</c:v>
                      </c:pt>
                      <c:pt idx="8062">
                        <c:v>45068.177563194447</c:v>
                      </c:pt>
                      <c:pt idx="8063">
                        <c:v>45068.187979918985</c:v>
                      </c:pt>
                      <c:pt idx="8064">
                        <c:v>45068.198396643522</c:v>
                      </c:pt>
                      <c:pt idx="8065">
                        <c:v>45068.208813368059</c:v>
                      </c:pt>
                      <c:pt idx="8066">
                        <c:v>45068.219230092589</c:v>
                      </c:pt>
                      <c:pt idx="8067">
                        <c:v>45068.229646817126</c:v>
                      </c:pt>
                      <c:pt idx="8068">
                        <c:v>45068.240063541663</c:v>
                      </c:pt>
                      <c:pt idx="8069">
                        <c:v>45068.250480266201</c:v>
                      </c:pt>
                      <c:pt idx="8070">
                        <c:v>45068.260896990738</c:v>
                      </c:pt>
                      <c:pt idx="8071">
                        <c:v>45068.271313715275</c:v>
                      </c:pt>
                      <c:pt idx="8072">
                        <c:v>45068.281730439812</c:v>
                      </c:pt>
                      <c:pt idx="8073">
                        <c:v>45068.292147164349</c:v>
                      </c:pt>
                      <c:pt idx="8074">
                        <c:v>45068.302563888887</c:v>
                      </c:pt>
                      <c:pt idx="8075">
                        <c:v>45068.312980613424</c:v>
                      </c:pt>
                      <c:pt idx="8076">
                        <c:v>45068.323397337961</c:v>
                      </c:pt>
                      <c:pt idx="8077">
                        <c:v>45068.333814062498</c:v>
                      </c:pt>
                      <c:pt idx="8078">
                        <c:v>45068.344230787035</c:v>
                      </c:pt>
                      <c:pt idx="8079">
                        <c:v>45068.354647511573</c:v>
                      </c:pt>
                      <c:pt idx="8080">
                        <c:v>45068.36506423611</c:v>
                      </c:pt>
                      <c:pt idx="8081">
                        <c:v>45068.375480960647</c:v>
                      </c:pt>
                      <c:pt idx="8082">
                        <c:v>45068.385897685184</c:v>
                      </c:pt>
                      <c:pt idx="8083">
                        <c:v>45068.396314409722</c:v>
                      </c:pt>
                      <c:pt idx="8084">
                        <c:v>45068.406731134259</c:v>
                      </c:pt>
                      <c:pt idx="8085">
                        <c:v>45068.417147858796</c:v>
                      </c:pt>
                      <c:pt idx="8086">
                        <c:v>45068.427564583333</c:v>
                      </c:pt>
                      <c:pt idx="8087">
                        <c:v>45068.43798130787</c:v>
                      </c:pt>
                      <c:pt idx="8088">
                        <c:v>45068.448398032408</c:v>
                      </c:pt>
                      <c:pt idx="8089">
                        <c:v>45068.458814756945</c:v>
                      </c:pt>
                      <c:pt idx="8090">
                        <c:v>45068.469231481482</c:v>
                      </c:pt>
                      <c:pt idx="8091">
                        <c:v>45068.479648206019</c:v>
                      </c:pt>
                      <c:pt idx="8092">
                        <c:v>45068.490064930556</c:v>
                      </c:pt>
                      <c:pt idx="8093">
                        <c:v>45068.500481655094</c:v>
                      </c:pt>
                      <c:pt idx="8094">
                        <c:v>45068.510898379631</c:v>
                      </c:pt>
                      <c:pt idx="8095">
                        <c:v>45068.521315104168</c:v>
                      </c:pt>
                      <c:pt idx="8096">
                        <c:v>45068.531731828705</c:v>
                      </c:pt>
                      <c:pt idx="8097">
                        <c:v>45068.542148553242</c:v>
                      </c:pt>
                      <c:pt idx="8098">
                        <c:v>45068.55256527778</c:v>
                      </c:pt>
                      <c:pt idx="8099">
                        <c:v>45068.562982002317</c:v>
                      </c:pt>
                      <c:pt idx="8100">
                        <c:v>45068.573398726854</c:v>
                      </c:pt>
                      <c:pt idx="8101">
                        <c:v>45068.583815451391</c:v>
                      </c:pt>
                      <c:pt idx="8102">
                        <c:v>45068.594232175928</c:v>
                      </c:pt>
                      <c:pt idx="8103">
                        <c:v>45068.604648900466</c:v>
                      </c:pt>
                      <c:pt idx="8104">
                        <c:v>45068.615065625003</c:v>
                      </c:pt>
                      <c:pt idx="8105">
                        <c:v>45068.62548234954</c:v>
                      </c:pt>
                      <c:pt idx="8106">
                        <c:v>45068.635899074077</c:v>
                      </c:pt>
                      <c:pt idx="8107">
                        <c:v>45068.646315798615</c:v>
                      </c:pt>
                      <c:pt idx="8108">
                        <c:v>45068.656732523152</c:v>
                      </c:pt>
                      <c:pt idx="8109">
                        <c:v>45068.667149247682</c:v>
                      </c:pt>
                      <c:pt idx="8110">
                        <c:v>45068.677565972219</c:v>
                      </c:pt>
                      <c:pt idx="8111">
                        <c:v>45068.687982696756</c:v>
                      </c:pt>
                      <c:pt idx="8112">
                        <c:v>45068.698399421293</c:v>
                      </c:pt>
                      <c:pt idx="8113">
                        <c:v>45068.70881614583</c:v>
                      </c:pt>
                      <c:pt idx="8114">
                        <c:v>45068.719232870368</c:v>
                      </c:pt>
                      <c:pt idx="8115">
                        <c:v>45068.729649594905</c:v>
                      </c:pt>
                      <c:pt idx="8116">
                        <c:v>45068.740066319442</c:v>
                      </c:pt>
                      <c:pt idx="8117">
                        <c:v>45068.750483043979</c:v>
                      </c:pt>
                      <c:pt idx="8118">
                        <c:v>45068.760899768517</c:v>
                      </c:pt>
                      <c:pt idx="8119">
                        <c:v>45068.771316493054</c:v>
                      </c:pt>
                      <c:pt idx="8120">
                        <c:v>45068.781733217591</c:v>
                      </c:pt>
                      <c:pt idx="8121">
                        <c:v>45068.792149942128</c:v>
                      </c:pt>
                      <c:pt idx="8122">
                        <c:v>45068.802566666665</c:v>
                      </c:pt>
                      <c:pt idx="8123">
                        <c:v>45068.812983391203</c:v>
                      </c:pt>
                      <c:pt idx="8124">
                        <c:v>45068.82340011574</c:v>
                      </c:pt>
                      <c:pt idx="8125">
                        <c:v>45068.833816840277</c:v>
                      </c:pt>
                      <c:pt idx="8126">
                        <c:v>45068.844233564814</c:v>
                      </c:pt>
                      <c:pt idx="8127">
                        <c:v>45068.854650289351</c:v>
                      </c:pt>
                      <c:pt idx="8128">
                        <c:v>45068.865067013889</c:v>
                      </c:pt>
                      <c:pt idx="8129">
                        <c:v>45068.875483738426</c:v>
                      </c:pt>
                      <c:pt idx="8130">
                        <c:v>45068.885900462963</c:v>
                      </c:pt>
                      <c:pt idx="8131">
                        <c:v>45068.8963171875</c:v>
                      </c:pt>
                      <c:pt idx="8132">
                        <c:v>45068.906733912037</c:v>
                      </c:pt>
                      <c:pt idx="8133">
                        <c:v>45068.917150636575</c:v>
                      </c:pt>
                      <c:pt idx="8134">
                        <c:v>45068.927567361112</c:v>
                      </c:pt>
                      <c:pt idx="8135">
                        <c:v>45068.937984085649</c:v>
                      </c:pt>
                      <c:pt idx="8136">
                        <c:v>45068.948400810186</c:v>
                      </c:pt>
                      <c:pt idx="8137">
                        <c:v>45068.958817534723</c:v>
                      </c:pt>
                      <c:pt idx="8138">
                        <c:v>45068.969234259261</c:v>
                      </c:pt>
                      <c:pt idx="8139">
                        <c:v>45068.979650983798</c:v>
                      </c:pt>
                      <c:pt idx="8140">
                        <c:v>45068.990067708335</c:v>
                      </c:pt>
                      <c:pt idx="8141">
                        <c:v>45069.000484432872</c:v>
                      </c:pt>
                      <c:pt idx="8142">
                        <c:v>45069.01090115741</c:v>
                      </c:pt>
                      <c:pt idx="8143">
                        <c:v>45069.021317881947</c:v>
                      </c:pt>
                      <c:pt idx="8144">
                        <c:v>45069.031734606484</c:v>
                      </c:pt>
                      <c:pt idx="8145">
                        <c:v>45069.042151331021</c:v>
                      </c:pt>
                      <c:pt idx="8146">
                        <c:v>45069.052568055558</c:v>
                      </c:pt>
                      <c:pt idx="8147">
                        <c:v>45069.062984780096</c:v>
                      </c:pt>
                      <c:pt idx="8148">
                        <c:v>45069.073401504633</c:v>
                      </c:pt>
                      <c:pt idx="8149">
                        <c:v>45069.08381822917</c:v>
                      </c:pt>
                      <c:pt idx="8150">
                        <c:v>45069.094234953707</c:v>
                      </c:pt>
                      <c:pt idx="8151">
                        <c:v>45069.104651678237</c:v>
                      </c:pt>
                      <c:pt idx="8152">
                        <c:v>45069.115068402774</c:v>
                      </c:pt>
                      <c:pt idx="8153">
                        <c:v>45069.125485127312</c:v>
                      </c:pt>
                      <c:pt idx="8154">
                        <c:v>45069.135901851849</c:v>
                      </c:pt>
                      <c:pt idx="8155">
                        <c:v>45069.146318576386</c:v>
                      </c:pt>
                      <c:pt idx="8156">
                        <c:v>45069.156735300923</c:v>
                      </c:pt>
                      <c:pt idx="8157">
                        <c:v>45069.16715202546</c:v>
                      </c:pt>
                      <c:pt idx="8158">
                        <c:v>45069.177568749998</c:v>
                      </c:pt>
                      <c:pt idx="8159">
                        <c:v>45069.187985474535</c:v>
                      </c:pt>
                      <c:pt idx="8160">
                        <c:v>45069.198402199072</c:v>
                      </c:pt>
                      <c:pt idx="8161">
                        <c:v>45069.208818923609</c:v>
                      </c:pt>
                      <c:pt idx="8162">
                        <c:v>45069.219235648146</c:v>
                      </c:pt>
                      <c:pt idx="8163">
                        <c:v>45069.229652372684</c:v>
                      </c:pt>
                      <c:pt idx="8164">
                        <c:v>45069.240069097221</c:v>
                      </c:pt>
                      <c:pt idx="8165">
                        <c:v>45069.250485821758</c:v>
                      </c:pt>
                      <c:pt idx="8166">
                        <c:v>45069.260902546295</c:v>
                      </c:pt>
                      <c:pt idx="8167">
                        <c:v>45069.271319270832</c:v>
                      </c:pt>
                      <c:pt idx="8168">
                        <c:v>45069.28173599537</c:v>
                      </c:pt>
                      <c:pt idx="8169">
                        <c:v>45069.292152719907</c:v>
                      </c:pt>
                      <c:pt idx="8170">
                        <c:v>45069.302569444444</c:v>
                      </c:pt>
                      <c:pt idx="8171">
                        <c:v>45069.312986168981</c:v>
                      </c:pt>
                      <c:pt idx="8172">
                        <c:v>45069.323402893519</c:v>
                      </c:pt>
                      <c:pt idx="8173">
                        <c:v>45069.333819618056</c:v>
                      </c:pt>
                      <c:pt idx="8174">
                        <c:v>45069.344236342593</c:v>
                      </c:pt>
                      <c:pt idx="8175">
                        <c:v>45069.35465306713</c:v>
                      </c:pt>
                      <c:pt idx="8176">
                        <c:v>45069.365069791667</c:v>
                      </c:pt>
                      <c:pt idx="8177">
                        <c:v>45069.375486516205</c:v>
                      </c:pt>
                      <c:pt idx="8178">
                        <c:v>45069.385903240742</c:v>
                      </c:pt>
                      <c:pt idx="8179">
                        <c:v>45069.396319965279</c:v>
                      </c:pt>
                      <c:pt idx="8180">
                        <c:v>45069.406736689816</c:v>
                      </c:pt>
                      <c:pt idx="8181">
                        <c:v>45069.417153414353</c:v>
                      </c:pt>
                      <c:pt idx="8182">
                        <c:v>45069.427570138891</c:v>
                      </c:pt>
                      <c:pt idx="8183">
                        <c:v>45069.437986863428</c:v>
                      </c:pt>
                      <c:pt idx="8184">
                        <c:v>45069.448403587965</c:v>
                      </c:pt>
                      <c:pt idx="8185">
                        <c:v>45069.458820312502</c:v>
                      </c:pt>
                      <c:pt idx="8186">
                        <c:v>45069.469237037039</c:v>
                      </c:pt>
                      <c:pt idx="8187">
                        <c:v>45069.479653761577</c:v>
                      </c:pt>
                      <c:pt idx="8188">
                        <c:v>45069.490070486114</c:v>
                      </c:pt>
                      <c:pt idx="8189">
                        <c:v>45069.500487210651</c:v>
                      </c:pt>
                      <c:pt idx="8190">
                        <c:v>45069.510903935188</c:v>
                      </c:pt>
                      <c:pt idx="8191">
                        <c:v>45069.521320659725</c:v>
                      </c:pt>
                      <c:pt idx="8192">
                        <c:v>45069.531737384263</c:v>
                      </c:pt>
                      <c:pt idx="8193">
                        <c:v>45069.5421541088</c:v>
                      </c:pt>
                      <c:pt idx="8194">
                        <c:v>45069.55257083333</c:v>
                      </c:pt>
                      <c:pt idx="8195">
                        <c:v>45069.562987557867</c:v>
                      </c:pt>
                      <c:pt idx="8196">
                        <c:v>45069.573404282404</c:v>
                      </c:pt>
                      <c:pt idx="8197">
                        <c:v>45069.583821006941</c:v>
                      </c:pt>
                      <c:pt idx="8198">
                        <c:v>45069.594237731479</c:v>
                      </c:pt>
                      <c:pt idx="8199">
                        <c:v>45069.604654456016</c:v>
                      </c:pt>
                      <c:pt idx="8200">
                        <c:v>45069.615071180553</c:v>
                      </c:pt>
                      <c:pt idx="8201">
                        <c:v>45069.62548790509</c:v>
                      </c:pt>
                      <c:pt idx="8202">
                        <c:v>45069.635904629627</c:v>
                      </c:pt>
                      <c:pt idx="8203">
                        <c:v>45069.646321354165</c:v>
                      </c:pt>
                      <c:pt idx="8204">
                        <c:v>45069.656738078702</c:v>
                      </c:pt>
                      <c:pt idx="8205">
                        <c:v>45069.667154803239</c:v>
                      </c:pt>
                      <c:pt idx="8206">
                        <c:v>45069.677571527776</c:v>
                      </c:pt>
                      <c:pt idx="8207">
                        <c:v>45069.687988252314</c:v>
                      </c:pt>
                      <c:pt idx="8208">
                        <c:v>45069.698404976851</c:v>
                      </c:pt>
                      <c:pt idx="8209">
                        <c:v>45069.708821701388</c:v>
                      </c:pt>
                      <c:pt idx="8210">
                        <c:v>45069.719238425925</c:v>
                      </c:pt>
                      <c:pt idx="8211">
                        <c:v>45069.729655150462</c:v>
                      </c:pt>
                      <c:pt idx="8212">
                        <c:v>45069.740071875</c:v>
                      </c:pt>
                      <c:pt idx="8213">
                        <c:v>45069.750488599537</c:v>
                      </c:pt>
                      <c:pt idx="8214">
                        <c:v>45069.760905324074</c:v>
                      </c:pt>
                      <c:pt idx="8215">
                        <c:v>45069.771322048611</c:v>
                      </c:pt>
                      <c:pt idx="8216">
                        <c:v>45069.781738773148</c:v>
                      </c:pt>
                      <c:pt idx="8217">
                        <c:v>45069.792155497686</c:v>
                      </c:pt>
                      <c:pt idx="8218">
                        <c:v>45069.802572222223</c:v>
                      </c:pt>
                      <c:pt idx="8219">
                        <c:v>45069.81298894676</c:v>
                      </c:pt>
                      <c:pt idx="8220">
                        <c:v>45069.823405671297</c:v>
                      </c:pt>
                      <c:pt idx="8221">
                        <c:v>45069.833822395834</c:v>
                      </c:pt>
                      <c:pt idx="8222">
                        <c:v>45069.844239120372</c:v>
                      </c:pt>
                      <c:pt idx="8223">
                        <c:v>45069.854655844909</c:v>
                      </c:pt>
                      <c:pt idx="8224">
                        <c:v>45069.865072569446</c:v>
                      </c:pt>
                      <c:pt idx="8225">
                        <c:v>45069.875489293983</c:v>
                      </c:pt>
                      <c:pt idx="8226">
                        <c:v>45069.88590601852</c:v>
                      </c:pt>
                      <c:pt idx="8227">
                        <c:v>45069.896322743058</c:v>
                      </c:pt>
                      <c:pt idx="8228">
                        <c:v>45069.906739467595</c:v>
                      </c:pt>
                      <c:pt idx="8229">
                        <c:v>45069.917156192132</c:v>
                      </c:pt>
                      <c:pt idx="8230">
                        <c:v>45069.927572916669</c:v>
                      </c:pt>
                      <c:pt idx="8231">
                        <c:v>45069.937989641207</c:v>
                      </c:pt>
                      <c:pt idx="8232">
                        <c:v>45069.948406365744</c:v>
                      </c:pt>
                      <c:pt idx="8233">
                        <c:v>45069.958823090281</c:v>
                      </c:pt>
                      <c:pt idx="8234">
                        <c:v>45069.969239814818</c:v>
                      </c:pt>
                      <c:pt idx="8235">
                        <c:v>45069.979656539355</c:v>
                      </c:pt>
                      <c:pt idx="8236">
                        <c:v>45069.990073263885</c:v>
                      </c:pt>
                      <c:pt idx="8237">
                        <c:v>45070.000489988422</c:v>
                      </c:pt>
                      <c:pt idx="8238">
                        <c:v>45070.01090671296</c:v>
                      </c:pt>
                      <c:pt idx="8239">
                        <c:v>45070.021323437497</c:v>
                      </c:pt>
                      <c:pt idx="8240">
                        <c:v>45070.031740162034</c:v>
                      </c:pt>
                      <c:pt idx="8241">
                        <c:v>45070.042156886571</c:v>
                      </c:pt>
                      <c:pt idx="8242">
                        <c:v>45070.052573611109</c:v>
                      </c:pt>
                      <c:pt idx="8243">
                        <c:v>45070.062990335646</c:v>
                      </c:pt>
                      <c:pt idx="8244">
                        <c:v>45070.073407060183</c:v>
                      </c:pt>
                      <c:pt idx="8245">
                        <c:v>45070.08382378472</c:v>
                      </c:pt>
                      <c:pt idx="8246">
                        <c:v>45070.094240509257</c:v>
                      </c:pt>
                      <c:pt idx="8247">
                        <c:v>45070.104657233795</c:v>
                      </c:pt>
                      <c:pt idx="8248">
                        <c:v>45070.115073958332</c:v>
                      </c:pt>
                      <c:pt idx="8249">
                        <c:v>45070.125490682869</c:v>
                      </c:pt>
                      <c:pt idx="8250">
                        <c:v>45070.135907407406</c:v>
                      </c:pt>
                      <c:pt idx="8251">
                        <c:v>45070.146324131943</c:v>
                      </c:pt>
                      <c:pt idx="8252">
                        <c:v>45070.156740856481</c:v>
                      </c:pt>
                      <c:pt idx="8253">
                        <c:v>45070.167157581018</c:v>
                      </c:pt>
                      <c:pt idx="8254">
                        <c:v>45070.177574305555</c:v>
                      </c:pt>
                      <c:pt idx="8255">
                        <c:v>45070.187991030092</c:v>
                      </c:pt>
                      <c:pt idx="8256">
                        <c:v>45070.198407754629</c:v>
                      </c:pt>
                      <c:pt idx="8257">
                        <c:v>45070.208824479167</c:v>
                      </c:pt>
                      <c:pt idx="8258">
                        <c:v>45070.219241203704</c:v>
                      </c:pt>
                      <c:pt idx="8259">
                        <c:v>45070.229657928241</c:v>
                      </c:pt>
                      <c:pt idx="8260">
                        <c:v>45070.240074652778</c:v>
                      </c:pt>
                      <c:pt idx="8261">
                        <c:v>45070.250491377315</c:v>
                      </c:pt>
                      <c:pt idx="8262">
                        <c:v>45070.260908101853</c:v>
                      </c:pt>
                      <c:pt idx="8263">
                        <c:v>45070.27132482639</c:v>
                      </c:pt>
                      <c:pt idx="8264">
                        <c:v>45070.281741550927</c:v>
                      </c:pt>
                      <c:pt idx="8265">
                        <c:v>45070.292158275464</c:v>
                      </c:pt>
                      <c:pt idx="8266">
                        <c:v>45070.302575000002</c:v>
                      </c:pt>
                      <c:pt idx="8267">
                        <c:v>45070.312991724539</c:v>
                      </c:pt>
                      <c:pt idx="8268">
                        <c:v>45070.323408449076</c:v>
                      </c:pt>
                      <c:pt idx="8269">
                        <c:v>45070.333825173613</c:v>
                      </c:pt>
                      <c:pt idx="8270">
                        <c:v>45070.34424189815</c:v>
                      </c:pt>
                      <c:pt idx="8271">
                        <c:v>45070.354658622688</c:v>
                      </c:pt>
                      <c:pt idx="8272">
                        <c:v>45070.365075347225</c:v>
                      </c:pt>
                      <c:pt idx="8273">
                        <c:v>45070.375492071762</c:v>
                      </c:pt>
                      <c:pt idx="8274">
                        <c:v>45070.385908796299</c:v>
                      </c:pt>
                      <c:pt idx="8275">
                        <c:v>45070.396325520836</c:v>
                      </c:pt>
                      <c:pt idx="8276">
                        <c:v>45070.406742245374</c:v>
                      </c:pt>
                      <c:pt idx="8277">
                        <c:v>45070.417158969911</c:v>
                      </c:pt>
                      <c:pt idx="8278">
                        <c:v>45070.427575694448</c:v>
                      </c:pt>
                      <c:pt idx="8279">
                        <c:v>45070.437992418978</c:v>
                      </c:pt>
                      <c:pt idx="8280">
                        <c:v>45070.448409143515</c:v>
                      </c:pt>
                      <c:pt idx="8281">
                        <c:v>45070.458825868052</c:v>
                      </c:pt>
                      <c:pt idx="8282">
                        <c:v>45070.46924259259</c:v>
                      </c:pt>
                      <c:pt idx="8283">
                        <c:v>45070.479659317127</c:v>
                      </c:pt>
                      <c:pt idx="8284">
                        <c:v>45070.490076041664</c:v>
                      </c:pt>
                      <c:pt idx="8285">
                        <c:v>45070.500492766201</c:v>
                      </c:pt>
                      <c:pt idx="8286">
                        <c:v>45070.510909490738</c:v>
                      </c:pt>
                      <c:pt idx="8287">
                        <c:v>45070.521326215276</c:v>
                      </c:pt>
                      <c:pt idx="8288">
                        <c:v>45070.531742939813</c:v>
                      </c:pt>
                      <c:pt idx="8289">
                        <c:v>45070.54215966435</c:v>
                      </c:pt>
                      <c:pt idx="8290">
                        <c:v>45070.552576388887</c:v>
                      </c:pt>
                      <c:pt idx="8291">
                        <c:v>45070.562993113424</c:v>
                      </c:pt>
                      <c:pt idx="8292">
                        <c:v>45070.573409837962</c:v>
                      </c:pt>
                      <c:pt idx="8293">
                        <c:v>45070.583826562499</c:v>
                      </c:pt>
                      <c:pt idx="8294">
                        <c:v>45070.594243287036</c:v>
                      </c:pt>
                      <c:pt idx="8295">
                        <c:v>45070.604660011573</c:v>
                      </c:pt>
                      <c:pt idx="8296">
                        <c:v>45070.61507673611</c:v>
                      </c:pt>
                      <c:pt idx="8297">
                        <c:v>45070.625493460648</c:v>
                      </c:pt>
                      <c:pt idx="8298">
                        <c:v>45070.635910185185</c:v>
                      </c:pt>
                      <c:pt idx="8299">
                        <c:v>45070.646326909722</c:v>
                      </c:pt>
                      <c:pt idx="8300">
                        <c:v>45070.656743634259</c:v>
                      </c:pt>
                      <c:pt idx="8301">
                        <c:v>45070.667160358797</c:v>
                      </c:pt>
                      <c:pt idx="8302">
                        <c:v>45070.677577083334</c:v>
                      </c:pt>
                      <c:pt idx="8303">
                        <c:v>45070.687993807871</c:v>
                      </c:pt>
                      <c:pt idx="8304">
                        <c:v>45070.698410532408</c:v>
                      </c:pt>
                      <c:pt idx="8305">
                        <c:v>45070.708827256945</c:v>
                      </c:pt>
                      <c:pt idx="8306">
                        <c:v>45070.719243981483</c:v>
                      </c:pt>
                      <c:pt idx="8307">
                        <c:v>45070.72966070602</c:v>
                      </c:pt>
                      <c:pt idx="8308">
                        <c:v>45070.740077430557</c:v>
                      </c:pt>
                      <c:pt idx="8309">
                        <c:v>45070.750494155094</c:v>
                      </c:pt>
                      <c:pt idx="8310">
                        <c:v>45070.760910879631</c:v>
                      </c:pt>
                      <c:pt idx="8311">
                        <c:v>45070.771327604169</c:v>
                      </c:pt>
                      <c:pt idx="8312">
                        <c:v>45070.781744328706</c:v>
                      </c:pt>
                      <c:pt idx="8313">
                        <c:v>45070.792161053243</c:v>
                      </c:pt>
                      <c:pt idx="8314">
                        <c:v>45070.80257777778</c:v>
                      </c:pt>
                      <c:pt idx="8315">
                        <c:v>45070.812994502317</c:v>
                      </c:pt>
                      <c:pt idx="8316">
                        <c:v>45070.823411226855</c:v>
                      </c:pt>
                      <c:pt idx="8317">
                        <c:v>45070.833827951392</c:v>
                      </c:pt>
                      <c:pt idx="8318">
                        <c:v>45070.844244675929</c:v>
                      </c:pt>
                      <c:pt idx="8319">
                        <c:v>45070.854661400466</c:v>
                      </c:pt>
                      <c:pt idx="8320">
                        <c:v>45070.865078125003</c:v>
                      </c:pt>
                      <c:pt idx="8321">
                        <c:v>45070.875494849533</c:v>
                      </c:pt>
                      <c:pt idx="8322">
                        <c:v>45070.885911574071</c:v>
                      </c:pt>
                      <c:pt idx="8323">
                        <c:v>45070.896328298608</c:v>
                      </c:pt>
                      <c:pt idx="8324">
                        <c:v>45070.906745023145</c:v>
                      </c:pt>
                      <c:pt idx="8325">
                        <c:v>45070.917161747682</c:v>
                      </c:pt>
                      <c:pt idx="8326">
                        <c:v>45070.927578472219</c:v>
                      </c:pt>
                      <c:pt idx="8327">
                        <c:v>45070.937995196757</c:v>
                      </c:pt>
                      <c:pt idx="8328">
                        <c:v>45070.948411921294</c:v>
                      </c:pt>
                      <c:pt idx="8329">
                        <c:v>45070.958828645831</c:v>
                      </c:pt>
                      <c:pt idx="8330">
                        <c:v>45070.969245370368</c:v>
                      </c:pt>
                      <c:pt idx="8331">
                        <c:v>45070.979662094906</c:v>
                      </c:pt>
                      <c:pt idx="8332">
                        <c:v>45070.990078819443</c:v>
                      </c:pt>
                      <c:pt idx="8333">
                        <c:v>45071.00049554398</c:v>
                      </c:pt>
                      <c:pt idx="8334">
                        <c:v>45071.010912268517</c:v>
                      </c:pt>
                      <c:pt idx="8335">
                        <c:v>45071.021328993054</c:v>
                      </c:pt>
                      <c:pt idx="8336">
                        <c:v>45071.031745717592</c:v>
                      </c:pt>
                      <c:pt idx="8337">
                        <c:v>45071.042162442129</c:v>
                      </c:pt>
                      <c:pt idx="8338">
                        <c:v>45071.052579166666</c:v>
                      </c:pt>
                      <c:pt idx="8339">
                        <c:v>45071.062995891203</c:v>
                      </c:pt>
                      <c:pt idx="8340">
                        <c:v>45071.07341261574</c:v>
                      </c:pt>
                      <c:pt idx="8341">
                        <c:v>45071.083829340278</c:v>
                      </c:pt>
                      <c:pt idx="8342">
                        <c:v>45071.094246064815</c:v>
                      </c:pt>
                      <c:pt idx="8343">
                        <c:v>45071.104662789352</c:v>
                      </c:pt>
                      <c:pt idx="8344">
                        <c:v>45071.115079513889</c:v>
                      </c:pt>
                      <c:pt idx="8345">
                        <c:v>45071.125496238426</c:v>
                      </c:pt>
                      <c:pt idx="8346">
                        <c:v>45071.135912962964</c:v>
                      </c:pt>
                      <c:pt idx="8347">
                        <c:v>45071.146329687501</c:v>
                      </c:pt>
                      <c:pt idx="8348">
                        <c:v>45071.156746412038</c:v>
                      </c:pt>
                      <c:pt idx="8349">
                        <c:v>45071.167163136575</c:v>
                      </c:pt>
                      <c:pt idx="8350">
                        <c:v>45071.177579861112</c:v>
                      </c:pt>
                      <c:pt idx="8351">
                        <c:v>45071.18799658565</c:v>
                      </c:pt>
                      <c:pt idx="8352">
                        <c:v>45071.198413310187</c:v>
                      </c:pt>
                      <c:pt idx="8353">
                        <c:v>45071.208830034724</c:v>
                      </c:pt>
                      <c:pt idx="8354">
                        <c:v>45071.219246759261</c:v>
                      </c:pt>
                      <c:pt idx="8355">
                        <c:v>45071.229663483799</c:v>
                      </c:pt>
                      <c:pt idx="8356">
                        <c:v>45071.240080208336</c:v>
                      </c:pt>
                      <c:pt idx="8357">
                        <c:v>45071.250496932873</c:v>
                      </c:pt>
                      <c:pt idx="8358">
                        <c:v>45071.26091365741</c:v>
                      </c:pt>
                      <c:pt idx="8359">
                        <c:v>45071.271330381947</c:v>
                      </c:pt>
                      <c:pt idx="8360">
                        <c:v>45071.281747106485</c:v>
                      </c:pt>
                      <c:pt idx="8361">
                        <c:v>45071.292163831022</c:v>
                      </c:pt>
                      <c:pt idx="8362">
                        <c:v>45071.302580555559</c:v>
                      </c:pt>
                      <c:pt idx="8363">
                        <c:v>45071.312997280096</c:v>
                      </c:pt>
                      <c:pt idx="8364">
                        <c:v>45071.323414004626</c:v>
                      </c:pt>
                      <c:pt idx="8365">
                        <c:v>45071.333830729163</c:v>
                      </c:pt>
                      <c:pt idx="8366">
                        <c:v>45071.344247453701</c:v>
                      </c:pt>
                      <c:pt idx="8367">
                        <c:v>45071.354664178238</c:v>
                      </c:pt>
                      <c:pt idx="8368">
                        <c:v>45071.365080902775</c:v>
                      </c:pt>
                      <c:pt idx="8369">
                        <c:v>45071.375497627312</c:v>
                      </c:pt>
                      <c:pt idx="8370">
                        <c:v>45071.385914351849</c:v>
                      </c:pt>
                      <c:pt idx="8371">
                        <c:v>45071.396331076387</c:v>
                      </c:pt>
                      <c:pt idx="8372">
                        <c:v>45071.406747800924</c:v>
                      </c:pt>
                      <c:pt idx="8373">
                        <c:v>45071.417164525461</c:v>
                      </c:pt>
                      <c:pt idx="8374">
                        <c:v>45071.427581249998</c:v>
                      </c:pt>
                      <c:pt idx="8375">
                        <c:v>45071.437997974535</c:v>
                      </c:pt>
                      <c:pt idx="8376">
                        <c:v>45071.448414699073</c:v>
                      </c:pt>
                      <c:pt idx="8377">
                        <c:v>45071.45883142361</c:v>
                      </c:pt>
                      <c:pt idx="8378">
                        <c:v>45071.469248148147</c:v>
                      </c:pt>
                      <c:pt idx="8379">
                        <c:v>45071.479664872684</c:v>
                      </c:pt>
                      <c:pt idx="8380">
                        <c:v>45071.490081597221</c:v>
                      </c:pt>
                      <c:pt idx="8381">
                        <c:v>45071.500498321759</c:v>
                      </c:pt>
                      <c:pt idx="8382">
                        <c:v>45071.510915046296</c:v>
                      </c:pt>
                      <c:pt idx="8383">
                        <c:v>45071.521331770833</c:v>
                      </c:pt>
                      <c:pt idx="8384">
                        <c:v>45071.53174849537</c:v>
                      </c:pt>
                      <c:pt idx="8385">
                        <c:v>45071.542165219907</c:v>
                      </c:pt>
                      <c:pt idx="8386">
                        <c:v>45071.552581944445</c:v>
                      </c:pt>
                      <c:pt idx="8387">
                        <c:v>45071.562998668982</c:v>
                      </c:pt>
                      <c:pt idx="8388">
                        <c:v>45071.573415393519</c:v>
                      </c:pt>
                      <c:pt idx="8389">
                        <c:v>45071.583832118056</c:v>
                      </c:pt>
                      <c:pt idx="8390">
                        <c:v>45071.594248842594</c:v>
                      </c:pt>
                      <c:pt idx="8391">
                        <c:v>45071.604665567131</c:v>
                      </c:pt>
                      <c:pt idx="8392">
                        <c:v>45071.615082291668</c:v>
                      </c:pt>
                      <c:pt idx="8393">
                        <c:v>45071.625499016205</c:v>
                      </c:pt>
                      <c:pt idx="8394">
                        <c:v>45071.635915740742</c:v>
                      </c:pt>
                      <c:pt idx="8395">
                        <c:v>45071.64633246528</c:v>
                      </c:pt>
                      <c:pt idx="8396">
                        <c:v>45071.656749189817</c:v>
                      </c:pt>
                      <c:pt idx="8397">
                        <c:v>45071.667165914354</c:v>
                      </c:pt>
                      <c:pt idx="8398">
                        <c:v>45071.677582638891</c:v>
                      </c:pt>
                      <c:pt idx="8399">
                        <c:v>45071.687999363428</c:v>
                      </c:pt>
                      <c:pt idx="8400">
                        <c:v>45071.698416087966</c:v>
                      </c:pt>
                      <c:pt idx="8401">
                        <c:v>45071.708832812503</c:v>
                      </c:pt>
                      <c:pt idx="8402">
                        <c:v>45071.71924953704</c:v>
                      </c:pt>
                      <c:pt idx="8403">
                        <c:v>45071.729666261577</c:v>
                      </c:pt>
                      <c:pt idx="8404">
                        <c:v>45071.740082986114</c:v>
                      </c:pt>
                      <c:pt idx="8405">
                        <c:v>45071.750499710652</c:v>
                      </c:pt>
                      <c:pt idx="8406">
                        <c:v>45071.760916435182</c:v>
                      </c:pt>
                      <c:pt idx="8407">
                        <c:v>45071.771333159719</c:v>
                      </c:pt>
                      <c:pt idx="8408">
                        <c:v>45071.781749884256</c:v>
                      </c:pt>
                      <c:pt idx="8409">
                        <c:v>45071.792166608793</c:v>
                      </c:pt>
                      <c:pt idx="8410">
                        <c:v>45071.80258333333</c:v>
                      </c:pt>
                      <c:pt idx="8411">
                        <c:v>45071.813000057868</c:v>
                      </c:pt>
                      <c:pt idx="8412">
                        <c:v>45071.823416782405</c:v>
                      </c:pt>
                      <c:pt idx="8413">
                        <c:v>45071.833833506942</c:v>
                      </c:pt>
                      <c:pt idx="8414">
                        <c:v>45071.844250231479</c:v>
                      </c:pt>
                      <c:pt idx="8415">
                        <c:v>45071.854666956016</c:v>
                      </c:pt>
                      <c:pt idx="8416">
                        <c:v>45071.865083680554</c:v>
                      </c:pt>
                      <c:pt idx="8417">
                        <c:v>45071.875500405091</c:v>
                      </c:pt>
                      <c:pt idx="8418">
                        <c:v>45071.885917129628</c:v>
                      </c:pt>
                      <c:pt idx="8419">
                        <c:v>45071.896333854165</c:v>
                      </c:pt>
                      <c:pt idx="8420">
                        <c:v>45071.906750578702</c:v>
                      </c:pt>
                      <c:pt idx="8421">
                        <c:v>45071.91716730324</c:v>
                      </c:pt>
                      <c:pt idx="8422">
                        <c:v>45071.927584027777</c:v>
                      </c:pt>
                      <c:pt idx="8423">
                        <c:v>45071.938000752314</c:v>
                      </c:pt>
                      <c:pt idx="8424">
                        <c:v>45071.948417476851</c:v>
                      </c:pt>
                      <c:pt idx="8425">
                        <c:v>45071.958834201389</c:v>
                      </c:pt>
                      <c:pt idx="8426">
                        <c:v>45071.969250925926</c:v>
                      </c:pt>
                      <c:pt idx="8427">
                        <c:v>45071.979667650463</c:v>
                      </c:pt>
                      <c:pt idx="8428">
                        <c:v>45071.990084375</c:v>
                      </c:pt>
                      <c:pt idx="8429">
                        <c:v>45072.000501099537</c:v>
                      </c:pt>
                      <c:pt idx="8430">
                        <c:v>45072.010917824075</c:v>
                      </c:pt>
                      <c:pt idx="8431">
                        <c:v>45072.021334548612</c:v>
                      </c:pt>
                      <c:pt idx="8432">
                        <c:v>45072.031751273149</c:v>
                      </c:pt>
                      <c:pt idx="8433">
                        <c:v>45072.042167997686</c:v>
                      </c:pt>
                      <c:pt idx="8434">
                        <c:v>45072.052584722223</c:v>
                      </c:pt>
                      <c:pt idx="8435">
                        <c:v>45072.063001446761</c:v>
                      </c:pt>
                      <c:pt idx="8436">
                        <c:v>45072.073418171298</c:v>
                      </c:pt>
                      <c:pt idx="8437">
                        <c:v>45072.083834895835</c:v>
                      </c:pt>
                      <c:pt idx="8438">
                        <c:v>45072.094251620372</c:v>
                      </c:pt>
                      <c:pt idx="8439">
                        <c:v>45072.104668344909</c:v>
                      </c:pt>
                      <c:pt idx="8440">
                        <c:v>45072.115085069447</c:v>
                      </c:pt>
                      <c:pt idx="8441">
                        <c:v>45072.125501793984</c:v>
                      </c:pt>
                      <c:pt idx="8442">
                        <c:v>45072.135918518521</c:v>
                      </c:pt>
                      <c:pt idx="8443">
                        <c:v>45072.146335243058</c:v>
                      </c:pt>
                      <c:pt idx="8444">
                        <c:v>45072.156751967595</c:v>
                      </c:pt>
                      <c:pt idx="8445">
                        <c:v>45072.167168692133</c:v>
                      </c:pt>
                      <c:pt idx="8446">
                        <c:v>45072.17758541667</c:v>
                      </c:pt>
                      <c:pt idx="8447">
                        <c:v>45072.188002141207</c:v>
                      </c:pt>
                      <c:pt idx="8448">
                        <c:v>45072.198418865744</c:v>
                      </c:pt>
                      <c:pt idx="8449">
                        <c:v>45072.208835590274</c:v>
                      </c:pt>
                      <c:pt idx="8450">
                        <c:v>45072.219252314811</c:v>
                      </c:pt>
                      <c:pt idx="8451">
                        <c:v>45072.229669039349</c:v>
                      </c:pt>
                      <c:pt idx="8452">
                        <c:v>45072.240085763886</c:v>
                      </c:pt>
                      <c:pt idx="8453">
                        <c:v>45072.250502488423</c:v>
                      </c:pt>
                      <c:pt idx="8454">
                        <c:v>45072.26091921296</c:v>
                      </c:pt>
                      <c:pt idx="8455">
                        <c:v>45072.271335937497</c:v>
                      </c:pt>
                      <c:pt idx="8456">
                        <c:v>45072.281752662035</c:v>
                      </c:pt>
                      <c:pt idx="8457">
                        <c:v>45072.292169386572</c:v>
                      </c:pt>
                      <c:pt idx="8458">
                        <c:v>45072.302586111109</c:v>
                      </c:pt>
                      <c:pt idx="8459">
                        <c:v>45072.313002835646</c:v>
                      </c:pt>
                      <c:pt idx="8460">
                        <c:v>45072.323419560184</c:v>
                      </c:pt>
                      <c:pt idx="8461">
                        <c:v>45072.333836284721</c:v>
                      </c:pt>
                      <c:pt idx="8462">
                        <c:v>45072.344253009258</c:v>
                      </c:pt>
                      <c:pt idx="8463">
                        <c:v>45072.354669733795</c:v>
                      </c:pt>
                      <c:pt idx="8464">
                        <c:v>45072.365086458332</c:v>
                      </c:pt>
                      <c:pt idx="8465">
                        <c:v>45072.37550318287</c:v>
                      </c:pt>
                      <c:pt idx="8466">
                        <c:v>45072.385919907407</c:v>
                      </c:pt>
                      <c:pt idx="8467">
                        <c:v>45072.396336631944</c:v>
                      </c:pt>
                      <c:pt idx="8468">
                        <c:v>45072.406753356481</c:v>
                      </c:pt>
                      <c:pt idx="8469">
                        <c:v>45072.417170081018</c:v>
                      </c:pt>
                      <c:pt idx="8470">
                        <c:v>45072.427586805556</c:v>
                      </c:pt>
                      <c:pt idx="8471">
                        <c:v>45072.438003530093</c:v>
                      </c:pt>
                      <c:pt idx="8472">
                        <c:v>45072.44842025463</c:v>
                      </c:pt>
                      <c:pt idx="8473">
                        <c:v>45072.458836979167</c:v>
                      </c:pt>
                      <c:pt idx="8474">
                        <c:v>45072.469253703704</c:v>
                      </c:pt>
                      <c:pt idx="8475">
                        <c:v>45072.479670428242</c:v>
                      </c:pt>
                      <c:pt idx="8476">
                        <c:v>45072.490087152779</c:v>
                      </c:pt>
                      <c:pt idx="8477">
                        <c:v>45072.500503877316</c:v>
                      </c:pt>
                      <c:pt idx="8478">
                        <c:v>45072.510920601853</c:v>
                      </c:pt>
                      <c:pt idx="8479">
                        <c:v>45072.52133732639</c:v>
                      </c:pt>
                      <c:pt idx="8480">
                        <c:v>45072.531754050928</c:v>
                      </c:pt>
                      <c:pt idx="8481">
                        <c:v>45072.542170775465</c:v>
                      </c:pt>
                      <c:pt idx="8482">
                        <c:v>45072.552587500002</c:v>
                      </c:pt>
                      <c:pt idx="8483">
                        <c:v>45072.563004224539</c:v>
                      </c:pt>
                      <c:pt idx="8484">
                        <c:v>45072.573420949077</c:v>
                      </c:pt>
                      <c:pt idx="8485">
                        <c:v>45072.583837673614</c:v>
                      </c:pt>
                      <c:pt idx="8486">
                        <c:v>45072.594254398151</c:v>
                      </c:pt>
                      <c:pt idx="8487">
                        <c:v>45072.604671122688</c:v>
                      </c:pt>
                      <c:pt idx="8488">
                        <c:v>45072.615087847225</c:v>
                      </c:pt>
                      <c:pt idx="8489">
                        <c:v>45072.625504571763</c:v>
                      </c:pt>
                      <c:pt idx="8490">
                        <c:v>45072.6359212963</c:v>
                      </c:pt>
                      <c:pt idx="8491">
                        <c:v>45072.64633802083</c:v>
                      </c:pt>
                      <c:pt idx="8492">
                        <c:v>45072.656754745367</c:v>
                      </c:pt>
                      <c:pt idx="8493">
                        <c:v>45072.667171469904</c:v>
                      </c:pt>
                      <c:pt idx="8494">
                        <c:v>45072.677588194441</c:v>
                      </c:pt>
                      <c:pt idx="8495">
                        <c:v>45072.688004918979</c:v>
                      </c:pt>
                      <c:pt idx="8496">
                        <c:v>45072.698421643516</c:v>
                      </c:pt>
                      <c:pt idx="8497">
                        <c:v>45072.708838368053</c:v>
                      </c:pt>
                      <c:pt idx="8498">
                        <c:v>45072.71925509259</c:v>
                      </c:pt>
                      <c:pt idx="8499">
                        <c:v>45072.729671817127</c:v>
                      </c:pt>
                      <c:pt idx="8500">
                        <c:v>45072.740088541665</c:v>
                      </c:pt>
                      <c:pt idx="8501">
                        <c:v>45072.750505266202</c:v>
                      </c:pt>
                      <c:pt idx="8502">
                        <c:v>45072.760921990739</c:v>
                      </c:pt>
                      <c:pt idx="8503">
                        <c:v>45072.771338715276</c:v>
                      </c:pt>
                      <c:pt idx="8504">
                        <c:v>45072.781755439813</c:v>
                      </c:pt>
                      <c:pt idx="8505">
                        <c:v>45072.792172164351</c:v>
                      </c:pt>
                      <c:pt idx="8506">
                        <c:v>45072.802588888888</c:v>
                      </c:pt>
                      <c:pt idx="8507">
                        <c:v>45072.813005613425</c:v>
                      </c:pt>
                      <c:pt idx="8508">
                        <c:v>45072.823422337962</c:v>
                      </c:pt>
                      <c:pt idx="8509">
                        <c:v>45072.833839062499</c:v>
                      </c:pt>
                      <c:pt idx="8510">
                        <c:v>45072.844255787037</c:v>
                      </c:pt>
                      <c:pt idx="8511">
                        <c:v>45072.854672511574</c:v>
                      </c:pt>
                      <c:pt idx="8512">
                        <c:v>45072.865089236111</c:v>
                      </c:pt>
                      <c:pt idx="8513">
                        <c:v>45072.875505960648</c:v>
                      </c:pt>
                      <c:pt idx="8514">
                        <c:v>45072.885922685186</c:v>
                      </c:pt>
                      <c:pt idx="8515">
                        <c:v>45072.896339409723</c:v>
                      </c:pt>
                      <c:pt idx="8516">
                        <c:v>45072.90675613426</c:v>
                      </c:pt>
                      <c:pt idx="8517">
                        <c:v>45072.917172858797</c:v>
                      </c:pt>
                      <c:pt idx="8518">
                        <c:v>45072.927589583334</c:v>
                      </c:pt>
                      <c:pt idx="8519">
                        <c:v>45072.938006307872</c:v>
                      </c:pt>
                      <c:pt idx="8520">
                        <c:v>45072.948423032409</c:v>
                      </c:pt>
                      <c:pt idx="8521">
                        <c:v>45072.958839756946</c:v>
                      </c:pt>
                      <c:pt idx="8522">
                        <c:v>45072.969256481483</c:v>
                      </c:pt>
                      <c:pt idx="8523">
                        <c:v>45072.97967320602</c:v>
                      </c:pt>
                      <c:pt idx="8524">
                        <c:v>45072.990089930558</c:v>
                      </c:pt>
                      <c:pt idx="8525">
                        <c:v>45073.000506655095</c:v>
                      </c:pt>
                      <c:pt idx="8526">
                        <c:v>45073.010923379632</c:v>
                      </c:pt>
                      <c:pt idx="8527">
                        <c:v>45073.021340104169</c:v>
                      </c:pt>
                      <c:pt idx="8528">
                        <c:v>45073.031756828706</c:v>
                      </c:pt>
                      <c:pt idx="8529">
                        <c:v>45073.042173553244</c:v>
                      </c:pt>
                      <c:pt idx="8530">
                        <c:v>45073.052590277781</c:v>
                      </c:pt>
                      <c:pt idx="8531">
                        <c:v>45073.063007002318</c:v>
                      </c:pt>
                      <c:pt idx="8532">
                        <c:v>45073.073423726855</c:v>
                      </c:pt>
                      <c:pt idx="8533">
                        <c:v>45073.083840451392</c:v>
                      </c:pt>
                      <c:pt idx="8534">
                        <c:v>45073.094257175922</c:v>
                      </c:pt>
                      <c:pt idx="8535">
                        <c:v>45073.10467390046</c:v>
                      </c:pt>
                      <c:pt idx="8536">
                        <c:v>45073.115090624997</c:v>
                      </c:pt>
                      <c:pt idx="8537">
                        <c:v>45073.125507349534</c:v>
                      </c:pt>
                      <c:pt idx="8538">
                        <c:v>45073.135924074071</c:v>
                      </c:pt>
                      <c:pt idx="8539">
                        <c:v>45073.146340798608</c:v>
                      </c:pt>
                      <c:pt idx="8540">
                        <c:v>45073.156757523146</c:v>
                      </c:pt>
                      <c:pt idx="8541">
                        <c:v>45073.167174247683</c:v>
                      </c:pt>
                      <c:pt idx="8542">
                        <c:v>45073.17759097222</c:v>
                      </c:pt>
                      <c:pt idx="8543">
                        <c:v>45073.188007696757</c:v>
                      </c:pt>
                      <c:pt idx="8544">
                        <c:v>45073.198424421294</c:v>
                      </c:pt>
                      <c:pt idx="8545">
                        <c:v>45073.208841145832</c:v>
                      </c:pt>
                      <c:pt idx="8546">
                        <c:v>45073.219257870369</c:v>
                      </c:pt>
                      <c:pt idx="8547">
                        <c:v>45073.229674594906</c:v>
                      </c:pt>
                      <c:pt idx="8548">
                        <c:v>45073.240091319443</c:v>
                      </c:pt>
                      <c:pt idx="8549">
                        <c:v>45073.250508043981</c:v>
                      </c:pt>
                      <c:pt idx="8550">
                        <c:v>45073.260924768518</c:v>
                      </c:pt>
                      <c:pt idx="8551">
                        <c:v>45073.271341493055</c:v>
                      </c:pt>
                      <c:pt idx="8552">
                        <c:v>45073.281758217592</c:v>
                      </c:pt>
                      <c:pt idx="8553">
                        <c:v>45073.292174942129</c:v>
                      </c:pt>
                      <c:pt idx="8554">
                        <c:v>45073.302591666667</c:v>
                      </c:pt>
                      <c:pt idx="8555">
                        <c:v>45073.313008391204</c:v>
                      </c:pt>
                      <c:pt idx="8556">
                        <c:v>45073.323425115741</c:v>
                      </c:pt>
                      <c:pt idx="8557">
                        <c:v>45073.333841840278</c:v>
                      </c:pt>
                      <c:pt idx="8558">
                        <c:v>45073.344258564815</c:v>
                      </c:pt>
                      <c:pt idx="8559">
                        <c:v>45073.354675289353</c:v>
                      </c:pt>
                      <c:pt idx="8560">
                        <c:v>45073.36509201389</c:v>
                      </c:pt>
                      <c:pt idx="8561">
                        <c:v>45073.375508738427</c:v>
                      </c:pt>
                      <c:pt idx="8562">
                        <c:v>45073.385925462964</c:v>
                      </c:pt>
                      <c:pt idx="8563">
                        <c:v>45073.396342187501</c:v>
                      </c:pt>
                      <c:pt idx="8564">
                        <c:v>45073.406758912039</c:v>
                      </c:pt>
                      <c:pt idx="8565">
                        <c:v>45073.417175636576</c:v>
                      </c:pt>
                      <c:pt idx="8566">
                        <c:v>45073.427592361113</c:v>
                      </c:pt>
                      <c:pt idx="8567">
                        <c:v>45073.43800908565</c:v>
                      </c:pt>
                      <c:pt idx="8568">
                        <c:v>45073.448425810187</c:v>
                      </c:pt>
                      <c:pt idx="8569">
                        <c:v>45073.458842534725</c:v>
                      </c:pt>
                      <c:pt idx="8570">
                        <c:v>45073.469259259262</c:v>
                      </c:pt>
                      <c:pt idx="8571">
                        <c:v>45073.479675983799</c:v>
                      </c:pt>
                      <c:pt idx="8572">
                        <c:v>45073.490092708336</c:v>
                      </c:pt>
                      <c:pt idx="8573">
                        <c:v>45073.500509432874</c:v>
                      </c:pt>
                      <c:pt idx="8574">
                        <c:v>45073.510926157411</c:v>
                      </c:pt>
                      <c:pt idx="8575">
                        <c:v>45073.521342881948</c:v>
                      </c:pt>
                      <c:pt idx="8576">
                        <c:v>45073.531759606478</c:v>
                      </c:pt>
                      <c:pt idx="8577">
                        <c:v>45073.542176331015</c:v>
                      </c:pt>
                      <c:pt idx="8578">
                        <c:v>45073.552593055552</c:v>
                      </c:pt>
                      <c:pt idx="8579">
                        <c:v>45073.563009780089</c:v>
                      </c:pt>
                      <c:pt idx="8580">
                        <c:v>45073.573426504627</c:v>
                      </c:pt>
                      <c:pt idx="8581">
                        <c:v>45073.583843229164</c:v>
                      </c:pt>
                      <c:pt idx="8582">
                        <c:v>45073.594259953701</c:v>
                      </c:pt>
                      <c:pt idx="8583">
                        <c:v>45073.604676678238</c:v>
                      </c:pt>
                      <c:pt idx="8584">
                        <c:v>45073.615093402776</c:v>
                      </c:pt>
                      <c:pt idx="8585">
                        <c:v>45073.625510127313</c:v>
                      </c:pt>
                      <c:pt idx="8586">
                        <c:v>45073.63592685185</c:v>
                      </c:pt>
                      <c:pt idx="8587">
                        <c:v>45073.646343576387</c:v>
                      </c:pt>
                      <c:pt idx="8588">
                        <c:v>45073.656760300924</c:v>
                      </c:pt>
                      <c:pt idx="8589">
                        <c:v>45073.667177025462</c:v>
                      </c:pt>
                      <c:pt idx="8590">
                        <c:v>45073.677593749999</c:v>
                      </c:pt>
                      <c:pt idx="8591">
                        <c:v>45073.688010474536</c:v>
                      </c:pt>
                      <c:pt idx="8592">
                        <c:v>45073.698427199073</c:v>
                      </c:pt>
                      <c:pt idx="8593">
                        <c:v>45073.70884392361</c:v>
                      </c:pt>
                      <c:pt idx="8594">
                        <c:v>45073.719260648148</c:v>
                      </c:pt>
                      <c:pt idx="8595">
                        <c:v>45073.729677372685</c:v>
                      </c:pt>
                      <c:pt idx="8596">
                        <c:v>45073.740094097222</c:v>
                      </c:pt>
                      <c:pt idx="8597">
                        <c:v>45073.750510821759</c:v>
                      </c:pt>
                      <c:pt idx="8598">
                        <c:v>45073.760927546296</c:v>
                      </c:pt>
                      <c:pt idx="8599">
                        <c:v>45073.771344270834</c:v>
                      </c:pt>
                      <c:pt idx="8600">
                        <c:v>45073.781760995371</c:v>
                      </c:pt>
                      <c:pt idx="8601">
                        <c:v>45073.792177719908</c:v>
                      </c:pt>
                      <c:pt idx="8602">
                        <c:v>45073.802594444445</c:v>
                      </c:pt>
                      <c:pt idx="8603">
                        <c:v>45073.813011168982</c:v>
                      </c:pt>
                      <c:pt idx="8604">
                        <c:v>45073.82342789352</c:v>
                      </c:pt>
                      <c:pt idx="8605">
                        <c:v>45073.833844618057</c:v>
                      </c:pt>
                      <c:pt idx="8606">
                        <c:v>45073.844261342594</c:v>
                      </c:pt>
                      <c:pt idx="8607">
                        <c:v>45073.854678067131</c:v>
                      </c:pt>
                      <c:pt idx="8608">
                        <c:v>45073.865094791669</c:v>
                      </c:pt>
                      <c:pt idx="8609">
                        <c:v>45073.875511516206</c:v>
                      </c:pt>
                      <c:pt idx="8610">
                        <c:v>45073.885928240743</c:v>
                      </c:pt>
                      <c:pt idx="8611">
                        <c:v>45073.89634496528</c:v>
                      </c:pt>
                      <c:pt idx="8612">
                        <c:v>45073.906761689817</c:v>
                      </c:pt>
                      <c:pt idx="8613">
                        <c:v>45073.917178414355</c:v>
                      </c:pt>
                      <c:pt idx="8614">
                        <c:v>45073.927595138892</c:v>
                      </c:pt>
                      <c:pt idx="8615">
                        <c:v>45073.938011863429</c:v>
                      </c:pt>
                      <c:pt idx="8616">
                        <c:v>45073.948428587966</c:v>
                      </c:pt>
                      <c:pt idx="8617">
                        <c:v>45073.958845312503</c:v>
                      </c:pt>
                      <c:pt idx="8618">
                        <c:v>45073.969262037041</c:v>
                      </c:pt>
                      <c:pt idx="8619">
                        <c:v>45073.979678761571</c:v>
                      </c:pt>
                      <c:pt idx="8620">
                        <c:v>45073.990095486108</c:v>
                      </c:pt>
                      <c:pt idx="8621">
                        <c:v>45074.000512210645</c:v>
                      </c:pt>
                      <c:pt idx="8622">
                        <c:v>45074.010928935182</c:v>
                      </c:pt>
                      <c:pt idx="8623">
                        <c:v>45074.021345659719</c:v>
                      </c:pt>
                      <c:pt idx="8624">
                        <c:v>45074.031762384257</c:v>
                      </c:pt>
                      <c:pt idx="8625">
                        <c:v>45074.042179108794</c:v>
                      </c:pt>
                      <c:pt idx="8626">
                        <c:v>45074.052595833331</c:v>
                      </c:pt>
                      <c:pt idx="8627">
                        <c:v>45074.063012557868</c:v>
                      </c:pt>
                      <c:pt idx="8628">
                        <c:v>45074.073429282405</c:v>
                      </c:pt>
                      <c:pt idx="8629">
                        <c:v>45074.083846006943</c:v>
                      </c:pt>
                      <c:pt idx="8630">
                        <c:v>45074.09426273148</c:v>
                      </c:pt>
                      <c:pt idx="8631">
                        <c:v>45074.104679456017</c:v>
                      </c:pt>
                      <c:pt idx="8632">
                        <c:v>45074.115096180554</c:v>
                      </c:pt>
                      <c:pt idx="8633">
                        <c:v>45074.125512905091</c:v>
                      </c:pt>
                      <c:pt idx="8634">
                        <c:v>45074.135929629629</c:v>
                      </c:pt>
                      <c:pt idx="8635">
                        <c:v>45074.146346354166</c:v>
                      </c:pt>
                      <c:pt idx="8636">
                        <c:v>45074.156763078703</c:v>
                      </c:pt>
                      <c:pt idx="8637">
                        <c:v>45074.16717980324</c:v>
                      </c:pt>
                      <c:pt idx="8638">
                        <c:v>45074.177596527777</c:v>
                      </c:pt>
                      <c:pt idx="8639">
                        <c:v>45074.188013252315</c:v>
                      </c:pt>
                      <c:pt idx="8640">
                        <c:v>45074.198429976852</c:v>
                      </c:pt>
                      <c:pt idx="8641">
                        <c:v>45074.208846701389</c:v>
                      </c:pt>
                      <c:pt idx="8642">
                        <c:v>45074.219263425926</c:v>
                      </c:pt>
                      <c:pt idx="8643">
                        <c:v>45074.229680150464</c:v>
                      </c:pt>
                      <c:pt idx="8644">
                        <c:v>45074.240096875001</c:v>
                      </c:pt>
                      <c:pt idx="8645">
                        <c:v>45074.250513599538</c:v>
                      </c:pt>
                      <c:pt idx="8646">
                        <c:v>45074.260930324075</c:v>
                      </c:pt>
                      <c:pt idx="8647">
                        <c:v>45074.271347048612</c:v>
                      </c:pt>
                      <c:pt idx="8648">
                        <c:v>45074.28176377315</c:v>
                      </c:pt>
                      <c:pt idx="8649">
                        <c:v>45074.292180497687</c:v>
                      </c:pt>
                      <c:pt idx="8650">
                        <c:v>45074.302597222224</c:v>
                      </c:pt>
                      <c:pt idx="8651">
                        <c:v>45074.313013946761</c:v>
                      </c:pt>
                      <c:pt idx="8652">
                        <c:v>45074.323430671298</c:v>
                      </c:pt>
                      <c:pt idx="8653">
                        <c:v>45074.333847395836</c:v>
                      </c:pt>
                      <c:pt idx="8654">
                        <c:v>45074.344264120373</c:v>
                      </c:pt>
                      <c:pt idx="8655">
                        <c:v>45074.35468084491</c:v>
                      </c:pt>
                      <c:pt idx="8656">
                        <c:v>45074.365097569447</c:v>
                      </c:pt>
                      <c:pt idx="8657">
                        <c:v>45074.375514293984</c:v>
                      </c:pt>
                      <c:pt idx="8658">
                        <c:v>45074.385931018522</c:v>
                      </c:pt>
                      <c:pt idx="8659">
                        <c:v>45074.396347743059</c:v>
                      </c:pt>
                      <c:pt idx="8660">
                        <c:v>45074.406764467596</c:v>
                      </c:pt>
                      <c:pt idx="8661">
                        <c:v>45074.417181192126</c:v>
                      </c:pt>
                      <c:pt idx="8662">
                        <c:v>45074.427597916663</c:v>
                      </c:pt>
                      <c:pt idx="8663">
                        <c:v>45074.4380146412</c:v>
                      </c:pt>
                      <c:pt idx="8664">
                        <c:v>45074.448431365738</c:v>
                      </c:pt>
                      <c:pt idx="8665">
                        <c:v>45074.458848090275</c:v>
                      </c:pt>
                      <c:pt idx="8666">
                        <c:v>45074.469264814812</c:v>
                      </c:pt>
                      <c:pt idx="8667">
                        <c:v>45074.479681539349</c:v>
                      </c:pt>
                      <c:pt idx="8668">
                        <c:v>45074.490098263886</c:v>
                      </c:pt>
                      <c:pt idx="8669">
                        <c:v>45074.500514988424</c:v>
                      </c:pt>
                      <c:pt idx="8670">
                        <c:v>45074.510931712961</c:v>
                      </c:pt>
                      <c:pt idx="8671">
                        <c:v>45074.521348437498</c:v>
                      </c:pt>
                      <c:pt idx="8672">
                        <c:v>45074.531765162035</c:v>
                      </c:pt>
                      <c:pt idx="8673">
                        <c:v>45074.542181886573</c:v>
                      </c:pt>
                      <c:pt idx="8674">
                        <c:v>45074.55259861111</c:v>
                      </c:pt>
                      <c:pt idx="8675">
                        <c:v>45074.563015335647</c:v>
                      </c:pt>
                      <c:pt idx="8676">
                        <c:v>45074.573432060184</c:v>
                      </c:pt>
                      <c:pt idx="8677">
                        <c:v>45074.583848784721</c:v>
                      </c:pt>
                      <c:pt idx="8678">
                        <c:v>45074.594265509259</c:v>
                      </c:pt>
                      <c:pt idx="8679">
                        <c:v>45074.604682233796</c:v>
                      </c:pt>
                      <c:pt idx="8680">
                        <c:v>45074.615098958333</c:v>
                      </c:pt>
                      <c:pt idx="8681">
                        <c:v>45074.62551568287</c:v>
                      </c:pt>
                      <c:pt idx="8682">
                        <c:v>45074.635932407407</c:v>
                      </c:pt>
                      <c:pt idx="8683">
                        <c:v>45074.646349131945</c:v>
                      </c:pt>
                      <c:pt idx="8684">
                        <c:v>45074.656765856482</c:v>
                      </c:pt>
                      <c:pt idx="8685">
                        <c:v>45074.667182581019</c:v>
                      </c:pt>
                      <c:pt idx="8686">
                        <c:v>45074.677599305556</c:v>
                      </c:pt>
                      <c:pt idx="8687">
                        <c:v>45074.688016030093</c:v>
                      </c:pt>
                      <c:pt idx="8688">
                        <c:v>45074.698432754631</c:v>
                      </c:pt>
                      <c:pt idx="8689">
                        <c:v>45074.708849479168</c:v>
                      </c:pt>
                      <c:pt idx="8690">
                        <c:v>45074.719266203705</c:v>
                      </c:pt>
                      <c:pt idx="8691">
                        <c:v>45074.729682928242</c:v>
                      </c:pt>
                      <c:pt idx="8692">
                        <c:v>45074.740099652779</c:v>
                      </c:pt>
                      <c:pt idx="8693">
                        <c:v>45074.750516377317</c:v>
                      </c:pt>
                      <c:pt idx="8694">
                        <c:v>45074.760933101854</c:v>
                      </c:pt>
                      <c:pt idx="8695">
                        <c:v>45074.771349826391</c:v>
                      </c:pt>
                      <c:pt idx="8696">
                        <c:v>45074.781766550928</c:v>
                      </c:pt>
                      <c:pt idx="8697">
                        <c:v>45074.792183275466</c:v>
                      </c:pt>
                      <c:pt idx="8698">
                        <c:v>45074.802600000003</c:v>
                      </c:pt>
                      <c:pt idx="8699">
                        <c:v>45074.81301672454</c:v>
                      </c:pt>
                      <c:pt idx="8700">
                        <c:v>45074.823433449077</c:v>
                      </c:pt>
                      <c:pt idx="8701">
                        <c:v>45074.833850173614</c:v>
                      </c:pt>
                      <c:pt idx="8702">
                        <c:v>45074.844266898152</c:v>
                      </c:pt>
                      <c:pt idx="8703">
                        <c:v>45074.854683622689</c:v>
                      </c:pt>
                      <c:pt idx="8704">
                        <c:v>45074.865100347219</c:v>
                      </c:pt>
                      <c:pt idx="8705">
                        <c:v>45074.875517071756</c:v>
                      </c:pt>
                      <c:pt idx="8706">
                        <c:v>45074.885933796293</c:v>
                      </c:pt>
                      <c:pt idx="8707">
                        <c:v>45074.89635052083</c:v>
                      </c:pt>
                      <c:pt idx="8708">
                        <c:v>45074.906767245368</c:v>
                      </c:pt>
                      <c:pt idx="8709">
                        <c:v>45074.917183969905</c:v>
                      </c:pt>
                      <c:pt idx="8710">
                        <c:v>45074.927600694442</c:v>
                      </c:pt>
                      <c:pt idx="8711">
                        <c:v>45074.938017418979</c:v>
                      </c:pt>
                      <c:pt idx="8712">
                        <c:v>45074.948434143516</c:v>
                      </c:pt>
                      <c:pt idx="8713">
                        <c:v>45074.958850868054</c:v>
                      </c:pt>
                      <c:pt idx="8714">
                        <c:v>45074.969267592591</c:v>
                      </c:pt>
                      <c:pt idx="8715">
                        <c:v>45074.979684317128</c:v>
                      </c:pt>
                      <c:pt idx="8716">
                        <c:v>45074.990101041665</c:v>
                      </c:pt>
                      <c:pt idx="8717">
                        <c:v>45075.000517766202</c:v>
                      </c:pt>
                      <c:pt idx="8718">
                        <c:v>45075.01093449074</c:v>
                      </c:pt>
                      <c:pt idx="8719">
                        <c:v>45075.021351215277</c:v>
                      </c:pt>
                      <c:pt idx="8720">
                        <c:v>45075.031767939814</c:v>
                      </c:pt>
                      <c:pt idx="8721">
                        <c:v>45075.042184664351</c:v>
                      </c:pt>
                      <c:pt idx="8722">
                        <c:v>45075.052601388888</c:v>
                      </c:pt>
                      <c:pt idx="8723">
                        <c:v>45075.063018113426</c:v>
                      </c:pt>
                      <c:pt idx="8724">
                        <c:v>45075.073434837963</c:v>
                      </c:pt>
                      <c:pt idx="8725">
                        <c:v>45075.0838515625</c:v>
                      </c:pt>
                      <c:pt idx="8726">
                        <c:v>45075.094268287037</c:v>
                      </c:pt>
                      <c:pt idx="8727">
                        <c:v>45075.104685011574</c:v>
                      </c:pt>
                      <c:pt idx="8728">
                        <c:v>45075.115101736112</c:v>
                      </c:pt>
                      <c:pt idx="8729">
                        <c:v>45075.125518460649</c:v>
                      </c:pt>
                      <c:pt idx="8730">
                        <c:v>45075.135935185186</c:v>
                      </c:pt>
                      <c:pt idx="8731">
                        <c:v>45075.146351909723</c:v>
                      </c:pt>
                      <c:pt idx="8732">
                        <c:v>45075.156768634261</c:v>
                      </c:pt>
                      <c:pt idx="8733">
                        <c:v>45075.167185358798</c:v>
                      </c:pt>
                      <c:pt idx="8734">
                        <c:v>45075.177602083335</c:v>
                      </c:pt>
                      <c:pt idx="8735">
                        <c:v>45075.188018807872</c:v>
                      </c:pt>
                      <c:pt idx="8736">
                        <c:v>45075.198435532409</c:v>
                      </c:pt>
                      <c:pt idx="8737">
                        <c:v>45075.208852256947</c:v>
                      </c:pt>
                      <c:pt idx="8738">
                        <c:v>45075.219268981484</c:v>
                      </c:pt>
                      <c:pt idx="8739">
                        <c:v>45075.229685706021</c:v>
                      </c:pt>
                      <c:pt idx="8740">
                        <c:v>45075.240102430558</c:v>
                      </c:pt>
                      <c:pt idx="8741">
                        <c:v>45075.250519155095</c:v>
                      </c:pt>
                      <c:pt idx="8742">
                        <c:v>45075.260935879633</c:v>
                      </c:pt>
                      <c:pt idx="8743">
                        <c:v>45075.27135260417</c:v>
                      </c:pt>
                      <c:pt idx="8744">
                        <c:v>45075.281769328707</c:v>
                      </c:pt>
                      <c:pt idx="8745">
                        <c:v>45075.292186053244</c:v>
                      </c:pt>
                      <c:pt idx="8746">
                        <c:v>45075.302602777774</c:v>
                      </c:pt>
                      <c:pt idx="8747">
                        <c:v>45075.313019502311</c:v>
                      </c:pt>
                      <c:pt idx="8748">
                        <c:v>45075.323436226849</c:v>
                      </c:pt>
                      <c:pt idx="8749">
                        <c:v>45075.333852951386</c:v>
                      </c:pt>
                      <c:pt idx="8750">
                        <c:v>45075.344269675923</c:v>
                      </c:pt>
                      <c:pt idx="8751">
                        <c:v>45075.35468640046</c:v>
                      </c:pt>
                      <c:pt idx="8752">
                        <c:v>45075.365103124997</c:v>
                      </c:pt>
                      <c:pt idx="8753">
                        <c:v>45075.375519849535</c:v>
                      </c:pt>
                      <c:pt idx="8754">
                        <c:v>45075.385936574072</c:v>
                      </c:pt>
                      <c:pt idx="8755">
                        <c:v>45075.396353298609</c:v>
                      </c:pt>
                      <c:pt idx="8756">
                        <c:v>45075.406770023146</c:v>
                      </c:pt>
                      <c:pt idx="8757">
                        <c:v>45075.417186747683</c:v>
                      </c:pt>
                      <c:pt idx="8758">
                        <c:v>45075.427603472221</c:v>
                      </c:pt>
                      <c:pt idx="8759">
                        <c:v>45075.438020196758</c:v>
                      </c:pt>
                      <c:pt idx="8760">
                        <c:v>45075.448436921295</c:v>
                      </c:pt>
                      <c:pt idx="8761">
                        <c:v>45075.458853645832</c:v>
                      </c:pt>
                      <c:pt idx="8762">
                        <c:v>45075.469270370369</c:v>
                      </c:pt>
                      <c:pt idx="8763">
                        <c:v>45075.479687094907</c:v>
                      </c:pt>
                      <c:pt idx="8764">
                        <c:v>45075.490103819444</c:v>
                      </c:pt>
                      <c:pt idx="8765">
                        <c:v>45075.500520543981</c:v>
                      </c:pt>
                      <c:pt idx="8766">
                        <c:v>45075.510937268518</c:v>
                      </c:pt>
                      <c:pt idx="8767">
                        <c:v>45075.521353993056</c:v>
                      </c:pt>
                      <c:pt idx="8768">
                        <c:v>45075.531770717593</c:v>
                      </c:pt>
                      <c:pt idx="8769">
                        <c:v>45075.54218744213</c:v>
                      </c:pt>
                      <c:pt idx="8770">
                        <c:v>45075.552604166667</c:v>
                      </c:pt>
                      <c:pt idx="8771">
                        <c:v>45075.563020891204</c:v>
                      </c:pt>
                      <c:pt idx="8772">
                        <c:v>45075.573437615742</c:v>
                      </c:pt>
                      <c:pt idx="8773">
                        <c:v>45075.583854340279</c:v>
                      </c:pt>
                      <c:pt idx="8774">
                        <c:v>45075.594271064816</c:v>
                      </c:pt>
                      <c:pt idx="8775">
                        <c:v>45075.604687789353</c:v>
                      </c:pt>
                      <c:pt idx="8776">
                        <c:v>45075.61510451389</c:v>
                      </c:pt>
                      <c:pt idx="8777">
                        <c:v>45075.625521238428</c:v>
                      </c:pt>
                      <c:pt idx="8778">
                        <c:v>45075.635937962965</c:v>
                      </c:pt>
                      <c:pt idx="8779">
                        <c:v>45075.646354687502</c:v>
                      </c:pt>
                      <c:pt idx="8780">
                        <c:v>45075.656771412039</c:v>
                      </c:pt>
                      <c:pt idx="8781">
                        <c:v>45075.667188136576</c:v>
                      </c:pt>
                      <c:pt idx="8782">
                        <c:v>45075.677604861114</c:v>
                      </c:pt>
                      <c:pt idx="8783">
                        <c:v>45075.688021585651</c:v>
                      </c:pt>
                      <c:pt idx="8784">
                        <c:v>45075.698438310188</c:v>
                      </c:pt>
                      <c:pt idx="8785">
                        <c:v>45075.708855034725</c:v>
                      </c:pt>
                      <c:pt idx="8786">
                        <c:v>45075.719271759262</c:v>
                      </c:pt>
                      <c:pt idx="8787">
                        <c:v>45075.7296884838</c:v>
                      </c:pt>
                      <c:pt idx="8788">
                        <c:v>45075.740105208337</c:v>
                      </c:pt>
                      <c:pt idx="8789">
                        <c:v>45075.750521932867</c:v>
                      </c:pt>
                      <c:pt idx="8790">
                        <c:v>45075.760938657404</c:v>
                      </c:pt>
                      <c:pt idx="8791">
                        <c:v>45075.771355381941</c:v>
                      </c:pt>
                      <c:pt idx="8792">
                        <c:v>45075.781772106478</c:v>
                      </c:pt>
                      <c:pt idx="8793">
                        <c:v>45075.792188831016</c:v>
                      </c:pt>
                      <c:pt idx="8794">
                        <c:v>45075.802605555553</c:v>
                      </c:pt>
                      <c:pt idx="8795">
                        <c:v>45075.81302228009</c:v>
                      </c:pt>
                      <c:pt idx="8796">
                        <c:v>45075.823439004627</c:v>
                      </c:pt>
                      <c:pt idx="8797">
                        <c:v>45075.833855729164</c:v>
                      </c:pt>
                      <c:pt idx="8798">
                        <c:v>45075.844272453702</c:v>
                      </c:pt>
                      <c:pt idx="8799">
                        <c:v>45075.854689178239</c:v>
                      </c:pt>
                      <c:pt idx="8800">
                        <c:v>45075.865105902776</c:v>
                      </c:pt>
                      <c:pt idx="8801">
                        <c:v>45075.875522627313</c:v>
                      </c:pt>
                      <c:pt idx="8802">
                        <c:v>45075.885939351851</c:v>
                      </c:pt>
                      <c:pt idx="8803">
                        <c:v>45075.896356076388</c:v>
                      </c:pt>
                      <c:pt idx="8804">
                        <c:v>45075.906772800925</c:v>
                      </c:pt>
                      <c:pt idx="8805">
                        <c:v>45075.917189525462</c:v>
                      </c:pt>
                      <c:pt idx="8806">
                        <c:v>45075.927606249999</c:v>
                      </c:pt>
                      <c:pt idx="8807">
                        <c:v>45075.938022974537</c:v>
                      </c:pt>
                      <c:pt idx="8808">
                        <c:v>45075.948439699074</c:v>
                      </c:pt>
                      <c:pt idx="8809">
                        <c:v>45075.958856423611</c:v>
                      </c:pt>
                      <c:pt idx="8810">
                        <c:v>45075.969273148148</c:v>
                      </c:pt>
                      <c:pt idx="8811">
                        <c:v>45075.979689872685</c:v>
                      </c:pt>
                      <c:pt idx="8812">
                        <c:v>45075.990106597223</c:v>
                      </c:pt>
                      <c:pt idx="8813">
                        <c:v>45076.00052332176</c:v>
                      </c:pt>
                      <c:pt idx="8814">
                        <c:v>45076.010940046297</c:v>
                      </c:pt>
                      <c:pt idx="8815">
                        <c:v>45076.021356770834</c:v>
                      </c:pt>
                      <c:pt idx="8816">
                        <c:v>45076.031773495371</c:v>
                      </c:pt>
                      <c:pt idx="8817">
                        <c:v>45076.042190219909</c:v>
                      </c:pt>
                      <c:pt idx="8818">
                        <c:v>45076.052606944446</c:v>
                      </c:pt>
                      <c:pt idx="8819">
                        <c:v>45076.063023668983</c:v>
                      </c:pt>
                      <c:pt idx="8820">
                        <c:v>45076.07344039352</c:v>
                      </c:pt>
                      <c:pt idx="8821">
                        <c:v>45076.083857118057</c:v>
                      </c:pt>
                      <c:pt idx="8822">
                        <c:v>45076.094273842595</c:v>
                      </c:pt>
                      <c:pt idx="8823">
                        <c:v>45076.104690567132</c:v>
                      </c:pt>
                      <c:pt idx="8824">
                        <c:v>45076.115107291669</c:v>
                      </c:pt>
                      <c:pt idx="8825">
                        <c:v>45076.125524016206</c:v>
                      </c:pt>
                      <c:pt idx="8826">
                        <c:v>45076.135940740744</c:v>
                      </c:pt>
                      <c:pt idx="8827">
                        <c:v>45076.146357465281</c:v>
                      </c:pt>
                      <c:pt idx="8828">
                        <c:v>45076.156774189818</c:v>
                      </c:pt>
                      <c:pt idx="8829">
                        <c:v>45076.167190914355</c:v>
                      </c:pt>
                      <c:pt idx="8830">
                        <c:v>45076.177607638892</c:v>
                      </c:pt>
                      <c:pt idx="8831">
                        <c:v>45076.188024363422</c:v>
                      </c:pt>
                      <c:pt idx="8832">
                        <c:v>45076.19844108796</c:v>
                      </c:pt>
                      <c:pt idx="8833">
                        <c:v>45076.208857812497</c:v>
                      </c:pt>
                      <c:pt idx="8834">
                        <c:v>45076.219274537034</c:v>
                      </c:pt>
                      <c:pt idx="8835">
                        <c:v>45076.229691261571</c:v>
                      </c:pt>
                      <c:pt idx="8836">
                        <c:v>45076.240107986108</c:v>
                      </c:pt>
                      <c:pt idx="8837">
                        <c:v>45076.250524710646</c:v>
                      </c:pt>
                      <c:pt idx="8838">
                        <c:v>45076.260941435183</c:v>
                      </c:pt>
                      <c:pt idx="8839">
                        <c:v>45076.27135815972</c:v>
                      </c:pt>
                      <c:pt idx="8840">
                        <c:v>45076.281774884257</c:v>
                      </c:pt>
                      <c:pt idx="8841">
                        <c:v>45076.292191608794</c:v>
                      </c:pt>
                      <c:pt idx="8842">
                        <c:v>45076.302608333332</c:v>
                      </c:pt>
                      <c:pt idx="8843">
                        <c:v>45076.313025057869</c:v>
                      </c:pt>
                      <c:pt idx="8844">
                        <c:v>45076.323441782406</c:v>
                      </c:pt>
                      <c:pt idx="8845">
                        <c:v>45076.333858506943</c:v>
                      </c:pt>
                      <c:pt idx="8846">
                        <c:v>45076.34427523148</c:v>
                      </c:pt>
                      <c:pt idx="8847">
                        <c:v>45076.354691956018</c:v>
                      </c:pt>
                      <c:pt idx="8848">
                        <c:v>45076.365108680555</c:v>
                      </c:pt>
                      <c:pt idx="8849">
                        <c:v>45076.375525405092</c:v>
                      </c:pt>
                      <c:pt idx="8850">
                        <c:v>45076.385942129629</c:v>
                      </c:pt>
                      <c:pt idx="8851">
                        <c:v>45076.396358854166</c:v>
                      </c:pt>
                      <c:pt idx="8852">
                        <c:v>45076.406775578704</c:v>
                      </c:pt>
                      <c:pt idx="8853">
                        <c:v>45076.417192303241</c:v>
                      </c:pt>
                      <c:pt idx="8854">
                        <c:v>45076.427609027778</c:v>
                      </c:pt>
                      <c:pt idx="8855">
                        <c:v>45076.438025752315</c:v>
                      </c:pt>
                      <c:pt idx="8856">
                        <c:v>45076.448442476853</c:v>
                      </c:pt>
                      <c:pt idx="8857">
                        <c:v>45076.45885920139</c:v>
                      </c:pt>
                      <c:pt idx="8858">
                        <c:v>45076.469275925927</c:v>
                      </c:pt>
                      <c:pt idx="8859">
                        <c:v>45076.479692650464</c:v>
                      </c:pt>
                      <c:pt idx="8860">
                        <c:v>45076.490109375001</c:v>
                      </c:pt>
                      <c:pt idx="8861">
                        <c:v>45076.500526099539</c:v>
                      </c:pt>
                      <c:pt idx="8862">
                        <c:v>45076.510942824076</c:v>
                      </c:pt>
                      <c:pt idx="8863">
                        <c:v>45076.521359548613</c:v>
                      </c:pt>
                      <c:pt idx="8864">
                        <c:v>45076.53177627315</c:v>
                      </c:pt>
                      <c:pt idx="8865">
                        <c:v>45076.542192997687</c:v>
                      </c:pt>
                      <c:pt idx="8866">
                        <c:v>45076.552609722225</c:v>
                      </c:pt>
                      <c:pt idx="8867">
                        <c:v>45076.563026446762</c:v>
                      </c:pt>
                      <c:pt idx="8868">
                        <c:v>45076.573443171299</c:v>
                      </c:pt>
                      <c:pt idx="8869">
                        <c:v>45076.583859895836</c:v>
                      </c:pt>
                      <c:pt idx="8870">
                        <c:v>45076.594276620373</c:v>
                      </c:pt>
                      <c:pt idx="8871">
                        <c:v>45076.604693344911</c:v>
                      </c:pt>
                      <c:pt idx="8872">
                        <c:v>45076.615110069448</c:v>
                      </c:pt>
                      <c:pt idx="8873">
                        <c:v>45076.625526793985</c:v>
                      </c:pt>
                      <c:pt idx="8874">
                        <c:v>45076.635943518515</c:v>
                      </c:pt>
                      <c:pt idx="8875">
                        <c:v>45076.646360243052</c:v>
                      </c:pt>
                      <c:pt idx="8876">
                        <c:v>45076.656776967589</c:v>
                      </c:pt>
                      <c:pt idx="8877">
                        <c:v>45076.667193692127</c:v>
                      </c:pt>
                      <c:pt idx="8878">
                        <c:v>45076.677610416664</c:v>
                      </c:pt>
                      <c:pt idx="8879">
                        <c:v>45076.688027141201</c:v>
                      </c:pt>
                      <c:pt idx="8880">
                        <c:v>45076.698443865738</c:v>
                      </c:pt>
                      <c:pt idx="8881">
                        <c:v>45076.708860590275</c:v>
                      </c:pt>
                      <c:pt idx="8882">
                        <c:v>45076.719277314813</c:v>
                      </c:pt>
                      <c:pt idx="8883">
                        <c:v>45076.72969403935</c:v>
                      </c:pt>
                      <c:pt idx="8884">
                        <c:v>45076.740110763887</c:v>
                      </c:pt>
                      <c:pt idx="8885">
                        <c:v>45076.750527488424</c:v>
                      </c:pt>
                      <c:pt idx="8886">
                        <c:v>45076.760944212961</c:v>
                      </c:pt>
                      <c:pt idx="8887">
                        <c:v>45076.771360937499</c:v>
                      </c:pt>
                      <c:pt idx="8888">
                        <c:v>45076.781777662036</c:v>
                      </c:pt>
                      <c:pt idx="8889">
                        <c:v>45076.792194386573</c:v>
                      </c:pt>
                      <c:pt idx="8890">
                        <c:v>45076.80261111111</c:v>
                      </c:pt>
                      <c:pt idx="8891">
                        <c:v>45076.813027835648</c:v>
                      </c:pt>
                      <c:pt idx="8892">
                        <c:v>45076.823444560185</c:v>
                      </c:pt>
                      <c:pt idx="8893">
                        <c:v>45076.833861284722</c:v>
                      </c:pt>
                      <c:pt idx="8894">
                        <c:v>45076.844278009259</c:v>
                      </c:pt>
                      <c:pt idx="8895">
                        <c:v>45076.854694733796</c:v>
                      </c:pt>
                      <c:pt idx="8896">
                        <c:v>45076.865111458334</c:v>
                      </c:pt>
                      <c:pt idx="8897">
                        <c:v>45076.875528182871</c:v>
                      </c:pt>
                      <c:pt idx="8898">
                        <c:v>45076.885944907408</c:v>
                      </c:pt>
                      <c:pt idx="8899">
                        <c:v>45076.896361631945</c:v>
                      </c:pt>
                      <c:pt idx="8900">
                        <c:v>45076.906778356482</c:v>
                      </c:pt>
                      <c:pt idx="8901">
                        <c:v>45076.91719508102</c:v>
                      </c:pt>
                      <c:pt idx="8902">
                        <c:v>45076.927611805557</c:v>
                      </c:pt>
                      <c:pt idx="8903">
                        <c:v>45076.938028530094</c:v>
                      </c:pt>
                      <c:pt idx="8904">
                        <c:v>45076.948445254631</c:v>
                      </c:pt>
                      <c:pt idx="8905">
                        <c:v>45076.958861979168</c:v>
                      </c:pt>
                      <c:pt idx="8906">
                        <c:v>45076.969278703706</c:v>
                      </c:pt>
                      <c:pt idx="8907">
                        <c:v>45076.979695428243</c:v>
                      </c:pt>
                      <c:pt idx="8908">
                        <c:v>45076.99011215278</c:v>
                      </c:pt>
                      <c:pt idx="8909">
                        <c:v>45077.000528877317</c:v>
                      </c:pt>
                      <c:pt idx="8910">
                        <c:v>45077.010945601854</c:v>
                      </c:pt>
                      <c:pt idx="8911">
                        <c:v>45077.021362326392</c:v>
                      </c:pt>
                      <c:pt idx="8912">
                        <c:v>45077.031779050929</c:v>
                      </c:pt>
                      <c:pt idx="8913">
                        <c:v>45077.042195775466</c:v>
                      </c:pt>
                      <c:pt idx="8914">
                        <c:v>45077.052612500003</c:v>
                      </c:pt>
                      <c:pt idx="8915">
                        <c:v>45077.063029224541</c:v>
                      </c:pt>
                      <c:pt idx="8916">
                        <c:v>45077.07344594907</c:v>
                      </c:pt>
                      <c:pt idx="8917">
                        <c:v>45077.083862673608</c:v>
                      </c:pt>
                      <c:pt idx="8918">
                        <c:v>45077.094279398145</c:v>
                      </c:pt>
                      <c:pt idx="8919">
                        <c:v>45077.104696122682</c:v>
                      </c:pt>
                      <c:pt idx="8920">
                        <c:v>45077.115112847219</c:v>
                      </c:pt>
                      <c:pt idx="8921">
                        <c:v>45077.125529571756</c:v>
                      </c:pt>
                      <c:pt idx="8922">
                        <c:v>45077.135946296294</c:v>
                      </c:pt>
                      <c:pt idx="8923">
                        <c:v>45077.146363020831</c:v>
                      </c:pt>
                      <c:pt idx="8924">
                        <c:v>45077.156779745368</c:v>
                      </c:pt>
                      <c:pt idx="8925">
                        <c:v>45077.167196469905</c:v>
                      </c:pt>
                      <c:pt idx="8926">
                        <c:v>45077.177613194443</c:v>
                      </c:pt>
                      <c:pt idx="8927">
                        <c:v>45077.18802991898</c:v>
                      </c:pt>
                      <c:pt idx="8928">
                        <c:v>45077.198446643517</c:v>
                      </c:pt>
                      <c:pt idx="8929">
                        <c:v>45077.208863368054</c:v>
                      </c:pt>
                      <c:pt idx="8930">
                        <c:v>45077.219280092591</c:v>
                      </c:pt>
                      <c:pt idx="8931">
                        <c:v>45077.229696817129</c:v>
                      </c:pt>
                      <c:pt idx="8932">
                        <c:v>45077.240113541666</c:v>
                      </c:pt>
                      <c:pt idx="8933">
                        <c:v>45077.250530266203</c:v>
                      </c:pt>
                      <c:pt idx="8934">
                        <c:v>45077.26094699074</c:v>
                      </c:pt>
                      <c:pt idx="8935">
                        <c:v>45077.271363715277</c:v>
                      </c:pt>
                      <c:pt idx="8936">
                        <c:v>45077.281780439815</c:v>
                      </c:pt>
                      <c:pt idx="8937">
                        <c:v>45077.292197164352</c:v>
                      </c:pt>
                      <c:pt idx="8938">
                        <c:v>45077.302613888889</c:v>
                      </c:pt>
                      <c:pt idx="8939">
                        <c:v>45077.313030613426</c:v>
                      </c:pt>
                      <c:pt idx="8940">
                        <c:v>45077.323447337963</c:v>
                      </c:pt>
                      <c:pt idx="8941">
                        <c:v>45077.333864062501</c:v>
                      </c:pt>
                      <c:pt idx="8942">
                        <c:v>45077.344280787038</c:v>
                      </c:pt>
                      <c:pt idx="8943">
                        <c:v>45077.354697511575</c:v>
                      </c:pt>
                      <c:pt idx="8944">
                        <c:v>45077.365114236112</c:v>
                      </c:pt>
                      <c:pt idx="8945">
                        <c:v>45077.375530960649</c:v>
                      </c:pt>
                      <c:pt idx="8946">
                        <c:v>45077.385947685187</c:v>
                      </c:pt>
                      <c:pt idx="8947">
                        <c:v>45077.396364409724</c:v>
                      </c:pt>
                      <c:pt idx="8948">
                        <c:v>45077.406781134261</c:v>
                      </c:pt>
                      <c:pt idx="8949">
                        <c:v>45077.417197858798</c:v>
                      </c:pt>
                      <c:pt idx="8950">
                        <c:v>45077.427614583336</c:v>
                      </c:pt>
                      <c:pt idx="8951">
                        <c:v>45077.438031307873</c:v>
                      </c:pt>
                      <c:pt idx="8952">
                        <c:v>45077.44844803241</c:v>
                      </c:pt>
                      <c:pt idx="8953">
                        <c:v>45077.458864756947</c:v>
                      </c:pt>
                      <c:pt idx="8954">
                        <c:v>45077.469281481484</c:v>
                      </c:pt>
                      <c:pt idx="8955">
                        <c:v>45077.479698206022</c:v>
                      </c:pt>
                      <c:pt idx="8956">
                        <c:v>45077.490114930559</c:v>
                      </c:pt>
                      <c:pt idx="8957">
                        <c:v>45077.500531655096</c:v>
                      </c:pt>
                      <c:pt idx="8958">
                        <c:v>45077.510948379633</c:v>
                      </c:pt>
                      <c:pt idx="8959">
                        <c:v>45077.521365104163</c:v>
                      </c:pt>
                      <c:pt idx="8960">
                        <c:v>45077.5317818287</c:v>
                      </c:pt>
                      <c:pt idx="8961">
                        <c:v>45077.542198553238</c:v>
                      </c:pt>
                      <c:pt idx="8962">
                        <c:v>45077.552615277775</c:v>
                      </c:pt>
                      <c:pt idx="8963">
                        <c:v>45077.563032002312</c:v>
                      </c:pt>
                      <c:pt idx="8964">
                        <c:v>45077.573448726849</c:v>
                      </c:pt>
                      <c:pt idx="8965">
                        <c:v>45077.583865451386</c:v>
                      </c:pt>
                      <c:pt idx="8966">
                        <c:v>45077.594282175924</c:v>
                      </c:pt>
                      <c:pt idx="8967">
                        <c:v>45077.604698900461</c:v>
                      </c:pt>
                      <c:pt idx="8968">
                        <c:v>45077.615115624998</c:v>
                      </c:pt>
                      <c:pt idx="8969">
                        <c:v>45077.625532349535</c:v>
                      </c:pt>
                      <c:pt idx="8970">
                        <c:v>45077.635949074072</c:v>
                      </c:pt>
                      <c:pt idx="8971">
                        <c:v>45077.64636579861</c:v>
                      </c:pt>
                      <c:pt idx="8972">
                        <c:v>45077.656782523147</c:v>
                      </c:pt>
                      <c:pt idx="8973">
                        <c:v>45077.667199247684</c:v>
                      </c:pt>
                      <c:pt idx="8974">
                        <c:v>45077.677615972221</c:v>
                      </c:pt>
                      <c:pt idx="8975">
                        <c:v>45077.688032696758</c:v>
                      </c:pt>
                      <c:pt idx="8976">
                        <c:v>45077.698449421296</c:v>
                      </c:pt>
                      <c:pt idx="8977">
                        <c:v>45077.708866145833</c:v>
                      </c:pt>
                      <c:pt idx="8978">
                        <c:v>45077.71928287037</c:v>
                      </c:pt>
                      <c:pt idx="8979">
                        <c:v>45077.729699594907</c:v>
                      </c:pt>
                      <c:pt idx="8980">
                        <c:v>45077.740116319444</c:v>
                      </c:pt>
                      <c:pt idx="8981">
                        <c:v>45077.750533043982</c:v>
                      </c:pt>
                      <c:pt idx="8982">
                        <c:v>45077.760949768519</c:v>
                      </c:pt>
                      <c:pt idx="8983">
                        <c:v>45077.771366493056</c:v>
                      </c:pt>
                      <c:pt idx="8984">
                        <c:v>45077.781783217593</c:v>
                      </c:pt>
                      <c:pt idx="8985">
                        <c:v>45077.792199942131</c:v>
                      </c:pt>
                      <c:pt idx="8986">
                        <c:v>45077.802616666668</c:v>
                      </c:pt>
                      <c:pt idx="8987">
                        <c:v>45077.813033391205</c:v>
                      </c:pt>
                      <c:pt idx="8988">
                        <c:v>45077.823450115742</c:v>
                      </c:pt>
                      <c:pt idx="8989">
                        <c:v>45077.833866840279</c:v>
                      </c:pt>
                      <c:pt idx="8990">
                        <c:v>45077.844283564817</c:v>
                      </c:pt>
                      <c:pt idx="8991">
                        <c:v>45077.854700289354</c:v>
                      </c:pt>
                      <c:pt idx="8992">
                        <c:v>45077.865117013891</c:v>
                      </c:pt>
                      <c:pt idx="8993">
                        <c:v>45077.875533738428</c:v>
                      </c:pt>
                      <c:pt idx="8994">
                        <c:v>45077.885950462965</c:v>
                      </c:pt>
                      <c:pt idx="8995">
                        <c:v>45077.896367187503</c:v>
                      </c:pt>
                      <c:pt idx="8996">
                        <c:v>45077.90678391204</c:v>
                      </c:pt>
                      <c:pt idx="8997">
                        <c:v>45077.917200636577</c:v>
                      </c:pt>
                      <c:pt idx="8998">
                        <c:v>45077.927617361114</c:v>
                      </c:pt>
                      <c:pt idx="8999">
                        <c:v>45077.938034085651</c:v>
                      </c:pt>
                      <c:pt idx="9000">
                        <c:v>45077.948450810189</c:v>
                      </c:pt>
                      <c:pt idx="9001">
                        <c:v>45077.958867534719</c:v>
                      </c:pt>
                      <c:pt idx="9002">
                        <c:v>45077.969284259256</c:v>
                      </c:pt>
                      <c:pt idx="9003">
                        <c:v>45077.979700983793</c:v>
                      </c:pt>
                      <c:pt idx="9004">
                        <c:v>45077.99011770833</c:v>
                      </c:pt>
                      <c:pt idx="9005">
                        <c:v>45078.000534432867</c:v>
                      </c:pt>
                      <c:pt idx="9006">
                        <c:v>45078.010951157405</c:v>
                      </c:pt>
                      <c:pt idx="9007">
                        <c:v>45078.021367881942</c:v>
                      </c:pt>
                      <c:pt idx="9008">
                        <c:v>45078.031784606479</c:v>
                      </c:pt>
                      <c:pt idx="9009">
                        <c:v>45078.042201331016</c:v>
                      </c:pt>
                      <c:pt idx="9010">
                        <c:v>45078.052618055553</c:v>
                      </c:pt>
                      <c:pt idx="9011">
                        <c:v>45078.063034780091</c:v>
                      </c:pt>
                      <c:pt idx="9012">
                        <c:v>45078.073451504628</c:v>
                      </c:pt>
                      <c:pt idx="9013">
                        <c:v>45078.083868229165</c:v>
                      </c:pt>
                      <c:pt idx="9014">
                        <c:v>45078.094284953702</c:v>
                      </c:pt>
                      <c:pt idx="9015">
                        <c:v>45078.10470167824</c:v>
                      </c:pt>
                      <c:pt idx="9016">
                        <c:v>45078.115118402777</c:v>
                      </c:pt>
                      <c:pt idx="9017">
                        <c:v>45078.125535127314</c:v>
                      </c:pt>
                      <c:pt idx="9018">
                        <c:v>45078.135951851851</c:v>
                      </c:pt>
                      <c:pt idx="9019">
                        <c:v>45078.146368576388</c:v>
                      </c:pt>
                      <c:pt idx="9020">
                        <c:v>45078.156785300926</c:v>
                      </c:pt>
                      <c:pt idx="9021">
                        <c:v>45078.167202025463</c:v>
                      </c:pt>
                      <c:pt idx="9022">
                        <c:v>45078.17761875</c:v>
                      </c:pt>
                      <c:pt idx="9023">
                        <c:v>45078.188035474537</c:v>
                      </c:pt>
                      <c:pt idx="9024">
                        <c:v>45078.198452199074</c:v>
                      </c:pt>
                      <c:pt idx="9025">
                        <c:v>45078.208868923612</c:v>
                      </c:pt>
                      <c:pt idx="9026">
                        <c:v>45078.219285648149</c:v>
                      </c:pt>
                      <c:pt idx="9027">
                        <c:v>45078.229702372686</c:v>
                      </c:pt>
                      <c:pt idx="9028">
                        <c:v>45078.240119097223</c:v>
                      </c:pt>
                      <c:pt idx="9029">
                        <c:v>45078.25053582176</c:v>
                      </c:pt>
                      <c:pt idx="9030">
                        <c:v>45078.260952546298</c:v>
                      </c:pt>
                      <c:pt idx="9031">
                        <c:v>45078.271369270835</c:v>
                      </c:pt>
                      <c:pt idx="9032">
                        <c:v>45078.281785995372</c:v>
                      </c:pt>
                      <c:pt idx="9033">
                        <c:v>45078.292202719909</c:v>
                      </c:pt>
                      <c:pt idx="9034">
                        <c:v>45078.302619444446</c:v>
                      </c:pt>
                      <c:pt idx="9035">
                        <c:v>45078.313036168984</c:v>
                      </c:pt>
                      <c:pt idx="9036">
                        <c:v>45078.323452893521</c:v>
                      </c:pt>
                      <c:pt idx="9037">
                        <c:v>45078.333869618058</c:v>
                      </c:pt>
                      <c:pt idx="9038">
                        <c:v>45078.344286342595</c:v>
                      </c:pt>
                      <c:pt idx="9039">
                        <c:v>45078.354703067133</c:v>
                      </c:pt>
                      <c:pt idx="9040">
                        <c:v>45078.36511979167</c:v>
                      </c:pt>
                      <c:pt idx="9041">
                        <c:v>45078.375536516207</c:v>
                      </c:pt>
                      <c:pt idx="9042">
                        <c:v>45078.385953240744</c:v>
                      </c:pt>
                      <c:pt idx="9043">
                        <c:v>45078.396369965281</c:v>
                      </c:pt>
                      <c:pt idx="9044">
                        <c:v>45078.406786689811</c:v>
                      </c:pt>
                      <c:pt idx="9045">
                        <c:v>45078.417203414348</c:v>
                      </c:pt>
                      <c:pt idx="9046">
                        <c:v>45078.427620138886</c:v>
                      </c:pt>
                      <c:pt idx="9047">
                        <c:v>45078.438036863423</c:v>
                      </c:pt>
                      <c:pt idx="9048">
                        <c:v>45078.44845358796</c:v>
                      </c:pt>
                      <c:pt idx="9049">
                        <c:v>45078.458870312497</c:v>
                      </c:pt>
                      <c:pt idx="9050">
                        <c:v>45078.469287037035</c:v>
                      </c:pt>
                      <c:pt idx="9051">
                        <c:v>45078.479703761572</c:v>
                      </c:pt>
                      <c:pt idx="9052">
                        <c:v>45078.490120486109</c:v>
                      </c:pt>
                      <c:pt idx="9053">
                        <c:v>45078.500537210646</c:v>
                      </c:pt>
                      <c:pt idx="9054">
                        <c:v>45078.510953935183</c:v>
                      </c:pt>
                      <c:pt idx="9055">
                        <c:v>45078.521370659721</c:v>
                      </c:pt>
                      <c:pt idx="9056">
                        <c:v>45078.531787384258</c:v>
                      </c:pt>
                      <c:pt idx="9057">
                        <c:v>45078.542204108795</c:v>
                      </c:pt>
                      <c:pt idx="9058">
                        <c:v>45078.552620833332</c:v>
                      </c:pt>
                      <c:pt idx="9059">
                        <c:v>45078.563037557869</c:v>
                      </c:pt>
                      <c:pt idx="9060">
                        <c:v>45078.573454282407</c:v>
                      </c:pt>
                      <c:pt idx="9061">
                        <c:v>45078.583871006944</c:v>
                      </c:pt>
                      <c:pt idx="9062">
                        <c:v>45078.594287731481</c:v>
                      </c:pt>
                      <c:pt idx="9063">
                        <c:v>45078.604704456018</c:v>
                      </c:pt>
                      <c:pt idx="9064">
                        <c:v>45078.615121180555</c:v>
                      </c:pt>
                      <c:pt idx="9065">
                        <c:v>45078.625537905093</c:v>
                      </c:pt>
                      <c:pt idx="9066">
                        <c:v>45078.63595462963</c:v>
                      </c:pt>
                      <c:pt idx="9067">
                        <c:v>45078.646371354167</c:v>
                      </c:pt>
                      <c:pt idx="9068">
                        <c:v>45078.656788078704</c:v>
                      </c:pt>
                      <c:pt idx="9069">
                        <c:v>45078.667204803241</c:v>
                      </c:pt>
                      <c:pt idx="9070">
                        <c:v>45078.677621527779</c:v>
                      </c:pt>
                      <c:pt idx="9071">
                        <c:v>45078.688038252316</c:v>
                      </c:pt>
                      <c:pt idx="9072">
                        <c:v>45078.698454976853</c:v>
                      </c:pt>
                      <c:pt idx="9073">
                        <c:v>45078.70887170139</c:v>
                      </c:pt>
                      <c:pt idx="9074">
                        <c:v>45078.719288425928</c:v>
                      </c:pt>
                      <c:pt idx="9075">
                        <c:v>45078.729705150465</c:v>
                      </c:pt>
                      <c:pt idx="9076">
                        <c:v>45078.740121875002</c:v>
                      </c:pt>
                      <c:pt idx="9077">
                        <c:v>45078.750538599539</c:v>
                      </c:pt>
                      <c:pt idx="9078">
                        <c:v>45078.760955324076</c:v>
                      </c:pt>
                      <c:pt idx="9079">
                        <c:v>45078.771372048614</c:v>
                      </c:pt>
                      <c:pt idx="9080">
                        <c:v>45078.781788773151</c:v>
                      </c:pt>
                      <c:pt idx="9081">
                        <c:v>45078.792205497688</c:v>
                      </c:pt>
                      <c:pt idx="9082">
                        <c:v>45078.802622222225</c:v>
                      </c:pt>
                      <c:pt idx="9083">
                        <c:v>45078.813038946762</c:v>
                      </c:pt>
                      <c:pt idx="9084">
                        <c:v>45078.8234556713</c:v>
                      </c:pt>
                      <c:pt idx="9085">
                        <c:v>45078.833872395837</c:v>
                      </c:pt>
                      <c:pt idx="9086">
                        <c:v>45078.844289120367</c:v>
                      </c:pt>
                      <c:pt idx="9087">
                        <c:v>45078.854705844904</c:v>
                      </c:pt>
                      <c:pt idx="9088">
                        <c:v>45078.865122569441</c:v>
                      </c:pt>
                      <c:pt idx="9089">
                        <c:v>45078.875539293978</c:v>
                      </c:pt>
                      <c:pt idx="9090">
                        <c:v>45078.885956018516</c:v>
                      </c:pt>
                      <c:pt idx="9091">
                        <c:v>45078.896372743053</c:v>
                      </c:pt>
                      <c:pt idx="9092">
                        <c:v>45078.90678946759</c:v>
                      </c:pt>
                      <c:pt idx="9093">
                        <c:v>45078.917206192127</c:v>
                      </c:pt>
                      <c:pt idx="9094">
                        <c:v>45078.927622916664</c:v>
                      </c:pt>
                      <c:pt idx="9095">
                        <c:v>45078.938039641202</c:v>
                      </c:pt>
                      <c:pt idx="9096">
                        <c:v>45078.948456365739</c:v>
                      </c:pt>
                      <c:pt idx="9097">
                        <c:v>45078.958873090276</c:v>
                      </c:pt>
                      <c:pt idx="9098">
                        <c:v>45078.969289814813</c:v>
                      </c:pt>
                      <c:pt idx="9099">
                        <c:v>45078.97970653935</c:v>
                      </c:pt>
                      <c:pt idx="9100">
                        <c:v>45078.990123263888</c:v>
                      </c:pt>
                      <c:pt idx="9101">
                        <c:v>45079.000539988425</c:v>
                      </c:pt>
                      <c:pt idx="9102">
                        <c:v>45079.010956712962</c:v>
                      </c:pt>
                      <c:pt idx="9103">
                        <c:v>45079.021373437499</c:v>
                      </c:pt>
                      <c:pt idx="9104">
                        <c:v>45079.031790162036</c:v>
                      </c:pt>
                      <c:pt idx="9105">
                        <c:v>45079.042206886574</c:v>
                      </c:pt>
                      <c:pt idx="9106">
                        <c:v>45079.052623611111</c:v>
                      </c:pt>
                      <c:pt idx="9107">
                        <c:v>45079.063040335648</c:v>
                      </c:pt>
                      <c:pt idx="9108">
                        <c:v>45079.073457060185</c:v>
                      </c:pt>
                      <c:pt idx="9109">
                        <c:v>45079.083873784723</c:v>
                      </c:pt>
                      <c:pt idx="9110">
                        <c:v>45079.09429050926</c:v>
                      </c:pt>
                      <c:pt idx="9111">
                        <c:v>45079.104707233797</c:v>
                      </c:pt>
                      <c:pt idx="9112">
                        <c:v>45079.115123958334</c:v>
                      </c:pt>
                      <c:pt idx="9113">
                        <c:v>45079.125540682871</c:v>
                      </c:pt>
                      <c:pt idx="9114">
                        <c:v>45079.135957407409</c:v>
                      </c:pt>
                      <c:pt idx="9115">
                        <c:v>45079.146374131946</c:v>
                      </c:pt>
                      <c:pt idx="9116">
                        <c:v>45079.156790856483</c:v>
                      </c:pt>
                      <c:pt idx="9117">
                        <c:v>45079.16720758102</c:v>
                      </c:pt>
                      <c:pt idx="9118">
                        <c:v>45079.177624305557</c:v>
                      </c:pt>
                      <c:pt idx="9119">
                        <c:v>45079.188041030095</c:v>
                      </c:pt>
                      <c:pt idx="9120">
                        <c:v>45079.198457754632</c:v>
                      </c:pt>
                      <c:pt idx="9121">
                        <c:v>45079.208874479169</c:v>
                      </c:pt>
                      <c:pt idx="9122">
                        <c:v>45079.219291203706</c:v>
                      </c:pt>
                      <c:pt idx="9123">
                        <c:v>45079.229707928243</c:v>
                      </c:pt>
                      <c:pt idx="9124">
                        <c:v>45079.240124652781</c:v>
                      </c:pt>
                      <c:pt idx="9125">
                        <c:v>45079.250541377318</c:v>
                      </c:pt>
                      <c:pt idx="9126">
                        <c:v>45079.260958101855</c:v>
                      </c:pt>
                      <c:pt idx="9127">
                        <c:v>45079.271374826392</c:v>
                      </c:pt>
                      <c:pt idx="9128">
                        <c:v>45079.281791550929</c:v>
                      </c:pt>
                      <c:pt idx="9129">
                        <c:v>45079.292208275459</c:v>
                      </c:pt>
                      <c:pt idx="9130">
                        <c:v>45079.302624999997</c:v>
                      </c:pt>
                      <c:pt idx="9131">
                        <c:v>45079.313041724534</c:v>
                      </c:pt>
                      <c:pt idx="9132">
                        <c:v>45079.323458449071</c:v>
                      </c:pt>
                      <c:pt idx="9133">
                        <c:v>45079.333875173608</c:v>
                      </c:pt>
                      <c:pt idx="9134">
                        <c:v>45079.344291898145</c:v>
                      </c:pt>
                      <c:pt idx="9135">
                        <c:v>45079.354708622683</c:v>
                      </c:pt>
                      <c:pt idx="9136">
                        <c:v>45079.36512534722</c:v>
                      </c:pt>
                      <c:pt idx="9137">
                        <c:v>45079.375542071757</c:v>
                      </c:pt>
                      <c:pt idx="9138">
                        <c:v>45079.385958796294</c:v>
                      </c:pt>
                      <c:pt idx="9139">
                        <c:v>45079.396375520831</c:v>
                      </c:pt>
                      <c:pt idx="9140">
                        <c:v>45079.406792245369</c:v>
                      </c:pt>
                      <c:pt idx="9141">
                        <c:v>45079.417208969906</c:v>
                      </c:pt>
                      <c:pt idx="9142">
                        <c:v>45079.427625694443</c:v>
                      </c:pt>
                      <c:pt idx="9143">
                        <c:v>45079.43804241898</c:v>
                      </c:pt>
                      <c:pt idx="9144">
                        <c:v>45079.448459143518</c:v>
                      </c:pt>
                      <c:pt idx="9145">
                        <c:v>45079.458875868055</c:v>
                      </c:pt>
                      <c:pt idx="9146">
                        <c:v>45079.469292592592</c:v>
                      </c:pt>
                      <c:pt idx="9147">
                        <c:v>45079.479709317129</c:v>
                      </c:pt>
                      <c:pt idx="9148">
                        <c:v>45079.490126041666</c:v>
                      </c:pt>
                      <c:pt idx="9149">
                        <c:v>45079.500542766204</c:v>
                      </c:pt>
                      <c:pt idx="9150">
                        <c:v>45079.510959490741</c:v>
                      </c:pt>
                      <c:pt idx="9151">
                        <c:v>45079.521376215278</c:v>
                      </c:pt>
                      <c:pt idx="9152">
                        <c:v>45079.531792939815</c:v>
                      </c:pt>
                      <c:pt idx="9153">
                        <c:v>45079.542209664352</c:v>
                      </c:pt>
                      <c:pt idx="9154">
                        <c:v>45079.55262638889</c:v>
                      </c:pt>
                      <c:pt idx="9155">
                        <c:v>45079.563043113427</c:v>
                      </c:pt>
                      <c:pt idx="9156">
                        <c:v>45079.573459837964</c:v>
                      </c:pt>
                      <c:pt idx="9157">
                        <c:v>45079.583876562501</c:v>
                      </c:pt>
                      <c:pt idx="9158">
                        <c:v>45079.594293287038</c:v>
                      </c:pt>
                      <c:pt idx="9159">
                        <c:v>45079.604710011576</c:v>
                      </c:pt>
                      <c:pt idx="9160">
                        <c:v>45079.615126736113</c:v>
                      </c:pt>
                      <c:pt idx="9161">
                        <c:v>45079.62554346065</c:v>
                      </c:pt>
                      <c:pt idx="9162">
                        <c:v>45079.635960185187</c:v>
                      </c:pt>
                      <c:pt idx="9163">
                        <c:v>45079.646376909724</c:v>
                      </c:pt>
                      <c:pt idx="9164">
                        <c:v>45079.656793634262</c:v>
                      </c:pt>
                      <c:pt idx="9165">
                        <c:v>45079.667210358799</c:v>
                      </c:pt>
                      <c:pt idx="9166">
                        <c:v>45079.677627083336</c:v>
                      </c:pt>
                      <c:pt idx="9167">
                        <c:v>45079.688043807873</c:v>
                      </c:pt>
                      <c:pt idx="9168">
                        <c:v>45079.698460532411</c:v>
                      </c:pt>
                      <c:pt idx="9169">
                        <c:v>45079.708877256948</c:v>
                      </c:pt>
                      <c:pt idx="9170">
                        <c:v>45079.719293981485</c:v>
                      </c:pt>
                      <c:pt idx="9171">
                        <c:v>45079.729710706015</c:v>
                      </c:pt>
                      <c:pt idx="9172">
                        <c:v>45079.740127430552</c:v>
                      </c:pt>
                      <c:pt idx="9173">
                        <c:v>45079.750544155089</c:v>
                      </c:pt>
                      <c:pt idx="9174">
                        <c:v>45079.760960879627</c:v>
                      </c:pt>
                      <c:pt idx="9175">
                        <c:v>45079.771377604164</c:v>
                      </c:pt>
                      <c:pt idx="9176">
                        <c:v>45079.781794328701</c:v>
                      </c:pt>
                      <c:pt idx="9177">
                        <c:v>45079.792211053238</c:v>
                      </c:pt>
                      <c:pt idx="9178">
                        <c:v>45079.802627777775</c:v>
                      </c:pt>
                      <c:pt idx="9179">
                        <c:v>45079.813044502313</c:v>
                      </c:pt>
                      <c:pt idx="9180">
                        <c:v>45079.82346122685</c:v>
                      </c:pt>
                      <c:pt idx="9181">
                        <c:v>45079.833877951387</c:v>
                      </c:pt>
                      <c:pt idx="9182">
                        <c:v>45079.844294675924</c:v>
                      </c:pt>
                      <c:pt idx="9183">
                        <c:v>45079.854711400461</c:v>
                      </c:pt>
                      <c:pt idx="9184">
                        <c:v>45079.865128124999</c:v>
                      </c:pt>
                      <c:pt idx="9185">
                        <c:v>45079.875544849536</c:v>
                      </c:pt>
                      <c:pt idx="9186">
                        <c:v>45079.885961574073</c:v>
                      </c:pt>
                      <c:pt idx="9187">
                        <c:v>45079.89637829861</c:v>
                      </c:pt>
                      <c:pt idx="9188">
                        <c:v>45079.906795023147</c:v>
                      </c:pt>
                      <c:pt idx="9189">
                        <c:v>45079.917211747685</c:v>
                      </c:pt>
                      <c:pt idx="9190">
                        <c:v>45079.927628472222</c:v>
                      </c:pt>
                      <c:pt idx="9191">
                        <c:v>45079.938045196759</c:v>
                      </c:pt>
                      <c:pt idx="9192">
                        <c:v>45079.948461921296</c:v>
                      </c:pt>
                      <c:pt idx="9193">
                        <c:v>45079.958878645833</c:v>
                      </c:pt>
                      <c:pt idx="9194">
                        <c:v>45079.969295370371</c:v>
                      </c:pt>
                      <c:pt idx="9195">
                        <c:v>45079.979712094908</c:v>
                      </c:pt>
                      <c:pt idx="9196">
                        <c:v>45079.990128819445</c:v>
                      </c:pt>
                      <c:pt idx="9197">
                        <c:v>45080.000545543982</c:v>
                      </c:pt>
                      <c:pt idx="9198">
                        <c:v>45080.01096226852</c:v>
                      </c:pt>
                      <c:pt idx="9199">
                        <c:v>45080.021378993057</c:v>
                      </c:pt>
                      <c:pt idx="9200">
                        <c:v>45080.031795717594</c:v>
                      </c:pt>
                      <c:pt idx="9201">
                        <c:v>45080.042212442131</c:v>
                      </c:pt>
                      <c:pt idx="9202">
                        <c:v>45080.052629166668</c:v>
                      </c:pt>
                      <c:pt idx="9203">
                        <c:v>45080.063045891206</c:v>
                      </c:pt>
                      <c:pt idx="9204">
                        <c:v>45080.073462615743</c:v>
                      </c:pt>
                      <c:pt idx="9205">
                        <c:v>45080.08387934028</c:v>
                      </c:pt>
                      <c:pt idx="9206">
                        <c:v>45080.094296064817</c:v>
                      </c:pt>
                      <c:pt idx="9207">
                        <c:v>45080.104712789354</c:v>
                      </c:pt>
                      <c:pt idx="9208">
                        <c:v>45080.115129513892</c:v>
                      </c:pt>
                      <c:pt idx="9209">
                        <c:v>45080.125546238429</c:v>
                      </c:pt>
                      <c:pt idx="9210">
                        <c:v>45080.135962962966</c:v>
                      </c:pt>
                      <c:pt idx="9211">
                        <c:v>45080.146379687503</c:v>
                      </c:pt>
                      <c:pt idx="9212">
                        <c:v>45080.15679641204</c:v>
                      </c:pt>
                      <c:pt idx="9213">
                        <c:v>45080.167213136578</c:v>
                      </c:pt>
                      <c:pt idx="9214">
                        <c:v>45080.177629861108</c:v>
                      </c:pt>
                      <c:pt idx="9215">
                        <c:v>45080.188046585645</c:v>
                      </c:pt>
                      <c:pt idx="9216">
                        <c:v>45080.198463310182</c:v>
                      </c:pt>
                      <c:pt idx="9217">
                        <c:v>45080.208880034719</c:v>
                      </c:pt>
                      <c:pt idx="9218">
                        <c:v>45080.219296759256</c:v>
                      </c:pt>
                      <c:pt idx="9219">
                        <c:v>45080.229713483794</c:v>
                      </c:pt>
                      <c:pt idx="9220">
                        <c:v>45080.240130208331</c:v>
                      </c:pt>
                      <c:pt idx="9221">
                        <c:v>45080.250546932868</c:v>
                      </c:pt>
                      <c:pt idx="9222">
                        <c:v>45080.260963657405</c:v>
                      </c:pt>
                      <c:pt idx="9223">
                        <c:v>45080.271380381942</c:v>
                      </c:pt>
                      <c:pt idx="9224">
                        <c:v>45080.28179710648</c:v>
                      </c:pt>
                      <c:pt idx="9225">
                        <c:v>45080.292213831017</c:v>
                      </c:pt>
                      <c:pt idx="9226">
                        <c:v>45080.302630555554</c:v>
                      </c:pt>
                      <c:pt idx="9227">
                        <c:v>45080.313047280091</c:v>
                      </c:pt>
                      <c:pt idx="9228">
                        <c:v>45080.323464004628</c:v>
                      </c:pt>
                      <c:pt idx="9229">
                        <c:v>45080.333880729166</c:v>
                      </c:pt>
                      <c:pt idx="9230">
                        <c:v>45080.344297453703</c:v>
                      </c:pt>
                      <c:pt idx="9231">
                        <c:v>45080.35471417824</c:v>
                      </c:pt>
                      <c:pt idx="9232">
                        <c:v>45080.365130902777</c:v>
                      </c:pt>
                      <c:pt idx="9233">
                        <c:v>45080.375547627315</c:v>
                      </c:pt>
                      <c:pt idx="9234">
                        <c:v>45080.385964351852</c:v>
                      </c:pt>
                      <c:pt idx="9235">
                        <c:v>45080.396381076389</c:v>
                      </c:pt>
                      <c:pt idx="9236">
                        <c:v>45080.406797800926</c:v>
                      </c:pt>
                      <c:pt idx="9237">
                        <c:v>45080.417214525463</c:v>
                      </c:pt>
                      <c:pt idx="9238">
                        <c:v>45080.427631250001</c:v>
                      </c:pt>
                      <c:pt idx="9239">
                        <c:v>45080.438047974538</c:v>
                      </c:pt>
                      <c:pt idx="9240">
                        <c:v>45080.448464699075</c:v>
                      </c:pt>
                      <c:pt idx="9241">
                        <c:v>45080.458881423612</c:v>
                      </c:pt>
                      <c:pt idx="9242">
                        <c:v>45080.469298148149</c:v>
                      </c:pt>
                      <c:pt idx="9243">
                        <c:v>45080.479714872687</c:v>
                      </c:pt>
                      <c:pt idx="9244">
                        <c:v>45080.490131597224</c:v>
                      </c:pt>
                      <c:pt idx="9245">
                        <c:v>45080.500548321761</c:v>
                      </c:pt>
                      <c:pt idx="9246">
                        <c:v>45080.510965046298</c:v>
                      </c:pt>
                      <c:pt idx="9247">
                        <c:v>45080.521381770835</c:v>
                      </c:pt>
                      <c:pt idx="9248">
                        <c:v>45080.531798495373</c:v>
                      </c:pt>
                      <c:pt idx="9249">
                        <c:v>45080.54221521991</c:v>
                      </c:pt>
                      <c:pt idx="9250">
                        <c:v>45080.552631944447</c:v>
                      </c:pt>
                      <c:pt idx="9251">
                        <c:v>45080.563048668984</c:v>
                      </c:pt>
                      <c:pt idx="9252">
                        <c:v>45080.573465393521</c:v>
                      </c:pt>
                      <c:pt idx="9253">
                        <c:v>45080.583882118059</c:v>
                      </c:pt>
                      <c:pt idx="9254">
                        <c:v>45080.594298842596</c:v>
                      </c:pt>
                      <c:pt idx="9255">
                        <c:v>45080.604715567133</c:v>
                      </c:pt>
                      <c:pt idx="9256">
                        <c:v>45080.615132291663</c:v>
                      </c:pt>
                      <c:pt idx="9257">
                        <c:v>45080.6255490162</c:v>
                      </c:pt>
                      <c:pt idx="9258">
                        <c:v>45080.635965740737</c:v>
                      </c:pt>
                      <c:pt idx="9259">
                        <c:v>45080.646382465275</c:v>
                      </c:pt>
                      <c:pt idx="9260">
                        <c:v>45080.656799189812</c:v>
                      </c:pt>
                      <c:pt idx="9261">
                        <c:v>45080.667215914349</c:v>
                      </c:pt>
                      <c:pt idx="9262">
                        <c:v>45080.677632638886</c:v>
                      </c:pt>
                      <c:pt idx="9263">
                        <c:v>45080.688049363423</c:v>
                      </c:pt>
                      <c:pt idx="9264">
                        <c:v>45080.698466087961</c:v>
                      </c:pt>
                      <c:pt idx="9265">
                        <c:v>45080.708882812498</c:v>
                      </c:pt>
                      <c:pt idx="9266">
                        <c:v>45080.719299537035</c:v>
                      </c:pt>
                      <c:pt idx="9267">
                        <c:v>45080.729716261572</c:v>
                      </c:pt>
                      <c:pt idx="9268">
                        <c:v>45080.74013298611</c:v>
                      </c:pt>
                      <c:pt idx="9269">
                        <c:v>45080.750549710647</c:v>
                      </c:pt>
                      <c:pt idx="9270">
                        <c:v>45080.760966435184</c:v>
                      </c:pt>
                      <c:pt idx="9271">
                        <c:v>45080.771383159721</c:v>
                      </c:pt>
                      <c:pt idx="9272">
                        <c:v>45080.781799884258</c:v>
                      </c:pt>
                      <c:pt idx="9273">
                        <c:v>45080.792216608796</c:v>
                      </c:pt>
                      <c:pt idx="9274">
                        <c:v>45080.802633333333</c:v>
                      </c:pt>
                      <c:pt idx="9275">
                        <c:v>45080.81305005787</c:v>
                      </c:pt>
                      <c:pt idx="9276">
                        <c:v>45080.823466782407</c:v>
                      </c:pt>
                      <c:pt idx="9277">
                        <c:v>45080.833883506944</c:v>
                      </c:pt>
                      <c:pt idx="9278">
                        <c:v>45080.844300231482</c:v>
                      </c:pt>
                      <c:pt idx="9279">
                        <c:v>45080.854716956019</c:v>
                      </c:pt>
                      <c:pt idx="9280">
                        <c:v>45080.865133680556</c:v>
                      </c:pt>
                      <c:pt idx="9281">
                        <c:v>45080.875550405093</c:v>
                      </c:pt>
                      <c:pt idx="9282">
                        <c:v>45080.88596712963</c:v>
                      </c:pt>
                      <c:pt idx="9283">
                        <c:v>45080.896383854168</c:v>
                      </c:pt>
                      <c:pt idx="9284">
                        <c:v>45080.906800578705</c:v>
                      </c:pt>
                      <c:pt idx="9285">
                        <c:v>45080.917217303242</c:v>
                      </c:pt>
                      <c:pt idx="9286">
                        <c:v>45080.927634027779</c:v>
                      </c:pt>
                      <c:pt idx="9287">
                        <c:v>45080.938050752316</c:v>
                      </c:pt>
                      <c:pt idx="9288">
                        <c:v>45080.948467476854</c:v>
                      </c:pt>
                      <c:pt idx="9289">
                        <c:v>45080.958884201391</c:v>
                      </c:pt>
                      <c:pt idx="9290">
                        <c:v>45080.969300925928</c:v>
                      </c:pt>
                      <c:pt idx="9291">
                        <c:v>45080.979717650465</c:v>
                      </c:pt>
                      <c:pt idx="9292">
                        <c:v>45080.990134375003</c:v>
                      </c:pt>
                      <c:pt idx="9293">
                        <c:v>45081.00055109954</c:v>
                      </c:pt>
                      <c:pt idx="9294">
                        <c:v>45081.010967824077</c:v>
                      </c:pt>
                      <c:pt idx="9295">
                        <c:v>45081.021384548614</c:v>
                      </c:pt>
                      <c:pt idx="9296">
                        <c:v>45081.031801273151</c:v>
                      </c:pt>
                      <c:pt idx="9297">
                        <c:v>45081.042217997689</c:v>
                      </c:pt>
                      <c:pt idx="9298">
                        <c:v>45081.052634722226</c:v>
                      </c:pt>
                      <c:pt idx="9299">
                        <c:v>45081.063051446756</c:v>
                      </c:pt>
                      <c:pt idx="9300">
                        <c:v>45081.073468171293</c:v>
                      </c:pt>
                      <c:pt idx="9301">
                        <c:v>45081.08388489583</c:v>
                      </c:pt>
                      <c:pt idx="9302">
                        <c:v>45081.094301620367</c:v>
                      </c:pt>
                      <c:pt idx="9303">
                        <c:v>45081.104718344905</c:v>
                      </c:pt>
                      <c:pt idx="9304">
                        <c:v>45081.115135069442</c:v>
                      </c:pt>
                      <c:pt idx="9305">
                        <c:v>45081.125551793979</c:v>
                      </c:pt>
                      <c:pt idx="9306">
                        <c:v>45081.135968518516</c:v>
                      </c:pt>
                      <c:pt idx="9307">
                        <c:v>45081.146385243053</c:v>
                      </c:pt>
                      <c:pt idx="9308">
                        <c:v>45081.156801967591</c:v>
                      </c:pt>
                      <c:pt idx="9309">
                        <c:v>45081.167218692128</c:v>
                      </c:pt>
                      <c:pt idx="9310">
                        <c:v>45081.177635416665</c:v>
                      </c:pt>
                      <c:pt idx="9311">
                        <c:v>45081.188052141202</c:v>
                      </c:pt>
                      <c:pt idx="9312">
                        <c:v>45081.198468865739</c:v>
                      </c:pt>
                      <c:pt idx="9313">
                        <c:v>45081.208885590277</c:v>
                      </c:pt>
                      <c:pt idx="9314">
                        <c:v>45081.219302314814</c:v>
                      </c:pt>
                      <c:pt idx="9315">
                        <c:v>45081.229719039351</c:v>
                      </c:pt>
                      <c:pt idx="9316">
                        <c:v>45081.240135763888</c:v>
                      </c:pt>
                      <c:pt idx="9317">
                        <c:v>45081.250552488425</c:v>
                      </c:pt>
                      <c:pt idx="9318">
                        <c:v>45081.260969212963</c:v>
                      </c:pt>
                      <c:pt idx="9319">
                        <c:v>45081.2713859375</c:v>
                      </c:pt>
                      <c:pt idx="9320">
                        <c:v>45081.281802662037</c:v>
                      </c:pt>
                      <c:pt idx="9321">
                        <c:v>45081.292219386574</c:v>
                      </c:pt>
                      <c:pt idx="9322">
                        <c:v>45081.302636111111</c:v>
                      </c:pt>
                      <c:pt idx="9323">
                        <c:v>45081.313052835649</c:v>
                      </c:pt>
                      <c:pt idx="9324">
                        <c:v>45081.323469560186</c:v>
                      </c:pt>
                      <c:pt idx="9325">
                        <c:v>45081.333886284723</c:v>
                      </c:pt>
                      <c:pt idx="9326">
                        <c:v>45081.34430300926</c:v>
                      </c:pt>
                      <c:pt idx="9327">
                        <c:v>45081.354719733798</c:v>
                      </c:pt>
                      <c:pt idx="9328">
                        <c:v>45081.365136458335</c:v>
                      </c:pt>
                      <c:pt idx="9329">
                        <c:v>45081.375553182872</c:v>
                      </c:pt>
                      <c:pt idx="9330">
                        <c:v>45081.385969907409</c:v>
                      </c:pt>
                      <c:pt idx="9331">
                        <c:v>45081.396386631946</c:v>
                      </c:pt>
                      <c:pt idx="9332">
                        <c:v>45081.406803356484</c:v>
                      </c:pt>
                      <c:pt idx="9333">
                        <c:v>45081.417220081021</c:v>
                      </c:pt>
                      <c:pt idx="9334">
                        <c:v>45081.427636805558</c:v>
                      </c:pt>
                      <c:pt idx="9335">
                        <c:v>45081.438053530095</c:v>
                      </c:pt>
                      <c:pt idx="9336">
                        <c:v>45081.448470254632</c:v>
                      </c:pt>
                      <c:pt idx="9337">
                        <c:v>45081.45888697917</c:v>
                      </c:pt>
                      <c:pt idx="9338">
                        <c:v>45081.469303703707</c:v>
                      </c:pt>
                      <c:pt idx="9339">
                        <c:v>45081.479720428244</c:v>
                      </c:pt>
                      <c:pt idx="9340">
                        <c:v>45081.490137152781</c:v>
                      </c:pt>
                      <c:pt idx="9341">
                        <c:v>45081.500553877311</c:v>
                      </c:pt>
                      <c:pt idx="9342">
                        <c:v>45081.510970601848</c:v>
                      </c:pt>
                      <c:pt idx="9343">
                        <c:v>45081.521387326386</c:v>
                      </c:pt>
                      <c:pt idx="9344">
                        <c:v>45081.531804050923</c:v>
                      </c:pt>
                      <c:pt idx="9345">
                        <c:v>45081.54222077546</c:v>
                      </c:pt>
                      <c:pt idx="9346">
                        <c:v>45081.552637499997</c:v>
                      </c:pt>
                      <c:pt idx="9347">
                        <c:v>45081.563054224534</c:v>
                      </c:pt>
                      <c:pt idx="9348">
                        <c:v>45081.573470949072</c:v>
                      </c:pt>
                      <c:pt idx="9349">
                        <c:v>45081.583887673609</c:v>
                      </c:pt>
                      <c:pt idx="9350">
                        <c:v>45081.594304398146</c:v>
                      </c:pt>
                      <c:pt idx="9351">
                        <c:v>45081.604721122683</c:v>
                      </c:pt>
                      <c:pt idx="9352">
                        <c:v>45081.61513784722</c:v>
                      </c:pt>
                      <c:pt idx="9353">
                        <c:v>45081.625554571758</c:v>
                      </c:pt>
                      <c:pt idx="9354">
                        <c:v>45081.635971296295</c:v>
                      </c:pt>
                      <c:pt idx="9355">
                        <c:v>45081.646388020832</c:v>
                      </c:pt>
                      <c:pt idx="9356">
                        <c:v>45081.656804745369</c:v>
                      </c:pt>
                      <c:pt idx="9357">
                        <c:v>45081.667221469907</c:v>
                      </c:pt>
                      <c:pt idx="9358">
                        <c:v>45081.677638194444</c:v>
                      </c:pt>
                      <c:pt idx="9359">
                        <c:v>45081.688054918981</c:v>
                      </c:pt>
                      <c:pt idx="9360">
                        <c:v>45081.698471643518</c:v>
                      </c:pt>
                      <c:pt idx="9361">
                        <c:v>45081.708888368055</c:v>
                      </c:pt>
                      <c:pt idx="9362">
                        <c:v>45081.719305092593</c:v>
                      </c:pt>
                      <c:pt idx="9363">
                        <c:v>45081.72972181713</c:v>
                      </c:pt>
                      <c:pt idx="9364">
                        <c:v>45081.740138541667</c:v>
                      </c:pt>
                      <c:pt idx="9365">
                        <c:v>45081.750555266204</c:v>
                      </c:pt>
                      <c:pt idx="9366">
                        <c:v>45081.760971990741</c:v>
                      </c:pt>
                      <c:pt idx="9367">
                        <c:v>45081.771388715279</c:v>
                      </c:pt>
                      <c:pt idx="9368">
                        <c:v>45081.781805439816</c:v>
                      </c:pt>
                      <c:pt idx="9369">
                        <c:v>45081.792222164353</c:v>
                      </c:pt>
                      <c:pt idx="9370">
                        <c:v>45081.80263888889</c:v>
                      </c:pt>
                      <c:pt idx="9371">
                        <c:v>45081.813055613427</c:v>
                      </c:pt>
                      <c:pt idx="9372">
                        <c:v>45081.823472337965</c:v>
                      </c:pt>
                      <c:pt idx="9373">
                        <c:v>45081.833889062502</c:v>
                      </c:pt>
                      <c:pt idx="9374">
                        <c:v>45081.844305787039</c:v>
                      </c:pt>
                      <c:pt idx="9375">
                        <c:v>45081.854722511576</c:v>
                      </c:pt>
                      <c:pt idx="9376">
                        <c:v>45081.865139236113</c:v>
                      </c:pt>
                      <c:pt idx="9377">
                        <c:v>45081.875555960651</c:v>
                      </c:pt>
                      <c:pt idx="9378">
                        <c:v>45081.885972685188</c:v>
                      </c:pt>
                      <c:pt idx="9379">
                        <c:v>45081.896389409725</c:v>
                      </c:pt>
                      <c:pt idx="9380">
                        <c:v>45081.906806134262</c:v>
                      </c:pt>
                      <c:pt idx="9381">
                        <c:v>45081.9172228588</c:v>
                      </c:pt>
                      <c:pt idx="9382">
                        <c:v>45081.927639583337</c:v>
                      </c:pt>
                      <c:pt idx="9383">
                        <c:v>45081.938056307874</c:v>
                      </c:pt>
                      <c:pt idx="9384">
                        <c:v>45081.948473032404</c:v>
                      </c:pt>
                      <c:pt idx="9385">
                        <c:v>45081.958889756941</c:v>
                      </c:pt>
                      <c:pt idx="9386">
                        <c:v>45081.969306481478</c:v>
                      </c:pt>
                      <c:pt idx="9387">
                        <c:v>45081.979723206015</c:v>
                      </c:pt>
                      <c:pt idx="9388">
                        <c:v>45081.990139930553</c:v>
                      </c:pt>
                      <c:pt idx="9389">
                        <c:v>45082.00055665509</c:v>
                      </c:pt>
                      <c:pt idx="9390">
                        <c:v>45082.010973379627</c:v>
                      </c:pt>
                      <c:pt idx="9391">
                        <c:v>45082.021390104164</c:v>
                      </c:pt>
                      <c:pt idx="9392">
                        <c:v>45082.031806828702</c:v>
                      </c:pt>
                      <c:pt idx="9393">
                        <c:v>45082.042223553239</c:v>
                      </c:pt>
                      <c:pt idx="9394">
                        <c:v>45082.052640277776</c:v>
                      </c:pt>
                      <c:pt idx="9395">
                        <c:v>45082.063057002313</c:v>
                      </c:pt>
                      <c:pt idx="9396">
                        <c:v>45082.07347372685</c:v>
                      </c:pt>
                      <c:pt idx="9397">
                        <c:v>45082.083890451388</c:v>
                      </c:pt>
                      <c:pt idx="9398">
                        <c:v>45082.094307175925</c:v>
                      </c:pt>
                      <c:pt idx="9399">
                        <c:v>45082.104723900462</c:v>
                      </c:pt>
                      <c:pt idx="9400">
                        <c:v>45082.115140624999</c:v>
                      </c:pt>
                      <c:pt idx="9401">
                        <c:v>45082.125557349536</c:v>
                      </c:pt>
                      <c:pt idx="9402">
                        <c:v>45082.135974074074</c:v>
                      </c:pt>
                      <c:pt idx="9403">
                        <c:v>45082.146390798611</c:v>
                      </c:pt>
                      <c:pt idx="9404">
                        <c:v>45082.156807523148</c:v>
                      </c:pt>
                      <c:pt idx="9405">
                        <c:v>45082.167224247685</c:v>
                      </c:pt>
                      <c:pt idx="9406">
                        <c:v>45082.177640972222</c:v>
                      </c:pt>
                      <c:pt idx="9407">
                        <c:v>45082.18805769676</c:v>
                      </c:pt>
                      <c:pt idx="9408">
                        <c:v>45082.198474421297</c:v>
                      </c:pt>
                      <c:pt idx="9409">
                        <c:v>45082.208891145834</c:v>
                      </c:pt>
                      <c:pt idx="9410">
                        <c:v>45082.219307870371</c:v>
                      </c:pt>
                      <c:pt idx="9411">
                        <c:v>45082.229724594908</c:v>
                      </c:pt>
                      <c:pt idx="9412">
                        <c:v>45082.240141319446</c:v>
                      </c:pt>
                      <c:pt idx="9413">
                        <c:v>45082.250558043983</c:v>
                      </c:pt>
                      <c:pt idx="9414">
                        <c:v>45082.26097476852</c:v>
                      </c:pt>
                      <c:pt idx="9415">
                        <c:v>45082.271391493057</c:v>
                      </c:pt>
                      <c:pt idx="9416">
                        <c:v>45082.281808217595</c:v>
                      </c:pt>
                      <c:pt idx="9417">
                        <c:v>45082.292224942132</c:v>
                      </c:pt>
                      <c:pt idx="9418">
                        <c:v>45082.302641666669</c:v>
                      </c:pt>
                      <c:pt idx="9419">
                        <c:v>45082.313058391206</c:v>
                      </c:pt>
                      <c:pt idx="9420">
                        <c:v>45082.323475115743</c:v>
                      </c:pt>
                      <c:pt idx="9421">
                        <c:v>45082.333891840281</c:v>
                      </c:pt>
                      <c:pt idx="9422">
                        <c:v>45082.344308564818</c:v>
                      </c:pt>
                      <c:pt idx="9423">
                        <c:v>45082.354725289355</c:v>
                      </c:pt>
                      <c:pt idx="9424">
                        <c:v>45082.365142013892</c:v>
                      </c:pt>
                      <c:pt idx="9425">
                        <c:v>45082.375558738429</c:v>
                      </c:pt>
                      <c:pt idx="9426">
                        <c:v>45082.385975462967</c:v>
                      </c:pt>
                      <c:pt idx="9427">
                        <c:v>45082.396392187497</c:v>
                      </c:pt>
                      <c:pt idx="9428">
                        <c:v>45082.406808912034</c:v>
                      </c:pt>
                      <c:pt idx="9429">
                        <c:v>45082.417225636571</c:v>
                      </c:pt>
                      <c:pt idx="9430">
                        <c:v>45082.427642361108</c:v>
                      </c:pt>
                      <c:pt idx="9431">
                        <c:v>45082.438059085645</c:v>
                      </c:pt>
                      <c:pt idx="9432">
                        <c:v>45082.448475810183</c:v>
                      </c:pt>
                      <c:pt idx="9433">
                        <c:v>45082.45889253472</c:v>
                      </c:pt>
                      <c:pt idx="9434">
                        <c:v>45082.469309259257</c:v>
                      </c:pt>
                      <c:pt idx="9435">
                        <c:v>45082.479725983794</c:v>
                      </c:pt>
                      <c:pt idx="9436">
                        <c:v>45082.490142708331</c:v>
                      </c:pt>
                      <c:pt idx="9437">
                        <c:v>45082.500559432869</c:v>
                      </c:pt>
                      <c:pt idx="9438">
                        <c:v>45082.510976157406</c:v>
                      </c:pt>
                      <c:pt idx="9439">
                        <c:v>45082.521392881943</c:v>
                      </c:pt>
                      <c:pt idx="9440">
                        <c:v>45082.53180960648</c:v>
                      </c:pt>
                      <c:pt idx="9441">
                        <c:v>45082.542226331017</c:v>
                      </c:pt>
                      <c:pt idx="9442">
                        <c:v>45082.552643055555</c:v>
                      </c:pt>
                      <c:pt idx="9443">
                        <c:v>45082.563059780092</c:v>
                      </c:pt>
                      <c:pt idx="9444">
                        <c:v>45082.573476504629</c:v>
                      </c:pt>
                      <c:pt idx="9445">
                        <c:v>45082.583893229166</c:v>
                      </c:pt>
                      <c:pt idx="9446">
                        <c:v>45082.594309953703</c:v>
                      </c:pt>
                      <c:pt idx="9447">
                        <c:v>45082.604726678241</c:v>
                      </c:pt>
                      <c:pt idx="9448">
                        <c:v>45082.615143402778</c:v>
                      </c:pt>
                      <c:pt idx="9449">
                        <c:v>45082.625560127315</c:v>
                      </c:pt>
                      <c:pt idx="9450">
                        <c:v>45082.635976851852</c:v>
                      </c:pt>
                      <c:pt idx="9451">
                        <c:v>45082.64639357639</c:v>
                      </c:pt>
                      <c:pt idx="9452">
                        <c:v>45082.656810300927</c:v>
                      </c:pt>
                      <c:pt idx="9453">
                        <c:v>45082.667227025464</c:v>
                      </c:pt>
                      <c:pt idx="9454">
                        <c:v>45082.677643750001</c:v>
                      </c:pt>
                      <c:pt idx="9455">
                        <c:v>45082.688060474538</c:v>
                      </c:pt>
                      <c:pt idx="9456">
                        <c:v>45082.698477199076</c:v>
                      </c:pt>
                      <c:pt idx="9457">
                        <c:v>45082.708893923613</c:v>
                      </c:pt>
                      <c:pt idx="9458">
                        <c:v>45082.71931064815</c:v>
                      </c:pt>
                      <c:pt idx="9459">
                        <c:v>45082.729727372687</c:v>
                      </c:pt>
                      <c:pt idx="9460">
                        <c:v>45082.740144097224</c:v>
                      </c:pt>
                      <c:pt idx="9461">
                        <c:v>45082.750560821762</c:v>
                      </c:pt>
                      <c:pt idx="9462">
                        <c:v>45082.760977546299</c:v>
                      </c:pt>
                      <c:pt idx="9463">
                        <c:v>45082.771394270836</c:v>
                      </c:pt>
                      <c:pt idx="9464">
                        <c:v>45082.781810995373</c:v>
                      </c:pt>
                      <c:pt idx="9465">
                        <c:v>45082.79222771991</c:v>
                      </c:pt>
                      <c:pt idx="9466">
                        <c:v>45082.802644444448</c:v>
                      </c:pt>
                      <c:pt idx="9467">
                        <c:v>45082.813061168985</c:v>
                      </c:pt>
                      <c:pt idx="9468">
                        <c:v>45082.823477893522</c:v>
                      </c:pt>
                      <c:pt idx="9469">
                        <c:v>45082.833894618052</c:v>
                      </c:pt>
                      <c:pt idx="9470">
                        <c:v>45082.844311342589</c:v>
                      </c:pt>
                      <c:pt idx="9471">
                        <c:v>45082.854728067126</c:v>
                      </c:pt>
                      <c:pt idx="9472">
                        <c:v>45082.865144791664</c:v>
                      </c:pt>
                      <c:pt idx="9473">
                        <c:v>45082.875561516201</c:v>
                      </c:pt>
                      <c:pt idx="9474">
                        <c:v>45082.885978240738</c:v>
                      </c:pt>
                      <c:pt idx="9475">
                        <c:v>45082.896394965275</c:v>
                      </c:pt>
                      <c:pt idx="9476">
                        <c:v>45082.906811689812</c:v>
                      </c:pt>
                      <c:pt idx="9477">
                        <c:v>45082.91722841435</c:v>
                      </c:pt>
                      <c:pt idx="9478">
                        <c:v>45082.927645138887</c:v>
                      </c:pt>
                      <c:pt idx="9479">
                        <c:v>45082.938061863424</c:v>
                      </c:pt>
                      <c:pt idx="9480">
                        <c:v>45082.948478587961</c:v>
                      </c:pt>
                      <c:pt idx="9481">
                        <c:v>45082.958895312498</c:v>
                      </c:pt>
                      <c:pt idx="9482">
                        <c:v>45082.969312037036</c:v>
                      </c:pt>
                      <c:pt idx="9483">
                        <c:v>45082.979728761573</c:v>
                      </c:pt>
                      <c:pt idx="9484">
                        <c:v>45082.99014548611</c:v>
                      </c:pt>
                      <c:pt idx="9485">
                        <c:v>45083.000562210647</c:v>
                      </c:pt>
                      <c:pt idx="9486">
                        <c:v>45083.010978935185</c:v>
                      </c:pt>
                      <c:pt idx="9487">
                        <c:v>45083.021395659722</c:v>
                      </c:pt>
                      <c:pt idx="9488">
                        <c:v>45083.031812384259</c:v>
                      </c:pt>
                      <c:pt idx="9489">
                        <c:v>45083.042229108796</c:v>
                      </c:pt>
                      <c:pt idx="9490">
                        <c:v>45083.052645833333</c:v>
                      </c:pt>
                      <c:pt idx="9491">
                        <c:v>45083.063062557871</c:v>
                      </c:pt>
                      <c:pt idx="9492">
                        <c:v>45083.073479282408</c:v>
                      </c:pt>
                      <c:pt idx="9493">
                        <c:v>45083.083896006945</c:v>
                      </c:pt>
                      <c:pt idx="9494">
                        <c:v>45083.094312731482</c:v>
                      </c:pt>
                      <c:pt idx="9495">
                        <c:v>45083.104729456019</c:v>
                      </c:pt>
                      <c:pt idx="9496">
                        <c:v>45083.115146180557</c:v>
                      </c:pt>
                      <c:pt idx="9497">
                        <c:v>45083.125562905094</c:v>
                      </c:pt>
                      <c:pt idx="9498">
                        <c:v>45083.135979629631</c:v>
                      </c:pt>
                      <c:pt idx="9499">
                        <c:v>45083.146396354168</c:v>
                      </c:pt>
                      <c:pt idx="9500">
                        <c:v>45083.156813078705</c:v>
                      </c:pt>
                      <c:pt idx="9501">
                        <c:v>45083.167229803243</c:v>
                      </c:pt>
                      <c:pt idx="9502">
                        <c:v>45083.17764652778</c:v>
                      </c:pt>
                      <c:pt idx="9503">
                        <c:v>45083.188063252317</c:v>
                      </c:pt>
                      <c:pt idx="9504">
                        <c:v>45083.198479976854</c:v>
                      </c:pt>
                      <c:pt idx="9505">
                        <c:v>45083.208896701391</c:v>
                      </c:pt>
                      <c:pt idx="9506">
                        <c:v>45083.219313425929</c:v>
                      </c:pt>
                      <c:pt idx="9507">
                        <c:v>45083.229730150466</c:v>
                      </c:pt>
                      <c:pt idx="9508">
                        <c:v>45083.240146875003</c:v>
                      </c:pt>
                      <c:pt idx="9509">
                        <c:v>45083.25056359954</c:v>
                      </c:pt>
                      <c:pt idx="9510">
                        <c:v>45083.260980324078</c:v>
                      </c:pt>
                      <c:pt idx="9511">
                        <c:v>45083.271397048607</c:v>
                      </c:pt>
                      <c:pt idx="9512">
                        <c:v>45083.281813773145</c:v>
                      </c:pt>
                      <c:pt idx="9513">
                        <c:v>45083.292230497682</c:v>
                      </c:pt>
                      <c:pt idx="9514">
                        <c:v>45083.302647222219</c:v>
                      </c:pt>
                      <c:pt idx="9515">
                        <c:v>45083.313063946756</c:v>
                      </c:pt>
                      <c:pt idx="9516">
                        <c:v>45083.323480671294</c:v>
                      </c:pt>
                      <c:pt idx="9517">
                        <c:v>45083.333897395831</c:v>
                      </c:pt>
                      <c:pt idx="9518">
                        <c:v>45083.344314120368</c:v>
                      </c:pt>
                      <c:pt idx="9519">
                        <c:v>45083.354730844905</c:v>
                      </c:pt>
                      <c:pt idx="9520">
                        <c:v>45083.365147569442</c:v>
                      </c:pt>
                      <c:pt idx="9521">
                        <c:v>45083.37556429398</c:v>
                      </c:pt>
                      <c:pt idx="9522">
                        <c:v>45083.385981018517</c:v>
                      </c:pt>
                      <c:pt idx="9523">
                        <c:v>45083.396397743054</c:v>
                      </c:pt>
                      <c:pt idx="9524">
                        <c:v>45083.406814467591</c:v>
                      </c:pt>
                      <c:pt idx="9525">
                        <c:v>45083.417231192128</c:v>
                      </c:pt>
                      <c:pt idx="9526">
                        <c:v>45083.427647916666</c:v>
                      </c:pt>
                      <c:pt idx="9527">
                        <c:v>45083.438064641203</c:v>
                      </c:pt>
                      <c:pt idx="9528">
                        <c:v>45083.44848136574</c:v>
                      </c:pt>
                      <c:pt idx="9529">
                        <c:v>45083.458898090277</c:v>
                      </c:pt>
                      <c:pt idx="9530">
                        <c:v>45083.469314814814</c:v>
                      </c:pt>
                      <c:pt idx="9531">
                        <c:v>45083.479731539352</c:v>
                      </c:pt>
                      <c:pt idx="9532">
                        <c:v>45083.490148263889</c:v>
                      </c:pt>
                      <c:pt idx="9533">
                        <c:v>45083.500564988426</c:v>
                      </c:pt>
                      <c:pt idx="9534">
                        <c:v>45083.510981712963</c:v>
                      </c:pt>
                      <c:pt idx="9535">
                        <c:v>45083.5213984375</c:v>
                      </c:pt>
                      <c:pt idx="9536">
                        <c:v>45083.531815162038</c:v>
                      </c:pt>
                      <c:pt idx="9537">
                        <c:v>45083.542231886575</c:v>
                      </c:pt>
                      <c:pt idx="9538">
                        <c:v>45083.552648611112</c:v>
                      </c:pt>
                      <c:pt idx="9539">
                        <c:v>45083.563065335649</c:v>
                      </c:pt>
                      <c:pt idx="9540">
                        <c:v>45083.573482060187</c:v>
                      </c:pt>
                      <c:pt idx="9541">
                        <c:v>45083.583898784724</c:v>
                      </c:pt>
                      <c:pt idx="9542">
                        <c:v>45083.594315509261</c:v>
                      </c:pt>
                      <c:pt idx="9543">
                        <c:v>45083.604732233798</c:v>
                      </c:pt>
                      <c:pt idx="9544">
                        <c:v>45083.615148958335</c:v>
                      </c:pt>
                      <c:pt idx="9545">
                        <c:v>45083.625565682873</c:v>
                      </c:pt>
                      <c:pt idx="9546">
                        <c:v>45083.63598240741</c:v>
                      </c:pt>
                      <c:pt idx="9547">
                        <c:v>45083.646399131947</c:v>
                      </c:pt>
                      <c:pt idx="9548">
                        <c:v>45083.656815856484</c:v>
                      </c:pt>
                      <c:pt idx="9549">
                        <c:v>45083.667232581021</c:v>
                      </c:pt>
                      <c:pt idx="9550">
                        <c:v>45083.677649305559</c:v>
                      </c:pt>
                      <c:pt idx="9551">
                        <c:v>45083.688066030096</c:v>
                      </c:pt>
                      <c:pt idx="9552">
                        <c:v>45083.698482754633</c:v>
                      </c:pt>
                      <c:pt idx="9553">
                        <c:v>45083.70889947917</c:v>
                      </c:pt>
                      <c:pt idx="9554">
                        <c:v>45083.7193162037</c:v>
                      </c:pt>
                      <c:pt idx="9555">
                        <c:v>45083.729732928237</c:v>
                      </c:pt>
                      <c:pt idx="9556">
                        <c:v>45083.740149652775</c:v>
                      </c:pt>
                      <c:pt idx="9557">
                        <c:v>45083.750566377312</c:v>
                      </c:pt>
                      <c:pt idx="9558">
                        <c:v>45083.760983101849</c:v>
                      </c:pt>
                      <c:pt idx="9559">
                        <c:v>45083.771399826386</c:v>
                      </c:pt>
                      <c:pt idx="9560">
                        <c:v>45083.781816550923</c:v>
                      </c:pt>
                      <c:pt idx="9561">
                        <c:v>45083.792233275461</c:v>
                      </c:pt>
                      <c:pt idx="9562">
                        <c:v>45083.802649999998</c:v>
                      </c:pt>
                      <c:pt idx="9563">
                        <c:v>45083.813066724535</c:v>
                      </c:pt>
                      <c:pt idx="9564">
                        <c:v>45083.823483449072</c:v>
                      </c:pt>
                      <c:pt idx="9565">
                        <c:v>45083.833900173609</c:v>
                      </c:pt>
                      <c:pt idx="9566">
                        <c:v>45083.844316898147</c:v>
                      </c:pt>
                      <c:pt idx="9567">
                        <c:v>45083.854733622684</c:v>
                      </c:pt>
                      <c:pt idx="9568">
                        <c:v>45083.865150347221</c:v>
                      </c:pt>
                      <c:pt idx="9569">
                        <c:v>45083.875567071758</c:v>
                      </c:pt>
                      <c:pt idx="9570">
                        <c:v>45083.885983796295</c:v>
                      </c:pt>
                      <c:pt idx="9571">
                        <c:v>45083.896400520833</c:v>
                      </c:pt>
                      <c:pt idx="9572">
                        <c:v>45083.90681724537</c:v>
                      </c:pt>
                      <c:pt idx="9573">
                        <c:v>45083.917233969907</c:v>
                      </c:pt>
                      <c:pt idx="9574">
                        <c:v>45083.927650694444</c:v>
                      </c:pt>
                      <c:pt idx="9575">
                        <c:v>45083.938067418982</c:v>
                      </c:pt>
                      <c:pt idx="9576">
                        <c:v>45083.948484143519</c:v>
                      </c:pt>
                      <c:pt idx="9577">
                        <c:v>45083.958900868056</c:v>
                      </c:pt>
                      <c:pt idx="9578">
                        <c:v>45083.969317592593</c:v>
                      </c:pt>
                      <c:pt idx="9579">
                        <c:v>45083.97973431713</c:v>
                      </c:pt>
                      <c:pt idx="9580">
                        <c:v>45083.990151041668</c:v>
                      </c:pt>
                      <c:pt idx="9581">
                        <c:v>45084.000567766205</c:v>
                      </c:pt>
                      <c:pt idx="9582">
                        <c:v>45084.010984490742</c:v>
                      </c:pt>
                      <c:pt idx="9583">
                        <c:v>45084.021401215279</c:v>
                      </c:pt>
                      <c:pt idx="9584">
                        <c:v>45084.031817939816</c:v>
                      </c:pt>
                      <c:pt idx="9585">
                        <c:v>45084.042234664354</c:v>
                      </c:pt>
                      <c:pt idx="9586">
                        <c:v>45084.052651388891</c:v>
                      </c:pt>
                      <c:pt idx="9587">
                        <c:v>45084.063068113428</c:v>
                      </c:pt>
                      <c:pt idx="9588">
                        <c:v>45084.073484837965</c:v>
                      </c:pt>
                      <c:pt idx="9589">
                        <c:v>45084.083901562502</c:v>
                      </c:pt>
                      <c:pt idx="9590">
                        <c:v>45084.09431828704</c:v>
                      </c:pt>
                      <c:pt idx="9591">
                        <c:v>45084.104735011577</c:v>
                      </c:pt>
                      <c:pt idx="9592">
                        <c:v>45084.115151736114</c:v>
                      </c:pt>
                      <c:pt idx="9593">
                        <c:v>45084.125568460651</c:v>
                      </c:pt>
                      <c:pt idx="9594">
                        <c:v>45084.135985185188</c:v>
                      </c:pt>
                      <c:pt idx="9595">
                        <c:v>45084.146401909726</c:v>
                      </c:pt>
                      <c:pt idx="9596">
                        <c:v>45084.156818634263</c:v>
                      </c:pt>
                      <c:pt idx="9597">
                        <c:v>45084.167235358793</c:v>
                      </c:pt>
                      <c:pt idx="9598">
                        <c:v>45084.17765208333</c:v>
                      </c:pt>
                      <c:pt idx="9599">
                        <c:v>45084.188068807867</c:v>
                      </c:pt>
                      <c:pt idx="9600">
                        <c:v>45084.198485532404</c:v>
                      </c:pt>
                      <c:pt idx="9601">
                        <c:v>45084.208902256942</c:v>
                      </c:pt>
                      <c:pt idx="9602">
                        <c:v>45084.219318981479</c:v>
                      </c:pt>
                      <c:pt idx="9603">
                        <c:v>45084.229735706016</c:v>
                      </c:pt>
                      <c:pt idx="9604">
                        <c:v>45084.240152430553</c:v>
                      </c:pt>
                      <c:pt idx="9605">
                        <c:v>45084.25056915509</c:v>
                      </c:pt>
                      <c:pt idx="9606">
                        <c:v>45084.260985879628</c:v>
                      </c:pt>
                      <c:pt idx="9607">
                        <c:v>45084.271402604165</c:v>
                      </c:pt>
                      <c:pt idx="9608">
                        <c:v>45084.281819328702</c:v>
                      </c:pt>
                      <c:pt idx="9609">
                        <c:v>45084.292236053239</c:v>
                      </c:pt>
                      <c:pt idx="9610">
                        <c:v>45084.302652777777</c:v>
                      </c:pt>
                      <c:pt idx="9611">
                        <c:v>45084.313069502314</c:v>
                      </c:pt>
                      <c:pt idx="9612">
                        <c:v>45084.323486226851</c:v>
                      </c:pt>
                      <c:pt idx="9613">
                        <c:v>45084.333902951388</c:v>
                      </c:pt>
                      <c:pt idx="9614">
                        <c:v>45084.344319675925</c:v>
                      </c:pt>
                      <c:pt idx="9615">
                        <c:v>45084.354736400463</c:v>
                      </c:pt>
                      <c:pt idx="9616">
                        <c:v>45084.365153125</c:v>
                      </c:pt>
                      <c:pt idx="9617">
                        <c:v>45084.375569849537</c:v>
                      </c:pt>
                      <c:pt idx="9618">
                        <c:v>45084.385986574074</c:v>
                      </c:pt>
                      <c:pt idx="9619">
                        <c:v>45084.396403298611</c:v>
                      </c:pt>
                      <c:pt idx="9620">
                        <c:v>45084.406820023149</c:v>
                      </c:pt>
                      <c:pt idx="9621">
                        <c:v>45084.417236747686</c:v>
                      </c:pt>
                      <c:pt idx="9622">
                        <c:v>45084.427653472223</c:v>
                      </c:pt>
                      <c:pt idx="9623">
                        <c:v>45084.43807019676</c:v>
                      </c:pt>
                      <c:pt idx="9624">
                        <c:v>45084.448486921297</c:v>
                      </c:pt>
                      <c:pt idx="9625">
                        <c:v>45084.458903645835</c:v>
                      </c:pt>
                      <c:pt idx="9626">
                        <c:v>45084.469320370372</c:v>
                      </c:pt>
                      <c:pt idx="9627">
                        <c:v>45084.479737094909</c:v>
                      </c:pt>
                      <c:pt idx="9628">
                        <c:v>45084.490153819446</c:v>
                      </c:pt>
                      <c:pt idx="9629">
                        <c:v>45084.500570543983</c:v>
                      </c:pt>
                      <c:pt idx="9630">
                        <c:v>45084.510987268521</c:v>
                      </c:pt>
                      <c:pt idx="9631">
                        <c:v>45084.521403993058</c:v>
                      </c:pt>
                      <c:pt idx="9632">
                        <c:v>45084.531820717595</c:v>
                      </c:pt>
                      <c:pt idx="9633">
                        <c:v>45084.542237442132</c:v>
                      </c:pt>
                      <c:pt idx="9634">
                        <c:v>45084.55265416667</c:v>
                      </c:pt>
                      <c:pt idx="9635">
                        <c:v>45084.563070891207</c:v>
                      </c:pt>
                      <c:pt idx="9636">
                        <c:v>45084.573487615744</c:v>
                      </c:pt>
                      <c:pt idx="9637">
                        <c:v>45084.583904340281</c:v>
                      </c:pt>
                      <c:pt idx="9638">
                        <c:v>45084.594321064818</c:v>
                      </c:pt>
                      <c:pt idx="9639">
                        <c:v>45084.604737789348</c:v>
                      </c:pt>
                      <c:pt idx="9640">
                        <c:v>45084.615154513885</c:v>
                      </c:pt>
                      <c:pt idx="9641">
                        <c:v>45084.625571238423</c:v>
                      </c:pt>
                      <c:pt idx="9642">
                        <c:v>45084.63598796296</c:v>
                      </c:pt>
                      <c:pt idx="9643">
                        <c:v>45084.646404687497</c:v>
                      </c:pt>
                      <c:pt idx="9644">
                        <c:v>45084.656821412034</c:v>
                      </c:pt>
                      <c:pt idx="9645">
                        <c:v>45084.667238136572</c:v>
                      </c:pt>
                      <c:pt idx="9646">
                        <c:v>45084.677654861109</c:v>
                      </c:pt>
                      <c:pt idx="9647">
                        <c:v>45084.688071585646</c:v>
                      </c:pt>
                      <c:pt idx="9648">
                        <c:v>45084.698488310183</c:v>
                      </c:pt>
                      <c:pt idx="9649">
                        <c:v>45084.70890503472</c:v>
                      </c:pt>
                      <c:pt idx="9650">
                        <c:v>45084.719321759258</c:v>
                      </c:pt>
                      <c:pt idx="9651">
                        <c:v>45084.729738483795</c:v>
                      </c:pt>
                      <c:pt idx="9652">
                        <c:v>45084.740155208332</c:v>
                      </c:pt>
                      <c:pt idx="9653">
                        <c:v>45084.750571932869</c:v>
                      </c:pt>
                      <c:pt idx="9654">
                        <c:v>45084.760988657406</c:v>
                      </c:pt>
                      <c:pt idx="9655">
                        <c:v>45084.771405381944</c:v>
                      </c:pt>
                      <c:pt idx="9656">
                        <c:v>45084.781822106481</c:v>
                      </c:pt>
                      <c:pt idx="9657">
                        <c:v>45084.792238831018</c:v>
                      </c:pt>
                      <c:pt idx="9658">
                        <c:v>45084.802655555555</c:v>
                      </c:pt>
                      <c:pt idx="9659">
                        <c:v>45084.813072280092</c:v>
                      </c:pt>
                      <c:pt idx="9660">
                        <c:v>45084.82348900463</c:v>
                      </c:pt>
                      <c:pt idx="9661">
                        <c:v>45084.833905729167</c:v>
                      </c:pt>
                      <c:pt idx="9662">
                        <c:v>45084.844322453704</c:v>
                      </c:pt>
                      <c:pt idx="9663">
                        <c:v>45084.854739178241</c:v>
                      </c:pt>
                      <c:pt idx="9664">
                        <c:v>45084.865155902778</c:v>
                      </c:pt>
                      <c:pt idx="9665">
                        <c:v>45084.875572627316</c:v>
                      </c:pt>
                      <c:pt idx="9666">
                        <c:v>45084.885989351853</c:v>
                      </c:pt>
                      <c:pt idx="9667">
                        <c:v>45084.89640607639</c:v>
                      </c:pt>
                      <c:pt idx="9668">
                        <c:v>45084.906822800927</c:v>
                      </c:pt>
                      <c:pt idx="9669">
                        <c:v>45084.917239525465</c:v>
                      </c:pt>
                      <c:pt idx="9670">
                        <c:v>45084.927656250002</c:v>
                      </c:pt>
                      <c:pt idx="9671">
                        <c:v>45084.938072974539</c:v>
                      </c:pt>
                      <c:pt idx="9672">
                        <c:v>45084.948489699076</c:v>
                      </c:pt>
                      <c:pt idx="9673">
                        <c:v>45084.958906423613</c:v>
                      </c:pt>
                      <c:pt idx="9674">
                        <c:v>45084.969323148151</c:v>
                      </c:pt>
                      <c:pt idx="9675">
                        <c:v>45084.979739872688</c:v>
                      </c:pt>
                      <c:pt idx="9676">
                        <c:v>45084.990156597225</c:v>
                      </c:pt>
                      <c:pt idx="9677">
                        <c:v>45085.000573321762</c:v>
                      </c:pt>
                      <c:pt idx="9678">
                        <c:v>45085.010990046299</c:v>
                      </c:pt>
                      <c:pt idx="9679">
                        <c:v>45085.021406770837</c:v>
                      </c:pt>
                      <c:pt idx="9680">
                        <c:v>45085.031823495374</c:v>
                      </c:pt>
                      <c:pt idx="9681">
                        <c:v>45085.042240219904</c:v>
                      </c:pt>
                      <c:pt idx="9682">
                        <c:v>45085.052656944441</c:v>
                      </c:pt>
                      <c:pt idx="9683">
                        <c:v>45085.063073668978</c:v>
                      </c:pt>
                      <c:pt idx="9684">
                        <c:v>45085.073490393515</c:v>
                      </c:pt>
                      <c:pt idx="9685">
                        <c:v>45085.083907118053</c:v>
                      </c:pt>
                      <c:pt idx="9686">
                        <c:v>45085.09432384259</c:v>
                      </c:pt>
                      <c:pt idx="9687">
                        <c:v>45085.104740567127</c:v>
                      </c:pt>
                      <c:pt idx="9688">
                        <c:v>45085.115157291664</c:v>
                      </c:pt>
                      <c:pt idx="9689">
                        <c:v>45085.125574016201</c:v>
                      </c:pt>
                      <c:pt idx="9690">
                        <c:v>45085.135990740739</c:v>
                      </c:pt>
                      <c:pt idx="9691">
                        <c:v>45085.146407465276</c:v>
                      </c:pt>
                      <c:pt idx="9692">
                        <c:v>45085.156824189813</c:v>
                      </c:pt>
                      <c:pt idx="9693">
                        <c:v>45085.16724091435</c:v>
                      </c:pt>
                      <c:pt idx="9694">
                        <c:v>45085.177657638887</c:v>
                      </c:pt>
                      <c:pt idx="9695">
                        <c:v>45085.188074363425</c:v>
                      </c:pt>
                      <c:pt idx="9696">
                        <c:v>45085.198491087962</c:v>
                      </c:pt>
                      <c:pt idx="9697">
                        <c:v>45085.208907812499</c:v>
                      </c:pt>
                      <c:pt idx="9698">
                        <c:v>45085.219324537036</c:v>
                      </c:pt>
                      <c:pt idx="9699">
                        <c:v>45085.229741261574</c:v>
                      </c:pt>
                      <c:pt idx="9700">
                        <c:v>45085.240157986111</c:v>
                      </c:pt>
                      <c:pt idx="9701">
                        <c:v>45085.250574710648</c:v>
                      </c:pt>
                      <c:pt idx="9702">
                        <c:v>45085.260991435185</c:v>
                      </c:pt>
                      <c:pt idx="9703">
                        <c:v>45085.271408159722</c:v>
                      </c:pt>
                      <c:pt idx="9704">
                        <c:v>45085.28182488426</c:v>
                      </c:pt>
                      <c:pt idx="9705">
                        <c:v>45085.292241608797</c:v>
                      </c:pt>
                      <c:pt idx="9706">
                        <c:v>45085.302658333334</c:v>
                      </c:pt>
                      <c:pt idx="9707">
                        <c:v>45085.313075057871</c:v>
                      </c:pt>
                      <c:pt idx="9708">
                        <c:v>45085.323491782408</c:v>
                      </c:pt>
                      <c:pt idx="9709">
                        <c:v>45085.333908506946</c:v>
                      </c:pt>
                      <c:pt idx="9710">
                        <c:v>45085.344325231483</c:v>
                      </c:pt>
                      <c:pt idx="9711">
                        <c:v>45085.35474195602</c:v>
                      </c:pt>
                      <c:pt idx="9712">
                        <c:v>45085.365158680557</c:v>
                      </c:pt>
                      <c:pt idx="9713">
                        <c:v>45085.375575405094</c:v>
                      </c:pt>
                      <c:pt idx="9714">
                        <c:v>45085.385992129632</c:v>
                      </c:pt>
                      <c:pt idx="9715">
                        <c:v>45085.396408854169</c:v>
                      </c:pt>
                      <c:pt idx="9716">
                        <c:v>45085.406825578706</c:v>
                      </c:pt>
                      <c:pt idx="9717">
                        <c:v>45085.417242303243</c:v>
                      </c:pt>
                      <c:pt idx="9718">
                        <c:v>45085.42765902778</c:v>
                      </c:pt>
                      <c:pt idx="9719">
                        <c:v>45085.438075752318</c:v>
                      </c:pt>
                      <c:pt idx="9720">
                        <c:v>45085.448492476855</c:v>
                      </c:pt>
                      <c:pt idx="9721">
                        <c:v>45085.458909201392</c:v>
                      </c:pt>
                      <c:pt idx="9722">
                        <c:v>45085.469325925929</c:v>
                      </c:pt>
                      <c:pt idx="9723">
                        <c:v>45085.479742650467</c:v>
                      </c:pt>
                      <c:pt idx="9724">
                        <c:v>45085.490159374996</c:v>
                      </c:pt>
                      <c:pt idx="9725">
                        <c:v>45085.500576099534</c:v>
                      </c:pt>
                      <c:pt idx="9726">
                        <c:v>45085.510992824071</c:v>
                      </c:pt>
                      <c:pt idx="9727">
                        <c:v>45085.521409548608</c:v>
                      </c:pt>
                      <c:pt idx="9728">
                        <c:v>45085.531826273145</c:v>
                      </c:pt>
                      <c:pt idx="9729">
                        <c:v>45085.542242997682</c:v>
                      </c:pt>
                      <c:pt idx="9730">
                        <c:v>45085.55265972222</c:v>
                      </c:pt>
                      <c:pt idx="9731">
                        <c:v>45085.563076446757</c:v>
                      </c:pt>
                      <c:pt idx="9732">
                        <c:v>45085.573493171294</c:v>
                      </c:pt>
                      <c:pt idx="9733">
                        <c:v>45085.583909895831</c:v>
                      </c:pt>
                      <c:pt idx="9734">
                        <c:v>45085.594326620369</c:v>
                      </c:pt>
                      <c:pt idx="9735">
                        <c:v>45085.604743344906</c:v>
                      </c:pt>
                      <c:pt idx="9736">
                        <c:v>45085.615160069443</c:v>
                      </c:pt>
                      <c:pt idx="9737">
                        <c:v>45085.62557679398</c:v>
                      </c:pt>
                      <c:pt idx="9738">
                        <c:v>45085.635993518517</c:v>
                      </c:pt>
                      <c:pt idx="9739">
                        <c:v>45085.646410243055</c:v>
                      </c:pt>
                      <c:pt idx="9740">
                        <c:v>45085.656826967592</c:v>
                      </c:pt>
                      <c:pt idx="9741">
                        <c:v>45085.667243692129</c:v>
                      </c:pt>
                      <c:pt idx="9742">
                        <c:v>45085.677660416666</c:v>
                      </c:pt>
                      <c:pt idx="9743">
                        <c:v>45085.688077141203</c:v>
                      </c:pt>
                      <c:pt idx="9744">
                        <c:v>45085.698493865741</c:v>
                      </c:pt>
                      <c:pt idx="9745">
                        <c:v>45085.708910590278</c:v>
                      </c:pt>
                      <c:pt idx="9746">
                        <c:v>45085.719327314815</c:v>
                      </c:pt>
                      <c:pt idx="9747">
                        <c:v>45085.729744039352</c:v>
                      </c:pt>
                      <c:pt idx="9748">
                        <c:v>45085.740160763889</c:v>
                      </c:pt>
                      <c:pt idx="9749">
                        <c:v>45085.750577488427</c:v>
                      </c:pt>
                      <c:pt idx="9750">
                        <c:v>45085.760994212964</c:v>
                      </c:pt>
                      <c:pt idx="9751">
                        <c:v>45085.771410937501</c:v>
                      </c:pt>
                      <c:pt idx="9752">
                        <c:v>45085.781827662038</c:v>
                      </c:pt>
                      <c:pt idx="9753">
                        <c:v>45085.792244386575</c:v>
                      </c:pt>
                      <c:pt idx="9754">
                        <c:v>45085.802661111113</c:v>
                      </c:pt>
                      <c:pt idx="9755">
                        <c:v>45085.81307783565</c:v>
                      </c:pt>
                      <c:pt idx="9756">
                        <c:v>45085.823494560187</c:v>
                      </c:pt>
                      <c:pt idx="9757">
                        <c:v>45085.833911284724</c:v>
                      </c:pt>
                      <c:pt idx="9758">
                        <c:v>45085.844328009262</c:v>
                      </c:pt>
                      <c:pt idx="9759">
                        <c:v>45085.854744733799</c:v>
                      </c:pt>
                      <c:pt idx="9760">
                        <c:v>45085.865161458336</c:v>
                      </c:pt>
                      <c:pt idx="9761">
                        <c:v>45085.875578182873</c:v>
                      </c:pt>
                      <c:pt idx="9762">
                        <c:v>45085.88599490741</c:v>
                      </c:pt>
                      <c:pt idx="9763">
                        <c:v>45085.896411631948</c:v>
                      </c:pt>
                      <c:pt idx="9764">
                        <c:v>45085.906828356485</c:v>
                      </c:pt>
                      <c:pt idx="9765">
                        <c:v>45085.917245081022</c:v>
                      </c:pt>
                      <c:pt idx="9766">
                        <c:v>45085.927661805559</c:v>
                      </c:pt>
                      <c:pt idx="9767">
                        <c:v>45085.938078530089</c:v>
                      </c:pt>
                      <c:pt idx="9768">
                        <c:v>45085.948495254626</c:v>
                      </c:pt>
                      <c:pt idx="9769">
                        <c:v>45085.958911979164</c:v>
                      </c:pt>
                      <c:pt idx="9770">
                        <c:v>45085.969328703701</c:v>
                      </c:pt>
                      <c:pt idx="9771">
                        <c:v>45085.979745428238</c:v>
                      </c:pt>
                      <c:pt idx="9772">
                        <c:v>45085.990162152775</c:v>
                      </c:pt>
                      <c:pt idx="9773">
                        <c:v>45086.000578877312</c:v>
                      </c:pt>
                      <c:pt idx="9774">
                        <c:v>45086.01099560185</c:v>
                      </c:pt>
                      <c:pt idx="9775">
                        <c:v>45086.021412326387</c:v>
                      </c:pt>
                      <c:pt idx="9776">
                        <c:v>45086.031829050924</c:v>
                      </c:pt>
                      <c:pt idx="9777">
                        <c:v>45086.042245775461</c:v>
                      </c:pt>
                      <c:pt idx="9778">
                        <c:v>45086.052662499998</c:v>
                      </c:pt>
                      <c:pt idx="9779">
                        <c:v>45086.063079224536</c:v>
                      </c:pt>
                      <c:pt idx="9780">
                        <c:v>45086.073495949073</c:v>
                      </c:pt>
                      <c:pt idx="9781">
                        <c:v>45086.08391267361</c:v>
                      </c:pt>
                      <c:pt idx="9782">
                        <c:v>45086.094329398147</c:v>
                      </c:pt>
                      <c:pt idx="9783">
                        <c:v>45086.104746122684</c:v>
                      </c:pt>
                      <c:pt idx="9784">
                        <c:v>45086.115162847222</c:v>
                      </c:pt>
                      <c:pt idx="9785">
                        <c:v>45086.125579571759</c:v>
                      </c:pt>
                      <c:pt idx="9786">
                        <c:v>45086.135996296296</c:v>
                      </c:pt>
                      <c:pt idx="9787">
                        <c:v>45086.146413020833</c:v>
                      </c:pt>
                      <c:pt idx="9788">
                        <c:v>45086.15682974537</c:v>
                      </c:pt>
                      <c:pt idx="9789">
                        <c:v>45086.167246469908</c:v>
                      </c:pt>
                      <c:pt idx="9790">
                        <c:v>45086.177663194445</c:v>
                      </c:pt>
                      <c:pt idx="9791">
                        <c:v>45086.188079918982</c:v>
                      </c:pt>
                      <c:pt idx="9792">
                        <c:v>45086.198496643519</c:v>
                      </c:pt>
                      <c:pt idx="9793">
                        <c:v>45086.208913368057</c:v>
                      </c:pt>
                      <c:pt idx="9794">
                        <c:v>45086.219330092594</c:v>
                      </c:pt>
                      <c:pt idx="9795">
                        <c:v>45086.229746817131</c:v>
                      </c:pt>
                      <c:pt idx="9796">
                        <c:v>45086.240163541668</c:v>
                      </c:pt>
                      <c:pt idx="9797">
                        <c:v>45086.250580266205</c:v>
                      </c:pt>
                      <c:pt idx="9798">
                        <c:v>45086.260996990743</c:v>
                      </c:pt>
                      <c:pt idx="9799">
                        <c:v>45086.27141371528</c:v>
                      </c:pt>
                      <c:pt idx="9800">
                        <c:v>45086.281830439817</c:v>
                      </c:pt>
                      <c:pt idx="9801">
                        <c:v>45086.292247164354</c:v>
                      </c:pt>
                      <c:pt idx="9802">
                        <c:v>45086.302663888891</c:v>
                      </c:pt>
                      <c:pt idx="9803">
                        <c:v>45086.313080613429</c:v>
                      </c:pt>
                      <c:pt idx="9804">
                        <c:v>45086.323497337966</c:v>
                      </c:pt>
                      <c:pt idx="9805">
                        <c:v>45086.333914062503</c:v>
                      </c:pt>
                      <c:pt idx="9806">
                        <c:v>45086.34433078704</c:v>
                      </c:pt>
                      <c:pt idx="9807">
                        <c:v>45086.354747511577</c:v>
                      </c:pt>
                      <c:pt idx="9808">
                        <c:v>45086.365164236115</c:v>
                      </c:pt>
                      <c:pt idx="9809">
                        <c:v>45086.375580960645</c:v>
                      </c:pt>
                      <c:pt idx="9810">
                        <c:v>45086.385997685182</c:v>
                      </c:pt>
                      <c:pt idx="9811">
                        <c:v>45086.396414409719</c:v>
                      </c:pt>
                      <c:pt idx="9812">
                        <c:v>45086.406831134256</c:v>
                      </c:pt>
                      <c:pt idx="9813">
                        <c:v>45086.417247858793</c:v>
                      </c:pt>
                      <c:pt idx="9814">
                        <c:v>45086.427664583331</c:v>
                      </c:pt>
                      <c:pt idx="9815">
                        <c:v>45086.438081307868</c:v>
                      </c:pt>
                      <c:pt idx="9816">
                        <c:v>45086.448498032405</c:v>
                      </c:pt>
                      <c:pt idx="9817">
                        <c:v>45086.458914756942</c:v>
                      </c:pt>
                      <c:pt idx="9818">
                        <c:v>45086.469331481479</c:v>
                      </c:pt>
                      <c:pt idx="9819">
                        <c:v>45086.479748206017</c:v>
                      </c:pt>
                      <c:pt idx="9820">
                        <c:v>45086.490164930554</c:v>
                      </c:pt>
                      <c:pt idx="9821">
                        <c:v>45086.500581655091</c:v>
                      </c:pt>
                      <c:pt idx="9822">
                        <c:v>45086.510998379628</c:v>
                      </c:pt>
                      <c:pt idx="9823">
                        <c:v>45086.521415104165</c:v>
                      </c:pt>
                      <c:pt idx="9824">
                        <c:v>45086.531831828703</c:v>
                      </c:pt>
                      <c:pt idx="9825">
                        <c:v>45086.54224855324</c:v>
                      </c:pt>
                      <c:pt idx="9826">
                        <c:v>45086.552665277777</c:v>
                      </c:pt>
                      <c:pt idx="9827">
                        <c:v>45086.563082002314</c:v>
                      </c:pt>
                      <c:pt idx="9828">
                        <c:v>45086.573498726852</c:v>
                      </c:pt>
                      <c:pt idx="9829">
                        <c:v>45086.583915451389</c:v>
                      </c:pt>
                      <c:pt idx="9830">
                        <c:v>45086.594332175926</c:v>
                      </c:pt>
                      <c:pt idx="9831">
                        <c:v>45086.604748900463</c:v>
                      </c:pt>
                      <c:pt idx="9832">
                        <c:v>45086.615165625</c:v>
                      </c:pt>
                      <c:pt idx="9833">
                        <c:v>45086.625582349538</c:v>
                      </c:pt>
                      <c:pt idx="9834">
                        <c:v>45086.635999074075</c:v>
                      </c:pt>
                      <c:pt idx="9835">
                        <c:v>45086.646415798612</c:v>
                      </c:pt>
                      <c:pt idx="9836">
                        <c:v>45086.656832523149</c:v>
                      </c:pt>
                      <c:pt idx="9837">
                        <c:v>45086.667249247686</c:v>
                      </c:pt>
                      <c:pt idx="9838">
                        <c:v>45086.677665972224</c:v>
                      </c:pt>
                      <c:pt idx="9839">
                        <c:v>45086.688082696761</c:v>
                      </c:pt>
                      <c:pt idx="9840">
                        <c:v>45086.698499421298</c:v>
                      </c:pt>
                      <c:pt idx="9841">
                        <c:v>45086.708916145835</c:v>
                      </c:pt>
                      <c:pt idx="9842">
                        <c:v>45086.719332870372</c:v>
                      </c:pt>
                      <c:pt idx="9843">
                        <c:v>45086.72974959491</c:v>
                      </c:pt>
                      <c:pt idx="9844">
                        <c:v>45086.740166319447</c:v>
                      </c:pt>
                      <c:pt idx="9845">
                        <c:v>45086.750583043984</c:v>
                      </c:pt>
                      <c:pt idx="9846">
                        <c:v>45086.760999768521</c:v>
                      </c:pt>
                      <c:pt idx="9847">
                        <c:v>45086.771416493058</c:v>
                      </c:pt>
                      <c:pt idx="9848">
                        <c:v>45086.781833217596</c:v>
                      </c:pt>
                      <c:pt idx="9849">
                        <c:v>45086.792249942133</c:v>
                      </c:pt>
                      <c:pt idx="9850">
                        <c:v>45086.80266666667</c:v>
                      </c:pt>
                      <c:pt idx="9851">
                        <c:v>45086.8130833912</c:v>
                      </c:pt>
                      <c:pt idx="9852">
                        <c:v>45086.823500115737</c:v>
                      </c:pt>
                      <c:pt idx="9853">
                        <c:v>45086.833916840274</c:v>
                      </c:pt>
                      <c:pt idx="9854">
                        <c:v>45086.844333564812</c:v>
                      </c:pt>
                      <c:pt idx="9855">
                        <c:v>45086.854750289349</c:v>
                      </c:pt>
                      <c:pt idx="9856">
                        <c:v>45086.865167013886</c:v>
                      </c:pt>
                      <c:pt idx="9857">
                        <c:v>45086.875583738423</c:v>
                      </c:pt>
                      <c:pt idx="9858">
                        <c:v>45086.886000462961</c:v>
                      </c:pt>
                      <c:pt idx="9859">
                        <c:v>45086.896417187498</c:v>
                      </c:pt>
                      <c:pt idx="9860">
                        <c:v>45086.906833912035</c:v>
                      </c:pt>
                      <c:pt idx="9861">
                        <c:v>45086.917250636572</c:v>
                      </c:pt>
                      <c:pt idx="9862">
                        <c:v>45086.927667361109</c:v>
                      </c:pt>
                      <c:pt idx="9863">
                        <c:v>45086.938084085647</c:v>
                      </c:pt>
                      <c:pt idx="9864">
                        <c:v>45086.948500810184</c:v>
                      </c:pt>
                      <c:pt idx="9865">
                        <c:v>45086.958917534721</c:v>
                      </c:pt>
                      <c:pt idx="9866">
                        <c:v>45086.969334259258</c:v>
                      </c:pt>
                      <c:pt idx="9867">
                        <c:v>45086.979750983795</c:v>
                      </c:pt>
                      <c:pt idx="9868">
                        <c:v>45086.990167708333</c:v>
                      </c:pt>
                      <c:pt idx="9869">
                        <c:v>45087.00058443287</c:v>
                      </c:pt>
                      <c:pt idx="9870">
                        <c:v>45087.011001157407</c:v>
                      </c:pt>
                      <c:pt idx="9871">
                        <c:v>45087.021417881944</c:v>
                      </c:pt>
                      <c:pt idx="9872">
                        <c:v>45087.031834606481</c:v>
                      </c:pt>
                      <c:pt idx="9873">
                        <c:v>45087.042251331019</c:v>
                      </c:pt>
                      <c:pt idx="9874">
                        <c:v>45087.052668055556</c:v>
                      </c:pt>
                      <c:pt idx="9875">
                        <c:v>45087.063084780093</c:v>
                      </c:pt>
                      <c:pt idx="9876">
                        <c:v>45087.07350150463</c:v>
                      </c:pt>
                      <c:pt idx="9877">
                        <c:v>45087.083918229167</c:v>
                      </c:pt>
                      <c:pt idx="9878">
                        <c:v>45087.094334953705</c:v>
                      </c:pt>
                      <c:pt idx="9879">
                        <c:v>45087.104751678242</c:v>
                      </c:pt>
                      <c:pt idx="9880">
                        <c:v>45087.115168402779</c:v>
                      </c:pt>
                      <c:pt idx="9881">
                        <c:v>45087.125585127316</c:v>
                      </c:pt>
                      <c:pt idx="9882">
                        <c:v>45087.136001851854</c:v>
                      </c:pt>
                      <c:pt idx="9883">
                        <c:v>45087.146418576391</c:v>
                      </c:pt>
                      <c:pt idx="9884">
                        <c:v>45087.156835300928</c:v>
                      </c:pt>
                      <c:pt idx="9885">
                        <c:v>45087.167252025465</c:v>
                      </c:pt>
                      <c:pt idx="9886">
                        <c:v>45087.177668750002</c:v>
                      </c:pt>
                      <c:pt idx="9887">
                        <c:v>45087.18808547454</c:v>
                      </c:pt>
                      <c:pt idx="9888">
                        <c:v>45087.198502199077</c:v>
                      </c:pt>
                      <c:pt idx="9889">
                        <c:v>45087.208918923614</c:v>
                      </c:pt>
                      <c:pt idx="9890">
                        <c:v>45087.219335648151</c:v>
                      </c:pt>
                      <c:pt idx="9891">
                        <c:v>45087.229752372688</c:v>
                      </c:pt>
                      <c:pt idx="9892">
                        <c:v>45087.240169097226</c:v>
                      </c:pt>
                      <c:pt idx="9893">
                        <c:v>45087.250585821763</c:v>
                      </c:pt>
                      <c:pt idx="9894">
                        <c:v>45087.261002546293</c:v>
                      </c:pt>
                      <c:pt idx="9895">
                        <c:v>45087.27141927083</c:v>
                      </c:pt>
                      <c:pt idx="9896">
                        <c:v>45087.281835995367</c:v>
                      </c:pt>
                      <c:pt idx="9897">
                        <c:v>45087.292252719904</c:v>
                      </c:pt>
                      <c:pt idx="9898">
                        <c:v>45087.302669444442</c:v>
                      </c:pt>
                      <c:pt idx="9899">
                        <c:v>45087.313086168979</c:v>
                      </c:pt>
                      <c:pt idx="9900">
                        <c:v>45087.323502893516</c:v>
                      </c:pt>
                      <c:pt idx="9901">
                        <c:v>45087.333919618053</c:v>
                      </c:pt>
                      <c:pt idx="9902">
                        <c:v>45087.34433634259</c:v>
                      </c:pt>
                      <c:pt idx="9903">
                        <c:v>45087.354753067128</c:v>
                      </c:pt>
                      <c:pt idx="9904">
                        <c:v>45087.365169791665</c:v>
                      </c:pt>
                      <c:pt idx="9905">
                        <c:v>45087.375586516202</c:v>
                      </c:pt>
                      <c:pt idx="9906">
                        <c:v>45087.386003240739</c:v>
                      </c:pt>
                      <c:pt idx="9907">
                        <c:v>45087.396419965276</c:v>
                      </c:pt>
                      <c:pt idx="9908">
                        <c:v>45087.406836689814</c:v>
                      </c:pt>
                      <c:pt idx="9909">
                        <c:v>45087.417253414351</c:v>
                      </c:pt>
                      <c:pt idx="9910">
                        <c:v>45087.427670138888</c:v>
                      </c:pt>
                      <c:pt idx="9911">
                        <c:v>45087.438086863425</c:v>
                      </c:pt>
                      <c:pt idx="9912">
                        <c:v>45087.448503587962</c:v>
                      </c:pt>
                      <c:pt idx="9913">
                        <c:v>45087.4589203125</c:v>
                      </c:pt>
                      <c:pt idx="9914">
                        <c:v>45087.469337037037</c:v>
                      </c:pt>
                      <c:pt idx="9915">
                        <c:v>45087.479753761574</c:v>
                      </c:pt>
                      <c:pt idx="9916">
                        <c:v>45087.490170486111</c:v>
                      </c:pt>
                      <c:pt idx="9917">
                        <c:v>45087.500587210649</c:v>
                      </c:pt>
                      <c:pt idx="9918">
                        <c:v>45087.511003935186</c:v>
                      </c:pt>
                      <c:pt idx="9919">
                        <c:v>45087.521420659723</c:v>
                      </c:pt>
                      <c:pt idx="9920">
                        <c:v>45087.53183738426</c:v>
                      </c:pt>
                      <c:pt idx="9921">
                        <c:v>45087.542254108797</c:v>
                      </c:pt>
                      <c:pt idx="9922">
                        <c:v>45087.552670833335</c:v>
                      </c:pt>
                      <c:pt idx="9923">
                        <c:v>45087.563087557872</c:v>
                      </c:pt>
                      <c:pt idx="9924">
                        <c:v>45087.573504282409</c:v>
                      </c:pt>
                      <c:pt idx="9925">
                        <c:v>45087.583921006946</c:v>
                      </c:pt>
                      <c:pt idx="9926">
                        <c:v>45087.594337731483</c:v>
                      </c:pt>
                      <c:pt idx="9927">
                        <c:v>45087.604754456021</c:v>
                      </c:pt>
                      <c:pt idx="9928">
                        <c:v>45087.615171180558</c:v>
                      </c:pt>
                      <c:pt idx="9929">
                        <c:v>45087.625587905095</c:v>
                      </c:pt>
                      <c:pt idx="9930">
                        <c:v>45087.636004629632</c:v>
                      </c:pt>
                      <c:pt idx="9931">
                        <c:v>45087.646421354169</c:v>
                      </c:pt>
                      <c:pt idx="9932">
                        <c:v>45087.656838078707</c:v>
                      </c:pt>
                      <c:pt idx="9933">
                        <c:v>45087.667254803244</c:v>
                      </c:pt>
                      <c:pt idx="9934">
                        <c:v>45087.677671527781</c:v>
                      </c:pt>
                      <c:pt idx="9935">
                        <c:v>45087.688088252318</c:v>
                      </c:pt>
                      <c:pt idx="9936">
                        <c:v>45087.698504976855</c:v>
                      </c:pt>
                      <c:pt idx="9937">
                        <c:v>45087.708921701385</c:v>
                      </c:pt>
                      <c:pt idx="9938">
                        <c:v>45087.719338425923</c:v>
                      </c:pt>
                      <c:pt idx="9939">
                        <c:v>45087.72975515046</c:v>
                      </c:pt>
                      <c:pt idx="9940">
                        <c:v>45087.740171874997</c:v>
                      </c:pt>
                      <c:pt idx="9941">
                        <c:v>45087.750588599534</c:v>
                      </c:pt>
                      <c:pt idx="9942">
                        <c:v>45087.761005324071</c:v>
                      </c:pt>
                      <c:pt idx="9943">
                        <c:v>45087.771422048609</c:v>
                      </c:pt>
                      <c:pt idx="9944">
                        <c:v>45087.781838773146</c:v>
                      </c:pt>
                      <c:pt idx="9945">
                        <c:v>45087.792255497683</c:v>
                      </c:pt>
                      <c:pt idx="9946">
                        <c:v>45087.80267222222</c:v>
                      </c:pt>
                      <c:pt idx="9947">
                        <c:v>45087.813088946757</c:v>
                      </c:pt>
                      <c:pt idx="9948">
                        <c:v>45087.823505671295</c:v>
                      </c:pt>
                      <c:pt idx="9949">
                        <c:v>45087.833922395832</c:v>
                      </c:pt>
                      <c:pt idx="9950">
                        <c:v>45087.844339120369</c:v>
                      </c:pt>
                      <c:pt idx="9951">
                        <c:v>45087.854755844906</c:v>
                      </c:pt>
                      <c:pt idx="9952">
                        <c:v>45087.865172569444</c:v>
                      </c:pt>
                      <c:pt idx="9953">
                        <c:v>45087.875589293981</c:v>
                      </c:pt>
                      <c:pt idx="9954">
                        <c:v>45087.886006018518</c:v>
                      </c:pt>
                      <c:pt idx="9955">
                        <c:v>45087.896422743055</c:v>
                      </c:pt>
                      <c:pt idx="9956">
                        <c:v>45087.906839467592</c:v>
                      </c:pt>
                      <c:pt idx="9957">
                        <c:v>45087.91725619213</c:v>
                      </c:pt>
                      <c:pt idx="9958">
                        <c:v>45087.927672916667</c:v>
                      </c:pt>
                      <c:pt idx="9959">
                        <c:v>45087.938089641204</c:v>
                      </c:pt>
                      <c:pt idx="9960">
                        <c:v>45087.948506365741</c:v>
                      </c:pt>
                      <c:pt idx="9961">
                        <c:v>45087.958923090278</c:v>
                      </c:pt>
                      <c:pt idx="9962">
                        <c:v>45087.969339814816</c:v>
                      </c:pt>
                      <c:pt idx="9963">
                        <c:v>45087.979756539353</c:v>
                      </c:pt>
                      <c:pt idx="9964">
                        <c:v>45087.99017326389</c:v>
                      </c:pt>
                      <c:pt idx="9965">
                        <c:v>45088.000589988427</c:v>
                      </c:pt>
                      <c:pt idx="9966">
                        <c:v>45088.011006712964</c:v>
                      </c:pt>
                      <c:pt idx="9967">
                        <c:v>45088.021423437502</c:v>
                      </c:pt>
                      <c:pt idx="9968">
                        <c:v>45088.031840162039</c:v>
                      </c:pt>
                      <c:pt idx="9969">
                        <c:v>45088.042256886576</c:v>
                      </c:pt>
                      <c:pt idx="9970">
                        <c:v>45088.052673611113</c:v>
                      </c:pt>
                      <c:pt idx="9971">
                        <c:v>45088.06309033565</c:v>
                      </c:pt>
                      <c:pt idx="9972">
                        <c:v>45088.073507060188</c:v>
                      </c:pt>
                      <c:pt idx="9973">
                        <c:v>45088.083923784725</c:v>
                      </c:pt>
                      <c:pt idx="9974">
                        <c:v>45088.094340509262</c:v>
                      </c:pt>
                      <c:pt idx="9975">
                        <c:v>45088.104757233799</c:v>
                      </c:pt>
                      <c:pt idx="9976">
                        <c:v>45088.115173958337</c:v>
                      </c:pt>
                      <c:pt idx="9977">
                        <c:v>45088.125590682874</c:v>
                      </c:pt>
                      <c:pt idx="9978">
                        <c:v>45088.136007407411</c:v>
                      </c:pt>
                      <c:pt idx="9979">
                        <c:v>45088.146424131941</c:v>
                      </c:pt>
                      <c:pt idx="9980">
                        <c:v>45088.156840856478</c:v>
                      </c:pt>
                      <c:pt idx="9981">
                        <c:v>45088.167257581015</c:v>
                      </c:pt>
                      <c:pt idx="9982">
                        <c:v>45088.177674305553</c:v>
                      </c:pt>
                      <c:pt idx="9983">
                        <c:v>45088.18809103009</c:v>
                      </c:pt>
                      <c:pt idx="9984">
                        <c:v>45088.198507754627</c:v>
                      </c:pt>
                      <c:pt idx="9985">
                        <c:v>45088.208924479164</c:v>
                      </c:pt>
                      <c:pt idx="9986">
                        <c:v>45088.219341203701</c:v>
                      </c:pt>
                      <c:pt idx="9987">
                        <c:v>45088.229757928239</c:v>
                      </c:pt>
                      <c:pt idx="9988">
                        <c:v>45088.240174652776</c:v>
                      </c:pt>
                      <c:pt idx="9989">
                        <c:v>45088.250591377313</c:v>
                      </c:pt>
                      <c:pt idx="9990">
                        <c:v>45088.26100810185</c:v>
                      </c:pt>
                      <c:pt idx="9991">
                        <c:v>45088.271424826387</c:v>
                      </c:pt>
                      <c:pt idx="9992">
                        <c:v>45088.281841550925</c:v>
                      </c:pt>
                      <c:pt idx="9993">
                        <c:v>45088.292258275462</c:v>
                      </c:pt>
                      <c:pt idx="9994">
                        <c:v>45088.302674999999</c:v>
                      </c:pt>
                      <c:pt idx="9995">
                        <c:v>45088.313091724536</c:v>
                      </c:pt>
                      <c:pt idx="9996">
                        <c:v>45088.323508449073</c:v>
                      </c:pt>
                      <c:pt idx="9997">
                        <c:v>45088.333925173611</c:v>
                      </c:pt>
                      <c:pt idx="9998">
                        <c:v>45088.344341898148</c:v>
                      </c:pt>
                      <c:pt idx="9999">
                        <c:v>45088.354758622685</c:v>
                      </c:pt>
                      <c:pt idx="10000">
                        <c:v>45088.365175347222</c:v>
                      </c:pt>
                      <c:pt idx="10001">
                        <c:v>45088.375592071759</c:v>
                      </c:pt>
                      <c:pt idx="10002">
                        <c:v>45088.386008796297</c:v>
                      </c:pt>
                      <c:pt idx="10003">
                        <c:v>45088.396425520834</c:v>
                      </c:pt>
                      <c:pt idx="10004">
                        <c:v>45088.406842245371</c:v>
                      </c:pt>
                      <c:pt idx="10005">
                        <c:v>45088.417258969908</c:v>
                      </c:pt>
                      <c:pt idx="10006">
                        <c:v>45088.427675694445</c:v>
                      </c:pt>
                      <c:pt idx="10007">
                        <c:v>45088.438092418983</c:v>
                      </c:pt>
                      <c:pt idx="10008">
                        <c:v>45088.44850914352</c:v>
                      </c:pt>
                      <c:pt idx="10009">
                        <c:v>45088.458925868057</c:v>
                      </c:pt>
                      <c:pt idx="10010">
                        <c:v>45088.469342592594</c:v>
                      </c:pt>
                      <c:pt idx="10011">
                        <c:v>45088.479759317132</c:v>
                      </c:pt>
                      <c:pt idx="10012">
                        <c:v>45088.490176041669</c:v>
                      </c:pt>
                      <c:pt idx="10013">
                        <c:v>45088.500592766206</c:v>
                      </c:pt>
                      <c:pt idx="10014">
                        <c:v>45088.511009490743</c:v>
                      </c:pt>
                      <c:pt idx="10015">
                        <c:v>45088.52142621528</c:v>
                      </c:pt>
                      <c:pt idx="10016">
                        <c:v>45088.531842939818</c:v>
                      </c:pt>
                      <c:pt idx="10017">
                        <c:v>45088.542259664355</c:v>
                      </c:pt>
                      <c:pt idx="10018">
                        <c:v>45088.552676388892</c:v>
                      </c:pt>
                      <c:pt idx="10019">
                        <c:v>45088.563093113429</c:v>
                      </c:pt>
                      <c:pt idx="10020">
                        <c:v>45088.573509837966</c:v>
                      </c:pt>
                      <c:pt idx="10021">
                        <c:v>45088.583926562504</c:v>
                      </c:pt>
                      <c:pt idx="10022">
                        <c:v>45088.594343287034</c:v>
                      </c:pt>
                      <c:pt idx="10023">
                        <c:v>45088.604760011571</c:v>
                      </c:pt>
                      <c:pt idx="10024">
                        <c:v>45088.615176736108</c:v>
                      </c:pt>
                      <c:pt idx="10025">
                        <c:v>45088.625593460645</c:v>
                      </c:pt>
                      <c:pt idx="10026">
                        <c:v>45088.636010185182</c:v>
                      </c:pt>
                      <c:pt idx="10027">
                        <c:v>45088.64642690972</c:v>
                      </c:pt>
                      <c:pt idx="10028">
                        <c:v>45088.656843634257</c:v>
                      </c:pt>
                      <c:pt idx="10029">
                        <c:v>45088.667260358794</c:v>
                      </c:pt>
                      <c:pt idx="10030">
                        <c:v>45088.677677083331</c:v>
                      </c:pt>
                      <c:pt idx="10031">
                        <c:v>45088.688093807868</c:v>
                      </c:pt>
                      <c:pt idx="10032">
                        <c:v>45088.698510532406</c:v>
                      </c:pt>
                      <c:pt idx="10033">
                        <c:v>45088.708927256943</c:v>
                      </c:pt>
                      <c:pt idx="10034">
                        <c:v>45088.71934398148</c:v>
                      </c:pt>
                      <c:pt idx="10035">
                        <c:v>45088.729760706017</c:v>
                      </c:pt>
                      <c:pt idx="10036">
                        <c:v>45088.740177430554</c:v>
                      </c:pt>
                      <c:pt idx="10037">
                        <c:v>45088.750594155092</c:v>
                      </c:pt>
                      <c:pt idx="10038">
                        <c:v>45088.761010879629</c:v>
                      </c:pt>
                      <c:pt idx="10039">
                        <c:v>45088.771427604166</c:v>
                      </c:pt>
                      <c:pt idx="10040">
                        <c:v>45088.781844328703</c:v>
                      </c:pt>
                      <c:pt idx="10041">
                        <c:v>45088.792261053241</c:v>
                      </c:pt>
                      <c:pt idx="10042">
                        <c:v>45088.802677777778</c:v>
                      </c:pt>
                      <c:pt idx="10043">
                        <c:v>45088.813094502315</c:v>
                      </c:pt>
                      <c:pt idx="10044">
                        <c:v>45088.823511226852</c:v>
                      </c:pt>
                      <c:pt idx="10045">
                        <c:v>45088.833927951389</c:v>
                      </c:pt>
                      <c:pt idx="10046">
                        <c:v>45088.844344675927</c:v>
                      </c:pt>
                      <c:pt idx="10047">
                        <c:v>45088.854761400464</c:v>
                      </c:pt>
                      <c:pt idx="10048">
                        <c:v>45088.865178125001</c:v>
                      </c:pt>
                      <c:pt idx="10049">
                        <c:v>45088.875594849538</c:v>
                      </c:pt>
                      <c:pt idx="10050">
                        <c:v>45088.886011574075</c:v>
                      </c:pt>
                      <c:pt idx="10051">
                        <c:v>45088.896428298613</c:v>
                      </c:pt>
                      <c:pt idx="10052">
                        <c:v>45088.90684502315</c:v>
                      </c:pt>
                      <c:pt idx="10053">
                        <c:v>45088.917261747687</c:v>
                      </c:pt>
                      <c:pt idx="10054">
                        <c:v>45088.927678472224</c:v>
                      </c:pt>
                      <c:pt idx="10055">
                        <c:v>45088.938095196761</c:v>
                      </c:pt>
                      <c:pt idx="10056">
                        <c:v>45088.948511921299</c:v>
                      </c:pt>
                      <c:pt idx="10057">
                        <c:v>45088.958928645836</c:v>
                      </c:pt>
                      <c:pt idx="10058">
                        <c:v>45088.969345370373</c:v>
                      </c:pt>
                      <c:pt idx="10059">
                        <c:v>45088.97976209491</c:v>
                      </c:pt>
                      <c:pt idx="10060">
                        <c:v>45088.990178819447</c:v>
                      </c:pt>
                      <c:pt idx="10061">
                        <c:v>45089.000595543985</c:v>
                      </c:pt>
                      <c:pt idx="10062">
                        <c:v>45089.011012268522</c:v>
                      </c:pt>
                      <c:pt idx="10063">
                        <c:v>45089.021428993059</c:v>
                      </c:pt>
                      <c:pt idx="10064">
                        <c:v>45089.031845717589</c:v>
                      </c:pt>
                      <c:pt idx="10065">
                        <c:v>45089.042262442126</c:v>
                      </c:pt>
                      <c:pt idx="10066">
                        <c:v>45089.052679166663</c:v>
                      </c:pt>
                      <c:pt idx="10067">
                        <c:v>45089.063095891201</c:v>
                      </c:pt>
                      <c:pt idx="10068">
                        <c:v>45089.073512615738</c:v>
                      </c:pt>
                      <c:pt idx="10069">
                        <c:v>45089.083929340275</c:v>
                      </c:pt>
                      <c:pt idx="10070">
                        <c:v>45089.094346064812</c:v>
                      </c:pt>
                      <c:pt idx="10071">
                        <c:v>45089.104762789349</c:v>
                      </c:pt>
                      <c:pt idx="10072">
                        <c:v>45089.115179513887</c:v>
                      </c:pt>
                      <c:pt idx="10073">
                        <c:v>45089.125596238424</c:v>
                      </c:pt>
                      <c:pt idx="10074">
                        <c:v>45089.136012962961</c:v>
                      </c:pt>
                      <c:pt idx="10075">
                        <c:v>45089.146429687498</c:v>
                      </c:pt>
                      <c:pt idx="10076">
                        <c:v>45089.156846412036</c:v>
                      </c:pt>
                      <c:pt idx="10077">
                        <c:v>45089.167263136573</c:v>
                      </c:pt>
                      <c:pt idx="10078">
                        <c:v>45089.17767986111</c:v>
                      </c:pt>
                      <c:pt idx="10079">
                        <c:v>45089.188096585647</c:v>
                      </c:pt>
                      <c:pt idx="10080">
                        <c:v>45089.198513310184</c:v>
                      </c:pt>
                      <c:pt idx="10081">
                        <c:v>45089.208930034722</c:v>
                      </c:pt>
                      <c:pt idx="10082">
                        <c:v>45089.219346759259</c:v>
                      </c:pt>
                      <c:pt idx="10083">
                        <c:v>45089.229763483796</c:v>
                      </c:pt>
                      <c:pt idx="10084">
                        <c:v>45089.240180208333</c:v>
                      </c:pt>
                      <c:pt idx="10085">
                        <c:v>45089.25059693287</c:v>
                      </c:pt>
                      <c:pt idx="10086">
                        <c:v>45089.261013657408</c:v>
                      </c:pt>
                      <c:pt idx="10087">
                        <c:v>45089.271430381945</c:v>
                      </c:pt>
                      <c:pt idx="10088">
                        <c:v>45089.281847106482</c:v>
                      </c:pt>
                      <c:pt idx="10089">
                        <c:v>45089.292263831019</c:v>
                      </c:pt>
                      <c:pt idx="10090">
                        <c:v>45089.302680555556</c:v>
                      </c:pt>
                      <c:pt idx="10091">
                        <c:v>45089.313097280094</c:v>
                      </c:pt>
                      <c:pt idx="10092">
                        <c:v>45089.323514004631</c:v>
                      </c:pt>
                      <c:pt idx="10093">
                        <c:v>45089.333930729168</c:v>
                      </c:pt>
                      <c:pt idx="10094">
                        <c:v>45089.344347453705</c:v>
                      </c:pt>
                      <c:pt idx="10095">
                        <c:v>45089.354764178242</c:v>
                      </c:pt>
                      <c:pt idx="10096">
                        <c:v>45089.36518090278</c:v>
                      </c:pt>
                      <c:pt idx="10097">
                        <c:v>45089.375597627317</c:v>
                      </c:pt>
                      <c:pt idx="10098">
                        <c:v>45089.386014351854</c:v>
                      </c:pt>
                      <c:pt idx="10099">
                        <c:v>45089.396431076391</c:v>
                      </c:pt>
                      <c:pt idx="10100">
                        <c:v>45089.406847800929</c:v>
                      </c:pt>
                      <c:pt idx="10101">
                        <c:v>45089.417264525466</c:v>
                      </c:pt>
                      <c:pt idx="10102">
                        <c:v>45089.427681250003</c:v>
                      </c:pt>
                      <c:pt idx="10103">
                        <c:v>45089.43809797454</c:v>
                      </c:pt>
                      <c:pt idx="10104">
                        <c:v>45089.448514699077</c:v>
                      </c:pt>
                      <c:pt idx="10105">
                        <c:v>45089.458931423615</c:v>
                      </c:pt>
                      <c:pt idx="10106">
                        <c:v>45089.469348148152</c:v>
                      </c:pt>
                      <c:pt idx="10107">
                        <c:v>45089.479764872682</c:v>
                      </c:pt>
                      <c:pt idx="10108">
                        <c:v>45089.490181597219</c:v>
                      </c:pt>
                      <c:pt idx="10109">
                        <c:v>45089.500598321756</c:v>
                      </c:pt>
                      <c:pt idx="10110">
                        <c:v>45089.511015046293</c:v>
                      </c:pt>
                      <c:pt idx="10111">
                        <c:v>45089.521431770831</c:v>
                      </c:pt>
                      <c:pt idx="10112">
                        <c:v>45089.531848495368</c:v>
                      </c:pt>
                      <c:pt idx="10113">
                        <c:v>45089.542265219905</c:v>
                      </c:pt>
                      <c:pt idx="10114">
                        <c:v>45089.552681944442</c:v>
                      </c:pt>
                      <c:pt idx="10115">
                        <c:v>45089.563098668979</c:v>
                      </c:pt>
                      <c:pt idx="10116">
                        <c:v>45089.573515393517</c:v>
                      </c:pt>
                      <c:pt idx="10117">
                        <c:v>45089.583932118054</c:v>
                      </c:pt>
                      <c:pt idx="10118">
                        <c:v>45089.594348842591</c:v>
                      </c:pt>
                      <c:pt idx="10119">
                        <c:v>45089.604765567128</c:v>
                      </c:pt>
                      <c:pt idx="10120">
                        <c:v>45089.615182291665</c:v>
                      </c:pt>
                      <c:pt idx="10121">
                        <c:v>45089.625599016203</c:v>
                      </c:pt>
                      <c:pt idx="10122">
                        <c:v>45089.63601574074</c:v>
                      </c:pt>
                      <c:pt idx="10123">
                        <c:v>45089.646432465277</c:v>
                      </c:pt>
                      <c:pt idx="10124">
                        <c:v>45089.656849189814</c:v>
                      </c:pt>
                      <c:pt idx="10125">
                        <c:v>45089.667265914351</c:v>
                      </c:pt>
                      <c:pt idx="10126">
                        <c:v>45089.677682638889</c:v>
                      </c:pt>
                      <c:pt idx="10127">
                        <c:v>45089.688099363426</c:v>
                      </c:pt>
                      <c:pt idx="10128">
                        <c:v>45089.698516087963</c:v>
                      </c:pt>
                      <c:pt idx="10129">
                        <c:v>45089.7089328125</c:v>
                      </c:pt>
                      <c:pt idx="10130">
                        <c:v>45089.719349537037</c:v>
                      </c:pt>
                      <c:pt idx="10131">
                        <c:v>45089.729766261575</c:v>
                      </c:pt>
                      <c:pt idx="10132">
                        <c:v>45089.740182986112</c:v>
                      </c:pt>
                      <c:pt idx="10133">
                        <c:v>45089.750599710649</c:v>
                      </c:pt>
                      <c:pt idx="10134">
                        <c:v>45089.761016435186</c:v>
                      </c:pt>
                      <c:pt idx="10135">
                        <c:v>45089.771433159724</c:v>
                      </c:pt>
                      <c:pt idx="10136">
                        <c:v>45089.781849884261</c:v>
                      </c:pt>
                      <c:pt idx="10137">
                        <c:v>45089.792266608798</c:v>
                      </c:pt>
                      <c:pt idx="10138">
                        <c:v>45089.802683333335</c:v>
                      </c:pt>
                      <c:pt idx="10139">
                        <c:v>45089.813100057872</c:v>
                      </c:pt>
                      <c:pt idx="10140">
                        <c:v>45089.82351678241</c:v>
                      </c:pt>
                      <c:pt idx="10141">
                        <c:v>45089.833933506947</c:v>
                      </c:pt>
                      <c:pt idx="10142">
                        <c:v>45089.844350231484</c:v>
                      </c:pt>
                      <c:pt idx="10143">
                        <c:v>45089.854766956021</c:v>
                      </c:pt>
                      <c:pt idx="10144">
                        <c:v>45089.865183680558</c:v>
                      </c:pt>
                      <c:pt idx="10145">
                        <c:v>45089.875600405096</c:v>
                      </c:pt>
                      <c:pt idx="10146">
                        <c:v>45089.886017129633</c:v>
                      </c:pt>
                      <c:pt idx="10147">
                        <c:v>45089.89643385417</c:v>
                      </c:pt>
                      <c:pt idx="10148">
                        <c:v>45089.906850578707</c:v>
                      </c:pt>
                      <c:pt idx="10149">
                        <c:v>45089.917267303237</c:v>
                      </c:pt>
                      <c:pt idx="10150">
                        <c:v>45089.927684027774</c:v>
                      </c:pt>
                      <c:pt idx="10151">
                        <c:v>45089.938100752312</c:v>
                      </c:pt>
                      <c:pt idx="10152">
                        <c:v>45089.948517476849</c:v>
                      </c:pt>
                      <c:pt idx="10153">
                        <c:v>45089.958934201386</c:v>
                      </c:pt>
                      <c:pt idx="10154">
                        <c:v>45089.969350925923</c:v>
                      </c:pt>
                      <c:pt idx="10155">
                        <c:v>45089.97976765046</c:v>
                      </c:pt>
                      <c:pt idx="10156">
                        <c:v>45089.990184374998</c:v>
                      </c:pt>
                      <c:pt idx="10157">
                        <c:v>45090.000601099535</c:v>
                      </c:pt>
                      <c:pt idx="10158">
                        <c:v>45090.011017824072</c:v>
                      </c:pt>
                      <c:pt idx="10159">
                        <c:v>45090.021434548609</c:v>
                      </c:pt>
                      <c:pt idx="10160">
                        <c:v>45090.031851273146</c:v>
                      </c:pt>
                      <c:pt idx="10161">
                        <c:v>45090.042267997684</c:v>
                      </c:pt>
                      <c:pt idx="10162">
                        <c:v>45090.052684722221</c:v>
                      </c:pt>
                      <c:pt idx="10163">
                        <c:v>45090.063101446758</c:v>
                      </c:pt>
                      <c:pt idx="10164">
                        <c:v>45090.073518171295</c:v>
                      </c:pt>
                      <c:pt idx="10165">
                        <c:v>45090.083934895832</c:v>
                      </c:pt>
                      <c:pt idx="10166">
                        <c:v>45090.09435162037</c:v>
                      </c:pt>
                      <c:pt idx="10167">
                        <c:v>45090.104768344907</c:v>
                      </c:pt>
                      <c:pt idx="10168">
                        <c:v>45090.115185069444</c:v>
                      </c:pt>
                      <c:pt idx="10169">
                        <c:v>45090.125601793981</c:v>
                      </c:pt>
                      <c:pt idx="10170">
                        <c:v>45090.136018518519</c:v>
                      </c:pt>
                      <c:pt idx="10171">
                        <c:v>45090.146435243056</c:v>
                      </c:pt>
                      <c:pt idx="10172">
                        <c:v>45090.156851967593</c:v>
                      </c:pt>
                      <c:pt idx="10173">
                        <c:v>45090.16726869213</c:v>
                      </c:pt>
                      <c:pt idx="10174">
                        <c:v>45090.177685416667</c:v>
                      </c:pt>
                      <c:pt idx="10175">
                        <c:v>45090.188102141205</c:v>
                      </c:pt>
                      <c:pt idx="10176">
                        <c:v>45090.198518865742</c:v>
                      </c:pt>
                      <c:pt idx="10177">
                        <c:v>45090.208935590279</c:v>
                      </c:pt>
                      <c:pt idx="10178">
                        <c:v>45090.219352314816</c:v>
                      </c:pt>
                      <c:pt idx="10179">
                        <c:v>45090.229769039353</c:v>
                      </c:pt>
                      <c:pt idx="10180">
                        <c:v>45090.240185763891</c:v>
                      </c:pt>
                      <c:pt idx="10181">
                        <c:v>45090.250602488428</c:v>
                      </c:pt>
                      <c:pt idx="10182">
                        <c:v>45090.261019212965</c:v>
                      </c:pt>
                      <c:pt idx="10183">
                        <c:v>45090.271435937502</c:v>
                      </c:pt>
                      <c:pt idx="10184">
                        <c:v>45090.281852662039</c:v>
                      </c:pt>
                      <c:pt idx="10185">
                        <c:v>45090.292269386577</c:v>
                      </c:pt>
                      <c:pt idx="10186">
                        <c:v>45090.302686111114</c:v>
                      </c:pt>
                      <c:pt idx="10187">
                        <c:v>45090.313102835651</c:v>
                      </c:pt>
                      <c:pt idx="10188">
                        <c:v>45090.323519560188</c:v>
                      </c:pt>
                      <c:pt idx="10189">
                        <c:v>45090.333936284725</c:v>
                      </c:pt>
                      <c:pt idx="10190">
                        <c:v>45090.344353009263</c:v>
                      </c:pt>
                      <c:pt idx="10191">
                        <c:v>45090.3547697338</c:v>
                      </c:pt>
                      <c:pt idx="10192">
                        <c:v>45090.36518645833</c:v>
                      </c:pt>
                      <c:pt idx="10193">
                        <c:v>45090.375603182867</c:v>
                      </c:pt>
                      <c:pt idx="10194">
                        <c:v>45090.386019907404</c:v>
                      </c:pt>
                      <c:pt idx="10195">
                        <c:v>45090.396436631941</c:v>
                      </c:pt>
                      <c:pt idx="10196">
                        <c:v>45090.406853356479</c:v>
                      </c:pt>
                      <c:pt idx="10197">
                        <c:v>45090.417270081016</c:v>
                      </c:pt>
                      <c:pt idx="10198">
                        <c:v>45090.427686805553</c:v>
                      </c:pt>
                      <c:pt idx="10199">
                        <c:v>45090.43810353009</c:v>
                      </c:pt>
                      <c:pt idx="10200">
                        <c:v>45090.448520254628</c:v>
                      </c:pt>
                      <c:pt idx="10201">
                        <c:v>45090.458936979165</c:v>
                      </c:pt>
                      <c:pt idx="10202">
                        <c:v>45090.469353703702</c:v>
                      </c:pt>
                      <c:pt idx="10203">
                        <c:v>45090.479770428239</c:v>
                      </c:pt>
                      <c:pt idx="10204">
                        <c:v>45090.490187152776</c:v>
                      </c:pt>
                      <c:pt idx="10205">
                        <c:v>45090.500603877314</c:v>
                      </c:pt>
                      <c:pt idx="10206">
                        <c:v>45090.511020601851</c:v>
                      </c:pt>
                      <c:pt idx="10207">
                        <c:v>45090.521437326388</c:v>
                      </c:pt>
                      <c:pt idx="10208">
                        <c:v>45090.531854050925</c:v>
                      </c:pt>
                      <c:pt idx="10209">
                        <c:v>45090.542270775462</c:v>
                      </c:pt>
                      <c:pt idx="10210">
                        <c:v>45090.5526875</c:v>
                      </c:pt>
                      <c:pt idx="10211">
                        <c:v>45090.563104224537</c:v>
                      </c:pt>
                      <c:pt idx="10212">
                        <c:v>45090.573520949074</c:v>
                      </c:pt>
                      <c:pt idx="10213">
                        <c:v>45090.583937673611</c:v>
                      </c:pt>
                      <c:pt idx="10214">
                        <c:v>45090.594354398148</c:v>
                      </c:pt>
                      <c:pt idx="10215">
                        <c:v>45090.604771122686</c:v>
                      </c:pt>
                      <c:pt idx="10216">
                        <c:v>45090.615187847223</c:v>
                      </c:pt>
                      <c:pt idx="10217">
                        <c:v>45090.62560457176</c:v>
                      </c:pt>
                      <c:pt idx="10218">
                        <c:v>45090.636021296297</c:v>
                      </c:pt>
                      <c:pt idx="10219">
                        <c:v>45090.646438020834</c:v>
                      </c:pt>
                      <c:pt idx="10220">
                        <c:v>45090.656854745372</c:v>
                      </c:pt>
                      <c:pt idx="10221">
                        <c:v>45090.667271469909</c:v>
                      </c:pt>
                      <c:pt idx="10222">
                        <c:v>45090.677688194446</c:v>
                      </c:pt>
                      <c:pt idx="10223">
                        <c:v>45090.688104918983</c:v>
                      </c:pt>
                      <c:pt idx="10224">
                        <c:v>45090.698521643521</c:v>
                      </c:pt>
                      <c:pt idx="10225">
                        <c:v>45090.708938368058</c:v>
                      </c:pt>
                      <c:pt idx="10226">
                        <c:v>45090.719355092595</c:v>
                      </c:pt>
                      <c:pt idx="10227">
                        <c:v>45090.729771817132</c:v>
                      </c:pt>
                      <c:pt idx="10228">
                        <c:v>45090.740188541669</c:v>
                      </c:pt>
                      <c:pt idx="10229">
                        <c:v>45090.750605266207</c:v>
                      </c:pt>
                      <c:pt idx="10230">
                        <c:v>45090.761021990744</c:v>
                      </c:pt>
                      <c:pt idx="10231">
                        <c:v>45090.771438715281</c:v>
                      </c:pt>
                      <c:pt idx="10232">
                        <c:v>45090.781855439818</c:v>
                      </c:pt>
                      <c:pt idx="10233">
                        <c:v>45090.792272164355</c:v>
                      </c:pt>
                      <c:pt idx="10234">
                        <c:v>45090.802688888885</c:v>
                      </c:pt>
                      <c:pt idx="10235">
                        <c:v>45090.813105613423</c:v>
                      </c:pt>
                      <c:pt idx="10236">
                        <c:v>45090.82352233796</c:v>
                      </c:pt>
                      <c:pt idx="10237">
                        <c:v>45090.833939062497</c:v>
                      </c:pt>
                      <c:pt idx="10238">
                        <c:v>45090.844355787034</c:v>
                      </c:pt>
                      <c:pt idx="10239">
                        <c:v>45090.854772511571</c:v>
                      </c:pt>
                      <c:pt idx="10240">
                        <c:v>45090.865189236109</c:v>
                      </c:pt>
                      <c:pt idx="10241">
                        <c:v>45090.875605960646</c:v>
                      </c:pt>
                      <c:pt idx="10242">
                        <c:v>45090.886022685183</c:v>
                      </c:pt>
                      <c:pt idx="10243">
                        <c:v>45090.89643940972</c:v>
                      </c:pt>
                      <c:pt idx="10244">
                        <c:v>45090.906856134257</c:v>
                      </c:pt>
                      <c:pt idx="10245">
                        <c:v>45090.917272858795</c:v>
                      </c:pt>
                      <c:pt idx="10246">
                        <c:v>45090.927689583332</c:v>
                      </c:pt>
                      <c:pt idx="10247">
                        <c:v>45090.938106307869</c:v>
                      </c:pt>
                      <c:pt idx="10248">
                        <c:v>45090.948523032406</c:v>
                      </c:pt>
                      <c:pt idx="10249">
                        <c:v>45090.958939756943</c:v>
                      </c:pt>
                      <c:pt idx="10250">
                        <c:v>45090.969356481481</c:v>
                      </c:pt>
                      <c:pt idx="10251">
                        <c:v>45090.979773206018</c:v>
                      </c:pt>
                      <c:pt idx="10252">
                        <c:v>45090.990189930555</c:v>
                      </c:pt>
                      <c:pt idx="10253">
                        <c:v>45091.000606655092</c:v>
                      </c:pt>
                      <c:pt idx="10254">
                        <c:v>45091.011023379629</c:v>
                      </c:pt>
                      <c:pt idx="10255">
                        <c:v>45091.021440104167</c:v>
                      </c:pt>
                      <c:pt idx="10256">
                        <c:v>45091.031856828704</c:v>
                      </c:pt>
                      <c:pt idx="10257">
                        <c:v>45091.042273553241</c:v>
                      </c:pt>
                      <c:pt idx="10258">
                        <c:v>45091.052690277778</c:v>
                      </c:pt>
                      <c:pt idx="10259">
                        <c:v>45091.063107002316</c:v>
                      </c:pt>
                      <c:pt idx="10260">
                        <c:v>45091.073523726853</c:v>
                      </c:pt>
                      <c:pt idx="10261">
                        <c:v>45091.08394045139</c:v>
                      </c:pt>
                      <c:pt idx="10262">
                        <c:v>45091.094357175927</c:v>
                      </c:pt>
                      <c:pt idx="10263">
                        <c:v>45091.104773900464</c:v>
                      </c:pt>
                      <c:pt idx="10264">
                        <c:v>45091.115190625002</c:v>
                      </c:pt>
                      <c:pt idx="10265">
                        <c:v>45091.125607349539</c:v>
                      </c:pt>
                      <c:pt idx="10266">
                        <c:v>45091.136024074076</c:v>
                      </c:pt>
                      <c:pt idx="10267">
                        <c:v>45091.146440798613</c:v>
                      </c:pt>
                      <c:pt idx="10268">
                        <c:v>45091.15685752315</c:v>
                      </c:pt>
                      <c:pt idx="10269">
                        <c:v>45091.167274247688</c:v>
                      </c:pt>
                      <c:pt idx="10270">
                        <c:v>45091.177690972225</c:v>
                      </c:pt>
                      <c:pt idx="10271">
                        <c:v>45091.188107696762</c:v>
                      </c:pt>
                      <c:pt idx="10272">
                        <c:v>45091.198524421299</c:v>
                      </c:pt>
                      <c:pt idx="10273">
                        <c:v>45091.208941145836</c:v>
                      </c:pt>
                      <c:pt idx="10274">
                        <c:v>45091.219357870374</c:v>
                      </c:pt>
                      <c:pt idx="10275">
                        <c:v>45091.229774594911</c:v>
                      </c:pt>
                      <c:pt idx="10276">
                        <c:v>45091.240191319448</c:v>
                      </c:pt>
                      <c:pt idx="10277">
                        <c:v>45091.250608043978</c:v>
                      </c:pt>
                      <c:pt idx="10278">
                        <c:v>45091.261024768515</c:v>
                      </c:pt>
                      <c:pt idx="10279">
                        <c:v>45091.271441493052</c:v>
                      </c:pt>
                      <c:pt idx="10280">
                        <c:v>45091.28185821759</c:v>
                      </c:pt>
                      <c:pt idx="10281">
                        <c:v>45091.292274942127</c:v>
                      </c:pt>
                      <c:pt idx="10282">
                        <c:v>45091.302691666664</c:v>
                      </c:pt>
                      <c:pt idx="10283">
                        <c:v>45091.313108391201</c:v>
                      </c:pt>
                      <c:pt idx="10284">
                        <c:v>45091.323525115738</c:v>
                      </c:pt>
                      <c:pt idx="10285">
                        <c:v>45091.333941840276</c:v>
                      </c:pt>
                      <c:pt idx="10286">
                        <c:v>45091.344358564813</c:v>
                      </c:pt>
                      <c:pt idx="10287">
                        <c:v>45091.35477528935</c:v>
                      </c:pt>
                      <c:pt idx="10288">
                        <c:v>45091.365192013887</c:v>
                      </c:pt>
                      <c:pt idx="10289">
                        <c:v>45091.375608738424</c:v>
                      </c:pt>
                      <c:pt idx="10290">
                        <c:v>45091.386025462962</c:v>
                      </c:pt>
                      <c:pt idx="10291">
                        <c:v>45091.396442187499</c:v>
                      </c:pt>
                      <c:pt idx="10292">
                        <c:v>45091.406858912036</c:v>
                      </c:pt>
                      <c:pt idx="10293">
                        <c:v>45091.417275636573</c:v>
                      </c:pt>
                      <c:pt idx="10294">
                        <c:v>45091.427692361111</c:v>
                      </c:pt>
                      <c:pt idx="10295">
                        <c:v>45091.438109085648</c:v>
                      </c:pt>
                      <c:pt idx="10296">
                        <c:v>45091.448525810185</c:v>
                      </c:pt>
                      <c:pt idx="10297">
                        <c:v>45091.458942534722</c:v>
                      </c:pt>
                      <c:pt idx="10298">
                        <c:v>45091.469359259259</c:v>
                      </c:pt>
                      <c:pt idx="10299">
                        <c:v>45091.479775983797</c:v>
                      </c:pt>
                      <c:pt idx="10300">
                        <c:v>45091.490192708334</c:v>
                      </c:pt>
                      <c:pt idx="10301">
                        <c:v>45091.500609432871</c:v>
                      </c:pt>
                      <c:pt idx="10302">
                        <c:v>45091.511026157408</c:v>
                      </c:pt>
                      <c:pt idx="10303">
                        <c:v>45091.521442881945</c:v>
                      </c:pt>
                      <c:pt idx="10304">
                        <c:v>45091.531859606483</c:v>
                      </c:pt>
                      <c:pt idx="10305">
                        <c:v>45091.54227633102</c:v>
                      </c:pt>
                      <c:pt idx="10306">
                        <c:v>45091.552693055557</c:v>
                      </c:pt>
                      <c:pt idx="10307">
                        <c:v>45091.563109780094</c:v>
                      </c:pt>
                      <c:pt idx="10308">
                        <c:v>45091.573526504631</c:v>
                      </c:pt>
                      <c:pt idx="10309">
                        <c:v>45091.583943229169</c:v>
                      </c:pt>
                      <c:pt idx="10310">
                        <c:v>45091.594359953706</c:v>
                      </c:pt>
                      <c:pt idx="10311">
                        <c:v>45091.604776678243</c:v>
                      </c:pt>
                      <c:pt idx="10312">
                        <c:v>45091.61519340278</c:v>
                      </c:pt>
                      <c:pt idx="10313">
                        <c:v>45091.625610127317</c:v>
                      </c:pt>
                      <c:pt idx="10314">
                        <c:v>45091.636026851855</c:v>
                      </c:pt>
                      <c:pt idx="10315">
                        <c:v>45091.646443576392</c:v>
                      </c:pt>
                      <c:pt idx="10316">
                        <c:v>45091.656860300929</c:v>
                      </c:pt>
                      <c:pt idx="10317">
                        <c:v>45091.667277025466</c:v>
                      </c:pt>
                      <c:pt idx="10318">
                        <c:v>45091.677693750004</c:v>
                      </c:pt>
                      <c:pt idx="10319">
                        <c:v>45091.688110474533</c:v>
                      </c:pt>
                      <c:pt idx="10320">
                        <c:v>45091.698527199071</c:v>
                      </c:pt>
                      <c:pt idx="10321">
                        <c:v>45091.708943923608</c:v>
                      </c:pt>
                      <c:pt idx="10322">
                        <c:v>45091.719360648145</c:v>
                      </c:pt>
                      <c:pt idx="10323">
                        <c:v>45091.729777372682</c:v>
                      </c:pt>
                      <c:pt idx="10324">
                        <c:v>45091.74019409722</c:v>
                      </c:pt>
                      <c:pt idx="10325">
                        <c:v>45091.750610821757</c:v>
                      </c:pt>
                      <c:pt idx="10326">
                        <c:v>45091.761027546294</c:v>
                      </c:pt>
                      <c:pt idx="10327">
                        <c:v>45091.771444270831</c:v>
                      </c:pt>
                      <c:pt idx="10328">
                        <c:v>45091.781860995368</c:v>
                      </c:pt>
                      <c:pt idx="10329">
                        <c:v>45091.792277719906</c:v>
                      </c:pt>
                      <c:pt idx="10330">
                        <c:v>45091.802694444443</c:v>
                      </c:pt>
                      <c:pt idx="10331">
                        <c:v>45091.81311116898</c:v>
                      </c:pt>
                      <c:pt idx="10332">
                        <c:v>45091.823527893517</c:v>
                      </c:pt>
                      <c:pt idx="10333">
                        <c:v>45091.833944618054</c:v>
                      </c:pt>
                      <c:pt idx="10334">
                        <c:v>45091.844361342592</c:v>
                      </c:pt>
                      <c:pt idx="10335">
                        <c:v>45091.854778067129</c:v>
                      </c:pt>
                      <c:pt idx="10336">
                        <c:v>45091.865194791666</c:v>
                      </c:pt>
                      <c:pt idx="10337">
                        <c:v>45091.875611516203</c:v>
                      </c:pt>
                      <c:pt idx="10338">
                        <c:v>45091.88602824074</c:v>
                      </c:pt>
                      <c:pt idx="10339">
                        <c:v>45091.896444965278</c:v>
                      </c:pt>
                      <c:pt idx="10340">
                        <c:v>45091.906861689815</c:v>
                      </c:pt>
                      <c:pt idx="10341">
                        <c:v>45091.917278414352</c:v>
                      </c:pt>
                      <c:pt idx="10342">
                        <c:v>45091.927695138889</c:v>
                      </c:pt>
                      <c:pt idx="10343">
                        <c:v>45091.938111863426</c:v>
                      </c:pt>
                      <c:pt idx="10344">
                        <c:v>45091.948528587964</c:v>
                      </c:pt>
                      <c:pt idx="10345">
                        <c:v>45091.958945312501</c:v>
                      </c:pt>
                      <c:pt idx="10346">
                        <c:v>45091.969362037038</c:v>
                      </c:pt>
                      <c:pt idx="10347">
                        <c:v>45091.979778761575</c:v>
                      </c:pt>
                      <c:pt idx="10348">
                        <c:v>45091.990195486112</c:v>
                      </c:pt>
                      <c:pt idx="10349">
                        <c:v>45092.00061221065</c:v>
                      </c:pt>
                      <c:pt idx="10350">
                        <c:v>45092.011028935187</c:v>
                      </c:pt>
                      <c:pt idx="10351">
                        <c:v>45092.021445659724</c:v>
                      </c:pt>
                      <c:pt idx="10352">
                        <c:v>45092.031862384261</c:v>
                      </c:pt>
                      <c:pt idx="10353">
                        <c:v>45092.042279108799</c:v>
                      </c:pt>
                      <c:pt idx="10354">
                        <c:v>45092.052695833336</c:v>
                      </c:pt>
                      <c:pt idx="10355">
                        <c:v>45092.063112557873</c:v>
                      </c:pt>
                      <c:pt idx="10356">
                        <c:v>45092.07352928241</c:v>
                      </c:pt>
                      <c:pt idx="10357">
                        <c:v>45092.083946006947</c:v>
                      </c:pt>
                      <c:pt idx="10358">
                        <c:v>45092.094362731485</c:v>
                      </c:pt>
                      <c:pt idx="10359">
                        <c:v>45092.104779456022</c:v>
                      </c:pt>
                      <c:pt idx="10360">
                        <c:v>45092.115196180559</c:v>
                      </c:pt>
                      <c:pt idx="10361">
                        <c:v>45092.125612905096</c:v>
                      </c:pt>
                      <c:pt idx="10362">
                        <c:v>45092.136029629626</c:v>
                      </c:pt>
                      <c:pt idx="10363">
                        <c:v>45092.146446354163</c:v>
                      </c:pt>
                      <c:pt idx="10364">
                        <c:v>45092.156863078701</c:v>
                      </c:pt>
                      <c:pt idx="10365">
                        <c:v>45092.167279803238</c:v>
                      </c:pt>
                      <c:pt idx="10366">
                        <c:v>45092.177696527775</c:v>
                      </c:pt>
                      <c:pt idx="10367">
                        <c:v>45092.188113252312</c:v>
                      </c:pt>
                      <c:pt idx="10368">
                        <c:v>45092.198529976849</c:v>
                      </c:pt>
                      <c:pt idx="10369">
                        <c:v>45092.208946701387</c:v>
                      </c:pt>
                      <c:pt idx="10370">
                        <c:v>45092.219363425924</c:v>
                      </c:pt>
                      <c:pt idx="10371">
                        <c:v>45092.229780150461</c:v>
                      </c:pt>
                      <c:pt idx="10372">
                        <c:v>45092.240196874998</c:v>
                      </c:pt>
                      <c:pt idx="10373">
                        <c:v>45092.250613599535</c:v>
                      </c:pt>
                      <c:pt idx="10374">
                        <c:v>45092.261030324073</c:v>
                      </c:pt>
                      <c:pt idx="10375">
                        <c:v>45092.27144704861</c:v>
                      </c:pt>
                      <c:pt idx="10376">
                        <c:v>45092.281863773147</c:v>
                      </c:pt>
                      <c:pt idx="10377">
                        <c:v>45092.292280497684</c:v>
                      </c:pt>
                      <c:pt idx="10378">
                        <c:v>45092.302697222221</c:v>
                      </c:pt>
                      <c:pt idx="10379">
                        <c:v>45092.313113946759</c:v>
                      </c:pt>
                      <c:pt idx="10380">
                        <c:v>45092.323530671296</c:v>
                      </c:pt>
                      <c:pt idx="10381">
                        <c:v>45092.333947395833</c:v>
                      </c:pt>
                      <c:pt idx="10382">
                        <c:v>45092.34436412037</c:v>
                      </c:pt>
                      <c:pt idx="10383">
                        <c:v>45092.354780844908</c:v>
                      </c:pt>
                      <c:pt idx="10384">
                        <c:v>45092.365197569445</c:v>
                      </c:pt>
                      <c:pt idx="10385">
                        <c:v>45092.375614293982</c:v>
                      </c:pt>
                      <c:pt idx="10386">
                        <c:v>45092.386031018519</c:v>
                      </c:pt>
                      <c:pt idx="10387">
                        <c:v>45092.396447743056</c:v>
                      </c:pt>
                      <c:pt idx="10388">
                        <c:v>45092.406864467594</c:v>
                      </c:pt>
                      <c:pt idx="10389">
                        <c:v>45092.417281192131</c:v>
                      </c:pt>
                      <c:pt idx="10390">
                        <c:v>45092.427697916668</c:v>
                      </c:pt>
                      <c:pt idx="10391">
                        <c:v>45092.438114641205</c:v>
                      </c:pt>
                      <c:pt idx="10392">
                        <c:v>45092.448531365742</c:v>
                      </c:pt>
                      <c:pt idx="10393">
                        <c:v>45092.45894809028</c:v>
                      </c:pt>
                      <c:pt idx="10394">
                        <c:v>45092.469364814817</c:v>
                      </c:pt>
                      <c:pt idx="10395">
                        <c:v>45092.479781539354</c:v>
                      </c:pt>
                      <c:pt idx="10396">
                        <c:v>45092.490198263891</c:v>
                      </c:pt>
                      <c:pt idx="10397">
                        <c:v>45092.500614988428</c:v>
                      </c:pt>
                      <c:pt idx="10398">
                        <c:v>45092.511031712966</c:v>
                      </c:pt>
                      <c:pt idx="10399">
                        <c:v>45092.521448437503</c:v>
                      </c:pt>
                      <c:pt idx="10400">
                        <c:v>45092.53186516204</c:v>
                      </c:pt>
                      <c:pt idx="10401">
                        <c:v>45092.542281886577</c:v>
                      </c:pt>
                      <c:pt idx="10402">
                        <c:v>45092.552698611114</c:v>
                      </c:pt>
                      <c:pt idx="10403">
                        <c:v>45092.563115335652</c:v>
                      </c:pt>
                      <c:pt idx="10404">
                        <c:v>45092.573532060182</c:v>
                      </c:pt>
                      <c:pt idx="10405">
                        <c:v>45092.583948784719</c:v>
                      </c:pt>
                      <c:pt idx="10406">
                        <c:v>45092.594365509256</c:v>
                      </c:pt>
                      <c:pt idx="10407">
                        <c:v>45092.604782233793</c:v>
                      </c:pt>
                      <c:pt idx="10408">
                        <c:v>45092.61519895833</c:v>
                      </c:pt>
                      <c:pt idx="10409">
                        <c:v>45092.625615682868</c:v>
                      </c:pt>
                      <c:pt idx="10410">
                        <c:v>45092.636032407405</c:v>
                      </c:pt>
                      <c:pt idx="10411">
                        <c:v>45092.646449131942</c:v>
                      </c:pt>
                      <c:pt idx="10412">
                        <c:v>45092.656865856479</c:v>
                      </c:pt>
                      <c:pt idx="10413">
                        <c:v>45092.667282581016</c:v>
                      </c:pt>
                      <c:pt idx="10414">
                        <c:v>45092.677699305554</c:v>
                      </c:pt>
                      <c:pt idx="10415">
                        <c:v>45092.688116030091</c:v>
                      </c:pt>
                      <c:pt idx="10416">
                        <c:v>45092.698532754628</c:v>
                      </c:pt>
                      <c:pt idx="10417">
                        <c:v>45092.708949479165</c:v>
                      </c:pt>
                      <c:pt idx="10418">
                        <c:v>45092.719366203703</c:v>
                      </c:pt>
                      <c:pt idx="10419">
                        <c:v>45092.72978292824</c:v>
                      </c:pt>
                      <c:pt idx="10420">
                        <c:v>45092.740199652777</c:v>
                      </c:pt>
                      <c:pt idx="10421">
                        <c:v>45092.750616377314</c:v>
                      </c:pt>
                      <c:pt idx="10422">
                        <c:v>45092.761033101851</c:v>
                      </c:pt>
                      <c:pt idx="10423">
                        <c:v>45092.771449826389</c:v>
                      </c:pt>
                      <c:pt idx="10424">
                        <c:v>45092.781866550926</c:v>
                      </c:pt>
                      <c:pt idx="10425">
                        <c:v>45092.792283275463</c:v>
                      </c:pt>
                      <c:pt idx="10426">
                        <c:v>45092.8027</c:v>
                      </c:pt>
                      <c:pt idx="10427">
                        <c:v>45092.813116724537</c:v>
                      </c:pt>
                      <c:pt idx="10428">
                        <c:v>45092.823533449075</c:v>
                      </c:pt>
                      <c:pt idx="10429">
                        <c:v>45092.833950173612</c:v>
                      </c:pt>
                      <c:pt idx="10430">
                        <c:v>45092.844366898149</c:v>
                      </c:pt>
                      <c:pt idx="10431">
                        <c:v>45092.854783622686</c:v>
                      </c:pt>
                      <c:pt idx="10432">
                        <c:v>45092.865200347223</c:v>
                      </c:pt>
                      <c:pt idx="10433">
                        <c:v>45092.875617071761</c:v>
                      </c:pt>
                      <c:pt idx="10434">
                        <c:v>45092.886033796298</c:v>
                      </c:pt>
                      <c:pt idx="10435">
                        <c:v>45092.896450520835</c:v>
                      </c:pt>
                      <c:pt idx="10436">
                        <c:v>45092.906867245372</c:v>
                      </c:pt>
                      <c:pt idx="10437">
                        <c:v>45092.917283969909</c:v>
                      </c:pt>
                      <c:pt idx="10438">
                        <c:v>45092.927700694447</c:v>
                      </c:pt>
                      <c:pt idx="10439">
                        <c:v>45092.938117418984</c:v>
                      </c:pt>
                      <c:pt idx="10440">
                        <c:v>45092.948534143521</c:v>
                      </c:pt>
                      <c:pt idx="10441">
                        <c:v>45092.958950868058</c:v>
                      </c:pt>
                      <c:pt idx="10442">
                        <c:v>45092.969367592596</c:v>
                      </c:pt>
                      <c:pt idx="10443">
                        <c:v>45092.979784317133</c:v>
                      </c:pt>
                      <c:pt idx="10444">
                        <c:v>45092.99020104167</c:v>
                      </c:pt>
                      <c:pt idx="10445">
                        <c:v>45093.000617766207</c:v>
                      </c:pt>
                      <c:pt idx="10446">
                        <c:v>45093.011034490744</c:v>
                      </c:pt>
                      <c:pt idx="10447">
                        <c:v>45093.021451215274</c:v>
                      </c:pt>
                      <c:pt idx="10448">
                        <c:v>45093.031867939811</c:v>
                      </c:pt>
                      <c:pt idx="10449">
                        <c:v>45093.042284664349</c:v>
                      </c:pt>
                      <c:pt idx="10450">
                        <c:v>45093.052701388886</c:v>
                      </c:pt>
                      <c:pt idx="10451">
                        <c:v>45093.063118113423</c:v>
                      </c:pt>
                      <c:pt idx="10452">
                        <c:v>45093.07353483796</c:v>
                      </c:pt>
                      <c:pt idx="10453">
                        <c:v>45093.083951562498</c:v>
                      </c:pt>
                      <c:pt idx="10454">
                        <c:v>45093.094368287035</c:v>
                      </c:pt>
                      <c:pt idx="10455">
                        <c:v>45093.104785011572</c:v>
                      </c:pt>
                      <c:pt idx="10456">
                        <c:v>45093.115201736109</c:v>
                      </c:pt>
                      <c:pt idx="10457">
                        <c:v>45093.125618460646</c:v>
                      </c:pt>
                      <c:pt idx="10458">
                        <c:v>45093.136035185184</c:v>
                      </c:pt>
                      <c:pt idx="10459">
                        <c:v>45093.146451909721</c:v>
                      </c:pt>
                      <c:pt idx="10460">
                        <c:v>45093.156868634258</c:v>
                      </c:pt>
                      <c:pt idx="10461">
                        <c:v>45093.167285358795</c:v>
                      </c:pt>
                      <c:pt idx="10462">
                        <c:v>45093.177702083332</c:v>
                      </c:pt>
                      <c:pt idx="10463">
                        <c:v>45093.18811880787</c:v>
                      </c:pt>
                      <c:pt idx="10464">
                        <c:v>45093.198535532407</c:v>
                      </c:pt>
                      <c:pt idx="10465">
                        <c:v>45093.208952256944</c:v>
                      </c:pt>
                      <c:pt idx="10466">
                        <c:v>45093.219368981481</c:v>
                      </c:pt>
                      <c:pt idx="10467">
                        <c:v>45093.229785706018</c:v>
                      </c:pt>
                      <c:pt idx="10468">
                        <c:v>45093.240202430556</c:v>
                      </c:pt>
                      <c:pt idx="10469">
                        <c:v>45093.250619155093</c:v>
                      </c:pt>
                      <c:pt idx="10470">
                        <c:v>45093.26103587963</c:v>
                      </c:pt>
                      <c:pt idx="10471">
                        <c:v>45093.271452604167</c:v>
                      </c:pt>
                      <c:pt idx="10472">
                        <c:v>45093.281869328704</c:v>
                      </c:pt>
                      <c:pt idx="10473">
                        <c:v>45093.292286053242</c:v>
                      </c:pt>
                      <c:pt idx="10474">
                        <c:v>45093.302702777779</c:v>
                      </c:pt>
                      <c:pt idx="10475">
                        <c:v>45093.313119502316</c:v>
                      </c:pt>
                      <c:pt idx="10476">
                        <c:v>45093.323536226853</c:v>
                      </c:pt>
                      <c:pt idx="10477">
                        <c:v>45093.333952951391</c:v>
                      </c:pt>
                      <c:pt idx="10478">
                        <c:v>45093.344369675928</c:v>
                      </c:pt>
                      <c:pt idx="10479">
                        <c:v>45093.354786400465</c:v>
                      </c:pt>
                      <c:pt idx="10480">
                        <c:v>45093.365203125002</c:v>
                      </c:pt>
                      <c:pt idx="10481">
                        <c:v>45093.375619849539</c:v>
                      </c:pt>
                      <c:pt idx="10482">
                        <c:v>45093.386036574077</c:v>
                      </c:pt>
                      <c:pt idx="10483">
                        <c:v>45093.396453298614</c:v>
                      </c:pt>
                      <c:pt idx="10484">
                        <c:v>45093.406870023151</c:v>
                      </c:pt>
                      <c:pt idx="10485">
                        <c:v>45093.417286747688</c:v>
                      </c:pt>
                      <c:pt idx="10486">
                        <c:v>45093.427703472225</c:v>
                      </c:pt>
                      <c:pt idx="10487">
                        <c:v>45093.438120196763</c:v>
                      </c:pt>
                      <c:pt idx="10488">
                        <c:v>45093.4485369213</c:v>
                      </c:pt>
                      <c:pt idx="10489">
                        <c:v>45093.45895364583</c:v>
                      </c:pt>
                      <c:pt idx="10490">
                        <c:v>45093.469370370367</c:v>
                      </c:pt>
                      <c:pt idx="10491">
                        <c:v>45093.479787094904</c:v>
                      </c:pt>
                      <c:pt idx="10492">
                        <c:v>45093.490203819441</c:v>
                      </c:pt>
                      <c:pt idx="10493">
                        <c:v>45093.500620543979</c:v>
                      </c:pt>
                      <c:pt idx="10494">
                        <c:v>45093.511037268516</c:v>
                      </c:pt>
                      <c:pt idx="10495">
                        <c:v>45093.521453993053</c:v>
                      </c:pt>
                      <c:pt idx="10496">
                        <c:v>45093.53187071759</c:v>
                      </c:pt>
                      <c:pt idx="10497">
                        <c:v>45093.542287442127</c:v>
                      </c:pt>
                      <c:pt idx="10498">
                        <c:v>45093.552704166665</c:v>
                      </c:pt>
                      <c:pt idx="10499">
                        <c:v>45093.563120891202</c:v>
                      </c:pt>
                      <c:pt idx="10500">
                        <c:v>45093.573537615739</c:v>
                      </c:pt>
                      <c:pt idx="10501">
                        <c:v>45093.583954340276</c:v>
                      </c:pt>
                      <c:pt idx="10502">
                        <c:v>45093.594371064813</c:v>
                      </c:pt>
                      <c:pt idx="10503">
                        <c:v>45093.604787789351</c:v>
                      </c:pt>
                      <c:pt idx="10504">
                        <c:v>45093.615204513888</c:v>
                      </c:pt>
                      <c:pt idx="10505">
                        <c:v>45093.625621238425</c:v>
                      </c:pt>
                      <c:pt idx="10506">
                        <c:v>45093.636037962962</c:v>
                      </c:pt>
                      <c:pt idx="10507">
                        <c:v>45093.646454687499</c:v>
                      </c:pt>
                      <c:pt idx="10508">
                        <c:v>45093.656871412037</c:v>
                      </c:pt>
                      <c:pt idx="10509">
                        <c:v>45093.667288136574</c:v>
                      </c:pt>
                      <c:pt idx="10510">
                        <c:v>45093.677704861111</c:v>
                      </c:pt>
                      <c:pt idx="10511">
                        <c:v>45093.688121585648</c:v>
                      </c:pt>
                      <c:pt idx="10512">
                        <c:v>45093.698538310186</c:v>
                      </c:pt>
                      <c:pt idx="10513">
                        <c:v>45093.708955034723</c:v>
                      </c:pt>
                      <c:pt idx="10514">
                        <c:v>45093.71937175926</c:v>
                      </c:pt>
                      <c:pt idx="10515">
                        <c:v>45093.729788483797</c:v>
                      </c:pt>
                      <c:pt idx="10516">
                        <c:v>45093.740205208334</c:v>
                      </c:pt>
                      <c:pt idx="10517">
                        <c:v>45093.750621932872</c:v>
                      </c:pt>
                      <c:pt idx="10518">
                        <c:v>45093.761038657409</c:v>
                      </c:pt>
                      <c:pt idx="10519">
                        <c:v>45093.771455381946</c:v>
                      </c:pt>
                      <c:pt idx="10520">
                        <c:v>45093.781872106483</c:v>
                      </c:pt>
                      <c:pt idx="10521">
                        <c:v>45093.79228883102</c:v>
                      </c:pt>
                      <c:pt idx="10522">
                        <c:v>45093.802705555558</c:v>
                      </c:pt>
                      <c:pt idx="10523">
                        <c:v>45093.813122280095</c:v>
                      </c:pt>
                      <c:pt idx="10524">
                        <c:v>45093.823539004632</c:v>
                      </c:pt>
                      <c:pt idx="10525">
                        <c:v>45093.833955729169</c:v>
                      </c:pt>
                      <c:pt idx="10526">
                        <c:v>45093.844372453706</c:v>
                      </c:pt>
                      <c:pt idx="10527">
                        <c:v>45093.854789178244</c:v>
                      </c:pt>
                      <c:pt idx="10528">
                        <c:v>45093.865205902781</c:v>
                      </c:pt>
                      <c:pt idx="10529">
                        <c:v>45093.875622627318</c:v>
                      </c:pt>
                      <c:pt idx="10530">
                        <c:v>45093.886039351855</c:v>
                      </c:pt>
                      <c:pt idx="10531">
                        <c:v>45093.896456076392</c:v>
                      </c:pt>
                      <c:pt idx="10532">
                        <c:v>45093.906872800922</c:v>
                      </c:pt>
                      <c:pt idx="10533">
                        <c:v>45093.91728952546</c:v>
                      </c:pt>
                      <c:pt idx="10534">
                        <c:v>45093.927706249997</c:v>
                      </c:pt>
                      <c:pt idx="10535">
                        <c:v>45093.938122974534</c:v>
                      </c:pt>
                      <c:pt idx="10536">
                        <c:v>45093.948539699071</c:v>
                      </c:pt>
                      <c:pt idx="10537">
                        <c:v>45093.958956423608</c:v>
                      </c:pt>
                      <c:pt idx="10538">
                        <c:v>45093.969373148146</c:v>
                      </c:pt>
                      <c:pt idx="10539">
                        <c:v>45093.979789872683</c:v>
                      </c:pt>
                      <c:pt idx="10540">
                        <c:v>45093.99020659722</c:v>
                      </c:pt>
                      <c:pt idx="10541">
                        <c:v>45094.000623321757</c:v>
                      </c:pt>
                      <c:pt idx="10542">
                        <c:v>45094.011040046295</c:v>
                      </c:pt>
                      <c:pt idx="10543">
                        <c:v>45094.021456770832</c:v>
                      </c:pt>
                      <c:pt idx="10544">
                        <c:v>45094.031873495369</c:v>
                      </c:pt>
                      <c:pt idx="10545">
                        <c:v>45094.042290219906</c:v>
                      </c:pt>
                      <c:pt idx="10546">
                        <c:v>45094.052706944443</c:v>
                      </c:pt>
                      <c:pt idx="10547">
                        <c:v>45094.063123668981</c:v>
                      </c:pt>
                      <c:pt idx="10548">
                        <c:v>45094.073540393518</c:v>
                      </c:pt>
                      <c:pt idx="10549">
                        <c:v>45094.083957118055</c:v>
                      </c:pt>
                      <c:pt idx="10550">
                        <c:v>45094.094373842592</c:v>
                      </c:pt>
                      <c:pt idx="10551">
                        <c:v>45094.104790567129</c:v>
                      </c:pt>
                      <c:pt idx="10552">
                        <c:v>45094.115207291667</c:v>
                      </c:pt>
                      <c:pt idx="10553">
                        <c:v>45094.125624016204</c:v>
                      </c:pt>
                      <c:pt idx="10554">
                        <c:v>45094.136040740741</c:v>
                      </c:pt>
                      <c:pt idx="10555">
                        <c:v>45094.146457465278</c:v>
                      </c:pt>
                      <c:pt idx="10556">
                        <c:v>45094.156874189815</c:v>
                      </c:pt>
                      <c:pt idx="10557">
                        <c:v>45094.167290914353</c:v>
                      </c:pt>
                      <c:pt idx="10558">
                        <c:v>45094.17770763889</c:v>
                      </c:pt>
                      <c:pt idx="10559">
                        <c:v>45094.188124363427</c:v>
                      </c:pt>
                      <c:pt idx="10560">
                        <c:v>45094.198541087964</c:v>
                      </c:pt>
                      <c:pt idx="10561">
                        <c:v>45094.208957812501</c:v>
                      </c:pt>
                      <c:pt idx="10562">
                        <c:v>45094.219374537039</c:v>
                      </c:pt>
                      <c:pt idx="10563">
                        <c:v>45094.229791261576</c:v>
                      </c:pt>
                      <c:pt idx="10564">
                        <c:v>45094.240207986113</c:v>
                      </c:pt>
                      <c:pt idx="10565">
                        <c:v>45094.25062471065</c:v>
                      </c:pt>
                      <c:pt idx="10566">
                        <c:v>45094.261041435188</c:v>
                      </c:pt>
                      <c:pt idx="10567">
                        <c:v>45094.271458159725</c:v>
                      </c:pt>
                      <c:pt idx="10568">
                        <c:v>45094.281874884262</c:v>
                      </c:pt>
                      <c:pt idx="10569">
                        <c:v>45094.292291608799</c:v>
                      </c:pt>
                      <c:pt idx="10570">
                        <c:v>45094.302708333336</c:v>
                      </c:pt>
                      <c:pt idx="10571">
                        <c:v>45094.313125057874</c:v>
                      </c:pt>
                      <c:pt idx="10572">
                        <c:v>45094.323541782411</c:v>
                      </c:pt>
                      <c:pt idx="10573">
                        <c:v>45094.333958506948</c:v>
                      </c:pt>
                      <c:pt idx="10574">
                        <c:v>45094.344375231478</c:v>
                      </c:pt>
                      <c:pt idx="10575">
                        <c:v>45094.354791956015</c:v>
                      </c:pt>
                      <c:pt idx="10576">
                        <c:v>45094.365208680552</c:v>
                      </c:pt>
                      <c:pt idx="10577">
                        <c:v>45094.37562540509</c:v>
                      </c:pt>
                      <c:pt idx="10578">
                        <c:v>45094.386042129627</c:v>
                      </c:pt>
                      <c:pt idx="10579">
                        <c:v>45094.396458854164</c:v>
                      </c:pt>
                      <c:pt idx="10580">
                        <c:v>45094.406875578701</c:v>
                      </c:pt>
                      <c:pt idx="10581">
                        <c:v>45094.417292303238</c:v>
                      </c:pt>
                      <c:pt idx="10582">
                        <c:v>45094.427709027776</c:v>
                      </c:pt>
                      <c:pt idx="10583">
                        <c:v>45094.438125752313</c:v>
                      </c:pt>
                      <c:pt idx="10584">
                        <c:v>45094.44854247685</c:v>
                      </c:pt>
                      <c:pt idx="10585">
                        <c:v>45094.458959201387</c:v>
                      </c:pt>
                      <c:pt idx="10586">
                        <c:v>45094.469375925924</c:v>
                      </c:pt>
                      <c:pt idx="10587">
                        <c:v>45094.479792650462</c:v>
                      </c:pt>
                      <c:pt idx="10588">
                        <c:v>45094.490209374999</c:v>
                      </c:pt>
                      <c:pt idx="10589">
                        <c:v>45094.500626099536</c:v>
                      </c:pt>
                      <c:pt idx="10590">
                        <c:v>45094.511042824073</c:v>
                      </c:pt>
                      <c:pt idx="10591">
                        <c:v>45094.52145954861</c:v>
                      </c:pt>
                      <c:pt idx="10592">
                        <c:v>45094.531876273148</c:v>
                      </c:pt>
                      <c:pt idx="10593">
                        <c:v>45094.542292997685</c:v>
                      </c:pt>
                      <c:pt idx="10594">
                        <c:v>45094.552709722222</c:v>
                      </c:pt>
                      <c:pt idx="10595">
                        <c:v>45094.563126446759</c:v>
                      </c:pt>
                      <c:pt idx="10596">
                        <c:v>45094.573543171296</c:v>
                      </c:pt>
                      <c:pt idx="10597">
                        <c:v>45094.583959895834</c:v>
                      </c:pt>
                      <c:pt idx="10598">
                        <c:v>45094.594376620371</c:v>
                      </c:pt>
                      <c:pt idx="10599">
                        <c:v>45094.604793344908</c:v>
                      </c:pt>
                      <c:pt idx="10600">
                        <c:v>45094.615210069445</c:v>
                      </c:pt>
                      <c:pt idx="10601">
                        <c:v>45094.625626793983</c:v>
                      </c:pt>
                      <c:pt idx="10602">
                        <c:v>45094.63604351852</c:v>
                      </c:pt>
                      <c:pt idx="10603">
                        <c:v>45094.646460243057</c:v>
                      </c:pt>
                      <c:pt idx="10604">
                        <c:v>45094.656876967594</c:v>
                      </c:pt>
                      <c:pt idx="10605">
                        <c:v>45094.667293692131</c:v>
                      </c:pt>
                      <c:pt idx="10606">
                        <c:v>45094.677710416669</c:v>
                      </c:pt>
                      <c:pt idx="10607">
                        <c:v>45094.688127141206</c:v>
                      </c:pt>
                      <c:pt idx="10608">
                        <c:v>45094.698543865743</c:v>
                      </c:pt>
                      <c:pt idx="10609">
                        <c:v>45094.70896059028</c:v>
                      </c:pt>
                      <c:pt idx="10610">
                        <c:v>45094.719377314817</c:v>
                      </c:pt>
                      <c:pt idx="10611">
                        <c:v>45094.729794039355</c:v>
                      </c:pt>
                      <c:pt idx="10612">
                        <c:v>45094.740210763892</c:v>
                      </c:pt>
                      <c:pt idx="10613">
                        <c:v>45094.750627488429</c:v>
                      </c:pt>
                      <c:pt idx="10614">
                        <c:v>45094.761044212966</c:v>
                      </c:pt>
                      <c:pt idx="10615">
                        <c:v>45094.771460937503</c:v>
                      </c:pt>
                      <c:pt idx="10616">
                        <c:v>45094.781877662041</c:v>
                      </c:pt>
                      <c:pt idx="10617">
                        <c:v>45094.792294386571</c:v>
                      </c:pt>
                      <c:pt idx="10618">
                        <c:v>45094.802711111108</c:v>
                      </c:pt>
                      <c:pt idx="10619">
                        <c:v>45094.813127835645</c:v>
                      </c:pt>
                      <c:pt idx="10620">
                        <c:v>45094.823544560182</c:v>
                      </c:pt>
                      <c:pt idx="10621">
                        <c:v>45094.833961284719</c:v>
                      </c:pt>
                      <c:pt idx="10622">
                        <c:v>45094.844378009257</c:v>
                      </c:pt>
                      <c:pt idx="10623">
                        <c:v>45094.854794733794</c:v>
                      </c:pt>
                      <c:pt idx="10624">
                        <c:v>45094.865211458331</c:v>
                      </c:pt>
                      <c:pt idx="10625">
                        <c:v>45094.875628182868</c:v>
                      </c:pt>
                      <c:pt idx="10626">
                        <c:v>45094.886044907405</c:v>
                      </c:pt>
                      <c:pt idx="10627">
                        <c:v>45094.896461631943</c:v>
                      </c:pt>
                      <c:pt idx="10628">
                        <c:v>45094.90687835648</c:v>
                      </c:pt>
                      <c:pt idx="10629">
                        <c:v>45094.917295081017</c:v>
                      </c:pt>
                      <c:pt idx="10630">
                        <c:v>45094.927711805554</c:v>
                      </c:pt>
                      <c:pt idx="10631">
                        <c:v>45094.938128530091</c:v>
                      </c:pt>
                      <c:pt idx="10632">
                        <c:v>45094.948545254629</c:v>
                      </c:pt>
                      <c:pt idx="10633">
                        <c:v>45094.958961979166</c:v>
                      </c:pt>
                      <c:pt idx="10634">
                        <c:v>45094.969378703703</c:v>
                      </c:pt>
                      <c:pt idx="10635">
                        <c:v>45094.97979542824</c:v>
                      </c:pt>
                      <c:pt idx="10636">
                        <c:v>45094.990212152778</c:v>
                      </c:pt>
                      <c:pt idx="10637">
                        <c:v>45095.000628877315</c:v>
                      </c:pt>
                      <c:pt idx="10638">
                        <c:v>45095.011045601852</c:v>
                      </c:pt>
                      <c:pt idx="10639">
                        <c:v>45095.021462326389</c:v>
                      </c:pt>
                      <c:pt idx="10640">
                        <c:v>45095.031879050926</c:v>
                      </c:pt>
                      <c:pt idx="10641">
                        <c:v>45095.042295775464</c:v>
                      </c:pt>
                      <c:pt idx="10642">
                        <c:v>45095.052712500001</c:v>
                      </c:pt>
                      <c:pt idx="10643">
                        <c:v>45095.063129224538</c:v>
                      </c:pt>
                      <c:pt idx="10644">
                        <c:v>45095.073545949075</c:v>
                      </c:pt>
                      <c:pt idx="10645">
                        <c:v>45095.083962673612</c:v>
                      </c:pt>
                      <c:pt idx="10646">
                        <c:v>45095.09437939815</c:v>
                      </c:pt>
                      <c:pt idx="10647">
                        <c:v>45095.104796122687</c:v>
                      </c:pt>
                      <c:pt idx="10648">
                        <c:v>45095.115212847224</c:v>
                      </c:pt>
                      <c:pt idx="10649">
                        <c:v>45095.125629571761</c:v>
                      </c:pt>
                      <c:pt idx="10650">
                        <c:v>45095.136046296298</c:v>
                      </c:pt>
                      <c:pt idx="10651">
                        <c:v>45095.146463020836</c:v>
                      </c:pt>
                      <c:pt idx="10652">
                        <c:v>45095.156879745373</c:v>
                      </c:pt>
                      <c:pt idx="10653">
                        <c:v>45095.16729646991</c:v>
                      </c:pt>
                      <c:pt idx="10654">
                        <c:v>45095.177713194447</c:v>
                      </c:pt>
                      <c:pt idx="10655">
                        <c:v>45095.188129918984</c:v>
                      </c:pt>
                      <c:pt idx="10656">
                        <c:v>45095.198546643522</c:v>
                      </c:pt>
                      <c:pt idx="10657">
                        <c:v>45095.208963368059</c:v>
                      </c:pt>
                      <c:pt idx="10658">
                        <c:v>45095.219380092596</c:v>
                      </c:pt>
                      <c:pt idx="10659">
                        <c:v>45095.229796817126</c:v>
                      </c:pt>
                      <c:pt idx="10660">
                        <c:v>45095.240213541663</c:v>
                      </c:pt>
                      <c:pt idx="10661">
                        <c:v>45095.2506302662</c:v>
                      </c:pt>
                      <c:pt idx="10662">
                        <c:v>45095.261046990738</c:v>
                      </c:pt>
                      <c:pt idx="10663">
                        <c:v>45095.271463715275</c:v>
                      </c:pt>
                      <c:pt idx="10664">
                        <c:v>45095.281880439812</c:v>
                      </c:pt>
                      <c:pt idx="10665">
                        <c:v>45095.292297164349</c:v>
                      </c:pt>
                      <c:pt idx="10666">
                        <c:v>45095.302713888887</c:v>
                      </c:pt>
                      <c:pt idx="10667">
                        <c:v>45095.313130613424</c:v>
                      </c:pt>
                      <c:pt idx="10668">
                        <c:v>45095.323547337961</c:v>
                      </c:pt>
                      <c:pt idx="10669">
                        <c:v>45095.333964062498</c:v>
                      </c:pt>
                      <c:pt idx="10670">
                        <c:v>45095.344380787035</c:v>
                      </c:pt>
                      <c:pt idx="10671">
                        <c:v>45095.354797511573</c:v>
                      </c:pt>
                      <c:pt idx="10672">
                        <c:v>45095.36521423611</c:v>
                      </c:pt>
                      <c:pt idx="10673">
                        <c:v>45095.375630960647</c:v>
                      </c:pt>
                      <c:pt idx="10674">
                        <c:v>45095.386047685184</c:v>
                      </c:pt>
                      <c:pt idx="10675">
                        <c:v>45095.396464409721</c:v>
                      </c:pt>
                      <c:pt idx="10676">
                        <c:v>45095.406881134259</c:v>
                      </c:pt>
                      <c:pt idx="10677">
                        <c:v>45095.417297858796</c:v>
                      </c:pt>
                      <c:pt idx="10678">
                        <c:v>45095.427714583333</c:v>
                      </c:pt>
                      <c:pt idx="10679">
                        <c:v>45095.43813130787</c:v>
                      </c:pt>
                      <c:pt idx="10680">
                        <c:v>45095.448548032407</c:v>
                      </c:pt>
                      <c:pt idx="10681">
                        <c:v>45095.458964756945</c:v>
                      </c:pt>
                      <c:pt idx="10682">
                        <c:v>45095.469381481482</c:v>
                      </c:pt>
                      <c:pt idx="10683">
                        <c:v>45095.479798206019</c:v>
                      </c:pt>
                      <c:pt idx="10684">
                        <c:v>45095.490214930556</c:v>
                      </c:pt>
                      <c:pt idx="10685">
                        <c:v>45095.500631655093</c:v>
                      </c:pt>
                      <c:pt idx="10686">
                        <c:v>45095.511048379631</c:v>
                      </c:pt>
                      <c:pt idx="10687">
                        <c:v>45095.521465104168</c:v>
                      </c:pt>
                      <c:pt idx="10688">
                        <c:v>45095.531881828705</c:v>
                      </c:pt>
                      <c:pt idx="10689">
                        <c:v>45095.542298553242</c:v>
                      </c:pt>
                      <c:pt idx="10690">
                        <c:v>45095.552715277779</c:v>
                      </c:pt>
                      <c:pt idx="10691">
                        <c:v>45095.563132002317</c:v>
                      </c:pt>
                      <c:pt idx="10692">
                        <c:v>45095.573548726854</c:v>
                      </c:pt>
                      <c:pt idx="10693">
                        <c:v>45095.583965451391</c:v>
                      </c:pt>
                      <c:pt idx="10694">
                        <c:v>45095.594382175928</c:v>
                      </c:pt>
                      <c:pt idx="10695">
                        <c:v>45095.604798900466</c:v>
                      </c:pt>
                      <c:pt idx="10696">
                        <c:v>45095.615215625003</c:v>
                      </c:pt>
                      <c:pt idx="10697">
                        <c:v>45095.62563234954</c:v>
                      </c:pt>
                      <c:pt idx="10698">
                        <c:v>45095.636049074077</c:v>
                      </c:pt>
                      <c:pt idx="10699">
                        <c:v>45095.646465798614</c:v>
                      </c:pt>
                      <c:pt idx="10700">
                        <c:v>45095.656882523152</c:v>
                      </c:pt>
                      <c:pt idx="10701">
                        <c:v>45095.667299247689</c:v>
                      </c:pt>
                      <c:pt idx="10702">
                        <c:v>45095.677715972219</c:v>
                      </c:pt>
                      <c:pt idx="10703">
                        <c:v>45095.688132696756</c:v>
                      </c:pt>
                      <c:pt idx="10704">
                        <c:v>45095.698549421293</c:v>
                      </c:pt>
                      <c:pt idx="10705">
                        <c:v>45095.70896614583</c:v>
                      </c:pt>
                      <c:pt idx="10706">
                        <c:v>45095.719382870368</c:v>
                      </c:pt>
                      <c:pt idx="10707">
                        <c:v>45095.729799594905</c:v>
                      </c:pt>
                      <c:pt idx="10708">
                        <c:v>45095.740216319442</c:v>
                      </c:pt>
                      <c:pt idx="10709">
                        <c:v>45095.750633043979</c:v>
                      </c:pt>
                      <c:pt idx="10710">
                        <c:v>45095.761049768516</c:v>
                      </c:pt>
                      <c:pt idx="10711">
                        <c:v>45095.771466493054</c:v>
                      </c:pt>
                      <c:pt idx="10712">
                        <c:v>45095.781883217591</c:v>
                      </c:pt>
                      <c:pt idx="10713">
                        <c:v>45095.792299942128</c:v>
                      </c:pt>
                      <c:pt idx="10714">
                        <c:v>45095.802716666665</c:v>
                      </c:pt>
                      <c:pt idx="10715">
                        <c:v>45095.813133391202</c:v>
                      </c:pt>
                      <c:pt idx="10716">
                        <c:v>45095.82355011574</c:v>
                      </c:pt>
                      <c:pt idx="10717">
                        <c:v>45095.833966840277</c:v>
                      </c:pt>
                      <c:pt idx="10718">
                        <c:v>45095.844383564814</c:v>
                      </c:pt>
                      <c:pt idx="10719">
                        <c:v>45095.854800289351</c:v>
                      </c:pt>
                      <c:pt idx="10720">
                        <c:v>45095.865217013888</c:v>
                      </c:pt>
                      <c:pt idx="10721">
                        <c:v>45095.875633738426</c:v>
                      </c:pt>
                      <c:pt idx="10722">
                        <c:v>45095.886050462963</c:v>
                      </c:pt>
                      <c:pt idx="10723">
                        <c:v>45095.8964671875</c:v>
                      </c:pt>
                      <c:pt idx="10724">
                        <c:v>45095.906883912037</c:v>
                      </c:pt>
                      <c:pt idx="10725">
                        <c:v>45095.917300636575</c:v>
                      </c:pt>
                      <c:pt idx="10726">
                        <c:v>45095.927717361112</c:v>
                      </c:pt>
                      <c:pt idx="10727">
                        <c:v>45095.938134085649</c:v>
                      </c:pt>
                      <c:pt idx="10728">
                        <c:v>45095.948550810186</c:v>
                      </c:pt>
                      <c:pt idx="10729">
                        <c:v>45095.958967534723</c:v>
                      </c:pt>
                      <c:pt idx="10730">
                        <c:v>45095.969384259261</c:v>
                      </c:pt>
                      <c:pt idx="10731">
                        <c:v>45095.979800983798</c:v>
                      </c:pt>
                      <c:pt idx="10732">
                        <c:v>45095.990217708335</c:v>
                      </c:pt>
                      <c:pt idx="10733">
                        <c:v>45096.000634432872</c:v>
                      </c:pt>
                      <c:pt idx="10734">
                        <c:v>45096.011051157409</c:v>
                      </c:pt>
                      <c:pt idx="10735">
                        <c:v>45096.021467881947</c:v>
                      </c:pt>
                      <c:pt idx="10736">
                        <c:v>45096.031884606484</c:v>
                      </c:pt>
                      <c:pt idx="10737">
                        <c:v>45096.042301331021</c:v>
                      </c:pt>
                      <c:pt idx="10738">
                        <c:v>45096.052718055558</c:v>
                      </c:pt>
                      <c:pt idx="10739">
                        <c:v>45096.063134780095</c:v>
                      </c:pt>
                      <c:pt idx="10740">
                        <c:v>45096.073551504633</c:v>
                      </c:pt>
                      <c:pt idx="10741">
                        <c:v>45096.08396822917</c:v>
                      </c:pt>
                      <c:pt idx="10742">
                        <c:v>45096.094384953707</c:v>
                      </c:pt>
                      <c:pt idx="10743">
                        <c:v>45096.104801678244</c:v>
                      </c:pt>
                      <c:pt idx="10744">
                        <c:v>45096.115218402774</c:v>
                      </c:pt>
                      <c:pt idx="10745">
                        <c:v>45096.125635127311</c:v>
                      </c:pt>
                      <c:pt idx="10746">
                        <c:v>45096.136051851849</c:v>
                      </c:pt>
                      <c:pt idx="10747">
                        <c:v>45096.146468576386</c:v>
                      </c:pt>
                      <c:pt idx="10748">
                        <c:v>45096.156885300923</c:v>
                      </c:pt>
                      <c:pt idx="10749">
                        <c:v>45096.16730202546</c:v>
                      </c:pt>
                      <c:pt idx="10750">
                        <c:v>45096.177718749997</c:v>
                      </c:pt>
                      <c:pt idx="10751">
                        <c:v>45096.188135474535</c:v>
                      </c:pt>
                      <c:pt idx="10752">
                        <c:v>45096.198552199072</c:v>
                      </c:pt>
                      <c:pt idx="10753">
                        <c:v>45096.208968923609</c:v>
                      </c:pt>
                      <c:pt idx="10754">
                        <c:v>45096.219385648146</c:v>
                      </c:pt>
                      <c:pt idx="10755">
                        <c:v>45096.229802372683</c:v>
                      </c:pt>
                      <c:pt idx="10756">
                        <c:v>45096.240219097221</c:v>
                      </c:pt>
                      <c:pt idx="10757">
                        <c:v>45096.250635821758</c:v>
                      </c:pt>
                      <c:pt idx="10758">
                        <c:v>45096.261052546295</c:v>
                      </c:pt>
                      <c:pt idx="10759">
                        <c:v>45096.271469270832</c:v>
                      </c:pt>
                      <c:pt idx="10760">
                        <c:v>45096.28188599537</c:v>
                      </c:pt>
                      <c:pt idx="10761">
                        <c:v>45096.292302719907</c:v>
                      </c:pt>
                      <c:pt idx="10762">
                        <c:v>45096.302719444444</c:v>
                      </c:pt>
                      <c:pt idx="10763">
                        <c:v>45096.313136168981</c:v>
                      </c:pt>
                      <c:pt idx="10764">
                        <c:v>45096.323552893518</c:v>
                      </c:pt>
                      <c:pt idx="10765">
                        <c:v>45096.333969618056</c:v>
                      </c:pt>
                      <c:pt idx="10766">
                        <c:v>45096.344386342593</c:v>
                      </c:pt>
                      <c:pt idx="10767">
                        <c:v>45096.35480306713</c:v>
                      </c:pt>
                      <c:pt idx="10768">
                        <c:v>45096.365219791667</c:v>
                      </c:pt>
                      <c:pt idx="10769">
                        <c:v>45096.375636516204</c:v>
                      </c:pt>
                      <c:pt idx="10770">
                        <c:v>45096.386053240742</c:v>
                      </c:pt>
                      <c:pt idx="10771">
                        <c:v>45096.396469965279</c:v>
                      </c:pt>
                      <c:pt idx="10772">
                        <c:v>45096.406886689816</c:v>
                      </c:pt>
                      <c:pt idx="10773">
                        <c:v>45096.417303414353</c:v>
                      </c:pt>
                      <c:pt idx="10774">
                        <c:v>45096.42772013889</c:v>
                      </c:pt>
                      <c:pt idx="10775">
                        <c:v>45096.438136863428</c:v>
                      </c:pt>
                      <c:pt idx="10776">
                        <c:v>45096.448553587965</c:v>
                      </c:pt>
                      <c:pt idx="10777">
                        <c:v>45096.458970312502</c:v>
                      </c:pt>
                      <c:pt idx="10778">
                        <c:v>45096.469387037039</c:v>
                      </c:pt>
                      <c:pt idx="10779">
                        <c:v>45096.479803761576</c:v>
                      </c:pt>
                      <c:pt idx="10780">
                        <c:v>45096.490220486114</c:v>
                      </c:pt>
                      <c:pt idx="10781">
                        <c:v>45096.500637210651</c:v>
                      </c:pt>
                      <c:pt idx="10782">
                        <c:v>45096.511053935188</c:v>
                      </c:pt>
                      <c:pt idx="10783">
                        <c:v>45096.521470659725</c:v>
                      </c:pt>
                      <c:pt idx="10784">
                        <c:v>45096.531887384263</c:v>
                      </c:pt>
                      <c:pt idx="10785">
                        <c:v>45096.5423041088</c:v>
                      </c:pt>
                      <c:pt idx="10786">
                        <c:v>45096.552720833337</c:v>
                      </c:pt>
                      <c:pt idx="10787">
                        <c:v>45096.563137557867</c:v>
                      </c:pt>
                      <c:pt idx="10788">
                        <c:v>45096.573554282404</c:v>
                      </c:pt>
                      <c:pt idx="10789">
                        <c:v>45096.583971006941</c:v>
                      </c:pt>
                      <c:pt idx="10790">
                        <c:v>45096.594387731478</c:v>
                      </c:pt>
                      <c:pt idx="10791">
                        <c:v>45096.604804456016</c:v>
                      </c:pt>
                      <c:pt idx="10792">
                        <c:v>45096.615221180553</c:v>
                      </c:pt>
                      <c:pt idx="10793">
                        <c:v>45096.62563790509</c:v>
                      </c:pt>
                      <c:pt idx="10794">
                        <c:v>45096.636054629627</c:v>
                      </c:pt>
                      <c:pt idx="10795">
                        <c:v>45096.646471354165</c:v>
                      </c:pt>
                      <c:pt idx="10796">
                        <c:v>45096.656888078702</c:v>
                      </c:pt>
                      <c:pt idx="10797">
                        <c:v>45096.667304803239</c:v>
                      </c:pt>
                      <c:pt idx="10798">
                        <c:v>45096.677721527776</c:v>
                      </c:pt>
                      <c:pt idx="10799">
                        <c:v>45096.688138252313</c:v>
                      </c:pt>
                      <c:pt idx="10800">
                        <c:v>45096.698554976851</c:v>
                      </c:pt>
                      <c:pt idx="10801">
                        <c:v>45096.708971701388</c:v>
                      </c:pt>
                      <c:pt idx="10802">
                        <c:v>45096.719388425925</c:v>
                      </c:pt>
                      <c:pt idx="10803">
                        <c:v>45096.729805150462</c:v>
                      </c:pt>
                      <c:pt idx="10804">
                        <c:v>45096.740221874999</c:v>
                      </c:pt>
                      <c:pt idx="10805">
                        <c:v>45096.750638599537</c:v>
                      </c:pt>
                      <c:pt idx="10806">
                        <c:v>45096.761055324074</c:v>
                      </c:pt>
                      <c:pt idx="10807">
                        <c:v>45096.771472048611</c:v>
                      </c:pt>
                      <c:pt idx="10808">
                        <c:v>45096.781888773148</c:v>
                      </c:pt>
                      <c:pt idx="10809">
                        <c:v>45096.792305497685</c:v>
                      </c:pt>
                      <c:pt idx="10810">
                        <c:v>45096.802722222223</c:v>
                      </c:pt>
                      <c:pt idx="10811">
                        <c:v>45096.81313894676</c:v>
                      </c:pt>
                      <c:pt idx="10812">
                        <c:v>45096.823555671297</c:v>
                      </c:pt>
                      <c:pt idx="10813">
                        <c:v>45096.833972395834</c:v>
                      </c:pt>
                      <c:pt idx="10814">
                        <c:v>45096.844389120371</c:v>
                      </c:pt>
                      <c:pt idx="10815">
                        <c:v>45096.854805844909</c:v>
                      </c:pt>
                      <c:pt idx="10816">
                        <c:v>45096.865222569446</c:v>
                      </c:pt>
                      <c:pt idx="10817">
                        <c:v>45096.875639293983</c:v>
                      </c:pt>
                      <c:pt idx="10818">
                        <c:v>45096.88605601852</c:v>
                      </c:pt>
                      <c:pt idx="10819">
                        <c:v>45096.896472743058</c:v>
                      </c:pt>
                      <c:pt idx="10820">
                        <c:v>45096.906889467595</c:v>
                      </c:pt>
                      <c:pt idx="10821">
                        <c:v>45096.917306192132</c:v>
                      </c:pt>
                      <c:pt idx="10822">
                        <c:v>45096.927722916669</c:v>
                      </c:pt>
                      <c:pt idx="10823">
                        <c:v>45096.938139641206</c:v>
                      </c:pt>
                      <c:pt idx="10824">
                        <c:v>45096.948556365744</c:v>
                      </c:pt>
                      <c:pt idx="10825">
                        <c:v>45096.958973090281</c:v>
                      </c:pt>
                      <c:pt idx="10826">
                        <c:v>45096.969389814818</c:v>
                      </c:pt>
                      <c:pt idx="10827">
                        <c:v>45096.979806539355</c:v>
                      </c:pt>
                      <c:pt idx="10828">
                        <c:v>45096.990223263892</c:v>
                      </c:pt>
                      <c:pt idx="10829">
                        <c:v>45097.000639988422</c:v>
                      </c:pt>
                      <c:pt idx="10830">
                        <c:v>45097.01105671296</c:v>
                      </c:pt>
                      <c:pt idx="10831">
                        <c:v>45097.021473437497</c:v>
                      </c:pt>
                      <c:pt idx="10832">
                        <c:v>45097.031890162034</c:v>
                      </c:pt>
                      <c:pt idx="10833">
                        <c:v>45097.042306886571</c:v>
                      </c:pt>
                      <c:pt idx="10834">
                        <c:v>45097.052723611108</c:v>
                      </c:pt>
                      <c:pt idx="10835">
                        <c:v>45097.063140335646</c:v>
                      </c:pt>
                      <c:pt idx="10836">
                        <c:v>45097.073557060183</c:v>
                      </c:pt>
                      <c:pt idx="10837">
                        <c:v>45097.08397378472</c:v>
                      </c:pt>
                      <c:pt idx="10838">
                        <c:v>45097.094390509257</c:v>
                      </c:pt>
                      <c:pt idx="10839">
                        <c:v>45097.104807233794</c:v>
                      </c:pt>
                      <c:pt idx="10840">
                        <c:v>45097.115223958332</c:v>
                      </c:pt>
                      <c:pt idx="10841">
                        <c:v>45097.125640682869</c:v>
                      </c:pt>
                      <c:pt idx="10842">
                        <c:v>45097.136057407406</c:v>
                      </c:pt>
                      <c:pt idx="10843">
                        <c:v>45097.146474131943</c:v>
                      </c:pt>
                      <c:pt idx="10844">
                        <c:v>45097.15689085648</c:v>
                      </c:pt>
                      <c:pt idx="10845">
                        <c:v>45097.167307581018</c:v>
                      </c:pt>
                      <c:pt idx="10846">
                        <c:v>45097.177724305555</c:v>
                      </c:pt>
                      <c:pt idx="10847">
                        <c:v>45097.188141030092</c:v>
                      </c:pt>
                      <c:pt idx="10848">
                        <c:v>45097.198557754629</c:v>
                      </c:pt>
                      <c:pt idx="10849">
                        <c:v>45097.208974479166</c:v>
                      </c:pt>
                      <c:pt idx="10850">
                        <c:v>45097.219391203704</c:v>
                      </c:pt>
                      <c:pt idx="10851">
                        <c:v>45097.229807928241</c:v>
                      </c:pt>
                      <c:pt idx="10852">
                        <c:v>45097.240224652778</c:v>
                      </c:pt>
                      <c:pt idx="10853">
                        <c:v>45097.250641377315</c:v>
                      </c:pt>
                      <c:pt idx="10854">
                        <c:v>45097.261058101853</c:v>
                      </c:pt>
                      <c:pt idx="10855">
                        <c:v>45097.27147482639</c:v>
                      </c:pt>
                      <c:pt idx="10856">
                        <c:v>45097.281891550927</c:v>
                      </c:pt>
                      <c:pt idx="10857">
                        <c:v>45097.292308275464</c:v>
                      </c:pt>
                      <c:pt idx="10858">
                        <c:v>45097.302725000001</c:v>
                      </c:pt>
                      <c:pt idx="10859">
                        <c:v>45097.313141724539</c:v>
                      </c:pt>
                      <c:pt idx="10860">
                        <c:v>45097.323558449076</c:v>
                      </c:pt>
                      <c:pt idx="10861">
                        <c:v>45097.333975173613</c:v>
                      </c:pt>
                      <c:pt idx="10862">
                        <c:v>45097.34439189815</c:v>
                      </c:pt>
                      <c:pt idx="10863">
                        <c:v>45097.354808622687</c:v>
                      </c:pt>
                      <c:pt idx="10864">
                        <c:v>45097.365225347225</c:v>
                      </c:pt>
                      <c:pt idx="10865">
                        <c:v>45097.375642071762</c:v>
                      </c:pt>
                      <c:pt idx="10866">
                        <c:v>45097.386058796299</c:v>
                      </c:pt>
                      <c:pt idx="10867">
                        <c:v>45097.396475520836</c:v>
                      </c:pt>
                      <c:pt idx="10868">
                        <c:v>45097.406892245373</c:v>
                      </c:pt>
                      <c:pt idx="10869">
                        <c:v>45097.417308969911</c:v>
                      </c:pt>
                      <c:pt idx="10870">
                        <c:v>45097.427725694448</c:v>
                      </c:pt>
                      <c:pt idx="10871">
                        <c:v>45097.438142418985</c:v>
                      </c:pt>
                      <c:pt idx="10872">
                        <c:v>45097.448559143515</c:v>
                      </c:pt>
                      <c:pt idx="10873">
                        <c:v>45097.458975868052</c:v>
                      </c:pt>
                      <c:pt idx="10874">
                        <c:v>45097.469392592589</c:v>
                      </c:pt>
                      <c:pt idx="10875">
                        <c:v>45097.479809317127</c:v>
                      </c:pt>
                      <c:pt idx="10876">
                        <c:v>45097.490226041664</c:v>
                      </c:pt>
                      <c:pt idx="10877">
                        <c:v>45097.500642766201</c:v>
                      </c:pt>
                      <c:pt idx="10878">
                        <c:v>45097.511059490738</c:v>
                      </c:pt>
                      <c:pt idx="10879">
                        <c:v>45097.521476215275</c:v>
                      </c:pt>
                      <c:pt idx="10880">
                        <c:v>45097.531892939813</c:v>
                      </c:pt>
                      <c:pt idx="10881">
                        <c:v>45097.54230966435</c:v>
                      </c:pt>
                      <c:pt idx="10882">
                        <c:v>45097.552726388887</c:v>
                      </c:pt>
                      <c:pt idx="10883">
                        <c:v>45097.563143113424</c:v>
                      </c:pt>
                      <c:pt idx="10884">
                        <c:v>45097.573559837962</c:v>
                      </c:pt>
                      <c:pt idx="10885">
                        <c:v>45097.583976562499</c:v>
                      </c:pt>
                      <c:pt idx="10886">
                        <c:v>45097.594393287036</c:v>
                      </c:pt>
                      <c:pt idx="10887">
                        <c:v>45097.604810011573</c:v>
                      </c:pt>
                      <c:pt idx="10888">
                        <c:v>45097.61522673611</c:v>
                      </c:pt>
                      <c:pt idx="10889">
                        <c:v>45097.625643460648</c:v>
                      </c:pt>
                      <c:pt idx="10890">
                        <c:v>45097.636060185185</c:v>
                      </c:pt>
                      <c:pt idx="10891">
                        <c:v>45097.646476909722</c:v>
                      </c:pt>
                      <c:pt idx="10892">
                        <c:v>45097.656893634259</c:v>
                      </c:pt>
                      <c:pt idx="10893">
                        <c:v>45097.667310358796</c:v>
                      </c:pt>
                      <c:pt idx="10894">
                        <c:v>45097.677727083334</c:v>
                      </c:pt>
                      <c:pt idx="10895">
                        <c:v>45097.688143807871</c:v>
                      </c:pt>
                      <c:pt idx="10896">
                        <c:v>45097.698560532408</c:v>
                      </c:pt>
                      <c:pt idx="10897">
                        <c:v>45097.708977256945</c:v>
                      </c:pt>
                      <c:pt idx="10898">
                        <c:v>45097.719393981482</c:v>
                      </c:pt>
                      <c:pt idx="10899">
                        <c:v>45097.72981070602</c:v>
                      </c:pt>
                      <c:pt idx="10900">
                        <c:v>45097.740227430557</c:v>
                      </c:pt>
                      <c:pt idx="10901">
                        <c:v>45097.750644155094</c:v>
                      </c:pt>
                      <c:pt idx="10902">
                        <c:v>45097.761060879631</c:v>
                      </c:pt>
                      <c:pt idx="10903">
                        <c:v>45097.771477604168</c:v>
                      </c:pt>
                      <c:pt idx="10904">
                        <c:v>45097.781894328706</c:v>
                      </c:pt>
                      <c:pt idx="10905">
                        <c:v>45097.792311053243</c:v>
                      </c:pt>
                      <c:pt idx="10906">
                        <c:v>45097.80272777778</c:v>
                      </c:pt>
                      <c:pt idx="10907">
                        <c:v>45097.813144502317</c:v>
                      </c:pt>
                      <c:pt idx="10908">
                        <c:v>45097.823561226855</c:v>
                      </c:pt>
                      <c:pt idx="10909">
                        <c:v>45097.833977951392</c:v>
                      </c:pt>
                      <c:pt idx="10910">
                        <c:v>45097.844394675929</c:v>
                      </c:pt>
                      <c:pt idx="10911">
                        <c:v>45097.854811400466</c:v>
                      </c:pt>
                      <c:pt idx="10912">
                        <c:v>45097.865228125003</c:v>
                      </c:pt>
                      <c:pt idx="10913">
                        <c:v>45097.875644849541</c:v>
                      </c:pt>
                      <c:pt idx="10914">
                        <c:v>45097.88606157407</c:v>
                      </c:pt>
                      <c:pt idx="10915">
                        <c:v>45097.896478298608</c:v>
                      </c:pt>
                      <c:pt idx="10916">
                        <c:v>45097.906895023145</c:v>
                      </c:pt>
                      <c:pt idx="10917">
                        <c:v>45097.917311747682</c:v>
                      </c:pt>
                      <c:pt idx="10918">
                        <c:v>45097.927728472219</c:v>
                      </c:pt>
                      <c:pt idx="10919">
                        <c:v>45097.938145196757</c:v>
                      </c:pt>
                      <c:pt idx="10920">
                        <c:v>45097.948561921294</c:v>
                      </c:pt>
                      <c:pt idx="10921">
                        <c:v>45097.958978645831</c:v>
                      </c:pt>
                      <c:pt idx="10922">
                        <c:v>45097.969395370368</c:v>
                      </c:pt>
                      <c:pt idx="10923">
                        <c:v>45097.979812094905</c:v>
                      </c:pt>
                      <c:pt idx="10924">
                        <c:v>45097.990228819443</c:v>
                      </c:pt>
                      <c:pt idx="10925">
                        <c:v>45098.00064554398</c:v>
                      </c:pt>
                      <c:pt idx="10926">
                        <c:v>45098.011062268517</c:v>
                      </c:pt>
                      <c:pt idx="10927">
                        <c:v>45098.021478993054</c:v>
                      </c:pt>
                      <c:pt idx="10928">
                        <c:v>45098.031895717591</c:v>
                      </c:pt>
                      <c:pt idx="10929">
                        <c:v>45098.042312442129</c:v>
                      </c:pt>
                      <c:pt idx="10930">
                        <c:v>45098.052729166666</c:v>
                      </c:pt>
                      <c:pt idx="10931">
                        <c:v>45098.063145891203</c:v>
                      </c:pt>
                      <c:pt idx="10932">
                        <c:v>45098.07356261574</c:v>
                      </c:pt>
                      <c:pt idx="10933">
                        <c:v>45098.083979340277</c:v>
                      </c:pt>
                      <c:pt idx="10934">
                        <c:v>45098.094396064815</c:v>
                      </c:pt>
                      <c:pt idx="10935">
                        <c:v>45098.104812789352</c:v>
                      </c:pt>
                      <c:pt idx="10936">
                        <c:v>45098.115229513889</c:v>
                      </c:pt>
                      <c:pt idx="10937">
                        <c:v>45098.125646238426</c:v>
                      </c:pt>
                      <c:pt idx="10938">
                        <c:v>45098.136062962963</c:v>
                      </c:pt>
                      <c:pt idx="10939">
                        <c:v>45098.146479687501</c:v>
                      </c:pt>
                      <c:pt idx="10940">
                        <c:v>45098.156896412038</c:v>
                      </c:pt>
                      <c:pt idx="10941">
                        <c:v>45098.167313136575</c:v>
                      </c:pt>
                      <c:pt idx="10942">
                        <c:v>45098.177729861112</c:v>
                      </c:pt>
                      <c:pt idx="10943">
                        <c:v>45098.18814658565</c:v>
                      </c:pt>
                      <c:pt idx="10944">
                        <c:v>45098.198563310187</c:v>
                      </c:pt>
                      <c:pt idx="10945">
                        <c:v>45098.208980034724</c:v>
                      </c:pt>
                      <c:pt idx="10946">
                        <c:v>45098.219396759261</c:v>
                      </c:pt>
                      <c:pt idx="10947">
                        <c:v>45098.229813483798</c:v>
                      </c:pt>
                      <c:pt idx="10948">
                        <c:v>45098.240230208336</c:v>
                      </c:pt>
                      <c:pt idx="10949">
                        <c:v>45098.250646932873</c:v>
                      </c:pt>
                      <c:pt idx="10950">
                        <c:v>45098.26106365741</c:v>
                      </c:pt>
                      <c:pt idx="10951">
                        <c:v>45098.271480381947</c:v>
                      </c:pt>
                      <c:pt idx="10952">
                        <c:v>45098.281897106484</c:v>
                      </c:pt>
                      <c:pt idx="10953">
                        <c:v>45098.292313831022</c:v>
                      </c:pt>
                      <c:pt idx="10954">
                        <c:v>45098.302730555559</c:v>
                      </c:pt>
                      <c:pt idx="10955">
                        <c:v>45098.313147280096</c:v>
                      </c:pt>
                      <c:pt idx="10956">
                        <c:v>45098.323564004633</c:v>
                      </c:pt>
                      <c:pt idx="10957">
                        <c:v>45098.333980729163</c:v>
                      </c:pt>
                      <c:pt idx="10958">
                        <c:v>45098.3443974537</c:v>
                      </c:pt>
                      <c:pt idx="10959">
                        <c:v>45098.354814178238</c:v>
                      </c:pt>
                      <c:pt idx="10960">
                        <c:v>45098.365230902775</c:v>
                      </c:pt>
                      <c:pt idx="10961">
                        <c:v>45098.375647627312</c:v>
                      </c:pt>
                      <c:pt idx="10962">
                        <c:v>45098.386064351849</c:v>
                      </c:pt>
                      <c:pt idx="10963">
                        <c:v>45098.396481076386</c:v>
                      </c:pt>
                      <c:pt idx="10964">
                        <c:v>45098.406897800924</c:v>
                      </c:pt>
                      <c:pt idx="10965">
                        <c:v>45098.417314525461</c:v>
                      </c:pt>
                      <c:pt idx="10966">
                        <c:v>45098.427731249998</c:v>
                      </c:pt>
                      <c:pt idx="10967">
                        <c:v>45098.438147974535</c:v>
                      </c:pt>
                      <c:pt idx="10968">
                        <c:v>45098.448564699072</c:v>
                      </c:pt>
                      <c:pt idx="10969">
                        <c:v>45098.45898142361</c:v>
                      </c:pt>
                      <c:pt idx="10970">
                        <c:v>45098.469398148147</c:v>
                      </c:pt>
                      <c:pt idx="10971">
                        <c:v>45098.479814872684</c:v>
                      </c:pt>
                      <c:pt idx="10972">
                        <c:v>45098.490231597221</c:v>
                      </c:pt>
                      <c:pt idx="10973">
                        <c:v>45098.500648321758</c:v>
                      </c:pt>
                      <c:pt idx="10974">
                        <c:v>45098.511065046296</c:v>
                      </c:pt>
                      <c:pt idx="10975">
                        <c:v>45098.521481770833</c:v>
                      </c:pt>
                      <c:pt idx="10976">
                        <c:v>45098.53189849537</c:v>
                      </c:pt>
                      <c:pt idx="10977">
                        <c:v>45098.542315219907</c:v>
                      </c:pt>
                      <c:pt idx="10978">
                        <c:v>45098.552731944445</c:v>
                      </c:pt>
                      <c:pt idx="10979">
                        <c:v>45098.563148668982</c:v>
                      </c:pt>
                      <c:pt idx="10980">
                        <c:v>45098.573565393519</c:v>
                      </c:pt>
                      <c:pt idx="10981">
                        <c:v>45098.583982118056</c:v>
                      </c:pt>
                      <c:pt idx="10982">
                        <c:v>45098.594398842593</c:v>
                      </c:pt>
                      <c:pt idx="10983">
                        <c:v>45098.604815567131</c:v>
                      </c:pt>
                      <c:pt idx="10984">
                        <c:v>45098.615232291668</c:v>
                      </c:pt>
                      <c:pt idx="10985">
                        <c:v>45098.625649016205</c:v>
                      </c:pt>
                      <c:pt idx="10986">
                        <c:v>45098.636065740742</c:v>
                      </c:pt>
                      <c:pt idx="10987">
                        <c:v>45098.646482465279</c:v>
                      </c:pt>
                      <c:pt idx="10988">
                        <c:v>45098.656899189817</c:v>
                      </c:pt>
                      <c:pt idx="10989">
                        <c:v>45098.667315914354</c:v>
                      </c:pt>
                      <c:pt idx="10990">
                        <c:v>45098.677732638891</c:v>
                      </c:pt>
                      <c:pt idx="10991">
                        <c:v>45098.688149363428</c:v>
                      </c:pt>
                      <c:pt idx="10992">
                        <c:v>45098.698566087965</c:v>
                      </c:pt>
                      <c:pt idx="10993">
                        <c:v>45098.708982812503</c:v>
                      </c:pt>
                      <c:pt idx="10994">
                        <c:v>45098.71939953704</c:v>
                      </c:pt>
                      <c:pt idx="10995">
                        <c:v>45098.729816261577</c:v>
                      </c:pt>
                      <c:pt idx="10996">
                        <c:v>45098.740232986114</c:v>
                      </c:pt>
                      <c:pt idx="10997">
                        <c:v>45098.750649710651</c:v>
                      </c:pt>
                      <c:pt idx="10998">
                        <c:v>45098.761066435189</c:v>
                      </c:pt>
                      <c:pt idx="10999">
                        <c:v>45098.771483159719</c:v>
                      </c:pt>
                      <c:pt idx="11000">
                        <c:v>45098.781899884256</c:v>
                      </c:pt>
                      <c:pt idx="11001">
                        <c:v>45098.792316608793</c:v>
                      </c:pt>
                      <c:pt idx="11002">
                        <c:v>45098.80273333333</c:v>
                      </c:pt>
                      <c:pt idx="11003">
                        <c:v>45098.813150057867</c:v>
                      </c:pt>
                      <c:pt idx="11004">
                        <c:v>45098.823566782405</c:v>
                      </c:pt>
                      <c:pt idx="11005">
                        <c:v>45098.833983506942</c:v>
                      </c:pt>
                      <c:pt idx="11006">
                        <c:v>45098.844400231479</c:v>
                      </c:pt>
                      <c:pt idx="11007">
                        <c:v>45098.854816956016</c:v>
                      </c:pt>
                      <c:pt idx="11008">
                        <c:v>45098.865233680554</c:v>
                      </c:pt>
                      <c:pt idx="11009">
                        <c:v>45098.875650405091</c:v>
                      </c:pt>
                      <c:pt idx="11010">
                        <c:v>45098.886067129628</c:v>
                      </c:pt>
                      <c:pt idx="11011">
                        <c:v>45098.896483854165</c:v>
                      </c:pt>
                      <c:pt idx="11012">
                        <c:v>45098.906900578702</c:v>
                      </c:pt>
                      <c:pt idx="11013">
                        <c:v>45098.91731730324</c:v>
                      </c:pt>
                      <c:pt idx="11014">
                        <c:v>45098.927734027777</c:v>
                      </c:pt>
                      <c:pt idx="11015">
                        <c:v>45098.938150752314</c:v>
                      </c:pt>
                      <c:pt idx="11016">
                        <c:v>45098.948567476851</c:v>
                      </c:pt>
                      <c:pt idx="11017">
                        <c:v>45098.958984201388</c:v>
                      </c:pt>
                      <c:pt idx="11018">
                        <c:v>45098.969400925926</c:v>
                      </c:pt>
                      <c:pt idx="11019">
                        <c:v>45098.979817650463</c:v>
                      </c:pt>
                      <c:pt idx="11020">
                        <c:v>45098.990234375</c:v>
                      </c:pt>
                      <c:pt idx="11021">
                        <c:v>45099.000651099537</c:v>
                      </c:pt>
                      <c:pt idx="11022">
                        <c:v>45099.011067824074</c:v>
                      </c:pt>
                      <c:pt idx="11023">
                        <c:v>45099.021484548612</c:v>
                      </c:pt>
                      <c:pt idx="11024">
                        <c:v>45099.031901273149</c:v>
                      </c:pt>
                      <c:pt idx="11025">
                        <c:v>45099.042317997686</c:v>
                      </c:pt>
                      <c:pt idx="11026">
                        <c:v>45099.052734722223</c:v>
                      </c:pt>
                      <c:pt idx="11027">
                        <c:v>45099.06315144676</c:v>
                      </c:pt>
                      <c:pt idx="11028">
                        <c:v>45099.073568171298</c:v>
                      </c:pt>
                      <c:pt idx="11029">
                        <c:v>45099.083984895835</c:v>
                      </c:pt>
                      <c:pt idx="11030">
                        <c:v>45099.094401620372</c:v>
                      </c:pt>
                      <c:pt idx="11031">
                        <c:v>45099.104818344909</c:v>
                      </c:pt>
                      <c:pt idx="11032">
                        <c:v>45099.115235069446</c:v>
                      </c:pt>
                      <c:pt idx="11033">
                        <c:v>45099.125651793984</c:v>
                      </c:pt>
                      <c:pt idx="11034">
                        <c:v>45099.136068518521</c:v>
                      </c:pt>
                      <c:pt idx="11035">
                        <c:v>45099.146485243058</c:v>
                      </c:pt>
                      <c:pt idx="11036">
                        <c:v>45099.156901967595</c:v>
                      </c:pt>
                      <c:pt idx="11037">
                        <c:v>45099.167318692133</c:v>
                      </c:pt>
                      <c:pt idx="11038">
                        <c:v>45099.17773541667</c:v>
                      </c:pt>
                      <c:pt idx="11039">
                        <c:v>45099.188152141207</c:v>
                      </c:pt>
                      <c:pt idx="11040">
                        <c:v>45099.198568865744</c:v>
                      </c:pt>
                      <c:pt idx="11041">
                        <c:v>45099.208985590281</c:v>
                      </c:pt>
                      <c:pt idx="11042">
                        <c:v>45099.219402314811</c:v>
                      </c:pt>
                      <c:pt idx="11043">
                        <c:v>45099.229819039349</c:v>
                      </c:pt>
                      <c:pt idx="11044">
                        <c:v>45099.240235763886</c:v>
                      </c:pt>
                      <c:pt idx="11045">
                        <c:v>45099.250652488423</c:v>
                      </c:pt>
                      <c:pt idx="11046">
                        <c:v>45099.26106921296</c:v>
                      </c:pt>
                      <c:pt idx="11047">
                        <c:v>45099.271485937497</c:v>
                      </c:pt>
                      <c:pt idx="11048">
                        <c:v>45099.281902662035</c:v>
                      </c:pt>
                      <c:pt idx="11049">
                        <c:v>45099.292319386572</c:v>
                      </c:pt>
                      <c:pt idx="11050">
                        <c:v>45099.302736111109</c:v>
                      </c:pt>
                      <c:pt idx="11051">
                        <c:v>45099.313152835646</c:v>
                      </c:pt>
                      <c:pt idx="11052">
                        <c:v>45099.323569560183</c:v>
                      </c:pt>
                      <c:pt idx="11053">
                        <c:v>45099.333986284721</c:v>
                      </c:pt>
                      <c:pt idx="11054">
                        <c:v>45099.344403009258</c:v>
                      </c:pt>
                      <c:pt idx="11055">
                        <c:v>45099.354819733795</c:v>
                      </c:pt>
                      <c:pt idx="11056">
                        <c:v>45099.365236458332</c:v>
                      </c:pt>
                      <c:pt idx="11057">
                        <c:v>45099.375653182869</c:v>
                      </c:pt>
                      <c:pt idx="11058">
                        <c:v>45099.386069907407</c:v>
                      </c:pt>
                      <c:pt idx="11059">
                        <c:v>45099.396486631944</c:v>
                      </c:pt>
                      <c:pt idx="11060">
                        <c:v>45099.406903356481</c:v>
                      </c:pt>
                      <c:pt idx="11061">
                        <c:v>45099.417320081018</c:v>
                      </c:pt>
                      <c:pt idx="11062">
                        <c:v>45099.427736805555</c:v>
                      </c:pt>
                      <c:pt idx="11063">
                        <c:v>45099.438153530093</c:v>
                      </c:pt>
                      <c:pt idx="11064">
                        <c:v>45099.44857025463</c:v>
                      </c:pt>
                      <c:pt idx="11065">
                        <c:v>45099.458986979167</c:v>
                      </c:pt>
                      <c:pt idx="11066">
                        <c:v>45099.469403703704</c:v>
                      </c:pt>
                      <c:pt idx="11067">
                        <c:v>45099.479820428242</c:v>
                      </c:pt>
                      <c:pt idx="11068">
                        <c:v>45099.490237152779</c:v>
                      </c:pt>
                      <c:pt idx="11069">
                        <c:v>45099.500653877316</c:v>
                      </c:pt>
                      <c:pt idx="11070">
                        <c:v>45099.511070601853</c:v>
                      </c:pt>
                      <c:pt idx="11071">
                        <c:v>45099.52148732639</c:v>
                      </c:pt>
                      <c:pt idx="11072">
                        <c:v>45099.531904050928</c:v>
                      </c:pt>
                      <c:pt idx="11073">
                        <c:v>45099.542320775465</c:v>
                      </c:pt>
                      <c:pt idx="11074">
                        <c:v>45099.552737500002</c:v>
                      </c:pt>
                      <c:pt idx="11075">
                        <c:v>45099.563154224539</c:v>
                      </c:pt>
                      <c:pt idx="11076">
                        <c:v>45099.573570949076</c:v>
                      </c:pt>
                      <c:pt idx="11077">
                        <c:v>45099.583987673614</c:v>
                      </c:pt>
                      <c:pt idx="11078">
                        <c:v>45099.594404398151</c:v>
                      </c:pt>
                      <c:pt idx="11079">
                        <c:v>45099.604821122688</c:v>
                      </c:pt>
                      <c:pt idx="11080">
                        <c:v>45099.615237847225</c:v>
                      </c:pt>
                      <c:pt idx="11081">
                        <c:v>45099.625654571762</c:v>
                      </c:pt>
                      <c:pt idx="11082">
                        <c:v>45099.6360712963</c:v>
                      </c:pt>
                      <c:pt idx="11083">
                        <c:v>45099.646488020837</c:v>
                      </c:pt>
                      <c:pt idx="11084">
                        <c:v>45099.656904745367</c:v>
                      </c:pt>
                      <c:pt idx="11085">
                        <c:v>45099.667321469904</c:v>
                      </c:pt>
                      <c:pt idx="11086">
                        <c:v>45099.677738194441</c:v>
                      </c:pt>
                      <c:pt idx="11087">
                        <c:v>45099.688154918978</c:v>
                      </c:pt>
                      <c:pt idx="11088">
                        <c:v>45099.698571643516</c:v>
                      </c:pt>
                      <c:pt idx="11089">
                        <c:v>45099.708988368053</c:v>
                      </c:pt>
                      <c:pt idx="11090">
                        <c:v>45099.71940509259</c:v>
                      </c:pt>
                      <c:pt idx="11091">
                        <c:v>45099.729821817127</c:v>
                      </c:pt>
                      <c:pt idx="11092">
                        <c:v>45099.740238541664</c:v>
                      </c:pt>
                      <c:pt idx="11093">
                        <c:v>45099.750655266202</c:v>
                      </c:pt>
                      <c:pt idx="11094">
                        <c:v>45099.761071990739</c:v>
                      </c:pt>
                      <c:pt idx="11095">
                        <c:v>45099.771488715276</c:v>
                      </c:pt>
                      <c:pt idx="11096">
                        <c:v>45099.781905439813</c:v>
                      </c:pt>
                      <c:pt idx="11097">
                        <c:v>45099.79232216435</c:v>
                      </c:pt>
                      <c:pt idx="11098">
                        <c:v>45099.802738888888</c:v>
                      </c:pt>
                      <c:pt idx="11099">
                        <c:v>45099.813155613425</c:v>
                      </c:pt>
                      <c:pt idx="11100">
                        <c:v>45099.823572337962</c:v>
                      </c:pt>
                      <c:pt idx="11101">
                        <c:v>45099.833989062499</c:v>
                      </c:pt>
                      <c:pt idx="11102">
                        <c:v>45099.844405787037</c:v>
                      </c:pt>
                      <c:pt idx="11103">
                        <c:v>45099.854822511574</c:v>
                      </c:pt>
                      <c:pt idx="11104">
                        <c:v>45099.865239236111</c:v>
                      </c:pt>
                      <c:pt idx="11105">
                        <c:v>45099.875655960648</c:v>
                      </c:pt>
                      <c:pt idx="11106">
                        <c:v>45099.886072685185</c:v>
                      </c:pt>
                      <c:pt idx="11107">
                        <c:v>45099.896489409723</c:v>
                      </c:pt>
                      <c:pt idx="11108">
                        <c:v>45099.90690613426</c:v>
                      </c:pt>
                      <c:pt idx="11109">
                        <c:v>45099.917322858797</c:v>
                      </c:pt>
                      <c:pt idx="11110">
                        <c:v>45099.927739583334</c:v>
                      </c:pt>
                      <c:pt idx="11111">
                        <c:v>45099.938156307871</c:v>
                      </c:pt>
                      <c:pt idx="11112">
                        <c:v>45099.948573032409</c:v>
                      </c:pt>
                      <c:pt idx="11113">
                        <c:v>45099.958989756946</c:v>
                      </c:pt>
                      <c:pt idx="11114">
                        <c:v>45099.969406481483</c:v>
                      </c:pt>
                      <c:pt idx="11115">
                        <c:v>45099.97982320602</c:v>
                      </c:pt>
                      <c:pt idx="11116">
                        <c:v>45099.990239930557</c:v>
                      </c:pt>
                      <c:pt idx="11117">
                        <c:v>45100.000656655095</c:v>
                      </c:pt>
                      <c:pt idx="11118">
                        <c:v>45100.011073379632</c:v>
                      </c:pt>
                      <c:pt idx="11119">
                        <c:v>45100.021490104169</c:v>
                      </c:pt>
                      <c:pt idx="11120">
                        <c:v>45100.031906828706</c:v>
                      </c:pt>
                      <c:pt idx="11121">
                        <c:v>45100.042323553243</c:v>
                      </c:pt>
                      <c:pt idx="11122">
                        <c:v>45100.052740277781</c:v>
                      </c:pt>
                      <c:pt idx="11123">
                        <c:v>45100.063157002318</c:v>
                      </c:pt>
                      <c:pt idx="11124">
                        <c:v>45100.073573726855</c:v>
                      </c:pt>
                      <c:pt idx="11125">
                        <c:v>45100.083990451392</c:v>
                      </c:pt>
                      <c:pt idx="11126">
                        <c:v>45100.09440717593</c:v>
                      </c:pt>
                      <c:pt idx="11127">
                        <c:v>45100.104823900459</c:v>
                      </c:pt>
                      <c:pt idx="11128">
                        <c:v>45100.115240624997</c:v>
                      </c:pt>
                      <c:pt idx="11129">
                        <c:v>45100.125657349534</c:v>
                      </c:pt>
                      <c:pt idx="11130">
                        <c:v>45100.136074074071</c:v>
                      </c:pt>
                      <c:pt idx="11131">
                        <c:v>45100.146490798608</c:v>
                      </c:pt>
                      <c:pt idx="11132">
                        <c:v>45100.156907523145</c:v>
                      </c:pt>
                      <c:pt idx="11133">
                        <c:v>45100.167324247683</c:v>
                      </c:pt>
                      <c:pt idx="11134">
                        <c:v>45100.17774097222</c:v>
                      </c:pt>
                      <c:pt idx="11135">
                        <c:v>45100.188157696757</c:v>
                      </c:pt>
                      <c:pt idx="11136">
                        <c:v>45100.198574421294</c:v>
                      </c:pt>
                      <c:pt idx="11137">
                        <c:v>45100.208991145832</c:v>
                      </c:pt>
                      <c:pt idx="11138">
                        <c:v>45100.219407870369</c:v>
                      </c:pt>
                      <c:pt idx="11139">
                        <c:v>45100.229824594906</c:v>
                      </c:pt>
                      <c:pt idx="11140">
                        <c:v>45100.240241319443</c:v>
                      </c:pt>
                      <c:pt idx="11141">
                        <c:v>45100.25065804398</c:v>
                      </c:pt>
                      <c:pt idx="11142">
                        <c:v>45100.261074768518</c:v>
                      </c:pt>
                      <c:pt idx="11143">
                        <c:v>45100.271491493055</c:v>
                      </c:pt>
                      <c:pt idx="11144">
                        <c:v>45100.281908217592</c:v>
                      </c:pt>
                      <c:pt idx="11145">
                        <c:v>45100.292324942129</c:v>
                      </c:pt>
                      <c:pt idx="11146">
                        <c:v>45100.302741666666</c:v>
                      </c:pt>
                      <c:pt idx="11147">
                        <c:v>45100.313158391204</c:v>
                      </c:pt>
                      <c:pt idx="11148">
                        <c:v>45100.323575115741</c:v>
                      </c:pt>
                      <c:pt idx="11149">
                        <c:v>45100.333991840278</c:v>
                      </c:pt>
                      <c:pt idx="11150">
                        <c:v>45100.344408564815</c:v>
                      </c:pt>
                      <c:pt idx="11151">
                        <c:v>45100.354825289352</c:v>
                      </c:pt>
                      <c:pt idx="11152">
                        <c:v>45100.36524201389</c:v>
                      </c:pt>
                      <c:pt idx="11153">
                        <c:v>45100.375658738427</c:v>
                      </c:pt>
                      <c:pt idx="11154">
                        <c:v>45100.386075462964</c:v>
                      </c:pt>
                      <c:pt idx="11155">
                        <c:v>45100.396492187501</c:v>
                      </c:pt>
                      <c:pt idx="11156">
                        <c:v>45100.406908912038</c:v>
                      </c:pt>
                      <c:pt idx="11157">
                        <c:v>45100.417325636576</c:v>
                      </c:pt>
                      <c:pt idx="11158">
                        <c:v>45100.427742361113</c:v>
                      </c:pt>
                      <c:pt idx="11159">
                        <c:v>45100.43815908565</c:v>
                      </c:pt>
                      <c:pt idx="11160">
                        <c:v>45100.448575810187</c:v>
                      </c:pt>
                      <c:pt idx="11161">
                        <c:v>45100.458992534725</c:v>
                      </c:pt>
                      <c:pt idx="11162">
                        <c:v>45100.469409259262</c:v>
                      </c:pt>
                      <c:pt idx="11163">
                        <c:v>45100.479825983799</c:v>
                      </c:pt>
                      <c:pt idx="11164">
                        <c:v>45100.490242708336</c:v>
                      </c:pt>
                      <c:pt idx="11165">
                        <c:v>45100.500659432873</c:v>
                      </c:pt>
                      <c:pt idx="11166">
                        <c:v>45100.511076157411</c:v>
                      </c:pt>
                      <c:pt idx="11167">
                        <c:v>45100.521492881948</c:v>
                      </c:pt>
                      <c:pt idx="11168">
                        <c:v>45100.531909606485</c:v>
                      </c:pt>
                      <c:pt idx="11169">
                        <c:v>45100.542326331015</c:v>
                      </c:pt>
                      <c:pt idx="11170">
                        <c:v>45100.552743055552</c:v>
                      </c:pt>
                      <c:pt idx="11171">
                        <c:v>45100.563159780089</c:v>
                      </c:pt>
                      <c:pt idx="11172">
                        <c:v>45100.573576504627</c:v>
                      </c:pt>
                      <c:pt idx="11173">
                        <c:v>45100.583993229164</c:v>
                      </c:pt>
                      <c:pt idx="11174">
                        <c:v>45100.594409953701</c:v>
                      </c:pt>
                      <c:pt idx="11175">
                        <c:v>45100.604826678238</c:v>
                      </c:pt>
                      <c:pt idx="11176">
                        <c:v>45100.615243402775</c:v>
                      </c:pt>
                      <c:pt idx="11177">
                        <c:v>45100.625660127313</c:v>
                      </c:pt>
                      <c:pt idx="11178">
                        <c:v>45100.63607685185</c:v>
                      </c:pt>
                      <c:pt idx="11179">
                        <c:v>45100.646493576387</c:v>
                      </c:pt>
                      <c:pt idx="11180">
                        <c:v>45100.656910300924</c:v>
                      </c:pt>
                      <c:pt idx="11181">
                        <c:v>45100.667327025461</c:v>
                      </c:pt>
                      <c:pt idx="11182">
                        <c:v>45100.677743749999</c:v>
                      </c:pt>
                      <c:pt idx="11183">
                        <c:v>45100.688160474536</c:v>
                      </c:pt>
                      <c:pt idx="11184">
                        <c:v>45100.698577199073</c:v>
                      </c:pt>
                      <c:pt idx="11185">
                        <c:v>45100.70899392361</c:v>
                      </c:pt>
                      <c:pt idx="11186">
                        <c:v>45100.719410648147</c:v>
                      </c:pt>
                      <c:pt idx="11187">
                        <c:v>45100.729827372685</c:v>
                      </c:pt>
                      <c:pt idx="11188">
                        <c:v>45100.740244097222</c:v>
                      </c:pt>
                      <c:pt idx="11189">
                        <c:v>45100.750660821759</c:v>
                      </c:pt>
                      <c:pt idx="11190">
                        <c:v>45100.761077546296</c:v>
                      </c:pt>
                      <c:pt idx="11191">
                        <c:v>45100.771494270834</c:v>
                      </c:pt>
                      <c:pt idx="11192">
                        <c:v>45100.781910995371</c:v>
                      </c:pt>
                      <c:pt idx="11193">
                        <c:v>45100.792327719908</c:v>
                      </c:pt>
                      <c:pt idx="11194">
                        <c:v>45100.802744444445</c:v>
                      </c:pt>
                      <c:pt idx="11195">
                        <c:v>45100.813161168982</c:v>
                      </c:pt>
                      <c:pt idx="11196">
                        <c:v>45100.82357789352</c:v>
                      </c:pt>
                      <c:pt idx="11197">
                        <c:v>45100.833994618057</c:v>
                      </c:pt>
                      <c:pt idx="11198">
                        <c:v>45100.844411342594</c:v>
                      </c:pt>
                      <c:pt idx="11199">
                        <c:v>45100.854828067131</c:v>
                      </c:pt>
                      <c:pt idx="11200">
                        <c:v>45100.865244791668</c:v>
                      </c:pt>
                      <c:pt idx="11201">
                        <c:v>45100.875661516206</c:v>
                      </c:pt>
                      <c:pt idx="11202">
                        <c:v>45100.886078240743</c:v>
                      </c:pt>
                      <c:pt idx="11203">
                        <c:v>45100.89649496528</c:v>
                      </c:pt>
                      <c:pt idx="11204">
                        <c:v>45100.906911689817</c:v>
                      </c:pt>
                      <c:pt idx="11205">
                        <c:v>45100.917328414354</c:v>
                      </c:pt>
                      <c:pt idx="11206">
                        <c:v>45100.927745138892</c:v>
                      </c:pt>
                      <c:pt idx="11207">
                        <c:v>45100.938161863429</c:v>
                      </c:pt>
                      <c:pt idx="11208">
                        <c:v>45100.948578587966</c:v>
                      </c:pt>
                      <c:pt idx="11209">
                        <c:v>45100.958995312503</c:v>
                      </c:pt>
                      <c:pt idx="11210">
                        <c:v>45100.96941203704</c:v>
                      </c:pt>
                      <c:pt idx="11211">
                        <c:v>45100.979828761578</c:v>
                      </c:pt>
                      <c:pt idx="11212">
                        <c:v>45100.990245486108</c:v>
                      </c:pt>
                      <c:pt idx="11213">
                        <c:v>45101.000662210645</c:v>
                      </c:pt>
                      <c:pt idx="11214">
                        <c:v>45101.011078935182</c:v>
                      </c:pt>
                      <c:pt idx="11215">
                        <c:v>45101.021495659719</c:v>
                      </c:pt>
                      <c:pt idx="11216">
                        <c:v>45101.031912384256</c:v>
                      </c:pt>
                      <c:pt idx="11217">
                        <c:v>45101.042329108794</c:v>
                      </c:pt>
                      <c:pt idx="11218">
                        <c:v>45101.052745833331</c:v>
                      </c:pt>
                      <c:pt idx="11219">
                        <c:v>45101.063162557868</c:v>
                      </c:pt>
                      <c:pt idx="11220">
                        <c:v>45101.073579282405</c:v>
                      </c:pt>
                      <c:pt idx="11221">
                        <c:v>45101.083996006942</c:v>
                      </c:pt>
                      <c:pt idx="11222">
                        <c:v>45101.09441273148</c:v>
                      </c:pt>
                      <c:pt idx="11223">
                        <c:v>45101.104829456017</c:v>
                      </c:pt>
                      <c:pt idx="11224">
                        <c:v>45101.115246180554</c:v>
                      </c:pt>
                      <c:pt idx="11225">
                        <c:v>45101.125662905091</c:v>
                      </c:pt>
                      <c:pt idx="11226">
                        <c:v>45101.136079629629</c:v>
                      </c:pt>
                      <c:pt idx="11227">
                        <c:v>45101.146496354166</c:v>
                      </c:pt>
                      <c:pt idx="11228">
                        <c:v>45101.156913078703</c:v>
                      </c:pt>
                      <c:pt idx="11229">
                        <c:v>45101.16732980324</c:v>
                      </c:pt>
                      <c:pt idx="11230">
                        <c:v>45101.177746527777</c:v>
                      </c:pt>
                      <c:pt idx="11231">
                        <c:v>45101.188163252315</c:v>
                      </c:pt>
                      <c:pt idx="11232">
                        <c:v>45101.198579976852</c:v>
                      </c:pt>
                      <c:pt idx="11233">
                        <c:v>45101.208996701389</c:v>
                      </c:pt>
                      <c:pt idx="11234">
                        <c:v>45101.219413425926</c:v>
                      </c:pt>
                      <c:pt idx="11235">
                        <c:v>45101.229830150463</c:v>
                      </c:pt>
                      <c:pt idx="11236">
                        <c:v>45101.240246875001</c:v>
                      </c:pt>
                      <c:pt idx="11237">
                        <c:v>45101.250663599538</c:v>
                      </c:pt>
                      <c:pt idx="11238">
                        <c:v>45101.261080324075</c:v>
                      </c:pt>
                      <c:pt idx="11239">
                        <c:v>45101.271497048612</c:v>
                      </c:pt>
                      <c:pt idx="11240">
                        <c:v>45101.281913773149</c:v>
                      </c:pt>
                      <c:pt idx="11241">
                        <c:v>45101.292330497687</c:v>
                      </c:pt>
                      <c:pt idx="11242">
                        <c:v>45101.302747222224</c:v>
                      </c:pt>
                      <c:pt idx="11243">
                        <c:v>45101.313163946761</c:v>
                      </c:pt>
                      <c:pt idx="11244">
                        <c:v>45101.323580671298</c:v>
                      </c:pt>
                      <c:pt idx="11245">
                        <c:v>45101.333997395835</c:v>
                      </c:pt>
                      <c:pt idx="11246">
                        <c:v>45101.344414120373</c:v>
                      </c:pt>
                      <c:pt idx="11247">
                        <c:v>45101.35483084491</c:v>
                      </c:pt>
                      <c:pt idx="11248">
                        <c:v>45101.365247569447</c:v>
                      </c:pt>
                      <c:pt idx="11249">
                        <c:v>45101.375664293984</c:v>
                      </c:pt>
                      <c:pt idx="11250">
                        <c:v>45101.386081018522</c:v>
                      </c:pt>
                      <c:pt idx="11251">
                        <c:v>45101.396497743059</c:v>
                      </c:pt>
                      <c:pt idx="11252">
                        <c:v>45101.406914467596</c:v>
                      </c:pt>
                      <c:pt idx="11253">
                        <c:v>45101.417331192133</c:v>
                      </c:pt>
                      <c:pt idx="11254">
                        <c:v>45101.427747916663</c:v>
                      </c:pt>
                      <c:pt idx="11255">
                        <c:v>45101.4381646412</c:v>
                      </c:pt>
                      <c:pt idx="11256">
                        <c:v>45101.448581365737</c:v>
                      </c:pt>
                      <c:pt idx="11257">
                        <c:v>45101.458998090275</c:v>
                      </c:pt>
                      <c:pt idx="11258">
                        <c:v>45101.469414814812</c:v>
                      </c:pt>
                      <c:pt idx="11259">
                        <c:v>45101.479831539349</c:v>
                      </c:pt>
                      <c:pt idx="11260">
                        <c:v>45101.490248263886</c:v>
                      </c:pt>
                      <c:pt idx="11261">
                        <c:v>45101.500664988424</c:v>
                      </c:pt>
                      <c:pt idx="11262">
                        <c:v>45101.511081712961</c:v>
                      </c:pt>
                      <c:pt idx="11263">
                        <c:v>45101.521498437498</c:v>
                      </c:pt>
                      <c:pt idx="11264">
                        <c:v>45101.531915162035</c:v>
                      </c:pt>
                      <c:pt idx="11265">
                        <c:v>45101.542331886572</c:v>
                      </c:pt>
                      <c:pt idx="11266">
                        <c:v>45101.55274861111</c:v>
                      </c:pt>
                      <c:pt idx="11267">
                        <c:v>45101.563165335647</c:v>
                      </c:pt>
                      <c:pt idx="11268">
                        <c:v>45101.573582060184</c:v>
                      </c:pt>
                      <c:pt idx="11269">
                        <c:v>45101.583998784721</c:v>
                      </c:pt>
                      <c:pt idx="11270">
                        <c:v>45101.594415509258</c:v>
                      </c:pt>
                      <c:pt idx="11271">
                        <c:v>45101.604832233796</c:v>
                      </c:pt>
                      <c:pt idx="11272">
                        <c:v>45101.615248958333</c:v>
                      </c:pt>
                      <c:pt idx="11273">
                        <c:v>45101.62566568287</c:v>
                      </c:pt>
                      <c:pt idx="11274">
                        <c:v>45101.636082407407</c:v>
                      </c:pt>
                      <c:pt idx="11275">
                        <c:v>45101.646499131944</c:v>
                      </c:pt>
                      <c:pt idx="11276">
                        <c:v>45101.656915856482</c:v>
                      </c:pt>
                      <c:pt idx="11277">
                        <c:v>45101.667332581019</c:v>
                      </c:pt>
                      <c:pt idx="11278">
                        <c:v>45101.677749305556</c:v>
                      </c:pt>
                      <c:pt idx="11279">
                        <c:v>45101.688166030093</c:v>
                      </c:pt>
                      <c:pt idx="11280">
                        <c:v>45101.69858275463</c:v>
                      </c:pt>
                      <c:pt idx="11281">
                        <c:v>45101.708999479168</c:v>
                      </c:pt>
                      <c:pt idx="11282">
                        <c:v>45101.719416203705</c:v>
                      </c:pt>
                      <c:pt idx="11283">
                        <c:v>45101.729832928242</c:v>
                      </c:pt>
                      <c:pt idx="11284">
                        <c:v>45101.740249652779</c:v>
                      </c:pt>
                      <c:pt idx="11285">
                        <c:v>45101.750666377317</c:v>
                      </c:pt>
                      <c:pt idx="11286">
                        <c:v>45101.761083101854</c:v>
                      </c:pt>
                      <c:pt idx="11287">
                        <c:v>45101.771499826391</c:v>
                      </c:pt>
                      <c:pt idx="11288">
                        <c:v>45101.781916550928</c:v>
                      </c:pt>
                      <c:pt idx="11289">
                        <c:v>45101.792333275465</c:v>
                      </c:pt>
                      <c:pt idx="11290">
                        <c:v>45101.802750000003</c:v>
                      </c:pt>
                      <c:pt idx="11291">
                        <c:v>45101.81316672454</c:v>
                      </c:pt>
                      <c:pt idx="11292">
                        <c:v>45101.823583449077</c:v>
                      </c:pt>
                      <c:pt idx="11293">
                        <c:v>45101.834000173614</c:v>
                      </c:pt>
                      <c:pt idx="11294">
                        <c:v>45101.844416898151</c:v>
                      </c:pt>
                      <c:pt idx="11295">
                        <c:v>45101.854833622689</c:v>
                      </c:pt>
                      <c:pt idx="11296">
                        <c:v>45101.865250347226</c:v>
                      </c:pt>
                      <c:pt idx="11297">
                        <c:v>45101.875667071756</c:v>
                      </c:pt>
                      <c:pt idx="11298">
                        <c:v>45101.886083796293</c:v>
                      </c:pt>
                      <c:pt idx="11299">
                        <c:v>45101.89650052083</c:v>
                      </c:pt>
                      <c:pt idx="11300">
                        <c:v>45101.906917245367</c:v>
                      </c:pt>
                      <c:pt idx="11301">
                        <c:v>45101.917333969905</c:v>
                      </c:pt>
                      <c:pt idx="11302">
                        <c:v>45101.927750694442</c:v>
                      </c:pt>
                      <c:pt idx="11303">
                        <c:v>45101.938167418979</c:v>
                      </c:pt>
                      <c:pt idx="11304">
                        <c:v>45101.948584143516</c:v>
                      </c:pt>
                      <c:pt idx="11305">
                        <c:v>45101.959000868053</c:v>
                      </c:pt>
                      <c:pt idx="11306">
                        <c:v>45101.969417592591</c:v>
                      </c:pt>
                      <c:pt idx="11307">
                        <c:v>45101.979834317128</c:v>
                      </c:pt>
                      <c:pt idx="11308">
                        <c:v>45101.990251041665</c:v>
                      </c:pt>
                      <c:pt idx="11309">
                        <c:v>45102.000667766202</c:v>
                      </c:pt>
                      <c:pt idx="11310">
                        <c:v>45102.011084490739</c:v>
                      </c:pt>
                      <c:pt idx="11311">
                        <c:v>45102.021501215277</c:v>
                      </c:pt>
                      <c:pt idx="11312">
                        <c:v>45102.031917939814</c:v>
                      </c:pt>
                      <c:pt idx="11313">
                        <c:v>45102.042334664351</c:v>
                      </c:pt>
                      <c:pt idx="11314">
                        <c:v>45102.052751388888</c:v>
                      </c:pt>
                      <c:pt idx="11315">
                        <c:v>45102.063168113425</c:v>
                      </c:pt>
                      <c:pt idx="11316">
                        <c:v>45102.073584837963</c:v>
                      </c:pt>
                      <c:pt idx="11317">
                        <c:v>45102.0840015625</c:v>
                      </c:pt>
                      <c:pt idx="11318">
                        <c:v>45102.094418287037</c:v>
                      </c:pt>
                      <c:pt idx="11319">
                        <c:v>45102.104835011574</c:v>
                      </c:pt>
                      <c:pt idx="11320">
                        <c:v>45102.115251736112</c:v>
                      </c:pt>
                      <c:pt idx="11321">
                        <c:v>45102.125668460649</c:v>
                      </c:pt>
                      <c:pt idx="11322">
                        <c:v>45102.136085185186</c:v>
                      </c:pt>
                      <c:pt idx="11323">
                        <c:v>45102.146501909723</c:v>
                      </c:pt>
                      <c:pt idx="11324">
                        <c:v>45102.15691863426</c:v>
                      </c:pt>
                      <c:pt idx="11325">
                        <c:v>45102.167335358798</c:v>
                      </c:pt>
                      <c:pt idx="11326">
                        <c:v>45102.177752083335</c:v>
                      </c:pt>
                      <c:pt idx="11327">
                        <c:v>45102.188168807872</c:v>
                      </c:pt>
                      <c:pt idx="11328">
                        <c:v>45102.198585532409</c:v>
                      </c:pt>
                      <c:pt idx="11329">
                        <c:v>45102.209002256946</c:v>
                      </c:pt>
                      <c:pt idx="11330">
                        <c:v>45102.219418981484</c:v>
                      </c:pt>
                      <c:pt idx="11331">
                        <c:v>45102.229835706021</c:v>
                      </c:pt>
                      <c:pt idx="11332">
                        <c:v>45102.240252430558</c:v>
                      </c:pt>
                      <c:pt idx="11333">
                        <c:v>45102.250669155095</c:v>
                      </c:pt>
                      <c:pt idx="11334">
                        <c:v>45102.261085879632</c:v>
                      </c:pt>
                      <c:pt idx="11335">
                        <c:v>45102.27150260417</c:v>
                      </c:pt>
                      <c:pt idx="11336">
                        <c:v>45102.281919328707</c:v>
                      </c:pt>
                      <c:pt idx="11337">
                        <c:v>45102.292336053244</c:v>
                      </c:pt>
                      <c:pt idx="11338">
                        <c:v>45102.302752777781</c:v>
                      </c:pt>
                      <c:pt idx="11339">
                        <c:v>45102.313169502311</c:v>
                      </c:pt>
                      <c:pt idx="11340">
                        <c:v>45102.323586226848</c:v>
                      </c:pt>
                      <c:pt idx="11341">
                        <c:v>45102.334002951386</c:v>
                      </c:pt>
                      <c:pt idx="11342">
                        <c:v>45102.344419675923</c:v>
                      </c:pt>
                      <c:pt idx="11343">
                        <c:v>45102.35483640046</c:v>
                      </c:pt>
                      <c:pt idx="11344">
                        <c:v>45102.365253124997</c:v>
                      </c:pt>
                      <c:pt idx="11345">
                        <c:v>45102.375669849534</c:v>
                      </c:pt>
                      <c:pt idx="11346">
                        <c:v>45102.386086574072</c:v>
                      </c:pt>
                      <c:pt idx="11347">
                        <c:v>45102.396503298609</c:v>
                      </c:pt>
                      <c:pt idx="11348">
                        <c:v>45102.406920023146</c:v>
                      </c:pt>
                      <c:pt idx="11349">
                        <c:v>45102.417336747683</c:v>
                      </c:pt>
                      <c:pt idx="11350">
                        <c:v>45102.427753472221</c:v>
                      </c:pt>
                      <c:pt idx="11351">
                        <c:v>45102.438170196758</c:v>
                      </c:pt>
                      <c:pt idx="11352">
                        <c:v>45102.448586921295</c:v>
                      </c:pt>
                      <c:pt idx="11353">
                        <c:v>45102.459003645832</c:v>
                      </c:pt>
                      <c:pt idx="11354">
                        <c:v>45102.469420370369</c:v>
                      </c:pt>
                      <c:pt idx="11355">
                        <c:v>45102.479837094907</c:v>
                      </c:pt>
                      <c:pt idx="11356">
                        <c:v>45102.490253819444</c:v>
                      </c:pt>
                      <c:pt idx="11357">
                        <c:v>45102.500670543981</c:v>
                      </c:pt>
                      <c:pt idx="11358">
                        <c:v>45102.511087268518</c:v>
                      </c:pt>
                      <c:pt idx="11359">
                        <c:v>45102.521503993055</c:v>
                      </c:pt>
                      <c:pt idx="11360">
                        <c:v>45102.531920717593</c:v>
                      </c:pt>
                      <c:pt idx="11361">
                        <c:v>45102.54233744213</c:v>
                      </c:pt>
                      <c:pt idx="11362">
                        <c:v>45102.552754166667</c:v>
                      </c:pt>
                      <c:pt idx="11363">
                        <c:v>45102.563170891204</c:v>
                      </c:pt>
                      <c:pt idx="11364">
                        <c:v>45102.573587615741</c:v>
                      </c:pt>
                      <c:pt idx="11365">
                        <c:v>45102.584004340279</c:v>
                      </c:pt>
                      <c:pt idx="11366">
                        <c:v>45102.594421064816</c:v>
                      </c:pt>
                      <c:pt idx="11367">
                        <c:v>45102.604837789353</c:v>
                      </c:pt>
                      <c:pt idx="11368">
                        <c:v>45102.61525451389</c:v>
                      </c:pt>
                      <c:pt idx="11369">
                        <c:v>45102.625671238427</c:v>
                      </c:pt>
                      <c:pt idx="11370">
                        <c:v>45102.636087962965</c:v>
                      </c:pt>
                      <c:pt idx="11371">
                        <c:v>45102.646504687502</c:v>
                      </c:pt>
                      <c:pt idx="11372">
                        <c:v>45102.656921412039</c:v>
                      </c:pt>
                      <c:pt idx="11373">
                        <c:v>45102.667338136576</c:v>
                      </c:pt>
                      <c:pt idx="11374">
                        <c:v>45102.677754861113</c:v>
                      </c:pt>
                      <c:pt idx="11375">
                        <c:v>45102.688171585651</c:v>
                      </c:pt>
                      <c:pt idx="11376">
                        <c:v>45102.698588310188</c:v>
                      </c:pt>
                      <c:pt idx="11377">
                        <c:v>45102.709005034725</c:v>
                      </c:pt>
                      <c:pt idx="11378">
                        <c:v>45102.719421759262</c:v>
                      </c:pt>
                      <c:pt idx="11379">
                        <c:v>45102.7298384838</c:v>
                      </c:pt>
                      <c:pt idx="11380">
                        <c:v>45102.740255208337</c:v>
                      </c:pt>
                      <c:pt idx="11381">
                        <c:v>45102.750671932874</c:v>
                      </c:pt>
                      <c:pt idx="11382">
                        <c:v>45102.761088657404</c:v>
                      </c:pt>
                      <c:pt idx="11383">
                        <c:v>45102.771505381941</c:v>
                      </c:pt>
                      <c:pt idx="11384">
                        <c:v>45102.781922106478</c:v>
                      </c:pt>
                      <c:pt idx="11385">
                        <c:v>45102.792338831016</c:v>
                      </c:pt>
                      <c:pt idx="11386">
                        <c:v>45102.802755555553</c:v>
                      </c:pt>
                      <c:pt idx="11387">
                        <c:v>45102.81317228009</c:v>
                      </c:pt>
                      <c:pt idx="11388">
                        <c:v>45102.823589004627</c:v>
                      </c:pt>
                      <c:pt idx="11389">
                        <c:v>45102.834005729164</c:v>
                      </c:pt>
                      <c:pt idx="11390">
                        <c:v>45102.844422453702</c:v>
                      </c:pt>
                      <c:pt idx="11391">
                        <c:v>45102.854839178239</c:v>
                      </c:pt>
                      <c:pt idx="11392">
                        <c:v>45102.865255902776</c:v>
                      </c:pt>
                      <c:pt idx="11393">
                        <c:v>45102.875672627313</c:v>
                      </c:pt>
                      <c:pt idx="11394">
                        <c:v>45102.88608935185</c:v>
                      </c:pt>
                      <c:pt idx="11395">
                        <c:v>45102.896506076388</c:v>
                      </c:pt>
                      <c:pt idx="11396">
                        <c:v>45102.906922800925</c:v>
                      </c:pt>
                      <c:pt idx="11397">
                        <c:v>45102.917339525462</c:v>
                      </c:pt>
                      <c:pt idx="11398">
                        <c:v>45102.927756249999</c:v>
                      </c:pt>
                      <c:pt idx="11399">
                        <c:v>45102.938172974536</c:v>
                      </c:pt>
                      <c:pt idx="11400">
                        <c:v>45102.948589699074</c:v>
                      </c:pt>
                      <c:pt idx="11401">
                        <c:v>45102.959006423611</c:v>
                      </c:pt>
                      <c:pt idx="11402">
                        <c:v>45102.969423148148</c:v>
                      </c:pt>
                      <c:pt idx="11403">
                        <c:v>45102.979839872685</c:v>
                      </c:pt>
                      <c:pt idx="11404">
                        <c:v>45102.990256597222</c:v>
                      </c:pt>
                      <c:pt idx="11405">
                        <c:v>45103.00067332176</c:v>
                      </c:pt>
                      <c:pt idx="11406">
                        <c:v>45103.011090046297</c:v>
                      </c:pt>
                      <c:pt idx="11407">
                        <c:v>45103.021506770834</c:v>
                      </c:pt>
                      <c:pt idx="11408">
                        <c:v>45103.031923495371</c:v>
                      </c:pt>
                      <c:pt idx="11409">
                        <c:v>45103.042340219909</c:v>
                      </c:pt>
                      <c:pt idx="11410">
                        <c:v>45103.052756944446</c:v>
                      </c:pt>
                      <c:pt idx="11411">
                        <c:v>45103.063173668983</c:v>
                      </c:pt>
                      <c:pt idx="11412">
                        <c:v>45103.07359039352</c:v>
                      </c:pt>
                      <c:pt idx="11413">
                        <c:v>45103.084007118057</c:v>
                      </c:pt>
                      <c:pt idx="11414">
                        <c:v>45103.094423842595</c:v>
                      </c:pt>
                      <c:pt idx="11415">
                        <c:v>45103.104840567132</c:v>
                      </c:pt>
                      <c:pt idx="11416">
                        <c:v>45103.115257291669</c:v>
                      </c:pt>
                      <c:pt idx="11417">
                        <c:v>45103.125674016206</c:v>
                      </c:pt>
                      <c:pt idx="11418">
                        <c:v>45103.136090740743</c:v>
                      </c:pt>
                      <c:pt idx="11419">
                        <c:v>45103.146507465281</c:v>
                      </c:pt>
                      <c:pt idx="11420">
                        <c:v>45103.156924189818</c:v>
                      </c:pt>
                      <c:pt idx="11421">
                        <c:v>45103.167340914355</c:v>
                      </c:pt>
                      <c:pt idx="11422">
                        <c:v>45103.177757638892</c:v>
                      </c:pt>
                      <c:pt idx="11423">
                        <c:v>45103.188174363429</c:v>
                      </c:pt>
                      <c:pt idx="11424">
                        <c:v>45103.198591087959</c:v>
                      </c:pt>
                      <c:pt idx="11425">
                        <c:v>45103.209007812497</c:v>
                      </c:pt>
                      <c:pt idx="11426">
                        <c:v>45103.219424537034</c:v>
                      </c:pt>
                      <c:pt idx="11427">
                        <c:v>45103.229841261571</c:v>
                      </c:pt>
                      <c:pt idx="11428">
                        <c:v>45103.240257986108</c:v>
                      </c:pt>
                      <c:pt idx="11429">
                        <c:v>45103.250674710645</c:v>
                      </c:pt>
                      <c:pt idx="11430">
                        <c:v>45103.261091435183</c:v>
                      </c:pt>
                      <c:pt idx="11431">
                        <c:v>45103.27150815972</c:v>
                      </c:pt>
                      <c:pt idx="11432">
                        <c:v>45103.281924884257</c:v>
                      </c:pt>
                      <c:pt idx="11433">
                        <c:v>45103.292341608794</c:v>
                      </c:pt>
                      <c:pt idx="11434">
                        <c:v>45103.302758333331</c:v>
                      </c:pt>
                      <c:pt idx="11435">
                        <c:v>45103.313175057869</c:v>
                      </c:pt>
                      <c:pt idx="11436">
                        <c:v>45103.323591782406</c:v>
                      </c:pt>
                      <c:pt idx="11437">
                        <c:v>45103.334008506943</c:v>
                      </c:pt>
                      <c:pt idx="11438">
                        <c:v>45103.34442523148</c:v>
                      </c:pt>
                      <c:pt idx="11439">
                        <c:v>45103.354841956017</c:v>
                      </c:pt>
                      <c:pt idx="11440">
                        <c:v>45103.365258680555</c:v>
                      </c:pt>
                      <c:pt idx="11441">
                        <c:v>45103.375675405092</c:v>
                      </c:pt>
                      <c:pt idx="11442">
                        <c:v>45103.386092129629</c:v>
                      </c:pt>
                      <c:pt idx="11443">
                        <c:v>45103.396508854166</c:v>
                      </c:pt>
                      <c:pt idx="11444">
                        <c:v>45103.406925578704</c:v>
                      </c:pt>
                      <c:pt idx="11445">
                        <c:v>45103.417342303241</c:v>
                      </c:pt>
                      <c:pt idx="11446">
                        <c:v>45103.427759027778</c:v>
                      </c:pt>
                      <c:pt idx="11447">
                        <c:v>45103.438175752315</c:v>
                      </c:pt>
                      <c:pt idx="11448">
                        <c:v>45103.448592476852</c:v>
                      </c:pt>
                      <c:pt idx="11449">
                        <c:v>45103.45900920139</c:v>
                      </c:pt>
                      <c:pt idx="11450">
                        <c:v>45103.469425925927</c:v>
                      </c:pt>
                      <c:pt idx="11451">
                        <c:v>45103.479842650464</c:v>
                      </c:pt>
                      <c:pt idx="11452">
                        <c:v>45103.490259375001</c:v>
                      </c:pt>
                      <c:pt idx="11453">
                        <c:v>45103.500676099538</c:v>
                      </c:pt>
                      <c:pt idx="11454">
                        <c:v>45103.511092824076</c:v>
                      </c:pt>
                      <c:pt idx="11455">
                        <c:v>45103.521509548613</c:v>
                      </c:pt>
                      <c:pt idx="11456">
                        <c:v>45103.53192627315</c:v>
                      </c:pt>
                      <c:pt idx="11457">
                        <c:v>45103.542342997687</c:v>
                      </c:pt>
                      <c:pt idx="11458">
                        <c:v>45103.552759722224</c:v>
                      </c:pt>
                      <c:pt idx="11459">
                        <c:v>45103.563176446762</c:v>
                      </c:pt>
                      <c:pt idx="11460">
                        <c:v>45103.573593171299</c:v>
                      </c:pt>
                      <c:pt idx="11461">
                        <c:v>45103.584009895836</c:v>
                      </c:pt>
                      <c:pt idx="11462">
                        <c:v>45103.594426620373</c:v>
                      </c:pt>
                      <c:pt idx="11463">
                        <c:v>45103.60484334491</c:v>
                      </c:pt>
                      <c:pt idx="11464">
                        <c:v>45103.615260069448</c:v>
                      </c:pt>
                      <c:pt idx="11465">
                        <c:v>45103.625676793985</c:v>
                      </c:pt>
                      <c:pt idx="11466">
                        <c:v>45103.636093518522</c:v>
                      </c:pt>
                      <c:pt idx="11467">
                        <c:v>45103.646510243052</c:v>
                      </c:pt>
                      <c:pt idx="11468">
                        <c:v>45103.656926967589</c:v>
                      </c:pt>
                      <c:pt idx="11469">
                        <c:v>45103.667343692126</c:v>
                      </c:pt>
                      <c:pt idx="11470">
                        <c:v>45103.677760416664</c:v>
                      </c:pt>
                      <c:pt idx="11471">
                        <c:v>45103.688177141201</c:v>
                      </c:pt>
                      <c:pt idx="11472">
                        <c:v>45103.698593865738</c:v>
                      </c:pt>
                      <c:pt idx="11473">
                        <c:v>45103.709010590275</c:v>
                      </c:pt>
                      <c:pt idx="11474">
                        <c:v>45103.719427314812</c:v>
                      </c:pt>
                      <c:pt idx="11475">
                        <c:v>45103.72984403935</c:v>
                      </c:pt>
                      <c:pt idx="11476">
                        <c:v>45103.740260763887</c:v>
                      </c:pt>
                      <c:pt idx="11477">
                        <c:v>45103.750677488424</c:v>
                      </c:pt>
                      <c:pt idx="11478">
                        <c:v>45103.761094212961</c:v>
                      </c:pt>
                      <c:pt idx="11479">
                        <c:v>45103.771510937499</c:v>
                      </c:pt>
                      <c:pt idx="11480">
                        <c:v>45103.781927662036</c:v>
                      </c:pt>
                      <c:pt idx="11481">
                        <c:v>45103.792344386573</c:v>
                      </c:pt>
                      <c:pt idx="11482">
                        <c:v>45103.80276111111</c:v>
                      </c:pt>
                      <c:pt idx="11483">
                        <c:v>45103.813177835647</c:v>
                      </c:pt>
                      <c:pt idx="11484">
                        <c:v>45103.823594560185</c:v>
                      </c:pt>
                      <c:pt idx="11485">
                        <c:v>45103.834011284722</c:v>
                      </c:pt>
                      <c:pt idx="11486">
                        <c:v>45103.844428009259</c:v>
                      </c:pt>
                      <c:pt idx="11487">
                        <c:v>45103.854844733796</c:v>
                      </c:pt>
                      <c:pt idx="11488">
                        <c:v>45103.865261458333</c:v>
                      </c:pt>
                      <c:pt idx="11489">
                        <c:v>45103.875678182871</c:v>
                      </c:pt>
                      <c:pt idx="11490">
                        <c:v>45103.886094907408</c:v>
                      </c:pt>
                      <c:pt idx="11491">
                        <c:v>45103.896511631945</c:v>
                      </c:pt>
                      <c:pt idx="11492">
                        <c:v>45103.906928356482</c:v>
                      </c:pt>
                      <c:pt idx="11493">
                        <c:v>45103.917345081019</c:v>
                      </c:pt>
                      <c:pt idx="11494">
                        <c:v>45103.927761805557</c:v>
                      </c:pt>
                      <c:pt idx="11495">
                        <c:v>45103.938178530094</c:v>
                      </c:pt>
                      <c:pt idx="11496">
                        <c:v>45103.948595254631</c:v>
                      </c:pt>
                      <c:pt idx="11497">
                        <c:v>45103.959011979168</c:v>
                      </c:pt>
                      <c:pt idx="11498">
                        <c:v>45103.969428703705</c:v>
                      </c:pt>
                      <c:pt idx="11499">
                        <c:v>45103.979845428243</c:v>
                      </c:pt>
                      <c:pt idx="11500">
                        <c:v>45103.99026215278</c:v>
                      </c:pt>
                      <c:pt idx="11501">
                        <c:v>45104.000678877317</c:v>
                      </c:pt>
                      <c:pt idx="11502">
                        <c:v>45104.011095601854</c:v>
                      </c:pt>
                      <c:pt idx="11503">
                        <c:v>45104.021512326392</c:v>
                      </c:pt>
                      <c:pt idx="11504">
                        <c:v>45104.031929050929</c:v>
                      </c:pt>
                      <c:pt idx="11505">
                        <c:v>45104.042345775466</c:v>
                      </c:pt>
                      <c:pt idx="11506">
                        <c:v>45104.052762500003</c:v>
                      </c:pt>
                      <c:pt idx="11507">
                        <c:v>45104.06317922454</c:v>
                      </c:pt>
                      <c:pt idx="11508">
                        <c:v>45104.073595949078</c:v>
                      </c:pt>
                      <c:pt idx="11509">
                        <c:v>45104.084012673608</c:v>
                      </c:pt>
                      <c:pt idx="11510">
                        <c:v>45104.094429398145</c:v>
                      </c:pt>
                      <c:pt idx="11511">
                        <c:v>45104.104846122682</c:v>
                      </c:pt>
                      <c:pt idx="11512">
                        <c:v>45104.115262847219</c:v>
                      </c:pt>
                      <c:pt idx="11513">
                        <c:v>45104.125679571756</c:v>
                      </c:pt>
                      <c:pt idx="11514">
                        <c:v>45104.136096296294</c:v>
                      </c:pt>
                      <c:pt idx="11515">
                        <c:v>45104.146513020831</c:v>
                      </c:pt>
                      <c:pt idx="11516">
                        <c:v>45104.156929745368</c:v>
                      </c:pt>
                      <c:pt idx="11517">
                        <c:v>45104.167346469905</c:v>
                      </c:pt>
                      <c:pt idx="11518">
                        <c:v>45104.177763194442</c:v>
                      </c:pt>
                      <c:pt idx="11519">
                        <c:v>45104.18817991898</c:v>
                      </c:pt>
                      <c:pt idx="11520">
                        <c:v>45104.198596643517</c:v>
                      </c:pt>
                      <c:pt idx="11521">
                        <c:v>45104.209013368054</c:v>
                      </c:pt>
                      <c:pt idx="11522">
                        <c:v>45104.219430092591</c:v>
                      </c:pt>
                      <c:pt idx="11523">
                        <c:v>45104.229846817128</c:v>
                      </c:pt>
                      <c:pt idx="11524">
                        <c:v>45104.240263541666</c:v>
                      </c:pt>
                      <c:pt idx="11525">
                        <c:v>45104.250680266203</c:v>
                      </c:pt>
                      <c:pt idx="11526">
                        <c:v>45104.26109699074</c:v>
                      </c:pt>
                      <c:pt idx="11527">
                        <c:v>45104.271513715277</c:v>
                      </c:pt>
                      <c:pt idx="11528">
                        <c:v>45104.281930439814</c:v>
                      </c:pt>
                      <c:pt idx="11529">
                        <c:v>45104.292347164352</c:v>
                      </c:pt>
                      <c:pt idx="11530">
                        <c:v>45104.302763888889</c:v>
                      </c:pt>
                      <c:pt idx="11531">
                        <c:v>45104.313180613426</c:v>
                      </c:pt>
                      <c:pt idx="11532">
                        <c:v>45104.323597337963</c:v>
                      </c:pt>
                      <c:pt idx="11533">
                        <c:v>45104.334014062501</c:v>
                      </c:pt>
                      <c:pt idx="11534">
                        <c:v>45104.344430787038</c:v>
                      </c:pt>
                      <c:pt idx="11535">
                        <c:v>45104.354847511575</c:v>
                      </c:pt>
                      <c:pt idx="11536">
                        <c:v>45104.365264236112</c:v>
                      </c:pt>
                      <c:pt idx="11537">
                        <c:v>45104.375680960649</c:v>
                      </c:pt>
                      <c:pt idx="11538">
                        <c:v>45104.386097685187</c:v>
                      </c:pt>
                      <c:pt idx="11539">
                        <c:v>45104.396514409724</c:v>
                      </c:pt>
                      <c:pt idx="11540">
                        <c:v>45104.406931134261</c:v>
                      </c:pt>
                      <c:pt idx="11541">
                        <c:v>45104.417347858798</c:v>
                      </c:pt>
                      <c:pt idx="11542">
                        <c:v>45104.427764583335</c:v>
                      </c:pt>
                      <c:pt idx="11543">
                        <c:v>45104.438181307873</c:v>
                      </c:pt>
                      <c:pt idx="11544">
                        <c:v>45104.44859803241</c:v>
                      </c:pt>
                      <c:pt idx="11545">
                        <c:v>45104.459014756947</c:v>
                      </c:pt>
                      <c:pt idx="11546">
                        <c:v>45104.469431481484</c:v>
                      </c:pt>
                      <c:pt idx="11547">
                        <c:v>45104.479848206021</c:v>
                      </c:pt>
                      <c:pt idx="11548">
                        <c:v>45104.490264930559</c:v>
                      </c:pt>
                      <c:pt idx="11549">
                        <c:v>45104.500681655096</c:v>
                      </c:pt>
                      <c:pt idx="11550">
                        <c:v>45104.511098379633</c:v>
                      </c:pt>
                      <c:pt idx="11551">
                        <c:v>45104.52151510417</c:v>
                      </c:pt>
                      <c:pt idx="11552">
                        <c:v>45104.5319318287</c:v>
                      </c:pt>
                      <c:pt idx="11553">
                        <c:v>45104.542348553237</c:v>
                      </c:pt>
                      <c:pt idx="11554">
                        <c:v>45104.552765277775</c:v>
                      </c:pt>
                      <c:pt idx="11555">
                        <c:v>45104.563182002312</c:v>
                      </c:pt>
                      <c:pt idx="11556">
                        <c:v>45104.573598726849</c:v>
                      </c:pt>
                      <c:pt idx="11557">
                        <c:v>45104.584015451386</c:v>
                      </c:pt>
                      <c:pt idx="11558">
                        <c:v>45104.594432175923</c:v>
                      </c:pt>
                      <c:pt idx="11559">
                        <c:v>45104.604848900461</c:v>
                      </c:pt>
                      <c:pt idx="11560">
                        <c:v>45104.615265624998</c:v>
                      </c:pt>
                      <c:pt idx="11561">
                        <c:v>45104.625682349535</c:v>
                      </c:pt>
                      <c:pt idx="11562">
                        <c:v>45104.636099074072</c:v>
                      </c:pt>
                      <c:pt idx="11563">
                        <c:v>45104.646515798609</c:v>
                      </c:pt>
                      <c:pt idx="11564">
                        <c:v>45104.656932523147</c:v>
                      </c:pt>
                      <c:pt idx="11565">
                        <c:v>45104.667349247684</c:v>
                      </c:pt>
                      <c:pt idx="11566">
                        <c:v>45104.677765972221</c:v>
                      </c:pt>
                      <c:pt idx="11567">
                        <c:v>45104.688182696758</c:v>
                      </c:pt>
                      <c:pt idx="11568">
                        <c:v>45104.698599421296</c:v>
                      </c:pt>
                      <c:pt idx="11569">
                        <c:v>45104.709016145833</c:v>
                      </c:pt>
                      <c:pt idx="11570">
                        <c:v>45104.71943287037</c:v>
                      </c:pt>
                      <c:pt idx="11571">
                        <c:v>45104.729849594907</c:v>
                      </c:pt>
                      <c:pt idx="11572">
                        <c:v>45104.740266319444</c:v>
                      </c:pt>
                      <c:pt idx="11573">
                        <c:v>45104.750683043982</c:v>
                      </c:pt>
                      <c:pt idx="11574">
                        <c:v>45104.761099768519</c:v>
                      </c:pt>
                      <c:pt idx="11575">
                        <c:v>45104.771516493056</c:v>
                      </c:pt>
                      <c:pt idx="11576">
                        <c:v>45104.781933217593</c:v>
                      </c:pt>
                      <c:pt idx="11577">
                        <c:v>45104.79234994213</c:v>
                      </c:pt>
                      <c:pt idx="11578">
                        <c:v>45104.802766666668</c:v>
                      </c:pt>
                      <c:pt idx="11579">
                        <c:v>45104.813183391205</c:v>
                      </c:pt>
                      <c:pt idx="11580">
                        <c:v>45104.823600115742</c:v>
                      </c:pt>
                      <c:pt idx="11581">
                        <c:v>45104.834016840279</c:v>
                      </c:pt>
                      <c:pt idx="11582">
                        <c:v>45104.844433564816</c:v>
                      </c:pt>
                      <c:pt idx="11583">
                        <c:v>45104.854850289354</c:v>
                      </c:pt>
                      <c:pt idx="11584">
                        <c:v>45104.865267013891</c:v>
                      </c:pt>
                      <c:pt idx="11585">
                        <c:v>45104.875683738428</c:v>
                      </c:pt>
                      <c:pt idx="11586">
                        <c:v>45104.886100462965</c:v>
                      </c:pt>
                      <c:pt idx="11587">
                        <c:v>45104.896517187502</c:v>
                      </c:pt>
                      <c:pt idx="11588">
                        <c:v>45104.90693391204</c:v>
                      </c:pt>
                      <c:pt idx="11589">
                        <c:v>45104.917350636577</c:v>
                      </c:pt>
                      <c:pt idx="11590">
                        <c:v>45104.927767361114</c:v>
                      </c:pt>
                      <c:pt idx="11591">
                        <c:v>45104.938184085651</c:v>
                      </c:pt>
                      <c:pt idx="11592">
                        <c:v>45104.948600810189</c:v>
                      </c:pt>
                      <c:pt idx="11593">
                        <c:v>45104.959017534726</c:v>
                      </c:pt>
                      <c:pt idx="11594">
                        <c:v>45104.969434259256</c:v>
                      </c:pt>
                      <c:pt idx="11595">
                        <c:v>45104.979850983793</c:v>
                      </c:pt>
                      <c:pt idx="11596">
                        <c:v>45104.99026770833</c:v>
                      </c:pt>
                      <c:pt idx="11597">
                        <c:v>45105.000684432867</c:v>
                      </c:pt>
                      <c:pt idx="11598">
                        <c:v>45105.011101157404</c:v>
                      </c:pt>
                      <c:pt idx="11599">
                        <c:v>45105.021517881942</c:v>
                      </c:pt>
                      <c:pt idx="11600">
                        <c:v>45105.031934606479</c:v>
                      </c:pt>
                      <c:pt idx="11601">
                        <c:v>45105.042351331016</c:v>
                      </c:pt>
                      <c:pt idx="11602">
                        <c:v>45105.052768055553</c:v>
                      </c:pt>
                      <c:pt idx="11603">
                        <c:v>45105.063184780091</c:v>
                      </c:pt>
                      <c:pt idx="11604">
                        <c:v>45105.073601504628</c:v>
                      </c:pt>
                      <c:pt idx="11605">
                        <c:v>45105.084018229165</c:v>
                      </c:pt>
                      <c:pt idx="11606">
                        <c:v>45105.094434953702</c:v>
                      </c:pt>
                      <c:pt idx="11607">
                        <c:v>45105.104851678239</c:v>
                      </c:pt>
                      <c:pt idx="11608">
                        <c:v>45105.115268402777</c:v>
                      </c:pt>
                      <c:pt idx="11609">
                        <c:v>45105.125685127314</c:v>
                      </c:pt>
                      <c:pt idx="11610">
                        <c:v>45105.136101851851</c:v>
                      </c:pt>
                      <c:pt idx="11611">
                        <c:v>45105.146518576388</c:v>
                      </c:pt>
                      <c:pt idx="11612">
                        <c:v>45105.156935300925</c:v>
                      </c:pt>
                      <c:pt idx="11613">
                        <c:v>45105.167352025463</c:v>
                      </c:pt>
                      <c:pt idx="11614">
                        <c:v>45105.17776875</c:v>
                      </c:pt>
                      <c:pt idx="11615">
                        <c:v>45105.188185474537</c:v>
                      </c:pt>
                      <c:pt idx="11616">
                        <c:v>45105.198602199074</c:v>
                      </c:pt>
                      <c:pt idx="11617">
                        <c:v>45105.209018923611</c:v>
                      </c:pt>
                      <c:pt idx="11618">
                        <c:v>45105.219435648149</c:v>
                      </c:pt>
                      <c:pt idx="11619">
                        <c:v>45105.229852372686</c:v>
                      </c:pt>
                      <c:pt idx="11620">
                        <c:v>45105.240269097223</c:v>
                      </c:pt>
                      <c:pt idx="11621">
                        <c:v>45105.25068582176</c:v>
                      </c:pt>
                      <c:pt idx="11622">
                        <c:v>45105.261102546297</c:v>
                      </c:pt>
                      <c:pt idx="11623">
                        <c:v>45105.271519270835</c:v>
                      </c:pt>
                      <c:pt idx="11624">
                        <c:v>45105.281935995372</c:v>
                      </c:pt>
                      <c:pt idx="11625">
                        <c:v>45105.292352719909</c:v>
                      </c:pt>
                      <c:pt idx="11626">
                        <c:v>45105.302769444446</c:v>
                      </c:pt>
                      <c:pt idx="11627">
                        <c:v>45105.313186168984</c:v>
                      </c:pt>
                      <c:pt idx="11628">
                        <c:v>45105.323602893521</c:v>
                      </c:pt>
                      <c:pt idx="11629">
                        <c:v>45105.334019618058</c:v>
                      </c:pt>
                      <c:pt idx="11630">
                        <c:v>45105.344436342595</c:v>
                      </c:pt>
                      <c:pt idx="11631">
                        <c:v>45105.354853067132</c:v>
                      </c:pt>
                      <c:pt idx="11632">
                        <c:v>45105.36526979167</c:v>
                      </c:pt>
                      <c:pt idx="11633">
                        <c:v>45105.375686516207</c:v>
                      </c:pt>
                      <c:pt idx="11634">
                        <c:v>45105.386103240744</c:v>
                      </c:pt>
                      <c:pt idx="11635">
                        <c:v>45105.396519965281</c:v>
                      </c:pt>
                      <c:pt idx="11636">
                        <c:v>45105.406936689818</c:v>
                      </c:pt>
                      <c:pt idx="11637">
                        <c:v>45105.417353414348</c:v>
                      </c:pt>
                      <c:pt idx="11638">
                        <c:v>45105.427770138886</c:v>
                      </c:pt>
                      <c:pt idx="11639">
                        <c:v>45105.438186863423</c:v>
                      </c:pt>
                      <c:pt idx="11640">
                        <c:v>45105.44860358796</c:v>
                      </c:pt>
                      <c:pt idx="11641">
                        <c:v>45105.459020312497</c:v>
                      </c:pt>
                      <c:pt idx="11642">
                        <c:v>45105.469437037034</c:v>
                      </c:pt>
                      <c:pt idx="11643">
                        <c:v>45105.479853761572</c:v>
                      </c:pt>
                      <c:pt idx="11644">
                        <c:v>45105.490270486109</c:v>
                      </c:pt>
                      <c:pt idx="11645">
                        <c:v>45105.500687210646</c:v>
                      </c:pt>
                      <c:pt idx="11646">
                        <c:v>45105.511103935183</c:v>
                      </c:pt>
                      <c:pt idx="11647">
                        <c:v>45105.52152065972</c:v>
                      </c:pt>
                      <c:pt idx="11648">
                        <c:v>45105.531937384258</c:v>
                      </c:pt>
                      <c:pt idx="11649">
                        <c:v>45105.542354108795</c:v>
                      </c:pt>
                      <c:pt idx="11650">
                        <c:v>45105.552770833332</c:v>
                      </c:pt>
                      <c:pt idx="11651">
                        <c:v>45105.563187557869</c:v>
                      </c:pt>
                      <c:pt idx="11652">
                        <c:v>45105.573604282406</c:v>
                      </c:pt>
                      <c:pt idx="11653">
                        <c:v>45105.584021006944</c:v>
                      </c:pt>
                      <c:pt idx="11654">
                        <c:v>45105.594437731481</c:v>
                      </c:pt>
                      <c:pt idx="11655">
                        <c:v>45105.604854456018</c:v>
                      </c:pt>
                      <c:pt idx="11656">
                        <c:v>45105.615271180555</c:v>
                      </c:pt>
                      <c:pt idx="11657">
                        <c:v>45105.625687905092</c:v>
                      </c:pt>
                      <c:pt idx="11658">
                        <c:v>45105.63610462963</c:v>
                      </c:pt>
                      <c:pt idx="11659">
                        <c:v>45105.646521354167</c:v>
                      </c:pt>
                      <c:pt idx="11660">
                        <c:v>45105.656938078704</c:v>
                      </c:pt>
                      <c:pt idx="11661">
                        <c:v>45105.667354803241</c:v>
                      </c:pt>
                      <c:pt idx="11662">
                        <c:v>45105.677771527779</c:v>
                      </c:pt>
                      <c:pt idx="11663">
                        <c:v>45105.688188252316</c:v>
                      </c:pt>
                      <c:pt idx="11664">
                        <c:v>45105.698604976853</c:v>
                      </c:pt>
                      <c:pt idx="11665">
                        <c:v>45105.70902170139</c:v>
                      </c:pt>
                      <c:pt idx="11666">
                        <c:v>45105.719438425927</c:v>
                      </c:pt>
                      <c:pt idx="11667">
                        <c:v>45105.729855150465</c:v>
                      </c:pt>
                      <c:pt idx="11668">
                        <c:v>45105.740271875002</c:v>
                      </c:pt>
                      <c:pt idx="11669">
                        <c:v>45105.750688599539</c:v>
                      </c:pt>
                      <c:pt idx="11670">
                        <c:v>45105.761105324076</c:v>
                      </c:pt>
                      <c:pt idx="11671">
                        <c:v>45105.771522048613</c:v>
                      </c:pt>
                      <c:pt idx="11672">
                        <c:v>45105.781938773151</c:v>
                      </c:pt>
                      <c:pt idx="11673">
                        <c:v>45105.792355497688</c:v>
                      </c:pt>
                      <c:pt idx="11674">
                        <c:v>45105.802772222225</c:v>
                      </c:pt>
                      <c:pt idx="11675">
                        <c:v>45105.813188946762</c:v>
                      </c:pt>
                      <c:pt idx="11676">
                        <c:v>45105.823605671299</c:v>
                      </c:pt>
                      <c:pt idx="11677">
                        <c:v>45105.834022395837</c:v>
                      </c:pt>
                      <c:pt idx="11678">
                        <c:v>45105.844439120374</c:v>
                      </c:pt>
                      <c:pt idx="11679">
                        <c:v>45105.854855844904</c:v>
                      </c:pt>
                      <c:pt idx="11680">
                        <c:v>45105.865272569441</c:v>
                      </c:pt>
                      <c:pt idx="11681">
                        <c:v>45105.875689293978</c:v>
                      </c:pt>
                      <c:pt idx="11682">
                        <c:v>45105.886106018515</c:v>
                      </c:pt>
                      <c:pt idx="11683">
                        <c:v>45105.896522743053</c:v>
                      </c:pt>
                      <c:pt idx="11684">
                        <c:v>45105.90693946759</c:v>
                      </c:pt>
                      <c:pt idx="11685">
                        <c:v>45105.917356192127</c:v>
                      </c:pt>
                      <c:pt idx="11686">
                        <c:v>45105.927772916664</c:v>
                      </c:pt>
                      <c:pt idx="11687">
                        <c:v>45105.938189641201</c:v>
                      </c:pt>
                      <c:pt idx="11688">
                        <c:v>45105.948606365739</c:v>
                      </c:pt>
                      <c:pt idx="11689">
                        <c:v>45105.959023090276</c:v>
                      </c:pt>
                      <c:pt idx="11690">
                        <c:v>45105.969439814813</c:v>
                      </c:pt>
                      <c:pt idx="11691">
                        <c:v>45105.97985653935</c:v>
                      </c:pt>
                      <c:pt idx="11692">
                        <c:v>45105.990273263888</c:v>
                      </c:pt>
                      <c:pt idx="11693">
                        <c:v>45106.000689988425</c:v>
                      </c:pt>
                      <c:pt idx="11694">
                        <c:v>45106.011106712962</c:v>
                      </c:pt>
                      <c:pt idx="11695">
                        <c:v>45106.021523437499</c:v>
                      </c:pt>
                      <c:pt idx="11696">
                        <c:v>45106.031940162036</c:v>
                      </c:pt>
                      <c:pt idx="11697">
                        <c:v>45106.042356886574</c:v>
                      </c:pt>
                      <c:pt idx="11698">
                        <c:v>45106.052773611111</c:v>
                      </c:pt>
                      <c:pt idx="11699">
                        <c:v>45106.063190335648</c:v>
                      </c:pt>
                      <c:pt idx="11700">
                        <c:v>45106.073607060185</c:v>
                      </c:pt>
                      <c:pt idx="11701">
                        <c:v>45106.084023784722</c:v>
                      </c:pt>
                      <c:pt idx="11702">
                        <c:v>45106.09444050926</c:v>
                      </c:pt>
                      <c:pt idx="11703">
                        <c:v>45106.104857233797</c:v>
                      </c:pt>
                      <c:pt idx="11704">
                        <c:v>45106.115273958334</c:v>
                      </c:pt>
                      <c:pt idx="11705">
                        <c:v>45106.125690682871</c:v>
                      </c:pt>
                      <c:pt idx="11706">
                        <c:v>45106.136107407408</c:v>
                      </c:pt>
                      <c:pt idx="11707">
                        <c:v>45106.146524131946</c:v>
                      </c:pt>
                      <c:pt idx="11708">
                        <c:v>45106.156940856483</c:v>
                      </c:pt>
                      <c:pt idx="11709">
                        <c:v>45106.16735758102</c:v>
                      </c:pt>
                      <c:pt idx="11710">
                        <c:v>45106.177774305557</c:v>
                      </c:pt>
                      <c:pt idx="11711">
                        <c:v>45106.188191030094</c:v>
                      </c:pt>
                      <c:pt idx="11712">
                        <c:v>45106.198607754632</c:v>
                      </c:pt>
                      <c:pt idx="11713">
                        <c:v>45106.209024479169</c:v>
                      </c:pt>
                      <c:pt idx="11714">
                        <c:v>45106.219441203706</c:v>
                      </c:pt>
                      <c:pt idx="11715">
                        <c:v>45106.229857928243</c:v>
                      </c:pt>
                      <c:pt idx="11716">
                        <c:v>45106.24027465278</c:v>
                      </c:pt>
                      <c:pt idx="11717">
                        <c:v>45106.250691377318</c:v>
                      </c:pt>
                      <c:pt idx="11718">
                        <c:v>45106.261108101855</c:v>
                      </c:pt>
                      <c:pt idx="11719">
                        <c:v>45106.271524826392</c:v>
                      </c:pt>
                      <c:pt idx="11720">
                        <c:v>45106.281941550929</c:v>
                      </c:pt>
                      <c:pt idx="11721">
                        <c:v>45106.292358275467</c:v>
                      </c:pt>
                      <c:pt idx="11722">
                        <c:v>45106.302774999996</c:v>
                      </c:pt>
                      <c:pt idx="11723">
                        <c:v>45106.313191724534</c:v>
                      </c:pt>
                      <c:pt idx="11724">
                        <c:v>45106.323608449071</c:v>
                      </c:pt>
                      <c:pt idx="11725">
                        <c:v>45106.334025173608</c:v>
                      </c:pt>
                      <c:pt idx="11726">
                        <c:v>45106.344441898145</c:v>
                      </c:pt>
                      <c:pt idx="11727">
                        <c:v>45106.354858622683</c:v>
                      </c:pt>
                      <c:pt idx="11728">
                        <c:v>45106.36527534722</c:v>
                      </c:pt>
                      <c:pt idx="11729">
                        <c:v>45106.375692071757</c:v>
                      </c:pt>
                      <c:pt idx="11730">
                        <c:v>45106.386108796294</c:v>
                      </c:pt>
                      <c:pt idx="11731">
                        <c:v>45106.396525520831</c:v>
                      </c:pt>
                      <c:pt idx="11732">
                        <c:v>45106.406942245369</c:v>
                      </c:pt>
                      <c:pt idx="11733">
                        <c:v>45106.417358969906</c:v>
                      </c:pt>
                      <c:pt idx="11734">
                        <c:v>45106.427775694443</c:v>
                      </c:pt>
                      <c:pt idx="11735">
                        <c:v>45106.43819241898</c:v>
                      </c:pt>
                      <c:pt idx="11736">
                        <c:v>45106.448609143517</c:v>
                      </c:pt>
                      <c:pt idx="11737">
                        <c:v>45106.459025868055</c:v>
                      </c:pt>
                      <c:pt idx="11738">
                        <c:v>45106.469442592592</c:v>
                      </c:pt>
                      <c:pt idx="11739">
                        <c:v>45106.479859317129</c:v>
                      </c:pt>
                      <c:pt idx="11740">
                        <c:v>45106.490276041666</c:v>
                      </c:pt>
                      <c:pt idx="11741">
                        <c:v>45106.500692766203</c:v>
                      </c:pt>
                      <c:pt idx="11742">
                        <c:v>45106.511109490741</c:v>
                      </c:pt>
                      <c:pt idx="11743">
                        <c:v>45106.521526215278</c:v>
                      </c:pt>
                      <c:pt idx="11744">
                        <c:v>45106.531942939815</c:v>
                      </c:pt>
                      <c:pt idx="11745">
                        <c:v>45106.542359664352</c:v>
                      </c:pt>
                      <c:pt idx="11746">
                        <c:v>45106.552776388889</c:v>
                      </c:pt>
                      <c:pt idx="11747">
                        <c:v>45106.563193113427</c:v>
                      </c:pt>
                      <c:pt idx="11748">
                        <c:v>45106.573609837964</c:v>
                      </c:pt>
                      <c:pt idx="11749">
                        <c:v>45106.584026562501</c:v>
                      </c:pt>
                      <c:pt idx="11750">
                        <c:v>45106.594443287038</c:v>
                      </c:pt>
                      <c:pt idx="11751">
                        <c:v>45106.604860011576</c:v>
                      </c:pt>
                      <c:pt idx="11752">
                        <c:v>45106.615276736113</c:v>
                      </c:pt>
                      <c:pt idx="11753">
                        <c:v>45106.62569346065</c:v>
                      </c:pt>
                      <c:pt idx="11754">
                        <c:v>45106.636110185187</c:v>
                      </c:pt>
                      <c:pt idx="11755">
                        <c:v>45106.646526909724</c:v>
                      </c:pt>
                      <c:pt idx="11756">
                        <c:v>45106.656943634262</c:v>
                      </c:pt>
                      <c:pt idx="11757">
                        <c:v>45106.667360358799</c:v>
                      </c:pt>
                      <c:pt idx="11758">
                        <c:v>45106.677777083336</c:v>
                      </c:pt>
                      <c:pt idx="11759">
                        <c:v>45106.688193807873</c:v>
                      </c:pt>
                      <c:pt idx="11760">
                        <c:v>45106.69861053241</c:v>
                      </c:pt>
                      <c:pt idx="11761">
                        <c:v>45106.709027256948</c:v>
                      </c:pt>
                      <c:pt idx="11762">
                        <c:v>45106.719443981485</c:v>
                      </c:pt>
                      <c:pt idx="11763">
                        <c:v>45106.729860706022</c:v>
                      </c:pt>
                      <c:pt idx="11764">
                        <c:v>45106.740277430552</c:v>
                      </c:pt>
                      <c:pt idx="11765">
                        <c:v>45106.750694155089</c:v>
                      </c:pt>
                      <c:pt idx="11766">
                        <c:v>45106.761110879626</c:v>
                      </c:pt>
                      <c:pt idx="11767">
                        <c:v>45106.771527604164</c:v>
                      </c:pt>
                      <c:pt idx="11768">
                        <c:v>45106.781944328701</c:v>
                      </c:pt>
                      <c:pt idx="11769">
                        <c:v>45106.792361053238</c:v>
                      </c:pt>
                      <c:pt idx="11770">
                        <c:v>45106.802777777775</c:v>
                      </c:pt>
                      <c:pt idx="11771">
                        <c:v>45106.813194502312</c:v>
                      </c:pt>
                      <c:pt idx="11772">
                        <c:v>45106.82361122685</c:v>
                      </c:pt>
                      <c:pt idx="11773">
                        <c:v>45106.834027951387</c:v>
                      </c:pt>
                      <c:pt idx="11774">
                        <c:v>45106.844444675924</c:v>
                      </c:pt>
                      <c:pt idx="11775">
                        <c:v>45106.854861400461</c:v>
                      </c:pt>
                      <c:pt idx="11776">
                        <c:v>45106.865278124998</c:v>
                      </c:pt>
                      <c:pt idx="11777">
                        <c:v>45106.875694849536</c:v>
                      </c:pt>
                      <c:pt idx="11778">
                        <c:v>45106.886111574073</c:v>
                      </c:pt>
                      <c:pt idx="11779">
                        <c:v>45106.89652829861</c:v>
                      </c:pt>
                      <c:pt idx="11780">
                        <c:v>45106.906945023147</c:v>
                      </c:pt>
                      <c:pt idx="11781">
                        <c:v>45106.917361747684</c:v>
                      </c:pt>
                      <c:pt idx="11782">
                        <c:v>45106.927778472222</c:v>
                      </c:pt>
                      <c:pt idx="11783">
                        <c:v>45106.938195196759</c:v>
                      </c:pt>
                      <c:pt idx="11784">
                        <c:v>45106.948611921296</c:v>
                      </c:pt>
                      <c:pt idx="11785">
                        <c:v>45106.959028645833</c:v>
                      </c:pt>
                      <c:pt idx="11786">
                        <c:v>45106.969445370371</c:v>
                      </c:pt>
                      <c:pt idx="11787">
                        <c:v>45106.979862094908</c:v>
                      </c:pt>
                      <c:pt idx="11788">
                        <c:v>45106.990278819445</c:v>
                      </c:pt>
                      <c:pt idx="11789">
                        <c:v>45107.000695543982</c:v>
                      </c:pt>
                      <c:pt idx="11790">
                        <c:v>45107.011112268519</c:v>
                      </c:pt>
                      <c:pt idx="11791">
                        <c:v>45107.021528993057</c:v>
                      </c:pt>
                      <c:pt idx="11792">
                        <c:v>45107.031945717594</c:v>
                      </c:pt>
                      <c:pt idx="11793">
                        <c:v>45107.042362442131</c:v>
                      </c:pt>
                      <c:pt idx="11794">
                        <c:v>45107.052779166668</c:v>
                      </c:pt>
                      <c:pt idx="11795">
                        <c:v>45107.063195891205</c:v>
                      </c:pt>
                      <c:pt idx="11796">
                        <c:v>45107.073612615743</c:v>
                      </c:pt>
                      <c:pt idx="11797">
                        <c:v>45107.08402934028</c:v>
                      </c:pt>
                      <c:pt idx="11798">
                        <c:v>45107.094446064817</c:v>
                      </c:pt>
                      <c:pt idx="11799">
                        <c:v>45107.104862789354</c:v>
                      </c:pt>
                      <c:pt idx="11800">
                        <c:v>45107.115279513891</c:v>
                      </c:pt>
                      <c:pt idx="11801">
                        <c:v>45107.125696238429</c:v>
                      </c:pt>
                      <c:pt idx="11802">
                        <c:v>45107.136112962966</c:v>
                      </c:pt>
                      <c:pt idx="11803">
                        <c:v>45107.146529687503</c:v>
                      </c:pt>
                      <c:pt idx="11804">
                        <c:v>45107.15694641204</c:v>
                      </c:pt>
                      <c:pt idx="11805">
                        <c:v>45107.167363136577</c:v>
                      </c:pt>
                      <c:pt idx="11806">
                        <c:v>45107.177779861115</c:v>
                      </c:pt>
                      <c:pt idx="11807">
                        <c:v>45107.188196585645</c:v>
                      </c:pt>
                      <c:pt idx="11808">
                        <c:v>45107.198613310182</c:v>
                      </c:pt>
                      <c:pt idx="11809">
                        <c:v>45107.209030034719</c:v>
                      </c:pt>
                      <c:pt idx="11810">
                        <c:v>45107.219446759256</c:v>
                      </c:pt>
                      <c:pt idx="11811">
                        <c:v>45107.229863483793</c:v>
                      </c:pt>
                      <c:pt idx="11812">
                        <c:v>45107.240280208331</c:v>
                      </c:pt>
                      <c:pt idx="11813">
                        <c:v>45107.250696932868</c:v>
                      </c:pt>
                      <c:pt idx="11814">
                        <c:v>45107.261113657405</c:v>
                      </c:pt>
                      <c:pt idx="11815">
                        <c:v>45107.271530381942</c:v>
                      </c:pt>
                      <c:pt idx="11816">
                        <c:v>45107.281947106479</c:v>
                      </c:pt>
                      <c:pt idx="11817">
                        <c:v>45107.292363831017</c:v>
                      </c:pt>
                      <c:pt idx="11818">
                        <c:v>45107.302780555554</c:v>
                      </c:pt>
                      <c:pt idx="11819">
                        <c:v>45107.313197280091</c:v>
                      </c:pt>
                      <c:pt idx="11820">
                        <c:v>45107.323614004628</c:v>
                      </c:pt>
                      <c:pt idx="11821">
                        <c:v>45107.334030729166</c:v>
                      </c:pt>
                      <c:pt idx="11822">
                        <c:v>45107.344447453703</c:v>
                      </c:pt>
                      <c:pt idx="11823">
                        <c:v>45107.35486417824</c:v>
                      </c:pt>
                      <c:pt idx="11824">
                        <c:v>45107.365280902777</c:v>
                      </c:pt>
                      <c:pt idx="11825">
                        <c:v>45107.375697627314</c:v>
                      </c:pt>
                      <c:pt idx="11826">
                        <c:v>45107.386114351852</c:v>
                      </c:pt>
                      <c:pt idx="11827">
                        <c:v>45107.396531076389</c:v>
                      </c:pt>
                      <c:pt idx="11828">
                        <c:v>45107.406947800926</c:v>
                      </c:pt>
                      <c:pt idx="11829">
                        <c:v>45107.417364525463</c:v>
                      </c:pt>
                      <c:pt idx="11830">
                        <c:v>45107.42778125</c:v>
                      </c:pt>
                      <c:pt idx="11831">
                        <c:v>45107.438197974538</c:v>
                      </c:pt>
                      <c:pt idx="11832">
                        <c:v>45107.448614699075</c:v>
                      </c:pt>
                      <c:pt idx="11833">
                        <c:v>45107.459031423612</c:v>
                      </c:pt>
                      <c:pt idx="11834">
                        <c:v>45107.469448148149</c:v>
                      </c:pt>
                      <c:pt idx="11835">
                        <c:v>45107.479864872686</c:v>
                      </c:pt>
                      <c:pt idx="11836">
                        <c:v>45107.490281597224</c:v>
                      </c:pt>
                      <c:pt idx="11837">
                        <c:v>45107.500698321761</c:v>
                      </c:pt>
                      <c:pt idx="11838">
                        <c:v>45107.511115046298</c:v>
                      </c:pt>
                      <c:pt idx="11839">
                        <c:v>45107.521531770835</c:v>
                      </c:pt>
                      <c:pt idx="11840">
                        <c:v>45107.531948495372</c:v>
                      </c:pt>
                      <c:pt idx="11841">
                        <c:v>45107.54236521991</c:v>
                      </c:pt>
                      <c:pt idx="11842">
                        <c:v>45107.552781944447</c:v>
                      </c:pt>
                      <c:pt idx="11843">
                        <c:v>45107.563198668984</c:v>
                      </c:pt>
                      <c:pt idx="11844">
                        <c:v>45107.573615393521</c:v>
                      </c:pt>
                      <c:pt idx="11845">
                        <c:v>45107.584032118059</c:v>
                      </c:pt>
                      <c:pt idx="11846">
                        <c:v>45107.594448842596</c:v>
                      </c:pt>
                      <c:pt idx="11847">
                        <c:v>45107.604865567133</c:v>
                      </c:pt>
                      <c:pt idx="11848">
                        <c:v>45107.61528229167</c:v>
                      </c:pt>
                      <c:pt idx="11849">
                        <c:v>45107.6256990162</c:v>
                      </c:pt>
                      <c:pt idx="11850">
                        <c:v>45107.636115740737</c:v>
                      </c:pt>
                      <c:pt idx="11851">
                        <c:v>45107.646532465275</c:v>
                      </c:pt>
                      <c:pt idx="11852">
                        <c:v>45107.656949189812</c:v>
                      </c:pt>
                      <c:pt idx="11853">
                        <c:v>45107.667365914349</c:v>
                      </c:pt>
                      <c:pt idx="11854">
                        <c:v>45107.677782638886</c:v>
                      </c:pt>
                      <c:pt idx="11855">
                        <c:v>45107.688199363423</c:v>
                      </c:pt>
                      <c:pt idx="11856">
                        <c:v>45107.698616087961</c:v>
                      </c:pt>
                      <c:pt idx="11857">
                        <c:v>45107.709032812498</c:v>
                      </c:pt>
                      <c:pt idx="11858">
                        <c:v>45107.719449537035</c:v>
                      </c:pt>
                      <c:pt idx="11859">
                        <c:v>45107.729866261572</c:v>
                      </c:pt>
                      <c:pt idx="11860">
                        <c:v>45107.740282986109</c:v>
                      </c:pt>
                      <c:pt idx="11861">
                        <c:v>45107.750699710647</c:v>
                      </c:pt>
                      <c:pt idx="11862">
                        <c:v>45107.761116435184</c:v>
                      </c:pt>
                      <c:pt idx="11863">
                        <c:v>45107.771533159721</c:v>
                      </c:pt>
                      <c:pt idx="11864">
                        <c:v>45107.781949884258</c:v>
                      </c:pt>
                      <c:pt idx="11865">
                        <c:v>45107.792366608795</c:v>
                      </c:pt>
                      <c:pt idx="11866">
                        <c:v>45107.802783333333</c:v>
                      </c:pt>
                      <c:pt idx="11867">
                        <c:v>45107.81320005787</c:v>
                      </c:pt>
                      <c:pt idx="11868">
                        <c:v>45107.823616782407</c:v>
                      </c:pt>
                      <c:pt idx="11869">
                        <c:v>45107.834033506944</c:v>
                      </c:pt>
                      <c:pt idx="11870">
                        <c:v>45107.844450231481</c:v>
                      </c:pt>
                      <c:pt idx="11871">
                        <c:v>45107.854866956019</c:v>
                      </c:pt>
                      <c:pt idx="11872">
                        <c:v>45107.865283680556</c:v>
                      </c:pt>
                      <c:pt idx="11873">
                        <c:v>45107.875700405093</c:v>
                      </c:pt>
                      <c:pt idx="11874">
                        <c:v>45107.88611712963</c:v>
                      </c:pt>
                      <c:pt idx="11875">
                        <c:v>45107.896533854168</c:v>
                      </c:pt>
                      <c:pt idx="11876">
                        <c:v>45107.906950578705</c:v>
                      </c:pt>
                      <c:pt idx="11877">
                        <c:v>45107.917367303242</c:v>
                      </c:pt>
                      <c:pt idx="11878">
                        <c:v>45107.927784027779</c:v>
                      </c:pt>
                      <c:pt idx="11879">
                        <c:v>45107.938200752316</c:v>
                      </c:pt>
                      <c:pt idx="11880">
                        <c:v>45107.948617476854</c:v>
                      </c:pt>
                      <c:pt idx="11881">
                        <c:v>45107.959034201391</c:v>
                      </c:pt>
                      <c:pt idx="11882">
                        <c:v>45107.969450925928</c:v>
                      </c:pt>
                      <c:pt idx="11883">
                        <c:v>45107.979867650465</c:v>
                      </c:pt>
                      <c:pt idx="11884">
                        <c:v>45107.990284375002</c:v>
                      </c:pt>
                      <c:pt idx="11885">
                        <c:v>45108.00070109954</c:v>
                      </c:pt>
                      <c:pt idx="11886">
                        <c:v>45108.011117824077</c:v>
                      </c:pt>
                      <c:pt idx="11887">
                        <c:v>45108.021534548614</c:v>
                      </c:pt>
                      <c:pt idx="11888">
                        <c:v>45108.031951273151</c:v>
                      </c:pt>
                      <c:pt idx="11889">
                        <c:v>45108.042367997688</c:v>
                      </c:pt>
                      <c:pt idx="11890">
                        <c:v>45108.052784722226</c:v>
                      </c:pt>
                      <c:pt idx="11891">
                        <c:v>45108.063201446763</c:v>
                      </c:pt>
                      <c:pt idx="11892">
                        <c:v>45108.073618171293</c:v>
                      </c:pt>
                      <c:pt idx="11893">
                        <c:v>45108.08403489583</c:v>
                      </c:pt>
                      <c:pt idx="11894">
                        <c:v>45108.094451620367</c:v>
                      </c:pt>
                      <c:pt idx="11895">
                        <c:v>45108.104868344904</c:v>
                      </c:pt>
                      <c:pt idx="11896">
                        <c:v>45108.115285069442</c:v>
                      </c:pt>
                      <c:pt idx="11897">
                        <c:v>45108.125701793979</c:v>
                      </c:pt>
                      <c:pt idx="11898">
                        <c:v>45108.136118518516</c:v>
                      </c:pt>
                      <c:pt idx="11899">
                        <c:v>45108.146535243053</c:v>
                      </c:pt>
                      <c:pt idx="11900">
                        <c:v>45108.15695196759</c:v>
                      </c:pt>
                      <c:pt idx="11901">
                        <c:v>45108.167368692128</c:v>
                      </c:pt>
                      <c:pt idx="11902">
                        <c:v>45108.177785416665</c:v>
                      </c:pt>
                      <c:pt idx="11903">
                        <c:v>45108.188202141202</c:v>
                      </c:pt>
                      <c:pt idx="11904">
                        <c:v>45108.198618865739</c:v>
                      </c:pt>
                      <c:pt idx="11905">
                        <c:v>45108.209035590276</c:v>
                      </c:pt>
                      <c:pt idx="11906">
                        <c:v>45108.219452314814</c:v>
                      </c:pt>
                      <c:pt idx="11907">
                        <c:v>45108.229869039351</c:v>
                      </c:pt>
                      <c:pt idx="11908">
                        <c:v>45108.240285763888</c:v>
                      </c:pt>
                      <c:pt idx="11909">
                        <c:v>45108.250702488425</c:v>
                      </c:pt>
                      <c:pt idx="11910">
                        <c:v>45108.261119212963</c:v>
                      </c:pt>
                      <c:pt idx="11911">
                        <c:v>45108.2715359375</c:v>
                      </c:pt>
                      <c:pt idx="11912">
                        <c:v>45108.281952662037</c:v>
                      </c:pt>
                      <c:pt idx="11913">
                        <c:v>45108.292369386574</c:v>
                      </c:pt>
                      <c:pt idx="11914">
                        <c:v>45108.302786111111</c:v>
                      </c:pt>
                      <c:pt idx="11915">
                        <c:v>45108.313202835649</c:v>
                      </c:pt>
                      <c:pt idx="11916">
                        <c:v>45108.323619560186</c:v>
                      </c:pt>
                      <c:pt idx="11917">
                        <c:v>45108.334036284723</c:v>
                      </c:pt>
                      <c:pt idx="11918">
                        <c:v>45108.34445300926</c:v>
                      </c:pt>
                      <c:pt idx="11919">
                        <c:v>45108.354869733797</c:v>
                      </c:pt>
                      <c:pt idx="11920">
                        <c:v>45108.365286458335</c:v>
                      </c:pt>
                      <c:pt idx="11921">
                        <c:v>45108.375703182872</c:v>
                      </c:pt>
                      <c:pt idx="11922">
                        <c:v>45108.386119907409</c:v>
                      </c:pt>
                      <c:pt idx="11923">
                        <c:v>45108.396536631946</c:v>
                      </c:pt>
                      <c:pt idx="11924">
                        <c:v>45108.406953356483</c:v>
                      </c:pt>
                      <c:pt idx="11925">
                        <c:v>45108.417370081021</c:v>
                      </c:pt>
                      <c:pt idx="11926">
                        <c:v>45108.427786805558</c:v>
                      </c:pt>
                      <c:pt idx="11927">
                        <c:v>45108.438203530095</c:v>
                      </c:pt>
                      <c:pt idx="11928">
                        <c:v>45108.448620254632</c:v>
                      </c:pt>
                      <c:pt idx="11929">
                        <c:v>45108.459036979169</c:v>
                      </c:pt>
                      <c:pt idx="11930">
                        <c:v>45108.469453703707</c:v>
                      </c:pt>
                      <c:pt idx="11931">
                        <c:v>45108.479870428244</c:v>
                      </c:pt>
                      <c:pt idx="11932">
                        <c:v>45108.490287152781</c:v>
                      </c:pt>
                      <c:pt idx="11933">
                        <c:v>45108.500703877318</c:v>
                      </c:pt>
                      <c:pt idx="11934">
                        <c:v>45108.511120601848</c:v>
                      </c:pt>
                      <c:pt idx="11935">
                        <c:v>45108.521537326385</c:v>
                      </c:pt>
                      <c:pt idx="11936">
                        <c:v>45108.531954050923</c:v>
                      </c:pt>
                      <c:pt idx="11937">
                        <c:v>45108.54237077546</c:v>
                      </c:pt>
                      <c:pt idx="11938">
                        <c:v>45108.552787499997</c:v>
                      </c:pt>
                      <c:pt idx="11939">
                        <c:v>45108.563204224534</c:v>
                      </c:pt>
                      <c:pt idx="11940">
                        <c:v>45108.573620949071</c:v>
                      </c:pt>
                      <c:pt idx="11941">
                        <c:v>45108.584037673609</c:v>
                      </c:pt>
                      <c:pt idx="11942">
                        <c:v>45108.594454398146</c:v>
                      </c:pt>
                      <c:pt idx="11943">
                        <c:v>45108.604871122683</c:v>
                      </c:pt>
                      <c:pt idx="11944">
                        <c:v>45108.61528784722</c:v>
                      </c:pt>
                      <c:pt idx="11945">
                        <c:v>45108.625704571758</c:v>
                      </c:pt>
                      <c:pt idx="11946">
                        <c:v>45108.636121296295</c:v>
                      </c:pt>
                      <c:pt idx="11947">
                        <c:v>45108.646538020832</c:v>
                      </c:pt>
                      <c:pt idx="11948">
                        <c:v>45108.656954745369</c:v>
                      </c:pt>
                      <c:pt idx="11949">
                        <c:v>45108.667371469906</c:v>
                      </c:pt>
                      <c:pt idx="11950">
                        <c:v>45108.677788194444</c:v>
                      </c:pt>
                      <c:pt idx="11951">
                        <c:v>45108.688204918981</c:v>
                      </c:pt>
                      <c:pt idx="11952">
                        <c:v>45108.698621643518</c:v>
                      </c:pt>
                      <c:pt idx="11953">
                        <c:v>45108.709038368055</c:v>
                      </c:pt>
                      <c:pt idx="11954">
                        <c:v>45108.719455092592</c:v>
                      </c:pt>
                      <c:pt idx="11955">
                        <c:v>45108.72987181713</c:v>
                      </c:pt>
                      <c:pt idx="11956">
                        <c:v>45108.740288541667</c:v>
                      </c:pt>
                      <c:pt idx="11957">
                        <c:v>45108.750705266204</c:v>
                      </c:pt>
                      <c:pt idx="11958">
                        <c:v>45108.761121990741</c:v>
                      </c:pt>
                      <c:pt idx="11959">
                        <c:v>45108.771538715278</c:v>
                      </c:pt>
                      <c:pt idx="11960">
                        <c:v>45108.781955439816</c:v>
                      </c:pt>
                      <c:pt idx="11961">
                        <c:v>45108.792372164353</c:v>
                      </c:pt>
                      <c:pt idx="11962">
                        <c:v>45108.80278888889</c:v>
                      </c:pt>
                      <c:pt idx="11963">
                        <c:v>45108.813205613427</c:v>
                      </c:pt>
                      <c:pt idx="11964">
                        <c:v>45108.823622337964</c:v>
                      </c:pt>
                      <c:pt idx="11965">
                        <c:v>45108.834039062502</c:v>
                      </c:pt>
                      <c:pt idx="11966">
                        <c:v>45108.844455787039</c:v>
                      </c:pt>
                      <c:pt idx="11967">
                        <c:v>45108.854872511576</c:v>
                      </c:pt>
                      <c:pt idx="11968">
                        <c:v>45108.865289236113</c:v>
                      </c:pt>
                      <c:pt idx="11969">
                        <c:v>45108.875705960651</c:v>
                      </c:pt>
                      <c:pt idx="11970">
                        <c:v>45108.886122685188</c:v>
                      </c:pt>
                      <c:pt idx="11971">
                        <c:v>45108.896539409725</c:v>
                      </c:pt>
                      <c:pt idx="11972">
                        <c:v>45108.906956134262</c:v>
                      </c:pt>
                      <c:pt idx="11973">
                        <c:v>45108.917372858799</c:v>
                      </c:pt>
                      <c:pt idx="11974">
                        <c:v>45108.927789583337</c:v>
                      </c:pt>
                      <c:pt idx="11975">
                        <c:v>45108.938206307874</c:v>
                      </c:pt>
                      <c:pt idx="11976">
                        <c:v>45108.948623032411</c:v>
                      </c:pt>
                      <c:pt idx="11977">
                        <c:v>45108.959039756941</c:v>
                      </c:pt>
                      <c:pt idx="11978">
                        <c:v>45108.969456481478</c:v>
                      </c:pt>
                      <c:pt idx="11979">
                        <c:v>45108.979873206015</c:v>
                      </c:pt>
                      <c:pt idx="11980">
                        <c:v>45108.990289930553</c:v>
                      </c:pt>
                      <c:pt idx="11981">
                        <c:v>45109.00070665509</c:v>
                      </c:pt>
                      <c:pt idx="11982">
                        <c:v>45109.011123379627</c:v>
                      </c:pt>
                      <c:pt idx="11983">
                        <c:v>45109.021540104164</c:v>
                      </c:pt>
                      <c:pt idx="11984">
                        <c:v>45109.031956828701</c:v>
                      </c:pt>
                      <c:pt idx="11985">
                        <c:v>45109.042373553239</c:v>
                      </c:pt>
                      <c:pt idx="11986">
                        <c:v>45109.052790277776</c:v>
                      </c:pt>
                      <c:pt idx="11987">
                        <c:v>45109.063207002313</c:v>
                      </c:pt>
                      <c:pt idx="11988">
                        <c:v>45109.07362372685</c:v>
                      </c:pt>
                      <c:pt idx="11989">
                        <c:v>45109.084040451387</c:v>
                      </c:pt>
                      <c:pt idx="11990">
                        <c:v>45109.094457175925</c:v>
                      </c:pt>
                      <c:pt idx="11991">
                        <c:v>45109.104873900462</c:v>
                      </c:pt>
                      <c:pt idx="11992">
                        <c:v>45109.115290624999</c:v>
                      </c:pt>
                      <c:pt idx="11993">
                        <c:v>45109.125707349536</c:v>
                      </c:pt>
                      <c:pt idx="11994">
                        <c:v>45109.136124074073</c:v>
                      </c:pt>
                      <c:pt idx="11995">
                        <c:v>45109.146540798611</c:v>
                      </c:pt>
                      <c:pt idx="11996">
                        <c:v>45109.156957523148</c:v>
                      </c:pt>
                      <c:pt idx="11997">
                        <c:v>45109.167374247685</c:v>
                      </c:pt>
                      <c:pt idx="11998">
                        <c:v>45109.177790972222</c:v>
                      </c:pt>
                      <c:pt idx="11999">
                        <c:v>45109.188207696759</c:v>
                      </c:pt>
                      <c:pt idx="12000">
                        <c:v>45109.198624421297</c:v>
                      </c:pt>
                      <c:pt idx="12001">
                        <c:v>45109.209041145834</c:v>
                      </c:pt>
                      <c:pt idx="12002">
                        <c:v>45109.219457870371</c:v>
                      </c:pt>
                      <c:pt idx="12003">
                        <c:v>45109.229874594908</c:v>
                      </c:pt>
                      <c:pt idx="12004">
                        <c:v>45109.240291319446</c:v>
                      </c:pt>
                      <c:pt idx="12005">
                        <c:v>45109.250708043983</c:v>
                      </c:pt>
                      <c:pt idx="12006">
                        <c:v>45109.26112476852</c:v>
                      </c:pt>
                      <c:pt idx="12007">
                        <c:v>45109.271541493057</c:v>
                      </c:pt>
                      <c:pt idx="12008">
                        <c:v>45109.281958217594</c:v>
                      </c:pt>
                      <c:pt idx="12009">
                        <c:v>45109.292374942132</c:v>
                      </c:pt>
                      <c:pt idx="12010">
                        <c:v>45109.302791666669</c:v>
                      </c:pt>
                      <c:pt idx="12011">
                        <c:v>45109.313208391206</c:v>
                      </c:pt>
                      <c:pt idx="12012">
                        <c:v>45109.323625115743</c:v>
                      </c:pt>
                      <c:pt idx="12013">
                        <c:v>45109.33404184028</c:v>
                      </c:pt>
                      <c:pt idx="12014">
                        <c:v>45109.344458564818</c:v>
                      </c:pt>
                      <c:pt idx="12015">
                        <c:v>45109.354875289355</c:v>
                      </c:pt>
                      <c:pt idx="12016">
                        <c:v>45109.365292013892</c:v>
                      </c:pt>
                      <c:pt idx="12017">
                        <c:v>45109.375708738429</c:v>
                      </c:pt>
                      <c:pt idx="12018">
                        <c:v>45109.386125462966</c:v>
                      </c:pt>
                      <c:pt idx="12019">
                        <c:v>45109.396542187496</c:v>
                      </c:pt>
                      <c:pt idx="12020">
                        <c:v>45109.406958912034</c:v>
                      </c:pt>
                      <c:pt idx="12021">
                        <c:v>45109.417375636571</c:v>
                      </c:pt>
                      <c:pt idx="12022">
                        <c:v>45109.427792361108</c:v>
                      </c:pt>
                      <c:pt idx="12023">
                        <c:v>45109.438209085645</c:v>
                      </c:pt>
                      <c:pt idx="12024">
                        <c:v>45109.448625810182</c:v>
                      </c:pt>
                      <c:pt idx="12025">
                        <c:v>45109.45904253472</c:v>
                      </c:pt>
                      <c:pt idx="12026">
                        <c:v>45109.469459259257</c:v>
                      </c:pt>
                      <c:pt idx="12027">
                        <c:v>45109.479875983794</c:v>
                      </c:pt>
                      <c:pt idx="12028">
                        <c:v>45109.490292708331</c:v>
                      </c:pt>
                      <c:pt idx="12029">
                        <c:v>45109.500709432868</c:v>
                      </c:pt>
                      <c:pt idx="12030">
                        <c:v>45109.511126157406</c:v>
                      </c:pt>
                      <c:pt idx="12031">
                        <c:v>45109.521542881943</c:v>
                      </c:pt>
                      <c:pt idx="12032">
                        <c:v>45109.53195960648</c:v>
                      </c:pt>
                      <c:pt idx="12033">
                        <c:v>45109.542376331017</c:v>
                      </c:pt>
                      <c:pt idx="12034">
                        <c:v>45109.552793055555</c:v>
                      </c:pt>
                      <c:pt idx="12035">
                        <c:v>45109.563209780092</c:v>
                      </c:pt>
                      <c:pt idx="12036">
                        <c:v>45109.573626504629</c:v>
                      </c:pt>
                      <c:pt idx="12037">
                        <c:v>45109.584043229166</c:v>
                      </c:pt>
                      <c:pt idx="12038">
                        <c:v>45109.594459953703</c:v>
                      </c:pt>
                      <c:pt idx="12039">
                        <c:v>45109.604876678241</c:v>
                      </c:pt>
                      <c:pt idx="12040">
                        <c:v>45109.615293402778</c:v>
                      </c:pt>
                      <c:pt idx="12041">
                        <c:v>45109.625710127315</c:v>
                      </c:pt>
                      <c:pt idx="12042">
                        <c:v>45109.636126851852</c:v>
                      </c:pt>
                      <c:pt idx="12043">
                        <c:v>45109.646543576389</c:v>
                      </c:pt>
                      <c:pt idx="12044">
                        <c:v>45109.656960300927</c:v>
                      </c:pt>
                      <c:pt idx="12045">
                        <c:v>45109.667377025464</c:v>
                      </c:pt>
                      <c:pt idx="12046">
                        <c:v>45109.677793750001</c:v>
                      </c:pt>
                      <c:pt idx="12047">
                        <c:v>45109.688210474538</c:v>
                      </c:pt>
                      <c:pt idx="12048">
                        <c:v>45109.698627199075</c:v>
                      </c:pt>
                      <c:pt idx="12049">
                        <c:v>45109.709043923613</c:v>
                      </c:pt>
                      <c:pt idx="12050">
                        <c:v>45109.71946064815</c:v>
                      </c:pt>
                      <c:pt idx="12051">
                        <c:v>45109.729877372687</c:v>
                      </c:pt>
                      <c:pt idx="12052">
                        <c:v>45109.740294097224</c:v>
                      </c:pt>
                      <c:pt idx="12053">
                        <c:v>45109.750710821761</c:v>
                      </c:pt>
                      <c:pt idx="12054">
                        <c:v>45109.761127546299</c:v>
                      </c:pt>
                      <c:pt idx="12055">
                        <c:v>45109.771544270836</c:v>
                      </c:pt>
                      <c:pt idx="12056">
                        <c:v>45109.781960995373</c:v>
                      </c:pt>
                      <c:pt idx="12057">
                        <c:v>45109.79237771991</c:v>
                      </c:pt>
                      <c:pt idx="12058">
                        <c:v>45109.802794444447</c:v>
                      </c:pt>
                      <c:pt idx="12059">
                        <c:v>45109.813211168985</c:v>
                      </c:pt>
                      <c:pt idx="12060">
                        <c:v>45109.823627893522</c:v>
                      </c:pt>
                      <c:pt idx="12061">
                        <c:v>45109.834044618059</c:v>
                      </c:pt>
                      <c:pt idx="12062">
                        <c:v>45109.844461342589</c:v>
                      </c:pt>
                      <c:pt idx="12063">
                        <c:v>45109.854878067126</c:v>
                      </c:pt>
                      <c:pt idx="12064">
                        <c:v>45109.865294791663</c:v>
                      </c:pt>
                      <c:pt idx="12065">
                        <c:v>45109.875711516201</c:v>
                      </c:pt>
                      <c:pt idx="12066">
                        <c:v>45109.886128240738</c:v>
                      </c:pt>
                      <c:pt idx="12067">
                        <c:v>45109.896544965275</c:v>
                      </c:pt>
                      <c:pt idx="12068">
                        <c:v>45109.906961689812</c:v>
                      </c:pt>
                      <c:pt idx="12069">
                        <c:v>45109.91737841435</c:v>
                      </c:pt>
                      <c:pt idx="12070">
                        <c:v>45109.927795138887</c:v>
                      </c:pt>
                      <c:pt idx="12071">
                        <c:v>45109.938211863424</c:v>
                      </c:pt>
                      <c:pt idx="12072">
                        <c:v>45109.948628587961</c:v>
                      </c:pt>
                      <c:pt idx="12073">
                        <c:v>45109.959045312498</c:v>
                      </c:pt>
                      <c:pt idx="12074">
                        <c:v>45109.969462037036</c:v>
                      </c:pt>
                      <c:pt idx="12075">
                        <c:v>45109.979878761573</c:v>
                      </c:pt>
                      <c:pt idx="12076">
                        <c:v>45109.99029548611</c:v>
                      </c:pt>
                      <c:pt idx="12077">
                        <c:v>45110.000712210647</c:v>
                      </c:pt>
                      <c:pt idx="12078">
                        <c:v>45110.011128935184</c:v>
                      </c:pt>
                      <c:pt idx="12079">
                        <c:v>45110.021545659722</c:v>
                      </c:pt>
                      <c:pt idx="12080">
                        <c:v>45110.031962384259</c:v>
                      </c:pt>
                      <c:pt idx="12081">
                        <c:v>45110.042379108796</c:v>
                      </c:pt>
                      <c:pt idx="12082">
                        <c:v>45110.052795833333</c:v>
                      </c:pt>
                      <c:pt idx="12083">
                        <c:v>45110.06321255787</c:v>
                      </c:pt>
                      <c:pt idx="12084">
                        <c:v>45110.073629282408</c:v>
                      </c:pt>
                      <c:pt idx="12085">
                        <c:v>45110.084046006945</c:v>
                      </c:pt>
                      <c:pt idx="12086">
                        <c:v>45110.094462731482</c:v>
                      </c:pt>
                      <c:pt idx="12087">
                        <c:v>45110.104879456019</c:v>
                      </c:pt>
                      <c:pt idx="12088">
                        <c:v>45110.115296180556</c:v>
                      </c:pt>
                      <c:pt idx="12089">
                        <c:v>45110.125712905094</c:v>
                      </c:pt>
                      <c:pt idx="12090">
                        <c:v>45110.136129629631</c:v>
                      </c:pt>
                      <c:pt idx="12091">
                        <c:v>45110.146546354168</c:v>
                      </c:pt>
                      <c:pt idx="12092">
                        <c:v>45110.156963078705</c:v>
                      </c:pt>
                      <c:pt idx="12093">
                        <c:v>45110.167379803243</c:v>
                      </c:pt>
                      <c:pt idx="12094">
                        <c:v>45110.17779652778</c:v>
                      </c:pt>
                      <c:pt idx="12095">
                        <c:v>45110.188213252317</c:v>
                      </c:pt>
                      <c:pt idx="12096">
                        <c:v>45110.198629976854</c:v>
                      </c:pt>
                      <c:pt idx="12097">
                        <c:v>45110.209046701391</c:v>
                      </c:pt>
                      <c:pt idx="12098">
                        <c:v>45110.219463425929</c:v>
                      </c:pt>
                      <c:pt idx="12099">
                        <c:v>45110.229880150466</c:v>
                      </c:pt>
                      <c:pt idx="12100">
                        <c:v>45110.240296875003</c:v>
                      </c:pt>
                      <c:pt idx="12101">
                        <c:v>45110.25071359954</c:v>
                      </c:pt>
                      <c:pt idx="12102">
                        <c:v>45110.261130324077</c:v>
                      </c:pt>
                      <c:pt idx="12103">
                        <c:v>45110.271547048615</c:v>
                      </c:pt>
                      <c:pt idx="12104">
                        <c:v>45110.281963773145</c:v>
                      </c:pt>
                      <c:pt idx="12105">
                        <c:v>45110.292380497682</c:v>
                      </c:pt>
                      <c:pt idx="12106">
                        <c:v>45110.302797222219</c:v>
                      </c:pt>
                      <c:pt idx="12107">
                        <c:v>45110.313213946756</c:v>
                      </c:pt>
                      <c:pt idx="12108">
                        <c:v>45110.323630671293</c:v>
                      </c:pt>
                      <c:pt idx="12109">
                        <c:v>45110.334047395831</c:v>
                      </c:pt>
                      <c:pt idx="12110">
                        <c:v>45110.344464120368</c:v>
                      </c:pt>
                      <c:pt idx="12111">
                        <c:v>45110.354880844905</c:v>
                      </c:pt>
                      <c:pt idx="12112">
                        <c:v>45110.365297569442</c:v>
                      </c:pt>
                      <c:pt idx="12113">
                        <c:v>45110.375714293979</c:v>
                      </c:pt>
                      <c:pt idx="12114">
                        <c:v>45110.386131018517</c:v>
                      </c:pt>
                      <c:pt idx="12115">
                        <c:v>45110.396547743054</c:v>
                      </c:pt>
                      <c:pt idx="12116">
                        <c:v>45110.406964467591</c:v>
                      </c:pt>
                      <c:pt idx="12117">
                        <c:v>45110.417381192128</c:v>
                      </c:pt>
                      <c:pt idx="12118">
                        <c:v>45110.427797916665</c:v>
                      </c:pt>
                      <c:pt idx="12119">
                        <c:v>45110.438214641203</c:v>
                      </c:pt>
                      <c:pt idx="12120">
                        <c:v>45110.44863136574</c:v>
                      </c:pt>
                      <c:pt idx="12121">
                        <c:v>45110.459048090277</c:v>
                      </c:pt>
                      <c:pt idx="12122">
                        <c:v>45110.469464814814</c:v>
                      </c:pt>
                      <c:pt idx="12123">
                        <c:v>45110.479881539351</c:v>
                      </c:pt>
                      <c:pt idx="12124">
                        <c:v>45110.490298263889</c:v>
                      </c:pt>
                      <c:pt idx="12125">
                        <c:v>45110.500714988426</c:v>
                      </c:pt>
                      <c:pt idx="12126">
                        <c:v>45110.511131712963</c:v>
                      </c:pt>
                      <c:pt idx="12127">
                        <c:v>45110.5215484375</c:v>
                      </c:pt>
                      <c:pt idx="12128">
                        <c:v>45110.531965162038</c:v>
                      </c:pt>
                      <c:pt idx="12129">
                        <c:v>45110.542381886575</c:v>
                      </c:pt>
                      <c:pt idx="12130">
                        <c:v>45110.552798611112</c:v>
                      </c:pt>
                      <c:pt idx="12131">
                        <c:v>45110.563215335649</c:v>
                      </c:pt>
                      <c:pt idx="12132">
                        <c:v>45110.573632060186</c:v>
                      </c:pt>
                      <c:pt idx="12133">
                        <c:v>45110.584048784724</c:v>
                      </c:pt>
                      <c:pt idx="12134">
                        <c:v>45110.594465509261</c:v>
                      </c:pt>
                      <c:pt idx="12135">
                        <c:v>45110.604882233798</c:v>
                      </c:pt>
                      <c:pt idx="12136">
                        <c:v>45110.615298958335</c:v>
                      </c:pt>
                      <c:pt idx="12137">
                        <c:v>45110.625715682872</c:v>
                      </c:pt>
                      <c:pt idx="12138">
                        <c:v>45110.63613240741</c:v>
                      </c:pt>
                      <c:pt idx="12139">
                        <c:v>45110.646549131947</c:v>
                      </c:pt>
                      <c:pt idx="12140">
                        <c:v>45110.656965856484</c:v>
                      </c:pt>
                      <c:pt idx="12141">
                        <c:v>45110.667382581021</c:v>
                      </c:pt>
                      <c:pt idx="12142">
                        <c:v>45110.677799305558</c:v>
                      </c:pt>
                      <c:pt idx="12143">
                        <c:v>45110.688216030096</c:v>
                      </c:pt>
                      <c:pt idx="12144">
                        <c:v>45110.698632754633</c:v>
                      </c:pt>
                      <c:pt idx="12145">
                        <c:v>45110.70904947917</c:v>
                      </c:pt>
                      <c:pt idx="12146">
                        <c:v>45110.719466203707</c:v>
                      </c:pt>
                      <c:pt idx="12147">
                        <c:v>45110.729882928237</c:v>
                      </c:pt>
                      <c:pt idx="12148">
                        <c:v>45110.740299652774</c:v>
                      </c:pt>
                      <c:pt idx="12149">
                        <c:v>45110.750716377312</c:v>
                      </c:pt>
                      <c:pt idx="12150">
                        <c:v>45110.761133101849</c:v>
                      </c:pt>
                      <c:pt idx="12151">
                        <c:v>45110.771549826386</c:v>
                      </c:pt>
                      <c:pt idx="12152">
                        <c:v>45110.781966550923</c:v>
                      </c:pt>
                      <c:pt idx="12153">
                        <c:v>45110.79238327546</c:v>
                      </c:pt>
                      <c:pt idx="12154">
                        <c:v>45110.802799999998</c:v>
                      </c:pt>
                      <c:pt idx="12155">
                        <c:v>45110.813216724535</c:v>
                      </c:pt>
                      <c:pt idx="12156">
                        <c:v>45110.823633449072</c:v>
                      </c:pt>
                      <c:pt idx="12157">
                        <c:v>45110.834050173609</c:v>
                      </c:pt>
                      <c:pt idx="12158">
                        <c:v>45110.844466898146</c:v>
                      </c:pt>
                      <c:pt idx="12159">
                        <c:v>45110.854883622684</c:v>
                      </c:pt>
                      <c:pt idx="12160">
                        <c:v>45110.865300347221</c:v>
                      </c:pt>
                      <c:pt idx="12161">
                        <c:v>45110.875717071758</c:v>
                      </c:pt>
                      <c:pt idx="12162">
                        <c:v>45110.886133796295</c:v>
                      </c:pt>
                      <c:pt idx="12163">
                        <c:v>45110.896550520833</c:v>
                      </c:pt>
                      <c:pt idx="12164">
                        <c:v>45110.90696724537</c:v>
                      </c:pt>
                      <c:pt idx="12165">
                        <c:v>45110.917383969907</c:v>
                      </c:pt>
                      <c:pt idx="12166">
                        <c:v>45110.927800694444</c:v>
                      </c:pt>
                      <c:pt idx="12167">
                        <c:v>45110.938217418981</c:v>
                      </c:pt>
                      <c:pt idx="12168">
                        <c:v>45110.948634143519</c:v>
                      </c:pt>
                      <c:pt idx="12169">
                        <c:v>45110.959050868056</c:v>
                      </c:pt>
                      <c:pt idx="12170">
                        <c:v>45110.969467592593</c:v>
                      </c:pt>
                      <c:pt idx="12171">
                        <c:v>45110.97988431713</c:v>
                      </c:pt>
                      <c:pt idx="12172">
                        <c:v>45110.990301041667</c:v>
                      </c:pt>
                      <c:pt idx="12173">
                        <c:v>45111.000717766205</c:v>
                      </c:pt>
                      <c:pt idx="12174">
                        <c:v>45111.011134490742</c:v>
                      </c:pt>
                      <c:pt idx="12175">
                        <c:v>45111.021551215279</c:v>
                      </c:pt>
                      <c:pt idx="12176">
                        <c:v>45111.031967939816</c:v>
                      </c:pt>
                      <c:pt idx="12177">
                        <c:v>45111.042384664353</c:v>
                      </c:pt>
                      <c:pt idx="12178">
                        <c:v>45111.052801388891</c:v>
                      </c:pt>
                      <c:pt idx="12179">
                        <c:v>45111.063218113428</c:v>
                      </c:pt>
                      <c:pt idx="12180">
                        <c:v>45111.073634837965</c:v>
                      </c:pt>
                      <c:pt idx="12181">
                        <c:v>45111.084051562502</c:v>
                      </c:pt>
                      <c:pt idx="12182">
                        <c:v>45111.094468287039</c:v>
                      </c:pt>
                      <c:pt idx="12183">
                        <c:v>45111.104885011577</c:v>
                      </c:pt>
                      <c:pt idx="12184">
                        <c:v>45111.115301736114</c:v>
                      </c:pt>
                      <c:pt idx="12185">
                        <c:v>45111.125718460651</c:v>
                      </c:pt>
                      <c:pt idx="12186">
                        <c:v>45111.136135185188</c:v>
                      </c:pt>
                      <c:pt idx="12187">
                        <c:v>45111.146551909726</c:v>
                      </c:pt>
                      <c:pt idx="12188">
                        <c:v>45111.156968634263</c:v>
                      </c:pt>
                      <c:pt idx="12189">
                        <c:v>45111.1673853588</c:v>
                      </c:pt>
                      <c:pt idx="12190">
                        <c:v>45111.17780208333</c:v>
                      </c:pt>
                      <c:pt idx="12191">
                        <c:v>45111.188218807867</c:v>
                      </c:pt>
                      <c:pt idx="12192">
                        <c:v>45111.198635532404</c:v>
                      </c:pt>
                      <c:pt idx="12193">
                        <c:v>45111.209052256942</c:v>
                      </c:pt>
                      <c:pt idx="12194">
                        <c:v>45111.219468981479</c:v>
                      </c:pt>
                      <c:pt idx="12195">
                        <c:v>45111.229885706016</c:v>
                      </c:pt>
                      <c:pt idx="12196">
                        <c:v>45111.240302430553</c:v>
                      </c:pt>
                      <c:pt idx="12197">
                        <c:v>45111.25071915509</c:v>
                      </c:pt>
                      <c:pt idx="12198">
                        <c:v>45111.261135879628</c:v>
                      </c:pt>
                      <c:pt idx="12199">
                        <c:v>45111.271552604165</c:v>
                      </c:pt>
                      <c:pt idx="12200">
                        <c:v>45111.281969328702</c:v>
                      </c:pt>
                      <c:pt idx="12201">
                        <c:v>45111.292386053239</c:v>
                      </c:pt>
                      <c:pt idx="12202">
                        <c:v>45111.302802777776</c:v>
                      </c:pt>
                      <c:pt idx="12203">
                        <c:v>45111.313219502314</c:v>
                      </c:pt>
                      <c:pt idx="12204">
                        <c:v>45111.323636226851</c:v>
                      </c:pt>
                      <c:pt idx="12205">
                        <c:v>45111.334052951388</c:v>
                      </c:pt>
                      <c:pt idx="12206">
                        <c:v>45111.344469675925</c:v>
                      </c:pt>
                      <c:pt idx="12207">
                        <c:v>45111.354886400462</c:v>
                      </c:pt>
                      <c:pt idx="12208">
                        <c:v>45111.365303125</c:v>
                      </c:pt>
                      <c:pt idx="12209">
                        <c:v>45111.375719849537</c:v>
                      </c:pt>
                      <c:pt idx="12210">
                        <c:v>45111.386136574074</c:v>
                      </c:pt>
                      <c:pt idx="12211">
                        <c:v>45111.396553298611</c:v>
                      </c:pt>
                      <c:pt idx="12212">
                        <c:v>45111.406970023148</c:v>
                      </c:pt>
                      <c:pt idx="12213">
                        <c:v>45111.417386747686</c:v>
                      </c:pt>
                      <c:pt idx="12214">
                        <c:v>45111.427803472223</c:v>
                      </c:pt>
                      <c:pt idx="12215">
                        <c:v>45111.43822019676</c:v>
                      </c:pt>
                      <c:pt idx="12216">
                        <c:v>45111.448636921297</c:v>
                      </c:pt>
                      <c:pt idx="12217">
                        <c:v>45111.459053645835</c:v>
                      </c:pt>
                      <c:pt idx="12218">
                        <c:v>45111.469470370372</c:v>
                      </c:pt>
                      <c:pt idx="12219">
                        <c:v>45111.479887094909</c:v>
                      </c:pt>
                      <c:pt idx="12220">
                        <c:v>45111.490303819446</c:v>
                      </c:pt>
                      <c:pt idx="12221">
                        <c:v>45111.500720543983</c:v>
                      </c:pt>
                      <c:pt idx="12222">
                        <c:v>45111.511137268521</c:v>
                      </c:pt>
                      <c:pt idx="12223">
                        <c:v>45111.521553993058</c:v>
                      </c:pt>
                      <c:pt idx="12224">
                        <c:v>45111.531970717595</c:v>
                      </c:pt>
                      <c:pt idx="12225">
                        <c:v>45111.542387442132</c:v>
                      </c:pt>
                      <c:pt idx="12226">
                        <c:v>45111.552804166669</c:v>
                      </c:pt>
                      <c:pt idx="12227">
                        <c:v>45111.563220891207</c:v>
                      </c:pt>
                      <c:pt idx="12228">
                        <c:v>45111.573637615744</c:v>
                      </c:pt>
                      <c:pt idx="12229">
                        <c:v>45111.584054340281</c:v>
                      </c:pt>
                      <c:pt idx="12230">
                        <c:v>45111.594471064818</c:v>
                      </c:pt>
                      <c:pt idx="12231">
                        <c:v>45111.604887789355</c:v>
                      </c:pt>
                      <c:pt idx="12232">
                        <c:v>45111.615304513885</c:v>
                      </c:pt>
                      <c:pt idx="12233">
                        <c:v>45111.625721238423</c:v>
                      </c:pt>
                      <c:pt idx="12234">
                        <c:v>45111.63613796296</c:v>
                      </c:pt>
                      <c:pt idx="12235">
                        <c:v>45111.646554687497</c:v>
                      </c:pt>
                      <c:pt idx="12236">
                        <c:v>45111.656971412034</c:v>
                      </c:pt>
                      <c:pt idx="12237">
                        <c:v>45111.667388136571</c:v>
                      </c:pt>
                      <c:pt idx="12238">
                        <c:v>45111.677804861109</c:v>
                      </c:pt>
                      <c:pt idx="12239">
                        <c:v>45111.688221585646</c:v>
                      </c:pt>
                      <c:pt idx="12240">
                        <c:v>45111.698638310183</c:v>
                      </c:pt>
                      <c:pt idx="12241">
                        <c:v>45111.70905503472</c:v>
                      </c:pt>
                      <c:pt idx="12242">
                        <c:v>45111.719471759257</c:v>
                      </c:pt>
                      <c:pt idx="12243">
                        <c:v>45111.729888483795</c:v>
                      </c:pt>
                      <c:pt idx="12244">
                        <c:v>45111.740305208332</c:v>
                      </c:pt>
                      <c:pt idx="12245">
                        <c:v>45111.750721932869</c:v>
                      </c:pt>
                      <c:pt idx="12246">
                        <c:v>45111.761138657406</c:v>
                      </c:pt>
                      <c:pt idx="12247">
                        <c:v>45111.771555381943</c:v>
                      </c:pt>
                      <c:pt idx="12248">
                        <c:v>45111.781972106481</c:v>
                      </c:pt>
                      <c:pt idx="12249">
                        <c:v>45111.792388831018</c:v>
                      </c:pt>
                      <c:pt idx="12250">
                        <c:v>45111.802805555555</c:v>
                      </c:pt>
                      <c:pt idx="12251">
                        <c:v>45111.813222280092</c:v>
                      </c:pt>
                      <c:pt idx="12252">
                        <c:v>45111.82363900463</c:v>
                      </c:pt>
                      <c:pt idx="12253">
                        <c:v>45111.834055729167</c:v>
                      </c:pt>
                      <c:pt idx="12254">
                        <c:v>45111.844472453704</c:v>
                      </c:pt>
                      <c:pt idx="12255">
                        <c:v>45111.854889178241</c:v>
                      </c:pt>
                      <c:pt idx="12256">
                        <c:v>45111.865305902778</c:v>
                      </c:pt>
                      <c:pt idx="12257">
                        <c:v>45111.875722627316</c:v>
                      </c:pt>
                      <c:pt idx="12258">
                        <c:v>45111.886139351853</c:v>
                      </c:pt>
                      <c:pt idx="12259">
                        <c:v>45111.89655607639</c:v>
                      </c:pt>
                      <c:pt idx="12260">
                        <c:v>45111.906972800927</c:v>
                      </c:pt>
                      <c:pt idx="12261">
                        <c:v>45111.917389525464</c:v>
                      </c:pt>
                      <c:pt idx="12262">
                        <c:v>45111.927806250002</c:v>
                      </c:pt>
                      <c:pt idx="12263">
                        <c:v>45111.938222974539</c:v>
                      </c:pt>
                      <c:pt idx="12264">
                        <c:v>45111.948639699076</c:v>
                      </c:pt>
                      <c:pt idx="12265">
                        <c:v>45111.959056423613</c:v>
                      </c:pt>
                      <c:pt idx="12266">
                        <c:v>45111.96947314815</c:v>
                      </c:pt>
                      <c:pt idx="12267">
                        <c:v>45111.979889872688</c:v>
                      </c:pt>
                      <c:pt idx="12268">
                        <c:v>45111.990306597225</c:v>
                      </c:pt>
                      <c:pt idx="12269">
                        <c:v>45112.000723321762</c:v>
                      </c:pt>
                      <c:pt idx="12270">
                        <c:v>45112.011140046299</c:v>
                      </c:pt>
                      <c:pt idx="12271">
                        <c:v>45112.021556770836</c:v>
                      </c:pt>
                      <c:pt idx="12272">
                        <c:v>45112.031973495374</c:v>
                      </c:pt>
                      <c:pt idx="12273">
                        <c:v>45112.042390219911</c:v>
                      </c:pt>
                      <c:pt idx="12274">
                        <c:v>45112.052806944441</c:v>
                      </c:pt>
                      <c:pt idx="12275">
                        <c:v>45112.063223668978</c:v>
                      </c:pt>
                      <c:pt idx="12276">
                        <c:v>45112.073640393515</c:v>
                      </c:pt>
                      <c:pt idx="12277">
                        <c:v>45112.084057118052</c:v>
                      </c:pt>
                      <c:pt idx="12278">
                        <c:v>45112.09447384259</c:v>
                      </c:pt>
                      <c:pt idx="12279">
                        <c:v>45112.104890567127</c:v>
                      </c:pt>
                      <c:pt idx="12280">
                        <c:v>45112.115307291664</c:v>
                      </c:pt>
                      <c:pt idx="12281">
                        <c:v>45112.125724016201</c:v>
                      </c:pt>
                      <c:pt idx="12282">
                        <c:v>45112.136140740738</c:v>
                      </c:pt>
                      <c:pt idx="12283">
                        <c:v>45112.146557465276</c:v>
                      </c:pt>
                      <c:pt idx="12284">
                        <c:v>45112.156974189813</c:v>
                      </c:pt>
                      <c:pt idx="12285">
                        <c:v>45112.16739091435</c:v>
                      </c:pt>
                      <c:pt idx="12286">
                        <c:v>45112.177807638887</c:v>
                      </c:pt>
                      <c:pt idx="12287">
                        <c:v>45112.188224363425</c:v>
                      </c:pt>
                      <c:pt idx="12288">
                        <c:v>45112.198641087962</c:v>
                      </c:pt>
                      <c:pt idx="12289">
                        <c:v>45112.209057812499</c:v>
                      </c:pt>
                      <c:pt idx="12290">
                        <c:v>45112.219474537036</c:v>
                      </c:pt>
                      <c:pt idx="12291">
                        <c:v>45112.229891261573</c:v>
                      </c:pt>
                      <c:pt idx="12292">
                        <c:v>45112.240307986111</c:v>
                      </c:pt>
                      <c:pt idx="12293">
                        <c:v>45112.250724710648</c:v>
                      </c:pt>
                      <c:pt idx="12294">
                        <c:v>45112.261141435185</c:v>
                      </c:pt>
                      <c:pt idx="12295">
                        <c:v>45112.271558159722</c:v>
                      </c:pt>
                      <c:pt idx="12296">
                        <c:v>45112.281974884259</c:v>
                      </c:pt>
                      <c:pt idx="12297">
                        <c:v>45112.292391608797</c:v>
                      </c:pt>
                      <c:pt idx="12298">
                        <c:v>45112.302808333334</c:v>
                      </c:pt>
                      <c:pt idx="12299">
                        <c:v>45112.313225057871</c:v>
                      </c:pt>
                      <c:pt idx="12300">
                        <c:v>45112.323641782408</c:v>
                      </c:pt>
                      <c:pt idx="12301">
                        <c:v>45112.334058506945</c:v>
                      </c:pt>
                      <c:pt idx="12302">
                        <c:v>45112.344475231483</c:v>
                      </c:pt>
                      <c:pt idx="12303">
                        <c:v>45112.35489195602</c:v>
                      </c:pt>
                      <c:pt idx="12304">
                        <c:v>45112.365308680557</c:v>
                      </c:pt>
                      <c:pt idx="12305">
                        <c:v>45112.375725405094</c:v>
                      </c:pt>
                      <c:pt idx="12306">
                        <c:v>45112.386142129631</c:v>
                      </c:pt>
                      <c:pt idx="12307">
                        <c:v>45112.396558854169</c:v>
                      </c:pt>
                      <c:pt idx="12308">
                        <c:v>45112.406975578706</c:v>
                      </c:pt>
                      <c:pt idx="12309">
                        <c:v>45112.417392303243</c:v>
                      </c:pt>
                      <c:pt idx="12310">
                        <c:v>45112.42780902778</c:v>
                      </c:pt>
                      <c:pt idx="12311">
                        <c:v>45112.438225752318</c:v>
                      </c:pt>
                      <c:pt idx="12312">
                        <c:v>45112.448642476855</c:v>
                      </c:pt>
                      <c:pt idx="12313">
                        <c:v>45112.459059201392</c:v>
                      </c:pt>
                      <c:pt idx="12314">
                        <c:v>45112.469475925929</c:v>
                      </c:pt>
                      <c:pt idx="12315">
                        <c:v>45112.479892650466</c:v>
                      </c:pt>
                      <c:pt idx="12316">
                        <c:v>45112.490309375004</c:v>
                      </c:pt>
                      <c:pt idx="12317">
                        <c:v>45112.500726099533</c:v>
                      </c:pt>
                      <c:pt idx="12318">
                        <c:v>45112.511142824071</c:v>
                      </c:pt>
                      <c:pt idx="12319">
                        <c:v>45112.521559548608</c:v>
                      </c:pt>
                      <c:pt idx="12320">
                        <c:v>45112.531976273145</c:v>
                      </c:pt>
                      <c:pt idx="12321">
                        <c:v>45112.542392997682</c:v>
                      </c:pt>
                      <c:pt idx="12322">
                        <c:v>45112.55280972222</c:v>
                      </c:pt>
                      <c:pt idx="12323">
                        <c:v>45112.563226446757</c:v>
                      </c:pt>
                      <c:pt idx="12324">
                        <c:v>45112.573643171294</c:v>
                      </c:pt>
                      <c:pt idx="12325">
                        <c:v>45112.584059895831</c:v>
                      </c:pt>
                      <c:pt idx="12326">
                        <c:v>45112.594476620368</c:v>
                      </c:pt>
                      <c:pt idx="12327">
                        <c:v>45112.604893344906</c:v>
                      </c:pt>
                      <c:pt idx="12328">
                        <c:v>45112.615310069443</c:v>
                      </c:pt>
                      <c:pt idx="12329">
                        <c:v>45112.62572679398</c:v>
                      </c:pt>
                      <c:pt idx="12330">
                        <c:v>45112.636143518517</c:v>
                      </c:pt>
                      <c:pt idx="12331">
                        <c:v>45112.646560243054</c:v>
                      </c:pt>
                      <c:pt idx="12332">
                        <c:v>45112.656976967592</c:v>
                      </c:pt>
                      <c:pt idx="12333">
                        <c:v>45112.667393692129</c:v>
                      </c:pt>
                      <c:pt idx="12334">
                        <c:v>45112.677810416666</c:v>
                      </c:pt>
                      <c:pt idx="12335">
                        <c:v>45112.688227141203</c:v>
                      </c:pt>
                      <c:pt idx="12336">
                        <c:v>45112.69864386574</c:v>
                      </c:pt>
                      <c:pt idx="12337">
                        <c:v>45112.709060590278</c:v>
                      </c:pt>
                      <c:pt idx="12338">
                        <c:v>45112.719477314815</c:v>
                      </c:pt>
                      <c:pt idx="12339">
                        <c:v>45112.729894039352</c:v>
                      </c:pt>
                      <c:pt idx="12340">
                        <c:v>45112.740310763889</c:v>
                      </c:pt>
                      <c:pt idx="12341">
                        <c:v>45112.750727488426</c:v>
                      </c:pt>
                      <c:pt idx="12342">
                        <c:v>45112.761144212964</c:v>
                      </c:pt>
                      <c:pt idx="12343">
                        <c:v>45112.771560937501</c:v>
                      </c:pt>
                      <c:pt idx="12344">
                        <c:v>45112.781977662038</c:v>
                      </c:pt>
                      <c:pt idx="12345">
                        <c:v>45112.792394386575</c:v>
                      </c:pt>
                      <c:pt idx="12346">
                        <c:v>45112.802811111113</c:v>
                      </c:pt>
                      <c:pt idx="12347">
                        <c:v>45112.81322783565</c:v>
                      </c:pt>
                      <c:pt idx="12348">
                        <c:v>45112.823644560187</c:v>
                      </c:pt>
                      <c:pt idx="12349">
                        <c:v>45112.834061284724</c:v>
                      </c:pt>
                      <c:pt idx="12350">
                        <c:v>45112.844478009261</c:v>
                      </c:pt>
                      <c:pt idx="12351">
                        <c:v>45112.854894733799</c:v>
                      </c:pt>
                      <c:pt idx="12352">
                        <c:v>45112.865311458336</c:v>
                      </c:pt>
                      <c:pt idx="12353">
                        <c:v>45112.875728182873</c:v>
                      </c:pt>
                      <c:pt idx="12354">
                        <c:v>45112.88614490741</c:v>
                      </c:pt>
                      <c:pt idx="12355">
                        <c:v>45112.896561631947</c:v>
                      </c:pt>
                      <c:pt idx="12356">
                        <c:v>45112.906978356485</c:v>
                      </c:pt>
                      <c:pt idx="12357">
                        <c:v>45112.917395081022</c:v>
                      </c:pt>
                      <c:pt idx="12358">
                        <c:v>45112.927811805559</c:v>
                      </c:pt>
                      <c:pt idx="12359">
                        <c:v>45112.938228530096</c:v>
                      </c:pt>
                      <c:pt idx="12360">
                        <c:v>45112.948645254626</c:v>
                      </c:pt>
                      <c:pt idx="12361">
                        <c:v>45112.959061979163</c:v>
                      </c:pt>
                      <c:pt idx="12362">
                        <c:v>45112.969478703701</c:v>
                      </c:pt>
                      <c:pt idx="12363">
                        <c:v>45112.979895428238</c:v>
                      </c:pt>
                      <c:pt idx="12364">
                        <c:v>45112.990312152775</c:v>
                      </c:pt>
                      <c:pt idx="12365">
                        <c:v>45113.000728877312</c:v>
                      </c:pt>
                      <c:pt idx="12366">
                        <c:v>45113.011145601849</c:v>
                      </c:pt>
                      <c:pt idx="12367">
                        <c:v>45113.021562326387</c:v>
                      </c:pt>
                      <c:pt idx="12368">
                        <c:v>45113.031979050924</c:v>
                      </c:pt>
                      <c:pt idx="12369">
                        <c:v>45113.042395775461</c:v>
                      </c:pt>
                      <c:pt idx="12370">
                        <c:v>45113.052812499998</c:v>
                      </c:pt>
                      <c:pt idx="12371">
                        <c:v>45113.063229224535</c:v>
                      </c:pt>
                      <c:pt idx="12372">
                        <c:v>45113.073645949073</c:v>
                      </c:pt>
                      <c:pt idx="12373">
                        <c:v>45113.08406267361</c:v>
                      </c:pt>
                      <c:pt idx="12374">
                        <c:v>45113.094479398147</c:v>
                      </c:pt>
                      <c:pt idx="12375">
                        <c:v>45113.104896122684</c:v>
                      </c:pt>
                      <c:pt idx="12376">
                        <c:v>45113.115312847222</c:v>
                      </c:pt>
                      <c:pt idx="12377">
                        <c:v>45113.125729571759</c:v>
                      </c:pt>
                      <c:pt idx="12378">
                        <c:v>45113.136146296296</c:v>
                      </c:pt>
                      <c:pt idx="12379">
                        <c:v>45113.146563020833</c:v>
                      </c:pt>
                      <c:pt idx="12380">
                        <c:v>45113.15697974537</c:v>
                      </c:pt>
                      <c:pt idx="12381">
                        <c:v>45113.167396469908</c:v>
                      </c:pt>
                      <c:pt idx="12382">
                        <c:v>45113.177813194445</c:v>
                      </c:pt>
                      <c:pt idx="12383">
                        <c:v>45113.188229918982</c:v>
                      </c:pt>
                      <c:pt idx="12384">
                        <c:v>45113.198646643519</c:v>
                      </c:pt>
                      <c:pt idx="12385">
                        <c:v>45113.209063368056</c:v>
                      </c:pt>
                      <c:pt idx="12386">
                        <c:v>45113.219480092594</c:v>
                      </c:pt>
                      <c:pt idx="12387">
                        <c:v>45113.229896817131</c:v>
                      </c:pt>
                      <c:pt idx="12388">
                        <c:v>45113.240313541668</c:v>
                      </c:pt>
                      <c:pt idx="12389">
                        <c:v>45113.250730266205</c:v>
                      </c:pt>
                      <c:pt idx="12390">
                        <c:v>45113.261146990742</c:v>
                      </c:pt>
                      <c:pt idx="12391">
                        <c:v>45113.27156371528</c:v>
                      </c:pt>
                      <c:pt idx="12392">
                        <c:v>45113.281980439817</c:v>
                      </c:pt>
                      <c:pt idx="12393">
                        <c:v>45113.292397164354</c:v>
                      </c:pt>
                      <c:pt idx="12394">
                        <c:v>45113.302813888891</c:v>
                      </c:pt>
                      <c:pt idx="12395">
                        <c:v>45113.313230613428</c:v>
                      </c:pt>
                      <c:pt idx="12396">
                        <c:v>45113.323647337966</c:v>
                      </c:pt>
                      <c:pt idx="12397">
                        <c:v>45113.334064062503</c:v>
                      </c:pt>
                      <c:pt idx="12398">
                        <c:v>45113.34448078704</c:v>
                      </c:pt>
                      <c:pt idx="12399">
                        <c:v>45113.354897511577</c:v>
                      </c:pt>
                      <c:pt idx="12400">
                        <c:v>45113.365314236115</c:v>
                      </c:pt>
                      <c:pt idx="12401">
                        <c:v>45113.375730960652</c:v>
                      </c:pt>
                      <c:pt idx="12402">
                        <c:v>45113.386147685182</c:v>
                      </c:pt>
                      <c:pt idx="12403">
                        <c:v>45113.396564409719</c:v>
                      </c:pt>
                      <c:pt idx="12404">
                        <c:v>45113.406981134256</c:v>
                      </c:pt>
                      <c:pt idx="12405">
                        <c:v>45113.417397858793</c:v>
                      </c:pt>
                      <c:pt idx="12406">
                        <c:v>45113.42781458333</c:v>
                      </c:pt>
                      <c:pt idx="12407">
                        <c:v>45113.438231307868</c:v>
                      </c:pt>
                      <c:pt idx="12408">
                        <c:v>45113.448648032405</c:v>
                      </c:pt>
                      <c:pt idx="12409">
                        <c:v>45113.459064756942</c:v>
                      </c:pt>
                      <c:pt idx="12410">
                        <c:v>45113.469481481479</c:v>
                      </c:pt>
                      <c:pt idx="12411">
                        <c:v>45113.479898206017</c:v>
                      </c:pt>
                      <c:pt idx="12412">
                        <c:v>45113.490314930554</c:v>
                      </c:pt>
                      <c:pt idx="12413">
                        <c:v>45113.500731655091</c:v>
                      </c:pt>
                      <c:pt idx="12414">
                        <c:v>45113.511148379628</c:v>
                      </c:pt>
                      <c:pt idx="12415">
                        <c:v>45113.521565104165</c:v>
                      </c:pt>
                      <c:pt idx="12416">
                        <c:v>45113.531981828703</c:v>
                      </c:pt>
                      <c:pt idx="12417">
                        <c:v>45113.54239855324</c:v>
                      </c:pt>
                      <c:pt idx="12418">
                        <c:v>45113.552815277777</c:v>
                      </c:pt>
                      <c:pt idx="12419">
                        <c:v>45113.563232002314</c:v>
                      </c:pt>
                      <c:pt idx="12420">
                        <c:v>45113.573648726851</c:v>
                      </c:pt>
                      <c:pt idx="12421">
                        <c:v>45113.584065451389</c:v>
                      </c:pt>
                      <c:pt idx="12422">
                        <c:v>45113.594482175926</c:v>
                      </c:pt>
                      <c:pt idx="12423">
                        <c:v>45113.604898900463</c:v>
                      </c:pt>
                      <c:pt idx="12424">
                        <c:v>45113.615315625</c:v>
                      </c:pt>
                      <c:pt idx="12425">
                        <c:v>45113.625732349537</c:v>
                      </c:pt>
                      <c:pt idx="12426">
                        <c:v>45113.636149074075</c:v>
                      </c:pt>
                      <c:pt idx="12427">
                        <c:v>45113.646565798612</c:v>
                      </c:pt>
                      <c:pt idx="12428">
                        <c:v>45113.656982523149</c:v>
                      </c:pt>
                      <c:pt idx="12429">
                        <c:v>45113.667399247686</c:v>
                      </c:pt>
                      <c:pt idx="12430">
                        <c:v>45113.677815972223</c:v>
                      </c:pt>
                      <c:pt idx="12431">
                        <c:v>45113.688232696761</c:v>
                      </c:pt>
                      <c:pt idx="12432">
                        <c:v>45113.698649421298</c:v>
                      </c:pt>
                      <c:pt idx="12433">
                        <c:v>45113.709066145835</c:v>
                      </c:pt>
                      <c:pt idx="12434">
                        <c:v>45113.719482870372</c:v>
                      </c:pt>
                      <c:pt idx="12435">
                        <c:v>45113.72989959491</c:v>
                      </c:pt>
                      <c:pt idx="12436">
                        <c:v>45113.740316319447</c:v>
                      </c:pt>
                      <c:pt idx="12437">
                        <c:v>45113.750733043984</c:v>
                      </c:pt>
                      <c:pt idx="12438">
                        <c:v>45113.761149768521</c:v>
                      </c:pt>
                      <c:pt idx="12439">
                        <c:v>45113.771566493058</c:v>
                      </c:pt>
                      <c:pt idx="12440">
                        <c:v>45113.781983217596</c:v>
                      </c:pt>
                      <c:pt idx="12441">
                        <c:v>45113.792399942133</c:v>
                      </c:pt>
                      <c:pt idx="12442">
                        <c:v>45113.80281666667</c:v>
                      </c:pt>
                      <c:pt idx="12443">
                        <c:v>45113.813233391207</c:v>
                      </c:pt>
                      <c:pt idx="12444">
                        <c:v>45113.823650115737</c:v>
                      </c:pt>
                      <c:pt idx="12445">
                        <c:v>45113.834066840274</c:v>
                      </c:pt>
                      <c:pt idx="12446">
                        <c:v>45113.844483564812</c:v>
                      </c:pt>
                      <c:pt idx="12447">
                        <c:v>45113.854900289349</c:v>
                      </c:pt>
                      <c:pt idx="12448">
                        <c:v>45113.865317013886</c:v>
                      </c:pt>
                      <c:pt idx="12449">
                        <c:v>45113.875733738423</c:v>
                      </c:pt>
                      <c:pt idx="12450">
                        <c:v>45113.88615046296</c:v>
                      </c:pt>
                      <c:pt idx="12451">
                        <c:v>45113.896567187498</c:v>
                      </c:pt>
                      <c:pt idx="12452">
                        <c:v>45113.906983912035</c:v>
                      </c:pt>
                      <c:pt idx="12453">
                        <c:v>45113.917400636572</c:v>
                      </c:pt>
                      <c:pt idx="12454">
                        <c:v>45113.927817361109</c:v>
                      </c:pt>
                      <c:pt idx="12455">
                        <c:v>45113.938234085646</c:v>
                      </c:pt>
                      <c:pt idx="12456">
                        <c:v>45113.948650810184</c:v>
                      </c:pt>
                      <c:pt idx="12457">
                        <c:v>45113.959067534721</c:v>
                      </c:pt>
                      <c:pt idx="12458">
                        <c:v>45113.969484259258</c:v>
                      </c:pt>
                      <c:pt idx="12459">
                        <c:v>45113.979900983795</c:v>
                      </c:pt>
                      <c:pt idx="12460">
                        <c:v>45113.990317708332</c:v>
                      </c:pt>
                      <c:pt idx="12461">
                        <c:v>45114.00073443287</c:v>
                      </c:pt>
                      <c:pt idx="12462">
                        <c:v>45114.011151157407</c:v>
                      </c:pt>
                      <c:pt idx="12463">
                        <c:v>45114.021567881944</c:v>
                      </c:pt>
                      <c:pt idx="12464">
                        <c:v>45114.031984606481</c:v>
                      </c:pt>
                      <c:pt idx="12465">
                        <c:v>45114.042401331018</c:v>
                      </c:pt>
                      <c:pt idx="12466">
                        <c:v>45114.052818055556</c:v>
                      </c:pt>
                      <c:pt idx="12467">
                        <c:v>45114.063234780093</c:v>
                      </c:pt>
                      <c:pt idx="12468">
                        <c:v>45114.07365150463</c:v>
                      </c:pt>
                      <c:pt idx="12469">
                        <c:v>45114.084068229167</c:v>
                      </c:pt>
                      <c:pt idx="12470">
                        <c:v>45114.094484953705</c:v>
                      </c:pt>
                      <c:pt idx="12471">
                        <c:v>45114.104901678242</c:v>
                      </c:pt>
                      <c:pt idx="12472">
                        <c:v>45114.115318402779</c:v>
                      </c:pt>
                      <c:pt idx="12473">
                        <c:v>45114.125735127316</c:v>
                      </c:pt>
                      <c:pt idx="12474">
                        <c:v>45114.136151851853</c:v>
                      </c:pt>
                      <c:pt idx="12475">
                        <c:v>45114.146568576391</c:v>
                      </c:pt>
                      <c:pt idx="12476">
                        <c:v>45114.156985300928</c:v>
                      </c:pt>
                      <c:pt idx="12477">
                        <c:v>45114.167402025465</c:v>
                      </c:pt>
                      <c:pt idx="12478">
                        <c:v>45114.177818750002</c:v>
                      </c:pt>
                      <c:pt idx="12479">
                        <c:v>45114.188235474539</c:v>
                      </c:pt>
                      <c:pt idx="12480">
                        <c:v>45114.198652199077</c:v>
                      </c:pt>
                      <c:pt idx="12481">
                        <c:v>45114.209068923614</c:v>
                      </c:pt>
                      <c:pt idx="12482">
                        <c:v>45114.219485648151</c:v>
                      </c:pt>
                      <c:pt idx="12483">
                        <c:v>45114.229902372688</c:v>
                      </c:pt>
                      <c:pt idx="12484">
                        <c:v>45114.240319097225</c:v>
                      </c:pt>
                      <c:pt idx="12485">
                        <c:v>45114.250735821763</c:v>
                      </c:pt>
                      <c:pt idx="12486">
                        <c:v>45114.2611525463</c:v>
                      </c:pt>
                      <c:pt idx="12487">
                        <c:v>45114.27156927083</c:v>
                      </c:pt>
                      <c:pt idx="12488">
                        <c:v>45114.281985995367</c:v>
                      </c:pt>
                      <c:pt idx="12489">
                        <c:v>45114.292402719904</c:v>
                      </c:pt>
                      <c:pt idx="12490">
                        <c:v>45114.302819444441</c:v>
                      </c:pt>
                      <c:pt idx="12491">
                        <c:v>45114.313236168979</c:v>
                      </c:pt>
                      <c:pt idx="12492">
                        <c:v>45114.323652893516</c:v>
                      </c:pt>
                      <c:pt idx="12493">
                        <c:v>45114.334069618053</c:v>
                      </c:pt>
                      <c:pt idx="12494">
                        <c:v>45114.34448634259</c:v>
                      </c:pt>
                      <c:pt idx="12495">
                        <c:v>45114.354903067127</c:v>
                      </c:pt>
                      <c:pt idx="12496">
                        <c:v>45114.365319791665</c:v>
                      </c:pt>
                      <c:pt idx="12497">
                        <c:v>45114.375736516202</c:v>
                      </c:pt>
                      <c:pt idx="12498">
                        <c:v>45114.386153240739</c:v>
                      </c:pt>
                      <c:pt idx="12499">
                        <c:v>45114.396569965276</c:v>
                      </c:pt>
                      <c:pt idx="12500">
                        <c:v>45114.406986689813</c:v>
                      </c:pt>
                      <c:pt idx="12501">
                        <c:v>45114.417403414351</c:v>
                      </c:pt>
                      <c:pt idx="12502">
                        <c:v>45114.427820138888</c:v>
                      </c:pt>
                      <c:pt idx="12503">
                        <c:v>45114.438236863425</c:v>
                      </c:pt>
                      <c:pt idx="12504">
                        <c:v>45114.448653587962</c:v>
                      </c:pt>
                      <c:pt idx="12505">
                        <c:v>45114.4590703125</c:v>
                      </c:pt>
                      <c:pt idx="12506">
                        <c:v>45114.469487037037</c:v>
                      </c:pt>
                      <c:pt idx="12507">
                        <c:v>45114.479903761574</c:v>
                      </c:pt>
                      <c:pt idx="12508">
                        <c:v>45114.490320486111</c:v>
                      </c:pt>
                      <c:pt idx="12509">
                        <c:v>45114.500737210648</c:v>
                      </c:pt>
                      <c:pt idx="12510">
                        <c:v>45114.511153935186</c:v>
                      </c:pt>
                      <c:pt idx="12511">
                        <c:v>45114.521570659723</c:v>
                      </c:pt>
                      <c:pt idx="12512">
                        <c:v>45114.53198738426</c:v>
                      </c:pt>
                      <c:pt idx="12513">
                        <c:v>45114.542404108797</c:v>
                      </c:pt>
                      <c:pt idx="12514">
                        <c:v>45114.552820833334</c:v>
                      </c:pt>
                      <c:pt idx="12515">
                        <c:v>45114.563237557872</c:v>
                      </c:pt>
                      <c:pt idx="12516">
                        <c:v>45114.573654282409</c:v>
                      </c:pt>
                      <c:pt idx="12517">
                        <c:v>45114.584071006946</c:v>
                      </c:pt>
                      <c:pt idx="12518">
                        <c:v>45114.594487731483</c:v>
                      </c:pt>
                      <c:pt idx="12519">
                        <c:v>45114.60490445602</c:v>
                      </c:pt>
                      <c:pt idx="12520">
                        <c:v>45114.615321180558</c:v>
                      </c:pt>
                      <c:pt idx="12521">
                        <c:v>45114.625737905095</c:v>
                      </c:pt>
                      <c:pt idx="12522">
                        <c:v>45114.636154629632</c:v>
                      </c:pt>
                      <c:pt idx="12523">
                        <c:v>45114.646571354169</c:v>
                      </c:pt>
                      <c:pt idx="12524">
                        <c:v>45114.656988078706</c:v>
                      </c:pt>
                      <c:pt idx="12525">
                        <c:v>45114.667404803244</c:v>
                      </c:pt>
                      <c:pt idx="12526">
                        <c:v>45114.677821527781</c:v>
                      </c:pt>
                      <c:pt idx="12527">
                        <c:v>45114.688238252318</c:v>
                      </c:pt>
                      <c:pt idx="12528">
                        <c:v>45114.698654976855</c:v>
                      </c:pt>
                      <c:pt idx="12529">
                        <c:v>45114.709071701393</c:v>
                      </c:pt>
                      <c:pt idx="12530">
                        <c:v>45114.719488425922</c:v>
                      </c:pt>
                      <c:pt idx="12531">
                        <c:v>45114.72990515046</c:v>
                      </c:pt>
                      <c:pt idx="12532">
                        <c:v>45114.740321874997</c:v>
                      </c:pt>
                      <c:pt idx="12533">
                        <c:v>45114.750738599534</c:v>
                      </c:pt>
                      <c:pt idx="12534">
                        <c:v>45114.761155324071</c:v>
                      </c:pt>
                      <c:pt idx="12535">
                        <c:v>45114.771572048609</c:v>
                      </c:pt>
                      <c:pt idx="12536">
                        <c:v>45114.781988773146</c:v>
                      </c:pt>
                      <c:pt idx="12537">
                        <c:v>45114.792405497683</c:v>
                      </c:pt>
                      <c:pt idx="12538">
                        <c:v>45114.80282222222</c:v>
                      </c:pt>
                      <c:pt idx="12539">
                        <c:v>45114.813238946757</c:v>
                      </c:pt>
                      <c:pt idx="12540">
                        <c:v>45114.823655671295</c:v>
                      </c:pt>
                      <c:pt idx="12541">
                        <c:v>45114.834072395832</c:v>
                      </c:pt>
                      <c:pt idx="12542">
                        <c:v>45114.844489120369</c:v>
                      </c:pt>
                      <c:pt idx="12543">
                        <c:v>45114.854905844906</c:v>
                      </c:pt>
                      <c:pt idx="12544">
                        <c:v>45114.865322569443</c:v>
                      </c:pt>
                      <c:pt idx="12545">
                        <c:v>45114.875739293981</c:v>
                      </c:pt>
                      <c:pt idx="12546">
                        <c:v>45114.886156018518</c:v>
                      </c:pt>
                      <c:pt idx="12547">
                        <c:v>45114.896572743055</c:v>
                      </c:pt>
                      <c:pt idx="12548">
                        <c:v>45114.906989467592</c:v>
                      </c:pt>
                      <c:pt idx="12549">
                        <c:v>45114.917406192129</c:v>
                      </c:pt>
                      <c:pt idx="12550">
                        <c:v>45114.927822916667</c:v>
                      </c:pt>
                      <c:pt idx="12551">
                        <c:v>45114.938239641204</c:v>
                      </c:pt>
                      <c:pt idx="12552">
                        <c:v>45114.948656365741</c:v>
                      </c:pt>
                      <c:pt idx="12553">
                        <c:v>45114.959073090278</c:v>
                      </c:pt>
                      <c:pt idx="12554">
                        <c:v>45114.969489814815</c:v>
                      </c:pt>
                      <c:pt idx="12555">
                        <c:v>45114.979906539353</c:v>
                      </c:pt>
                      <c:pt idx="12556">
                        <c:v>45114.99032326389</c:v>
                      </c:pt>
                      <c:pt idx="12557">
                        <c:v>45115.000739988427</c:v>
                      </c:pt>
                      <c:pt idx="12558">
                        <c:v>45115.011156712964</c:v>
                      </c:pt>
                      <c:pt idx="12559">
                        <c:v>45115.021573437502</c:v>
                      </c:pt>
                      <c:pt idx="12560">
                        <c:v>45115.031990162039</c:v>
                      </c:pt>
                      <c:pt idx="12561">
                        <c:v>45115.042406886576</c:v>
                      </c:pt>
                      <c:pt idx="12562">
                        <c:v>45115.052823611113</c:v>
                      </c:pt>
                      <c:pt idx="12563">
                        <c:v>45115.06324033565</c:v>
                      </c:pt>
                      <c:pt idx="12564">
                        <c:v>45115.073657060188</c:v>
                      </c:pt>
                      <c:pt idx="12565">
                        <c:v>45115.084073784725</c:v>
                      </c:pt>
                      <c:pt idx="12566">
                        <c:v>45115.094490509262</c:v>
                      </c:pt>
                      <c:pt idx="12567">
                        <c:v>45115.104907233799</c:v>
                      </c:pt>
                      <c:pt idx="12568">
                        <c:v>45115.115323958336</c:v>
                      </c:pt>
                      <c:pt idx="12569">
                        <c:v>45115.125740682874</c:v>
                      </c:pt>
                      <c:pt idx="12570">
                        <c:v>45115.136157407411</c:v>
                      </c:pt>
                      <c:pt idx="12571">
                        <c:v>45115.146574131948</c:v>
                      </c:pt>
                      <c:pt idx="12572">
                        <c:v>45115.156990856478</c:v>
                      </c:pt>
                      <c:pt idx="12573">
                        <c:v>45115.167407581015</c:v>
                      </c:pt>
                      <c:pt idx="12574">
                        <c:v>45115.177824305552</c:v>
                      </c:pt>
                      <c:pt idx="12575">
                        <c:v>45115.18824103009</c:v>
                      </c:pt>
                      <c:pt idx="12576">
                        <c:v>45115.198657754627</c:v>
                      </c:pt>
                      <c:pt idx="12577">
                        <c:v>45115.209074479164</c:v>
                      </c:pt>
                      <c:pt idx="12578">
                        <c:v>45115.219491203701</c:v>
                      </c:pt>
                      <c:pt idx="12579">
                        <c:v>45115.229907928238</c:v>
                      </c:pt>
                      <c:pt idx="12580">
                        <c:v>45115.240324652776</c:v>
                      </c:pt>
                      <c:pt idx="12581">
                        <c:v>45115.250741377313</c:v>
                      </c:pt>
                      <c:pt idx="12582">
                        <c:v>45115.26115810185</c:v>
                      </c:pt>
                      <c:pt idx="12583">
                        <c:v>45115.271574826387</c:v>
                      </c:pt>
                      <c:pt idx="12584">
                        <c:v>45115.281991550924</c:v>
                      </c:pt>
                      <c:pt idx="12585">
                        <c:v>45115.292408275462</c:v>
                      </c:pt>
                      <c:pt idx="12586">
                        <c:v>45115.302824999999</c:v>
                      </c:pt>
                      <c:pt idx="12587">
                        <c:v>45115.313241724536</c:v>
                      </c:pt>
                      <c:pt idx="12588">
                        <c:v>45115.323658449073</c:v>
                      </c:pt>
                      <c:pt idx="12589">
                        <c:v>45115.33407517361</c:v>
                      </c:pt>
                      <c:pt idx="12590">
                        <c:v>45115.344491898148</c:v>
                      </c:pt>
                      <c:pt idx="12591">
                        <c:v>45115.354908622685</c:v>
                      </c:pt>
                      <c:pt idx="12592">
                        <c:v>45115.365325347222</c:v>
                      </c:pt>
                      <c:pt idx="12593">
                        <c:v>45115.375742071759</c:v>
                      </c:pt>
                      <c:pt idx="12594">
                        <c:v>45115.386158796297</c:v>
                      </c:pt>
                      <c:pt idx="12595">
                        <c:v>45115.396575520834</c:v>
                      </c:pt>
                      <c:pt idx="12596">
                        <c:v>45115.406992245371</c:v>
                      </c:pt>
                      <c:pt idx="12597">
                        <c:v>45115.417408969908</c:v>
                      </c:pt>
                      <c:pt idx="12598">
                        <c:v>45115.427825694445</c:v>
                      </c:pt>
                      <c:pt idx="12599">
                        <c:v>45115.438242418983</c:v>
                      </c:pt>
                      <c:pt idx="12600">
                        <c:v>45115.44865914352</c:v>
                      </c:pt>
                      <c:pt idx="12601">
                        <c:v>45115.459075868057</c:v>
                      </c:pt>
                      <c:pt idx="12602">
                        <c:v>45115.469492592594</c:v>
                      </c:pt>
                      <c:pt idx="12603">
                        <c:v>45115.479909317131</c:v>
                      </c:pt>
                      <c:pt idx="12604">
                        <c:v>45115.490326041669</c:v>
                      </c:pt>
                      <c:pt idx="12605">
                        <c:v>45115.500742766206</c:v>
                      </c:pt>
                      <c:pt idx="12606">
                        <c:v>45115.511159490743</c:v>
                      </c:pt>
                      <c:pt idx="12607">
                        <c:v>45115.52157621528</c:v>
                      </c:pt>
                      <c:pt idx="12608">
                        <c:v>45115.531992939817</c:v>
                      </c:pt>
                      <c:pt idx="12609">
                        <c:v>45115.542409664355</c:v>
                      </c:pt>
                      <c:pt idx="12610">
                        <c:v>45115.552826388892</c:v>
                      </c:pt>
                      <c:pt idx="12611">
                        <c:v>45115.563243113429</c:v>
                      </c:pt>
                      <c:pt idx="12612">
                        <c:v>45115.573659837966</c:v>
                      </c:pt>
                      <c:pt idx="12613">
                        <c:v>45115.584076562503</c:v>
                      </c:pt>
                      <c:pt idx="12614">
                        <c:v>45115.594493287033</c:v>
                      </c:pt>
                      <c:pt idx="12615">
                        <c:v>45115.604910011571</c:v>
                      </c:pt>
                      <c:pt idx="12616">
                        <c:v>45115.615326736108</c:v>
                      </c:pt>
                      <c:pt idx="12617">
                        <c:v>45115.625743460645</c:v>
                      </c:pt>
                      <c:pt idx="12618">
                        <c:v>45115.636160185182</c:v>
                      </c:pt>
                      <c:pt idx="12619">
                        <c:v>45115.646576909719</c:v>
                      </c:pt>
                      <c:pt idx="12620">
                        <c:v>45115.656993634257</c:v>
                      </c:pt>
                      <c:pt idx="12621">
                        <c:v>45115.667410358794</c:v>
                      </c:pt>
                      <c:pt idx="12622">
                        <c:v>45115.677827083331</c:v>
                      </c:pt>
                      <c:pt idx="12623">
                        <c:v>45115.688243807868</c:v>
                      </c:pt>
                      <c:pt idx="12624">
                        <c:v>45115.698660532405</c:v>
                      </c:pt>
                      <c:pt idx="12625">
                        <c:v>45115.709077256943</c:v>
                      </c:pt>
                      <c:pt idx="12626">
                        <c:v>45115.71949398148</c:v>
                      </c:pt>
                      <c:pt idx="12627">
                        <c:v>45115.729910706017</c:v>
                      </c:pt>
                      <c:pt idx="12628">
                        <c:v>45115.740327430554</c:v>
                      </c:pt>
                      <c:pt idx="12629">
                        <c:v>45115.750744155092</c:v>
                      </c:pt>
                      <c:pt idx="12630">
                        <c:v>45115.761160879629</c:v>
                      </c:pt>
                      <c:pt idx="12631">
                        <c:v>45115.771577604166</c:v>
                      </c:pt>
                      <c:pt idx="12632">
                        <c:v>45115.781994328703</c:v>
                      </c:pt>
                      <c:pt idx="12633">
                        <c:v>45115.79241105324</c:v>
                      </c:pt>
                      <c:pt idx="12634">
                        <c:v>45115.802827777778</c:v>
                      </c:pt>
                      <c:pt idx="12635">
                        <c:v>45115.813244502315</c:v>
                      </c:pt>
                      <c:pt idx="12636">
                        <c:v>45115.823661226852</c:v>
                      </c:pt>
                      <c:pt idx="12637">
                        <c:v>45115.834077951389</c:v>
                      </c:pt>
                      <c:pt idx="12638">
                        <c:v>45115.844494675926</c:v>
                      </c:pt>
                      <c:pt idx="12639">
                        <c:v>45115.854911400464</c:v>
                      </c:pt>
                      <c:pt idx="12640">
                        <c:v>45115.865328125001</c:v>
                      </c:pt>
                      <c:pt idx="12641">
                        <c:v>45115.875744849538</c:v>
                      </c:pt>
                      <c:pt idx="12642">
                        <c:v>45115.886161574075</c:v>
                      </c:pt>
                      <c:pt idx="12643">
                        <c:v>45115.896578298612</c:v>
                      </c:pt>
                      <c:pt idx="12644">
                        <c:v>45115.90699502315</c:v>
                      </c:pt>
                      <c:pt idx="12645">
                        <c:v>45115.917411747687</c:v>
                      </c:pt>
                      <c:pt idx="12646">
                        <c:v>45115.927828472224</c:v>
                      </c:pt>
                      <c:pt idx="12647">
                        <c:v>45115.938245196761</c:v>
                      </c:pt>
                      <c:pt idx="12648">
                        <c:v>45115.948661921298</c:v>
                      </c:pt>
                      <c:pt idx="12649">
                        <c:v>45115.959078645836</c:v>
                      </c:pt>
                      <c:pt idx="12650">
                        <c:v>45115.969495370373</c:v>
                      </c:pt>
                      <c:pt idx="12651">
                        <c:v>45115.97991209491</c:v>
                      </c:pt>
                      <c:pt idx="12652">
                        <c:v>45115.990328819447</c:v>
                      </c:pt>
                      <c:pt idx="12653">
                        <c:v>45116.000745543985</c:v>
                      </c:pt>
                      <c:pt idx="12654">
                        <c:v>45116.011162268522</c:v>
                      </c:pt>
                      <c:pt idx="12655">
                        <c:v>45116.021578993059</c:v>
                      </c:pt>
                      <c:pt idx="12656">
                        <c:v>45116.031995717596</c:v>
                      </c:pt>
                      <c:pt idx="12657">
                        <c:v>45116.042412442126</c:v>
                      </c:pt>
                      <c:pt idx="12658">
                        <c:v>45116.052829166663</c:v>
                      </c:pt>
                      <c:pt idx="12659">
                        <c:v>45116.0632458912</c:v>
                      </c:pt>
                      <c:pt idx="12660">
                        <c:v>45116.073662615738</c:v>
                      </c:pt>
                      <c:pt idx="12661">
                        <c:v>45116.084079340275</c:v>
                      </c:pt>
                      <c:pt idx="12662">
                        <c:v>45116.094496064812</c:v>
                      </c:pt>
                      <c:pt idx="12663">
                        <c:v>45116.104912789349</c:v>
                      </c:pt>
                      <c:pt idx="12664">
                        <c:v>45116.115329513887</c:v>
                      </c:pt>
                      <c:pt idx="12665">
                        <c:v>45116.125746238424</c:v>
                      </c:pt>
                      <c:pt idx="12666">
                        <c:v>45116.136162962961</c:v>
                      </c:pt>
                      <c:pt idx="12667">
                        <c:v>45116.146579687498</c:v>
                      </c:pt>
                      <c:pt idx="12668">
                        <c:v>45116.156996412035</c:v>
                      </c:pt>
                      <c:pt idx="12669">
                        <c:v>45116.167413136573</c:v>
                      </c:pt>
                      <c:pt idx="12670">
                        <c:v>45116.17782986111</c:v>
                      </c:pt>
                      <c:pt idx="12671">
                        <c:v>45116.188246585647</c:v>
                      </c:pt>
                      <c:pt idx="12672">
                        <c:v>45116.198663310184</c:v>
                      </c:pt>
                      <c:pt idx="12673">
                        <c:v>45116.209080034721</c:v>
                      </c:pt>
                      <c:pt idx="12674">
                        <c:v>45116.219496759259</c:v>
                      </c:pt>
                      <c:pt idx="12675">
                        <c:v>45116.229913483796</c:v>
                      </c:pt>
                      <c:pt idx="12676">
                        <c:v>45116.240330208333</c:v>
                      </c:pt>
                      <c:pt idx="12677">
                        <c:v>45116.25074693287</c:v>
                      </c:pt>
                      <c:pt idx="12678">
                        <c:v>45116.261163657407</c:v>
                      </c:pt>
                      <c:pt idx="12679">
                        <c:v>45116.271580381945</c:v>
                      </c:pt>
                      <c:pt idx="12680">
                        <c:v>45116.281997106482</c:v>
                      </c:pt>
                      <c:pt idx="12681">
                        <c:v>45116.292413831019</c:v>
                      </c:pt>
                      <c:pt idx="12682">
                        <c:v>45116.302830555556</c:v>
                      </c:pt>
                      <c:pt idx="12683">
                        <c:v>45116.313247280093</c:v>
                      </c:pt>
                      <c:pt idx="12684">
                        <c:v>45116.323664004631</c:v>
                      </c:pt>
                      <c:pt idx="12685">
                        <c:v>45116.334080729168</c:v>
                      </c:pt>
                      <c:pt idx="12686">
                        <c:v>45116.344497453705</c:v>
                      </c:pt>
                      <c:pt idx="12687">
                        <c:v>45116.354914178242</c:v>
                      </c:pt>
                      <c:pt idx="12688">
                        <c:v>45116.36533090278</c:v>
                      </c:pt>
                      <c:pt idx="12689">
                        <c:v>45116.375747627317</c:v>
                      </c:pt>
                      <c:pt idx="12690">
                        <c:v>45116.386164351854</c:v>
                      </c:pt>
                      <c:pt idx="12691">
                        <c:v>45116.396581076391</c:v>
                      </c:pt>
                      <c:pt idx="12692">
                        <c:v>45116.406997800928</c:v>
                      </c:pt>
                      <c:pt idx="12693">
                        <c:v>45116.417414525466</c:v>
                      </c:pt>
                      <c:pt idx="12694">
                        <c:v>45116.427831250003</c:v>
                      </c:pt>
                      <c:pt idx="12695">
                        <c:v>45116.43824797454</c:v>
                      </c:pt>
                      <c:pt idx="12696">
                        <c:v>45116.448664699077</c:v>
                      </c:pt>
                      <c:pt idx="12697">
                        <c:v>45116.459081423614</c:v>
                      </c:pt>
                      <c:pt idx="12698">
                        <c:v>45116.469498148152</c:v>
                      </c:pt>
                      <c:pt idx="12699">
                        <c:v>45116.479914872689</c:v>
                      </c:pt>
                      <c:pt idx="12700">
                        <c:v>45116.490331597219</c:v>
                      </c:pt>
                      <c:pt idx="12701">
                        <c:v>45116.500748321756</c:v>
                      </c:pt>
                      <c:pt idx="12702">
                        <c:v>45116.511165046293</c:v>
                      </c:pt>
                      <c:pt idx="12703">
                        <c:v>45116.52158177083</c:v>
                      </c:pt>
                      <c:pt idx="12704">
                        <c:v>45116.531998495368</c:v>
                      </c:pt>
                      <c:pt idx="12705">
                        <c:v>45116.542415219905</c:v>
                      </c:pt>
                      <c:pt idx="12706">
                        <c:v>45116.552831944442</c:v>
                      </c:pt>
                      <c:pt idx="12707">
                        <c:v>45116.563248668979</c:v>
                      </c:pt>
                      <c:pt idx="12708">
                        <c:v>45116.573665393516</c:v>
                      </c:pt>
                      <c:pt idx="12709">
                        <c:v>45116.584082118054</c:v>
                      </c:pt>
                      <c:pt idx="12710">
                        <c:v>45116.594498842591</c:v>
                      </c:pt>
                      <c:pt idx="12711">
                        <c:v>45116.604915567128</c:v>
                      </c:pt>
                      <c:pt idx="12712">
                        <c:v>45116.615332291665</c:v>
                      </c:pt>
                      <c:pt idx="12713">
                        <c:v>45116.625749016202</c:v>
                      </c:pt>
                      <c:pt idx="12714">
                        <c:v>45116.63616574074</c:v>
                      </c:pt>
                      <c:pt idx="12715">
                        <c:v>45116.646582465277</c:v>
                      </c:pt>
                      <c:pt idx="12716">
                        <c:v>45116.656999189814</c:v>
                      </c:pt>
                      <c:pt idx="12717">
                        <c:v>45116.667415914351</c:v>
                      </c:pt>
                      <c:pt idx="12718">
                        <c:v>45116.677832638889</c:v>
                      </c:pt>
                      <c:pt idx="12719">
                        <c:v>45116.688249363426</c:v>
                      </c:pt>
                      <c:pt idx="12720">
                        <c:v>45116.698666087963</c:v>
                      </c:pt>
                      <c:pt idx="12721">
                        <c:v>45116.7090828125</c:v>
                      </c:pt>
                      <c:pt idx="12722">
                        <c:v>45116.719499537037</c:v>
                      </c:pt>
                      <c:pt idx="12723">
                        <c:v>45116.729916261575</c:v>
                      </c:pt>
                      <c:pt idx="12724">
                        <c:v>45116.740332986112</c:v>
                      </c:pt>
                      <c:pt idx="12725">
                        <c:v>45116.750749710649</c:v>
                      </c:pt>
                      <c:pt idx="12726">
                        <c:v>45116.761166435186</c:v>
                      </c:pt>
                      <c:pt idx="12727">
                        <c:v>45116.771583159723</c:v>
                      </c:pt>
                      <c:pt idx="12728">
                        <c:v>45116.781999884261</c:v>
                      </c:pt>
                      <c:pt idx="12729">
                        <c:v>45116.792416608798</c:v>
                      </c:pt>
                      <c:pt idx="12730">
                        <c:v>45116.802833333335</c:v>
                      </c:pt>
                      <c:pt idx="12731">
                        <c:v>45116.813250057872</c:v>
                      </c:pt>
                      <c:pt idx="12732">
                        <c:v>45116.823666782409</c:v>
                      </c:pt>
                      <c:pt idx="12733">
                        <c:v>45116.834083506947</c:v>
                      </c:pt>
                      <c:pt idx="12734">
                        <c:v>45116.844500231484</c:v>
                      </c:pt>
                      <c:pt idx="12735">
                        <c:v>45116.854916956021</c:v>
                      </c:pt>
                      <c:pt idx="12736">
                        <c:v>45116.865333680558</c:v>
                      </c:pt>
                      <c:pt idx="12737">
                        <c:v>45116.875750405095</c:v>
                      </c:pt>
                      <c:pt idx="12738">
                        <c:v>45116.886167129633</c:v>
                      </c:pt>
                      <c:pt idx="12739">
                        <c:v>45116.89658385417</c:v>
                      </c:pt>
                      <c:pt idx="12740">
                        <c:v>45116.907000578707</c:v>
                      </c:pt>
                      <c:pt idx="12741">
                        <c:v>45116.917417303244</c:v>
                      </c:pt>
                      <c:pt idx="12742">
                        <c:v>45116.927834027774</c:v>
                      </c:pt>
                      <c:pt idx="12743">
                        <c:v>45116.938250752311</c:v>
                      </c:pt>
                      <c:pt idx="12744">
                        <c:v>45116.948667476849</c:v>
                      </c:pt>
                      <c:pt idx="12745">
                        <c:v>45116.959084201386</c:v>
                      </c:pt>
                      <c:pt idx="12746">
                        <c:v>45116.969500925923</c:v>
                      </c:pt>
                      <c:pt idx="12747">
                        <c:v>45116.97991765046</c:v>
                      </c:pt>
                      <c:pt idx="12748">
                        <c:v>45116.990334374997</c:v>
                      </c:pt>
                      <c:pt idx="12749">
                        <c:v>45117.000751099535</c:v>
                      </c:pt>
                      <c:pt idx="12750">
                        <c:v>45117.011167824072</c:v>
                      </c:pt>
                      <c:pt idx="12751">
                        <c:v>45117.021584548609</c:v>
                      </c:pt>
                      <c:pt idx="12752">
                        <c:v>45117.032001273146</c:v>
                      </c:pt>
                      <c:pt idx="12753">
                        <c:v>45117.042417997684</c:v>
                      </c:pt>
                      <c:pt idx="12754">
                        <c:v>45117.052834722221</c:v>
                      </c:pt>
                      <c:pt idx="12755">
                        <c:v>45117.063251446758</c:v>
                      </c:pt>
                      <c:pt idx="12756">
                        <c:v>45117.073668171295</c:v>
                      </c:pt>
                      <c:pt idx="12757">
                        <c:v>45117.084084895832</c:v>
                      </c:pt>
                      <c:pt idx="12758">
                        <c:v>45117.09450162037</c:v>
                      </c:pt>
                      <c:pt idx="12759">
                        <c:v>45117.104918344907</c:v>
                      </c:pt>
                      <c:pt idx="12760">
                        <c:v>45117.115335069444</c:v>
                      </c:pt>
                      <c:pt idx="12761">
                        <c:v>45117.125751793981</c:v>
                      </c:pt>
                      <c:pt idx="12762">
                        <c:v>45117.136168518518</c:v>
                      </c:pt>
                      <c:pt idx="12763">
                        <c:v>45117.146585243056</c:v>
                      </c:pt>
                      <c:pt idx="12764">
                        <c:v>45117.157001967593</c:v>
                      </c:pt>
                      <c:pt idx="12765">
                        <c:v>45117.16741869213</c:v>
                      </c:pt>
                      <c:pt idx="12766">
                        <c:v>45117.177835416667</c:v>
                      </c:pt>
                      <c:pt idx="12767">
                        <c:v>45117.188252141204</c:v>
                      </c:pt>
                      <c:pt idx="12768">
                        <c:v>45117.198668865742</c:v>
                      </c:pt>
                      <c:pt idx="12769">
                        <c:v>45117.209085590279</c:v>
                      </c:pt>
                      <c:pt idx="12770">
                        <c:v>45117.219502314816</c:v>
                      </c:pt>
                      <c:pt idx="12771">
                        <c:v>45117.229919039353</c:v>
                      </c:pt>
                      <c:pt idx="12772">
                        <c:v>45117.24033576389</c:v>
                      </c:pt>
                      <c:pt idx="12773">
                        <c:v>45117.250752488428</c:v>
                      </c:pt>
                      <c:pt idx="12774">
                        <c:v>45117.261169212965</c:v>
                      </c:pt>
                      <c:pt idx="12775">
                        <c:v>45117.271585937502</c:v>
                      </c:pt>
                      <c:pt idx="12776">
                        <c:v>45117.282002662039</c:v>
                      </c:pt>
                      <c:pt idx="12777">
                        <c:v>45117.292419386577</c:v>
                      </c:pt>
                      <c:pt idx="12778">
                        <c:v>45117.302836111114</c:v>
                      </c:pt>
                      <c:pt idx="12779">
                        <c:v>45117.313252835651</c:v>
                      </c:pt>
                      <c:pt idx="12780">
                        <c:v>45117.323669560188</c:v>
                      </c:pt>
                      <c:pt idx="12781">
                        <c:v>45117.334086284725</c:v>
                      </c:pt>
                      <c:pt idx="12782">
                        <c:v>45117.344503009263</c:v>
                      </c:pt>
                      <c:pt idx="12783">
                        <c:v>45117.3549197338</c:v>
                      </c:pt>
                      <c:pt idx="12784">
                        <c:v>45117.36533645833</c:v>
                      </c:pt>
                      <c:pt idx="12785">
                        <c:v>45117.375753182867</c:v>
                      </c:pt>
                      <c:pt idx="12786">
                        <c:v>45117.386169907404</c:v>
                      </c:pt>
                      <c:pt idx="12787">
                        <c:v>45117.396586631941</c:v>
                      </c:pt>
                      <c:pt idx="12788">
                        <c:v>45117.407003356479</c:v>
                      </c:pt>
                      <c:pt idx="12789">
                        <c:v>45117.417420081016</c:v>
                      </c:pt>
                      <c:pt idx="12790">
                        <c:v>45117.427836805553</c:v>
                      </c:pt>
                      <c:pt idx="12791">
                        <c:v>45117.43825353009</c:v>
                      </c:pt>
                      <c:pt idx="12792">
                        <c:v>45117.448670254627</c:v>
                      </c:pt>
                      <c:pt idx="12793">
                        <c:v>45117.459086979165</c:v>
                      </c:pt>
                      <c:pt idx="12794">
                        <c:v>45117.469503703702</c:v>
                      </c:pt>
                      <c:pt idx="12795">
                        <c:v>45117.479920428239</c:v>
                      </c:pt>
                      <c:pt idx="12796">
                        <c:v>45117.490337152776</c:v>
                      </c:pt>
                      <c:pt idx="12797">
                        <c:v>45117.500753877313</c:v>
                      </c:pt>
                      <c:pt idx="12798">
                        <c:v>45117.511170601851</c:v>
                      </c:pt>
                      <c:pt idx="12799">
                        <c:v>45117.521587326388</c:v>
                      </c:pt>
                      <c:pt idx="12800">
                        <c:v>45117.532004050925</c:v>
                      </c:pt>
                      <c:pt idx="12801">
                        <c:v>45117.542420775462</c:v>
                      </c:pt>
                      <c:pt idx="12802">
                        <c:v>45117.552837499999</c:v>
                      </c:pt>
                      <c:pt idx="12803">
                        <c:v>45117.563254224537</c:v>
                      </c:pt>
                      <c:pt idx="12804">
                        <c:v>45117.573670949074</c:v>
                      </c:pt>
                      <c:pt idx="12805">
                        <c:v>45117.584087673611</c:v>
                      </c:pt>
                      <c:pt idx="12806">
                        <c:v>45117.594504398148</c:v>
                      </c:pt>
                      <c:pt idx="12807">
                        <c:v>45117.604921122685</c:v>
                      </c:pt>
                      <c:pt idx="12808">
                        <c:v>45117.615337847223</c:v>
                      </c:pt>
                      <c:pt idx="12809">
                        <c:v>45117.62575457176</c:v>
                      </c:pt>
                      <c:pt idx="12810">
                        <c:v>45117.636171296297</c:v>
                      </c:pt>
                      <c:pt idx="12811">
                        <c:v>45117.646588020834</c:v>
                      </c:pt>
                      <c:pt idx="12812">
                        <c:v>45117.657004745372</c:v>
                      </c:pt>
                      <c:pt idx="12813">
                        <c:v>45117.667421469909</c:v>
                      </c:pt>
                      <c:pt idx="12814">
                        <c:v>45117.677838194446</c:v>
                      </c:pt>
                      <c:pt idx="12815">
                        <c:v>45117.688254918983</c:v>
                      </c:pt>
                      <c:pt idx="12816">
                        <c:v>45117.69867164352</c:v>
                      </c:pt>
                      <c:pt idx="12817">
                        <c:v>45117.709088368058</c:v>
                      </c:pt>
                      <c:pt idx="12818">
                        <c:v>45117.719505092595</c:v>
                      </c:pt>
                      <c:pt idx="12819">
                        <c:v>45117.729921817132</c:v>
                      </c:pt>
                      <c:pt idx="12820">
                        <c:v>45117.740338541669</c:v>
                      </c:pt>
                      <c:pt idx="12821">
                        <c:v>45117.750755266206</c:v>
                      </c:pt>
                      <c:pt idx="12822">
                        <c:v>45117.761171990744</c:v>
                      </c:pt>
                      <c:pt idx="12823">
                        <c:v>45117.771588715281</c:v>
                      </c:pt>
                      <c:pt idx="12824">
                        <c:v>45117.782005439818</c:v>
                      </c:pt>
                      <c:pt idx="12825">
                        <c:v>45117.792422164355</c:v>
                      </c:pt>
                      <c:pt idx="12826">
                        <c:v>45117.802838888892</c:v>
                      </c:pt>
                      <c:pt idx="12827">
                        <c:v>45117.813255613422</c:v>
                      </c:pt>
                      <c:pt idx="12828">
                        <c:v>45117.82367233796</c:v>
                      </c:pt>
                      <c:pt idx="12829">
                        <c:v>45117.834089062497</c:v>
                      </c:pt>
                      <c:pt idx="12830">
                        <c:v>45117.844505787034</c:v>
                      </c:pt>
                      <c:pt idx="12831">
                        <c:v>45117.854922511571</c:v>
                      </c:pt>
                      <c:pt idx="12832">
                        <c:v>45117.865339236108</c:v>
                      </c:pt>
                      <c:pt idx="12833">
                        <c:v>45117.875755960646</c:v>
                      </c:pt>
                      <c:pt idx="12834">
                        <c:v>45117.886172685183</c:v>
                      </c:pt>
                      <c:pt idx="12835">
                        <c:v>45117.89658940972</c:v>
                      </c:pt>
                      <c:pt idx="12836">
                        <c:v>45117.907006134257</c:v>
                      </c:pt>
                      <c:pt idx="12837">
                        <c:v>45117.917422858794</c:v>
                      </c:pt>
                      <c:pt idx="12838">
                        <c:v>45117.927839583332</c:v>
                      </c:pt>
                      <c:pt idx="12839">
                        <c:v>45117.938256307869</c:v>
                      </c:pt>
                      <c:pt idx="12840">
                        <c:v>45117.948673032406</c:v>
                      </c:pt>
                      <c:pt idx="12841">
                        <c:v>45117.959089756943</c:v>
                      </c:pt>
                      <c:pt idx="12842">
                        <c:v>45117.96950648148</c:v>
                      </c:pt>
                      <c:pt idx="12843">
                        <c:v>45117.979923206018</c:v>
                      </c:pt>
                      <c:pt idx="12844">
                        <c:v>45117.990339930555</c:v>
                      </c:pt>
                      <c:pt idx="12845">
                        <c:v>45118.000756655092</c:v>
                      </c:pt>
                      <c:pt idx="12846">
                        <c:v>45118.011173379629</c:v>
                      </c:pt>
                      <c:pt idx="12847">
                        <c:v>45118.021590104167</c:v>
                      </c:pt>
                      <c:pt idx="12848">
                        <c:v>45118.032006828704</c:v>
                      </c:pt>
                      <c:pt idx="12849">
                        <c:v>45118.042423553241</c:v>
                      </c:pt>
                      <c:pt idx="12850">
                        <c:v>45118.052840277778</c:v>
                      </c:pt>
                      <c:pt idx="12851">
                        <c:v>45118.063257002315</c:v>
                      </c:pt>
                      <c:pt idx="12852">
                        <c:v>45118.073673726853</c:v>
                      </c:pt>
                      <c:pt idx="12853">
                        <c:v>45118.08409045139</c:v>
                      </c:pt>
                      <c:pt idx="12854">
                        <c:v>45118.094507175927</c:v>
                      </c:pt>
                      <c:pt idx="12855">
                        <c:v>45118.104923900464</c:v>
                      </c:pt>
                      <c:pt idx="12856">
                        <c:v>45118.115340625001</c:v>
                      </c:pt>
                      <c:pt idx="12857">
                        <c:v>45118.125757349539</c:v>
                      </c:pt>
                      <c:pt idx="12858">
                        <c:v>45118.136174074076</c:v>
                      </c:pt>
                      <c:pt idx="12859">
                        <c:v>45118.146590798613</c:v>
                      </c:pt>
                      <c:pt idx="12860">
                        <c:v>45118.15700752315</c:v>
                      </c:pt>
                      <c:pt idx="12861">
                        <c:v>45118.167424247687</c:v>
                      </c:pt>
                      <c:pt idx="12862">
                        <c:v>45118.177840972225</c:v>
                      </c:pt>
                      <c:pt idx="12863">
                        <c:v>45118.188257696762</c:v>
                      </c:pt>
                      <c:pt idx="12864">
                        <c:v>45118.198674421299</c:v>
                      </c:pt>
                      <c:pt idx="12865">
                        <c:v>45118.209091145836</c:v>
                      </c:pt>
                      <c:pt idx="12866">
                        <c:v>45118.219507870373</c:v>
                      </c:pt>
                      <c:pt idx="12867">
                        <c:v>45118.229924594911</c:v>
                      </c:pt>
                      <c:pt idx="12868">
                        <c:v>45118.240341319448</c:v>
                      </c:pt>
                      <c:pt idx="12869">
                        <c:v>45118.250758043985</c:v>
                      </c:pt>
                      <c:pt idx="12870">
                        <c:v>45118.261174768515</c:v>
                      </c:pt>
                      <c:pt idx="12871">
                        <c:v>45118.271591493052</c:v>
                      </c:pt>
                      <c:pt idx="12872">
                        <c:v>45118.282008217589</c:v>
                      </c:pt>
                      <c:pt idx="12873">
                        <c:v>45118.292424942127</c:v>
                      </c:pt>
                      <c:pt idx="12874">
                        <c:v>45118.302841666664</c:v>
                      </c:pt>
                      <c:pt idx="12875">
                        <c:v>45118.313258391201</c:v>
                      </c:pt>
                      <c:pt idx="12876">
                        <c:v>45118.323675115738</c:v>
                      </c:pt>
                      <c:pt idx="12877">
                        <c:v>45118.334091840276</c:v>
                      </c:pt>
                      <c:pt idx="12878">
                        <c:v>45118.344508564813</c:v>
                      </c:pt>
                      <c:pt idx="12879">
                        <c:v>45118.35492528935</c:v>
                      </c:pt>
                      <c:pt idx="12880">
                        <c:v>45118.365342013887</c:v>
                      </c:pt>
                      <c:pt idx="12881">
                        <c:v>45118.375758738424</c:v>
                      </c:pt>
                      <c:pt idx="12882">
                        <c:v>45118.386175462962</c:v>
                      </c:pt>
                      <c:pt idx="12883">
                        <c:v>45118.396592187499</c:v>
                      </c:pt>
                      <c:pt idx="12884">
                        <c:v>45118.407008912036</c:v>
                      </c:pt>
                      <c:pt idx="12885">
                        <c:v>45118.417425636573</c:v>
                      </c:pt>
                      <c:pt idx="12886">
                        <c:v>45118.42784236111</c:v>
                      </c:pt>
                      <c:pt idx="12887">
                        <c:v>45118.438259085648</c:v>
                      </c:pt>
                      <c:pt idx="12888">
                        <c:v>45118.448675810185</c:v>
                      </c:pt>
                      <c:pt idx="12889">
                        <c:v>45118.459092534722</c:v>
                      </c:pt>
                      <c:pt idx="12890">
                        <c:v>45118.469509259259</c:v>
                      </c:pt>
                      <c:pt idx="12891">
                        <c:v>45118.479925983796</c:v>
                      </c:pt>
                      <c:pt idx="12892">
                        <c:v>45118.490342708334</c:v>
                      </c:pt>
                      <c:pt idx="12893">
                        <c:v>45118.500759432871</c:v>
                      </c:pt>
                      <c:pt idx="12894">
                        <c:v>45118.511176157408</c:v>
                      </c:pt>
                      <c:pt idx="12895">
                        <c:v>45118.521592881945</c:v>
                      </c:pt>
                      <c:pt idx="12896">
                        <c:v>45118.532009606482</c:v>
                      </c:pt>
                      <c:pt idx="12897">
                        <c:v>45118.54242633102</c:v>
                      </c:pt>
                      <c:pt idx="12898">
                        <c:v>45118.552843055557</c:v>
                      </c:pt>
                      <c:pt idx="12899">
                        <c:v>45118.563259780094</c:v>
                      </c:pt>
                      <c:pt idx="12900">
                        <c:v>45118.573676504631</c:v>
                      </c:pt>
                      <c:pt idx="12901">
                        <c:v>45118.584093229169</c:v>
                      </c:pt>
                      <c:pt idx="12902">
                        <c:v>45118.594509953706</c:v>
                      </c:pt>
                      <c:pt idx="12903">
                        <c:v>45118.604926678243</c:v>
                      </c:pt>
                      <c:pt idx="12904">
                        <c:v>45118.61534340278</c:v>
                      </c:pt>
                      <c:pt idx="12905">
                        <c:v>45118.625760127317</c:v>
                      </c:pt>
                      <c:pt idx="12906">
                        <c:v>45118.636176851855</c:v>
                      </c:pt>
                      <c:pt idx="12907">
                        <c:v>45118.646593576392</c:v>
                      </c:pt>
                      <c:pt idx="12908">
                        <c:v>45118.657010300929</c:v>
                      </c:pt>
                      <c:pt idx="12909">
                        <c:v>45118.667427025466</c:v>
                      </c:pt>
                      <c:pt idx="12910">
                        <c:v>45118.677843750003</c:v>
                      </c:pt>
                      <c:pt idx="12911">
                        <c:v>45118.688260474541</c:v>
                      </c:pt>
                      <c:pt idx="12912">
                        <c:v>45118.698677199071</c:v>
                      </c:pt>
                      <c:pt idx="12913">
                        <c:v>45118.709093923608</c:v>
                      </c:pt>
                      <c:pt idx="12914">
                        <c:v>45118.719510648145</c:v>
                      </c:pt>
                      <c:pt idx="12915">
                        <c:v>45118.729927372682</c:v>
                      </c:pt>
                      <c:pt idx="12916">
                        <c:v>45118.740344097219</c:v>
                      </c:pt>
                      <c:pt idx="12917">
                        <c:v>45118.750760821757</c:v>
                      </c:pt>
                      <c:pt idx="12918">
                        <c:v>45118.761177546294</c:v>
                      </c:pt>
                      <c:pt idx="12919">
                        <c:v>45118.771594270831</c:v>
                      </c:pt>
                      <c:pt idx="12920">
                        <c:v>45118.782010995368</c:v>
                      </c:pt>
                      <c:pt idx="12921">
                        <c:v>45118.792427719905</c:v>
                      </c:pt>
                      <c:pt idx="12922">
                        <c:v>45118.802844444443</c:v>
                      </c:pt>
                      <c:pt idx="12923">
                        <c:v>45118.81326116898</c:v>
                      </c:pt>
                      <c:pt idx="12924">
                        <c:v>45118.823677893517</c:v>
                      </c:pt>
                      <c:pt idx="12925">
                        <c:v>45118.834094618054</c:v>
                      </c:pt>
                      <c:pt idx="12926">
                        <c:v>45118.844511342591</c:v>
                      </c:pt>
                      <c:pt idx="12927">
                        <c:v>45118.854928067129</c:v>
                      </c:pt>
                      <c:pt idx="12928">
                        <c:v>45118.865344791666</c:v>
                      </c:pt>
                      <c:pt idx="12929">
                        <c:v>45118.875761516203</c:v>
                      </c:pt>
                      <c:pt idx="12930">
                        <c:v>45118.88617824074</c:v>
                      </c:pt>
                      <c:pt idx="12931">
                        <c:v>45118.896594965277</c:v>
                      </c:pt>
                      <c:pt idx="12932">
                        <c:v>45118.907011689815</c:v>
                      </c:pt>
                      <c:pt idx="12933">
                        <c:v>45118.917428414352</c:v>
                      </c:pt>
                      <c:pt idx="12934">
                        <c:v>45118.927845138889</c:v>
                      </c:pt>
                      <c:pt idx="12935">
                        <c:v>45118.938261863426</c:v>
                      </c:pt>
                      <c:pt idx="12936">
                        <c:v>45118.948678587964</c:v>
                      </c:pt>
                      <c:pt idx="12937">
                        <c:v>45118.959095312501</c:v>
                      </c:pt>
                      <c:pt idx="12938">
                        <c:v>45118.969512037038</c:v>
                      </c:pt>
                      <c:pt idx="12939">
                        <c:v>45118.979928761575</c:v>
                      </c:pt>
                      <c:pt idx="12940">
                        <c:v>45118.990345486112</c:v>
                      </c:pt>
                      <c:pt idx="12941">
                        <c:v>45119.00076221065</c:v>
                      </c:pt>
                      <c:pt idx="12942">
                        <c:v>45119.011178935187</c:v>
                      </c:pt>
                      <c:pt idx="12943">
                        <c:v>45119.021595659724</c:v>
                      </c:pt>
                      <c:pt idx="12944">
                        <c:v>45119.032012384261</c:v>
                      </c:pt>
                      <c:pt idx="12945">
                        <c:v>45119.042429108798</c:v>
                      </c:pt>
                      <c:pt idx="12946">
                        <c:v>45119.052845833336</c:v>
                      </c:pt>
                      <c:pt idx="12947">
                        <c:v>45119.063262557873</c:v>
                      </c:pt>
                      <c:pt idx="12948">
                        <c:v>45119.07367928241</c:v>
                      </c:pt>
                      <c:pt idx="12949">
                        <c:v>45119.084096006947</c:v>
                      </c:pt>
                      <c:pt idx="12950">
                        <c:v>45119.094512731484</c:v>
                      </c:pt>
                      <c:pt idx="12951">
                        <c:v>45119.104929456022</c:v>
                      </c:pt>
                      <c:pt idx="12952">
                        <c:v>45119.115346180559</c:v>
                      </c:pt>
                      <c:pt idx="12953">
                        <c:v>45119.125762905096</c:v>
                      </c:pt>
                      <c:pt idx="12954">
                        <c:v>45119.136179629626</c:v>
                      </c:pt>
                      <c:pt idx="12955">
                        <c:v>45119.146596354163</c:v>
                      </c:pt>
                      <c:pt idx="12956">
                        <c:v>45119.1570130787</c:v>
                      </c:pt>
                      <c:pt idx="12957">
                        <c:v>45119.167429803238</c:v>
                      </c:pt>
                      <c:pt idx="12958">
                        <c:v>45119.177846527775</c:v>
                      </c:pt>
                      <c:pt idx="12959">
                        <c:v>45119.188263252312</c:v>
                      </c:pt>
                      <c:pt idx="12960">
                        <c:v>45119.198679976849</c:v>
                      </c:pt>
                      <c:pt idx="12961">
                        <c:v>45119.209096701386</c:v>
                      </c:pt>
                      <c:pt idx="12962">
                        <c:v>45119.219513425924</c:v>
                      </c:pt>
                      <c:pt idx="12963">
                        <c:v>45119.229930150461</c:v>
                      </c:pt>
                      <c:pt idx="12964">
                        <c:v>45119.240346874998</c:v>
                      </c:pt>
                      <c:pt idx="12965">
                        <c:v>45119.250763599535</c:v>
                      </c:pt>
                      <c:pt idx="12966">
                        <c:v>45119.261180324072</c:v>
                      </c:pt>
                      <c:pt idx="12967">
                        <c:v>45119.27159704861</c:v>
                      </c:pt>
                      <c:pt idx="12968">
                        <c:v>45119.282013773147</c:v>
                      </c:pt>
                      <c:pt idx="12969">
                        <c:v>45119.292430497684</c:v>
                      </c:pt>
                      <c:pt idx="12970">
                        <c:v>45119.302847222221</c:v>
                      </c:pt>
                      <c:pt idx="12971">
                        <c:v>45119.313263946759</c:v>
                      </c:pt>
                      <c:pt idx="12972">
                        <c:v>45119.323680671296</c:v>
                      </c:pt>
                      <c:pt idx="12973">
                        <c:v>45119.334097395833</c:v>
                      </c:pt>
                      <c:pt idx="12974">
                        <c:v>45119.34451412037</c:v>
                      </c:pt>
                      <c:pt idx="12975">
                        <c:v>45119.354930844907</c:v>
                      </c:pt>
                      <c:pt idx="12976">
                        <c:v>45119.365347569445</c:v>
                      </c:pt>
                      <c:pt idx="12977">
                        <c:v>45119.375764293982</c:v>
                      </c:pt>
                      <c:pt idx="12978">
                        <c:v>45119.386181018519</c:v>
                      </c:pt>
                      <c:pt idx="12979">
                        <c:v>45119.396597743056</c:v>
                      </c:pt>
                      <c:pt idx="12980">
                        <c:v>45119.407014467593</c:v>
                      </c:pt>
                      <c:pt idx="12981">
                        <c:v>45119.417431192131</c:v>
                      </c:pt>
                      <c:pt idx="12982">
                        <c:v>45119.427847916668</c:v>
                      </c:pt>
                      <c:pt idx="12983">
                        <c:v>45119.438264641205</c:v>
                      </c:pt>
                      <c:pt idx="12984">
                        <c:v>45119.448681365742</c:v>
                      </c:pt>
                      <c:pt idx="12985">
                        <c:v>45119.459098090279</c:v>
                      </c:pt>
                      <c:pt idx="12986">
                        <c:v>45119.469514814817</c:v>
                      </c:pt>
                      <c:pt idx="12987">
                        <c:v>45119.479931539354</c:v>
                      </c:pt>
                      <c:pt idx="12988">
                        <c:v>45119.490348263891</c:v>
                      </c:pt>
                      <c:pt idx="12989">
                        <c:v>45119.500764988428</c:v>
                      </c:pt>
                      <c:pt idx="12990">
                        <c:v>45119.511181712965</c:v>
                      </c:pt>
                      <c:pt idx="12991">
                        <c:v>45119.521598437503</c:v>
                      </c:pt>
                      <c:pt idx="12992">
                        <c:v>45119.53201516204</c:v>
                      </c:pt>
                      <c:pt idx="12993">
                        <c:v>45119.542431886577</c:v>
                      </c:pt>
                      <c:pt idx="12994">
                        <c:v>45119.552848611114</c:v>
                      </c:pt>
                      <c:pt idx="12995">
                        <c:v>45119.563265335652</c:v>
                      </c:pt>
                      <c:pt idx="12996">
                        <c:v>45119.573682060189</c:v>
                      </c:pt>
                      <c:pt idx="12997">
                        <c:v>45119.584098784719</c:v>
                      </c:pt>
                      <c:pt idx="12998">
                        <c:v>45119.594515509256</c:v>
                      </c:pt>
                      <c:pt idx="12999">
                        <c:v>45119.604932233793</c:v>
                      </c:pt>
                      <c:pt idx="13000">
                        <c:v>45119.61534895833</c:v>
                      </c:pt>
                      <c:pt idx="13001">
                        <c:v>45119.625765682867</c:v>
                      </c:pt>
                      <c:pt idx="13002">
                        <c:v>45119.636182407405</c:v>
                      </c:pt>
                      <c:pt idx="13003">
                        <c:v>45119.646599131942</c:v>
                      </c:pt>
                      <c:pt idx="13004">
                        <c:v>45119.657015856479</c:v>
                      </c:pt>
                      <c:pt idx="13005">
                        <c:v>45119.667432581016</c:v>
                      </c:pt>
                      <c:pt idx="13006">
                        <c:v>45119.677849305554</c:v>
                      </c:pt>
                      <c:pt idx="13007">
                        <c:v>45119.688266030091</c:v>
                      </c:pt>
                      <c:pt idx="13008">
                        <c:v>45119.698682754628</c:v>
                      </c:pt>
                      <c:pt idx="13009">
                        <c:v>45119.709099479165</c:v>
                      </c:pt>
                      <c:pt idx="13010">
                        <c:v>45119.719516203702</c:v>
                      </c:pt>
                      <c:pt idx="13011">
                        <c:v>45119.72993292824</c:v>
                      </c:pt>
                      <c:pt idx="13012">
                        <c:v>45119.740349652777</c:v>
                      </c:pt>
                      <c:pt idx="13013">
                        <c:v>45119.750766377314</c:v>
                      </c:pt>
                      <c:pt idx="13014">
                        <c:v>45119.761183101851</c:v>
                      </c:pt>
                      <c:pt idx="13015">
                        <c:v>45119.771599826388</c:v>
                      </c:pt>
                      <c:pt idx="13016">
                        <c:v>45119.782016550926</c:v>
                      </c:pt>
                      <c:pt idx="13017">
                        <c:v>45119.792433275463</c:v>
                      </c:pt>
                      <c:pt idx="13018">
                        <c:v>45119.80285</c:v>
                      </c:pt>
                      <c:pt idx="13019">
                        <c:v>45119.813266724537</c:v>
                      </c:pt>
                      <c:pt idx="13020">
                        <c:v>45119.823683449074</c:v>
                      </c:pt>
                      <c:pt idx="13021">
                        <c:v>45119.834100173612</c:v>
                      </c:pt>
                      <c:pt idx="13022">
                        <c:v>45119.844516898149</c:v>
                      </c:pt>
                      <c:pt idx="13023">
                        <c:v>45119.854933622686</c:v>
                      </c:pt>
                      <c:pt idx="13024">
                        <c:v>45119.865350347223</c:v>
                      </c:pt>
                      <c:pt idx="13025">
                        <c:v>45119.87576707176</c:v>
                      </c:pt>
                      <c:pt idx="13026">
                        <c:v>45119.886183796298</c:v>
                      </c:pt>
                      <c:pt idx="13027">
                        <c:v>45119.896600520835</c:v>
                      </c:pt>
                      <c:pt idx="13028">
                        <c:v>45119.907017245372</c:v>
                      </c:pt>
                      <c:pt idx="13029">
                        <c:v>45119.917433969909</c:v>
                      </c:pt>
                      <c:pt idx="13030">
                        <c:v>45119.927850694447</c:v>
                      </c:pt>
                      <c:pt idx="13031">
                        <c:v>45119.938267418984</c:v>
                      </c:pt>
                      <c:pt idx="13032">
                        <c:v>45119.948684143521</c:v>
                      </c:pt>
                      <c:pt idx="13033">
                        <c:v>45119.959100868058</c:v>
                      </c:pt>
                      <c:pt idx="13034">
                        <c:v>45119.969517592595</c:v>
                      </c:pt>
                      <c:pt idx="13035">
                        <c:v>45119.979934317133</c:v>
                      </c:pt>
                      <c:pt idx="13036">
                        <c:v>45119.99035104167</c:v>
                      </c:pt>
                      <c:pt idx="13037">
                        <c:v>45120.000767766207</c:v>
                      </c:pt>
                      <c:pt idx="13038">
                        <c:v>45120.011184490744</c:v>
                      </c:pt>
                      <c:pt idx="13039">
                        <c:v>45120.021601215281</c:v>
                      </c:pt>
                      <c:pt idx="13040">
                        <c:v>45120.032017939811</c:v>
                      </c:pt>
                      <c:pt idx="13041">
                        <c:v>45120.042434664349</c:v>
                      </c:pt>
                      <c:pt idx="13042">
                        <c:v>45120.052851388886</c:v>
                      </c:pt>
                      <c:pt idx="13043">
                        <c:v>45120.063268113423</c:v>
                      </c:pt>
                      <c:pt idx="13044">
                        <c:v>45120.07368483796</c:v>
                      </c:pt>
                      <c:pt idx="13045">
                        <c:v>45120.084101562497</c:v>
                      </c:pt>
                      <c:pt idx="13046">
                        <c:v>45120.094518287035</c:v>
                      </c:pt>
                      <c:pt idx="13047">
                        <c:v>45120.104935011572</c:v>
                      </c:pt>
                      <c:pt idx="13048">
                        <c:v>45120.115351736109</c:v>
                      </c:pt>
                      <c:pt idx="13049">
                        <c:v>45120.125768460646</c:v>
                      </c:pt>
                      <c:pt idx="13050">
                        <c:v>45120.136185185183</c:v>
                      </c:pt>
                      <c:pt idx="13051">
                        <c:v>45120.146601909721</c:v>
                      </c:pt>
                      <c:pt idx="13052">
                        <c:v>45120.157018634258</c:v>
                      </c:pt>
                      <c:pt idx="13053">
                        <c:v>45120.167435358795</c:v>
                      </c:pt>
                      <c:pt idx="13054">
                        <c:v>45120.177852083332</c:v>
                      </c:pt>
                      <c:pt idx="13055">
                        <c:v>45120.188268807869</c:v>
                      </c:pt>
                      <c:pt idx="13056">
                        <c:v>45120.198685532407</c:v>
                      </c:pt>
                      <c:pt idx="13057">
                        <c:v>45120.209102256944</c:v>
                      </c:pt>
                      <c:pt idx="13058">
                        <c:v>45120.219518981481</c:v>
                      </c:pt>
                      <c:pt idx="13059">
                        <c:v>45120.229935706018</c:v>
                      </c:pt>
                      <c:pt idx="13060">
                        <c:v>45120.240352430556</c:v>
                      </c:pt>
                      <c:pt idx="13061">
                        <c:v>45120.250769155093</c:v>
                      </c:pt>
                      <c:pt idx="13062">
                        <c:v>45120.26118587963</c:v>
                      </c:pt>
                      <c:pt idx="13063">
                        <c:v>45120.271602604167</c:v>
                      </c:pt>
                      <c:pt idx="13064">
                        <c:v>45120.282019328704</c:v>
                      </c:pt>
                      <c:pt idx="13065">
                        <c:v>45120.292436053242</c:v>
                      </c:pt>
                      <c:pt idx="13066">
                        <c:v>45120.302852777779</c:v>
                      </c:pt>
                      <c:pt idx="13067">
                        <c:v>45120.313269502316</c:v>
                      </c:pt>
                      <c:pt idx="13068">
                        <c:v>45120.323686226853</c:v>
                      </c:pt>
                      <c:pt idx="13069">
                        <c:v>45120.33410295139</c:v>
                      </c:pt>
                      <c:pt idx="13070">
                        <c:v>45120.344519675928</c:v>
                      </c:pt>
                      <c:pt idx="13071">
                        <c:v>45120.354936400465</c:v>
                      </c:pt>
                      <c:pt idx="13072">
                        <c:v>45120.365353125002</c:v>
                      </c:pt>
                      <c:pt idx="13073">
                        <c:v>45120.375769849539</c:v>
                      </c:pt>
                      <c:pt idx="13074">
                        <c:v>45120.386186574076</c:v>
                      </c:pt>
                      <c:pt idx="13075">
                        <c:v>45120.396603298614</c:v>
                      </c:pt>
                      <c:pt idx="13076">
                        <c:v>45120.407020023151</c:v>
                      </c:pt>
                      <c:pt idx="13077">
                        <c:v>45120.417436747688</c:v>
                      </c:pt>
                      <c:pt idx="13078">
                        <c:v>45120.427853472225</c:v>
                      </c:pt>
                      <c:pt idx="13079">
                        <c:v>45120.438270196762</c:v>
                      </c:pt>
                      <c:pt idx="13080">
                        <c:v>45120.4486869213</c:v>
                      </c:pt>
                      <c:pt idx="13081">
                        <c:v>45120.459103645837</c:v>
                      </c:pt>
                      <c:pt idx="13082">
                        <c:v>45120.469520370367</c:v>
                      </c:pt>
                      <c:pt idx="13083">
                        <c:v>45120.479937094904</c:v>
                      </c:pt>
                      <c:pt idx="13084">
                        <c:v>45120.490353819441</c:v>
                      </c:pt>
                      <c:pt idx="13085">
                        <c:v>45120.500770543978</c:v>
                      </c:pt>
                      <c:pt idx="13086">
                        <c:v>45120.511187268516</c:v>
                      </c:pt>
                    </c:numCache>
                  </c:numRef>
                </c:xVal>
                <c:yVal>
                  <c:numRef>
                    <c:extLst xmlns:c15="http://schemas.microsoft.com/office/drawing/2012/chart">
                      <c:ext xmlns:c15="http://schemas.microsoft.com/office/drawing/2012/chart" uri="{02D57815-91ED-43cb-92C2-25804820EDAC}">
                        <c15:formulaRef>
                          <c15:sqref>'AMPTS2 data-Food Waste'!$L$3:$L$13090</c15:sqref>
                        </c15:formulaRef>
                      </c:ext>
                    </c:extLst>
                    <c:numCache>
                      <c:formatCode>General</c:formatCode>
                      <c:ptCount val="1308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9.9999999999909051E-2</c:v>
                      </c:pt>
                      <c:pt idx="18">
                        <c:v>9.9999999999909051E-2</c:v>
                      </c:pt>
                      <c:pt idx="19">
                        <c:v>9.9999999999909051E-2</c:v>
                      </c:pt>
                      <c:pt idx="20">
                        <c:v>9.9999999999909051E-2</c:v>
                      </c:pt>
                      <c:pt idx="21">
                        <c:v>9.9999999999909051E-2</c:v>
                      </c:pt>
                      <c:pt idx="22">
                        <c:v>9.9999999999909051E-2</c:v>
                      </c:pt>
                      <c:pt idx="23">
                        <c:v>9.9999999999909051E-2</c:v>
                      </c:pt>
                      <c:pt idx="24">
                        <c:v>9.9999999999909051E-2</c:v>
                      </c:pt>
                      <c:pt idx="25">
                        <c:v>9.9999999999909051E-2</c:v>
                      </c:pt>
                      <c:pt idx="26">
                        <c:v>9.9999999999909051E-2</c:v>
                      </c:pt>
                      <c:pt idx="27">
                        <c:v>9.9999999999909051E-2</c:v>
                      </c:pt>
                      <c:pt idx="28">
                        <c:v>9.9999999999909051E-2</c:v>
                      </c:pt>
                      <c:pt idx="29">
                        <c:v>9.9999999999909051E-2</c:v>
                      </c:pt>
                      <c:pt idx="30">
                        <c:v>9.9999999999909051E-2</c:v>
                      </c:pt>
                      <c:pt idx="31">
                        <c:v>9.9999999999909051E-2</c:v>
                      </c:pt>
                      <c:pt idx="32">
                        <c:v>9.9999999999909051E-2</c:v>
                      </c:pt>
                      <c:pt idx="33">
                        <c:v>9.9999999999909051E-2</c:v>
                      </c:pt>
                      <c:pt idx="34">
                        <c:v>9.9999999999909051E-2</c:v>
                      </c:pt>
                      <c:pt idx="35">
                        <c:v>9.9999999999909051E-2</c:v>
                      </c:pt>
                      <c:pt idx="36">
                        <c:v>9.9999999999909051E-2</c:v>
                      </c:pt>
                      <c:pt idx="37">
                        <c:v>9.9999999999909051E-2</c:v>
                      </c:pt>
                      <c:pt idx="38">
                        <c:v>9.9999999999909051E-2</c:v>
                      </c:pt>
                      <c:pt idx="39">
                        <c:v>9.9999999999909051E-2</c:v>
                      </c:pt>
                      <c:pt idx="40">
                        <c:v>9.9999999999909051E-2</c:v>
                      </c:pt>
                      <c:pt idx="41">
                        <c:v>9.9999999999909051E-2</c:v>
                      </c:pt>
                      <c:pt idx="42">
                        <c:v>9.9999999999909051E-2</c:v>
                      </c:pt>
                      <c:pt idx="43">
                        <c:v>9.9999999999909051E-2</c:v>
                      </c:pt>
                      <c:pt idx="44">
                        <c:v>0.19999999999993179</c:v>
                      </c:pt>
                      <c:pt idx="45">
                        <c:v>0.19999999999993179</c:v>
                      </c:pt>
                      <c:pt idx="46">
                        <c:v>0.19999999999993179</c:v>
                      </c:pt>
                      <c:pt idx="47">
                        <c:v>0.19999999999993179</c:v>
                      </c:pt>
                      <c:pt idx="48">
                        <c:v>0.19999999999993179</c:v>
                      </c:pt>
                      <c:pt idx="49">
                        <c:v>0.19999999999993179</c:v>
                      </c:pt>
                      <c:pt idx="50">
                        <c:v>0.19999999999993179</c:v>
                      </c:pt>
                      <c:pt idx="51">
                        <c:v>0.19999999999993179</c:v>
                      </c:pt>
                      <c:pt idx="52">
                        <c:v>0.19999999999993179</c:v>
                      </c:pt>
                      <c:pt idx="53">
                        <c:v>0.19999999999993179</c:v>
                      </c:pt>
                      <c:pt idx="54">
                        <c:v>0.19999999999993179</c:v>
                      </c:pt>
                      <c:pt idx="55">
                        <c:v>0.19999999999993179</c:v>
                      </c:pt>
                      <c:pt idx="56">
                        <c:v>0.19999999999993179</c:v>
                      </c:pt>
                      <c:pt idx="57">
                        <c:v>0.19999999999993179</c:v>
                      </c:pt>
                      <c:pt idx="58">
                        <c:v>0.19999999999993179</c:v>
                      </c:pt>
                      <c:pt idx="59">
                        <c:v>0.19999999999993179</c:v>
                      </c:pt>
                      <c:pt idx="60">
                        <c:v>0.19999999999993179</c:v>
                      </c:pt>
                      <c:pt idx="61">
                        <c:v>0.19999999999993179</c:v>
                      </c:pt>
                      <c:pt idx="62">
                        <c:v>0.19999999999993179</c:v>
                      </c:pt>
                      <c:pt idx="63">
                        <c:v>0.19999999999993179</c:v>
                      </c:pt>
                      <c:pt idx="64">
                        <c:v>0.19999999999993179</c:v>
                      </c:pt>
                      <c:pt idx="65">
                        <c:v>0.19999999999993179</c:v>
                      </c:pt>
                      <c:pt idx="66">
                        <c:v>0.19999999999993179</c:v>
                      </c:pt>
                      <c:pt idx="67">
                        <c:v>0.19999999999993179</c:v>
                      </c:pt>
                      <c:pt idx="68">
                        <c:v>0.19999999999993179</c:v>
                      </c:pt>
                      <c:pt idx="69">
                        <c:v>0.19999999999993179</c:v>
                      </c:pt>
                      <c:pt idx="70">
                        <c:v>0.19999999999993179</c:v>
                      </c:pt>
                      <c:pt idx="71">
                        <c:v>0.29999999999995453</c:v>
                      </c:pt>
                      <c:pt idx="72">
                        <c:v>0.29999999999995453</c:v>
                      </c:pt>
                      <c:pt idx="73">
                        <c:v>0.29999999999995453</c:v>
                      </c:pt>
                      <c:pt idx="74">
                        <c:v>0.29999999999995453</c:v>
                      </c:pt>
                      <c:pt idx="75">
                        <c:v>0.29999999999995453</c:v>
                      </c:pt>
                      <c:pt idx="76">
                        <c:v>0.29999999999995453</c:v>
                      </c:pt>
                      <c:pt idx="77">
                        <c:v>0.29999999999995453</c:v>
                      </c:pt>
                      <c:pt idx="78">
                        <c:v>0.29999999999995453</c:v>
                      </c:pt>
                      <c:pt idx="79">
                        <c:v>0.29999999999995453</c:v>
                      </c:pt>
                      <c:pt idx="80">
                        <c:v>0.29999999999995453</c:v>
                      </c:pt>
                      <c:pt idx="81">
                        <c:v>0.29999999999995453</c:v>
                      </c:pt>
                      <c:pt idx="82">
                        <c:v>0.29999999999995453</c:v>
                      </c:pt>
                      <c:pt idx="83">
                        <c:v>0.29999999999995453</c:v>
                      </c:pt>
                      <c:pt idx="84">
                        <c:v>0.29999999999995453</c:v>
                      </c:pt>
                      <c:pt idx="85">
                        <c:v>0.29999999999995453</c:v>
                      </c:pt>
                      <c:pt idx="86">
                        <c:v>0.29999999999995453</c:v>
                      </c:pt>
                      <c:pt idx="87">
                        <c:v>0.29999999999995453</c:v>
                      </c:pt>
                      <c:pt idx="88">
                        <c:v>0.29999999999995453</c:v>
                      </c:pt>
                      <c:pt idx="89">
                        <c:v>0.29999999999995453</c:v>
                      </c:pt>
                      <c:pt idx="90">
                        <c:v>0.29999999999995453</c:v>
                      </c:pt>
                      <c:pt idx="91">
                        <c:v>0.29999999999995453</c:v>
                      </c:pt>
                      <c:pt idx="92">
                        <c:v>0.29999999999995453</c:v>
                      </c:pt>
                      <c:pt idx="93">
                        <c:v>0.29999999999995453</c:v>
                      </c:pt>
                      <c:pt idx="94">
                        <c:v>0.29999999999995453</c:v>
                      </c:pt>
                      <c:pt idx="95">
                        <c:v>0.29999999999995453</c:v>
                      </c:pt>
                      <c:pt idx="96">
                        <c:v>0.29999999999995453</c:v>
                      </c:pt>
                      <c:pt idx="97">
                        <c:v>0.29999999999995453</c:v>
                      </c:pt>
                      <c:pt idx="98">
                        <c:v>0.39999999999997726</c:v>
                      </c:pt>
                      <c:pt idx="99">
                        <c:v>0.39999999999997726</c:v>
                      </c:pt>
                      <c:pt idx="100">
                        <c:v>0.39999999999997726</c:v>
                      </c:pt>
                      <c:pt idx="101">
                        <c:v>0.39999999999997726</c:v>
                      </c:pt>
                      <c:pt idx="102">
                        <c:v>0.39999999999997726</c:v>
                      </c:pt>
                      <c:pt idx="103">
                        <c:v>0.39999999999997726</c:v>
                      </c:pt>
                      <c:pt idx="104">
                        <c:v>0.39999999999997726</c:v>
                      </c:pt>
                      <c:pt idx="105">
                        <c:v>0.39999999999997726</c:v>
                      </c:pt>
                      <c:pt idx="106">
                        <c:v>0.39999999999997726</c:v>
                      </c:pt>
                      <c:pt idx="107">
                        <c:v>0.39999999999997726</c:v>
                      </c:pt>
                      <c:pt idx="108">
                        <c:v>0.39999999999997726</c:v>
                      </c:pt>
                      <c:pt idx="109">
                        <c:v>0.39999999999997726</c:v>
                      </c:pt>
                      <c:pt idx="110">
                        <c:v>0.39999999999997726</c:v>
                      </c:pt>
                      <c:pt idx="111">
                        <c:v>0.39999999999997726</c:v>
                      </c:pt>
                      <c:pt idx="112">
                        <c:v>0.39999999999997726</c:v>
                      </c:pt>
                      <c:pt idx="113">
                        <c:v>0.39999999999997726</c:v>
                      </c:pt>
                      <c:pt idx="114">
                        <c:v>0.39999999999997726</c:v>
                      </c:pt>
                      <c:pt idx="115">
                        <c:v>0.39999999999997726</c:v>
                      </c:pt>
                      <c:pt idx="116">
                        <c:v>0.39999999999997726</c:v>
                      </c:pt>
                      <c:pt idx="117">
                        <c:v>0.39999999999997726</c:v>
                      </c:pt>
                      <c:pt idx="118">
                        <c:v>0.39999999999997726</c:v>
                      </c:pt>
                      <c:pt idx="119">
                        <c:v>0.39999999999997726</c:v>
                      </c:pt>
                      <c:pt idx="120">
                        <c:v>0.39999999999997726</c:v>
                      </c:pt>
                      <c:pt idx="121">
                        <c:v>0.39999999999997726</c:v>
                      </c:pt>
                      <c:pt idx="122">
                        <c:v>0.39999999999997726</c:v>
                      </c:pt>
                      <c:pt idx="123">
                        <c:v>0.39999999999997726</c:v>
                      </c:pt>
                      <c:pt idx="124">
                        <c:v>0.5</c:v>
                      </c:pt>
                      <c:pt idx="125">
                        <c:v>0.5</c:v>
                      </c:pt>
                      <c:pt idx="126">
                        <c:v>0.5</c:v>
                      </c:pt>
                      <c:pt idx="127">
                        <c:v>0.5</c:v>
                      </c:pt>
                      <c:pt idx="128">
                        <c:v>0.5</c:v>
                      </c:pt>
                      <c:pt idx="129">
                        <c:v>0.5</c:v>
                      </c:pt>
                      <c:pt idx="130">
                        <c:v>0.5</c:v>
                      </c:pt>
                      <c:pt idx="131">
                        <c:v>0.5</c:v>
                      </c:pt>
                      <c:pt idx="132">
                        <c:v>0.5</c:v>
                      </c:pt>
                      <c:pt idx="133">
                        <c:v>0.5</c:v>
                      </c:pt>
                      <c:pt idx="134">
                        <c:v>0.5</c:v>
                      </c:pt>
                      <c:pt idx="135">
                        <c:v>0.5</c:v>
                      </c:pt>
                      <c:pt idx="136">
                        <c:v>0.5</c:v>
                      </c:pt>
                      <c:pt idx="137">
                        <c:v>0.5</c:v>
                      </c:pt>
                      <c:pt idx="138">
                        <c:v>0.5</c:v>
                      </c:pt>
                      <c:pt idx="139">
                        <c:v>0.5</c:v>
                      </c:pt>
                      <c:pt idx="140">
                        <c:v>0.5</c:v>
                      </c:pt>
                      <c:pt idx="141">
                        <c:v>0.5</c:v>
                      </c:pt>
                      <c:pt idx="142">
                        <c:v>0.5</c:v>
                      </c:pt>
                      <c:pt idx="143">
                        <c:v>0.5</c:v>
                      </c:pt>
                      <c:pt idx="144">
                        <c:v>0.5</c:v>
                      </c:pt>
                      <c:pt idx="145">
                        <c:v>0.5</c:v>
                      </c:pt>
                      <c:pt idx="146">
                        <c:v>0.5</c:v>
                      </c:pt>
                      <c:pt idx="147">
                        <c:v>0.5</c:v>
                      </c:pt>
                      <c:pt idx="148">
                        <c:v>0.5</c:v>
                      </c:pt>
                      <c:pt idx="149">
                        <c:v>0.5</c:v>
                      </c:pt>
                      <c:pt idx="150">
                        <c:v>0.5</c:v>
                      </c:pt>
                      <c:pt idx="151">
                        <c:v>0.59999999999990905</c:v>
                      </c:pt>
                      <c:pt idx="152">
                        <c:v>0.59999999999990905</c:v>
                      </c:pt>
                      <c:pt idx="153">
                        <c:v>0.59999999999990905</c:v>
                      </c:pt>
                      <c:pt idx="154">
                        <c:v>0.59999999999990905</c:v>
                      </c:pt>
                      <c:pt idx="155">
                        <c:v>0.59999999999990905</c:v>
                      </c:pt>
                      <c:pt idx="156">
                        <c:v>0.59999999999990905</c:v>
                      </c:pt>
                      <c:pt idx="157">
                        <c:v>0.59999999999990905</c:v>
                      </c:pt>
                      <c:pt idx="158">
                        <c:v>0.59999999999990905</c:v>
                      </c:pt>
                      <c:pt idx="159">
                        <c:v>0.59999999999990905</c:v>
                      </c:pt>
                      <c:pt idx="160">
                        <c:v>0.59999999999990905</c:v>
                      </c:pt>
                      <c:pt idx="161">
                        <c:v>0.59999999999990905</c:v>
                      </c:pt>
                      <c:pt idx="162">
                        <c:v>0.59999999999990905</c:v>
                      </c:pt>
                      <c:pt idx="163">
                        <c:v>0.59999999999990905</c:v>
                      </c:pt>
                      <c:pt idx="164">
                        <c:v>0.59999999999990905</c:v>
                      </c:pt>
                      <c:pt idx="165">
                        <c:v>0.59999999999990905</c:v>
                      </c:pt>
                      <c:pt idx="166">
                        <c:v>0.59999999999990905</c:v>
                      </c:pt>
                      <c:pt idx="167">
                        <c:v>0.59999999999990905</c:v>
                      </c:pt>
                      <c:pt idx="168">
                        <c:v>0.59999999999990905</c:v>
                      </c:pt>
                      <c:pt idx="169">
                        <c:v>0.59999999999990905</c:v>
                      </c:pt>
                      <c:pt idx="170">
                        <c:v>0.59999999999990905</c:v>
                      </c:pt>
                      <c:pt idx="171">
                        <c:v>0.59999999999990905</c:v>
                      </c:pt>
                      <c:pt idx="172">
                        <c:v>0.59999999999990905</c:v>
                      </c:pt>
                      <c:pt idx="173">
                        <c:v>0.59999999999990905</c:v>
                      </c:pt>
                      <c:pt idx="174">
                        <c:v>0.59999999999990905</c:v>
                      </c:pt>
                      <c:pt idx="175">
                        <c:v>0.59999999999990905</c:v>
                      </c:pt>
                      <c:pt idx="176">
                        <c:v>0.59999999999990905</c:v>
                      </c:pt>
                      <c:pt idx="177">
                        <c:v>0.59999999999990905</c:v>
                      </c:pt>
                      <c:pt idx="178">
                        <c:v>0.69999999999993179</c:v>
                      </c:pt>
                      <c:pt idx="179">
                        <c:v>0.69999999999993179</c:v>
                      </c:pt>
                      <c:pt idx="180">
                        <c:v>0.69999999999993179</c:v>
                      </c:pt>
                      <c:pt idx="181">
                        <c:v>0.69999999999993179</c:v>
                      </c:pt>
                      <c:pt idx="182">
                        <c:v>0.69999999999993179</c:v>
                      </c:pt>
                      <c:pt idx="183">
                        <c:v>0.69999999999993179</c:v>
                      </c:pt>
                      <c:pt idx="184">
                        <c:v>0.69999999999993179</c:v>
                      </c:pt>
                      <c:pt idx="185">
                        <c:v>0.69999999999993179</c:v>
                      </c:pt>
                      <c:pt idx="186">
                        <c:v>0.69999999999993179</c:v>
                      </c:pt>
                      <c:pt idx="187">
                        <c:v>0.69999999999993179</c:v>
                      </c:pt>
                      <c:pt idx="188">
                        <c:v>0.69999999999993179</c:v>
                      </c:pt>
                      <c:pt idx="189">
                        <c:v>0.69999999999993179</c:v>
                      </c:pt>
                      <c:pt idx="190">
                        <c:v>0.69999999999993179</c:v>
                      </c:pt>
                      <c:pt idx="191">
                        <c:v>0.69999999999993179</c:v>
                      </c:pt>
                      <c:pt idx="192">
                        <c:v>0.69999999999993179</c:v>
                      </c:pt>
                      <c:pt idx="193">
                        <c:v>0.69999999999993179</c:v>
                      </c:pt>
                      <c:pt idx="194">
                        <c:v>0.69999999999993179</c:v>
                      </c:pt>
                      <c:pt idx="195">
                        <c:v>0.69999999999993179</c:v>
                      </c:pt>
                      <c:pt idx="196">
                        <c:v>0.69999999999993179</c:v>
                      </c:pt>
                      <c:pt idx="197">
                        <c:v>0.69999999999993179</c:v>
                      </c:pt>
                      <c:pt idx="198">
                        <c:v>0.69999999999993179</c:v>
                      </c:pt>
                      <c:pt idx="199">
                        <c:v>0.69999999999993179</c:v>
                      </c:pt>
                      <c:pt idx="200">
                        <c:v>0.69999999999993179</c:v>
                      </c:pt>
                      <c:pt idx="201">
                        <c:v>0.69999999999993179</c:v>
                      </c:pt>
                      <c:pt idx="202">
                        <c:v>0.69999999999993179</c:v>
                      </c:pt>
                      <c:pt idx="203">
                        <c:v>0.69999999999993179</c:v>
                      </c:pt>
                      <c:pt idx="204">
                        <c:v>0.79999999999995453</c:v>
                      </c:pt>
                      <c:pt idx="205">
                        <c:v>0.79999999999995453</c:v>
                      </c:pt>
                      <c:pt idx="206">
                        <c:v>0.79999999999995453</c:v>
                      </c:pt>
                      <c:pt idx="207">
                        <c:v>0.79999999999995453</c:v>
                      </c:pt>
                      <c:pt idx="208">
                        <c:v>0.79999999999995453</c:v>
                      </c:pt>
                      <c:pt idx="209">
                        <c:v>0.79999999999995453</c:v>
                      </c:pt>
                      <c:pt idx="210">
                        <c:v>0.79999999999995453</c:v>
                      </c:pt>
                      <c:pt idx="211">
                        <c:v>0.79999999999995453</c:v>
                      </c:pt>
                      <c:pt idx="212">
                        <c:v>0.79999999999995453</c:v>
                      </c:pt>
                      <c:pt idx="213">
                        <c:v>0.79999999999995453</c:v>
                      </c:pt>
                      <c:pt idx="214">
                        <c:v>0.79999999999995453</c:v>
                      </c:pt>
                      <c:pt idx="215">
                        <c:v>0.79999999999995453</c:v>
                      </c:pt>
                      <c:pt idx="216">
                        <c:v>0.79999999999995453</c:v>
                      </c:pt>
                      <c:pt idx="217">
                        <c:v>0.79999999999995453</c:v>
                      </c:pt>
                      <c:pt idx="218">
                        <c:v>0.79999999999995453</c:v>
                      </c:pt>
                      <c:pt idx="219">
                        <c:v>0.79999999999995453</c:v>
                      </c:pt>
                      <c:pt idx="220">
                        <c:v>0.79999999999995453</c:v>
                      </c:pt>
                      <c:pt idx="221">
                        <c:v>0.79999999999995453</c:v>
                      </c:pt>
                      <c:pt idx="222">
                        <c:v>0.79999999999995453</c:v>
                      </c:pt>
                      <c:pt idx="223">
                        <c:v>0.79999999999995453</c:v>
                      </c:pt>
                      <c:pt idx="224">
                        <c:v>0.79999999999995453</c:v>
                      </c:pt>
                      <c:pt idx="225">
                        <c:v>0.79999999999995453</c:v>
                      </c:pt>
                      <c:pt idx="226">
                        <c:v>0.79999999999995453</c:v>
                      </c:pt>
                      <c:pt idx="227">
                        <c:v>0.79999999999995453</c:v>
                      </c:pt>
                      <c:pt idx="228">
                        <c:v>0.79999999999995453</c:v>
                      </c:pt>
                      <c:pt idx="229">
                        <c:v>0.79999999999995453</c:v>
                      </c:pt>
                      <c:pt idx="230">
                        <c:v>0.79999999999995453</c:v>
                      </c:pt>
                      <c:pt idx="231">
                        <c:v>0.89999999999997726</c:v>
                      </c:pt>
                      <c:pt idx="232">
                        <c:v>0.89999999999997726</c:v>
                      </c:pt>
                      <c:pt idx="233">
                        <c:v>0.89999999999997726</c:v>
                      </c:pt>
                      <c:pt idx="234">
                        <c:v>0.89999999999997726</c:v>
                      </c:pt>
                      <c:pt idx="235">
                        <c:v>0.89999999999997726</c:v>
                      </c:pt>
                      <c:pt idx="236">
                        <c:v>0.89999999999997726</c:v>
                      </c:pt>
                      <c:pt idx="237">
                        <c:v>0.89999999999997726</c:v>
                      </c:pt>
                      <c:pt idx="238">
                        <c:v>0.89999999999997726</c:v>
                      </c:pt>
                      <c:pt idx="239">
                        <c:v>0.89999999999997726</c:v>
                      </c:pt>
                      <c:pt idx="240">
                        <c:v>0.89999999999997726</c:v>
                      </c:pt>
                      <c:pt idx="241">
                        <c:v>0.89999999999997726</c:v>
                      </c:pt>
                      <c:pt idx="242">
                        <c:v>0.89999999999997726</c:v>
                      </c:pt>
                      <c:pt idx="243">
                        <c:v>0.89999999999997726</c:v>
                      </c:pt>
                      <c:pt idx="244">
                        <c:v>0.89999999999997726</c:v>
                      </c:pt>
                      <c:pt idx="245">
                        <c:v>0.89999999999997726</c:v>
                      </c:pt>
                      <c:pt idx="246">
                        <c:v>0.89999999999997726</c:v>
                      </c:pt>
                      <c:pt idx="247">
                        <c:v>0.89999999999997726</c:v>
                      </c:pt>
                      <c:pt idx="248">
                        <c:v>0.89999999999997726</c:v>
                      </c:pt>
                      <c:pt idx="249">
                        <c:v>0.89999999999997726</c:v>
                      </c:pt>
                      <c:pt idx="250">
                        <c:v>0.89999999999997726</c:v>
                      </c:pt>
                      <c:pt idx="251">
                        <c:v>0.89999999999997726</c:v>
                      </c:pt>
                      <c:pt idx="252">
                        <c:v>0.89999999999997726</c:v>
                      </c:pt>
                      <c:pt idx="253">
                        <c:v>0.89999999999997726</c:v>
                      </c:pt>
                      <c:pt idx="254">
                        <c:v>0.89999999999997726</c:v>
                      </c:pt>
                      <c:pt idx="255">
                        <c:v>0.89999999999997726</c:v>
                      </c:pt>
                      <c:pt idx="256">
                        <c:v>0.89999999999997726</c:v>
                      </c:pt>
                      <c:pt idx="257">
                        <c:v>0.89999999999997726</c:v>
                      </c:pt>
                      <c:pt idx="258">
                        <c:v>1</c:v>
                      </c:pt>
                      <c:pt idx="259">
                        <c:v>1</c:v>
                      </c:pt>
                      <c:pt idx="260">
                        <c:v>1</c:v>
                      </c:pt>
                      <c:pt idx="261">
                        <c:v>1</c:v>
                      </c:pt>
                      <c:pt idx="262">
                        <c:v>1</c:v>
                      </c:pt>
                      <c:pt idx="263">
                        <c:v>1</c:v>
                      </c:pt>
                      <c:pt idx="264">
                        <c:v>1</c:v>
                      </c:pt>
                      <c:pt idx="265">
                        <c:v>1</c:v>
                      </c:pt>
                      <c:pt idx="266">
                        <c:v>1</c:v>
                      </c:pt>
                      <c:pt idx="267">
                        <c:v>1</c:v>
                      </c:pt>
                      <c:pt idx="268">
                        <c:v>1</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1</c:v>
                      </c:pt>
                      <c:pt idx="283">
                        <c:v>1</c:v>
                      </c:pt>
                      <c:pt idx="284">
                        <c:v>1.0999999999999091</c:v>
                      </c:pt>
                      <c:pt idx="285">
                        <c:v>1.0999999999999091</c:v>
                      </c:pt>
                      <c:pt idx="286">
                        <c:v>1.0999999999999091</c:v>
                      </c:pt>
                      <c:pt idx="287">
                        <c:v>1.0999999999999091</c:v>
                      </c:pt>
                      <c:pt idx="288">
                        <c:v>1.0999999999999091</c:v>
                      </c:pt>
                      <c:pt idx="289">
                        <c:v>1.0999999999999091</c:v>
                      </c:pt>
                      <c:pt idx="290">
                        <c:v>1.0999999999999091</c:v>
                      </c:pt>
                      <c:pt idx="291">
                        <c:v>1.0999999999999091</c:v>
                      </c:pt>
                      <c:pt idx="292">
                        <c:v>1.0999999999999091</c:v>
                      </c:pt>
                      <c:pt idx="293">
                        <c:v>1.0999999999999091</c:v>
                      </c:pt>
                      <c:pt idx="294">
                        <c:v>1.0999999999999091</c:v>
                      </c:pt>
                      <c:pt idx="295">
                        <c:v>1.0999999999999091</c:v>
                      </c:pt>
                      <c:pt idx="296">
                        <c:v>1.0999999999999091</c:v>
                      </c:pt>
                      <c:pt idx="297">
                        <c:v>1.0999999999999091</c:v>
                      </c:pt>
                      <c:pt idx="298">
                        <c:v>1.0999999999999091</c:v>
                      </c:pt>
                      <c:pt idx="299">
                        <c:v>1.0999999999999091</c:v>
                      </c:pt>
                      <c:pt idx="300">
                        <c:v>1.0999999999999091</c:v>
                      </c:pt>
                      <c:pt idx="301">
                        <c:v>1.0999999999999091</c:v>
                      </c:pt>
                      <c:pt idx="302">
                        <c:v>1.0999999999999091</c:v>
                      </c:pt>
                      <c:pt idx="303">
                        <c:v>1.0999999999999091</c:v>
                      </c:pt>
                      <c:pt idx="304">
                        <c:v>1.0999999999999091</c:v>
                      </c:pt>
                      <c:pt idx="305">
                        <c:v>1.0999999999999091</c:v>
                      </c:pt>
                      <c:pt idx="306">
                        <c:v>1.0999999999999091</c:v>
                      </c:pt>
                      <c:pt idx="307">
                        <c:v>1.0999999999999091</c:v>
                      </c:pt>
                      <c:pt idx="308">
                        <c:v>1.0999999999999091</c:v>
                      </c:pt>
                      <c:pt idx="309">
                        <c:v>1.0999999999999091</c:v>
                      </c:pt>
                      <c:pt idx="310">
                        <c:v>1.0999999999999091</c:v>
                      </c:pt>
                      <c:pt idx="311">
                        <c:v>1.1999999999999318</c:v>
                      </c:pt>
                      <c:pt idx="312">
                        <c:v>1.1999999999999318</c:v>
                      </c:pt>
                      <c:pt idx="313">
                        <c:v>1.1999999999999318</c:v>
                      </c:pt>
                      <c:pt idx="314">
                        <c:v>1.1999999999999318</c:v>
                      </c:pt>
                      <c:pt idx="315">
                        <c:v>1.1999999999999318</c:v>
                      </c:pt>
                      <c:pt idx="316">
                        <c:v>1.1999999999999318</c:v>
                      </c:pt>
                      <c:pt idx="317">
                        <c:v>1.1999999999999318</c:v>
                      </c:pt>
                      <c:pt idx="318">
                        <c:v>1.1999999999999318</c:v>
                      </c:pt>
                      <c:pt idx="319">
                        <c:v>1.1999999999999318</c:v>
                      </c:pt>
                      <c:pt idx="320">
                        <c:v>1.1999999999999318</c:v>
                      </c:pt>
                      <c:pt idx="321">
                        <c:v>1.1999999999999318</c:v>
                      </c:pt>
                      <c:pt idx="322">
                        <c:v>1.1999999999999318</c:v>
                      </c:pt>
                      <c:pt idx="323">
                        <c:v>1.1999999999999318</c:v>
                      </c:pt>
                      <c:pt idx="324">
                        <c:v>1.1999999999999318</c:v>
                      </c:pt>
                      <c:pt idx="325">
                        <c:v>1.1999999999999318</c:v>
                      </c:pt>
                      <c:pt idx="326">
                        <c:v>1.1999999999999318</c:v>
                      </c:pt>
                      <c:pt idx="327">
                        <c:v>1.1999999999999318</c:v>
                      </c:pt>
                      <c:pt idx="328">
                        <c:v>1.1999999999999318</c:v>
                      </c:pt>
                      <c:pt idx="329">
                        <c:v>1.1999999999999318</c:v>
                      </c:pt>
                      <c:pt idx="330">
                        <c:v>1.1999999999999318</c:v>
                      </c:pt>
                      <c:pt idx="331">
                        <c:v>1.1999999999999318</c:v>
                      </c:pt>
                      <c:pt idx="332">
                        <c:v>1.1999999999999318</c:v>
                      </c:pt>
                      <c:pt idx="333">
                        <c:v>1.1999999999999318</c:v>
                      </c:pt>
                      <c:pt idx="334">
                        <c:v>1.1999999999999318</c:v>
                      </c:pt>
                      <c:pt idx="335">
                        <c:v>1.1999999999999318</c:v>
                      </c:pt>
                      <c:pt idx="336">
                        <c:v>1.1999999999999318</c:v>
                      </c:pt>
                      <c:pt idx="337">
                        <c:v>1.1999999999999318</c:v>
                      </c:pt>
                      <c:pt idx="338">
                        <c:v>1.2999999999999545</c:v>
                      </c:pt>
                      <c:pt idx="339">
                        <c:v>1.2999999999999545</c:v>
                      </c:pt>
                      <c:pt idx="340">
                        <c:v>1.2999999999999545</c:v>
                      </c:pt>
                      <c:pt idx="341">
                        <c:v>1.2999999999999545</c:v>
                      </c:pt>
                      <c:pt idx="342">
                        <c:v>1.2999999999999545</c:v>
                      </c:pt>
                      <c:pt idx="343">
                        <c:v>1.2999999999999545</c:v>
                      </c:pt>
                      <c:pt idx="344">
                        <c:v>1.2999999999999545</c:v>
                      </c:pt>
                      <c:pt idx="345">
                        <c:v>1.2999999999999545</c:v>
                      </c:pt>
                      <c:pt idx="346">
                        <c:v>1.2999999999999545</c:v>
                      </c:pt>
                      <c:pt idx="347">
                        <c:v>1.2999999999999545</c:v>
                      </c:pt>
                      <c:pt idx="348">
                        <c:v>1.2999999999999545</c:v>
                      </c:pt>
                      <c:pt idx="349">
                        <c:v>1.2999999999999545</c:v>
                      </c:pt>
                      <c:pt idx="350">
                        <c:v>1.2999999999999545</c:v>
                      </c:pt>
                      <c:pt idx="351">
                        <c:v>1.2999999999999545</c:v>
                      </c:pt>
                      <c:pt idx="352">
                        <c:v>1.2999999999999545</c:v>
                      </c:pt>
                      <c:pt idx="353">
                        <c:v>1.2999999999999545</c:v>
                      </c:pt>
                      <c:pt idx="354">
                        <c:v>1.2999999999999545</c:v>
                      </c:pt>
                      <c:pt idx="355">
                        <c:v>1.2999999999999545</c:v>
                      </c:pt>
                      <c:pt idx="356">
                        <c:v>1.2999999999999545</c:v>
                      </c:pt>
                      <c:pt idx="357">
                        <c:v>1.2999999999999545</c:v>
                      </c:pt>
                      <c:pt idx="358">
                        <c:v>1.2999999999999545</c:v>
                      </c:pt>
                      <c:pt idx="359">
                        <c:v>1.2999999999999545</c:v>
                      </c:pt>
                      <c:pt idx="360">
                        <c:v>1.2999999999999545</c:v>
                      </c:pt>
                      <c:pt idx="361">
                        <c:v>1.2999999999999545</c:v>
                      </c:pt>
                      <c:pt idx="362">
                        <c:v>1.2999999999999545</c:v>
                      </c:pt>
                      <c:pt idx="363">
                        <c:v>1.2999999999999545</c:v>
                      </c:pt>
                      <c:pt idx="364">
                        <c:v>1.2999999999999545</c:v>
                      </c:pt>
                      <c:pt idx="365">
                        <c:v>1.3999999999999773</c:v>
                      </c:pt>
                      <c:pt idx="366">
                        <c:v>1.3999999999999773</c:v>
                      </c:pt>
                      <c:pt idx="367">
                        <c:v>1.3999999999999773</c:v>
                      </c:pt>
                      <c:pt idx="368">
                        <c:v>1.3999999999999773</c:v>
                      </c:pt>
                      <c:pt idx="369">
                        <c:v>1.3999999999999773</c:v>
                      </c:pt>
                      <c:pt idx="370">
                        <c:v>1.3999999999999773</c:v>
                      </c:pt>
                      <c:pt idx="371">
                        <c:v>1.3999999999999773</c:v>
                      </c:pt>
                      <c:pt idx="372">
                        <c:v>1.3999999999999773</c:v>
                      </c:pt>
                      <c:pt idx="373">
                        <c:v>1.3999999999999773</c:v>
                      </c:pt>
                      <c:pt idx="374">
                        <c:v>1.3999999999999773</c:v>
                      </c:pt>
                      <c:pt idx="375">
                        <c:v>1.3999999999999773</c:v>
                      </c:pt>
                      <c:pt idx="376">
                        <c:v>1.3999999999999773</c:v>
                      </c:pt>
                      <c:pt idx="377">
                        <c:v>1.3999999999999773</c:v>
                      </c:pt>
                      <c:pt idx="378">
                        <c:v>1.3999999999999773</c:v>
                      </c:pt>
                      <c:pt idx="379">
                        <c:v>1.3999999999999773</c:v>
                      </c:pt>
                      <c:pt idx="380">
                        <c:v>1.3999999999999773</c:v>
                      </c:pt>
                      <c:pt idx="381">
                        <c:v>1.3999999999999773</c:v>
                      </c:pt>
                      <c:pt idx="382">
                        <c:v>1.3999999999999773</c:v>
                      </c:pt>
                      <c:pt idx="383">
                        <c:v>1.3999999999999773</c:v>
                      </c:pt>
                      <c:pt idx="384">
                        <c:v>1.3999999999999773</c:v>
                      </c:pt>
                      <c:pt idx="385">
                        <c:v>1.3999999999999773</c:v>
                      </c:pt>
                      <c:pt idx="386">
                        <c:v>1.3999999999999773</c:v>
                      </c:pt>
                      <c:pt idx="387">
                        <c:v>1.3999999999999773</c:v>
                      </c:pt>
                      <c:pt idx="388">
                        <c:v>1.3999999999999773</c:v>
                      </c:pt>
                      <c:pt idx="389">
                        <c:v>1.3999999999999773</c:v>
                      </c:pt>
                      <c:pt idx="390">
                        <c:v>1.3999999999999773</c:v>
                      </c:pt>
                      <c:pt idx="391">
                        <c:v>1.5</c:v>
                      </c:pt>
                      <c:pt idx="392">
                        <c:v>1.5</c:v>
                      </c:pt>
                      <c:pt idx="393">
                        <c:v>1.5</c:v>
                      </c:pt>
                      <c:pt idx="394">
                        <c:v>1.5</c:v>
                      </c:pt>
                      <c:pt idx="395">
                        <c:v>1.5</c:v>
                      </c:pt>
                      <c:pt idx="396">
                        <c:v>1.5</c:v>
                      </c:pt>
                      <c:pt idx="397">
                        <c:v>1.5</c:v>
                      </c:pt>
                      <c:pt idx="398">
                        <c:v>1.5</c:v>
                      </c:pt>
                      <c:pt idx="399">
                        <c:v>1.5</c:v>
                      </c:pt>
                      <c:pt idx="400">
                        <c:v>1.5</c:v>
                      </c:pt>
                      <c:pt idx="401">
                        <c:v>1.5</c:v>
                      </c:pt>
                      <c:pt idx="402">
                        <c:v>1.5</c:v>
                      </c:pt>
                      <c:pt idx="403">
                        <c:v>1.5</c:v>
                      </c:pt>
                      <c:pt idx="404">
                        <c:v>1.5</c:v>
                      </c:pt>
                      <c:pt idx="405">
                        <c:v>1.5</c:v>
                      </c:pt>
                      <c:pt idx="406">
                        <c:v>1.5</c:v>
                      </c:pt>
                      <c:pt idx="407">
                        <c:v>1.5</c:v>
                      </c:pt>
                      <c:pt idx="408">
                        <c:v>1.5</c:v>
                      </c:pt>
                      <c:pt idx="409">
                        <c:v>1.5</c:v>
                      </c:pt>
                      <c:pt idx="410">
                        <c:v>1.5</c:v>
                      </c:pt>
                      <c:pt idx="411">
                        <c:v>1.5</c:v>
                      </c:pt>
                      <c:pt idx="412">
                        <c:v>1.5</c:v>
                      </c:pt>
                      <c:pt idx="413">
                        <c:v>1.5</c:v>
                      </c:pt>
                      <c:pt idx="414">
                        <c:v>1.5</c:v>
                      </c:pt>
                      <c:pt idx="415">
                        <c:v>1.5</c:v>
                      </c:pt>
                      <c:pt idx="416">
                        <c:v>1.5</c:v>
                      </c:pt>
                      <c:pt idx="417">
                        <c:v>1.5</c:v>
                      </c:pt>
                      <c:pt idx="418">
                        <c:v>1.5999999999999091</c:v>
                      </c:pt>
                      <c:pt idx="419">
                        <c:v>1.5999999999999091</c:v>
                      </c:pt>
                      <c:pt idx="420">
                        <c:v>1.5999999999999091</c:v>
                      </c:pt>
                      <c:pt idx="421">
                        <c:v>1.5999999999999091</c:v>
                      </c:pt>
                      <c:pt idx="422">
                        <c:v>1.5999999999999091</c:v>
                      </c:pt>
                      <c:pt idx="423">
                        <c:v>1.5999999999999091</c:v>
                      </c:pt>
                      <c:pt idx="424">
                        <c:v>1.5999999999999091</c:v>
                      </c:pt>
                      <c:pt idx="425">
                        <c:v>1.5999999999999091</c:v>
                      </c:pt>
                      <c:pt idx="426">
                        <c:v>1.5999999999999091</c:v>
                      </c:pt>
                      <c:pt idx="427">
                        <c:v>1.5999999999999091</c:v>
                      </c:pt>
                      <c:pt idx="428">
                        <c:v>1.5999999999999091</c:v>
                      </c:pt>
                      <c:pt idx="429">
                        <c:v>1.5999999999999091</c:v>
                      </c:pt>
                      <c:pt idx="430">
                        <c:v>1.5999999999999091</c:v>
                      </c:pt>
                      <c:pt idx="431">
                        <c:v>1.5999999999999091</c:v>
                      </c:pt>
                      <c:pt idx="432">
                        <c:v>1.5999999999999091</c:v>
                      </c:pt>
                      <c:pt idx="433">
                        <c:v>1.5999999999999091</c:v>
                      </c:pt>
                      <c:pt idx="434">
                        <c:v>1.5999999999999091</c:v>
                      </c:pt>
                      <c:pt idx="435">
                        <c:v>1.5999999999999091</c:v>
                      </c:pt>
                      <c:pt idx="436">
                        <c:v>1.5999999999999091</c:v>
                      </c:pt>
                      <c:pt idx="437">
                        <c:v>1.5999999999999091</c:v>
                      </c:pt>
                      <c:pt idx="438">
                        <c:v>1.5999999999999091</c:v>
                      </c:pt>
                      <c:pt idx="439">
                        <c:v>1.5999999999999091</c:v>
                      </c:pt>
                      <c:pt idx="440">
                        <c:v>1.5999999999999091</c:v>
                      </c:pt>
                      <c:pt idx="441">
                        <c:v>1.5999999999999091</c:v>
                      </c:pt>
                      <c:pt idx="442">
                        <c:v>1.5999999999999091</c:v>
                      </c:pt>
                      <c:pt idx="443">
                        <c:v>1.5999999999999091</c:v>
                      </c:pt>
                      <c:pt idx="444">
                        <c:v>1.5999999999999091</c:v>
                      </c:pt>
                      <c:pt idx="445">
                        <c:v>1.6999999999999318</c:v>
                      </c:pt>
                      <c:pt idx="446">
                        <c:v>1.6999999999999318</c:v>
                      </c:pt>
                      <c:pt idx="447">
                        <c:v>1.6999999999999318</c:v>
                      </c:pt>
                      <c:pt idx="448">
                        <c:v>1.6999999999999318</c:v>
                      </c:pt>
                      <c:pt idx="449">
                        <c:v>1.6999999999999318</c:v>
                      </c:pt>
                      <c:pt idx="450">
                        <c:v>1.6999999999999318</c:v>
                      </c:pt>
                      <c:pt idx="451">
                        <c:v>1.6999999999999318</c:v>
                      </c:pt>
                      <c:pt idx="452">
                        <c:v>1.6999999999999318</c:v>
                      </c:pt>
                      <c:pt idx="453">
                        <c:v>1.6999999999999318</c:v>
                      </c:pt>
                      <c:pt idx="454">
                        <c:v>1.6999999999999318</c:v>
                      </c:pt>
                      <c:pt idx="455">
                        <c:v>1.6999999999999318</c:v>
                      </c:pt>
                      <c:pt idx="456">
                        <c:v>1.6999999999999318</c:v>
                      </c:pt>
                      <c:pt idx="457">
                        <c:v>1.6999999999999318</c:v>
                      </c:pt>
                      <c:pt idx="458">
                        <c:v>1.6999999999999318</c:v>
                      </c:pt>
                      <c:pt idx="459">
                        <c:v>1.6999999999999318</c:v>
                      </c:pt>
                      <c:pt idx="460">
                        <c:v>1.6999999999999318</c:v>
                      </c:pt>
                      <c:pt idx="461">
                        <c:v>1.6999999999999318</c:v>
                      </c:pt>
                      <c:pt idx="462">
                        <c:v>1.6999999999999318</c:v>
                      </c:pt>
                      <c:pt idx="463">
                        <c:v>1.6999999999999318</c:v>
                      </c:pt>
                      <c:pt idx="464">
                        <c:v>1.6999999999999318</c:v>
                      </c:pt>
                      <c:pt idx="465">
                        <c:v>1.6999999999999318</c:v>
                      </c:pt>
                      <c:pt idx="466">
                        <c:v>1.6999999999999318</c:v>
                      </c:pt>
                      <c:pt idx="467">
                        <c:v>1.6999999999999318</c:v>
                      </c:pt>
                      <c:pt idx="468">
                        <c:v>1.6999999999999318</c:v>
                      </c:pt>
                      <c:pt idx="469">
                        <c:v>1.6999999999999318</c:v>
                      </c:pt>
                      <c:pt idx="470">
                        <c:v>1.6999999999999318</c:v>
                      </c:pt>
                      <c:pt idx="471">
                        <c:v>1.7999999999999545</c:v>
                      </c:pt>
                      <c:pt idx="472">
                        <c:v>1.7999999999999545</c:v>
                      </c:pt>
                      <c:pt idx="473">
                        <c:v>1.7999999999999545</c:v>
                      </c:pt>
                      <c:pt idx="474">
                        <c:v>1.7999999999999545</c:v>
                      </c:pt>
                      <c:pt idx="475">
                        <c:v>1.7999999999999545</c:v>
                      </c:pt>
                      <c:pt idx="476">
                        <c:v>1.7999999999999545</c:v>
                      </c:pt>
                      <c:pt idx="477">
                        <c:v>1.7999999999999545</c:v>
                      </c:pt>
                      <c:pt idx="478">
                        <c:v>1.7999999999999545</c:v>
                      </c:pt>
                      <c:pt idx="479">
                        <c:v>1.7999999999999545</c:v>
                      </c:pt>
                      <c:pt idx="480">
                        <c:v>1.7999999999999545</c:v>
                      </c:pt>
                      <c:pt idx="481">
                        <c:v>1.7999999999999545</c:v>
                      </c:pt>
                      <c:pt idx="482">
                        <c:v>1.7999999999999545</c:v>
                      </c:pt>
                      <c:pt idx="483">
                        <c:v>1.7999999999999545</c:v>
                      </c:pt>
                      <c:pt idx="484">
                        <c:v>1.7999999999999545</c:v>
                      </c:pt>
                      <c:pt idx="485">
                        <c:v>1.7999999999999545</c:v>
                      </c:pt>
                      <c:pt idx="486">
                        <c:v>1.7999999999999545</c:v>
                      </c:pt>
                      <c:pt idx="487">
                        <c:v>1.7999999999999545</c:v>
                      </c:pt>
                      <c:pt idx="488">
                        <c:v>1.7999999999999545</c:v>
                      </c:pt>
                      <c:pt idx="489">
                        <c:v>1.7999999999999545</c:v>
                      </c:pt>
                      <c:pt idx="490">
                        <c:v>1.7999999999999545</c:v>
                      </c:pt>
                      <c:pt idx="491">
                        <c:v>1.7999999999999545</c:v>
                      </c:pt>
                      <c:pt idx="492">
                        <c:v>1.7999999999999545</c:v>
                      </c:pt>
                      <c:pt idx="493">
                        <c:v>1.7999999999999545</c:v>
                      </c:pt>
                      <c:pt idx="494">
                        <c:v>1.7999999999999545</c:v>
                      </c:pt>
                      <c:pt idx="495">
                        <c:v>1.7999999999999545</c:v>
                      </c:pt>
                      <c:pt idx="496">
                        <c:v>1.7999999999999545</c:v>
                      </c:pt>
                      <c:pt idx="497">
                        <c:v>1.7999999999999545</c:v>
                      </c:pt>
                      <c:pt idx="498">
                        <c:v>1.8999999999999773</c:v>
                      </c:pt>
                      <c:pt idx="499">
                        <c:v>1.8999999999999773</c:v>
                      </c:pt>
                      <c:pt idx="500">
                        <c:v>1.8999999999999773</c:v>
                      </c:pt>
                      <c:pt idx="501">
                        <c:v>1.8999999999999773</c:v>
                      </c:pt>
                      <c:pt idx="502">
                        <c:v>1.8999999999999773</c:v>
                      </c:pt>
                      <c:pt idx="503">
                        <c:v>1.8999999999999773</c:v>
                      </c:pt>
                      <c:pt idx="504">
                        <c:v>1.8999999999999773</c:v>
                      </c:pt>
                      <c:pt idx="505">
                        <c:v>1.8999999999999773</c:v>
                      </c:pt>
                      <c:pt idx="506">
                        <c:v>1.8999999999999773</c:v>
                      </c:pt>
                      <c:pt idx="507">
                        <c:v>1.8999999999999773</c:v>
                      </c:pt>
                      <c:pt idx="508">
                        <c:v>1.8999999999999773</c:v>
                      </c:pt>
                      <c:pt idx="509">
                        <c:v>1.8999999999999773</c:v>
                      </c:pt>
                      <c:pt idx="510">
                        <c:v>1.8999999999999773</c:v>
                      </c:pt>
                      <c:pt idx="511">
                        <c:v>1.8999999999999773</c:v>
                      </c:pt>
                      <c:pt idx="512">
                        <c:v>1.8999999999999773</c:v>
                      </c:pt>
                      <c:pt idx="513">
                        <c:v>1.8999999999999773</c:v>
                      </c:pt>
                      <c:pt idx="514">
                        <c:v>1.8999999999999773</c:v>
                      </c:pt>
                      <c:pt idx="515">
                        <c:v>1.8999999999999773</c:v>
                      </c:pt>
                      <c:pt idx="516">
                        <c:v>1.8999999999999773</c:v>
                      </c:pt>
                      <c:pt idx="517">
                        <c:v>1.8999999999999773</c:v>
                      </c:pt>
                      <c:pt idx="518">
                        <c:v>1.8999999999999773</c:v>
                      </c:pt>
                      <c:pt idx="519">
                        <c:v>1.8999999999999773</c:v>
                      </c:pt>
                      <c:pt idx="520">
                        <c:v>1.8999999999999773</c:v>
                      </c:pt>
                      <c:pt idx="521">
                        <c:v>1.8999999999999773</c:v>
                      </c:pt>
                      <c:pt idx="522">
                        <c:v>1.8999999999999773</c:v>
                      </c:pt>
                      <c:pt idx="523">
                        <c:v>1.8999999999999773</c:v>
                      </c:pt>
                      <c:pt idx="524">
                        <c:v>1.8999999999999773</c:v>
                      </c:pt>
                      <c:pt idx="525">
                        <c:v>2</c:v>
                      </c:pt>
                      <c:pt idx="526">
                        <c:v>2</c:v>
                      </c:pt>
                      <c:pt idx="527">
                        <c:v>2</c:v>
                      </c:pt>
                      <c:pt idx="528">
                        <c:v>2</c:v>
                      </c:pt>
                      <c:pt idx="529">
                        <c:v>2</c:v>
                      </c:pt>
                      <c:pt idx="530">
                        <c:v>2</c:v>
                      </c:pt>
                      <c:pt idx="531">
                        <c:v>2</c:v>
                      </c:pt>
                      <c:pt idx="532">
                        <c:v>2</c:v>
                      </c:pt>
                      <c:pt idx="533">
                        <c:v>2</c:v>
                      </c:pt>
                      <c:pt idx="534">
                        <c:v>2</c:v>
                      </c:pt>
                      <c:pt idx="535">
                        <c:v>2</c:v>
                      </c:pt>
                      <c:pt idx="536">
                        <c:v>2</c:v>
                      </c:pt>
                      <c:pt idx="537">
                        <c:v>2</c:v>
                      </c:pt>
                      <c:pt idx="538">
                        <c:v>2</c:v>
                      </c:pt>
                      <c:pt idx="539">
                        <c:v>2</c:v>
                      </c:pt>
                      <c:pt idx="540">
                        <c:v>2</c:v>
                      </c:pt>
                      <c:pt idx="541">
                        <c:v>2</c:v>
                      </c:pt>
                      <c:pt idx="542">
                        <c:v>2</c:v>
                      </c:pt>
                      <c:pt idx="543">
                        <c:v>2</c:v>
                      </c:pt>
                      <c:pt idx="544">
                        <c:v>2</c:v>
                      </c:pt>
                      <c:pt idx="545">
                        <c:v>2</c:v>
                      </c:pt>
                      <c:pt idx="546">
                        <c:v>2</c:v>
                      </c:pt>
                      <c:pt idx="547">
                        <c:v>2</c:v>
                      </c:pt>
                      <c:pt idx="548">
                        <c:v>2</c:v>
                      </c:pt>
                      <c:pt idx="549">
                        <c:v>2</c:v>
                      </c:pt>
                      <c:pt idx="550">
                        <c:v>2</c:v>
                      </c:pt>
                      <c:pt idx="551">
                        <c:v>2</c:v>
                      </c:pt>
                      <c:pt idx="552">
                        <c:v>2.0999999999999091</c:v>
                      </c:pt>
                      <c:pt idx="553">
                        <c:v>2.0999999999999091</c:v>
                      </c:pt>
                      <c:pt idx="554">
                        <c:v>2.0999999999999091</c:v>
                      </c:pt>
                      <c:pt idx="555">
                        <c:v>2.0999999999999091</c:v>
                      </c:pt>
                      <c:pt idx="556">
                        <c:v>2.0999999999999091</c:v>
                      </c:pt>
                      <c:pt idx="557">
                        <c:v>2.0999999999999091</c:v>
                      </c:pt>
                      <c:pt idx="558">
                        <c:v>2.0999999999999091</c:v>
                      </c:pt>
                      <c:pt idx="559">
                        <c:v>2.0999999999999091</c:v>
                      </c:pt>
                      <c:pt idx="560">
                        <c:v>2.0999999999999091</c:v>
                      </c:pt>
                      <c:pt idx="561">
                        <c:v>2.0999999999999091</c:v>
                      </c:pt>
                      <c:pt idx="562">
                        <c:v>2.0999999999999091</c:v>
                      </c:pt>
                      <c:pt idx="563">
                        <c:v>2.0999999999999091</c:v>
                      </c:pt>
                      <c:pt idx="564">
                        <c:v>2.0999999999999091</c:v>
                      </c:pt>
                      <c:pt idx="565">
                        <c:v>2.0999999999999091</c:v>
                      </c:pt>
                      <c:pt idx="566">
                        <c:v>2.0999999999999091</c:v>
                      </c:pt>
                      <c:pt idx="567">
                        <c:v>2.0999999999999091</c:v>
                      </c:pt>
                      <c:pt idx="568">
                        <c:v>2.0999999999999091</c:v>
                      </c:pt>
                      <c:pt idx="569">
                        <c:v>2.0999999999999091</c:v>
                      </c:pt>
                      <c:pt idx="570">
                        <c:v>2.0999999999999091</c:v>
                      </c:pt>
                      <c:pt idx="571">
                        <c:v>2.0999999999999091</c:v>
                      </c:pt>
                      <c:pt idx="572">
                        <c:v>2.0999999999999091</c:v>
                      </c:pt>
                      <c:pt idx="573">
                        <c:v>2.0999999999999091</c:v>
                      </c:pt>
                      <c:pt idx="574">
                        <c:v>2.0999999999999091</c:v>
                      </c:pt>
                      <c:pt idx="575">
                        <c:v>2.0999999999999091</c:v>
                      </c:pt>
                      <c:pt idx="576">
                        <c:v>2.0999999999999091</c:v>
                      </c:pt>
                      <c:pt idx="577">
                        <c:v>2.0999999999999091</c:v>
                      </c:pt>
                      <c:pt idx="578">
                        <c:v>2.1999999999999318</c:v>
                      </c:pt>
                      <c:pt idx="579">
                        <c:v>2.1999999999999318</c:v>
                      </c:pt>
                      <c:pt idx="580">
                        <c:v>2.1999999999999318</c:v>
                      </c:pt>
                      <c:pt idx="581">
                        <c:v>2.1999999999999318</c:v>
                      </c:pt>
                      <c:pt idx="582">
                        <c:v>2.1999999999999318</c:v>
                      </c:pt>
                      <c:pt idx="583">
                        <c:v>2.1999999999999318</c:v>
                      </c:pt>
                      <c:pt idx="584">
                        <c:v>2.1999999999999318</c:v>
                      </c:pt>
                      <c:pt idx="585">
                        <c:v>2.1999999999999318</c:v>
                      </c:pt>
                      <c:pt idx="586">
                        <c:v>2.1999999999999318</c:v>
                      </c:pt>
                      <c:pt idx="587">
                        <c:v>2.1999999999999318</c:v>
                      </c:pt>
                      <c:pt idx="588">
                        <c:v>2.1999999999999318</c:v>
                      </c:pt>
                      <c:pt idx="589">
                        <c:v>2.1999999999999318</c:v>
                      </c:pt>
                      <c:pt idx="590">
                        <c:v>2.1999999999999318</c:v>
                      </c:pt>
                      <c:pt idx="591">
                        <c:v>2.1999999999999318</c:v>
                      </c:pt>
                      <c:pt idx="592">
                        <c:v>2.1999999999999318</c:v>
                      </c:pt>
                      <c:pt idx="593">
                        <c:v>2.1999999999999318</c:v>
                      </c:pt>
                      <c:pt idx="594">
                        <c:v>2.1999999999999318</c:v>
                      </c:pt>
                      <c:pt idx="595">
                        <c:v>2.1999999999999318</c:v>
                      </c:pt>
                      <c:pt idx="596">
                        <c:v>2.1999999999999318</c:v>
                      </c:pt>
                      <c:pt idx="597">
                        <c:v>2.1999999999999318</c:v>
                      </c:pt>
                      <c:pt idx="598">
                        <c:v>2.1999999999999318</c:v>
                      </c:pt>
                      <c:pt idx="599">
                        <c:v>2.1999999999999318</c:v>
                      </c:pt>
                      <c:pt idx="600">
                        <c:v>2.1999999999999318</c:v>
                      </c:pt>
                      <c:pt idx="601">
                        <c:v>2.1999999999999318</c:v>
                      </c:pt>
                      <c:pt idx="602">
                        <c:v>2.1999999999999318</c:v>
                      </c:pt>
                      <c:pt idx="603">
                        <c:v>2.1999999999999318</c:v>
                      </c:pt>
                      <c:pt idx="604">
                        <c:v>2.1999999999999318</c:v>
                      </c:pt>
                      <c:pt idx="605">
                        <c:v>2.2999999999999545</c:v>
                      </c:pt>
                      <c:pt idx="606">
                        <c:v>2.2999999999999545</c:v>
                      </c:pt>
                      <c:pt idx="607">
                        <c:v>2.2999999999999545</c:v>
                      </c:pt>
                      <c:pt idx="608">
                        <c:v>2.2999999999999545</c:v>
                      </c:pt>
                      <c:pt idx="609">
                        <c:v>2.2999999999999545</c:v>
                      </c:pt>
                      <c:pt idx="610">
                        <c:v>2.2999999999999545</c:v>
                      </c:pt>
                      <c:pt idx="611">
                        <c:v>2.2999999999999545</c:v>
                      </c:pt>
                      <c:pt idx="612">
                        <c:v>2.2999999999999545</c:v>
                      </c:pt>
                      <c:pt idx="613">
                        <c:v>2.2999999999999545</c:v>
                      </c:pt>
                      <c:pt idx="614">
                        <c:v>2.2999999999999545</c:v>
                      </c:pt>
                      <c:pt idx="615">
                        <c:v>2.2999999999999545</c:v>
                      </c:pt>
                      <c:pt idx="616">
                        <c:v>2.2999999999999545</c:v>
                      </c:pt>
                      <c:pt idx="617">
                        <c:v>2.2999999999999545</c:v>
                      </c:pt>
                      <c:pt idx="618">
                        <c:v>2.2999999999999545</c:v>
                      </c:pt>
                      <c:pt idx="619">
                        <c:v>2.2999999999999545</c:v>
                      </c:pt>
                      <c:pt idx="620">
                        <c:v>2.2999999999999545</c:v>
                      </c:pt>
                      <c:pt idx="621">
                        <c:v>2.2999999999999545</c:v>
                      </c:pt>
                      <c:pt idx="622">
                        <c:v>2.2999999999999545</c:v>
                      </c:pt>
                      <c:pt idx="623">
                        <c:v>2.2999999999999545</c:v>
                      </c:pt>
                      <c:pt idx="624">
                        <c:v>2.2999999999999545</c:v>
                      </c:pt>
                      <c:pt idx="625">
                        <c:v>2.2999999999999545</c:v>
                      </c:pt>
                      <c:pt idx="626">
                        <c:v>2.2999999999999545</c:v>
                      </c:pt>
                      <c:pt idx="627">
                        <c:v>2.2999999999999545</c:v>
                      </c:pt>
                      <c:pt idx="628">
                        <c:v>2.2999999999999545</c:v>
                      </c:pt>
                      <c:pt idx="629">
                        <c:v>2.2999999999999545</c:v>
                      </c:pt>
                      <c:pt idx="630">
                        <c:v>2.2999999999999545</c:v>
                      </c:pt>
                      <c:pt idx="631">
                        <c:v>2.2999999999999545</c:v>
                      </c:pt>
                      <c:pt idx="632">
                        <c:v>2.3999999999999773</c:v>
                      </c:pt>
                      <c:pt idx="633">
                        <c:v>2.3999999999999773</c:v>
                      </c:pt>
                      <c:pt idx="634">
                        <c:v>2.3999999999999773</c:v>
                      </c:pt>
                      <c:pt idx="635">
                        <c:v>2.3999999999999773</c:v>
                      </c:pt>
                      <c:pt idx="636">
                        <c:v>2.3999999999999773</c:v>
                      </c:pt>
                      <c:pt idx="637">
                        <c:v>2.3999999999999773</c:v>
                      </c:pt>
                      <c:pt idx="638">
                        <c:v>2.3999999999999773</c:v>
                      </c:pt>
                      <c:pt idx="639">
                        <c:v>2.3999999999999773</c:v>
                      </c:pt>
                      <c:pt idx="640">
                        <c:v>2.3999999999999773</c:v>
                      </c:pt>
                      <c:pt idx="641">
                        <c:v>2.3999999999999773</c:v>
                      </c:pt>
                      <c:pt idx="642">
                        <c:v>2.3999999999999773</c:v>
                      </c:pt>
                      <c:pt idx="643">
                        <c:v>2.3999999999999773</c:v>
                      </c:pt>
                      <c:pt idx="644">
                        <c:v>2.3999999999999773</c:v>
                      </c:pt>
                      <c:pt idx="645">
                        <c:v>2.3999999999999773</c:v>
                      </c:pt>
                      <c:pt idx="646">
                        <c:v>2.3999999999999773</c:v>
                      </c:pt>
                      <c:pt idx="647">
                        <c:v>2.3999999999999773</c:v>
                      </c:pt>
                      <c:pt idx="648">
                        <c:v>2.3999999999999773</c:v>
                      </c:pt>
                      <c:pt idx="649">
                        <c:v>2.3999999999999773</c:v>
                      </c:pt>
                      <c:pt idx="650">
                        <c:v>2.3999999999999773</c:v>
                      </c:pt>
                      <c:pt idx="651">
                        <c:v>2.3999999999999773</c:v>
                      </c:pt>
                      <c:pt idx="652">
                        <c:v>2.3999999999999773</c:v>
                      </c:pt>
                      <c:pt idx="653">
                        <c:v>2.3999999999999773</c:v>
                      </c:pt>
                      <c:pt idx="654">
                        <c:v>2.3999999999999773</c:v>
                      </c:pt>
                      <c:pt idx="655">
                        <c:v>2.3999999999999773</c:v>
                      </c:pt>
                      <c:pt idx="656">
                        <c:v>2.3999999999999773</c:v>
                      </c:pt>
                      <c:pt idx="657">
                        <c:v>2.3999999999999773</c:v>
                      </c:pt>
                      <c:pt idx="658">
                        <c:v>2.5</c:v>
                      </c:pt>
                      <c:pt idx="659">
                        <c:v>2.5</c:v>
                      </c:pt>
                      <c:pt idx="660">
                        <c:v>2.5</c:v>
                      </c:pt>
                      <c:pt idx="661">
                        <c:v>2.5</c:v>
                      </c:pt>
                      <c:pt idx="662">
                        <c:v>2.5</c:v>
                      </c:pt>
                      <c:pt idx="663">
                        <c:v>2.5</c:v>
                      </c:pt>
                      <c:pt idx="664">
                        <c:v>2.5</c:v>
                      </c:pt>
                      <c:pt idx="665">
                        <c:v>2.5</c:v>
                      </c:pt>
                      <c:pt idx="666">
                        <c:v>2.5</c:v>
                      </c:pt>
                      <c:pt idx="667">
                        <c:v>2.5</c:v>
                      </c:pt>
                      <c:pt idx="668">
                        <c:v>2.5</c:v>
                      </c:pt>
                      <c:pt idx="669">
                        <c:v>2.5</c:v>
                      </c:pt>
                      <c:pt idx="670">
                        <c:v>2.5</c:v>
                      </c:pt>
                      <c:pt idx="671">
                        <c:v>2.5</c:v>
                      </c:pt>
                      <c:pt idx="672">
                        <c:v>2.5</c:v>
                      </c:pt>
                      <c:pt idx="673">
                        <c:v>2.5</c:v>
                      </c:pt>
                      <c:pt idx="674">
                        <c:v>2.5</c:v>
                      </c:pt>
                      <c:pt idx="675">
                        <c:v>2.5</c:v>
                      </c:pt>
                      <c:pt idx="676">
                        <c:v>2.5</c:v>
                      </c:pt>
                      <c:pt idx="677">
                        <c:v>2.5</c:v>
                      </c:pt>
                      <c:pt idx="678">
                        <c:v>2.5</c:v>
                      </c:pt>
                      <c:pt idx="679">
                        <c:v>2.5</c:v>
                      </c:pt>
                      <c:pt idx="680">
                        <c:v>2.5</c:v>
                      </c:pt>
                      <c:pt idx="681">
                        <c:v>2.5</c:v>
                      </c:pt>
                      <c:pt idx="682">
                        <c:v>2.5</c:v>
                      </c:pt>
                      <c:pt idx="683">
                        <c:v>2.5</c:v>
                      </c:pt>
                      <c:pt idx="684">
                        <c:v>2.5</c:v>
                      </c:pt>
                      <c:pt idx="685">
                        <c:v>2.5999999999999091</c:v>
                      </c:pt>
                      <c:pt idx="686">
                        <c:v>2.5999999999999091</c:v>
                      </c:pt>
                      <c:pt idx="687">
                        <c:v>2.5999999999999091</c:v>
                      </c:pt>
                      <c:pt idx="688">
                        <c:v>2.5999999999999091</c:v>
                      </c:pt>
                      <c:pt idx="689">
                        <c:v>2.5999999999999091</c:v>
                      </c:pt>
                      <c:pt idx="690">
                        <c:v>2.5999999999999091</c:v>
                      </c:pt>
                      <c:pt idx="691">
                        <c:v>2.5999999999999091</c:v>
                      </c:pt>
                      <c:pt idx="692">
                        <c:v>2.5999999999999091</c:v>
                      </c:pt>
                      <c:pt idx="693">
                        <c:v>2.5999999999999091</c:v>
                      </c:pt>
                      <c:pt idx="694">
                        <c:v>2.5999999999999091</c:v>
                      </c:pt>
                      <c:pt idx="695">
                        <c:v>2.5999999999999091</c:v>
                      </c:pt>
                      <c:pt idx="696">
                        <c:v>2.5999999999999091</c:v>
                      </c:pt>
                      <c:pt idx="697">
                        <c:v>2.5999999999999091</c:v>
                      </c:pt>
                      <c:pt idx="698">
                        <c:v>2.5999999999999091</c:v>
                      </c:pt>
                      <c:pt idx="699">
                        <c:v>2.5999999999999091</c:v>
                      </c:pt>
                      <c:pt idx="700">
                        <c:v>2.5999999999999091</c:v>
                      </c:pt>
                      <c:pt idx="701">
                        <c:v>2.5999999999999091</c:v>
                      </c:pt>
                      <c:pt idx="702">
                        <c:v>2.5999999999999091</c:v>
                      </c:pt>
                      <c:pt idx="703">
                        <c:v>2.5999999999999091</c:v>
                      </c:pt>
                      <c:pt idx="704">
                        <c:v>2.5999999999999091</c:v>
                      </c:pt>
                      <c:pt idx="705">
                        <c:v>2.5999999999999091</c:v>
                      </c:pt>
                      <c:pt idx="706">
                        <c:v>2.5999999999999091</c:v>
                      </c:pt>
                      <c:pt idx="707">
                        <c:v>2.5999999999999091</c:v>
                      </c:pt>
                      <c:pt idx="708">
                        <c:v>2.5999999999999091</c:v>
                      </c:pt>
                      <c:pt idx="709">
                        <c:v>2.5999999999999091</c:v>
                      </c:pt>
                      <c:pt idx="710">
                        <c:v>2.5999999999999091</c:v>
                      </c:pt>
                      <c:pt idx="711">
                        <c:v>2.5999999999999091</c:v>
                      </c:pt>
                      <c:pt idx="712">
                        <c:v>2.6999999999999318</c:v>
                      </c:pt>
                      <c:pt idx="713">
                        <c:v>2.6999999999999318</c:v>
                      </c:pt>
                      <c:pt idx="714">
                        <c:v>2.6999999999999318</c:v>
                      </c:pt>
                      <c:pt idx="715">
                        <c:v>2.6999999999999318</c:v>
                      </c:pt>
                      <c:pt idx="716">
                        <c:v>2.6999999999999318</c:v>
                      </c:pt>
                      <c:pt idx="717">
                        <c:v>2.6999999999999318</c:v>
                      </c:pt>
                      <c:pt idx="718">
                        <c:v>2.6999999999999318</c:v>
                      </c:pt>
                      <c:pt idx="719">
                        <c:v>2.6999999999999318</c:v>
                      </c:pt>
                      <c:pt idx="720">
                        <c:v>2.6999999999999318</c:v>
                      </c:pt>
                      <c:pt idx="721">
                        <c:v>2.6999999999999318</c:v>
                      </c:pt>
                      <c:pt idx="722">
                        <c:v>2.6999999999999318</c:v>
                      </c:pt>
                      <c:pt idx="723">
                        <c:v>2.6999999999999318</c:v>
                      </c:pt>
                      <c:pt idx="724">
                        <c:v>2.6999999999999318</c:v>
                      </c:pt>
                      <c:pt idx="725">
                        <c:v>2.6999999999999318</c:v>
                      </c:pt>
                      <c:pt idx="726">
                        <c:v>2.6999999999999318</c:v>
                      </c:pt>
                      <c:pt idx="727">
                        <c:v>2.6999999999999318</c:v>
                      </c:pt>
                      <c:pt idx="728">
                        <c:v>2.6999999999999318</c:v>
                      </c:pt>
                      <c:pt idx="729">
                        <c:v>2.6999999999999318</c:v>
                      </c:pt>
                      <c:pt idx="730">
                        <c:v>2.6999999999999318</c:v>
                      </c:pt>
                      <c:pt idx="731">
                        <c:v>2.6999999999999318</c:v>
                      </c:pt>
                      <c:pt idx="732">
                        <c:v>2.6999999999999318</c:v>
                      </c:pt>
                      <c:pt idx="733">
                        <c:v>2.6999999999999318</c:v>
                      </c:pt>
                      <c:pt idx="734">
                        <c:v>2.6999999999999318</c:v>
                      </c:pt>
                      <c:pt idx="735">
                        <c:v>2.6999999999999318</c:v>
                      </c:pt>
                      <c:pt idx="736">
                        <c:v>2.6999999999999318</c:v>
                      </c:pt>
                      <c:pt idx="737">
                        <c:v>2.6999999999999318</c:v>
                      </c:pt>
                      <c:pt idx="738">
                        <c:v>2.7999999999999545</c:v>
                      </c:pt>
                      <c:pt idx="739">
                        <c:v>2.7999999999999545</c:v>
                      </c:pt>
                      <c:pt idx="740">
                        <c:v>2.7999999999999545</c:v>
                      </c:pt>
                      <c:pt idx="741">
                        <c:v>2.7999999999999545</c:v>
                      </c:pt>
                      <c:pt idx="742">
                        <c:v>2.7999999999999545</c:v>
                      </c:pt>
                      <c:pt idx="743">
                        <c:v>2.7999999999999545</c:v>
                      </c:pt>
                      <c:pt idx="744">
                        <c:v>2.7999999999999545</c:v>
                      </c:pt>
                      <c:pt idx="745">
                        <c:v>2.7999999999999545</c:v>
                      </c:pt>
                      <c:pt idx="746">
                        <c:v>2.7999999999999545</c:v>
                      </c:pt>
                      <c:pt idx="747">
                        <c:v>2.7999999999999545</c:v>
                      </c:pt>
                      <c:pt idx="748">
                        <c:v>2.7999999999999545</c:v>
                      </c:pt>
                      <c:pt idx="749">
                        <c:v>2.7999999999999545</c:v>
                      </c:pt>
                      <c:pt idx="750">
                        <c:v>2.7999999999999545</c:v>
                      </c:pt>
                      <c:pt idx="751">
                        <c:v>2.7999999999999545</c:v>
                      </c:pt>
                      <c:pt idx="752">
                        <c:v>2.7999999999999545</c:v>
                      </c:pt>
                      <c:pt idx="753">
                        <c:v>2.7999999999999545</c:v>
                      </c:pt>
                      <c:pt idx="754">
                        <c:v>2.7999999999999545</c:v>
                      </c:pt>
                      <c:pt idx="755">
                        <c:v>2.7999999999999545</c:v>
                      </c:pt>
                      <c:pt idx="756">
                        <c:v>2.7999999999999545</c:v>
                      </c:pt>
                      <c:pt idx="757">
                        <c:v>2.7999999999999545</c:v>
                      </c:pt>
                      <c:pt idx="758">
                        <c:v>2.7999999999999545</c:v>
                      </c:pt>
                      <c:pt idx="759">
                        <c:v>2.7999999999999545</c:v>
                      </c:pt>
                      <c:pt idx="760">
                        <c:v>2.7999999999999545</c:v>
                      </c:pt>
                      <c:pt idx="761">
                        <c:v>2.7999999999999545</c:v>
                      </c:pt>
                      <c:pt idx="762">
                        <c:v>2.7999999999999545</c:v>
                      </c:pt>
                      <c:pt idx="763">
                        <c:v>2.7999999999999545</c:v>
                      </c:pt>
                      <c:pt idx="764">
                        <c:v>2.7999999999999545</c:v>
                      </c:pt>
                      <c:pt idx="765">
                        <c:v>2.8999999999999773</c:v>
                      </c:pt>
                      <c:pt idx="766">
                        <c:v>2.8999999999999773</c:v>
                      </c:pt>
                      <c:pt idx="767">
                        <c:v>2.8999999999999773</c:v>
                      </c:pt>
                      <c:pt idx="768">
                        <c:v>2.8999999999999773</c:v>
                      </c:pt>
                      <c:pt idx="769">
                        <c:v>2.8999999999999773</c:v>
                      </c:pt>
                      <c:pt idx="770">
                        <c:v>2.8999999999999773</c:v>
                      </c:pt>
                      <c:pt idx="771">
                        <c:v>2.8999999999999773</c:v>
                      </c:pt>
                      <c:pt idx="772">
                        <c:v>2.8999999999999773</c:v>
                      </c:pt>
                      <c:pt idx="773">
                        <c:v>2.8999999999999773</c:v>
                      </c:pt>
                      <c:pt idx="774">
                        <c:v>2.8999999999999773</c:v>
                      </c:pt>
                      <c:pt idx="775">
                        <c:v>2.8999999999999773</c:v>
                      </c:pt>
                      <c:pt idx="776">
                        <c:v>2.8999999999999773</c:v>
                      </c:pt>
                      <c:pt idx="777">
                        <c:v>2.8999999999999773</c:v>
                      </c:pt>
                      <c:pt idx="778">
                        <c:v>2.8999999999999773</c:v>
                      </c:pt>
                      <c:pt idx="779">
                        <c:v>2.8999999999999773</c:v>
                      </c:pt>
                      <c:pt idx="780">
                        <c:v>2.8999999999999773</c:v>
                      </c:pt>
                      <c:pt idx="781">
                        <c:v>2.8999999999999773</c:v>
                      </c:pt>
                      <c:pt idx="782">
                        <c:v>2.8999999999999773</c:v>
                      </c:pt>
                      <c:pt idx="783">
                        <c:v>2.8999999999999773</c:v>
                      </c:pt>
                      <c:pt idx="784">
                        <c:v>2.8999999999999773</c:v>
                      </c:pt>
                      <c:pt idx="785">
                        <c:v>2.8999999999999773</c:v>
                      </c:pt>
                      <c:pt idx="786">
                        <c:v>2.8999999999999773</c:v>
                      </c:pt>
                      <c:pt idx="787">
                        <c:v>2.8999999999999773</c:v>
                      </c:pt>
                      <c:pt idx="788">
                        <c:v>2.8999999999999773</c:v>
                      </c:pt>
                      <c:pt idx="789">
                        <c:v>2.8999999999999773</c:v>
                      </c:pt>
                      <c:pt idx="790">
                        <c:v>2.8999999999999773</c:v>
                      </c:pt>
                      <c:pt idx="791">
                        <c:v>2.8999999999999773</c:v>
                      </c:pt>
                      <c:pt idx="792">
                        <c:v>3</c:v>
                      </c:pt>
                      <c:pt idx="793">
                        <c:v>3</c:v>
                      </c:pt>
                      <c:pt idx="794">
                        <c:v>3</c:v>
                      </c:pt>
                      <c:pt idx="795">
                        <c:v>3</c:v>
                      </c:pt>
                      <c:pt idx="796">
                        <c:v>3</c:v>
                      </c:pt>
                      <c:pt idx="797">
                        <c:v>3</c:v>
                      </c:pt>
                      <c:pt idx="798">
                        <c:v>3</c:v>
                      </c:pt>
                      <c:pt idx="799">
                        <c:v>3</c:v>
                      </c:pt>
                      <c:pt idx="800">
                        <c:v>3</c:v>
                      </c:pt>
                      <c:pt idx="801">
                        <c:v>3</c:v>
                      </c:pt>
                      <c:pt idx="802">
                        <c:v>3</c:v>
                      </c:pt>
                      <c:pt idx="803">
                        <c:v>3</c:v>
                      </c:pt>
                      <c:pt idx="804">
                        <c:v>3</c:v>
                      </c:pt>
                      <c:pt idx="805">
                        <c:v>3</c:v>
                      </c:pt>
                      <c:pt idx="806">
                        <c:v>3</c:v>
                      </c:pt>
                      <c:pt idx="807">
                        <c:v>3</c:v>
                      </c:pt>
                      <c:pt idx="808">
                        <c:v>3</c:v>
                      </c:pt>
                      <c:pt idx="809">
                        <c:v>3</c:v>
                      </c:pt>
                      <c:pt idx="810">
                        <c:v>3</c:v>
                      </c:pt>
                      <c:pt idx="811">
                        <c:v>3</c:v>
                      </c:pt>
                      <c:pt idx="812">
                        <c:v>3</c:v>
                      </c:pt>
                      <c:pt idx="813">
                        <c:v>3</c:v>
                      </c:pt>
                      <c:pt idx="814">
                        <c:v>3</c:v>
                      </c:pt>
                      <c:pt idx="815">
                        <c:v>3</c:v>
                      </c:pt>
                      <c:pt idx="816">
                        <c:v>3</c:v>
                      </c:pt>
                      <c:pt idx="817">
                        <c:v>3</c:v>
                      </c:pt>
                      <c:pt idx="818">
                        <c:v>3</c:v>
                      </c:pt>
                      <c:pt idx="819">
                        <c:v>3.0999999999999091</c:v>
                      </c:pt>
                      <c:pt idx="820">
                        <c:v>3.0999999999999091</c:v>
                      </c:pt>
                      <c:pt idx="821">
                        <c:v>3.0999999999999091</c:v>
                      </c:pt>
                      <c:pt idx="822">
                        <c:v>3.0999999999999091</c:v>
                      </c:pt>
                      <c:pt idx="823">
                        <c:v>3.0999999999999091</c:v>
                      </c:pt>
                      <c:pt idx="824">
                        <c:v>3.0999999999999091</c:v>
                      </c:pt>
                      <c:pt idx="825">
                        <c:v>3.0999999999999091</c:v>
                      </c:pt>
                      <c:pt idx="826">
                        <c:v>3.0999999999999091</c:v>
                      </c:pt>
                      <c:pt idx="827">
                        <c:v>3.0999999999999091</c:v>
                      </c:pt>
                      <c:pt idx="828">
                        <c:v>3.0999999999999091</c:v>
                      </c:pt>
                      <c:pt idx="829">
                        <c:v>3.0999999999999091</c:v>
                      </c:pt>
                      <c:pt idx="830">
                        <c:v>3.0999999999999091</c:v>
                      </c:pt>
                      <c:pt idx="831">
                        <c:v>3.0999999999999091</c:v>
                      </c:pt>
                      <c:pt idx="832">
                        <c:v>3.0999999999999091</c:v>
                      </c:pt>
                      <c:pt idx="833">
                        <c:v>3.0999999999999091</c:v>
                      </c:pt>
                      <c:pt idx="834">
                        <c:v>3.0999999999999091</c:v>
                      </c:pt>
                      <c:pt idx="835">
                        <c:v>3.0999999999999091</c:v>
                      </c:pt>
                      <c:pt idx="836">
                        <c:v>3.0999999999999091</c:v>
                      </c:pt>
                      <c:pt idx="837">
                        <c:v>3.0999999999999091</c:v>
                      </c:pt>
                      <c:pt idx="838">
                        <c:v>3.0999999999999091</c:v>
                      </c:pt>
                      <c:pt idx="839">
                        <c:v>3.0999999999999091</c:v>
                      </c:pt>
                      <c:pt idx="840">
                        <c:v>3.0999999999999091</c:v>
                      </c:pt>
                      <c:pt idx="841">
                        <c:v>3.0999999999999091</c:v>
                      </c:pt>
                      <c:pt idx="842">
                        <c:v>3.0999999999999091</c:v>
                      </c:pt>
                      <c:pt idx="843">
                        <c:v>3.0999999999999091</c:v>
                      </c:pt>
                      <c:pt idx="844">
                        <c:v>3.0999999999999091</c:v>
                      </c:pt>
                      <c:pt idx="845">
                        <c:v>3.1999999999999318</c:v>
                      </c:pt>
                      <c:pt idx="846">
                        <c:v>3.1999999999999318</c:v>
                      </c:pt>
                      <c:pt idx="847">
                        <c:v>3.1999999999999318</c:v>
                      </c:pt>
                      <c:pt idx="848">
                        <c:v>3.1999999999999318</c:v>
                      </c:pt>
                      <c:pt idx="849">
                        <c:v>3.1999999999999318</c:v>
                      </c:pt>
                      <c:pt idx="850">
                        <c:v>3.1999999999999318</c:v>
                      </c:pt>
                      <c:pt idx="851">
                        <c:v>3.1999999999999318</c:v>
                      </c:pt>
                      <c:pt idx="852">
                        <c:v>3.1999999999999318</c:v>
                      </c:pt>
                      <c:pt idx="853">
                        <c:v>3.1999999999999318</c:v>
                      </c:pt>
                      <c:pt idx="854">
                        <c:v>3.1999999999999318</c:v>
                      </c:pt>
                      <c:pt idx="855">
                        <c:v>3.1999999999999318</c:v>
                      </c:pt>
                      <c:pt idx="856">
                        <c:v>3.1999999999999318</c:v>
                      </c:pt>
                      <c:pt idx="857">
                        <c:v>3.1999999999999318</c:v>
                      </c:pt>
                      <c:pt idx="858">
                        <c:v>3.1999999999999318</c:v>
                      </c:pt>
                      <c:pt idx="859">
                        <c:v>3.1999999999999318</c:v>
                      </c:pt>
                      <c:pt idx="860">
                        <c:v>3.1999999999999318</c:v>
                      </c:pt>
                      <c:pt idx="861">
                        <c:v>3.1999999999999318</c:v>
                      </c:pt>
                      <c:pt idx="862">
                        <c:v>3.1999999999999318</c:v>
                      </c:pt>
                      <c:pt idx="863">
                        <c:v>3.1999999999999318</c:v>
                      </c:pt>
                      <c:pt idx="864">
                        <c:v>3.1999999999999318</c:v>
                      </c:pt>
                      <c:pt idx="865">
                        <c:v>3.1999999999999318</c:v>
                      </c:pt>
                      <c:pt idx="866">
                        <c:v>3.1999999999999318</c:v>
                      </c:pt>
                      <c:pt idx="867">
                        <c:v>3.1999999999999318</c:v>
                      </c:pt>
                      <c:pt idx="868">
                        <c:v>3.1999999999999318</c:v>
                      </c:pt>
                      <c:pt idx="869">
                        <c:v>3.1999999999999318</c:v>
                      </c:pt>
                      <c:pt idx="870">
                        <c:v>3.1999999999999318</c:v>
                      </c:pt>
                      <c:pt idx="871">
                        <c:v>3.1999999999999318</c:v>
                      </c:pt>
                      <c:pt idx="872">
                        <c:v>3.2999999999999545</c:v>
                      </c:pt>
                      <c:pt idx="873">
                        <c:v>3.2999999999999545</c:v>
                      </c:pt>
                      <c:pt idx="874">
                        <c:v>3.2999999999999545</c:v>
                      </c:pt>
                      <c:pt idx="875">
                        <c:v>3.2999999999999545</c:v>
                      </c:pt>
                      <c:pt idx="876">
                        <c:v>3.2999999999999545</c:v>
                      </c:pt>
                      <c:pt idx="877">
                        <c:v>3.2999999999999545</c:v>
                      </c:pt>
                      <c:pt idx="878">
                        <c:v>3.2999999999999545</c:v>
                      </c:pt>
                      <c:pt idx="879">
                        <c:v>3.2999999999999545</c:v>
                      </c:pt>
                      <c:pt idx="880">
                        <c:v>3.2999999999999545</c:v>
                      </c:pt>
                      <c:pt idx="881">
                        <c:v>3.2999999999999545</c:v>
                      </c:pt>
                      <c:pt idx="882">
                        <c:v>3.2999999999999545</c:v>
                      </c:pt>
                      <c:pt idx="883">
                        <c:v>3.2999999999999545</c:v>
                      </c:pt>
                      <c:pt idx="884">
                        <c:v>3.2999999999999545</c:v>
                      </c:pt>
                      <c:pt idx="885">
                        <c:v>3.2999999999999545</c:v>
                      </c:pt>
                      <c:pt idx="886">
                        <c:v>3.2999999999999545</c:v>
                      </c:pt>
                      <c:pt idx="887">
                        <c:v>3.2999999999999545</c:v>
                      </c:pt>
                      <c:pt idx="888">
                        <c:v>3.2999999999999545</c:v>
                      </c:pt>
                      <c:pt idx="889">
                        <c:v>3.2999999999999545</c:v>
                      </c:pt>
                      <c:pt idx="890">
                        <c:v>3.2999999999999545</c:v>
                      </c:pt>
                      <c:pt idx="891">
                        <c:v>3.2999999999999545</c:v>
                      </c:pt>
                      <c:pt idx="892">
                        <c:v>3.2999999999999545</c:v>
                      </c:pt>
                      <c:pt idx="893">
                        <c:v>3.2999999999999545</c:v>
                      </c:pt>
                      <c:pt idx="894">
                        <c:v>3.2999999999999545</c:v>
                      </c:pt>
                      <c:pt idx="895">
                        <c:v>3.2999999999999545</c:v>
                      </c:pt>
                      <c:pt idx="896">
                        <c:v>3.2999999999999545</c:v>
                      </c:pt>
                      <c:pt idx="897">
                        <c:v>3.2999999999999545</c:v>
                      </c:pt>
                      <c:pt idx="898">
                        <c:v>3.2999999999999545</c:v>
                      </c:pt>
                      <c:pt idx="899">
                        <c:v>3.3999999999999773</c:v>
                      </c:pt>
                      <c:pt idx="900">
                        <c:v>3.3999999999999773</c:v>
                      </c:pt>
                      <c:pt idx="901">
                        <c:v>3.3999999999999773</c:v>
                      </c:pt>
                      <c:pt idx="902">
                        <c:v>3.3999999999999773</c:v>
                      </c:pt>
                      <c:pt idx="903">
                        <c:v>3.3999999999999773</c:v>
                      </c:pt>
                      <c:pt idx="904">
                        <c:v>3.3999999999999773</c:v>
                      </c:pt>
                      <c:pt idx="905">
                        <c:v>3.3999999999999773</c:v>
                      </c:pt>
                      <c:pt idx="906">
                        <c:v>3.3999999999999773</c:v>
                      </c:pt>
                      <c:pt idx="907">
                        <c:v>3.3999999999999773</c:v>
                      </c:pt>
                      <c:pt idx="908">
                        <c:v>3.3999999999999773</c:v>
                      </c:pt>
                      <c:pt idx="909">
                        <c:v>3.3999999999999773</c:v>
                      </c:pt>
                      <c:pt idx="910">
                        <c:v>3.3999999999999773</c:v>
                      </c:pt>
                      <c:pt idx="911">
                        <c:v>3.3999999999999773</c:v>
                      </c:pt>
                      <c:pt idx="912">
                        <c:v>3.3999999999999773</c:v>
                      </c:pt>
                      <c:pt idx="913">
                        <c:v>3.3999999999999773</c:v>
                      </c:pt>
                      <c:pt idx="914">
                        <c:v>3.3999999999999773</c:v>
                      </c:pt>
                      <c:pt idx="915">
                        <c:v>3.3999999999999773</c:v>
                      </c:pt>
                      <c:pt idx="916">
                        <c:v>3.3999999999999773</c:v>
                      </c:pt>
                      <c:pt idx="917">
                        <c:v>3.3999999999999773</c:v>
                      </c:pt>
                      <c:pt idx="918">
                        <c:v>3.3999999999999773</c:v>
                      </c:pt>
                      <c:pt idx="919">
                        <c:v>3.3999999999999773</c:v>
                      </c:pt>
                      <c:pt idx="920">
                        <c:v>3.3999999999999773</c:v>
                      </c:pt>
                      <c:pt idx="921">
                        <c:v>3.3999999999999773</c:v>
                      </c:pt>
                      <c:pt idx="922">
                        <c:v>3.3999999999999773</c:v>
                      </c:pt>
                      <c:pt idx="923">
                        <c:v>3.3999999999999773</c:v>
                      </c:pt>
                      <c:pt idx="924">
                        <c:v>3.3999999999999773</c:v>
                      </c:pt>
                      <c:pt idx="925">
                        <c:v>3.5</c:v>
                      </c:pt>
                      <c:pt idx="926">
                        <c:v>3.5</c:v>
                      </c:pt>
                      <c:pt idx="927">
                        <c:v>3.5</c:v>
                      </c:pt>
                      <c:pt idx="928">
                        <c:v>3.5</c:v>
                      </c:pt>
                      <c:pt idx="929">
                        <c:v>3.5</c:v>
                      </c:pt>
                      <c:pt idx="930">
                        <c:v>3.5</c:v>
                      </c:pt>
                      <c:pt idx="931">
                        <c:v>3.5</c:v>
                      </c:pt>
                      <c:pt idx="932">
                        <c:v>3.5</c:v>
                      </c:pt>
                      <c:pt idx="933">
                        <c:v>3.5</c:v>
                      </c:pt>
                      <c:pt idx="934">
                        <c:v>3.5</c:v>
                      </c:pt>
                      <c:pt idx="935">
                        <c:v>3.5</c:v>
                      </c:pt>
                      <c:pt idx="936">
                        <c:v>3.5</c:v>
                      </c:pt>
                      <c:pt idx="937">
                        <c:v>3.5</c:v>
                      </c:pt>
                      <c:pt idx="938">
                        <c:v>3.5</c:v>
                      </c:pt>
                      <c:pt idx="939">
                        <c:v>3.5</c:v>
                      </c:pt>
                      <c:pt idx="940">
                        <c:v>3.5</c:v>
                      </c:pt>
                      <c:pt idx="941">
                        <c:v>3.5</c:v>
                      </c:pt>
                      <c:pt idx="942">
                        <c:v>3.5</c:v>
                      </c:pt>
                      <c:pt idx="943">
                        <c:v>3.5</c:v>
                      </c:pt>
                      <c:pt idx="944">
                        <c:v>3.5</c:v>
                      </c:pt>
                      <c:pt idx="945">
                        <c:v>3.5</c:v>
                      </c:pt>
                      <c:pt idx="946">
                        <c:v>3.5</c:v>
                      </c:pt>
                      <c:pt idx="947">
                        <c:v>3.5</c:v>
                      </c:pt>
                      <c:pt idx="948">
                        <c:v>3.5</c:v>
                      </c:pt>
                      <c:pt idx="949">
                        <c:v>3.5</c:v>
                      </c:pt>
                      <c:pt idx="950">
                        <c:v>3.5</c:v>
                      </c:pt>
                      <c:pt idx="951">
                        <c:v>3.5</c:v>
                      </c:pt>
                      <c:pt idx="952">
                        <c:v>3.5999999999999091</c:v>
                      </c:pt>
                      <c:pt idx="953">
                        <c:v>3.5999999999999091</c:v>
                      </c:pt>
                      <c:pt idx="954">
                        <c:v>3.5999999999999091</c:v>
                      </c:pt>
                      <c:pt idx="955">
                        <c:v>3.5999999999999091</c:v>
                      </c:pt>
                      <c:pt idx="956">
                        <c:v>3.5999999999999091</c:v>
                      </c:pt>
                      <c:pt idx="957">
                        <c:v>3.5999999999999091</c:v>
                      </c:pt>
                      <c:pt idx="958">
                        <c:v>3.5999999999999091</c:v>
                      </c:pt>
                      <c:pt idx="959">
                        <c:v>3.5999999999999091</c:v>
                      </c:pt>
                      <c:pt idx="960">
                        <c:v>3.5999999999999091</c:v>
                      </c:pt>
                      <c:pt idx="961">
                        <c:v>3.5999999999999091</c:v>
                      </c:pt>
                      <c:pt idx="962">
                        <c:v>3.5999999999999091</c:v>
                      </c:pt>
                      <c:pt idx="963">
                        <c:v>3.5999999999999091</c:v>
                      </c:pt>
                      <c:pt idx="964">
                        <c:v>3.5999999999999091</c:v>
                      </c:pt>
                      <c:pt idx="965">
                        <c:v>3.5999999999999091</c:v>
                      </c:pt>
                      <c:pt idx="966">
                        <c:v>3.5999999999999091</c:v>
                      </c:pt>
                      <c:pt idx="967">
                        <c:v>3.5999999999999091</c:v>
                      </c:pt>
                      <c:pt idx="968">
                        <c:v>3.5999999999999091</c:v>
                      </c:pt>
                      <c:pt idx="969">
                        <c:v>3.5999999999999091</c:v>
                      </c:pt>
                      <c:pt idx="970">
                        <c:v>3.5999999999999091</c:v>
                      </c:pt>
                      <c:pt idx="971">
                        <c:v>3.5999999999999091</c:v>
                      </c:pt>
                      <c:pt idx="972">
                        <c:v>3.5999999999999091</c:v>
                      </c:pt>
                      <c:pt idx="973">
                        <c:v>3.5999999999999091</c:v>
                      </c:pt>
                      <c:pt idx="974">
                        <c:v>3.5999999999999091</c:v>
                      </c:pt>
                      <c:pt idx="975">
                        <c:v>3.5999999999999091</c:v>
                      </c:pt>
                      <c:pt idx="976">
                        <c:v>3.5999999999999091</c:v>
                      </c:pt>
                      <c:pt idx="977">
                        <c:v>3.5999999999999091</c:v>
                      </c:pt>
                      <c:pt idx="978">
                        <c:v>3.5999999999999091</c:v>
                      </c:pt>
                      <c:pt idx="979">
                        <c:v>3.6999999999999318</c:v>
                      </c:pt>
                      <c:pt idx="980">
                        <c:v>3.6999999999999318</c:v>
                      </c:pt>
                      <c:pt idx="981">
                        <c:v>3.6999999999999318</c:v>
                      </c:pt>
                      <c:pt idx="982">
                        <c:v>3.6999999999999318</c:v>
                      </c:pt>
                      <c:pt idx="983">
                        <c:v>3.6999999999999318</c:v>
                      </c:pt>
                      <c:pt idx="984">
                        <c:v>3.6999999999999318</c:v>
                      </c:pt>
                      <c:pt idx="985">
                        <c:v>3.6999999999999318</c:v>
                      </c:pt>
                      <c:pt idx="986">
                        <c:v>3.6999999999999318</c:v>
                      </c:pt>
                      <c:pt idx="987">
                        <c:v>3.6999999999999318</c:v>
                      </c:pt>
                      <c:pt idx="988">
                        <c:v>3.6999999999999318</c:v>
                      </c:pt>
                      <c:pt idx="989">
                        <c:v>3.6999999999999318</c:v>
                      </c:pt>
                      <c:pt idx="990">
                        <c:v>3.6999999999999318</c:v>
                      </c:pt>
                      <c:pt idx="991">
                        <c:v>3.6999999999999318</c:v>
                      </c:pt>
                      <c:pt idx="992">
                        <c:v>3.6999999999999318</c:v>
                      </c:pt>
                      <c:pt idx="993">
                        <c:v>3.6999999999999318</c:v>
                      </c:pt>
                      <c:pt idx="994">
                        <c:v>3.6999999999999318</c:v>
                      </c:pt>
                      <c:pt idx="995">
                        <c:v>3.6999999999999318</c:v>
                      </c:pt>
                      <c:pt idx="996">
                        <c:v>3.6999999999999318</c:v>
                      </c:pt>
                      <c:pt idx="997">
                        <c:v>3.6999999999999318</c:v>
                      </c:pt>
                      <c:pt idx="998">
                        <c:v>3.6999999999999318</c:v>
                      </c:pt>
                      <c:pt idx="999">
                        <c:v>3.6999999999999318</c:v>
                      </c:pt>
                      <c:pt idx="1000">
                        <c:v>3.6999999999999318</c:v>
                      </c:pt>
                      <c:pt idx="1001">
                        <c:v>3.6999999999999318</c:v>
                      </c:pt>
                      <c:pt idx="1002">
                        <c:v>3.6999999999999318</c:v>
                      </c:pt>
                      <c:pt idx="1003">
                        <c:v>3.6999999999999318</c:v>
                      </c:pt>
                      <c:pt idx="1004">
                        <c:v>3.6999999999999318</c:v>
                      </c:pt>
                      <c:pt idx="1005">
                        <c:v>3.6999999999999318</c:v>
                      </c:pt>
                      <c:pt idx="1006">
                        <c:v>3.7999999999999545</c:v>
                      </c:pt>
                      <c:pt idx="1007">
                        <c:v>3.7999999999999545</c:v>
                      </c:pt>
                      <c:pt idx="1008">
                        <c:v>3.7999999999999545</c:v>
                      </c:pt>
                      <c:pt idx="1009">
                        <c:v>3.7999999999999545</c:v>
                      </c:pt>
                      <c:pt idx="1010">
                        <c:v>3.7999999999999545</c:v>
                      </c:pt>
                      <c:pt idx="1011">
                        <c:v>3.7999999999999545</c:v>
                      </c:pt>
                      <c:pt idx="1012">
                        <c:v>3.7999999999999545</c:v>
                      </c:pt>
                      <c:pt idx="1013">
                        <c:v>3.7999999999999545</c:v>
                      </c:pt>
                      <c:pt idx="1014">
                        <c:v>3.7999999999999545</c:v>
                      </c:pt>
                      <c:pt idx="1015">
                        <c:v>3.7999999999999545</c:v>
                      </c:pt>
                      <c:pt idx="1016">
                        <c:v>3.7999999999999545</c:v>
                      </c:pt>
                      <c:pt idx="1017">
                        <c:v>3.7999999999999545</c:v>
                      </c:pt>
                      <c:pt idx="1018">
                        <c:v>3.7999999999999545</c:v>
                      </c:pt>
                      <c:pt idx="1019">
                        <c:v>3.7999999999999545</c:v>
                      </c:pt>
                      <c:pt idx="1020">
                        <c:v>3.7999999999999545</c:v>
                      </c:pt>
                      <c:pt idx="1021">
                        <c:v>3.7999999999999545</c:v>
                      </c:pt>
                      <c:pt idx="1022">
                        <c:v>3.7999999999999545</c:v>
                      </c:pt>
                      <c:pt idx="1023">
                        <c:v>3.7999999999999545</c:v>
                      </c:pt>
                      <c:pt idx="1024">
                        <c:v>3.7999999999999545</c:v>
                      </c:pt>
                      <c:pt idx="1025">
                        <c:v>3.7999999999999545</c:v>
                      </c:pt>
                      <c:pt idx="1026">
                        <c:v>3.7999999999999545</c:v>
                      </c:pt>
                      <c:pt idx="1027">
                        <c:v>3.7999999999999545</c:v>
                      </c:pt>
                      <c:pt idx="1028">
                        <c:v>3.7999999999999545</c:v>
                      </c:pt>
                      <c:pt idx="1029">
                        <c:v>3.7999999999999545</c:v>
                      </c:pt>
                      <c:pt idx="1030">
                        <c:v>3.7999999999999545</c:v>
                      </c:pt>
                      <c:pt idx="1031">
                        <c:v>3.7999999999999545</c:v>
                      </c:pt>
                      <c:pt idx="1032">
                        <c:v>3.8999999999999773</c:v>
                      </c:pt>
                      <c:pt idx="1033">
                        <c:v>3.8999999999999773</c:v>
                      </c:pt>
                      <c:pt idx="1034">
                        <c:v>3.8999999999999773</c:v>
                      </c:pt>
                      <c:pt idx="1035">
                        <c:v>3.8999999999999773</c:v>
                      </c:pt>
                      <c:pt idx="1036">
                        <c:v>3.8999999999999773</c:v>
                      </c:pt>
                      <c:pt idx="1037">
                        <c:v>3.8999999999999773</c:v>
                      </c:pt>
                      <c:pt idx="1038">
                        <c:v>3.8999999999999773</c:v>
                      </c:pt>
                      <c:pt idx="1039">
                        <c:v>3.8999999999999773</c:v>
                      </c:pt>
                      <c:pt idx="1040">
                        <c:v>3.8999999999999773</c:v>
                      </c:pt>
                      <c:pt idx="1041">
                        <c:v>3.8999999999999773</c:v>
                      </c:pt>
                      <c:pt idx="1042">
                        <c:v>3.8999999999999773</c:v>
                      </c:pt>
                      <c:pt idx="1043">
                        <c:v>3.8999999999999773</c:v>
                      </c:pt>
                      <c:pt idx="1044">
                        <c:v>3.8999999999999773</c:v>
                      </c:pt>
                      <c:pt idx="1045">
                        <c:v>3.8999999999999773</c:v>
                      </c:pt>
                      <c:pt idx="1046">
                        <c:v>3.8999999999999773</c:v>
                      </c:pt>
                      <c:pt idx="1047">
                        <c:v>3.8999999999999773</c:v>
                      </c:pt>
                      <c:pt idx="1048">
                        <c:v>3.8999999999999773</c:v>
                      </c:pt>
                      <c:pt idx="1049">
                        <c:v>3.8999999999999773</c:v>
                      </c:pt>
                      <c:pt idx="1050">
                        <c:v>3.8999999999999773</c:v>
                      </c:pt>
                      <c:pt idx="1051">
                        <c:v>3.8999999999999773</c:v>
                      </c:pt>
                      <c:pt idx="1052">
                        <c:v>3.8999999999999773</c:v>
                      </c:pt>
                      <c:pt idx="1053">
                        <c:v>3.8999999999999773</c:v>
                      </c:pt>
                      <c:pt idx="1054">
                        <c:v>3.8999999999999773</c:v>
                      </c:pt>
                      <c:pt idx="1055">
                        <c:v>3.8999999999999773</c:v>
                      </c:pt>
                      <c:pt idx="1056">
                        <c:v>3.8999999999999773</c:v>
                      </c:pt>
                      <c:pt idx="1057">
                        <c:v>3.8999999999999773</c:v>
                      </c:pt>
                      <c:pt idx="1058">
                        <c:v>3.8999999999999773</c:v>
                      </c:pt>
                      <c:pt idx="1059">
                        <c:v>4</c:v>
                      </c:pt>
                      <c:pt idx="1060">
                        <c:v>4</c:v>
                      </c:pt>
                      <c:pt idx="1061">
                        <c:v>4</c:v>
                      </c:pt>
                      <c:pt idx="1062">
                        <c:v>4</c:v>
                      </c:pt>
                      <c:pt idx="1063">
                        <c:v>4</c:v>
                      </c:pt>
                      <c:pt idx="1064">
                        <c:v>4</c:v>
                      </c:pt>
                      <c:pt idx="1065">
                        <c:v>4</c:v>
                      </c:pt>
                      <c:pt idx="1066">
                        <c:v>4</c:v>
                      </c:pt>
                      <c:pt idx="1067">
                        <c:v>4</c:v>
                      </c:pt>
                      <c:pt idx="1068">
                        <c:v>4</c:v>
                      </c:pt>
                      <c:pt idx="1069">
                        <c:v>4</c:v>
                      </c:pt>
                      <c:pt idx="1070">
                        <c:v>4</c:v>
                      </c:pt>
                      <c:pt idx="1071">
                        <c:v>4</c:v>
                      </c:pt>
                      <c:pt idx="1072">
                        <c:v>4</c:v>
                      </c:pt>
                      <c:pt idx="1073">
                        <c:v>4</c:v>
                      </c:pt>
                      <c:pt idx="1074">
                        <c:v>4</c:v>
                      </c:pt>
                      <c:pt idx="1075">
                        <c:v>4</c:v>
                      </c:pt>
                      <c:pt idx="1076">
                        <c:v>4</c:v>
                      </c:pt>
                      <c:pt idx="1077">
                        <c:v>4</c:v>
                      </c:pt>
                      <c:pt idx="1078">
                        <c:v>4</c:v>
                      </c:pt>
                      <c:pt idx="1079">
                        <c:v>4</c:v>
                      </c:pt>
                      <c:pt idx="1080">
                        <c:v>4</c:v>
                      </c:pt>
                      <c:pt idx="1081">
                        <c:v>4</c:v>
                      </c:pt>
                      <c:pt idx="1082">
                        <c:v>4</c:v>
                      </c:pt>
                      <c:pt idx="1083">
                        <c:v>4</c:v>
                      </c:pt>
                      <c:pt idx="1084">
                        <c:v>4</c:v>
                      </c:pt>
                      <c:pt idx="1085">
                        <c:v>4</c:v>
                      </c:pt>
                      <c:pt idx="1086">
                        <c:v>4.0999999999999091</c:v>
                      </c:pt>
                      <c:pt idx="1087">
                        <c:v>4.0999999999999091</c:v>
                      </c:pt>
                      <c:pt idx="1088">
                        <c:v>4.0999999999999091</c:v>
                      </c:pt>
                      <c:pt idx="1089">
                        <c:v>4.0999999999999091</c:v>
                      </c:pt>
                      <c:pt idx="1090">
                        <c:v>4.0999999999999091</c:v>
                      </c:pt>
                      <c:pt idx="1091">
                        <c:v>4.0999999999999091</c:v>
                      </c:pt>
                      <c:pt idx="1092">
                        <c:v>4.0999999999999091</c:v>
                      </c:pt>
                      <c:pt idx="1093">
                        <c:v>4.0999999999999091</c:v>
                      </c:pt>
                      <c:pt idx="1094">
                        <c:v>4.0999999999999091</c:v>
                      </c:pt>
                      <c:pt idx="1095">
                        <c:v>4.0999999999999091</c:v>
                      </c:pt>
                      <c:pt idx="1096">
                        <c:v>4.0999999999999091</c:v>
                      </c:pt>
                      <c:pt idx="1097">
                        <c:v>4.0999999999999091</c:v>
                      </c:pt>
                      <c:pt idx="1098">
                        <c:v>4.0999999999999091</c:v>
                      </c:pt>
                      <c:pt idx="1099">
                        <c:v>4.0999999999999091</c:v>
                      </c:pt>
                      <c:pt idx="1100">
                        <c:v>4.0999999999999091</c:v>
                      </c:pt>
                      <c:pt idx="1101">
                        <c:v>4.0999999999999091</c:v>
                      </c:pt>
                      <c:pt idx="1102">
                        <c:v>4.0999999999999091</c:v>
                      </c:pt>
                      <c:pt idx="1103">
                        <c:v>4.0999999999999091</c:v>
                      </c:pt>
                      <c:pt idx="1104">
                        <c:v>4.0999999999999091</c:v>
                      </c:pt>
                      <c:pt idx="1105">
                        <c:v>4.0999999999999091</c:v>
                      </c:pt>
                      <c:pt idx="1106">
                        <c:v>4.0999999999999091</c:v>
                      </c:pt>
                      <c:pt idx="1107">
                        <c:v>4.0999999999999091</c:v>
                      </c:pt>
                      <c:pt idx="1108">
                        <c:v>4.0999999999999091</c:v>
                      </c:pt>
                      <c:pt idx="1109">
                        <c:v>4.0999999999999091</c:v>
                      </c:pt>
                      <c:pt idx="1110">
                        <c:v>4.0999999999999091</c:v>
                      </c:pt>
                      <c:pt idx="1111">
                        <c:v>4.0999999999999091</c:v>
                      </c:pt>
                      <c:pt idx="1112">
                        <c:v>4.1999999999999318</c:v>
                      </c:pt>
                      <c:pt idx="1113">
                        <c:v>4.1999999999999318</c:v>
                      </c:pt>
                      <c:pt idx="1114">
                        <c:v>4.1999999999999318</c:v>
                      </c:pt>
                      <c:pt idx="1115">
                        <c:v>4.1999999999999318</c:v>
                      </c:pt>
                      <c:pt idx="1116">
                        <c:v>4.1999999999999318</c:v>
                      </c:pt>
                      <c:pt idx="1117">
                        <c:v>4.1999999999999318</c:v>
                      </c:pt>
                      <c:pt idx="1118">
                        <c:v>4.1999999999999318</c:v>
                      </c:pt>
                      <c:pt idx="1119">
                        <c:v>4.1999999999999318</c:v>
                      </c:pt>
                      <c:pt idx="1120">
                        <c:v>4.1999999999999318</c:v>
                      </c:pt>
                      <c:pt idx="1121">
                        <c:v>4.1999999999999318</c:v>
                      </c:pt>
                      <c:pt idx="1122">
                        <c:v>4.1999999999999318</c:v>
                      </c:pt>
                      <c:pt idx="1123">
                        <c:v>4.1999999999999318</c:v>
                      </c:pt>
                      <c:pt idx="1124">
                        <c:v>4.1999999999999318</c:v>
                      </c:pt>
                      <c:pt idx="1125">
                        <c:v>4.1999999999999318</c:v>
                      </c:pt>
                      <c:pt idx="1126">
                        <c:v>4.1999999999999318</c:v>
                      </c:pt>
                      <c:pt idx="1127">
                        <c:v>4.1999999999999318</c:v>
                      </c:pt>
                      <c:pt idx="1128">
                        <c:v>4.1999999999999318</c:v>
                      </c:pt>
                      <c:pt idx="1129">
                        <c:v>4.1999999999999318</c:v>
                      </c:pt>
                      <c:pt idx="1130">
                        <c:v>4.1999999999999318</c:v>
                      </c:pt>
                      <c:pt idx="1131">
                        <c:v>4.1999999999999318</c:v>
                      </c:pt>
                      <c:pt idx="1132">
                        <c:v>4.1999999999999318</c:v>
                      </c:pt>
                      <c:pt idx="1133">
                        <c:v>4.1999999999999318</c:v>
                      </c:pt>
                      <c:pt idx="1134">
                        <c:v>4.1999999999999318</c:v>
                      </c:pt>
                      <c:pt idx="1135">
                        <c:v>4.1999999999999318</c:v>
                      </c:pt>
                      <c:pt idx="1136">
                        <c:v>4.1999999999999318</c:v>
                      </c:pt>
                      <c:pt idx="1137">
                        <c:v>4.1999999999999318</c:v>
                      </c:pt>
                      <c:pt idx="1138">
                        <c:v>4.1999999999999318</c:v>
                      </c:pt>
                      <c:pt idx="1139">
                        <c:v>4.2999999999999545</c:v>
                      </c:pt>
                      <c:pt idx="1140">
                        <c:v>4.2999999999999545</c:v>
                      </c:pt>
                      <c:pt idx="1141">
                        <c:v>4.2999999999999545</c:v>
                      </c:pt>
                      <c:pt idx="1142">
                        <c:v>4.2999999999999545</c:v>
                      </c:pt>
                      <c:pt idx="1143">
                        <c:v>4.2999999999999545</c:v>
                      </c:pt>
                      <c:pt idx="1144">
                        <c:v>4.2999999999999545</c:v>
                      </c:pt>
                      <c:pt idx="1145">
                        <c:v>4.2999999999999545</c:v>
                      </c:pt>
                      <c:pt idx="1146">
                        <c:v>4.2999999999999545</c:v>
                      </c:pt>
                      <c:pt idx="1147">
                        <c:v>4.2999999999999545</c:v>
                      </c:pt>
                      <c:pt idx="1148">
                        <c:v>4.2999999999999545</c:v>
                      </c:pt>
                      <c:pt idx="1149">
                        <c:v>4.2999999999999545</c:v>
                      </c:pt>
                      <c:pt idx="1150">
                        <c:v>4.2999999999999545</c:v>
                      </c:pt>
                      <c:pt idx="1151">
                        <c:v>4.2999999999999545</c:v>
                      </c:pt>
                      <c:pt idx="1152">
                        <c:v>4.2999999999999545</c:v>
                      </c:pt>
                      <c:pt idx="1153">
                        <c:v>4.2999999999999545</c:v>
                      </c:pt>
                      <c:pt idx="1154">
                        <c:v>4.2999999999999545</c:v>
                      </c:pt>
                      <c:pt idx="1155">
                        <c:v>4.2999999999999545</c:v>
                      </c:pt>
                      <c:pt idx="1156">
                        <c:v>4.2999999999999545</c:v>
                      </c:pt>
                      <c:pt idx="1157">
                        <c:v>4.2999999999999545</c:v>
                      </c:pt>
                      <c:pt idx="1158">
                        <c:v>4.2999999999999545</c:v>
                      </c:pt>
                      <c:pt idx="1159">
                        <c:v>4.2999999999999545</c:v>
                      </c:pt>
                      <c:pt idx="1160">
                        <c:v>4.2999999999999545</c:v>
                      </c:pt>
                      <c:pt idx="1161">
                        <c:v>4.2999999999999545</c:v>
                      </c:pt>
                      <c:pt idx="1162">
                        <c:v>4.2999999999999545</c:v>
                      </c:pt>
                      <c:pt idx="1163">
                        <c:v>4.2999999999999545</c:v>
                      </c:pt>
                      <c:pt idx="1164">
                        <c:v>4.2999999999999545</c:v>
                      </c:pt>
                      <c:pt idx="1165">
                        <c:v>4.2999999999999545</c:v>
                      </c:pt>
                      <c:pt idx="1166">
                        <c:v>4.3999999999999773</c:v>
                      </c:pt>
                      <c:pt idx="1167">
                        <c:v>4.3999999999999773</c:v>
                      </c:pt>
                      <c:pt idx="1168">
                        <c:v>4.3999999999999773</c:v>
                      </c:pt>
                      <c:pt idx="1169">
                        <c:v>4.3999999999999773</c:v>
                      </c:pt>
                      <c:pt idx="1170">
                        <c:v>4.3999999999999773</c:v>
                      </c:pt>
                      <c:pt idx="1171">
                        <c:v>4.3999999999999773</c:v>
                      </c:pt>
                      <c:pt idx="1172">
                        <c:v>4.3999999999999773</c:v>
                      </c:pt>
                      <c:pt idx="1173">
                        <c:v>4.3999999999999773</c:v>
                      </c:pt>
                      <c:pt idx="1174">
                        <c:v>4.3999999999999773</c:v>
                      </c:pt>
                      <c:pt idx="1175">
                        <c:v>4.3999999999999773</c:v>
                      </c:pt>
                      <c:pt idx="1176">
                        <c:v>4.3999999999999773</c:v>
                      </c:pt>
                      <c:pt idx="1177">
                        <c:v>4.3999999999999773</c:v>
                      </c:pt>
                      <c:pt idx="1178">
                        <c:v>4.3999999999999773</c:v>
                      </c:pt>
                      <c:pt idx="1179">
                        <c:v>4.3999999999999773</c:v>
                      </c:pt>
                      <c:pt idx="1180">
                        <c:v>4.3999999999999773</c:v>
                      </c:pt>
                      <c:pt idx="1181">
                        <c:v>4.3999999999999773</c:v>
                      </c:pt>
                      <c:pt idx="1182">
                        <c:v>4.3999999999999773</c:v>
                      </c:pt>
                      <c:pt idx="1183">
                        <c:v>4.3999999999999773</c:v>
                      </c:pt>
                      <c:pt idx="1184">
                        <c:v>4.3999999999999773</c:v>
                      </c:pt>
                      <c:pt idx="1185">
                        <c:v>4.3999999999999773</c:v>
                      </c:pt>
                      <c:pt idx="1186">
                        <c:v>4.3999999999999773</c:v>
                      </c:pt>
                      <c:pt idx="1187">
                        <c:v>4.3999999999999773</c:v>
                      </c:pt>
                      <c:pt idx="1188">
                        <c:v>4.3999999999999773</c:v>
                      </c:pt>
                      <c:pt idx="1189">
                        <c:v>4.3999999999999773</c:v>
                      </c:pt>
                      <c:pt idx="1190">
                        <c:v>4.3999999999999773</c:v>
                      </c:pt>
                      <c:pt idx="1191">
                        <c:v>4.3999999999999773</c:v>
                      </c:pt>
                      <c:pt idx="1192">
                        <c:v>4.5</c:v>
                      </c:pt>
                      <c:pt idx="1193">
                        <c:v>4.5</c:v>
                      </c:pt>
                      <c:pt idx="1194">
                        <c:v>4.5</c:v>
                      </c:pt>
                      <c:pt idx="1195">
                        <c:v>4.5</c:v>
                      </c:pt>
                      <c:pt idx="1196">
                        <c:v>4.5</c:v>
                      </c:pt>
                      <c:pt idx="1197">
                        <c:v>4.5</c:v>
                      </c:pt>
                      <c:pt idx="1198">
                        <c:v>4.5</c:v>
                      </c:pt>
                      <c:pt idx="1199">
                        <c:v>4.5</c:v>
                      </c:pt>
                      <c:pt idx="1200">
                        <c:v>4.5</c:v>
                      </c:pt>
                      <c:pt idx="1201">
                        <c:v>4.5</c:v>
                      </c:pt>
                      <c:pt idx="1202">
                        <c:v>4.5</c:v>
                      </c:pt>
                      <c:pt idx="1203">
                        <c:v>4.5</c:v>
                      </c:pt>
                      <c:pt idx="1204">
                        <c:v>4.5</c:v>
                      </c:pt>
                      <c:pt idx="1205">
                        <c:v>4.5</c:v>
                      </c:pt>
                      <c:pt idx="1206">
                        <c:v>4.5</c:v>
                      </c:pt>
                      <c:pt idx="1207">
                        <c:v>4.5</c:v>
                      </c:pt>
                      <c:pt idx="1208">
                        <c:v>4.5</c:v>
                      </c:pt>
                      <c:pt idx="1209">
                        <c:v>4.5</c:v>
                      </c:pt>
                      <c:pt idx="1210">
                        <c:v>4.5</c:v>
                      </c:pt>
                      <c:pt idx="1211">
                        <c:v>4.5</c:v>
                      </c:pt>
                      <c:pt idx="1212">
                        <c:v>4.5</c:v>
                      </c:pt>
                      <c:pt idx="1213">
                        <c:v>4.5</c:v>
                      </c:pt>
                      <c:pt idx="1214">
                        <c:v>4.5</c:v>
                      </c:pt>
                      <c:pt idx="1215">
                        <c:v>4.5</c:v>
                      </c:pt>
                      <c:pt idx="1216">
                        <c:v>4.5</c:v>
                      </c:pt>
                      <c:pt idx="1217">
                        <c:v>4.5</c:v>
                      </c:pt>
                      <c:pt idx="1218">
                        <c:v>4.5</c:v>
                      </c:pt>
                      <c:pt idx="1219">
                        <c:v>4.5999999999999091</c:v>
                      </c:pt>
                      <c:pt idx="1220">
                        <c:v>4.5999999999999091</c:v>
                      </c:pt>
                      <c:pt idx="1221">
                        <c:v>4.5999999999999091</c:v>
                      </c:pt>
                      <c:pt idx="1222">
                        <c:v>4.5999999999999091</c:v>
                      </c:pt>
                      <c:pt idx="1223">
                        <c:v>4.5999999999999091</c:v>
                      </c:pt>
                      <c:pt idx="1224">
                        <c:v>4.5999999999999091</c:v>
                      </c:pt>
                      <c:pt idx="1225">
                        <c:v>4.5999999999999091</c:v>
                      </c:pt>
                      <c:pt idx="1226">
                        <c:v>4.5999999999999091</c:v>
                      </c:pt>
                      <c:pt idx="1227">
                        <c:v>4.5999999999999091</c:v>
                      </c:pt>
                      <c:pt idx="1228">
                        <c:v>4.5999999999999091</c:v>
                      </c:pt>
                      <c:pt idx="1229">
                        <c:v>4.5999999999999091</c:v>
                      </c:pt>
                      <c:pt idx="1230">
                        <c:v>4.5999999999999091</c:v>
                      </c:pt>
                      <c:pt idx="1231">
                        <c:v>4.5999999999999091</c:v>
                      </c:pt>
                      <c:pt idx="1232">
                        <c:v>4.5999999999999091</c:v>
                      </c:pt>
                      <c:pt idx="1233">
                        <c:v>4.5999999999999091</c:v>
                      </c:pt>
                      <c:pt idx="1234">
                        <c:v>4.5999999999999091</c:v>
                      </c:pt>
                      <c:pt idx="1235">
                        <c:v>4.5999999999999091</c:v>
                      </c:pt>
                      <c:pt idx="1236">
                        <c:v>4.5999999999999091</c:v>
                      </c:pt>
                      <c:pt idx="1237">
                        <c:v>4.5999999999999091</c:v>
                      </c:pt>
                      <c:pt idx="1238">
                        <c:v>4.5999999999999091</c:v>
                      </c:pt>
                      <c:pt idx="1239">
                        <c:v>4.5999999999999091</c:v>
                      </c:pt>
                      <c:pt idx="1240">
                        <c:v>4.5999999999999091</c:v>
                      </c:pt>
                      <c:pt idx="1241">
                        <c:v>4.5999999999999091</c:v>
                      </c:pt>
                      <c:pt idx="1242">
                        <c:v>4.5999999999999091</c:v>
                      </c:pt>
                      <c:pt idx="1243">
                        <c:v>4.5999999999999091</c:v>
                      </c:pt>
                      <c:pt idx="1244">
                        <c:v>4.5999999999999091</c:v>
                      </c:pt>
                      <c:pt idx="1245">
                        <c:v>4.5999999999999091</c:v>
                      </c:pt>
                      <c:pt idx="1246">
                        <c:v>4.6999999999999318</c:v>
                      </c:pt>
                      <c:pt idx="1247">
                        <c:v>4.6999999999999318</c:v>
                      </c:pt>
                      <c:pt idx="1248">
                        <c:v>4.6999999999999318</c:v>
                      </c:pt>
                      <c:pt idx="1249">
                        <c:v>4.6999999999999318</c:v>
                      </c:pt>
                      <c:pt idx="1250">
                        <c:v>4.6999999999999318</c:v>
                      </c:pt>
                      <c:pt idx="1251">
                        <c:v>4.6999999999999318</c:v>
                      </c:pt>
                      <c:pt idx="1252">
                        <c:v>4.6999999999999318</c:v>
                      </c:pt>
                      <c:pt idx="1253">
                        <c:v>4.6999999999999318</c:v>
                      </c:pt>
                      <c:pt idx="1254">
                        <c:v>4.6999999999999318</c:v>
                      </c:pt>
                      <c:pt idx="1255">
                        <c:v>4.6999999999999318</c:v>
                      </c:pt>
                      <c:pt idx="1256">
                        <c:v>4.6999999999999318</c:v>
                      </c:pt>
                      <c:pt idx="1257">
                        <c:v>4.6999999999999318</c:v>
                      </c:pt>
                      <c:pt idx="1258">
                        <c:v>4.6999999999999318</c:v>
                      </c:pt>
                      <c:pt idx="1259">
                        <c:v>4.6999999999999318</c:v>
                      </c:pt>
                      <c:pt idx="1260">
                        <c:v>4.6999999999999318</c:v>
                      </c:pt>
                      <c:pt idx="1261">
                        <c:v>4.6999999999999318</c:v>
                      </c:pt>
                      <c:pt idx="1262">
                        <c:v>4.6999999999999318</c:v>
                      </c:pt>
                      <c:pt idx="1263">
                        <c:v>4.6999999999999318</c:v>
                      </c:pt>
                      <c:pt idx="1264">
                        <c:v>4.6999999999999318</c:v>
                      </c:pt>
                      <c:pt idx="1265">
                        <c:v>4.6999999999999318</c:v>
                      </c:pt>
                      <c:pt idx="1266">
                        <c:v>4.6999999999999318</c:v>
                      </c:pt>
                      <c:pt idx="1267">
                        <c:v>4.6999999999999318</c:v>
                      </c:pt>
                      <c:pt idx="1268">
                        <c:v>4.6999999999999318</c:v>
                      </c:pt>
                      <c:pt idx="1269">
                        <c:v>4.6999999999999318</c:v>
                      </c:pt>
                      <c:pt idx="1270">
                        <c:v>4.6999999999999318</c:v>
                      </c:pt>
                      <c:pt idx="1271">
                        <c:v>4.6999999999999318</c:v>
                      </c:pt>
                      <c:pt idx="1272">
                        <c:v>4.6999999999999318</c:v>
                      </c:pt>
                      <c:pt idx="1273">
                        <c:v>4.7999999999999545</c:v>
                      </c:pt>
                      <c:pt idx="1274">
                        <c:v>4.7999999999999545</c:v>
                      </c:pt>
                      <c:pt idx="1275">
                        <c:v>4.7999999999999545</c:v>
                      </c:pt>
                      <c:pt idx="1276">
                        <c:v>4.7999999999999545</c:v>
                      </c:pt>
                      <c:pt idx="1277">
                        <c:v>4.7999999999999545</c:v>
                      </c:pt>
                      <c:pt idx="1278">
                        <c:v>4.7999999999999545</c:v>
                      </c:pt>
                      <c:pt idx="1279">
                        <c:v>4.7999999999999545</c:v>
                      </c:pt>
                      <c:pt idx="1280">
                        <c:v>4.7999999999999545</c:v>
                      </c:pt>
                      <c:pt idx="1281">
                        <c:v>4.7999999999999545</c:v>
                      </c:pt>
                      <c:pt idx="1282">
                        <c:v>4.7999999999999545</c:v>
                      </c:pt>
                      <c:pt idx="1283">
                        <c:v>4.7999999999999545</c:v>
                      </c:pt>
                      <c:pt idx="1284">
                        <c:v>4.7999999999999545</c:v>
                      </c:pt>
                      <c:pt idx="1285">
                        <c:v>4.7999999999999545</c:v>
                      </c:pt>
                      <c:pt idx="1286">
                        <c:v>4.7999999999999545</c:v>
                      </c:pt>
                      <c:pt idx="1287">
                        <c:v>4.7999999999999545</c:v>
                      </c:pt>
                      <c:pt idx="1288">
                        <c:v>4.7999999999999545</c:v>
                      </c:pt>
                      <c:pt idx="1289">
                        <c:v>4.7999999999999545</c:v>
                      </c:pt>
                      <c:pt idx="1290">
                        <c:v>4.7999999999999545</c:v>
                      </c:pt>
                      <c:pt idx="1291">
                        <c:v>4.7999999999999545</c:v>
                      </c:pt>
                      <c:pt idx="1292">
                        <c:v>4.7999999999999545</c:v>
                      </c:pt>
                      <c:pt idx="1293">
                        <c:v>4.7999999999999545</c:v>
                      </c:pt>
                      <c:pt idx="1294">
                        <c:v>4.7999999999999545</c:v>
                      </c:pt>
                      <c:pt idx="1295">
                        <c:v>4.7999999999999545</c:v>
                      </c:pt>
                      <c:pt idx="1296">
                        <c:v>4.7999999999999545</c:v>
                      </c:pt>
                      <c:pt idx="1297">
                        <c:v>4.7999999999999545</c:v>
                      </c:pt>
                      <c:pt idx="1298">
                        <c:v>4.7999999999999545</c:v>
                      </c:pt>
                      <c:pt idx="1299">
                        <c:v>4.8999999999999773</c:v>
                      </c:pt>
                      <c:pt idx="1300">
                        <c:v>4.8999999999999773</c:v>
                      </c:pt>
                      <c:pt idx="1301">
                        <c:v>4.8999999999999773</c:v>
                      </c:pt>
                      <c:pt idx="1302">
                        <c:v>4.8999999999999773</c:v>
                      </c:pt>
                      <c:pt idx="1303">
                        <c:v>4.8999999999999773</c:v>
                      </c:pt>
                      <c:pt idx="1304">
                        <c:v>4.8999999999999773</c:v>
                      </c:pt>
                      <c:pt idx="1305">
                        <c:v>4.8999999999999773</c:v>
                      </c:pt>
                      <c:pt idx="1306">
                        <c:v>4.8999999999999773</c:v>
                      </c:pt>
                      <c:pt idx="1307">
                        <c:v>4.8999999999999773</c:v>
                      </c:pt>
                      <c:pt idx="1308">
                        <c:v>4.8999999999999773</c:v>
                      </c:pt>
                      <c:pt idx="1309">
                        <c:v>4.8999999999999773</c:v>
                      </c:pt>
                      <c:pt idx="1310">
                        <c:v>4.8999999999999773</c:v>
                      </c:pt>
                      <c:pt idx="1311">
                        <c:v>4.8999999999999773</c:v>
                      </c:pt>
                      <c:pt idx="1312">
                        <c:v>4.8999999999999773</c:v>
                      </c:pt>
                      <c:pt idx="1313">
                        <c:v>4.8999999999999773</c:v>
                      </c:pt>
                      <c:pt idx="1314">
                        <c:v>4.8999999999999773</c:v>
                      </c:pt>
                      <c:pt idx="1315">
                        <c:v>4.8999999999999773</c:v>
                      </c:pt>
                      <c:pt idx="1316">
                        <c:v>4.8999999999999773</c:v>
                      </c:pt>
                      <c:pt idx="1317">
                        <c:v>4.8999999999999773</c:v>
                      </c:pt>
                      <c:pt idx="1318">
                        <c:v>4.8999999999999773</c:v>
                      </c:pt>
                      <c:pt idx="1319">
                        <c:v>4.8999999999999773</c:v>
                      </c:pt>
                      <c:pt idx="1320">
                        <c:v>4.8999999999999773</c:v>
                      </c:pt>
                      <c:pt idx="1321">
                        <c:v>4.8999999999999773</c:v>
                      </c:pt>
                      <c:pt idx="1322">
                        <c:v>4.8999999999999773</c:v>
                      </c:pt>
                      <c:pt idx="1323">
                        <c:v>4.8999999999999773</c:v>
                      </c:pt>
                      <c:pt idx="1324">
                        <c:v>4.8999999999999773</c:v>
                      </c:pt>
                      <c:pt idx="1325">
                        <c:v>4.8999999999999773</c:v>
                      </c:pt>
                      <c:pt idx="1326">
                        <c:v>5</c:v>
                      </c:pt>
                      <c:pt idx="1327">
                        <c:v>5</c:v>
                      </c:pt>
                      <c:pt idx="1328">
                        <c:v>5</c:v>
                      </c:pt>
                      <c:pt idx="1329">
                        <c:v>5</c:v>
                      </c:pt>
                      <c:pt idx="1330">
                        <c:v>5</c:v>
                      </c:pt>
                      <c:pt idx="1331">
                        <c:v>5</c:v>
                      </c:pt>
                      <c:pt idx="1332">
                        <c:v>5</c:v>
                      </c:pt>
                      <c:pt idx="1333">
                        <c:v>5</c:v>
                      </c:pt>
                      <c:pt idx="1334">
                        <c:v>5</c:v>
                      </c:pt>
                      <c:pt idx="1335">
                        <c:v>5</c:v>
                      </c:pt>
                      <c:pt idx="1336">
                        <c:v>5</c:v>
                      </c:pt>
                      <c:pt idx="1337">
                        <c:v>5</c:v>
                      </c:pt>
                      <c:pt idx="1338">
                        <c:v>5</c:v>
                      </c:pt>
                      <c:pt idx="1339">
                        <c:v>5</c:v>
                      </c:pt>
                      <c:pt idx="1340">
                        <c:v>5</c:v>
                      </c:pt>
                      <c:pt idx="1341">
                        <c:v>5</c:v>
                      </c:pt>
                      <c:pt idx="1342">
                        <c:v>5</c:v>
                      </c:pt>
                      <c:pt idx="1343">
                        <c:v>5</c:v>
                      </c:pt>
                      <c:pt idx="1344">
                        <c:v>5</c:v>
                      </c:pt>
                      <c:pt idx="1345">
                        <c:v>5</c:v>
                      </c:pt>
                      <c:pt idx="1346">
                        <c:v>5</c:v>
                      </c:pt>
                      <c:pt idx="1347">
                        <c:v>5</c:v>
                      </c:pt>
                      <c:pt idx="1348">
                        <c:v>5</c:v>
                      </c:pt>
                      <c:pt idx="1349">
                        <c:v>5</c:v>
                      </c:pt>
                      <c:pt idx="1350">
                        <c:v>5</c:v>
                      </c:pt>
                      <c:pt idx="1351">
                        <c:v>5</c:v>
                      </c:pt>
                      <c:pt idx="1352">
                        <c:v>5</c:v>
                      </c:pt>
                      <c:pt idx="1353">
                        <c:v>5.0999999999999091</c:v>
                      </c:pt>
                      <c:pt idx="1354">
                        <c:v>5.0999999999999091</c:v>
                      </c:pt>
                      <c:pt idx="1355">
                        <c:v>5.0999999999999091</c:v>
                      </c:pt>
                      <c:pt idx="1356">
                        <c:v>5.0999999999999091</c:v>
                      </c:pt>
                      <c:pt idx="1357">
                        <c:v>5.0999999999999091</c:v>
                      </c:pt>
                      <c:pt idx="1358">
                        <c:v>5.0999999999999091</c:v>
                      </c:pt>
                      <c:pt idx="1359">
                        <c:v>5.0999999999999091</c:v>
                      </c:pt>
                      <c:pt idx="1360">
                        <c:v>5.0999999999999091</c:v>
                      </c:pt>
                      <c:pt idx="1361">
                        <c:v>5.0999999999999091</c:v>
                      </c:pt>
                      <c:pt idx="1362">
                        <c:v>5.0999999999999091</c:v>
                      </c:pt>
                      <c:pt idx="1363">
                        <c:v>5.0999999999999091</c:v>
                      </c:pt>
                      <c:pt idx="1364">
                        <c:v>5.0999999999999091</c:v>
                      </c:pt>
                      <c:pt idx="1365">
                        <c:v>5.0999999999999091</c:v>
                      </c:pt>
                      <c:pt idx="1366">
                        <c:v>5.0999999999999091</c:v>
                      </c:pt>
                      <c:pt idx="1367">
                        <c:v>5.0999999999999091</c:v>
                      </c:pt>
                      <c:pt idx="1368">
                        <c:v>5.0999999999999091</c:v>
                      </c:pt>
                      <c:pt idx="1369">
                        <c:v>5.0999999999999091</c:v>
                      </c:pt>
                      <c:pt idx="1370">
                        <c:v>5.0999999999999091</c:v>
                      </c:pt>
                      <c:pt idx="1371">
                        <c:v>5.0999999999999091</c:v>
                      </c:pt>
                      <c:pt idx="1372">
                        <c:v>5.0999999999999091</c:v>
                      </c:pt>
                      <c:pt idx="1373">
                        <c:v>5.0999999999999091</c:v>
                      </c:pt>
                      <c:pt idx="1374">
                        <c:v>5.0999999999999091</c:v>
                      </c:pt>
                      <c:pt idx="1375">
                        <c:v>5.0999999999999091</c:v>
                      </c:pt>
                      <c:pt idx="1376">
                        <c:v>5.0999999999999091</c:v>
                      </c:pt>
                      <c:pt idx="1377">
                        <c:v>5.0999999999999091</c:v>
                      </c:pt>
                      <c:pt idx="1378">
                        <c:v>5.0999999999999091</c:v>
                      </c:pt>
                      <c:pt idx="1379">
                        <c:v>5.1999999999999318</c:v>
                      </c:pt>
                      <c:pt idx="1380">
                        <c:v>5.1999999999999318</c:v>
                      </c:pt>
                      <c:pt idx="1381">
                        <c:v>5.1999999999999318</c:v>
                      </c:pt>
                      <c:pt idx="1382">
                        <c:v>5.1999999999999318</c:v>
                      </c:pt>
                      <c:pt idx="1383">
                        <c:v>5.1999999999999318</c:v>
                      </c:pt>
                      <c:pt idx="1384">
                        <c:v>5.1999999999999318</c:v>
                      </c:pt>
                      <c:pt idx="1385">
                        <c:v>5.1999999999999318</c:v>
                      </c:pt>
                      <c:pt idx="1386">
                        <c:v>5.1999999999999318</c:v>
                      </c:pt>
                      <c:pt idx="1387">
                        <c:v>5.1999999999999318</c:v>
                      </c:pt>
                      <c:pt idx="1388">
                        <c:v>5.1999999999999318</c:v>
                      </c:pt>
                      <c:pt idx="1389">
                        <c:v>5.1999999999999318</c:v>
                      </c:pt>
                      <c:pt idx="1390">
                        <c:v>5.1999999999999318</c:v>
                      </c:pt>
                      <c:pt idx="1391">
                        <c:v>5.1999999999999318</c:v>
                      </c:pt>
                      <c:pt idx="1392">
                        <c:v>5.1999999999999318</c:v>
                      </c:pt>
                      <c:pt idx="1393">
                        <c:v>5.1999999999999318</c:v>
                      </c:pt>
                      <c:pt idx="1394">
                        <c:v>5.1999999999999318</c:v>
                      </c:pt>
                      <c:pt idx="1395">
                        <c:v>5.1999999999999318</c:v>
                      </c:pt>
                      <c:pt idx="1396">
                        <c:v>5.1999999999999318</c:v>
                      </c:pt>
                      <c:pt idx="1397">
                        <c:v>5.1999999999999318</c:v>
                      </c:pt>
                      <c:pt idx="1398">
                        <c:v>5.1999999999999318</c:v>
                      </c:pt>
                      <c:pt idx="1399">
                        <c:v>5.1999999999999318</c:v>
                      </c:pt>
                      <c:pt idx="1400">
                        <c:v>5.1999999999999318</c:v>
                      </c:pt>
                      <c:pt idx="1401">
                        <c:v>5.1999999999999318</c:v>
                      </c:pt>
                      <c:pt idx="1402">
                        <c:v>5.1999999999999318</c:v>
                      </c:pt>
                      <c:pt idx="1403">
                        <c:v>5.1999999999999318</c:v>
                      </c:pt>
                      <c:pt idx="1404">
                        <c:v>5.1999999999999318</c:v>
                      </c:pt>
                      <c:pt idx="1405">
                        <c:v>5.1999999999999318</c:v>
                      </c:pt>
                      <c:pt idx="1406">
                        <c:v>5.2999999999999545</c:v>
                      </c:pt>
                      <c:pt idx="1407">
                        <c:v>5.2999999999999545</c:v>
                      </c:pt>
                      <c:pt idx="1408">
                        <c:v>5.2999999999999545</c:v>
                      </c:pt>
                      <c:pt idx="1409">
                        <c:v>5.2999999999999545</c:v>
                      </c:pt>
                      <c:pt idx="1410">
                        <c:v>5.2999999999999545</c:v>
                      </c:pt>
                      <c:pt idx="1411">
                        <c:v>5.2999999999999545</c:v>
                      </c:pt>
                      <c:pt idx="1412">
                        <c:v>5.2999999999999545</c:v>
                      </c:pt>
                      <c:pt idx="1413">
                        <c:v>5.2999999999999545</c:v>
                      </c:pt>
                      <c:pt idx="1414">
                        <c:v>5.2999999999999545</c:v>
                      </c:pt>
                      <c:pt idx="1415">
                        <c:v>5.2999999999999545</c:v>
                      </c:pt>
                      <c:pt idx="1416">
                        <c:v>5.2999999999999545</c:v>
                      </c:pt>
                      <c:pt idx="1417">
                        <c:v>5.2999999999999545</c:v>
                      </c:pt>
                      <c:pt idx="1418">
                        <c:v>5.2999999999999545</c:v>
                      </c:pt>
                      <c:pt idx="1419">
                        <c:v>5.2999999999999545</c:v>
                      </c:pt>
                      <c:pt idx="1420">
                        <c:v>5.2999999999999545</c:v>
                      </c:pt>
                      <c:pt idx="1421">
                        <c:v>5.2999999999999545</c:v>
                      </c:pt>
                      <c:pt idx="1422">
                        <c:v>5.2999999999999545</c:v>
                      </c:pt>
                      <c:pt idx="1423">
                        <c:v>5.2999999999999545</c:v>
                      </c:pt>
                      <c:pt idx="1424">
                        <c:v>5.2999999999999545</c:v>
                      </c:pt>
                      <c:pt idx="1425">
                        <c:v>5.2999999999999545</c:v>
                      </c:pt>
                      <c:pt idx="1426">
                        <c:v>5.2999999999999545</c:v>
                      </c:pt>
                      <c:pt idx="1427">
                        <c:v>5.2999999999999545</c:v>
                      </c:pt>
                      <c:pt idx="1428">
                        <c:v>5.2999999999999545</c:v>
                      </c:pt>
                      <c:pt idx="1429">
                        <c:v>5.2999999999999545</c:v>
                      </c:pt>
                      <c:pt idx="1430">
                        <c:v>5.2999999999999545</c:v>
                      </c:pt>
                      <c:pt idx="1431">
                        <c:v>5.2999999999999545</c:v>
                      </c:pt>
                      <c:pt idx="1432">
                        <c:v>5.2999999999999545</c:v>
                      </c:pt>
                      <c:pt idx="1433">
                        <c:v>5.3999999999999773</c:v>
                      </c:pt>
                      <c:pt idx="1434">
                        <c:v>5.3999999999999773</c:v>
                      </c:pt>
                      <c:pt idx="1435">
                        <c:v>5.3999999999999773</c:v>
                      </c:pt>
                      <c:pt idx="1436">
                        <c:v>5.3999999999999773</c:v>
                      </c:pt>
                      <c:pt idx="1437">
                        <c:v>5.3999999999999773</c:v>
                      </c:pt>
                      <c:pt idx="1438">
                        <c:v>5.3999999999999773</c:v>
                      </c:pt>
                      <c:pt idx="1439">
                        <c:v>5.3999999999999773</c:v>
                      </c:pt>
                      <c:pt idx="1440">
                        <c:v>5.3999999999999773</c:v>
                      </c:pt>
                      <c:pt idx="1441">
                        <c:v>5.3999999999999773</c:v>
                      </c:pt>
                      <c:pt idx="1442">
                        <c:v>5.3999999999999773</c:v>
                      </c:pt>
                      <c:pt idx="1443">
                        <c:v>5.3999999999999773</c:v>
                      </c:pt>
                      <c:pt idx="1444">
                        <c:v>5.3999999999999773</c:v>
                      </c:pt>
                      <c:pt idx="1445">
                        <c:v>5.3999999999999773</c:v>
                      </c:pt>
                      <c:pt idx="1446">
                        <c:v>5.3999999999999773</c:v>
                      </c:pt>
                      <c:pt idx="1447">
                        <c:v>5.3999999999999773</c:v>
                      </c:pt>
                      <c:pt idx="1448">
                        <c:v>5.3999999999999773</c:v>
                      </c:pt>
                      <c:pt idx="1449">
                        <c:v>5.3999999999999773</c:v>
                      </c:pt>
                      <c:pt idx="1450">
                        <c:v>5.3999999999999773</c:v>
                      </c:pt>
                      <c:pt idx="1451">
                        <c:v>5.3999999999999773</c:v>
                      </c:pt>
                      <c:pt idx="1452">
                        <c:v>5.3999999999999773</c:v>
                      </c:pt>
                      <c:pt idx="1453">
                        <c:v>5.3999999999999773</c:v>
                      </c:pt>
                      <c:pt idx="1454">
                        <c:v>5.3999999999999773</c:v>
                      </c:pt>
                      <c:pt idx="1455">
                        <c:v>5.3999999999999773</c:v>
                      </c:pt>
                      <c:pt idx="1456">
                        <c:v>5.3999999999999773</c:v>
                      </c:pt>
                      <c:pt idx="1457">
                        <c:v>5.3999999999999773</c:v>
                      </c:pt>
                      <c:pt idx="1458">
                        <c:v>5.3999999999999773</c:v>
                      </c:pt>
                      <c:pt idx="1459">
                        <c:v>5.5</c:v>
                      </c:pt>
                      <c:pt idx="1460">
                        <c:v>5.5</c:v>
                      </c:pt>
                      <c:pt idx="1461">
                        <c:v>5.5</c:v>
                      </c:pt>
                      <c:pt idx="1462">
                        <c:v>5.5</c:v>
                      </c:pt>
                      <c:pt idx="1463">
                        <c:v>5.5</c:v>
                      </c:pt>
                      <c:pt idx="1464">
                        <c:v>5.5</c:v>
                      </c:pt>
                      <c:pt idx="1465">
                        <c:v>5.5</c:v>
                      </c:pt>
                      <c:pt idx="1466">
                        <c:v>5.5</c:v>
                      </c:pt>
                      <c:pt idx="1467">
                        <c:v>5.5</c:v>
                      </c:pt>
                      <c:pt idx="1468">
                        <c:v>5.5</c:v>
                      </c:pt>
                      <c:pt idx="1469">
                        <c:v>5.5</c:v>
                      </c:pt>
                      <c:pt idx="1470">
                        <c:v>5.5</c:v>
                      </c:pt>
                      <c:pt idx="1471">
                        <c:v>5.5</c:v>
                      </c:pt>
                      <c:pt idx="1472">
                        <c:v>5.5</c:v>
                      </c:pt>
                      <c:pt idx="1473">
                        <c:v>5.5</c:v>
                      </c:pt>
                      <c:pt idx="1474">
                        <c:v>5.5</c:v>
                      </c:pt>
                      <c:pt idx="1475">
                        <c:v>5.5</c:v>
                      </c:pt>
                      <c:pt idx="1476">
                        <c:v>5.5</c:v>
                      </c:pt>
                      <c:pt idx="1477">
                        <c:v>5.5</c:v>
                      </c:pt>
                      <c:pt idx="1478">
                        <c:v>5.5</c:v>
                      </c:pt>
                      <c:pt idx="1479">
                        <c:v>5.5</c:v>
                      </c:pt>
                      <c:pt idx="1480">
                        <c:v>5.5</c:v>
                      </c:pt>
                      <c:pt idx="1481">
                        <c:v>5.5</c:v>
                      </c:pt>
                      <c:pt idx="1482">
                        <c:v>5.5</c:v>
                      </c:pt>
                      <c:pt idx="1483">
                        <c:v>5.5</c:v>
                      </c:pt>
                      <c:pt idx="1484">
                        <c:v>5.5</c:v>
                      </c:pt>
                      <c:pt idx="1485">
                        <c:v>5.5</c:v>
                      </c:pt>
                      <c:pt idx="1486">
                        <c:v>5.5999999999999091</c:v>
                      </c:pt>
                      <c:pt idx="1487">
                        <c:v>5.5999999999999091</c:v>
                      </c:pt>
                      <c:pt idx="1488">
                        <c:v>5.5999999999999091</c:v>
                      </c:pt>
                      <c:pt idx="1489">
                        <c:v>5.5999999999999091</c:v>
                      </c:pt>
                      <c:pt idx="1490">
                        <c:v>5.5999999999999091</c:v>
                      </c:pt>
                      <c:pt idx="1491">
                        <c:v>5.5999999999999091</c:v>
                      </c:pt>
                      <c:pt idx="1492">
                        <c:v>5.5999999999999091</c:v>
                      </c:pt>
                      <c:pt idx="1493">
                        <c:v>5.5999999999999091</c:v>
                      </c:pt>
                      <c:pt idx="1494">
                        <c:v>5.5999999999999091</c:v>
                      </c:pt>
                      <c:pt idx="1495">
                        <c:v>5.5999999999999091</c:v>
                      </c:pt>
                      <c:pt idx="1496">
                        <c:v>5.5999999999999091</c:v>
                      </c:pt>
                      <c:pt idx="1497">
                        <c:v>5.5999999999999091</c:v>
                      </c:pt>
                      <c:pt idx="1498">
                        <c:v>5.5999999999999091</c:v>
                      </c:pt>
                      <c:pt idx="1499">
                        <c:v>5.5999999999999091</c:v>
                      </c:pt>
                      <c:pt idx="1500">
                        <c:v>5.5999999999999091</c:v>
                      </c:pt>
                      <c:pt idx="1501">
                        <c:v>5.5999999999999091</c:v>
                      </c:pt>
                      <c:pt idx="1502">
                        <c:v>5.5999999999999091</c:v>
                      </c:pt>
                      <c:pt idx="1503">
                        <c:v>5.5999999999999091</c:v>
                      </c:pt>
                      <c:pt idx="1504">
                        <c:v>5.5999999999999091</c:v>
                      </c:pt>
                      <c:pt idx="1505">
                        <c:v>5.5999999999999091</c:v>
                      </c:pt>
                      <c:pt idx="1506">
                        <c:v>5.5999999999999091</c:v>
                      </c:pt>
                      <c:pt idx="1507">
                        <c:v>5.5999999999999091</c:v>
                      </c:pt>
                      <c:pt idx="1508">
                        <c:v>5.5999999999999091</c:v>
                      </c:pt>
                      <c:pt idx="1509">
                        <c:v>5.5999999999999091</c:v>
                      </c:pt>
                      <c:pt idx="1510">
                        <c:v>5.5999999999999091</c:v>
                      </c:pt>
                      <c:pt idx="1511">
                        <c:v>5.5999999999999091</c:v>
                      </c:pt>
                      <c:pt idx="1512">
                        <c:v>5.5999999999999091</c:v>
                      </c:pt>
                      <c:pt idx="1513">
                        <c:v>5.6999999999999318</c:v>
                      </c:pt>
                      <c:pt idx="1514">
                        <c:v>5.6999999999999318</c:v>
                      </c:pt>
                      <c:pt idx="1515">
                        <c:v>5.6999999999999318</c:v>
                      </c:pt>
                      <c:pt idx="1516">
                        <c:v>5.6999999999999318</c:v>
                      </c:pt>
                      <c:pt idx="1517">
                        <c:v>5.6999999999999318</c:v>
                      </c:pt>
                      <c:pt idx="1518">
                        <c:v>5.6999999999999318</c:v>
                      </c:pt>
                      <c:pt idx="1519">
                        <c:v>5.6999999999999318</c:v>
                      </c:pt>
                      <c:pt idx="1520">
                        <c:v>5.6999999999999318</c:v>
                      </c:pt>
                      <c:pt idx="1521">
                        <c:v>5.6999999999999318</c:v>
                      </c:pt>
                      <c:pt idx="1522">
                        <c:v>5.6999999999999318</c:v>
                      </c:pt>
                      <c:pt idx="1523">
                        <c:v>5.6999999999999318</c:v>
                      </c:pt>
                      <c:pt idx="1524">
                        <c:v>5.6999999999999318</c:v>
                      </c:pt>
                      <c:pt idx="1525">
                        <c:v>5.6999999999999318</c:v>
                      </c:pt>
                      <c:pt idx="1526">
                        <c:v>5.6999999999999318</c:v>
                      </c:pt>
                      <c:pt idx="1527">
                        <c:v>5.6999999999999318</c:v>
                      </c:pt>
                      <c:pt idx="1528">
                        <c:v>5.6999999999999318</c:v>
                      </c:pt>
                      <c:pt idx="1529">
                        <c:v>5.6999999999999318</c:v>
                      </c:pt>
                      <c:pt idx="1530">
                        <c:v>5.6999999999999318</c:v>
                      </c:pt>
                      <c:pt idx="1531">
                        <c:v>5.6999999999999318</c:v>
                      </c:pt>
                      <c:pt idx="1532">
                        <c:v>5.6999999999999318</c:v>
                      </c:pt>
                      <c:pt idx="1533">
                        <c:v>5.6999999999999318</c:v>
                      </c:pt>
                      <c:pt idx="1534">
                        <c:v>5.6999999999999318</c:v>
                      </c:pt>
                      <c:pt idx="1535">
                        <c:v>5.6999999999999318</c:v>
                      </c:pt>
                      <c:pt idx="1536">
                        <c:v>5.6999999999999318</c:v>
                      </c:pt>
                      <c:pt idx="1537">
                        <c:v>5.6999999999999318</c:v>
                      </c:pt>
                      <c:pt idx="1538">
                        <c:v>5.6999999999999318</c:v>
                      </c:pt>
                      <c:pt idx="1539">
                        <c:v>5.6999999999999318</c:v>
                      </c:pt>
                      <c:pt idx="1540">
                        <c:v>5.7999999999999545</c:v>
                      </c:pt>
                      <c:pt idx="1541">
                        <c:v>5.7999999999999545</c:v>
                      </c:pt>
                      <c:pt idx="1542">
                        <c:v>5.7999999999999545</c:v>
                      </c:pt>
                      <c:pt idx="1543">
                        <c:v>5.7999999999999545</c:v>
                      </c:pt>
                      <c:pt idx="1544">
                        <c:v>5.7999999999999545</c:v>
                      </c:pt>
                      <c:pt idx="1545">
                        <c:v>5.7999999999999545</c:v>
                      </c:pt>
                      <c:pt idx="1546">
                        <c:v>5.7999999999999545</c:v>
                      </c:pt>
                      <c:pt idx="1547">
                        <c:v>5.7999999999999545</c:v>
                      </c:pt>
                      <c:pt idx="1548">
                        <c:v>5.7999999999999545</c:v>
                      </c:pt>
                      <c:pt idx="1549">
                        <c:v>5.7999999999999545</c:v>
                      </c:pt>
                      <c:pt idx="1550">
                        <c:v>5.7999999999999545</c:v>
                      </c:pt>
                      <c:pt idx="1551">
                        <c:v>5.7999999999999545</c:v>
                      </c:pt>
                      <c:pt idx="1552">
                        <c:v>5.7999999999999545</c:v>
                      </c:pt>
                      <c:pt idx="1553">
                        <c:v>5.7999999999999545</c:v>
                      </c:pt>
                      <c:pt idx="1554">
                        <c:v>5.7999999999999545</c:v>
                      </c:pt>
                      <c:pt idx="1555">
                        <c:v>5.7999999999999545</c:v>
                      </c:pt>
                      <c:pt idx="1556">
                        <c:v>5.7999999999999545</c:v>
                      </c:pt>
                      <c:pt idx="1557">
                        <c:v>5.7999999999999545</c:v>
                      </c:pt>
                      <c:pt idx="1558">
                        <c:v>5.7999999999999545</c:v>
                      </c:pt>
                      <c:pt idx="1559">
                        <c:v>5.7999999999999545</c:v>
                      </c:pt>
                      <c:pt idx="1560">
                        <c:v>5.7999999999999545</c:v>
                      </c:pt>
                      <c:pt idx="1561">
                        <c:v>5.7999999999999545</c:v>
                      </c:pt>
                      <c:pt idx="1562">
                        <c:v>5.7999999999999545</c:v>
                      </c:pt>
                      <c:pt idx="1563">
                        <c:v>5.7999999999999545</c:v>
                      </c:pt>
                      <c:pt idx="1564">
                        <c:v>5.7999999999999545</c:v>
                      </c:pt>
                      <c:pt idx="1565">
                        <c:v>5.7999999999999545</c:v>
                      </c:pt>
                      <c:pt idx="1566">
                        <c:v>5.8999999999999773</c:v>
                      </c:pt>
                      <c:pt idx="1567">
                        <c:v>5.8999999999999773</c:v>
                      </c:pt>
                      <c:pt idx="1568">
                        <c:v>5.8999999999999773</c:v>
                      </c:pt>
                      <c:pt idx="1569">
                        <c:v>5.8999999999999773</c:v>
                      </c:pt>
                      <c:pt idx="1570">
                        <c:v>5.8999999999999773</c:v>
                      </c:pt>
                      <c:pt idx="1571">
                        <c:v>5.8999999999999773</c:v>
                      </c:pt>
                      <c:pt idx="1572">
                        <c:v>5.8999999999999773</c:v>
                      </c:pt>
                      <c:pt idx="1573">
                        <c:v>5.8999999999999773</c:v>
                      </c:pt>
                      <c:pt idx="1574">
                        <c:v>5.8999999999999773</c:v>
                      </c:pt>
                      <c:pt idx="1575">
                        <c:v>5.8999999999999773</c:v>
                      </c:pt>
                      <c:pt idx="1576">
                        <c:v>5.8999999999999773</c:v>
                      </c:pt>
                      <c:pt idx="1577">
                        <c:v>5.8999999999999773</c:v>
                      </c:pt>
                      <c:pt idx="1578">
                        <c:v>5.8999999999999773</c:v>
                      </c:pt>
                      <c:pt idx="1579">
                        <c:v>5.8999999999999773</c:v>
                      </c:pt>
                      <c:pt idx="1580">
                        <c:v>5.8999999999999773</c:v>
                      </c:pt>
                      <c:pt idx="1581">
                        <c:v>5.8999999999999773</c:v>
                      </c:pt>
                      <c:pt idx="1582">
                        <c:v>5.8999999999999773</c:v>
                      </c:pt>
                      <c:pt idx="1583">
                        <c:v>5.8999999999999773</c:v>
                      </c:pt>
                      <c:pt idx="1584">
                        <c:v>5.8999999999999773</c:v>
                      </c:pt>
                      <c:pt idx="1585">
                        <c:v>5.8999999999999773</c:v>
                      </c:pt>
                      <c:pt idx="1586">
                        <c:v>5.8999999999999773</c:v>
                      </c:pt>
                      <c:pt idx="1587">
                        <c:v>5.8999999999999773</c:v>
                      </c:pt>
                      <c:pt idx="1588">
                        <c:v>5.8999999999999773</c:v>
                      </c:pt>
                      <c:pt idx="1589">
                        <c:v>5.8999999999999773</c:v>
                      </c:pt>
                      <c:pt idx="1590">
                        <c:v>5.8999999999999773</c:v>
                      </c:pt>
                      <c:pt idx="1591">
                        <c:v>5.8999999999999773</c:v>
                      </c:pt>
                      <c:pt idx="1592">
                        <c:v>5.8999999999999773</c:v>
                      </c:pt>
                      <c:pt idx="1593">
                        <c:v>6</c:v>
                      </c:pt>
                      <c:pt idx="1594">
                        <c:v>6</c:v>
                      </c:pt>
                      <c:pt idx="1595">
                        <c:v>6</c:v>
                      </c:pt>
                      <c:pt idx="1596">
                        <c:v>6</c:v>
                      </c:pt>
                      <c:pt idx="1597">
                        <c:v>6</c:v>
                      </c:pt>
                      <c:pt idx="1598">
                        <c:v>6</c:v>
                      </c:pt>
                      <c:pt idx="1599">
                        <c:v>6</c:v>
                      </c:pt>
                      <c:pt idx="1600">
                        <c:v>6</c:v>
                      </c:pt>
                      <c:pt idx="1601">
                        <c:v>6</c:v>
                      </c:pt>
                      <c:pt idx="1602">
                        <c:v>6</c:v>
                      </c:pt>
                      <c:pt idx="1603">
                        <c:v>6</c:v>
                      </c:pt>
                      <c:pt idx="1604">
                        <c:v>6</c:v>
                      </c:pt>
                      <c:pt idx="1605">
                        <c:v>6</c:v>
                      </c:pt>
                      <c:pt idx="1606">
                        <c:v>6</c:v>
                      </c:pt>
                      <c:pt idx="1607">
                        <c:v>6</c:v>
                      </c:pt>
                      <c:pt idx="1608">
                        <c:v>6</c:v>
                      </c:pt>
                      <c:pt idx="1609">
                        <c:v>6</c:v>
                      </c:pt>
                      <c:pt idx="1610">
                        <c:v>6</c:v>
                      </c:pt>
                      <c:pt idx="1611">
                        <c:v>6</c:v>
                      </c:pt>
                      <c:pt idx="1612">
                        <c:v>6</c:v>
                      </c:pt>
                      <c:pt idx="1613">
                        <c:v>6</c:v>
                      </c:pt>
                      <c:pt idx="1614">
                        <c:v>6</c:v>
                      </c:pt>
                      <c:pt idx="1615">
                        <c:v>6</c:v>
                      </c:pt>
                      <c:pt idx="1616">
                        <c:v>6</c:v>
                      </c:pt>
                      <c:pt idx="1617">
                        <c:v>6</c:v>
                      </c:pt>
                      <c:pt idx="1618">
                        <c:v>6</c:v>
                      </c:pt>
                      <c:pt idx="1619">
                        <c:v>6</c:v>
                      </c:pt>
                      <c:pt idx="1620">
                        <c:v>6.0999999999999091</c:v>
                      </c:pt>
                      <c:pt idx="1621">
                        <c:v>6.0999999999999091</c:v>
                      </c:pt>
                      <c:pt idx="1622">
                        <c:v>6.0999999999999091</c:v>
                      </c:pt>
                      <c:pt idx="1623">
                        <c:v>6.0999999999999091</c:v>
                      </c:pt>
                      <c:pt idx="1624">
                        <c:v>6.0999999999999091</c:v>
                      </c:pt>
                      <c:pt idx="1625">
                        <c:v>6.0999999999999091</c:v>
                      </c:pt>
                      <c:pt idx="1626">
                        <c:v>6.0999999999999091</c:v>
                      </c:pt>
                      <c:pt idx="1627">
                        <c:v>6.0999999999999091</c:v>
                      </c:pt>
                      <c:pt idx="1628">
                        <c:v>6.0999999999999091</c:v>
                      </c:pt>
                      <c:pt idx="1629">
                        <c:v>6.0999999999999091</c:v>
                      </c:pt>
                      <c:pt idx="1630">
                        <c:v>6.0999999999999091</c:v>
                      </c:pt>
                      <c:pt idx="1631">
                        <c:v>6.0999999999999091</c:v>
                      </c:pt>
                      <c:pt idx="1632">
                        <c:v>6.0999999999999091</c:v>
                      </c:pt>
                      <c:pt idx="1633">
                        <c:v>6.0999999999999091</c:v>
                      </c:pt>
                      <c:pt idx="1634">
                        <c:v>6.0999999999999091</c:v>
                      </c:pt>
                      <c:pt idx="1635">
                        <c:v>6.0999999999999091</c:v>
                      </c:pt>
                      <c:pt idx="1636">
                        <c:v>6.0999999999999091</c:v>
                      </c:pt>
                      <c:pt idx="1637">
                        <c:v>6.0999999999999091</c:v>
                      </c:pt>
                      <c:pt idx="1638">
                        <c:v>6.0999999999999091</c:v>
                      </c:pt>
                      <c:pt idx="1639">
                        <c:v>6.0999999999999091</c:v>
                      </c:pt>
                      <c:pt idx="1640">
                        <c:v>6.0999999999999091</c:v>
                      </c:pt>
                      <c:pt idx="1641">
                        <c:v>6.0999999999999091</c:v>
                      </c:pt>
                      <c:pt idx="1642">
                        <c:v>6.0999999999999091</c:v>
                      </c:pt>
                      <c:pt idx="1643">
                        <c:v>6.0999999999999091</c:v>
                      </c:pt>
                      <c:pt idx="1644">
                        <c:v>6.0999999999999091</c:v>
                      </c:pt>
                      <c:pt idx="1645">
                        <c:v>6.0999999999999091</c:v>
                      </c:pt>
                      <c:pt idx="1646">
                        <c:v>6.1999999999999318</c:v>
                      </c:pt>
                      <c:pt idx="1647">
                        <c:v>6.1999999999999318</c:v>
                      </c:pt>
                      <c:pt idx="1648">
                        <c:v>6.1999999999999318</c:v>
                      </c:pt>
                      <c:pt idx="1649">
                        <c:v>6.1999999999999318</c:v>
                      </c:pt>
                      <c:pt idx="1650">
                        <c:v>6.1999999999999318</c:v>
                      </c:pt>
                      <c:pt idx="1651">
                        <c:v>6.1999999999999318</c:v>
                      </c:pt>
                      <c:pt idx="1652">
                        <c:v>6.1999999999999318</c:v>
                      </c:pt>
                      <c:pt idx="1653">
                        <c:v>6.1999999999999318</c:v>
                      </c:pt>
                      <c:pt idx="1654">
                        <c:v>6.1999999999999318</c:v>
                      </c:pt>
                      <c:pt idx="1655">
                        <c:v>6.1999999999999318</c:v>
                      </c:pt>
                      <c:pt idx="1656">
                        <c:v>6.1999999999999318</c:v>
                      </c:pt>
                      <c:pt idx="1657">
                        <c:v>6.1999999999999318</c:v>
                      </c:pt>
                      <c:pt idx="1658">
                        <c:v>6.1999999999999318</c:v>
                      </c:pt>
                      <c:pt idx="1659">
                        <c:v>6.1999999999999318</c:v>
                      </c:pt>
                      <c:pt idx="1660">
                        <c:v>6.1999999999999318</c:v>
                      </c:pt>
                      <c:pt idx="1661">
                        <c:v>6.1999999999999318</c:v>
                      </c:pt>
                      <c:pt idx="1662">
                        <c:v>6.1999999999999318</c:v>
                      </c:pt>
                      <c:pt idx="1663">
                        <c:v>6.1999999999999318</c:v>
                      </c:pt>
                      <c:pt idx="1664">
                        <c:v>6.1999999999999318</c:v>
                      </c:pt>
                      <c:pt idx="1665">
                        <c:v>6.1999999999999318</c:v>
                      </c:pt>
                      <c:pt idx="1666">
                        <c:v>6.1999999999999318</c:v>
                      </c:pt>
                      <c:pt idx="1667">
                        <c:v>6.1999999999999318</c:v>
                      </c:pt>
                      <c:pt idx="1668">
                        <c:v>6.1999999999999318</c:v>
                      </c:pt>
                      <c:pt idx="1669">
                        <c:v>6.1999999999999318</c:v>
                      </c:pt>
                      <c:pt idx="1670">
                        <c:v>6.1999999999999318</c:v>
                      </c:pt>
                      <c:pt idx="1671">
                        <c:v>6.1999999999999318</c:v>
                      </c:pt>
                      <c:pt idx="1672">
                        <c:v>6.1999999999999318</c:v>
                      </c:pt>
                      <c:pt idx="1673">
                        <c:v>6.2999999999999545</c:v>
                      </c:pt>
                      <c:pt idx="1674">
                        <c:v>6.2999999999999545</c:v>
                      </c:pt>
                      <c:pt idx="1675">
                        <c:v>6.2999999999999545</c:v>
                      </c:pt>
                      <c:pt idx="1676">
                        <c:v>6.2999999999999545</c:v>
                      </c:pt>
                      <c:pt idx="1677">
                        <c:v>6.2999999999999545</c:v>
                      </c:pt>
                      <c:pt idx="1678">
                        <c:v>6.2999999999999545</c:v>
                      </c:pt>
                      <c:pt idx="1679">
                        <c:v>6.2999999999999545</c:v>
                      </c:pt>
                      <c:pt idx="1680">
                        <c:v>6.2999999999999545</c:v>
                      </c:pt>
                      <c:pt idx="1681">
                        <c:v>6.2999999999999545</c:v>
                      </c:pt>
                      <c:pt idx="1682">
                        <c:v>6.2999999999999545</c:v>
                      </c:pt>
                      <c:pt idx="1683">
                        <c:v>6.2999999999999545</c:v>
                      </c:pt>
                      <c:pt idx="1684">
                        <c:v>6.2999999999999545</c:v>
                      </c:pt>
                      <c:pt idx="1685">
                        <c:v>6.2999999999999545</c:v>
                      </c:pt>
                      <c:pt idx="1686">
                        <c:v>6.2999999999999545</c:v>
                      </c:pt>
                      <c:pt idx="1687">
                        <c:v>6.2999999999999545</c:v>
                      </c:pt>
                      <c:pt idx="1688">
                        <c:v>6.2999999999999545</c:v>
                      </c:pt>
                      <c:pt idx="1689">
                        <c:v>6.2999999999999545</c:v>
                      </c:pt>
                      <c:pt idx="1690">
                        <c:v>6.2999999999999545</c:v>
                      </c:pt>
                      <c:pt idx="1691">
                        <c:v>6.2999999999999545</c:v>
                      </c:pt>
                      <c:pt idx="1692">
                        <c:v>6.2999999999999545</c:v>
                      </c:pt>
                      <c:pt idx="1693">
                        <c:v>6.2999999999999545</c:v>
                      </c:pt>
                      <c:pt idx="1694">
                        <c:v>6.2999999999999545</c:v>
                      </c:pt>
                      <c:pt idx="1695">
                        <c:v>6.2999999999999545</c:v>
                      </c:pt>
                      <c:pt idx="1696">
                        <c:v>6.2999999999999545</c:v>
                      </c:pt>
                      <c:pt idx="1697">
                        <c:v>6.2999999999999545</c:v>
                      </c:pt>
                      <c:pt idx="1698">
                        <c:v>6.2999999999999545</c:v>
                      </c:pt>
                      <c:pt idx="1699">
                        <c:v>6.2999999999999545</c:v>
                      </c:pt>
                      <c:pt idx="1700">
                        <c:v>6.3999999999999773</c:v>
                      </c:pt>
                      <c:pt idx="1701">
                        <c:v>6.3999999999999773</c:v>
                      </c:pt>
                      <c:pt idx="1702">
                        <c:v>6.3999999999999773</c:v>
                      </c:pt>
                      <c:pt idx="1703">
                        <c:v>6.3999999999999773</c:v>
                      </c:pt>
                      <c:pt idx="1704">
                        <c:v>6.3999999999999773</c:v>
                      </c:pt>
                      <c:pt idx="1705">
                        <c:v>6.3999999999999773</c:v>
                      </c:pt>
                      <c:pt idx="1706">
                        <c:v>6.3999999999999773</c:v>
                      </c:pt>
                      <c:pt idx="1707">
                        <c:v>6.3999999999999773</c:v>
                      </c:pt>
                      <c:pt idx="1708">
                        <c:v>6.3999999999999773</c:v>
                      </c:pt>
                      <c:pt idx="1709">
                        <c:v>6.3999999999999773</c:v>
                      </c:pt>
                      <c:pt idx="1710">
                        <c:v>6.3999999999999773</c:v>
                      </c:pt>
                      <c:pt idx="1711">
                        <c:v>6.3999999999999773</c:v>
                      </c:pt>
                      <c:pt idx="1712">
                        <c:v>6.3999999999999773</c:v>
                      </c:pt>
                      <c:pt idx="1713">
                        <c:v>6.3999999999999773</c:v>
                      </c:pt>
                      <c:pt idx="1714">
                        <c:v>6.3999999999999773</c:v>
                      </c:pt>
                      <c:pt idx="1715">
                        <c:v>6.3999999999999773</c:v>
                      </c:pt>
                      <c:pt idx="1716">
                        <c:v>6.3999999999999773</c:v>
                      </c:pt>
                      <c:pt idx="1717">
                        <c:v>6.3999999999999773</c:v>
                      </c:pt>
                      <c:pt idx="1718">
                        <c:v>6.3999999999999773</c:v>
                      </c:pt>
                      <c:pt idx="1719">
                        <c:v>6.3999999999999773</c:v>
                      </c:pt>
                      <c:pt idx="1720">
                        <c:v>6.3999999999999773</c:v>
                      </c:pt>
                      <c:pt idx="1721">
                        <c:v>6.3999999999999773</c:v>
                      </c:pt>
                      <c:pt idx="1722">
                        <c:v>6.3999999999999773</c:v>
                      </c:pt>
                      <c:pt idx="1723">
                        <c:v>6.3999999999999773</c:v>
                      </c:pt>
                      <c:pt idx="1724">
                        <c:v>6.3999999999999773</c:v>
                      </c:pt>
                      <c:pt idx="1725">
                        <c:v>6.3999999999999773</c:v>
                      </c:pt>
                      <c:pt idx="1726">
                        <c:v>6.3999999999999773</c:v>
                      </c:pt>
                      <c:pt idx="1727">
                        <c:v>6.5</c:v>
                      </c:pt>
                      <c:pt idx="1728">
                        <c:v>6.5</c:v>
                      </c:pt>
                      <c:pt idx="1729">
                        <c:v>6.5</c:v>
                      </c:pt>
                      <c:pt idx="1730">
                        <c:v>6.5</c:v>
                      </c:pt>
                      <c:pt idx="1731">
                        <c:v>6.5</c:v>
                      </c:pt>
                      <c:pt idx="1732">
                        <c:v>6.5</c:v>
                      </c:pt>
                      <c:pt idx="1733">
                        <c:v>6.5</c:v>
                      </c:pt>
                      <c:pt idx="1734">
                        <c:v>6.5</c:v>
                      </c:pt>
                      <c:pt idx="1735">
                        <c:v>6.5</c:v>
                      </c:pt>
                      <c:pt idx="1736">
                        <c:v>6.5</c:v>
                      </c:pt>
                      <c:pt idx="1737">
                        <c:v>6.5</c:v>
                      </c:pt>
                      <c:pt idx="1738">
                        <c:v>6.5</c:v>
                      </c:pt>
                      <c:pt idx="1739">
                        <c:v>6.5</c:v>
                      </c:pt>
                      <c:pt idx="1740">
                        <c:v>6.5</c:v>
                      </c:pt>
                      <c:pt idx="1741">
                        <c:v>6.5</c:v>
                      </c:pt>
                      <c:pt idx="1742">
                        <c:v>6.5</c:v>
                      </c:pt>
                      <c:pt idx="1743">
                        <c:v>6.5</c:v>
                      </c:pt>
                      <c:pt idx="1744">
                        <c:v>6.5</c:v>
                      </c:pt>
                      <c:pt idx="1745">
                        <c:v>6.5</c:v>
                      </c:pt>
                      <c:pt idx="1746">
                        <c:v>6.5</c:v>
                      </c:pt>
                      <c:pt idx="1747">
                        <c:v>6.5</c:v>
                      </c:pt>
                      <c:pt idx="1748">
                        <c:v>6.5</c:v>
                      </c:pt>
                      <c:pt idx="1749">
                        <c:v>6.5</c:v>
                      </c:pt>
                      <c:pt idx="1750">
                        <c:v>6.5</c:v>
                      </c:pt>
                      <c:pt idx="1751">
                        <c:v>6.5</c:v>
                      </c:pt>
                      <c:pt idx="1752">
                        <c:v>6.5</c:v>
                      </c:pt>
                      <c:pt idx="1753">
                        <c:v>6.5999999999999091</c:v>
                      </c:pt>
                      <c:pt idx="1754">
                        <c:v>6.5999999999999091</c:v>
                      </c:pt>
                      <c:pt idx="1755">
                        <c:v>6.5999999999999091</c:v>
                      </c:pt>
                      <c:pt idx="1756">
                        <c:v>6.5999999999999091</c:v>
                      </c:pt>
                      <c:pt idx="1757">
                        <c:v>6.5999999999999091</c:v>
                      </c:pt>
                      <c:pt idx="1758">
                        <c:v>6.5999999999999091</c:v>
                      </c:pt>
                      <c:pt idx="1759">
                        <c:v>6.5999999999999091</c:v>
                      </c:pt>
                      <c:pt idx="1760">
                        <c:v>6.5999999999999091</c:v>
                      </c:pt>
                      <c:pt idx="1761">
                        <c:v>6.5999999999999091</c:v>
                      </c:pt>
                      <c:pt idx="1762">
                        <c:v>6.5999999999999091</c:v>
                      </c:pt>
                      <c:pt idx="1763">
                        <c:v>6.5999999999999091</c:v>
                      </c:pt>
                      <c:pt idx="1764">
                        <c:v>6.5999999999999091</c:v>
                      </c:pt>
                      <c:pt idx="1765">
                        <c:v>6.5999999999999091</c:v>
                      </c:pt>
                      <c:pt idx="1766">
                        <c:v>6.5999999999999091</c:v>
                      </c:pt>
                      <c:pt idx="1767">
                        <c:v>6.5999999999999091</c:v>
                      </c:pt>
                      <c:pt idx="1768">
                        <c:v>6.5999999999999091</c:v>
                      </c:pt>
                      <c:pt idx="1769">
                        <c:v>6.5999999999999091</c:v>
                      </c:pt>
                      <c:pt idx="1770">
                        <c:v>6.5999999999999091</c:v>
                      </c:pt>
                      <c:pt idx="1771">
                        <c:v>6.5999999999999091</c:v>
                      </c:pt>
                      <c:pt idx="1772">
                        <c:v>6.5999999999999091</c:v>
                      </c:pt>
                      <c:pt idx="1773">
                        <c:v>6.5999999999999091</c:v>
                      </c:pt>
                      <c:pt idx="1774">
                        <c:v>6.5999999999999091</c:v>
                      </c:pt>
                      <c:pt idx="1775">
                        <c:v>6.5999999999999091</c:v>
                      </c:pt>
                      <c:pt idx="1776">
                        <c:v>6.5999999999999091</c:v>
                      </c:pt>
                      <c:pt idx="1777">
                        <c:v>6.5999999999999091</c:v>
                      </c:pt>
                      <c:pt idx="1778">
                        <c:v>6.5999999999999091</c:v>
                      </c:pt>
                      <c:pt idx="1779">
                        <c:v>6.5999999999999091</c:v>
                      </c:pt>
                      <c:pt idx="1780">
                        <c:v>6.6999999999999318</c:v>
                      </c:pt>
                      <c:pt idx="1781">
                        <c:v>6.6999999999999318</c:v>
                      </c:pt>
                      <c:pt idx="1782">
                        <c:v>6.6999999999999318</c:v>
                      </c:pt>
                      <c:pt idx="1783">
                        <c:v>6.6999999999999318</c:v>
                      </c:pt>
                      <c:pt idx="1784">
                        <c:v>6.6999999999999318</c:v>
                      </c:pt>
                      <c:pt idx="1785">
                        <c:v>6.6999999999999318</c:v>
                      </c:pt>
                      <c:pt idx="1786">
                        <c:v>6.6999999999999318</c:v>
                      </c:pt>
                      <c:pt idx="1787">
                        <c:v>6.6999999999999318</c:v>
                      </c:pt>
                      <c:pt idx="1788">
                        <c:v>6.6999999999999318</c:v>
                      </c:pt>
                      <c:pt idx="1789">
                        <c:v>6.6999999999999318</c:v>
                      </c:pt>
                      <c:pt idx="1790">
                        <c:v>6.6999999999999318</c:v>
                      </c:pt>
                      <c:pt idx="1791">
                        <c:v>6.6999999999999318</c:v>
                      </c:pt>
                      <c:pt idx="1792">
                        <c:v>6.6999999999999318</c:v>
                      </c:pt>
                      <c:pt idx="1793">
                        <c:v>6.6999999999999318</c:v>
                      </c:pt>
                      <c:pt idx="1794">
                        <c:v>6.6999999999999318</c:v>
                      </c:pt>
                      <c:pt idx="1795">
                        <c:v>6.6999999999999318</c:v>
                      </c:pt>
                      <c:pt idx="1796">
                        <c:v>6.6999999999999318</c:v>
                      </c:pt>
                      <c:pt idx="1797">
                        <c:v>6.6999999999999318</c:v>
                      </c:pt>
                      <c:pt idx="1798">
                        <c:v>6.6999999999999318</c:v>
                      </c:pt>
                      <c:pt idx="1799">
                        <c:v>6.6999999999999318</c:v>
                      </c:pt>
                      <c:pt idx="1800">
                        <c:v>6.6999999999999318</c:v>
                      </c:pt>
                      <c:pt idx="1801">
                        <c:v>6.6999999999999318</c:v>
                      </c:pt>
                      <c:pt idx="1802">
                        <c:v>6.6999999999999318</c:v>
                      </c:pt>
                      <c:pt idx="1803">
                        <c:v>6.6999999999999318</c:v>
                      </c:pt>
                      <c:pt idx="1804">
                        <c:v>6.6999999999999318</c:v>
                      </c:pt>
                      <c:pt idx="1805">
                        <c:v>6.6999999999999318</c:v>
                      </c:pt>
                      <c:pt idx="1806">
                        <c:v>6.6999999999999318</c:v>
                      </c:pt>
                      <c:pt idx="1807">
                        <c:v>6.7999999999999545</c:v>
                      </c:pt>
                      <c:pt idx="1808">
                        <c:v>6.7999999999999545</c:v>
                      </c:pt>
                      <c:pt idx="1809">
                        <c:v>6.7999999999999545</c:v>
                      </c:pt>
                      <c:pt idx="1810">
                        <c:v>6.7999999999999545</c:v>
                      </c:pt>
                      <c:pt idx="1811">
                        <c:v>6.7999999999999545</c:v>
                      </c:pt>
                      <c:pt idx="1812">
                        <c:v>6.7999999999999545</c:v>
                      </c:pt>
                      <c:pt idx="1813">
                        <c:v>6.7999999999999545</c:v>
                      </c:pt>
                      <c:pt idx="1814">
                        <c:v>6.7999999999999545</c:v>
                      </c:pt>
                      <c:pt idx="1815">
                        <c:v>6.7999999999999545</c:v>
                      </c:pt>
                      <c:pt idx="1816">
                        <c:v>6.7999999999999545</c:v>
                      </c:pt>
                      <c:pt idx="1817">
                        <c:v>6.7999999999999545</c:v>
                      </c:pt>
                      <c:pt idx="1818">
                        <c:v>6.7999999999999545</c:v>
                      </c:pt>
                      <c:pt idx="1819">
                        <c:v>6.7999999999999545</c:v>
                      </c:pt>
                      <c:pt idx="1820">
                        <c:v>6.7999999999999545</c:v>
                      </c:pt>
                      <c:pt idx="1821">
                        <c:v>6.7999999999999545</c:v>
                      </c:pt>
                      <c:pt idx="1822">
                        <c:v>6.7999999999999545</c:v>
                      </c:pt>
                      <c:pt idx="1823">
                        <c:v>6.7999999999999545</c:v>
                      </c:pt>
                      <c:pt idx="1824">
                        <c:v>6.7999999999999545</c:v>
                      </c:pt>
                      <c:pt idx="1825">
                        <c:v>6.7999999999999545</c:v>
                      </c:pt>
                      <c:pt idx="1826">
                        <c:v>6.7999999999999545</c:v>
                      </c:pt>
                      <c:pt idx="1827">
                        <c:v>6.7999999999999545</c:v>
                      </c:pt>
                      <c:pt idx="1828">
                        <c:v>6.7999999999999545</c:v>
                      </c:pt>
                      <c:pt idx="1829">
                        <c:v>6.7999999999999545</c:v>
                      </c:pt>
                      <c:pt idx="1830">
                        <c:v>6.7999999999999545</c:v>
                      </c:pt>
                      <c:pt idx="1831">
                        <c:v>6.7999999999999545</c:v>
                      </c:pt>
                      <c:pt idx="1832">
                        <c:v>6.7999999999999545</c:v>
                      </c:pt>
                      <c:pt idx="1833">
                        <c:v>6.8999999999999773</c:v>
                      </c:pt>
                      <c:pt idx="1834">
                        <c:v>6.8999999999999773</c:v>
                      </c:pt>
                      <c:pt idx="1835">
                        <c:v>6.8999999999999773</c:v>
                      </c:pt>
                      <c:pt idx="1836">
                        <c:v>6.8999999999999773</c:v>
                      </c:pt>
                      <c:pt idx="1837">
                        <c:v>6.8999999999999773</c:v>
                      </c:pt>
                      <c:pt idx="1838">
                        <c:v>6.8999999999999773</c:v>
                      </c:pt>
                      <c:pt idx="1839">
                        <c:v>6.8999999999999773</c:v>
                      </c:pt>
                      <c:pt idx="1840">
                        <c:v>6.8999999999999773</c:v>
                      </c:pt>
                      <c:pt idx="1841">
                        <c:v>6.8999999999999773</c:v>
                      </c:pt>
                      <c:pt idx="1842">
                        <c:v>6.8999999999999773</c:v>
                      </c:pt>
                      <c:pt idx="1843">
                        <c:v>6.8999999999999773</c:v>
                      </c:pt>
                      <c:pt idx="1844">
                        <c:v>6.8999999999999773</c:v>
                      </c:pt>
                      <c:pt idx="1845">
                        <c:v>6.8999999999999773</c:v>
                      </c:pt>
                      <c:pt idx="1846">
                        <c:v>6.8999999999999773</c:v>
                      </c:pt>
                      <c:pt idx="1847">
                        <c:v>6.8999999999999773</c:v>
                      </c:pt>
                      <c:pt idx="1848">
                        <c:v>6.8999999999999773</c:v>
                      </c:pt>
                      <c:pt idx="1849">
                        <c:v>6.8999999999999773</c:v>
                      </c:pt>
                      <c:pt idx="1850">
                        <c:v>6.8999999999999773</c:v>
                      </c:pt>
                      <c:pt idx="1851">
                        <c:v>6.8999999999999773</c:v>
                      </c:pt>
                      <c:pt idx="1852">
                        <c:v>6.8999999999999773</c:v>
                      </c:pt>
                      <c:pt idx="1853">
                        <c:v>6.8999999999999773</c:v>
                      </c:pt>
                      <c:pt idx="1854">
                        <c:v>6.8999999999999773</c:v>
                      </c:pt>
                      <c:pt idx="1855">
                        <c:v>6.8999999999999773</c:v>
                      </c:pt>
                      <c:pt idx="1856">
                        <c:v>6.8999999999999773</c:v>
                      </c:pt>
                      <c:pt idx="1857">
                        <c:v>6.8999999999999773</c:v>
                      </c:pt>
                      <c:pt idx="1858">
                        <c:v>6.8999999999999773</c:v>
                      </c:pt>
                      <c:pt idx="1859">
                        <c:v>6.8999999999999773</c:v>
                      </c:pt>
                      <c:pt idx="1860">
                        <c:v>7</c:v>
                      </c:pt>
                      <c:pt idx="1861">
                        <c:v>7.0999999999999091</c:v>
                      </c:pt>
                      <c:pt idx="1862">
                        <c:v>19.799999999999955</c:v>
                      </c:pt>
                      <c:pt idx="1863">
                        <c:v>29.099999999999909</c:v>
                      </c:pt>
                      <c:pt idx="1864">
                        <c:v>36</c:v>
                      </c:pt>
                      <c:pt idx="1865">
                        <c:v>41</c:v>
                      </c:pt>
                      <c:pt idx="1866">
                        <c:v>45.099999999999909</c:v>
                      </c:pt>
                      <c:pt idx="1867">
                        <c:v>48.399999999999977</c:v>
                      </c:pt>
                      <c:pt idx="1868">
                        <c:v>51.199999999999932</c:v>
                      </c:pt>
                      <c:pt idx="1869">
                        <c:v>52.699999999999932</c:v>
                      </c:pt>
                      <c:pt idx="1870">
                        <c:v>54.099999999999909</c:v>
                      </c:pt>
                      <c:pt idx="1871">
                        <c:v>55.599999999999909</c:v>
                      </c:pt>
                      <c:pt idx="1872">
                        <c:v>57.099999999999909</c:v>
                      </c:pt>
                      <c:pt idx="1873">
                        <c:v>58.099999999999909</c:v>
                      </c:pt>
                      <c:pt idx="1874">
                        <c:v>58.299999999999955</c:v>
                      </c:pt>
                      <c:pt idx="1875">
                        <c:v>58.399999999999977</c:v>
                      </c:pt>
                      <c:pt idx="1876">
                        <c:v>58.5</c:v>
                      </c:pt>
                      <c:pt idx="1877">
                        <c:v>58.599999999999909</c:v>
                      </c:pt>
                      <c:pt idx="1878">
                        <c:v>58.699999999999932</c:v>
                      </c:pt>
                      <c:pt idx="1879">
                        <c:v>58.799999999999955</c:v>
                      </c:pt>
                      <c:pt idx="1880">
                        <c:v>58.899999999999977</c:v>
                      </c:pt>
                      <c:pt idx="1881">
                        <c:v>59</c:v>
                      </c:pt>
                      <c:pt idx="1882">
                        <c:v>59.199999999999932</c:v>
                      </c:pt>
                      <c:pt idx="1883">
                        <c:v>59.299999999999955</c:v>
                      </c:pt>
                      <c:pt idx="1884">
                        <c:v>59.399999999999977</c:v>
                      </c:pt>
                      <c:pt idx="1885">
                        <c:v>59.5</c:v>
                      </c:pt>
                      <c:pt idx="1886">
                        <c:v>59.599999999999909</c:v>
                      </c:pt>
                      <c:pt idx="1887">
                        <c:v>59.699999999999932</c:v>
                      </c:pt>
                      <c:pt idx="1888">
                        <c:v>59.799999999999955</c:v>
                      </c:pt>
                      <c:pt idx="1889">
                        <c:v>59.899999999999977</c:v>
                      </c:pt>
                      <c:pt idx="1890">
                        <c:v>60.099999999999909</c:v>
                      </c:pt>
                      <c:pt idx="1891">
                        <c:v>60.199999999999932</c:v>
                      </c:pt>
                      <c:pt idx="1892">
                        <c:v>60.299999999999955</c:v>
                      </c:pt>
                      <c:pt idx="1893">
                        <c:v>60.399999999999977</c:v>
                      </c:pt>
                      <c:pt idx="1894">
                        <c:v>60.5</c:v>
                      </c:pt>
                      <c:pt idx="1895">
                        <c:v>60.599999999999909</c:v>
                      </c:pt>
                      <c:pt idx="1896">
                        <c:v>60.699999999999932</c:v>
                      </c:pt>
                      <c:pt idx="1897">
                        <c:v>60.899999999999977</c:v>
                      </c:pt>
                      <c:pt idx="1898">
                        <c:v>61</c:v>
                      </c:pt>
                      <c:pt idx="1899">
                        <c:v>61.099999999999909</c:v>
                      </c:pt>
                      <c:pt idx="1900">
                        <c:v>61.199999999999932</c:v>
                      </c:pt>
                      <c:pt idx="1901">
                        <c:v>61.299999999999955</c:v>
                      </c:pt>
                      <c:pt idx="1902">
                        <c:v>61.399999999999977</c:v>
                      </c:pt>
                      <c:pt idx="1903">
                        <c:v>61.5</c:v>
                      </c:pt>
                      <c:pt idx="1904">
                        <c:v>61.599999999999909</c:v>
                      </c:pt>
                      <c:pt idx="1905">
                        <c:v>61.799999999999955</c:v>
                      </c:pt>
                      <c:pt idx="1906">
                        <c:v>61.899999999999977</c:v>
                      </c:pt>
                      <c:pt idx="1907">
                        <c:v>62</c:v>
                      </c:pt>
                      <c:pt idx="1908">
                        <c:v>62.099999999999909</c:v>
                      </c:pt>
                      <c:pt idx="1909">
                        <c:v>62.199999999999932</c:v>
                      </c:pt>
                      <c:pt idx="1910">
                        <c:v>62.299999999999955</c:v>
                      </c:pt>
                      <c:pt idx="1911">
                        <c:v>62.399999999999977</c:v>
                      </c:pt>
                      <c:pt idx="1912">
                        <c:v>62.5</c:v>
                      </c:pt>
                      <c:pt idx="1913">
                        <c:v>62.699999999999932</c:v>
                      </c:pt>
                      <c:pt idx="1914">
                        <c:v>62.799999999999955</c:v>
                      </c:pt>
                      <c:pt idx="1915">
                        <c:v>62.899999999999977</c:v>
                      </c:pt>
                      <c:pt idx="1916">
                        <c:v>63</c:v>
                      </c:pt>
                      <c:pt idx="1917">
                        <c:v>63.099999999999909</c:v>
                      </c:pt>
                      <c:pt idx="1918">
                        <c:v>63.199999999999932</c:v>
                      </c:pt>
                      <c:pt idx="1919">
                        <c:v>63.299999999999955</c:v>
                      </c:pt>
                      <c:pt idx="1920">
                        <c:v>63.399999999999977</c:v>
                      </c:pt>
                      <c:pt idx="1921">
                        <c:v>63.599999999999909</c:v>
                      </c:pt>
                      <c:pt idx="1922">
                        <c:v>63.699999999999932</c:v>
                      </c:pt>
                      <c:pt idx="1923">
                        <c:v>63.799999999999955</c:v>
                      </c:pt>
                      <c:pt idx="1924">
                        <c:v>63.899999999999977</c:v>
                      </c:pt>
                      <c:pt idx="1925">
                        <c:v>64</c:v>
                      </c:pt>
                      <c:pt idx="1926">
                        <c:v>64.099999999999909</c:v>
                      </c:pt>
                      <c:pt idx="1927">
                        <c:v>64.199999999999932</c:v>
                      </c:pt>
                      <c:pt idx="1928">
                        <c:v>64.299999999999955</c:v>
                      </c:pt>
                      <c:pt idx="1929">
                        <c:v>64.5</c:v>
                      </c:pt>
                      <c:pt idx="1930">
                        <c:v>64.599999999999909</c:v>
                      </c:pt>
                      <c:pt idx="1931">
                        <c:v>64.699999999999932</c:v>
                      </c:pt>
                      <c:pt idx="1932">
                        <c:v>64.799999999999955</c:v>
                      </c:pt>
                      <c:pt idx="1933">
                        <c:v>64.899999999999977</c:v>
                      </c:pt>
                      <c:pt idx="1934">
                        <c:v>65</c:v>
                      </c:pt>
                      <c:pt idx="1935">
                        <c:v>65.099999999999909</c:v>
                      </c:pt>
                      <c:pt idx="1936">
                        <c:v>65.199999999999932</c:v>
                      </c:pt>
                      <c:pt idx="1937">
                        <c:v>65.399999999999977</c:v>
                      </c:pt>
                      <c:pt idx="1938">
                        <c:v>65.5</c:v>
                      </c:pt>
                      <c:pt idx="1939">
                        <c:v>65.5</c:v>
                      </c:pt>
                      <c:pt idx="1940">
                        <c:v>65.599999999999909</c:v>
                      </c:pt>
                      <c:pt idx="1941">
                        <c:v>65.599999999999909</c:v>
                      </c:pt>
                      <c:pt idx="1942">
                        <c:v>65.699999999999932</c:v>
                      </c:pt>
                      <c:pt idx="1943">
                        <c:v>65.699999999999932</c:v>
                      </c:pt>
                      <c:pt idx="1944">
                        <c:v>65.799999999999955</c:v>
                      </c:pt>
                      <c:pt idx="1945">
                        <c:v>65.799999999999955</c:v>
                      </c:pt>
                      <c:pt idx="1946">
                        <c:v>65.899999999999977</c:v>
                      </c:pt>
                      <c:pt idx="1947">
                        <c:v>65.899999999999977</c:v>
                      </c:pt>
                      <c:pt idx="1948">
                        <c:v>66</c:v>
                      </c:pt>
                      <c:pt idx="1949">
                        <c:v>66</c:v>
                      </c:pt>
                      <c:pt idx="1950">
                        <c:v>66.099999999999909</c:v>
                      </c:pt>
                      <c:pt idx="1951">
                        <c:v>66.099999999999909</c:v>
                      </c:pt>
                      <c:pt idx="1952">
                        <c:v>66.099999999999909</c:v>
                      </c:pt>
                      <c:pt idx="1953">
                        <c:v>66.199999999999932</c:v>
                      </c:pt>
                      <c:pt idx="1954">
                        <c:v>66.199999999999932</c:v>
                      </c:pt>
                      <c:pt idx="1955">
                        <c:v>66.299999999999955</c:v>
                      </c:pt>
                      <c:pt idx="1956">
                        <c:v>66.299999999999955</c:v>
                      </c:pt>
                      <c:pt idx="1957">
                        <c:v>66.399999999999977</c:v>
                      </c:pt>
                      <c:pt idx="1958">
                        <c:v>66.399999999999977</c:v>
                      </c:pt>
                      <c:pt idx="1959">
                        <c:v>66.5</c:v>
                      </c:pt>
                      <c:pt idx="1960">
                        <c:v>66.5</c:v>
                      </c:pt>
                      <c:pt idx="1961">
                        <c:v>66.599999999999909</c:v>
                      </c:pt>
                      <c:pt idx="1962">
                        <c:v>66.599999999999909</c:v>
                      </c:pt>
                      <c:pt idx="1963">
                        <c:v>66.699999999999932</c:v>
                      </c:pt>
                      <c:pt idx="1964">
                        <c:v>66.699999999999932</c:v>
                      </c:pt>
                      <c:pt idx="1965">
                        <c:v>66.799999999999955</c:v>
                      </c:pt>
                      <c:pt idx="1966">
                        <c:v>66.799999999999955</c:v>
                      </c:pt>
                      <c:pt idx="1967">
                        <c:v>66.899999999999977</c:v>
                      </c:pt>
                      <c:pt idx="1968">
                        <c:v>66.899999999999977</c:v>
                      </c:pt>
                      <c:pt idx="1969">
                        <c:v>67</c:v>
                      </c:pt>
                      <c:pt idx="1970">
                        <c:v>67</c:v>
                      </c:pt>
                      <c:pt idx="1971">
                        <c:v>67.099999999999909</c:v>
                      </c:pt>
                      <c:pt idx="1972">
                        <c:v>67.099999999999909</c:v>
                      </c:pt>
                      <c:pt idx="1973">
                        <c:v>67.099999999999909</c:v>
                      </c:pt>
                      <c:pt idx="1974">
                        <c:v>67.199999999999932</c:v>
                      </c:pt>
                      <c:pt idx="1975">
                        <c:v>67.199999999999932</c:v>
                      </c:pt>
                      <c:pt idx="1976">
                        <c:v>67.299999999999955</c:v>
                      </c:pt>
                      <c:pt idx="1977">
                        <c:v>67.299999999999955</c:v>
                      </c:pt>
                      <c:pt idx="1978">
                        <c:v>67.399999999999977</c:v>
                      </c:pt>
                      <c:pt idx="1979">
                        <c:v>67.399999999999977</c:v>
                      </c:pt>
                      <c:pt idx="1980">
                        <c:v>67.5</c:v>
                      </c:pt>
                      <c:pt idx="1981">
                        <c:v>67.5</c:v>
                      </c:pt>
                      <c:pt idx="1982">
                        <c:v>67.599999999999909</c:v>
                      </c:pt>
                      <c:pt idx="1983">
                        <c:v>67.599999999999909</c:v>
                      </c:pt>
                      <c:pt idx="1984">
                        <c:v>67.699999999999932</c:v>
                      </c:pt>
                      <c:pt idx="1985">
                        <c:v>67.699999999999932</c:v>
                      </c:pt>
                      <c:pt idx="1986">
                        <c:v>67.799999999999955</c:v>
                      </c:pt>
                      <c:pt idx="1987">
                        <c:v>67.799999999999955</c:v>
                      </c:pt>
                      <c:pt idx="1988">
                        <c:v>67.899999999999977</c:v>
                      </c:pt>
                      <c:pt idx="1989">
                        <c:v>67.899999999999977</c:v>
                      </c:pt>
                      <c:pt idx="1990">
                        <c:v>68</c:v>
                      </c:pt>
                      <c:pt idx="1991">
                        <c:v>68</c:v>
                      </c:pt>
                      <c:pt idx="1992">
                        <c:v>68</c:v>
                      </c:pt>
                      <c:pt idx="1993">
                        <c:v>68.099999999999909</c:v>
                      </c:pt>
                      <c:pt idx="1994">
                        <c:v>68.099999999999909</c:v>
                      </c:pt>
                      <c:pt idx="1995">
                        <c:v>68.199999999999932</c:v>
                      </c:pt>
                      <c:pt idx="1996">
                        <c:v>68.199999999999932</c:v>
                      </c:pt>
                      <c:pt idx="1997">
                        <c:v>68.299999999999955</c:v>
                      </c:pt>
                      <c:pt idx="1998">
                        <c:v>68.299999999999955</c:v>
                      </c:pt>
                      <c:pt idx="1999">
                        <c:v>68.399999999999977</c:v>
                      </c:pt>
                      <c:pt idx="2000">
                        <c:v>68.399999999999977</c:v>
                      </c:pt>
                      <c:pt idx="2001">
                        <c:v>68.5</c:v>
                      </c:pt>
                      <c:pt idx="2002">
                        <c:v>68.5</c:v>
                      </c:pt>
                      <c:pt idx="2003">
                        <c:v>68.599999999999909</c:v>
                      </c:pt>
                      <c:pt idx="2004">
                        <c:v>68.599999999999909</c:v>
                      </c:pt>
                      <c:pt idx="2005">
                        <c:v>68.699999999999932</c:v>
                      </c:pt>
                      <c:pt idx="2006">
                        <c:v>68.699999999999932</c:v>
                      </c:pt>
                      <c:pt idx="2007">
                        <c:v>68.799999999999955</c:v>
                      </c:pt>
                      <c:pt idx="2008">
                        <c:v>68.799999999999955</c:v>
                      </c:pt>
                      <c:pt idx="2009">
                        <c:v>68.899999999999977</c:v>
                      </c:pt>
                      <c:pt idx="2010">
                        <c:v>68.899999999999977</c:v>
                      </c:pt>
                      <c:pt idx="2011">
                        <c:v>69</c:v>
                      </c:pt>
                      <c:pt idx="2012">
                        <c:v>69</c:v>
                      </c:pt>
                      <c:pt idx="2013">
                        <c:v>69</c:v>
                      </c:pt>
                      <c:pt idx="2014">
                        <c:v>69.099999999999909</c:v>
                      </c:pt>
                      <c:pt idx="2015">
                        <c:v>69.099999999999909</c:v>
                      </c:pt>
                      <c:pt idx="2016">
                        <c:v>69.199999999999932</c:v>
                      </c:pt>
                      <c:pt idx="2017">
                        <c:v>69.199999999999932</c:v>
                      </c:pt>
                      <c:pt idx="2018">
                        <c:v>69.299999999999955</c:v>
                      </c:pt>
                      <c:pt idx="2019">
                        <c:v>69.299999999999955</c:v>
                      </c:pt>
                      <c:pt idx="2020">
                        <c:v>69.399999999999977</c:v>
                      </c:pt>
                      <c:pt idx="2021">
                        <c:v>69.399999999999977</c:v>
                      </c:pt>
                      <c:pt idx="2022">
                        <c:v>69.5</c:v>
                      </c:pt>
                      <c:pt idx="2023">
                        <c:v>69.5</c:v>
                      </c:pt>
                      <c:pt idx="2024">
                        <c:v>69.599999999999909</c:v>
                      </c:pt>
                      <c:pt idx="2025">
                        <c:v>69.599999999999909</c:v>
                      </c:pt>
                      <c:pt idx="2026">
                        <c:v>69.699999999999932</c:v>
                      </c:pt>
                      <c:pt idx="2027">
                        <c:v>69.699999999999932</c:v>
                      </c:pt>
                      <c:pt idx="2028">
                        <c:v>69.799999999999955</c:v>
                      </c:pt>
                      <c:pt idx="2029">
                        <c:v>69.799999999999955</c:v>
                      </c:pt>
                      <c:pt idx="2030">
                        <c:v>69.899999999999977</c:v>
                      </c:pt>
                      <c:pt idx="2031">
                        <c:v>69.899999999999977</c:v>
                      </c:pt>
                      <c:pt idx="2032">
                        <c:v>70</c:v>
                      </c:pt>
                      <c:pt idx="2033">
                        <c:v>70</c:v>
                      </c:pt>
                      <c:pt idx="2034">
                        <c:v>70</c:v>
                      </c:pt>
                      <c:pt idx="2035">
                        <c:v>70.099999999999909</c:v>
                      </c:pt>
                      <c:pt idx="2036">
                        <c:v>70.099999999999909</c:v>
                      </c:pt>
                      <c:pt idx="2037">
                        <c:v>70.199999999999932</c:v>
                      </c:pt>
                      <c:pt idx="2038">
                        <c:v>70.199999999999932</c:v>
                      </c:pt>
                      <c:pt idx="2039">
                        <c:v>70.299999999999955</c:v>
                      </c:pt>
                      <c:pt idx="2040">
                        <c:v>70.299999999999955</c:v>
                      </c:pt>
                      <c:pt idx="2041">
                        <c:v>70.399999999999977</c:v>
                      </c:pt>
                      <c:pt idx="2042">
                        <c:v>70.399999999999977</c:v>
                      </c:pt>
                      <c:pt idx="2043">
                        <c:v>70.5</c:v>
                      </c:pt>
                      <c:pt idx="2044">
                        <c:v>70.5</c:v>
                      </c:pt>
                      <c:pt idx="2045">
                        <c:v>70.599999999999909</c:v>
                      </c:pt>
                      <c:pt idx="2046">
                        <c:v>70.599999999999909</c:v>
                      </c:pt>
                      <c:pt idx="2047">
                        <c:v>70.699999999999932</c:v>
                      </c:pt>
                      <c:pt idx="2048">
                        <c:v>70.699999999999932</c:v>
                      </c:pt>
                      <c:pt idx="2049">
                        <c:v>70.799999999999955</c:v>
                      </c:pt>
                      <c:pt idx="2050">
                        <c:v>70.799999999999955</c:v>
                      </c:pt>
                      <c:pt idx="2051">
                        <c:v>70.899999999999977</c:v>
                      </c:pt>
                      <c:pt idx="2052">
                        <c:v>70.899999999999977</c:v>
                      </c:pt>
                      <c:pt idx="2053">
                        <c:v>71</c:v>
                      </c:pt>
                      <c:pt idx="2054">
                        <c:v>71</c:v>
                      </c:pt>
                      <c:pt idx="2055">
                        <c:v>71</c:v>
                      </c:pt>
                      <c:pt idx="2056">
                        <c:v>71.099999999999909</c:v>
                      </c:pt>
                      <c:pt idx="2057">
                        <c:v>71.099999999999909</c:v>
                      </c:pt>
                      <c:pt idx="2058">
                        <c:v>71.199999999999932</c:v>
                      </c:pt>
                      <c:pt idx="2059">
                        <c:v>71.199999999999932</c:v>
                      </c:pt>
                      <c:pt idx="2060">
                        <c:v>71.299999999999955</c:v>
                      </c:pt>
                      <c:pt idx="2061">
                        <c:v>71.299999999999955</c:v>
                      </c:pt>
                      <c:pt idx="2062">
                        <c:v>71.399999999999977</c:v>
                      </c:pt>
                      <c:pt idx="2063">
                        <c:v>71.399999999999977</c:v>
                      </c:pt>
                      <c:pt idx="2064">
                        <c:v>71.5</c:v>
                      </c:pt>
                      <c:pt idx="2065">
                        <c:v>71.5</c:v>
                      </c:pt>
                      <c:pt idx="2066">
                        <c:v>71.599999999999909</c:v>
                      </c:pt>
                      <c:pt idx="2067">
                        <c:v>71.599999999999909</c:v>
                      </c:pt>
                      <c:pt idx="2068">
                        <c:v>71.699999999999932</c:v>
                      </c:pt>
                      <c:pt idx="2069">
                        <c:v>71.699999999999932</c:v>
                      </c:pt>
                      <c:pt idx="2070">
                        <c:v>71.799999999999955</c:v>
                      </c:pt>
                      <c:pt idx="2071">
                        <c:v>71.799999999999955</c:v>
                      </c:pt>
                      <c:pt idx="2072">
                        <c:v>71.899999999999977</c:v>
                      </c:pt>
                      <c:pt idx="2073">
                        <c:v>71.899999999999977</c:v>
                      </c:pt>
                      <c:pt idx="2074">
                        <c:v>71.899999999999977</c:v>
                      </c:pt>
                      <c:pt idx="2075">
                        <c:v>72</c:v>
                      </c:pt>
                      <c:pt idx="2076">
                        <c:v>72</c:v>
                      </c:pt>
                      <c:pt idx="2077">
                        <c:v>72.099999999999909</c:v>
                      </c:pt>
                      <c:pt idx="2078">
                        <c:v>72.099999999999909</c:v>
                      </c:pt>
                      <c:pt idx="2079">
                        <c:v>72.199999999999932</c:v>
                      </c:pt>
                      <c:pt idx="2080">
                        <c:v>72.199999999999932</c:v>
                      </c:pt>
                      <c:pt idx="2081">
                        <c:v>72.299999999999955</c:v>
                      </c:pt>
                      <c:pt idx="2082">
                        <c:v>72.299999999999955</c:v>
                      </c:pt>
                      <c:pt idx="2083">
                        <c:v>72.399999999999977</c:v>
                      </c:pt>
                      <c:pt idx="2084">
                        <c:v>72.399999999999977</c:v>
                      </c:pt>
                      <c:pt idx="2085">
                        <c:v>72.5</c:v>
                      </c:pt>
                      <c:pt idx="2086">
                        <c:v>72.5</c:v>
                      </c:pt>
                      <c:pt idx="2087">
                        <c:v>72.599999999999909</c:v>
                      </c:pt>
                      <c:pt idx="2088">
                        <c:v>72.599999999999909</c:v>
                      </c:pt>
                      <c:pt idx="2089">
                        <c:v>72.699999999999932</c:v>
                      </c:pt>
                      <c:pt idx="2090">
                        <c:v>72.699999999999932</c:v>
                      </c:pt>
                      <c:pt idx="2091">
                        <c:v>72.799999999999955</c:v>
                      </c:pt>
                      <c:pt idx="2092">
                        <c:v>72.799999999999955</c:v>
                      </c:pt>
                      <c:pt idx="2093">
                        <c:v>72.899999999999977</c:v>
                      </c:pt>
                      <c:pt idx="2094">
                        <c:v>72.899999999999977</c:v>
                      </c:pt>
                      <c:pt idx="2095">
                        <c:v>72.899999999999977</c:v>
                      </c:pt>
                      <c:pt idx="2096">
                        <c:v>73</c:v>
                      </c:pt>
                      <c:pt idx="2097">
                        <c:v>73</c:v>
                      </c:pt>
                      <c:pt idx="2098">
                        <c:v>73.099999999999909</c:v>
                      </c:pt>
                      <c:pt idx="2099">
                        <c:v>73.099999999999909</c:v>
                      </c:pt>
                      <c:pt idx="2100">
                        <c:v>73.199999999999932</c:v>
                      </c:pt>
                      <c:pt idx="2101">
                        <c:v>73.199999999999932</c:v>
                      </c:pt>
                      <c:pt idx="2102">
                        <c:v>73.299999999999955</c:v>
                      </c:pt>
                      <c:pt idx="2103">
                        <c:v>73.299999999999955</c:v>
                      </c:pt>
                      <c:pt idx="2104">
                        <c:v>73.399999999999977</c:v>
                      </c:pt>
                      <c:pt idx="2105">
                        <c:v>73.399999999999977</c:v>
                      </c:pt>
                      <c:pt idx="2106">
                        <c:v>73.5</c:v>
                      </c:pt>
                      <c:pt idx="2107">
                        <c:v>73.5</c:v>
                      </c:pt>
                      <c:pt idx="2108">
                        <c:v>73.599999999999909</c:v>
                      </c:pt>
                      <c:pt idx="2109">
                        <c:v>73.599999999999909</c:v>
                      </c:pt>
                      <c:pt idx="2110">
                        <c:v>73.699999999999932</c:v>
                      </c:pt>
                      <c:pt idx="2111">
                        <c:v>73.699999999999932</c:v>
                      </c:pt>
                      <c:pt idx="2112">
                        <c:v>73.799999999999955</c:v>
                      </c:pt>
                      <c:pt idx="2113">
                        <c:v>73.799999999999955</c:v>
                      </c:pt>
                      <c:pt idx="2114">
                        <c:v>73.899999999999977</c:v>
                      </c:pt>
                      <c:pt idx="2115">
                        <c:v>73.899999999999977</c:v>
                      </c:pt>
                      <c:pt idx="2116">
                        <c:v>74</c:v>
                      </c:pt>
                      <c:pt idx="2117">
                        <c:v>74</c:v>
                      </c:pt>
                      <c:pt idx="2118">
                        <c:v>74</c:v>
                      </c:pt>
                      <c:pt idx="2119">
                        <c:v>74.099999999999909</c:v>
                      </c:pt>
                      <c:pt idx="2120">
                        <c:v>74.099999999999909</c:v>
                      </c:pt>
                      <c:pt idx="2121">
                        <c:v>74.199999999999932</c:v>
                      </c:pt>
                      <c:pt idx="2122">
                        <c:v>74.199999999999932</c:v>
                      </c:pt>
                      <c:pt idx="2123">
                        <c:v>74.299999999999955</c:v>
                      </c:pt>
                      <c:pt idx="2124">
                        <c:v>74.299999999999955</c:v>
                      </c:pt>
                      <c:pt idx="2125">
                        <c:v>74.399999999999977</c:v>
                      </c:pt>
                      <c:pt idx="2126">
                        <c:v>74.399999999999977</c:v>
                      </c:pt>
                      <c:pt idx="2127">
                        <c:v>74.5</c:v>
                      </c:pt>
                      <c:pt idx="2128">
                        <c:v>74.5</c:v>
                      </c:pt>
                      <c:pt idx="2129">
                        <c:v>74.599999999999909</c:v>
                      </c:pt>
                      <c:pt idx="2130">
                        <c:v>74.599999999999909</c:v>
                      </c:pt>
                      <c:pt idx="2131">
                        <c:v>74.699999999999932</c:v>
                      </c:pt>
                      <c:pt idx="2132">
                        <c:v>74.699999999999932</c:v>
                      </c:pt>
                      <c:pt idx="2133">
                        <c:v>74.799999999999955</c:v>
                      </c:pt>
                      <c:pt idx="2134">
                        <c:v>74.799999999999955</c:v>
                      </c:pt>
                      <c:pt idx="2135">
                        <c:v>74.899999999999977</c:v>
                      </c:pt>
                      <c:pt idx="2136">
                        <c:v>74.899999999999977</c:v>
                      </c:pt>
                      <c:pt idx="2137">
                        <c:v>75</c:v>
                      </c:pt>
                      <c:pt idx="2138">
                        <c:v>75</c:v>
                      </c:pt>
                      <c:pt idx="2139">
                        <c:v>75</c:v>
                      </c:pt>
                      <c:pt idx="2140">
                        <c:v>75.099999999999909</c:v>
                      </c:pt>
                      <c:pt idx="2141">
                        <c:v>75.099999999999909</c:v>
                      </c:pt>
                      <c:pt idx="2142">
                        <c:v>75.199999999999932</c:v>
                      </c:pt>
                      <c:pt idx="2143">
                        <c:v>75.199999999999932</c:v>
                      </c:pt>
                      <c:pt idx="2144">
                        <c:v>75.299999999999955</c:v>
                      </c:pt>
                      <c:pt idx="2145">
                        <c:v>75.299999999999955</c:v>
                      </c:pt>
                      <c:pt idx="2146">
                        <c:v>75.399999999999977</c:v>
                      </c:pt>
                      <c:pt idx="2147">
                        <c:v>75.399999999999977</c:v>
                      </c:pt>
                      <c:pt idx="2148">
                        <c:v>75.5</c:v>
                      </c:pt>
                      <c:pt idx="2149">
                        <c:v>75.5</c:v>
                      </c:pt>
                      <c:pt idx="2150">
                        <c:v>75.599999999999909</c:v>
                      </c:pt>
                      <c:pt idx="2151">
                        <c:v>75.599999999999909</c:v>
                      </c:pt>
                      <c:pt idx="2152">
                        <c:v>75.699999999999932</c:v>
                      </c:pt>
                      <c:pt idx="2153">
                        <c:v>75.699999999999932</c:v>
                      </c:pt>
                      <c:pt idx="2154">
                        <c:v>75.799999999999955</c:v>
                      </c:pt>
                      <c:pt idx="2155">
                        <c:v>75.799999999999955</c:v>
                      </c:pt>
                      <c:pt idx="2156">
                        <c:v>75.899999999999977</c:v>
                      </c:pt>
                      <c:pt idx="2157">
                        <c:v>75.899999999999977</c:v>
                      </c:pt>
                      <c:pt idx="2158">
                        <c:v>76</c:v>
                      </c:pt>
                      <c:pt idx="2159">
                        <c:v>76</c:v>
                      </c:pt>
                      <c:pt idx="2160">
                        <c:v>76.099999999999909</c:v>
                      </c:pt>
                      <c:pt idx="2161">
                        <c:v>76.099999999999909</c:v>
                      </c:pt>
                      <c:pt idx="2162">
                        <c:v>76.099999999999909</c:v>
                      </c:pt>
                      <c:pt idx="2163">
                        <c:v>76.199999999999932</c:v>
                      </c:pt>
                      <c:pt idx="2164">
                        <c:v>76.199999999999932</c:v>
                      </c:pt>
                      <c:pt idx="2165">
                        <c:v>76.299999999999955</c:v>
                      </c:pt>
                      <c:pt idx="2166">
                        <c:v>76.299999999999955</c:v>
                      </c:pt>
                      <c:pt idx="2167">
                        <c:v>76.399999999999977</c:v>
                      </c:pt>
                      <c:pt idx="2168">
                        <c:v>76.399999999999977</c:v>
                      </c:pt>
                      <c:pt idx="2169">
                        <c:v>76.5</c:v>
                      </c:pt>
                      <c:pt idx="2170">
                        <c:v>76.5</c:v>
                      </c:pt>
                      <c:pt idx="2171">
                        <c:v>76.599999999999909</c:v>
                      </c:pt>
                      <c:pt idx="2172">
                        <c:v>76.599999999999909</c:v>
                      </c:pt>
                      <c:pt idx="2173">
                        <c:v>76.699999999999932</c:v>
                      </c:pt>
                      <c:pt idx="2174">
                        <c:v>76.699999999999932</c:v>
                      </c:pt>
                      <c:pt idx="2175">
                        <c:v>76.799999999999955</c:v>
                      </c:pt>
                      <c:pt idx="2176">
                        <c:v>76.799999999999955</c:v>
                      </c:pt>
                      <c:pt idx="2177">
                        <c:v>76.899999999999977</c:v>
                      </c:pt>
                      <c:pt idx="2178">
                        <c:v>76.899999999999977</c:v>
                      </c:pt>
                      <c:pt idx="2179">
                        <c:v>77</c:v>
                      </c:pt>
                      <c:pt idx="2180">
                        <c:v>77</c:v>
                      </c:pt>
                      <c:pt idx="2181">
                        <c:v>77.099999999999909</c:v>
                      </c:pt>
                      <c:pt idx="2182">
                        <c:v>77.099999999999909</c:v>
                      </c:pt>
                      <c:pt idx="2183">
                        <c:v>77.099999999999909</c:v>
                      </c:pt>
                      <c:pt idx="2184">
                        <c:v>77.199999999999932</c:v>
                      </c:pt>
                      <c:pt idx="2185">
                        <c:v>77.199999999999932</c:v>
                      </c:pt>
                      <c:pt idx="2186">
                        <c:v>77.299999999999955</c:v>
                      </c:pt>
                      <c:pt idx="2187">
                        <c:v>77.299999999999955</c:v>
                      </c:pt>
                      <c:pt idx="2188">
                        <c:v>77.399999999999977</c:v>
                      </c:pt>
                      <c:pt idx="2189">
                        <c:v>77.399999999999977</c:v>
                      </c:pt>
                      <c:pt idx="2190">
                        <c:v>77.5</c:v>
                      </c:pt>
                      <c:pt idx="2191">
                        <c:v>77.5</c:v>
                      </c:pt>
                      <c:pt idx="2192">
                        <c:v>77.599999999999909</c:v>
                      </c:pt>
                      <c:pt idx="2193">
                        <c:v>77.599999999999909</c:v>
                      </c:pt>
                      <c:pt idx="2194">
                        <c:v>77.699999999999932</c:v>
                      </c:pt>
                      <c:pt idx="2195">
                        <c:v>77.699999999999932</c:v>
                      </c:pt>
                      <c:pt idx="2196">
                        <c:v>77.799999999999955</c:v>
                      </c:pt>
                      <c:pt idx="2197">
                        <c:v>77.799999999999955</c:v>
                      </c:pt>
                      <c:pt idx="2198">
                        <c:v>77.899999999999977</c:v>
                      </c:pt>
                      <c:pt idx="2199">
                        <c:v>77.899999999999977</c:v>
                      </c:pt>
                      <c:pt idx="2200">
                        <c:v>78</c:v>
                      </c:pt>
                      <c:pt idx="2201">
                        <c:v>78</c:v>
                      </c:pt>
                      <c:pt idx="2202">
                        <c:v>78.099999999999909</c:v>
                      </c:pt>
                      <c:pt idx="2203">
                        <c:v>78.099999999999909</c:v>
                      </c:pt>
                      <c:pt idx="2204">
                        <c:v>78.199999999999932</c:v>
                      </c:pt>
                      <c:pt idx="2205">
                        <c:v>78.199999999999932</c:v>
                      </c:pt>
                      <c:pt idx="2206">
                        <c:v>78.199999999999932</c:v>
                      </c:pt>
                      <c:pt idx="2207">
                        <c:v>78.299999999999955</c:v>
                      </c:pt>
                      <c:pt idx="2208">
                        <c:v>78.299999999999955</c:v>
                      </c:pt>
                      <c:pt idx="2209">
                        <c:v>78.399999999999977</c:v>
                      </c:pt>
                      <c:pt idx="2210">
                        <c:v>78.399999999999977</c:v>
                      </c:pt>
                      <c:pt idx="2211">
                        <c:v>78.5</c:v>
                      </c:pt>
                      <c:pt idx="2212">
                        <c:v>78.5</c:v>
                      </c:pt>
                      <c:pt idx="2213">
                        <c:v>78.599999999999909</c:v>
                      </c:pt>
                      <c:pt idx="2214">
                        <c:v>78.599999999999909</c:v>
                      </c:pt>
                      <c:pt idx="2215">
                        <c:v>78.699999999999932</c:v>
                      </c:pt>
                      <c:pt idx="2216">
                        <c:v>78.699999999999932</c:v>
                      </c:pt>
                      <c:pt idx="2217">
                        <c:v>78.799999999999955</c:v>
                      </c:pt>
                      <c:pt idx="2218">
                        <c:v>78.799999999999955</c:v>
                      </c:pt>
                      <c:pt idx="2219">
                        <c:v>78.899999999999977</c:v>
                      </c:pt>
                      <c:pt idx="2220">
                        <c:v>78.899999999999977</c:v>
                      </c:pt>
                      <c:pt idx="2221">
                        <c:v>79</c:v>
                      </c:pt>
                      <c:pt idx="2222">
                        <c:v>79</c:v>
                      </c:pt>
                      <c:pt idx="2223">
                        <c:v>79.099999999999909</c:v>
                      </c:pt>
                      <c:pt idx="2224">
                        <c:v>79.099999999999909</c:v>
                      </c:pt>
                      <c:pt idx="2225">
                        <c:v>79.199999999999932</c:v>
                      </c:pt>
                      <c:pt idx="2226">
                        <c:v>79.199999999999932</c:v>
                      </c:pt>
                      <c:pt idx="2227">
                        <c:v>79.199999999999932</c:v>
                      </c:pt>
                      <c:pt idx="2228">
                        <c:v>79.299999999999955</c:v>
                      </c:pt>
                      <c:pt idx="2229">
                        <c:v>79.299999999999955</c:v>
                      </c:pt>
                      <c:pt idx="2230">
                        <c:v>79.399999999999977</c:v>
                      </c:pt>
                      <c:pt idx="2231">
                        <c:v>79.399999999999977</c:v>
                      </c:pt>
                      <c:pt idx="2232">
                        <c:v>79.5</c:v>
                      </c:pt>
                      <c:pt idx="2233">
                        <c:v>79.5</c:v>
                      </c:pt>
                      <c:pt idx="2234">
                        <c:v>79.599999999999909</c:v>
                      </c:pt>
                      <c:pt idx="2235">
                        <c:v>79.599999999999909</c:v>
                      </c:pt>
                      <c:pt idx="2236">
                        <c:v>79.699999999999932</c:v>
                      </c:pt>
                      <c:pt idx="2237">
                        <c:v>79.699999999999932</c:v>
                      </c:pt>
                      <c:pt idx="2238">
                        <c:v>79.799999999999955</c:v>
                      </c:pt>
                      <c:pt idx="2239">
                        <c:v>79.799999999999955</c:v>
                      </c:pt>
                      <c:pt idx="2240">
                        <c:v>79.899999999999977</c:v>
                      </c:pt>
                      <c:pt idx="2241">
                        <c:v>79.899999999999977</c:v>
                      </c:pt>
                      <c:pt idx="2242">
                        <c:v>80</c:v>
                      </c:pt>
                      <c:pt idx="2243">
                        <c:v>80</c:v>
                      </c:pt>
                      <c:pt idx="2244">
                        <c:v>80.099999999999909</c:v>
                      </c:pt>
                      <c:pt idx="2245">
                        <c:v>80.099999999999909</c:v>
                      </c:pt>
                      <c:pt idx="2246">
                        <c:v>80.199999999999932</c:v>
                      </c:pt>
                      <c:pt idx="2247">
                        <c:v>80.199999999999932</c:v>
                      </c:pt>
                      <c:pt idx="2248">
                        <c:v>80.299999999999955</c:v>
                      </c:pt>
                      <c:pt idx="2249">
                        <c:v>80.299999999999955</c:v>
                      </c:pt>
                      <c:pt idx="2250">
                        <c:v>80.299999999999955</c:v>
                      </c:pt>
                      <c:pt idx="2251">
                        <c:v>80.399999999999977</c:v>
                      </c:pt>
                      <c:pt idx="2252">
                        <c:v>80.399999999999977</c:v>
                      </c:pt>
                      <c:pt idx="2253">
                        <c:v>80.399999999999977</c:v>
                      </c:pt>
                      <c:pt idx="2254">
                        <c:v>80.399999999999977</c:v>
                      </c:pt>
                      <c:pt idx="2255">
                        <c:v>80.5</c:v>
                      </c:pt>
                      <c:pt idx="2256">
                        <c:v>80.5</c:v>
                      </c:pt>
                      <c:pt idx="2257">
                        <c:v>80.5</c:v>
                      </c:pt>
                      <c:pt idx="2258">
                        <c:v>80.5</c:v>
                      </c:pt>
                      <c:pt idx="2259">
                        <c:v>80.5</c:v>
                      </c:pt>
                      <c:pt idx="2260">
                        <c:v>80.599999999999909</c:v>
                      </c:pt>
                      <c:pt idx="2261">
                        <c:v>80.599999999999909</c:v>
                      </c:pt>
                      <c:pt idx="2262">
                        <c:v>80.599999999999909</c:v>
                      </c:pt>
                      <c:pt idx="2263">
                        <c:v>80.599999999999909</c:v>
                      </c:pt>
                      <c:pt idx="2264">
                        <c:v>80.599999999999909</c:v>
                      </c:pt>
                      <c:pt idx="2265">
                        <c:v>80.699999999999932</c:v>
                      </c:pt>
                      <c:pt idx="2266">
                        <c:v>80.699999999999932</c:v>
                      </c:pt>
                      <c:pt idx="2267">
                        <c:v>80.699999999999932</c:v>
                      </c:pt>
                      <c:pt idx="2268">
                        <c:v>80.699999999999932</c:v>
                      </c:pt>
                      <c:pt idx="2269">
                        <c:v>80.699999999999932</c:v>
                      </c:pt>
                      <c:pt idx="2270">
                        <c:v>80.799999999999955</c:v>
                      </c:pt>
                      <c:pt idx="2271">
                        <c:v>80.799999999999955</c:v>
                      </c:pt>
                      <c:pt idx="2272">
                        <c:v>80.799999999999955</c:v>
                      </c:pt>
                      <c:pt idx="2273">
                        <c:v>80.799999999999955</c:v>
                      </c:pt>
                      <c:pt idx="2274">
                        <c:v>80.899999999999977</c:v>
                      </c:pt>
                      <c:pt idx="2275">
                        <c:v>80.899999999999977</c:v>
                      </c:pt>
                      <c:pt idx="2276">
                        <c:v>80.899999999999977</c:v>
                      </c:pt>
                      <c:pt idx="2277">
                        <c:v>80.899999999999977</c:v>
                      </c:pt>
                      <c:pt idx="2278">
                        <c:v>80.899999999999977</c:v>
                      </c:pt>
                      <c:pt idx="2279">
                        <c:v>81</c:v>
                      </c:pt>
                      <c:pt idx="2280">
                        <c:v>81</c:v>
                      </c:pt>
                      <c:pt idx="2281">
                        <c:v>81</c:v>
                      </c:pt>
                      <c:pt idx="2282">
                        <c:v>81</c:v>
                      </c:pt>
                      <c:pt idx="2283">
                        <c:v>81</c:v>
                      </c:pt>
                      <c:pt idx="2284">
                        <c:v>81.099999999999909</c:v>
                      </c:pt>
                      <c:pt idx="2285">
                        <c:v>81.099999999999909</c:v>
                      </c:pt>
                      <c:pt idx="2286">
                        <c:v>81.099999999999909</c:v>
                      </c:pt>
                      <c:pt idx="2287">
                        <c:v>81.099999999999909</c:v>
                      </c:pt>
                      <c:pt idx="2288">
                        <c:v>81.099999999999909</c:v>
                      </c:pt>
                      <c:pt idx="2289">
                        <c:v>81.199999999999932</c:v>
                      </c:pt>
                      <c:pt idx="2290">
                        <c:v>81.199999999999932</c:v>
                      </c:pt>
                      <c:pt idx="2291">
                        <c:v>81.199999999999932</c:v>
                      </c:pt>
                      <c:pt idx="2292">
                        <c:v>81.199999999999932</c:v>
                      </c:pt>
                      <c:pt idx="2293">
                        <c:v>81.199999999999932</c:v>
                      </c:pt>
                      <c:pt idx="2294">
                        <c:v>81.299999999999955</c:v>
                      </c:pt>
                      <c:pt idx="2295">
                        <c:v>81.299999999999955</c:v>
                      </c:pt>
                      <c:pt idx="2296">
                        <c:v>81.299999999999955</c:v>
                      </c:pt>
                      <c:pt idx="2297">
                        <c:v>81.299999999999955</c:v>
                      </c:pt>
                      <c:pt idx="2298">
                        <c:v>81.299999999999955</c:v>
                      </c:pt>
                      <c:pt idx="2299">
                        <c:v>81.399999999999977</c:v>
                      </c:pt>
                      <c:pt idx="2300">
                        <c:v>81.399999999999977</c:v>
                      </c:pt>
                      <c:pt idx="2301">
                        <c:v>81.399999999999977</c:v>
                      </c:pt>
                      <c:pt idx="2302">
                        <c:v>81.399999999999977</c:v>
                      </c:pt>
                      <c:pt idx="2303">
                        <c:v>81.5</c:v>
                      </c:pt>
                      <c:pt idx="2304">
                        <c:v>81.5</c:v>
                      </c:pt>
                      <c:pt idx="2305">
                        <c:v>81.5</c:v>
                      </c:pt>
                      <c:pt idx="2306">
                        <c:v>81.5</c:v>
                      </c:pt>
                      <c:pt idx="2307">
                        <c:v>81.5</c:v>
                      </c:pt>
                      <c:pt idx="2308">
                        <c:v>81.599999999999909</c:v>
                      </c:pt>
                      <c:pt idx="2309">
                        <c:v>81.599999999999909</c:v>
                      </c:pt>
                      <c:pt idx="2310">
                        <c:v>81.599999999999909</c:v>
                      </c:pt>
                      <c:pt idx="2311">
                        <c:v>81.599999999999909</c:v>
                      </c:pt>
                      <c:pt idx="2312">
                        <c:v>81.599999999999909</c:v>
                      </c:pt>
                      <c:pt idx="2313">
                        <c:v>81.699999999999932</c:v>
                      </c:pt>
                      <c:pt idx="2314">
                        <c:v>81.699999999999932</c:v>
                      </c:pt>
                      <c:pt idx="2315">
                        <c:v>81.699999999999932</c:v>
                      </c:pt>
                      <c:pt idx="2316">
                        <c:v>81.699999999999932</c:v>
                      </c:pt>
                      <c:pt idx="2317">
                        <c:v>81.699999999999932</c:v>
                      </c:pt>
                      <c:pt idx="2318">
                        <c:v>81.799999999999955</c:v>
                      </c:pt>
                      <c:pt idx="2319">
                        <c:v>81.799999999999955</c:v>
                      </c:pt>
                      <c:pt idx="2320">
                        <c:v>81.799999999999955</c:v>
                      </c:pt>
                      <c:pt idx="2321">
                        <c:v>81.799999999999955</c:v>
                      </c:pt>
                      <c:pt idx="2322">
                        <c:v>81.799999999999955</c:v>
                      </c:pt>
                      <c:pt idx="2323">
                        <c:v>81.899999999999977</c:v>
                      </c:pt>
                      <c:pt idx="2324">
                        <c:v>81.899999999999977</c:v>
                      </c:pt>
                      <c:pt idx="2325">
                        <c:v>81.899999999999977</c:v>
                      </c:pt>
                      <c:pt idx="2326">
                        <c:v>81.899999999999977</c:v>
                      </c:pt>
                      <c:pt idx="2327">
                        <c:v>82</c:v>
                      </c:pt>
                      <c:pt idx="2328">
                        <c:v>82</c:v>
                      </c:pt>
                      <c:pt idx="2329">
                        <c:v>82</c:v>
                      </c:pt>
                      <c:pt idx="2330">
                        <c:v>82</c:v>
                      </c:pt>
                      <c:pt idx="2331">
                        <c:v>82</c:v>
                      </c:pt>
                      <c:pt idx="2332">
                        <c:v>82.099999999999909</c:v>
                      </c:pt>
                      <c:pt idx="2333">
                        <c:v>82.099999999999909</c:v>
                      </c:pt>
                      <c:pt idx="2334">
                        <c:v>82.099999999999909</c:v>
                      </c:pt>
                      <c:pt idx="2335">
                        <c:v>82.099999999999909</c:v>
                      </c:pt>
                      <c:pt idx="2336">
                        <c:v>82.099999999999909</c:v>
                      </c:pt>
                      <c:pt idx="2337">
                        <c:v>82.199999999999932</c:v>
                      </c:pt>
                      <c:pt idx="2338">
                        <c:v>82.199999999999932</c:v>
                      </c:pt>
                      <c:pt idx="2339">
                        <c:v>82.199999999999932</c:v>
                      </c:pt>
                      <c:pt idx="2340">
                        <c:v>82.199999999999932</c:v>
                      </c:pt>
                      <c:pt idx="2341">
                        <c:v>82.199999999999932</c:v>
                      </c:pt>
                      <c:pt idx="2342">
                        <c:v>82.299999999999955</c:v>
                      </c:pt>
                      <c:pt idx="2343">
                        <c:v>82.299999999999955</c:v>
                      </c:pt>
                      <c:pt idx="2344">
                        <c:v>82.299999999999955</c:v>
                      </c:pt>
                      <c:pt idx="2345">
                        <c:v>82.299999999999955</c:v>
                      </c:pt>
                      <c:pt idx="2346">
                        <c:v>82.299999999999955</c:v>
                      </c:pt>
                      <c:pt idx="2347">
                        <c:v>82.399999999999977</c:v>
                      </c:pt>
                      <c:pt idx="2348">
                        <c:v>82.399999999999977</c:v>
                      </c:pt>
                      <c:pt idx="2349">
                        <c:v>82.399999999999977</c:v>
                      </c:pt>
                      <c:pt idx="2350">
                        <c:v>82.399999999999977</c:v>
                      </c:pt>
                      <c:pt idx="2351">
                        <c:v>82.399999999999977</c:v>
                      </c:pt>
                      <c:pt idx="2352">
                        <c:v>82.5</c:v>
                      </c:pt>
                      <c:pt idx="2353">
                        <c:v>82.5</c:v>
                      </c:pt>
                      <c:pt idx="2354">
                        <c:v>82.5</c:v>
                      </c:pt>
                      <c:pt idx="2355">
                        <c:v>82.5</c:v>
                      </c:pt>
                      <c:pt idx="2356">
                        <c:v>82.599999999999909</c:v>
                      </c:pt>
                      <c:pt idx="2357">
                        <c:v>82.599999999999909</c:v>
                      </c:pt>
                      <c:pt idx="2358">
                        <c:v>82.599999999999909</c:v>
                      </c:pt>
                      <c:pt idx="2359">
                        <c:v>82.599999999999909</c:v>
                      </c:pt>
                      <c:pt idx="2360">
                        <c:v>82.599999999999909</c:v>
                      </c:pt>
                      <c:pt idx="2361">
                        <c:v>82.699999999999932</c:v>
                      </c:pt>
                      <c:pt idx="2362">
                        <c:v>82.699999999999932</c:v>
                      </c:pt>
                      <c:pt idx="2363">
                        <c:v>82.699999999999932</c:v>
                      </c:pt>
                      <c:pt idx="2364">
                        <c:v>82.699999999999932</c:v>
                      </c:pt>
                      <c:pt idx="2365">
                        <c:v>82.699999999999932</c:v>
                      </c:pt>
                      <c:pt idx="2366">
                        <c:v>82.799999999999955</c:v>
                      </c:pt>
                      <c:pt idx="2367">
                        <c:v>82.799999999999955</c:v>
                      </c:pt>
                      <c:pt idx="2368">
                        <c:v>82.799999999999955</c:v>
                      </c:pt>
                      <c:pt idx="2369">
                        <c:v>82.799999999999955</c:v>
                      </c:pt>
                      <c:pt idx="2370">
                        <c:v>82.799999999999955</c:v>
                      </c:pt>
                      <c:pt idx="2371">
                        <c:v>82.899999999999977</c:v>
                      </c:pt>
                      <c:pt idx="2372">
                        <c:v>82.899999999999977</c:v>
                      </c:pt>
                      <c:pt idx="2373">
                        <c:v>82.899999999999977</c:v>
                      </c:pt>
                      <c:pt idx="2374">
                        <c:v>82.899999999999977</c:v>
                      </c:pt>
                      <c:pt idx="2375">
                        <c:v>82.899999999999977</c:v>
                      </c:pt>
                      <c:pt idx="2376">
                        <c:v>83</c:v>
                      </c:pt>
                      <c:pt idx="2377">
                        <c:v>83</c:v>
                      </c:pt>
                      <c:pt idx="2378">
                        <c:v>83</c:v>
                      </c:pt>
                      <c:pt idx="2379">
                        <c:v>83</c:v>
                      </c:pt>
                      <c:pt idx="2380">
                        <c:v>83</c:v>
                      </c:pt>
                      <c:pt idx="2381">
                        <c:v>83.099999999999909</c:v>
                      </c:pt>
                      <c:pt idx="2382">
                        <c:v>83.099999999999909</c:v>
                      </c:pt>
                      <c:pt idx="2383">
                        <c:v>83.099999999999909</c:v>
                      </c:pt>
                      <c:pt idx="2384">
                        <c:v>83.099999999999909</c:v>
                      </c:pt>
                      <c:pt idx="2385">
                        <c:v>83.199999999999932</c:v>
                      </c:pt>
                      <c:pt idx="2386">
                        <c:v>83.199999999999932</c:v>
                      </c:pt>
                      <c:pt idx="2387">
                        <c:v>83.199999999999932</c:v>
                      </c:pt>
                      <c:pt idx="2388">
                        <c:v>83.199999999999932</c:v>
                      </c:pt>
                      <c:pt idx="2389">
                        <c:v>83.199999999999932</c:v>
                      </c:pt>
                      <c:pt idx="2390">
                        <c:v>83.299999999999955</c:v>
                      </c:pt>
                      <c:pt idx="2391">
                        <c:v>83.299999999999955</c:v>
                      </c:pt>
                      <c:pt idx="2392">
                        <c:v>83.299999999999955</c:v>
                      </c:pt>
                      <c:pt idx="2393">
                        <c:v>83.299999999999955</c:v>
                      </c:pt>
                      <c:pt idx="2394">
                        <c:v>83.299999999999955</c:v>
                      </c:pt>
                      <c:pt idx="2395">
                        <c:v>83.399999999999977</c:v>
                      </c:pt>
                      <c:pt idx="2396">
                        <c:v>83.399999999999977</c:v>
                      </c:pt>
                      <c:pt idx="2397">
                        <c:v>83.399999999999977</c:v>
                      </c:pt>
                      <c:pt idx="2398">
                        <c:v>83.399999999999977</c:v>
                      </c:pt>
                      <c:pt idx="2399">
                        <c:v>83.399999999999977</c:v>
                      </c:pt>
                      <c:pt idx="2400">
                        <c:v>83.5</c:v>
                      </c:pt>
                      <c:pt idx="2401">
                        <c:v>83.5</c:v>
                      </c:pt>
                      <c:pt idx="2402">
                        <c:v>83.5</c:v>
                      </c:pt>
                      <c:pt idx="2403">
                        <c:v>83.5</c:v>
                      </c:pt>
                      <c:pt idx="2404">
                        <c:v>83.5</c:v>
                      </c:pt>
                      <c:pt idx="2405">
                        <c:v>83.599999999999909</c:v>
                      </c:pt>
                      <c:pt idx="2406">
                        <c:v>83.599999999999909</c:v>
                      </c:pt>
                      <c:pt idx="2407">
                        <c:v>83.599999999999909</c:v>
                      </c:pt>
                      <c:pt idx="2408">
                        <c:v>83.599999999999909</c:v>
                      </c:pt>
                      <c:pt idx="2409">
                        <c:v>83.699999999999932</c:v>
                      </c:pt>
                      <c:pt idx="2410">
                        <c:v>83.699999999999932</c:v>
                      </c:pt>
                      <c:pt idx="2411">
                        <c:v>83.699999999999932</c:v>
                      </c:pt>
                      <c:pt idx="2412">
                        <c:v>83.699999999999932</c:v>
                      </c:pt>
                      <c:pt idx="2413">
                        <c:v>83.699999999999932</c:v>
                      </c:pt>
                      <c:pt idx="2414">
                        <c:v>83.799999999999955</c:v>
                      </c:pt>
                      <c:pt idx="2415">
                        <c:v>83.799999999999955</c:v>
                      </c:pt>
                      <c:pt idx="2416">
                        <c:v>83.799999999999955</c:v>
                      </c:pt>
                      <c:pt idx="2417">
                        <c:v>83.799999999999955</c:v>
                      </c:pt>
                      <c:pt idx="2418">
                        <c:v>83.799999999999955</c:v>
                      </c:pt>
                      <c:pt idx="2419">
                        <c:v>83.899999999999977</c:v>
                      </c:pt>
                      <c:pt idx="2420">
                        <c:v>83.899999999999977</c:v>
                      </c:pt>
                      <c:pt idx="2421">
                        <c:v>83.899999999999977</c:v>
                      </c:pt>
                      <c:pt idx="2422">
                        <c:v>83.899999999999977</c:v>
                      </c:pt>
                      <c:pt idx="2423">
                        <c:v>83.899999999999977</c:v>
                      </c:pt>
                      <c:pt idx="2424">
                        <c:v>84</c:v>
                      </c:pt>
                      <c:pt idx="2425">
                        <c:v>84</c:v>
                      </c:pt>
                      <c:pt idx="2426">
                        <c:v>84</c:v>
                      </c:pt>
                      <c:pt idx="2427">
                        <c:v>84</c:v>
                      </c:pt>
                      <c:pt idx="2428">
                        <c:v>84</c:v>
                      </c:pt>
                      <c:pt idx="2429">
                        <c:v>84.099999999999909</c:v>
                      </c:pt>
                      <c:pt idx="2430">
                        <c:v>84.099999999999909</c:v>
                      </c:pt>
                      <c:pt idx="2431">
                        <c:v>84.099999999999909</c:v>
                      </c:pt>
                      <c:pt idx="2432">
                        <c:v>84.099999999999909</c:v>
                      </c:pt>
                      <c:pt idx="2433">
                        <c:v>84.099999999999909</c:v>
                      </c:pt>
                      <c:pt idx="2434">
                        <c:v>84.199999999999932</c:v>
                      </c:pt>
                      <c:pt idx="2435">
                        <c:v>84.199999999999932</c:v>
                      </c:pt>
                      <c:pt idx="2436">
                        <c:v>84.199999999999932</c:v>
                      </c:pt>
                      <c:pt idx="2437">
                        <c:v>84.199999999999932</c:v>
                      </c:pt>
                      <c:pt idx="2438">
                        <c:v>84.299999999999955</c:v>
                      </c:pt>
                      <c:pt idx="2439">
                        <c:v>84.299999999999955</c:v>
                      </c:pt>
                      <c:pt idx="2440">
                        <c:v>84.299999999999955</c:v>
                      </c:pt>
                      <c:pt idx="2441">
                        <c:v>84.299999999999955</c:v>
                      </c:pt>
                      <c:pt idx="2442">
                        <c:v>84.299999999999955</c:v>
                      </c:pt>
                      <c:pt idx="2443">
                        <c:v>84.399999999999977</c:v>
                      </c:pt>
                      <c:pt idx="2444">
                        <c:v>84.399999999999977</c:v>
                      </c:pt>
                      <c:pt idx="2445">
                        <c:v>84.399999999999977</c:v>
                      </c:pt>
                      <c:pt idx="2446">
                        <c:v>84.399999999999977</c:v>
                      </c:pt>
                      <c:pt idx="2447">
                        <c:v>84.399999999999977</c:v>
                      </c:pt>
                      <c:pt idx="2448">
                        <c:v>84.5</c:v>
                      </c:pt>
                      <c:pt idx="2449">
                        <c:v>84.5</c:v>
                      </c:pt>
                      <c:pt idx="2450">
                        <c:v>84.5</c:v>
                      </c:pt>
                      <c:pt idx="2451">
                        <c:v>84.5</c:v>
                      </c:pt>
                      <c:pt idx="2452">
                        <c:v>84.5</c:v>
                      </c:pt>
                      <c:pt idx="2453">
                        <c:v>84.599999999999909</c:v>
                      </c:pt>
                      <c:pt idx="2454">
                        <c:v>84.599999999999909</c:v>
                      </c:pt>
                      <c:pt idx="2455">
                        <c:v>84.599999999999909</c:v>
                      </c:pt>
                      <c:pt idx="2456">
                        <c:v>84.599999999999909</c:v>
                      </c:pt>
                      <c:pt idx="2457">
                        <c:v>84.599999999999909</c:v>
                      </c:pt>
                      <c:pt idx="2458">
                        <c:v>84.699999999999932</c:v>
                      </c:pt>
                      <c:pt idx="2459">
                        <c:v>84.699999999999932</c:v>
                      </c:pt>
                      <c:pt idx="2460">
                        <c:v>84.699999999999932</c:v>
                      </c:pt>
                      <c:pt idx="2461">
                        <c:v>84.699999999999932</c:v>
                      </c:pt>
                      <c:pt idx="2462">
                        <c:v>84.699999999999932</c:v>
                      </c:pt>
                      <c:pt idx="2463">
                        <c:v>84.799999999999955</c:v>
                      </c:pt>
                      <c:pt idx="2464">
                        <c:v>84.799999999999955</c:v>
                      </c:pt>
                      <c:pt idx="2465">
                        <c:v>84.799999999999955</c:v>
                      </c:pt>
                      <c:pt idx="2466">
                        <c:v>84.799999999999955</c:v>
                      </c:pt>
                      <c:pt idx="2467">
                        <c:v>84.899999999999977</c:v>
                      </c:pt>
                      <c:pt idx="2468">
                        <c:v>84.899999999999977</c:v>
                      </c:pt>
                      <c:pt idx="2469">
                        <c:v>84.899999999999977</c:v>
                      </c:pt>
                      <c:pt idx="2470">
                        <c:v>84.899999999999977</c:v>
                      </c:pt>
                      <c:pt idx="2471">
                        <c:v>84.899999999999977</c:v>
                      </c:pt>
                      <c:pt idx="2472">
                        <c:v>85</c:v>
                      </c:pt>
                      <c:pt idx="2473">
                        <c:v>85</c:v>
                      </c:pt>
                      <c:pt idx="2474">
                        <c:v>85</c:v>
                      </c:pt>
                      <c:pt idx="2475">
                        <c:v>85</c:v>
                      </c:pt>
                      <c:pt idx="2476">
                        <c:v>85</c:v>
                      </c:pt>
                      <c:pt idx="2477">
                        <c:v>85.099999999999909</c:v>
                      </c:pt>
                      <c:pt idx="2478">
                        <c:v>85.099999999999909</c:v>
                      </c:pt>
                      <c:pt idx="2479">
                        <c:v>85.099999999999909</c:v>
                      </c:pt>
                      <c:pt idx="2480">
                        <c:v>85.099999999999909</c:v>
                      </c:pt>
                      <c:pt idx="2481">
                        <c:v>85.099999999999909</c:v>
                      </c:pt>
                      <c:pt idx="2482">
                        <c:v>85.199999999999932</c:v>
                      </c:pt>
                      <c:pt idx="2483">
                        <c:v>85.199999999999932</c:v>
                      </c:pt>
                      <c:pt idx="2484">
                        <c:v>85.199999999999932</c:v>
                      </c:pt>
                      <c:pt idx="2485">
                        <c:v>85.199999999999932</c:v>
                      </c:pt>
                      <c:pt idx="2486">
                        <c:v>85.199999999999932</c:v>
                      </c:pt>
                      <c:pt idx="2487">
                        <c:v>85.299999999999955</c:v>
                      </c:pt>
                      <c:pt idx="2488">
                        <c:v>85.299999999999955</c:v>
                      </c:pt>
                      <c:pt idx="2489">
                        <c:v>85.299999999999955</c:v>
                      </c:pt>
                      <c:pt idx="2490">
                        <c:v>85.299999999999955</c:v>
                      </c:pt>
                      <c:pt idx="2491">
                        <c:v>85.399999999999977</c:v>
                      </c:pt>
                      <c:pt idx="2492">
                        <c:v>85.399999999999977</c:v>
                      </c:pt>
                      <c:pt idx="2493">
                        <c:v>85.399999999999977</c:v>
                      </c:pt>
                      <c:pt idx="2494">
                        <c:v>85.399999999999977</c:v>
                      </c:pt>
                      <c:pt idx="2495">
                        <c:v>85.399999999999977</c:v>
                      </c:pt>
                      <c:pt idx="2496">
                        <c:v>85.5</c:v>
                      </c:pt>
                      <c:pt idx="2497">
                        <c:v>85.5</c:v>
                      </c:pt>
                      <c:pt idx="2498">
                        <c:v>85.5</c:v>
                      </c:pt>
                      <c:pt idx="2499">
                        <c:v>85.5</c:v>
                      </c:pt>
                      <c:pt idx="2500">
                        <c:v>85.5</c:v>
                      </c:pt>
                      <c:pt idx="2501">
                        <c:v>85.599999999999909</c:v>
                      </c:pt>
                      <c:pt idx="2502">
                        <c:v>85.599999999999909</c:v>
                      </c:pt>
                      <c:pt idx="2503">
                        <c:v>85.599999999999909</c:v>
                      </c:pt>
                      <c:pt idx="2504">
                        <c:v>85.599999999999909</c:v>
                      </c:pt>
                      <c:pt idx="2505">
                        <c:v>85.599999999999909</c:v>
                      </c:pt>
                      <c:pt idx="2506">
                        <c:v>85.699999999999932</c:v>
                      </c:pt>
                      <c:pt idx="2507">
                        <c:v>85.699999999999932</c:v>
                      </c:pt>
                      <c:pt idx="2508">
                        <c:v>85.699999999999932</c:v>
                      </c:pt>
                      <c:pt idx="2509">
                        <c:v>85.699999999999932</c:v>
                      </c:pt>
                      <c:pt idx="2510">
                        <c:v>85.699999999999932</c:v>
                      </c:pt>
                      <c:pt idx="2511">
                        <c:v>85.799999999999955</c:v>
                      </c:pt>
                      <c:pt idx="2512">
                        <c:v>85.799999999999955</c:v>
                      </c:pt>
                      <c:pt idx="2513">
                        <c:v>85.799999999999955</c:v>
                      </c:pt>
                      <c:pt idx="2514">
                        <c:v>85.799999999999955</c:v>
                      </c:pt>
                      <c:pt idx="2515">
                        <c:v>85.799999999999955</c:v>
                      </c:pt>
                      <c:pt idx="2516">
                        <c:v>85.899999999999977</c:v>
                      </c:pt>
                      <c:pt idx="2517">
                        <c:v>85.899999999999977</c:v>
                      </c:pt>
                      <c:pt idx="2518">
                        <c:v>85.899999999999977</c:v>
                      </c:pt>
                      <c:pt idx="2519">
                        <c:v>85.899999999999977</c:v>
                      </c:pt>
                      <c:pt idx="2520">
                        <c:v>86</c:v>
                      </c:pt>
                      <c:pt idx="2521">
                        <c:v>86</c:v>
                      </c:pt>
                      <c:pt idx="2522">
                        <c:v>86</c:v>
                      </c:pt>
                      <c:pt idx="2523">
                        <c:v>86</c:v>
                      </c:pt>
                      <c:pt idx="2524">
                        <c:v>86</c:v>
                      </c:pt>
                      <c:pt idx="2525">
                        <c:v>86.099999999999909</c:v>
                      </c:pt>
                      <c:pt idx="2526">
                        <c:v>86.099999999999909</c:v>
                      </c:pt>
                      <c:pt idx="2527">
                        <c:v>86.099999999999909</c:v>
                      </c:pt>
                      <c:pt idx="2528">
                        <c:v>86.099999999999909</c:v>
                      </c:pt>
                      <c:pt idx="2529">
                        <c:v>86.099999999999909</c:v>
                      </c:pt>
                      <c:pt idx="2530">
                        <c:v>86.199999999999932</c:v>
                      </c:pt>
                      <c:pt idx="2531">
                        <c:v>86.199999999999932</c:v>
                      </c:pt>
                      <c:pt idx="2532">
                        <c:v>86.199999999999932</c:v>
                      </c:pt>
                      <c:pt idx="2533">
                        <c:v>86.199999999999932</c:v>
                      </c:pt>
                      <c:pt idx="2534">
                        <c:v>86.199999999999932</c:v>
                      </c:pt>
                      <c:pt idx="2535">
                        <c:v>86.299999999999955</c:v>
                      </c:pt>
                      <c:pt idx="2536">
                        <c:v>86.299999999999955</c:v>
                      </c:pt>
                      <c:pt idx="2537">
                        <c:v>86.299999999999955</c:v>
                      </c:pt>
                      <c:pt idx="2538">
                        <c:v>86.299999999999955</c:v>
                      </c:pt>
                      <c:pt idx="2539">
                        <c:v>86.299999999999955</c:v>
                      </c:pt>
                      <c:pt idx="2540">
                        <c:v>86.399999999999977</c:v>
                      </c:pt>
                      <c:pt idx="2541">
                        <c:v>86.399999999999977</c:v>
                      </c:pt>
                      <c:pt idx="2542">
                        <c:v>86.399999999999977</c:v>
                      </c:pt>
                      <c:pt idx="2543">
                        <c:v>86.399999999999977</c:v>
                      </c:pt>
                      <c:pt idx="2544">
                        <c:v>86.5</c:v>
                      </c:pt>
                      <c:pt idx="2545">
                        <c:v>86.5</c:v>
                      </c:pt>
                      <c:pt idx="2546">
                        <c:v>86.5</c:v>
                      </c:pt>
                      <c:pt idx="2547">
                        <c:v>86.5</c:v>
                      </c:pt>
                      <c:pt idx="2548">
                        <c:v>86.5</c:v>
                      </c:pt>
                      <c:pt idx="2549">
                        <c:v>86.599999999999909</c:v>
                      </c:pt>
                      <c:pt idx="2550">
                        <c:v>86.599999999999909</c:v>
                      </c:pt>
                      <c:pt idx="2551">
                        <c:v>86.599999999999909</c:v>
                      </c:pt>
                      <c:pt idx="2552">
                        <c:v>86.599999999999909</c:v>
                      </c:pt>
                      <c:pt idx="2553">
                        <c:v>86.599999999999909</c:v>
                      </c:pt>
                      <c:pt idx="2554">
                        <c:v>86.699999999999932</c:v>
                      </c:pt>
                      <c:pt idx="2555">
                        <c:v>86.699999999999932</c:v>
                      </c:pt>
                      <c:pt idx="2556">
                        <c:v>86.699999999999932</c:v>
                      </c:pt>
                      <c:pt idx="2557">
                        <c:v>86.699999999999932</c:v>
                      </c:pt>
                      <c:pt idx="2558">
                        <c:v>86.699999999999932</c:v>
                      </c:pt>
                      <c:pt idx="2559">
                        <c:v>86.799999999999955</c:v>
                      </c:pt>
                      <c:pt idx="2560">
                        <c:v>86.799999999999955</c:v>
                      </c:pt>
                      <c:pt idx="2561">
                        <c:v>86.799999999999955</c:v>
                      </c:pt>
                      <c:pt idx="2562">
                        <c:v>86.799999999999955</c:v>
                      </c:pt>
                      <c:pt idx="2563">
                        <c:v>86.799999999999955</c:v>
                      </c:pt>
                      <c:pt idx="2564">
                        <c:v>86.899999999999977</c:v>
                      </c:pt>
                      <c:pt idx="2565">
                        <c:v>86.899999999999977</c:v>
                      </c:pt>
                      <c:pt idx="2566">
                        <c:v>86.899999999999977</c:v>
                      </c:pt>
                      <c:pt idx="2567">
                        <c:v>86.899999999999977</c:v>
                      </c:pt>
                      <c:pt idx="2568">
                        <c:v>86.899999999999977</c:v>
                      </c:pt>
                      <c:pt idx="2569">
                        <c:v>87</c:v>
                      </c:pt>
                      <c:pt idx="2570">
                        <c:v>87</c:v>
                      </c:pt>
                      <c:pt idx="2571">
                        <c:v>87</c:v>
                      </c:pt>
                      <c:pt idx="2572">
                        <c:v>87</c:v>
                      </c:pt>
                      <c:pt idx="2573">
                        <c:v>87.099999999999909</c:v>
                      </c:pt>
                      <c:pt idx="2574">
                        <c:v>87.099999999999909</c:v>
                      </c:pt>
                      <c:pt idx="2575">
                        <c:v>87.099999999999909</c:v>
                      </c:pt>
                      <c:pt idx="2576">
                        <c:v>87.099999999999909</c:v>
                      </c:pt>
                      <c:pt idx="2577">
                        <c:v>87.099999999999909</c:v>
                      </c:pt>
                      <c:pt idx="2578">
                        <c:v>87.199999999999932</c:v>
                      </c:pt>
                      <c:pt idx="2579">
                        <c:v>87.199999999999932</c:v>
                      </c:pt>
                      <c:pt idx="2580">
                        <c:v>87.199999999999932</c:v>
                      </c:pt>
                      <c:pt idx="2581">
                        <c:v>87.199999999999932</c:v>
                      </c:pt>
                      <c:pt idx="2582">
                        <c:v>87.199999999999932</c:v>
                      </c:pt>
                      <c:pt idx="2583">
                        <c:v>87.299999999999955</c:v>
                      </c:pt>
                      <c:pt idx="2584">
                        <c:v>87.299999999999955</c:v>
                      </c:pt>
                      <c:pt idx="2585">
                        <c:v>87.299999999999955</c:v>
                      </c:pt>
                      <c:pt idx="2586">
                        <c:v>87.299999999999955</c:v>
                      </c:pt>
                      <c:pt idx="2587">
                        <c:v>87.299999999999955</c:v>
                      </c:pt>
                      <c:pt idx="2588">
                        <c:v>87.399999999999977</c:v>
                      </c:pt>
                      <c:pt idx="2589">
                        <c:v>87.399999999999977</c:v>
                      </c:pt>
                      <c:pt idx="2590">
                        <c:v>87.399999999999977</c:v>
                      </c:pt>
                      <c:pt idx="2591">
                        <c:v>87.399999999999977</c:v>
                      </c:pt>
                      <c:pt idx="2592">
                        <c:v>87.399999999999977</c:v>
                      </c:pt>
                      <c:pt idx="2593">
                        <c:v>87.5</c:v>
                      </c:pt>
                      <c:pt idx="2594">
                        <c:v>87.5</c:v>
                      </c:pt>
                      <c:pt idx="2595">
                        <c:v>87.5</c:v>
                      </c:pt>
                      <c:pt idx="2596">
                        <c:v>87.5</c:v>
                      </c:pt>
                      <c:pt idx="2597">
                        <c:v>87.5</c:v>
                      </c:pt>
                      <c:pt idx="2598">
                        <c:v>87.599999999999909</c:v>
                      </c:pt>
                      <c:pt idx="2599">
                        <c:v>87.599999999999909</c:v>
                      </c:pt>
                      <c:pt idx="2600">
                        <c:v>87.599999999999909</c:v>
                      </c:pt>
                      <c:pt idx="2601">
                        <c:v>87.599999999999909</c:v>
                      </c:pt>
                      <c:pt idx="2602">
                        <c:v>87.699999999999932</c:v>
                      </c:pt>
                      <c:pt idx="2603">
                        <c:v>87.699999999999932</c:v>
                      </c:pt>
                      <c:pt idx="2604">
                        <c:v>87.699999999999932</c:v>
                      </c:pt>
                      <c:pt idx="2605">
                        <c:v>87.799999999999955</c:v>
                      </c:pt>
                      <c:pt idx="2606">
                        <c:v>87.799999999999955</c:v>
                      </c:pt>
                      <c:pt idx="2607">
                        <c:v>87.899999999999977</c:v>
                      </c:pt>
                      <c:pt idx="2608">
                        <c:v>87.899999999999977</c:v>
                      </c:pt>
                      <c:pt idx="2609">
                        <c:v>88</c:v>
                      </c:pt>
                      <c:pt idx="2610">
                        <c:v>88.099999999999909</c:v>
                      </c:pt>
                      <c:pt idx="2611">
                        <c:v>88.099999999999909</c:v>
                      </c:pt>
                      <c:pt idx="2612">
                        <c:v>88.199999999999932</c:v>
                      </c:pt>
                      <c:pt idx="2613">
                        <c:v>88.199999999999932</c:v>
                      </c:pt>
                      <c:pt idx="2614">
                        <c:v>88.299999999999955</c:v>
                      </c:pt>
                      <c:pt idx="2615">
                        <c:v>88.399999999999977</c:v>
                      </c:pt>
                      <c:pt idx="2616">
                        <c:v>88.399999999999977</c:v>
                      </c:pt>
                      <c:pt idx="2617">
                        <c:v>88.5</c:v>
                      </c:pt>
                      <c:pt idx="2618">
                        <c:v>88.5</c:v>
                      </c:pt>
                      <c:pt idx="2619">
                        <c:v>88.599999999999909</c:v>
                      </c:pt>
                      <c:pt idx="2620">
                        <c:v>88.699999999999932</c:v>
                      </c:pt>
                      <c:pt idx="2621">
                        <c:v>88.699999999999932</c:v>
                      </c:pt>
                      <c:pt idx="2622">
                        <c:v>88.799999999999955</c:v>
                      </c:pt>
                      <c:pt idx="2623">
                        <c:v>88.899999999999977</c:v>
                      </c:pt>
                      <c:pt idx="2624">
                        <c:v>88.899999999999977</c:v>
                      </c:pt>
                      <c:pt idx="2625">
                        <c:v>89</c:v>
                      </c:pt>
                      <c:pt idx="2626">
                        <c:v>89</c:v>
                      </c:pt>
                      <c:pt idx="2627">
                        <c:v>89.099999999999909</c:v>
                      </c:pt>
                      <c:pt idx="2628">
                        <c:v>89.199999999999932</c:v>
                      </c:pt>
                      <c:pt idx="2629">
                        <c:v>89.199999999999932</c:v>
                      </c:pt>
                      <c:pt idx="2630">
                        <c:v>89.299999999999955</c:v>
                      </c:pt>
                      <c:pt idx="2631">
                        <c:v>89.299999999999955</c:v>
                      </c:pt>
                      <c:pt idx="2632">
                        <c:v>89.399999999999977</c:v>
                      </c:pt>
                      <c:pt idx="2633">
                        <c:v>89.5</c:v>
                      </c:pt>
                      <c:pt idx="2634">
                        <c:v>89.5</c:v>
                      </c:pt>
                      <c:pt idx="2635">
                        <c:v>89.599999999999909</c:v>
                      </c:pt>
                      <c:pt idx="2636">
                        <c:v>89.599999999999909</c:v>
                      </c:pt>
                      <c:pt idx="2637">
                        <c:v>89.699999999999932</c:v>
                      </c:pt>
                      <c:pt idx="2638">
                        <c:v>89.799999999999955</c:v>
                      </c:pt>
                      <c:pt idx="2639">
                        <c:v>89.799999999999955</c:v>
                      </c:pt>
                      <c:pt idx="2640">
                        <c:v>89.899999999999977</c:v>
                      </c:pt>
                      <c:pt idx="2641">
                        <c:v>90</c:v>
                      </c:pt>
                      <c:pt idx="2642">
                        <c:v>90</c:v>
                      </c:pt>
                      <c:pt idx="2643">
                        <c:v>90.099999999999909</c:v>
                      </c:pt>
                      <c:pt idx="2644">
                        <c:v>90.099999999999909</c:v>
                      </c:pt>
                      <c:pt idx="2645">
                        <c:v>90.199999999999932</c:v>
                      </c:pt>
                      <c:pt idx="2646">
                        <c:v>90.299999999999955</c:v>
                      </c:pt>
                      <c:pt idx="2647">
                        <c:v>90.299999999999955</c:v>
                      </c:pt>
                      <c:pt idx="2648">
                        <c:v>90.399999999999977</c:v>
                      </c:pt>
                      <c:pt idx="2649">
                        <c:v>90.399999999999977</c:v>
                      </c:pt>
                      <c:pt idx="2650">
                        <c:v>90.5</c:v>
                      </c:pt>
                      <c:pt idx="2651">
                        <c:v>90.599999999999909</c:v>
                      </c:pt>
                      <c:pt idx="2652">
                        <c:v>90.599999999999909</c:v>
                      </c:pt>
                      <c:pt idx="2653">
                        <c:v>90.699999999999932</c:v>
                      </c:pt>
                      <c:pt idx="2654">
                        <c:v>90.699999999999932</c:v>
                      </c:pt>
                      <c:pt idx="2655">
                        <c:v>90.799999999999955</c:v>
                      </c:pt>
                      <c:pt idx="2656">
                        <c:v>90.899999999999977</c:v>
                      </c:pt>
                      <c:pt idx="2657">
                        <c:v>90.899999999999977</c:v>
                      </c:pt>
                      <c:pt idx="2658">
                        <c:v>91</c:v>
                      </c:pt>
                      <c:pt idx="2659">
                        <c:v>91.099999999999909</c:v>
                      </c:pt>
                      <c:pt idx="2660">
                        <c:v>91.099999999999909</c:v>
                      </c:pt>
                      <c:pt idx="2661">
                        <c:v>91.199999999999932</c:v>
                      </c:pt>
                      <c:pt idx="2662">
                        <c:v>91.199999999999932</c:v>
                      </c:pt>
                      <c:pt idx="2663">
                        <c:v>91.299999999999955</c:v>
                      </c:pt>
                      <c:pt idx="2664">
                        <c:v>91.399999999999977</c:v>
                      </c:pt>
                      <c:pt idx="2665">
                        <c:v>91.399999999999977</c:v>
                      </c:pt>
                      <c:pt idx="2666">
                        <c:v>91.5</c:v>
                      </c:pt>
                      <c:pt idx="2667">
                        <c:v>91.5</c:v>
                      </c:pt>
                      <c:pt idx="2668">
                        <c:v>91.599999999999909</c:v>
                      </c:pt>
                      <c:pt idx="2669">
                        <c:v>91.699999999999932</c:v>
                      </c:pt>
                      <c:pt idx="2670">
                        <c:v>91.699999999999932</c:v>
                      </c:pt>
                      <c:pt idx="2671">
                        <c:v>91.799999999999955</c:v>
                      </c:pt>
                      <c:pt idx="2672">
                        <c:v>91.799999999999955</c:v>
                      </c:pt>
                      <c:pt idx="2673">
                        <c:v>91.899999999999977</c:v>
                      </c:pt>
                      <c:pt idx="2674">
                        <c:v>92</c:v>
                      </c:pt>
                      <c:pt idx="2675">
                        <c:v>92</c:v>
                      </c:pt>
                      <c:pt idx="2676">
                        <c:v>92.099999999999909</c:v>
                      </c:pt>
                      <c:pt idx="2677">
                        <c:v>92.199999999999932</c:v>
                      </c:pt>
                      <c:pt idx="2678">
                        <c:v>92.199999999999932</c:v>
                      </c:pt>
                      <c:pt idx="2679">
                        <c:v>92.299999999999955</c:v>
                      </c:pt>
                      <c:pt idx="2680">
                        <c:v>92.299999999999955</c:v>
                      </c:pt>
                      <c:pt idx="2681">
                        <c:v>92.399999999999977</c:v>
                      </c:pt>
                      <c:pt idx="2682">
                        <c:v>92.5</c:v>
                      </c:pt>
                      <c:pt idx="2683">
                        <c:v>92.5</c:v>
                      </c:pt>
                      <c:pt idx="2684">
                        <c:v>92.599999999999909</c:v>
                      </c:pt>
                      <c:pt idx="2685">
                        <c:v>92.599999999999909</c:v>
                      </c:pt>
                      <c:pt idx="2686">
                        <c:v>92.699999999999932</c:v>
                      </c:pt>
                      <c:pt idx="2687">
                        <c:v>92.799999999999955</c:v>
                      </c:pt>
                      <c:pt idx="2688">
                        <c:v>92.799999999999955</c:v>
                      </c:pt>
                      <c:pt idx="2689">
                        <c:v>92.899999999999977</c:v>
                      </c:pt>
                      <c:pt idx="2690">
                        <c:v>92.899999999999977</c:v>
                      </c:pt>
                      <c:pt idx="2691">
                        <c:v>93</c:v>
                      </c:pt>
                      <c:pt idx="2692">
                        <c:v>93.099999999999909</c:v>
                      </c:pt>
                      <c:pt idx="2693">
                        <c:v>93.099999999999909</c:v>
                      </c:pt>
                      <c:pt idx="2694">
                        <c:v>93.199999999999932</c:v>
                      </c:pt>
                      <c:pt idx="2695">
                        <c:v>93.299999999999955</c:v>
                      </c:pt>
                      <c:pt idx="2696">
                        <c:v>93.299999999999955</c:v>
                      </c:pt>
                      <c:pt idx="2697">
                        <c:v>93.399999999999977</c:v>
                      </c:pt>
                      <c:pt idx="2698">
                        <c:v>93.399999999999977</c:v>
                      </c:pt>
                      <c:pt idx="2699">
                        <c:v>93.5</c:v>
                      </c:pt>
                      <c:pt idx="2700">
                        <c:v>93.599999999999909</c:v>
                      </c:pt>
                      <c:pt idx="2701">
                        <c:v>93.599999999999909</c:v>
                      </c:pt>
                      <c:pt idx="2702">
                        <c:v>93.699999999999932</c:v>
                      </c:pt>
                      <c:pt idx="2703">
                        <c:v>93.699999999999932</c:v>
                      </c:pt>
                      <c:pt idx="2704">
                        <c:v>93.799999999999955</c:v>
                      </c:pt>
                      <c:pt idx="2705">
                        <c:v>93.899999999999977</c:v>
                      </c:pt>
                      <c:pt idx="2706">
                        <c:v>93.899999999999977</c:v>
                      </c:pt>
                      <c:pt idx="2707">
                        <c:v>94</c:v>
                      </c:pt>
                      <c:pt idx="2708">
                        <c:v>94</c:v>
                      </c:pt>
                      <c:pt idx="2709">
                        <c:v>94.099999999999909</c:v>
                      </c:pt>
                      <c:pt idx="2710">
                        <c:v>94.199999999999932</c:v>
                      </c:pt>
                      <c:pt idx="2711">
                        <c:v>94.199999999999932</c:v>
                      </c:pt>
                      <c:pt idx="2712">
                        <c:v>94.299999999999955</c:v>
                      </c:pt>
                      <c:pt idx="2713">
                        <c:v>94.399999999999977</c:v>
                      </c:pt>
                      <c:pt idx="2714">
                        <c:v>94.399999999999977</c:v>
                      </c:pt>
                      <c:pt idx="2715">
                        <c:v>94.5</c:v>
                      </c:pt>
                      <c:pt idx="2716">
                        <c:v>94.5</c:v>
                      </c:pt>
                      <c:pt idx="2717">
                        <c:v>94.599999999999909</c:v>
                      </c:pt>
                      <c:pt idx="2718">
                        <c:v>94.699999999999932</c:v>
                      </c:pt>
                      <c:pt idx="2719">
                        <c:v>94.699999999999932</c:v>
                      </c:pt>
                      <c:pt idx="2720">
                        <c:v>94.799999999999955</c:v>
                      </c:pt>
                      <c:pt idx="2721">
                        <c:v>94.799999999999955</c:v>
                      </c:pt>
                      <c:pt idx="2722">
                        <c:v>94.899999999999977</c:v>
                      </c:pt>
                      <c:pt idx="2723">
                        <c:v>95</c:v>
                      </c:pt>
                      <c:pt idx="2724">
                        <c:v>95</c:v>
                      </c:pt>
                      <c:pt idx="2725">
                        <c:v>95.099999999999909</c:v>
                      </c:pt>
                      <c:pt idx="2726">
                        <c:v>95.199999999999932</c:v>
                      </c:pt>
                      <c:pt idx="2727">
                        <c:v>95.299999999999955</c:v>
                      </c:pt>
                      <c:pt idx="2728">
                        <c:v>95.399999999999977</c:v>
                      </c:pt>
                      <c:pt idx="2729">
                        <c:v>95.399999999999977</c:v>
                      </c:pt>
                      <c:pt idx="2730">
                        <c:v>95.5</c:v>
                      </c:pt>
                      <c:pt idx="2731">
                        <c:v>95.599999999999909</c:v>
                      </c:pt>
                      <c:pt idx="2732">
                        <c:v>95.699999999999932</c:v>
                      </c:pt>
                      <c:pt idx="2733">
                        <c:v>95.799999999999955</c:v>
                      </c:pt>
                      <c:pt idx="2734">
                        <c:v>95.799999999999955</c:v>
                      </c:pt>
                      <c:pt idx="2735">
                        <c:v>95.899999999999977</c:v>
                      </c:pt>
                      <c:pt idx="2736">
                        <c:v>96</c:v>
                      </c:pt>
                      <c:pt idx="2737">
                        <c:v>96.099999999999909</c:v>
                      </c:pt>
                      <c:pt idx="2738">
                        <c:v>96.199999999999932</c:v>
                      </c:pt>
                      <c:pt idx="2739">
                        <c:v>96.299999999999955</c:v>
                      </c:pt>
                      <c:pt idx="2740">
                        <c:v>96.299999999999955</c:v>
                      </c:pt>
                      <c:pt idx="2741">
                        <c:v>96.399999999999977</c:v>
                      </c:pt>
                      <c:pt idx="2742">
                        <c:v>96.5</c:v>
                      </c:pt>
                      <c:pt idx="2743">
                        <c:v>96.599999999999909</c:v>
                      </c:pt>
                      <c:pt idx="2744">
                        <c:v>96.699999999999932</c:v>
                      </c:pt>
                      <c:pt idx="2745">
                        <c:v>96.799999999999955</c:v>
                      </c:pt>
                      <c:pt idx="2746">
                        <c:v>96.799999999999955</c:v>
                      </c:pt>
                      <c:pt idx="2747">
                        <c:v>96.899999999999977</c:v>
                      </c:pt>
                      <c:pt idx="2748">
                        <c:v>97</c:v>
                      </c:pt>
                      <c:pt idx="2749">
                        <c:v>97.099999999999909</c:v>
                      </c:pt>
                      <c:pt idx="2750">
                        <c:v>97.199999999999932</c:v>
                      </c:pt>
                      <c:pt idx="2751">
                        <c:v>97.199999999999932</c:v>
                      </c:pt>
                      <c:pt idx="2752">
                        <c:v>97.299999999999955</c:v>
                      </c:pt>
                      <c:pt idx="2753">
                        <c:v>97.399999999999977</c:v>
                      </c:pt>
                      <c:pt idx="2754">
                        <c:v>97.5</c:v>
                      </c:pt>
                      <c:pt idx="2755">
                        <c:v>97.599999999999909</c:v>
                      </c:pt>
                      <c:pt idx="2756">
                        <c:v>97.699999999999932</c:v>
                      </c:pt>
                      <c:pt idx="2757">
                        <c:v>97.699999999999932</c:v>
                      </c:pt>
                      <c:pt idx="2758">
                        <c:v>97.799999999999955</c:v>
                      </c:pt>
                      <c:pt idx="2759">
                        <c:v>97.899999999999977</c:v>
                      </c:pt>
                      <c:pt idx="2760">
                        <c:v>98</c:v>
                      </c:pt>
                      <c:pt idx="2761">
                        <c:v>98.099999999999909</c:v>
                      </c:pt>
                      <c:pt idx="2762">
                        <c:v>98.199999999999932</c:v>
                      </c:pt>
                      <c:pt idx="2763">
                        <c:v>98.199999999999932</c:v>
                      </c:pt>
                      <c:pt idx="2764">
                        <c:v>98.299999999999955</c:v>
                      </c:pt>
                      <c:pt idx="2765">
                        <c:v>98.399999999999977</c:v>
                      </c:pt>
                      <c:pt idx="2766">
                        <c:v>98.5</c:v>
                      </c:pt>
                      <c:pt idx="2767">
                        <c:v>98.599999999999909</c:v>
                      </c:pt>
                      <c:pt idx="2768">
                        <c:v>98.699999999999932</c:v>
                      </c:pt>
                      <c:pt idx="2769">
                        <c:v>98.699999999999932</c:v>
                      </c:pt>
                      <c:pt idx="2770">
                        <c:v>98.799999999999955</c:v>
                      </c:pt>
                      <c:pt idx="2771">
                        <c:v>98.899999999999977</c:v>
                      </c:pt>
                      <c:pt idx="2772">
                        <c:v>99</c:v>
                      </c:pt>
                      <c:pt idx="2773">
                        <c:v>99.099999999999909</c:v>
                      </c:pt>
                      <c:pt idx="2774">
                        <c:v>99.099999999999909</c:v>
                      </c:pt>
                      <c:pt idx="2775">
                        <c:v>99.199999999999932</c:v>
                      </c:pt>
                      <c:pt idx="2776">
                        <c:v>99.299999999999955</c:v>
                      </c:pt>
                      <c:pt idx="2777">
                        <c:v>99.399999999999977</c:v>
                      </c:pt>
                      <c:pt idx="2778">
                        <c:v>99.5</c:v>
                      </c:pt>
                      <c:pt idx="2779">
                        <c:v>99.599999999999909</c:v>
                      </c:pt>
                      <c:pt idx="2780">
                        <c:v>99.599999999999909</c:v>
                      </c:pt>
                      <c:pt idx="2781">
                        <c:v>99.699999999999932</c:v>
                      </c:pt>
                      <c:pt idx="2782">
                        <c:v>99.799999999999955</c:v>
                      </c:pt>
                      <c:pt idx="2783">
                        <c:v>99.899999999999977</c:v>
                      </c:pt>
                      <c:pt idx="2784">
                        <c:v>100</c:v>
                      </c:pt>
                      <c:pt idx="2785">
                        <c:v>100.09999999999991</c:v>
                      </c:pt>
                      <c:pt idx="2786">
                        <c:v>100.09999999999991</c:v>
                      </c:pt>
                      <c:pt idx="2787">
                        <c:v>100.19999999999993</c:v>
                      </c:pt>
                      <c:pt idx="2788">
                        <c:v>100.29999999999995</c:v>
                      </c:pt>
                      <c:pt idx="2789">
                        <c:v>100.39999999999998</c:v>
                      </c:pt>
                      <c:pt idx="2790">
                        <c:v>100.5</c:v>
                      </c:pt>
                      <c:pt idx="2791">
                        <c:v>100.5</c:v>
                      </c:pt>
                      <c:pt idx="2792">
                        <c:v>100.59999999999991</c:v>
                      </c:pt>
                      <c:pt idx="2793">
                        <c:v>100.69999999999993</c:v>
                      </c:pt>
                      <c:pt idx="2794">
                        <c:v>100.79999999999995</c:v>
                      </c:pt>
                      <c:pt idx="2795">
                        <c:v>100.89999999999998</c:v>
                      </c:pt>
                      <c:pt idx="2796">
                        <c:v>101</c:v>
                      </c:pt>
                      <c:pt idx="2797">
                        <c:v>101</c:v>
                      </c:pt>
                      <c:pt idx="2798">
                        <c:v>101.09999999999991</c:v>
                      </c:pt>
                      <c:pt idx="2799">
                        <c:v>101.19999999999993</c:v>
                      </c:pt>
                      <c:pt idx="2800">
                        <c:v>101.29999999999995</c:v>
                      </c:pt>
                      <c:pt idx="2801">
                        <c:v>101.39999999999998</c:v>
                      </c:pt>
                      <c:pt idx="2802">
                        <c:v>101.5</c:v>
                      </c:pt>
                      <c:pt idx="2803">
                        <c:v>101.5</c:v>
                      </c:pt>
                      <c:pt idx="2804">
                        <c:v>101.59999999999991</c:v>
                      </c:pt>
                      <c:pt idx="2805">
                        <c:v>101.69999999999993</c:v>
                      </c:pt>
                      <c:pt idx="2806">
                        <c:v>101.79999999999995</c:v>
                      </c:pt>
                      <c:pt idx="2807">
                        <c:v>101.89999999999998</c:v>
                      </c:pt>
                      <c:pt idx="2808">
                        <c:v>101.89999999999998</c:v>
                      </c:pt>
                      <c:pt idx="2809">
                        <c:v>102</c:v>
                      </c:pt>
                      <c:pt idx="2810">
                        <c:v>102.09999999999991</c:v>
                      </c:pt>
                      <c:pt idx="2811">
                        <c:v>102.19999999999993</c:v>
                      </c:pt>
                      <c:pt idx="2812">
                        <c:v>102.29999999999995</c:v>
                      </c:pt>
                      <c:pt idx="2813">
                        <c:v>102.39999999999998</c:v>
                      </c:pt>
                      <c:pt idx="2814">
                        <c:v>102.5</c:v>
                      </c:pt>
                      <c:pt idx="2815">
                        <c:v>102.59999999999991</c:v>
                      </c:pt>
                      <c:pt idx="2816">
                        <c:v>102.69999999999993</c:v>
                      </c:pt>
                      <c:pt idx="2817">
                        <c:v>102.79999999999995</c:v>
                      </c:pt>
                      <c:pt idx="2818">
                        <c:v>102.89999999999998</c:v>
                      </c:pt>
                      <c:pt idx="2819">
                        <c:v>103.09999999999991</c:v>
                      </c:pt>
                      <c:pt idx="2820">
                        <c:v>103.19999999999993</c:v>
                      </c:pt>
                      <c:pt idx="2821">
                        <c:v>103.29999999999995</c:v>
                      </c:pt>
                      <c:pt idx="2822">
                        <c:v>103.39999999999998</c:v>
                      </c:pt>
                      <c:pt idx="2823">
                        <c:v>103.5</c:v>
                      </c:pt>
                      <c:pt idx="2824">
                        <c:v>103.69999999999993</c:v>
                      </c:pt>
                      <c:pt idx="2825">
                        <c:v>103.79999999999995</c:v>
                      </c:pt>
                      <c:pt idx="2826">
                        <c:v>103.89999999999998</c:v>
                      </c:pt>
                      <c:pt idx="2827">
                        <c:v>104</c:v>
                      </c:pt>
                      <c:pt idx="2828">
                        <c:v>104.09999999999991</c:v>
                      </c:pt>
                      <c:pt idx="2829">
                        <c:v>104.29999999999995</c:v>
                      </c:pt>
                      <c:pt idx="2830">
                        <c:v>104.39999999999998</c:v>
                      </c:pt>
                      <c:pt idx="2831">
                        <c:v>104.5</c:v>
                      </c:pt>
                      <c:pt idx="2832">
                        <c:v>104.59999999999991</c:v>
                      </c:pt>
                      <c:pt idx="2833">
                        <c:v>104.69999999999993</c:v>
                      </c:pt>
                      <c:pt idx="2834">
                        <c:v>104.89999999999998</c:v>
                      </c:pt>
                      <c:pt idx="2835">
                        <c:v>105</c:v>
                      </c:pt>
                      <c:pt idx="2836">
                        <c:v>105.09999999999991</c:v>
                      </c:pt>
                      <c:pt idx="2837">
                        <c:v>105.19999999999993</c:v>
                      </c:pt>
                      <c:pt idx="2838">
                        <c:v>105.29999999999995</c:v>
                      </c:pt>
                      <c:pt idx="2839">
                        <c:v>105.5</c:v>
                      </c:pt>
                      <c:pt idx="2840">
                        <c:v>105.59999999999991</c:v>
                      </c:pt>
                      <c:pt idx="2841">
                        <c:v>105.69999999999993</c:v>
                      </c:pt>
                      <c:pt idx="2842">
                        <c:v>105.79999999999995</c:v>
                      </c:pt>
                      <c:pt idx="2843">
                        <c:v>105.89999999999998</c:v>
                      </c:pt>
                      <c:pt idx="2844">
                        <c:v>106</c:v>
                      </c:pt>
                      <c:pt idx="2845">
                        <c:v>106.19999999999993</c:v>
                      </c:pt>
                      <c:pt idx="2846">
                        <c:v>106.29999999999995</c:v>
                      </c:pt>
                      <c:pt idx="2847">
                        <c:v>106.39999999999998</c:v>
                      </c:pt>
                      <c:pt idx="2848">
                        <c:v>106.5</c:v>
                      </c:pt>
                      <c:pt idx="2849">
                        <c:v>106.59999999999991</c:v>
                      </c:pt>
                      <c:pt idx="2850">
                        <c:v>106.79999999999995</c:v>
                      </c:pt>
                      <c:pt idx="2851">
                        <c:v>106.89999999999998</c:v>
                      </c:pt>
                      <c:pt idx="2852">
                        <c:v>107</c:v>
                      </c:pt>
                      <c:pt idx="2853">
                        <c:v>107.09999999999991</c:v>
                      </c:pt>
                      <c:pt idx="2854">
                        <c:v>107.19999999999993</c:v>
                      </c:pt>
                      <c:pt idx="2855">
                        <c:v>107.39999999999998</c:v>
                      </c:pt>
                      <c:pt idx="2856">
                        <c:v>107.5</c:v>
                      </c:pt>
                      <c:pt idx="2857">
                        <c:v>107.59999999999991</c:v>
                      </c:pt>
                      <c:pt idx="2858">
                        <c:v>107.69999999999993</c:v>
                      </c:pt>
                      <c:pt idx="2859">
                        <c:v>107.79999999999995</c:v>
                      </c:pt>
                      <c:pt idx="2860">
                        <c:v>108</c:v>
                      </c:pt>
                      <c:pt idx="2861">
                        <c:v>108.09999999999991</c:v>
                      </c:pt>
                      <c:pt idx="2862">
                        <c:v>108.19999999999993</c:v>
                      </c:pt>
                      <c:pt idx="2863">
                        <c:v>108.29999999999995</c:v>
                      </c:pt>
                      <c:pt idx="2864">
                        <c:v>108.39999999999998</c:v>
                      </c:pt>
                      <c:pt idx="2865">
                        <c:v>108.59999999999991</c:v>
                      </c:pt>
                      <c:pt idx="2866">
                        <c:v>108.69999999999993</c:v>
                      </c:pt>
                      <c:pt idx="2867">
                        <c:v>108.79999999999995</c:v>
                      </c:pt>
                      <c:pt idx="2868">
                        <c:v>108.89999999999998</c:v>
                      </c:pt>
                      <c:pt idx="2869">
                        <c:v>109</c:v>
                      </c:pt>
                      <c:pt idx="2870">
                        <c:v>109.19999999999993</c:v>
                      </c:pt>
                      <c:pt idx="2871">
                        <c:v>109.29999999999995</c:v>
                      </c:pt>
                      <c:pt idx="2872">
                        <c:v>109.39999999999998</c:v>
                      </c:pt>
                      <c:pt idx="2873">
                        <c:v>109.5</c:v>
                      </c:pt>
                      <c:pt idx="2874">
                        <c:v>109.59999999999991</c:v>
                      </c:pt>
                      <c:pt idx="2875">
                        <c:v>109.79999999999995</c:v>
                      </c:pt>
                      <c:pt idx="2876">
                        <c:v>109.89999999999998</c:v>
                      </c:pt>
                      <c:pt idx="2877">
                        <c:v>110.09999999999991</c:v>
                      </c:pt>
                      <c:pt idx="2878">
                        <c:v>110.29999999999995</c:v>
                      </c:pt>
                      <c:pt idx="2879">
                        <c:v>110.39999999999998</c:v>
                      </c:pt>
                      <c:pt idx="2880">
                        <c:v>110.59999999999991</c:v>
                      </c:pt>
                      <c:pt idx="2881">
                        <c:v>110.79999999999995</c:v>
                      </c:pt>
                      <c:pt idx="2882">
                        <c:v>110.89999999999998</c:v>
                      </c:pt>
                      <c:pt idx="2883">
                        <c:v>111.09999999999991</c:v>
                      </c:pt>
                      <c:pt idx="2884">
                        <c:v>111.29999999999995</c:v>
                      </c:pt>
                      <c:pt idx="2885">
                        <c:v>111.5</c:v>
                      </c:pt>
                      <c:pt idx="2886">
                        <c:v>111.59999999999991</c:v>
                      </c:pt>
                      <c:pt idx="2887">
                        <c:v>111.79999999999995</c:v>
                      </c:pt>
                      <c:pt idx="2888">
                        <c:v>112</c:v>
                      </c:pt>
                      <c:pt idx="2889">
                        <c:v>112.09999999999991</c:v>
                      </c:pt>
                      <c:pt idx="2890">
                        <c:v>112.29999999999995</c:v>
                      </c:pt>
                      <c:pt idx="2891">
                        <c:v>112.5</c:v>
                      </c:pt>
                      <c:pt idx="2892">
                        <c:v>112.69999999999993</c:v>
                      </c:pt>
                      <c:pt idx="2893">
                        <c:v>112.79999999999995</c:v>
                      </c:pt>
                      <c:pt idx="2894">
                        <c:v>113</c:v>
                      </c:pt>
                      <c:pt idx="2895">
                        <c:v>113.19999999999993</c:v>
                      </c:pt>
                      <c:pt idx="2896">
                        <c:v>113.39999999999998</c:v>
                      </c:pt>
                      <c:pt idx="2897">
                        <c:v>113.5</c:v>
                      </c:pt>
                      <c:pt idx="2898">
                        <c:v>113.69999999999993</c:v>
                      </c:pt>
                      <c:pt idx="2899">
                        <c:v>113.89999999999998</c:v>
                      </c:pt>
                      <c:pt idx="2900">
                        <c:v>114</c:v>
                      </c:pt>
                      <c:pt idx="2901">
                        <c:v>114.19999999999993</c:v>
                      </c:pt>
                      <c:pt idx="2902">
                        <c:v>114.39999999999998</c:v>
                      </c:pt>
                      <c:pt idx="2903">
                        <c:v>114.59999999999991</c:v>
                      </c:pt>
                      <c:pt idx="2904">
                        <c:v>114.69999999999993</c:v>
                      </c:pt>
                      <c:pt idx="2905">
                        <c:v>114.89999999999998</c:v>
                      </c:pt>
                      <c:pt idx="2906">
                        <c:v>115.09999999999991</c:v>
                      </c:pt>
                      <c:pt idx="2907">
                        <c:v>115.29999999999995</c:v>
                      </c:pt>
                      <c:pt idx="2908">
                        <c:v>115.39999999999998</c:v>
                      </c:pt>
                      <c:pt idx="2909">
                        <c:v>115.59999999999991</c:v>
                      </c:pt>
                      <c:pt idx="2910">
                        <c:v>115.79999999999995</c:v>
                      </c:pt>
                      <c:pt idx="2911">
                        <c:v>115.89999999999998</c:v>
                      </c:pt>
                      <c:pt idx="2912">
                        <c:v>116.09999999999991</c:v>
                      </c:pt>
                      <c:pt idx="2913">
                        <c:v>116.29999999999995</c:v>
                      </c:pt>
                      <c:pt idx="2914">
                        <c:v>116.5</c:v>
                      </c:pt>
                      <c:pt idx="2915">
                        <c:v>116.59999999999991</c:v>
                      </c:pt>
                      <c:pt idx="2916">
                        <c:v>116.79999999999995</c:v>
                      </c:pt>
                      <c:pt idx="2917">
                        <c:v>117</c:v>
                      </c:pt>
                      <c:pt idx="2918">
                        <c:v>117.09999999999991</c:v>
                      </c:pt>
                      <c:pt idx="2919">
                        <c:v>117.29999999999995</c:v>
                      </c:pt>
                      <c:pt idx="2920">
                        <c:v>117.5</c:v>
                      </c:pt>
                      <c:pt idx="2921">
                        <c:v>117.69999999999993</c:v>
                      </c:pt>
                      <c:pt idx="2922">
                        <c:v>118</c:v>
                      </c:pt>
                      <c:pt idx="2923">
                        <c:v>118.19999999999993</c:v>
                      </c:pt>
                      <c:pt idx="2924">
                        <c:v>118.39999999999998</c:v>
                      </c:pt>
                      <c:pt idx="2925">
                        <c:v>118.59999999999991</c:v>
                      </c:pt>
                      <c:pt idx="2926">
                        <c:v>118.79999999999995</c:v>
                      </c:pt>
                      <c:pt idx="2927">
                        <c:v>119</c:v>
                      </c:pt>
                      <c:pt idx="2928">
                        <c:v>119.19999999999993</c:v>
                      </c:pt>
                      <c:pt idx="2929">
                        <c:v>119.39999999999998</c:v>
                      </c:pt>
                      <c:pt idx="2930">
                        <c:v>119.59999999999991</c:v>
                      </c:pt>
                      <c:pt idx="2931">
                        <c:v>119.79999999999995</c:v>
                      </c:pt>
                      <c:pt idx="2932">
                        <c:v>120</c:v>
                      </c:pt>
                      <c:pt idx="2933">
                        <c:v>120.19999999999993</c:v>
                      </c:pt>
                      <c:pt idx="2934">
                        <c:v>120.39999999999998</c:v>
                      </c:pt>
                      <c:pt idx="2935">
                        <c:v>120.59999999999991</c:v>
                      </c:pt>
                      <c:pt idx="2936">
                        <c:v>120.79999999999995</c:v>
                      </c:pt>
                      <c:pt idx="2937">
                        <c:v>121</c:v>
                      </c:pt>
                      <c:pt idx="2938">
                        <c:v>121.19999999999993</c:v>
                      </c:pt>
                      <c:pt idx="2939">
                        <c:v>121.39999999999998</c:v>
                      </c:pt>
                      <c:pt idx="2940">
                        <c:v>121.59999999999991</c:v>
                      </c:pt>
                      <c:pt idx="2941">
                        <c:v>121.79999999999995</c:v>
                      </c:pt>
                      <c:pt idx="2942">
                        <c:v>122</c:v>
                      </c:pt>
                      <c:pt idx="2943">
                        <c:v>122.29999999999995</c:v>
                      </c:pt>
                      <c:pt idx="2944">
                        <c:v>122.5</c:v>
                      </c:pt>
                      <c:pt idx="2945">
                        <c:v>122.69999999999993</c:v>
                      </c:pt>
                      <c:pt idx="2946">
                        <c:v>122.89999999999998</c:v>
                      </c:pt>
                      <c:pt idx="2947">
                        <c:v>123.09999999999991</c:v>
                      </c:pt>
                      <c:pt idx="2948">
                        <c:v>123.29999999999995</c:v>
                      </c:pt>
                      <c:pt idx="2949">
                        <c:v>123.5</c:v>
                      </c:pt>
                      <c:pt idx="2950">
                        <c:v>123.69999999999993</c:v>
                      </c:pt>
                      <c:pt idx="2951">
                        <c:v>123.89999999999998</c:v>
                      </c:pt>
                      <c:pt idx="2952">
                        <c:v>124.09999999999991</c:v>
                      </c:pt>
                      <c:pt idx="2953">
                        <c:v>124.29999999999995</c:v>
                      </c:pt>
                      <c:pt idx="2954">
                        <c:v>124.5</c:v>
                      </c:pt>
                      <c:pt idx="2955">
                        <c:v>124.69999999999993</c:v>
                      </c:pt>
                      <c:pt idx="2956">
                        <c:v>125</c:v>
                      </c:pt>
                      <c:pt idx="2957">
                        <c:v>125.19999999999993</c:v>
                      </c:pt>
                      <c:pt idx="2958">
                        <c:v>125.39999999999998</c:v>
                      </c:pt>
                      <c:pt idx="2959">
                        <c:v>125.69999999999993</c:v>
                      </c:pt>
                      <c:pt idx="2960">
                        <c:v>125.89999999999998</c:v>
                      </c:pt>
                      <c:pt idx="2961">
                        <c:v>126.09999999999991</c:v>
                      </c:pt>
                      <c:pt idx="2962">
                        <c:v>126.39999999999998</c:v>
                      </c:pt>
                      <c:pt idx="2963">
                        <c:v>126.59999999999991</c:v>
                      </c:pt>
                      <c:pt idx="2964">
                        <c:v>126.89999999999998</c:v>
                      </c:pt>
                      <c:pt idx="2965">
                        <c:v>127.09999999999991</c:v>
                      </c:pt>
                      <c:pt idx="2966">
                        <c:v>127.29999999999995</c:v>
                      </c:pt>
                      <c:pt idx="2967">
                        <c:v>127.59999999999991</c:v>
                      </c:pt>
                      <c:pt idx="2968">
                        <c:v>127.79999999999995</c:v>
                      </c:pt>
                      <c:pt idx="2969">
                        <c:v>128.09999999999991</c:v>
                      </c:pt>
                      <c:pt idx="2970">
                        <c:v>128.29999999999995</c:v>
                      </c:pt>
                      <c:pt idx="2971">
                        <c:v>128.5</c:v>
                      </c:pt>
                      <c:pt idx="2972">
                        <c:v>128.79999999999995</c:v>
                      </c:pt>
                      <c:pt idx="2973">
                        <c:v>129</c:v>
                      </c:pt>
                      <c:pt idx="2974">
                        <c:v>129.19999999999993</c:v>
                      </c:pt>
                      <c:pt idx="2975">
                        <c:v>129.5</c:v>
                      </c:pt>
                      <c:pt idx="2976">
                        <c:v>129.69999999999993</c:v>
                      </c:pt>
                      <c:pt idx="2977">
                        <c:v>130</c:v>
                      </c:pt>
                      <c:pt idx="2978">
                        <c:v>130.19999999999993</c:v>
                      </c:pt>
                      <c:pt idx="2979">
                        <c:v>130.39999999999998</c:v>
                      </c:pt>
                      <c:pt idx="2980">
                        <c:v>130.69999999999993</c:v>
                      </c:pt>
                      <c:pt idx="2981">
                        <c:v>130.89999999999998</c:v>
                      </c:pt>
                      <c:pt idx="2982">
                        <c:v>131.19999999999993</c:v>
                      </c:pt>
                      <c:pt idx="2983">
                        <c:v>131.39999999999998</c:v>
                      </c:pt>
                      <c:pt idx="2984">
                        <c:v>131.59999999999991</c:v>
                      </c:pt>
                      <c:pt idx="2985">
                        <c:v>131.89999999999998</c:v>
                      </c:pt>
                      <c:pt idx="2986">
                        <c:v>132.09999999999991</c:v>
                      </c:pt>
                      <c:pt idx="2987">
                        <c:v>132.39999999999998</c:v>
                      </c:pt>
                      <c:pt idx="2988">
                        <c:v>132.69999999999993</c:v>
                      </c:pt>
                      <c:pt idx="2989">
                        <c:v>133</c:v>
                      </c:pt>
                      <c:pt idx="2990">
                        <c:v>133.29999999999995</c:v>
                      </c:pt>
                      <c:pt idx="2991">
                        <c:v>133.59999999999991</c:v>
                      </c:pt>
                      <c:pt idx="2992">
                        <c:v>133.89999999999998</c:v>
                      </c:pt>
                      <c:pt idx="2993">
                        <c:v>134.19999999999993</c:v>
                      </c:pt>
                      <c:pt idx="2994">
                        <c:v>134.59999999999991</c:v>
                      </c:pt>
                      <c:pt idx="2995">
                        <c:v>134.89999999999998</c:v>
                      </c:pt>
                      <c:pt idx="2996">
                        <c:v>135.19999999999993</c:v>
                      </c:pt>
                      <c:pt idx="2997">
                        <c:v>135.5</c:v>
                      </c:pt>
                      <c:pt idx="2998">
                        <c:v>135.79999999999995</c:v>
                      </c:pt>
                      <c:pt idx="2999">
                        <c:v>136.09999999999991</c:v>
                      </c:pt>
                      <c:pt idx="3000">
                        <c:v>136.39999999999998</c:v>
                      </c:pt>
                      <c:pt idx="3001">
                        <c:v>136.69999999999993</c:v>
                      </c:pt>
                      <c:pt idx="3002">
                        <c:v>137</c:v>
                      </c:pt>
                      <c:pt idx="3003">
                        <c:v>137.29999999999995</c:v>
                      </c:pt>
                      <c:pt idx="3004">
                        <c:v>137.59999999999991</c:v>
                      </c:pt>
                      <c:pt idx="3005">
                        <c:v>137.89999999999998</c:v>
                      </c:pt>
                      <c:pt idx="3006">
                        <c:v>138.19999999999993</c:v>
                      </c:pt>
                      <c:pt idx="3007">
                        <c:v>138.5</c:v>
                      </c:pt>
                      <c:pt idx="3008">
                        <c:v>138.79999999999995</c:v>
                      </c:pt>
                      <c:pt idx="3009">
                        <c:v>139.09999999999991</c:v>
                      </c:pt>
                      <c:pt idx="3010">
                        <c:v>139.5</c:v>
                      </c:pt>
                      <c:pt idx="3011">
                        <c:v>139.79999999999995</c:v>
                      </c:pt>
                      <c:pt idx="3012">
                        <c:v>140.09999999999991</c:v>
                      </c:pt>
                      <c:pt idx="3013">
                        <c:v>140.39999999999998</c:v>
                      </c:pt>
                      <c:pt idx="3014">
                        <c:v>140.79999999999995</c:v>
                      </c:pt>
                      <c:pt idx="3015">
                        <c:v>141.09999999999991</c:v>
                      </c:pt>
                      <c:pt idx="3016">
                        <c:v>141.5</c:v>
                      </c:pt>
                      <c:pt idx="3017">
                        <c:v>141.79999999999995</c:v>
                      </c:pt>
                      <c:pt idx="3018">
                        <c:v>142.09999999999991</c:v>
                      </c:pt>
                      <c:pt idx="3019">
                        <c:v>142.5</c:v>
                      </c:pt>
                      <c:pt idx="3020">
                        <c:v>142.79999999999995</c:v>
                      </c:pt>
                      <c:pt idx="3021">
                        <c:v>143.09999999999991</c:v>
                      </c:pt>
                      <c:pt idx="3022">
                        <c:v>143.5</c:v>
                      </c:pt>
                      <c:pt idx="3023">
                        <c:v>143.79999999999995</c:v>
                      </c:pt>
                      <c:pt idx="3024">
                        <c:v>144.09999999999991</c:v>
                      </c:pt>
                      <c:pt idx="3025">
                        <c:v>144.5</c:v>
                      </c:pt>
                      <c:pt idx="3026">
                        <c:v>144.79999999999995</c:v>
                      </c:pt>
                      <c:pt idx="3027">
                        <c:v>145.09999999999991</c:v>
                      </c:pt>
                      <c:pt idx="3028">
                        <c:v>145.5</c:v>
                      </c:pt>
                      <c:pt idx="3029">
                        <c:v>145.79999999999995</c:v>
                      </c:pt>
                      <c:pt idx="3030">
                        <c:v>146.09999999999991</c:v>
                      </c:pt>
                      <c:pt idx="3031">
                        <c:v>146.5</c:v>
                      </c:pt>
                      <c:pt idx="3032">
                        <c:v>146.79999999999995</c:v>
                      </c:pt>
                      <c:pt idx="3033">
                        <c:v>147.19999999999993</c:v>
                      </c:pt>
                      <c:pt idx="3034">
                        <c:v>147.5</c:v>
                      </c:pt>
                      <c:pt idx="3035">
                        <c:v>147.89999999999998</c:v>
                      </c:pt>
                      <c:pt idx="3036">
                        <c:v>148.19999999999993</c:v>
                      </c:pt>
                      <c:pt idx="3037">
                        <c:v>148.59999999999991</c:v>
                      </c:pt>
                      <c:pt idx="3038">
                        <c:v>148.89999999999998</c:v>
                      </c:pt>
                      <c:pt idx="3039">
                        <c:v>149.29999999999995</c:v>
                      </c:pt>
                      <c:pt idx="3040">
                        <c:v>149.69999999999993</c:v>
                      </c:pt>
                      <c:pt idx="3041">
                        <c:v>150</c:v>
                      </c:pt>
                      <c:pt idx="3042">
                        <c:v>150.39999999999998</c:v>
                      </c:pt>
                      <c:pt idx="3043">
                        <c:v>150.69999999999993</c:v>
                      </c:pt>
                      <c:pt idx="3044">
                        <c:v>151.09999999999991</c:v>
                      </c:pt>
                      <c:pt idx="3045">
                        <c:v>151.5</c:v>
                      </c:pt>
                      <c:pt idx="3046">
                        <c:v>151.79999999999995</c:v>
                      </c:pt>
                      <c:pt idx="3047">
                        <c:v>152.19999999999993</c:v>
                      </c:pt>
                      <c:pt idx="3048">
                        <c:v>152.5</c:v>
                      </c:pt>
                      <c:pt idx="3049">
                        <c:v>152.89999999999998</c:v>
                      </c:pt>
                      <c:pt idx="3050">
                        <c:v>153.19999999999993</c:v>
                      </c:pt>
                      <c:pt idx="3051">
                        <c:v>153.59999999999991</c:v>
                      </c:pt>
                      <c:pt idx="3052">
                        <c:v>154</c:v>
                      </c:pt>
                      <c:pt idx="3053">
                        <c:v>154.29999999999995</c:v>
                      </c:pt>
                      <c:pt idx="3054">
                        <c:v>154.69999999999993</c:v>
                      </c:pt>
                      <c:pt idx="3055">
                        <c:v>155.09999999999991</c:v>
                      </c:pt>
                      <c:pt idx="3056">
                        <c:v>155.5</c:v>
                      </c:pt>
                      <c:pt idx="3057">
                        <c:v>155.89999999999998</c:v>
                      </c:pt>
                      <c:pt idx="3058">
                        <c:v>156.29999999999995</c:v>
                      </c:pt>
                      <c:pt idx="3059">
                        <c:v>156.79999999999995</c:v>
                      </c:pt>
                      <c:pt idx="3060">
                        <c:v>157.19999999999993</c:v>
                      </c:pt>
                      <c:pt idx="3061">
                        <c:v>157.59999999999991</c:v>
                      </c:pt>
                      <c:pt idx="3062">
                        <c:v>158</c:v>
                      </c:pt>
                      <c:pt idx="3063">
                        <c:v>158.39999999999998</c:v>
                      </c:pt>
                      <c:pt idx="3064">
                        <c:v>158.79999999999995</c:v>
                      </c:pt>
                      <c:pt idx="3065">
                        <c:v>159.19999999999993</c:v>
                      </c:pt>
                      <c:pt idx="3066">
                        <c:v>159.59999999999991</c:v>
                      </c:pt>
                      <c:pt idx="3067">
                        <c:v>160.09999999999991</c:v>
                      </c:pt>
                      <c:pt idx="3068">
                        <c:v>160.5</c:v>
                      </c:pt>
                      <c:pt idx="3069">
                        <c:v>160.89999999999998</c:v>
                      </c:pt>
                      <c:pt idx="3070">
                        <c:v>161.29999999999995</c:v>
                      </c:pt>
                      <c:pt idx="3071">
                        <c:v>161.69999999999993</c:v>
                      </c:pt>
                      <c:pt idx="3072">
                        <c:v>162.09999999999991</c:v>
                      </c:pt>
                      <c:pt idx="3073">
                        <c:v>162.5</c:v>
                      </c:pt>
                      <c:pt idx="3074">
                        <c:v>162.89999999999998</c:v>
                      </c:pt>
                      <c:pt idx="3075">
                        <c:v>163.29999999999995</c:v>
                      </c:pt>
                      <c:pt idx="3076">
                        <c:v>163.79999999999995</c:v>
                      </c:pt>
                      <c:pt idx="3077">
                        <c:v>164.19999999999993</c:v>
                      </c:pt>
                      <c:pt idx="3078">
                        <c:v>164.59999999999991</c:v>
                      </c:pt>
                      <c:pt idx="3079">
                        <c:v>165</c:v>
                      </c:pt>
                      <c:pt idx="3080">
                        <c:v>165.39999999999998</c:v>
                      </c:pt>
                      <c:pt idx="3081">
                        <c:v>165.79999999999995</c:v>
                      </c:pt>
                      <c:pt idx="3082">
                        <c:v>166.19999999999993</c:v>
                      </c:pt>
                      <c:pt idx="3083">
                        <c:v>166.59999999999991</c:v>
                      </c:pt>
                      <c:pt idx="3084">
                        <c:v>167</c:v>
                      </c:pt>
                      <c:pt idx="3085">
                        <c:v>167.39999999999998</c:v>
                      </c:pt>
                      <c:pt idx="3086">
                        <c:v>167.89999999999998</c:v>
                      </c:pt>
                      <c:pt idx="3087">
                        <c:v>168.29999999999995</c:v>
                      </c:pt>
                      <c:pt idx="3088">
                        <c:v>168.69999999999993</c:v>
                      </c:pt>
                      <c:pt idx="3089">
                        <c:v>169.09999999999991</c:v>
                      </c:pt>
                      <c:pt idx="3090">
                        <c:v>169.5</c:v>
                      </c:pt>
                      <c:pt idx="3091">
                        <c:v>170</c:v>
                      </c:pt>
                      <c:pt idx="3092">
                        <c:v>170.5</c:v>
                      </c:pt>
                      <c:pt idx="3093">
                        <c:v>171</c:v>
                      </c:pt>
                      <c:pt idx="3094">
                        <c:v>171.39999999999998</c:v>
                      </c:pt>
                      <c:pt idx="3095">
                        <c:v>171.89999999999998</c:v>
                      </c:pt>
                      <c:pt idx="3096">
                        <c:v>172.39999999999998</c:v>
                      </c:pt>
                      <c:pt idx="3097">
                        <c:v>172.89999999999998</c:v>
                      </c:pt>
                      <c:pt idx="3098">
                        <c:v>173.39999999999998</c:v>
                      </c:pt>
                      <c:pt idx="3099">
                        <c:v>173.79999999999995</c:v>
                      </c:pt>
                      <c:pt idx="3100">
                        <c:v>174.29999999999995</c:v>
                      </c:pt>
                      <c:pt idx="3101">
                        <c:v>174.79999999999995</c:v>
                      </c:pt>
                      <c:pt idx="3102">
                        <c:v>175.29999999999995</c:v>
                      </c:pt>
                      <c:pt idx="3103">
                        <c:v>175.79999999999995</c:v>
                      </c:pt>
                      <c:pt idx="3104">
                        <c:v>176.29999999999995</c:v>
                      </c:pt>
                      <c:pt idx="3105">
                        <c:v>176.69999999999993</c:v>
                      </c:pt>
                      <c:pt idx="3106">
                        <c:v>177.19999999999993</c:v>
                      </c:pt>
                      <c:pt idx="3107">
                        <c:v>177.79999999999995</c:v>
                      </c:pt>
                      <c:pt idx="3108">
                        <c:v>178.29999999999995</c:v>
                      </c:pt>
                      <c:pt idx="3109">
                        <c:v>178.79999999999995</c:v>
                      </c:pt>
                      <c:pt idx="3110">
                        <c:v>179.29999999999995</c:v>
                      </c:pt>
                      <c:pt idx="3111">
                        <c:v>179.79999999999995</c:v>
                      </c:pt>
                      <c:pt idx="3112">
                        <c:v>180.29999999999995</c:v>
                      </c:pt>
                      <c:pt idx="3113">
                        <c:v>180.79999999999995</c:v>
                      </c:pt>
                      <c:pt idx="3114">
                        <c:v>181.29999999999995</c:v>
                      </c:pt>
                      <c:pt idx="3115">
                        <c:v>181.79999999999995</c:v>
                      </c:pt>
                      <c:pt idx="3116">
                        <c:v>182.29999999999995</c:v>
                      </c:pt>
                      <c:pt idx="3117">
                        <c:v>182.79999999999995</c:v>
                      </c:pt>
                      <c:pt idx="3118">
                        <c:v>183.29999999999995</c:v>
                      </c:pt>
                      <c:pt idx="3119">
                        <c:v>183.79999999999995</c:v>
                      </c:pt>
                      <c:pt idx="3120">
                        <c:v>184.39999999999998</c:v>
                      </c:pt>
                      <c:pt idx="3121">
                        <c:v>184.89999999999998</c:v>
                      </c:pt>
                      <c:pt idx="3122">
                        <c:v>185.39999999999998</c:v>
                      </c:pt>
                      <c:pt idx="3123">
                        <c:v>185.89999999999998</c:v>
                      </c:pt>
                      <c:pt idx="3124">
                        <c:v>186.39999999999998</c:v>
                      </c:pt>
                      <c:pt idx="3125">
                        <c:v>187</c:v>
                      </c:pt>
                      <c:pt idx="3126">
                        <c:v>187.5</c:v>
                      </c:pt>
                      <c:pt idx="3127">
                        <c:v>188</c:v>
                      </c:pt>
                      <c:pt idx="3128">
                        <c:v>188.5</c:v>
                      </c:pt>
                      <c:pt idx="3129">
                        <c:v>189</c:v>
                      </c:pt>
                      <c:pt idx="3130">
                        <c:v>189.59999999999991</c:v>
                      </c:pt>
                      <c:pt idx="3131">
                        <c:v>190.09999999999991</c:v>
                      </c:pt>
                      <c:pt idx="3132">
                        <c:v>190.59999999999991</c:v>
                      </c:pt>
                      <c:pt idx="3133">
                        <c:v>191.09999999999991</c:v>
                      </c:pt>
                      <c:pt idx="3134">
                        <c:v>191.59999999999991</c:v>
                      </c:pt>
                      <c:pt idx="3135">
                        <c:v>192.19999999999993</c:v>
                      </c:pt>
                      <c:pt idx="3136">
                        <c:v>192.69999999999993</c:v>
                      </c:pt>
                      <c:pt idx="3137">
                        <c:v>193.29999999999995</c:v>
                      </c:pt>
                      <c:pt idx="3138">
                        <c:v>193.79999999999995</c:v>
                      </c:pt>
                      <c:pt idx="3139">
                        <c:v>194.39999999999998</c:v>
                      </c:pt>
                      <c:pt idx="3140">
                        <c:v>194.89999999999998</c:v>
                      </c:pt>
                      <c:pt idx="3141">
                        <c:v>195.5</c:v>
                      </c:pt>
                      <c:pt idx="3142">
                        <c:v>196</c:v>
                      </c:pt>
                      <c:pt idx="3143">
                        <c:v>196.59999999999991</c:v>
                      </c:pt>
                      <c:pt idx="3144">
                        <c:v>197.09999999999991</c:v>
                      </c:pt>
                      <c:pt idx="3145">
                        <c:v>197.59999999999991</c:v>
                      </c:pt>
                      <c:pt idx="3146">
                        <c:v>198.19999999999993</c:v>
                      </c:pt>
                      <c:pt idx="3147">
                        <c:v>198.69999999999993</c:v>
                      </c:pt>
                      <c:pt idx="3148">
                        <c:v>199.29999999999995</c:v>
                      </c:pt>
                      <c:pt idx="3149">
                        <c:v>199.89999999999998</c:v>
                      </c:pt>
                      <c:pt idx="3150">
                        <c:v>200.59999999999991</c:v>
                      </c:pt>
                      <c:pt idx="3151">
                        <c:v>201.19999999999993</c:v>
                      </c:pt>
                      <c:pt idx="3152">
                        <c:v>201.79999999999995</c:v>
                      </c:pt>
                      <c:pt idx="3153">
                        <c:v>202.39999999999998</c:v>
                      </c:pt>
                      <c:pt idx="3154">
                        <c:v>203</c:v>
                      </c:pt>
                      <c:pt idx="3155">
                        <c:v>203.59999999999991</c:v>
                      </c:pt>
                      <c:pt idx="3156">
                        <c:v>204.29999999999995</c:v>
                      </c:pt>
                      <c:pt idx="3157">
                        <c:v>204.89999999999998</c:v>
                      </c:pt>
                      <c:pt idx="3158">
                        <c:v>205.5</c:v>
                      </c:pt>
                      <c:pt idx="3159">
                        <c:v>206.09999999999991</c:v>
                      </c:pt>
                      <c:pt idx="3160">
                        <c:v>206.69999999999993</c:v>
                      </c:pt>
                      <c:pt idx="3161">
                        <c:v>207.29999999999995</c:v>
                      </c:pt>
                      <c:pt idx="3162">
                        <c:v>207.89999999999998</c:v>
                      </c:pt>
                      <c:pt idx="3163">
                        <c:v>208.59999999999991</c:v>
                      </c:pt>
                      <c:pt idx="3164">
                        <c:v>209.19999999999993</c:v>
                      </c:pt>
                      <c:pt idx="3165">
                        <c:v>209.79999999999995</c:v>
                      </c:pt>
                      <c:pt idx="3166">
                        <c:v>210.39999999999998</c:v>
                      </c:pt>
                      <c:pt idx="3167">
                        <c:v>211</c:v>
                      </c:pt>
                      <c:pt idx="3168">
                        <c:v>211.59999999999991</c:v>
                      </c:pt>
                      <c:pt idx="3169">
                        <c:v>212.19999999999993</c:v>
                      </c:pt>
                      <c:pt idx="3170">
                        <c:v>212.89999999999998</c:v>
                      </c:pt>
                      <c:pt idx="3171">
                        <c:v>213.5</c:v>
                      </c:pt>
                      <c:pt idx="3172">
                        <c:v>214.09999999999991</c:v>
                      </c:pt>
                      <c:pt idx="3173">
                        <c:v>214.69999999999993</c:v>
                      </c:pt>
                      <c:pt idx="3174">
                        <c:v>215.29999999999995</c:v>
                      </c:pt>
                      <c:pt idx="3175">
                        <c:v>215.89999999999998</c:v>
                      </c:pt>
                      <c:pt idx="3176">
                        <c:v>216.5</c:v>
                      </c:pt>
                      <c:pt idx="3177">
                        <c:v>217.09999999999991</c:v>
                      </c:pt>
                      <c:pt idx="3178">
                        <c:v>217.69999999999993</c:v>
                      </c:pt>
                      <c:pt idx="3179">
                        <c:v>218.29999999999995</c:v>
                      </c:pt>
                      <c:pt idx="3180">
                        <c:v>218.89999999999998</c:v>
                      </c:pt>
                      <c:pt idx="3181">
                        <c:v>219.5</c:v>
                      </c:pt>
                      <c:pt idx="3182">
                        <c:v>220.09999999999991</c:v>
                      </c:pt>
                      <c:pt idx="3183">
                        <c:v>220.69999999999993</c:v>
                      </c:pt>
                      <c:pt idx="3184">
                        <c:v>221.39999999999998</c:v>
                      </c:pt>
                      <c:pt idx="3185">
                        <c:v>222.09999999999991</c:v>
                      </c:pt>
                      <c:pt idx="3186">
                        <c:v>222.69999999999993</c:v>
                      </c:pt>
                      <c:pt idx="3187">
                        <c:v>223.39999999999998</c:v>
                      </c:pt>
                      <c:pt idx="3188">
                        <c:v>224</c:v>
                      </c:pt>
                      <c:pt idx="3189">
                        <c:v>224.69999999999993</c:v>
                      </c:pt>
                      <c:pt idx="3190">
                        <c:v>225.29999999999995</c:v>
                      </c:pt>
                      <c:pt idx="3191">
                        <c:v>226</c:v>
                      </c:pt>
                      <c:pt idx="3192">
                        <c:v>226.69999999999993</c:v>
                      </c:pt>
                      <c:pt idx="3193">
                        <c:v>227.29999999999995</c:v>
                      </c:pt>
                      <c:pt idx="3194">
                        <c:v>228</c:v>
                      </c:pt>
                      <c:pt idx="3195">
                        <c:v>228.69999999999993</c:v>
                      </c:pt>
                      <c:pt idx="3196">
                        <c:v>229.39999999999998</c:v>
                      </c:pt>
                      <c:pt idx="3197">
                        <c:v>230.09999999999991</c:v>
                      </c:pt>
                      <c:pt idx="3198">
                        <c:v>230.79999999999995</c:v>
                      </c:pt>
                      <c:pt idx="3199">
                        <c:v>231.5</c:v>
                      </c:pt>
                      <c:pt idx="3200">
                        <c:v>232.29999999999995</c:v>
                      </c:pt>
                      <c:pt idx="3201">
                        <c:v>233</c:v>
                      </c:pt>
                      <c:pt idx="3202">
                        <c:v>233.69999999999993</c:v>
                      </c:pt>
                      <c:pt idx="3203">
                        <c:v>234.39999999999998</c:v>
                      </c:pt>
                      <c:pt idx="3204">
                        <c:v>235.09999999999991</c:v>
                      </c:pt>
                      <c:pt idx="3205">
                        <c:v>235.79999999999995</c:v>
                      </c:pt>
                      <c:pt idx="3206">
                        <c:v>236.5</c:v>
                      </c:pt>
                      <c:pt idx="3207">
                        <c:v>237.19999999999993</c:v>
                      </c:pt>
                      <c:pt idx="3208">
                        <c:v>237.89999999999998</c:v>
                      </c:pt>
                      <c:pt idx="3209">
                        <c:v>238.59999999999991</c:v>
                      </c:pt>
                      <c:pt idx="3210">
                        <c:v>239.29999999999995</c:v>
                      </c:pt>
                      <c:pt idx="3211">
                        <c:v>240</c:v>
                      </c:pt>
                      <c:pt idx="3212">
                        <c:v>240.69999999999993</c:v>
                      </c:pt>
                      <c:pt idx="3213">
                        <c:v>241.39999999999998</c:v>
                      </c:pt>
                      <c:pt idx="3214">
                        <c:v>242.09999999999991</c:v>
                      </c:pt>
                      <c:pt idx="3215">
                        <c:v>242.79999999999995</c:v>
                      </c:pt>
                      <c:pt idx="3216">
                        <c:v>243.39999999999998</c:v>
                      </c:pt>
                      <c:pt idx="3217">
                        <c:v>244.09999999999991</c:v>
                      </c:pt>
                      <c:pt idx="3218">
                        <c:v>244.69999999999993</c:v>
                      </c:pt>
                      <c:pt idx="3219">
                        <c:v>245.39999999999998</c:v>
                      </c:pt>
                      <c:pt idx="3220">
                        <c:v>246.09999999999991</c:v>
                      </c:pt>
                      <c:pt idx="3221">
                        <c:v>246.69999999999993</c:v>
                      </c:pt>
                      <c:pt idx="3222">
                        <c:v>247.39999999999998</c:v>
                      </c:pt>
                      <c:pt idx="3223">
                        <c:v>248</c:v>
                      </c:pt>
                      <c:pt idx="3224">
                        <c:v>248.69999999999993</c:v>
                      </c:pt>
                      <c:pt idx="3225">
                        <c:v>249.29999999999995</c:v>
                      </c:pt>
                      <c:pt idx="3226">
                        <c:v>250</c:v>
                      </c:pt>
                      <c:pt idx="3227">
                        <c:v>250.69999999999993</c:v>
                      </c:pt>
                      <c:pt idx="3228">
                        <c:v>251.39999999999998</c:v>
                      </c:pt>
                      <c:pt idx="3229">
                        <c:v>252</c:v>
                      </c:pt>
                      <c:pt idx="3230">
                        <c:v>252.69999999999993</c:v>
                      </c:pt>
                      <c:pt idx="3231">
                        <c:v>253.39999999999998</c:v>
                      </c:pt>
                      <c:pt idx="3232">
                        <c:v>254.09999999999991</c:v>
                      </c:pt>
                      <c:pt idx="3233">
                        <c:v>254.79999999999995</c:v>
                      </c:pt>
                      <c:pt idx="3234">
                        <c:v>255.5</c:v>
                      </c:pt>
                      <c:pt idx="3235">
                        <c:v>256.09999999999991</c:v>
                      </c:pt>
                      <c:pt idx="3236">
                        <c:v>256.79999999999995</c:v>
                      </c:pt>
                      <c:pt idx="3237">
                        <c:v>257.5</c:v>
                      </c:pt>
                      <c:pt idx="3238">
                        <c:v>258.19999999999993</c:v>
                      </c:pt>
                      <c:pt idx="3239">
                        <c:v>259</c:v>
                      </c:pt>
                      <c:pt idx="3240">
                        <c:v>259.69999999999993</c:v>
                      </c:pt>
                      <c:pt idx="3241">
                        <c:v>260.39999999999998</c:v>
                      </c:pt>
                      <c:pt idx="3242">
                        <c:v>261.09999999999991</c:v>
                      </c:pt>
                      <c:pt idx="3243">
                        <c:v>261.79999999999995</c:v>
                      </c:pt>
                      <c:pt idx="3244">
                        <c:v>262.59999999999991</c:v>
                      </c:pt>
                      <c:pt idx="3245">
                        <c:v>263.29999999999995</c:v>
                      </c:pt>
                      <c:pt idx="3246">
                        <c:v>264</c:v>
                      </c:pt>
                      <c:pt idx="3247">
                        <c:v>264.69999999999993</c:v>
                      </c:pt>
                      <c:pt idx="3248">
                        <c:v>265.5</c:v>
                      </c:pt>
                      <c:pt idx="3249">
                        <c:v>266.19999999999993</c:v>
                      </c:pt>
                      <c:pt idx="3250">
                        <c:v>267</c:v>
                      </c:pt>
                      <c:pt idx="3251">
                        <c:v>267.69999999999993</c:v>
                      </c:pt>
                      <c:pt idx="3252">
                        <c:v>268.5</c:v>
                      </c:pt>
                      <c:pt idx="3253">
                        <c:v>269.19999999999993</c:v>
                      </c:pt>
                      <c:pt idx="3254">
                        <c:v>270</c:v>
                      </c:pt>
                      <c:pt idx="3255">
                        <c:v>270.69999999999993</c:v>
                      </c:pt>
                      <c:pt idx="3256">
                        <c:v>271.5</c:v>
                      </c:pt>
                      <c:pt idx="3257">
                        <c:v>272.19999999999993</c:v>
                      </c:pt>
                      <c:pt idx="3258">
                        <c:v>272.89999999999998</c:v>
                      </c:pt>
                      <c:pt idx="3259">
                        <c:v>273.59999999999991</c:v>
                      </c:pt>
                      <c:pt idx="3260">
                        <c:v>274.39999999999998</c:v>
                      </c:pt>
                      <c:pt idx="3261">
                        <c:v>275.09999999999991</c:v>
                      </c:pt>
                      <c:pt idx="3262">
                        <c:v>275.79999999999995</c:v>
                      </c:pt>
                      <c:pt idx="3263">
                        <c:v>276.5</c:v>
                      </c:pt>
                      <c:pt idx="3264">
                        <c:v>277.19999999999993</c:v>
                      </c:pt>
                      <c:pt idx="3265">
                        <c:v>278</c:v>
                      </c:pt>
                      <c:pt idx="3266">
                        <c:v>278.69999999999993</c:v>
                      </c:pt>
                      <c:pt idx="3267">
                        <c:v>279.39999999999998</c:v>
                      </c:pt>
                      <c:pt idx="3268">
                        <c:v>280.09999999999991</c:v>
                      </c:pt>
                      <c:pt idx="3269">
                        <c:v>280.79999999999995</c:v>
                      </c:pt>
                      <c:pt idx="3270">
                        <c:v>281.5</c:v>
                      </c:pt>
                      <c:pt idx="3271">
                        <c:v>282.19999999999993</c:v>
                      </c:pt>
                      <c:pt idx="3272">
                        <c:v>282.89999999999998</c:v>
                      </c:pt>
                      <c:pt idx="3273">
                        <c:v>283.59999999999991</c:v>
                      </c:pt>
                      <c:pt idx="3274">
                        <c:v>284.29999999999995</c:v>
                      </c:pt>
                      <c:pt idx="3275">
                        <c:v>285</c:v>
                      </c:pt>
                      <c:pt idx="3276">
                        <c:v>285.69999999999993</c:v>
                      </c:pt>
                      <c:pt idx="3277">
                        <c:v>286.39999999999998</c:v>
                      </c:pt>
                      <c:pt idx="3278">
                        <c:v>287.19999999999993</c:v>
                      </c:pt>
                      <c:pt idx="3279">
                        <c:v>287.89999999999998</c:v>
                      </c:pt>
                      <c:pt idx="3280">
                        <c:v>288.59999999999991</c:v>
                      </c:pt>
                      <c:pt idx="3281">
                        <c:v>289.29999999999995</c:v>
                      </c:pt>
                      <c:pt idx="3282">
                        <c:v>290</c:v>
                      </c:pt>
                      <c:pt idx="3283">
                        <c:v>290.79999999999995</c:v>
                      </c:pt>
                      <c:pt idx="3284">
                        <c:v>291.5</c:v>
                      </c:pt>
                      <c:pt idx="3285">
                        <c:v>292.19999999999993</c:v>
                      </c:pt>
                      <c:pt idx="3286">
                        <c:v>292.89999999999998</c:v>
                      </c:pt>
                      <c:pt idx="3287">
                        <c:v>293.69999999999993</c:v>
                      </c:pt>
                      <c:pt idx="3288">
                        <c:v>294.39999999999998</c:v>
                      </c:pt>
                      <c:pt idx="3289">
                        <c:v>295.19999999999993</c:v>
                      </c:pt>
                      <c:pt idx="3290">
                        <c:v>295.89999999999998</c:v>
                      </c:pt>
                      <c:pt idx="3291">
                        <c:v>296.69999999999993</c:v>
                      </c:pt>
                      <c:pt idx="3292">
                        <c:v>297.5</c:v>
                      </c:pt>
                      <c:pt idx="3293">
                        <c:v>298.19999999999993</c:v>
                      </c:pt>
                      <c:pt idx="3294">
                        <c:v>299</c:v>
                      </c:pt>
                      <c:pt idx="3295">
                        <c:v>299.79999999999995</c:v>
                      </c:pt>
                      <c:pt idx="3296">
                        <c:v>300.5</c:v>
                      </c:pt>
                      <c:pt idx="3297">
                        <c:v>301.29999999999995</c:v>
                      </c:pt>
                      <c:pt idx="3298">
                        <c:v>302.09999999999991</c:v>
                      </c:pt>
                      <c:pt idx="3299">
                        <c:v>302.79999999999995</c:v>
                      </c:pt>
                      <c:pt idx="3300">
                        <c:v>303.59999999999991</c:v>
                      </c:pt>
                      <c:pt idx="3301">
                        <c:v>304.39999999999998</c:v>
                      </c:pt>
                      <c:pt idx="3302">
                        <c:v>305.19999999999993</c:v>
                      </c:pt>
                      <c:pt idx="3303">
                        <c:v>305.89999999999998</c:v>
                      </c:pt>
                      <c:pt idx="3304">
                        <c:v>306.69999999999993</c:v>
                      </c:pt>
                      <c:pt idx="3305">
                        <c:v>307.5</c:v>
                      </c:pt>
                      <c:pt idx="3306">
                        <c:v>308.29999999999995</c:v>
                      </c:pt>
                      <c:pt idx="3307">
                        <c:v>309</c:v>
                      </c:pt>
                      <c:pt idx="3308">
                        <c:v>309.69999999999993</c:v>
                      </c:pt>
                      <c:pt idx="3309">
                        <c:v>310.39999999999998</c:v>
                      </c:pt>
                      <c:pt idx="3310">
                        <c:v>311.19999999999993</c:v>
                      </c:pt>
                      <c:pt idx="3311">
                        <c:v>311.89999999999998</c:v>
                      </c:pt>
                      <c:pt idx="3312">
                        <c:v>312.59999999999991</c:v>
                      </c:pt>
                      <c:pt idx="3313">
                        <c:v>313.29999999999995</c:v>
                      </c:pt>
                      <c:pt idx="3314">
                        <c:v>314.09999999999991</c:v>
                      </c:pt>
                      <c:pt idx="3315">
                        <c:v>314.79999999999995</c:v>
                      </c:pt>
                      <c:pt idx="3316">
                        <c:v>315.5</c:v>
                      </c:pt>
                      <c:pt idx="3317">
                        <c:v>316.19999999999993</c:v>
                      </c:pt>
                      <c:pt idx="3318">
                        <c:v>317</c:v>
                      </c:pt>
                      <c:pt idx="3319">
                        <c:v>317.69999999999993</c:v>
                      </c:pt>
                      <c:pt idx="3320">
                        <c:v>318.39999999999998</c:v>
                      </c:pt>
                      <c:pt idx="3321">
                        <c:v>319.09999999999991</c:v>
                      </c:pt>
                      <c:pt idx="3322">
                        <c:v>319.89999999999998</c:v>
                      </c:pt>
                      <c:pt idx="3323">
                        <c:v>320.59999999999991</c:v>
                      </c:pt>
                      <c:pt idx="3324">
                        <c:v>321.29999999999995</c:v>
                      </c:pt>
                      <c:pt idx="3325">
                        <c:v>322</c:v>
                      </c:pt>
                      <c:pt idx="3326">
                        <c:v>322.79999999999995</c:v>
                      </c:pt>
                      <c:pt idx="3327">
                        <c:v>323.5</c:v>
                      </c:pt>
                      <c:pt idx="3328">
                        <c:v>324.29999999999995</c:v>
                      </c:pt>
                      <c:pt idx="3329">
                        <c:v>325.09999999999991</c:v>
                      </c:pt>
                      <c:pt idx="3330">
                        <c:v>325.89999999999998</c:v>
                      </c:pt>
                      <c:pt idx="3331">
                        <c:v>326.59999999999991</c:v>
                      </c:pt>
                      <c:pt idx="3332">
                        <c:v>327.39999999999998</c:v>
                      </c:pt>
                      <c:pt idx="3333">
                        <c:v>328.19999999999993</c:v>
                      </c:pt>
                      <c:pt idx="3334">
                        <c:v>329</c:v>
                      </c:pt>
                      <c:pt idx="3335">
                        <c:v>329.79999999999995</c:v>
                      </c:pt>
                      <c:pt idx="3336">
                        <c:v>330.5</c:v>
                      </c:pt>
                      <c:pt idx="3337">
                        <c:v>331.29999999999995</c:v>
                      </c:pt>
                      <c:pt idx="3338">
                        <c:v>332</c:v>
                      </c:pt>
                      <c:pt idx="3339">
                        <c:v>332.79999999999995</c:v>
                      </c:pt>
                      <c:pt idx="3340">
                        <c:v>333.5</c:v>
                      </c:pt>
                      <c:pt idx="3341">
                        <c:v>334.29999999999995</c:v>
                      </c:pt>
                      <c:pt idx="3342">
                        <c:v>335</c:v>
                      </c:pt>
                      <c:pt idx="3343">
                        <c:v>335.70000000000005</c:v>
                      </c:pt>
                      <c:pt idx="3344">
                        <c:v>336.5</c:v>
                      </c:pt>
                      <c:pt idx="3345">
                        <c:v>337.20000000000005</c:v>
                      </c:pt>
                      <c:pt idx="3346">
                        <c:v>338</c:v>
                      </c:pt>
                      <c:pt idx="3347">
                        <c:v>338.70000000000005</c:v>
                      </c:pt>
                      <c:pt idx="3348">
                        <c:v>339.5</c:v>
                      </c:pt>
                      <c:pt idx="3349">
                        <c:v>340.20000000000005</c:v>
                      </c:pt>
                      <c:pt idx="3350">
                        <c:v>340.89999999999986</c:v>
                      </c:pt>
                      <c:pt idx="3351">
                        <c:v>341.70000000000005</c:v>
                      </c:pt>
                      <c:pt idx="3352">
                        <c:v>342.39999999999986</c:v>
                      </c:pt>
                      <c:pt idx="3353">
                        <c:v>343.20000000000005</c:v>
                      </c:pt>
                      <c:pt idx="3354">
                        <c:v>343.89999999999986</c:v>
                      </c:pt>
                      <c:pt idx="3355">
                        <c:v>344.70000000000005</c:v>
                      </c:pt>
                      <c:pt idx="3356">
                        <c:v>345.39999999999986</c:v>
                      </c:pt>
                      <c:pt idx="3357">
                        <c:v>346.09999999999991</c:v>
                      </c:pt>
                      <c:pt idx="3358">
                        <c:v>346.79999999999995</c:v>
                      </c:pt>
                      <c:pt idx="3359">
                        <c:v>347.5</c:v>
                      </c:pt>
                      <c:pt idx="3360">
                        <c:v>348.20000000000005</c:v>
                      </c:pt>
                      <c:pt idx="3361">
                        <c:v>348.89999999999986</c:v>
                      </c:pt>
                      <c:pt idx="3362">
                        <c:v>349.59999999999991</c:v>
                      </c:pt>
                      <c:pt idx="3363">
                        <c:v>350.29999999999995</c:v>
                      </c:pt>
                      <c:pt idx="3364">
                        <c:v>351</c:v>
                      </c:pt>
                      <c:pt idx="3365">
                        <c:v>351.70000000000005</c:v>
                      </c:pt>
                      <c:pt idx="3366">
                        <c:v>352.39999999999986</c:v>
                      </c:pt>
                      <c:pt idx="3367">
                        <c:v>353.09999999999991</c:v>
                      </c:pt>
                      <c:pt idx="3368">
                        <c:v>353.79999999999995</c:v>
                      </c:pt>
                      <c:pt idx="3369">
                        <c:v>354.5</c:v>
                      </c:pt>
                      <c:pt idx="3370">
                        <c:v>355.20000000000005</c:v>
                      </c:pt>
                      <c:pt idx="3371">
                        <c:v>355.89999999999986</c:v>
                      </c:pt>
                      <c:pt idx="3372">
                        <c:v>356.59999999999991</c:v>
                      </c:pt>
                      <c:pt idx="3373">
                        <c:v>357.39999999999986</c:v>
                      </c:pt>
                      <c:pt idx="3374">
                        <c:v>358.09999999999991</c:v>
                      </c:pt>
                      <c:pt idx="3375">
                        <c:v>358.79999999999995</c:v>
                      </c:pt>
                      <c:pt idx="3376">
                        <c:v>359.5</c:v>
                      </c:pt>
                      <c:pt idx="3377">
                        <c:v>360.20000000000005</c:v>
                      </c:pt>
                      <c:pt idx="3378">
                        <c:v>360.89999999999986</c:v>
                      </c:pt>
                      <c:pt idx="3379">
                        <c:v>361.59999999999991</c:v>
                      </c:pt>
                      <c:pt idx="3380">
                        <c:v>362.29999999999995</c:v>
                      </c:pt>
                      <c:pt idx="3381">
                        <c:v>363</c:v>
                      </c:pt>
                      <c:pt idx="3382">
                        <c:v>363.70000000000005</c:v>
                      </c:pt>
                      <c:pt idx="3383">
                        <c:v>364.39999999999986</c:v>
                      </c:pt>
                      <c:pt idx="3384">
                        <c:v>365.09999999999991</c:v>
                      </c:pt>
                      <c:pt idx="3385">
                        <c:v>365.79999999999995</c:v>
                      </c:pt>
                      <c:pt idx="3386">
                        <c:v>366.5</c:v>
                      </c:pt>
                      <c:pt idx="3387">
                        <c:v>367.20000000000005</c:v>
                      </c:pt>
                      <c:pt idx="3388">
                        <c:v>367.89999999999986</c:v>
                      </c:pt>
                      <c:pt idx="3389">
                        <c:v>368.59999999999991</c:v>
                      </c:pt>
                      <c:pt idx="3390">
                        <c:v>369.39999999999986</c:v>
                      </c:pt>
                      <c:pt idx="3391">
                        <c:v>370.09999999999991</c:v>
                      </c:pt>
                      <c:pt idx="3392">
                        <c:v>370.79999999999995</c:v>
                      </c:pt>
                      <c:pt idx="3393">
                        <c:v>371.5</c:v>
                      </c:pt>
                      <c:pt idx="3394">
                        <c:v>372.29999999999995</c:v>
                      </c:pt>
                      <c:pt idx="3395">
                        <c:v>373</c:v>
                      </c:pt>
                      <c:pt idx="3396">
                        <c:v>373.70000000000005</c:v>
                      </c:pt>
                      <c:pt idx="3397">
                        <c:v>374.39999999999986</c:v>
                      </c:pt>
                      <c:pt idx="3398">
                        <c:v>375.09999999999991</c:v>
                      </c:pt>
                      <c:pt idx="3399">
                        <c:v>375.79999999999995</c:v>
                      </c:pt>
                      <c:pt idx="3400">
                        <c:v>376.5</c:v>
                      </c:pt>
                      <c:pt idx="3401">
                        <c:v>377.20000000000005</c:v>
                      </c:pt>
                      <c:pt idx="3402">
                        <c:v>377.89999999999986</c:v>
                      </c:pt>
                      <c:pt idx="3403">
                        <c:v>378.5</c:v>
                      </c:pt>
                      <c:pt idx="3404">
                        <c:v>379.20000000000005</c:v>
                      </c:pt>
                      <c:pt idx="3405">
                        <c:v>379.89999999999986</c:v>
                      </c:pt>
                      <c:pt idx="3406">
                        <c:v>380.59999999999991</c:v>
                      </c:pt>
                      <c:pt idx="3407">
                        <c:v>381.29999999999995</c:v>
                      </c:pt>
                      <c:pt idx="3408">
                        <c:v>382</c:v>
                      </c:pt>
                      <c:pt idx="3409">
                        <c:v>382.70000000000005</c:v>
                      </c:pt>
                      <c:pt idx="3410">
                        <c:v>383.29999999999995</c:v>
                      </c:pt>
                      <c:pt idx="3411">
                        <c:v>384</c:v>
                      </c:pt>
                      <c:pt idx="3412">
                        <c:v>384.70000000000005</c:v>
                      </c:pt>
                      <c:pt idx="3413">
                        <c:v>385.39999999999986</c:v>
                      </c:pt>
                      <c:pt idx="3414">
                        <c:v>386.09999999999991</c:v>
                      </c:pt>
                      <c:pt idx="3415">
                        <c:v>386.70000000000005</c:v>
                      </c:pt>
                      <c:pt idx="3416">
                        <c:v>387.39999999999986</c:v>
                      </c:pt>
                      <c:pt idx="3417">
                        <c:v>388.09999999999991</c:v>
                      </c:pt>
                      <c:pt idx="3418">
                        <c:v>388.79999999999995</c:v>
                      </c:pt>
                      <c:pt idx="3419">
                        <c:v>389.5</c:v>
                      </c:pt>
                      <c:pt idx="3420">
                        <c:v>390.09999999999991</c:v>
                      </c:pt>
                      <c:pt idx="3421">
                        <c:v>390.79999999999995</c:v>
                      </c:pt>
                      <c:pt idx="3422">
                        <c:v>391.5</c:v>
                      </c:pt>
                      <c:pt idx="3423">
                        <c:v>392.20000000000005</c:v>
                      </c:pt>
                      <c:pt idx="3424">
                        <c:v>392.89999999999986</c:v>
                      </c:pt>
                      <c:pt idx="3425">
                        <c:v>393.59999999999991</c:v>
                      </c:pt>
                      <c:pt idx="3426">
                        <c:v>394.29999999999995</c:v>
                      </c:pt>
                      <c:pt idx="3427">
                        <c:v>394.89999999999986</c:v>
                      </c:pt>
                      <c:pt idx="3428">
                        <c:v>395.59999999999991</c:v>
                      </c:pt>
                      <c:pt idx="3429">
                        <c:v>396.29999999999995</c:v>
                      </c:pt>
                      <c:pt idx="3430">
                        <c:v>397</c:v>
                      </c:pt>
                      <c:pt idx="3431">
                        <c:v>397.70000000000005</c:v>
                      </c:pt>
                      <c:pt idx="3432">
                        <c:v>398.39999999999986</c:v>
                      </c:pt>
                      <c:pt idx="3433">
                        <c:v>399.09999999999991</c:v>
                      </c:pt>
                      <c:pt idx="3434">
                        <c:v>399.79999999999995</c:v>
                      </c:pt>
                      <c:pt idx="3435">
                        <c:v>400.5</c:v>
                      </c:pt>
                      <c:pt idx="3436">
                        <c:v>401.20000000000005</c:v>
                      </c:pt>
                      <c:pt idx="3437">
                        <c:v>401.89999999999986</c:v>
                      </c:pt>
                      <c:pt idx="3438">
                        <c:v>402.59999999999991</c:v>
                      </c:pt>
                      <c:pt idx="3439">
                        <c:v>403.29999999999995</c:v>
                      </c:pt>
                      <c:pt idx="3440">
                        <c:v>404</c:v>
                      </c:pt>
                      <c:pt idx="3441">
                        <c:v>404.70000000000005</c:v>
                      </c:pt>
                      <c:pt idx="3442">
                        <c:v>405.29999999999995</c:v>
                      </c:pt>
                      <c:pt idx="3443">
                        <c:v>406</c:v>
                      </c:pt>
                      <c:pt idx="3444">
                        <c:v>406.70000000000005</c:v>
                      </c:pt>
                      <c:pt idx="3445">
                        <c:v>407.39999999999986</c:v>
                      </c:pt>
                      <c:pt idx="3446">
                        <c:v>408</c:v>
                      </c:pt>
                      <c:pt idx="3447">
                        <c:v>408.70000000000005</c:v>
                      </c:pt>
                      <c:pt idx="3448">
                        <c:v>409.39999999999986</c:v>
                      </c:pt>
                      <c:pt idx="3449">
                        <c:v>410</c:v>
                      </c:pt>
                      <c:pt idx="3450">
                        <c:v>410.70000000000005</c:v>
                      </c:pt>
                      <c:pt idx="3451">
                        <c:v>411.29999999999995</c:v>
                      </c:pt>
                      <c:pt idx="3452">
                        <c:v>412</c:v>
                      </c:pt>
                      <c:pt idx="3453">
                        <c:v>412.59999999999991</c:v>
                      </c:pt>
                      <c:pt idx="3454">
                        <c:v>413.20000000000005</c:v>
                      </c:pt>
                      <c:pt idx="3455">
                        <c:v>413.79999999999995</c:v>
                      </c:pt>
                      <c:pt idx="3456">
                        <c:v>414.5</c:v>
                      </c:pt>
                      <c:pt idx="3457">
                        <c:v>415.09999999999991</c:v>
                      </c:pt>
                      <c:pt idx="3458">
                        <c:v>415.70000000000005</c:v>
                      </c:pt>
                      <c:pt idx="3459">
                        <c:v>416.39999999999986</c:v>
                      </c:pt>
                      <c:pt idx="3460">
                        <c:v>417</c:v>
                      </c:pt>
                      <c:pt idx="3461">
                        <c:v>417.59999999999991</c:v>
                      </c:pt>
                      <c:pt idx="3462">
                        <c:v>418.20000000000005</c:v>
                      </c:pt>
                      <c:pt idx="3463">
                        <c:v>418.79999999999995</c:v>
                      </c:pt>
                      <c:pt idx="3464">
                        <c:v>419.39999999999986</c:v>
                      </c:pt>
                      <c:pt idx="3465">
                        <c:v>420.09999999999991</c:v>
                      </c:pt>
                      <c:pt idx="3466">
                        <c:v>420.70000000000005</c:v>
                      </c:pt>
                      <c:pt idx="3467">
                        <c:v>421.29999999999995</c:v>
                      </c:pt>
                      <c:pt idx="3468">
                        <c:v>421.89999999999986</c:v>
                      </c:pt>
                      <c:pt idx="3469">
                        <c:v>422.5</c:v>
                      </c:pt>
                      <c:pt idx="3470">
                        <c:v>423.09999999999991</c:v>
                      </c:pt>
                      <c:pt idx="3471">
                        <c:v>423.70000000000005</c:v>
                      </c:pt>
                      <c:pt idx="3472">
                        <c:v>424.29999999999995</c:v>
                      </c:pt>
                      <c:pt idx="3473">
                        <c:v>424.89999999999986</c:v>
                      </c:pt>
                      <c:pt idx="3474">
                        <c:v>425.5</c:v>
                      </c:pt>
                      <c:pt idx="3475">
                        <c:v>426.09999999999991</c:v>
                      </c:pt>
                      <c:pt idx="3476">
                        <c:v>426.79999999999995</c:v>
                      </c:pt>
                      <c:pt idx="3477">
                        <c:v>427.39999999999986</c:v>
                      </c:pt>
                      <c:pt idx="3478">
                        <c:v>428</c:v>
                      </c:pt>
                      <c:pt idx="3479">
                        <c:v>428.70000000000005</c:v>
                      </c:pt>
                      <c:pt idx="3480">
                        <c:v>429.29999999999995</c:v>
                      </c:pt>
                      <c:pt idx="3481">
                        <c:v>429.89999999999986</c:v>
                      </c:pt>
                      <c:pt idx="3482">
                        <c:v>430.5</c:v>
                      </c:pt>
                      <c:pt idx="3483">
                        <c:v>431.20000000000005</c:v>
                      </c:pt>
                      <c:pt idx="3484">
                        <c:v>431.79999999999995</c:v>
                      </c:pt>
                      <c:pt idx="3485">
                        <c:v>432.39999999999986</c:v>
                      </c:pt>
                      <c:pt idx="3486">
                        <c:v>433</c:v>
                      </c:pt>
                      <c:pt idx="3487">
                        <c:v>433.70000000000005</c:v>
                      </c:pt>
                      <c:pt idx="3488">
                        <c:v>434.29999999999995</c:v>
                      </c:pt>
                      <c:pt idx="3489">
                        <c:v>434.89999999999986</c:v>
                      </c:pt>
                      <c:pt idx="3490">
                        <c:v>435.59999999999991</c:v>
                      </c:pt>
                      <c:pt idx="3491">
                        <c:v>436.20000000000005</c:v>
                      </c:pt>
                      <c:pt idx="3492">
                        <c:v>436.79999999999995</c:v>
                      </c:pt>
                      <c:pt idx="3493">
                        <c:v>437.39999999999986</c:v>
                      </c:pt>
                      <c:pt idx="3494">
                        <c:v>438.09999999999991</c:v>
                      </c:pt>
                      <c:pt idx="3495">
                        <c:v>438.70000000000005</c:v>
                      </c:pt>
                      <c:pt idx="3496">
                        <c:v>439.29999999999995</c:v>
                      </c:pt>
                      <c:pt idx="3497">
                        <c:v>440</c:v>
                      </c:pt>
                      <c:pt idx="3498">
                        <c:v>440.59999999999991</c:v>
                      </c:pt>
                      <c:pt idx="3499">
                        <c:v>441.20000000000005</c:v>
                      </c:pt>
                      <c:pt idx="3500">
                        <c:v>441.79999999999995</c:v>
                      </c:pt>
                      <c:pt idx="3501">
                        <c:v>442.39999999999986</c:v>
                      </c:pt>
                      <c:pt idx="3502">
                        <c:v>443</c:v>
                      </c:pt>
                      <c:pt idx="3503">
                        <c:v>443.59999999999991</c:v>
                      </c:pt>
                      <c:pt idx="3504">
                        <c:v>444.20000000000005</c:v>
                      </c:pt>
                      <c:pt idx="3505">
                        <c:v>444.79999999999995</c:v>
                      </c:pt>
                      <c:pt idx="3506">
                        <c:v>445.39999999999986</c:v>
                      </c:pt>
                      <c:pt idx="3507">
                        <c:v>446</c:v>
                      </c:pt>
                      <c:pt idx="3508">
                        <c:v>446.59999999999991</c:v>
                      </c:pt>
                      <c:pt idx="3509">
                        <c:v>447.20000000000005</c:v>
                      </c:pt>
                      <c:pt idx="3510">
                        <c:v>447.79999999999995</c:v>
                      </c:pt>
                      <c:pt idx="3511">
                        <c:v>448.29999999999995</c:v>
                      </c:pt>
                      <c:pt idx="3512">
                        <c:v>448.89999999999986</c:v>
                      </c:pt>
                      <c:pt idx="3513">
                        <c:v>449.5</c:v>
                      </c:pt>
                      <c:pt idx="3514">
                        <c:v>450.09999999999991</c:v>
                      </c:pt>
                      <c:pt idx="3515">
                        <c:v>450.59999999999991</c:v>
                      </c:pt>
                      <c:pt idx="3516">
                        <c:v>451.20000000000005</c:v>
                      </c:pt>
                      <c:pt idx="3517">
                        <c:v>451.79999999999995</c:v>
                      </c:pt>
                      <c:pt idx="3518">
                        <c:v>452.39999999999986</c:v>
                      </c:pt>
                      <c:pt idx="3519">
                        <c:v>452.89999999999986</c:v>
                      </c:pt>
                      <c:pt idx="3520">
                        <c:v>453.5</c:v>
                      </c:pt>
                      <c:pt idx="3521">
                        <c:v>454.09999999999991</c:v>
                      </c:pt>
                      <c:pt idx="3522">
                        <c:v>454.70000000000005</c:v>
                      </c:pt>
                      <c:pt idx="3523">
                        <c:v>455.20000000000005</c:v>
                      </c:pt>
                      <c:pt idx="3524">
                        <c:v>455.79999999999995</c:v>
                      </c:pt>
                      <c:pt idx="3525">
                        <c:v>456.39999999999986</c:v>
                      </c:pt>
                      <c:pt idx="3526">
                        <c:v>457</c:v>
                      </c:pt>
                      <c:pt idx="3527">
                        <c:v>457.59999999999991</c:v>
                      </c:pt>
                      <c:pt idx="3528">
                        <c:v>458.09999999999991</c:v>
                      </c:pt>
                      <c:pt idx="3529">
                        <c:v>458.70000000000005</c:v>
                      </c:pt>
                      <c:pt idx="3530">
                        <c:v>459.29999999999995</c:v>
                      </c:pt>
                      <c:pt idx="3531">
                        <c:v>459.89999999999986</c:v>
                      </c:pt>
                      <c:pt idx="3532">
                        <c:v>460.5</c:v>
                      </c:pt>
                      <c:pt idx="3533">
                        <c:v>461</c:v>
                      </c:pt>
                      <c:pt idx="3534">
                        <c:v>461.59999999999991</c:v>
                      </c:pt>
                      <c:pt idx="3535">
                        <c:v>462.20000000000005</c:v>
                      </c:pt>
                      <c:pt idx="3536">
                        <c:v>462.79999999999995</c:v>
                      </c:pt>
                      <c:pt idx="3537">
                        <c:v>463.29999999999995</c:v>
                      </c:pt>
                      <c:pt idx="3538">
                        <c:v>463.89999999999986</c:v>
                      </c:pt>
                      <c:pt idx="3539">
                        <c:v>464.5</c:v>
                      </c:pt>
                      <c:pt idx="3540">
                        <c:v>465</c:v>
                      </c:pt>
                      <c:pt idx="3541">
                        <c:v>465.59999999999991</c:v>
                      </c:pt>
                      <c:pt idx="3542">
                        <c:v>466.20000000000005</c:v>
                      </c:pt>
                      <c:pt idx="3543">
                        <c:v>466.70000000000005</c:v>
                      </c:pt>
                      <c:pt idx="3544">
                        <c:v>467.29999999999995</c:v>
                      </c:pt>
                      <c:pt idx="3545">
                        <c:v>467.89999999999986</c:v>
                      </c:pt>
                      <c:pt idx="3546">
                        <c:v>468.39999999999986</c:v>
                      </c:pt>
                      <c:pt idx="3547">
                        <c:v>469</c:v>
                      </c:pt>
                      <c:pt idx="3548">
                        <c:v>469.59999999999991</c:v>
                      </c:pt>
                      <c:pt idx="3549">
                        <c:v>470.09999999999991</c:v>
                      </c:pt>
                      <c:pt idx="3550">
                        <c:v>470.70000000000005</c:v>
                      </c:pt>
                      <c:pt idx="3551">
                        <c:v>471.20000000000005</c:v>
                      </c:pt>
                      <c:pt idx="3552">
                        <c:v>471.70000000000005</c:v>
                      </c:pt>
                      <c:pt idx="3553">
                        <c:v>472.20000000000005</c:v>
                      </c:pt>
                      <c:pt idx="3554">
                        <c:v>472.79999999999995</c:v>
                      </c:pt>
                      <c:pt idx="3555">
                        <c:v>473.29999999999995</c:v>
                      </c:pt>
                      <c:pt idx="3556">
                        <c:v>473.79999999999995</c:v>
                      </c:pt>
                      <c:pt idx="3557">
                        <c:v>474.39999999999986</c:v>
                      </c:pt>
                      <c:pt idx="3558">
                        <c:v>474.89999999999986</c:v>
                      </c:pt>
                      <c:pt idx="3559">
                        <c:v>475.39999999999986</c:v>
                      </c:pt>
                      <c:pt idx="3560">
                        <c:v>476</c:v>
                      </c:pt>
                      <c:pt idx="3561">
                        <c:v>476.5</c:v>
                      </c:pt>
                      <c:pt idx="3562">
                        <c:v>477</c:v>
                      </c:pt>
                      <c:pt idx="3563">
                        <c:v>477.5</c:v>
                      </c:pt>
                      <c:pt idx="3564">
                        <c:v>478.09999999999991</c:v>
                      </c:pt>
                      <c:pt idx="3565">
                        <c:v>478.59999999999991</c:v>
                      </c:pt>
                      <c:pt idx="3566">
                        <c:v>479.09999999999991</c:v>
                      </c:pt>
                      <c:pt idx="3567">
                        <c:v>479.59999999999991</c:v>
                      </c:pt>
                      <c:pt idx="3568">
                        <c:v>480.09999999999991</c:v>
                      </c:pt>
                      <c:pt idx="3569">
                        <c:v>480.59999999999991</c:v>
                      </c:pt>
                      <c:pt idx="3570">
                        <c:v>481.09999999999991</c:v>
                      </c:pt>
                      <c:pt idx="3571">
                        <c:v>481.59999999999991</c:v>
                      </c:pt>
                      <c:pt idx="3572">
                        <c:v>482.09999999999991</c:v>
                      </c:pt>
                      <c:pt idx="3573">
                        <c:v>482.59999999999991</c:v>
                      </c:pt>
                      <c:pt idx="3574">
                        <c:v>483.09999999999991</c:v>
                      </c:pt>
                      <c:pt idx="3575">
                        <c:v>483.59999999999991</c:v>
                      </c:pt>
                      <c:pt idx="3576">
                        <c:v>484.09999999999991</c:v>
                      </c:pt>
                      <c:pt idx="3577">
                        <c:v>484.70000000000005</c:v>
                      </c:pt>
                      <c:pt idx="3578">
                        <c:v>485.20000000000005</c:v>
                      </c:pt>
                      <c:pt idx="3579">
                        <c:v>485.59999999999991</c:v>
                      </c:pt>
                      <c:pt idx="3580">
                        <c:v>486.09999999999991</c:v>
                      </c:pt>
                      <c:pt idx="3581">
                        <c:v>486.59999999999991</c:v>
                      </c:pt>
                      <c:pt idx="3582">
                        <c:v>487.09999999999991</c:v>
                      </c:pt>
                      <c:pt idx="3583">
                        <c:v>487.59999999999991</c:v>
                      </c:pt>
                      <c:pt idx="3584">
                        <c:v>488.09999999999991</c:v>
                      </c:pt>
                      <c:pt idx="3585">
                        <c:v>488.59999999999991</c:v>
                      </c:pt>
                      <c:pt idx="3586">
                        <c:v>489.09999999999991</c:v>
                      </c:pt>
                      <c:pt idx="3587">
                        <c:v>489.59999999999991</c:v>
                      </c:pt>
                      <c:pt idx="3588">
                        <c:v>490.09999999999991</c:v>
                      </c:pt>
                      <c:pt idx="3589">
                        <c:v>490.59999999999991</c:v>
                      </c:pt>
                      <c:pt idx="3590">
                        <c:v>491.09999999999991</c:v>
                      </c:pt>
                      <c:pt idx="3591">
                        <c:v>491.59999999999991</c:v>
                      </c:pt>
                      <c:pt idx="3592">
                        <c:v>492.09999999999991</c:v>
                      </c:pt>
                      <c:pt idx="3593">
                        <c:v>492.59999999999991</c:v>
                      </c:pt>
                      <c:pt idx="3594">
                        <c:v>493</c:v>
                      </c:pt>
                      <c:pt idx="3595">
                        <c:v>493.5</c:v>
                      </c:pt>
                      <c:pt idx="3596">
                        <c:v>494</c:v>
                      </c:pt>
                      <c:pt idx="3597">
                        <c:v>494.5</c:v>
                      </c:pt>
                      <c:pt idx="3598">
                        <c:v>495</c:v>
                      </c:pt>
                      <c:pt idx="3599">
                        <c:v>495.5</c:v>
                      </c:pt>
                      <c:pt idx="3600">
                        <c:v>496</c:v>
                      </c:pt>
                      <c:pt idx="3601">
                        <c:v>496.5</c:v>
                      </c:pt>
                      <c:pt idx="3602">
                        <c:v>497</c:v>
                      </c:pt>
                      <c:pt idx="3603">
                        <c:v>497.5</c:v>
                      </c:pt>
                      <c:pt idx="3604">
                        <c:v>498</c:v>
                      </c:pt>
                      <c:pt idx="3605">
                        <c:v>498.5</c:v>
                      </c:pt>
                      <c:pt idx="3606">
                        <c:v>499</c:v>
                      </c:pt>
                      <c:pt idx="3607">
                        <c:v>499.5</c:v>
                      </c:pt>
                      <c:pt idx="3608">
                        <c:v>499.89999999999986</c:v>
                      </c:pt>
                      <c:pt idx="3609">
                        <c:v>500.39999999999986</c:v>
                      </c:pt>
                      <c:pt idx="3610">
                        <c:v>500.89999999999986</c:v>
                      </c:pt>
                      <c:pt idx="3611">
                        <c:v>501.29999999999995</c:v>
                      </c:pt>
                      <c:pt idx="3612">
                        <c:v>501.79999999999995</c:v>
                      </c:pt>
                      <c:pt idx="3613">
                        <c:v>502.29999999999995</c:v>
                      </c:pt>
                      <c:pt idx="3614">
                        <c:v>502.70000000000005</c:v>
                      </c:pt>
                      <c:pt idx="3615">
                        <c:v>503.20000000000005</c:v>
                      </c:pt>
                      <c:pt idx="3616">
                        <c:v>503.70000000000005</c:v>
                      </c:pt>
                      <c:pt idx="3617">
                        <c:v>504.09999999999991</c:v>
                      </c:pt>
                      <c:pt idx="3618">
                        <c:v>504.59999999999991</c:v>
                      </c:pt>
                      <c:pt idx="3619">
                        <c:v>505.09999999999991</c:v>
                      </c:pt>
                      <c:pt idx="3620">
                        <c:v>505.5</c:v>
                      </c:pt>
                      <c:pt idx="3621">
                        <c:v>506</c:v>
                      </c:pt>
                      <c:pt idx="3622">
                        <c:v>506.5</c:v>
                      </c:pt>
                      <c:pt idx="3623">
                        <c:v>506.89999999999986</c:v>
                      </c:pt>
                      <c:pt idx="3624">
                        <c:v>507.39999999999986</c:v>
                      </c:pt>
                      <c:pt idx="3625">
                        <c:v>507.89999999999986</c:v>
                      </c:pt>
                      <c:pt idx="3626">
                        <c:v>508.39999999999986</c:v>
                      </c:pt>
                      <c:pt idx="3627">
                        <c:v>508.89999999999986</c:v>
                      </c:pt>
                      <c:pt idx="3628">
                        <c:v>509.39999999999986</c:v>
                      </c:pt>
                      <c:pt idx="3629">
                        <c:v>510</c:v>
                      </c:pt>
                      <c:pt idx="3630">
                        <c:v>510.5</c:v>
                      </c:pt>
                      <c:pt idx="3631">
                        <c:v>511</c:v>
                      </c:pt>
                      <c:pt idx="3632">
                        <c:v>511.5</c:v>
                      </c:pt>
                      <c:pt idx="3633">
                        <c:v>512</c:v>
                      </c:pt>
                      <c:pt idx="3634">
                        <c:v>512.5</c:v>
                      </c:pt>
                      <c:pt idx="3635">
                        <c:v>513</c:v>
                      </c:pt>
                      <c:pt idx="3636">
                        <c:v>513.5</c:v>
                      </c:pt>
                      <c:pt idx="3637">
                        <c:v>514</c:v>
                      </c:pt>
                      <c:pt idx="3638">
                        <c:v>514.39999999999986</c:v>
                      </c:pt>
                      <c:pt idx="3639">
                        <c:v>514.89999999999986</c:v>
                      </c:pt>
                      <c:pt idx="3640">
                        <c:v>515.29999999999995</c:v>
                      </c:pt>
                      <c:pt idx="3641">
                        <c:v>515.79999999999995</c:v>
                      </c:pt>
                      <c:pt idx="3642">
                        <c:v>516.20000000000005</c:v>
                      </c:pt>
                      <c:pt idx="3643">
                        <c:v>516.70000000000005</c:v>
                      </c:pt>
                      <c:pt idx="3644">
                        <c:v>517.09999999999991</c:v>
                      </c:pt>
                      <c:pt idx="3645">
                        <c:v>517.59999999999991</c:v>
                      </c:pt>
                      <c:pt idx="3646">
                        <c:v>518</c:v>
                      </c:pt>
                      <c:pt idx="3647">
                        <c:v>518.5</c:v>
                      </c:pt>
                      <c:pt idx="3648">
                        <c:v>518.89999999999986</c:v>
                      </c:pt>
                      <c:pt idx="3649">
                        <c:v>519.39999999999986</c:v>
                      </c:pt>
                      <c:pt idx="3650">
                        <c:v>519.79999999999995</c:v>
                      </c:pt>
                      <c:pt idx="3651">
                        <c:v>520.20000000000005</c:v>
                      </c:pt>
                      <c:pt idx="3652">
                        <c:v>520.70000000000005</c:v>
                      </c:pt>
                      <c:pt idx="3653">
                        <c:v>521.09999999999991</c:v>
                      </c:pt>
                      <c:pt idx="3654">
                        <c:v>521.59999999999991</c:v>
                      </c:pt>
                      <c:pt idx="3655">
                        <c:v>522.09999999999991</c:v>
                      </c:pt>
                      <c:pt idx="3656">
                        <c:v>522.5</c:v>
                      </c:pt>
                      <c:pt idx="3657">
                        <c:v>523</c:v>
                      </c:pt>
                      <c:pt idx="3658">
                        <c:v>523.5</c:v>
                      </c:pt>
                      <c:pt idx="3659">
                        <c:v>523.89999999999986</c:v>
                      </c:pt>
                      <c:pt idx="3660">
                        <c:v>524.39999999999986</c:v>
                      </c:pt>
                      <c:pt idx="3661">
                        <c:v>524.89999999999986</c:v>
                      </c:pt>
                      <c:pt idx="3662">
                        <c:v>525.29999999999995</c:v>
                      </c:pt>
                      <c:pt idx="3663">
                        <c:v>525.79999999999995</c:v>
                      </c:pt>
                      <c:pt idx="3664">
                        <c:v>526.29999999999995</c:v>
                      </c:pt>
                      <c:pt idx="3665">
                        <c:v>526.70000000000005</c:v>
                      </c:pt>
                      <c:pt idx="3666">
                        <c:v>527.20000000000005</c:v>
                      </c:pt>
                      <c:pt idx="3667">
                        <c:v>527.70000000000005</c:v>
                      </c:pt>
                      <c:pt idx="3668">
                        <c:v>528.09999999999991</c:v>
                      </c:pt>
                      <c:pt idx="3669">
                        <c:v>528.59999999999991</c:v>
                      </c:pt>
                      <c:pt idx="3670">
                        <c:v>529.09999999999991</c:v>
                      </c:pt>
                      <c:pt idx="3671">
                        <c:v>529.5</c:v>
                      </c:pt>
                      <c:pt idx="3672">
                        <c:v>530</c:v>
                      </c:pt>
                      <c:pt idx="3673">
                        <c:v>530.5</c:v>
                      </c:pt>
                      <c:pt idx="3674">
                        <c:v>531</c:v>
                      </c:pt>
                      <c:pt idx="3675">
                        <c:v>531.5</c:v>
                      </c:pt>
                      <c:pt idx="3676">
                        <c:v>532</c:v>
                      </c:pt>
                      <c:pt idx="3677">
                        <c:v>532.5</c:v>
                      </c:pt>
                      <c:pt idx="3678">
                        <c:v>532.89999999999986</c:v>
                      </c:pt>
                      <c:pt idx="3679">
                        <c:v>533.39999999999986</c:v>
                      </c:pt>
                      <c:pt idx="3680">
                        <c:v>533.89999999999986</c:v>
                      </c:pt>
                      <c:pt idx="3681">
                        <c:v>534.39999999999986</c:v>
                      </c:pt>
                      <c:pt idx="3682">
                        <c:v>534.89999999999986</c:v>
                      </c:pt>
                      <c:pt idx="3683">
                        <c:v>535.39999999999986</c:v>
                      </c:pt>
                      <c:pt idx="3684">
                        <c:v>535.89999999999986</c:v>
                      </c:pt>
                      <c:pt idx="3685">
                        <c:v>536.39999999999986</c:v>
                      </c:pt>
                      <c:pt idx="3686">
                        <c:v>536.79999999999995</c:v>
                      </c:pt>
                      <c:pt idx="3687">
                        <c:v>537.29999999999995</c:v>
                      </c:pt>
                      <c:pt idx="3688">
                        <c:v>537.79999999999995</c:v>
                      </c:pt>
                      <c:pt idx="3689">
                        <c:v>538.29999999999995</c:v>
                      </c:pt>
                      <c:pt idx="3690">
                        <c:v>538.79999999999995</c:v>
                      </c:pt>
                      <c:pt idx="3691">
                        <c:v>539.20000000000005</c:v>
                      </c:pt>
                      <c:pt idx="3692">
                        <c:v>539.70000000000005</c:v>
                      </c:pt>
                      <c:pt idx="3693">
                        <c:v>540.20000000000005</c:v>
                      </c:pt>
                      <c:pt idx="3694">
                        <c:v>540.70000000000005</c:v>
                      </c:pt>
                      <c:pt idx="3695">
                        <c:v>541.20000000000005</c:v>
                      </c:pt>
                      <c:pt idx="3696">
                        <c:v>541.59999999999991</c:v>
                      </c:pt>
                      <c:pt idx="3697">
                        <c:v>542.09999999999991</c:v>
                      </c:pt>
                      <c:pt idx="3698">
                        <c:v>542.59999999999991</c:v>
                      </c:pt>
                      <c:pt idx="3699">
                        <c:v>543.09999999999991</c:v>
                      </c:pt>
                      <c:pt idx="3700">
                        <c:v>543.59999999999991</c:v>
                      </c:pt>
                      <c:pt idx="3701">
                        <c:v>544</c:v>
                      </c:pt>
                      <c:pt idx="3702">
                        <c:v>544.5</c:v>
                      </c:pt>
                      <c:pt idx="3703">
                        <c:v>544.89999999999986</c:v>
                      </c:pt>
                      <c:pt idx="3704">
                        <c:v>545.39999999999986</c:v>
                      </c:pt>
                      <c:pt idx="3705">
                        <c:v>545.79999999999995</c:v>
                      </c:pt>
                      <c:pt idx="3706">
                        <c:v>546.29999999999995</c:v>
                      </c:pt>
                      <c:pt idx="3707">
                        <c:v>546.70000000000005</c:v>
                      </c:pt>
                      <c:pt idx="3708">
                        <c:v>547.20000000000005</c:v>
                      </c:pt>
                      <c:pt idx="3709">
                        <c:v>547.59999999999991</c:v>
                      </c:pt>
                      <c:pt idx="3710">
                        <c:v>548.09999999999991</c:v>
                      </c:pt>
                      <c:pt idx="3711">
                        <c:v>548.5</c:v>
                      </c:pt>
                      <c:pt idx="3712">
                        <c:v>548.89999999999986</c:v>
                      </c:pt>
                      <c:pt idx="3713">
                        <c:v>549.39999999999986</c:v>
                      </c:pt>
                      <c:pt idx="3714">
                        <c:v>549.79999999999995</c:v>
                      </c:pt>
                      <c:pt idx="3715">
                        <c:v>550.29999999999995</c:v>
                      </c:pt>
                      <c:pt idx="3716">
                        <c:v>550.70000000000005</c:v>
                      </c:pt>
                      <c:pt idx="3717">
                        <c:v>551.20000000000005</c:v>
                      </c:pt>
                      <c:pt idx="3718">
                        <c:v>551.70000000000005</c:v>
                      </c:pt>
                      <c:pt idx="3719">
                        <c:v>552.20000000000005</c:v>
                      </c:pt>
                      <c:pt idx="3720">
                        <c:v>552.70000000000005</c:v>
                      </c:pt>
                      <c:pt idx="3721">
                        <c:v>553.20000000000005</c:v>
                      </c:pt>
                      <c:pt idx="3722">
                        <c:v>553.70000000000005</c:v>
                      </c:pt>
                      <c:pt idx="3723">
                        <c:v>554.20000000000005</c:v>
                      </c:pt>
                      <c:pt idx="3724">
                        <c:v>554.70000000000005</c:v>
                      </c:pt>
                      <c:pt idx="3725">
                        <c:v>555.20000000000005</c:v>
                      </c:pt>
                      <c:pt idx="3726">
                        <c:v>555.70000000000005</c:v>
                      </c:pt>
                      <c:pt idx="3727">
                        <c:v>556.20000000000005</c:v>
                      </c:pt>
                      <c:pt idx="3728">
                        <c:v>556.70000000000005</c:v>
                      </c:pt>
                      <c:pt idx="3729">
                        <c:v>557.20000000000005</c:v>
                      </c:pt>
                      <c:pt idx="3730">
                        <c:v>557.70000000000005</c:v>
                      </c:pt>
                      <c:pt idx="3731">
                        <c:v>558.20000000000005</c:v>
                      </c:pt>
                      <c:pt idx="3732">
                        <c:v>558.70000000000005</c:v>
                      </c:pt>
                      <c:pt idx="3733">
                        <c:v>559.20000000000005</c:v>
                      </c:pt>
                      <c:pt idx="3734">
                        <c:v>559.70000000000005</c:v>
                      </c:pt>
                      <c:pt idx="3735">
                        <c:v>560.20000000000005</c:v>
                      </c:pt>
                      <c:pt idx="3736">
                        <c:v>560.70000000000005</c:v>
                      </c:pt>
                      <c:pt idx="3737">
                        <c:v>561.20000000000005</c:v>
                      </c:pt>
                      <c:pt idx="3738">
                        <c:v>561.70000000000005</c:v>
                      </c:pt>
                      <c:pt idx="3739">
                        <c:v>562.20000000000005</c:v>
                      </c:pt>
                      <c:pt idx="3740">
                        <c:v>562.70000000000005</c:v>
                      </c:pt>
                      <c:pt idx="3741">
                        <c:v>563.20000000000005</c:v>
                      </c:pt>
                      <c:pt idx="3742">
                        <c:v>563.70000000000005</c:v>
                      </c:pt>
                      <c:pt idx="3743">
                        <c:v>564.20000000000005</c:v>
                      </c:pt>
                      <c:pt idx="3744">
                        <c:v>564.70000000000005</c:v>
                      </c:pt>
                      <c:pt idx="3745">
                        <c:v>565.20000000000005</c:v>
                      </c:pt>
                      <c:pt idx="3746">
                        <c:v>565.59999999999991</c:v>
                      </c:pt>
                      <c:pt idx="3747">
                        <c:v>566.09999999999991</c:v>
                      </c:pt>
                      <c:pt idx="3748">
                        <c:v>566.59999999999991</c:v>
                      </c:pt>
                      <c:pt idx="3749">
                        <c:v>567</c:v>
                      </c:pt>
                      <c:pt idx="3750">
                        <c:v>567.5</c:v>
                      </c:pt>
                      <c:pt idx="3751">
                        <c:v>568</c:v>
                      </c:pt>
                      <c:pt idx="3752">
                        <c:v>568.39999999999986</c:v>
                      </c:pt>
                      <c:pt idx="3753">
                        <c:v>568.89999999999986</c:v>
                      </c:pt>
                      <c:pt idx="3754">
                        <c:v>569.39999999999986</c:v>
                      </c:pt>
                      <c:pt idx="3755">
                        <c:v>569.79999999999995</c:v>
                      </c:pt>
                      <c:pt idx="3756">
                        <c:v>570.29999999999995</c:v>
                      </c:pt>
                      <c:pt idx="3757">
                        <c:v>570.70000000000005</c:v>
                      </c:pt>
                      <c:pt idx="3758">
                        <c:v>571.20000000000005</c:v>
                      </c:pt>
                      <c:pt idx="3759">
                        <c:v>571.70000000000005</c:v>
                      </c:pt>
                      <c:pt idx="3760">
                        <c:v>572.09999999999991</c:v>
                      </c:pt>
                      <c:pt idx="3761">
                        <c:v>572.59999999999991</c:v>
                      </c:pt>
                      <c:pt idx="3762">
                        <c:v>573</c:v>
                      </c:pt>
                      <c:pt idx="3763">
                        <c:v>573.5</c:v>
                      </c:pt>
                      <c:pt idx="3764">
                        <c:v>574</c:v>
                      </c:pt>
                      <c:pt idx="3765">
                        <c:v>574.39999999999986</c:v>
                      </c:pt>
                      <c:pt idx="3766">
                        <c:v>574.89999999999986</c:v>
                      </c:pt>
                      <c:pt idx="3767">
                        <c:v>575.39999999999986</c:v>
                      </c:pt>
                      <c:pt idx="3768">
                        <c:v>575.79999999999995</c:v>
                      </c:pt>
                      <c:pt idx="3769">
                        <c:v>576.29999999999995</c:v>
                      </c:pt>
                      <c:pt idx="3770">
                        <c:v>576.70000000000005</c:v>
                      </c:pt>
                      <c:pt idx="3771">
                        <c:v>577.20000000000005</c:v>
                      </c:pt>
                      <c:pt idx="3772">
                        <c:v>577.70000000000005</c:v>
                      </c:pt>
                      <c:pt idx="3773">
                        <c:v>578.09999999999991</c:v>
                      </c:pt>
                      <c:pt idx="3774">
                        <c:v>578.59999999999991</c:v>
                      </c:pt>
                      <c:pt idx="3775">
                        <c:v>579.09999999999991</c:v>
                      </c:pt>
                      <c:pt idx="3776">
                        <c:v>579.5</c:v>
                      </c:pt>
                      <c:pt idx="3777">
                        <c:v>580</c:v>
                      </c:pt>
                      <c:pt idx="3778">
                        <c:v>580.39999999999986</c:v>
                      </c:pt>
                      <c:pt idx="3779">
                        <c:v>580.89999999999986</c:v>
                      </c:pt>
                      <c:pt idx="3780">
                        <c:v>581.39999999999986</c:v>
                      </c:pt>
                      <c:pt idx="3781">
                        <c:v>581.79999999999995</c:v>
                      </c:pt>
                      <c:pt idx="3782">
                        <c:v>582.29999999999995</c:v>
                      </c:pt>
                      <c:pt idx="3783">
                        <c:v>582.70000000000005</c:v>
                      </c:pt>
                      <c:pt idx="3784">
                        <c:v>583.20000000000005</c:v>
                      </c:pt>
                      <c:pt idx="3785">
                        <c:v>583.70000000000005</c:v>
                      </c:pt>
                      <c:pt idx="3786">
                        <c:v>584.09999999999991</c:v>
                      </c:pt>
                      <c:pt idx="3787">
                        <c:v>584.59999999999991</c:v>
                      </c:pt>
                      <c:pt idx="3788">
                        <c:v>585</c:v>
                      </c:pt>
                      <c:pt idx="3789">
                        <c:v>585.5</c:v>
                      </c:pt>
                      <c:pt idx="3790">
                        <c:v>586</c:v>
                      </c:pt>
                      <c:pt idx="3791">
                        <c:v>586.39999999999986</c:v>
                      </c:pt>
                      <c:pt idx="3792">
                        <c:v>586.89999999999986</c:v>
                      </c:pt>
                      <c:pt idx="3793">
                        <c:v>587.29999999999995</c:v>
                      </c:pt>
                      <c:pt idx="3794">
                        <c:v>587.79999999999995</c:v>
                      </c:pt>
                      <c:pt idx="3795">
                        <c:v>588.29999999999995</c:v>
                      </c:pt>
                      <c:pt idx="3796">
                        <c:v>588.70000000000005</c:v>
                      </c:pt>
                      <c:pt idx="3797">
                        <c:v>589.09999999999991</c:v>
                      </c:pt>
                      <c:pt idx="3798">
                        <c:v>589.59999999999991</c:v>
                      </c:pt>
                      <c:pt idx="3799">
                        <c:v>590</c:v>
                      </c:pt>
                      <c:pt idx="3800">
                        <c:v>590.39999999999986</c:v>
                      </c:pt>
                      <c:pt idx="3801">
                        <c:v>590.89999999999986</c:v>
                      </c:pt>
                      <c:pt idx="3802">
                        <c:v>591.29999999999995</c:v>
                      </c:pt>
                      <c:pt idx="3803">
                        <c:v>591.79999999999995</c:v>
                      </c:pt>
                      <c:pt idx="3804">
                        <c:v>592.20000000000005</c:v>
                      </c:pt>
                      <c:pt idx="3805">
                        <c:v>592.59999999999991</c:v>
                      </c:pt>
                      <c:pt idx="3806">
                        <c:v>593.09999999999991</c:v>
                      </c:pt>
                      <c:pt idx="3807">
                        <c:v>593.5</c:v>
                      </c:pt>
                      <c:pt idx="3808">
                        <c:v>594</c:v>
                      </c:pt>
                      <c:pt idx="3809">
                        <c:v>594.39999999999986</c:v>
                      </c:pt>
                      <c:pt idx="3810">
                        <c:v>594.79999999999995</c:v>
                      </c:pt>
                      <c:pt idx="3811">
                        <c:v>595.29999999999995</c:v>
                      </c:pt>
                      <c:pt idx="3812">
                        <c:v>595.70000000000005</c:v>
                      </c:pt>
                      <c:pt idx="3813">
                        <c:v>596.09999999999991</c:v>
                      </c:pt>
                      <c:pt idx="3814">
                        <c:v>596.59999999999991</c:v>
                      </c:pt>
                      <c:pt idx="3815">
                        <c:v>597</c:v>
                      </c:pt>
                      <c:pt idx="3816">
                        <c:v>597.39999999999986</c:v>
                      </c:pt>
                      <c:pt idx="3817">
                        <c:v>597.89999999999986</c:v>
                      </c:pt>
                      <c:pt idx="3818">
                        <c:v>598.29999999999995</c:v>
                      </c:pt>
                      <c:pt idx="3819">
                        <c:v>598.79999999999995</c:v>
                      </c:pt>
                      <c:pt idx="3820">
                        <c:v>599.20000000000005</c:v>
                      </c:pt>
                      <c:pt idx="3821">
                        <c:v>599.59999999999991</c:v>
                      </c:pt>
                      <c:pt idx="3822">
                        <c:v>600.09999999999991</c:v>
                      </c:pt>
                      <c:pt idx="3823">
                        <c:v>600.5</c:v>
                      </c:pt>
                      <c:pt idx="3824">
                        <c:v>600.89999999999986</c:v>
                      </c:pt>
                      <c:pt idx="3825">
                        <c:v>601.39999999999986</c:v>
                      </c:pt>
                      <c:pt idx="3826">
                        <c:v>601.79999999999995</c:v>
                      </c:pt>
                      <c:pt idx="3827">
                        <c:v>602.20000000000005</c:v>
                      </c:pt>
                      <c:pt idx="3828">
                        <c:v>602.70000000000005</c:v>
                      </c:pt>
                      <c:pt idx="3829">
                        <c:v>603.09999999999991</c:v>
                      </c:pt>
                      <c:pt idx="3830">
                        <c:v>603.5</c:v>
                      </c:pt>
                      <c:pt idx="3831">
                        <c:v>604</c:v>
                      </c:pt>
                      <c:pt idx="3832">
                        <c:v>604.39999999999986</c:v>
                      </c:pt>
                      <c:pt idx="3833">
                        <c:v>604.79999999999995</c:v>
                      </c:pt>
                      <c:pt idx="3834">
                        <c:v>605.29999999999995</c:v>
                      </c:pt>
                      <c:pt idx="3835">
                        <c:v>605.70000000000005</c:v>
                      </c:pt>
                      <c:pt idx="3836">
                        <c:v>606.09999999999991</c:v>
                      </c:pt>
                      <c:pt idx="3837">
                        <c:v>606.59999999999991</c:v>
                      </c:pt>
                      <c:pt idx="3838">
                        <c:v>607</c:v>
                      </c:pt>
                      <c:pt idx="3839">
                        <c:v>607.39999999999986</c:v>
                      </c:pt>
                      <c:pt idx="3840">
                        <c:v>607.89999999999986</c:v>
                      </c:pt>
                      <c:pt idx="3841">
                        <c:v>608.29999999999995</c:v>
                      </c:pt>
                      <c:pt idx="3842">
                        <c:v>608.70000000000005</c:v>
                      </c:pt>
                      <c:pt idx="3843">
                        <c:v>609.20000000000005</c:v>
                      </c:pt>
                      <c:pt idx="3844">
                        <c:v>609.59999999999991</c:v>
                      </c:pt>
                      <c:pt idx="3845">
                        <c:v>610</c:v>
                      </c:pt>
                      <c:pt idx="3846">
                        <c:v>610.39999999999986</c:v>
                      </c:pt>
                      <c:pt idx="3847">
                        <c:v>610.89999999999986</c:v>
                      </c:pt>
                      <c:pt idx="3848">
                        <c:v>611.29999999999995</c:v>
                      </c:pt>
                      <c:pt idx="3849">
                        <c:v>611.70000000000005</c:v>
                      </c:pt>
                      <c:pt idx="3850">
                        <c:v>612.09999999999991</c:v>
                      </c:pt>
                      <c:pt idx="3851">
                        <c:v>612.5</c:v>
                      </c:pt>
                      <c:pt idx="3852">
                        <c:v>612.89999999999986</c:v>
                      </c:pt>
                      <c:pt idx="3853">
                        <c:v>613.29999999999995</c:v>
                      </c:pt>
                      <c:pt idx="3854">
                        <c:v>613.70000000000005</c:v>
                      </c:pt>
                      <c:pt idx="3855">
                        <c:v>614.09999999999991</c:v>
                      </c:pt>
                      <c:pt idx="3856">
                        <c:v>614.5</c:v>
                      </c:pt>
                      <c:pt idx="3857">
                        <c:v>614.89999999999986</c:v>
                      </c:pt>
                      <c:pt idx="3858">
                        <c:v>615.29999999999995</c:v>
                      </c:pt>
                      <c:pt idx="3859">
                        <c:v>615.70000000000005</c:v>
                      </c:pt>
                      <c:pt idx="3860">
                        <c:v>616.09999999999991</c:v>
                      </c:pt>
                      <c:pt idx="3861">
                        <c:v>616.5</c:v>
                      </c:pt>
                      <c:pt idx="3862">
                        <c:v>616.89999999999986</c:v>
                      </c:pt>
                      <c:pt idx="3863">
                        <c:v>617.39999999999986</c:v>
                      </c:pt>
                      <c:pt idx="3864">
                        <c:v>617.79999999999995</c:v>
                      </c:pt>
                      <c:pt idx="3865">
                        <c:v>618.20000000000005</c:v>
                      </c:pt>
                      <c:pt idx="3866">
                        <c:v>618.59999999999991</c:v>
                      </c:pt>
                      <c:pt idx="3867">
                        <c:v>619</c:v>
                      </c:pt>
                      <c:pt idx="3868">
                        <c:v>619.39999999999986</c:v>
                      </c:pt>
                      <c:pt idx="3869">
                        <c:v>619.89999999999986</c:v>
                      </c:pt>
                      <c:pt idx="3870">
                        <c:v>620.29999999999995</c:v>
                      </c:pt>
                      <c:pt idx="3871">
                        <c:v>620.70000000000005</c:v>
                      </c:pt>
                      <c:pt idx="3872">
                        <c:v>621.09999999999991</c:v>
                      </c:pt>
                      <c:pt idx="3873">
                        <c:v>621.5</c:v>
                      </c:pt>
                      <c:pt idx="3874">
                        <c:v>622</c:v>
                      </c:pt>
                      <c:pt idx="3875">
                        <c:v>622.39999999999986</c:v>
                      </c:pt>
                      <c:pt idx="3876">
                        <c:v>622.79999999999995</c:v>
                      </c:pt>
                      <c:pt idx="3877">
                        <c:v>623.20000000000005</c:v>
                      </c:pt>
                      <c:pt idx="3878">
                        <c:v>623.59999999999991</c:v>
                      </c:pt>
                      <c:pt idx="3879">
                        <c:v>624.09999999999991</c:v>
                      </c:pt>
                      <c:pt idx="3880">
                        <c:v>624.5</c:v>
                      </c:pt>
                      <c:pt idx="3881">
                        <c:v>624.89999999999986</c:v>
                      </c:pt>
                      <c:pt idx="3882">
                        <c:v>625.29999999999995</c:v>
                      </c:pt>
                      <c:pt idx="3883">
                        <c:v>625.70000000000005</c:v>
                      </c:pt>
                      <c:pt idx="3884">
                        <c:v>626.09999999999991</c:v>
                      </c:pt>
                      <c:pt idx="3885">
                        <c:v>626.5</c:v>
                      </c:pt>
                      <c:pt idx="3886">
                        <c:v>626.89999999999986</c:v>
                      </c:pt>
                      <c:pt idx="3887">
                        <c:v>627.29999999999995</c:v>
                      </c:pt>
                      <c:pt idx="3888">
                        <c:v>627.70000000000005</c:v>
                      </c:pt>
                      <c:pt idx="3889">
                        <c:v>628.09999999999991</c:v>
                      </c:pt>
                      <c:pt idx="3890">
                        <c:v>628.5</c:v>
                      </c:pt>
                      <c:pt idx="3891">
                        <c:v>628.89999999999986</c:v>
                      </c:pt>
                      <c:pt idx="3892">
                        <c:v>629.29999999999995</c:v>
                      </c:pt>
                      <c:pt idx="3893">
                        <c:v>629.70000000000005</c:v>
                      </c:pt>
                      <c:pt idx="3894">
                        <c:v>630.09999999999991</c:v>
                      </c:pt>
                      <c:pt idx="3895">
                        <c:v>630.5</c:v>
                      </c:pt>
                      <c:pt idx="3896">
                        <c:v>630.89999999999986</c:v>
                      </c:pt>
                      <c:pt idx="3897">
                        <c:v>631.29999999999995</c:v>
                      </c:pt>
                      <c:pt idx="3898">
                        <c:v>631.70000000000005</c:v>
                      </c:pt>
                      <c:pt idx="3899">
                        <c:v>632.09999999999991</c:v>
                      </c:pt>
                      <c:pt idx="3900">
                        <c:v>632.5</c:v>
                      </c:pt>
                      <c:pt idx="3901">
                        <c:v>632.79999999999995</c:v>
                      </c:pt>
                      <c:pt idx="3902">
                        <c:v>633.20000000000005</c:v>
                      </c:pt>
                      <c:pt idx="3903">
                        <c:v>633.59999999999991</c:v>
                      </c:pt>
                      <c:pt idx="3904">
                        <c:v>633.89999999999986</c:v>
                      </c:pt>
                      <c:pt idx="3905">
                        <c:v>634.29999999999995</c:v>
                      </c:pt>
                      <c:pt idx="3906">
                        <c:v>634.59999999999991</c:v>
                      </c:pt>
                      <c:pt idx="3907">
                        <c:v>635</c:v>
                      </c:pt>
                      <c:pt idx="3908">
                        <c:v>635.29999999999995</c:v>
                      </c:pt>
                      <c:pt idx="3909">
                        <c:v>635.70000000000005</c:v>
                      </c:pt>
                      <c:pt idx="3910">
                        <c:v>636.09999999999991</c:v>
                      </c:pt>
                      <c:pt idx="3911">
                        <c:v>636.39999999999986</c:v>
                      </c:pt>
                      <c:pt idx="3912">
                        <c:v>636.79999999999995</c:v>
                      </c:pt>
                      <c:pt idx="3913">
                        <c:v>637.09999999999991</c:v>
                      </c:pt>
                      <c:pt idx="3914">
                        <c:v>637.5</c:v>
                      </c:pt>
                      <c:pt idx="3915">
                        <c:v>637.79999999999995</c:v>
                      </c:pt>
                      <c:pt idx="3916">
                        <c:v>638.20000000000005</c:v>
                      </c:pt>
                      <c:pt idx="3917">
                        <c:v>638.59999999999991</c:v>
                      </c:pt>
                      <c:pt idx="3918">
                        <c:v>638.89999999999986</c:v>
                      </c:pt>
                      <c:pt idx="3919">
                        <c:v>639.29999999999995</c:v>
                      </c:pt>
                      <c:pt idx="3920">
                        <c:v>639.59999999999991</c:v>
                      </c:pt>
                      <c:pt idx="3921">
                        <c:v>640</c:v>
                      </c:pt>
                      <c:pt idx="3922">
                        <c:v>640.29999999999995</c:v>
                      </c:pt>
                      <c:pt idx="3923">
                        <c:v>640.59999999999991</c:v>
                      </c:pt>
                      <c:pt idx="3924">
                        <c:v>641</c:v>
                      </c:pt>
                      <c:pt idx="3925">
                        <c:v>641.29999999999995</c:v>
                      </c:pt>
                      <c:pt idx="3926">
                        <c:v>641.59999999999991</c:v>
                      </c:pt>
                      <c:pt idx="3927">
                        <c:v>641.89999999999986</c:v>
                      </c:pt>
                      <c:pt idx="3928">
                        <c:v>642.29999999999995</c:v>
                      </c:pt>
                      <c:pt idx="3929">
                        <c:v>642.59999999999991</c:v>
                      </c:pt>
                      <c:pt idx="3930">
                        <c:v>642.89999999999986</c:v>
                      </c:pt>
                      <c:pt idx="3931">
                        <c:v>643.29999999999995</c:v>
                      </c:pt>
                      <c:pt idx="3932">
                        <c:v>643.59999999999991</c:v>
                      </c:pt>
                      <c:pt idx="3933">
                        <c:v>643.89999999999986</c:v>
                      </c:pt>
                      <c:pt idx="3934">
                        <c:v>644.20000000000005</c:v>
                      </c:pt>
                      <c:pt idx="3935">
                        <c:v>644.59999999999991</c:v>
                      </c:pt>
                      <c:pt idx="3936">
                        <c:v>644.89999999999986</c:v>
                      </c:pt>
                      <c:pt idx="3937">
                        <c:v>645.20000000000005</c:v>
                      </c:pt>
                      <c:pt idx="3938">
                        <c:v>645.59999999999991</c:v>
                      </c:pt>
                      <c:pt idx="3939">
                        <c:v>645.89999999999986</c:v>
                      </c:pt>
                      <c:pt idx="3940">
                        <c:v>646.20000000000005</c:v>
                      </c:pt>
                      <c:pt idx="3941">
                        <c:v>646.5</c:v>
                      </c:pt>
                      <c:pt idx="3942">
                        <c:v>646.89999999999986</c:v>
                      </c:pt>
                      <c:pt idx="3943">
                        <c:v>647.20000000000005</c:v>
                      </c:pt>
                      <c:pt idx="3944">
                        <c:v>647.5</c:v>
                      </c:pt>
                      <c:pt idx="3945">
                        <c:v>647.79999999999995</c:v>
                      </c:pt>
                      <c:pt idx="3946">
                        <c:v>648.09999999999991</c:v>
                      </c:pt>
                      <c:pt idx="3947">
                        <c:v>648.39999999999986</c:v>
                      </c:pt>
                      <c:pt idx="3948">
                        <c:v>648.70000000000005</c:v>
                      </c:pt>
                      <c:pt idx="3949">
                        <c:v>649</c:v>
                      </c:pt>
                      <c:pt idx="3950">
                        <c:v>649.29999999999995</c:v>
                      </c:pt>
                      <c:pt idx="3951">
                        <c:v>649.59999999999991</c:v>
                      </c:pt>
                      <c:pt idx="3952">
                        <c:v>649.89999999999986</c:v>
                      </c:pt>
                      <c:pt idx="3953">
                        <c:v>650.20000000000005</c:v>
                      </c:pt>
                      <c:pt idx="3954">
                        <c:v>650.5</c:v>
                      </c:pt>
                      <c:pt idx="3955">
                        <c:v>650.79999999999995</c:v>
                      </c:pt>
                      <c:pt idx="3956">
                        <c:v>651.20000000000005</c:v>
                      </c:pt>
                      <c:pt idx="3957">
                        <c:v>651.5</c:v>
                      </c:pt>
                      <c:pt idx="3958">
                        <c:v>651.79999999999995</c:v>
                      </c:pt>
                      <c:pt idx="3959">
                        <c:v>652.09999999999991</c:v>
                      </c:pt>
                      <c:pt idx="3960">
                        <c:v>652.39999999999986</c:v>
                      </c:pt>
                      <c:pt idx="3961">
                        <c:v>652.70000000000005</c:v>
                      </c:pt>
                      <c:pt idx="3962">
                        <c:v>653</c:v>
                      </c:pt>
                      <c:pt idx="3963">
                        <c:v>653.29999999999995</c:v>
                      </c:pt>
                      <c:pt idx="3964">
                        <c:v>653.59999999999991</c:v>
                      </c:pt>
                      <c:pt idx="3965">
                        <c:v>653.89999999999986</c:v>
                      </c:pt>
                      <c:pt idx="3966">
                        <c:v>654.20000000000005</c:v>
                      </c:pt>
                      <c:pt idx="3967">
                        <c:v>654.5</c:v>
                      </c:pt>
                      <c:pt idx="3968">
                        <c:v>654.79999999999995</c:v>
                      </c:pt>
                      <c:pt idx="3969">
                        <c:v>655.09999999999991</c:v>
                      </c:pt>
                      <c:pt idx="3970">
                        <c:v>655.29999999999995</c:v>
                      </c:pt>
                      <c:pt idx="3971">
                        <c:v>655.59999999999991</c:v>
                      </c:pt>
                      <c:pt idx="3972">
                        <c:v>655.89999999999986</c:v>
                      </c:pt>
                      <c:pt idx="3973">
                        <c:v>656.2</c:v>
                      </c:pt>
                      <c:pt idx="3974">
                        <c:v>656.39999999999986</c:v>
                      </c:pt>
                      <c:pt idx="3975">
                        <c:v>656.7</c:v>
                      </c:pt>
                      <c:pt idx="3976">
                        <c:v>657</c:v>
                      </c:pt>
                      <c:pt idx="3977">
                        <c:v>657.2</c:v>
                      </c:pt>
                      <c:pt idx="3978">
                        <c:v>657.5</c:v>
                      </c:pt>
                      <c:pt idx="3979">
                        <c:v>657.8</c:v>
                      </c:pt>
                      <c:pt idx="3980">
                        <c:v>658.09999999999991</c:v>
                      </c:pt>
                      <c:pt idx="3981">
                        <c:v>658.3</c:v>
                      </c:pt>
                      <c:pt idx="3982">
                        <c:v>658.59999999999991</c:v>
                      </c:pt>
                      <c:pt idx="3983">
                        <c:v>658.89999999999986</c:v>
                      </c:pt>
                      <c:pt idx="3984">
                        <c:v>659.2</c:v>
                      </c:pt>
                      <c:pt idx="3985">
                        <c:v>659.39999999999986</c:v>
                      </c:pt>
                      <c:pt idx="3986">
                        <c:v>659.7</c:v>
                      </c:pt>
                      <c:pt idx="3987">
                        <c:v>660</c:v>
                      </c:pt>
                      <c:pt idx="3988">
                        <c:v>660.3</c:v>
                      </c:pt>
                      <c:pt idx="3989">
                        <c:v>660.5</c:v>
                      </c:pt>
                      <c:pt idx="3990">
                        <c:v>660.8</c:v>
                      </c:pt>
                      <c:pt idx="3991">
                        <c:v>661.09999999999991</c:v>
                      </c:pt>
                      <c:pt idx="3992">
                        <c:v>661.3</c:v>
                      </c:pt>
                      <c:pt idx="3993">
                        <c:v>661.59999999999991</c:v>
                      </c:pt>
                      <c:pt idx="3994">
                        <c:v>661.89999999999986</c:v>
                      </c:pt>
                      <c:pt idx="3995">
                        <c:v>662.2</c:v>
                      </c:pt>
                      <c:pt idx="3996">
                        <c:v>662.39999999999986</c:v>
                      </c:pt>
                      <c:pt idx="3997">
                        <c:v>662.59999999999991</c:v>
                      </c:pt>
                      <c:pt idx="3998">
                        <c:v>662.8</c:v>
                      </c:pt>
                      <c:pt idx="3999">
                        <c:v>663.09999999999991</c:v>
                      </c:pt>
                      <c:pt idx="4000">
                        <c:v>663.3</c:v>
                      </c:pt>
                      <c:pt idx="4001">
                        <c:v>663.5</c:v>
                      </c:pt>
                      <c:pt idx="4002">
                        <c:v>663.7</c:v>
                      </c:pt>
                      <c:pt idx="4003">
                        <c:v>663.89999999999986</c:v>
                      </c:pt>
                      <c:pt idx="4004">
                        <c:v>664.2</c:v>
                      </c:pt>
                      <c:pt idx="4005">
                        <c:v>664.39999999999986</c:v>
                      </c:pt>
                      <c:pt idx="4006">
                        <c:v>664.59999999999991</c:v>
                      </c:pt>
                      <c:pt idx="4007">
                        <c:v>664.8</c:v>
                      </c:pt>
                      <c:pt idx="4008">
                        <c:v>665.09999999999991</c:v>
                      </c:pt>
                      <c:pt idx="4009">
                        <c:v>665.3</c:v>
                      </c:pt>
                      <c:pt idx="4010">
                        <c:v>665.5</c:v>
                      </c:pt>
                      <c:pt idx="4011">
                        <c:v>665.7</c:v>
                      </c:pt>
                      <c:pt idx="4012">
                        <c:v>665.89999999999986</c:v>
                      </c:pt>
                      <c:pt idx="4013">
                        <c:v>666.2</c:v>
                      </c:pt>
                      <c:pt idx="4014">
                        <c:v>666.39999999999986</c:v>
                      </c:pt>
                      <c:pt idx="4015">
                        <c:v>666.59999999999991</c:v>
                      </c:pt>
                      <c:pt idx="4016">
                        <c:v>666.8</c:v>
                      </c:pt>
                      <c:pt idx="4017">
                        <c:v>667</c:v>
                      </c:pt>
                      <c:pt idx="4018">
                        <c:v>667.3</c:v>
                      </c:pt>
                      <c:pt idx="4019">
                        <c:v>667.5</c:v>
                      </c:pt>
                      <c:pt idx="4020">
                        <c:v>667.7</c:v>
                      </c:pt>
                      <c:pt idx="4021">
                        <c:v>667.89999999999986</c:v>
                      </c:pt>
                      <c:pt idx="4022">
                        <c:v>668.2</c:v>
                      </c:pt>
                      <c:pt idx="4023">
                        <c:v>668.39999999999986</c:v>
                      </c:pt>
                      <c:pt idx="4024">
                        <c:v>668.59999999999991</c:v>
                      </c:pt>
                      <c:pt idx="4025">
                        <c:v>668.8</c:v>
                      </c:pt>
                      <c:pt idx="4026">
                        <c:v>669</c:v>
                      </c:pt>
                      <c:pt idx="4027">
                        <c:v>669.3</c:v>
                      </c:pt>
                      <c:pt idx="4028">
                        <c:v>669.5</c:v>
                      </c:pt>
                      <c:pt idx="4029">
                        <c:v>669.7</c:v>
                      </c:pt>
                      <c:pt idx="4030">
                        <c:v>669.89999999999986</c:v>
                      </c:pt>
                      <c:pt idx="4031">
                        <c:v>670.09999999999991</c:v>
                      </c:pt>
                      <c:pt idx="4032">
                        <c:v>670.3</c:v>
                      </c:pt>
                      <c:pt idx="4033">
                        <c:v>670.5</c:v>
                      </c:pt>
                      <c:pt idx="4034">
                        <c:v>670.7</c:v>
                      </c:pt>
                      <c:pt idx="4035">
                        <c:v>670.89999999999986</c:v>
                      </c:pt>
                      <c:pt idx="4036">
                        <c:v>671</c:v>
                      </c:pt>
                      <c:pt idx="4037">
                        <c:v>671.2</c:v>
                      </c:pt>
                      <c:pt idx="4038">
                        <c:v>671.39999999999986</c:v>
                      </c:pt>
                      <c:pt idx="4039">
                        <c:v>671.59999999999991</c:v>
                      </c:pt>
                      <c:pt idx="4040">
                        <c:v>671.8</c:v>
                      </c:pt>
                      <c:pt idx="4041">
                        <c:v>672</c:v>
                      </c:pt>
                      <c:pt idx="4042">
                        <c:v>672.2</c:v>
                      </c:pt>
                      <c:pt idx="4043">
                        <c:v>672.39999999999986</c:v>
                      </c:pt>
                      <c:pt idx="4044">
                        <c:v>672.59999999999991</c:v>
                      </c:pt>
                      <c:pt idx="4045">
                        <c:v>672.8</c:v>
                      </c:pt>
                      <c:pt idx="4046">
                        <c:v>673</c:v>
                      </c:pt>
                      <c:pt idx="4047">
                        <c:v>673.2</c:v>
                      </c:pt>
                      <c:pt idx="4048">
                        <c:v>673.39999999999986</c:v>
                      </c:pt>
                      <c:pt idx="4049">
                        <c:v>673.59999999999991</c:v>
                      </c:pt>
                      <c:pt idx="4050">
                        <c:v>673.7</c:v>
                      </c:pt>
                      <c:pt idx="4051">
                        <c:v>673.89999999999986</c:v>
                      </c:pt>
                      <c:pt idx="4052">
                        <c:v>674.09999999999991</c:v>
                      </c:pt>
                      <c:pt idx="4053">
                        <c:v>674.3</c:v>
                      </c:pt>
                      <c:pt idx="4054">
                        <c:v>674.5</c:v>
                      </c:pt>
                      <c:pt idx="4055">
                        <c:v>674.7</c:v>
                      </c:pt>
                      <c:pt idx="4056">
                        <c:v>674.89999999999986</c:v>
                      </c:pt>
                      <c:pt idx="4057">
                        <c:v>675.09999999999991</c:v>
                      </c:pt>
                      <c:pt idx="4058">
                        <c:v>675.3</c:v>
                      </c:pt>
                      <c:pt idx="4059">
                        <c:v>675.5</c:v>
                      </c:pt>
                      <c:pt idx="4060">
                        <c:v>675.7</c:v>
                      </c:pt>
                      <c:pt idx="4061">
                        <c:v>675.89999999999986</c:v>
                      </c:pt>
                      <c:pt idx="4062">
                        <c:v>676.09999999999991</c:v>
                      </c:pt>
                      <c:pt idx="4063">
                        <c:v>676.2</c:v>
                      </c:pt>
                      <c:pt idx="4064">
                        <c:v>676.39999999999986</c:v>
                      </c:pt>
                      <c:pt idx="4065">
                        <c:v>676.59999999999991</c:v>
                      </c:pt>
                      <c:pt idx="4066">
                        <c:v>676.8</c:v>
                      </c:pt>
                      <c:pt idx="4067">
                        <c:v>677</c:v>
                      </c:pt>
                      <c:pt idx="4068">
                        <c:v>677.2</c:v>
                      </c:pt>
                      <c:pt idx="4069">
                        <c:v>677.39999999999986</c:v>
                      </c:pt>
                      <c:pt idx="4070">
                        <c:v>677.5</c:v>
                      </c:pt>
                      <c:pt idx="4071">
                        <c:v>677.7</c:v>
                      </c:pt>
                      <c:pt idx="4072">
                        <c:v>677.8</c:v>
                      </c:pt>
                      <c:pt idx="4073">
                        <c:v>678</c:v>
                      </c:pt>
                      <c:pt idx="4074">
                        <c:v>678.09999999999991</c:v>
                      </c:pt>
                      <c:pt idx="4075">
                        <c:v>678.3</c:v>
                      </c:pt>
                      <c:pt idx="4076">
                        <c:v>678.39999999999986</c:v>
                      </c:pt>
                      <c:pt idx="4077">
                        <c:v>678.59999999999991</c:v>
                      </c:pt>
                      <c:pt idx="4078">
                        <c:v>678.7</c:v>
                      </c:pt>
                      <c:pt idx="4079">
                        <c:v>678.89999999999986</c:v>
                      </c:pt>
                      <c:pt idx="4080">
                        <c:v>679</c:v>
                      </c:pt>
                      <c:pt idx="4081">
                        <c:v>679.2</c:v>
                      </c:pt>
                      <c:pt idx="4082">
                        <c:v>679.3</c:v>
                      </c:pt>
                      <c:pt idx="4083">
                        <c:v>679.5</c:v>
                      </c:pt>
                      <c:pt idx="4084">
                        <c:v>679.7</c:v>
                      </c:pt>
                      <c:pt idx="4085">
                        <c:v>679.8</c:v>
                      </c:pt>
                      <c:pt idx="4086">
                        <c:v>680</c:v>
                      </c:pt>
                      <c:pt idx="4087">
                        <c:v>680.09999999999991</c:v>
                      </c:pt>
                      <c:pt idx="4088">
                        <c:v>680.3</c:v>
                      </c:pt>
                      <c:pt idx="4089">
                        <c:v>680.39999999999986</c:v>
                      </c:pt>
                      <c:pt idx="4090">
                        <c:v>680.59999999999991</c:v>
                      </c:pt>
                      <c:pt idx="4091">
                        <c:v>680.7</c:v>
                      </c:pt>
                      <c:pt idx="4092">
                        <c:v>680.89999999999986</c:v>
                      </c:pt>
                      <c:pt idx="4093">
                        <c:v>681</c:v>
                      </c:pt>
                      <c:pt idx="4094">
                        <c:v>681.2</c:v>
                      </c:pt>
                      <c:pt idx="4095">
                        <c:v>681.3</c:v>
                      </c:pt>
                      <c:pt idx="4096">
                        <c:v>681.5</c:v>
                      </c:pt>
                      <c:pt idx="4097">
                        <c:v>681.7</c:v>
                      </c:pt>
                      <c:pt idx="4098">
                        <c:v>681.8</c:v>
                      </c:pt>
                      <c:pt idx="4099">
                        <c:v>682</c:v>
                      </c:pt>
                      <c:pt idx="4100">
                        <c:v>682.09999999999991</c:v>
                      </c:pt>
                      <c:pt idx="4101">
                        <c:v>682.3</c:v>
                      </c:pt>
                      <c:pt idx="4102">
                        <c:v>682.39999999999986</c:v>
                      </c:pt>
                      <c:pt idx="4103">
                        <c:v>682.59999999999991</c:v>
                      </c:pt>
                      <c:pt idx="4104">
                        <c:v>682.7</c:v>
                      </c:pt>
                      <c:pt idx="4105">
                        <c:v>682.89999999999986</c:v>
                      </c:pt>
                      <c:pt idx="4106">
                        <c:v>683</c:v>
                      </c:pt>
                      <c:pt idx="4107">
                        <c:v>683.2</c:v>
                      </c:pt>
                      <c:pt idx="4108">
                        <c:v>683.3</c:v>
                      </c:pt>
                      <c:pt idx="4109">
                        <c:v>683.5</c:v>
                      </c:pt>
                      <c:pt idx="4110">
                        <c:v>683.7</c:v>
                      </c:pt>
                      <c:pt idx="4111">
                        <c:v>683.8</c:v>
                      </c:pt>
                      <c:pt idx="4112">
                        <c:v>684</c:v>
                      </c:pt>
                      <c:pt idx="4113">
                        <c:v>684.09999999999991</c:v>
                      </c:pt>
                      <c:pt idx="4114">
                        <c:v>684.3</c:v>
                      </c:pt>
                      <c:pt idx="4115">
                        <c:v>684.39999999999986</c:v>
                      </c:pt>
                      <c:pt idx="4116">
                        <c:v>684.59999999999991</c:v>
                      </c:pt>
                      <c:pt idx="4117">
                        <c:v>684.7</c:v>
                      </c:pt>
                      <c:pt idx="4118">
                        <c:v>684.8</c:v>
                      </c:pt>
                      <c:pt idx="4119">
                        <c:v>685</c:v>
                      </c:pt>
                      <c:pt idx="4120">
                        <c:v>685.09999999999991</c:v>
                      </c:pt>
                      <c:pt idx="4121">
                        <c:v>685.3</c:v>
                      </c:pt>
                      <c:pt idx="4122">
                        <c:v>685.39999999999986</c:v>
                      </c:pt>
                      <c:pt idx="4123">
                        <c:v>685.5</c:v>
                      </c:pt>
                      <c:pt idx="4124">
                        <c:v>685.7</c:v>
                      </c:pt>
                      <c:pt idx="4125">
                        <c:v>685.8</c:v>
                      </c:pt>
                      <c:pt idx="4126">
                        <c:v>685.89999999999986</c:v>
                      </c:pt>
                      <c:pt idx="4127">
                        <c:v>686.09999999999991</c:v>
                      </c:pt>
                      <c:pt idx="4128">
                        <c:v>686.2</c:v>
                      </c:pt>
                      <c:pt idx="4129">
                        <c:v>686.3</c:v>
                      </c:pt>
                      <c:pt idx="4130">
                        <c:v>686.5</c:v>
                      </c:pt>
                      <c:pt idx="4131">
                        <c:v>686.59999999999991</c:v>
                      </c:pt>
                      <c:pt idx="4132">
                        <c:v>686.8</c:v>
                      </c:pt>
                      <c:pt idx="4133">
                        <c:v>686.89999999999986</c:v>
                      </c:pt>
                      <c:pt idx="4134">
                        <c:v>687</c:v>
                      </c:pt>
                      <c:pt idx="4135">
                        <c:v>687.2</c:v>
                      </c:pt>
                      <c:pt idx="4136">
                        <c:v>687.3</c:v>
                      </c:pt>
                      <c:pt idx="4137">
                        <c:v>687.39999999999986</c:v>
                      </c:pt>
                      <c:pt idx="4138">
                        <c:v>687.59999999999991</c:v>
                      </c:pt>
                      <c:pt idx="4139">
                        <c:v>687.7</c:v>
                      </c:pt>
                      <c:pt idx="4140">
                        <c:v>687.8</c:v>
                      </c:pt>
                      <c:pt idx="4141">
                        <c:v>688</c:v>
                      </c:pt>
                      <c:pt idx="4142">
                        <c:v>688.09999999999991</c:v>
                      </c:pt>
                      <c:pt idx="4143">
                        <c:v>688.2</c:v>
                      </c:pt>
                      <c:pt idx="4144">
                        <c:v>688.39999999999986</c:v>
                      </c:pt>
                      <c:pt idx="4145">
                        <c:v>688.5</c:v>
                      </c:pt>
                      <c:pt idx="4146">
                        <c:v>688.7</c:v>
                      </c:pt>
                      <c:pt idx="4147">
                        <c:v>688.8</c:v>
                      </c:pt>
                      <c:pt idx="4148">
                        <c:v>688.89999999999986</c:v>
                      </c:pt>
                      <c:pt idx="4149">
                        <c:v>689.09999999999991</c:v>
                      </c:pt>
                      <c:pt idx="4150">
                        <c:v>689.2</c:v>
                      </c:pt>
                      <c:pt idx="4151">
                        <c:v>689.3</c:v>
                      </c:pt>
                      <c:pt idx="4152">
                        <c:v>689.5</c:v>
                      </c:pt>
                      <c:pt idx="4153">
                        <c:v>689.59999999999991</c:v>
                      </c:pt>
                      <c:pt idx="4154">
                        <c:v>689.7</c:v>
                      </c:pt>
                      <c:pt idx="4155">
                        <c:v>689.89999999999986</c:v>
                      </c:pt>
                      <c:pt idx="4156">
                        <c:v>690</c:v>
                      </c:pt>
                      <c:pt idx="4157">
                        <c:v>690.09999999999991</c:v>
                      </c:pt>
                      <c:pt idx="4158">
                        <c:v>690.3</c:v>
                      </c:pt>
                      <c:pt idx="4159">
                        <c:v>690.39999999999986</c:v>
                      </c:pt>
                      <c:pt idx="4160">
                        <c:v>690.59999999999991</c:v>
                      </c:pt>
                      <c:pt idx="4161">
                        <c:v>690.7</c:v>
                      </c:pt>
                      <c:pt idx="4162">
                        <c:v>690.8</c:v>
                      </c:pt>
                      <c:pt idx="4163">
                        <c:v>691</c:v>
                      </c:pt>
                      <c:pt idx="4164">
                        <c:v>691.09999999999991</c:v>
                      </c:pt>
                      <c:pt idx="4165">
                        <c:v>691.2</c:v>
                      </c:pt>
                      <c:pt idx="4166">
                        <c:v>691.39999999999986</c:v>
                      </c:pt>
                      <c:pt idx="4167">
                        <c:v>691.5</c:v>
                      </c:pt>
                      <c:pt idx="4168">
                        <c:v>691.59999999999991</c:v>
                      </c:pt>
                      <c:pt idx="4169">
                        <c:v>691.8</c:v>
                      </c:pt>
                      <c:pt idx="4170">
                        <c:v>691.89999999999986</c:v>
                      </c:pt>
                      <c:pt idx="4171">
                        <c:v>692</c:v>
                      </c:pt>
                      <c:pt idx="4172">
                        <c:v>692.2</c:v>
                      </c:pt>
                      <c:pt idx="4173">
                        <c:v>692.3</c:v>
                      </c:pt>
                      <c:pt idx="4174">
                        <c:v>692.39999999999986</c:v>
                      </c:pt>
                      <c:pt idx="4175">
                        <c:v>692.5</c:v>
                      </c:pt>
                      <c:pt idx="4176">
                        <c:v>692.59999999999991</c:v>
                      </c:pt>
                      <c:pt idx="4177">
                        <c:v>692.7</c:v>
                      </c:pt>
                      <c:pt idx="4178">
                        <c:v>692.8</c:v>
                      </c:pt>
                      <c:pt idx="4179">
                        <c:v>692.89999999999986</c:v>
                      </c:pt>
                      <c:pt idx="4180">
                        <c:v>693.09999999999991</c:v>
                      </c:pt>
                      <c:pt idx="4181">
                        <c:v>693.2</c:v>
                      </c:pt>
                      <c:pt idx="4182">
                        <c:v>693.3</c:v>
                      </c:pt>
                      <c:pt idx="4183">
                        <c:v>693.39999999999986</c:v>
                      </c:pt>
                      <c:pt idx="4184">
                        <c:v>693.5</c:v>
                      </c:pt>
                      <c:pt idx="4185">
                        <c:v>693.59999999999991</c:v>
                      </c:pt>
                      <c:pt idx="4186">
                        <c:v>693.7</c:v>
                      </c:pt>
                      <c:pt idx="4187">
                        <c:v>693.8</c:v>
                      </c:pt>
                      <c:pt idx="4188">
                        <c:v>694</c:v>
                      </c:pt>
                      <c:pt idx="4189">
                        <c:v>694.09999999999991</c:v>
                      </c:pt>
                      <c:pt idx="4190">
                        <c:v>694.2</c:v>
                      </c:pt>
                      <c:pt idx="4191">
                        <c:v>694.3</c:v>
                      </c:pt>
                      <c:pt idx="4192">
                        <c:v>694.39999999999986</c:v>
                      </c:pt>
                      <c:pt idx="4193">
                        <c:v>694.5</c:v>
                      </c:pt>
                      <c:pt idx="4194">
                        <c:v>694.59999999999991</c:v>
                      </c:pt>
                      <c:pt idx="4195">
                        <c:v>694.7</c:v>
                      </c:pt>
                      <c:pt idx="4196">
                        <c:v>694.8</c:v>
                      </c:pt>
                      <c:pt idx="4197">
                        <c:v>695</c:v>
                      </c:pt>
                      <c:pt idx="4198">
                        <c:v>695.09999999999991</c:v>
                      </c:pt>
                      <c:pt idx="4199">
                        <c:v>695.2</c:v>
                      </c:pt>
                      <c:pt idx="4200">
                        <c:v>695.3</c:v>
                      </c:pt>
                      <c:pt idx="4201">
                        <c:v>695.39999999999986</c:v>
                      </c:pt>
                      <c:pt idx="4202">
                        <c:v>695.5</c:v>
                      </c:pt>
                      <c:pt idx="4203">
                        <c:v>695.59999999999991</c:v>
                      </c:pt>
                      <c:pt idx="4204">
                        <c:v>695.7</c:v>
                      </c:pt>
                      <c:pt idx="4205">
                        <c:v>695.89999999999986</c:v>
                      </c:pt>
                      <c:pt idx="4206">
                        <c:v>696</c:v>
                      </c:pt>
                      <c:pt idx="4207">
                        <c:v>696.09999999999991</c:v>
                      </c:pt>
                      <c:pt idx="4208">
                        <c:v>696.2</c:v>
                      </c:pt>
                      <c:pt idx="4209">
                        <c:v>696.3</c:v>
                      </c:pt>
                      <c:pt idx="4210">
                        <c:v>696.39999999999986</c:v>
                      </c:pt>
                      <c:pt idx="4211">
                        <c:v>696.5</c:v>
                      </c:pt>
                      <c:pt idx="4212">
                        <c:v>696.59999999999991</c:v>
                      </c:pt>
                      <c:pt idx="4213">
                        <c:v>696.7</c:v>
                      </c:pt>
                      <c:pt idx="4214">
                        <c:v>696.89999999999986</c:v>
                      </c:pt>
                      <c:pt idx="4215">
                        <c:v>697</c:v>
                      </c:pt>
                      <c:pt idx="4216">
                        <c:v>697.09999999999991</c:v>
                      </c:pt>
                      <c:pt idx="4217">
                        <c:v>697.2</c:v>
                      </c:pt>
                      <c:pt idx="4218">
                        <c:v>697.3</c:v>
                      </c:pt>
                      <c:pt idx="4219">
                        <c:v>697.39999999999986</c:v>
                      </c:pt>
                      <c:pt idx="4220">
                        <c:v>697.5</c:v>
                      </c:pt>
                      <c:pt idx="4221">
                        <c:v>697.59999999999991</c:v>
                      </c:pt>
                      <c:pt idx="4222">
                        <c:v>697.8</c:v>
                      </c:pt>
                      <c:pt idx="4223">
                        <c:v>697.89999999999986</c:v>
                      </c:pt>
                      <c:pt idx="4224">
                        <c:v>698</c:v>
                      </c:pt>
                      <c:pt idx="4225">
                        <c:v>698.09999999999991</c:v>
                      </c:pt>
                      <c:pt idx="4226">
                        <c:v>698.2</c:v>
                      </c:pt>
                      <c:pt idx="4227">
                        <c:v>698.3</c:v>
                      </c:pt>
                      <c:pt idx="4228">
                        <c:v>698.39999999999986</c:v>
                      </c:pt>
                      <c:pt idx="4229">
                        <c:v>698.5</c:v>
                      </c:pt>
                      <c:pt idx="4230">
                        <c:v>698.59999999999991</c:v>
                      </c:pt>
                      <c:pt idx="4231">
                        <c:v>698.8</c:v>
                      </c:pt>
                      <c:pt idx="4232">
                        <c:v>698.89999999999986</c:v>
                      </c:pt>
                      <c:pt idx="4233">
                        <c:v>699</c:v>
                      </c:pt>
                      <c:pt idx="4234">
                        <c:v>699.09999999999991</c:v>
                      </c:pt>
                      <c:pt idx="4235">
                        <c:v>699.2</c:v>
                      </c:pt>
                      <c:pt idx="4236">
                        <c:v>699.3</c:v>
                      </c:pt>
                      <c:pt idx="4237">
                        <c:v>699.39999999999986</c:v>
                      </c:pt>
                      <c:pt idx="4238">
                        <c:v>699.5</c:v>
                      </c:pt>
                      <c:pt idx="4239">
                        <c:v>699.7</c:v>
                      </c:pt>
                      <c:pt idx="4240">
                        <c:v>699.8</c:v>
                      </c:pt>
                      <c:pt idx="4241">
                        <c:v>699.89999999999986</c:v>
                      </c:pt>
                      <c:pt idx="4242">
                        <c:v>700</c:v>
                      </c:pt>
                      <c:pt idx="4243">
                        <c:v>700.09999999999991</c:v>
                      </c:pt>
                      <c:pt idx="4244">
                        <c:v>700.2</c:v>
                      </c:pt>
                      <c:pt idx="4245">
                        <c:v>700.39999999999986</c:v>
                      </c:pt>
                      <c:pt idx="4246">
                        <c:v>700.5</c:v>
                      </c:pt>
                      <c:pt idx="4247">
                        <c:v>700.59999999999991</c:v>
                      </c:pt>
                      <c:pt idx="4248">
                        <c:v>700.7</c:v>
                      </c:pt>
                      <c:pt idx="4249">
                        <c:v>700.8</c:v>
                      </c:pt>
                      <c:pt idx="4250">
                        <c:v>700.89999999999986</c:v>
                      </c:pt>
                      <c:pt idx="4251">
                        <c:v>701.09999999999991</c:v>
                      </c:pt>
                      <c:pt idx="4252">
                        <c:v>701.2</c:v>
                      </c:pt>
                      <c:pt idx="4253">
                        <c:v>701.3</c:v>
                      </c:pt>
                      <c:pt idx="4254">
                        <c:v>701.39999999999986</c:v>
                      </c:pt>
                      <c:pt idx="4255">
                        <c:v>701.5</c:v>
                      </c:pt>
                      <c:pt idx="4256">
                        <c:v>701.59999999999991</c:v>
                      </c:pt>
                      <c:pt idx="4257">
                        <c:v>701.8</c:v>
                      </c:pt>
                      <c:pt idx="4258">
                        <c:v>701.89999999999986</c:v>
                      </c:pt>
                      <c:pt idx="4259">
                        <c:v>702</c:v>
                      </c:pt>
                      <c:pt idx="4260">
                        <c:v>702.09999999999991</c:v>
                      </c:pt>
                      <c:pt idx="4261">
                        <c:v>702.2</c:v>
                      </c:pt>
                      <c:pt idx="4262">
                        <c:v>702.3</c:v>
                      </c:pt>
                      <c:pt idx="4263">
                        <c:v>702.5</c:v>
                      </c:pt>
                      <c:pt idx="4264">
                        <c:v>702.59999999999991</c:v>
                      </c:pt>
                      <c:pt idx="4265">
                        <c:v>702.7</c:v>
                      </c:pt>
                      <c:pt idx="4266">
                        <c:v>702.8</c:v>
                      </c:pt>
                      <c:pt idx="4267">
                        <c:v>702.89999999999986</c:v>
                      </c:pt>
                      <c:pt idx="4268">
                        <c:v>703</c:v>
                      </c:pt>
                      <c:pt idx="4269">
                        <c:v>703.2</c:v>
                      </c:pt>
                      <c:pt idx="4270">
                        <c:v>703.3</c:v>
                      </c:pt>
                      <c:pt idx="4271">
                        <c:v>703.39999999999986</c:v>
                      </c:pt>
                      <c:pt idx="4272">
                        <c:v>703.5</c:v>
                      </c:pt>
                      <c:pt idx="4273">
                        <c:v>703.59999999999991</c:v>
                      </c:pt>
                      <c:pt idx="4274">
                        <c:v>703.7</c:v>
                      </c:pt>
                      <c:pt idx="4275">
                        <c:v>703.89999999999986</c:v>
                      </c:pt>
                      <c:pt idx="4276">
                        <c:v>704</c:v>
                      </c:pt>
                      <c:pt idx="4277">
                        <c:v>704.09999999999991</c:v>
                      </c:pt>
                      <c:pt idx="4278">
                        <c:v>704.2</c:v>
                      </c:pt>
                      <c:pt idx="4279">
                        <c:v>704.3</c:v>
                      </c:pt>
                      <c:pt idx="4280">
                        <c:v>704.39999999999986</c:v>
                      </c:pt>
                      <c:pt idx="4281">
                        <c:v>704.59999999999991</c:v>
                      </c:pt>
                      <c:pt idx="4282">
                        <c:v>704.7</c:v>
                      </c:pt>
                      <c:pt idx="4283">
                        <c:v>704.8</c:v>
                      </c:pt>
                      <c:pt idx="4284">
                        <c:v>704.89999999999986</c:v>
                      </c:pt>
                      <c:pt idx="4285">
                        <c:v>705</c:v>
                      </c:pt>
                      <c:pt idx="4286">
                        <c:v>705.09999999999991</c:v>
                      </c:pt>
                      <c:pt idx="4287">
                        <c:v>705.2</c:v>
                      </c:pt>
                      <c:pt idx="4288">
                        <c:v>705.39999999999986</c:v>
                      </c:pt>
                      <c:pt idx="4289">
                        <c:v>705.5</c:v>
                      </c:pt>
                      <c:pt idx="4290">
                        <c:v>705.59999999999991</c:v>
                      </c:pt>
                      <c:pt idx="4291">
                        <c:v>705.7</c:v>
                      </c:pt>
                      <c:pt idx="4292">
                        <c:v>705.8</c:v>
                      </c:pt>
                      <c:pt idx="4293">
                        <c:v>705.89999999999986</c:v>
                      </c:pt>
                      <c:pt idx="4294">
                        <c:v>706.09999999999991</c:v>
                      </c:pt>
                      <c:pt idx="4295">
                        <c:v>706.2</c:v>
                      </c:pt>
                      <c:pt idx="4296">
                        <c:v>706.3</c:v>
                      </c:pt>
                      <c:pt idx="4297">
                        <c:v>706.39999999999986</c:v>
                      </c:pt>
                      <c:pt idx="4298">
                        <c:v>706.5</c:v>
                      </c:pt>
                      <c:pt idx="4299">
                        <c:v>706.59999999999991</c:v>
                      </c:pt>
                      <c:pt idx="4300">
                        <c:v>706.8</c:v>
                      </c:pt>
                      <c:pt idx="4301">
                        <c:v>706.89999999999986</c:v>
                      </c:pt>
                      <c:pt idx="4302">
                        <c:v>707</c:v>
                      </c:pt>
                      <c:pt idx="4303">
                        <c:v>707</c:v>
                      </c:pt>
                      <c:pt idx="4304">
                        <c:v>707.09999999999991</c:v>
                      </c:pt>
                      <c:pt idx="4305">
                        <c:v>707.2</c:v>
                      </c:pt>
                      <c:pt idx="4306">
                        <c:v>707.3</c:v>
                      </c:pt>
                      <c:pt idx="4307">
                        <c:v>707.39999999999986</c:v>
                      </c:pt>
                      <c:pt idx="4308">
                        <c:v>707.39999999999986</c:v>
                      </c:pt>
                      <c:pt idx="4309">
                        <c:v>707.5</c:v>
                      </c:pt>
                      <c:pt idx="4310">
                        <c:v>707.59999999999991</c:v>
                      </c:pt>
                      <c:pt idx="4311">
                        <c:v>707.7</c:v>
                      </c:pt>
                      <c:pt idx="4312">
                        <c:v>707.8</c:v>
                      </c:pt>
                      <c:pt idx="4313">
                        <c:v>707.89999999999986</c:v>
                      </c:pt>
                      <c:pt idx="4314">
                        <c:v>707.89999999999986</c:v>
                      </c:pt>
                      <c:pt idx="4315">
                        <c:v>708</c:v>
                      </c:pt>
                      <c:pt idx="4316">
                        <c:v>708.09999999999991</c:v>
                      </c:pt>
                      <c:pt idx="4317">
                        <c:v>708.2</c:v>
                      </c:pt>
                      <c:pt idx="4318">
                        <c:v>708.3</c:v>
                      </c:pt>
                      <c:pt idx="4319">
                        <c:v>708.3</c:v>
                      </c:pt>
                      <c:pt idx="4320">
                        <c:v>708.39999999999986</c:v>
                      </c:pt>
                      <c:pt idx="4321">
                        <c:v>708.5</c:v>
                      </c:pt>
                      <c:pt idx="4322">
                        <c:v>708.59999999999991</c:v>
                      </c:pt>
                      <c:pt idx="4323">
                        <c:v>708.7</c:v>
                      </c:pt>
                      <c:pt idx="4324">
                        <c:v>708.7</c:v>
                      </c:pt>
                      <c:pt idx="4325">
                        <c:v>708.8</c:v>
                      </c:pt>
                      <c:pt idx="4326">
                        <c:v>708.89999999999986</c:v>
                      </c:pt>
                      <c:pt idx="4327">
                        <c:v>709</c:v>
                      </c:pt>
                      <c:pt idx="4328">
                        <c:v>709.09999999999991</c:v>
                      </c:pt>
                      <c:pt idx="4329">
                        <c:v>709.2</c:v>
                      </c:pt>
                      <c:pt idx="4330">
                        <c:v>709.2</c:v>
                      </c:pt>
                      <c:pt idx="4331">
                        <c:v>709.3</c:v>
                      </c:pt>
                      <c:pt idx="4332">
                        <c:v>709.39999999999986</c:v>
                      </c:pt>
                      <c:pt idx="4333">
                        <c:v>709.5</c:v>
                      </c:pt>
                      <c:pt idx="4334">
                        <c:v>709.59999999999991</c:v>
                      </c:pt>
                      <c:pt idx="4335">
                        <c:v>709.59999999999991</c:v>
                      </c:pt>
                      <c:pt idx="4336">
                        <c:v>709.7</c:v>
                      </c:pt>
                      <c:pt idx="4337">
                        <c:v>709.8</c:v>
                      </c:pt>
                      <c:pt idx="4338">
                        <c:v>709.89999999999986</c:v>
                      </c:pt>
                      <c:pt idx="4339">
                        <c:v>710</c:v>
                      </c:pt>
                      <c:pt idx="4340">
                        <c:v>710.09999999999991</c:v>
                      </c:pt>
                      <c:pt idx="4341">
                        <c:v>710.09999999999991</c:v>
                      </c:pt>
                      <c:pt idx="4342">
                        <c:v>710.2</c:v>
                      </c:pt>
                      <c:pt idx="4343">
                        <c:v>710.3</c:v>
                      </c:pt>
                      <c:pt idx="4344">
                        <c:v>710.39999999999986</c:v>
                      </c:pt>
                      <c:pt idx="4345">
                        <c:v>710.5</c:v>
                      </c:pt>
                      <c:pt idx="4346">
                        <c:v>710.5</c:v>
                      </c:pt>
                      <c:pt idx="4347">
                        <c:v>710.59999999999991</c:v>
                      </c:pt>
                      <c:pt idx="4348">
                        <c:v>710.7</c:v>
                      </c:pt>
                      <c:pt idx="4349">
                        <c:v>710.8</c:v>
                      </c:pt>
                      <c:pt idx="4350">
                        <c:v>710.89999999999986</c:v>
                      </c:pt>
                      <c:pt idx="4351">
                        <c:v>710.89999999999986</c:v>
                      </c:pt>
                      <c:pt idx="4352">
                        <c:v>711</c:v>
                      </c:pt>
                      <c:pt idx="4353">
                        <c:v>711.09999999999991</c:v>
                      </c:pt>
                      <c:pt idx="4354">
                        <c:v>711.2</c:v>
                      </c:pt>
                      <c:pt idx="4355">
                        <c:v>711.3</c:v>
                      </c:pt>
                      <c:pt idx="4356">
                        <c:v>711.39999999999986</c:v>
                      </c:pt>
                      <c:pt idx="4357">
                        <c:v>711.39999999999986</c:v>
                      </c:pt>
                      <c:pt idx="4358">
                        <c:v>711.5</c:v>
                      </c:pt>
                      <c:pt idx="4359">
                        <c:v>711.59999999999991</c:v>
                      </c:pt>
                      <c:pt idx="4360">
                        <c:v>711.7</c:v>
                      </c:pt>
                      <c:pt idx="4361">
                        <c:v>711.8</c:v>
                      </c:pt>
                      <c:pt idx="4362">
                        <c:v>711.8</c:v>
                      </c:pt>
                      <c:pt idx="4363">
                        <c:v>711.89999999999986</c:v>
                      </c:pt>
                      <c:pt idx="4364">
                        <c:v>712</c:v>
                      </c:pt>
                      <c:pt idx="4365">
                        <c:v>712.09999999999991</c:v>
                      </c:pt>
                      <c:pt idx="4366">
                        <c:v>712.2</c:v>
                      </c:pt>
                      <c:pt idx="4367">
                        <c:v>712.2</c:v>
                      </c:pt>
                      <c:pt idx="4368">
                        <c:v>712.3</c:v>
                      </c:pt>
                      <c:pt idx="4369">
                        <c:v>712.39999999999986</c:v>
                      </c:pt>
                      <c:pt idx="4370">
                        <c:v>712.5</c:v>
                      </c:pt>
                      <c:pt idx="4371">
                        <c:v>712.59999999999991</c:v>
                      </c:pt>
                      <c:pt idx="4372">
                        <c:v>712.7</c:v>
                      </c:pt>
                      <c:pt idx="4373">
                        <c:v>712.7</c:v>
                      </c:pt>
                      <c:pt idx="4374">
                        <c:v>712.8</c:v>
                      </c:pt>
                      <c:pt idx="4375">
                        <c:v>712.89999999999986</c:v>
                      </c:pt>
                      <c:pt idx="4376">
                        <c:v>713</c:v>
                      </c:pt>
                      <c:pt idx="4377">
                        <c:v>713.09999999999991</c:v>
                      </c:pt>
                      <c:pt idx="4378">
                        <c:v>713.09999999999991</c:v>
                      </c:pt>
                      <c:pt idx="4379">
                        <c:v>713.2</c:v>
                      </c:pt>
                      <c:pt idx="4380">
                        <c:v>713.3</c:v>
                      </c:pt>
                      <c:pt idx="4381">
                        <c:v>713.39999999999986</c:v>
                      </c:pt>
                      <c:pt idx="4382">
                        <c:v>713.5</c:v>
                      </c:pt>
                      <c:pt idx="4383">
                        <c:v>713.5</c:v>
                      </c:pt>
                      <c:pt idx="4384">
                        <c:v>713.59999999999991</c:v>
                      </c:pt>
                      <c:pt idx="4385">
                        <c:v>713.7</c:v>
                      </c:pt>
                      <c:pt idx="4386">
                        <c:v>713.8</c:v>
                      </c:pt>
                      <c:pt idx="4387">
                        <c:v>713.89999999999986</c:v>
                      </c:pt>
                      <c:pt idx="4388">
                        <c:v>714</c:v>
                      </c:pt>
                      <c:pt idx="4389">
                        <c:v>714</c:v>
                      </c:pt>
                      <c:pt idx="4390">
                        <c:v>714.09999999999991</c:v>
                      </c:pt>
                      <c:pt idx="4391">
                        <c:v>714.2</c:v>
                      </c:pt>
                      <c:pt idx="4392">
                        <c:v>714.3</c:v>
                      </c:pt>
                      <c:pt idx="4393">
                        <c:v>714.3</c:v>
                      </c:pt>
                      <c:pt idx="4394">
                        <c:v>714.39999999999986</c:v>
                      </c:pt>
                      <c:pt idx="4395">
                        <c:v>714.5</c:v>
                      </c:pt>
                      <c:pt idx="4396">
                        <c:v>714.5</c:v>
                      </c:pt>
                      <c:pt idx="4397">
                        <c:v>714.59999999999991</c:v>
                      </c:pt>
                      <c:pt idx="4398">
                        <c:v>714.59999999999991</c:v>
                      </c:pt>
                      <c:pt idx="4399">
                        <c:v>714.7</c:v>
                      </c:pt>
                      <c:pt idx="4400">
                        <c:v>714.8</c:v>
                      </c:pt>
                      <c:pt idx="4401">
                        <c:v>714.8</c:v>
                      </c:pt>
                      <c:pt idx="4402">
                        <c:v>714.89999999999986</c:v>
                      </c:pt>
                      <c:pt idx="4403">
                        <c:v>714.89999999999986</c:v>
                      </c:pt>
                      <c:pt idx="4404">
                        <c:v>715</c:v>
                      </c:pt>
                      <c:pt idx="4405">
                        <c:v>715.09999999999991</c:v>
                      </c:pt>
                      <c:pt idx="4406">
                        <c:v>715.09999999999991</c:v>
                      </c:pt>
                      <c:pt idx="4407">
                        <c:v>715.2</c:v>
                      </c:pt>
                      <c:pt idx="4408">
                        <c:v>715.2</c:v>
                      </c:pt>
                      <c:pt idx="4409">
                        <c:v>715.3</c:v>
                      </c:pt>
                      <c:pt idx="4410">
                        <c:v>715.39999999999986</c:v>
                      </c:pt>
                      <c:pt idx="4411">
                        <c:v>715.39999999999986</c:v>
                      </c:pt>
                      <c:pt idx="4412">
                        <c:v>715.5</c:v>
                      </c:pt>
                      <c:pt idx="4413">
                        <c:v>715.59999999999991</c:v>
                      </c:pt>
                      <c:pt idx="4414">
                        <c:v>715.59999999999991</c:v>
                      </c:pt>
                      <c:pt idx="4415">
                        <c:v>715.7</c:v>
                      </c:pt>
                      <c:pt idx="4416">
                        <c:v>715.7</c:v>
                      </c:pt>
                      <c:pt idx="4417">
                        <c:v>715.8</c:v>
                      </c:pt>
                      <c:pt idx="4418">
                        <c:v>715.89999999999986</c:v>
                      </c:pt>
                      <c:pt idx="4419">
                        <c:v>715.89999999999986</c:v>
                      </c:pt>
                      <c:pt idx="4420">
                        <c:v>716</c:v>
                      </c:pt>
                      <c:pt idx="4421">
                        <c:v>716</c:v>
                      </c:pt>
                      <c:pt idx="4422">
                        <c:v>716.09999999999991</c:v>
                      </c:pt>
                      <c:pt idx="4423">
                        <c:v>716.2</c:v>
                      </c:pt>
                      <c:pt idx="4424">
                        <c:v>716.2</c:v>
                      </c:pt>
                      <c:pt idx="4425">
                        <c:v>716.3</c:v>
                      </c:pt>
                      <c:pt idx="4426">
                        <c:v>716.3</c:v>
                      </c:pt>
                      <c:pt idx="4427">
                        <c:v>716.39999999999986</c:v>
                      </c:pt>
                      <c:pt idx="4428">
                        <c:v>716.5</c:v>
                      </c:pt>
                      <c:pt idx="4429">
                        <c:v>716.5</c:v>
                      </c:pt>
                      <c:pt idx="4430">
                        <c:v>716.59999999999991</c:v>
                      </c:pt>
                      <c:pt idx="4431">
                        <c:v>716.7</c:v>
                      </c:pt>
                      <c:pt idx="4432">
                        <c:v>716.7</c:v>
                      </c:pt>
                      <c:pt idx="4433">
                        <c:v>716.8</c:v>
                      </c:pt>
                      <c:pt idx="4434">
                        <c:v>716.8</c:v>
                      </c:pt>
                      <c:pt idx="4435">
                        <c:v>716.89999999999986</c:v>
                      </c:pt>
                      <c:pt idx="4436">
                        <c:v>717</c:v>
                      </c:pt>
                      <c:pt idx="4437">
                        <c:v>717</c:v>
                      </c:pt>
                      <c:pt idx="4438">
                        <c:v>717.09999999999991</c:v>
                      </c:pt>
                      <c:pt idx="4439">
                        <c:v>717.09999999999991</c:v>
                      </c:pt>
                      <c:pt idx="4440">
                        <c:v>717.2</c:v>
                      </c:pt>
                      <c:pt idx="4441">
                        <c:v>717.3</c:v>
                      </c:pt>
                      <c:pt idx="4442">
                        <c:v>717.3</c:v>
                      </c:pt>
                      <c:pt idx="4443">
                        <c:v>717.39999999999986</c:v>
                      </c:pt>
                      <c:pt idx="4444">
                        <c:v>717.39999999999986</c:v>
                      </c:pt>
                      <c:pt idx="4445">
                        <c:v>717.5</c:v>
                      </c:pt>
                      <c:pt idx="4446">
                        <c:v>717.59999999999991</c:v>
                      </c:pt>
                      <c:pt idx="4447">
                        <c:v>717.59999999999991</c:v>
                      </c:pt>
                      <c:pt idx="4448">
                        <c:v>717.7</c:v>
                      </c:pt>
                      <c:pt idx="4449">
                        <c:v>717.7</c:v>
                      </c:pt>
                      <c:pt idx="4450">
                        <c:v>717.8</c:v>
                      </c:pt>
                      <c:pt idx="4451">
                        <c:v>717.89999999999986</c:v>
                      </c:pt>
                      <c:pt idx="4452">
                        <c:v>717.89999999999986</c:v>
                      </c:pt>
                      <c:pt idx="4453">
                        <c:v>718</c:v>
                      </c:pt>
                      <c:pt idx="4454">
                        <c:v>718.09999999999991</c:v>
                      </c:pt>
                      <c:pt idx="4455">
                        <c:v>718.09999999999991</c:v>
                      </c:pt>
                      <c:pt idx="4456">
                        <c:v>718.2</c:v>
                      </c:pt>
                      <c:pt idx="4457">
                        <c:v>718.2</c:v>
                      </c:pt>
                      <c:pt idx="4458">
                        <c:v>718.3</c:v>
                      </c:pt>
                      <c:pt idx="4459">
                        <c:v>718.39999999999986</c:v>
                      </c:pt>
                      <c:pt idx="4460">
                        <c:v>718.39999999999986</c:v>
                      </c:pt>
                      <c:pt idx="4461">
                        <c:v>718.5</c:v>
                      </c:pt>
                      <c:pt idx="4462">
                        <c:v>718.5</c:v>
                      </c:pt>
                      <c:pt idx="4463">
                        <c:v>718.59999999999991</c:v>
                      </c:pt>
                      <c:pt idx="4464">
                        <c:v>718.7</c:v>
                      </c:pt>
                      <c:pt idx="4465">
                        <c:v>718.7</c:v>
                      </c:pt>
                      <c:pt idx="4466">
                        <c:v>718.8</c:v>
                      </c:pt>
                      <c:pt idx="4467">
                        <c:v>718.8</c:v>
                      </c:pt>
                      <c:pt idx="4468">
                        <c:v>718.89999999999986</c:v>
                      </c:pt>
                      <c:pt idx="4469">
                        <c:v>719</c:v>
                      </c:pt>
                      <c:pt idx="4470">
                        <c:v>719</c:v>
                      </c:pt>
                      <c:pt idx="4471">
                        <c:v>719.09999999999991</c:v>
                      </c:pt>
                      <c:pt idx="4472">
                        <c:v>719.2</c:v>
                      </c:pt>
                      <c:pt idx="4473">
                        <c:v>719.2</c:v>
                      </c:pt>
                      <c:pt idx="4474">
                        <c:v>719.3</c:v>
                      </c:pt>
                      <c:pt idx="4475">
                        <c:v>719.3</c:v>
                      </c:pt>
                      <c:pt idx="4476">
                        <c:v>719.39999999999986</c:v>
                      </c:pt>
                      <c:pt idx="4477">
                        <c:v>719.5</c:v>
                      </c:pt>
                      <c:pt idx="4478">
                        <c:v>719.5</c:v>
                      </c:pt>
                      <c:pt idx="4479">
                        <c:v>719.59999999999991</c:v>
                      </c:pt>
                      <c:pt idx="4480">
                        <c:v>719.59999999999991</c:v>
                      </c:pt>
                      <c:pt idx="4481">
                        <c:v>719.7</c:v>
                      </c:pt>
                      <c:pt idx="4482">
                        <c:v>719.8</c:v>
                      </c:pt>
                      <c:pt idx="4483">
                        <c:v>719.8</c:v>
                      </c:pt>
                      <c:pt idx="4484">
                        <c:v>719.89999999999986</c:v>
                      </c:pt>
                      <c:pt idx="4485">
                        <c:v>719.89999999999986</c:v>
                      </c:pt>
                      <c:pt idx="4486">
                        <c:v>720</c:v>
                      </c:pt>
                      <c:pt idx="4487">
                        <c:v>720.09999999999991</c:v>
                      </c:pt>
                      <c:pt idx="4488">
                        <c:v>720.09999999999991</c:v>
                      </c:pt>
                      <c:pt idx="4489">
                        <c:v>720.2</c:v>
                      </c:pt>
                      <c:pt idx="4490">
                        <c:v>720.3</c:v>
                      </c:pt>
                      <c:pt idx="4491">
                        <c:v>720.3</c:v>
                      </c:pt>
                      <c:pt idx="4492">
                        <c:v>720.39999999999986</c:v>
                      </c:pt>
                      <c:pt idx="4493">
                        <c:v>720.39999999999986</c:v>
                      </c:pt>
                      <c:pt idx="4494">
                        <c:v>720.5</c:v>
                      </c:pt>
                      <c:pt idx="4495">
                        <c:v>720.59999999999991</c:v>
                      </c:pt>
                      <c:pt idx="4496">
                        <c:v>720.59999999999991</c:v>
                      </c:pt>
                      <c:pt idx="4497">
                        <c:v>720.7</c:v>
                      </c:pt>
                      <c:pt idx="4498">
                        <c:v>720.7</c:v>
                      </c:pt>
                      <c:pt idx="4499">
                        <c:v>720.8</c:v>
                      </c:pt>
                      <c:pt idx="4500">
                        <c:v>720.89999999999986</c:v>
                      </c:pt>
                      <c:pt idx="4501">
                        <c:v>720.89999999999986</c:v>
                      </c:pt>
                      <c:pt idx="4502">
                        <c:v>721</c:v>
                      </c:pt>
                      <c:pt idx="4503">
                        <c:v>721</c:v>
                      </c:pt>
                      <c:pt idx="4504">
                        <c:v>721.09999999999991</c:v>
                      </c:pt>
                      <c:pt idx="4505">
                        <c:v>721.2</c:v>
                      </c:pt>
                      <c:pt idx="4506">
                        <c:v>721.2</c:v>
                      </c:pt>
                      <c:pt idx="4507">
                        <c:v>721.3</c:v>
                      </c:pt>
                      <c:pt idx="4508">
                        <c:v>721.3</c:v>
                      </c:pt>
                      <c:pt idx="4509">
                        <c:v>721.39999999999986</c:v>
                      </c:pt>
                      <c:pt idx="4510">
                        <c:v>721.5</c:v>
                      </c:pt>
                      <c:pt idx="4511">
                        <c:v>721.5</c:v>
                      </c:pt>
                      <c:pt idx="4512">
                        <c:v>721.59999999999991</c:v>
                      </c:pt>
                      <c:pt idx="4513">
                        <c:v>721.59999999999991</c:v>
                      </c:pt>
                      <c:pt idx="4514">
                        <c:v>721.59999999999991</c:v>
                      </c:pt>
                      <c:pt idx="4515">
                        <c:v>721.7</c:v>
                      </c:pt>
                      <c:pt idx="4516">
                        <c:v>721.7</c:v>
                      </c:pt>
                      <c:pt idx="4517">
                        <c:v>721.8</c:v>
                      </c:pt>
                      <c:pt idx="4518">
                        <c:v>721.8</c:v>
                      </c:pt>
                      <c:pt idx="4519">
                        <c:v>721.8</c:v>
                      </c:pt>
                      <c:pt idx="4520">
                        <c:v>721.89999999999986</c:v>
                      </c:pt>
                      <c:pt idx="4521">
                        <c:v>721.89999999999986</c:v>
                      </c:pt>
                      <c:pt idx="4522">
                        <c:v>721.89999999999986</c:v>
                      </c:pt>
                      <c:pt idx="4523">
                        <c:v>722</c:v>
                      </c:pt>
                      <c:pt idx="4524">
                        <c:v>722</c:v>
                      </c:pt>
                      <c:pt idx="4525">
                        <c:v>722</c:v>
                      </c:pt>
                      <c:pt idx="4526">
                        <c:v>722.09999999999991</c:v>
                      </c:pt>
                      <c:pt idx="4527">
                        <c:v>722.09999999999991</c:v>
                      </c:pt>
                      <c:pt idx="4528">
                        <c:v>722.09999999999991</c:v>
                      </c:pt>
                      <c:pt idx="4529">
                        <c:v>722.2</c:v>
                      </c:pt>
                      <c:pt idx="4530">
                        <c:v>722.2</c:v>
                      </c:pt>
                      <c:pt idx="4531">
                        <c:v>722.2</c:v>
                      </c:pt>
                      <c:pt idx="4532">
                        <c:v>722.3</c:v>
                      </c:pt>
                      <c:pt idx="4533">
                        <c:v>722.3</c:v>
                      </c:pt>
                      <c:pt idx="4534">
                        <c:v>722.3</c:v>
                      </c:pt>
                      <c:pt idx="4535">
                        <c:v>722.39999999999986</c:v>
                      </c:pt>
                      <c:pt idx="4536">
                        <c:v>722.39999999999986</c:v>
                      </c:pt>
                      <c:pt idx="4537">
                        <c:v>722.39999999999986</c:v>
                      </c:pt>
                      <c:pt idx="4538">
                        <c:v>722.5</c:v>
                      </c:pt>
                      <c:pt idx="4539">
                        <c:v>722.5</c:v>
                      </c:pt>
                      <c:pt idx="4540">
                        <c:v>722.5</c:v>
                      </c:pt>
                      <c:pt idx="4541">
                        <c:v>722.59999999999991</c:v>
                      </c:pt>
                      <c:pt idx="4542">
                        <c:v>722.59999999999991</c:v>
                      </c:pt>
                      <c:pt idx="4543">
                        <c:v>722.7</c:v>
                      </c:pt>
                      <c:pt idx="4544">
                        <c:v>722.7</c:v>
                      </c:pt>
                      <c:pt idx="4545">
                        <c:v>722.7</c:v>
                      </c:pt>
                      <c:pt idx="4546">
                        <c:v>722.8</c:v>
                      </c:pt>
                      <c:pt idx="4547">
                        <c:v>722.8</c:v>
                      </c:pt>
                      <c:pt idx="4548">
                        <c:v>722.8</c:v>
                      </c:pt>
                      <c:pt idx="4549">
                        <c:v>722.89999999999986</c:v>
                      </c:pt>
                      <c:pt idx="4550">
                        <c:v>722.89999999999986</c:v>
                      </c:pt>
                      <c:pt idx="4551">
                        <c:v>722.89999999999986</c:v>
                      </c:pt>
                      <c:pt idx="4552">
                        <c:v>723</c:v>
                      </c:pt>
                      <c:pt idx="4553">
                        <c:v>723</c:v>
                      </c:pt>
                      <c:pt idx="4554">
                        <c:v>723</c:v>
                      </c:pt>
                      <c:pt idx="4555">
                        <c:v>723.09999999999991</c:v>
                      </c:pt>
                      <c:pt idx="4556">
                        <c:v>723.09999999999991</c:v>
                      </c:pt>
                      <c:pt idx="4557">
                        <c:v>723.09999999999991</c:v>
                      </c:pt>
                      <c:pt idx="4558">
                        <c:v>723.2</c:v>
                      </c:pt>
                      <c:pt idx="4559">
                        <c:v>723.2</c:v>
                      </c:pt>
                      <c:pt idx="4560">
                        <c:v>723.2</c:v>
                      </c:pt>
                      <c:pt idx="4561">
                        <c:v>723.3</c:v>
                      </c:pt>
                      <c:pt idx="4562">
                        <c:v>723.3</c:v>
                      </c:pt>
                      <c:pt idx="4563">
                        <c:v>723.3</c:v>
                      </c:pt>
                      <c:pt idx="4564">
                        <c:v>723.39999999999986</c:v>
                      </c:pt>
                      <c:pt idx="4565">
                        <c:v>723.39999999999986</c:v>
                      </c:pt>
                      <c:pt idx="4566">
                        <c:v>723.39999999999986</c:v>
                      </c:pt>
                      <c:pt idx="4567">
                        <c:v>723.5</c:v>
                      </c:pt>
                      <c:pt idx="4568">
                        <c:v>723.5</c:v>
                      </c:pt>
                      <c:pt idx="4569">
                        <c:v>723.5</c:v>
                      </c:pt>
                      <c:pt idx="4570">
                        <c:v>723.59999999999991</c:v>
                      </c:pt>
                      <c:pt idx="4571">
                        <c:v>723.59999999999991</c:v>
                      </c:pt>
                      <c:pt idx="4572">
                        <c:v>723.7</c:v>
                      </c:pt>
                      <c:pt idx="4573">
                        <c:v>723.7</c:v>
                      </c:pt>
                      <c:pt idx="4574">
                        <c:v>723.7</c:v>
                      </c:pt>
                      <c:pt idx="4575">
                        <c:v>723.8</c:v>
                      </c:pt>
                      <c:pt idx="4576">
                        <c:v>723.8</c:v>
                      </c:pt>
                      <c:pt idx="4577">
                        <c:v>723.8</c:v>
                      </c:pt>
                      <c:pt idx="4578">
                        <c:v>723.89999999999986</c:v>
                      </c:pt>
                      <c:pt idx="4579">
                        <c:v>723.89999999999986</c:v>
                      </c:pt>
                      <c:pt idx="4580">
                        <c:v>723.89999999999986</c:v>
                      </c:pt>
                      <c:pt idx="4581">
                        <c:v>724</c:v>
                      </c:pt>
                      <c:pt idx="4582">
                        <c:v>724</c:v>
                      </c:pt>
                      <c:pt idx="4583">
                        <c:v>724</c:v>
                      </c:pt>
                      <c:pt idx="4584">
                        <c:v>724.09999999999991</c:v>
                      </c:pt>
                      <c:pt idx="4585">
                        <c:v>724.09999999999991</c:v>
                      </c:pt>
                      <c:pt idx="4586">
                        <c:v>724.09999999999991</c:v>
                      </c:pt>
                      <c:pt idx="4587">
                        <c:v>724.2</c:v>
                      </c:pt>
                      <c:pt idx="4588">
                        <c:v>724.2</c:v>
                      </c:pt>
                      <c:pt idx="4589">
                        <c:v>724.2</c:v>
                      </c:pt>
                      <c:pt idx="4590">
                        <c:v>724.3</c:v>
                      </c:pt>
                      <c:pt idx="4591">
                        <c:v>724.3</c:v>
                      </c:pt>
                      <c:pt idx="4592">
                        <c:v>724.3</c:v>
                      </c:pt>
                      <c:pt idx="4593">
                        <c:v>724.39999999999986</c:v>
                      </c:pt>
                      <c:pt idx="4594">
                        <c:v>724.39999999999986</c:v>
                      </c:pt>
                      <c:pt idx="4595">
                        <c:v>724.39999999999986</c:v>
                      </c:pt>
                      <c:pt idx="4596">
                        <c:v>724.5</c:v>
                      </c:pt>
                      <c:pt idx="4597">
                        <c:v>724.5</c:v>
                      </c:pt>
                      <c:pt idx="4598">
                        <c:v>724.5</c:v>
                      </c:pt>
                      <c:pt idx="4599">
                        <c:v>724.59999999999991</c:v>
                      </c:pt>
                      <c:pt idx="4600">
                        <c:v>724.59999999999991</c:v>
                      </c:pt>
                      <c:pt idx="4601">
                        <c:v>724.7</c:v>
                      </c:pt>
                      <c:pt idx="4602">
                        <c:v>724.7</c:v>
                      </c:pt>
                      <c:pt idx="4603">
                        <c:v>724.7</c:v>
                      </c:pt>
                      <c:pt idx="4604">
                        <c:v>724.8</c:v>
                      </c:pt>
                      <c:pt idx="4605">
                        <c:v>724.8</c:v>
                      </c:pt>
                      <c:pt idx="4606">
                        <c:v>724.8</c:v>
                      </c:pt>
                      <c:pt idx="4607">
                        <c:v>724.89999999999986</c:v>
                      </c:pt>
                      <c:pt idx="4608">
                        <c:v>724.89999999999986</c:v>
                      </c:pt>
                      <c:pt idx="4609">
                        <c:v>724.89999999999986</c:v>
                      </c:pt>
                      <c:pt idx="4610">
                        <c:v>725</c:v>
                      </c:pt>
                      <c:pt idx="4611">
                        <c:v>725</c:v>
                      </c:pt>
                      <c:pt idx="4612">
                        <c:v>725</c:v>
                      </c:pt>
                      <c:pt idx="4613">
                        <c:v>725.09999999999991</c:v>
                      </c:pt>
                      <c:pt idx="4614">
                        <c:v>725.09999999999991</c:v>
                      </c:pt>
                      <c:pt idx="4615">
                        <c:v>725.09999999999991</c:v>
                      </c:pt>
                      <c:pt idx="4616">
                        <c:v>725.2</c:v>
                      </c:pt>
                      <c:pt idx="4617">
                        <c:v>725.2</c:v>
                      </c:pt>
                      <c:pt idx="4618">
                        <c:v>725.2</c:v>
                      </c:pt>
                      <c:pt idx="4619">
                        <c:v>725.3</c:v>
                      </c:pt>
                      <c:pt idx="4620">
                        <c:v>725.3</c:v>
                      </c:pt>
                      <c:pt idx="4621">
                        <c:v>725.3</c:v>
                      </c:pt>
                      <c:pt idx="4622">
                        <c:v>725.39999999999986</c:v>
                      </c:pt>
                      <c:pt idx="4623">
                        <c:v>725.39999999999986</c:v>
                      </c:pt>
                      <c:pt idx="4624">
                        <c:v>725.39999999999986</c:v>
                      </c:pt>
                      <c:pt idx="4625">
                        <c:v>725.5</c:v>
                      </c:pt>
                      <c:pt idx="4626">
                        <c:v>725.5</c:v>
                      </c:pt>
                      <c:pt idx="4627">
                        <c:v>725.59999999999991</c:v>
                      </c:pt>
                      <c:pt idx="4628">
                        <c:v>725.59999999999991</c:v>
                      </c:pt>
                      <c:pt idx="4629">
                        <c:v>725.59999999999991</c:v>
                      </c:pt>
                      <c:pt idx="4630">
                        <c:v>725.7</c:v>
                      </c:pt>
                      <c:pt idx="4631">
                        <c:v>725.7</c:v>
                      </c:pt>
                      <c:pt idx="4632">
                        <c:v>725.7</c:v>
                      </c:pt>
                      <c:pt idx="4633">
                        <c:v>725.8</c:v>
                      </c:pt>
                      <c:pt idx="4634">
                        <c:v>725.8</c:v>
                      </c:pt>
                      <c:pt idx="4635">
                        <c:v>725.8</c:v>
                      </c:pt>
                      <c:pt idx="4636">
                        <c:v>725.89999999999986</c:v>
                      </c:pt>
                      <c:pt idx="4637">
                        <c:v>725.89999999999986</c:v>
                      </c:pt>
                      <c:pt idx="4638">
                        <c:v>725.89999999999986</c:v>
                      </c:pt>
                      <c:pt idx="4639">
                        <c:v>726</c:v>
                      </c:pt>
                      <c:pt idx="4640">
                        <c:v>726</c:v>
                      </c:pt>
                      <c:pt idx="4641">
                        <c:v>726</c:v>
                      </c:pt>
                      <c:pt idx="4642">
                        <c:v>726.09999999999991</c:v>
                      </c:pt>
                      <c:pt idx="4643">
                        <c:v>726.09999999999991</c:v>
                      </c:pt>
                      <c:pt idx="4644">
                        <c:v>726.09999999999991</c:v>
                      </c:pt>
                      <c:pt idx="4645">
                        <c:v>726.2</c:v>
                      </c:pt>
                      <c:pt idx="4646">
                        <c:v>726.2</c:v>
                      </c:pt>
                      <c:pt idx="4647">
                        <c:v>726.2</c:v>
                      </c:pt>
                      <c:pt idx="4648">
                        <c:v>726.3</c:v>
                      </c:pt>
                      <c:pt idx="4649">
                        <c:v>726.3</c:v>
                      </c:pt>
                      <c:pt idx="4650">
                        <c:v>726.3</c:v>
                      </c:pt>
                      <c:pt idx="4651">
                        <c:v>726.39999999999986</c:v>
                      </c:pt>
                      <c:pt idx="4652">
                        <c:v>726.39999999999986</c:v>
                      </c:pt>
                      <c:pt idx="4653">
                        <c:v>726.39999999999986</c:v>
                      </c:pt>
                      <c:pt idx="4654">
                        <c:v>726.5</c:v>
                      </c:pt>
                      <c:pt idx="4655">
                        <c:v>726.5</c:v>
                      </c:pt>
                      <c:pt idx="4656">
                        <c:v>726.59999999999991</c:v>
                      </c:pt>
                      <c:pt idx="4657">
                        <c:v>726.59999999999991</c:v>
                      </c:pt>
                      <c:pt idx="4658">
                        <c:v>726.59999999999991</c:v>
                      </c:pt>
                      <c:pt idx="4659">
                        <c:v>726.7</c:v>
                      </c:pt>
                      <c:pt idx="4660">
                        <c:v>726.7</c:v>
                      </c:pt>
                      <c:pt idx="4661">
                        <c:v>726.7</c:v>
                      </c:pt>
                      <c:pt idx="4662">
                        <c:v>726.8</c:v>
                      </c:pt>
                      <c:pt idx="4663">
                        <c:v>726.8</c:v>
                      </c:pt>
                      <c:pt idx="4664">
                        <c:v>726.8</c:v>
                      </c:pt>
                      <c:pt idx="4665">
                        <c:v>726.89999999999986</c:v>
                      </c:pt>
                      <c:pt idx="4666">
                        <c:v>726.89999999999986</c:v>
                      </c:pt>
                      <c:pt idx="4667">
                        <c:v>726.89999999999986</c:v>
                      </c:pt>
                      <c:pt idx="4668">
                        <c:v>727</c:v>
                      </c:pt>
                      <c:pt idx="4669">
                        <c:v>727</c:v>
                      </c:pt>
                      <c:pt idx="4670">
                        <c:v>727</c:v>
                      </c:pt>
                      <c:pt idx="4671">
                        <c:v>727.09999999999991</c:v>
                      </c:pt>
                      <c:pt idx="4672">
                        <c:v>727.09999999999991</c:v>
                      </c:pt>
                      <c:pt idx="4673">
                        <c:v>727.09999999999991</c:v>
                      </c:pt>
                      <c:pt idx="4674">
                        <c:v>727.2</c:v>
                      </c:pt>
                      <c:pt idx="4675">
                        <c:v>727.2</c:v>
                      </c:pt>
                      <c:pt idx="4676">
                        <c:v>727.2</c:v>
                      </c:pt>
                      <c:pt idx="4677">
                        <c:v>727.3</c:v>
                      </c:pt>
                      <c:pt idx="4678">
                        <c:v>727.3</c:v>
                      </c:pt>
                      <c:pt idx="4679">
                        <c:v>727.3</c:v>
                      </c:pt>
                      <c:pt idx="4680">
                        <c:v>727.39999999999986</c:v>
                      </c:pt>
                      <c:pt idx="4681">
                        <c:v>727.39999999999986</c:v>
                      </c:pt>
                      <c:pt idx="4682">
                        <c:v>727.39999999999986</c:v>
                      </c:pt>
                      <c:pt idx="4683">
                        <c:v>727.5</c:v>
                      </c:pt>
                      <c:pt idx="4684">
                        <c:v>727.5</c:v>
                      </c:pt>
                      <c:pt idx="4685">
                        <c:v>727.59999999999991</c:v>
                      </c:pt>
                      <c:pt idx="4686">
                        <c:v>727.59999999999991</c:v>
                      </c:pt>
                      <c:pt idx="4687">
                        <c:v>727.59999999999991</c:v>
                      </c:pt>
                      <c:pt idx="4688">
                        <c:v>727.7</c:v>
                      </c:pt>
                      <c:pt idx="4689">
                        <c:v>727.7</c:v>
                      </c:pt>
                      <c:pt idx="4690">
                        <c:v>727.7</c:v>
                      </c:pt>
                      <c:pt idx="4691">
                        <c:v>727.8</c:v>
                      </c:pt>
                      <c:pt idx="4692">
                        <c:v>727.8</c:v>
                      </c:pt>
                      <c:pt idx="4693">
                        <c:v>727.8</c:v>
                      </c:pt>
                      <c:pt idx="4694">
                        <c:v>727.89999999999986</c:v>
                      </c:pt>
                      <c:pt idx="4695">
                        <c:v>727.89999999999986</c:v>
                      </c:pt>
                      <c:pt idx="4696">
                        <c:v>727.89999999999986</c:v>
                      </c:pt>
                      <c:pt idx="4697">
                        <c:v>728</c:v>
                      </c:pt>
                      <c:pt idx="4698">
                        <c:v>728</c:v>
                      </c:pt>
                      <c:pt idx="4699">
                        <c:v>728</c:v>
                      </c:pt>
                      <c:pt idx="4700">
                        <c:v>728.09999999999991</c:v>
                      </c:pt>
                      <c:pt idx="4701">
                        <c:v>728.09999999999991</c:v>
                      </c:pt>
                      <c:pt idx="4702">
                        <c:v>728.09999999999991</c:v>
                      </c:pt>
                      <c:pt idx="4703">
                        <c:v>728.2</c:v>
                      </c:pt>
                      <c:pt idx="4704">
                        <c:v>728.2</c:v>
                      </c:pt>
                      <c:pt idx="4705">
                        <c:v>728.2</c:v>
                      </c:pt>
                      <c:pt idx="4706">
                        <c:v>728.3</c:v>
                      </c:pt>
                      <c:pt idx="4707">
                        <c:v>728.3</c:v>
                      </c:pt>
                      <c:pt idx="4708">
                        <c:v>728.3</c:v>
                      </c:pt>
                      <c:pt idx="4709">
                        <c:v>728.39999999999986</c:v>
                      </c:pt>
                      <c:pt idx="4710">
                        <c:v>728.39999999999986</c:v>
                      </c:pt>
                      <c:pt idx="4711">
                        <c:v>728.39999999999986</c:v>
                      </c:pt>
                      <c:pt idx="4712">
                        <c:v>728.5</c:v>
                      </c:pt>
                      <c:pt idx="4713">
                        <c:v>728.5</c:v>
                      </c:pt>
                      <c:pt idx="4714">
                        <c:v>728.59999999999991</c:v>
                      </c:pt>
                      <c:pt idx="4715">
                        <c:v>728.59999999999991</c:v>
                      </c:pt>
                      <c:pt idx="4716">
                        <c:v>728.59999999999991</c:v>
                      </c:pt>
                      <c:pt idx="4717">
                        <c:v>728.7</c:v>
                      </c:pt>
                      <c:pt idx="4718">
                        <c:v>728.7</c:v>
                      </c:pt>
                      <c:pt idx="4719">
                        <c:v>728.7</c:v>
                      </c:pt>
                      <c:pt idx="4720">
                        <c:v>728.8</c:v>
                      </c:pt>
                      <c:pt idx="4721">
                        <c:v>728.8</c:v>
                      </c:pt>
                      <c:pt idx="4722">
                        <c:v>728.8</c:v>
                      </c:pt>
                      <c:pt idx="4723">
                        <c:v>728.89999999999986</c:v>
                      </c:pt>
                      <c:pt idx="4724">
                        <c:v>728.89999999999986</c:v>
                      </c:pt>
                      <c:pt idx="4725">
                        <c:v>728.89999999999986</c:v>
                      </c:pt>
                      <c:pt idx="4726">
                        <c:v>728.89999999999986</c:v>
                      </c:pt>
                      <c:pt idx="4727">
                        <c:v>728.89999999999986</c:v>
                      </c:pt>
                      <c:pt idx="4728">
                        <c:v>728.89999999999986</c:v>
                      </c:pt>
                      <c:pt idx="4729">
                        <c:v>728.89999999999986</c:v>
                      </c:pt>
                      <c:pt idx="4730">
                        <c:v>728.89999999999986</c:v>
                      </c:pt>
                      <c:pt idx="4731">
                        <c:v>728.89999999999986</c:v>
                      </c:pt>
                      <c:pt idx="4732">
                        <c:v>728.89999999999986</c:v>
                      </c:pt>
                      <c:pt idx="4733">
                        <c:v>728.89999999999986</c:v>
                      </c:pt>
                      <c:pt idx="4734">
                        <c:v>728.89999999999986</c:v>
                      </c:pt>
                      <c:pt idx="4735">
                        <c:v>728.89999999999986</c:v>
                      </c:pt>
                      <c:pt idx="4736">
                        <c:v>728.89999999999986</c:v>
                      </c:pt>
                      <c:pt idx="4737">
                        <c:v>728.89999999999986</c:v>
                      </c:pt>
                      <c:pt idx="4738">
                        <c:v>728.89999999999986</c:v>
                      </c:pt>
                      <c:pt idx="4739">
                        <c:v>728.89999999999986</c:v>
                      </c:pt>
                      <c:pt idx="4740">
                        <c:v>728.89999999999986</c:v>
                      </c:pt>
                      <c:pt idx="4741">
                        <c:v>728.89999999999986</c:v>
                      </c:pt>
                      <c:pt idx="4742">
                        <c:v>728.89999999999986</c:v>
                      </c:pt>
                      <c:pt idx="4743">
                        <c:v>728.89999999999986</c:v>
                      </c:pt>
                      <c:pt idx="4744">
                        <c:v>728.89999999999986</c:v>
                      </c:pt>
                      <c:pt idx="4745">
                        <c:v>728.89999999999986</c:v>
                      </c:pt>
                      <c:pt idx="4746">
                        <c:v>728.89999999999986</c:v>
                      </c:pt>
                      <c:pt idx="4747">
                        <c:v>728.89999999999986</c:v>
                      </c:pt>
                      <c:pt idx="4748">
                        <c:v>728.89999999999986</c:v>
                      </c:pt>
                      <c:pt idx="4749">
                        <c:v>728.89999999999986</c:v>
                      </c:pt>
                      <c:pt idx="4750">
                        <c:v>728.89999999999986</c:v>
                      </c:pt>
                      <c:pt idx="4751">
                        <c:v>728.89999999999986</c:v>
                      </c:pt>
                      <c:pt idx="4752">
                        <c:v>728.89999999999986</c:v>
                      </c:pt>
                      <c:pt idx="4753">
                        <c:v>728.89999999999986</c:v>
                      </c:pt>
                      <c:pt idx="4754">
                        <c:v>728.89999999999986</c:v>
                      </c:pt>
                      <c:pt idx="4755">
                        <c:v>728.89999999999986</c:v>
                      </c:pt>
                      <c:pt idx="4756">
                        <c:v>728.89999999999986</c:v>
                      </c:pt>
                      <c:pt idx="4757">
                        <c:v>728.89999999999986</c:v>
                      </c:pt>
                      <c:pt idx="4758">
                        <c:v>728.89999999999986</c:v>
                      </c:pt>
                      <c:pt idx="4759">
                        <c:v>728.89999999999986</c:v>
                      </c:pt>
                      <c:pt idx="4760">
                        <c:v>729</c:v>
                      </c:pt>
                      <c:pt idx="4761">
                        <c:v>729</c:v>
                      </c:pt>
                      <c:pt idx="4762">
                        <c:v>729</c:v>
                      </c:pt>
                      <c:pt idx="4763">
                        <c:v>729</c:v>
                      </c:pt>
                      <c:pt idx="4764">
                        <c:v>729</c:v>
                      </c:pt>
                      <c:pt idx="4765">
                        <c:v>729</c:v>
                      </c:pt>
                      <c:pt idx="4766">
                        <c:v>729</c:v>
                      </c:pt>
                      <c:pt idx="4767">
                        <c:v>729</c:v>
                      </c:pt>
                      <c:pt idx="4768">
                        <c:v>729</c:v>
                      </c:pt>
                      <c:pt idx="4769">
                        <c:v>729</c:v>
                      </c:pt>
                      <c:pt idx="4770">
                        <c:v>729</c:v>
                      </c:pt>
                      <c:pt idx="4771">
                        <c:v>729</c:v>
                      </c:pt>
                      <c:pt idx="4772">
                        <c:v>729</c:v>
                      </c:pt>
                      <c:pt idx="4773">
                        <c:v>729</c:v>
                      </c:pt>
                      <c:pt idx="4774">
                        <c:v>729</c:v>
                      </c:pt>
                      <c:pt idx="4775">
                        <c:v>729</c:v>
                      </c:pt>
                      <c:pt idx="4776">
                        <c:v>729</c:v>
                      </c:pt>
                      <c:pt idx="4777">
                        <c:v>729</c:v>
                      </c:pt>
                      <c:pt idx="4778">
                        <c:v>729</c:v>
                      </c:pt>
                      <c:pt idx="4779">
                        <c:v>729</c:v>
                      </c:pt>
                      <c:pt idx="4780">
                        <c:v>729</c:v>
                      </c:pt>
                      <c:pt idx="4781">
                        <c:v>729</c:v>
                      </c:pt>
                      <c:pt idx="4782">
                        <c:v>729</c:v>
                      </c:pt>
                      <c:pt idx="4783">
                        <c:v>729</c:v>
                      </c:pt>
                      <c:pt idx="4784">
                        <c:v>729</c:v>
                      </c:pt>
                      <c:pt idx="4785">
                        <c:v>729</c:v>
                      </c:pt>
                      <c:pt idx="4786">
                        <c:v>729</c:v>
                      </c:pt>
                      <c:pt idx="4787">
                        <c:v>729</c:v>
                      </c:pt>
                      <c:pt idx="4788">
                        <c:v>729</c:v>
                      </c:pt>
                      <c:pt idx="4789">
                        <c:v>729</c:v>
                      </c:pt>
                      <c:pt idx="4790">
                        <c:v>729</c:v>
                      </c:pt>
                      <c:pt idx="4791">
                        <c:v>729</c:v>
                      </c:pt>
                      <c:pt idx="4792">
                        <c:v>729</c:v>
                      </c:pt>
                      <c:pt idx="4793">
                        <c:v>729</c:v>
                      </c:pt>
                      <c:pt idx="4794">
                        <c:v>729</c:v>
                      </c:pt>
                      <c:pt idx="4795">
                        <c:v>729</c:v>
                      </c:pt>
                      <c:pt idx="4796">
                        <c:v>729</c:v>
                      </c:pt>
                      <c:pt idx="4797">
                        <c:v>729</c:v>
                      </c:pt>
                      <c:pt idx="4798">
                        <c:v>729</c:v>
                      </c:pt>
                      <c:pt idx="4799">
                        <c:v>729</c:v>
                      </c:pt>
                      <c:pt idx="4800">
                        <c:v>729.09999999999991</c:v>
                      </c:pt>
                      <c:pt idx="4801">
                        <c:v>729.09999999999991</c:v>
                      </c:pt>
                      <c:pt idx="4802">
                        <c:v>729.09999999999991</c:v>
                      </c:pt>
                      <c:pt idx="4803">
                        <c:v>729.09999999999991</c:v>
                      </c:pt>
                      <c:pt idx="4804">
                        <c:v>729.09999999999991</c:v>
                      </c:pt>
                      <c:pt idx="4805">
                        <c:v>729.09999999999991</c:v>
                      </c:pt>
                      <c:pt idx="4806">
                        <c:v>729.09999999999991</c:v>
                      </c:pt>
                      <c:pt idx="4807">
                        <c:v>729.09999999999991</c:v>
                      </c:pt>
                      <c:pt idx="4808">
                        <c:v>729.09999999999991</c:v>
                      </c:pt>
                      <c:pt idx="4809">
                        <c:v>729.09999999999991</c:v>
                      </c:pt>
                      <c:pt idx="4810">
                        <c:v>729.09999999999991</c:v>
                      </c:pt>
                      <c:pt idx="4811">
                        <c:v>729.09999999999991</c:v>
                      </c:pt>
                      <c:pt idx="4812">
                        <c:v>729.09999999999991</c:v>
                      </c:pt>
                      <c:pt idx="4813">
                        <c:v>729.09999999999991</c:v>
                      </c:pt>
                      <c:pt idx="4814">
                        <c:v>729.09999999999991</c:v>
                      </c:pt>
                      <c:pt idx="4815">
                        <c:v>729.09999999999991</c:v>
                      </c:pt>
                      <c:pt idx="4816">
                        <c:v>729.09999999999991</c:v>
                      </c:pt>
                      <c:pt idx="4817">
                        <c:v>729.09999999999991</c:v>
                      </c:pt>
                      <c:pt idx="4818">
                        <c:v>729.09999999999991</c:v>
                      </c:pt>
                      <c:pt idx="4819">
                        <c:v>729.09999999999991</c:v>
                      </c:pt>
                      <c:pt idx="4820">
                        <c:v>729.09999999999991</c:v>
                      </c:pt>
                      <c:pt idx="4821">
                        <c:v>729.09999999999991</c:v>
                      </c:pt>
                      <c:pt idx="4822">
                        <c:v>729.09999999999991</c:v>
                      </c:pt>
                      <c:pt idx="4823">
                        <c:v>729.09999999999991</c:v>
                      </c:pt>
                      <c:pt idx="4824">
                        <c:v>729.09999999999991</c:v>
                      </c:pt>
                      <c:pt idx="4825">
                        <c:v>729.09999999999991</c:v>
                      </c:pt>
                      <c:pt idx="4826">
                        <c:v>729.09999999999991</c:v>
                      </c:pt>
                      <c:pt idx="4827">
                        <c:v>729.09999999999991</c:v>
                      </c:pt>
                      <c:pt idx="4828">
                        <c:v>729.09999999999991</c:v>
                      </c:pt>
                      <c:pt idx="4829">
                        <c:v>729.09999999999991</c:v>
                      </c:pt>
                      <c:pt idx="4830">
                        <c:v>729.09999999999991</c:v>
                      </c:pt>
                      <c:pt idx="4831">
                        <c:v>729.09999999999991</c:v>
                      </c:pt>
                      <c:pt idx="4832">
                        <c:v>729.09999999999991</c:v>
                      </c:pt>
                      <c:pt idx="4833">
                        <c:v>729.09999999999991</c:v>
                      </c:pt>
                      <c:pt idx="4834">
                        <c:v>729.09999999999991</c:v>
                      </c:pt>
                      <c:pt idx="4835">
                        <c:v>729.09999999999991</c:v>
                      </c:pt>
                      <c:pt idx="4836">
                        <c:v>729.09999999999991</c:v>
                      </c:pt>
                      <c:pt idx="4837">
                        <c:v>729.09999999999991</c:v>
                      </c:pt>
                      <c:pt idx="4838">
                        <c:v>729.09999999999991</c:v>
                      </c:pt>
                      <c:pt idx="4839">
                        <c:v>729.09999999999991</c:v>
                      </c:pt>
                      <c:pt idx="4840">
                        <c:v>729.2</c:v>
                      </c:pt>
                      <c:pt idx="4841">
                        <c:v>729.2</c:v>
                      </c:pt>
                      <c:pt idx="4842">
                        <c:v>729.2</c:v>
                      </c:pt>
                      <c:pt idx="4843">
                        <c:v>729.2</c:v>
                      </c:pt>
                      <c:pt idx="4844">
                        <c:v>729.2</c:v>
                      </c:pt>
                      <c:pt idx="4845">
                        <c:v>729.2</c:v>
                      </c:pt>
                      <c:pt idx="4846">
                        <c:v>729.2</c:v>
                      </c:pt>
                      <c:pt idx="4847">
                        <c:v>729.2</c:v>
                      </c:pt>
                      <c:pt idx="4848">
                        <c:v>729.2</c:v>
                      </c:pt>
                      <c:pt idx="4849">
                        <c:v>729.2</c:v>
                      </c:pt>
                      <c:pt idx="4850">
                        <c:v>729.2</c:v>
                      </c:pt>
                      <c:pt idx="4851">
                        <c:v>729.2</c:v>
                      </c:pt>
                      <c:pt idx="4852">
                        <c:v>729.2</c:v>
                      </c:pt>
                      <c:pt idx="4853">
                        <c:v>729.2</c:v>
                      </c:pt>
                      <c:pt idx="4854">
                        <c:v>729.2</c:v>
                      </c:pt>
                      <c:pt idx="4855">
                        <c:v>729.2</c:v>
                      </c:pt>
                      <c:pt idx="4856">
                        <c:v>729.2</c:v>
                      </c:pt>
                      <c:pt idx="4857">
                        <c:v>729.2</c:v>
                      </c:pt>
                      <c:pt idx="4858">
                        <c:v>729.2</c:v>
                      </c:pt>
                      <c:pt idx="4859">
                        <c:v>729.2</c:v>
                      </c:pt>
                      <c:pt idx="4860">
                        <c:v>729.2</c:v>
                      </c:pt>
                      <c:pt idx="4861">
                        <c:v>729.2</c:v>
                      </c:pt>
                      <c:pt idx="4862">
                        <c:v>729.2</c:v>
                      </c:pt>
                      <c:pt idx="4863">
                        <c:v>729.2</c:v>
                      </c:pt>
                      <c:pt idx="4864">
                        <c:v>729.2</c:v>
                      </c:pt>
                      <c:pt idx="4865">
                        <c:v>729.2</c:v>
                      </c:pt>
                      <c:pt idx="4866">
                        <c:v>729.2</c:v>
                      </c:pt>
                      <c:pt idx="4867">
                        <c:v>729.2</c:v>
                      </c:pt>
                      <c:pt idx="4868">
                        <c:v>729.2</c:v>
                      </c:pt>
                      <c:pt idx="4869">
                        <c:v>729.2</c:v>
                      </c:pt>
                      <c:pt idx="4870">
                        <c:v>729.2</c:v>
                      </c:pt>
                      <c:pt idx="4871">
                        <c:v>729.2</c:v>
                      </c:pt>
                      <c:pt idx="4872">
                        <c:v>729.2</c:v>
                      </c:pt>
                      <c:pt idx="4873">
                        <c:v>729.2</c:v>
                      </c:pt>
                      <c:pt idx="4874">
                        <c:v>729.2</c:v>
                      </c:pt>
                      <c:pt idx="4875">
                        <c:v>729.2</c:v>
                      </c:pt>
                      <c:pt idx="4876">
                        <c:v>729.2</c:v>
                      </c:pt>
                      <c:pt idx="4877">
                        <c:v>729.2</c:v>
                      </c:pt>
                      <c:pt idx="4878">
                        <c:v>729.2</c:v>
                      </c:pt>
                      <c:pt idx="4879">
                        <c:v>729.3</c:v>
                      </c:pt>
                      <c:pt idx="4880">
                        <c:v>729.3</c:v>
                      </c:pt>
                      <c:pt idx="4881">
                        <c:v>729.3</c:v>
                      </c:pt>
                      <c:pt idx="4882">
                        <c:v>729.3</c:v>
                      </c:pt>
                      <c:pt idx="4883">
                        <c:v>729.3</c:v>
                      </c:pt>
                      <c:pt idx="4884">
                        <c:v>729.3</c:v>
                      </c:pt>
                      <c:pt idx="4885">
                        <c:v>729.3</c:v>
                      </c:pt>
                      <c:pt idx="4886">
                        <c:v>729.3</c:v>
                      </c:pt>
                      <c:pt idx="4887">
                        <c:v>729.3</c:v>
                      </c:pt>
                      <c:pt idx="4888">
                        <c:v>729.3</c:v>
                      </c:pt>
                      <c:pt idx="4889">
                        <c:v>729.3</c:v>
                      </c:pt>
                      <c:pt idx="4890">
                        <c:v>729.3</c:v>
                      </c:pt>
                      <c:pt idx="4891">
                        <c:v>729.3</c:v>
                      </c:pt>
                      <c:pt idx="4892">
                        <c:v>729.3</c:v>
                      </c:pt>
                      <c:pt idx="4893">
                        <c:v>729.3</c:v>
                      </c:pt>
                      <c:pt idx="4894">
                        <c:v>729.3</c:v>
                      </c:pt>
                      <c:pt idx="4895">
                        <c:v>729.3</c:v>
                      </c:pt>
                      <c:pt idx="4896">
                        <c:v>729.3</c:v>
                      </c:pt>
                      <c:pt idx="4897">
                        <c:v>729.3</c:v>
                      </c:pt>
                      <c:pt idx="4898">
                        <c:v>729.3</c:v>
                      </c:pt>
                      <c:pt idx="4899">
                        <c:v>729.3</c:v>
                      </c:pt>
                      <c:pt idx="4900">
                        <c:v>729.3</c:v>
                      </c:pt>
                      <c:pt idx="4901">
                        <c:v>729.3</c:v>
                      </c:pt>
                      <c:pt idx="4902">
                        <c:v>729.3</c:v>
                      </c:pt>
                      <c:pt idx="4903">
                        <c:v>729.3</c:v>
                      </c:pt>
                      <c:pt idx="4904">
                        <c:v>729.3</c:v>
                      </c:pt>
                      <c:pt idx="4905">
                        <c:v>729.3</c:v>
                      </c:pt>
                      <c:pt idx="4906">
                        <c:v>729.3</c:v>
                      </c:pt>
                      <c:pt idx="4907">
                        <c:v>729.3</c:v>
                      </c:pt>
                      <c:pt idx="4908">
                        <c:v>729.3</c:v>
                      </c:pt>
                      <c:pt idx="4909">
                        <c:v>729.3</c:v>
                      </c:pt>
                      <c:pt idx="4910">
                        <c:v>729.3</c:v>
                      </c:pt>
                      <c:pt idx="4911">
                        <c:v>729.3</c:v>
                      </c:pt>
                      <c:pt idx="4912">
                        <c:v>729.3</c:v>
                      </c:pt>
                      <c:pt idx="4913">
                        <c:v>729.3</c:v>
                      </c:pt>
                      <c:pt idx="4914">
                        <c:v>729.3</c:v>
                      </c:pt>
                      <c:pt idx="4915">
                        <c:v>729.3</c:v>
                      </c:pt>
                      <c:pt idx="4916">
                        <c:v>729.3</c:v>
                      </c:pt>
                      <c:pt idx="4917">
                        <c:v>729.3</c:v>
                      </c:pt>
                      <c:pt idx="4918">
                        <c:v>729.3</c:v>
                      </c:pt>
                      <c:pt idx="4919">
                        <c:v>729.39999999999986</c:v>
                      </c:pt>
                      <c:pt idx="4920">
                        <c:v>729.39999999999986</c:v>
                      </c:pt>
                      <c:pt idx="4921">
                        <c:v>729.39999999999986</c:v>
                      </c:pt>
                      <c:pt idx="4922">
                        <c:v>729.39999999999986</c:v>
                      </c:pt>
                      <c:pt idx="4923">
                        <c:v>729.39999999999986</c:v>
                      </c:pt>
                      <c:pt idx="4924">
                        <c:v>729.39999999999986</c:v>
                      </c:pt>
                      <c:pt idx="4925">
                        <c:v>729.39999999999986</c:v>
                      </c:pt>
                      <c:pt idx="4926">
                        <c:v>729.39999999999986</c:v>
                      </c:pt>
                      <c:pt idx="4927">
                        <c:v>729.39999999999986</c:v>
                      </c:pt>
                      <c:pt idx="4928">
                        <c:v>729.39999999999986</c:v>
                      </c:pt>
                      <c:pt idx="4929">
                        <c:v>729.39999999999986</c:v>
                      </c:pt>
                      <c:pt idx="4930">
                        <c:v>729.39999999999986</c:v>
                      </c:pt>
                      <c:pt idx="4931">
                        <c:v>729.39999999999986</c:v>
                      </c:pt>
                      <c:pt idx="4932">
                        <c:v>729.39999999999986</c:v>
                      </c:pt>
                      <c:pt idx="4933">
                        <c:v>729.39999999999986</c:v>
                      </c:pt>
                      <c:pt idx="4934">
                        <c:v>729.39999999999986</c:v>
                      </c:pt>
                      <c:pt idx="4935">
                        <c:v>729.39999999999986</c:v>
                      </c:pt>
                      <c:pt idx="4936">
                        <c:v>729.39999999999986</c:v>
                      </c:pt>
                      <c:pt idx="4937">
                        <c:v>729.39999999999986</c:v>
                      </c:pt>
                      <c:pt idx="4938">
                        <c:v>729.39999999999986</c:v>
                      </c:pt>
                      <c:pt idx="4939">
                        <c:v>729.39999999999986</c:v>
                      </c:pt>
                      <c:pt idx="4940">
                        <c:v>729.39999999999986</c:v>
                      </c:pt>
                      <c:pt idx="4941">
                        <c:v>729.39999999999986</c:v>
                      </c:pt>
                      <c:pt idx="4942">
                        <c:v>729.39999999999986</c:v>
                      </c:pt>
                      <c:pt idx="4943">
                        <c:v>729.39999999999986</c:v>
                      </c:pt>
                      <c:pt idx="4944">
                        <c:v>729.39999999999986</c:v>
                      </c:pt>
                      <c:pt idx="4945">
                        <c:v>729.39999999999986</c:v>
                      </c:pt>
                      <c:pt idx="4946">
                        <c:v>729.39999999999986</c:v>
                      </c:pt>
                      <c:pt idx="4947">
                        <c:v>729.39999999999986</c:v>
                      </c:pt>
                      <c:pt idx="4948">
                        <c:v>729.39999999999986</c:v>
                      </c:pt>
                      <c:pt idx="4949">
                        <c:v>729.39999999999986</c:v>
                      </c:pt>
                      <c:pt idx="4950">
                        <c:v>729.39999999999986</c:v>
                      </c:pt>
                      <c:pt idx="4951">
                        <c:v>729.39999999999986</c:v>
                      </c:pt>
                      <c:pt idx="4952">
                        <c:v>729.39999999999986</c:v>
                      </c:pt>
                      <c:pt idx="4953">
                        <c:v>729.39999999999986</c:v>
                      </c:pt>
                      <c:pt idx="4954">
                        <c:v>729.39999999999986</c:v>
                      </c:pt>
                      <c:pt idx="4955">
                        <c:v>729.39999999999986</c:v>
                      </c:pt>
                      <c:pt idx="4956">
                        <c:v>729.39999999999986</c:v>
                      </c:pt>
                      <c:pt idx="4957">
                        <c:v>729.39999999999986</c:v>
                      </c:pt>
                      <c:pt idx="4958">
                        <c:v>729.39999999999986</c:v>
                      </c:pt>
                      <c:pt idx="4959">
                        <c:v>729.5</c:v>
                      </c:pt>
                      <c:pt idx="4960">
                        <c:v>729.5</c:v>
                      </c:pt>
                      <c:pt idx="4961">
                        <c:v>729.5</c:v>
                      </c:pt>
                      <c:pt idx="4962">
                        <c:v>729.5</c:v>
                      </c:pt>
                      <c:pt idx="4963">
                        <c:v>729.5</c:v>
                      </c:pt>
                      <c:pt idx="4964">
                        <c:v>729.5</c:v>
                      </c:pt>
                      <c:pt idx="4965">
                        <c:v>729.5</c:v>
                      </c:pt>
                      <c:pt idx="4966">
                        <c:v>729.5</c:v>
                      </c:pt>
                      <c:pt idx="4967">
                        <c:v>729.5</c:v>
                      </c:pt>
                      <c:pt idx="4968">
                        <c:v>729.5</c:v>
                      </c:pt>
                      <c:pt idx="4969">
                        <c:v>729.5</c:v>
                      </c:pt>
                      <c:pt idx="4970">
                        <c:v>729.5</c:v>
                      </c:pt>
                      <c:pt idx="4971">
                        <c:v>729.5</c:v>
                      </c:pt>
                      <c:pt idx="4972">
                        <c:v>729.5</c:v>
                      </c:pt>
                      <c:pt idx="4973">
                        <c:v>729.5</c:v>
                      </c:pt>
                      <c:pt idx="4974">
                        <c:v>729.5</c:v>
                      </c:pt>
                      <c:pt idx="4975">
                        <c:v>729.5</c:v>
                      </c:pt>
                      <c:pt idx="4976">
                        <c:v>729.5</c:v>
                      </c:pt>
                      <c:pt idx="4977">
                        <c:v>729.5</c:v>
                      </c:pt>
                      <c:pt idx="4978">
                        <c:v>729.5</c:v>
                      </c:pt>
                      <c:pt idx="4979">
                        <c:v>729.5</c:v>
                      </c:pt>
                      <c:pt idx="4980">
                        <c:v>729.5</c:v>
                      </c:pt>
                      <c:pt idx="4981">
                        <c:v>729.5</c:v>
                      </c:pt>
                      <c:pt idx="4982">
                        <c:v>729.5</c:v>
                      </c:pt>
                      <c:pt idx="4983">
                        <c:v>729.5</c:v>
                      </c:pt>
                      <c:pt idx="4984">
                        <c:v>729.5</c:v>
                      </c:pt>
                      <c:pt idx="4985">
                        <c:v>729.5</c:v>
                      </c:pt>
                      <c:pt idx="4986">
                        <c:v>729.5</c:v>
                      </c:pt>
                      <c:pt idx="4987">
                        <c:v>729.5</c:v>
                      </c:pt>
                      <c:pt idx="4988">
                        <c:v>729.5</c:v>
                      </c:pt>
                      <c:pt idx="4989">
                        <c:v>729.5</c:v>
                      </c:pt>
                      <c:pt idx="4990">
                        <c:v>729.5</c:v>
                      </c:pt>
                      <c:pt idx="4991">
                        <c:v>729.5</c:v>
                      </c:pt>
                      <c:pt idx="4992">
                        <c:v>729.5</c:v>
                      </c:pt>
                      <c:pt idx="4993">
                        <c:v>729.5</c:v>
                      </c:pt>
                      <c:pt idx="4994">
                        <c:v>729.5</c:v>
                      </c:pt>
                      <c:pt idx="4995">
                        <c:v>729.5</c:v>
                      </c:pt>
                      <c:pt idx="4996">
                        <c:v>729.5</c:v>
                      </c:pt>
                      <c:pt idx="4997">
                        <c:v>729.5</c:v>
                      </c:pt>
                      <c:pt idx="4998">
                        <c:v>729.5</c:v>
                      </c:pt>
                      <c:pt idx="4999">
                        <c:v>729.59999999999991</c:v>
                      </c:pt>
                      <c:pt idx="5000">
                        <c:v>729.59999999999991</c:v>
                      </c:pt>
                      <c:pt idx="5001">
                        <c:v>729.59999999999991</c:v>
                      </c:pt>
                      <c:pt idx="5002">
                        <c:v>729.59999999999991</c:v>
                      </c:pt>
                      <c:pt idx="5003">
                        <c:v>729.59999999999991</c:v>
                      </c:pt>
                      <c:pt idx="5004">
                        <c:v>729.59999999999991</c:v>
                      </c:pt>
                      <c:pt idx="5005">
                        <c:v>729.59999999999991</c:v>
                      </c:pt>
                      <c:pt idx="5006">
                        <c:v>729.59999999999991</c:v>
                      </c:pt>
                      <c:pt idx="5007">
                        <c:v>729.59999999999991</c:v>
                      </c:pt>
                      <c:pt idx="5008">
                        <c:v>729.59999999999991</c:v>
                      </c:pt>
                      <c:pt idx="5009">
                        <c:v>729.59999999999991</c:v>
                      </c:pt>
                      <c:pt idx="5010">
                        <c:v>729.59999999999991</c:v>
                      </c:pt>
                      <c:pt idx="5011">
                        <c:v>729.59999999999991</c:v>
                      </c:pt>
                      <c:pt idx="5012">
                        <c:v>729.59999999999991</c:v>
                      </c:pt>
                      <c:pt idx="5013">
                        <c:v>729.59999999999991</c:v>
                      </c:pt>
                      <c:pt idx="5014">
                        <c:v>729.59999999999991</c:v>
                      </c:pt>
                      <c:pt idx="5015">
                        <c:v>729.59999999999991</c:v>
                      </c:pt>
                      <c:pt idx="5016">
                        <c:v>729.59999999999991</c:v>
                      </c:pt>
                      <c:pt idx="5017">
                        <c:v>729.59999999999991</c:v>
                      </c:pt>
                      <c:pt idx="5018">
                        <c:v>729.59999999999991</c:v>
                      </c:pt>
                      <c:pt idx="5019">
                        <c:v>729.59999999999991</c:v>
                      </c:pt>
                      <c:pt idx="5020">
                        <c:v>729.59999999999991</c:v>
                      </c:pt>
                      <c:pt idx="5021">
                        <c:v>729.59999999999991</c:v>
                      </c:pt>
                      <c:pt idx="5022">
                        <c:v>729.59999999999991</c:v>
                      </c:pt>
                      <c:pt idx="5023">
                        <c:v>729.59999999999991</c:v>
                      </c:pt>
                      <c:pt idx="5024">
                        <c:v>729.59999999999991</c:v>
                      </c:pt>
                      <c:pt idx="5025">
                        <c:v>729.59999999999991</c:v>
                      </c:pt>
                      <c:pt idx="5026">
                        <c:v>729.59999999999991</c:v>
                      </c:pt>
                      <c:pt idx="5027">
                        <c:v>729.59999999999991</c:v>
                      </c:pt>
                      <c:pt idx="5028">
                        <c:v>729.59999999999991</c:v>
                      </c:pt>
                      <c:pt idx="5029">
                        <c:v>729.59999999999991</c:v>
                      </c:pt>
                      <c:pt idx="5030">
                        <c:v>729.59999999999991</c:v>
                      </c:pt>
                      <c:pt idx="5031">
                        <c:v>729.59999999999991</c:v>
                      </c:pt>
                      <c:pt idx="5032">
                        <c:v>729.59999999999991</c:v>
                      </c:pt>
                      <c:pt idx="5033">
                        <c:v>729.59999999999991</c:v>
                      </c:pt>
                      <c:pt idx="5034">
                        <c:v>729.59999999999991</c:v>
                      </c:pt>
                      <c:pt idx="5035">
                        <c:v>729.59999999999991</c:v>
                      </c:pt>
                      <c:pt idx="5036">
                        <c:v>729.59999999999991</c:v>
                      </c:pt>
                      <c:pt idx="5037">
                        <c:v>729.59999999999991</c:v>
                      </c:pt>
                      <c:pt idx="5038">
                        <c:v>729.59999999999991</c:v>
                      </c:pt>
                      <c:pt idx="5039">
                        <c:v>729.7</c:v>
                      </c:pt>
                      <c:pt idx="5040">
                        <c:v>729.7</c:v>
                      </c:pt>
                      <c:pt idx="5041">
                        <c:v>729.7</c:v>
                      </c:pt>
                      <c:pt idx="5042">
                        <c:v>729.7</c:v>
                      </c:pt>
                      <c:pt idx="5043">
                        <c:v>729.7</c:v>
                      </c:pt>
                      <c:pt idx="5044">
                        <c:v>729.7</c:v>
                      </c:pt>
                      <c:pt idx="5045">
                        <c:v>729.7</c:v>
                      </c:pt>
                      <c:pt idx="5046">
                        <c:v>729.7</c:v>
                      </c:pt>
                      <c:pt idx="5047">
                        <c:v>729.7</c:v>
                      </c:pt>
                      <c:pt idx="5048">
                        <c:v>729.7</c:v>
                      </c:pt>
                      <c:pt idx="5049">
                        <c:v>729.7</c:v>
                      </c:pt>
                      <c:pt idx="5050">
                        <c:v>729.7</c:v>
                      </c:pt>
                      <c:pt idx="5051">
                        <c:v>729.7</c:v>
                      </c:pt>
                      <c:pt idx="5052">
                        <c:v>729.7</c:v>
                      </c:pt>
                      <c:pt idx="5053">
                        <c:v>729.7</c:v>
                      </c:pt>
                      <c:pt idx="5054">
                        <c:v>729.7</c:v>
                      </c:pt>
                      <c:pt idx="5055">
                        <c:v>729.7</c:v>
                      </c:pt>
                      <c:pt idx="5056">
                        <c:v>729.7</c:v>
                      </c:pt>
                      <c:pt idx="5057">
                        <c:v>729.7</c:v>
                      </c:pt>
                      <c:pt idx="5058">
                        <c:v>729.7</c:v>
                      </c:pt>
                      <c:pt idx="5059">
                        <c:v>729.7</c:v>
                      </c:pt>
                      <c:pt idx="5060">
                        <c:v>729.7</c:v>
                      </c:pt>
                      <c:pt idx="5061">
                        <c:v>729.7</c:v>
                      </c:pt>
                      <c:pt idx="5062">
                        <c:v>729.7</c:v>
                      </c:pt>
                      <c:pt idx="5063">
                        <c:v>729.7</c:v>
                      </c:pt>
                      <c:pt idx="5064">
                        <c:v>729.7</c:v>
                      </c:pt>
                      <c:pt idx="5065">
                        <c:v>729.7</c:v>
                      </c:pt>
                      <c:pt idx="5066">
                        <c:v>729.7</c:v>
                      </c:pt>
                      <c:pt idx="5067">
                        <c:v>729.7</c:v>
                      </c:pt>
                      <c:pt idx="5068">
                        <c:v>729.7</c:v>
                      </c:pt>
                      <c:pt idx="5069">
                        <c:v>729.7</c:v>
                      </c:pt>
                      <c:pt idx="5070">
                        <c:v>729.7</c:v>
                      </c:pt>
                      <c:pt idx="5071">
                        <c:v>729.7</c:v>
                      </c:pt>
                      <c:pt idx="5072">
                        <c:v>729.7</c:v>
                      </c:pt>
                      <c:pt idx="5073">
                        <c:v>729.7</c:v>
                      </c:pt>
                      <c:pt idx="5074">
                        <c:v>729.7</c:v>
                      </c:pt>
                      <c:pt idx="5075">
                        <c:v>729.7</c:v>
                      </c:pt>
                      <c:pt idx="5076">
                        <c:v>729.7</c:v>
                      </c:pt>
                      <c:pt idx="5077">
                        <c:v>729.7</c:v>
                      </c:pt>
                      <c:pt idx="5078">
                        <c:v>729.7</c:v>
                      </c:pt>
                      <c:pt idx="5079">
                        <c:v>729.8</c:v>
                      </c:pt>
                      <c:pt idx="5080">
                        <c:v>729.8</c:v>
                      </c:pt>
                      <c:pt idx="5081">
                        <c:v>729.8</c:v>
                      </c:pt>
                      <c:pt idx="5082">
                        <c:v>729.8</c:v>
                      </c:pt>
                      <c:pt idx="5083">
                        <c:v>729.8</c:v>
                      </c:pt>
                      <c:pt idx="5084">
                        <c:v>729.8</c:v>
                      </c:pt>
                      <c:pt idx="5085">
                        <c:v>729.8</c:v>
                      </c:pt>
                      <c:pt idx="5086">
                        <c:v>729.8</c:v>
                      </c:pt>
                      <c:pt idx="5087">
                        <c:v>729.8</c:v>
                      </c:pt>
                      <c:pt idx="5088">
                        <c:v>729.8</c:v>
                      </c:pt>
                      <c:pt idx="5089">
                        <c:v>729.8</c:v>
                      </c:pt>
                      <c:pt idx="5090">
                        <c:v>729.8</c:v>
                      </c:pt>
                      <c:pt idx="5091">
                        <c:v>729.8</c:v>
                      </c:pt>
                      <c:pt idx="5092">
                        <c:v>729.8</c:v>
                      </c:pt>
                      <c:pt idx="5093">
                        <c:v>729.8</c:v>
                      </c:pt>
                      <c:pt idx="5094">
                        <c:v>729.8</c:v>
                      </c:pt>
                      <c:pt idx="5095">
                        <c:v>729.8</c:v>
                      </c:pt>
                      <c:pt idx="5096">
                        <c:v>729.8</c:v>
                      </c:pt>
                      <c:pt idx="5097">
                        <c:v>729.8</c:v>
                      </c:pt>
                      <c:pt idx="5098">
                        <c:v>729.8</c:v>
                      </c:pt>
                      <c:pt idx="5099">
                        <c:v>729.8</c:v>
                      </c:pt>
                      <c:pt idx="5100">
                        <c:v>729.8</c:v>
                      </c:pt>
                      <c:pt idx="5101">
                        <c:v>729.8</c:v>
                      </c:pt>
                      <c:pt idx="5102">
                        <c:v>729.8</c:v>
                      </c:pt>
                      <c:pt idx="5103">
                        <c:v>729.8</c:v>
                      </c:pt>
                      <c:pt idx="5104">
                        <c:v>729.8</c:v>
                      </c:pt>
                      <c:pt idx="5105">
                        <c:v>729.8</c:v>
                      </c:pt>
                      <c:pt idx="5106">
                        <c:v>729.8</c:v>
                      </c:pt>
                      <c:pt idx="5107">
                        <c:v>729.8</c:v>
                      </c:pt>
                      <c:pt idx="5108">
                        <c:v>729.8</c:v>
                      </c:pt>
                      <c:pt idx="5109">
                        <c:v>729.8</c:v>
                      </c:pt>
                      <c:pt idx="5110">
                        <c:v>729.8</c:v>
                      </c:pt>
                      <c:pt idx="5111">
                        <c:v>729.8</c:v>
                      </c:pt>
                      <c:pt idx="5112">
                        <c:v>729.8</c:v>
                      </c:pt>
                      <c:pt idx="5113">
                        <c:v>729.8</c:v>
                      </c:pt>
                      <c:pt idx="5114">
                        <c:v>729.8</c:v>
                      </c:pt>
                      <c:pt idx="5115">
                        <c:v>729.8</c:v>
                      </c:pt>
                      <c:pt idx="5116">
                        <c:v>729.8</c:v>
                      </c:pt>
                      <c:pt idx="5117">
                        <c:v>729.8</c:v>
                      </c:pt>
                      <c:pt idx="5118">
                        <c:v>729.89999999999986</c:v>
                      </c:pt>
                      <c:pt idx="5119">
                        <c:v>729.89999999999986</c:v>
                      </c:pt>
                      <c:pt idx="5120">
                        <c:v>729.89999999999986</c:v>
                      </c:pt>
                      <c:pt idx="5121">
                        <c:v>729.89999999999986</c:v>
                      </c:pt>
                      <c:pt idx="5122">
                        <c:v>729.89999999999986</c:v>
                      </c:pt>
                      <c:pt idx="5123">
                        <c:v>729.89999999999986</c:v>
                      </c:pt>
                      <c:pt idx="5124">
                        <c:v>729.89999999999986</c:v>
                      </c:pt>
                      <c:pt idx="5125">
                        <c:v>729.89999999999986</c:v>
                      </c:pt>
                      <c:pt idx="5126">
                        <c:v>729.89999999999986</c:v>
                      </c:pt>
                      <c:pt idx="5127">
                        <c:v>729.89999999999986</c:v>
                      </c:pt>
                      <c:pt idx="5128">
                        <c:v>729.89999999999986</c:v>
                      </c:pt>
                      <c:pt idx="5129">
                        <c:v>729.89999999999986</c:v>
                      </c:pt>
                      <c:pt idx="5130">
                        <c:v>729.89999999999986</c:v>
                      </c:pt>
                      <c:pt idx="5131">
                        <c:v>729.89999999999986</c:v>
                      </c:pt>
                      <c:pt idx="5132">
                        <c:v>729.89999999999986</c:v>
                      </c:pt>
                      <c:pt idx="5133">
                        <c:v>729.89999999999986</c:v>
                      </c:pt>
                      <c:pt idx="5134">
                        <c:v>729.89999999999986</c:v>
                      </c:pt>
                      <c:pt idx="5135">
                        <c:v>729.89999999999986</c:v>
                      </c:pt>
                      <c:pt idx="5136">
                        <c:v>729.89999999999986</c:v>
                      </c:pt>
                      <c:pt idx="5137">
                        <c:v>729.89999999999986</c:v>
                      </c:pt>
                      <c:pt idx="5138">
                        <c:v>729.89999999999986</c:v>
                      </c:pt>
                      <c:pt idx="5139">
                        <c:v>729.89999999999986</c:v>
                      </c:pt>
                      <c:pt idx="5140">
                        <c:v>729.89999999999986</c:v>
                      </c:pt>
                      <c:pt idx="5141">
                        <c:v>729.89999999999986</c:v>
                      </c:pt>
                      <c:pt idx="5142">
                        <c:v>729.89999999999986</c:v>
                      </c:pt>
                      <c:pt idx="5143">
                        <c:v>729.89999999999986</c:v>
                      </c:pt>
                      <c:pt idx="5144">
                        <c:v>729.89999999999986</c:v>
                      </c:pt>
                      <c:pt idx="5145">
                        <c:v>729.89999999999986</c:v>
                      </c:pt>
                      <c:pt idx="5146">
                        <c:v>729.89999999999986</c:v>
                      </c:pt>
                      <c:pt idx="5147">
                        <c:v>729.89999999999986</c:v>
                      </c:pt>
                      <c:pt idx="5148">
                        <c:v>729.89999999999986</c:v>
                      </c:pt>
                      <c:pt idx="5149">
                        <c:v>729.89999999999986</c:v>
                      </c:pt>
                      <c:pt idx="5150">
                        <c:v>729.89999999999986</c:v>
                      </c:pt>
                      <c:pt idx="5151">
                        <c:v>729.89999999999986</c:v>
                      </c:pt>
                      <c:pt idx="5152">
                        <c:v>729.89999999999986</c:v>
                      </c:pt>
                      <c:pt idx="5153">
                        <c:v>729.89999999999986</c:v>
                      </c:pt>
                      <c:pt idx="5154">
                        <c:v>729.89999999999986</c:v>
                      </c:pt>
                      <c:pt idx="5155">
                        <c:v>729.89999999999986</c:v>
                      </c:pt>
                      <c:pt idx="5156">
                        <c:v>729.89999999999986</c:v>
                      </c:pt>
                      <c:pt idx="5157">
                        <c:v>729.89999999999986</c:v>
                      </c:pt>
                      <c:pt idx="5158">
                        <c:v>730</c:v>
                      </c:pt>
                      <c:pt idx="5159">
                        <c:v>730</c:v>
                      </c:pt>
                      <c:pt idx="5160">
                        <c:v>730</c:v>
                      </c:pt>
                      <c:pt idx="5161">
                        <c:v>730</c:v>
                      </c:pt>
                      <c:pt idx="5162">
                        <c:v>730</c:v>
                      </c:pt>
                      <c:pt idx="5163">
                        <c:v>730</c:v>
                      </c:pt>
                      <c:pt idx="5164">
                        <c:v>730</c:v>
                      </c:pt>
                      <c:pt idx="5165">
                        <c:v>730</c:v>
                      </c:pt>
                      <c:pt idx="5166">
                        <c:v>730</c:v>
                      </c:pt>
                      <c:pt idx="5167">
                        <c:v>730</c:v>
                      </c:pt>
                      <c:pt idx="5168">
                        <c:v>730</c:v>
                      </c:pt>
                      <c:pt idx="5169">
                        <c:v>730</c:v>
                      </c:pt>
                      <c:pt idx="5170">
                        <c:v>730</c:v>
                      </c:pt>
                      <c:pt idx="5171">
                        <c:v>730</c:v>
                      </c:pt>
                      <c:pt idx="5172">
                        <c:v>730</c:v>
                      </c:pt>
                      <c:pt idx="5173">
                        <c:v>730</c:v>
                      </c:pt>
                      <c:pt idx="5174">
                        <c:v>730</c:v>
                      </c:pt>
                      <c:pt idx="5175">
                        <c:v>730</c:v>
                      </c:pt>
                      <c:pt idx="5176">
                        <c:v>730</c:v>
                      </c:pt>
                      <c:pt idx="5177">
                        <c:v>730</c:v>
                      </c:pt>
                      <c:pt idx="5178">
                        <c:v>730</c:v>
                      </c:pt>
                      <c:pt idx="5179">
                        <c:v>730</c:v>
                      </c:pt>
                      <c:pt idx="5180">
                        <c:v>730</c:v>
                      </c:pt>
                      <c:pt idx="5181">
                        <c:v>730</c:v>
                      </c:pt>
                      <c:pt idx="5182">
                        <c:v>730</c:v>
                      </c:pt>
                      <c:pt idx="5183">
                        <c:v>730</c:v>
                      </c:pt>
                      <c:pt idx="5184">
                        <c:v>730</c:v>
                      </c:pt>
                      <c:pt idx="5185">
                        <c:v>730</c:v>
                      </c:pt>
                      <c:pt idx="5186">
                        <c:v>730</c:v>
                      </c:pt>
                      <c:pt idx="5187">
                        <c:v>730</c:v>
                      </c:pt>
                      <c:pt idx="5188">
                        <c:v>730</c:v>
                      </c:pt>
                      <c:pt idx="5189">
                        <c:v>730</c:v>
                      </c:pt>
                      <c:pt idx="5190">
                        <c:v>730</c:v>
                      </c:pt>
                      <c:pt idx="5191">
                        <c:v>730</c:v>
                      </c:pt>
                      <c:pt idx="5192">
                        <c:v>730</c:v>
                      </c:pt>
                      <c:pt idx="5193">
                        <c:v>730</c:v>
                      </c:pt>
                      <c:pt idx="5194">
                        <c:v>730</c:v>
                      </c:pt>
                      <c:pt idx="5195">
                        <c:v>730</c:v>
                      </c:pt>
                      <c:pt idx="5196">
                        <c:v>730</c:v>
                      </c:pt>
                      <c:pt idx="5197">
                        <c:v>730</c:v>
                      </c:pt>
                      <c:pt idx="5198">
                        <c:v>730.09999999999991</c:v>
                      </c:pt>
                      <c:pt idx="5199">
                        <c:v>730.09999999999991</c:v>
                      </c:pt>
                      <c:pt idx="5200">
                        <c:v>730.09999999999991</c:v>
                      </c:pt>
                      <c:pt idx="5201">
                        <c:v>730.09999999999991</c:v>
                      </c:pt>
                      <c:pt idx="5202">
                        <c:v>730.09999999999991</c:v>
                      </c:pt>
                      <c:pt idx="5203">
                        <c:v>730.09999999999991</c:v>
                      </c:pt>
                      <c:pt idx="5204">
                        <c:v>730.09999999999991</c:v>
                      </c:pt>
                      <c:pt idx="5205">
                        <c:v>730.09999999999991</c:v>
                      </c:pt>
                      <c:pt idx="5206">
                        <c:v>730.09999999999991</c:v>
                      </c:pt>
                      <c:pt idx="5207">
                        <c:v>730.09999999999991</c:v>
                      </c:pt>
                      <c:pt idx="5208">
                        <c:v>730.09999999999991</c:v>
                      </c:pt>
                      <c:pt idx="5209">
                        <c:v>730.09999999999991</c:v>
                      </c:pt>
                      <c:pt idx="5210">
                        <c:v>730.09999999999991</c:v>
                      </c:pt>
                      <c:pt idx="5211">
                        <c:v>730.09999999999991</c:v>
                      </c:pt>
                      <c:pt idx="5212">
                        <c:v>730.09999999999991</c:v>
                      </c:pt>
                      <c:pt idx="5213">
                        <c:v>730.09999999999991</c:v>
                      </c:pt>
                      <c:pt idx="5214">
                        <c:v>730.09999999999991</c:v>
                      </c:pt>
                      <c:pt idx="5215">
                        <c:v>730.09999999999991</c:v>
                      </c:pt>
                      <c:pt idx="5216">
                        <c:v>730.09999999999991</c:v>
                      </c:pt>
                      <c:pt idx="5217">
                        <c:v>730.09999999999991</c:v>
                      </c:pt>
                      <c:pt idx="5218">
                        <c:v>730.09999999999991</c:v>
                      </c:pt>
                      <c:pt idx="5219">
                        <c:v>730.09999999999991</c:v>
                      </c:pt>
                      <c:pt idx="5220">
                        <c:v>730.09999999999991</c:v>
                      </c:pt>
                      <c:pt idx="5221">
                        <c:v>730.09999999999991</c:v>
                      </c:pt>
                      <c:pt idx="5222">
                        <c:v>730.09999999999991</c:v>
                      </c:pt>
                      <c:pt idx="5223">
                        <c:v>730.09999999999991</c:v>
                      </c:pt>
                      <c:pt idx="5224">
                        <c:v>730.09999999999991</c:v>
                      </c:pt>
                      <c:pt idx="5225">
                        <c:v>730.09999999999991</c:v>
                      </c:pt>
                      <c:pt idx="5226">
                        <c:v>730.09999999999991</c:v>
                      </c:pt>
                      <c:pt idx="5227">
                        <c:v>730.09999999999991</c:v>
                      </c:pt>
                      <c:pt idx="5228">
                        <c:v>730.09999999999991</c:v>
                      </c:pt>
                      <c:pt idx="5229">
                        <c:v>730.09999999999991</c:v>
                      </c:pt>
                      <c:pt idx="5230">
                        <c:v>730.09999999999991</c:v>
                      </c:pt>
                      <c:pt idx="5231">
                        <c:v>730.09999999999991</c:v>
                      </c:pt>
                      <c:pt idx="5232">
                        <c:v>730.09999999999991</c:v>
                      </c:pt>
                      <c:pt idx="5233">
                        <c:v>730.09999999999991</c:v>
                      </c:pt>
                      <c:pt idx="5234">
                        <c:v>730.09999999999991</c:v>
                      </c:pt>
                      <c:pt idx="5235">
                        <c:v>730.09999999999991</c:v>
                      </c:pt>
                      <c:pt idx="5236">
                        <c:v>730.09999999999991</c:v>
                      </c:pt>
                      <c:pt idx="5237">
                        <c:v>730.09999999999991</c:v>
                      </c:pt>
                      <c:pt idx="5238">
                        <c:v>730.2</c:v>
                      </c:pt>
                      <c:pt idx="5239">
                        <c:v>730.2</c:v>
                      </c:pt>
                      <c:pt idx="5240">
                        <c:v>730.2</c:v>
                      </c:pt>
                      <c:pt idx="5241">
                        <c:v>730.2</c:v>
                      </c:pt>
                      <c:pt idx="5242">
                        <c:v>730.2</c:v>
                      </c:pt>
                      <c:pt idx="5243">
                        <c:v>730.2</c:v>
                      </c:pt>
                      <c:pt idx="5244">
                        <c:v>730.2</c:v>
                      </c:pt>
                      <c:pt idx="5245">
                        <c:v>730.2</c:v>
                      </c:pt>
                      <c:pt idx="5246">
                        <c:v>730.2</c:v>
                      </c:pt>
                      <c:pt idx="5247">
                        <c:v>730.2</c:v>
                      </c:pt>
                      <c:pt idx="5248">
                        <c:v>730.2</c:v>
                      </c:pt>
                      <c:pt idx="5249">
                        <c:v>730.2</c:v>
                      </c:pt>
                      <c:pt idx="5250">
                        <c:v>730.2</c:v>
                      </c:pt>
                      <c:pt idx="5251">
                        <c:v>730.2</c:v>
                      </c:pt>
                      <c:pt idx="5252">
                        <c:v>730.2</c:v>
                      </c:pt>
                      <c:pt idx="5253">
                        <c:v>730.2</c:v>
                      </c:pt>
                      <c:pt idx="5254">
                        <c:v>730.2</c:v>
                      </c:pt>
                      <c:pt idx="5255">
                        <c:v>730.2</c:v>
                      </c:pt>
                      <c:pt idx="5256">
                        <c:v>730.2</c:v>
                      </c:pt>
                      <c:pt idx="5257">
                        <c:v>730.2</c:v>
                      </c:pt>
                      <c:pt idx="5258">
                        <c:v>730.2</c:v>
                      </c:pt>
                      <c:pt idx="5259">
                        <c:v>730.2</c:v>
                      </c:pt>
                      <c:pt idx="5260">
                        <c:v>730.2</c:v>
                      </c:pt>
                      <c:pt idx="5261">
                        <c:v>730.2</c:v>
                      </c:pt>
                      <c:pt idx="5262">
                        <c:v>730.2</c:v>
                      </c:pt>
                      <c:pt idx="5263">
                        <c:v>730.2</c:v>
                      </c:pt>
                      <c:pt idx="5264">
                        <c:v>730.2</c:v>
                      </c:pt>
                      <c:pt idx="5265">
                        <c:v>730.2</c:v>
                      </c:pt>
                      <c:pt idx="5266">
                        <c:v>730.2</c:v>
                      </c:pt>
                      <c:pt idx="5267">
                        <c:v>730.2</c:v>
                      </c:pt>
                      <c:pt idx="5268">
                        <c:v>730.2</c:v>
                      </c:pt>
                      <c:pt idx="5269">
                        <c:v>730.2</c:v>
                      </c:pt>
                      <c:pt idx="5270">
                        <c:v>730.2</c:v>
                      </c:pt>
                      <c:pt idx="5271">
                        <c:v>730.2</c:v>
                      </c:pt>
                      <c:pt idx="5272">
                        <c:v>730.2</c:v>
                      </c:pt>
                      <c:pt idx="5273">
                        <c:v>730.2</c:v>
                      </c:pt>
                      <c:pt idx="5274">
                        <c:v>730.2</c:v>
                      </c:pt>
                      <c:pt idx="5275">
                        <c:v>730.2</c:v>
                      </c:pt>
                      <c:pt idx="5276">
                        <c:v>730.2</c:v>
                      </c:pt>
                      <c:pt idx="5277">
                        <c:v>730.2</c:v>
                      </c:pt>
                      <c:pt idx="5278">
                        <c:v>730.3</c:v>
                      </c:pt>
                      <c:pt idx="5279">
                        <c:v>730.3</c:v>
                      </c:pt>
                      <c:pt idx="5280">
                        <c:v>730.3</c:v>
                      </c:pt>
                      <c:pt idx="5281">
                        <c:v>730.3</c:v>
                      </c:pt>
                      <c:pt idx="5282">
                        <c:v>730.3</c:v>
                      </c:pt>
                      <c:pt idx="5283">
                        <c:v>730.3</c:v>
                      </c:pt>
                      <c:pt idx="5284">
                        <c:v>730.3</c:v>
                      </c:pt>
                      <c:pt idx="5285">
                        <c:v>730.3</c:v>
                      </c:pt>
                      <c:pt idx="5286">
                        <c:v>730.3</c:v>
                      </c:pt>
                      <c:pt idx="5287">
                        <c:v>730.3</c:v>
                      </c:pt>
                      <c:pt idx="5288">
                        <c:v>730.3</c:v>
                      </c:pt>
                      <c:pt idx="5289">
                        <c:v>730.3</c:v>
                      </c:pt>
                      <c:pt idx="5290">
                        <c:v>730.3</c:v>
                      </c:pt>
                      <c:pt idx="5291">
                        <c:v>730.3</c:v>
                      </c:pt>
                      <c:pt idx="5292">
                        <c:v>730.3</c:v>
                      </c:pt>
                      <c:pt idx="5293">
                        <c:v>730.3</c:v>
                      </c:pt>
                      <c:pt idx="5294">
                        <c:v>730.3</c:v>
                      </c:pt>
                      <c:pt idx="5295">
                        <c:v>730.3</c:v>
                      </c:pt>
                      <c:pt idx="5296">
                        <c:v>730.3</c:v>
                      </c:pt>
                      <c:pt idx="5297">
                        <c:v>730.3</c:v>
                      </c:pt>
                      <c:pt idx="5298">
                        <c:v>730.3</c:v>
                      </c:pt>
                      <c:pt idx="5299">
                        <c:v>730.3</c:v>
                      </c:pt>
                      <c:pt idx="5300">
                        <c:v>730.3</c:v>
                      </c:pt>
                      <c:pt idx="5301">
                        <c:v>730.3</c:v>
                      </c:pt>
                      <c:pt idx="5302">
                        <c:v>730.3</c:v>
                      </c:pt>
                      <c:pt idx="5303">
                        <c:v>730.3</c:v>
                      </c:pt>
                      <c:pt idx="5304">
                        <c:v>730.3</c:v>
                      </c:pt>
                      <c:pt idx="5305">
                        <c:v>730.3</c:v>
                      </c:pt>
                      <c:pt idx="5306">
                        <c:v>730.3</c:v>
                      </c:pt>
                      <c:pt idx="5307">
                        <c:v>730.3</c:v>
                      </c:pt>
                      <c:pt idx="5308">
                        <c:v>730.3</c:v>
                      </c:pt>
                      <c:pt idx="5309">
                        <c:v>730.3</c:v>
                      </c:pt>
                      <c:pt idx="5310">
                        <c:v>730.3</c:v>
                      </c:pt>
                      <c:pt idx="5311">
                        <c:v>730.3</c:v>
                      </c:pt>
                      <c:pt idx="5312">
                        <c:v>730.3</c:v>
                      </c:pt>
                      <c:pt idx="5313">
                        <c:v>730.3</c:v>
                      </c:pt>
                      <c:pt idx="5314">
                        <c:v>730.3</c:v>
                      </c:pt>
                      <c:pt idx="5315">
                        <c:v>730.3</c:v>
                      </c:pt>
                      <c:pt idx="5316">
                        <c:v>730.3</c:v>
                      </c:pt>
                      <c:pt idx="5317">
                        <c:v>730.39999999999986</c:v>
                      </c:pt>
                      <c:pt idx="5318">
                        <c:v>730.39999999999986</c:v>
                      </c:pt>
                      <c:pt idx="5319">
                        <c:v>730.39999999999986</c:v>
                      </c:pt>
                      <c:pt idx="5320">
                        <c:v>730.39999999999986</c:v>
                      </c:pt>
                      <c:pt idx="5321">
                        <c:v>730.39999999999986</c:v>
                      </c:pt>
                      <c:pt idx="5322">
                        <c:v>730.39999999999986</c:v>
                      </c:pt>
                      <c:pt idx="5323">
                        <c:v>730.39999999999986</c:v>
                      </c:pt>
                      <c:pt idx="5324">
                        <c:v>730.39999999999986</c:v>
                      </c:pt>
                      <c:pt idx="5325">
                        <c:v>730.39999999999986</c:v>
                      </c:pt>
                      <c:pt idx="5326">
                        <c:v>730.39999999999986</c:v>
                      </c:pt>
                      <c:pt idx="5327">
                        <c:v>730.39999999999986</c:v>
                      </c:pt>
                      <c:pt idx="5328">
                        <c:v>730.39999999999986</c:v>
                      </c:pt>
                      <c:pt idx="5329">
                        <c:v>730.39999999999986</c:v>
                      </c:pt>
                      <c:pt idx="5330">
                        <c:v>730.39999999999986</c:v>
                      </c:pt>
                      <c:pt idx="5331">
                        <c:v>730.39999999999986</c:v>
                      </c:pt>
                      <c:pt idx="5332">
                        <c:v>730.39999999999986</c:v>
                      </c:pt>
                      <c:pt idx="5333">
                        <c:v>730.39999999999986</c:v>
                      </c:pt>
                      <c:pt idx="5334">
                        <c:v>730.39999999999986</c:v>
                      </c:pt>
                      <c:pt idx="5335">
                        <c:v>730.39999999999986</c:v>
                      </c:pt>
                      <c:pt idx="5336">
                        <c:v>730.39999999999986</c:v>
                      </c:pt>
                      <c:pt idx="5337">
                        <c:v>730.39999999999986</c:v>
                      </c:pt>
                      <c:pt idx="5338">
                        <c:v>730.39999999999986</c:v>
                      </c:pt>
                      <c:pt idx="5339">
                        <c:v>730.39999999999986</c:v>
                      </c:pt>
                      <c:pt idx="5340">
                        <c:v>730.39999999999986</c:v>
                      </c:pt>
                      <c:pt idx="5341">
                        <c:v>730.39999999999986</c:v>
                      </c:pt>
                      <c:pt idx="5342">
                        <c:v>730.39999999999986</c:v>
                      </c:pt>
                      <c:pt idx="5343">
                        <c:v>730.39999999999986</c:v>
                      </c:pt>
                      <c:pt idx="5344">
                        <c:v>730.39999999999986</c:v>
                      </c:pt>
                      <c:pt idx="5345">
                        <c:v>730.39999999999986</c:v>
                      </c:pt>
                      <c:pt idx="5346">
                        <c:v>730.39999999999986</c:v>
                      </c:pt>
                      <c:pt idx="5347">
                        <c:v>730.39999999999986</c:v>
                      </c:pt>
                      <c:pt idx="5348">
                        <c:v>730.39999999999986</c:v>
                      </c:pt>
                      <c:pt idx="5349">
                        <c:v>730.39999999999986</c:v>
                      </c:pt>
                      <c:pt idx="5350">
                        <c:v>730.39999999999986</c:v>
                      </c:pt>
                      <c:pt idx="5351">
                        <c:v>730.39999999999986</c:v>
                      </c:pt>
                      <c:pt idx="5352">
                        <c:v>730.39999999999986</c:v>
                      </c:pt>
                      <c:pt idx="5353">
                        <c:v>730.39999999999986</c:v>
                      </c:pt>
                      <c:pt idx="5354">
                        <c:v>730.39999999999986</c:v>
                      </c:pt>
                      <c:pt idx="5355">
                        <c:v>730.39999999999986</c:v>
                      </c:pt>
                      <c:pt idx="5356">
                        <c:v>730.39999999999986</c:v>
                      </c:pt>
                      <c:pt idx="5357">
                        <c:v>730.5</c:v>
                      </c:pt>
                      <c:pt idx="5358">
                        <c:v>730.5</c:v>
                      </c:pt>
                      <c:pt idx="5359">
                        <c:v>730.5</c:v>
                      </c:pt>
                      <c:pt idx="5360">
                        <c:v>730.5</c:v>
                      </c:pt>
                      <c:pt idx="5361">
                        <c:v>730.5</c:v>
                      </c:pt>
                      <c:pt idx="5362">
                        <c:v>730.5</c:v>
                      </c:pt>
                      <c:pt idx="5363">
                        <c:v>730.5</c:v>
                      </c:pt>
                      <c:pt idx="5364">
                        <c:v>730.5</c:v>
                      </c:pt>
                      <c:pt idx="5365">
                        <c:v>730.5</c:v>
                      </c:pt>
                      <c:pt idx="5366">
                        <c:v>730.5</c:v>
                      </c:pt>
                      <c:pt idx="5367">
                        <c:v>730.5</c:v>
                      </c:pt>
                      <c:pt idx="5368">
                        <c:v>730.5</c:v>
                      </c:pt>
                      <c:pt idx="5369">
                        <c:v>730.5</c:v>
                      </c:pt>
                      <c:pt idx="5370">
                        <c:v>730.5</c:v>
                      </c:pt>
                      <c:pt idx="5371">
                        <c:v>730.5</c:v>
                      </c:pt>
                      <c:pt idx="5372">
                        <c:v>730.5</c:v>
                      </c:pt>
                      <c:pt idx="5373">
                        <c:v>730.5</c:v>
                      </c:pt>
                      <c:pt idx="5374">
                        <c:v>730.5</c:v>
                      </c:pt>
                      <c:pt idx="5375">
                        <c:v>730.5</c:v>
                      </c:pt>
                      <c:pt idx="5376">
                        <c:v>730.5</c:v>
                      </c:pt>
                      <c:pt idx="5377">
                        <c:v>730.5</c:v>
                      </c:pt>
                      <c:pt idx="5378">
                        <c:v>730.5</c:v>
                      </c:pt>
                      <c:pt idx="5379">
                        <c:v>730.5</c:v>
                      </c:pt>
                      <c:pt idx="5380">
                        <c:v>730.5</c:v>
                      </c:pt>
                      <c:pt idx="5381">
                        <c:v>730.5</c:v>
                      </c:pt>
                      <c:pt idx="5382">
                        <c:v>730.5</c:v>
                      </c:pt>
                      <c:pt idx="5383">
                        <c:v>730.5</c:v>
                      </c:pt>
                      <c:pt idx="5384">
                        <c:v>730.5</c:v>
                      </c:pt>
                      <c:pt idx="5385">
                        <c:v>730.5</c:v>
                      </c:pt>
                      <c:pt idx="5386">
                        <c:v>730.5</c:v>
                      </c:pt>
                      <c:pt idx="5387">
                        <c:v>730.5</c:v>
                      </c:pt>
                      <c:pt idx="5388">
                        <c:v>730.5</c:v>
                      </c:pt>
                      <c:pt idx="5389">
                        <c:v>730.5</c:v>
                      </c:pt>
                      <c:pt idx="5390">
                        <c:v>730.5</c:v>
                      </c:pt>
                      <c:pt idx="5391">
                        <c:v>730.5</c:v>
                      </c:pt>
                      <c:pt idx="5392">
                        <c:v>730.5</c:v>
                      </c:pt>
                      <c:pt idx="5393">
                        <c:v>730.5</c:v>
                      </c:pt>
                      <c:pt idx="5394">
                        <c:v>730.5</c:v>
                      </c:pt>
                      <c:pt idx="5395">
                        <c:v>730.5</c:v>
                      </c:pt>
                      <c:pt idx="5396">
                        <c:v>730.5</c:v>
                      </c:pt>
                      <c:pt idx="5397">
                        <c:v>730.59999999999991</c:v>
                      </c:pt>
                      <c:pt idx="5398">
                        <c:v>730.59999999999991</c:v>
                      </c:pt>
                      <c:pt idx="5399">
                        <c:v>730.59999999999991</c:v>
                      </c:pt>
                      <c:pt idx="5400">
                        <c:v>730.59999999999991</c:v>
                      </c:pt>
                      <c:pt idx="5401">
                        <c:v>730.59999999999991</c:v>
                      </c:pt>
                      <c:pt idx="5402">
                        <c:v>730.59999999999991</c:v>
                      </c:pt>
                      <c:pt idx="5403">
                        <c:v>730.59999999999991</c:v>
                      </c:pt>
                      <c:pt idx="5404">
                        <c:v>730.59999999999991</c:v>
                      </c:pt>
                      <c:pt idx="5405">
                        <c:v>730.59999999999991</c:v>
                      </c:pt>
                      <c:pt idx="5406">
                        <c:v>730.59999999999991</c:v>
                      </c:pt>
                      <c:pt idx="5407">
                        <c:v>730.59999999999991</c:v>
                      </c:pt>
                      <c:pt idx="5408">
                        <c:v>730.59999999999991</c:v>
                      </c:pt>
                      <c:pt idx="5409">
                        <c:v>730.59999999999991</c:v>
                      </c:pt>
                      <c:pt idx="5410">
                        <c:v>730.59999999999991</c:v>
                      </c:pt>
                      <c:pt idx="5411">
                        <c:v>730.59999999999991</c:v>
                      </c:pt>
                      <c:pt idx="5412">
                        <c:v>730.59999999999991</c:v>
                      </c:pt>
                      <c:pt idx="5413">
                        <c:v>730.59999999999991</c:v>
                      </c:pt>
                      <c:pt idx="5414">
                        <c:v>730.59999999999991</c:v>
                      </c:pt>
                      <c:pt idx="5415">
                        <c:v>730.59999999999991</c:v>
                      </c:pt>
                      <c:pt idx="5416">
                        <c:v>730.59999999999991</c:v>
                      </c:pt>
                      <c:pt idx="5417">
                        <c:v>730.59999999999991</c:v>
                      </c:pt>
                      <c:pt idx="5418">
                        <c:v>730.59999999999991</c:v>
                      </c:pt>
                      <c:pt idx="5419">
                        <c:v>730.59999999999991</c:v>
                      </c:pt>
                      <c:pt idx="5420">
                        <c:v>730.59999999999991</c:v>
                      </c:pt>
                      <c:pt idx="5421">
                        <c:v>730.59999999999991</c:v>
                      </c:pt>
                      <c:pt idx="5422">
                        <c:v>730.59999999999991</c:v>
                      </c:pt>
                      <c:pt idx="5423">
                        <c:v>730.59999999999991</c:v>
                      </c:pt>
                      <c:pt idx="5424">
                        <c:v>730.59999999999991</c:v>
                      </c:pt>
                      <c:pt idx="5425">
                        <c:v>730.59999999999991</c:v>
                      </c:pt>
                      <c:pt idx="5426">
                        <c:v>730.59999999999991</c:v>
                      </c:pt>
                      <c:pt idx="5427">
                        <c:v>730.59999999999991</c:v>
                      </c:pt>
                      <c:pt idx="5428">
                        <c:v>730.59999999999991</c:v>
                      </c:pt>
                      <c:pt idx="5429">
                        <c:v>730.59999999999991</c:v>
                      </c:pt>
                      <c:pt idx="5430">
                        <c:v>730.59999999999991</c:v>
                      </c:pt>
                      <c:pt idx="5431">
                        <c:v>730.59999999999991</c:v>
                      </c:pt>
                      <c:pt idx="5432">
                        <c:v>730.59999999999991</c:v>
                      </c:pt>
                      <c:pt idx="5433">
                        <c:v>730.59999999999991</c:v>
                      </c:pt>
                      <c:pt idx="5434">
                        <c:v>730.59999999999991</c:v>
                      </c:pt>
                      <c:pt idx="5435">
                        <c:v>730.59999999999991</c:v>
                      </c:pt>
                      <c:pt idx="5436">
                        <c:v>730.59999999999991</c:v>
                      </c:pt>
                      <c:pt idx="5437">
                        <c:v>730.7</c:v>
                      </c:pt>
                      <c:pt idx="5438">
                        <c:v>730.7</c:v>
                      </c:pt>
                      <c:pt idx="5439">
                        <c:v>730.7</c:v>
                      </c:pt>
                      <c:pt idx="5440">
                        <c:v>730.7</c:v>
                      </c:pt>
                      <c:pt idx="5441">
                        <c:v>730.7</c:v>
                      </c:pt>
                      <c:pt idx="5442">
                        <c:v>730.7</c:v>
                      </c:pt>
                      <c:pt idx="5443">
                        <c:v>730.7</c:v>
                      </c:pt>
                      <c:pt idx="5444">
                        <c:v>730.7</c:v>
                      </c:pt>
                      <c:pt idx="5445">
                        <c:v>730.7</c:v>
                      </c:pt>
                      <c:pt idx="5446">
                        <c:v>730.7</c:v>
                      </c:pt>
                      <c:pt idx="5447">
                        <c:v>730.7</c:v>
                      </c:pt>
                      <c:pt idx="5448">
                        <c:v>730.7</c:v>
                      </c:pt>
                      <c:pt idx="5449">
                        <c:v>730.7</c:v>
                      </c:pt>
                      <c:pt idx="5450">
                        <c:v>730.7</c:v>
                      </c:pt>
                      <c:pt idx="5451">
                        <c:v>730.7</c:v>
                      </c:pt>
                      <c:pt idx="5452">
                        <c:v>730.7</c:v>
                      </c:pt>
                      <c:pt idx="5453">
                        <c:v>730.7</c:v>
                      </c:pt>
                      <c:pt idx="5454">
                        <c:v>730.7</c:v>
                      </c:pt>
                      <c:pt idx="5455">
                        <c:v>730.7</c:v>
                      </c:pt>
                      <c:pt idx="5456">
                        <c:v>730.7</c:v>
                      </c:pt>
                      <c:pt idx="5457">
                        <c:v>730.7</c:v>
                      </c:pt>
                      <c:pt idx="5458">
                        <c:v>730.7</c:v>
                      </c:pt>
                      <c:pt idx="5459">
                        <c:v>730.7</c:v>
                      </c:pt>
                      <c:pt idx="5460">
                        <c:v>730.7</c:v>
                      </c:pt>
                      <c:pt idx="5461">
                        <c:v>730.7</c:v>
                      </c:pt>
                      <c:pt idx="5462">
                        <c:v>730.7</c:v>
                      </c:pt>
                      <c:pt idx="5463">
                        <c:v>730.7</c:v>
                      </c:pt>
                      <c:pt idx="5464">
                        <c:v>730.7</c:v>
                      </c:pt>
                      <c:pt idx="5465">
                        <c:v>730.7</c:v>
                      </c:pt>
                      <c:pt idx="5466">
                        <c:v>730.7</c:v>
                      </c:pt>
                      <c:pt idx="5467">
                        <c:v>730.7</c:v>
                      </c:pt>
                      <c:pt idx="5468">
                        <c:v>730.7</c:v>
                      </c:pt>
                      <c:pt idx="5469">
                        <c:v>730.7</c:v>
                      </c:pt>
                      <c:pt idx="5470">
                        <c:v>730.7</c:v>
                      </c:pt>
                      <c:pt idx="5471">
                        <c:v>730.7</c:v>
                      </c:pt>
                      <c:pt idx="5472">
                        <c:v>730.7</c:v>
                      </c:pt>
                      <c:pt idx="5473">
                        <c:v>730.7</c:v>
                      </c:pt>
                      <c:pt idx="5474">
                        <c:v>730.7</c:v>
                      </c:pt>
                      <c:pt idx="5475">
                        <c:v>730.7</c:v>
                      </c:pt>
                      <c:pt idx="5476">
                        <c:v>730.7</c:v>
                      </c:pt>
                      <c:pt idx="5477">
                        <c:v>730.8</c:v>
                      </c:pt>
                      <c:pt idx="5478">
                        <c:v>730.8</c:v>
                      </c:pt>
                      <c:pt idx="5479">
                        <c:v>730.8</c:v>
                      </c:pt>
                      <c:pt idx="5480">
                        <c:v>730.8</c:v>
                      </c:pt>
                      <c:pt idx="5481">
                        <c:v>730.8</c:v>
                      </c:pt>
                      <c:pt idx="5482">
                        <c:v>730.8</c:v>
                      </c:pt>
                      <c:pt idx="5483">
                        <c:v>730.8</c:v>
                      </c:pt>
                      <c:pt idx="5484">
                        <c:v>730.8</c:v>
                      </c:pt>
                      <c:pt idx="5485">
                        <c:v>730.8</c:v>
                      </c:pt>
                      <c:pt idx="5486">
                        <c:v>730.8</c:v>
                      </c:pt>
                      <c:pt idx="5487">
                        <c:v>730.8</c:v>
                      </c:pt>
                      <c:pt idx="5488">
                        <c:v>730.8</c:v>
                      </c:pt>
                      <c:pt idx="5489">
                        <c:v>730.8</c:v>
                      </c:pt>
                      <c:pt idx="5490">
                        <c:v>730.8</c:v>
                      </c:pt>
                      <c:pt idx="5491">
                        <c:v>730.8</c:v>
                      </c:pt>
                      <c:pt idx="5492">
                        <c:v>730.8</c:v>
                      </c:pt>
                      <c:pt idx="5493">
                        <c:v>730.8</c:v>
                      </c:pt>
                      <c:pt idx="5494">
                        <c:v>730.8</c:v>
                      </c:pt>
                      <c:pt idx="5495">
                        <c:v>730.8</c:v>
                      </c:pt>
                      <c:pt idx="5496">
                        <c:v>730.8</c:v>
                      </c:pt>
                      <c:pt idx="5497">
                        <c:v>730.8</c:v>
                      </c:pt>
                      <c:pt idx="5498">
                        <c:v>730.8</c:v>
                      </c:pt>
                      <c:pt idx="5499">
                        <c:v>730.8</c:v>
                      </c:pt>
                      <c:pt idx="5500">
                        <c:v>730.8</c:v>
                      </c:pt>
                      <c:pt idx="5501">
                        <c:v>730.8</c:v>
                      </c:pt>
                      <c:pt idx="5502">
                        <c:v>730.8</c:v>
                      </c:pt>
                      <c:pt idx="5503">
                        <c:v>730.8</c:v>
                      </c:pt>
                      <c:pt idx="5504">
                        <c:v>730.8</c:v>
                      </c:pt>
                      <c:pt idx="5505">
                        <c:v>730.8</c:v>
                      </c:pt>
                      <c:pt idx="5506">
                        <c:v>730.8</c:v>
                      </c:pt>
                      <c:pt idx="5507">
                        <c:v>730.8</c:v>
                      </c:pt>
                      <c:pt idx="5508">
                        <c:v>730.8</c:v>
                      </c:pt>
                      <c:pt idx="5509">
                        <c:v>730.8</c:v>
                      </c:pt>
                      <c:pt idx="5510">
                        <c:v>730.8</c:v>
                      </c:pt>
                      <c:pt idx="5511">
                        <c:v>730.8</c:v>
                      </c:pt>
                      <c:pt idx="5512">
                        <c:v>730.8</c:v>
                      </c:pt>
                      <c:pt idx="5513">
                        <c:v>730.8</c:v>
                      </c:pt>
                      <c:pt idx="5514">
                        <c:v>730.8</c:v>
                      </c:pt>
                      <c:pt idx="5515">
                        <c:v>730.8</c:v>
                      </c:pt>
                      <c:pt idx="5516">
                        <c:v>730.8</c:v>
                      </c:pt>
                      <c:pt idx="5517">
                        <c:v>730.89999999999986</c:v>
                      </c:pt>
                      <c:pt idx="5518">
                        <c:v>730.89999999999986</c:v>
                      </c:pt>
                      <c:pt idx="5519">
                        <c:v>730.89999999999986</c:v>
                      </c:pt>
                      <c:pt idx="5520">
                        <c:v>730.89999999999986</c:v>
                      </c:pt>
                      <c:pt idx="5521">
                        <c:v>730.89999999999986</c:v>
                      </c:pt>
                      <c:pt idx="5522">
                        <c:v>730.89999999999986</c:v>
                      </c:pt>
                      <c:pt idx="5523">
                        <c:v>730.89999999999986</c:v>
                      </c:pt>
                      <c:pt idx="5524">
                        <c:v>730.89999999999986</c:v>
                      </c:pt>
                      <c:pt idx="5525">
                        <c:v>730.89999999999986</c:v>
                      </c:pt>
                      <c:pt idx="5526">
                        <c:v>730.89999999999986</c:v>
                      </c:pt>
                      <c:pt idx="5527">
                        <c:v>730.89999999999986</c:v>
                      </c:pt>
                      <c:pt idx="5528">
                        <c:v>730.89999999999986</c:v>
                      </c:pt>
                      <c:pt idx="5529">
                        <c:v>730.89999999999986</c:v>
                      </c:pt>
                      <c:pt idx="5530">
                        <c:v>730.89999999999986</c:v>
                      </c:pt>
                      <c:pt idx="5531">
                        <c:v>730.89999999999986</c:v>
                      </c:pt>
                      <c:pt idx="5532">
                        <c:v>730.89999999999986</c:v>
                      </c:pt>
                      <c:pt idx="5533">
                        <c:v>730.89999999999986</c:v>
                      </c:pt>
                      <c:pt idx="5534">
                        <c:v>730.89999999999986</c:v>
                      </c:pt>
                      <c:pt idx="5535">
                        <c:v>730.89999999999986</c:v>
                      </c:pt>
                      <c:pt idx="5536">
                        <c:v>730.89999999999986</c:v>
                      </c:pt>
                      <c:pt idx="5537">
                        <c:v>730.89999999999986</c:v>
                      </c:pt>
                      <c:pt idx="5538">
                        <c:v>730.89999999999986</c:v>
                      </c:pt>
                      <c:pt idx="5539">
                        <c:v>730.89999999999986</c:v>
                      </c:pt>
                      <c:pt idx="5540">
                        <c:v>730.89999999999986</c:v>
                      </c:pt>
                      <c:pt idx="5541">
                        <c:v>730.89999999999986</c:v>
                      </c:pt>
                      <c:pt idx="5542">
                        <c:v>730.89999999999986</c:v>
                      </c:pt>
                      <c:pt idx="5543">
                        <c:v>730.89999999999986</c:v>
                      </c:pt>
                      <c:pt idx="5544">
                        <c:v>730.89999999999986</c:v>
                      </c:pt>
                      <c:pt idx="5545">
                        <c:v>730.89999999999986</c:v>
                      </c:pt>
                      <c:pt idx="5546">
                        <c:v>730.89999999999986</c:v>
                      </c:pt>
                      <c:pt idx="5547">
                        <c:v>730.89999999999986</c:v>
                      </c:pt>
                      <c:pt idx="5548">
                        <c:v>730.89999999999986</c:v>
                      </c:pt>
                      <c:pt idx="5549">
                        <c:v>730.89999999999986</c:v>
                      </c:pt>
                      <c:pt idx="5550">
                        <c:v>730.89999999999986</c:v>
                      </c:pt>
                      <c:pt idx="5551">
                        <c:v>730.89999999999986</c:v>
                      </c:pt>
                      <c:pt idx="5552">
                        <c:v>730.89999999999986</c:v>
                      </c:pt>
                      <c:pt idx="5553">
                        <c:v>730.89999999999986</c:v>
                      </c:pt>
                      <c:pt idx="5554">
                        <c:v>730.89999999999986</c:v>
                      </c:pt>
                      <c:pt idx="5555">
                        <c:v>730.89999999999986</c:v>
                      </c:pt>
                      <c:pt idx="5556">
                        <c:v>731</c:v>
                      </c:pt>
                      <c:pt idx="5557">
                        <c:v>731</c:v>
                      </c:pt>
                      <c:pt idx="5558">
                        <c:v>731</c:v>
                      </c:pt>
                      <c:pt idx="5559">
                        <c:v>731</c:v>
                      </c:pt>
                      <c:pt idx="5560">
                        <c:v>731</c:v>
                      </c:pt>
                      <c:pt idx="5561">
                        <c:v>731</c:v>
                      </c:pt>
                      <c:pt idx="5562">
                        <c:v>731</c:v>
                      </c:pt>
                      <c:pt idx="5563">
                        <c:v>731</c:v>
                      </c:pt>
                      <c:pt idx="5564">
                        <c:v>731</c:v>
                      </c:pt>
                      <c:pt idx="5565">
                        <c:v>731</c:v>
                      </c:pt>
                      <c:pt idx="5566">
                        <c:v>731</c:v>
                      </c:pt>
                      <c:pt idx="5567">
                        <c:v>731</c:v>
                      </c:pt>
                      <c:pt idx="5568">
                        <c:v>731</c:v>
                      </c:pt>
                      <c:pt idx="5569">
                        <c:v>731</c:v>
                      </c:pt>
                      <c:pt idx="5570">
                        <c:v>731</c:v>
                      </c:pt>
                      <c:pt idx="5571">
                        <c:v>731</c:v>
                      </c:pt>
                      <c:pt idx="5572">
                        <c:v>731</c:v>
                      </c:pt>
                      <c:pt idx="5573">
                        <c:v>731</c:v>
                      </c:pt>
                      <c:pt idx="5574">
                        <c:v>731</c:v>
                      </c:pt>
                      <c:pt idx="5575">
                        <c:v>731</c:v>
                      </c:pt>
                      <c:pt idx="5576">
                        <c:v>731</c:v>
                      </c:pt>
                      <c:pt idx="5577">
                        <c:v>731</c:v>
                      </c:pt>
                      <c:pt idx="5578">
                        <c:v>731</c:v>
                      </c:pt>
                      <c:pt idx="5579">
                        <c:v>731</c:v>
                      </c:pt>
                      <c:pt idx="5580">
                        <c:v>731</c:v>
                      </c:pt>
                      <c:pt idx="5581">
                        <c:v>731</c:v>
                      </c:pt>
                      <c:pt idx="5582">
                        <c:v>731</c:v>
                      </c:pt>
                      <c:pt idx="5583">
                        <c:v>731</c:v>
                      </c:pt>
                      <c:pt idx="5584">
                        <c:v>731</c:v>
                      </c:pt>
                      <c:pt idx="5585">
                        <c:v>731</c:v>
                      </c:pt>
                      <c:pt idx="5586">
                        <c:v>731</c:v>
                      </c:pt>
                      <c:pt idx="5587">
                        <c:v>731</c:v>
                      </c:pt>
                      <c:pt idx="5588">
                        <c:v>731</c:v>
                      </c:pt>
                      <c:pt idx="5589">
                        <c:v>731</c:v>
                      </c:pt>
                      <c:pt idx="5590">
                        <c:v>731</c:v>
                      </c:pt>
                      <c:pt idx="5591">
                        <c:v>731</c:v>
                      </c:pt>
                      <c:pt idx="5592">
                        <c:v>731</c:v>
                      </c:pt>
                      <c:pt idx="5593">
                        <c:v>731</c:v>
                      </c:pt>
                      <c:pt idx="5594">
                        <c:v>731</c:v>
                      </c:pt>
                      <c:pt idx="5595">
                        <c:v>731</c:v>
                      </c:pt>
                      <c:pt idx="5596">
                        <c:v>731.09999999999991</c:v>
                      </c:pt>
                      <c:pt idx="5597">
                        <c:v>731.09999999999991</c:v>
                      </c:pt>
                      <c:pt idx="5598">
                        <c:v>731.09999999999991</c:v>
                      </c:pt>
                      <c:pt idx="5599">
                        <c:v>731.09999999999991</c:v>
                      </c:pt>
                      <c:pt idx="5600">
                        <c:v>731.09999999999991</c:v>
                      </c:pt>
                      <c:pt idx="5601">
                        <c:v>731.09999999999991</c:v>
                      </c:pt>
                      <c:pt idx="5602">
                        <c:v>731.09999999999991</c:v>
                      </c:pt>
                      <c:pt idx="5603">
                        <c:v>731.09999999999991</c:v>
                      </c:pt>
                      <c:pt idx="5604">
                        <c:v>731.09999999999991</c:v>
                      </c:pt>
                      <c:pt idx="5605">
                        <c:v>731.09999999999991</c:v>
                      </c:pt>
                      <c:pt idx="5606">
                        <c:v>731.09999999999991</c:v>
                      </c:pt>
                      <c:pt idx="5607">
                        <c:v>731.09999999999991</c:v>
                      </c:pt>
                      <c:pt idx="5608">
                        <c:v>731.09999999999991</c:v>
                      </c:pt>
                      <c:pt idx="5609">
                        <c:v>731.09999999999991</c:v>
                      </c:pt>
                      <c:pt idx="5610">
                        <c:v>731.09999999999991</c:v>
                      </c:pt>
                      <c:pt idx="5611">
                        <c:v>731.09999999999991</c:v>
                      </c:pt>
                      <c:pt idx="5612">
                        <c:v>731.09999999999991</c:v>
                      </c:pt>
                      <c:pt idx="5613">
                        <c:v>731.09999999999991</c:v>
                      </c:pt>
                      <c:pt idx="5614">
                        <c:v>731.09999999999991</c:v>
                      </c:pt>
                      <c:pt idx="5615">
                        <c:v>731.09999999999991</c:v>
                      </c:pt>
                      <c:pt idx="5616">
                        <c:v>731.09999999999991</c:v>
                      </c:pt>
                      <c:pt idx="5617">
                        <c:v>731.09999999999991</c:v>
                      </c:pt>
                      <c:pt idx="5618">
                        <c:v>731.09999999999991</c:v>
                      </c:pt>
                      <c:pt idx="5619">
                        <c:v>731.09999999999991</c:v>
                      </c:pt>
                      <c:pt idx="5620">
                        <c:v>731.09999999999991</c:v>
                      </c:pt>
                      <c:pt idx="5621">
                        <c:v>731.09999999999991</c:v>
                      </c:pt>
                      <c:pt idx="5622">
                        <c:v>731.09999999999991</c:v>
                      </c:pt>
                      <c:pt idx="5623">
                        <c:v>731.09999999999991</c:v>
                      </c:pt>
                      <c:pt idx="5624">
                        <c:v>731.09999999999991</c:v>
                      </c:pt>
                      <c:pt idx="5625">
                        <c:v>731.09999999999991</c:v>
                      </c:pt>
                      <c:pt idx="5626">
                        <c:v>731.09999999999991</c:v>
                      </c:pt>
                      <c:pt idx="5627">
                        <c:v>731.09999999999991</c:v>
                      </c:pt>
                      <c:pt idx="5628">
                        <c:v>731.09999999999991</c:v>
                      </c:pt>
                      <c:pt idx="5629">
                        <c:v>731.09999999999991</c:v>
                      </c:pt>
                      <c:pt idx="5630">
                        <c:v>731.09999999999991</c:v>
                      </c:pt>
                      <c:pt idx="5631">
                        <c:v>731.09999999999991</c:v>
                      </c:pt>
                      <c:pt idx="5632">
                        <c:v>731.09999999999991</c:v>
                      </c:pt>
                      <c:pt idx="5633">
                        <c:v>731.09999999999991</c:v>
                      </c:pt>
                      <c:pt idx="5634">
                        <c:v>731.09999999999991</c:v>
                      </c:pt>
                      <c:pt idx="5635">
                        <c:v>731.09999999999991</c:v>
                      </c:pt>
                      <c:pt idx="5636">
                        <c:v>731.2</c:v>
                      </c:pt>
                      <c:pt idx="5637">
                        <c:v>731.2</c:v>
                      </c:pt>
                      <c:pt idx="5638">
                        <c:v>731.2</c:v>
                      </c:pt>
                      <c:pt idx="5639">
                        <c:v>731.2</c:v>
                      </c:pt>
                      <c:pt idx="5640">
                        <c:v>731.2</c:v>
                      </c:pt>
                      <c:pt idx="5641">
                        <c:v>731.2</c:v>
                      </c:pt>
                      <c:pt idx="5642">
                        <c:v>731.2</c:v>
                      </c:pt>
                      <c:pt idx="5643">
                        <c:v>731.2</c:v>
                      </c:pt>
                      <c:pt idx="5644">
                        <c:v>731.2</c:v>
                      </c:pt>
                      <c:pt idx="5645">
                        <c:v>731.2</c:v>
                      </c:pt>
                      <c:pt idx="5646">
                        <c:v>731.2</c:v>
                      </c:pt>
                      <c:pt idx="5647">
                        <c:v>731.2</c:v>
                      </c:pt>
                      <c:pt idx="5648">
                        <c:v>731.2</c:v>
                      </c:pt>
                      <c:pt idx="5649">
                        <c:v>731.2</c:v>
                      </c:pt>
                      <c:pt idx="5650">
                        <c:v>731.2</c:v>
                      </c:pt>
                      <c:pt idx="5651">
                        <c:v>731.2</c:v>
                      </c:pt>
                      <c:pt idx="5652">
                        <c:v>731.2</c:v>
                      </c:pt>
                      <c:pt idx="5653">
                        <c:v>731.2</c:v>
                      </c:pt>
                      <c:pt idx="5654">
                        <c:v>731.2</c:v>
                      </c:pt>
                      <c:pt idx="5655">
                        <c:v>731.2</c:v>
                      </c:pt>
                      <c:pt idx="5656">
                        <c:v>731.2</c:v>
                      </c:pt>
                      <c:pt idx="5657">
                        <c:v>731.2</c:v>
                      </c:pt>
                      <c:pt idx="5658">
                        <c:v>731.2</c:v>
                      </c:pt>
                      <c:pt idx="5659">
                        <c:v>731.2</c:v>
                      </c:pt>
                      <c:pt idx="5660">
                        <c:v>731.2</c:v>
                      </c:pt>
                      <c:pt idx="5661">
                        <c:v>731.2</c:v>
                      </c:pt>
                      <c:pt idx="5662">
                        <c:v>731.2</c:v>
                      </c:pt>
                      <c:pt idx="5663">
                        <c:v>731.2</c:v>
                      </c:pt>
                      <c:pt idx="5664">
                        <c:v>731.2</c:v>
                      </c:pt>
                      <c:pt idx="5665">
                        <c:v>731.2</c:v>
                      </c:pt>
                      <c:pt idx="5666">
                        <c:v>731.2</c:v>
                      </c:pt>
                      <c:pt idx="5667">
                        <c:v>731.2</c:v>
                      </c:pt>
                      <c:pt idx="5668">
                        <c:v>731.2</c:v>
                      </c:pt>
                      <c:pt idx="5669">
                        <c:v>731.2</c:v>
                      </c:pt>
                      <c:pt idx="5670">
                        <c:v>731.2</c:v>
                      </c:pt>
                      <c:pt idx="5671">
                        <c:v>731.2</c:v>
                      </c:pt>
                      <c:pt idx="5672">
                        <c:v>731.2</c:v>
                      </c:pt>
                      <c:pt idx="5673">
                        <c:v>731.2</c:v>
                      </c:pt>
                      <c:pt idx="5674">
                        <c:v>731.2</c:v>
                      </c:pt>
                      <c:pt idx="5675">
                        <c:v>731.2</c:v>
                      </c:pt>
                      <c:pt idx="5676">
                        <c:v>731.3</c:v>
                      </c:pt>
                      <c:pt idx="5677">
                        <c:v>731.3</c:v>
                      </c:pt>
                      <c:pt idx="5678">
                        <c:v>731.3</c:v>
                      </c:pt>
                      <c:pt idx="5679">
                        <c:v>731.3</c:v>
                      </c:pt>
                      <c:pt idx="5680">
                        <c:v>731.3</c:v>
                      </c:pt>
                      <c:pt idx="5681">
                        <c:v>731.3</c:v>
                      </c:pt>
                      <c:pt idx="5682">
                        <c:v>731.3</c:v>
                      </c:pt>
                      <c:pt idx="5683">
                        <c:v>731.3</c:v>
                      </c:pt>
                      <c:pt idx="5684">
                        <c:v>731.3</c:v>
                      </c:pt>
                      <c:pt idx="5685">
                        <c:v>731.3</c:v>
                      </c:pt>
                      <c:pt idx="5686">
                        <c:v>731.3</c:v>
                      </c:pt>
                      <c:pt idx="5687">
                        <c:v>731.3</c:v>
                      </c:pt>
                      <c:pt idx="5688">
                        <c:v>731.3</c:v>
                      </c:pt>
                      <c:pt idx="5689">
                        <c:v>731.3</c:v>
                      </c:pt>
                      <c:pt idx="5690">
                        <c:v>731.3</c:v>
                      </c:pt>
                      <c:pt idx="5691">
                        <c:v>731.3</c:v>
                      </c:pt>
                      <c:pt idx="5692">
                        <c:v>731.3</c:v>
                      </c:pt>
                      <c:pt idx="5693">
                        <c:v>731.3</c:v>
                      </c:pt>
                      <c:pt idx="5694">
                        <c:v>731.3</c:v>
                      </c:pt>
                      <c:pt idx="5695">
                        <c:v>731.3</c:v>
                      </c:pt>
                      <c:pt idx="5696">
                        <c:v>731.3</c:v>
                      </c:pt>
                      <c:pt idx="5697">
                        <c:v>731.3</c:v>
                      </c:pt>
                      <c:pt idx="5698">
                        <c:v>731.3</c:v>
                      </c:pt>
                      <c:pt idx="5699">
                        <c:v>731.3</c:v>
                      </c:pt>
                      <c:pt idx="5700">
                        <c:v>731.3</c:v>
                      </c:pt>
                      <c:pt idx="5701">
                        <c:v>731.3</c:v>
                      </c:pt>
                      <c:pt idx="5702">
                        <c:v>731.3</c:v>
                      </c:pt>
                      <c:pt idx="5703">
                        <c:v>731.3</c:v>
                      </c:pt>
                      <c:pt idx="5704">
                        <c:v>731.3</c:v>
                      </c:pt>
                      <c:pt idx="5705">
                        <c:v>731.3</c:v>
                      </c:pt>
                      <c:pt idx="5706">
                        <c:v>731.3</c:v>
                      </c:pt>
                      <c:pt idx="5707">
                        <c:v>731.3</c:v>
                      </c:pt>
                      <c:pt idx="5708">
                        <c:v>731.3</c:v>
                      </c:pt>
                      <c:pt idx="5709">
                        <c:v>731.3</c:v>
                      </c:pt>
                      <c:pt idx="5710">
                        <c:v>731.3</c:v>
                      </c:pt>
                      <c:pt idx="5711">
                        <c:v>731.3</c:v>
                      </c:pt>
                      <c:pt idx="5712">
                        <c:v>731.3</c:v>
                      </c:pt>
                      <c:pt idx="5713">
                        <c:v>731.3</c:v>
                      </c:pt>
                      <c:pt idx="5714">
                        <c:v>731.3</c:v>
                      </c:pt>
                      <c:pt idx="5715">
                        <c:v>731.3</c:v>
                      </c:pt>
                      <c:pt idx="5716">
                        <c:v>731.39999999999986</c:v>
                      </c:pt>
                      <c:pt idx="5717">
                        <c:v>731.39999999999986</c:v>
                      </c:pt>
                      <c:pt idx="5718">
                        <c:v>731.39999999999986</c:v>
                      </c:pt>
                      <c:pt idx="5719">
                        <c:v>731.39999999999986</c:v>
                      </c:pt>
                      <c:pt idx="5720">
                        <c:v>731.39999999999986</c:v>
                      </c:pt>
                      <c:pt idx="5721">
                        <c:v>731.39999999999986</c:v>
                      </c:pt>
                      <c:pt idx="5722">
                        <c:v>731.39999999999986</c:v>
                      </c:pt>
                      <c:pt idx="5723">
                        <c:v>731.39999999999986</c:v>
                      </c:pt>
                      <c:pt idx="5724">
                        <c:v>731.39999999999986</c:v>
                      </c:pt>
                      <c:pt idx="5725">
                        <c:v>731.39999999999986</c:v>
                      </c:pt>
                      <c:pt idx="5726">
                        <c:v>731.39999999999986</c:v>
                      </c:pt>
                      <c:pt idx="5727">
                        <c:v>731.39999999999986</c:v>
                      </c:pt>
                      <c:pt idx="5728">
                        <c:v>731.39999999999986</c:v>
                      </c:pt>
                      <c:pt idx="5729">
                        <c:v>731.39999999999986</c:v>
                      </c:pt>
                      <c:pt idx="5730">
                        <c:v>731.39999999999986</c:v>
                      </c:pt>
                      <c:pt idx="5731">
                        <c:v>731.39999999999986</c:v>
                      </c:pt>
                      <c:pt idx="5732">
                        <c:v>731.39999999999986</c:v>
                      </c:pt>
                      <c:pt idx="5733">
                        <c:v>731.39999999999986</c:v>
                      </c:pt>
                      <c:pt idx="5734">
                        <c:v>731.39999999999986</c:v>
                      </c:pt>
                      <c:pt idx="5735">
                        <c:v>731.39999999999986</c:v>
                      </c:pt>
                      <c:pt idx="5736">
                        <c:v>731.39999999999986</c:v>
                      </c:pt>
                      <c:pt idx="5737">
                        <c:v>731.39999999999986</c:v>
                      </c:pt>
                      <c:pt idx="5738">
                        <c:v>731.39999999999986</c:v>
                      </c:pt>
                      <c:pt idx="5739">
                        <c:v>731.39999999999986</c:v>
                      </c:pt>
                      <c:pt idx="5740">
                        <c:v>731.39999999999986</c:v>
                      </c:pt>
                      <c:pt idx="5741">
                        <c:v>731.39999999999986</c:v>
                      </c:pt>
                      <c:pt idx="5742">
                        <c:v>731.39999999999986</c:v>
                      </c:pt>
                      <c:pt idx="5743">
                        <c:v>731.39999999999986</c:v>
                      </c:pt>
                      <c:pt idx="5744">
                        <c:v>731.39999999999986</c:v>
                      </c:pt>
                      <c:pt idx="5745">
                        <c:v>731.39999999999986</c:v>
                      </c:pt>
                      <c:pt idx="5746">
                        <c:v>731.39999999999986</c:v>
                      </c:pt>
                      <c:pt idx="5747">
                        <c:v>731.39999999999986</c:v>
                      </c:pt>
                      <c:pt idx="5748">
                        <c:v>731.39999999999986</c:v>
                      </c:pt>
                      <c:pt idx="5749">
                        <c:v>731.39999999999986</c:v>
                      </c:pt>
                      <c:pt idx="5750">
                        <c:v>731.39999999999986</c:v>
                      </c:pt>
                      <c:pt idx="5751">
                        <c:v>731.39999999999986</c:v>
                      </c:pt>
                      <c:pt idx="5752">
                        <c:v>731.39999999999986</c:v>
                      </c:pt>
                      <c:pt idx="5753">
                        <c:v>731.39999999999986</c:v>
                      </c:pt>
                      <c:pt idx="5754">
                        <c:v>731.39999999999986</c:v>
                      </c:pt>
                      <c:pt idx="5755">
                        <c:v>731.5</c:v>
                      </c:pt>
                      <c:pt idx="5756">
                        <c:v>731.5</c:v>
                      </c:pt>
                      <c:pt idx="5757">
                        <c:v>731.5</c:v>
                      </c:pt>
                      <c:pt idx="5758">
                        <c:v>731.5</c:v>
                      </c:pt>
                      <c:pt idx="5759">
                        <c:v>731.5</c:v>
                      </c:pt>
                      <c:pt idx="5760">
                        <c:v>731.5</c:v>
                      </c:pt>
                      <c:pt idx="5761">
                        <c:v>731.5</c:v>
                      </c:pt>
                      <c:pt idx="5762">
                        <c:v>731.5</c:v>
                      </c:pt>
                      <c:pt idx="5763">
                        <c:v>731.5</c:v>
                      </c:pt>
                      <c:pt idx="5764">
                        <c:v>731.5</c:v>
                      </c:pt>
                      <c:pt idx="5765">
                        <c:v>731.5</c:v>
                      </c:pt>
                      <c:pt idx="5766">
                        <c:v>731.5</c:v>
                      </c:pt>
                      <c:pt idx="5767">
                        <c:v>731.5</c:v>
                      </c:pt>
                      <c:pt idx="5768">
                        <c:v>731.5</c:v>
                      </c:pt>
                      <c:pt idx="5769">
                        <c:v>731.5</c:v>
                      </c:pt>
                      <c:pt idx="5770">
                        <c:v>731.5</c:v>
                      </c:pt>
                      <c:pt idx="5771">
                        <c:v>731.5</c:v>
                      </c:pt>
                      <c:pt idx="5772">
                        <c:v>731.5</c:v>
                      </c:pt>
                      <c:pt idx="5773">
                        <c:v>731.5</c:v>
                      </c:pt>
                      <c:pt idx="5774">
                        <c:v>731.5</c:v>
                      </c:pt>
                      <c:pt idx="5775">
                        <c:v>731.5</c:v>
                      </c:pt>
                      <c:pt idx="5776">
                        <c:v>731.5</c:v>
                      </c:pt>
                      <c:pt idx="5777">
                        <c:v>731.5</c:v>
                      </c:pt>
                      <c:pt idx="5778">
                        <c:v>731.5</c:v>
                      </c:pt>
                      <c:pt idx="5779">
                        <c:v>731.5</c:v>
                      </c:pt>
                      <c:pt idx="5780">
                        <c:v>731.5</c:v>
                      </c:pt>
                      <c:pt idx="5781">
                        <c:v>731.5</c:v>
                      </c:pt>
                      <c:pt idx="5782">
                        <c:v>731.5</c:v>
                      </c:pt>
                      <c:pt idx="5783">
                        <c:v>731.5</c:v>
                      </c:pt>
                      <c:pt idx="5784">
                        <c:v>731.5</c:v>
                      </c:pt>
                      <c:pt idx="5785">
                        <c:v>731.5</c:v>
                      </c:pt>
                      <c:pt idx="5786">
                        <c:v>731.5</c:v>
                      </c:pt>
                      <c:pt idx="5787">
                        <c:v>731.5</c:v>
                      </c:pt>
                      <c:pt idx="5788">
                        <c:v>731.5</c:v>
                      </c:pt>
                      <c:pt idx="5789">
                        <c:v>731.5</c:v>
                      </c:pt>
                      <c:pt idx="5790">
                        <c:v>731.5</c:v>
                      </c:pt>
                      <c:pt idx="5791">
                        <c:v>731.5</c:v>
                      </c:pt>
                      <c:pt idx="5792">
                        <c:v>731.5</c:v>
                      </c:pt>
                      <c:pt idx="5793">
                        <c:v>731.5</c:v>
                      </c:pt>
                      <c:pt idx="5794">
                        <c:v>731.5</c:v>
                      </c:pt>
                      <c:pt idx="5795">
                        <c:v>731.59999999999991</c:v>
                      </c:pt>
                      <c:pt idx="5796">
                        <c:v>731.59999999999991</c:v>
                      </c:pt>
                      <c:pt idx="5797">
                        <c:v>731.59999999999991</c:v>
                      </c:pt>
                      <c:pt idx="5798">
                        <c:v>731.59999999999991</c:v>
                      </c:pt>
                      <c:pt idx="5799">
                        <c:v>731.59999999999991</c:v>
                      </c:pt>
                      <c:pt idx="5800">
                        <c:v>731.59999999999991</c:v>
                      </c:pt>
                      <c:pt idx="5801">
                        <c:v>731.59999999999991</c:v>
                      </c:pt>
                      <c:pt idx="5802">
                        <c:v>731.59999999999991</c:v>
                      </c:pt>
                      <c:pt idx="5803">
                        <c:v>731.59999999999991</c:v>
                      </c:pt>
                      <c:pt idx="5804">
                        <c:v>731.59999999999991</c:v>
                      </c:pt>
                      <c:pt idx="5805">
                        <c:v>731.59999999999991</c:v>
                      </c:pt>
                      <c:pt idx="5806">
                        <c:v>731.59999999999991</c:v>
                      </c:pt>
                      <c:pt idx="5807">
                        <c:v>731.59999999999991</c:v>
                      </c:pt>
                      <c:pt idx="5808">
                        <c:v>731.59999999999991</c:v>
                      </c:pt>
                      <c:pt idx="5809">
                        <c:v>731.59999999999991</c:v>
                      </c:pt>
                      <c:pt idx="5810">
                        <c:v>731.59999999999991</c:v>
                      </c:pt>
                      <c:pt idx="5811">
                        <c:v>731.59999999999991</c:v>
                      </c:pt>
                      <c:pt idx="5812">
                        <c:v>731.59999999999991</c:v>
                      </c:pt>
                      <c:pt idx="5813">
                        <c:v>731.59999999999991</c:v>
                      </c:pt>
                      <c:pt idx="5814">
                        <c:v>731.59999999999991</c:v>
                      </c:pt>
                      <c:pt idx="5815">
                        <c:v>731.59999999999991</c:v>
                      </c:pt>
                      <c:pt idx="5816">
                        <c:v>731.59999999999991</c:v>
                      </c:pt>
                      <c:pt idx="5817">
                        <c:v>731.59999999999991</c:v>
                      </c:pt>
                      <c:pt idx="5818">
                        <c:v>731.59999999999991</c:v>
                      </c:pt>
                      <c:pt idx="5819">
                        <c:v>731.59999999999991</c:v>
                      </c:pt>
                      <c:pt idx="5820">
                        <c:v>731.59999999999991</c:v>
                      </c:pt>
                      <c:pt idx="5821">
                        <c:v>731.59999999999991</c:v>
                      </c:pt>
                      <c:pt idx="5822">
                        <c:v>731.59999999999991</c:v>
                      </c:pt>
                      <c:pt idx="5823">
                        <c:v>731.59999999999991</c:v>
                      </c:pt>
                      <c:pt idx="5824">
                        <c:v>731.59999999999991</c:v>
                      </c:pt>
                      <c:pt idx="5825">
                        <c:v>731.59999999999991</c:v>
                      </c:pt>
                      <c:pt idx="5826">
                        <c:v>731.59999999999991</c:v>
                      </c:pt>
                      <c:pt idx="5827">
                        <c:v>731.59999999999991</c:v>
                      </c:pt>
                      <c:pt idx="5828">
                        <c:v>731.59999999999991</c:v>
                      </c:pt>
                      <c:pt idx="5829">
                        <c:v>731.59999999999991</c:v>
                      </c:pt>
                      <c:pt idx="5830">
                        <c:v>731.59999999999991</c:v>
                      </c:pt>
                      <c:pt idx="5831">
                        <c:v>731.59999999999991</c:v>
                      </c:pt>
                      <c:pt idx="5832">
                        <c:v>731.59999999999991</c:v>
                      </c:pt>
                      <c:pt idx="5833">
                        <c:v>731.59999999999991</c:v>
                      </c:pt>
                      <c:pt idx="5834">
                        <c:v>731.59999999999991</c:v>
                      </c:pt>
                      <c:pt idx="5835">
                        <c:v>731.7</c:v>
                      </c:pt>
                      <c:pt idx="5836">
                        <c:v>731.7</c:v>
                      </c:pt>
                      <c:pt idx="5837">
                        <c:v>731.7</c:v>
                      </c:pt>
                      <c:pt idx="5838">
                        <c:v>731.7</c:v>
                      </c:pt>
                      <c:pt idx="5839">
                        <c:v>731.7</c:v>
                      </c:pt>
                      <c:pt idx="5840">
                        <c:v>731.7</c:v>
                      </c:pt>
                      <c:pt idx="5841">
                        <c:v>731.7</c:v>
                      </c:pt>
                      <c:pt idx="5842">
                        <c:v>731.7</c:v>
                      </c:pt>
                      <c:pt idx="5843">
                        <c:v>731.7</c:v>
                      </c:pt>
                      <c:pt idx="5844">
                        <c:v>731.7</c:v>
                      </c:pt>
                      <c:pt idx="5845">
                        <c:v>731.7</c:v>
                      </c:pt>
                      <c:pt idx="5846">
                        <c:v>731.7</c:v>
                      </c:pt>
                      <c:pt idx="5847">
                        <c:v>731.7</c:v>
                      </c:pt>
                      <c:pt idx="5848">
                        <c:v>731.7</c:v>
                      </c:pt>
                      <c:pt idx="5849">
                        <c:v>731.7</c:v>
                      </c:pt>
                      <c:pt idx="5850">
                        <c:v>731.7</c:v>
                      </c:pt>
                      <c:pt idx="5851">
                        <c:v>731.7</c:v>
                      </c:pt>
                      <c:pt idx="5852">
                        <c:v>731.7</c:v>
                      </c:pt>
                      <c:pt idx="5853">
                        <c:v>731.7</c:v>
                      </c:pt>
                      <c:pt idx="5854">
                        <c:v>731.7</c:v>
                      </c:pt>
                      <c:pt idx="5855">
                        <c:v>731.7</c:v>
                      </c:pt>
                      <c:pt idx="5856">
                        <c:v>731.7</c:v>
                      </c:pt>
                      <c:pt idx="5857">
                        <c:v>731.7</c:v>
                      </c:pt>
                      <c:pt idx="5858">
                        <c:v>731.7</c:v>
                      </c:pt>
                      <c:pt idx="5859">
                        <c:v>731.7</c:v>
                      </c:pt>
                      <c:pt idx="5860">
                        <c:v>731.7</c:v>
                      </c:pt>
                      <c:pt idx="5861">
                        <c:v>731.7</c:v>
                      </c:pt>
                      <c:pt idx="5862">
                        <c:v>731.7</c:v>
                      </c:pt>
                      <c:pt idx="5863">
                        <c:v>731.7</c:v>
                      </c:pt>
                      <c:pt idx="5864">
                        <c:v>731.7</c:v>
                      </c:pt>
                      <c:pt idx="5865">
                        <c:v>731.7</c:v>
                      </c:pt>
                      <c:pt idx="5866">
                        <c:v>731.7</c:v>
                      </c:pt>
                      <c:pt idx="5867">
                        <c:v>731.7</c:v>
                      </c:pt>
                      <c:pt idx="5868">
                        <c:v>731.7</c:v>
                      </c:pt>
                      <c:pt idx="5869">
                        <c:v>731.7</c:v>
                      </c:pt>
                      <c:pt idx="5870">
                        <c:v>731.7</c:v>
                      </c:pt>
                      <c:pt idx="5871">
                        <c:v>731.7</c:v>
                      </c:pt>
                      <c:pt idx="5872">
                        <c:v>731.7</c:v>
                      </c:pt>
                      <c:pt idx="5873">
                        <c:v>731.7</c:v>
                      </c:pt>
                      <c:pt idx="5874">
                        <c:v>731.7</c:v>
                      </c:pt>
                      <c:pt idx="5875">
                        <c:v>731.8</c:v>
                      </c:pt>
                      <c:pt idx="5876">
                        <c:v>731.8</c:v>
                      </c:pt>
                      <c:pt idx="5877">
                        <c:v>731.8</c:v>
                      </c:pt>
                      <c:pt idx="5878">
                        <c:v>731.8</c:v>
                      </c:pt>
                      <c:pt idx="5879">
                        <c:v>731.8</c:v>
                      </c:pt>
                      <c:pt idx="5880">
                        <c:v>731.8</c:v>
                      </c:pt>
                      <c:pt idx="5881">
                        <c:v>731.8</c:v>
                      </c:pt>
                      <c:pt idx="5882">
                        <c:v>731.8</c:v>
                      </c:pt>
                      <c:pt idx="5883">
                        <c:v>731.8</c:v>
                      </c:pt>
                      <c:pt idx="5884">
                        <c:v>731.8</c:v>
                      </c:pt>
                      <c:pt idx="5885">
                        <c:v>731.8</c:v>
                      </c:pt>
                      <c:pt idx="5886">
                        <c:v>731.8</c:v>
                      </c:pt>
                      <c:pt idx="5887">
                        <c:v>731.8</c:v>
                      </c:pt>
                      <c:pt idx="5888">
                        <c:v>731.8</c:v>
                      </c:pt>
                      <c:pt idx="5889">
                        <c:v>731.8</c:v>
                      </c:pt>
                      <c:pt idx="5890">
                        <c:v>731.8</c:v>
                      </c:pt>
                      <c:pt idx="5891">
                        <c:v>731.8</c:v>
                      </c:pt>
                      <c:pt idx="5892">
                        <c:v>731.8</c:v>
                      </c:pt>
                      <c:pt idx="5893">
                        <c:v>731.8</c:v>
                      </c:pt>
                      <c:pt idx="5894">
                        <c:v>731.8</c:v>
                      </c:pt>
                      <c:pt idx="5895">
                        <c:v>731.8</c:v>
                      </c:pt>
                      <c:pt idx="5896">
                        <c:v>731.8</c:v>
                      </c:pt>
                      <c:pt idx="5897">
                        <c:v>731.8</c:v>
                      </c:pt>
                      <c:pt idx="5898">
                        <c:v>731.8</c:v>
                      </c:pt>
                      <c:pt idx="5899">
                        <c:v>731.8</c:v>
                      </c:pt>
                      <c:pt idx="5900">
                        <c:v>731.8</c:v>
                      </c:pt>
                      <c:pt idx="5901">
                        <c:v>731.8</c:v>
                      </c:pt>
                      <c:pt idx="5902">
                        <c:v>731.8</c:v>
                      </c:pt>
                      <c:pt idx="5903">
                        <c:v>731.8</c:v>
                      </c:pt>
                      <c:pt idx="5904">
                        <c:v>731.8</c:v>
                      </c:pt>
                      <c:pt idx="5905">
                        <c:v>731.8</c:v>
                      </c:pt>
                      <c:pt idx="5906">
                        <c:v>731.8</c:v>
                      </c:pt>
                      <c:pt idx="5907">
                        <c:v>731.8</c:v>
                      </c:pt>
                      <c:pt idx="5908">
                        <c:v>731.8</c:v>
                      </c:pt>
                      <c:pt idx="5909">
                        <c:v>731.8</c:v>
                      </c:pt>
                      <c:pt idx="5910">
                        <c:v>731.8</c:v>
                      </c:pt>
                      <c:pt idx="5911">
                        <c:v>731.8</c:v>
                      </c:pt>
                      <c:pt idx="5912">
                        <c:v>731.8</c:v>
                      </c:pt>
                      <c:pt idx="5913">
                        <c:v>731.8</c:v>
                      </c:pt>
                      <c:pt idx="5914">
                        <c:v>731.8</c:v>
                      </c:pt>
                      <c:pt idx="5915">
                        <c:v>731.89999999999986</c:v>
                      </c:pt>
                      <c:pt idx="5916">
                        <c:v>731.89999999999986</c:v>
                      </c:pt>
                      <c:pt idx="5917">
                        <c:v>731.89999999999986</c:v>
                      </c:pt>
                      <c:pt idx="5918">
                        <c:v>731.89999999999986</c:v>
                      </c:pt>
                      <c:pt idx="5919">
                        <c:v>731.89999999999986</c:v>
                      </c:pt>
                      <c:pt idx="5920">
                        <c:v>731.89999999999986</c:v>
                      </c:pt>
                      <c:pt idx="5921">
                        <c:v>731.89999999999986</c:v>
                      </c:pt>
                      <c:pt idx="5922">
                        <c:v>731.89999999999986</c:v>
                      </c:pt>
                      <c:pt idx="5923">
                        <c:v>731.89999999999986</c:v>
                      </c:pt>
                      <c:pt idx="5924">
                        <c:v>731.89999999999986</c:v>
                      </c:pt>
                      <c:pt idx="5925">
                        <c:v>731.89999999999986</c:v>
                      </c:pt>
                      <c:pt idx="5926">
                        <c:v>731.89999999999986</c:v>
                      </c:pt>
                      <c:pt idx="5927">
                        <c:v>731.89999999999986</c:v>
                      </c:pt>
                      <c:pt idx="5928">
                        <c:v>731.89999999999986</c:v>
                      </c:pt>
                      <c:pt idx="5929">
                        <c:v>731.89999999999986</c:v>
                      </c:pt>
                      <c:pt idx="5930">
                        <c:v>731.89999999999986</c:v>
                      </c:pt>
                      <c:pt idx="5931">
                        <c:v>731.89999999999986</c:v>
                      </c:pt>
                      <c:pt idx="5932">
                        <c:v>731.89999999999986</c:v>
                      </c:pt>
                      <c:pt idx="5933">
                        <c:v>731.89999999999986</c:v>
                      </c:pt>
                      <c:pt idx="5934">
                        <c:v>731.89999999999986</c:v>
                      </c:pt>
                      <c:pt idx="5935">
                        <c:v>731.89999999999986</c:v>
                      </c:pt>
                      <c:pt idx="5936">
                        <c:v>731.89999999999986</c:v>
                      </c:pt>
                      <c:pt idx="5937">
                        <c:v>731.89999999999986</c:v>
                      </c:pt>
                      <c:pt idx="5938">
                        <c:v>731.89999999999986</c:v>
                      </c:pt>
                      <c:pt idx="5939">
                        <c:v>731.89999999999986</c:v>
                      </c:pt>
                      <c:pt idx="5940">
                        <c:v>731.89999999999986</c:v>
                      </c:pt>
                      <c:pt idx="5941">
                        <c:v>731.89999999999986</c:v>
                      </c:pt>
                      <c:pt idx="5942">
                        <c:v>731.89999999999986</c:v>
                      </c:pt>
                      <c:pt idx="5943">
                        <c:v>731.89999999999986</c:v>
                      </c:pt>
                      <c:pt idx="5944">
                        <c:v>731.89999999999986</c:v>
                      </c:pt>
                      <c:pt idx="5945">
                        <c:v>731.89999999999986</c:v>
                      </c:pt>
                      <c:pt idx="5946">
                        <c:v>731.89999999999986</c:v>
                      </c:pt>
                      <c:pt idx="5947">
                        <c:v>731.89999999999986</c:v>
                      </c:pt>
                      <c:pt idx="5948">
                        <c:v>731.89999999999986</c:v>
                      </c:pt>
                      <c:pt idx="5949">
                        <c:v>731.89999999999986</c:v>
                      </c:pt>
                      <c:pt idx="5950">
                        <c:v>731.89999999999986</c:v>
                      </c:pt>
                      <c:pt idx="5951">
                        <c:v>731.89999999999986</c:v>
                      </c:pt>
                      <c:pt idx="5952">
                        <c:v>731.89999999999986</c:v>
                      </c:pt>
                      <c:pt idx="5953">
                        <c:v>731.89999999999986</c:v>
                      </c:pt>
                      <c:pt idx="5954">
                        <c:v>731.89999999999986</c:v>
                      </c:pt>
                      <c:pt idx="5955">
                        <c:v>732</c:v>
                      </c:pt>
                      <c:pt idx="5956">
                        <c:v>732</c:v>
                      </c:pt>
                      <c:pt idx="5957">
                        <c:v>732</c:v>
                      </c:pt>
                      <c:pt idx="5958">
                        <c:v>732</c:v>
                      </c:pt>
                      <c:pt idx="5959">
                        <c:v>732</c:v>
                      </c:pt>
                      <c:pt idx="5960">
                        <c:v>732</c:v>
                      </c:pt>
                      <c:pt idx="5961">
                        <c:v>732</c:v>
                      </c:pt>
                      <c:pt idx="5962">
                        <c:v>732</c:v>
                      </c:pt>
                      <c:pt idx="5963">
                        <c:v>732</c:v>
                      </c:pt>
                      <c:pt idx="5964">
                        <c:v>732</c:v>
                      </c:pt>
                      <c:pt idx="5965">
                        <c:v>732</c:v>
                      </c:pt>
                      <c:pt idx="5966">
                        <c:v>732</c:v>
                      </c:pt>
                      <c:pt idx="5967">
                        <c:v>732</c:v>
                      </c:pt>
                      <c:pt idx="5968">
                        <c:v>732</c:v>
                      </c:pt>
                      <c:pt idx="5969">
                        <c:v>732</c:v>
                      </c:pt>
                      <c:pt idx="5970">
                        <c:v>732</c:v>
                      </c:pt>
                      <c:pt idx="5971">
                        <c:v>732</c:v>
                      </c:pt>
                      <c:pt idx="5972">
                        <c:v>732</c:v>
                      </c:pt>
                      <c:pt idx="5973">
                        <c:v>732</c:v>
                      </c:pt>
                      <c:pt idx="5974">
                        <c:v>732</c:v>
                      </c:pt>
                      <c:pt idx="5975">
                        <c:v>732</c:v>
                      </c:pt>
                      <c:pt idx="5976">
                        <c:v>732</c:v>
                      </c:pt>
                      <c:pt idx="5977">
                        <c:v>732</c:v>
                      </c:pt>
                      <c:pt idx="5978">
                        <c:v>732</c:v>
                      </c:pt>
                      <c:pt idx="5979">
                        <c:v>732</c:v>
                      </c:pt>
                      <c:pt idx="5980">
                        <c:v>732</c:v>
                      </c:pt>
                      <c:pt idx="5981">
                        <c:v>732</c:v>
                      </c:pt>
                      <c:pt idx="5982">
                        <c:v>732</c:v>
                      </c:pt>
                      <c:pt idx="5983">
                        <c:v>732</c:v>
                      </c:pt>
                      <c:pt idx="5984">
                        <c:v>732</c:v>
                      </c:pt>
                      <c:pt idx="5985">
                        <c:v>732</c:v>
                      </c:pt>
                      <c:pt idx="5986">
                        <c:v>732</c:v>
                      </c:pt>
                      <c:pt idx="5987">
                        <c:v>732</c:v>
                      </c:pt>
                      <c:pt idx="5988">
                        <c:v>732</c:v>
                      </c:pt>
                      <c:pt idx="5989">
                        <c:v>732</c:v>
                      </c:pt>
                      <c:pt idx="5990">
                        <c:v>732</c:v>
                      </c:pt>
                      <c:pt idx="5991">
                        <c:v>732</c:v>
                      </c:pt>
                      <c:pt idx="5992">
                        <c:v>732</c:v>
                      </c:pt>
                      <c:pt idx="5993">
                        <c:v>732</c:v>
                      </c:pt>
                      <c:pt idx="5994">
                        <c:v>732.09999999999991</c:v>
                      </c:pt>
                      <c:pt idx="5995">
                        <c:v>732.09999999999991</c:v>
                      </c:pt>
                      <c:pt idx="5996">
                        <c:v>732.09999999999991</c:v>
                      </c:pt>
                      <c:pt idx="5997">
                        <c:v>732.09999999999991</c:v>
                      </c:pt>
                      <c:pt idx="5998">
                        <c:v>732.09999999999991</c:v>
                      </c:pt>
                      <c:pt idx="5999">
                        <c:v>732.09999999999991</c:v>
                      </c:pt>
                      <c:pt idx="6000">
                        <c:v>732.09999999999991</c:v>
                      </c:pt>
                      <c:pt idx="6001">
                        <c:v>732.09999999999991</c:v>
                      </c:pt>
                      <c:pt idx="6002">
                        <c:v>732.09999999999991</c:v>
                      </c:pt>
                      <c:pt idx="6003">
                        <c:v>732.09999999999991</c:v>
                      </c:pt>
                      <c:pt idx="6004">
                        <c:v>732.09999999999991</c:v>
                      </c:pt>
                      <c:pt idx="6005">
                        <c:v>732.09999999999991</c:v>
                      </c:pt>
                      <c:pt idx="6006">
                        <c:v>732.09999999999991</c:v>
                      </c:pt>
                      <c:pt idx="6007">
                        <c:v>732.09999999999991</c:v>
                      </c:pt>
                      <c:pt idx="6008">
                        <c:v>732.09999999999991</c:v>
                      </c:pt>
                      <c:pt idx="6009">
                        <c:v>732.09999999999991</c:v>
                      </c:pt>
                      <c:pt idx="6010">
                        <c:v>732.09999999999991</c:v>
                      </c:pt>
                      <c:pt idx="6011">
                        <c:v>732.09999999999991</c:v>
                      </c:pt>
                      <c:pt idx="6012">
                        <c:v>732.09999999999991</c:v>
                      </c:pt>
                      <c:pt idx="6013">
                        <c:v>732.09999999999991</c:v>
                      </c:pt>
                      <c:pt idx="6014">
                        <c:v>732.09999999999991</c:v>
                      </c:pt>
                      <c:pt idx="6015">
                        <c:v>732.09999999999991</c:v>
                      </c:pt>
                      <c:pt idx="6016">
                        <c:v>732.09999999999991</c:v>
                      </c:pt>
                      <c:pt idx="6017">
                        <c:v>732.09999999999991</c:v>
                      </c:pt>
                      <c:pt idx="6018">
                        <c:v>732.09999999999991</c:v>
                      </c:pt>
                      <c:pt idx="6019">
                        <c:v>732.09999999999991</c:v>
                      </c:pt>
                      <c:pt idx="6020">
                        <c:v>732.09999999999991</c:v>
                      </c:pt>
                      <c:pt idx="6021">
                        <c:v>732.09999999999991</c:v>
                      </c:pt>
                      <c:pt idx="6022">
                        <c:v>732.09999999999991</c:v>
                      </c:pt>
                      <c:pt idx="6023">
                        <c:v>732.09999999999991</c:v>
                      </c:pt>
                      <c:pt idx="6024">
                        <c:v>732.09999999999991</c:v>
                      </c:pt>
                      <c:pt idx="6025">
                        <c:v>732.09999999999991</c:v>
                      </c:pt>
                      <c:pt idx="6026">
                        <c:v>732.09999999999991</c:v>
                      </c:pt>
                      <c:pt idx="6027">
                        <c:v>732.09999999999991</c:v>
                      </c:pt>
                      <c:pt idx="6028">
                        <c:v>732.09999999999991</c:v>
                      </c:pt>
                      <c:pt idx="6029">
                        <c:v>732.09999999999991</c:v>
                      </c:pt>
                      <c:pt idx="6030">
                        <c:v>732.09999999999991</c:v>
                      </c:pt>
                      <c:pt idx="6031">
                        <c:v>732.09999999999991</c:v>
                      </c:pt>
                      <c:pt idx="6032">
                        <c:v>732.09999999999991</c:v>
                      </c:pt>
                      <c:pt idx="6033">
                        <c:v>732.09999999999991</c:v>
                      </c:pt>
                      <c:pt idx="6034">
                        <c:v>732.2</c:v>
                      </c:pt>
                      <c:pt idx="6035">
                        <c:v>732.2</c:v>
                      </c:pt>
                      <c:pt idx="6036">
                        <c:v>732.2</c:v>
                      </c:pt>
                      <c:pt idx="6037">
                        <c:v>732.2</c:v>
                      </c:pt>
                      <c:pt idx="6038">
                        <c:v>732.2</c:v>
                      </c:pt>
                      <c:pt idx="6039">
                        <c:v>732.2</c:v>
                      </c:pt>
                      <c:pt idx="6040">
                        <c:v>732.2</c:v>
                      </c:pt>
                      <c:pt idx="6041">
                        <c:v>732.2</c:v>
                      </c:pt>
                      <c:pt idx="6042">
                        <c:v>732.2</c:v>
                      </c:pt>
                      <c:pt idx="6043">
                        <c:v>732.2</c:v>
                      </c:pt>
                      <c:pt idx="6044">
                        <c:v>732.2</c:v>
                      </c:pt>
                      <c:pt idx="6045">
                        <c:v>732.2</c:v>
                      </c:pt>
                      <c:pt idx="6046">
                        <c:v>732.2</c:v>
                      </c:pt>
                      <c:pt idx="6047">
                        <c:v>732.2</c:v>
                      </c:pt>
                      <c:pt idx="6048">
                        <c:v>732.2</c:v>
                      </c:pt>
                      <c:pt idx="6049">
                        <c:v>732.2</c:v>
                      </c:pt>
                      <c:pt idx="6050">
                        <c:v>732.2</c:v>
                      </c:pt>
                      <c:pt idx="6051">
                        <c:v>732.2</c:v>
                      </c:pt>
                      <c:pt idx="6052">
                        <c:v>732.2</c:v>
                      </c:pt>
                      <c:pt idx="6053">
                        <c:v>732.2</c:v>
                      </c:pt>
                      <c:pt idx="6054">
                        <c:v>732.2</c:v>
                      </c:pt>
                      <c:pt idx="6055">
                        <c:v>732.2</c:v>
                      </c:pt>
                      <c:pt idx="6056">
                        <c:v>732.2</c:v>
                      </c:pt>
                      <c:pt idx="6057">
                        <c:v>732.2</c:v>
                      </c:pt>
                      <c:pt idx="6058">
                        <c:v>732.2</c:v>
                      </c:pt>
                      <c:pt idx="6059">
                        <c:v>732.2</c:v>
                      </c:pt>
                      <c:pt idx="6060">
                        <c:v>732.2</c:v>
                      </c:pt>
                      <c:pt idx="6061">
                        <c:v>732.2</c:v>
                      </c:pt>
                      <c:pt idx="6062">
                        <c:v>732.2</c:v>
                      </c:pt>
                      <c:pt idx="6063">
                        <c:v>732.2</c:v>
                      </c:pt>
                      <c:pt idx="6064">
                        <c:v>732.2</c:v>
                      </c:pt>
                      <c:pt idx="6065">
                        <c:v>732.2</c:v>
                      </c:pt>
                      <c:pt idx="6066">
                        <c:v>732.2</c:v>
                      </c:pt>
                      <c:pt idx="6067">
                        <c:v>732.2</c:v>
                      </c:pt>
                      <c:pt idx="6068">
                        <c:v>732.2</c:v>
                      </c:pt>
                      <c:pt idx="6069">
                        <c:v>732.2</c:v>
                      </c:pt>
                      <c:pt idx="6070">
                        <c:v>732.2</c:v>
                      </c:pt>
                      <c:pt idx="6071">
                        <c:v>732.2</c:v>
                      </c:pt>
                      <c:pt idx="6072">
                        <c:v>732.2</c:v>
                      </c:pt>
                      <c:pt idx="6073">
                        <c:v>732.2</c:v>
                      </c:pt>
                      <c:pt idx="6074">
                        <c:v>732.3</c:v>
                      </c:pt>
                      <c:pt idx="6075">
                        <c:v>732.3</c:v>
                      </c:pt>
                      <c:pt idx="6076">
                        <c:v>732.3</c:v>
                      </c:pt>
                      <c:pt idx="6077">
                        <c:v>732.3</c:v>
                      </c:pt>
                      <c:pt idx="6078">
                        <c:v>732.3</c:v>
                      </c:pt>
                      <c:pt idx="6079">
                        <c:v>732.3</c:v>
                      </c:pt>
                      <c:pt idx="6080">
                        <c:v>732.3</c:v>
                      </c:pt>
                      <c:pt idx="6081">
                        <c:v>732.3</c:v>
                      </c:pt>
                      <c:pt idx="6082">
                        <c:v>732.3</c:v>
                      </c:pt>
                      <c:pt idx="6083">
                        <c:v>732.3</c:v>
                      </c:pt>
                      <c:pt idx="6084">
                        <c:v>732.3</c:v>
                      </c:pt>
                      <c:pt idx="6085">
                        <c:v>732.3</c:v>
                      </c:pt>
                      <c:pt idx="6086">
                        <c:v>732.3</c:v>
                      </c:pt>
                      <c:pt idx="6087">
                        <c:v>732.3</c:v>
                      </c:pt>
                      <c:pt idx="6088">
                        <c:v>732.3</c:v>
                      </c:pt>
                      <c:pt idx="6089">
                        <c:v>732.3</c:v>
                      </c:pt>
                      <c:pt idx="6090">
                        <c:v>732.3</c:v>
                      </c:pt>
                      <c:pt idx="6091">
                        <c:v>732.3</c:v>
                      </c:pt>
                      <c:pt idx="6092">
                        <c:v>732.3</c:v>
                      </c:pt>
                      <c:pt idx="6093">
                        <c:v>732.3</c:v>
                      </c:pt>
                      <c:pt idx="6094">
                        <c:v>732.3</c:v>
                      </c:pt>
                      <c:pt idx="6095">
                        <c:v>732.3</c:v>
                      </c:pt>
                      <c:pt idx="6096">
                        <c:v>732.3</c:v>
                      </c:pt>
                      <c:pt idx="6097">
                        <c:v>732.3</c:v>
                      </c:pt>
                      <c:pt idx="6098">
                        <c:v>732.3</c:v>
                      </c:pt>
                      <c:pt idx="6099">
                        <c:v>732.3</c:v>
                      </c:pt>
                      <c:pt idx="6100">
                        <c:v>732.3</c:v>
                      </c:pt>
                      <c:pt idx="6101">
                        <c:v>732.3</c:v>
                      </c:pt>
                      <c:pt idx="6102">
                        <c:v>732.3</c:v>
                      </c:pt>
                      <c:pt idx="6103">
                        <c:v>732.3</c:v>
                      </c:pt>
                      <c:pt idx="6104">
                        <c:v>732.3</c:v>
                      </c:pt>
                      <c:pt idx="6105">
                        <c:v>732.3</c:v>
                      </c:pt>
                      <c:pt idx="6106">
                        <c:v>732.3</c:v>
                      </c:pt>
                      <c:pt idx="6107">
                        <c:v>732.3</c:v>
                      </c:pt>
                      <c:pt idx="6108">
                        <c:v>732.3</c:v>
                      </c:pt>
                      <c:pt idx="6109">
                        <c:v>732.3</c:v>
                      </c:pt>
                      <c:pt idx="6110">
                        <c:v>732.3</c:v>
                      </c:pt>
                      <c:pt idx="6111">
                        <c:v>732.3</c:v>
                      </c:pt>
                      <c:pt idx="6112">
                        <c:v>732.3</c:v>
                      </c:pt>
                      <c:pt idx="6113">
                        <c:v>732.3</c:v>
                      </c:pt>
                      <c:pt idx="6114">
                        <c:v>732.39999999999986</c:v>
                      </c:pt>
                      <c:pt idx="6115">
                        <c:v>732.39999999999986</c:v>
                      </c:pt>
                      <c:pt idx="6116">
                        <c:v>732.39999999999986</c:v>
                      </c:pt>
                      <c:pt idx="6117">
                        <c:v>732.39999999999986</c:v>
                      </c:pt>
                      <c:pt idx="6118">
                        <c:v>732.39999999999986</c:v>
                      </c:pt>
                      <c:pt idx="6119">
                        <c:v>732.39999999999986</c:v>
                      </c:pt>
                      <c:pt idx="6120">
                        <c:v>732.39999999999986</c:v>
                      </c:pt>
                      <c:pt idx="6121">
                        <c:v>732.39999999999986</c:v>
                      </c:pt>
                      <c:pt idx="6122">
                        <c:v>732.39999999999986</c:v>
                      </c:pt>
                      <c:pt idx="6123">
                        <c:v>732.39999999999986</c:v>
                      </c:pt>
                      <c:pt idx="6124">
                        <c:v>732.39999999999986</c:v>
                      </c:pt>
                      <c:pt idx="6125">
                        <c:v>732.39999999999986</c:v>
                      </c:pt>
                      <c:pt idx="6126">
                        <c:v>732.39999999999986</c:v>
                      </c:pt>
                      <c:pt idx="6127">
                        <c:v>732.39999999999986</c:v>
                      </c:pt>
                      <c:pt idx="6128">
                        <c:v>732.39999999999986</c:v>
                      </c:pt>
                      <c:pt idx="6129">
                        <c:v>732.39999999999986</c:v>
                      </c:pt>
                      <c:pt idx="6130">
                        <c:v>732.39999999999986</c:v>
                      </c:pt>
                      <c:pt idx="6131">
                        <c:v>732.39999999999986</c:v>
                      </c:pt>
                      <c:pt idx="6132">
                        <c:v>732.39999999999986</c:v>
                      </c:pt>
                      <c:pt idx="6133">
                        <c:v>732.39999999999986</c:v>
                      </c:pt>
                      <c:pt idx="6134">
                        <c:v>732.39999999999986</c:v>
                      </c:pt>
                      <c:pt idx="6135">
                        <c:v>732.39999999999986</c:v>
                      </c:pt>
                      <c:pt idx="6136">
                        <c:v>732.39999999999986</c:v>
                      </c:pt>
                      <c:pt idx="6137">
                        <c:v>732.39999999999986</c:v>
                      </c:pt>
                      <c:pt idx="6138">
                        <c:v>732.39999999999986</c:v>
                      </c:pt>
                      <c:pt idx="6139">
                        <c:v>732.39999999999986</c:v>
                      </c:pt>
                      <c:pt idx="6140">
                        <c:v>732.39999999999986</c:v>
                      </c:pt>
                      <c:pt idx="6141">
                        <c:v>732.39999999999986</c:v>
                      </c:pt>
                      <c:pt idx="6142">
                        <c:v>732.39999999999986</c:v>
                      </c:pt>
                      <c:pt idx="6143">
                        <c:v>732.39999999999986</c:v>
                      </c:pt>
                      <c:pt idx="6144">
                        <c:v>732.39999999999986</c:v>
                      </c:pt>
                      <c:pt idx="6145">
                        <c:v>732.39999999999986</c:v>
                      </c:pt>
                      <c:pt idx="6146">
                        <c:v>732.39999999999986</c:v>
                      </c:pt>
                      <c:pt idx="6147">
                        <c:v>732.39999999999986</c:v>
                      </c:pt>
                      <c:pt idx="6148">
                        <c:v>732.39999999999986</c:v>
                      </c:pt>
                      <c:pt idx="6149">
                        <c:v>732.39999999999986</c:v>
                      </c:pt>
                      <c:pt idx="6150">
                        <c:v>732.39999999999986</c:v>
                      </c:pt>
                      <c:pt idx="6151">
                        <c:v>732.39999999999986</c:v>
                      </c:pt>
                      <c:pt idx="6152">
                        <c:v>732.39999999999986</c:v>
                      </c:pt>
                      <c:pt idx="6153">
                        <c:v>732.39999999999986</c:v>
                      </c:pt>
                      <c:pt idx="6154">
                        <c:v>732.5</c:v>
                      </c:pt>
                      <c:pt idx="6155">
                        <c:v>732.5</c:v>
                      </c:pt>
                      <c:pt idx="6156">
                        <c:v>732.5</c:v>
                      </c:pt>
                      <c:pt idx="6157">
                        <c:v>732.5</c:v>
                      </c:pt>
                      <c:pt idx="6158">
                        <c:v>732.5</c:v>
                      </c:pt>
                      <c:pt idx="6159">
                        <c:v>732.5</c:v>
                      </c:pt>
                      <c:pt idx="6160">
                        <c:v>732.5</c:v>
                      </c:pt>
                      <c:pt idx="6161">
                        <c:v>732.5</c:v>
                      </c:pt>
                      <c:pt idx="6162">
                        <c:v>732.5</c:v>
                      </c:pt>
                      <c:pt idx="6163">
                        <c:v>732.5</c:v>
                      </c:pt>
                      <c:pt idx="6164">
                        <c:v>732.5</c:v>
                      </c:pt>
                      <c:pt idx="6165">
                        <c:v>732.5</c:v>
                      </c:pt>
                      <c:pt idx="6166">
                        <c:v>732.5</c:v>
                      </c:pt>
                      <c:pt idx="6167">
                        <c:v>732.5</c:v>
                      </c:pt>
                      <c:pt idx="6168">
                        <c:v>732.5</c:v>
                      </c:pt>
                      <c:pt idx="6169">
                        <c:v>732.5</c:v>
                      </c:pt>
                      <c:pt idx="6170">
                        <c:v>732.5</c:v>
                      </c:pt>
                      <c:pt idx="6171">
                        <c:v>732.5</c:v>
                      </c:pt>
                      <c:pt idx="6172">
                        <c:v>732.5</c:v>
                      </c:pt>
                      <c:pt idx="6173">
                        <c:v>732.5</c:v>
                      </c:pt>
                      <c:pt idx="6174">
                        <c:v>732.5</c:v>
                      </c:pt>
                      <c:pt idx="6175">
                        <c:v>732.5</c:v>
                      </c:pt>
                      <c:pt idx="6176">
                        <c:v>732.5</c:v>
                      </c:pt>
                      <c:pt idx="6177">
                        <c:v>732.5</c:v>
                      </c:pt>
                      <c:pt idx="6178">
                        <c:v>732.5</c:v>
                      </c:pt>
                      <c:pt idx="6179">
                        <c:v>732.5</c:v>
                      </c:pt>
                      <c:pt idx="6180">
                        <c:v>732.5</c:v>
                      </c:pt>
                      <c:pt idx="6181">
                        <c:v>732.5</c:v>
                      </c:pt>
                      <c:pt idx="6182">
                        <c:v>732.5</c:v>
                      </c:pt>
                      <c:pt idx="6183">
                        <c:v>732.5</c:v>
                      </c:pt>
                      <c:pt idx="6184">
                        <c:v>732.5</c:v>
                      </c:pt>
                      <c:pt idx="6185">
                        <c:v>732.5</c:v>
                      </c:pt>
                      <c:pt idx="6186">
                        <c:v>732.5</c:v>
                      </c:pt>
                      <c:pt idx="6187">
                        <c:v>732.5</c:v>
                      </c:pt>
                      <c:pt idx="6188">
                        <c:v>732.5</c:v>
                      </c:pt>
                      <c:pt idx="6189">
                        <c:v>732.5</c:v>
                      </c:pt>
                      <c:pt idx="6190">
                        <c:v>732.5</c:v>
                      </c:pt>
                      <c:pt idx="6191">
                        <c:v>732.5</c:v>
                      </c:pt>
                      <c:pt idx="6192">
                        <c:v>732.5</c:v>
                      </c:pt>
                      <c:pt idx="6193">
                        <c:v>732.59999999999991</c:v>
                      </c:pt>
                      <c:pt idx="6194">
                        <c:v>732.59999999999991</c:v>
                      </c:pt>
                      <c:pt idx="6195">
                        <c:v>732.59999999999991</c:v>
                      </c:pt>
                      <c:pt idx="6196">
                        <c:v>732.59999999999991</c:v>
                      </c:pt>
                      <c:pt idx="6197">
                        <c:v>732.59999999999991</c:v>
                      </c:pt>
                      <c:pt idx="6198">
                        <c:v>732.59999999999991</c:v>
                      </c:pt>
                      <c:pt idx="6199">
                        <c:v>732.59999999999991</c:v>
                      </c:pt>
                      <c:pt idx="6200">
                        <c:v>732.59999999999991</c:v>
                      </c:pt>
                      <c:pt idx="6201">
                        <c:v>732.59999999999991</c:v>
                      </c:pt>
                      <c:pt idx="6202">
                        <c:v>732.59999999999991</c:v>
                      </c:pt>
                      <c:pt idx="6203">
                        <c:v>732.59999999999991</c:v>
                      </c:pt>
                      <c:pt idx="6204">
                        <c:v>732.59999999999991</c:v>
                      </c:pt>
                      <c:pt idx="6205">
                        <c:v>732.59999999999991</c:v>
                      </c:pt>
                      <c:pt idx="6206">
                        <c:v>732.59999999999991</c:v>
                      </c:pt>
                      <c:pt idx="6207">
                        <c:v>732.59999999999991</c:v>
                      </c:pt>
                      <c:pt idx="6208">
                        <c:v>732.59999999999991</c:v>
                      </c:pt>
                      <c:pt idx="6209">
                        <c:v>732.59999999999991</c:v>
                      </c:pt>
                      <c:pt idx="6210">
                        <c:v>732.59999999999991</c:v>
                      </c:pt>
                      <c:pt idx="6211">
                        <c:v>732.59999999999991</c:v>
                      </c:pt>
                      <c:pt idx="6212">
                        <c:v>732.59999999999991</c:v>
                      </c:pt>
                      <c:pt idx="6213">
                        <c:v>732.59999999999991</c:v>
                      </c:pt>
                      <c:pt idx="6214">
                        <c:v>732.59999999999991</c:v>
                      </c:pt>
                      <c:pt idx="6215">
                        <c:v>732.59999999999991</c:v>
                      </c:pt>
                      <c:pt idx="6216">
                        <c:v>732.59999999999991</c:v>
                      </c:pt>
                      <c:pt idx="6217">
                        <c:v>732.59999999999991</c:v>
                      </c:pt>
                      <c:pt idx="6218">
                        <c:v>732.59999999999991</c:v>
                      </c:pt>
                      <c:pt idx="6219">
                        <c:v>732.59999999999991</c:v>
                      </c:pt>
                      <c:pt idx="6220">
                        <c:v>732.59999999999991</c:v>
                      </c:pt>
                      <c:pt idx="6221">
                        <c:v>732.59999999999991</c:v>
                      </c:pt>
                      <c:pt idx="6222">
                        <c:v>732.59999999999991</c:v>
                      </c:pt>
                      <c:pt idx="6223">
                        <c:v>732.59999999999991</c:v>
                      </c:pt>
                      <c:pt idx="6224">
                        <c:v>732.59999999999991</c:v>
                      </c:pt>
                      <c:pt idx="6225">
                        <c:v>732.59999999999991</c:v>
                      </c:pt>
                      <c:pt idx="6226">
                        <c:v>732.59999999999991</c:v>
                      </c:pt>
                      <c:pt idx="6227">
                        <c:v>732.59999999999991</c:v>
                      </c:pt>
                      <c:pt idx="6228">
                        <c:v>732.59999999999991</c:v>
                      </c:pt>
                      <c:pt idx="6229">
                        <c:v>732.59999999999991</c:v>
                      </c:pt>
                      <c:pt idx="6230">
                        <c:v>732.59999999999991</c:v>
                      </c:pt>
                      <c:pt idx="6231">
                        <c:v>732.59999999999991</c:v>
                      </c:pt>
                      <c:pt idx="6232">
                        <c:v>732.59999999999991</c:v>
                      </c:pt>
                      <c:pt idx="6233">
                        <c:v>732.7</c:v>
                      </c:pt>
                      <c:pt idx="6234">
                        <c:v>732.7</c:v>
                      </c:pt>
                      <c:pt idx="6235">
                        <c:v>732.7</c:v>
                      </c:pt>
                      <c:pt idx="6236">
                        <c:v>732.7</c:v>
                      </c:pt>
                      <c:pt idx="6237">
                        <c:v>732.7</c:v>
                      </c:pt>
                      <c:pt idx="6238">
                        <c:v>732.7</c:v>
                      </c:pt>
                      <c:pt idx="6239">
                        <c:v>732.7</c:v>
                      </c:pt>
                      <c:pt idx="6240">
                        <c:v>732.7</c:v>
                      </c:pt>
                      <c:pt idx="6241">
                        <c:v>732.7</c:v>
                      </c:pt>
                      <c:pt idx="6242">
                        <c:v>732.7</c:v>
                      </c:pt>
                      <c:pt idx="6243">
                        <c:v>732.7</c:v>
                      </c:pt>
                      <c:pt idx="6244">
                        <c:v>732.7</c:v>
                      </c:pt>
                      <c:pt idx="6245">
                        <c:v>732.7</c:v>
                      </c:pt>
                      <c:pt idx="6246">
                        <c:v>732.7</c:v>
                      </c:pt>
                      <c:pt idx="6247">
                        <c:v>732.7</c:v>
                      </c:pt>
                      <c:pt idx="6248">
                        <c:v>732.7</c:v>
                      </c:pt>
                      <c:pt idx="6249">
                        <c:v>732.7</c:v>
                      </c:pt>
                      <c:pt idx="6250">
                        <c:v>732.7</c:v>
                      </c:pt>
                      <c:pt idx="6251">
                        <c:v>732.7</c:v>
                      </c:pt>
                      <c:pt idx="6252">
                        <c:v>732.7</c:v>
                      </c:pt>
                      <c:pt idx="6253">
                        <c:v>732.7</c:v>
                      </c:pt>
                      <c:pt idx="6254">
                        <c:v>732.7</c:v>
                      </c:pt>
                      <c:pt idx="6255">
                        <c:v>732.7</c:v>
                      </c:pt>
                      <c:pt idx="6256">
                        <c:v>732.7</c:v>
                      </c:pt>
                      <c:pt idx="6257">
                        <c:v>732.7</c:v>
                      </c:pt>
                      <c:pt idx="6258">
                        <c:v>732.7</c:v>
                      </c:pt>
                      <c:pt idx="6259">
                        <c:v>732.7</c:v>
                      </c:pt>
                      <c:pt idx="6260">
                        <c:v>732.7</c:v>
                      </c:pt>
                      <c:pt idx="6261">
                        <c:v>732.7</c:v>
                      </c:pt>
                      <c:pt idx="6262">
                        <c:v>732.7</c:v>
                      </c:pt>
                      <c:pt idx="6263">
                        <c:v>732.7</c:v>
                      </c:pt>
                      <c:pt idx="6264">
                        <c:v>732.7</c:v>
                      </c:pt>
                      <c:pt idx="6265">
                        <c:v>732.7</c:v>
                      </c:pt>
                      <c:pt idx="6266">
                        <c:v>732.7</c:v>
                      </c:pt>
                      <c:pt idx="6267">
                        <c:v>732.7</c:v>
                      </c:pt>
                      <c:pt idx="6268">
                        <c:v>732.7</c:v>
                      </c:pt>
                      <c:pt idx="6269">
                        <c:v>732.7</c:v>
                      </c:pt>
                      <c:pt idx="6270">
                        <c:v>732.7</c:v>
                      </c:pt>
                      <c:pt idx="6271">
                        <c:v>732.7</c:v>
                      </c:pt>
                      <c:pt idx="6272">
                        <c:v>732.7</c:v>
                      </c:pt>
                      <c:pt idx="6273">
                        <c:v>732.8</c:v>
                      </c:pt>
                      <c:pt idx="6274">
                        <c:v>732.8</c:v>
                      </c:pt>
                      <c:pt idx="6275">
                        <c:v>732.8</c:v>
                      </c:pt>
                      <c:pt idx="6276">
                        <c:v>732.8</c:v>
                      </c:pt>
                      <c:pt idx="6277">
                        <c:v>732.8</c:v>
                      </c:pt>
                      <c:pt idx="6278">
                        <c:v>732.8</c:v>
                      </c:pt>
                      <c:pt idx="6279">
                        <c:v>732.8</c:v>
                      </c:pt>
                      <c:pt idx="6280">
                        <c:v>732.8</c:v>
                      </c:pt>
                      <c:pt idx="6281">
                        <c:v>732.8</c:v>
                      </c:pt>
                      <c:pt idx="6282">
                        <c:v>732.8</c:v>
                      </c:pt>
                      <c:pt idx="6283">
                        <c:v>732.8</c:v>
                      </c:pt>
                      <c:pt idx="6284">
                        <c:v>732.8</c:v>
                      </c:pt>
                      <c:pt idx="6285">
                        <c:v>732.8</c:v>
                      </c:pt>
                      <c:pt idx="6286">
                        <c:v>732.8</c:v>
                      </c:pt>
                      <c:pt idx="6287">
                        <c:v>732.8</c:v>
                      </c:pt>
                      <c:pt idx="6288">
                        <c:v>732.8</c:v>
                      </c:pt>
                      <c:pt idx="6289">
                        <c:v>732.8</c:v>
                      </c:pt>
                      <c:pt idx="6290">
                        <c:v>732.8</c:v>
                      </c:pt>
                      <c:pt idx="6291">
                        <c:v>732.8</c:v>
                      </c:pt>
                      <c:pt idx="6292">
                        <c:v>732.8</c:v>
                      </c:pt>
                      <c:pt idx="6293">
                        <c:v>732.8</c:v>
                      </c:pt>
                      <c:pt idx="6294">
                        <c:v>732.8</c:v>
                      </c:pt>
                      <c:pt idx="6295">
                        <c:v>732.8</c:v>
                      </c:pt>
                      <c:pt idx="6296">
                        <c:v>732.8</c:v>
                      </c:pt>
                      <c:pt idx="6297">
                        <c:v>732.8</c:v>
                      </c:pt>
                      <c:pt idx="6298">
                        <c:v>732.8</c:v>
                      </c:pt>
                      <c:pt idx="6299">
                        <c:v>732.8</c:v>
                      </c:pt>
                      <c:pt idx="6300">
                        <c:v>732.8</c:v>
                      </c:pt>
                      <c:pt idx="6301">
                        <c:v>732.8</c:v>
                      </c:pt>
                      <c:pt idx="6302">
                        <c:v>732.8</c:v>
                      </c:pt>
                      <c:pt idx="6303">
                        <c:v>732.8</c:v>
                      </c:pt>
                      <c:pt idx="6304">
                        <c:v>732.8</c:v>
                      </c:pt>
                      <c:pt idx="6305">
                        <c:v>732.8</c:v>
                      </c:pt>
                      <c:pt idx="6306">
                        <c:v>732.8</c:v>
                      </c:pt>
                      <c:pt idx="6307">
                        <c:v>732.8</c:v>
                      </c:pt>
                      <c:pt idx="6308">
                        <c:v>732.8</c:v>
                      </c:pt>
                      <c:pt idx="6309">
                        <c:v>732.8</c:v>
                      </c:pt>
                      <c:pt idx="6310">
                        <c:v>732.8</c:v>
                      </c:pt>
                      <c:pt idx="6311">
                        <c:v>732.8</c:v>
                      </c:pt>
                      <c:pt idx="6312">
                        <c:v>732.8</c:v>
                      </c:pt>
                      <c:pt idx="6313">
                        <c:v>732.89999999999986</c:v>
                      </c:pt>
                      <c:pt idx="6314">
                        <c:v>732.89999999999986</c:v>
                      </c:pt>
                      <c:pt idx="6315">
                        <c:v>732.89999999999986</c:v>
                      </c:pt>
                      <c:pt idx="6316">
                        <c:v>732.89999999999986</c:v>
                      </c:pt>
                      <c:pt idx="6317">
                        <c:v>732.89999999999986</c:v>
                      </c:pt>
                      <c:pt idx="6318">
                        <c:v>732.89999999999986</c:v>
                      </c:pt>
                      <c:pt idx="6319">
                        <c:v>732.89999999999986</c:v>
                      </c:pt>
                      <c:pt idx="6320">
                        <c:v>732.89999999999986</c:v>
                      </c:pt>
                      <c:pt idx="6321">
                        <c:v>732.89999999999986</c:v>
                      </c:pt>
                      <c:pt idx="6322">
                        <c:v>732.89999999999986</c:v>
                      </c:pt>
                      <c:pt idx="6323">
                        <c:v>732.89999999999986</c:v>
                      </c:pt>
                      <c:pt idx="6324">
                        <c:v>732.89999999999986</c:v>
                      </c:pt>
                      <c:pt idx="6325">
                        <c:v>732.89999999999986</c:v>
                      </c:pt>
                      <c:pt idx="6326">
                        <c:v>732.89999999999986</c:v>
                      </c:pt>
                      <c:pt idx="6327">
                        <c:v>732.89999999999986</c:v>
                      </c:pt>
                      <c:pt idx="6328">
                        <c:v>732.89999999999986</c:v>
                      </c:pt>
                      <c:pt idx="6329">
                        <c:v>732.89999999999986</c:v>
                      </c:pt>
                      <c:pt idx="6330">
                        <c:v>732.89999999999986</c:v>
                      </c:pt>
                      <c:pt idx="6331">
                        <c:v>732.89999999999986</c:v>
                      </c:pt>
                      <c:pt idx="6332">
                        <c:v>732.89999999999986</c:v>
                      </c:pt>
                      <c:pt idx="6333">
                        <c:v>732.89999999999986</c:v>
                      </c:pt>
                      <c:pt idx="6334">
                        <c:v>732.89999999999986</c:v>
                      </c:pt>
                      <c:pt idx="6335">
                        <c:v>732.89999999999986</c:v>
                      </c:pt>
                      <c:pt idx="6336">
                        <c:v>732.89999999999986</c:v>
                      </c:pt>
                      <c:pt idx="6337">
                        <c:v>732.89999999999986</c:v>
                      </c:pt>
                      <c:pt idx="6338">
                        <c:v>732.89999999999986</c:v>
                      </c:pt>
                      <c:pt idx="6339">
                        <c:v>732.89999999999986</c:v>
                      </c:pt>
                      <c:pt idx="6340">
                        <c:v>732.89999999999986</c:v>
                      </c:pt>
                      <c:pt idx="6341">
                        <c:v>732.89999999999986</c:v>
                      </c:pt>
                      <c:pt idx="6342">
                        <c:v>732.89999999999986</c:v>
                      </c:pt>
                      <c:pt idx="6343">
                        <c:v>732.89999999999986</c:v>
                      </c:pt>
                      <c:pt idx="6344">
                        <c:v>732.89999999999986</c:v>
                      </c:pt>
                      <c:pt idx="6345">
                        <c:v>732.89999999999986</c:v>
                      </c:pt>
                      <c:pt idx="6346">
                        <c:v>732.89999999999986</c:v>
                      </c:pt>
                      <c:pt idx="6347">
                        <c:v>732.89999999999986</c:v>
                      </c:pt>
                      <c:pt idx="6348">
                        <c:v>732.89999999999986</c:v>
                      </c:pt>
                      <c:pt idx="6349">
                        <c:v>732.89999999999986</c:v>
                      </c:pt>
                      <c:pt idx="6350">
                        <c:v>732.89999999999986</c:v>
                      </c:pt>
                      <c:pt idx="6351">
                        <c:v>732.89999999999986</c:v>
                      </c:pt>
                      <c:pt idx="6352">
                        <c:v>732.89999999999986</c:v>
                      </c:pt>
                      <c:pt idx="6353">
                        <c:v>733</c:v>
                      </c:pt>
                      <c:pt idx="6354">
                        <c:v>733</c:v>
                      </c:pt>
                      <c:pt idx="6355">
                        <c:v>733</c:v>
                      </c:pt>
                      <c:pt idx="6356">
                        <c:v>733</c:v>
                      </c:pt>
                      <c:pt idx="6357">
                        <c:v>733</c:v>
                      </c:pt>
                      <c:pt idx="6358">
                        <c:v>733</c:v>
                      </c:pt>
                      <c:pt idx="6359">
                        <c:v>733</c:v>
                      </c:pt>
                      <c:pt idx="6360">
                        <c:v>733</c:v>
                      </c:pt>
                      <c:pt idx="6361">
                        <c:v>733</c:v>
                      </c:pt>
                      <c:pt idx="6362">
                        <c:v>733</c:v>
                      </c:pt>
                      <c:pt idx="6363">
                        <c:v>733</c:v>
                      </c:pt>
                      <c:pt idx="6364">
                        <c:v>733</c:v>
                      </c:pt>
                      <c:pt idx="6365">
                        <c:v>733</c:v>
                      </c:pt>
                      <c:pt idx="6366">
                        <c:v>733</c:v>
                      </c:pt>
                      <c:pt idx="6367">
                        <c:v>733</c:v>
                      </c:pt>
                      <c:pt idx="6368">
                        <c:v>733</c:v>
                      </c:pt>
                      <c:pt idx="6369">
                        <c:v>733</c:v>
                      </c:pt>
                      <c:pt idx="6370">
                        <c:v>733</c:v>
                      </c:pt>
                      <c:pt idx="6371">
                        <c:v>733</c:v>
                      </c:pt>
                      <c:pt idx="6372">
                        <c:v>733</c:v>
                      </c:pt>
                      <c:pt idx="6373">
                        <c:v>733</c:v>
                      </c:pt>
                      <c:pt idx="6374">
                        <c:v>733</c:v>
                      </c:pt>
                      <c:pt idx="6375">
                        <c:v>733</c:v>
                      </c:pt>
                      <c:pt idx="6376">
                        <c:v>733</c:v>
                      </c:pt>
                      <c:pt idx="6377">
                        <c:v>733</c:v>
                      </c:pt>
                      <c:pt idx="6378">
                        <c:v>733</c:v>
                      </c:pt>
                      <c:pt idx="6379">
                        <c:v>733</c:v>
                      </c:pt>
                      <c:pt idx="6380">
                        <c:v>733</c:v>
                      </c:pt>
                      <c:pt idx="6381">
                        <c:v>733</c:v>
                      </c:pt>
                      <c:pt idx="6382">
                        <c:v>733</c:v>
                      </c:pt>
                      <c:pt idx="6383">
                        <c:v>733</c:v>
                      </c:pt>
                      <c:pt idx="6384">
                        <c:v>733</c:v>
                      </c:pt>
                      <c:pt idx="6385">
                        <c:v>733</c:v>
                      </c:pt>
                      <c:pt idx="6386">
                        <c:v>733</c:v>
                      </c:pt>
                      <c:pt idx="6387">
                        <c:v>733</c:v>
                      </c:pt>
                      <c:pt idx="6388">
                        <c:v>733</c:v>
                      </c:pt>
                      <c:pt idx="6389">
                        <c:v>733</c:v>
                      </c:pt>
                      <c:pt idx="6390">
                        <c:v>733</c:v>
                      </c:pt>
                      <c:pt idx="6391">
                        <c:v>733</c:v>
                      </c:pt>
                      <c:pt idx="6392">
                        <c:v>733</c:v>
                      </c:pt>
                      <c:pt idx="6393">
                        <c:v>733.09999999999991</c:v>
                      </c:pt>
                      <c:pt idx="6394">
                        <c:v>733.09999999999991</c:v>
                      </c:pt>
                      <c:pt idx="6395">
                        <c:v>733.09999999999991</c:v>
                      </c:pt>
                      <c:pt idx="6396">
                        <c:v>733.09999999999991</c:v>
                      </c:pt>
                      <c:pt idx="6397">
                        <c:v>733.09999999999991</c:v>
                      </c:pt>
                      <c:pt idx="6398">
                        <c:v>733.09999999999991</c:v>
                      </c:pt>
                      <c:pt idx="6399">
                        <c:v>733.09999999999991</c:v>
                      </c:pt>
                      <c:pt idx="6400">
                        <c:v>733.09999999999991</c:v>
                      </c:pt>
                      <c:pt idx="6401">
                        <c:v>733.09999999999991</c:v>
                      </c:pt>
                      <c:pt idx="6402">
                        <c:v>733.09999999999991</c:v>
                      </c:pt>
                      <c:pt idx="6403">
                        <c:v>733.09999999999991</c:v>
                      </c:pt>
                      <c:pt idx="6404">
                        <c:v>733.09999999999991</c:v>
                      </c:pt>
                      <c:pt idx="6405">
                        <c:v>733.09999999999991</c:v>
                      </c:pt>
                      <c:pt idx="6406">
                        <c:v>733.09999999999991</c:v>
                      </c:pt>
                      <c:pt idx="6407">
                        <c:v>733.09999999999991</c:v>
                      </c:pt>
                      <c:pt idx="6408">
                        <c:v>733.09999999999991</c:v>
                      </c:pt>
                      <c:pt idx="6409">
                        <c:v>733.09999999999991</c:v>
                      </c:pt>
                      <c:pt idx="6410">
                        <c:v>733.09999999999991</c:v>
                      </c:pt>
                      <c:pt idx="6411">
                        <c:v>733.09999999999991</c:v>
                      </c:pt>
                      <c:pt idx="6412">
                        <c:v>733.09999999999991</c:v>
                      </c:pt>
                      <c:pt idx="6413">
                        <c:v>733.09999999999991</c:v>
                      </c:pt>
                      <c:pt idx="6414">
                        <c:v>733.09999999999991</c:v>
                      </c:pt>
                      <c:pt idx="6415">
                        <c:v>733.09999999999991</c:v>
                      </c:pt>
                      <c:pt idx="6416">
                        <c:v>733.09999999999991</c:v>
                      </c:pt>
                      <c:pt idx="6417">
                        <c:v>733.09999999999991</c:v>
                      </c:pt>
                      <c:pt idx="6418">
                        <c:v>733.09999999999991</c:v>
                      </c:pt>
                      <c:pt idx="6419">
                        <c:v>733.09999999999991</c:v>
                      </c:pt>
                      <c:pt idx="6420">
                        <c:v>733.09999999999991</c:v>
                      </c:pt>
                      <c:pt idx="6421">
                        <c:v>733.09999999999991</c:v>
                      </c:pt>
                      <c:pt idx="6422">
                        <c:v>733.09999999999991</c:v>
                      </c:pt>
                      <c:pt idx="6423">
                        <c:v>733.09999999999991</c:v>
                      </c:pt>
                      <c:pt idx="6424">
                        <c:v>733.09999999999991</c:v>
                      </c:pt>
                      <c:pt idx="6425">
                        <c:v>733.09999999999991</c:v>
                      </c:pt>
                      <c:pt idx="6426">
                        <c:v>733.09999999999991</c:v>
                      </c:pt>
                      <c:pt idx="6427">
                        <c:v>733.09999999999991</c:v>
                      </c:pt>
                      <c:pt idx="6428">
                        <c:v>733.09999999999991</c:v>
                      </c:pt>
                      <c:pt idx="6429">
                        <c:v>733.09999999999991</c:v>
                      </c:pt>
                      <c:pt idx="6430">
                        <c:v>733.09999999999991</c:v>
                      </c:pt>
                      <c:pt idx="6431">
                        <c:v>733.09999999999991</c:v>
                      </c:pt>
                      <c:pt idx="6432">
                        <c:v>733.2</c:v>
                      </c:pt>
                      <c:pt idx="6433">
                        <c:v>733.2</c:v>
                      </c:pt>
                      <c:pt idx="6434">
                        <c:v>733.2</c:v>
                      </c:pt>
                      <c:pt idx="6435">
                        <c:v>733.2</c:v>
                      </c:pt>
                      <c:pt idx="6436">
                        <c:v>733.2</c:v>
                      </c:pt>
                      <c:pt idx="6437">
                        <c:v>733.2</c:v>
                      </c:pt>
                      <c:pt idx="6438">
                        <c:v>733.2</c:v>
                      </c:pt>
                      <c:pt idx="6439">
                        <c:v>733.2</c:v>
                      </c:pt>
                      <c:pt idx="6440">
                        <c:v>733.2</c:v>
                      </c:pt>
                      <c:pt idx="6441">
                        <c:v>733.2</c:v>
                      </c:pt>
                      <c:pt idx="6442">
                        <c:v>733.2</c:v>
                      </c:pt>
                      <c:pt idx="6443">
                        <c:v>733.2</c:v>
                      </c:pt>
                      <c:pt idx="6444">
                        <c:v>733.2</c:v>
                      </c:pt>
                      <c:pt idx="6445">
                        <c:v>733.2</c:v>
                      </c:pt>
                      <c:pt idx="6446">
                        <c:v>733.2</c:v>
                      </c:pt>
                      <c:pt idx="6447">
                        <c:v>733.2</c:v>
                      </c:pt>
                      <c:pt idx="6448">
                        <c:v>733.2</c:v>
                      </c:pt>
                      <c:pt idx="6449">
                        <c:v>733.2</c:v>
                      </c:pt>
                      <c:pt idx="6450">
                        <c:v>733.2</c:v>
                      </c:pt>
                      <c:pt idx="6451">
                        <c:v>733.2</c:v>
                      </c:pt>
                      <c:pt idx="6452">
                        <c:v>733.2</c:v>
                      </c:pt>
                      <c:pt idx="6453">
                        <c:v>733.2</c:v>
                      </c:pt>
                      <c:pt idx="6454">
                        <c:v>733.2</c:v>
                      </c:pt>
                      <c:pt idx="6455">
                        <c:v>733.2</c:v>
                      </c:pt>
                      <c:pt idx="6456">
                        <c:v>733.2</c:v>
                      </c:pt>
                      <c:pt idx="6457">
                        <c:v>733.2</c:v>
                      </c:pt>
                      <c:pt idx="6458">
                        <c:v>733.2</c:v>
                      </c:pt>
                      <c:pt idx="6459">
                        <c:v>733.2</c:v>
                      </c:pt>
                      <c:pt idx="6460">
                        <c:v>733.2</c:v>
                      </c:pt>
                      <c:pt idx="6461">
                        <c:v>733.2</c:v>
                      </c:pt>
                      <c:pt idx="6462">
                        <c:v>733.2</c:v>
                      </c:pt>
                      <c:pt idx="6463">
                        <c:v>733.2</c:v>
                      </c:pt>
                      <c:pt idx="6464">
                        <c:v>733.2</c:v>
                      </c:pt>
                      <c:pt idx="6465">
                        <c:v>733.2</c:v>
                      </c:pt>
                      <c:pt idx="6466">
                        <c:v>733.2</c:v>
                      </c:pt>
                      <c:pt idx="6467">
                        <c:v>733.2</c:v>
                      </c:pt>
                      <c:pt idx="6468">
                        <c:v>733.2</c:v>
                      </c:pt>
                      <c:pt idx="6469">
                        <c:v>733.2</c:v>
                      </c:pt>
                      <c:pt idx="6470">
                        <c:v>733.2</c:v>
                      </c:pt>
                      <c:pt idx="6471">
                        <c:v>733.2</c:v>
                      </c:pt>
                      <c:pt idx="6472">
                        <c:v>733.3</c:v>
                      </c:pt>
                      <c:pt idx="6473">
                        <c:v>733.3</c:v>
                      </c:pt>
                      <c:pt idx="6474">
                        <c:v>733.3</c:v>
                      </c:pt>
                      <c:pt idx="6475">
                        <c:v>733.3</c:v>
                      </c:pt>
                      <c:pt idx="6476">
                        <c:v>733.3</c:v>
                      </c:pt>
                      <c:pt idx="6477">
                        <c:v>733.3</c:v>
                      </c:pt>
                      <c:pt idx="6478">
                        <c:v>733.3</c:v>
                      </c:pt>
                      <c:pt idx="6479">
                        <c:v>733.3</c:v>
                      </c:pt>
                      <c:pt idx="6480">
                        <c:v>733.3</c:v>
                      </c:pt>
                      <c:pt idx="6481">
                        <c:v>733.3</c:v>
                      </c:pt>
                      <c:pt idx="6482">
                        <c:v>733.3</c:v>
                      </c:pt>
                      <c:pt idx="6483">
                        <c:v>733.3</c:v>
                      </c:pt>
                      <c:pt idx="6484">
                        <c:v>733.3</c:v>
                      </c:pt>
                      <c:pt idx="6485">
                        <c:v>733.3</c:v>
                      </c:pt>
                      <c:pt idx="6486">
                        <c:v>733.3</c:v>
                      </c:pt>
                      <c:pt idx="6487">
                        <c:v>733.3</c:v>
                      </c:pt>
                      <c:pt idx="6488">
                        <c:v>733.3</c:v>
                      </c:pt>
                      <c:pt idx="6489">
                        <c:v>733.3</c:v>
                      </c:pt>
                      <c:pt idx="6490">
                        <c:v>733.3</c:v>
                      </c:pt>
                      <c:pt idx="6491">
                        <c:v>733.3</c:v>
                      </c:pt>
                      <c:pt idx="6492">
                        <c:v>733.3</c:v>
                      </c:pt>
                      <c:pt idx="6493">
                        <c:v>733.3</c:v>
                      </c:pt>
                      <c:pt idx="6494">
                        <c:v>733.3</c:v>
                      </c:pt>
                      <c:pt idx="6495">
                        <c:v>733.3</c:v>
                      </c:pt>
                      <c:pt idx="6496">
                        <c:v>733.3</c:v>
                      </c:pt>
                      <c:pt idx="6497">
                        <c:v>733.3</c:v>
                      </c:pt>
                      <c:pt idx="6498">
                        <c:v>733.3</c:v>
                      </c:pt>
                      <c:pt idx="6499">
                        <c:v>733.3</c:v>
                      </c:pt>
                      <c:pt idx="6500">
                        <c:v>733.3</c:v>
                      </c:pt>
                      <c:pt idx="6501">
                        <c:v>733.3</c:v>
                      </c:pt>
                      <c:pt idx="6502">
                        <c:v>733.3</c:v>
                      </c:pt>
                      <c:pt idx="6503">
                        <c:v>733.3</c:v>
                      </c:pt>
                      <c:pt idx="6504">
                        <c:v>733.3</c:v>
                      </c:pt>
                      <c:pt idx="6505">
                        <c:v>733.3</c:v>
                      </c:pt>
                      <c:pt idx="6506">
                        <c:v>733.3</c:v>
                      </c:pt>
                      <c:pt idx="6507">
                        <c:v>733.3</c:v>
                      </c:pt>
                      <c:pt idx="6508">
                        <c:v>733.3</c:v>
                      </c:pt>
                      <c:pt idx="6509">
                        <c:v>733.3</c:v>
                      </c:pt>
                      <c:pt idx="6510">
                        <c:v>733.3</c:v>
                      </c:pt>
                      <c:pt idx="6511">
                        <c:v>733.3</c:v>
                      </c:pt>
                      <c:pt idx="6512">
                        <c:v>733.39999999999986</c:v>
                      </c:pt>
                      <c:pt idx="6513">
                        <c:v>733.39999999999986</c:v>
                      </c:pt>
                      <c:pt idx="6514">
                        <c:v>733.39999999999986</c:v>
                      </c:pt>
                      <c:pt idx="6515">
                        <c:v>733.39999999999986</c:v>
                      </c:pt>
                      <c:pt idx="6516">
                        <c:v>733.39999999999986</c:v>
                      </c:pt>
                      <c:pt idx="6517">
                        <c:v>733.39999999999986</c:v>
                      </c:pt>
                      <c:pt idx="6518">
                        <c:v>733.39999999999986</c:v>
                      </c:pt>
                      <c:pt idx="6519">
                        <c:v>733.39999999999986</c:v>
                      </c:pt>
                      <c:pt idx="6520">
                        <c:v>733.39999999999986</c:v>
                      </c:pt>
                      <c:pt idx="6521">
                        <c:v>733.39999999999986</c:v>
                      </c:pt>
                      <c:pt idx="6522">
                        <c:v>733.39999999999986</c:v>
                      </c:pt>
                      <c:pt idx="6523">
                        <c:v>733.39999999999986</c:v>
                      </c:pt>
                      <c:pt idx="6524">
                        <c:v>733.39999999999986</c:v>
                      </c:pt>
                      <c:pt idx="6525">
                        <c:v>733.39999999999986</c:v>
                      </c:pt>
                      <c:pt idx="6526">
                        <c:v>733.39999999999986</c:v>
                      </c:pt>
                      <c:pt idx="6527">
                        <c:v>733.39999999999986</c:v>
                      </c:pt>
                      <c:pt idx="6528">
                        <c:v>733.39999999999986</c:v>
                      </c:pt>
                      <c:pt idx="6529">
                        <c:v>733.39999999999986</c:v>
                      </c:pt>
                      <c:pt idx="6530">
                        <c:v>733.39999999999986</c:v>
                      </c:pt>
                      <c:pt idx="6531">
                        <c:v>733.39999999999986</c:v>
                      </c:pt>
                      <c:pt idx="6532">
                        <c:v>733.39999999999986</c:v>
                      </c:pt>
                      <c:pt idx="6533">
                        <c:v>733.39999999999986</c:v>
                      </c:pt>
                      <c:pt idx="6534">
                        <c:v>733.39999999999986</c:v>
                      </c:pt>
                      <c:pt idx="6535">
                        <c:v>733.39999999999986</c:v>
                      </c:pt>
                      <c:pt idx="6536">
                        <c:v>733.39999999999986</c:v>
                      </c:pt>
                      <c:pt idx="6537">
                        <c:v>733.39999999999986</c:v>
                      </c:pt>
                      <c:pt idx="6538">
                        <c:v>733.39999999999986</c:v>
                      </c:pt>
                      <c:pt idx="6539">
                        <c:v>733.39999999999986</c:v>
                      </c:pt>
                      <c:pt idx="6540">
                        <c:v>733.39999999999986</c:v>
                      </c:pt>
                      <c:pt idx="6541">
                        <c:v>733.39999999999986</c:v>
                      </c:pt>
                      <c:pt idx="6542">
                        <c:v>733.39999999999986</c:v>
                      </c:pt>
                      <c:pt idx="6543">
                        <c:v>733.39999999999986</c:v>
                      </c:pt>
                      <c:pt idx="6544">
                        <c:v>733.39999999999986</c:v>
                      </c:pt>
                      <c:pt idx="6545">
                        <c:v>733.39999999999986</c:v>
                      </c:pt>
                      <c:pt idx="6546">
                        <c:v>733.39999999999986</c:v>
                      </c:pt>
                      <c:pt idx="6547">
                        <c:v>733.39999999999986</c:v>
                      </c:pt>
                      <c:pt idx="6548">
                        <c:v>733.39999999999986</c:v>
                      </c:pt>
                      <c:pt idx="6549">
                        <c:v>733.39999999999986</c:v>
                      </c:pt>
                      <c:pt idx="6550">
                        <c:v>733.39999999999986</c:v>
                      </c:pt>
                      <c:pt idx="6551">
                        <c:v>733.39999999999986</c:v>
                      </c:pt>
                      <c:pt idx="6552">
                        <c:v>733.5</c:v>
                      </c:pt>
                      <c:pt idx="6553">
                        <c:v>733.5</c:v>
                      </c:pt>
                      <c:pt idx="6554">
                        <c:v>733.5</c:v>
                      </c:pt>
                      <c:pt idx="6555">
                        <c:v>733.5</c:v>
                      </c:pt>
                      <c:pt idx="6556">
                        <c:v>733.5</c:v>
                      </c:pt>
                      <c:pt idx="6557">
                        <c:v>733.5</c:v>
                      </c:pt>
                      <c:pt idx="6558">
                        <c:v>733.5</c:v>
                      </c:pt>
                      <c:pt idx="6559">
                        <c:v>733.5</c:v>
                      </c:pt>
                      <c:pt idx="6560">
                        <c:v>733.5</c:v>
                      </c:pt>
                      <c:pt idx="6561">
                        <c:v>733.5</c:v>
                      </c:pt>
                      <c:pt idx="6562">
                        <c:v>733.5</c:v>
                      </c:pt>
                      <c:pt idx="6563">
                        <c:v>733.5</c:v>
                      </c:pt>
                      <c:pt idx="6564">
                        <c:v>733.5</c:v>
                      </c:pt>
                      <c:pt idx="6565">
                        <c:v>733.5</c:v>
                      </c:pt>
                      <c:pt idx="6566">
                        <c:v>733.5</c:v>
                      </c:pt>
                      <c:pt idx="6567">
                        <c:v>733.5</c:v>
                      </c:pt>
                      <c:pt idx="6568">
                        <c:v>733.5</c:v>
                      </c:pt>
                      <c:pt idx="6569">
                        <c:v>733.5</c:v>
                      </c:pt>
                      <c:pt idx="6570">
                        <c:v>733.5</c:v>
                      </c:pt>
                      <c:pt idx="6571">
                        <c:v>733.5</c:v>
                      </c:pt>
                      <c:pt idx="6572">
                        <c:v>733.5</c:v>
                      </c:pt>
                      <c:pt idx="6573">
                        <c:v>733.5</c:v>
                      </c:pt>
                      <c:pt idx="6574">
                        <c:v>733.5</c:v>
                      </c:pt>
                      <c:pt idx="6575">
                        <c:v>733.5</c:v>
                      </c:pt>
                      <c:pt idx="6576">
                        <c:v>733.5</c:v>
                      </c:pt>
                      <c:pt idx="6577">
                        <c:v>733.5</c:v>
                      </c:pt>
                      <c:pt idx="6578">
                        <c:v>733.5</c:v>
                      </c:pt>
                      <c:pt idx="6579">
                        <c:v>733.5</c:v>
                      </c:pt>
                      <c:pt idx="6580">
                        <c:v>733.5</c:v>
                      </c:pt>
                      <c:pt idx="6581">
                        <c:v>733.5</c:v>
                      </c:pt>
                      <c:pt idx="6582">
                        <c:v>733.5</c:v>
                      </c:pt>
                      <c:pt idx="6583">
                        <c:v>733.5</c:v>
                      </c:pt>
                      <c:pt idx="6584">
                        <c:v>733.5</c:v>
                      </c:pt>
                      <c:pt idx="6585">
                        <c:v>733.5</c:v>
                      </c:pt>
                      <c:pt idx="6586">
                        <c:v>733.5</c:v>
                      </c:pt>
                      <c:pt idx="6587">
                        <c:v>733.5</c:v>
                      </c:pt>
                      <c:pt idx="6588">
                        <c:v>733.5</c:v>
                      </c:pt>
                      <c:pt idx="6589">
                        <c:v>733.5</c:v>
                      </c:pt>
                      <c:pt idx="6590">
                        <c:v>733.5</c:v>
                      </c:pt>
                      <c:pt idx="6591">
                        <c:v>733.5</c:v>
                      </c:pt>
                      <c:pt idx="6592">
                        <c:v>733.59999999999991</c:v>
                      </c:pt>
                      <c:pt idx="6593">
                        <c:v>733.59999999999991</c:v>
                      </c:pt>
                      <c:pt idx="6594">
                        <c:v>733.59999999999991</c:v>
                      </c:pt>
                      <c:pt idx="6595">
                        <c:v>733.59999999999991</c:v>
                      </c:pt>
                      <c:pt idx="6596">
                        <c:v>733.59999999999991</c:v>
                      </c:pt>
                      <c:pt idx="6597">
                        <c:v>733.59999999999991</c:v>
                      </c:pt>
                      <c:pt idx="6598">
                        <c:v>733.59999999999991</c:v>
                      </c:pt>
                      <c:pt idx="6599">
                        <c:v>733.59999999999991</c:v>
                      </c:pt>
                      <c:pt idx="6600">
                        <c:v>733.59999999999991</c:v>
                      </c:pt>
                      <c:pt idx="6601">
                        <c:v>733.59999999999991</c:v>
                      </c:pt>
                      <c:pt idx="6602">
                        <c:v>733.59999999999991</c:v>
                      </c:pt>
                      <c:pt idx="6603">
                        <c:v>733.59999999999991</c:v>
                      </c:pt>
                      <c:pt idx="6604">
                        <c:v>733.59999999999991</c:v>
                      </c:pt>
                      <c:pt idx="6605">
                        <c:v>733.59999999999991</c:v>
                      </c:pt>
                      <c:pt idx="6606">
                        <c:v>733.59999999999991</c:v>
                      </c:pt>
                      <c:pt idx="6607">
                        <c:v>733.59999999999991</c:v>
                      </c:pt>
                      <c:pt idx="6608">
                        <c:v>733.59999999999991</c:v>
                      </c:pt>
                      <c:pt idx="6609">
                        <c:v>733.59999999999991</c:v>
                      </c:pt>
                      <c:pt idx="6610">
                        <c:v>733.59999999999991</c:v>
                      </c:pt>
                      <c:pt idx="6611">
                        <c:v>733.59999999999991</c:v>
                      </c:pt>
                      <c:pt idx="6612">
                        <c:v>733.59999999999991</c:v>
                      </c:pt>
                      <c:pt idx="6613">
                        <c:v>733.59999999999991</c:v>
                      </c:pt>
                      <c:pt idx="6614">
                        <c:v>733.59999999999991</c:v>
                      </c:pt>
                      <c:pt idx="6615">
                        <c:v>733.59999999999991</c:v>
                      </c:pt>
                      <c:pt idx="6616">
                        <c:v>733.59999999999991</c:v>
                      </c:pt>
                      <c:pt idx="6617">
                        <c:v>733.59999999999991</c:v>
                      </c:pt>
                      <c:pt idx="6618">
                        <c:v>733.59999999999991</c:v>
                      </c:pt>
                      <c:pt idx="6619">
                        <c:v>733.59999999999991</c:v>
                      </c:pt>
                      <c:pt idx="6620">
                        <c:v>733.59999999999991</c:v>
                      </c:pt>
                      <c:pt idx="6621">
                        <c:v>733.59999999999991</c:v>
                      </c:pt>
                      <c:pt idx="6622">
                        <c:v>733.59999999999991</c:v>
                      </c:pt>
                      <c:pt idx="6623">
                        <c:v>733.59999999999991</c:v>
                      </c:pt>
                      <c:pt idx="6624">
                        <c:v>733.59999999999991</c:v>
                      </c:pt>
                      <c:pt idx="6625">
                        <c:v>733.59999999999991</c:v>
                      </c:pt>
                      <c:pt idx="6626">
                        <c:v>733.59999999999991</c:v>
                      </c:pt>
                      <c:pt idx="6627">
                        <c:v>733.59999999999991</c:v>
                      </c:pt>
                      <c:pt idx="6628">
                        <c:v>733.59999999999991</c:v>
                      </c:pt>
                      <c:pt idx="6629">
                        <c:v>733.59999999999991</c:v>
                      </c:pt>
                      <c:pt idx="6630">
                        <c:v>733.59999999999991</c:v>
                      </c:pt>
                      <c:pt idx="6631">
                        <c:v>733.7</c:v>
                      </c:pt>
                      <c:pt idx="6632">
                        <c:v>733.7</c:v>
                      </c:pt>
                      <c:pt idx="6633">
                        <c:v>733.7</c:v>
                      </c:pt>
                      <c:pt idx="6634">
                        <c:v>733.7</c:v>
                      </c:pt>
                      <c:pt idx="6635">
                        <c:v>733.7</c:v>
                      </c:pt>
                      <c:pt idx="6636">
                        <c:v>733.7</c:v>
                      </c:pt>
                      <c:pt idx="6637">
                        <c:v>733.7</c:v>
                      </c:pt>
                      <c:pt idx="6638">
                        <c:v>733.7</c:v>
                      </c:pt>
                      <c:pt idx="6639">
                        <c:v>733.7</c:v>
                      </c:pt>
                      <c:pt idx="6640">
                        <c:v>733.7</c:v>
                      </c:pt>
                      <c:pt idx="6641">
                        <c:v>733.7</c:v>
                      </c:pt>
                      <c:pt idx="6642">
                        <c:v>733.7</c:v>
                      </c:pt>
                      <c:pt idx="6643">
                        <c:v>733.7</c:v>
                      </c:pt>
                      <c:pt idx="6644">
                        <c:v>733.7</c:v>
                      </c:pt>
                      <c:pt idx="6645">
                        <c:v>733.7</c:v>
                      </c:pt>
                      <c:pt idx="6646">
                        <c:v>733.7</c:v>
                      </c:pt>
                      <c:pt idx="6647">
                        <c:v>733.7</c:v>
                      </c:pt>
                      <c:pt idx="6648">
                        <c:v>733.7</c:v>
                      </c:pt>
                      <c:pt idx="6649">
                        <c:v>733.7</c:v>
                      </c:pt>
                      <c:pt idx="6650">
                        <c:v>733.7</c:v>
                      </c:pt>
                      <c:pt idx="6651">
                        <c:v>733.7</c:v>
                      </c:pt>
                      <c:pt idx="6652">
                        <c:v>733.7</c:v>
                      </c:pt>
                      <c:pt idx="6653">
                        <c:v>733.7</c:v>
                      </c:pt>
                      <c:pt idx="6654">
                        <c:v>733.7</c:v>
                      </c:pt>
                      <c:pt idx="6655">
                        <c:v>733.7</c:v>
                      </c:pt>
                      <c:pt idx="6656">
                        <c:v>733.7</c:v>
                      </c:pt>
                      <c:pt idx="6657">
                        <c:v>733.7</c:v>
                      </c:pt>
                      <c:pt idx="6658">
                        <c:v>733.7</c:v>
                      </c:pt>
                      <c:pt idx="6659">
                        <c:v>733.7</c:v>
                      </c:pt>
                      <c:pt idx="6660">
                        <c:v>733.7</c:v>
                      </c:pt>
                      <c:pt idx="6661">
                        <c:v>733.7</c:v>
                      </c:pt>
                      <c:pt idx="6662">
                        <c:v>733.7</c:v>
                      </c:pt>
                      <c:pt idx="6663">
                        <c:v>733.7</c:v>
                      </c:pt>
                      <c:pt idx="6664">
                        <c:v>733.7</c:v>
                      </c:pt>
                      <c:pt idx="6665">
                        <c:v>733.7</c:v>
                      </c:pt>
                      <c:pt idx="6666">
                        <c:v>733.7</c:v>
                      </c:pt>
                      <c:pt idx="6667">
                        <c:v>733.7</c:v>
                      </c:pt>
                      <c:pt idx="6668">
                        <c:v>733.7</c:v>
                      </c:pt>
                      <c:pt idx="6669">
                        <c:v>733.7</c:v>
                      </c:pt>
                      <c:pt idx="6670">
                        <c:v>733.7</c:v>
                      </c:pt>
                      <c:pt idx="6671">
                        <c:v>733.8</c:v>
                      </c:pt>
                      <c:pt idx="6672">
                        <c:v>733.8</c:v>
                      </c:pt>
                      <c:pt idx="6673">
                        <c:v>733.8</c:v>
                      </c:pt>
                      <c:pt idx="6674">
                        <c:v>733.8</c:v>
                      </c:pt>
                      <c:pt idx="6675">
                        <c:v>733.8</c:v>
                      </c:pt>
                      <c:pt idx="6676">
                        <c:v>733.8</c:v>
                      </c:pt>
                      <c:pt idx="6677">
                        <c:v>733.8</c:v>
                      </c:pt>
                      <c:pt idx="6678">
                        <c:v>733.8</c:v>
                      </c:pt>
                      <c:pt idx="6679">
                        <c:v>733.8</c:v>
                      </c:pt>
                      <c:pt idx="6680">
                        <c:v>733.8</c:v>
                      </c:pt>
                      <c:pt idx="6681">
                        <c:v>733.8</c:v>
                      </c:pt>
                      <c:pt idx="6682">
                        <c:v>733.8</c:v>
                      </c:pt>
                      <c:pt idx="6683">
                        <c:v>733.8</c:v>
                      </c:pt>
                      <c:pt idx="6684">
                        <c:v>733.8</c:v>
                      </c:pt>
                      <c:pt idx="6685">
                        <c:v>733.8</c:v>
                      </c:pt>
                      <c:pt idx="6686">
                        <c:v>733.8</c:v>
                      </c:pt>
                      <c:pt idx="6687">
                        <c:v>733.8</c:v>
                      </c:pt>
                      <c:pt idx="6688">
                        <c:v>733.8</c:v>
                      </c:pt>
                      <c:pt idx="6689">
                        <c:v>733.8</c:v>
                      </c:pt>
                      <c:pt idx="6690">
                        <c:v>733.8</c:v>
                      </c:pt>
                      <c:pt idx="6691">
                        <c:v>733.8</c:v>
                      </c:pt>
                      <c:pt idx="6692">
                        <c:v>733.8</c:v>
                      </c:pt>
                      <c:pt idx="6693">
                        <c:v>733.8</c:v>
                      </c:pt>
                      <c:pt idx="6694">
                        <c:v>733.8</c:v>
                      </c:pt>
                      <c:pt idx="6695">
                        <c:v>733.8</c:v>
                      </c:pt>
                      <c:pt idx="6696">
                        <c:v>733.8</c:v>
                      </c:pt>
                      <c:pt idx="6697">
                        <c:v>733.8</c:v>
                      </c:pt>
                      <c:pt idx="6698">
                        <c:v>733.8</c:v>
                      </c:pt>
                      <c:pt idx="6699">
                        <c:v>733.8</c:v>
                      </c:pt>
                      <c:pt idx="6700">
                        <c:v>733.8</c:v>
                      </c:pt>
                      <c:pt idx="6701">
                        <c:v>733.8</c:v>
                      </c:pt>
                      <c:pt idx="6702">
                        <c:v>733.8</c:v>
                      </c:pt>
                      <c:pt idx="6703">
                        <c:v>733.8</c:v>
                      </c:pt>
                      <c:pt idx="6704">
                        <c:v>733.8</c:v>
                      </c:pt>
                      <c:pt idx="6705">
                        <c:v>733.8</c:v>
                      </c:pt>
                      <c:pt idx="6706">
                        <c:v>733.8</c:v>
                      </c:pt>
                      <c:pt idx="6707">
                        <c:v>733.8</c:v>
                      </c:pt>
                      <c:pt idx="6708">
                        <c:v>733.8</c:v>
                      </c:pt>
                      <c:pt idx="6709">
                        <c:v>733.8</c:v>
                      </c:pt>
                      <c:pt idx="6710">
                        <c:v>733.8</c:v>
                      </c:pt>
                      <c:pt idx="6711">
                        <c:v>733.89999999999986</c:v>
                      </c:pt>
                      <c:pt idx="6712">
                        <c:v>733.89999999999986</c:v>
                      </c:pt>
                      <c:pt idx="6713">
                        <c:v>733.89999999999986</c:v>
                      </c:pt>
                      <c:pt idx="6714">
                        <c:v>733.89999999999986</c:v>
                      </c:pt>
                      <c:pt idx="6715">
                        <c:v>733.89999999999986</c:v>
                      </c:pt>
                      <c:pt idx="6716">
                        <c:v>733.89999999999986</c:v>
                      </c:pt>
                      <c:pt idx="6717">
                        <c:v>733.89999999999986</c:v>
                      </c:pt>
                      <c:pt idx="6718">
                        <c:v>733.89999999999986</c:v>
                      </c:pt>
                      <c:pt idx="6719">
                        <c:v>733.89999999999986</c:v>
                      </c:pt>
                      <c:pt idx="6720">
                        <c:v>733.89999999999986</c:v>
                      </c:pt>
                      <c:pt idx="6721">
                        <c:v>733.89999999999986</c:v>
                      </c:pt>
                      <c:pt idx="6722">
                        <c:v>733.89999999999986</c:v>
                      </c:pt>
                      <c:pt idx="6723">
                        <c:v>733.89999999999986</c:v>
                      </c:pt>
                      <c:pt idx="6724">
                        <c:v>733.89999999999986</c:v>
                      </c:pt>
                      <c:pt idx="6725">
                        <c:v>733.89999999999986</c:v>
                      </c:pt>
                      <c:pt idx="6726">
                        <c:v>733.89999999999986</c:v>
                      </c:pt>
                      <c:pt idx="6727">
                        <c:v>733.89999999999986</c:v>
                      </c:pt>
                      <c:pt idx="6728">
                        <c:v>733.89999999999986</c:v>
                      </c:pt>
                      <c:pt idx="6729">
                        <c:v>733.89999999999986</c:v>
                      </c:pt>
                      <c:pt idx="6730">
                        <c:v>733.89999999999986</c:v>
                      </c:pt>
                      <c:pt idx="6731">
                        <c:v>733.89999999999986</c:v>
                      </c:pt>
                      <c:pt idx="6732">
                        <c:v>733.89999999999986</c:v>
                      </c:pt>
                      <c:pt idx="6733">
                        <c:v>733.89999999999986</c:v>
                      </c:pt>
                      <c:pt idx="6734">
                        <c:v>733.89999999999986</c:v>
                      </c:pt>
                      <c:pt idx="6735">
                        <c:v>733.89999999999986</c:v>
                      </c:pt>
                      <c:pt idx="6736">
                        <c:v>733.89999999999986</c:v>
                      </c:pt>
                      <c:pt idx="6737">
                        <c:v>733.89999999999986</c:v>
                      </c:pt>
                      <c:pt idx="6738">
                        <c:v>733.89999999999986</c:v>
                      </c:pt>
                      <c:pt idx="6739">
                        <c:v>733.89999999999986</c:v>
                      </c:pt>
                      <c:pt idx="6740">
                        <c:v>733.89999999999986</c:v>
                      </c:pt>
                      <c:pt idx="6741">
                        <c:v>733.89999999999986</c:v>
                      </c:pt>
                      <c:pt idx="6742">
                        <c:v>733.89999999999986</c:v>
                      </c:pt>
                      <c:pt idx="6743">
                        <c:v>733.89999999999986</c:v>
                      </c:pt>
                      <c:pt idx="6744">
                        <c:v>733.89999999999986</c:v>
                      </c:pt>
                      <c:pt idx="6745">
                        <c:v>733.89999999999986</c:v>
                      </c:pt>
                      <c:pt idx="6746">
                        <c:v>733.89999999999986</c:v>
                      </c:pt>
                      <c:pt idx="6747">
                        <c:v>733.89999999999986</c:v>
                      </c:pt>
                      <c:pt idx="6748">
                        <c:v>733.89999999999986</c:v>
                      </c:pt>
                      <c:pt idx="6749">
                        <c:v>733.89999999999986</c:v>
                      </c:pt>
                      <c:pt idx="6750">
                        <c:v>733.89999999999986</c:v>
                      </c:pt>
                      <c:pt idx="6751">
                        <c:v>734</c:v>
                      </c:pt>
                      <c:pt idx="6752">
                        <c:v>734</c:v>
                      </c:pt>
                      <c:pt idx="6753">
                        <c:v>734</c:v>
                      </c:pt>
                      <c:pt idx="6754">
                        <c:v>734</c:v>
                      </c:pt>
                      <c:pt idx="6755">
                        <c:v>734</c:v>
                      </c:pt>
                      <c:pt idx="6756">
                        <c:v>734</c:v>
                      </c:pt>
                      <c:pt idx="6757">
                        <c:v>734</c:v>
                      </c:pt>
                      <c:pt idx="6758">
                        <c:v>734</c:v>
                      </c:pt>
                      <c:pt idx="6759">
                        <c:v>734</c:v>
                      </c:pt>
                      <c:pt idx="6760">
                        <c:v>734</c:v>
                      </c:pt>
                      <c:pt idx="6761">
                        <c:v>734</c:v>
                      </c:pt>
                      <c:pt idx="6762">
                        <c:v>734</c:v>
                      </c:pt>
                      <c:pt idx="6763">
                        <c:v>734</c:v>
                      </c:pt>
                      <c:pt idx="6764">
                        <c:v>734</c:v>
                      </c:pt>
                      <c:pt idx="6765">
                        <c:v>734</c:v>
                      </c:pt>
                      <c:pt idx="6766">
                        <c:v>734</c:v>
                      </c:pt>
                      <c:pt idx="6767">
                        <c:v>734</c:v>
                      </c:pt>
                      <c:pt idx="6768">
                        <c:v>734</c:v>
                      </c:pt>
                      <c:pt idx="6769">
                        <c:v>734</c:v>
                      </c:pt>
                      <c:pt idx="6770">
                        <c:v>734</c:v>
                      </c:pt>
                      <c:pt idx="6771">
                        <c:v>734</c:v>
                      </c:pt>
                      <c:pt idx="6772">
                        <c:v>734</c:v>
                      </c:pt>
                      <c:pt idx="6773">
                        <c:v>734</c:v>
                      </c:pt>
                      <c:pt idx="6774">
                        <c:v>734</c:v>
                      </c:pt>
                      <c:pt idx="6775">
                        <c:v>734</c:v>
                      </c:pt>
                      <c:pt idx="6776">
                        <c:v>734</c:v>
                      </c:pt>
                      <c:pt idx="6777">
                        <c:v>734</c:v>
                      </c:pt>
                      <c:pt idx="6778">
                        <c:v>734</c:v>
                      </c:pt>
                      <c:pt idx="6779">
                        <c:v>734</c:v>
                      </c:pt>
                      <c:pt idx="6780">
                        <c:v>734</c:v>
                      </c:pt>
                      <c:pt idx="6781">
                        <c:v>734</c:v>
                      </c:pt>
                      <c:pt idx="6782">
                        <c:v>734</c:v>
                      </c:pt>
                      <c:pt idx="6783">
                        <c:v>734</c:v>
                      </c:pt>
                      <c:pt idx="6784">
                        <c:v>734</c:v>
                      </c:pt>
                      <c:pt idx="6785">
                        <c:v>734</c:v>
                      </c:pt>
                      <c:pt idx="6786">
                        <c:v>734</c:v>
                      </c:pt>
                      <c:pt idx="6787">
                        <c:v>734</c:v>
                      </c:pt>
                      <c:pt idx="6788">
                        <c:v>734</c:v>
                      </c:pt>
                      <c:pt idx="6789">
                        <c:v>734</c:v>
                      </c:pt>
                      <c:pt idx="6790">
                        <c:v>734</c:v>
                      </c:pt>
                      <c:pt idx="6791">
                        <c:v>734.09999999999991</c:v>
                      </c:pt>
                      <c:pt idx="6792">
                        <c:v>734.09999999999991</c:v>
                      </c:pt>
                      <c:pt idx="6793">
                        <c:v>734.09999999999991</c:v>
                      </c:pt>
                      <c:pt idx="6794">
                        <c:v>734.09999999999991</c:v>
                      </c:pt>
                      <c:pt idx="6795">
                        <c:v>734.09999999999991</c:v>
                      </c:pt>
                      <c:pt idx="6796">
                        <c:v>734.09999999999991</c:v>
                      </c:pt>
                      <c:pt idx="6797">
                        <c:v>734.09999999999991</c:v>
                      </c:pt>
                      <c:pt idx="6798">
                        <c:v>734.09999999999991</c:v>
                      </c:pt>
                      <c:pt idx="6799">
                        <c:v>734.09999999999991</c:v>
                      </c:pt>
                      <c:pt idx="6800">
                        <c:v>734.09999999999991</c:v>
                      </c:pt>
                      <c:pt idx="6801">
                        <c:v>734.09999999999991</c:v>
                      </c:pt>
                      <c:pt idx="6802">
                        <c:v>734.09999999999991</c:v>
                      </c:pt>
                      <c:pt idx="6803">
                        <c:v>734.09999999999991</c:v>
                      </c:pt>
                      <c:pt idx="6804">
                        <c:v>734.09999999999991</c:v>
                      </c:pt>
                      <c:pt idx="6805">
                        <c:v>734.09999999999991</c:v>
                      </c:pt>
                      <c:pt idx="6806">
                        <c:v>734.09999999999991</c:v>
                      </c:pt>
                      <c:pt idx="6807">
                        <c:v>734.09999999999991</c:v>
                      </c:pt>
                      <c:pt idx="6808">
                        <c:v>734.09999999999991</c:v>
                      </c:pt>
                      <c:pt idx="6809">
                        <c:v>734.09999999999991</c:v>
                      </c:pt>
                      <c:pt idx="6810">
                        <c:v>734.09999999999991</c:v>
                      </c:pt>
                      <c:pt idx="6811">
                        <c:v>734.09999999999991</c:v>
                      </c:pt>
                      <c:pt idx="6812">
                        <c:v>734.09999999999991</c:v>
                      </c:pt>
                      <c:pt idx="6813">
                        <c:v>734.09999999999991</c:v>
                      </c:pt>
                      <c:pt idx="6814">
                        <c:v>734.09999999999991</c:v>
                      </c:pt>
                      <c:pt idx="6815">
                        <c:v>734.09999999999991</c:v>
                      </c:pt>
                      <c:pt idx="6816">
                        <c:v>734.09999999999991</c:v>
                      </c:pt>
                      <c:pt idx="6817">
                        <c:v>734.09999999999991</c:v>
                      </c:pt>
                      <c:pt idx="6818">
                        <c:v>734.09999999999991</c:v>
                      </c:pt>
                      <c:pt idx="6819">
                        <c:v>734.09999999999991</c:v>
                      </c:pt>
                      <c:pt idx="6820">
                        <c:v>734.09999999999991</c:v>
                      </c:pt>
                      <c:pt idx="6821">
                        <c:v>734.09999999999991</c:v>
                      </c:pt>
                      <c:pt idx="6822">
                        <c:v>734.09999999999991</c:v>
                      </c:pt>
                      <c:pt idx="6823">
                        <c:v>734.09999999999991</c:v>
                      </c:pt>
                      <c:pt idx="6824">
                        <c:v>734.09999999999991</c:v>
                      </c:pt>
                      <c:pt idx="6825">
                        <c:v>734.09999999999991</c:v>
                      </c:pt>
                      <c:pt idx="6826">
                        <c:v>734.09999999999991</c:v>
                      </c:pt>
                      <c:pt idx="6827">
                        <c:v>734.09999999999991</c:v>
                      </c:pt>
                      <c:pt idx="6828">
                        <c:v>734.09999999999991</c:v>
                      </c:pt>
                      <c:pt idx="6829">
                        <c:v>734.09999999999991</c:v>
                      </c:pt>
                      <c:pt idx="6830">
                        <c:v>734.09999999999991</c:v>
                      </c:pt>
                      <c:pt idx="6831">
                        <c:v>734.2</c:v>
                      </c:pt>
                      <c:pt idx="6832">
                        <c:v>734.2</c:v>
                      </c:pt>
                      <c:pt idx="6833">
                        <c:v>734.2</c:v>
                      </c:pt>
                      <c:pt idx="6834">
                        <c:v>734.2</c:v>
                      </c:pt>
                      <c:pt idx="6835">
                        <c:v>734.2</c:v>
                      </c:pt>
                      <c:pt idx="6836">
                        <c:v>734.2</c:v>
                      </c:pt>
                      <c:pt idx="6837">
                        <c:v>734.2</c:v>
                      </c:pt>
                      <c:pt idx="6838">
                        <c:v>734.2</c:v>
                      </c:pt>
                      <c:pt idx="6839">
                        <c:v>734.2</c:v>
                      </c:pt>
                      <c:pt idx="6840">
                        <c:v>734.2</c:v>
                      </c:pt>
                      <c:pt idx="6841">
                        <c:v>734.2</c:v>
                      </c:pt>
                      <c:pt idx="6842">
                        <c:v>734.2</c:v>
                      </c:pt>
                      <c:pt idx="6843">
                        <c:v>734.2</c:v>
                      </c:pt>
                      <c:pt idx="6844">
                        <c:v>734.2</c:v>
                      </c:pt>
                      <c:pt idx="6845">
                        <c:v>734.2</c:v>
                      </c:pt>
                      <c:pt idx="6846">
                        <c:v>734.2</c:v>
                      </c:pt>
                      <c:pt idx="6847">
                        <c:v>734.2</c:v>
                      </c:pt>
                      <c:pt idx="6848">
                        <c:v>734.2</c:v>
                      </c:pt>
                      <c:pt idx="6849">
                        <c:v>734.2</c:v>
                      </c:pt>
                      <c:pt idx="6850">
                        <c:v>734.2</c:v>
                      </c:pt>
                      <c:pt idx="6851">
                        <c:v>734.2</c:v>
                      </c:pt>
                      <c:pt idx="6852">
                        <c:v>734.2</c:v>
                      </c:pt>
                      <c:pt idx="6853">
                        <c:v>734.2</c:v>
                      </c:pt>
                      <c:pt idx="6854">
                        <c:v>734.2</c:v>
                      </c:pt>
                      <c:pt idx="6855">
                        <c:v>734.2</c:v>
                      </c:pt>
                      <c:pt idx="6856">
                        <c:v>734.2</c:v>
                      </c:pt>
                      <c:pt idx="6857">
                        <c:v>734.2</c:v>
                      </c:pt>
                      <c:pt idx="6858">
                        <c:v>734.2</c:v>
                      </c:pt>
                      <c:pt idx="6859">
                        <c:v>734.2</c:v>
                      </c:pt>
                      <c:pt idx="6860">
                        <c:v>734.2</c:v>
                      </c:pt>
                      <c:pt idx="6861">
                        <c:v>734.2</c:v>
                      </c:pt>
                      <c:pt idx="6862">
                        <c:v>734.2</c:v>
                      </c:pt>
                      <c:pt idx="6863">
                        <c:v>734.2</c:v>
                      </c:pt>
                      <c:pt idx="6864">
                        <c:v>734.2</c:v>
                      </c:pt>
                      <c:pt idx="6865">
                        <c:v>734.2</c:v>
                      </c:pt>
                      <c:pt idx="6866">
                        <c:v>734.2</c:v>
                      </c:pt>
                      <c:pt idx="6867">
                        <c:v>734.2</c:v>
                      </c:pt>
                      <c:pt idx="6868">
                        <c:v>734.2</c:v>
                      </c:pt>
                      <c:pt idx="6869">
                        <c:v>734.2</c:v>
                      </c:pt>
                      <c:pt idx="6870">
                        <c:v>734.3</c:v>
                      </c:pt>
                      <c:pt idx="6871">
                        <c:v>734.3</c:v>
                      </c:pt>
                      <c:pt idx="6872">
                        <c:v>734.3</c:v>
                      </c:pt>
                      <c:pt idx="6873">
                        <c:v>734.3</c:v>
                      </c:pt>
                      <c:pt idx="6874">
                        <c:v>734.3</c:v>
                      </c:pt>
                      <c:pt idx="6875">
                        <c:v>734.3</c:v>
                      </c:pt>
                      <c:pt idx="6876">
                        <c:v>734.3</c:v>
                      </c:pt>
                      <c:pt idx="6877">
                        <c:v>734.3</c:v>
                      </c:pt>
                      <c:pt idx="6878">
                        <c:v>734.3</c:v>
                      </c:pt>
                      <c:pt idx="6879">
                        <c:v>734.3</c:v>
                      </c:pt>
                      <c:pt idx="6880">
                        <c:v>734.3</c:v>
                      </c:pt>
                      <c:pt idx="6881">
                        <c:v>734.3</c:v>
                      </c:pt>
                      <c:pt idx="6882">
                        <c:v>734.3</c:v>
                      </c:pt>
                      <c:pt idx="6883">
                        <c:v>734.3</c:v>
                      </c:pt>
                      <c:pt idx="6884">
                        <c:v>734.3</c:v>
                      </c:pt>
                      <c:pt idx="6885">
                        <c:v>734.3</c:v>
                      </c:pt>
                      <c:pt idx="6886">
                        <c:v>734.3</c:v>
                      </c:pt>
                      <c:pt idx="6887">
                        <c:v>734.3</c:v>
                      </c:pt>
                      <c:pt idx="6888">
                        <c:v>734.3</c:v>
                      </c:pt>
                      <c:pt idx="6889">
                        <c:v>734.3</c:v>
                      </c:pt>
                      <c:pt idx="6890">
                        <c:v>734.3</c:v>
                      </c:pt>
                      <c:pt idx="6891">
                        <c:v>734.3</c:v>
                      </c:pt>
                      <c:pt idx="6892">
                        <c:v>734.3</c:v>
                      </c:pt>
                      <c:pt idx="6893">
                        <c:v>734.3</c:v>
                      </c:pt>
                      <c:pt idx="6894">
                        <c:v>734.3</c:v>
                      </c:pt>
                      <c:pt idx="6895">
                        <c:v>734.3</c:v>
                      </c:pt>
                      <c:pt idx="6896">
                        <c:v>734.3</c:v>
                      </c:pt>
                      <c:pt idx="6897">
                        <c:v>734.3</c:v>
                      </c:pt>
                      <c:pt idx="6898">
                        <c:v>734.3</c:v>
                      </c:pt>
                      <c:pt idx="6899">
                        <c:v>734.3</c:v>
                      </c:pt>
                      <c:pt idx="6900">
                        <c:v>734.3</c:v>
                      </c:pt>
                      <c:pt idx="6901">
                        <c:v>734.3</c:v>
                      </c:pt>
                      <c:pt idx="6902">
                        <c:v>734.3</c:v>
                      </c:pt>
                      <c:pt idx="6903">
                        <c:v>734.3</c:v>
                      </c:pt>
                      <c:pt idx="6904">
                        <c:v>734.3</c:v>
                      </c:pt>
                      <c:pt idx="6905">
                        <c:v>734.3</c:v>
                      </c:pt>
                      <c:pt idx="6906">
                        <c:v>734.3</c:v>
                      </c:pt>
                      <c:pt idx="6907">
                        <c:v>734.3</c:v>
                      </c:pt>
                      <c:pt idx="6908">
                        <c:v>734.3</c:v>
                      </c:pt>
                      <c:pt idx="6909">
                        <c:v>734.3</c:v>
                      </c:pt>
                      <c:pt idx="6910">
                        <c:v>734.39999999999986</c:v>
                      </c:pt>
                      <c:pt idx="6911">
                        <c:v>734.39999999999986</c:v>
                      </c:pt>
                      <c:pt idx="6912">
                        <c:v>734.39999999999986</c:v>
                      </c:pt>
                      <c:pt idx="6913">
                        <c:v>734.39999999999986</c:v>
                      </c:pt>
                      <c:pt idx="6914">
                        <c:v>734.39999999999986</c:v>
                      </c:pt>
                      <c:pt idx="6915">
                        <c:v>734.39999999999986</c:v>
                      </c:pt>
                      <c:pt idx="6916">
                        <c:v>734.39999999999986</c:v>
                      </c:pt>
                      <c:pt idx="6917">
                        <c:v>734.39999999999986</c:v>
                      </c:pt>
                      <c:pt idx="6918">
                        <c:v>734.39999999999986</c:v>
                      </c:pt>
                      <c:pt idx="6919">
                        <c:v>734.39999999999986</c:v>
                      </c:pt>
                      <c:pt idx="6920">
                        <c:v>734.39999999999986</c:v>
                      </c:pt>
                      <c:pt idx="6921">
                        <c:v>734.39999999999986</c:v>
                      </c:pt>
                      <c:pt idx="6922">
                        <c:v>734.39999999999986</c:v>
                      </c:pt>
                      <c:pt idx="6923">
                        <c:v>734.39999999999986</c:v>
                      </c:pt>
                      <c:pt idx="6924">
                        <c:v>734.39999999999986</c:v>
                      </c:pt>
                      <c:pt idx="6925">
                        <c:v>734.39999999999986</c:v>
                      </c:pt>
                      <c:pt idx="6926">
                        <c:v>734.39999999999986</c:v>
                      </c:pt>
                      <c:pt idx="6927">
                        <c:v>734.39999999999986</c:v>
                      </c:pt>
                      <c:pt idx="6928">
                        <c:v>734.39999999999986</c:v>
                      </c:pt>
                      <c:pt idx="6929">
                        <c:v>734.39999999999986</c:v>
                      </c:pt>
                      <c:pt idx="6930">
                        <c:v>734.39999999999986</c:v>
                      </c:pt>
                      <c:pt idx="6931">
                        <c:v>734.39999999999986</c:v>
                      </c:pt>
                      <c:pt idx="6932">
                        <c:v>734.39999999999986</c:v>
                      </c:pt>
                      <c:pt idx="6933">
                        <c:v>734.39999999999986</c:v>
                      </c:pt>
                      <c:pt idx="6934">
                        <c:v>734.39999999999986</c:v>
                      </c:pt>
                      <c:pt idx="6935">
                        <c:v>734.39999999999986</c:v>
                      </c:pt>
                      <c:pt idx="6936">
                        <c:v>734.39999999999986</c:v>
                      </c:pt>
                      <c:pt idx="6937">
                        <c:v>734.39999999999986</c:v>
                      </c:pt>
                      <c:pt idx="6938">
                        <c:v>734.39999999999986</c:v>
                      </c:pt>
                      <c:pt idx="6939">
                        <c:v>734.39999999999986</c:v>
                      </c:pt>
                      <c:pt idx="6940">
                        <c:v>734.39999999999986</c:v>
                      </c:pt>
                      <c:pt idx="6941">
                        <c:v>734.39999999999986</c:v>
                      </c:pt>
                      <c:pt idx="6942">
                        <c:v>734.39999999999986</c:v>
                      </c:pt>
                      <c:pt idx="6943">
                        <c:v>734.39999999999986</c:v>
                      </c:pt>
                      <c:pt idx="6944">
                        <c:v>734.39999999999986</c:v>
                      </c:pt>
                      <c:pt idx="6945">
                        <c:v>734.39999999999986</c:v>
                      </c:pt>
                      <c:pt idx="6946">
                        <c:v>734.39999999999986</c:v>
                      </c:pt>
                      <c:pt idx="6947">
                        <c:v>734.39999999999986</c:v>
                      </c:pt>
                      <c:pt idx="6948">
                        <c:v>734.39999999999986</c:v>
                      </c:pt>
                      <c:pt idx="6949">
                        <c:v>734.39999999999986</c:v>
                      </c:pt>
                      <c:pt idx="6950">
                        <c:v>734.5</c:v>
                      </c:pt>
                      <c:pt idx="6951">
                        <c:v>734.5</c:v>
                      </c:pt>
                      <c:pt idx="6952">
                        <c:v>734.5</c:v>
                      </c:pt>
                      <c:pt idx="6953">
                        <c:v>734.5</c:v>
                      </c:pt>
                      <c:pt idx="6954">
                        <c:v>734.5</c:v>
                      </c:pt>
                      <c:pt idx="6955">
                        <c:v>734.5</c:v>
                      </c:pt>
                      <c:pt idx="6956">
                        <c:v>734.5</c:v>
                      </c:pt>
                      <c:pt idx="6957">
                        <c:v>734.5</c:v>
                      </c:pt>
                      <c:pt idx="6958">
                        <c:v>734.5</c:v>
                      </c:pt>
                      <c:pt idx="6959">
                        <c:v>734.5</c:v>
                      </c:pt>
                      <c:pt idx="6960">
                        <c:v>734.5</c:v>
                      </c:pt>
                      <c:pt idx="6961">
                        <c:v>734.5</c:v>
                      </c:pt>
                      <c:pt idx="6962">
                        <c:v>734.5</c:v>
                      </c:pt>
                      <c:pt idx="6963">
                        <c:v>734.5</c:v>
                      </c:pt>
                      <c:pt idx="6964">
                        <c:v>734.5</c:v>
                      </c:pt>
                      <c:pt idx="6965">
                        <c:v>734.5</c:v>
                      </c:pt>
                      <c:pt idx="6966">
                        <c:v>734.5</c:v>
                      </c:pt>
                      <c:pt idx="6967">
                        <c:v>734.5</c:v>
                      </c:pt>
                      <c:pt idx="6968">
                        <c:v>734.5</c:v>
                      </c:pt>
                      <c:pt idx="6969">
                        <c:v>734.5</c:v>
                      </c:pt>
                      <c:pt idx="6970">
                        <c:v>734.5</c:v>
                      </c:pt>
                      <c:pt idx="6971">
                        <c:v>734.5</c:v>
                      </c:pt>
                      <c:pt idx="6972">
                        <c:v>734.5</c:v>
                      </c:pt>
                      <c:pt idx="6973">
                        <c:v>734.5</c:v>
                      </c:pt>
                      <c:pt idx="6974">
                        <c:v>734.5</c:v>
                      </c:pt>
                      <c:pt idx="6975">
                        <c:v>734.5</c:v>
                      </c:pt>
                      <c:pt idx="6976">
                        <c:v>734.5</c:v>
                      </c:pt>
                      <c:pt idx="6977">
                        <c:v>734.5</c:v>
                      </c:pt>
                      <c:pt idx="6978">
                        <c:v>734.5</c:v>
                      </c:pt>
                      <c:pt idx="6979">
                        <c:v>734.5</c:v>
                      </c:pt>
                      <c:pt idx="6980">
                        <c:v>734.5</c:v>
                      </c:pt>
                      <c:pt idx="6981">
                        <c:v>734.5</c:v>
                      </c:pt>
                      <c:pt idx="6982">
                        <c:v>734.5</c:v>
                      </c:pt>
                      <c:pt idx="6983">
                        <c:v>734.5</c:v>
                      </c:pt>
                      <c:pt idx="6984">
                        <c:v>734.5</c:v>
                      </c:pt>
                      <c:pt idx="6985">
                        <c:v>734.5</c:v>
                      </c:pt>
                      <c:pt idx="6986">
                        <c:v>734.5</c:v>
                      </c:pt>
                      <c:pt idx="6987">
                        <c:v>734.5</c:v>
                      </c:pt>
                      <c:pt idx="6988">
                        <c:v>734.5</c:v>
                      </c:pt>
                      <c:pt idx="6989">
                        <c:v>734.5</c:v>
                      </c:pt>
                      <c:pt idx="6990">
                        <c:v>734.59999999999991</c:v>
                      </c:pt>
                      <c:pt idx="6991">
                        <c:v>734.59999999999991</c:v>
                      </c:pt>
                      <c:pt idx="6992">
                        <c:v>734.59999999999991</c:v>
                      </c:pt>
                      <c:pt idx="6993">
                        <c:v>734.59999999999991</c:v>
                      </c:pt>
                      <c:pt idx="6994">
                        <c:v>734.59999999999991</c:v>
                      </c:pt>
                      <c:pt idx="6995">
                        <c:v>734.59999999999991</c:v>
                      </c:pt>
                      <c:pt idx="6996">
                        <c:v>734.59999999999991</c:v>
                      </c:pt>
                      <c:pt idx="6997">
                        <c:v>734.59999999999991</c:v>
                      </c:pt>
                      <c:pt idx="6998">
                        <c:v>734.59999999999991</c:v>
                      </c:pt>
                      <c:pt idx="6999">
                        <c:v>734.59999999999991</c:v>
                      </c:pt>
                      <c:pt idx="7000">
                        <c:v>734.59999999999991</c:v>
                      </c:pt>
                      <c:pt idx="7001">
                        <c:v>734.59999999999991</c:v>
                      </c:pt>
                      <c:pt idx="7002">
                        <c:v>734.59999999999991</c:v>
                      </c:pt>
                      <c:pt idx="7003">
                        <c:v>734.59999999999991</c:v>
                      </c:pt>
                      <c:pt idx="7004">
                        <c:v>734.59999999999991</c:v>
                      </c:pt>
                      <c:pt idx="7005">
                        <c:v>734.59999999999991</c:v>
                      </c:pt>
                      <c:pt idx="7006">
                        <c:v>734.59999999999991</c:v>
                      </c:pt>
                      <c:pt idx="7007">
                        <c:v>734.59999999999991</c:v>
                      </c:pt>
                      <c:pt idx="7008">
                        <c:v>734.59999999999991</c:v>
                      </c:pt>
                      <c:pt idx="7009">
                        <c:v>734.59999999999991</c:v>
                      </c:pt>
                      <c:pt idx="7010">
                        <c:v>734.59999999999991</c:v>
                      </c:pt>
                      <c:pt idx="7011">
                        <c:v>734.59999999999991</c:v>
                      </c:pt>
                      <c:pt idx="7012">
                        <c:v>734.59999999999991</c:v>
                      </c:pt>
                      <c:pt idx="7013">
                        <c:v>734.59999999999991</c:v>
                      </c:pt>
                      <c:pt idx="7014">
                        <c:v>734.59999999999991</c:v>
                      </c:pt>
                      <c:pt idx="7015">
                        <c:v>734.59999999999991</c:v>
                      </c:pt>
                      <c:pt idx="7016">
                        <c:v>734.59999999999991</c:v>
                      </c:pt>
                      <c:pt idx="7017">
                        <c:v>734.59999999999991</c:v>
                      </c:pt>
                      <c:pt idx="7018">
                        <c:v>734.59999999999991</c:v>
                      </c:pt>
                      <c:pt idx="7019">
                        <c:v>734.59999999999991</c:v>
                      </c:pt>
                      <c:pt idx="7020">
                        <c:v>734.59999999999991</c:v>
                      </c:pt>
                      <c:pt idx="7021">
                        <c:v>734.59999999999991</c:v>
                      </c:pt>
                      <c:pt idx="7022">
                        <c:v>734.59999999999991</c:v>
                      </c:pt>
                      <c:pt idx="7023">
                        <c:v>734.59999999999991</c:v>
                      </c:pt>
                      <c:pt idx="7024">
                        <c:v>734.59999999999991</c:v>
                      </c:pt>
                      <c:pt idx="7025">
                        <c:v>734.59999999999991</c:v>
                      </c:pt>
                      <c:pt idx="7026">
                        <c:v>734.59999999999991</c:v>
                      </c:pt>
                      <c:pt idx="7027">
                        <c:v>734.59999999999991</c:v>
                      </c:pt>
                      <c:pt idx="7028">
                        <c:v>734.59999999999991</c:v>
                      </c:pt>
                      <c:pt idx="7029">
                        <c:v>734.59999999999991</c:v>
                      </c:pt>
                      <c:pt idx="7030">
                        <c:v>734.7</c:v>
                      </c:pt>
                      <c:pt idx="7031">
                        <c:v>734.7</c:v>
                      </c:pt>
                      <c:pt idx="7032">
                        <c:v>734.7</c:v>
                      </c:pt>
                      <c:pt idx="7033">
                        <c:v>734.7</c:v>
                      </c:pt>
                      <c:pt idx="7034">
                        <c:v>734.7</c:v>
                      </c:pt>
                      <c:pt idx="7035">
                        <c:v>734.7</c:v>
                      </c:pt>
                      <c:pt idx="7036">
                        <c:v>734.7</c:v>
                      </c:pt>
                      <c:pt idx="7037">
                        <c:v>734.7</c:v>
                      </c:pt>
                      <c:pt idx="7038">
                        <c:v>734.7</c:v>
                      </c:pt>
                      <c:pt idx="7039">
                        <c:v>734.7</c:v>
                      </c:pt>
                      <c:pt idx="7040">
                        <c:v>734.7</c:v>
                      </c:pt>
                      <c:pt idx="7041">
                        <c:v>734.7</c:v>
                      </c:pt>
                      <c:pt idx="7042">
                        <c:v>734.7</c:v>
                      </c:pt>
                      <c:pt idx="7043">
                        <c:v>734.7</c:v>
                      </c:pt>
                      <c:pt idx="7044">
                        <c:v>734.7</c:v>
                      </c:pt>
                      <c:pt idx="7045">
                        <c:v>734.7</c:v>
                      </c:pt>
                      <c:pt idx="7046">
                        <c:v>734.7</c:v>
                      </c:pt>
                      <c:pt idx="7047">
                        <c:v>734.7</c:v>
                      </c:pt>
                      <c:pt idx="7048">
                        <c:v>734.7</c:v>
                      </c:pt>
                      <c:pt idx="7049">
                        <c:v>734.7</c:v>
                      </c:pt>
                      <c:pt idx="7050">
                        <c:v>734.7</c:v>
                      </c:pt>
                      <c:pt idx="7051">
                        <c:v>734.7</c:v>
                      </c:pt>
                      <c:pt idx="7052">
                        <c:v>734.7</c:v>
                      </c:pt>
                      <c:pt idx="7053">
                        <c:v>734.7</c:v>
                      </c:pt>
                      <c:pt idx="7054">
                        <c:v>734.7</c:v>
                      </c:pt>
                      <c:pt idx="7055">
                        <c:v>734.7</c:v>
                      </c:pt>
                      <c:pt idx="7056">
                        <c:v>734.7</c:v>
                      </c:pt>
                      <c:pt idx="7057">
                        <c:v>734.7</c:v>
                      </c:pt>
                      <c:pt idx="7058">
                        <c:v>734.7</c:v>
                      </c:pt>
                      <c:pt idx="7059">
                        <c:v>734.7</c:v>
                      </c:pt>
                      <c:pt idx="7060">
                        <c:v>734.7</c:v>
                      </c:pt>
                      <c:pt idx="7061">
                        <c:v>734.7</c:v>
                      </c:pt>
                      <c:pt idx="7062">
                        <c:v>734.7</c:v>
                      </c:pt>
                      <c:pt idx="7063">
                        <c:v>734.7</c:v>
                      </c:pt>
                      <c:pt idx="7064">
                        <c:v>734.7</c:v>
                      </c:pt>
                      <c:pt idx="7065">
                        <c:v>734.7</c:v>
                      </c:pt>
                      <c:pt idx="7066">
                        <c:v>734.7</c:v>
                      </c:pt>
                      <c:pt idx="7067">
                        <c:v>734.7</c:v>
                      </c:pt>
                      <c:pt idx="7068">
                        <c:v>734.7</c:v>
                      </c:pt>
                      <c:pt idx="7069">
                        <c:v>734.8</c:v>
                      </c:pt>
                      <c:pt idx="7070">
                        <c:v>734.8</c:v>
                      </c:pt>
                      <c:pt idx="7071">
                        <c:v>734.8</c:v>
                      </c:pt>
                      <c:pt idx="7072">
                        <c:v>734.8</c:v>
                      </c:pt>
                      <c:pt idx="7073">
                        <c:v>734.8</c:v>
                      </c:pt>
                      <c:pt idx="7074">
                        <c:v>734.8</c:v>
                      </c:pt>
                      <c:pt idx="7075">
                        <c:v>734.8</c:v>
                      </c:pt>
                      <c:pt idx="7076">
                        <c:v>734.8</c:v>
                      </c:pt>
                      <c:pt idx="7077">
                        <c:v>734.8</c:v>
                      </c:pt>
                      <c:pt idx="7078">
                        <c:v>734.8</c:v>
                      </c:pt>
                      <c:pt idx="7079">
                        <c:v>734.8</c:v>
                      </c:pt>
                      <c:pt idx="7080">
                        <c:v>734.8</c:v>
                      </c:pt>
                      <c:pt idx="7081">
                        <c:v>734.8</c:v>
                      </c:pt>
                      <c:pt idx="7082">
                        <c:v>734.8</c:v>
                      </c:pt>
                      <c:pt idx="7083">
                        <c:v>734.8</c:v>
                      </c:pt>
                      <c:pt idx="7084">
                        <c:v>734.8</c:v>
                      </c:pt>
                      <c:pt idx="7085">
                        <c:v>734.8</c:v>
                      </c:pt>
                      <c:pt idx="7086">
                        <c:v>734.8</c:v>
                      </c:pt>
                      <c:pt idx="7087">
                        <c:v>734.8</c:v>
                      </c:pt>
                      <c:pt idx="7088">
                        <c:v>734.8</c:v>
                      </c:pt>
                      <c:pt idx="7089">
                        <c:v>734.8</c:v>
                      </c:pt>
                      <c:pt idx="7090">
                        <c:v>734.8</c:v>
                      </c:pt>
                      <c:pt idx="7091">
                        <c:v>734.8</c:v>
                      </c:pt>
                      <c:pt idx="7092">
                        <c:v>734.8</c:v>
                      </c:pt>
                      <c:pt idx="7093">
                        <c:v>734.8</c:v>
                      </c:pt>
                      <c:pt idx="7094">
                        <c:v>734.8</c:v>
                      </c:pt>
                      <c:pt idx="7095">
                        <c:v>734.8</c:v>
                      </c:pt>
                      <c:pt idx="7096">
                        <c:v>734.8</c:v>
                      </c:pt>
                      <c:pt idx="7097">
                        <c:v>734.8</c:v>
                      </c:pt>
                      <c:pt idx="7098">
                        <c:v>734.8</c:v>
                      </c:pt>
                      <c:pt idx="7099">
                        <c:v>734.8</c:v>
                      </c:pt>
                      <c:pt idx="7100">
                        <c:v>734.8</c:v>
                      </c:pt>
                      <c:pt idx="7101">
                        <c:v>734.8</c:v>
                      </c:pt>
                      <c:pt idx="7102">
                        <c:v>734.8</c:v>
                      </c:pt>
                      <c:pt idx="7103">
                        <c:v>734.8</c:v>
                      </c:pt>
                      <c:pt idx="7104">
                        <c:v>734.8</c:v>
                      </c:pt>
                      <c:pt idx="7105">
                        <c:v>734.8</c:v>
                      </c:pt>
                      <c:pt idx="7106">
                        <c:v>734.8</c:v>
                      </c:pt>
                      <c:pt idx="7107">
                        <c:v>734.8</c:v>
                      </c:pt>
                      <c:pt idx="7108">
                        <c:v>734.8</c:v>
                      </c:pt>
                      <c:pt idx="7109">
                        <c:v>734.89999999999986</c:v>
                      </c:pt>
                      <c:pt idx="7110">
                        <c:v>734.89999999999986</c:v>
                      </c:pt>
                      <c:pt idx="7111">
                        <c:v>734.89999999999986</c:v>
                      </c:pt>
                      <c:pt idx="7112">
                        <c:v>734.89999999999986</c:v>
                      </c:pt>
                      <c:pt idx="7113">
                        <c:v>734.89999999999986</c:v>
                      </c:pt>
                      <c:pt idx="7114">
                        <c:v>734.89999999999986</c:v>
                      </c:pt>
                      <c:pt idx="7115">
                        <c:v>734.89999999999986</c:v>
                      </c:pt>
                      <c:pt idx="7116">
                        <c:v>734.89999999999986</c:v>
                      </c:pt>
                      <c:pt idx="7117">
                        <c:v>734.89999999999986</c:v>
                      </c:pt>
                      <c:pt idx="7118">
                        <c:v>734.89999999999986</c:v>
                      </c:pt>
                      <c:pt idx="7119">
                        <c:v>734.89999999999986</c:v>
                      </c:pt>
                      <c:pt idx="7120">
                        <c:v>734.89999999999986</c:v>
                      </c:pt>
                      <c:pt idx="7121">
                        <c:v>734.89999999999986</c:v>
                      </c:pt>
                      <c:pt idx="7122">
                        <c:v>734.89999999999986</c:v>
                      </c:pt>
                      <c:pt idx="7123">
                        <c:v>734.89999999999986</c:v>
                      </c:pt>
                      <c:pt idx="7124">
                        <c:v>734.89999999999986</c:v>
                      </c:pt>
                      <c:pt idx="7125">
                        <c:v>734.89999999999986</c:v>
                      </c:pt>
                      <c:pt idx="7126">
                        <c:v>734.89999999999986</c:v>
                      </c:pt>
                      <c:pt idx="7127">
                        <c:v>734.89999999999986</c:v>
                      </c:pt>
                      <c:pt idx="7128">
                        <c:v>734.89999999999986</c:v>
                      </c:pt>
                      <c:pt idx="7129">
                        <c:v>734.89999999999986</c:v>
                      </c:pt>
                      <c:pt idx="7130">
                        <c:v>734.89999999999986</c:v>
                      </c:pt>
                      <c:pt idx="7131">
                        <c:v>734.89999999999986</c:v>
                      </c:pt>
                      <c:pt idx="7132">
                        <c:v>734.89999999999986</c:v>
                      </c:pt>
                      <c:pt idx="7133">
                        <c:v>734.89999999999986</c:v>
                      </c:pt>
                      <c:pt idx="7134">
                        <c:v>734.89999999999986</c:v>
                      </c:pt>
                      <c:pt idx="7135">
                        <c:v>734.89999999999986</c:v>
                      </c:pt>
                      <c:pt idx="7136">
                        <c:v>734.89999999999986</c:v>
                      </c:pt>
                      <c:pt idx="7137">
                        <c:v>734.89999999999986</c:v>
                      </c:pt>
                      <c:pt idx="7138">
                        <c:v>734.89999999999986</c:v>
                      </c:pt>
                      <c:pt idx="7139">
                        <c:v>734.89999999999986</c:v>
                      </c:pt>
                      <c:pt idx="7140">
                        <c:v>734.89999999999986</c:v>
                      </c:pt>
                      <c:pt idx="7141">
                        <c:v>734.89999999999986</c:v>
                      </c:pt>
                      <c:pt idx="7142">
                        <c:v>734.89999999999986</c:v>
                      </c:pt>
                      <c:pt idx="7143">
                        <c:v>734.89999999999986</c:v>
                      </c:pt>
                      <c:pt idx="7144">
                        <c:v>734.89999999999986</c:v>
                      </c:pt>
                      <c:pt idx="7145">
                        <c:v>734.89999999999986</c:v>
                      </c:pt>
                      <c:pt idx="7146">
                        <c:v>734.89999999999986</c:v>
                      </c:pt>
                      <c:pt idx="7147">
                        <c:v>734.89999999999986</c:v>
                      </c:pt>
                      <c:pt idx="7148">
                        <c:v>734.89999999999986</c:v>
                      </c:pt>
                      <c:pt idx="7149">
                        <c:v>735</c:v>
                      </c:pt>
                      <c:pt idx="7150">
                        <c:v>735</c:v>
                      </c:pt>
                      <c:pt idx="7151">
                        <c:v>735</c:v>
                      </c:pt>
                      <c:pt idx="7152">
                        <c:v>735</c:v>
                      </c:pt>
                      <c:pt idx="7153">
                        <c:v>735</c:v>
                      </c:pt>
                      <c:pt idx="7154">
                        <c:v>735</c:v>
                      </c:pt>
                      <c:pt idx="7155">
                        <c:v>735</c:v>
                      </c:pt>
                      <c:pt idx="7156">
                        <c:v>735</c:v>
                      </c:pt>
                      <c:pt idx="7157">
                        <c:v>735</c:v>
                      </c:pt>
                      <c:pt idx="7158">
                        <c:v>735</c:v>
                      </c:pt>
                      <c:pt idx="7159">
                        <c:v>735</c:v>
                      </c:pt>
                      <c:pt idx="7160">
                        <c:v>735</c:v>
                      </c:pt>
                      <c:pt idx="7161">
                        <c:v>735</c:v>
                      </c:pt>
                      <c:pt idx="7162">
                        <c:v>735</c:v>
                      </c:pt>
                      <c:pt idx="7163">
                        <c:v>735</c:v>
                      </c:pt>
                      <c:pt idx="7164">
                        <c:v>735</c:v>
                      </c:pt>
                      <c:pt idx="7165">
                        <c:v>735</c:v>
                      </c:pt>
                      <c:pt idx="7166">
                        <c:v>735</c:v>
                      </c:pt>
                      <c:pt idx="7167">
                        <c:v>735</c:v>
                      </c:pt>
                      <c:pt idx="7168">
                        <c:v>735</c:v>
                      </c:pt>
                      <c:pt idx="7169">
                        <c:v>735</c:v>
                      </c:pt>
                      <c:pt idx="7170">
                        <c:v>735</c:v>
                      </c:pt>
                      <c:pt idx="7171">
                        <c:v>735</c:v>
                      </c:pt>
                      <c:pt idx="7172">
                        <c:v>735</c:v>
                      </c:pt>
                      <c:pt idx="7173">
                        <c:v>735</c:v>
                      </c:pt>
                      <c:pt idx="7174">
                        <c:v>735</c:v>
                      </c:pt>
                      <c:pt idx="7175">
                        <c:v>735</c:v>
                      </c:pt>
                      <c:pt idx="7176">
                        <c:v>735</c:v>
                      </c:pt>
                      <c:pt idx="7177">
                        <c:v>735</c:v>
                      </c:pt>
                      <c:pt idx="7178">
                        <c:v>735</c:v>
                      </c:pt>
                      <c:pt idx="7179">
                        <c:v>735</c:v>
                      </c:pt>
                      <c:pt idx="7180">
                        <c:v>735</c:v>
                      </c:pt>
                      <c:pt idx="7181">
                        <c:v>735</c:v>
                      </c:pt>
                      <c:pt idx="7182">
                        <c:v>735</c:v>
                      </c:pt>
                      <c:pt idx="7183">
                        <c:v>735</c:v>
                      </c:pt>
                      <c:pt idx="7184">
                        <c:v>735</c:v>
                      </c:pt>
                      <c:pt idx="7185">
                        <c:v>735</c:v>
                      </c:pt>
                      <c:pt idx="7186">
                        <c:v>735</c:v>
                      </c:pt>
                      <c:pt idx="7187">
                        <c:v>735</c:v>
                      </c:pt>
                      <c:pt idx="7188">
                        <c:v>735</c:v>
                      </c:pt>
                      <c:pt idx="7189">
                        <c:v>735.09999999999991</c:v>
                      </c:pt>
                      <c:pt idx="7190">
                        <c:v>735.09999999999991</c:v>
                      </c:pt>
                      <c:pt idx="7191">
                        <c:v>735.09999999999991</c:v>
                      </c:pt>
                      <c:pt idx="7192">
                        <c:v>735.09999999999991</c:v>
                      </c:pt>
                      <c:pt idx="7193">
                        <c:v>735.09999999999991</c:v>
                      </c:pt>
                      <c:pt idx="7194">
                        <c:v>735.09999999999991</c:v>
                      </c:pt>
                      <c:pt idx="7195">
                        <c:v>735.09999999999991</c:v>
                      </c:pt>
                      <c:pt idx="7196">
                        <c:v>735.09999999999991</c:v>
                      </c:pt>
                      <c:pt idx="7197">
                        <c:v>735.09999999999991</c:v>
                      </c:pt>
                      <c:pt idx="7198">
                        <c:v>735.09999999999991</c:v>
                      </c:pt>
                      <c:pt idx="7199">
                        <c:v>735.09999999999991</c:v>
                      </c:pt>
                      <c:pt idx="7200">
                        <c:v>735.09999999999991</c:v>
                      </c:pt>
                      <c:pt idx="7201">
                        <c:v>735.09999999999991</c:v>
                      </c:pt>
                      <c:pt idx="7202">
                        <c:v>735.09999999999991</c:v>
                      </c:pt>
                      <c:pt idx="7203">
                        <c:v>735.09999999999991</c:v>
                      </c:pt>
                      <c:pt idx="7204">
                        <c:v>735.09999999999991</c:v>
                      </c:pt>
                      <c:pt idx="7205">
                        <c:v>735.09999999999991</c:v>
                      </c:pt>
                      <c:pt idx="7206">
                        <c:v>735.09999999999991</c:v>
                      </c:pt>
                      <c:pt idx="7207">
                        <c:v>735.09999999999991</c:v>
                      </c:pt>
                      <c:pt idx="7208">
                        <c:v>735.09999999999991</c:v>
                      </c:pt>
                      <c:pt idx="7209">
                        <c:v>735.09999999999991</c:v>
                      </c:pt>
                      <c:pt idx="7210">
                        <c:v>735.09999999999991</c:v>
                      </c:pt>
                      <c:pt idx="7211">
                        <c:v>735.09999999999991</c:v>
                      </c:pt>
                      <c:pt idx="7212">
                        <c:v>735.09999999999991</c:v>
                      </c:pt>
                      <c:pt idx="7213">
                        <c:v>735.09999999999991</c:v>
                      </c:pt>
                      <c:pt idx="7214">
                        <c:v>735.09999999999991</c:v>
                      </c:pt>
                      <c:pt idx="7215">
                        <c:v>735.09999999999991</c:v>
                      </c:pt>
                      <c:pt idx="7216">
                        <c:v>735.09999999999991</c:v>
                      </c:pt>
                      <c:pt idx="7217">
                        <c:v>735.09999999999991</c:v>
                      </c:pt>
                      <c:pt idx="7218">
                        <c:v>735.09999999999991</c:v>
                      </c:pt>
                      <c:pt idx="7219">
                        <c:v>735.09999999999991</c:v>
                      </c:pt>
                      <c:pt idx="7220">
                        <c:v>735.09999999999991</c:v>
                      </c:pt>
                      <c:pt idx="7221">
                        <c:v>735.09999999999991</c:v>
                      </c:pt>
                      <c:pt idx="7222">
                        <c:v>735.09999999999991</c:v>
                      </c:pt>
                      <c:pt idx="7223">
                        <c:v>735.09999999999991</c:v>
                      </c:pt>
                      <c:pt idx="7224">
                        <c:v>735.09999999999991</c:v>
                      </c:pt>
                      <c:pt idx="7225">
                        <c:v>735.09999999999991</c:v>
                      </c:pt>
                      <c:pt idx="7226">
                        <c:v>735.09999999999991</c:v>
                      </c:pt>
                      <c:pt idx="7227">
                        <c:v>735.09999999999991</c:v>
                      </c:pt>
                      <c:pt idx="7228">
                        <c:v>735.09999999999991</c:v>
                      </c:pt>
                      <c:pt idx="7229">
                        <c:v>735.2</c:v>
                      </c:pt>
                      <c:pt idx="7230">
                        <c:v>735.2</c:v>
                      </c:pt>
                      <c:pt idx="7231">
                        <c:v>735.2</c:v>
                      </c:pt>
                      <c:pt idx="7232">
                        <c:v>735.2</c:v>
                      </c:pt>
                      <c:pt idx="7233">
                        <c:v>735.2</c:v>
                      </c:pt>
                      <c:pt idx="7234">
                        <c:v>735.2</c:v>
                      </c:pt>
                      <c:pt idx="7235">
                        <c:v>735.2</c:v>
                      </c:pt>
                      <c:pt idx="7236">
                        <c:v>735.2</c:v>
                      </c:pt>
                      <c:pt idx="7237">
                        <c:v>735.2</c:v>
                      </c:pt>
                      <c:pt idx="7238">
                        <c:v>735.2</c:v>
                      </c:pt>
                      <c:pt idx="7239">
                        <c:v>735.2</c:v>
                      </c:pt>
                      <c:pt idx="7240">
                        <c:v>735.2</c:v>
                      </c:pt>
                      <c:pt idx="7241">
                        <c:v>735.2</c:v>
                      </c:pt>
                      <c:pt idx="7242">
                        <c:v>735.2</c:v>
                      </c:pt>
                      <c:pt idx="7243">
                        <c:v>735.2</c:v>
                      </c:pt>
                      <c:pt idx="7244">
                        <c:v>735.2</c:v>
                      </c:pt>
                      <c:pt idx="7245">
                        <c:v>735.2</c:v>
                      </c:pt>
                      <c:pt idx="7246">
                        <c:v>735.2</c:v>
                      </c:pt>
                      <c:pt idx="7247">
                        <c:v>735.2</c:v>
                      </c:pt>
                      <c:pt idx="7248">
                        <c:v>735.2</c:v>
                      </c:pt>
                      <c:pt idx="7249">
                        <c:v>735.2</c:v>
                      </c:pt>
                      <c:pt idx="7250">
                        <c:v>735.2</c:v>
                      </c:pt>
                      <c:pt idx="7251">
                        <c:v>735.2</c:v>
                      </c:pt>
                      <c:pt idx="7252">
                        <c:v>735.2</c:v>
                      </c:pt>
                      <c:pt idx="7253">
                        <c:v>735.2</c:v>
                      </c:pt>
                      <c:pt idx="7254">
                        <c:v>735.2</c:v>
                      </c:pt>
                      <c:pt idx="7255">
                        <c:v>735.2</c:v>
                      </c:pt>
                      <c:pt idx="7256">
                        <c:v>735.2</c:v>
                      </c:pt>
                      <c:pt idx="7257">
                        <c:v>735.2</c:v>
                      </c:pt>
                      <c:pt idx="7258">
                        <c:v>735.2</c:v>
                      </c:pt>
                      <c:pt idx="7259">
                        <c:v>735.2</c:v>
                      </c:pt>
                      <c:pt idx="7260">
                        <c:v>735.2</c:v>
                      </c:pt>
                      <c:pt idx="7261">
                        <c:v>735.2</c:v>
                      </c:pt>
                      <c:pt idx="7262">
                        <c:v>735.2</c:v>
                      </c:pt>
                      <c:pt idx="7263">
                        <c:v>735.2</c:v>
                      </c:pt>
                      <c:pt idx="7264">
                        <c:v>735.2</c:v>
                      </c:pt>
                      <c:pt idx="7265">
                        <c:v>735.2</c:v>
                      </c:pt>
                      <c:pt idx="7266">
                        <c:v>735.2</c:v>
                      </c:pt>
                      <c:pt idx="7267">
                        <c:v>735.2</c:v>
                      </c:pt>
                      <c:pt idx="7268">
                        <c:v>735.2</c:v>
                      </c:pt>
                      <c:pt idx="7269">
                        <c:v>735.3</c:v>
                      </c:pt>
                      <c:pt idx="7270">
                        <c:v>735.3</c:v>
                      </c:pt>
                      <c:pt idx="7271">
                        <c:v>735.3</c:v>
                      </c:pt>
                      <c:pt idx="7272">
                        <c:v>735.3</c:v>
                      </c:pt>
                      <c:pt idx="7273">
                        <c:v>735.3</c:v>
                      </c:pt>
                      <c:pt idx="7274">
                        <c:v>735.3</c:v>
                      </c:pt>
                      <c:pt idx="7275">
                        <c:v>735.3</c:v>
                      </c:pt>
                      <c:pt idx="7276">
                        <c:v>735.3</c:v>
                      </c:pt>
                      <c:pt idx="7277">
                        <c:v>735.3</c:v>
                      </c:pt>
                      <c:pt idx="7278">
                        <c:v>735.3</c:v>
                      </c:pt>
                      <c:pt idx="7279">
                        <c:v>735.3</c:v>
                      </c:pt>
                      <c:pt idx="7280">
                        <c:v>735.3</c:v>
                      </c:pt>
                      <c:pt idx="7281">
                        <c:v>735.3</c:v>
                      </c:pt>
                      <c:pt idx="7282">
                        <c:v>735.3</c:v>
                      </c:pt>
                      <c:pt idx="7283">
                        <c:v>735.3</c:v>
                      </c:pt>
                      <c:pt idx="7284">
                        <c:v>735.3</c:v>
                      </c:pt>
                      <c:pt idx="7285">
                        <c:v>735.3</c:v>
                      </c:pt>
                      <c:pt idx="7286">
                        <c:v>735.3</c:v>
                      </c:pt>
                      <c:pt idx="7287">
                        <c:v>735.3</c:v>
                      </c:pt>
                      <c:pt idx="7288">
                        <c:v>735.3</c:v>
                      </c:pt>
                      <c:pt idx="7289">
                        <c:v>735.3</c:v>
                      </c:pt>
                      <c:pt idx="7290">
                        <c:v>735.3</c:v>
                      </c:pt>
                      <c:pt idx="7291">
                        <c:v>735.3</c:v>
                      </c:pt>
                      <c:pt idx="7292">
                        <c:v>735.3</c:v>
                      </c:pt>
                      <c:pt idx="7293">
                        <c:v>735.3</c:v>
                      </c:pt>
                      <c:pt idx="7294">
                        <c:v>735.3</c:v>
                      </c:pt>
                      <c:pt idx="7295">
                        <c:v>735.3</c:v>
                      </c:pt>
                      <c:pt idx="7296">
                        <c:v>735.3</c:v>
                      </c:pt>
                      <c:pt idx="7297">
                        <c:v>735.3</c:v>
                      </c:pt>
                      <c:pt idx="7298">
                        <c:v>735.3</c:v>
                      </c:pt>
                      <c:pt idx="7299">
                        <c:v>735.3</c:v>
                      </c:pt>
                      <c:pt idx="7300">
                        <c:v>735.3</c:v>
                      </c:pt>
                      <c:pt idx="7301">
                        <c:v>735.3</c:v>
                      </c:pt>
                      <c:pt idx="7302">
                        <c:v>735.3</c:v>
                      </c:pt>
                      <c:pt idx="7303">
                        <c:v>735.3</c:v>
                      </c:pt>
                      <c:pt idx="7304">
                        <c:v>735.3</c:v>
                      </c:pt>
                      <c:pt idx="7305">
                        <c:v>735.3</c:v>
                      </c:pt>
                      <c:pt idx="7306">
                        <c:v>735.3</c:v>
                      </c:pt>
                      <c:pt idx="7307">
                        <c:v>735.3</c:v>
                      </c:pt>
                      <c:pt idx="7308">
                        <c:v>735.39999999999986</c:v>
                      </c:pt>
                      <c:pt idx="7309">
                        <c:v>735.39999999999986</c:v>
                      </c:pt>
                      <c:pt idx="7310">
                        <c:v>735.39999999999986</c:v>
                      </c:pt>
                      <c:pt idx="7311">
                        <c:v>735.39999999999986</c:v>
                      </c:pt>
                      <c:pt idx="7312">
                        <c:v>735.39999999999986</c:v>
                      </c:pt>
                      <c:pt idx="7313">
                        <c:v>735.39999999999986</c:v>
                      </c:pt>
                      <c:pt idx="7314">
                        <c:v>735.39999999999986</c:v>
                      </c:pt>
                      <c:pt idx="7315">
                        <c:v>735.39999999999986</c:v>
                      </c:pt>
                      <c:pt idx="7316">
                        <c:v>735.39999999999986</c:v>
                      </c:pt>
                      <c:pt idx="7317">
                        <c:v>735.39999999999986</c:v>
                      </c:pt>
                      <c:pt idx="7318">
                        <c:v>735.39999999999986</c:v>
                      </c:pt>
                      <c:pt idx="7319">
                        <c:v>735.39999999999986</c:v>
                      </c:pt>
                      <c:pt idx="7320">
                        <c:v>735.39999999999986</c:v>
                      </c:pt>
                      <c:pt idx="7321">
                        <c:v>735.39999999999986</c:v>
                      </c:pt>
                      <c:pt idx="7322">
                        <c:v>735.39999999999986</c:v>
                      </c:pt>
                      <c:pt idx="7323">
                        <c:v>735.39999999999986</c:v>
                      </c:pt>
                      <c:pt idx="7324">
                        <c:v>735.39999999999986</c:v>
                      </c:pt>
                      <c:pt idx="7325">
                        <c:v>735.39999999999986</c:v>
                      </c:pt>
                      <c:pt idx="7326">
                        <c:v>735.39999999999986</c:v>
                      </c:pt>
                      <c:pt idx="7327">
                        <c:v>735.39999999999986</c:v>
                      </c:pt>
                      <c:pt idx="7328">
                        <c:v>735.39999999999986</c:v>
                      </c:pt>
                      <c:pt idx="7329">
                        <c:v>735.39999999999986</c:v>
                      </c:pt>
                      <c:pt idx="7330">
                        <c:v>735.39999999999986</c:v>
                      </c:pt>
                      <c:pt idx="7331">
                        <c:v>735.39999999999986</c:v>
                      </c:pt>
                      <c:pt idx="7332">
                        <c:v>735.39999999999986</c:v>
                      </c:pt>
                      <c:pt idx="7333">
                        <c:v>735.39999999999986</c:v>
                      </c:pt>
                      <c:pt idx="7334">
                        <c:v>735.39999999999986</c:v>
                      </c:pt>
                      <c:pt idx="7335">
                        <c:v>735.39999999999986</c:v>
                      </c:pt>
                      <c:pt idx="7336">
                        <c:v>735.39999999999986</c:v>
                      </c:pt>
                      <c:pt idx="7337">
                        <c:v>735.39999999999986</c:v>
                      </c:pt>
                      <c:pt idx="7338">
                        <c:v>735.39999999999986</c:v>
                      </c:pt>
                      <c:pt idx="7339">
                        <c:v>735.39999999999986</c:v>
                      </c:pt>
                      <c:pt idx="7340">
                        <c:v>735.39999999999986</c:v>
                      </c:pt>
                      <c:pt idx="7341">
                        <c:v>735.39999999999986</c:v>
                      </c:pt>
                      <c:pt idx="7342">
                        <c:v>735.39999999999986</c:v>
                      </c:pt>
                      <c:pt idx="7343">
                        <c:v>735.39999999999986</c:v>
                      </c:pt>
                      <c:pt idx="7344">
                        <c:v>735.39999999999986</c:v>
                      </c:pt>
                      <c:pt idx="7345">
                        <c:v>735.39999999999986</c:v>
                      </c:pt>
                      <c:pt idx="7346">
                        <c:v>735.39999999999986</c:v>
                      </c:pt>
                      <c:pt idx="7347">
                        <c:v>735.39999999999986</c:v>
                      </c:pt>
                      <c:pt idx="7348">
                        <c:v>735.5</c:v>
                      </c:pt>
                      <c:pt idx="7349">
                        <c:v>735.5</c:v>
                      </c:pt>
                      <c:pt idx="7350">
                        <c:v>735.5</c:v>
                      </c:pt>
                      <c:pt idx="7351">
                        <c:v>735.5</c:v>
                      </c:pt>
                      <c:pt idx="7352">
                        <c:v>735.5</c:v>
                      </c:pt>
                      <c:pt idx="7353">
                        <c:v>735.5</c:v>
                      </c:pt>
                      <c:pt idx="7354">
                        <c:v>735.5</c:v>
                      </c:pt>
                      <c:pt idx="7355">
                        <c:v>735.5</c:v>
                      </c:pt>
                      <c:pt idx="7356">
                        <c:v>735.5</c:v>
                      </c:pt>
                      <c:pt idx="7357">
                        <c:v>735.5</c:v>
                      </c:pt>
                      <c:pt idx="7358">
                        <c:v>735.5</c:v>
                      </c:pt>
                      <c:pt idx="7359">
                        <c:v>735.5</c:v>
                      </c:pt>
                      <c:pt idx="7360">
                        <c:v>735.5</c:v>
                      </c:pt>
                      <c:pt idx="7361">
                        <c:v>735.5</c:v>
                      </c:pt>
                      <c:pt idx="7362">
                        <c:v>735.5</c:v>
                      </c:pt>
                      <c:pt idx="7363">
                        <c:v>735.5</c:v>
                      </c:pt>
                      <c:pt idx="7364">
                        <c:v>735.5</c:v>
                      </c:pt>
                      <c:pt idx="7365">
                        <c:v>735.5</c:v>
                      </c:pt>
                      <c:pt idx="7366">
                        <c:v>735.5</c:v>
                      </c:pt>
                      <c:pt idx="7367">
                        <c:v>735.5</c:v>
                      </c:pt>
                      <c:pt idx="7368">
                        <c:v>735.5</c:v>
                      </c:pt>
                      <c:pt idx="7369">
                        <c:v>735.5</c:v>
                      </c:pt>
                      <c:pt idx="7370">
                        <c:v>735.5</c:v>
                      </c:pt>
                      <c:pt idx="7371">
                        <c:v>735.5</c:v>
                      </c:pt>
                      <c:pt idx="7372">
                        <c:v>735.5</c:v>
                      </c:pt>
                      <c:pt idx="7373">
                        <c:v>735.5</c:v>
                      </c:pt>
                      <c:pt idx="7374">
                        <c:v>735.5</c:v>
                      </c:pt>
                      <c:pt idx="7375">
                        <c:v>735.5</c:v>
                      </c:pt>
                      <c:pt idx="7376">
                        <c:v>735.5</c:v>
                      </c:pt>
                      <c:pt idx="7377">
                        <c:v>735.5</c:v>
                      </c:pt>
                      <c:pt idx="7378">
                        <c:v>735.5</c:v>
                      </c:pt>
                      <c:pt idx="7379">
                        <c:v>735.5</c:v>
                      </c:pt>
                      <c:pt idx="7380">
                        <c:v>735.5</c:v>
                      </c:pt>
                      <c:pt idx="7381">
                        <c:v>735.5</c:v>
                      </c:pt>
                      <c:pt idx="7382">
                        <c:v>735.5</c:v>
                      </c:pt>
                      <c:pt idx="7383">
                        <c:v>735.5</c:v>
                      </c:pt>
                      <c:pt idx="7384">
                        <c:v>735.5</c:v>
                      </c:pt>
                      <c:pt idx="7385">
                        <c:v>735.5</c:v>
                      </c:pt>
                      <c:pt idx="7386">
                        <c:v>735.5</c:v>
                      </c:pt>
                      <c:pt idx="7387">
                        <c:v>735.5</c:v>
                      </c:pt>
                      <c:pt idx="7388">
                        <c:v>735.59999999999991</c:v>
                      </c:pt>
                      <c:pt idx="7389">
                        <c:v>735.59999999999991</c:v>
                      </c:pt>
                      <c:pt idx="7390">
                        <c:v>735.59999999999991</c:v>
                      </c:pt>
                      <c:pt idx="7391">
                        <c:v>735.59999999999991</c:v>
                      </c:pt>
                      <c:pt idx="7392">
                        <c:v>735.59999999999991</c:v>
                      </c:pt>
                      <c:pt idx="7393">
                        <c:v>735.59999999999991</c:v>
                      </c:pt>
                      <c:pt idx="7394">
                        <c:v>735.59999999999991</c:v>
                      </c:pt>
                      <c:pt idx="7395">
                        <c:v>735.59999999999991</c:v>
                      </c:pt>
                      <c:pt idx="7396">
                        <c:v>735.59999999999991</c:v>
                      </c:pt>
                      <c:pt idx="7397">
                        <c:v>735.59999999999991</c:v>
                      </c:pt>
                      <c:pt idx="7398">
                        <c:v>735.59999999999991</c:v>
                      </c:pt>
                      <c:pt idx="7399">
                        <c:v>735.59999999999991</c:v>
                      </c:pt>
                      <c:pt idx="7400">
                        <c:v>735.59999999999991</c:v>
                      </c:pt>
                      <c:pt idx="7401">
                        <c:v>735.59999999999991</c:v>
                      </c:pt>
                      <c:pt idx="7402">
                        <c:v>735.59999999999991</c:v>
                      </c:pt>
                      <c:pt idx="7403">
                        <c:v>735.59999999999991</c:v>
                      </c:pt>
                      <c:pt idx="7404">
                        <c:v>735.59999999999991</c:v>
                      </c:pt>
                      <c:pt idx="7405">
                        <c:v>735.59999999999991</c:v>
                      </c:pt>
                      <c:pt idx="7406">
                        <c:v>735.59999999999991</c:v>
                      </c:pt>
                      <c:pt idx="7407">
                        <c:v>735.59999999999991</c:v>
                      </c:pt>
                      <c:pt idx="7408">
                        <c:v>735.59999999999991</c:v>
                      </c:pt>
                      <c:pt idx="7409">
                        <c:v>735.59999999999991</c:v>
                      </c:pt>
                      <c:pt idx="7410">
                        <c:v>735.59999999999991</c:v>
                      </c:pt>
                      <c:pt idx="7411">
                        <c:v>735.59999999999991</c:v>
                      </c:pt>
                      <c:pt idx="7412">
                        <c:v>735.59999999999991</c:v>
                      </c:pt>
                      <c:pt idx="7413">
                        <c:v>735.59999999999991</c:v>
                      </c:pt>
                      <c:pt idx="7414">
                        <c:v>735.59999999999991</c:v>
                      </c:pt>
                      <c:pt idx="7415">
                        <c:v>735.59999999999991</c:v>
                      </c:pt>
                      <c:pt idx="7416">
                        <c:v>735.59999999999991</c:v>
                      </c:pt>
                      <c:pt idx="7417">
                        <c:v>735.59999999999991</c:v>
                      </c:pt>
                      <c:pt idx="7418">
                        <c:v>735.59999999999991</c:v>
                      </c:pt>
                      <c:pt idx="7419">
                        <c:v>735.59999999999991</c:v>
                      </c:pt>
                      <c:pt idx="7420">
                        <c:v>735.59999999999991</c:v>
                      </c:pt>
                      <c:pt idx="7421">
                        <c:v>735.59999999999991</c:v>
                      </c:pt>
                      <c:pt idx="7422">
                        <c:v>735.59999999999991</c:v>
                      </c:pt>
                      <c:pt idx="7423">
                        <c:v>735.59999999999991</c:v>
                      </c:pt>
                      <c:pt idx="7424">
                        <c:v>735.59999999999991</c:v>
                      </c:pt>
                      <c:pt idx="7425">
                        <c:v>735.59999999999991</c:v>
                      </c:pt>
                      <c:pt idx="7426">
                        <c:v>735.59999999999991</c:v>
                      </c:pt>
                      <c:pt idx="7427">
                        <c:v>735.59999999999991</c:v>
                      </c:pt>
                      <c:pt idx="7428">
                        <c:v>735.7</c:v>
                      </c:pt>
                      <c:pt idx="7429">
                        <c:v>735.7</c:v>
                      </c:pt>
                      <c:pt idx="7430">
                        <c:v>735.7</c:v>
                      </c:pt>
                      <c:pt idx="7431">
                        <c:v>735.7</c:v>
                      </c:pt>
                      <c:pt idx="7432">
                        <c:v>735.7</c:v>
                      </c:pt>
                      <c:pt idx="7433">
                        <c:v>735.7</c:v>
                      </c:pt>
                      <c:pt idx="7434">
                        <c:v>735.7</c:v>
                      </c:pt>
                      <c:pt idx="7435">
                        <c:v>735.7</c:v>
                      </c:pt>
                      <c:pt idx="7436">
                        <c:v>735.7</c:v>
                      </c:pt>
                      <c:pt idx="7437">
                        <c:v>735.7</c:v>
                      </c:pt>
                      <c:pt idx="7438">
                        <c:v>735.7</c:v>
                      </c:pt>
                      <c:pt idx="7439">
                        <c:v>735.7</c:v>
                      </c:pt>
                      <c:pt idx="7440">
                        <c:v>735.7</c:v>
                      </c:pt>
                      <c:pt idx="7441">
                        <c:v>735.7</c:v>
                      </c:pt>
                      <c:pt idx="7442">
                        <c:v>735.7</c:v>
                      </c:pt>
                      <c:pt idx="7443">
                        <c:v>735.7</c:v>
                      </c:pt>
                      <c:pt idx="7444">
                        <c:v>735.7</c:v>
                      </c:pt>
                      <c:pt idx="7445">
                        <c:v>735.7</c:v>
                      </c:pt>
                      <c:pt idx="7446">
                        <c:v>735.7</c:v>
                      </c:pt>
                      <c:pt idx="7447">
                        <c:v>735.7</c:v>
                      </c:pt>
                      <c:pt idx="7448">
                        <c:v>735.7</c:v>
                      </c:pt>
                      <c:pt idx="7449">
                        <c:v>735.7</c:v>
                      </c:pt>
                      <c:pt idx="7450">
                        <c:v>735.7</c:v>
                      </c:pt>
                      <c:pt idx="7451">
                        <c:v>735.7</c:v>
                      </c:pt>
                      <c:pt idx="7452">
                        <c:v>735.7</c:v>
                      </c:pt>
                      <c:pt idx="7453">
                        <c:v>735.7</c:v>
                      </c:pt>
                      <c:pt idx="7454">
                        <c:v>735.7</c:v>
                      </c:pt>
                      <c:pt idx="7455">
                        <c:v>735.7</c:v>
                      </c:pt>
                      <c:pt idx="7456">
                        <c:v>735.7</c:v>
                      </c:pt>
                      <c:pt idx="7457">
                        <c:v>735.7</c:v>
                      </c:pt>
                      <c:pt idx="7458">
                        <c:v>735.7</c:v>
                      </c:pt>
                      <c:pt idx="7459">
                        <c:v>735.7</c:v>
                      </c:pt>
                      <c:pt idx="7460">
                        <c:v>735.7</c:v>
                      </c:pt>
                      <c:pt idx="7461">
                        <c:v>735.7</c:v>
                      </c:pt>
                      <c:pt idx="7462">
                        <c:v>735.7</c:v>
                      </c:pt>
                      <c:pt idx="7463">
                        <c:v>735.7</c:v>
                      </c:pt>
                      <c:pt idx="7464">
                        <c:v>735.7</c:v>
                      </c:pt>
                      <c:pt idx="7465">
                        <c:v>735.7</c:v>
                      </c:pt>
                      <c:pt idx="7466">
                        <c:v>735.7</c:v>
                      </c:pt>
                      <c:pt idx="7467">
                        <c:v>735.7</c:v>
                      </c:pt>
                      <c:pt idx="7468">
                        <c:v>735.8</c:v>
                      </c:pt>
                      <c:pt idx="7469">
                        <c:v>735.8</c:v>
                      </c:pt>
                      <c:pt idx="7470">
                        <c:v>735.8</c:v>
                      </c:pt>
                      <c:pt idx="7471">
                        <c:v>735.8</c:v>
                      </c:pt>
                      <c:pt idx="7472">
                        <c:v>735.8</c:v>
                      </c:pt>
                      <c:pt idx="7473">
                        <c:v>735.8</c:v>
                      </c:pt>
                      <c:pt idx="7474">
                        <c:v>735.8</c:v>
                      </c:pt>
                      <c:pt idx="7475">
                        <c:v>735.8</c:v>
                      </c:pt>
                      <c:pt idx="7476">
                        <c:v>735.8</c:v>
                      </c:pt>
                      <c:pt idx="7477">
                        <c:v>735.8</c:v>
                      </c:pt>
                      <c:pt idx="7478">
                        <c:v>735.8</c:v>
                      </c:pt>
                      <c:pt idx="7479">
                        <c:v>735.8</c:v>
                      </c:pt>
                      <c:pt idx="7480">
                        <c:v>735.8</c:v>
                      </c:pt>
                      <c:pt idx="7481">
                        <c:v>735.8</c:v>
                      </c:pt>
                      <c:pt idx="7482">
                        <c:v>735.8</c:v>
                      </c:pt>
                      <c:pt idx="7483">
                        <c:v>735.8</c:v>
                      </c:pt>
                      <c:pt idx="7484">
                        <c:v>735.8</c:v>
                      </c:pt>
                      <c:pt idx="7485">
                        <c:v>735.8</c:v>
                      </c:pt>
                      <c:pt idx="7486">
                        <c:v>735.8</c:v>
                      </c:pt>
                      <c:pt idx="7487">
                        <c:v>735.8</c:v>
                      </c:pt>
                      <c:pt idx="7488">
                        <c:v>735.8</c:v>
                      </c:pt>
                      <c:pt idx="7489">
                        <c:v>735.8</c:v>
                      </c:pt>
                      <c:pt idx="7490">
                        <c:v>735.8</c:v>
                      </c:pt>
                      <c:pt idx="7491">
                        <c:v>735.8</c:v>
                      </c:pt>
                      <c:pt idx="7492">
                        <c:v>735.8</c:v>
                      </c:pt>
                      <c:pt idx="7493">
                        <c:v>735.8</c:v>
                      </c:pt>
                      <c:pt idx="7494">
                        <c:v>735.8</c:v>
                      </c:pt>
                      <c:pt idx="7495">
                        <c:v>735.8</c:v>
                      </c:pt>
                      <c:pt idx="7496">
                        <c:v>735.8</c:v>
                      </c:pt>
                      <c:pt idx="7497">
                        <c:v>735.8</c:v>
                      </c:pt>
                      <c:pt idx="7498">
                        <c:v>735.8</c:v>
                      </c:pt>
                      <c:pt idx="7499">
                        <c:v>735.8</c:v>
                      </c:pt>
                      <c:pt idx="7500">
                        <c:v>735.8</c:v>
                      </c:pt>
                      <c:pt idx="7501">
                        <c:v>735.8</c:v>
                      </c:pt>
                      <c:pt idx="7502">
                        <c:v>735.8</c:v>
                      </c:pt>
                      <c:pt idx="7503">
                        <c:v>735.8</c:v>
                      </c:pt>
                      <c:pt idx="7504">
                        <c:v>735.8</c:v>
                      </c:pt>
                      <c:pt idx="7505">
                        <c:v>735.8</c:v>
                      </c:pt>
                      <c:pt idx="7506">
                        <c:v>735.8</c:v>
                      </c:pt>
                      <c:pt idx="7507">
                        <c:v>735.89999999999986</c:v>
                      </c:pt>
                      <c:pt idx="7508">
                        <c:v>735.89999999999986</c:v>
                      </c:pt>
                      <c:pt idx="7509">
                        <c:v>735.89999999999986</c:v>
                      </c:pt>
                      <c:pt idx="7510">
                        <c:v>735.89999999999986</c:v>
                      </c:pt>
                      <c:pt idx="7511">
                        <c:v>735.89999999999986</c:v>
                      </c:pt>
                      <c:pt idx="7512">
                        <c:v>735.89999999999986</c:v>
                      </c:pt>
                      <c:pt idx="7513">
                        <c:v>735.89999999999986</c:v>
                      </c:pt>
                      <c:pt idx="7514">
                        <c:v>735.89999999999986</c:v>
                      </c:pt>
                      <c:pt idx="7515">
                        <c:v>735.89999999999986</c:v>
                      </c:pt>
                      <c:pt idx="7516">
                        <c:v>735.89999999999986</c:v>
                      </c:pt>
                      <c:pt idx="7517">
                        <c:v>735.89999999999986</c:v>
                      </c:pt>
                      <c:pt idx="7518">
                        <c:v>735.89999999999986</c:v>
                      </c:pt>
                      <c:pt idx="7519">
                        <c:v>735.89999999999986</c:v>
                      </c:pt>
                      <c:pt idx="7520">
                        <c:v>735.89999999999986</c:v>
                      </c:pt>
                      <c:pt idx="7521">
                        <c:v>735.89999999999986</c:v>
                      </c:pt>
                      <c:pt idx="7522">
                        <c:v>735.89999999999986</c:v>
                      </c:pt>
                      <c:pt idx="7523">
                        <c:v>735.89999999999986</c:v>
                      </c:pt>
                      <c:pt idx="7524">
                        <c:v>735.89999999999986</c:v>
                      </c:pt>
                      <c:pt idx="7525">
                        <c:v>735.89999999999986</c:v>
                      </c:pt>
                      <c:pt idx="7526">
                        <c:v>735.89999999999986</c:v>
                      </c:pt>
                      <c:pt idx="7527">
                        <c:v>735.89999999999986</c:v>
                      </c:pt>
                      <c:pt idx="7528">
                        <c:v>735.89999999999986</c:v>
                      </c:pt>
                      <c:pt idx="7529">
                        <c:v>735.89999999999986</c:v>
                      </c:pt>
                      <c:pt idx="7530">
                        <c:v>735.89999999999986</c:v>
                      </c:pt>
                      <c:pt idx="7531">
                        <c:v>735.89999999999986</c:v>
                      </c:pt>
                      <c:pt idx="7532">
                        <c:v>735.89999999999986</c:v>
                      </c:pt>
                      <c:pt idx="7533">
                        <c:v>735.89999999999986</c:v>
                      </c:pt>
                      <c:pt idx="7534">
                        <c:v>735.89999999999986</c:v>
                      </c:pt>
                      <c:pt idx="7535">
                        <c:v>735.89999999999986</c:v>
                      </c:pt>
                      <c:pt idx="7536">
                        <c:v>735.89999999999986</c:v>
                      </c:pt>
                      <c:pt idx="7537">
                        <c:v>735.89999999999986</c:v>
                      </c:pt>
                      <c:pt idx="7538">
                        <c:v>735.89999999999986</c:v>
                      </c:pt>
                      <c:pt idx="7539">
                        <c:v>735.89999999999986</c:v>
                      </c:pt>
                      <c:pt idx="7540">
                        <c:v>735.89999999999986</c:v>
                      </c:pt>
                      <c:pt idx="7541">
                        <c:v>735.89999999999986</c:v>
                      </c:pt>
                      <c:pt idx="7542">
                        <c:v>735.89999999999986</c:v>
                      </c:pt>
                      <c:pt idx="7543">
                        <c:v>735.89999999999986</c:v>
                      </c:pt>
                      <c:pt idx="7544">
                        <c:v>735.89999999999986</c:v>
                      </c:pt>
                      <c:pt idx="7545">
                        <c:v>735.89999999999986</c:v>
                      </c:pt>
                      <c:pt idx="7546">
                        <c:v>735.89999999999986</c:v>
                      </c:pt>
                      <c:pt idx="7547">
                        <c:v>736</c:v>
                      </c:pt>
                      <c:pt idx="7548">
                        <c:v>736</c:v>
                      </c:pt>
                      <c:pt idx="7549">
                        <c:v>736</c:v>
                      </c:pt>
                      <c:pt idx="7550">
                        <c:v>736</c:v>
                      </c:pt>
                      <c:pt idx="7551">
                        <c:v>736</c:v>
                      </c:pt>
                      <c:pt idx="7552">
                        <c:v>736</c:v>
                      </c:pt>
                      <c:pt idx="7553">
                        <c:v>736</c:v>
                      </c:pt>
                      <c:pt idx="7554">
                        <c:v>736</c:v>
                      </c:pt>
                      <c:pt idx="7555">
                        <c:v>736</c:v>
                      </c:pt>
                      <c:pt idx="7556">
                        <c:v>736</c:v>
                      </c:pt>
                      <c:pt idx="7557">
                        <c:v>736</c:v>
                      </c:pt>
                      <c:pt idx="7558">
                        <c:v>736</c:v>
                      </c:pt>
                      <c:pt idx="7559">
                        <c:v>736</c:v>
                      </c:pt>
                      <c:pt idx="7560">
                        <c:v>736</c:v>
                      </c:pt>
                      <c:pt idx="7561">
                        <c:v>736</c:v>
                      </c:pt>
                      <c:pt idx="7562">
                        <c:v>736</c:v>
                      </c:pt>
                      <c:pt idx="7563">
                        <c:v>736</c:v>
                      </c:pt>
                      <c:pt idx="7564">
                        <c:v>736</c:v>
                      </c:pt>
                      <c:pt idx="7565">
                        <c:v>736</c:v>
                      </c:pt>
                      <c:pt idx="7566">
                        <c:v>736</c:v>
                      </c:pt>
                      <c:pt idx="7567">
                        <c:v>736</c:v>
                      </c:pt>
                      <c:pt idx="7568">
                        <c:v>736</c:v>
                      </c:pt>
                      <c:pt idx="7569">
                        <c:v>736</c:v>
                      </c:pt>
                      <c:pt idx="7570">
                        <c:v>736</c:v>
                      </c:pt>
                      <c:pt idx="7571">
                        <c:v>736</c:v>
                      </c:pt>
                      <c:pt idx="7572">
                        <c:v>736</c:v>
                      </c:pt>
                      <c:pt idx="7573">
                        <c:v>736</c:v>
                      </c:pt>
                      <c:pt idx="7574">
                        <c:v>736</c:v>
                      </c:pt>
                      <c:pt idx="7575">
                        <c:v>736</c:v>
                      </c:pt>
                      <c:pt idx="7576">
                        <c:v>736</c:v>
                      </c:pt>
                      <c:pt idx="7577">
                        <c:v>736</c:v>
                      </c:pt>
                      <c:pt idx="7578">
                        <c:v>736</c:v>
                      </c:pt>
                      <c:pt idx="7579">
                        <c:v>736</c:v>
                      </c:pt>
                      <c:pt idx="7580">
                        <c:v>736</c:v>
                      </c:pt>
                      <c:pt idx="7581">
                        <c:v>736</c:v>
                      </c:pt>
                      <c:pt idx="7582">
                        <c:v>736</c:v>
                      </c:pt>
                      <c:pt idx="7583">
                        <c:v>736</c:v>
                      </c:pt>
                      <c:pt idx="7584">
                        <c:v>736</c:v>
                      </c:pt>
                      <c:pt idx="7585">
                        <c:v>736</c:v>
                      </c:pt>
                      <c:pt idx="7586">
                        <c:v>736</c:v>
                      </c:pt>
                      <c:pt idx="7587">
                        <c:v>736.09999999999991</c:v>
                      </c:pt>
                      <c:pt idx="7588">
                        <c:v>736.09999999999991</c:v>
                      </c:pt>
                      <c:pt idx="7589">
                        <c:v>736.09999999999991</c:v>
                      </c:pt>
                      <c:pt idx="7590">
                        <c:v>736.09999999999991</c:v>
                      </c:pt>
                      <c:pt idx="7591">
                        <c:v>736.09999999999991</c:v>
                      </c:pt>
                      <c:pt idx="7592">
                        <c:v>736.09999999999991</c:v>
                      </c:pt>
                      <c:pt idx="7593">
                        <c:v>736.09999999999991</c:v>
                      </c:pt>
                      <c:pt idx="7594">
                        <c:v>736.09999999999991</c:v>
                      </c:pt>
                      <c:pt idx="7595">
                        <c:v>736.09999999999991</c:v>
                      </c:pt>
                      <c:pt idx="7596">
                        <c:v>736.09999999999991</c:v>
                      </c:pt>
                      <c:pt idx="7597">
                        <c:v>736.09999999999991</c:v>
                      </c:pt>
                      <c:pt idx="7598">
                        <c:v>736.09999999999991</c:v>
                      </c:pt>
                      <c:pt idx="7599">
                        <c:v>736.09999999999991</c:v>
                      </c:pt>
                      <c:pt idx="7600">
                        <c:v>736.09999999999991</c:v>
                      </c:pt>
                      <c:pt idx="7601">
                        <c:v>736.09999999999991</c:v>
                      </c:pt>
                      <c:pt idx="7602">
                        <c:v>736.09999999999991</c:v>
                      </c:pt>
                      <c:pt idx="7603">
                        <c:v>736.09999999999991</c:v>
                      </c:pt>
                      <c:pt idx="7604">
                        <c:v>736.09999999999991</c:v>
                      </c:pt>
                      <c:pt idx="7605">
                        <c:v>736.09999999999991</c:v>
                      </c:pt>
                      <c:pt idx="7606">
                        <c:v>736.09999999999991</c:v>
                      </c:pt>
                      <c:pt idx="7607">
                        <c:v>736.09999999999991</c:v>
                      </c:pt>
                      <c:pt idx="7608">
                        <c:v>736.09999999999991</c:v>
                      </c:pt>
                      <c:pt idx="7609">
                        <c:v>736.09999999999991</c:v>
                      </c:pt>
                      <c:pt idx="7610">
                        <c:v>736.09999999999991</c:v>
                      </c:pt>
                      <c:pt idx="7611">
                        <c:v>736.09999999999991</c:v>
                      </c:pt>
                      <c:pt idx="7612">
                        <c:v>736.09999999999991</c:v>
                      </c:pt>
                      <c:pt idx="7613">
                        <c:v>736.09999999999991</c:v>
                      </c:pt>
                      <c:pt idx="7614">
                        <c:v>736.09999999999991</c:v>
                      </c:pt>
                      <c:pt idx="7615">
                        <c:v>736.09999999999991</c:v>
                      </c:pt>
                      <c:pt idx="7616">
                        <c:v>736.09999999999991</c:v>
                      </c:pt>
                      <c:pt idx="7617">
                        <c:v>736.09999999999991</c:v>
                      </c:pt>
                      <c:pt idx="7618">
                        <c:v>736.09999999999991</c:v>
                      </c:pt>
                      <c:pt idx="7619">
                        <c:v>736.09999999999991</c:v>
                      </c:pt>
                      <c:pt idx="7620">
                        <c:v>736.09999999999991</c:v>
                      </c:pt>
                      <c:pt idx="7621">
                        <c:v>736.09999999999991</c:v>
                      </c:pt>
                      <c:pt idx="7622">
                        <c:v>736.09999999999991</c:v>
                      </c:pt>
                      <c:pt idx="7623">
                        <c:v>736.09999999999991</c:v>
                      </c:pt>
                      <c:pt idx="7624">
                        <c:v>736.09999999999991</c:v>
                      </c:pt>
                      <c:pt idx="7625">
                        <c:v>736.09999999999991</c:v>
                      </c:pt>
                      <c:pt idx="7626">
                        <c:v>736.09999999999991</c:v>
                      </c:pt>
                      <c:pt idx="7627">
                        <c:v>736.2</c:v>
                      </c:pt>
                      <c:pt idx="7628">
                        <c:v>736.2</c:v>
                      </c:pt>
                      <c:pt idx="7629">
                        <c:v>736.2</c:v>
                      </c:pt>
                      <c:pt idx="7630">
                        <c:v>736.2</c:v>
                      </c:pt>
                      <c:pt idx="7631">
                        <c:v>736.2</c:v>
                      </c:pt>
                      <c:pt idx="7632">
                        <c:v>736.2</c:v>
                      </c:pt>
                      <c:pt idx="7633">
                        <c:v>736.2</c:v>
                      </c:pt>
                      <c:pt idx="7634">
                        <c:v>736.2</c:v>
                      </c:pt>
                      <c:pt idx="7635">
                        <c:v>736.2</c:v>
                      </c:pt>
                      <c:pt idx="7636">
                        <c:v>736.2</c:v>
                      </c:pt>
                      <c:pt idx="7637">
                        <c:v>736.2</c:v>
                      </c:pt>
                      <c:pt idx="7638">
                        <c:v>736.2</c:v>
                      </c:pt>
                      <c:pt idx="7639">
                        <c:v>736.2</c:v>
                      </c:pt>
                      <c:pt idx="7640">
                        <c:v>736.2</c:v>
                      </c:pt>
                      <c:pt idx="7641">
                        <c:v>736.2</c:v>
                      </c:pt>
                      <c:pt idx="7642">
                        <c:v>736.2</c:v>
                      </c:pt>
                      <c:pt idx="7643">
                        <c:v>736.2</c:v>
                      </c:pt>
                      <c:pt idx="7644">
                        <c:v>736.2</c:v>
                      </c:pt>
                      <c:pt idx="7645">
                        <c:v>736.2</c:v>
                      </c:pt>
                      <c:pt idx="7646">
                        <c:v>736.2</c:v>
                      </c:pt>
                      <c:pt idx="7647">
                        <c:v>736.2</c:v>
                      </c:pt>
                      <c:pt idx="7648">
                        <c:v>736.2</c:v>
                      </c:pt>
                      <c:pt idx="7649">
                        <c:v>736.2</c:v>
                      </c:pt>
                      <c:pt idx="7650">
                        <c:v>736.2</c:v>
                      </c:pt>
                      <c:pt idx="7651">
                        <c:v>736.2</c:v>
                      </c:pt>
                      <c:pt idx="7652">
                        <c:v>736.2</c:v>
                      </c:pt>
                      <c:pt idx="7653">
                        <c:v>736.2</c:v>
                      </c:pt>
                      <c:pt idx="7654">
                        <c:v>736.2</c:v>
                      </c:pt>
                      <c:pt idx="7655">
                        <c:v>736.2</c:v>
                      </c:pt>
                      <c:pt idx="7656">
                        <c:v>736.2</c:v>
                      </c:pt>
                      <c:pt idx="7657">
                        <c:v>736.2</c:v>
                      </c:pt>
                      <c:pt idx="7658">
                        <c:v>736.3</c:v>
                      </c:pt>
                      <c:pt idx="7659">
                        <c:v>736.5</c:v>
                      </c:pt>
                      <c:pt idx="7660">
                        <c:v>736.59999999999991</c:v>
                      </c:pt>
                      <c:pt idx="7661">
                        <c:v>736.8</c:v>
                      </c:pt>
                      <c:pt idx="7662">
                        <c:v>737</c:v>
                      </c:pt>
                      <c:pt idx="7663">
                        <c:v>737.09999999999991</c:v>
                      </c:pt>
                      <c:pt idx="7664">
                        <c:v>737.3</c:v>
                      </c:pt>
                      <c:pt idx="7665">
                        <c:v>737.5</c:v>
                      </c:pt>
                      <c:pt idx="7666">
                        <c:v>737.59999999999991</c:v>
                      </c:pt>
                      <c:pt idx="7667">
                        <c:v>737.8</c:v>
                      </c:pt>
                      <c:pt idx="7668">
                        <c:v>738</c:v>
                      </c:pt>
                      <c:pt idx="7669">
                        <c:v>738.2</c:v>
                      </c:pt>
                      <c:pt idx="7670">
                        <c:v>738.3</c:v>
                      </c:pt>
                      <c:pt idx="7671">
                        <c:v>738.5</c:v>
                      </c:pt>
                      <c:pt idx="7672">
                        <c:v>738.7</c:v>
                      </c:pt>
                      <c:pt idx="7673">
                        <c:v>738.8</c:v>
                      </c:pt>
                      <c:pt idx="7674">
                        <c:v>739</c:v>
                      </c:pt>
                      <c:pt idx="7675">
                        <c:v>739.2</c:v>
                      </c:pt>
                      <c:pt idx="7676">
                        <c:v>739.3</c:v>
                      </c:pt>
                      <c:pt idx="7677">
                        <c:v>739.5</c:v>
                      </c:pt>
                      <c:pt idx="7678">
                        <c:v>739.7</c:v>
                      </c:pt>
                      <c:pt idx="7679">
                        <c:v>739.89999999999986</c:v>
                      </c:pt>
                      <c:pt idx="7680">
                        <c:v>740</c:v>
                      </c:pt>
                      <c:pt idx="7681">
                        <c:v>740.2</c:v>
                      </c:pt>
                      <c:pt idx="7682">
                        <c:v>740.39999999999986</c:v>
                      </c:pt>
                      <c:pt idx="7683">
                        <c:v>740.5</c:v>
                      </c:pt>
                      <c:pt idx="7684">
                        <c:v>740.7</c:v>
                      </c:pt>
                      <c:pt idx="7685">
                        <c:v>740.89999999999986</c:v>
                      </c:pt>
                      <c:pt idx="7686">
                        <c:v>741</c:v>
                      </c:pt>
                      <c:pt idx="7687">
                        <c:v>741.2</c:v>
                      </c:pt>
                      <c:pt idx="7688">
                        <c:v>741.39999999999986</c:v>
                      </c:pt>
                      <c:pt idx="7689">
                        <c:v>741.59999999999991</c:v>
                      </c:pt>
                      <c:pt idx="7690">
                        <c:v>741.7</c:v>
                      </c:pt>
                      <c:pt idx="7691">
                        <c:v>741.89999999999986</c:v>
                      </c:pt>
                      <c:pt idx="7692">
                        <c:v>742.09999999999991</c:v>
                      </c:pt>
                      <c:pt idx="7693">
                        <c:v>742.2</c:v>
                      </c:pt>
                      <c:pt idx="7694">
                        <c:v>742.39999999999986</c:v>
                      </c:pt>
                      <c:pt idx="7695">
                        <c:v>742.59999999999991</c:v>
                      </c:pt>
                      <c:pt idx="7696">
                        <c:v>742.8</c:v>
                      </c:pt>
                      <c:pt idx="7697">
                        <c:v>742.89999999999986</c:v>
                      </c:pt>
                      <c:pt idx="7698">
                        <c:v>743.09999999999991</c:v>
                      </c:pt>
                      <c:pt idx="7699">
                        <c:v>743.3</c:v>
                      </c:pt>
                      <c:pt idx="7700">
                        <c:v>743.39999999999986</c:v>
                      </c:pt>
                      <c:pt idx="7701">
                        <c:v>743.59999999999991</c:v>
                      </c:pt>
                      <c:pt idx="7702">
                        <c:v>743.8</c:v>
                      </c:pt>
                      <c:pt idx="7703">
                        <c:v>744.09999999999991</c:v>
                      </c:pt>
                      <c:pt idx="7704">
                        <c:v>744.3</c:v>
                      </c:pt>
                      <c:pt idx="7705">
                        <c:v>744.59999999999991</c:v>
                      </c:pt>
                      <c:pt idx="7706">
                        <c:v>744.8</c:v>
                      </c:pt>
                      <c:pt idx="7707">
                        <c:v>745.09999999999991</c:v>
                      </c:pt>
                      <c:pt idx="7708">
                        <c:v>745.3</c:v>
                      </c:pt>
                      <c:pt idx="7709">
                        <c:v>745.59999999999991</c:v>
                      </c:pt>
                      <c:pt idx="7710">
                        <c:v>745.89999999999986</c:v>
                      </c:pt>
                      <c:pt idx="7711">
                        <c:v>746.09999999999991</c:v>
                      </c:pt>
                      <c:pt idx="7712">
                        <c:v>746.39999999999986</c:v>
                      </c:pt>
                      <c:pt idx="7713">
                        <c:v>746.59999999999991</c:v>
                      </c:pt>
                      <c:pt idx="7714">
                        <c:v>746.89999999999986</c:v>
                      </c:pt>
                      <c:pt idx="7715">
                        <c:v>747.09999999999991</c:v>
                      </c:pt>
                      <c:pt idx="7716">
                        <c:v>747.39999999999986</c:v>
                      </c:pt>
                      <c:pt idx="7717">
                        <c:v>747.59999999999991</c:v>
                      </c:pt>
                      <c:pt idx="7718">
                        <c:v>747.89999999999986</c:v>
                      </c:pt>
                      <c:pt idx="7719">
                        <c:v>748.09999999999991</c:v>
                      </c:pt>
                      <c:pt idx="7720">
                        <c:v>748.39999999999986</c:v>
                      </c:pt>
                      <c:pt idx="7721">
                        <c:v>748.59999999999991</c:v>
                      </c:pt>
                      <c:pt idx="7722">
                        <c:v>748.89999999999986</c:v>
                      </c:pt>
                      <c:pt idx="7723">
                        <c:v>749.09999999999991</c:v>
                      </c:pt>
                      <c:pt idx="7724">
                        <c:v>749.39999999999986</c:v>
                      </c:pt>
                      <c:pt idx="7725">
                        <c:v>749.59999999999991</c:v>
                      </c:pt>
                      <c:pt idx="7726">
                        <c:v>749.89999999999986</c:v>
                      </c:pt>
                      <c:pt idx="7727">
                        <c:v>750.09999999999991</c:v>
                      </c:pt>
                      <c:pt idx="7728">
                        <c:v>750.39999999999986</c:v>
                      </c:pt>
                      <c:pt idx="7729">
                        <c:v>750.59999999999991</c:v>
                      </c:pt>
                      <c:pt idx="7730">
                        <c:v>750.89999999999986</c:v>
                      </c:pt>
                      <c:pt idx="7731">
                        <c:v>751.2</c:v>
                      </c:pt>
                      <c:pt idx="7732">
                        <c:v>751.39999999999986</c:v>
                      </c:pt>
                      <c:pt idx="7733">
                        <c:v>751.7</c:v>
                      </c:pt>
                      <c:pt idx="7734">
                        <c:v>752</c:v>
                      </c:pt>
                      <c:pt idx="7735">
                        <c:v>752.3</c:v>
                      </c:pt>
                      <c:pt idx="7736">
                        <c:v>752.5</c:v>
                      </c:pt>
                      <c:pt idx="7737">
                        <c:v>752.8</c:v>
                      </c:pt>
                      <c:pt idx="7738">
                        <c:v>753.09999999999991</c:v>
                      </c:pt>
                      <c:pt idx="7739">
                        <c:v>753.39999999999986</c:v>
                      </c:pt>
                      <c:pt idx="7740">
                        <c:v>753.59999999999991</c:v>
                      </c:pt>
                      <c:pt idx="7741">
                        <c:v>753.89999999999986</c:v>
                      </c:pt>
                      <c:pt idx="7742">
                        <c:v>754.2</c:v>
                      </c:pt>
                      <c:pt idx="7743">
                        <c:v>754.39999999999986</c:v>
                      </c:pt>
                      <c:pt idx="7744">
                        <c:v>754.7</c:v>
                      </c:pt>
                      <c:pt idx="7745">
                        <c:v>755</c:v>
                      </c:pt>
                      <c:pt idx="7746">
                        <c:v>755.3</c:v>
                      </c:pt>
                      <c:pt idx="7747">
                        <c:v>755.5</c:v>
                      </c:pt>
                      <c:pt idx="7748">
                        <c:v>755.8</c:v>
                      </c:pt>
                      <c:pt idx="7749">
                        <c:v>756.09999999999991</c:v>
                      </c:pt>
                      <c:pt idx="7750">
                        <c:v>756.39999999999986</c:v>
                      </c:pt>
                      <c:pt idx="7751">
                        <c:v>756.59999999999991</c:v>
                      </c:pt>
                      <c:pt idx="7752">
                        <c:v>756.89999999999986</c:v>
                      </c:pt>
                      <c:pt idx="7753">
                        <c:v>757.2</c:v>
                      </c:pt>
                      <c:pt idx="7754">
                        <c:v>757.5</c:v>
                      </c:pt>
                      <c:pt idx="7755">
                        <c:v>757.7</c:v>
                      </c:pt>
                      <c:pt idx="7756">
                        <c:v>758</c:v>
                      </c:pt>
                      <c:pt idx="7757">
                        <c:v>758.3</c:v>
                      </c:pt>
                      <c:pt idx="7758">
                        <c:v>758.59999999999991</c:v>
                      </c:pt>
                      <c:pt idx="7759">
                        <c:v>758.89999999999986</c:v>
                      </c:pt>
                      <c:pt idx="7760">
                        <c:v>759.2</c:v>
                      </c:pt>
                      <c:pt idx="7761">
                        <c:v>759.5</c:v>
                      </c:pt>
                      <c:pt idx="7762">
                        <c:v>759.8</c:v>
                      </c:pt>
                      <c:pt idx="7763">
                        <c:v>760.09999999999991</c:v>
                      </c:pt>
                      <c:pt idx="7764">
                        <c:v>760.5</c:v>
                      </c:pt>
                      <c:pt idx="7765">
                        <c:v>760.8</c:v>
                      </c:pt>
                      <c:pt idx="7766">
                        <c:v>761.09999999999991</c:v>
                      </c:pt>
                      <c:pt idx="7767">
                        <c:v>761.39999999999986</c:v>
                      </c:pt>
                      <c:pt idx="7768">
                        <c:v>761.7</c:v>
                      </c:pt>
                      <c:pt idx="7769">
                        <c:v>762</c:v>
                      </c:pt>
                      <c:pt idx="7770">
                        <c:v>762.39999999999986</c:v>
                      </c:pt>
                      <c:pt idx="7771">
                        <c:v>762.7</c:v>
                      </c:pt>
                      <c:pt idx="7772">
                        <c:v>763</c:v>
                      </c:pt>
                      <c:pt idx="7773">
                        <c:v>763.3</c:v>
                      </c:pt>
                      <c:pt idx="7774">
                        <c:v>763.59999999999991</c:v>
                      </c:pt>
                      <c:pt idx="7775">
                        <c:v>764</c:v>
                      </c:pt>
                      <c:pt idx="7776">
                        <c:v>764.3</c:v>
                      </c:pt>
                      <c:pt idx="7777">
                        <c:v>764.59999999999991</c:v>
                      </c:pt>
                      <c:pt idx="7778">
                        <c:v>764.89999999999986</c:v>
                      </c:pt>
                      <c:pt idx="7779">
                        <c:v>765.2</c:v>
                      </c:pt>
                      <c:pt idx="7780">
                        <c:v>765.5</c:v>
                      </c:pt>
                      <c:pt idx="7781">
                        <c:v>765.89999999999986</c:v>
                      </c:pt>
                      <c:pt idx="7782">
                        <c:v>766.2</c:v>
                      </c:pt>
                      <c:pt idx="7783">
                        <c:v>766.5</c:v>
                      </c:pt>
                      <c:pt idx="7784">
                        <c:v>766.89999999999986</c:v>
                      </c:pt>
                      <c:pt idx="7785">
                        <c:v>767.2</c:v>
                      </c:pt>
                      <c:pt idx="7786">
                        <c:v>767.59999999999991</c:v>
                      </c:pt>
                      <c:pt idx="7787">
                        <c:v>767.89999999999986</c:v>
                      </c:pt>
                      <c:pt idx="7788">
                        <c:v>768.3</c:v>
                      </c:pt>
                      <c:pt idx="7789">
                        <c:v>768.7</c:v>
                      </c:pt>
                      <c:pt idx="7790">
                        <c:v>769</c:v>
                      </c:pt>
                      <c:pt idx="7791">
                        <c:v>769.39999999999986</c:v>
                      </c:pt>
                      <c:pt idx="7792">
                        <c:v>769.7</c:v>
                      </c:pt>
                      <c:pt idx="7793">
                        <c:v>770.09999999999991</c:v>
                      </c:pt>
                      <c:pt idx="7794">
                        <c:v>770.39999999999986</c:v>
                      </c:pt>
                      <c:pt idx="7795">
                        <c:v>770.8</c:v>
                      </c:pt>
                      <c:pt idx="7796">
                        <c:v>771.09999999999991</c:v>
                      </c:pt>
                      <c:pt idx="7797">
                        <c:v>771.5</c:v>
                      </c:pt>
                      <c:pt idx="7798">
                        <c:v>771.8</c:v>
                      </c:pt>
                      <c:pt idx="7799">
                        <c:v>772.2</c:v>
                      </c:pt>
                      <c:pt idx="7800">
                        <c:v>772.5</c:v>
                      </c:pt>
                      <c:pt idx="7801">
                        <c:v>772.89999999999986</c:v>
                      </c:pt>
                      <c:pt idx="7802">
                        <c:v>773.2</c:v>
                      </c:pt>
                      <c:pt idx="7803">
                        <c:v>773.59999999999991</c:v>
                      </c:pt>
                      <c:pt idx="7804">
                        <c:v>774</c:v>
                      </c:pt>
                      <c:pt idx="7805">
                        <c:v>774.39999999999986</c:v>
                      </c:pt>
                      <c:pt idx="7806">
                        <c:v>774.8</c:v>
                      </c:pt>
                      <c:pt idx="7807">
                        <c:v>775.2</c:v>
                      </c:pt>
                      <c:pt idx="7808">
                        <c:v>775.59999999999991</c:v>
                      </c:pt>
                      <c:pt idx="7809">
                        <c:v>776.09999999999991</c:v>
                      </c:pt>
                      <c:pt idx="7810">
                        <c:v>776.5</c:v>
                      </c:pt>
                      <c:pt idx="7811">
                        <c:v>776.89999999999986</c:v>
                      </c:pt>
                      <c:pt idx="7812">
                        <c:v>777.3</c:v>
                      </c:pt>
                      <c:pt idx="7813">
                        <c:v>777.7</c:v>
                      </c:pt>
                      <c:pt idx="7814">
                        <c:v>778.09999999999991</c:v>
                      </c:pt>
                      <c:pt idx="7815">
                        <c:v>778.5</c:v>
                      </c:pt>
                      <c:pt idx="7816">
                        <c:v>778.89999999999986</c:v>
                      </c:pt>
                      <c:pt idx="7817">
                        <c:v>779.3</c:v>
                      </c:pt>
                      <c:pt idx="7818">
                        <c:v>779.8</c:v>
                      </c:pt>
                      <c:pt idx="7819">
                        <c:v>780.2</c:v>
                      </c:pt>
                      <c:pt idx="7820">
                        <c:v>780.59999999999991</c:v>
                      </c:pt>
                      <c:pt idx="7821">
                        <c:v>781</c:v>
                      </c:pt>
                      <c:pt idx="7822">
                        <c:v>781.39999999999986</c:v>
                      </c:pt>
                      <c:pt idx="7823">
                        <c:v>781.8</c:v>
                      </c:pt>
                      <c:pt idx="7824">
                        <c:v>782.2</c:v>
                      </c:pt>
                      <c:pt idx="7825">
                        <c:v>782.7</c:v>
                      </c:pt>
                      <c:pt idx="7826">
                        <c:v>783.09999999999991</c:v>
                      </c:pt>
                      <c:pt idx="7827">
                        <c:v>783.5</c:v>
                      </c:pt>
                      <c:pt idx="7828">
                        <c:v>783.89999999999986</c:v>
                      </c:pt>
                      <c:pt idx="7829">
                        <c:v>784.3</c:v>
                      </c:pt>
                      <c:pt idx="7830">
                        <c:v>784.7</c:v>
                      </c:pt>
                      <c:pt idx="7831">
                        <c:v>785.2</c:v>
                      </c:pt>
                      <c:pt idx="7832">
                        <c:v>785.59999999999991</c:v>
                      </c:pt>
                      <c:pt idx="7833">
                        <c:v>786</c:v>
                      </c:pt>
                      <c:pt idx="7834">
                        <c:v>786.39999999999986</c:v>
                      </c:pt>
                      <c:pt idx="7835">
                        <c:v>786.8</c:v>
                      </c:pt>
                      <c:pt idx="7836">
                        <c:v>787.2</c:v>
                      </c:pt>
                      <c:pt idx="7837">
                        <c:v>787.7</c:v>
                      </c:pt>
                      <c:pt idx="7838">
                        <c:v>788.09999999999991</c:v>
                      </c:pt>
                      <c:pt idx="7839">
                        <c:v>788.5</c:v>
                      </c:pt>
                      <c:pt idx="7840">
                        <c:v>788.89999999999986</c:v>
                      </c:pt>
                      <c:pt idx="7841">
                        <c:v>789.39999999999986</c:v>
                      </c:pt>
                      <c:pt idx="7842">
                        <c:v>789.8</c:v>
                      </c:pt>
                      <c:pt idx="7843">
                        <c:v>790.2</c:v>
                      </c:pt>
                      <c:pt idx="7844">
                        <c:v>790.7</c:v>
                      </c:pt>
                      <c:pt idx="7845">
                        <c:v>791.09999999999991</c:v>
                      </c:pt>
                      <c:pt idx="7846">
                        <c:v>791.5</c:v>
                      </c:pt>
                      <c:pt idx="7847">
                        <c:v>792</c:v>
                      </c:pt>
                      <c:pt idx="7848">
                        <c:v>792.39999999999986</c:v>
                      </c:pt>
                      <c:pt idx="7849">
                        <c:v>792.89999999999986</c:v>
                      </c:pt>
                      <c:pt idx="7850">
                        <c:v>793.3</c:v>
                      </c:pt>
                      <c:pt idx="7851">
                        <c:v>793.7</c:v>
                      </c:pt>
                      <c:pt idx="7852">
                        <c:v>794.2</c:v>
                      </c:pt>
                      <c:pt idx="7853">
                        <c:v>794.59999999999991</c:v>
                      </c:pt>
                      <c:pt idx="7854">
                        <c:v>795</c:v>
                      </c:pt>
                      <c:pt idx="7855">
                        <c:v>795.5</c:v>
                      </c:pt>
                      <c:pt idx="7856">
                        <c:v>795.89999999999986</c:v>
                      </c:pt>
                      <c:pt idx="7857">
                        <c:v>796.39999999999986</c:v>
                      </c:pt>
                      <c:pt idx="7858">
                        <c:v>796.8</c:v>
                      </c:pt>
                      <c:pt idx="7859">
                        <c:v>797.3</c:v>
                      </c:pt>
                      <c:pt idx="7860">
                        <c:v>797.7</c:v>
                      </c:pt>
                      <c:pt idx="7861">
                        <c:v>798.2</c:v>
                      </c:pt>
                      <c:pt idx="7862">
                        <c:v>798.7</c:v>
                      </c:pt>
                      <c:pt idx="7863">
                        <c:v>799.09999999999991</c:v>
                      </c:pt>
                      <c:pt idx="7864">
                        <c:v>799.59999999999991</c:v>
                      </c:pt>
                      <c:pt idx="7865">
                        <c:v>800</c:v>
                      </c:pt>
                      <c:pt idx="7866">
                        <c:v>800.5</c:v>
                      </c:pt>
                      <c:pt idx="7867">
                        <c:v>800.89999999999986</c:v>
                      </c:pt>
                      <c:pt idx="7868">
                        <c:v>801.39999999999986</c:v>
                      </c:pt>
                      <c:pt idx="7869">
                        <c:v>801.89999999999986</c:v>
                      </c:pt>
                      <c:pt idx="7870">
                        <c:v>802.3</c:v>
                      </c:pt>
                      <c:pt idx="7871">
                        <c:v>802.8</c:v>
                      </c:pt>
                      <c:pt idx="7872">
                        <c:v>803.2</c:v>
                      </c:pt>
                      <c:pt idx="7873">
                        <c:v>803.7</c:v>
                      </c:pt>
                      <c:pt idx="7874">
                        <c:v>804.09999999999991</c:v>
                      </c:pt>
                      <c:pt idx="7875">
                        <c:v>804.5</c:v>
                      </c:pt>
                      <c:pt idx="7876">
                        <c:v>805</c:v>
                      </c:pt>
                      <c:pt idx="7877">
                        <c:v>805.39999999999986</c:v>
                      </c:pt>
                      <c:pt idx="7878">
                        <c:v>805.89999999999986</c:v>
                      </c:pt>
                      <c:pt idx="7879">
                        <c:v>806.3</c:v>
                      </c:pt>
                      <c:pt idx="7880">
                        <c:v>806.7</c:v>
                      </c:pt>
                      <c:pt idx="7881">
                        <c:v>807.2</c:v>
                      </c:pt>
                      <c:pt idx="7882">
                        <c:v>807.59999999999991</c:v>
                      </c:pt>
                      <c:pt idx="7883">
                        <c:v>808.09999999999991</c:v>
                      </c:pt>
                      <c:pt idx="7884">
                        <c:v>808.5</c:v>
                      </c:pt>
                      <c:pt idx="7885">
                        <c:v>808.89999999999986</c:v>
                      </c:pt>
                      <c:pt idx="7886">
                        <c:v>809.39999999999986</c:v>
                      </c:pt>
                      <c:pt idx="7887">
                        <c:v>809.8</c:v>
                      </c:pt>
                      <c:pt idx="7888">
                        <c:v>810.3</c:v>
                      </c:pt>
                      <c:pt idx="7889">
                        <c:v>810.7</c:v>
                      </c:pt>
                      <c:pt idx="7890">
                        <c:v>811.2</c:v>
                      </c:pt>
                      <c:pt idx="7891">
                        <c:v>811.59999999999991</c:v>
                      </c:pt>
                      <c:pt idx="7892">
                        <c:v>812.09999999999991</c:v>
                      </c:pt>
                      <c:pt idx="7893">
                        <c:v>812.59999999999991</c:v>
                      </c:pt>
                      <c:pt idx="7894">
                        <c:v>813</c:v>
                      </c:pt>
                      <c:pt idx="7895">
                        <c:v>813.5</c:v>
                      </c:pt>
                      <c:pt idx="7896">
                        <c:v>814</c:v>
                      </c:pt>
                      <c:pt idx="7897">
                        <c:v>814.39999999999986</c:v>
                      </c:pt>
                      <c:pt idx="7898">
                        <c:v>814.89999999999986</c:v>
                      </c:pt>
                      <c:pt idx="7899">
                        <c:v>815.39999999999986</c:v>
                      </c:pt>
                      <c:pt idx="7900">
                        <c:v>815.8</c:v>
                      </c:pt>
                      <c:pt idx="7901">
                        <c:v>816.3</c:v>
                      </c:pt>
                      <c:pt idx="7902">
                        <c:v>816.8</c:v>
                      </c:pt>
                      <c:pt idx="7903">
                        <c:v>817.2</c:v>
                      </c:pt>
                      <c:pt idx="7904">
                        <c:v>817.7</c:v>
                      </c:pt>
                      <c:pt idx="7905">
                        <c:v>818.2</c:v>
                      </c:pt>
                      <c:pt idx="7906">
                        <c:v>818.59999999999991</c:v>
                      </c:pt>
                      <c:pt idx="7907">
                        <c:v>819.09999999999991</c:v>
                      </c:pt>
                      <c:pt idx="7908">
                        <c:v>819.59999999999991</c:v>
                      </c:pt>
                      <c:pt idx="7909">
                        <c:v>820.09999999999991</c:v>
                      </c:pt>
                      <c:pt idx="7910">
                        <c:v>820.59999999999991</c:v>
                      </c:pt>
                      <c:pt idx="7911">
                        <c:v>821</c:v>
                      </c:pt>
                      <c:pt idx="7912">
                        <c:v>821.5</c:v>
                      </c:pt>
                      <c:pt idx="7913">
                        <c:v>822</c:v>
                      </c:pt>
                      <c:pt idx="7914">
                        <c:v>822.5</c:v>
                      </c:pt>
                      <c:pt idx="7915">
                        <c:v>822.89999999999986</c:v>
                      </c:pt>
                      <c:pt idx="7916">
                        <c:v>823.39999999999986</c:v>
                      </c:pt>
                      <c:pt idx="7917">
                        <c:v>823.89999999999986</c:v>
                      </c:pt>
                      <c:pt idx="7918">
                        <c:v>824.39999999999986</c:v>
                      </c:pt>
                      <c:pt idx="7919">
                        <c:v>824.8</c:v>
                      </c:pt>
                      <c:pt idx="7920">
                        <c:v>825.3</c:v>
                      </c:pt>
                      <c:pt idx="7921">
                        <c:v>825.8</c:v>
                      </c:pt>
                      <c:pt idx="7922">
                        <c:v>826.2</c:v>
                      </c:pt>
                      <c:pt idx="7923">
                        <c:v>826.7</c:v>
                      </c:pt>
                      <c:pt idx="7924">
                        <c:v>827.09999999999991</c:v>
                      </c:pt>
                      <c:pt idx="7925">
                        <c:v>827.59999999999991</c:v>
                      </c:pt>
                      <c:pt idx="7926">
                        <c:v>828</c:v>
                      </c:pt>
                      <c:pt idx="7927">
                        <c:v>828.5</c:v>
                      </c:pt>
                      <c:pt idx="7928">
                        <c:v>828.89999999999986</c:v>
                      </c:pt>
                      <c:pt idx="7929">
                        <c:v>829.39999999999986</c:v>
                      </c:pt>
                      <c:pt idx="7930">
                        <c:v>829.8</c:v>
                      </c:pt>
                      <c:pt idx="7931">
                        <c:v>830.3</c:v>
                      </c:pt>
                      <c:pt idx="7932">
                        <c:v>830.7</c:v>
                      </c:pt>
                      <c:pt idx="7933">
                        <c:v>831.2</c:v>
                      </c:pt>
                      <c:pt idx="7934">
                        <c:v>831.59999999999991</c:v>
                      </c:pt>
                      <c:pt idx="7935">
                        <c:v>832.09999999999991</c:v>
                      </c:pt>
                      <c:pt idx="7936">
                        <c:v>832.5</c:v>
                      </c:pt>
                      <c:pt idx="7937">
                        <c:v>833</c:v>
                      </c:pt>
                      <c:pt idx="7938">
                        <c:v>833.39999999999986</c:v>
                      </c:pt>
                      <c:pt idx="7939">
                        <c:v>833.89999999999986</c:v>
                      </c:pt>
                      <c:pt idx="7940">
                        <c:v>834.39999999999986</c:v>
                      </c:pt>
                      <c:pt idx="7941">
                        <c:v>834.8</c:v>
                      </c:pt>
                      <c:pt idx="7942">
                        <c:v>835.3</c:v>
                      </c:pt>
                      <c:pt idx="7943">
                        <c:v>835.7</c:v>
                      </c:pt>
                      <c:pt idx="7944">
                        <c:v>836.2</c:v>
                      </c:pt>
                      <c:pt idx="7945">
                        <c:v>836.59999999999991</c:v>
                      </c:pt>
                      <c:pt idx="7946">
                        <c:v>837.09999999999991</c:v>
                      </c:pt>
                      <c:pt idx="7947">
                        <c:v>837.5</c:v>
                      </c:pt>
                      <c:pt idx="7948">
                        <c:v>838</c:v>
                      </c:pt>
                      <c:pt idx="7949">
                        <c:v>838.39999999999986</c:v>
                      </c:pt>
                      <c:pt idx="7950">
                        <c:v>838.89999999999986</c:v>
                      </c:pt>
                      <c:pt idx="7951">
                        <c:v>839.3</c:v>
                      </c:pt>
                      <c:pt idx="7952">
                        <c:v>839.8</c:v>
                      </c:pt>
                      <c:pt idx="7953">
                        <c:v>840.2</c:v>
                      </c:pt>
                      <c:pt idx="7954">
                        <c:v>840.7</c:v>
                      </c:pt>
                      <c:pt idx="7955">
                        <c:v>841.2</c:v>
                      </c:pt>
                      <c:pt idx="7956">
                        <c:v>841.59999999999991</c:v>
                      </c:pt>
                      <c:pt idx="7957">
                        <c:v>842.09999999999991</c:v>
                      </c:pt>
                      <c:pt idx="7958">
                        <c:v>842.59999999999991</c:v>
                      </c:pt>
                      <c:pt idx="7959">
                        <c:v>843</c:v>
                      </c:pt>
                      <c:pt idx="7960">
                        <c:v>843.5</c:v>
                      </c:pt>
                      <c:pt idx="7961">
                        <c:v>843.89999999999986</c:v>
                      </c:pt>
                      <c:pt idx="7962">
                        <c:v>844.39999999999986</c:v>
                      </c:pt>
                      <c:pt idx="7963">
                        <c:v>844.89999999999986</c:v>
                      </c:pt>
                      <c:pt idx="7964">
                        <c:v>845.3</c:v>
                      </c:pt>
                      <c:pt idx="7965">
                        <c:v>845.8</c:v>
                      </c:pt>
                      <c:pt idx="7966">
                        <c:v>846.2</c:v>
                      </c:pt>
                      <c:pt idx="7967">
                        <c:v>846.7</c:v>
                      </c:pt>
                      <c:pt idx="7968">
                        <c:v>847.2</c:v>
                      </c:pt>
                      <c:pt idx="7969">
                        <c:v>847.59999999999991</c:v>
                      </c:pt>
                      <c:pt idx="7970">
                        <c:v>848.09999999999991</c:v>
                      </c:pt>
                      <c:pt idx="7971">
                        <c:v>848.5</c:v>
                      </c:pt>
                      <c:pt idx="7972">
                        <c:v>849</c:v>
                      </c:pt>
                      <c:pt idx="7973">
                        <c:v>849.39999999999986</c:v>
                      </c:pt>
                      <c:pt idx="7974">
                        <c:v>849.8</c:v>
                      </c:pt>
                      <c:pt idx="7975">
                        <c:v>850.3</c:v>
                      </c:pt>
                      <c:pt idx="7976">
                        <c:v>850.7</c:v>
                      </c:pt>
                      <c:pt idx="7977">
                        <c:v>851.2</c:v>
                      </c:pt>
                      <c:pt idx="7978">
                        <c:v>851.59999999999991</c:v>
                      </c:pt>
                      <c:pt idx="7979">
                        <c:v>852.09999999999991</c:v>
                      </c:pt>
                      <c:pt idx="7980">
                        <c:v>852.5</c:v>
                      </c:pt>
                      <c:pt idx="7981">
                        <c:v>852.89999999999986</c:v>
                      </c:pt>
                      <c:pt idx="7982">
                        <c:v>853.39999999999986</c:v>
                      </c:pt>
                      <c:pt idx="7983">
                        <c:v>853.8</c:v>
                      </c:pt>
                      <c:pt idx="7984">
                        <c:v>854.3</c:v>
                      </c:pt>
                      <c:pt idx="7985">
                        <c:v>854.7</c:v>
                      </c:pt>
                      <c:pt idx="7986">
                        <c:v>855.2</c:v>
                      </c:pt>
                      <c:pt idx="7987">
                        <c:v>855.59999999999991</c:v>
                      </c:pt>
                      <c:pt idx="7988">
                        <c:v>856.09999999999991</c:v>
                      </c:pt>
                      <c:pt idx="7989">
                        <c:v>856.59999999999991</c:v>
                      </c:pt>
                      <c:pt idx="7990">
                        <c:v>857.09999999999991</c:v>
                      </c:pt>
                      <c:pt idx="7991">
                        <c:v>857.59999999999991</c:v>
                      </c:pt>
                      <c:pt idx="7992">
                        <c:v>858.09999999999991</c:v>
                      </c:pt>
                      <c:pt idx="7993">
                        <c:v>858.59999999999991</c:v>
                      </c:pt>
                      <c:pt idx="7994">
                        <c:v>859.09999999999991</c:v>
                      </c:pt>
                      <c:pt idx="7995">
                        <c:v>859.5</c:v>
                      </c:pt>
                      <c:pt idx="7996">
                        <c:v>860</c:v>
                      </c:pt>
                      <c:pt idx="7997">
                        <c:v>860.5</c:v>
                      </c:pt>
                      <c:pt idx="7998">
                        <c:v>861</c:v>
                      </c:pt>
                      <c:pt idx="7999">
                        <c:v>861.5</c:v>
                      </c:pt>
                      <c:pt idx="8000">
                        <c:v>862</c:v>
                      </c:pt>
                      <c:pt idx="8001">
                        <c:v>862.5</c:v>
                      </c:pt>
                      <c:pt idx="8002">
                        <c:v>862.89999999999986</c:v>
                      </c:pt>
                      <c:pt idx="8003">
                        <c:v>863.39999999999986</c:v>
                      </c:pt>
                      <c:pt idx="8004">
                        <c:v>863.89999999999986</c:v>
                      </c:pt>
                      <c:pt idx="8005">
                        <c:v>864.39999999999986</c:v>
                      </c:pt>
                      <c:pt idx="8006">
                        <c:v>864.8</c:v>
                      </c:pt>
                      <c:pt idx="8007">
                        <c:v>865.3</c:v>
                      </c:pt>
                      <c:pt idx="8008">
                        <c:v>865.8</c:v>
                      </c:pt>
                      <c:pt idx="8009">
                        <c:v>866.2</c:v>
                      </c:pt>
                      <c:pt idx="8010">
                        <c:v>866.7</c:v>
                      </c:pt>
                      <c:pt idx="8011">
                        <c:v>867.2</c:v>
                      </c:pt>
                      <c:pt idx="8012">
                        <c:v>867.7</c:v>
                      </c:pt>
                      <c:pt idx="8013">
                        <c:v>868.09999999999991</c:v>
                      </c:pt>
                      <c:pt idx="8014">
                        <c:v>868.59999999999991</c:v>
                      </c:pt>
                      <c:pt idx="8015">
                        <c:v>869.09999999999991</c:v>
                      </c:pt>
                      <c:pt idx="8016">
                        <c:v>869.5</c:v>
                      </c:pt>
                      <c:pt idx="8017">
                        <c:v>870</c:v>
                      </c:pt>
                      <c:pt idx="8018">
                        <c:v>870.5</c:v>
                      </c:pt>
                      <c:pt idx="8019">
                        <c:v>870.89999999999986</c:v>
                      </c:pt>
                      <c:pt idx="8020">
                        <c:v>871.3</c:v>
                      </c:pt>
                      <c:pt idx="8021">
                        <c:v>871.8</c:v>
                      </c:pt>
                      <c:pt idx="8022">
                        <c:v>872.2</c:v>
                      </c:pt>
                      <c:pt idx="8023">
                        <c:v>872.7</c:v>
                      </c:pt>
                      <c:pt idx="8024">
                        <c:v>873.09999999999991</c:v>
                      </c:pt>
                      <c:pt idx="8025">
                        <c:v>873.59999999999991</c:v>
                      </c:pt>
                      <c:pt idx="8026">
                        <c:v>874</c:v>
                      </c:pt>
                      <c:pt idx="8027">
                        <c:v>874.5</c:v>
                      </c:pt>
                      <c:pt idx="8028">
                        <c:v>874.89999999999986</c:v>
                      </c:pt>
                      <c:pt idx="8029">
                        <c:v>875.3</c:v>
                      </c:pt>
                      <c:pt idx="8030">
                        <c:v>875.8</c:v>
                      </c:pt>
                      <c:pt idx="8031">
                        <c:v>876.2</c:v>
                      </c:pt>
                      <c:pt idx="8032">
                        <c:v>876.7</c:v>
                      </c:pt>
                      <c:pt idx="8033">
                        <c:v>877.09999999999991</c:v>
                      </c:pt>
                      <c:pt idx="8034">
                        <c:v>877.59999999999991</c:v>
                      </c:pt>
                      <c:pt idx="8035">
                        <c:v>878.09999999999991</c:v>
                      </c:pt>
                      <c:pt idx="8036">
                        <c:v>878.5</c:v>
                      </c:pt>
                      <c:pt idx="8037">
                        <c:v>879</c:v>
                      </c:pt>
                      <c:pt idx="8038">
                        <c:v>879.39999999999986</c:v>
                      </c:pt>
                      <c:pt idx="8039">
                        <c:v>879.89999999999986</c:v>
                      </c:pt>
                      <c:pt idx="8040">
                        <c:v>880.39999999999986</c:v>
                      </c:pt>
                      <c:pt idx="8041">
                        <c:v>880.8</c:v>
                      </c:pt>
                      <c:pt idx="8042">
                        <c:v>881.3</c:v>
                      </c:pt>
                      <c:pt idx="8043">
                        <c:v>881.8</c:v>
                      </c:pt>
                      <c:pt idx="8044">
                        <c:v>882.2</c:v>
                      </c:pt>
                      <c:pt idx="8045">
                        <c:v>882.7</c:v>
                      </c:pt>
                      <c:pt idx="8046">
                        <c:v>883.2</c:v>
                      </c:pt>
                      <c:pt idx="8047">
                        <c:v>883.59999999999991</c:v>
                      </c:pt>
                      <c:pt idx="8048">
                        <c:v>884.09999999999991</c:v>
                      </c:pt>
                      <c:pt idx="8049">
                        <c:v>884.59999999999991</c:v>
                      </c:pt>
                      <c:pt idx="8050">
                        <c:v>885</c:v>
                      </c:pt>
                      <c:pt idx="8051">
                        <c:v>885.5</c:v>
                      </c:pt>
                      <c:pt idx="8052">
                        <c:v>886</c:v>
                      </c:pt>
                      <c:pt idx="8053">
                        <c:v>886.39999999999986</c:v>
                      </c:pt>
                      <c:pt idx="8054">
                        <c:v>886.89999999999986</c:v>
                      </c:pt>
                      <c:pt idx="8055">
                        <c:v>887.3</c:v>
                      </c:pt>
                      <c:pt idx="8056">
                        <c:v>887.8</c:v>
                      </c:pt>
                      <c:pt idx="8057">
                        <c:v>888.3</c:v>
                      </c:pt>
                      <c:pt idx="8058">
                        <c:v>888.7</c:v>
                      </c:pt>
                      <c:pt idx="8059">
                        <c:v>889.2</c:v>
                      </c:pt>
                      <c:pt idx="8060">
                        <c:v>889.59999999999991</c:v>
                      </c:pt>
                      <c:pt idx="8061">
                        <c:v>890.09999999999991</c:v>
                      </c:pt>
                      <c:pt idx="8062">
                        <c:v>890.59999999999991</c:v>
                      </c:pt>
                      <c:pt idx="8063">
                        <c:v>891</c:v>
                      </c:pt>
                      <c:pt idx="8064">
                        <c:v>891.5</c:v>
                      </c:pt>
                      <c:pt idx="8065">
                        <c:v>892</c:v>
                      </c:pt>
                      <c:pt idx="8066">
                        <c:v>892.39999999999986</c:v>
                      </c:pt>
                      <c:pt idx="8067">
                        <c:v>892.8</c:v>
                      </c:pt>
                      <c:pt idx="8068">
                        <c:v>893.3</c:v>
                      </c:pt>
                      <c:pt idx="8069">
                        <c:v>893.7</c:v>
                      </c:pt>
                      <c:pt idx="8070">
                        <c:v>894.2</c:v>
                      </c:pt>
                      <c:pt idx="8071">
                        <c:v>894.59999999999991</c:v>
                      </c:pt>
                      <c:pt idx="8072">
                        <c:v>895.09999999999991</c:v>
                      </c:pt>
                      <c:pt idx="8073">
                        <c:v>895.5</c:v>
                      </c:pt>
                      <c:pt idx="8074">
                        <c:v>895.89999999999986</c:v>
                      </c:pt>
                      <c:pt idx="8075">
                        <c:v>896.39999999999986</c:v>
                      </c:pt>
                      <c:pt idx="8076">
                        <c:v>896.8</c:v>
                      </c:pt>
                      <c:pt idx="8077">
                        <c:v>897.3</c:v>
                      </c:pt>
                      <c:pt idx="8078">
                        <c:v>897.7</c:v>
                      </c:pt>
                      <c:pt idx="8079">
                        <c:v>898.2</c:v>
                      </c:pt>
                      <c:pt idx="8080">
                        <c:v>898.59999999999991</c:v>
                      </c:pt>
                      <c:pt idx="8081">
                        <c:v>899</c:v>
                      </c:pt>
                      <c:pt idx="8082">
                        <c:v>899.5</c:v>
                      </c:pt>
                      <c:pt idx="8083">
                        <c:v>900</c:v>
                      </c:pt>
                      <c:pt idx="8084">
                        <c:v>900.39999999999986</c:v>
                      </c:pt>
                      <c:pt idx="8085">
                        <c:v>900.89999999999986</c:v>
                      </c:pt>
                      <c:pt idx="8086">
                        <c:v>901.39999999999986</c:v>
                      </c:pt>
                      <c:pt idx="8087">
                        <c:v>901.8</c:v>
                      </c:pt>
                      <c:pt idx="8088">
                        <c:v>902.3</c:v>
                      </c:pt>
                      <c:pt idx="8089">
                        <c:v>902.8</c:v>
                      </c:pt>
                      <c:pt idx="8090">
                        <c:v>903.2</c:v>
                      </c:pt>
                      <c:pt idx="8091">
                        <c:v>903.7</c:v>
                      </c:pt>
                      <c:pt idx="8092">
                        <c:v>904.2</c:v>
                      </c:pt>
                      <c:pt idx="8093">
                        <c:v>904.59999999999991</c:v>
                      </c:pt>
                      <c:pt idx="8094">
                        <c:v>905.09999999999991</c:v>
                      </c:pt>
                      <c:pt idx="8095">
                        <c:v>905.59999999999991</c:v>
                      </c:pt>
                      <c:pt idx="8096">
                        <c:v>906</c:v>
                      </c:pt>
                      <c:pt idx="8097">
                        <c:v>906.5</c:v>
                      </c:pt>
                      <c:pt idx="8098">
                        <c:v>907</c:v>
                      </c:pt>
                      <c:pt idx="8099">
                        <c:v>907.39999999999986</c:v>
                      </c:pt>
                      <c:pt idx="8100">
                        <c:v>907.89999999999986</c:v>
                      </c:pt>
                      <c:pt idx="8101">
                        <c:v>908.39999999999986</c:v>
                      </c:pt>
                      <c:pt idx="8102">
                        <c:v>908.8</c:v>
                      </c:pt>
                      <c:pt idx="8103">
                        <c:v>909.3</c:v>
                      </c:pt>
                      <c:pt idx="8104">
                        <c:v>909.8</c:v>
                      </c:pt>
                      <c:pt idx="8105">
                        <c:v>910.2</c:v>
                      </c:pt>
                      <c:pt idx="8106">
                        <c:v>910.7</c:v>
                      </c:pt>
                      <c:pt idx="8107">
                        <c:v>911.2</c:v>
                      </c:pt>
                      <c:pt idx="8108">
                        <c:v>911.59999999999991</c:v>
                      </c:pt>
                      <c:pt idx="8109">
                        <c:v>912.09999999999991</c:v>
                      </c:pt>
                      <c:pt idx="8110">
                        <c:v>912.59999999999991</c:v>
                      </c:pt>
                      <c:pt idx="8111">
                        <c:v>913</c:v>
                      </c:pt>
                      <c:pt idx="8112">
                        <c:v>913.5</c:v>
                      </c:pt>
                      <c:pt idx="8113">
                        <c:v>914</c:v>
                      </c:pt>
                      <c:pt idx="8114">
                        <c:v>914.39999999999986</c:v>
                      </c:pt>
                      <c:pt idx="8115">
                        <c:v>914.89999999999986</c:v>
                      </c:pt>
                      <c:pt idx="8116">
                        <c:v>915.3</c:v>
                      </c:pt>
                      <c:pt idx="8117">
                        <c:v>915.8</c:v>
                      </c:pt>
                      <c:pt idx="8118">
                        <c:v>916.2</c:v>
                      </c:pt>
                      <c:pt idx="8119">
                        <c:v>916.7</c:v>
                      </c:pt>
                      <c:pt idx="8120">
                        <c:v>917.09999999999991</c:v>
                      </c:pt>
                      <c:pt idx="8121">
                        <c:v>917.59999999999991</c:v>
                      </c:pt>
                      <c:pt idx="8122">
                        <c:v>918</c:v>
                      </c:pt>
                      <c:pt idx="8123">
                        <c:v>918.5</c:v>
                      </c:pt>
                      <c:pt idx="8124">
                        <c:v>918.89999999999986</c:v>
                      </c:pt>
                      <c:pt idx="8125">
                        <c:v>919.39999999999986</c:v>
                      </c:pt>
                      <c:pt idx="8126">
                        <c:v>919.8</c:v>
                      </c:pt>
                      <c:pt idx="8127">
                        <c:v>920.2</c:v>
                      </c:pt>
                      <c:pt idx="8128">
                        <c:v>920.7</c:v>
                      </c:pt>
                      <c:pt idx="8129">
                        <c:v>921.09999999999991</c:v>
                      </c:pt>
                      <c:pt idx="8130">
                        <c:v>921.59999999999991</c:v>
                      </c:pt>
                      <c:pt idx="8131">
                        <c:v>922</c:v>
                      </c:pt>
                      <c:pt idx="8132">
                        <c:v>922.5</c:v>
                      </c:pt>
                      <c:pt idx="8133">
                        <c:v>922.89999999999986</c:v>
                      </c:pt>
                      <c:pt idx="8134">
                        <c:v>923.39999999999986</c:v>
                      </c:pt>
                      <c:pt idx="8135">
                        <c:v>923.8</c:v>
                      </c:pt>
                      <c:pt idx="8136">
                        <c:v>924.3</c:v>
                      </c:pt>
                      <c:pt idx="8137">
                        <c:v>924.7</c:v>
                      </c:pt>
                      <c:pt idx="8138">
                        <c:v>925.2</c:v>
                      </c:pt>
                      <c:pt idx="8139">
                        <c:v>925.59999999999991</c:v>
                      </c:pt>
                      <c:pt idx="8140">
                        <c:v>926.09999999999991</c:v>
                      </c:pt>
                      <c:pt idx="8141">
                        <c:v>926.59999999999991</c:v>
                      </c:pt>
                      <c:pt idx="8142">
                        <c:v>927</c:v>
                      </c:pt>
                      <c:pt idx="8143">
                        <c:v>927.5</c:v>
                      </c:pt>
                      <c:pt idx="8144">
                        <c:v>927.89999999999986</c:v>
                      </c:pt>
                      <c:pt idx="8145">
                        <c:v>928.39999999999986</c:v>
                      </c:pt>
                      <c:pt idx="8146">
                        <c:v>928.8</c:v>
                      </c:pt>
                      <c:pt idx="8147">
                        <c:v>929.3</c:v>
                      </c:pt>
                      <c:pt idx="8148">
                        <c:v>929.7</c:v>
                      </c:pt>
                      <c:pt idx="8149">
                        <c:v>930.09999999999991</c:v>
                      </c:pt>
                      <c:pt idx="8150">
                        <c:v>930.59999999999991</c:v>
                      </c:pt>
                      <c:pt idx="8151">
                        <c:v>931</c:v>
                      </c:pt>
                      <c:pt idx="8152">
                        <c:v>931.39999999999986</c:v>
                      </c:pt>
                      <c:pt idx="8153">
                        <c:v>931.89999999999986</c:v>
                      </c:pt>
                      <c:pt idx="8154">
                        <c:v>932.3</c:v>
                      </c:pt>
                      <c:pt idx="8155">
                        <c:v>932.7</c:v>
                      </c:pt>
                      <c:pt idx="8156">
                        <c:v>933.2</c:v>
                      </c:pt>
                      <c:pt idx="8157">
                        <c:v>933.59999999999991</c:v>
                      </c:pt>
                      <c:pt idx="8158">
                        <c:v>934</c:v>
                      </c:pt>
                      <c:pt idx="8159">
                        <c:v>934.39999999999986</c:v>
                      </c:pt>
                      <c:pt idx="8160">
                        <c:v>934.89999999999986</c:v>
                      </c:pt>
                      <c:pt idx="8161">
                        <c:v>935.3</c:v>
                      </c:pt>
                      <c:pt idx="8162">
                        <c:v>935.7</c:v>
                      </c:pt>
                      <c:pt idx="8163">
                        <c:v>936.2</c:v>
                      </c:pt>
                      <c:pt idx="8164">
                        <c:v>936.59999999999991</c:v>
                      </c:pt>
                      <c:pt idx="8165">
                        <c:v>937</c:v>
                      </c:pt>
                      <c:pt idx="8166">
                        <c:v>937.5</c:v>
                      </c:pt>
                      <c:pt idx="8167">
                        <c:v>937.89999999999986</c:v>
                      </c:pt>
                      <c:pt idx="8168">
                        <c:v>938.3</c:v>
                      </c:pt>
                      <c:pt idx="8169">
                        <c:v>938.8</c:v>
                      </c:pt>
                      <c:pt idx="8170">
                        <c:v>939.2</c:v>
                      </c:pt>
                      <c:pt idx="8171">
                        <c:v>939.59999999999991</c:v>
                      </c:pt>
                      <c:pt idx="8172">
                        <c:v>940.09999999999991</c:v>
                      </c:pt>
                      <c:pt idx="8173">
                        <c:v>940.5</c:v>
                      </c:pt>
                      <c:pt idx="8174">
                        <c:v>941</c:v>
                      </c:pt>
                      <c:pt idx="8175">
                        <c:v>941.39999999999986</c:v>
                      </c:pt>
                      <c:pt idx="8176">
                        <c:v>941.8</c:v>
                      </c:pt>
                      <c:pt idx="8177">
                        <c:v>942.3</c:v>
                      </c:pt>
                      <c:pt idx="8178">
                        <c:v>942.7</c:v>
                      </c:pt>
                      <c:pt idx="8179">
                        <c:v>943.09999999999991</c:v>
                      </c:pt>
                      <c:pt idx="8180">
                        <c:v>943.59999999999991</c:v>
                      </c:pt>
                      <c:pt idx="8181">
                        <c:v>944</c:v>
                      </c:pt>
                      <c:pt idx="8182">
                        <c:v>944.39999999999986</c:v>
                      </c:pt>
                      <c:pt idx="8183">
                        <c:v>944.89999999999986</c:v>
                      </c:pt>
                      <c:pt idx="8184">
                        <c:v>945.39999999999986</c:v>
                      </c:pt>
                      <c:pt idx="8185">
                        <c:v>945.8</c:v>
                      </c:pt>
                      <c:pt idx="8186">
                        <c:v>946.3</c:v>
                      </c:pt>
                      <c:pt idx="8187">
                        <c:v>946.7</c:v>
                      </c:pt>
                      <c:pt idx="8188">
                        <c:v>947.2</c:v>
                      </c:pt>
                      <c:pt idx="8189">
                        <c:v>947.59999999999991</c:v>
                      </c:pt>
                      <c:pt idx="8190">
                        <c:v>948.09999999999991</c:v>
                      </c:pt>
                      <c:pt idx="8191">
                        <c:v>948.5</c:v>
                      </c:pt>
                      <c:pt idx="8192">
                        <c:v>949</c:v>
                      </c:pt>
                      <c:pt idx="8193">
                        <c:v>949.39999999999986</c:v>
                      </c:pt>
                      <c:pt idx="8194">
                        <c:v>949.89999999999986</c:v>
                      </c:pt>
                      <c:pt idx="8195">
                        <c:v>950.39999999999986</c:v>
                      </c:pt>
                      <c:pt idx="8196">
                        <c:v>950.8</c:v>
                      </c:pt>
                      <c:pt idx="8197">
                        <c:v>951.3</c:v>
                      </c:pt>
                      <c:pt idx="8198">
                        <c:v>951.7</c:v>
                      </c:pt>
                      <c:pt idx="8199">
                        <c:v>952.2</c:v>
                      </c:pt>
                      <c:pt idx="8200">
                        <c:v>952.59999999999991</c:v>
                      </c:pt>
                      <c:pt idx="8201">
                        <c:v>953</c:v>
                      </c:pt>
                      <c:pt idx="8202">
                        <c:v>953.5</c:v>
                      </c:pt>
                      <c:pt idx="8203">
                        <c:v>953.89999999999986</c:v>
                      </c:pt>
                      <c:pt idx="8204">
                        <c:v>954.39999999999986</c:v>
                      </c:pt>
                      <c:pt idx="8205">
                        <c:v>954.8</c:v>
                      </c:pt>
                      <c:pt idx="8206">
                        <c:v>955.3</c:v>
                      </c:pt>
                      <c:pt idx="8207">
                        <c:v>955.7</c:v>
                      </c:pt>
                      <c:pt idx="8208">
                        <c:v>956.09999999999991</c:v>
                      </c:pt>
                      <c:pt idx="8209">
                        <c:v>956.59999999999991</c:v>
                      </c:pt>
                      <c:pt idx="8210">
                        <c:v>957</c:v>
                      </c:pt>
                      <c:pt idx="8211">
                        <c:v>957.5</c:v>
                      </c:pt>
                      <c:pt idx="8212">
                        <c:v>957.89999999999986</c:v>
                      </c:pt>
                      <c:pt idx="8213">
                        <c:v>958.3</c:v>
                      </c:pt>
                      <c:pt idx="8214">
                        <c:v>958.8</c:v>
                      </c:pt>
                      <c:pt idx="8215">
                        <c:v>959.2</c:v>
                      </c:pt>
                      <c:pt idx="8216">
                        <c:v>959.7</c:v>
                      </c:pt>
                      <c:pt idx="8217">
                        <c:v>960.09999999999991</c:v>
                      </c:pt>
                      <c:pt idx="8218">
                        <c:v>960.5</c:v>
                      </c:pt>
                      <c:pt idx="8219">
                        <c:v>960.89999999999986</c:v>
                      </c:pt>
                      <c:pt idx="8220">
                        <c:v>961.39999999999986</c:v>
                      </c:pt>
                      <c:pt idx="8221">
                        <c:v>961.8</c:v>
                      </c:pt>
                      <c:pt idx="8222">
                        <c:v>962.2</c:v>
                      </c:pt>
                      <c:pt idx="8223">
                        <c:v>962.7</c:v>
                      </c:pt>
                      <c:pt idx="8224">
                        <c:v>963.09999999999991</c:v>
                      </c:pt>
                      <c:pt idx="8225">
                        <c:v>963.5</c:v>
                      </c:pt>
                      <c:pt idx="8226">
                        <c:v>964</c:v>
                      </c:pt>
                      <c:pt idx="8227">
                        <c:v>964.39999999999986</c:v>
                      </c:pt>
                      <c:pt idx="8228">
                        <c:v>964.8</c:v>
                      </c:pt>
                      <c:pt idx="8229">
                        <c:v>965.3</c:v>
                      </c:pt>
                      <c:pt idx="8230">
                        <c:v>965.7</c:v>
                      </c:pt>
                      <c:pt idx="8231">
                        <c:v>966.09999999999991</c:v>
                      </c:pt>
                      <c:pt idx="8232">
                        <c:v>966.59999999999991</c:v>
                      </c:pt>
                      <c:pt idx="8233">
                        <c:v>967</c:v>
                      </c:pt>
                      <c:pt idx="8234">
                        <c:v>967.39999999999986</c:v>
                      </c:pt>
                      <c:pt idx="8235">
                        <c:v>967.8</c:v>
                      </c:pt>
                      <c:pt idx="8236">
                        <c:v>968.3</c:v>
                      </c:pt>
                      <c:pt idx="8237">
                        <c:v>968.7</c:v>
                      </c:pt>
                      <c:pt idx="8238">
                        <c:v>969.09999999999991</c:v>
                      </c:pt>
                      <c:pt idx="8239">
                        <c:v>969.59999999999991</c:v>
                      </c:pt>
                      <c:pt idx="8240">
                        <c:v>970</c:v>
                      </c:pt>
                      <c:pt idx="8241">
                        <c:v>970.39999999999986</c:v>
                      </c:pt>
                      <c:pt idx="8242">
                        <c:v>970.8</c:v>
                      </c:pt>
                      <c:pt idx="8243">
                        <c:v>971.3</c:v>
                      </c:pt>
                      <c:pt idx="8244">
                        <c:v>971.7</c:v>
                      </c:pt>
                      <c:pt idx="8245">
                        <c:v>972.09999999999991</c:v>
                      </c:pt>
                      <c:pt idx="8246">
                        <c:v>972.59999999999991</c:v>
                      </c:pt>
                      <c:pt idx="8247">
                        <c:v>973</c:v>
                      </c:pt>
                      <c:pt idx="8248">
                        <c:v>973.39999999999986</c:v>
                      </c:pt>
                      <c:pt idx="8249">
                        <c:v>973.89999999999986</c:v>
                      </c:pt>
                      <c:pt idx="8250">
                        <c:v>974.3</c:v>
                      </c:pt>
                      <c:pt idx="8251">
                        <c:v>974.7</c:v>
                      </c:pt>
                      <c:pt idx="8252">
                        <c:v>975.09999999999991</c:v>
                      </c:pt>
                      <c:pt idx="8253">
                        <c:v>975.5</c:v>
                      </c:pt>
                      <c:pt idx="8254">
                        <c:v>975.89999999999986</c:v>
                      </c:pt>
                      <c:pt idx="8255">
                        <c:v>976.39999999999986</c:v>
                      </c:pt>
                      <c:pt idx="8256">
                        <c:v>976.8</c:v>
                      </c:pt>
                      <c:pt idx="8257">
                        <c:v>977.2</c:v>
                      </c:pt>
                      <c:pt idx="8258">
                        <c:v>977.59999999999991</c:v>
                      </c:pt>
                      <c:pt idx="8259">
                        <c:v>978</c:v>
                      </c:pt>
                      <c:pt idx="8260">
                        <c:v>978.39999999999986</c:v>
                      </c:pt>
                      <c:pt idx="8261">
                        <c:v>978.89999999999986</c:v>
                      </c:pt>
                      <c:pt idx="8262">
                        <c:v>979.3</c:v>
                      </c:pt>
                      <c:pt idx="8263">
                        <c:v>979.7</c:v>
                      </c:pt>
                      <c:pt idx="8264">
                        <c:v>980.09999999999991</c:v>
                      </c:pt>
                      <c:pt idx="8265">
                        <c:v>980.5</c:v>
                      </c:pt>
                      <c:pt idx="8266">
                        <c:v>980.89999999999986</c:v>
                      </c:pt>
                      <c:pt idx="8267">
                        <c:v>981.39999999999986</c:v>
                      </c:pt>
                      <c:pt idx="8268">
                        <c:v>981.8</c:v>
                      </c:pt>
                      <c:pt idx="8269">
                        <c:v>982.2</c:v>
                      </c:pt>
                      <c:pt idx="8270">
                        <c:v>982.59999999999991</c:v>
                      </c:pt>
                      <c:pt idx="8271">
                        <c:v>983.09999999999991</c:v>
                      </c:pt>
                      <c:pt idx="8272">
                        <c:v>983.5</c:v>
                      </c:pt>
                      <c:pt idx="8273">
                        <c:v>983.89999999999986</c:v>
                      </c:pt>
                      <c:pt idx="8274">
                        <c:v>984.39999999999986</c:v>
                      </c:pt>
                      <c:pt idx="8275">
                        <c:v>984.8</c:v>
                      </c:pt>
                      <c:pt idx="8276">
                        <c:v>985.2</c:v>
                      </c:pt>
                      <c:pt idx="8277">
                        <c:v>985.59999999999991</c:v>
                      </c:pt>
                      <c:pt idx="8278">
                        <c:v>986.09999999999991</c:v>
                      </c:pt>
                      <c:pt idx="8279">
                        <c:v>986.5</c:v>
                      </c:pt>
                      <c:pt idx="8280">
                        <c:v>986.89999999999986</c:v>
                      </c:pt>
                      <c:pt idx="8281">
                        <c:v>987.39999999999986</c:v>
                      </c:pt>
                      <c:pt idx="8282">
                        <c:v>987.8</c:v>
                      </c:pt>
                      <c:pt idx="8283">
                        <c:v>988.2</c:v>
                      </c:pt>
                      <c:pt idx="8284">
                        <c:v>988.59999999999991</c:v>
                      </c:pt>
                      <c:pt idx="8285">
                        <c:v>989.09999999999991</c:v>
                      </c:pt>
                      <c:pt idx="8286">
                        <c:v>989.5</c:v>
                      </c:pt>
                      <c:pt idx="8287">
                        <c:v>990</c:v>
                      </c:pt>
                      <c:pt idx="8288">
                        <c:v>990.5</c:v>
                      </c:pt>
                      <c:pt idx="8289">
                        <c:v>990.89999999999986</c:v>
                      </c:pt>
                      <c:pt idx="8290">
                        <c:v>991.39999999999986</c:v>
                      </c:pt>
                      <c:pt idx="8291">
                        <c:v>991.8</c:v>
                      </c:pt>
                      <c:pt idx="8292">
                        <c:v>992.3</c:v>
                      </c:pt>
                      <c:pt idx="8293">
                        <c:v>992.8</c:v>
                      </c:pt>
                      <c:pt idx="8294">
                        <c:v>993.2</c:v>
                      </c:pt>
                      <c:pt idx="8295">
                        <c:v>993.7</c:v>
                      </c:pt>
                      <c:pt idx="8296">
                        <c:v>994.2</c:v>
                      </c:pt>
                      <c:pt idx="8297">
                        <c:v>994.59999999999991</c:v>
                      </c:pt>
                      <c:pt idx="8298">
                        <c:v>995.09999999999991</c:v>
                      </c:pt>
                      <c:pt idx="8299">
                        <c:v>995.5</c:v>
                      </c:pt>
                      <c:pt idx="8300">
                        <c:v>996</c:v>
                      </c:pt>
                      <c:pt idx="8301">
                        <c:v>996.5</c:v>
                      </c:pt>
                      <c:pt idx="8302">
                        <c:v>996.8</c:v>
                      </c:pt>
                      <c:pt idx="8303">
                        <c:v>997.2</c:v>
                      </c:pt>
                      <c:pt idx="8304">
                        <c:v>997.59999999999991</c:v>
                      </c:pt>
                      <c:pt idx="8305">
                        <c:v>998</c:v>
                      </c:pt>
                      <c:pt idx="8306">
                        <c:v>998.39999999999986</c:v>
                      </c:pt>
                      <c:pt idx="8307">
                        <c:v>998.8</c:v>
                      </c:pt>
                      <c:pt idx="8308">
                        <c:v>999.2</c:v>
                      </c:pt>
                      <c:pt idx="8309">
                        <c:v>999.59999999999991</c:v>
                      </c:pt>
                      <c:pt idx="8310">
                        <c:v>1000</c:v>
                      </c:pt>
                      <c:pt idx="8311">
                        <c:v>1000.3</c:v>
                      </c:pt>
                      <c:pt idx="8312">
                        <c:v>1000.7</c:v>
                      </c:pt>
                      <c:pt idx="8313">
                        <c:v>1001.0999999999999</c:v>
                      </c:pt>
                      <c:pt idx="8314">
                        <c:v>1001.5</c:v>
                      </c:pt>
                      <c:pt idx="8315">
                        <c:v>1001.8999999999999</c:v>
                      </c:pt>
                      <c:pt idx="8316">
                        <c:v>1002.3</c:v>
                      </c:pt>
                      <c:pt idx="8317">
                        <c:v>1002.7</c:v>
                      </c:pt>
                      <c:pt idx="8318">
                        <c:v>1003.0999999999999</c:v>
                      </c:pt>
                      <c:pt idx="8319">
                        <c:v>1003.5</c:v>
                      </c:pt>
                      <c:pt idx="8320">
                        <c:v>1003.8</c:v>
                      </c:pt>
                      <c:pt idx="8321">
                        <c:v>1004.3</c:v>
                      </c:pt>
                      <c:pt idx="8322">
                        <c:v>1004.7</c:v>
                      </c:pt>
                      <c:pt idx="8323">
                        <c:v>1005.0999999999999</c:v>
                      </c:pt>
                      <c:pt idx="8324">
                        <c:v>1005.5</c:v>
                      </c:pt>
                      <c:pt idx="8325">
                        <c:v>1005.8999999999999</c:v>
                      </c:pt>
                      <c:pt idx="8326">
                        <c:v>1006.3</c:v>
                      </c:pt>
                      <c:pt idx="8327">
                        <c:v>1006.7</c:v>
                      </c:pt>
                      <c:pt idx="8328">
                        <c:v>1007.0999999999999</c:v>
                      </c:pt>
                      <c:pt idx="8329">
                        <c:v>1007.5</c:v>
                      </c:pt>
                      <c:pt idx="8330">
                        <c:v>1008</c:v>
                      </c:pt>
                      <c:pt idx="8331">
                        <c:v>1008.3999999999999</c:v>
                      </c:pt>
                      <c:pt idx="8332">
                        <c:v>1008.8</c:v>
                      </c:pt>
                      <c:pt idx="8333">
                        <c:v>1009.2</c:v>
                      </c:pt>
                      <c:pt idx="8334">
                        <c:v>1009.5999999999999</c:v>
                      </c:pt>
                      <c:pt idx="8335">
                        <c:v>1010</c:v>
                      </c:pt>
                      <c:pt idx="8336">
                        <c:v>1010.3999999999999</c:v>
                      </c:pt>
                      <c:pt idx="8337">
                        <c:v>1010.8</c:v>
                      </c:pt>
                      <c:pt idx="8338">
                        <c:v>1011.3</c:v>
                      </c:pt>
                      <c:pt idx="8339">
                        <c:v>1011.5999999999999</c:v>
                      </c:pt>
                      <c:pt idx="8340">
                        <c:v>1012</c:v>
                      </c:pt>
                      <c:pt idx="8341">
                        <c:v>1012.3999999999999</c:v>
                      </c:pt>
                      <c:pt idx="8342">
                        <c:v>1012.8</c:v>
                      </c:pt>
                      <c:pt idx="8343">
                        <c:v>1013.0999999999999</c:v>
                      </c:pt>
                      <c:pt idx="8344">
                        <c:v>1013.5</c:v>
                      </c:pt>
                      <c:pt idx="8345">
                        <c:v>1013.8999999999999</c:v>
                      </c:pt>
                      <c:pt idx="8346">
                        <c:v>1014.3</c:v>
                      </c:pt>
                      <c:pt idx="8347">
                        <c:v>1014.7</c:v>
                      </c:pt>
                      <c:pt idx="8348">
                        <c:v>1015</c:v>
                      </c:pt>
                      <c:pt idx="8349">
                        <c:v>1015.3999999999999</c:v>
                      </c:pt>
                      <c:pt idx="8350">
                        <c:v>1015.8</c:v>
                      </c:pt>
                      <c:pt idx="8351">
                        <c:v>1016.2</c:v>
                      </c:pt>
                      <c:pt idx="8352">
                        <c:v>1016.5999999999999</c:v>
                      </c:pt>
                      <c:pt idx="8353">
                        <c:v>1016.8999999999999</c:v>
                      </c:pt>
                      <c:pt idx="8354">
                        <c:v>1017.3</c:v>
                      </c:pt>
                      <c:pt idx="8355">
                        <c:v>1017.7</c:v>
                      </c:pt>
                      <c:pt idx="8356">
                        <c:v>1018.0999999999999</c:v>
                      </c:pt>
                      <c:pt idx="8357">
                        <c:v>1018.5</c:v>
                      </c:pt>
                      <c:pt idx="8358">
                        <c:v>1018.8</c:v>
                      </c:pt>
                      <c:pt idx="8359">
                        <c:v>1019.2</c:v>
                      </c:pt>
                      <c:pt idx="8360">
                        <c:v>1019.5999999999999</c:v>
                      </c:pt>
                      <c:pt idx="8361">
                        <c:v>1020</c:v>
                      </c:pt>
                      <c:pt idx="8362">
                        <c:v>1020.3999999999999</c:v>
                      </c:pt>
                      <c:pt idx="8363">
                        <c:v>1020.7</c:v>
                      </c:pt>
                      <c:pt idx="8364">
                        <c:v>1021.0999999999999</c:v>
                      </c:pt>
                      <c:pt idx="8365">
                        <c:v>1021.5</c:v>
                      </c:pt>
                      <c:pt idx="8366">
                        <c:v>1021.8999999999999</c:v>
                      </c:pt>
                      <c:pt idx="8367">
                        <c:v>1022.3</c:v>
                      </c:pt>
                      <c:pt idx="8368">
                        <c:v>1022.5999999999999</c:v>
                      </c:pt>
                      <c:pt idx="8369">
                        <c:v>1023</c:v>
                      </c:pt>
                      <c:pt idx="8370">
                        <c:v>1023.3999999999999</c:v>
                      </c:pt>
                      <c:pt idx="8371">
                        <c:v>1023.8</c:v>
                      </c:pt>
                      <c:pt idx="8372">
                        <c:v>1024.2</c:v>
                      </c:pt>
                      <c:pt idx="8373">
                        <c:v>1024.5</c:v>
                      </c:pt>
                      <c:pt idx="8374">
                        <c:v>1024.8999999999999</c:v>
                      </c:pt>
                      <c:pt idx="8375">
                        <c:v>1025.3</c:v>
                      </c:pt>
                      <c:pt idx="8376">
                        <c:v>1025.7</c:v>
                      </c:pt>
                      <c:pt idx="8377">
                        <c:v>1026.0999999999999</c:v>
                      </c:pt>
                      <c:pt idx="8378">
                        <c:v>1026.5</c:v>
                      </c:pt>
                      <c:pt idx="8379">
                        <c:v>1026.8999999999999</c:v>
                      </c:pt>
                      <c:pt idx="8380">
                        <c:v>1027.3</c:v>
                      </c:pt>
                      <c:pt idx="8381">
                        <c:v>1027.7</c:v>
                      </c:pt>
                      <c:pt idx="8382">
                        <c:v>1028.0999999999999</c:v>
                      </c:pt>
                      <c:pt idx="8383">
                        <c:v>1028.5</c:v>
                      </c:pt>
                      <c:pt idx="8384">
                        <c:v>1028.8999999999999</c:v>
                      </c:pt>
                      <c:pt idx="8385">
                        <c:v>1029.3</c:v>
                      </c:pt>
                      <c:pt idx="8386">
                        <c:v>1029.7</c:v>
                      </c:pt>
                      <c:pt idx="8387">
                        <c:v>1030.0999999999999</c:v>
                      </c:pt>
                      <c:pt idx="8388">
                        <c:v>1030.5</c:v>
                      </c:pt>
                      <c:pt idx="8389">
                        <c:v>1030.8999999999999</c:v>
                      </c:pt>
                      <c:pt idx="8390">
                        <c:v>1031.3</c:v>
                      </c:pt>
                      <c:pt idx="8391">
                        <c:v>1031.7</c:v>
                      </c:pt>
                      <c:pt idx="8392">
                        <c:v>1032.0999999999999</c:v>
                      </c:pt>
                      <c:pt idx="8393">
                        <c:v>1032.5</c:v>
                      </c:pt>
                      <c:pt idx="8394">
                        <c:v>1032.8999999999999</c:v>
                      </c:pt>
                      <c:pt idx="8395">
                        <c:v>1033.3</c:v>
                      </c:pt>
                      <c:pt idx="8396">
                        <c:v>1033.7</c:v>
                      </c:pt>
                      <c:pt idx="8397">
                        <c:v>1034.0999999999999</c:v>
                      </c:pt>
                      <c:pt idx="8398">
                        <c:v>1034.3999999999999</c:v>
                      </c:pt>
                      <c:pt idx="8399">
                        <c:v>1034.8</c:v>
                      </c:pt>
                      <c:pt idx="8400">
                        <c:v>1035.2</c:v>
                      </c:pt>
                      <c:pt idx="8401">
                        <c:v>1035.5</c:v>
                      </c:pt>
                      <c:pt idx="8402">
                        <c:v>1035.8999999999999</c:v>
                      </c:pt>
                      <c:pt idx="8403">
                        <c:v>1036.3</c:v>
                      </c:pt>
                      <c:pt idx="8404">
                        <c:v>1036.5999999999999</c:v>
                      </c:pt>
                      <c:pt idx="8405">
                        <c:v>1037</c:v>
                      </c:pt>
                      <c:pt idx="8406">
                        <c:v>1037.3999999999999</c:v>
                      </c:pt>
                      <c:pt idx="8407">
                        <c:v>1037.7</c:v>
                      </c:pt>
                      <c:pt idx="8408">
                        <c:v>1038.0999999999999</c:v>
                      </c:pt>
                      <c:pt idx="8409">
                        <c:v>1038.5</c:v>
                      </c:pt>
                      <c:pt idx="8410">
                        <c:v>1038.8</c:v>
                      </c:pt>
                      <c:pt idx="8411">
                        <c:v>1039.2</c:v>
                      </c:pt>
                      <c:pt idx="8412">
                        <c:v>1039.5999999999999</c:v>
                      </c:pt>
                      <c:pt idx="8413">
                        <c:v>1039.8999999999999</c:v>
                      </c:pt>
                      <c:pt idx="8414">
                        <c:v>1040.3</c:v>
                      </c:pt>
                      <c:pt idx="8415">
                        <c:v>1040.7</c:v>
                      </c:pt>
                      <c:pt idx="8416">
                        <c:v>1041</c:v>
                      </c:pt>
                      <c:pt idx="8417">
                        <c:v>1041.3999999999999</c:v>
                      </c:pt>
                      <c:pt idx="8418">
                        <c:v>1041.7</c:v>
                      </c:pt>
                      <c:pt idx="8419">
                        <c:v>1042.0999999999999</c:v>
                      </c:pt>
                      <c:pt idx="8420">
                        <c:v>1042.3999999999999</c:v>
                      </c:pt>
                      <c:pt idx="8421">
                        <c:v>1042.8</c:v>
                      </c:pt>
                      <c:pt idx="8422">
                        <c:v>1043.2</c:v>
                      </c:pt>
                      <c:pt idx="8423">
                        <c:v>1043.5</c:v>
                      </c:pt>
                      <c:pt idx="8424">
                        <c:v>1043.8999999999999</c:v>
                      </c:pt>
                      <c:pt idx="8425">
                        <c:v>1044.2</c:v>
                      </c:pt>
                      <c:pt idx="8426">
                        <c:v>1044.5999999999999</c:v>
                      </c:pt>
                      <c:pt idx="8427">
                        <c:v>1044.8999999999999</c:v>
                      </c:pt>
                      <c:pt idx="8428">
                        <c:v>1045.3</c:v>
                      </c:pt>
                      <c:pt idx="8429">
                        <c:v>1045.5999999999999</c:v>
                      </c:pt>
                      <c:pt idx="8430">
                        <c:v>1046</c:v>
                      </c:pt>
                      <c:pt idx="8431">
                        <c:v>1046.3</c:v>
                      </c:pt>
                      <c:pt idx="8432">
                        <c:v>1046.7</c:v>
                      </c:pt>
                      <c:pt idx="8433">
                        <c:v>1047.0999999999999</c:v>
                      </c:pt>
                      <c:pt idx="8434">
                        <c:v>1047.3999999999999</c:v>
                      </c:pt>
                      <c:pt idx="8435">
                        <c:v>1047.8</c:v>
                      </c:pt>
                      <c:pt idx="8436">
                        <c:v>1048.0999999999999</c:v>
                      </c:pt>
                      <c:pt idx="8437">
                        <c:v>1048.5</c:v>
                      </c:pt>
                      <c:pt idx="8438">
                        <c:v>1048.8</c:v>
                      </c:pt>
                      <c:pt idx="8439">
                        <c:v>1049.2</c:v>
                      </c:pt>
                      <c:pt idx="8440">
                        <c:v>1049.5</c:v>
                      </c:pt>
                      <c:pt idx="8441">
                        <c:v>1049.8</c:v>
                      </c:pt>
                      <c:pt idx="8442">
                        <c:v>1050.2</c:v>
                      </c:pt>
                      <c:pt idx="8443">
                        <c:v>1050.5</c:v>
                      </c:pt>
                      <c:pt idx="8444">
                        <c:v>1050.8999999999999</c:v>
                      </c:pt>
                      <c:pt idx="8445">
                        <c:v>1051.2</c:v>
                      </c:pt>
                      <c:pt idx="8446">
                        <c:v>1051.5</c:v>
                      </c:pt>
                      <c:pt idx="8447">
                        <c:v>1051.8999999999999</c:v>
                      </c:pt>
                      <c:pt idx="8448">
                        <c:v>1052.2</c:v>
                      </c:pt>
                      <c:pt idx="8449">
                        <c:v>1052.5</c:v>
                      </c:pt>
                      <c:pt idx="8450">
                        <c:v>1052.8999999999999</c:v>
                      </c:pt>
                      <c:pt idx="8451">
                        <c:v>1053.2</c:v>
                      </c:pt>
                      <c:pt idx="8452">
                        <c:v>1053.5999999999999</c:v>
                      </c:pt>
                      <c:pt idx="8453">
                        <c:v>1053.8999999999999</c:v>
                      </c:pt>
                      <c:pt idx="8454">
                        <c:v>1054.2</c:v>
                      </c:pt>
                      <c:pt idx="8455">
                        <c:v>1054.5999999999999</c:v>
                      </c:pt>
                      <c:pt idx="8456">
                        <c:v>1054.8999999999999</c:v>
                      </c:pt>
                      <c:pt idx="8457">
                        <c:v>1055.3</c:v>
                      </c:pt>
                      <c:pt idx="8458">
                        <c:v>1055.5999999999999</c:v>
                      </c:pt>
                      <c:pt idx="8459">
                        <c:v>1055.8999999999999</c:v>
                      </c:pt>
                      <c:pt idx="8460">
                        <c:v>1056.3</c:v>
                      </c:pt>
                      <c:pt idx="8461">
                        <c:v>1056.5999999999999</c:v>
                      </c:pt>
                      <c:pt idx="8462">
                        <c:v>1057</c:v>
                      </c:pt>
                      <c:pt idx="8463">
                        <c:v>1057.3</c:v>
                      </c:pt>
                      <c:pt idx="8464">
                        <c:v>1057.5999999999999</c:v>
                      </c:pt>
                      <c:pt idx="8465">
                        <c:v>1058</c:v>
                      </c:pt>
                      <c:pt idx="8466">
                        <c:v>1058.3</c:v>
                      </c:pt>
                      <c:pt idx="8467">
                        <c:v>1058.7</c:v>
                      </c:pt>
                      <c:pt idx="8468">
                        <c:v>1059</c:v>
                      </c:pt>
                      <c:pt idx="8469">
                        <c:v>1059.3</c:v>
                      </c:pt>
                      <c:pt idx="8470">
                        <c:v>1059.7</c:v>
                      </c:pt>
                      <c:pt idx="8471">
                        <c:v>1060</c:v>
                      </c:pt>
                      <c:pt idx="8472">
                        <c:v>1060.3999999999999</c:v>
                      </c:pt>
                      <c:pt idx="8473">
                        <c:v>1060.7</c:v>
                      </c:pt>
                      <c:pt idx="8474">
                        <c:v>1061</c:v>
                      </c:pt>
                      <c:pt idx="8475">
                        <c:v>1061.3999999999999</c:v>
                      </c:pt>
                      <c:pt idx="8476">
                        <c:v>1061.7</c:v>
                      </c:pt>
                      <c:pt idx="8477">
                        <c:v>1062</c:v>
                      </c:pt>
                      <c:pt idx="8478">
                        <c:v>1062.3999999999999</c:v>
                      </c:pt>
                      <c:pt idx="8479">
                        <c:v>1062.7</c:v>
                      </c:pt>
                      <c:pt idx="8480">
                        <c:v>1063.0999999999999</c:v>
                      </c:pt>
                      <c:pt idx="8481">
                        <c:v>1063.3999999999999</c:v>
                      </c:pt>
                      <c:pt idx="8482">
                        <c:v>1063.7</c:v>
                      </c:pt>
                      <c:pt idx="8483">
                        <c:v>1064.0999999999999</c:v>
                      </c:pt>
                      <c:pt idx="8484">
                        <c:v>1064.3999999999999</c:v>
                      </c:pt>
                      <c:pt idx="8485">
                        <c:v>1064.8</c:v>
                      </c:pt>
                      <c:pt idx="8486">
                        <c:v>1065.0999999999999</c:v>
                      </c:pt>
                      <c:pt idx="8487">
                        <c:v>1065.3999999999999</c:v>
                      </c:pt>
                      <c:pt idx="8488">
                        <c:v>1065.8</c:v>
                      </c:pt>
                      <c:pt idx="8489">
                        <c:v>1066.0999999999999</c:v>
                      </c:pt>
                      <c:pt idx="8490">
                        <c:v>1066.5</c:v>
                      </c:pt>
                      <c:pt idx="8491">
                        <c:v>1066.8</c:v>
                      </c:pt>
                      <c:pt idx="8492">
                        <c:v>1067.0999999999999</c:v>
                      </c:pt>
                      <c:pt idx="8493">
                        <c:v>1067.5</c:v>
                      </c:pt>
                      <c:pt idx="8494">
                        <c:v>1067.8</c:v>
                      </c:pt>
                      <c:pt idx="8495">
                        <c:v>1068.2</c:v>
                      </c:pt>
                      <c:pt idx="8496">
                        <c:v>1068.5</c:v>
                      </c:pt>
                      <c:pt idx="8497">
                        <c:v>1068.8</c:v>
                      </c:pt>
                      <c:pt idx="8498">
                        <c:v>1069.2</c:v>
                      </c:pt>
                      <c:pt idx="8499">
                        <c:v>1069.5</c:v>
                      </c:pt>
                      <c:pt idx="8500">
                        <c:v>1069.8</c:v>
                      </c:pt>
                      <c:pt idx="8501">
                        <c:v>1070.2</c:v>
                      </c:pt>
                      <c:pt idx="8502">
                        <c:v>1070.5</c:v>
                      </c:pt>
                      <c:pt idx="8503">
                        <c:v>1070.8999999999999</c:v>
                      </c:pt>
                      <c:pt idx="8504">
                        <c:v>1071.2</c:v>
                      </c:pt>
                      <c:pt idx="8505">
                        <c:v>1071.5</c:v>
                      </c:pt>
                      <c:pt idx="8506">
                        <c:v>1071.8</c:v>
                      </c:pt>
                      <c:pt idx="8507">
                        <c:v>1072.0999999999999</c:v>
                      </c:pt>
                      <c:pt idx="8508">
                        <c:v>1072.3999999999999</c:v>
                      </c:pt>
                      <c:pt idx="8509">
                        <c:v>1072.7</c:v>
                      </c:pt>
                      <c:pt idx="8510">
                        <c:v>1073</c:v>
                      </c:pt>
                      <c:pt idx="8511">
                        <c:v>1073.3</c:v>
                      </c:pt>
                      <c:pt idx="8512">
                        <c:v>1073.5999999999999</c:v>
                      </c:pt>
                      <c:pt idx="8513">
                        <c:v>1074</c:v>
                      </c:pt>
                      <c:pt idx="8514">
                        <c:v>1074.3</c:v>
                      </c:pt>
                      <c:pt idx="8515">
                        <c:v>1074.5999999999999</c:v>
                      </c:pt>
                      <c:pt idx="8516">
                        <c:v>1074.8999999999999</c:v>
                      </c:pt>
                      <c:pt idx="8517">
                        <c:v>1075.2</c:v>
                      </c:pt>
                      <c:pt idx="8518">
                        <c:v>1075.5</c:v>
                      </c:pt>
                      <c:pt idx="8519">
                        <c:v>1075.8</c:v>
                      </c:pt>
                      <c:pt idx="8520">
                        <c:v>1076.0999999999999</c:v>
                      </c:pt>
                      <c:pt idx="8521">
                        <c:v>1076.3999999999999</c:v>
                      </c:pt>
                      <c:pt idx="8522">
                        <c:v>1076.7</c:v>
                      </c:pt>
                      <c:pt idx="8523">
                        <c:v>1077</c:v>
                      </c:pt>
                      <c:pt idx="8524">
                        <c:v>1077.3999999999999</c:v>
                      </c:pt>
                      <c:pt idx="8525">
                        <c:v>1077.7</c:v>
                      </c:pt>
                      <c:pt idx="8526">
                        <c:v>1078</c:v>
                      </c:pt>
                      <c:pt idx="8527">
                        <c:v>1078.3</c:v>
                      </c:pt>
                      <c:pt idx="8528">
                        <c:v>1078.5999999999999</c:v>
                      </c:pt>
                      <c:pt idx="8529">
                        <c:v>1078.8999999999999</c:v>
                      </c:pt>
                      <c:pt idx="8530">
                        <c:v>1079.2</c:v>
                      </c:pt>
                      <c:pt idx="8531">
                        <c:v>1079.5</c:v>
                      </c:pt>
                      <c:pt idx="8532">
                        <c:v>1079.8</c:v>
                      </c:pt>
                      <c:pt idx="8533">
                        <c:v>1080.0999999999999</c:v>
                      </c:pt>
                      <c:pt idx="8534">
                        <c:v>1080.3999999999999</c:v>
                      </c:pt>
                      <c:pt idx="8535">
                        <c:v>1080.7</c:v>
                      </c:pt>
                      <c:pt idx="8536">
                        <c:v>1081</c:v>
                      </c:pt>
                      <c:pt idx="8537">
                        <c:v>1081.2</c:v>
                      </c:pt>
                      <c:pt idx="8538">
                        <c:v>1081.5</c:v>
                      </c:pt>
                      <c:pt idx="8539">
                        <c:v>1081.8</c:v>
                      </c:pt>
                      <c:pt idx="8540">
                        <c:v>1082.0999999999999</c:v>
                      </c:pt>
                      <c:pt idx="8541">
                        <c:v>1082.3999999999999</c:v>
                      </c:pt>
                      <c:pt idx="8542">
                        <c:v>1082.7</c:v>
                      </c:pt>
                      <c:pt idx="8543">
                        <c:v>1083</c:v>
                      </c:pt>
                      <c:pt idx="8544">
                        <c:v>1083.3</c:v>
                      </c:pt>
                      <c:pt idx="8545">
                        <c:v>1083.5999999999999</c:v>
                      </c:pt>
                      <c:pt idx="8546">
                        <c:v>1083.8999999999999</c:v>
                      </c:pt>
                      <c:pt idx="8547">
                        <c:v>1084.2</c:v>
                      </c:pt>
                      <c:pt idx="8548">
                        <c:v>1084.5</c:v>
                      </c:pt>
                      <c:pt idx="8549">
                        <c:v>1084.8</c:v>
                      </c:pt>
                      <c:pt idx="8550">
                        <c:v>1085.0999999999999</c:v>
                      </c:pt>
                      <c:pt idx="8551">
                        <c:v>1085.3999999999999</c:v>
                      </c:pt>
                      <c:pt idx="8552">
                        <c:v>1085.7</c:v>
                      </c:pt>
                      <c:pt idx="8553">
                        <c:v>1086</c:v>
                      </c:pt>
                      <c:pt idx="8554">
                        <c:v>1086.3</c:v>
                      </c:pt>
                      <c:pt idx="8555">
                        <c:v>1086.5</c:v>
                      </c:pt>
                      <c:pt idx="8556">
                        <c:v>1086.8</c:v>
                      </c:pt>
                      <c:pt idx="8557">
                        <c:v>1087.0999999999999</c:v>
                      </c:pt>
                      <c:pt idx="8558">
                        <c:v>1087.3999999999999</c:v>
                      </c:pt>
                      <c:pt idx="8559">
                        <c:v>1087.5999999999999</c:v>
                      </c:pt>
                      <c:pt idx="8560">
                        <c:v>1087.8999999999999</c:v>
                      </c:pt>
                      <c:pt idx="8561">
                        <c:v>1088.2</c:v>
                      </c:pt>
                      <c:pt idx="8562">
                        <c:v>1088.5</c:v>
                      </c:pt>
                      <c:pt idx="8563">
                        <c:v>1088.8</c:v>
                      </c:pt>
                      <c:pt idx="8564">
                        <c:v>1089</c:v>
                      </c:pt>
                      <c:pt idx="8565">
                        <c:v>1089.3</c:v>
                      </c:pt>
                      <c:pt idx="8566">
                        <c:v>1089.5999999999999</c:v>
                      </c:pt>
                      <c:pt idx="8567">
                        <c:v>1089.8999999999999</c:v>
                      </c:pt>
                      <c:pt idx="8568">
                        <c:v>1090.0999999999999</c:v>
                      </c:pt>
                      <c:pt idx="8569">
                        <c:v>1090.3999999999999</c:v>
                      </c:pt>
                      <c:pt idx="8570">
                        <c:v>1090.7</c:v>
                      </c:pt>
                      <c:pt idx="8571">
                        <c:v>1091</c:v>
                      </c:pt>
                      <c:pt idx="8572">
                        <c:v>1091.3</c:v>
                      </c:pt>
                      <c:pt idx="8573">
                        <c:v>1091.5</c:v>
                      </c:pt>
                      <c:pt idx="8574">
                        <c:v>1091.8</c:v>
                      </c:pt>
                      <c:pt idx="8575">
                        <c:v>1092.0999999999999</c:v>
                      </c:pt>
                      <c:pt idx="8576">
                        <c:v>1092.3999999999999</c:v>
                      </c:pt>
                      <c:pt idx="8577">
                        <c:v>1092.7</c:v>
                      </c:pt>
                      <c:pt idx="8578">
                        <c:v>1092.8999999999999</c:v>
                      </c:pt>
                      <c:pt idx="8579">
                        <c:v>1093.2</c:v>
                      </c:pt>
                      <c:pt idx="8580">
                        <c:v>1093.5</c:v>
                      </c:pt>
                      <c:pt idx="8581">
                        <c:v>1093.7</c:v>
                      </c:pt>
                      <c:pt idx="8582">
                        <c:v>1094</c:v>
                      </c:pt>
                      <c:pt idx="8583">
                        <c:v>1094.2</c:v>
                      </c:pt>
                      <c:pt idx="8584">
                        <c:v>1094.3999999999999</c:v>
                      </c:pt>
                      <c:pt idx="8585">
                        <c:v>1094.7</c:v>
                      </c:pt>
                      <c:pt idx="8586">
                        <c:v>1094.8999999999999</c:v>
                      </c:pt>
                      <c:pt idx="8587">
                        <c:v>1095.2</c:v>
                      </c:pt>
                      <c:pt idx="8588">
                        <c:v>1095.3999999999999</c:v>
                      </c:pt>
                      <c:pt idx="8589">
                        <c:v>1095.7</c:v>
                      </c:pt>
                      <c:pt idx="8590">
                        <c:v>1095.8999999999999</c:v>
                      </c:pt>
                      <c:pt idx="8591">
                        <c:v>1096.2</c:v>
                      </c:pt>
                      <c:pt idx="8592">
                        <c:v>1096.3999999999999</c:v>
                      </c:pt>
                      <c:pt idx="8593">
                        <c:v>1096.7</c:v>
                      </c:pt>
                      <c:pt idx="8594">
                        <c:v>1096.8999999999999</c:v>
                      </c:pt>
                      <c:pt idx="8595">
                        <c:v>1097.2</c:v>
                      </c:pt>
                      <c:pt idx="8596">
                        <c:v>1097.3999999999999</c:v>
                      </c:pt>
                      <c:pt idx="8597">
                        <c:v>1097.7</c:v>
                      </c:pt>
                      <c:pt idx="8598">
                        <c:v>1097.8999999999999</c:v>
                      </c:pt>
                      <c:pt idx="8599">
                        <c:v>1098.2</c:v>
                      </c:pt>
                      <c:pt idx="8600">
                        <c:v>1098.3999999999999</c:v>
                      </c:pt>
                      <c:pt idx="8601">
                        <c:v>1098.7</c:v>
                      </c:pt>
                      <c:pt idx="8602">
                        <c:v>1098.8999999999999</c:v>
                      </c:pt>
                      <c:pt idx="8603">
                        <c:v>1099.2</c:v>
                      </c:pt>
                      <c:pt idx="8604">
                        <c:v>1099.3999999999999</c:v>
                      </c:pt>
                      <c:pt idx="8605">
                        <c:v>1099.7</c:v>
                      </c:pt>
                      <c:pt idx="8606">
                        <c:v>1099.8999999999999</c:v>
                      </c:pt>
                      <c:pt idx="8607">
                        <c:v>1100.2</c:v>
                      </c:pt>
                      <c:pt idx="8608">
                        <c:v>1100.3999999999999</c:v>
                      </c:pt>
                      <c:pt idx="8609">
                        <c:v>1100.5999999999999</c:v>
                      </c:pt>
                      <c:pt idx="8610">
                        <c:v>1100.8999999999999</c:v>
                      </c:pt>
                      <c:pt idx="8611">
                        <c:v>1101.0999999999999</c:v>
                      </c:pt>
                      <c:pt idx="8612">
                        <c:v>1101.3999999999999</c:v>
                      </c:pt>
                      <c:pt idx="8613">
                        <c:v>1101.5999999999999</c:v>
                      </c:pt>
                      <c:pt idx="8614">
                        <c:v>1101.8999999999999</c:v>
                      </c:pt>
                      <c:pt idx="8615">
                        <c:v>1102.0999999999999</c:v>
                      </c:pt>
                      <c:pt idx="8616">
                        <c:v>1102.3999999999999</c:v>
                      </c:pt>
                      <c:pt idx="8617">
                        <c:v>1102.5999999999999</c:v>
                      </c:pt>
                      <c:pt idx="8618">
                        <c:v>1102.8</c:v>
                      </c:pt>
                      <c:pt idx="8619">
                        <c:v>1103.0999999999999</c:v>
                      </c:pt>
                      <c:pt idx="8620">
                        <c:v>1103.3</c:v>
                      </c:pt>
                      <c:pt idx="8621">
                        <c:v>1103.5999999999999</c:v>
                      </c:pt>
                      <c:pt idx="8622">
                        <c:v>1103.8</c:v>
                      </c:pt>
                      <c:pt idx="8623">
                        <c:v>1104.0999999999999</c:v>
                      </c:pt>
                      <c:pt idx="8624">
                        <c:v>1104.3</c:v>
                      </c:pt>
                      <c:pt idx="8625">
                        <c:v>1104.5</c:v>
                      </c:pt>
                      <c:pt idx="8626">
                        <c:v>1104.8</c:v>
                      </c:pt>
                      <c:pt idx="8627">
                        <c:v>1105</c:v>
                      </c:pt>
                      <c:pt idx="8628">
                        <c:v>1105.3</c:v>
                      </c:pt>
                      <c:pt idx="8629">
                        <c:v>1105.5</c:v>
                      </c:pt>
                      <c:pt idx="8630">
                        <c:v>1105.8</c:v>
                      </c:pt>
                      <c:pt idx="8631">
                        <c:v>1106</c:v>
                      </c:pt>
                      <c:pt idx="8632">
                        <c:v>1106.2</c:v>
                      </c:pt>
                      <c:pt idx="8633">
                        <c:v>1106.5</c:v>
                      </c:pt>
                      <c:pt idx="8634">
                        <c:v>1106.7</c:v>
                      </c:pt>
                      <c:pt idx="8635">
                        <c:v>1107</c:v>
                      </c:pt>
                      <c:pt idx="8636">
                        <c:v>1107.2</c:v>
                      </c:pt>
                      <c:pt idx="8637">
                        <c:v>1107.5</c:v>
                      </c:pt>
                      <c:pt idx="8638">
                        <c:v>1107.7</c:v>
                      </c:pt>
                      <c:pt idx="8639">
                        <c:v>1108</c:v>
                      </c:pt>
                      <c:pt idx="8640">
                        <c:v>1108.2</c:v>
                      </c:pt>
                      <c:pt idx="8641">
                        <c:v>1108.3999999999999</c:v>
                      </c:pt>
                      <c:pt idx="8642">
                        <c:v>1108.5999999999999</c:v>
                      </c:pt>
                      <c:pt idx="8643">
                        <c:v>1108.8</c:v>
                      </c:pt>
                      <c:pt idx="8644">
                        <c:v>1109</c:v>
                      </c:pt>
                      <c:pt idx="8645">
                        <c:v>1109.2</c:v>
                      </c:pt>
                      <c:pt idx="8646">
                        <c:v>1109.3999999999999</c:v>
                      </c:pt>
                      <c:pt idx="8647">
                        <c:v>1109.5999999999999</c:v>
                      </c:pt>
                      <c:pt idx="8648">
                        <c:v>1109.8</c:v>
                      </c:pt>
                      <c:pt idx="8649">
                        <c:v>1110</c:v>
                      </c:pt>
                      <c:pt idx="8650">
                        <c:v>1110.2</c:v>
                      </c:pt>
                      <c:pt idx="8651">
                        <c:v>1110.3999999999999</c:v>
                      </c:pt>
                      <c:pt idx="8652">
                        <c:v>1110.5999999999999</c:v>
                      </c:pt>
                      <c:pt idx="8653">
                        <c:v>1110.8</c:v>
                      </c:pt>
                      <c:pt idx="8654">
                        <c:v>1111</c:v>
                      </c:pt>
                      <c:pt idx="8655">
                        <c:v>1111.2</c:v>
                      </c:pt>
                      <c:pt idx="8656">
                        <c:v>1111.3999999999999</c:v>
                      </c:pt>
                      <c:pt idx="8657">
                        <c:v>1111.5999999999999</c:v>
                      </c:pt>
                      <c:pt idx="8658">
                        <c:v>1111.8</c:v>
                      </c:pt>
                      <c:pt idx="8659">
                        <c:v>1112</c:v>
                      </c:pt>
                      <c:pt idx="8660">
                        <c:v>1112.2</c:v>
                      </c:pt>
                      <c:pt idx="8661">
                        <c:v>1112.3999999999999</c:v>
                      </c:pt>
                      <c:pt idx="8662">
                        <c:v>1112.5999999999999</c:v>
                      </c:pt>
                      <c:pt idx="8663">
                        <c:v>1112.8</c:v>
                      </c:pt>
                      <c:pt idx="8664">
                        <c:v>1113</c:v>
                      </c:pt>
                      <c:pt idx="8665">
                        <c:v>1113.2</c:v>
                      </c:pt>
                      <c:pt idx="8666">
                        <c:v>1113.3999999999999</c:v>
                      </c:pt>
                      <c:pt idx="8667">
                        <c:v>1113.5999999999999</c:v>
                      </c:pt>
                      <c:pt idx="8668">
                        <c:v>1113.8</c:v>
                      </c:pt>
                      <c:pt idx="8669">
                        <c:v>1114</c:v>
                      </c:pt>
                      <c:pt idx="8670">
                        <c:v>1114.2</c:v>
                      </c:pt>
                      <c:pt idx="8671">
                        <c:v>1114.3999999999999</c:v>
                      </c:pt>
                      <c:pt idx="8672">
                        <c:v>1114.5999999999999</c:v>
                      </c:pt>
                      <c:pt idx="8673">
                        <c:v>1114.8</c:v>
                      </c:pt>
                      <c:pt idx="8674">
                        <c:v>1115</c:v>
                      </c:pt>
                      <c:pt idx="8675">
                        <c:v>1115.2</c:v>
                      </c:pt>
                      <c:pt idx="8676">
                        <c:v>1115.3999999999999</c:v>
                      </c:pt>
                      <c:pt idx="8677">
                        <c:v>1115.5999999999999</c:v>
                      </c:pt>
                      <c:pt idx="8678">
                        <c:v>1115.8</c:v>
                      </c:pt>
                      <c:pt idx="8679">
                        <c:v>1116</c:v>
                      </c:pt>
                      <c:pt idx="8680">
                        <c:v>1116.2</c:v>
                      </c:pt>
                      <c:pt idx="8681">
                        <c:v>1116.3999999999999</c:v>
                      </c:pt>
                      <c:pt idx="8682">
                        <c:v>1116.5</c:v>
                      </c:pt>
                      <c:pt idx="8683">
                        <c:v>1116.7</c:v>
                      </c:pt>
                      <c:pt idx="8684">
                        <c:v>1116.8999999999999</c:v>
                      </c:pt>
                      <c:pt idx="8685">
                        <c:v>1117.0999999999999</c:v>
                      </c:pt>
                      <c:pt idx="8686">
                        <c:v>1117.3</c:v>
                      </c:pt>
                      <c:pt idx="8687">
                        <c:v>1117.5</c:v>
                      </c:pt>
                      <c:pt idx="8688">
                        <c:v>1117.7</c:v>
                      </c:pt>
                      <c:pt idx="8689">
                        <c:v>1117.8999999999999</c:v>
                      </c:pt>
                      <c:pt idx="8690">
                        <c:v>1118.0999999999999</c:v>
                      </c:pt>
                      <c:pt idx="8691">
                        <c:v>1118.3</c:v>
                      </c:pt>
                      <c:pt idx="8692">
                        <c:v>1118.5</c:v>
                      </c:pt>
                      <c:pt idx="8693">
                        <c:v>1118.5999999999999</c:v>
                      </c:pt>
                      <c:pt idx="8694">
                        <c:v>1118.8</c:v>
                      </c:pt>
                      <c:pt idx="8695">
                        <c:v>1119</c:v>
                      </c:pt>
                      <c:pt idx="8696">
                        <c:v>1119.2</c:v>
                      </c:pt>
                      <c:pt idx="8697">
                        <c:v>1119.3999999999999</c:v>
                      </c:pt>
                      <c:pt idx="8698">
                        <c:v>1119.5999999999999</c:v>
                      </c:pt>
                      <c:pt idx="8699">
                        <c:v>1119.8</c:v>
                      </c:pt>
                      <c:pt idx="8700">
                        <c:v>1120</c:v>
                      </c:pt>
                      <c:pt idx="8701">
                        <c:v>1120.2</c:v>
                      </c:pt>
                      <c:pt idx="8702">
                        <c:v>1120.3999999999999</c:v>
                      </c:pt>
                      <c:pt idx="8703">
                        <c:v>1120.5999999999999</c:v>
                      </c:pt>
                      <c:pt idx="8704">
                        <c:v>1120.8</c:v>
                      </c:pt>
                      <c:pt idx="8705">
                        <c:v>1120.8999999999999</c:v>
                      </c:pt>
                      <c:pt idx="8706">
                        <c:v>1121.0999999999999</c:v>
                      </c:pt>
                      <c:pt idx="8707">
                        <c:v>1121.3</c:v>
                      </c:pt>
                      <c:pt idx="8708">
                        <c:v>1121.5</c:v>
                      </c:pt>
                      <c:pt idx="8709">
                        <c:v>1121.7</c:v>
                      </c:pt>
                      <c:pt idx="8710">
                        <c:v>1121.8999999999999</c:v>
                      </c:pt>
                      <c:pt idx="8711">
                        <c:v>1122.0999999999999</c:v>
                      </c:pt>
                      <c:pt idx="8712">
                        <c:v>1122.3</c:v>
                      </c:pt>
                      <c:pt idx="8713">
                        <c:v>1122.5</c:v>
                      </c:pt>
                      <c:pt idx="8714">
                        <c:v>1122.7</c:v>
                      </c:pt>
                      <c:pt idx="8715">
                        <c:v>1122.8999999999999</c:v>
                      </c:pt>
                      <c:pt idx="8716">
                        <c:v>1123</c:v>
                      </c:pt>
                      <c:pt idx="8717">
                        <c:v>1123.2</c:v>
                      </c:pt>
                      <c:pt idx="8718">
                        <c:v>1123.3999999999999</c:v>
                      </c:pt>
                      <c:pt idx="8719">
                        <c:v>1123.5999999999999</c:v>
                      </c:pt>
                      <c:pt idx="8720">
                        <c:v>1123.7</c:v>
                      </c:pt>
                      <c:pt idx="8721">
                        <c:v>1123.8999999999999</c:v>
                      </c:pt>
                      <c:pt idx="8722">
                        <c:v>1124.0999999999999</c:v>
                      </c:pt>
                      <c:pt idx="8723">
                        <c:v>1124.3</c:v>
                      </c:pt>
                      <c:pt idx="8724">
                        <c:v>1124.3999999999999</c:v>
                      </c:pt>
                      <c:pt idx="8725">
                        <c:v>1124.5999999999999</c:v>
                      </c:pt>
                      <c:pt idx="8726">
                        <c:v>1124.8</c:v>
                      </c:pt>
                      <c:pt idx="8727">
                        <c:v>1125</c:v>
                      </c:pt>
                      <c:pt idx="8728">
                        <c:v>1125.0999999999999</c:v>
                      </c:pt>
                      <c:pt idx="8729">
                        <c:v>1125.3</c:v>
                      </c:pt>
                      <c:pt idx="8730">
                        <c:v>1125.5</c:v>
                      </c:pt>
                      <c:pt idx="8731">
                        <c:v>1125.5999999999999</c:v>
                      </c:pt>
                      <c:pt idx="8732">
                        <c:v>1125.8</c:v>
                      </c:pt>
                      <c:pt idx="8733">
                        <c:v>1126</c:v>
                      </c:pt>
                      <c:pt idx="8734">
                        <c:v>1126.2</c:v>
                      </c:pt>
                      <c:pt idx="8735">
                        <c:v>1126.3</c:v>
                      </c:pt>
                      <c:pt idx="8736">
                        <c:v>1126.5</c:v>
                      </c:pt>
                      <c:pt idx="8737">
                        <c:v>1126.7</c:v>
                      </c:pt>
                      <c:pt idx="8738">
                        <c:v>1126.8999999999999</c:v>
                      </c:pt>
                      <c:pt idx="8739">
                        <c:v>1127</c:v>
                      </c:pt>
                      <c:pt idx="8740">
                        <c:v>1127.2</c:v>
                      </c:pt>
                      <c:pt idx="8741">
                        <c:v>1127.3999999999999</c:v>
                      </c:pt>
                      <c:pt idx="8742">
                        <c:v>1127.5</c:v>
                      </c:pt>
                      <c:pt idx="8743">
                        <c:v>1127.7</c:v>
                      </c:pt>
                      <c:pt idx="8744">
                        <c:v>1127.8999999999999</c:v>
                      </c:pt>
                      <c:pt idx="8745">
                        <c:v>1128.0999999999999</c:v>
                      </c:pt>
                      <c:pt idx="8746">
                        <c:v>1128.2</c:v>
                      </c:pt>
                      <c:pt idx="8747">
                        <c:v>1128.3999999999999</c:v>
                      </c:pt>
                      <c:pt idx="8748">
                        <c:v>1128.5999999999999</c:v>
                      </c:pt>
                      <c:pt idx="8749">
                        <c:v>1128.8</c:v>
                      </c:pt>
                      <c:pt idx="8750">
                        <c:v>1128.8999999999999</c:v>
                      </c:pt>
                      <c:pt idx="8751">
                        <c:v>1129.0999999999999</c:v>
                      </c:pt>
                      <c:pt idx="8752">
                        <c:v>1129.3</c:v>
                      </c:pt>
                      <c:pt idx="8753">
                        <c:v>1129.3999999999999</c:v>
                      </c:pt>
                      <c:pt idx="8754">
                        <c:v>1129.5999999999999</c:v>
                      </c:pt>
                      <c:pt idx="8755">
                        <c:v>1129.8</c:v>
                      </c:pt>
                      <c:pt idx="8756">
                        <c:v>1130</c:v>
                      </c:pt>
                      <c:pt idx="8757">
                        <c:v>1130.0999999999999</c:v>
                      </c:pt>
                      <c:pt idx="8758">
                        <c:v>1130.3</c:v>
                      </c:pt>
                      <c:pt idx="8759">
                        <c:v>1130.5</c:v>
                      </c:pt>
                      <c:pt idx="8760">
                        <c:v>1130.7</c:v>
                      </c:pt>
                      <c:pt idx="8761">
                        <c:v>1130.8</c:v>
                      </c:pt>
                      <c:pt idx="8762">
                        <c:v>1131</c:v>
                      </c:pt>
                      <c:pt idx="8763">
                        <c:v>1131.2</c:v>
                      </c:pt>
                      <c:pt idx="8764">
                        <c:v>1131.3</c:v>
                      </c:pt>
                      <c:pt idx="8765">
                        <c:v>1131.5</c:v>
                      </c:pt>
                      <c:pt idx="8766">
                        <c:v>1131.7</c:v>
                      </c:pt>
                      <c:pt idx="8767">
                        <c:v>1131.8999999999999</c:v>
                      </c:pt>
                      <c:pt idx="8768">
                        <c:v>1132</c:v>
                      </c:pt>
                      <c:pt idx="8769">
                        <c:v>1132.2</c:v>
                      </c:pt>
                      <c:pt idx="8770">
                        <c:v>1132.3999999999999</c:v>
                      </c:pt>
                      <c:pt idx="8771">
                        <c:v>1132.5999999999999</c:v>
                      </c:pt>
                      <c:pt idx="8772">
                        <c:v>1132.7</c:v>
                      </c:pt>
                      <c:pt idx="8773">
                        <c:v>1132.8999999999999</c:v>
                      </c:pt>
                      <c:pt idx="8774">
                        <c:v>1133.0999999999999</c:v>
                      </c:pt>
                      <c:pt idx="8775">
                        <c:v>1133.2</c:v>
                      </c:pt>
                      <c:pt idx="8776">
                        <c:v>1133.3999999999999</c:v>
                      </c:pt>
                      <c:pt idx="8777">
                        <c:v>1133.5999999999999</c:v>
                      </c:pt>
                      <c:pt idx="8778">
                        <c:v>1133.8</c:v>
                      </c:pt>
                      <c:pt idx="8779">
                        <c:v>1133.8999999999999</c:v>
                      </c:pt>
                      <c:pt idx="8780">
                        <c:v>1134.0999999999999</c:v>
                      </c:pt>
                      <c:pt idx="8781">
                        <c:v>1134.3</c:v>
                      </c:pt>
                      <c:pt idx="8782">
                        <c:v>1134.5</c:v>
                      </c:pt>
                      <c:pt idx="8783">
                        <c:v>1134.5999999999999</c:v>
                      </c:pt>
                      <c:pt idx="8784">
                        <c:v>1134.8</c:v>
                      </c:pt>
                      <c:pt idx="8785">
                        <c:v>1135</c:v>
                      </c:pt>
                      <c:pt idx="8786">
                        <c:v>1135.2</c:v>
                      </c:pt>
                      <c:pt idx="8787">
                        <c:v>1135.3</c:v>
                      </c:pt>
                      <c:pt idx="8788">
                        <c:v>1135.5</c:v>
                      </c:pt>
                      <c:pt idx="8789">
                        <c:v>1135.7</c:v>
                      </c:pt>
                      <c:pt idx="8790">
                        <c:v>1135.8</c:v>
                      </c:pt>
                      <c:pt idx="8791">
                        <c:v>1136</c:v>
                      </c:pt>
                      <c:pt idx="8792">
                        <c:v>1136.2</c:v>
                      </c:pt>
                      <c:pt idx="8793">
                        <c:v>1136.3999999999999</c:v>
                      </c:pt>
                      <c:pt idx="8794">
                        <c:v>1136.5</c:v>
                      </c:pt>
                      <c:pt idx="8795">
                        <c:v>1136.7</c:v>
                      </c:pt>
                      <c:pt idx="8796">
                        <c:v>1136.8999999999999</c:v>
                      </c:pt>
                      <c:pt idx="8797">
                        <c:v>1137.0999999999999</c:v>
                      </c:pt>
                      <c:pt idx="8798">
                        <c:v>1137.2</c:v>
                      </c:pt>
                      <c:pt idx="8799">
                        <c:v>1137.3999999999999</c:v>
                      </c:pt>
                      <c:pt idx="8800">
                        <c:v>1137.5999999999999</c:v>
                      </c:pt>
                      <c:pt idx="8801">
                        <c:v>1137.7</c:v>
                      </c:pt>
                      <c:pt idx="8802">
                        <c:v>1137.8999999999999</c:v>
                      </c:pt>
                      <c:pt idx="8803">
                        <c:v>1138.0999999999999</c:v>
                      </c:pt>
                      <c:pt idx="8804">
                        <c:v>1138.3</c:v>
                      </c:pt>
                      <c:pt idx="8805">
                        <c:v>1138.3999999999999</c:v>
                      </c:pt>
                      <c:pt idx="8806">
                        <c:v>1138.5999999999999</c:v>
                      </c:pt>
                      <c:pt idx="8807">
                        <c:v>1138.8</c:v>
                      </c:pt>
                      <c:pt idx="8808">
                        <c:v>1139</c:v>
                      </c:pt>
                      <c:pt idx="8809">
                        <c:v>1139.0999999999999</c:v>
                      </c:pt>
                      <c:pt idx="8810">
                        <c:v>1139.3</c:v>
                      </c:pt>
                      <c:pt idx="8811">
                        <c:v>1139.5</c:v>
                      </c:pt>
                      <c:pt idx="8812">
                        <c:v>1139.5999999999999</c:v>
                      </c:pt>
                      <c:pt idx="8813">
                        <c:v>1139.8</c:v>
                      </c:pt>
                      <c:pt idx="8814">
                        <c:v>1140</c:v>
                      </c:pt>
                      <c:pt idx="8815">
                        <c:v>1140.2</c:v>
                      </c:pt>
                      <c:pt idx="8816">
                        <c:v>1140.3</c:v>
                      </c:pt>
                      <c:pt idx="8817">
                        <c:v>1140.5</c:v>
                      </c:pt>
                      <c:pt idx="8818">
                        <c:v>1140.7</c:v>
                      </c:pt>
                      <c:pt idx="8819">
                        <c:v>1140.8999999999999</c:v>
                      </c:pt>
                      <c:pt idx="8820">
                        <c:v>1141</c:v>
                      </c:pt>
                      <c:pt idx="8821">
                        <c:v>1141.2</c:v>
                      </c:pt>
                      <c:pt idx="8822">
                        <c:v>1141.3999999999999</c:v>
                      </c:pt>
                      <c:pt idx="8823">
                        <c:v>1141.5</c:v>
                      </c:pt>
                      <c:pt idx="8824">
                        <c:v>1141.7</c:v>
                      </c:pt>
                      <c:pt idx="8825">
                        <c:v>1141.8999999999999</c:v>
                      </c:pt>
                      <c:pt idx="8826">
                        <c:v>1142.0999999999999</c:v>
                      </c:pt>
                      <c:pt idx="8827">
                        <c:v>1142.2</c:v>
                      </c:pt>
                      <c:pt idx="8828">
                        <c:v>1142.3999999999999</c:v>
                      </c:pt>
                      <c:pt idx="8829">
                        <c:v>1142.5999999999999</c:v>
                      </c:pt>
                      <c:pt idx="8830">
                        <c:v>1142.7</c:v>
                      </c:pt>
                      <c:pt idx="8831">
                        <c:v>1142.8999999999999</c:v>
                      </c:pt>
                      <c:pt idx="8832">
                        <c:v>1143.0999999999999</c:v>
                      </c:pt>
                      <c:pt idx="8833">
                        <c:v>1143.3</c:v>
                      </c:pt>
                      <c:pt idx="8834">
                        <c:v>1143.3999999999999</c:v>
                      </c:pt>
                      <c:pt idx="8835">
                        <c:v>1143.5999999999999</c:v>
                      </c:pt>
                      <c:pt idx="8836">
                        <c:v>1143.8</c:v>
                      </c:pt>
                      <c:pt idx="8837">
                        <c:v>1144</c:v>
                      </c:pt>
                      <c:pt idx="8838">
                        <c:v>1144.0999999999999</c:v>
                      </c:pt>
                      <c:pt idx="8839">
                        <c:v>1144.3</c:v>
                      </c:pt>
                      <c:pt idx="8840">
                        <c:v>1144.5</c:v>
                      </c:pt>
                      <c:pt idx="8841">
                        <c:v>1144.5999999999999</c:v>
                      </c:pt>
                      <c:pt idx="8842">
                        <c:v>1144.8</c:v>
                      </c:pt>
                      <c:pt idx="8843">
                        <c:v>1145</c:v>
                      </c:pt>
                      <c:pt idx="8844">
                        <c:v>1145.2</c:v>
                      </c:pt>
                      <c:pt idx="8845">
                        <c:v>1145.3</c:v>
                      </c:pt>
                      <c:pt idx="8846">
                        <c:v>1145.5</c:v>
                      </c:pt>
                      <c:pt idx="8847">
                        <c:v>1145.7</c:v>
                      </c:pt>
                      <c:pt idx="8848">
                        <c:v>1145.8999999999999</c:v>
                      </c:pt>
                      <c:pt idx="8849">
                        <c:v>1146.0999999999999</c:v>
                      </c:pt>
                      <c:pt idx="8850">
                        <c:v>1146.3</c:v>
                      </c:pt>
                      <c:pt idx="8851">
                        <c:v>1146.5</c:v>
                      </c:pt>
                      <c:pt idx="8852">
                        <c:v>1146.7</c:v>
                      </c:pt>
                      <c:pt idx="8853">
                        <c:v>1146.8999999999999</c:v>
                      </c:pt>
                      <c:pt idx="8854">
                        <c:v>1147.0999999999999</c:v>
                      </c:pt>
                      <c:pt idx="8855">
                        <c:v>1147.3</c:v>
                      </c:pt>
                      <c:pt idx="8856">
                        <c:v>1147.5</c:v>
                      </c:pt>
                      <c:pt idx="8857">
                        <c:v>1147.7</c:v>
                      </c:pt>
                      <c:pt idx="8858">
                        <c:v>1147.8999999999999</c:v>
                      </c:pt>
                      <c:pt idx="8859">
                        <c:v>1148.0999999999999</c:v>
                      </c:pt>
                      <c:pt idx="8860">
                        <c:v>1148.3</c:v>
                      </c:pt>
                      <c:pt idx="8861">
                        <c:v>1148.5</c:v>
                      </c:pt>
                      <c:pt idx="8862">
                        <c:v>1148.7</c:v>
                      </c:pt>
                      <c:pt idx="8863">
                        <c:v>1148.8999999999999</c:v>
                      </c:pt>
                      <c:pt idx="8864">
                        <c:v>1149.0999999999999</c:v>
                      </c:pt>
                      <c:pt idx="8865">
                        <c:v>1149.3</c:v>
                      </c:pt>
                      <c:pt idx="8866">
                        <c:v>1149.5</c:v>
                      </c:pt>
                      <c:pt idx="8867">
                        <c:v>1149.7</c:v>
                      </c:pt>
                      <c:pt idx="8868">
                        <c:v>1149.8</c:v>
                      </c:pt>
                      <c:pt idx="8869">
                        <c:v>1150</c:v>
                      </c:pt>
                      <c:pt idx="8870">
                        <c:v>1150.2</c:v>
                      </c:pt>
                      <c:pt idx="8871">
                        <c:v>1150.3999999999999</c:v>
                      </c:pt>
                      <c:pt idx="8872">
                        <c:v>1150.5999999999999</c:v>
                      </c:pt>
                      <c:pt idx="8873">
                        <c:v>1150.8</c:v>
                      </c:pt>
                      <c:pt idx="8874">
                        <c:v>1151</c:v>
                      </c:pt>
                      <c:pt idx="8875">
                        <c:v>1151.2</c:v>
                      </c:pt>
                      <c:pt idx="8876">
                        <c:v>1151.3999999999999</c:v>
                      </c:pt>
                      <c:pt idx="8877">
                        <c:v>1151.5999999999999</c:v>
                      </c:pt>
                      <c:pt idx="8878">
                        <c:v>1151.8</c:v>
                      </c:pt>
                      <c:pt idx="8879">
                        <c:v>1152</c:v>
                      </c:pt>
                      <c:pt idx="8880">
                        <c:v>1152.2</c:v>
                      </c:pt>
                      <c:pt idx="8881">
                        <c:v>1152.3999999999999</c:v>
                      </c:pt>
                      <c:pt idx="8882">
                        <c:v>1152.5999999999999</c:v>
                      </c:pt>
                      <c:pt idx="8883">
                        <c:v>1152.8</c:v>
                      </c:pt>
                      <c:pt idx="8884">
                        <c:v>1153</c:v>
                      </c:pt>
                      <c:pt idx="8885">
                        <c:v>1153.2</c:v>
                      </c:pt>
                      <c:pt idx="8886">
                        <c:v>1153.3999999999999</c:v>
                      </c:pt>
                      <c:pt idx="8887">
                        <c:v>1153.5</c:v>
                      </c:pt>
                      <c:pt idx="8888">
                        <c:v>1153.7</c:v>
                      </c:pt>
                      <c:pt idx="8889">
                        <c:v>1153.8999999999999</c:v>
                      </c:pt>
                      <c:pt idx="8890">
                        <c:v>1154.0999999999999</c:v>
                      </c:pt>
                      <c:pt idx="8891">
                        <c:v>1154.3</c:v>
                      </c:pt>
                      <c:pt idx="8892">
                        <c:v>1154.5</c:v>
                      </c:pt>
                      <c:pt idx="8893">
                        <c:v>1154.7</c:v>
                      </c:pt>
                      <c:pt idx="8894">
                        <c:v>1154.8</c:v>
                      </c:pt>
                      <c:pt idx="8895">
                        <c:v>1155</c:v>
                      </c:pt>
                      <c:pt idx="8896">
                        <c:v>1155.2</c:v>
                      </c:pt>
                      <c:pt idx="8897">
                        <c:v>1155.3999999999999</c:v>
                      </c:pt>
                      <c:pt idx="8898">
                        <c:v>1155.5999999999999</c:v>
                      </c:pt>
                      <c:pt idx="8899">
                        <c:v>1155.8</c:v>
                      </c:pt>
                      <c:pt idx="8900">
                        <c:v>1156</c:v>
                      </c:pt>
                      <c:pt idx="8901">
                        <c:v>1156.0999999999999</c:v>
                      </c:pt>
                      <c:pt idx="8902">
                        <c:v>1156.3</c:v>
                      </c:pt>
                      <c:pt idx="8903">
                        <c:v>1156.5</c:v>
                      </c:pt>
                      <c:pt idx="8904">
                        <c:v>1156.7</c:v>
                      </c:pt>
                      <c:pt idx="8905">
                        <c:v>1156.8999999999999</c:v>
                      </c:pt>
                      <c:pt idx="8906">
                        <c:v>1157.0999999999999</c:v>
                      </c:pt>
                      <c:pt idx="8907">
                        <c:v>1157.3</c:v>
                      </c:pt>
                      <c:pt idx="8908">
                        <c:v>1157.3999999999999</c:v>
                      </c:pt>
                      <c:pt idx="8909">
                        <c:v>1157.5999999999999</c:v>
                      </c:pt>
                      <c:pt idx="8910">
                        <c:v>1157.8</c:v>
                      </c:pt>
                      <c:pt idx="8911">
                        <c:v>1158</c:v>
                      </c:pt>
                      <c:pt idx="8912">
                        <c:v>1158.2</c:v>
                      </c:pt>
                      <c:pt idx="8913">
                        <c:v>1158.3999999999999</c:v>
                      </c:pt>
                      <c:pt idx="8914">
                        <c:v>1158.5999999999999</c:v>
                      </c:pt>
                      <c:pt idx="8915">
                        <c:v>1158.7</c:v>
                      </c:pt>
                      <c:pt idx="8916">
                        <c:v>1158.8999999999999</c:v>
                      </c:pt>
                      <c:pt idx="8917">
                        <c:v>1159.0999999999999</c:v>
                      </c:pt>
                      <c:pt idx="8918">
                        <c:v>1159.3</c:v>
                      </c:pt>
                      <c:pt idx="8919">
                        <c:v>1159.5</c:v>
                      </c:pt>
                      <c:pt idx="8920">
                        <c:v>1159.7</c:v>
                      </c:pt>
                      <c:pt idx="8921">
                        <c:v>1159.8999999999999</c:v>
                      </c:pt>
                      <c:pt idx="8922">
                        <c:v>1160</c:v>
                      </c:pt>
                      <c:pt idx="8923">
                        <c:v>1160.2</c:v>
                      </c:pt>
                      <c:pt idx="8924">
                        <c:v>1160.3999999999999</c:v>
                      </c:pt>
                      <c:pt idx="8925">
                        <c:v>1160.5999999999999</c:v>
                      </c:pt>
                      <c:pt idx="8926">
                        <c:v>1160.8</c:v>
                      </c:pt>
                      <c:pt idx="8927">
                        <c:v>1161</c:v>
                      </c:pt>
                      <c:pt idx="8928">
                        <c:v>1161.2</c:v>
                      </c:pt>
                      <c:pt idx="8929">
                        <c:v>1161.3999999999999</c:v>
                      </c:pt>
                      <c:pt idx="8930">
                        <c:v>1161.5999999999999</c:v>
                      </c:pt>
                      <c:pt idx="8931">
                        <c:v>1161.8</c:v>
                      </c:pt>
                      <c:pt idx="8932">
                        <c:v>1162</c:v>
                      </c:pt>
                      <c:pt idx="8933">
                        <c:v>1162.2</c:v>
                      </c:pt>
                      <c:pt idx="8934">
                        <c:v>1162.3999999999999</c:v>
                      </c:pt>
                      <c:pt idx="8935">
                        <c:v>1162.5999999999999</c:v>
                      </c:pt>
                      <c:pt idx="8936">
                        <c:v>1162.8</c:v>
                      </c:pt>
                      <c:pt idx="8937">
                        <c:v>1163</c:v>
                      </c:pt>
                      <c:pt idx="8938">
                        <c:v>1163.0999999999999</c:v>
                      </c:pt>
                      <c:pt idx="8939">
                        <c:v>1163.3</c:v>
                      </c:pt>
                      <c:pt idx="8940">
                        <c:v>1163.5</c:v>
                      </c:pt>
                      <c:pt idx="8941">
                        <c:v>1163.7</c:v>
                      </c:pt>
                      <c:pt idx="8942">
                        <c:v>1163.8999999999999</c:v>
                      </c:pt>
                      <c:pt idx="8943">
                        <c:v>1164.0999999999999</c:v>
                      </c:pt>
                      <c:pt idx="8944">
                        <c:v>1164.3</c:v>
                      </c:pt>
                      <c:pt idx="8945">
                        <c:v>1164.5</c:v>
                      </c:pt>
                      <c:pt idx="8946">
                        <c:v>1164.7</c:v>
                      </c:pt>
                      <c:pt idx="8947">
                        <c:v>1164.8999999999999</c:v>
                      </c:pt>
                      <c:pt idx="8948">
                        <c:v>1165.0999999999999</c:v>
                      </c:pt>
                      <c:pt idx="8949">
                        <c:v>1165.3</c:v>
                      </c:pt>
                      <c:pt idx="8950">
                        <c:v>1165.5</c:v>
                      </c:pt>
                      <c:pt idx="8951">
                        <c:v>1165.7</c:v>
                      </c:pt>
                      <c:pt idx="8952">
                        <c:v>1165.8999999999999</c:v>
                      </c:pt>
                      <c:pt idx="8953">
                        <c:v>1166.0999999999999</c:v>
                      </c:pt>
                      <c:pt idx="8954">
                        <c:v>1166.3</c:v>
                      </c:pt>
                      <c:pt idx="8955">
                        <c:v>1166.5</c:v>
                      </c:pt>
                      <c:pt idx="8956">
                        <c:v>1166.5999999999999</c:v>
                      </c:pt>
                      <c:pt idx="8957">
                        <c:v>1166.8</c:v>
                      </c:pt>
                      <c:pt idx="8958">
                        <c:v>1167</c:v>
                      </c:pt>
                      <c:pt idx="8959">
                        <c:v>1167.2</c:v>
                      </c:pt>
                      <c:pt idx="8960">
                        <c:v>1167.3999999999999</c:v>
                      </c:pt>
                      <c:pt idx="8961">
                        <c:v>1167.5999999999999</c:v>
                      </c:pt>
                      <c:pt idx="8962">
                        <c:v>1167.8</c:v>
                      </c:pt>
                      <c:pt idx="8963">
                        <c:v>1168</c:v>
                      </c:pt>
                      <c:pt idx="8964">
                        <c:v>1168.2</c:v>
                      </c:pt>
                      <c:pt idx="8965">
                        <c:v>1168.3999999999999</c:v>
                      </c:pt>
                      <c:pt idx="8966">
                        <c:v>1168.5999999999999</c:v>
                      </c:pt>
                      <c:pt idx="8967">
                        <c:v>1168.8</c:v>
                      </c:pt>
                      <c:pt idx="8968">
                        <c:v>1169</c:v>
                      </c:pt>
                      <c:pt idx="8969">
                        <c:v>1169.2</c:v>
                      </c:pt>
                      <c:pt idx="8970">
                        <c:v>1169.3999999999999</c:v>
                      </c:pt>
                      <c:pt idx="8971">
                        <c:v>1169.5999999999999</c:v>
                      </c:pt>
                      <c:pt idx="8972">
                        <c:v>1169.8</c:v>
                      </c:pt>
                      <c:pt idx="8973">
                        <c:v>1169.8999999999999</c:v>
                      </c:pt>
                      <c:pt idx="8974">
                        <c:v>1170.0999999999999</c:v>
                      </c:pt>
                      <c:pt idx="8975">
                        <c:v>1170.3</c:v>
                      </c:pt>
                      <c:pt idx="8976">
                        <c:v>1170.5</c:v>
                      </c:pt>
                      <c:pt idx="8977">
                        <c:v>1170.7</c:v>
                      </c:pt>
                      <c:pt idx="8978">
                        <c:v>1170.8999999999999</c:v>
                      </c:pt>
                      <c:pt idx="8979">
                        <c:v>1171.0999999999999</c:v>
                      </c:pt>
                      <c:pt idx="8980">
                        <c:v>1171.3</c:v>
                      </c:pt>
                      <c:pt idx="8981">
                        <c:v>1171.5</c:v>
                      </c:pt>
                      <c:pt idx="8982">
                        <c:v>1171.7</c:v>
                      </c:pt>
                      <c:pt idx="8983">
                        <c:v>1171.8999999999999</c:v>
                      </c:pt>
                      <c:pt idx="8984">
                        <c:v>1172.0999999999999</c:v>
                      </c:pt>
                      <c:pt idx="8985">
                        <c:v>1172.3</c:v>
                      </c:pt>
                      <c:pt idx="8986">
                        <c:v>1172.5</c:v>
                      </c:pt>
                      <c:pt idx="8987">
                        <c:v>1172.7</c:v>
                      </c:pt>
                      <c:pt idx="8988">
                        <c:v>1172.8999999999999</c:v>
                      </c:pt>
                      <c:pt idx="8989">
                        <c:v>1173.0999999999999</c:v>
                      </c:pt>
                      <c:pt idx="8990">
                        <c:v>1173.3</c:v>
                      </c:pt>
                      <c:pt idx="8991">
                        <c:v>1173.3999999999999</c:v>
                      </c:pt>
                      <c:pt idx="8992">
                        <c:v>1173.5999999999999</c:v>
                      </c:pt>
                      <c:pt idx="8993">
                        <c:v>1173.8</c:v>
                      </c:pt>
                      <c:pt idx="8994">
                        <c:v>1174</c:v>
                      </c:pt>
                      <c:pt idx="8995">
                        <c:v>1174.2</c:v>
                      </c:pt>
                      <c:pt idx="8996">
                        <c:v>1174.3999999999999</c:v>
                      </c:pt>
                      <c:pt idx="8997">
                        <c:v>1174.5999999999999</c:v>
                      </c:pt>
                      <c:pt idx="8998">
                        <c:v>1174.8</c:v>
                      </c:pt>
                      <c:pt idx="8999">
                        <c:v>1175</c:v>
                      </c:pt>
                      <c:pt idx="9000">
                        <c:v>1175.2</c:v>
                      </c:pt>
                      <c:pt idx="9001">
                        <c:v>1175.3999999999999</c:v>
                      </c:pt>
                      <c:pt idx="9002">
                        <c:v>1175.5999999999999</c:v>
                      </c:pt>
                      <c:pt idx="9003">
                        <c:v>1175.8</c:v>
                      </c:pt>
                      <c:pt idx="9004">
                        <c:v>1175.8999999999999</c:v>
                      </c:pt>
                      <c:pt idx="9005">
                        <c:v>1176.0999999999999</c:v>
                      </c:pt>
                      <c:pt idx="9006">
                        <c:v>1176.3</c:v>
                      </c:pt>
                      <c:pt idx="9007">
                        <c:v>1176.5</c:v>
                      </c:pt>
                      <c:pt idx="9008">
                        <c:v>1176.7</c:v>
                      </c:pt>
                      <c:pt idx="9009">
                        <c:v>1176.8999999999999</c:v>
                      </c:pt>
                      <c:pt idx="9010">
                        <c:v>1177.0999999999999</c:v>
                      </c:pt>
                      <c:pt idx="9011">
                        <c:v>1177.3</c:v>
                      </c:pt>
                      <c:pt idx="9012">
                        <c:v>1177.5</c:v>
                      </c:pt>
                      <c:pt idx="9013">
                        <c:v>1177.5999999999999</c:v>
                      </c:pt>
                      <c:pt idx="9014">
                        <c:v>1177.8</c:v>
                      </c:pt>
                      <c:pt idx="9015">
                        <c:v>1178</c:v>
                      </c:pt>
                      <c:pt idx="9016">
                        <c:v>1178.2</c:v>
                      </c:pt>
                      <c:pt idx="9017">
                        <c:v>1178.3999999999999</c:v>
                      </c:pt>
                      <c:pt idx="9018">
                        <c:v>1178.5999999999999</c:v>
                      </c:pt>
                      <c:pt idx="9019">
                        <c:v>1178.8</c:v>
                      </c:pt>
                      <c:pt idx="9020">
                        <c:v>1179</c:v>
                      </c:pt>
                      <c:pt idx="9021">
                        <c:v>1179.2</c:v>
                      </c:pt>
                      <c:pt idx="9022">
                        <c:v>1179.3</c:v>
                      </c:pt>
                      <c:pt idx="9023">
                        <c:v>1179.5</c:v>
                      </c:pt>
                      <c:pt idx="9024">
                        <c:v>1179.7</c:v>
                      </c:pt>
                      <c:pt idx="9025">
                        <c:v>1179.8999999999999</c:v>
                      </c:pt>
                      <c:pt idx="9026">
                        <c:v>1180.0999999999999</c:v>
                      </c:pt>
                      <c:pt idx="9027">
                        <c:v>1180.3</c:v>
                      </c:pt>
                      <c:pt idx="9028">
                        <c:v>1180.5</c:v>
                      </c:pt>
                      <c:pt idx="9029">
                        <c:v>1180.7</c:v>
                      </c:pt>
                      <c:pt idx="9030">
                        <c:v>1180.8999999999999</c:v>
                      </c:pt>
                      <c:pt idx="9031">
                        <c:v>1181</c:v>
                      </c:pt>
                      <c:pt idx="9032">
                        <c:v>1181.2</c:v>
                      </c:pt>
                      <c:pt idx="9033">
                        <c:v>1181.3999999999999</c:v>
                      </c:pt>
                      <c:pt idx="9034">
                        <c:v>1181.5999999999999</c:v>
                      </c:pt>
                      <c:pt idx="9035">
                        <c:v>1181.8</c:v>
                      </c:pt>
                      <c:pt idx="9036">
                        <c:v>1182</c:v>
                      </c:pt>
                      <c:pt idx="9037">
                        <c:v>1182.2</c:v>
                      </c:pt>
                      <c:pt idx="9038">
                        <c:v>1182.3999999999999</c:v>
                      </c:pt>
                      <c:pt idx="9039">
                        <c:v>1182.5999999999999</c:v>
                      </c:pt>
                      <c:pt idx="9040">
                        <c:v>1182.8</c:v>
                      </c:pt>
                      <c:pt idx="9041">
                        <c:v>1183</c:v>
                      </c:pt>
                      <c:pt idx="9042">
                        <c:v>1183.2</c:v>
                      </c:pt>
                      <c:pt idx="9043">
                        <c:v>1183.3999999999999</c:v>
                      </c:pt>
                      <c:pt idx="9044">
                        <c:v>1183.5999999999999</c:v>
                      </c:pt>
                      <c:pt idx="9045">
                        <c:v>1183.8</c:v>
                      </c:pt>
                      <c:pt idx="9046">
                        <c:v>1184</c:v>
                      </c:pt>
                      <c:pt idx="9047">
                        <c:v>1184.2</c:v>
                      </c:pt>
                      <c:pt idx="9048">
                        <c:v>1184.3999999999999</c:v>
                      </c:pt>
                      <c:pt idx="9049">
                        <c:v>1184.5999999999999</c:v>
                      </c:pt>
                      <c:pt idx="9050">
                        <c:v>1184.8</c:v>
                      </c:pt>
                      <c:pt idx="9051">
                        <c:v>1185</c:v>
                      </c:pt>
                      <c:pt idx="9052">
                        <c:v>1185.2</c:v>
                      </c:pt>
                      <c:pt idx="9053">
                        <c:v>1185.3999999999999</c:v>
                      </c:pt>
                      <c:pt idx="9054">
                        <c:v>1185.7</c:v>
                      </c:pt>
                      <c:pt idx="9055">
                        <c:v>1185.8999999999999</c:v>
                      </c:pt>
                      <c:pt idx="9056">
                        <c:v>1186.0999999999999</c:v>
                      </c:pt>
                      <c:pt idx="9057">
                        <c:v>1186.3</c:v>
                      </c:pt>
                      <c:pt idx="9058">
                        <c:v>1186.5</c:v>
                      </c:pt>
                      <c:pt idx="9059">
                        <c:v>1186.7</c:v>
                      </c:pt>
                      <c:pt idx="9060">
                        <c:v>1186.8999999999999</c:v>
                      </c:pt>
                      <c:pt idx="9061">
                        <c:v>1187.0999999999999</c:v>
                      </c:pt>
                      <c:pt idx="9062">
                        <c:v>1187.3</c:v>
                      </c:pt>
                      <c:pt idx="9063">
                        <c:v>1187.5</c:v>
                      </c:pt>
                      <c:pt idx="9064">
                        <c:v>1187.7</c:v>
                      </c:pt>
                      <c:pt idx="9065">
                        <c:v>1187.8999999999999</c:v>
                      </c:pt>
                      <c:pt idx="9066">
                        <c:v>1188.0999999999999</c:v>
                      </c:pt>
                      <c:pt idx="9067">
                        <c:v>1188.3</c:v>
                      </c:pt>
                      <c:pt idx="9068">
                        <c:v>1188.5</c:v>
                      </c:pt>
                      <c:pt idx="9069">
                        <c:v>1188.8</c:v>
                      </c:pt>
                      <c:pt idx="9070">
                        <c:v>1189</c:v>
                      </c:pt>
                      <c:pt idx="9071">
                        <c:v>1189.2</c:v>
                      </c:pt>
                      <c:pt idx="9072">
                        <c:v>1189.3999999999999</c:v>
                      </c:pt>
                      <c:pt idx="9073">
                        <c:v>1189.5999999999999</c:v>
                      </c:pt>
                      <c:pt idx="9074">
                        <c:v>1189.8</c:v>
                      </c:pt>
                      <c:pt idx="9075">
                        <c:v>1190</c:v>
                      </c:pt>
                      <c:pt idx="9076">
                        <c:v>1190.2</c:v>
                      </c:pt>
                      <c:pt idx="9077">
                        <c:v>1190.3999999999999</c:v>
                      </c:pt>
                      <c:pt idx="9078">
                        <c:v>1190.5999999999999</c:v>
                      </c:pt>
                      <c:pt idx="9079">
                        <c:v>1190.8</c:v>
                      </c:pt>
                      <c:pt idx="9080">
                        <c:v>1190.8999999999999</c:v>
                      </c:pt>
                      <c:pt idx="9081">
                        <c:v>1191.0999999999999</c:v>
                      </c:pt>
                      <c:pt idx="9082">
                        <c:v>1191.3</c:v>
                      </c:pt>
                      <c:pt idx="9083">
                        <c:v>1191.5</c:v>
                      </c:pt>
                      <c:pt idx="9084">
                        <c:v>1191.7</c:v>
                      </c:pt>
                      <c:pt idx="9085">
                        <c:v>1191.8999999999999</c:v>
                      </c:pt>
                      <c:pt idx="9086">
                        <c:v>1192.0999999999999</c:v>
                      </c:pt>
                      <c:pt idx="9087">
                        <c:v>1192.3</c:v>
                      </c:pt>
                      <c:pt idx="9088">
                        <c:v>1192.5</c:v>
                      </c:pt>
                      <c:pt idx="9089">
                        <c:v>1192.7</c:v>
                      </c:pt>
                      <c:pt idx="9090">
                        <c:v>1192.8</c:v>
                      </c:pt>
                      <c:pt idx="9091">
                        <c:v>1193</c:v>
                      </c:pt>
                      <c:pt idx="9092">
                        <c:v>1193.2</c:v>
                      </c:pt>
                      <c:pt idx="9093">
                        <c:v>1193.3999999999999</c:v>
                      </c:pt>
                      <c:pt idx="9094">
                        <c:v>1193.5999999999999</c:v>
                      </c:pt>
                      <c:pt idx="9095">
                        <c:v>1193.8</c:v>
                      </c:pt>
                      <c:pt idx="9096">
                        <c:v>1194</c:v>
                      </c:pt>
                      <c:pt idx="9097">
                        <c:v>1194.2</c:v>
                      </c:pt>
                      <c:pt idx="9098">
                        <c:v>1194.3999999999999</c:v>
                      </c:pt>
                      <c:pt idx="9099">
                        <c:v>1194.5</c:v>
                      </c:pt>
                      <c:pt idx="9100">
                        <c:v>1194.7</c:v>
                      </c:pt>
                      <c:pt idx="9101">
                        <c:v>1194.8999999999999</c:v>
                      </c:pt>
                      <c:pt idx="9102">
                        <c:v>1195.0999999999999</c:v>
                      </c:pt>
                      <c:pt idx="9103">
                        <c:v>1195.3</c:v>
                      </c:pt>
                      <c:pt idx="9104">
                        <c:v>1195.5</c:v>
                      </c:pt>
                      <c:pt idx="9105">
                        <c:v>1195.7</c:v>
                      </c:pt>
                      <c:pt idx="9106">
                        <c:v>1195.8999999999999</c:v>
                      </c:pt>
                      <c:pt idx="9107">
                        <c:v>1196.0999999999999</c:v>
                      </c:pt>
                      <c:pt idx="9108">
                        <c:v>1196.3</c:v>
                      </c:pt>
                      <c:pt idx="9109">
                        <c:v>1196.3999999999999</c:v>
                      </c:pt>
                      <c:pt idx="9110">
                        <c:v>1196.5999999999999</c:v>
                      </c:pt>
                      <c:pt idx="9111">
                        <c:v>1196.8</c:v>
                      </c:pt>
                      <c:pt idx="9112">
                        <c:v>1197</c:v>
                      </c:pt>
                      <c:pt idx="9113">
                        <c:v>1197.2</c:v>
                      </c:pt>
                      <c:pt idx="9114">
                        <c:v>1197.3999999999999</c:v>
                      </c:pt>
                      <c:pt idx="9115">
                        <c:v>1197.5999999999999</c:v>
                      </c:pt>
                      <c:pt idx="9116">
                        <c:v>1197.8</c:v>
                      </c:pt>
                      <c:pt idx="9117">
                        <c:v>1198</c:v>
                      </c:pt>
                      <c:pt idx="9118">
                        <c:v>1198.2</c:v>
                      </c:pt>
                      <c:pt idx="9119">
                        <c:v>1198.3</c:v>
                      </c:pt>
                      <c:pt idx="9120">
                        <c:v>1198.5</c:v>
                      </c:pt>
                      <c:pt idx="9121">
                        <c:v>1198.7</c:v>
                      </c:pt>
                      <c:pt idx="9122">
                        <c:v>1198.8999999999999</c:v>
                      </c:pt>
                      <c:pt idx="9123">
                        <c:v>1199.0999999999999</c:v>
                      </c:pt>
                      <c:pt idx="9124">
                        <c:v>1199.3</c:v>
                      </c:pt>
                      <c:pt idx="9125">
                        <c:v>1199.5</c:v>
                      </c:pt>
                      <c:pt idx="9126">
                        <c:v>1199.7</c:v>
                      </c:pt>
                      <c:pt idx="9127">
                        <c:v>1199.8999999999999</c:v>
                      </c:pt>
                      <c:pt idx="9128">
                        <c:v>1200.0999999999999</c:v>
                      </c:pt>
                      <c:pt idx="9129">
                        <c:v>1200.3</c:v>
                      </c:pt>
                      <c:pt idx="9130">
                        <c:v>1200.5</c:v>
                      </c:pt>
                      <c:pt idx="9131">
                        <c:v>1200.7</c:v>
                      </c:pt>
                      <c:pt idx="9132">
                        <c:v>1200.8</c:v>
                      </c:pt>
                      <c:pt idx="9133">
                        <c:v>1201</c:v>
                      </c:pt>
                      <c:pt idx="9134">
                        <c:v>1201.2</c:v>
                      </c:pt>
                      <c:pt idx="9135">
                        <c:v>1201.3999999999999</c:v>
                      </c:pt>
                      <c:pt idx="9136">
                        <c:v>1201.5999999999999</c:v>
                      </c:pt>
                      <c:pt idx="9137">
                        <c:v>1201.8</c:v>
                      </c:pt>
                      <c:pt idx="9138">
                        <c:v>1202</c:v>
                      </c:pt>
                      <c:pt idx="9139">
                        <c:v>1202.2</c:v>
                      </c:pt>
                      <c:pt idx="9140">
                        <c:v>1202.3999999999999</c:v>
                      </c:pt>
                      <c:pt idx="9141">
                        <c:v>1202.5999999999999</c:v>
                      </c:pt>
                      <c:pt idx="9142">
                        <c:v>1202.8</c:v>
                      </c:pt>
                      <c:pt idx="9143">
                        <c:v>1203</c:v>
                      </c:pt>
                      <c:pt idx="9144">
                        <c:v>1203.2</c:v>
                      </c:pt>
                      <c:pt idx="9145">
                        <c:v>1203.3999999999999</c:v>
                      </c:pt>
                      <c:pt idx="9146">
                        <c:v>1203.5</c:v>
                      </c:pt>
                      <c:pt idx="9147">
                        <c:v>1203.7</c:v>
                      </c:pt>
                      <c:pt idx="9148">
                        <c:v>1203.8999999999999</c:v>
                      </c:pt>
                      <c:pt idx="9149">
                        <c:v>1204.0999999999999</c:v>
                      </c:pt>
                      <c:pt idx="9150">
                        <c:v>1204.3</c:v>
                      </c:pt>
                      <c:pt idx="9151">
                        <c:v>1204.5</c:v>
                      </c:pt>
                      <c:pt idx="9152">
                        <c:v>1204.7</c:v>
                      </c:pt>
                      <c:pt idx="9153">
                        <c:v>1204.8999999999999</c:v>
                      </c:pt>
                      <c:pt idx="9154">
                        <c:v>1205.0999999999999</c:v>
                      </c:pt>
                      <c:pt idx="9155">
                        <c:v>1205.3</c:v>
                      </c:pt>
                      <c:pt idx="9156">
                        <c:v>1205.5</c:v>
                      </c:pt>
                      <c:pt idx="9157">
                        <c:v>1205.7</c:v>
                      </c:pt>
                      <c:pt idx="9158">
                        <c:v>1205.8</c:v>
                      </c:pt>
                      <c:pt idx="9159">
                        <c:v>1206</c:v>
                      </c:pt>
                      <c:pt idx="9160">
                        <c:v>1206.2</c:v>
                      </c:pt>
                      <c:pt idx="9161">
                        <c:v>1206.3999999999999</c:v>
                      </c:pt>
                      <c:pt idx="9162">
                        <c:v>1206.5999999999999</c:v>
                      </c:pt>
                      <c:pt idx="9163">
                        <c:v>1206.8</c:v>
                      </c:pt>
                      <c:pt idx="9164">
                        <c:v>1207</c:v>
                      </c:pt>
                      <c:pt idx="9165">
                        <c:v>1207.2</c:v>
                      </c:pt>
                      <c:pt idx="9166">
                        <c:v>1207.3999999999999</c:v>
                      </c:pt>
                      <c:pt idx="9167">
                        <c:v>1207.5999999999999</c:v>
                      </c:pt>
                      <c:pt idx="9168">
                        <c:v>1207.7</c:v>
                      </c:pt>
                      <c:pt idx="9169">
                        <c:v>1207.8999999999999</c:v>
                      </c:pt>
                      <c:pt idx="9170">
                        <c:v>1208.0999999999999</c:v>
                      </c:pt>
                      <c:pt idx="9171">
                        <c:v>1208.3</c:v>
                      </c:pt>
                      <c:pt idx="9172">
                        <c:v>1208.5</c:v>
                      </c:pt>
                      <c:pt idx="9173">
                        <c:v>1208.7</c:v>
                      </c:pt>
                      <c:pt idx="9174">
                        <c:v>1208.8999999999999</c:v>
                      </c:pt>
                      <c:pt idx="9175">
                        <c:v>1209.0999999999999</c:v>
                      </c:pt>
                      <c:pt idx="9176">
                        <c:v>1209.3</c:v>
                      </c:pt>
                      <c:pt idx="9177">
                        <c:v>1209.5</c:v>
                      </c:pt>
                      <c:pt idx="9178">
                        <c:v>1209.7</c:v>
                      </c:pt>
                      <c:pt idx="9179">
                        <c:v>1209.8</c:v>
                      </c:pt>
                      <c:pt idx="9180">
                        <c:v>1210</c:v>
                      </c:pt>
                      <c:pt idx="9181">
                        <c:v>1210.2</c:v>
                      </c:pt>
                      <c:pt idx="9182">
                        <c:v>1210.3999999999999</c:v>
                      </c:pt>
                      <c:pt idx="9183">
                        <c:v>1210.5999999999999</c:v>
                      </c:pt>
                      <c:pt idx="9184">
                        <c:v>1210.8</c:v>
                      </c:pt>
                      <c:pt idx="9185">
                        <c:v>1211</c:v>
                      </c:pt>
                      <c:pt idx="9186">
                        <c:v>1211.2</c:v>
                      </c:pt>
                      <c:pt idx="9187">
                        <c:v>1211.3999999999999</c:v>
                      </c:pt>
                      <c:pt idx="9188">
                        <c:v>1211.5999999999999</c:v>
                      </c:pt>
                      <c:pt idx="9189">
                        <c:v>1211.8</c:v>
                      </c:pt>
                      <c:pt idx="9190">
                        <c:v>1211.8999999999999</c:v>
                      </c:pt>
                      <c:pt idx="9191">
                        <c:v>1212.0999999999999</c:v>
                      </c:pt>
                      <c:pt idx="9192">
                        <c:v>1212.3</c:v>
                      </c:pt>
                      <c:pt idx="9193">
                        <c:v>1212.5</c:v>
                      </c:pt>
                      <c:pt idx="9194">
                        <c:v>1212.7</c:v>
                      </c:pt>
                      <c:pt idx="9195">
                        <c:v>1212.8999999999999</c:v>
                      </c:pt>
                      <c:pt idx="9196">
                        <c:v>1213.0999999999999</c:v>
                      </c:pt>
                      <c:pt idx="9197">
                        <c:v>1213.3</c:v>
                      </c:pt>
                      <c:pt idx="9198">
                        <c:v>1213.5</c:v>
                      </c:pt>
                      <c:pt idx="9199">
                        <c:v>1213.5999999999999</c:v>
                      </c:pt>
                      <c:pt idx="9200">
                        <c:v>1213.8</c:v>
                      </c:pt>
                      <c:pt idx="9201">
                        <c:v>1214</c:v>
                      </c:pt>
                      <c:pt idx="9202">
                        <c:v>1214.2</c:v>
                      </c:pt>
                      <c:pt idx="9203">
                        <c:v>1214.3999999999999</c:v>
                      </c:pt>
                      <c:pt idx="9204">
                        <c:v>1214.5999999999999</c:v>
                      </c:pt>
                      <c:pt idx="9205">
                        <c:v>1214.8</c:v>
                      </c:pt>
                      <c:pt idx="9206">
                        <c:v>1215</c:v>
                      </c:pt>
                      <c:pt idx="9207">
                        <c:v>1215.2</c:v>
                      </c:pt>
                      <c:pt idx="9208">
                        <c:v>1215.3999999999999</c:v>
                      </c:pt>
                      <c:pt idx="9209">
                        <c:v>1215.5</c:v>
                      </c:pt>
                      <c:pt idx="9210">
                        <c:v>1215.7</c:v>
                      </c:pt>
                      <c:pt idx="9211">
                        <c:v>1215.8999999999999</c:v>
                      </c:pt>
                      <c:pt idx="9212">
                        <c:v>1216.0999999999999</c:v>
                      </c:pt>
                      <c:pt idx="9213">
                        <c:v>1216.3</c:v>
                      </c:pt>
                      <c:pt idx="9214">
                        <c:v>1216.5</c:v>
                      </c:pt>
                      <c:pt idx="9215">
                        <c:v>1216.7</c:v>
                      </c:pt>
                      <c:pt idx="9216">
                        <c:v>1216.8999999999999</c:v>
                      </c:pt>
                      <c:pt idx="9217">
                        <c:v>1217.0999999999999</c:v>
                      </c:pt>
                      <c:pt idx="9218">
                        <c:v>1217.2</c:v>
                      </c:pt>
                      <c:pt idx="9219">
                        <c:v>1217.3999999999999</c:v>
                      </c:pt>
                      <c:pt idx="9220">
                        <c:v>1217.5999999999999</c:v>
                      </c:pt>
                      <c:pt idx="9221">
                        <c:v>1217.8</c:v>
                      </c:pt>
                      <c:pt idx="9222">
                        <c:v>1218</c:v>
                      </c:pt>
                      <c:pt idx="9223">
                        <c:v>1218.2</c:v>
                      </c:pt>
                      <c:pt idx="9224">
                        <c:v>1218.3999999999999</c:v>
                      </c:pt>
                      <c:pt idx="9225">
                        <c:v>1218.5999999999999</c:v>
                      </c:pt>
                      <c:pt idx="9226">
                        <c:v>1218.8</c:v>
                      </c:pt>
                      <c:pt idx="9227">
                        <c:v>1218.8999999999999</c:v>
                      </c:pt>
                      <c:pt idx="9228">
                        <c:v>1219.0999999999999</c:v>
                      </c:pt>
                      <c:pt idx="9229">
                        <c:v>1219.3</c:v>
                      </c:pt>
                      <c:pt idx="9230">
                        <c:v>1219.5</c:v>
                      </c:pt>
                      <c:pt idx="9231">
                        <c:v>1219.7</c:v>
                      </c:pt>
                      <c:pt idx="9232">
                        <c:v>1219.8999999999999</c:v>
                      </c:pt>
                      <c:pt idx="9233">
                        <c:v>1220.0999999999999</c:v>
                      </c:pt>
                      <c:pt idx="9234">
                        <c:v>1220.3</c:v>
                      </c:pt>
                      <c:pt idx="9235">
                        <c:v>1220.5</c:v>
                      </c:pt>
                      <c:pt idx="9236">
                        <c:v>1220.7</c:v>
                      </c:pt>
                      <c:pt idx="9237">
                        <c:v>1220.8999999999999</c:v>
                      </c:pt>
                      <c:pt idx="9238">
                        <c:v>1221.0999999999999</c:v>
                      </c:pt>
                      <c:pt idx="9239">
                        <c:v>1221.3</c:v>
                      </c:pt>
                      <c:pt idx="9240">
                        <c:v>1221.5</c:v>
                      </c:pt>
                      <c:pt idx="9241">
                        <c:v>1221.7</c:v>
                      </c:pt>
                      <c:pt idx="9242">
                        <c:v>1221.8999999999999</c:v>
                      </c:pt>
                      <c:pt idx="9243">
                        <c:v>1222.0999999999999</c:v>
                      </c:pt>
                      <c:pt idx="9244">
                        <c:v>1222.3</c:v>
                      </c:pt>
                      <c:pt idx="9245">
                        <c:v>1222.5</c:v>
                      </c:pt>
                      <c:pt idx="9246">
                        <c:v>1222.7</c:v>
                      </c:pt>
                      <c:pt idx="9247">
                        <c:v>1222.8999999999999</c:v>
                      </c:pt>
                      <c:pt idx="9248">
                        <c:v>1223.0999999999999</c:v>
                      </c:pt>
                      <c:pt idx="9249">
                        <c:v>1223.3</c:v>
                      </c:pt>
                      <c:pt idx="9250">
                        <c:v>1223.5</c:v>
                      </c:pt>
                      <c:pt idx="9251">
                        <c:v>1223.7</c:v>
                      </c:pt>
                      <c:pt idx="9252">
                        <c:v>1223.8999999999999</c:v>
                      </c:pt>
                      <c:pt idx="9253">
                        <c:v>1224.0999999999999</c:v>
                      </c:pt>
                      <c:pt idx="9254">
                        <c:v>1224.3</c:v>
                      </c:pt>
                      <c:pt idx="9255">
                        <c:v>1224.5</c:v>
                      </c:pt>
                      <c:pt idx="9256">
                        <c:v>1224.7</c:v>
                      </c:pt>
                      <c:pt idx="9257">
                        <c:v>1224.8999999999999</c:v>
                      </c:pt>
                      <c:pt idx="9258">
                        <c:v>1225.0999999999999</c:v>
                      </c:pt>
                      <c:pt idx="9259">
                        <c:v>1225.3</c:v>
                      </c:pt>
                      <c:pt idx="9260">
                        <c:v>1225.5</c:v>
                      </c:pt>
                      <c:pt idx="9261">
                        <c:v>1225.7</c:v>
                      </c:pt>
                      <c:pt idx="9262">
                        <c:v>1225.8999999999999</c:v>
                      </c:pt>
                      <c:pt idx="9263">
                        <c:v>1226.0999999999999</c:v>
                      </c:pt>
                      <c:pt idx="9264">
                        <c:v>1226.3</c:v>
                      </c:pt>
                      <c:pt idx="9265">
                        <c:v>1226.5</c:v>
                      </c:pt>
                      <c:pt idx="9266">
                        <c:v>1226.7</c:v>
                      </c:pt>
                      <c:pt idx="9267">
                        <c:v>1226.8999999999999</c:v>
                      </c:pt>
                      <c:pt idx="9268">
                        <c:v>1227.0999999999999</c:v>
                      </c:pt>
                      <c:pt idx="9269">
                        <c:v>1227.3</c:v>
                      </c:pt>
                      <c:pt idx="9270">
                        <c:v>1227.5</c:v>
                      </c:pt>
                      <c:pt idx="9271">
                        <c:v>1227.5999999999999</c:v>
                      </c:pt>
                      <c:pt idx="9272">
                        <c:v>1227.8</c:v>
                      </c:pt>
                      <c:pt idx="9273">
                        <c:v>1228</c:v>
                      </c:pt>
                      <c:pt idx="9274">
                        <c:v>1228.2</c:v>
                      </c:pt>
                      <c:pt idx="9275">
                        <c:v>1228.3999999999999</c:v>
                      </c:pt>
                      <c:pt idx="9276">
                        <c:v>1228.5999999999999</c:v>
                      </c:pt>
                      <c:pt idx="9277">
                        <c:v>1228.7</c:v>
                      </c:pt>
                      <c:pt idx="9278">
                        <c:v>1228.8999999999999</c:v>
                      </c:pt>
                      <c:pt idx="9279">
                        <c:v>1229.0999999999999</c:v>
                      </c:pt>
                      <c:pt idx="9280">
                        <c:v>1229.3</c:v>
                      </c:pt>
                      <c:pt idx="9281">
                        <c:v>1229.5</c:v>
                      </c:pt>
                      <c:pt idx="9282">
                        <c:v>1229.5999999999999</c:v>
                      </c:pt>
                      <c:pt idx="9283">
                        <c:v>1229.8</c:v>
                      </c:pt>
                      <c:pt idx="9284">
                        <c:v>1230</c:v>
                      </c:pt>
                      <c:pt idx="9285">
                        <c:v>1230.2</c:v>
                      </c:pt>
                      <c:pt idx="9286">
                        <c:v>1230.3999999999999</c:v>
                      </c:pt>
                      <c:pt idx="9287">
                        <c:v>1230.5999999999999</c:v>
                      </c:pt>
                      <c:pt idx="9288">
                        <c:v>1230.7</c:v>
                      </c:pt>
                      <c:pt idx="9289">
                        <c:v>1230.8999999999999</c:v>
                      </c:pt>
                      <c:pt idx="9290">
                        <c:v>1231.0999999999999</c:v>
                      </c:pt>
                      <c:pt idx="9291">
                        <c:v>1231.3</c:v>
                      </c:pt>
                      <c:pt idx="9292">
                        <c:v>1231.5</c:v>
                      </c:pt>
                      <c:pt idx="9293">
                        <c:v>1231.7</c:v>
                      </c:pt>
                      <c:pt idx="9294">
                        <c:v>1231.8</c:v>
                      </c:pt>
                      <c:pt idx="9295">
                        <c:v>1232</c:v>
                      </c:pt>
                      <c:pt idx="9296">
                        <c:v>1232.2</c:v>
                      </c:pt>
                      <c:pt idx="9297">
                        <c:v>1232.3999999999999</c:v>
                      </c:pt>
                      <c:pt idx="9298">
                        <c:v>1232.5999999999999</c:v>
                      </c:pt>
                      <c:pt idx="9299">
                        <c:v>1232.7</c:v>
                      </c:pt>
                      <c:pt idx="9300">
                        <c:v>1232.8999999999999</c:v>
                      </c:pt>
                      <c:pt idx="9301">
                        <c:v>1233.0999999999999</c:v>
                      </c:pt>
                      <c:pt idx="9302">
                        <c:v>1233.3</c:v>
                      </c:pt>
                      <c:pt idx="9303">
                        <c:v>1233.5</c:v>
                      </c:pt>
                      <c:pt idx="9304">
                        <c:v>1233.7</c:v>
                      </c:pt>
                      <c:pt idx="9305">
                        <c:v>1233.8</c:v>
                      </c:pt>
                      <c:pt idx="9306">
                        <c:v>1234</c:v>
                      </c:pt>
                      <c:pt idx="9307">
                        <c:v>1234.2</c:v>
                      </c:pt>
                      <c:pt idx="9308">
                        <c:v>1234.3999999999999</c:v>
                      </c:pt>
                      <c:pt idx="9309">
                        <c:v>1234.5999999999999</c:v>
                      </c:pt>
                      <c:pt idx="9310">
                        <c:v>1234.8</c:v>
                      </c:pt>
                      <c:pt idx="9311">
                        <c:v>1234.8999999999999</c:v>
                      </c:pt>
                      <c:pt idx="9312">
                        <c:v>1235.0999999999999</c:v>
                      </c:pt>
                      <c:pt idx="9313">
                        <c:v>1235.3</c:v>
                      </c:pt>
                      <c:pt idx="9314">
                        <c:v>1235.5</c:v>
                      </c:pt>
                      <c:pt idx="9315">
                        <c:v>1235.7</c:v>
                      </c:pt>
                      <c:pt idx="9316">
                        <c:v>1235.8999999999999</c:v>
                      </c:pt>
                      <c:pt idx="9317">
                        <c:v>1236</c:v>
                      </c:pt>
                      <c:pt idx="9318">
                        <c:v>1236.2</c:v>
                      </c:pt>
                      <c:pt idx="9319">
                        <c:v>1236.3999999999999</c:v>
                      </c:pt>
                      <c:pt idx="9320">
                        <c:v>1236.5999999999999</c:v>
                      </c:pt>
                      <c:pt idx="9321">
                        <c:v>1236.8</c:v>
                      </c:pt>
                      <c:pt idx="9322">
                        <c:v>1237</c:v>
                      </c:pt>
                      <c:pt idx="9323">
                        <c:v>1237.0999999999999</c:v>
                      </c:pt>
                      <c:pt idx="9324">
                        <c:v>1237.3</c:v>
                      </c:pt>
                      <c:pt idx="9325">
                        <c:v>1237.5</c:v>
                      </c:pt>
                      <c:pt idx="9326">
                        <c:v>1237.7</c:v>
                      </c:pt>
                      <c:pt idx="9327">
                        <c:v>1237.8999999999999</c:v>
                      </c:pt>
                      <c:pt idx="9328">
                        <c:v>1238.0999999999999</c:v>
                      </c:pt>
                      <c:pt idx="9329">
                        <c:v>1238.3</c:v>
                      </c:pt>
                      <c:pt idx="9330">
                        <c:v>1238.3999999999999</c:v>
                      </c:pt>
                      <c:pt idx="9331">
                        <c:v>1238.5999999999999</c:v>
                      </c:pt>
                      <c:pt idx="9332">
                        <c:v>1238.8</c:v>
                      </c:pt>
                      <c:pt idx="9333">
                        <c:v>1239</c:v>
                      </c:pt>
                      <c:pt idx="9334">
                        <c:v>1239.2</c:v>
                      </c:pt>
                      <c:pt idx="9335">
                        <c:v>1239.3999999999999</c:v>
                      </c:pt>
                      <c:pt idx="9336">
                        <c:v>1239.5</c:v>
                      </c:pt>
                      <c:pt idx="9337">
                        <c:v>1239.7</c:v>
                      </c:pt>
                      <c:pt idx="9338">
                        <c:v>1239.8999999999999</c:v>
                      </c:pt>
                      <c:pt idx="9339">
                        <c:v>1240.0999999999999</c:v>
                      </c:pt>
                      <c:pt idx="9340">
                        <c:v>1240.3</c:v>
                      </c:pt>
                      <c:pt idx="9341">
                        <c:v>1240.5</c:v>
                      </c:pt>
                      <c:pt idx="9342">
                        <c:v>1240.5999999999999</c:v>
                      </c:pt>
                      <c:pt idx="9343">
                        <c:v>1240.8</c:v>
                      </c:pt>
                      <c:pt idx="9344">
                        <c:v>1241</c:v>
                      </c:pt>
                      <c:pt idx="9345">
                        <c:v>1241.2</c:v>
                      </c:pt>
                      <c:pt idx="9346">
                        <c:v>1241.3999999999999</c:v>
                      </c:pt>
                      <c:pt idx="9347">
                        <c:v>1241.5999999999999</c:v>
                      </c:pt>
                      <c:pt idx="9348">
                        <c:v>1241.8</c:v>
                      </c:pt>
                      <c:pt idx="9349">
                        <c:v>1241.8999999999999</c:v>
                      </c:pt>
                      <c:pt idx="9350">
                        <c:v>1242.0999999999999</c:v>
                      </c:pt>
                      <c:pt idx="9351">
                        <c:v>1242.3</c:v>
                      </c:pt>
                      <c:pt idx="9352">
                        <c:v>1242.5</c:v>
                      </c:pt>
                      <c:pt idx="9353">
                        <c:v>1242.7</c:v>
                      </c:pt>
                      <c:pt idx="9354">
                        <c:v>1242.8999999999999</c:v>
                      </c:pt>
                      <c:pt idx="9355">
                        <c:v>1243.0999999999999</c:v>
                      </c:pt>
                      <c:pt idx="9356">
                        <c:v>1243.3</c:v>
                      </c:pt>
                      <c:pt idx="9357">
                        <c:v>1243.5</c:v>
                      </c:pt>
                      <c:pt idx="9358">
                        <c:v>1243.7</c:v>
                      </c:pt>
                      <c:pt idx="9359">
                        <c:v>1243.8999999999999</c:v>
                      </c:pt>
                      <c:pt idx="9360">
                        <c:v>1244.0999999999999</c:v>
                      </c:pt>
                      <c:pt idx="9361">
                        <c:v>1244.3</c:v>
                      </c:pt>
                      <c:pt idx="9362">
                        <c:v>1244.5</c:v>
                      </c:pt>
                      <c:pt idx="9363">
                        <c:v>1244.7</c:v>
                      </c:pt>
                      <c:pt idx="9364">
                        <c:v>1244.8999999999999</c:v>
                      </c:pt>
                      <c:pt idx="9365">
                        <c:v>1245.0999999999999</c:v>
                      </c:pt>
                      <c:pt idx="9366">
                        <c:v>1245.3</c:v>
                      </c:pt>
                      <c:pt idx="9367">
                        <c:v>1245.5</c:v>
                      </c:pt>
                      <c:pt idx="9368">
                        <c:v>1245.7</c:v>
                      </c:pt>
                      <c:pt idx="9369">
                        <c:v>1245.8999999999999</c:v>
                      </c:pt>
                      <c:pt idx="9370">
                        <c:v>1246.0999999999999</c:v>
                      </c:pt>
                      <c:pt idx="9371">
                        <c:v>1246.3</c:v>
                      </c:pt>
                      <c:pt idx="9372">
                        <c:v>1246.5</c:v>
                      </c:pt>
                      <c:pt idx="9373">
                        <c:v>1246.7</c:v>
                      </c:pt>
                      <c:pt idx="9374">
                        <c:v>1246.8999999999999</c:v>
                      </c:pt>
                      <c:pt idx="9375">
                        <c:v>1247.0999999999999</c:v>
                      </c:pt>
                      <c:pt idx="9376">
                        <c:v>1247.3</c:v>
                      </c:pt>
                      <c:pt idx="9377">
                        <c:v>1247.5</c:v>
                      </c:pt>
                      <c:pt idx="9378">
                        <c:v>1247.7</c:v>
                      </c:pt>
                      <c:pt idx="9379">
                        <c:v>1247.8999999999999</c:v>
                      </c:pt>
                      <c:pt idx="9380">
                        <c:v>1248.0999999999999</c:v>
                      </c:pt>
                      <c:pt idx="9381">
                        <c:v>1248.3</c:v>
                      </c:pt>
                      <c:pt idx="9382">
                        <c:v>1248.5</c:v>
                      </c:pt>
                      <c:pt idx="9383">
                        <c:v>1248.7</c:v>
                      </c:pt>
                      <c:pt idx="9384">
                        <c:v>1248.8999999999999</c:v>
                      </c:pt>
                      <c:pt idx="9385">
                        <c:v>1249.0999999999999</c:v>
                      </c:pt>
                      <c:pt idx="9386">
                        <c:v>1249.3</c:v>
                      </c:pt>
                      <c:pt idx="9387">
                        <c:v>1249.5</c:v>
                      </c:pt>
                      <c:pt idx="9388">
                        <c:v>1249.7</c:v>
                      </c:pt>
                      <c:pt idx="9389">
                        <c:v>1249.8999999999999</c:v>
                      </c:pt>
                      <c:pt idx="9390">
                        <c:v>1250.0999999999999</c:v>
                      </c:pt>
                      <c:pt idx="9391">
                        <c:v>1250.3</c:v>
                      </c:pt>
                      <c:pt idx="9392">
                        <c:v>1250.5</c:v>
                      </c:pt>
                      <c:pt idx="9393">
                        <c:v>1250.5999999999999</c:v>
                      </c:pt>
                      <c:pt idx="9394">
                        <c:v>1250.8</c:v>
                      </c:pt>
                      <c:pt idx="9395">
                        <c:v>1251</c:v>
                      </c:pt>
                      <c:pt idx="9396">
                        <c:v>1251.2</c:v>
                      </c:pt>
                      <c:pt idx="9397">
                        <c:v>1251.3999999999999</c:v>
                      </c:pt>
                      <c:pt idx="9398">
                        <c:v>1251.5999999999999</c:v>
                      </c:pt>
                      <c:pt idx="9399">
                        <c:v>1251.8</c:v>
                      </c:pt>
                      <c:pt idx="9400">
                        <c:v>1252</c:v>
                      </c:pt>
                      <c:pt idx="9401">
                        <c:v>1252.2</c:v>
                      </c:pt>
                      <c:pt idx="9402">
                        <c:v>1252.3999999999999</c:v>
                      </c:pt>
                      <c:pt idx="9403">
                        <c:v>1252.5999999999999</c:v>
                      </c:pt>
                      <c:pt idx="9404">
                        <c:v>1252.7</c:v>
                      </c:pt>
                      <c:pt idx="9405">
                        <c:v>1252.8999999999999</c:v>
                      </c:pt>
                      <c:pt idx="9406">
                        <c:v>1253.0999999999999</c:v>
                      </c:pt>
                      <c:pt idx="9407">
                        <c:v>1253.3</c:v>
                      </c:pt>
                      <c:pt idx="9408">
                        <c:v>1253.5</c:v>
                      </c:pt>
                      <c:pt idx="9409">
                        <c:v>1253.7</c:v>
                      </c:pt>
                      <c:pt idx="9410">
                        <c:v>1253.8999999999999</c:v>
                      </c:pt>
                      <c:pt idx="9411">
                        <c:v>1254.0999999999999</c:v>
                      </c:pt>
                      <c:pt idx="9412">
                        <c:v>1254.3</c:v>
                      </c:pt>
                      <c:pt idx="9413">
                        <c:v>1254.5</c:v>
                      </c:pt>
                      <c:pt idx="9414">
                        <c:v>1254.7</c:v>
                      </c:pt>
                      <c:pt idx="9415">
                        <c:v>1254.8</c:v>
                      </c:pt>
                      <c:pt idx="9416">
                        <c:v>1255</c:v>
                      </c:pt>
                      <c:pt idx="9417">
                        <c:v>1255.2</c:v>
                      </c:pt>
                      <c:pt idx="9418">
                        <c:v>1255.3999999999999</c:v>
                      </c:pt>
                      <c:pt idx="9419">
                        <c:v>1255.5999999999999</c:v>
                      </c:pt>
                      <c:pt idx="9420">
                        <c:v>1255.8</c:v>
                      </c:pt>
                      <c:pt idx="9421">
                        <c:v>1256</c:v>
                      </c:pt>
                      <c:pt idx="9422">
                        <c:v>1256.2</c:v>
                      </c:pt>
                      <c:pt idx="9423">
                        <c:v>1256.3999999999999</c:v>
                      </c:pt>
                      <c:pt idx="9424">
                        <c:v>1256.5999999999999</c:v>
                      </c:pt>
                      <c:pt idx="9425">
                        <c:v>1256.8</c:v>
                      </c:pt>
                      <c:pt idx="9426">
                        <c:v>1257</c:v>
                      </c:pt>
                      <c:pt idx="9427">
                        <c:v>1257.2</c:v>
                      </c:pt>
                      <c:pt idx="9428">
                        <c:v>1257.3999999999999</c:v>
                      </c:pt>
                      <c:pt idx="9429">
                        <c:v>1257.5999999999999</c:v>
                      </c:pt>
                      <c:pt idx="9430">
                        <c:v>1257.8</c:v>
                      </c:pt>
                      <c:pt idx="9431">
                        <c:v>1258.0999999999999</c:v>
                      </c:pt>
                      <c:pt idx="9432">
                        <c:v>1258.3</c:v>
                      </c:pt>
                      <c:pt idx="9433">
                        <c:v>1258.5</c:v>
                      </c:pt>
                      <c:pt idx="9434">
                        <c:v>1258.7</c:v>
                      </c:pt>
                      <c:pt idx="9435">
                        <c:v>1258.8999999999999</c:v>
                      </c:pt>
                      <c:pt idx="9436">
                        <c:v>1259.0999999999999</c:v>
                      </c:pt>
                      <c:pt idx="9437">
                        <c:v>1259.3</c:v>
                      </c:pt>
                      <c:pt idx="9438">
                        <c:v>1259.5</c:v>
                      </c:pt>
                      <c:pt idx="9439">
                        <c:v>1259.7</c:v>
                      </c:pt>
                      <c:pt idx="9440">
                        <c:v>1259.8999999999999</c:v>
                      </c:pt>
                      <c:pt idx="9441">
                        <c:v>1260.2</c:v>
                      </c:pt>
                      <c:pt idx="9442">
                        <c:v>1260.3999999999999</c:v>
                      </c:pt>
                      <c:pt idx="9443">
                        <c:v>1260.5999999999999</c:v>
                      </c:pt>
                      <c:pt idx="9444">
                        <c:v>1260.8</c:v>
                      </c:pt>
                      <c:pt idx="9445">
                        <c:v>1261</c:v>
                      </c:pt>
                      <c:pt idx="9446">
                        <c:v>1261.2</c:v>
                      </c:pt>
                      <c:pt idx="9447">
                        <c:v>1261.3999999999999</c:v>
                      </c:pt>
                      <c:pt idx="9448">
                        <c:v>1261.5999999999999</c:v>
                      </c:pt>
                      <c:pt idx="9449">
                        <c:v>1261.8</c:v>
                      </c:pt>
                      <c:pt idx="9450">
                        <c:v>1262.0999999999999</c:v>
                      </c:pt>
                      <c:pt idx="9451">
                        <c:v>1262.3</c:v>
                      </c:pt>
                      <c:pt idx="9452">
                        <c:v>1262.5</c:v>
                      </c:pt>
                      <c:pt idx="9453">
                        <c:v>1262.7</c:v>
                      </c:pt>
                      <c:pt idx="9454">
                        <c:v>1262.8999999999999</c:v>
                      </c:pt>
                      <c:pt idx="9455">
                        <c:v>1263.0999999999999</c:v>
                      </c:pt>
                      <c:pt idx="9456">
                        <c:v>1263.3</c:v>
                      </c:pt>
                      <c:pt idx="9457">
                        <c:v>1263.5</c:v>
                      </c:pt>
                      <c:pt idx="9458">
                        <c:v>1263.7</c:v>
                      </c:pt>
                      <c:pt idx="9459">
                        <c:v>1263.8999999999999</c:v>
                      </c:pt>
                      <c:pt idx="9460">
                        <c:v>1264.0999999999999</c:v>
                      </c:pt>
                      <c:pt idx="9461">
                        <c:v>1264.3</c:v>
                      </c:pt>
                      <c:pt idx="9462">
                        <c:v>1264.5</c:v>
                      </c:pt>
                      <c:pt idx="9463">
                        <c:v>1264.7</c:v>
                      </c:pt>
                      <c:pt idx="9464">
                        <c:v>1264.8999999999999</c:v>
                      </c:pt>
                      <c:pt idx="9465">
                        <c:v>1265.0999999999999</c:v>
                      </c:pt>
                      <c:pt idx="9466">
                        <c:v>1265.3</c:v>
                      </c:pt>
                      <c:pt idx="9467">
                        <c:v>1265.5</c:v>
                      </c:pt>
                      <c:pt idx="9468">
                        <c:v>1265.7</c:v>
                      </c:pt>
                      <c:pt idx="9469">
                        <c:v>1265.8999999999999</c:v>
                      </c:pt>
                      <c:pt idx="9470">
                        <c:v>1266.0999999999999</c:v>
                      </c:pt>
                      <c:pt idx="9471">
                        <c:v>1266.3</c:v>
                      </c:pt>
                      <c:pt idx="9472">
                        <c:v>1266.5</c:v>
                      </c:pt>
                      <c:pt idx="9473">
                        <c:v>1266.7</c:v>
                      </c:pt>
                      <c:pt idx="9474">
                        <c:v>1266.8999999999999</c:v>
                      </c:pt>
                      <c:pt idx="9475">
                        <c:v>1267.0999999999999</c:v>
                      </c:pt>
                      <c:pt idx="9476">
                        <c:v>1267.3</c:v>
                      </c:pt>
                      <c:pt idx="9477">
                        <c:v>1267.5</c:v>
                      </c:pt>
                      <c:pt idx="9478">
                        <c:v>1267.5999999999999</c:v>
                      </c:pt>
                      <c:pt idx="9479">
                        <c:v>1267.8</c:v>
                      </c:pt>
                      <c:pt idx="9480">
                        <c:v>1268</c:v>
                      </c:pt>
                      <c:pt idx="9481">
                        <c:v>1268.2</c:v>
                      </c:pt>
                      <c:pt idx="9482">
                        <c:v>1268.3999999999999</c:v>
                      </c:pt>
                      <c:pt idx="9483">
                        <c:v>1268.5999999999999</c:v>
                      </c:pt>
                      <c:pt idx="9484">
                        <c:v>1268.8</c:v>
                      </c:pt>
                      <c:pt idx="9485">
                        <c:v>1269</c:v>
                      </c:pt>
                      <c:pt idx="9486">
                        <c:v>1269.2</c:v>
                      </c:pt>
                      <c:pt idx="9487">
                        <c:v>1269.3999999999999</c:v>
                      </c:pt>
                      <c:pt idx="9488">
                        <c:v>1269.5999999999999</c:v>
                      </c:pt>
                      <c:pt idx="9489">
                        <c:v>1269.8</c:v>
                      </c:pt>
                      <c:pt idx="9490">
                        <c:v>1270</c:v>
                      </c:pt>
                      <c:pt idx="9491">
                        <c:v>1270.2</c:v>
                      </c:pt>
                      <c:pt idx="9492">
                        <c:v>1270.3999999999999</c:v>
                      </c:pt>
                      <c:pt idx="9493">
                        <c:v>1270.5999999999999</c:v>
                      </c:pt>
                      <c:pt idx="9494">
                        <c:v>1270.8</c:v>
                      </c:pt>
                      <c:pt idx="9495">
                        <c:v>1271</c:v>
                      </c:pt>
                      <c:pt idx="9496">
                        <c:v>1271.0999999999999</c:v>
                      </c:pt>
                      <c:pt idx="9497">
                        <c:v>1271.3</c:v>
                      </c:pt>
                      <c:pt idx="9498">
                        <c:v>1271.5</c:v>
                      </c:pt>
                      <c:pt idx="9499">
                        <c:v>1271.8</c:v>
                      </c:pt>
                      <c:pt idx="9500">
                        <c:v>1272</c:v>
                      </c:pt>
                      <c:pt idx="9501">
                        <c:v>1272.2</c:v>
                      </c:pt>
                      <c:pt idx="9502">
                        <c:v>1272.3999999999999</c:v>
                      </c:pt>
                      <c:pt idx="9503">
                        <c:v>1272.5999999999999</c:v>
                      </c:pt>
                      <c:pt idx="9504">
                        <c:v>1272.8</c:v>
                      </c:pt>
                      <c:pt idx="9505">
                        <c:v>1273</c:v>
                      </c:pt>
                      <c:pt idx="9506">
                        <c:v>1273.2</c:v>
                      </c:pt>
                      <c:pt idx="9507">
                        <c:v>1273.3999999999999</c:v>
                      </c:pt>
                      <c:pt idx="9508">
                        <c:v>1273.5999999999999</c:v>
                      </c:pt>
                      <c:pt idx="9509">
                        <c:v>1273.8</c:v>
                      </c:pt>
                      <c:pt idx="9510">
                        <c:v>1274</c:v>
                      </c:pt>
                      <c:pt idx="9511">
                        <c:v>1274.2</c:v>
                      </c:pt>
                      <c:pt idx="9512">
                        <c:v>1274.3999999999999</c:v>
                      </c:pt>
                      <c:pt idx="9513">
                        <c:v>1274.5999999999999</c:v>
                      </c:pt>
                      <c:pt idx="9514">
                        <c:v>1274.8</c:v>
                      </c:pt>
                      <c:pt idx="9515">
                        <c:v>1275</c:v>
                      </c:pt>
                      <c:pt idx="9516">
                        <c:v>1275.2</c:v>
                      </c:pt>
                      <c:pt idx="9517">
                        <c:v>1275.3999999999999</c:v>
                      </c:pt>
                      <c:pt idx="9518">
                        <c:v>1275.5999999999999</c:v>
                      </c:pt>
                      <c:pt idx="9519">
                        <c:v>1275.8</c:v>
                      </c:pt>
                      <c:pt idx="9520">
                        <c:v>1276</c:v>
                      </c:pt>
                      <c:pt idx="9521">
                        <c:v>1276.2</c:v>
                      </c:pt>
                      <c:pt idx="9522">
                        <c:v>1276.3999999999999</c:v>
                      </c:pt>
                      <c:pt idx="9523">
                        <c:v>1276.5999999999999</c:v>
                      </c:pt>
                      <c:pt idx="9524">
                        <c:v>1276.8</c:v>
                      </c:pt>
                      <c:pt idx="9525">
                        <c:v>1277</c:v>
                      </c:pt>
                      <c:pt idx="9526">
                        <c:v>1277.2</c:v>
                      </c:pt>
                      <c:pt idx="9527">
                        <c:v>1277.3999999999999</c:v>
                      </c:pt>
                      <c:pt idx="9528">
                        <c:v>1277.5999999999999</c:v>
                      </c:pt>
                      <c:pt idx="9529">
                        <c:v>1277.8</c:v>
                      </c:pt>
                      <c:pt idx="9530">
                        <c:v>1278</c:v>
                      </c:pt>
                      <c:pt idx="9531">
                        <c:v>1278.2</c:v>
                      </c:pt>
                      <c:pt idx="9532">
                        <c:v>1278.3999999999999</c:v>
                      </c:pt>
                      <c:pt idx="9533">
                        <c:v>1278.5999999999999</c:v>
                      </c:pt>
                      <c:pt idx="9534">
                        <c:v>1278.8</c:v>
                      </c:pt>
                      <c:pt idx="9535">
                        <c:v>1279.0999999999999</c:v>
                      </c:pt>
                      <c:pt idx="9536">
                        <c:v>1279.3</c:v>
                      </c:pt>
                      <c:pt idx="9537">
                        <c:v>1279.5</c:v>
                      </c:pt>
                      <c:pt idx="9538">
                        <c:v>1279.7</c:v>
                      </c:pt>
                      <c:pt idx="9539">
                        <c:v>1280</c:v>
                      </c:pt>
                      <c:pt idx="9540">
                        <c:v>1280.2</c:v>
                      </c:pt>
                      <c:pt idx="9541">
                        <c:v>1280.3999999999999</c:v>
                      </c:pt>
                      <c:pt idx="9542">
                        <c:v>1280.5999999999999</c:v>
                      </c:pt>
                      <c:pt idx="9543">
                        <c:v>1280.8</c:v>
                      </c:pt>
                      <c:pt idx="9544">
                        <c:v>1281.0999999999999</c:v>
                      </c:pt>
                      <c:pt idx="9545">
                        <c:v>1281.3</c:v>
                      </c:pt>
                      <c:pt idx="9546">
                        <c:v>1281.5</c:v>
                      </c:pt>
                      <c:pt idx="9547">
                        <c:v>1281.7</c:v>
                      </c:pt>
                      <c:pt idx="9548">
                        <c:v>1282</c:v>
                      </c:pt>
                      <c:pt idx="9549">
                        <c:v>1282.2</c:v>
                      </c:pt>
                      <c:pt idx="9550">
                        <c:v>1282.3999999999999</c:v>
                      </c:pt>
                      <c:pt idx="9551">
                        <c:v>1282.5999999999999</c:v>
                      </c:pt>
                      <c:pt idx="9552">
                        <c:v>1282.8999999999999</c:v>
                      </c:pt>
                      <c:pt idx="9553">
                        <c:v>1283.0999999999999</c:v>
                      </c:pt>
                      <c:pt idx="9554">
                        <c:v>1283.3</c:v>
                      </c:pt>
                      <c:pt idx="9555">
                        <c:v>1283.5</c:v>
                      </c:pt>
                      <c:pt idx="9556">
                        <c:v>1283.8</c:v>
                      </c:pt>
                      <c:pt idx="9557">
                        <c:v>1284</c:v>
                      </c:pt>
                      <c:pt idx="9558">
                        <c:v>1284.2</c:v>
                      </c:pt>
                      <c:pt idx="9559">
                        <c:v>1284.3999999999999</c:v>
                      </c:pt>
                      <c:pt idx="9560">
                        <c:v>1284.5999999999999</c:v>
                      </c:pt>
                      <c:pt idx="9561">
                        <c:v>1284.8999999999999</c:v>
                      </c:pt>
                      <c:pt idx="9562">
                        <c:v>1285.0999999999999</c:v>
                      </c:pt>
                      <c:pt idx="9563">
                        <c:v>1285.3</c:v>
                      </c:pt>
                      <c:pt idx="9564">
                        <c:v>1285.5</c:v>
                      </c:pt>
                      <c:pt idx="9565">
                        <c:v>1285.8</c:v>
                      </c:pt>
                      <c:pt idx="9566">
                        <c:v>1286</c:v>
                      </c:pt>
                      <c:pt idx="9567">
                        <c:v>1286.2</c:v>
                      </c:pt>
                      <c:pt idx="9568">
                        <c:v>1286.3999999999999</c:v>
                      </c:pt>
                      <c:pt idx="9569">
                        <c:v>1286.5999999999999</c:v>
                      </c:pt>
                      <c:pt idx="9570">
                        <c:v>1286.8</c:v>
                      </c:pt>
                      <c:pt idx="9571">
                        <c:v>1287.0999999999999</c:v>
                      </c:pt>
                      <c:pt idx="9572">
                        <c:v>1287.3</c:v>
                      </c:pt>
                      <c:pt idx="9573">
                        <c:v>1287.5</c:v>
                      </c:pt>
                      <c:pt idx="9574">
                        <c:v>1287.7</c:v>
                      </c:pt>
                      <c:pt idx="9575">
                        <c:v>1287.8999999999999</c:v>
                      </c:pt>
                      <c:pt idx="9576">
                        <c:v>1288.0999999999999</c:v>
                      </c:pt>
                      <c:pt idx="9577">
                        <c:v>1288.3999999999999</c:v>
                      </c:pt>
                      <c:pt idx="9578">
                        <c:v>1288.5999999999999</c:v>
                      </c:pt>
                      <c:pt idx="9579">
                        <c:v>1288.8</c:v>
                      </c:pt>
                      <c:pt idx="9580">
                        <c:v>1289</c:v>
                      </c:pt>
                      <c:pt idx="9581">
                        <c:v>1289.2</c:v>
                      </c:pt>
                      <c:pt idx="9582">
                        <c:v>1289.3999999999999</c:v>
                      </c:pt>
                      <c:pt idx="9583">
                        <c:v>1289.7</c:v>
                      </c:pt>
                      <c:pt idx="9584">
                        <c:v>1289.8999999999999</c:v>
                      </c:pt>
                      <c:pt idx="9585">
                        <c:v>1290.0999999999999</c:v>
                      </c:pt>
                      <c:pt idx="9586">
                        <c:v>1290.3</c:v>
                      </c:pt>
                      <c:pt idx="9587">
                        <c:v>1290.5</c:v>
                      </c:pt>
                      <c:pt idx="9588">
                        <c:v>1290.7</c:v>
                      </c:pt>
                      <c:pt idx="9589">
                        <c:v>1291</c:v>
                      </c:pt>
                      <c:pt idx="9590">
                        <c:v>1291.2</c:v>
                      </c:pt>
                      <c:pt idx="9591">
                        <c:v>1291.3999999999999</c:v>
                      </c:pt>
                      <c:pt idx="9592">
                        <c:v>1291.5999999999999</c:v>
                      </c:pt>
                      <c:pt idx="9593">
                        <c:v>1291.8</c:v>
                      </c:pt>
                      <c:pt idx="9594">
                        <c:v>1292</c:v>
                      </c:pt>
                      <c:pt idx="9595">
                        <c:v>1292.2</c:v>
                      </c:pt>
                      <c:pt idx="9596">
                        <c:v>1292.5</c:v>
                      </c:pt>
                      <c:pt idx="9597">
                        <c:v>1292.7</c:v>
                      </c:pt>
                      <c:pt idx="9598">
                        <c:v>1292.8999999999999</c:v>
                      </c:pt>
                      <c:pt idx="9599">
                        <c:v>1293.0999999999999</c:v>
                      </c:pt>
                      <c:pt idx="9600">
                        <c:v>1293.3</c:v>
                      </c:pt>
                      <c:pt idx="9601">
                        <c:v>1293.5999999999999</c:v>
                      </c:pt>
                      <c:pt idx="9602">
                        <c:v>1293.8</c:v>
                      </c:pt>
                      <c:pt idx="9603">
                        <c:v>1294</c:v>
                      </c:pt>
                      <c:pt idx="9604">
                        <c:v>1294.2</c:v>
                      </c:pt>
                      <c:pt idx="9605">
                        <c:v>1294.3999999999999</c:v>
                      </c:pt>
                      <c:pt idx="9606">
                        <c:v>1294.7</c:v>
                      </c:pt>
                      <c:pt idx="9607">
                        <c:v>1294.8999999999999</c:v>
                      </c:pt>
                      <c:pt idx="9608">
                        <c:v>1295.0999999999999</c:v>
                      </c:pt>
                      <c:pt idx="9609">
                        <c:v>1295.3</c:v>
                      </c:pt>
                      <c:pt idx="9610">
                        <c:v>1295.5</c:v>
                      </c:pt>
                      <c:pt idx="9611">
                        <c:v>1295.8</c:v>
                      </c:pt>
                      <c:pt idx="9612">
                        <c:v>1296</c:v>
                      </c:pt>
                      <c:pt idx="9613">
                        <c:v>1296.2</c:v>
                      </c:pt>
                      <c:pt idx="9614">
                        <c:v>1296.3999999999999</c:v>
                      </c:pt>
                      <c:pt idx="9615">
                        <c:v>1296.5999999999999</c:v>
                      </c:pt>
                      <c:pt idx="9616">
                        <c:v>1296.8999999999999</c:v>
                      </c:pt>
                      <c:pt idx="9617">
                        <c:v>1297.0999999999999</c:v>
                      </c:pt>
                      <c:pt idx="9618">
                        <c:v>1297.3</c:v>
                      </c:pt>
                      <c:pt idx="9619">
                        <c:v>1297.5</c:v>
                      </c:pt>
                      <c:pt idx="9620">
                        <c:v>1297.7</c:v>
                      </c:pt>
                      <c:pt idx="9621">
                        <c:v>1298</c:v>
                      </c:pt>
                      <c:pt idx="9622">
                        <c:v>1298.2</c:v>
                      </c:pt>
                      <c:pt idx="9623">
                        <c:v>1298.3999999999999</c:v>
                      </c:pt>
                      <c:pt idx="9624">
                        <c:v>1298.5999999999999</c:v>
                      </c:pt>
                      <c:pt idx="9625">
                        <c:v>1298.8</c:v>
                      </c:pt>
                      <c:pt idx="9626">
                        <c:v>1299.0999999999999</c:v>
                      </c:pt>
                      <c:pt idx="9627">
                        <c:v>1299.3</c:v>
                      </c:pt>
                      <c:pt idx="9628">
                        <c:v>1299.5</c:v>
                      </c:pt>
                      <c:pt idx="9629">
                        <c:v>1299.7</c:v>
                      </c:pt>
                      <c:pt idx="9630">
                        <c:v>1300</c:v>
                      </c:pt>
                      <c:pt idx="9631">
                        <c:v>1300.2</c:v>
                      </c:pt>
                      <c:pt idx="9632">
                        <c:v>1300.3999999999999</c:v>
                      </c:pt>
                      <c:pt idx="9633">
                        <c:v>1300.5999999999999</c:v>
                      </c:pt>
                      <c:pt idx="9634">
                        <c:v>1300.8</c:v>
                      </c:pt>
                      <c:pt idx="9635">
                        <c:v>1301.0999999999999</c:v>
                      </c:pt>
                      <c:pt idx="9636">
                        <c:v>1301.3</c:v>
                      </c:pt>
                      <c:pt idx="9637">
                        <c:v>1301.5</c:v>
                      </c:pt>
                      <c:pt idx="9638">
                        <c:v>1301.7</c:v>
                      </c:pt>
                      <c:pt idx="9639">
                        <c:v>1302</c:v>
                      </c:pt>
                      <c:pt idx="9640">
                        <c:v>1302.2</c:v>
                      </c:pt>
                      <c:pt idx="9641">
                        <c:v>1302.3999999999999</c:v>
                      </c:pt>
                      <c:pt idx="9642">
                        <c:v>1302.7</c:v>
                      </c:pt>
                      <c:pt idx="9643">
                        <c:v>1302.8999999999999</c:v>
                      </c:pt>
                      <c:pt idx="9644">
                        <c:v>1303.0999999999999</c:v>
                      </c:pt>
                      <c:pt idx="9645">
                        <c:v>1303.3</c:v>
                      </c:pt>
                      <c:pt idx="9646">
                        <c:v>1303.5999999999999</c:v>
                      </c:pt>
                      <c:pt idx="9647">
                        <c:v>1303.8</c:v>
                      </c:pt>
                      <c:pt idx="9648">
                        <c:v>1304</c:v>
                      </c:pt>
                      <c:pt idx="9649">
                        <c:v>1304.2</c:v>
                      </c:pt>
                      <c:pt idx="9650">
                        <c:v>1304.5</c:v>
                      </c:pt>
                      <c:pt idx="9651">
                        <c:v>1304.7</c:v>
                      </c:pt>
                      <c:pt idx="9652">
                        <c:v>1304.8999999999999</c:v>
                      </c:pt>
                      <c:pt idx="9653">
                        <c:v>1305.0999999999999</c:v>
                      </c:pt>
                      <c:pt idx="9654">
                        <c:v>1305.3999999999999</c:v>
                      </c:pt>
                      <c:pt idx="9655">
                        <c:v>1305.5999999999999</c:v>
                      </c:pt>
                      <c:pt idx="9656">
                        <c:v>1305.8</c:v>
                      </c:pt>
                      <c:pt idx="9657">
                        <c:v>1306.0999999999999</c:v>
                      </c:pt>
                      <c:pt idx="9658">
                        <c:v>1306.3</c:v>
                      </c:pt>
                      <c:pt idx="9659">
                        <c:v>1306.5</c:v>
                      </c:pt>
                      <c:pt idx="9660">
                        <c:v>1306.7</c:v>
                      </c:pt>
                      <c:pt idx="9661">
                        <c:v>1307</c:v>
                      </c:pt>
                      <c:pt idx="9662">
                        <c:v>1307.2</c:v>
                      </c:pt>
                      <c:pt idx="9663">
                        <c:v>1307.3999999999999</c:v>
                      </c:pt>
                      <c:pt idx="9664">
                        <c:v>1307.5999999999999</c:v>
                      </c:pt>
                      <c:pt idx="9665">
                        <c:v>1307.8999999999999</c:v>
                      </c:pt>
                      <c:pt idx="9666">
                        <c:v>1308.0999999999999</c:v>
                      </c:pt>
                      <c:pt idx="9667">
                        <c:v>1308.3</c:v>
                      </c:pt>
                      <c:pt idx="9668">
                        <c:v>1308.5</c:v>
                      </c:pt>
                      <c:pt idx="9669">
                        <c:v>1308.7</c:v>
                      </c:pt>
                      <c:pt idx="9670">
                        <c:v>1308.8999999999999</c:v>
                      </c:pt>
                      <c:pt idx="9671">
                        <c:v>1309.2</c:v>
                      </c:pt>
                      <c:pt idx="9672">
                        <c:v>1309.3999999999999</c:v>
                      </c:pt>
                      <c:pt idx="9673">
                        <c:v>1309.5999999999999</c:v>
                      </c:pt>
                      <c:pt idx="9674">
                        <c:v>1309.8</c:v>
                      </c:pt>
                      <c:pt idx="9675">
                        <c:v>1310</c:v>
                      </c:pt>
                      <c:pt idx="9676">
                        <c:v>1310.2</c:v>
                      </c:pt>
                      <c:pt idx="9677">
                        <c:v>1310.3999999999999</c:v>
                      </c:pt>
                      <c:pt idx="9678">
                        <c:v>1310.7</c:v>
                      </c:pt>
                      <c:pt idx="9679">
                        <c:v>1310.8999999999999</c:v>
                      </c:pt>
                      <c:pt idx="9680">
                        <c:v>1311.1</c:v>
                      </c:pt>
                      <c:pt idx="9681">
                        <c:v>1311.3</c:v>
                      </c:pt>
                      <c:pt idx="9682">
                        <c:v>1311.5</c:v>
                      </c:pt>
                      <c:pt idx="9683">
                        <c:v>1311.7</c:v>
                      </c:pt>
                      <c:pt idx="9684">
                        <c:v>1311.8999999999999</c:v>
                      </c:pt>
                      <c:pt idx="9685">
                        <c:v>1312.2</c:v>
                      </c:pt>
                      <c:pt idx="9686">
                        <c:v>1312.3999999999999</c:v>
                      </c:pt>
                      <c:pt idx="9687">
                        <c:v>1312.6</c:v>
                      </c:pt>
                      <c:pt idx="9688">
                        <c:v>1312.8</c:v>
                      </c:pt>
                      <c:pt idx="9689">
                        <c:v>1313</c:v>
                      </c:pt>
                      <c:pt idx="9690">
                        <c:v>1313.2</c:v>
                      </c:pt>
                      <c:pt idx="9691">
                        <c:v>1313.5</c:v>
                      </c:pt>
                      <c:pt idx="9692">
                        <c:v>1313.7</c:v>
                      </c:pt>
                      <c:pt idx="9693">
                        <c:v>1313.8999999999999</c:v>
                      </c:pt>
                      <c:pt idx="9694">
                        <c:v>1314.1</c:v>
                      </c:pt>
                      <c:pt idx="9695">
                        <c:v>1314.3</c:v>
                      </c:pt>
                      <c:pt idx="9696">
                        <c:v>1314.5</c:v>
                      </c:pt>
                      <c:pt idx="9697">
                        <c:v>1314.7</c:v>
                      </c:pt>
                      <c:pt idx="9698">
                        <c:v>1315</c:v>
                      </c:pt>
                      <c:pt idx="9699">
                        <c:v>1315.2</c:v>
                      </c:pt>
                      <c:pt idx="9700">
                        <c:v>1315.3999999999999</c:v>
                      </c:pt>
                      <c:pt idx="9701">
                        <c:v>1315.6</c:v>
                      </c:pt>
                      <c:pt idx="9702">
                        <c:v>1315.8</c:v>
                      </c:pt>
                      <c:pt idx="9703">
                        <c:v>1316.1</c:v>
                      </c:pt>
                      <c:pt idx="9704">
                        <c:v>1316.3</c:v>
                      </c:pt>
                      <c:pt idx="9705">
                        <c:v>1316.5</c:v>
                      </c:pt>
                      <c:pt idx="9706">
                        <c:v>1316.7</c:v>
                      </c:pt>
                      <c:pt idx="9707">
                        <c:v>1317</c:v>
                      </c:pt>
                      <c:pt idx="9708">
                        <c:v>1317.2</c:v>
                      </c:pt>
                      <c:pt idx="9709">
                        <c:v>1317.3999999999999</c:v>
                      </c:pt>
                      <c:pt idx="9710">
                        <c:v>1317.6</c:v>
                      </c:pt>
                      <c:pt idx="9711">
                        <c:v>1317.8999999999999</c:v>
                      </c:pt>
                      <c:pt idx="9712">
                        <c:v>1318.1</c:v>
                      </c:pt>
                      <c:pt idx="9713">
                        <c:v>1318.3</c:v>
                      </c:pt>
                      <c:pt idx="9714">
                        <c:v>1318.5</c:v>
                      </c:pt>
                      <c:pt idx="9715">
                        <c:v>1318.7</c:v>
                      </c:pt>
                      <c:pt idx="9716">
                        <c:v>1319</c:v>
                      </c:pt>
                      <c:pt idx="9717">
                        <c:v>1319.2</c:v>
                      </c:pt>
                      <c:pt idx="9718">
                        <c:v>1319.3999999999999</c:v>
                      </c:pt>
                      <c:pt idx="9719">
                        <c:v>1319.6</c:v>
                      </c:pt>
                      <c:pt idx="9720">
                        <c:v>1319.8999999999999</c:v>
                      </c:pt>
                      <c:pt idx="9721">
                        <c:v>1320.1</c:v>
                      </c:pt>
                      <c:pt idx="9722">
                        <c:v>1320.3</c:v>
                      </c:pt>
                      <c:pt idx="9723">
                        <c:v>1320.5</c:v>
                      </c:pt>
                      <c:pt idx="9724">
                        <c:v>1320.8</c:v>
                      </c:pt>
                      <c:pt idx="9725">
                        <c:v>1321</c:v>
                      </c:pt>
                      <c:pt idx="9726">
                        <c:v>1321.2</c:v>
                      </c:pt>
                      <c:pt idx="9727">
                        <c:v>1321.3999999999999</c:v>
                      </c:pt>
                      <c:pt idx="9728">
                        <c:v>1321.6</c:v>
                      </c:pt>
                      <c:pt idx="9729">
                        <c:v>1321.8999999999999</c:v>
                      </c:pt>
                      <c:pt idx="9730">
                        <c:v>1322.1</c:v>
                      </c:pt>
                      <c:pt idx="9731">
                        <c:v>1322.3</c:v>
                      </c:pt>
                      <c:pt idx="9732">
                        <c:v>1322.5</c:v>
                      </c:pt>
                      <c:pt idx="9733">
                        <c:v>1322.8</c:v>
                      </c:pt>
                      <c:pt idx="9734">
                        <c:v>1323</c:v>
                      </c:pt>
                      <c:pt idx="9735">
                        <c:v>1323.2</c:v>
                      </c:pt>
                      <c:pt idx="9736">
                        <c:v>1323.3999999999999</c:v>
                      </c:pt>
                      <c:pt idx="9737">
                        <c:v>1323.6</c:v>
                      </c:pt>
                      <c:pt idx="9738">
                        <c:v>1323.8999999999999</c:v>
                      </c:pt>
                      <c:pt idx="9739">
                        <c:v>1324.1</c:v>
                      </c:pt>
                      <c:pt idx="9740">
                        <c:v>1324.3</c:v>
                      </c:pt>
                      <c:pt idx="9741">
                        <c:v>1324.5</c:v>
                      </c:pt>
                      <c:pt idx="9742">
                        <c:v>1324.7</c:v>
                      </c:pt>
                      <c:pt idx="9743">
                        <c:v>1324.8999999999999</c:v>
                      </c:pt>
                      <c:pt idx="9744">
                        <c:v>1325.2</c:v>
                      </c:pt>
                      <c:pt idx="9745">
                        <c:v>1325.3999999999999</c:v>
                      </c:pt>
                      <c:pt idx="9746">
                        <c:v>1325.6</c:v>
                      </c:pt>
                      <c:pt idx="9747">
                        <c:v>1325.8</c:v>
                      </c:pt>
                      <c:pt idx="9748">
                        <c:v>1326</c:v>
                      </c:pt>
                      <c:pt idx="9749">
                        <c:v>1326.3</c:v>
                      </c:pt>
                      <c:pt idx="9750">
                        <c:v>1326.5</c:v>
                      </c:pt>
                      <c:pt idx="9751">
                        <c:v>1326.7</c:v>
                      </c:pt>
                      <c:pt idx="9752">
                        <c:v>1326.8999999999999</c:v>
                      </c:pt>
                      <c:pt idx="9753">
                        <c:v>1327.1</c:v>
                      </c:pt>
                      <c:pt idx="9754">
                        <c:v>1327.3</c:v>
                      </c:pt>
                      <c:pt idx="9755">
                        <c:v>1327.6</c:v>
                      </c:pt>
                      <c:pt idx="9756">
                        <c:v>1327.8</c:v>
                      </c:pt>
                      <c:pt idx="9757">
                        <c:v>1328</c:v>
                      </c:pt>
                      <c:pt idx="9758">
                        <c:v>1328.2</c:v>
                      </c:pt>
                      <c:pt idx="9759">
                        <c:v>1328.3999999999999</c:v>
                      </c:pt>
                      <c:pt idx="9760">
                        <c:v>1328.7</c:v>
                      </c:pt>
                      <c:pt idx="9761">
                        <c:v>1328.8999999999999</c:v>
                      </c:pt>
                      <c:pt idx="9762">
                        <c:v>1329.1</c:v>
                      </c:pt>
                      <c:pt idx="9763">
                        <c:v>1329.3</c:v>
                      </c:pt>
                      <c:pt idx="9764">
                        <c:v>1329.5</c:v>
                      </c:pt>
                      <c:pt idx="9765">
                        <c:v>1329.8</c:v>
                      </c:pt>
                      <c:pt idx="9766">
                        <c:v>1330</c:v>
                      </c:pt>
                      <c:pt idx="9767">
                        <c:v>1330.2</c:v>
                      </c:pt>
                      <c:pt idx="9768">
                        <c:v>1330.3999999999999</c:v>
                      </c:pt>
                      <c:pt idx="9769">
                        <c:v>1330.6</c:v>
                      </c:pt>
                      <c:pt idx="9770">
                        <c:v>1330.8999999999999</c:v>
                      </c:pt>
                      <c:pt idx="9771">
                        <c:v>1331.1</c:v>
                      </c:pt>
                      <c:pt idx="9772">
                        <c:v>1331.3</c:v>
                      </c:pt>
                      <c:pt idx="9773">
                        <c:v>1331.5</c:v>
                      </c:pt>
                      <c:pt idx="9774">
                        <c:v>1331.8</c:v>
                      </c:pt>
                      <c:pt idx="9775">
                        <c:v>1332</c:v>
                      </c:pt>
                      <c:pt idx="9776">
                        <c:v>1332.2</c:v>
                      </c:pt>
                      <c:pt idx="9777">
                        <c:v>1332.3999999999999</c:v>
                      </c:pt>
                      <c:pt idx="9778">
                        <c:v>1332.7</c:v>
                      </c:pt>
                      <c:pt idx="9779">
                        <c:v>1332.8999999999999</c:v>
                      </c:pt>
                      <c:pt idx="9780">
                        <c:v>1333.1</c:v>
                      </c:pt>
                      <c:pt idx="9781">
                        <c:v>1333.3</c:v>
                      </c:pt>
                      <c:pt idx="9782">
                        <c:v>1333.5</c:v>
                      </c:pt>
                      <c:pt idx="9783">
                        <c:v>1333.8</c:v>
                      </c:pt>
                      <c:pt idx="9784">
                        <c:v>1334</c:v>
                      </c:pt>
                      <c:pt idx="9785">
                        <c:v>1334.2</c:v>
                      </c:pt>
                      <c:pt idx="9786">
                        <c:v>1334.3999999999999</c:v>
                      </c:pt>
                      <c:pt idx="9787">
                        <c:v>1334.7</c:v>
                      </c:pt>
                      <c:pt idx="9788">
                        <c:v>1334.8999999999999</c:v>
                      </c:pt>
                      <c:pt idx="9789">
                        <c:v>1335.1</c:v>
                      </c:pt>
                      <c:pt idx="9790">
                        <c:v>1335.3</c:v>
                      </c:pt>
                      <c:pt idx="9791">
                        <c:v>1335.6</c:v>
                      </c:pt>
                      <c:pt idx="9792">
                        <c:v>1335.8</c:v>
                      </c:pt>
                      <c:pt idx="9793">
                        <c:v>1336</c:v>
                      </c:pt>
                      <c:pt idx="9794">
                        <c:v>1336.2</c:v>
                      </c:pt>
                      <c:pt idx="9795">
                        <c:v>1336.5</c:v>
                      </c:pt>
                      <c:pt idx="9796">
                        <c:v>1336.7</c:v>
                      </c:pt>
                      <c:pt idx="9797">
                        <c:v>1336.8999999999999</c:v>
                      </c:pt>
                      <c:pt idx="9798">
                        <c:v>1337.1</c:v>
                      </c:pt>
                      <c:pt idx="9799">
                        <c:v>1337.3999999999999</c:v>
                      </c:pt>
                      <c:pt idx="9800">
                        <c:v>1337.6</c:v>
                      </c:pt>
                      <c:pt idx="9801">
                        <c:v>1337.8</c:v>
                      </c:pt>
                      <c:pt idx="9802">
                        <c:v>1338.1</c:v>
                      </c:pt>
                      <c:pt idx="9803">
                        <c:v>1338.3</c:v>
                      </c:pt>
                      <c:pt idx="9804">
                        <c:v>1338.5</c:v>
                      </c:pt>
                      <c:pt idx="9805">
                        <c:v>1338.8</c:v>
                      </c:pt>
                      <c:pt idx="9806">
                        <c:v>1339</c:v>
                      </c:pt>
                      <c:pt idx="9807">
                        <c:v>1339.2</c:v>
                      </c:pt>
                      <c:pt idx="9808">
                        <c:v>1339.5</c:v>
                      </c:pt>
                      <c:pt idx="9809">
                        <c:v>1339.7</c:v>
                      </c:pt>
                      <c:pt idx="9810">
                        <c:v>1339.8999999999999</c:v>
                      </c:pt>
                      <c:pt idx="9811">
                        <c:v>1340.2</c:v>
                      </c:pt>
                      <c:pt idx="9812">
                        <c:v>1340.3999999999999</c:v>
                      </c:pt>
                      <c:pt idx="9813">
                        <c:v>1340.6</c:v>
                      </c:pt>
                      <c:pt idx="9814">
                        <c:v>1340.8999999999999</c:v>
                      </c:pt>
                      <c:pt idx="9815">
                        <c:v>1341.1</c:v>
                      </c:pt>
                      <c:pt idx="9816">
                        <c:v>1341.3999999999999</c:v>
                      </c:pt>
                      <c:pt idx="9817">
                        <c:v>1341.6</c:v>
                      </c:pt>
                      <c:pt idx="9818">
                        <c:v>1341.8</c:v>
                      </c:pt>
                      <c:pt idx="9819">
                        <c:v>1342.1</c:v>
                      </c:pt>
                      <c:pt idx="9820">
                        <c:v>1342.3</c:v>
                      </c:pt>
                      <c:pt idx="9821">
                        <c:v>1342.5</c:v>
                      </c:pt>
                      <c:pt idx="9822">
                        <c:v>1342.8</c:v>
                      </c:pt>
                      <c:pt idx="9823">
                        <c:v>1343</c:v>
                      </c:pt>
                      <c:pt idx="9824">
                        <c:v>1343.2</c:v>
                      </c:pt>
                      <c:pt idx="9825">
                        <c:v>1343.5</c:v>
                      </c:pt>
                      <c:pt idx="9826">
                        <c:v>1343.7</c:v>
                      </c:pt>
                      <c:pt idx="9827">
                        <c:v>1343.8999999999999</c:v>
                      </c:pt>
                      <c:pt idx="9828">
                        <c:v>1344.2</c:v>
                      </c:pt>
                      <c:pt idx="9829">
                        <c:v>1344.3999999999999</c:v>
                      </c:pt>
                      <c:pt idx="9830">
                        <c:v>1344.6</c:v>
                      </c:pt>
                      <c:pt idx="9831">
                        <c:v>1344.8999999999999</c:v>
                      </c:pt>
                      <c:pt idx="9832">
                        <c:v>1345.1</c:v>
                      </c:pt>
                      <c:pt idx="9833">
                        <c:v>1345.3</c:v>
                      </c:pt>
                      <c:pt idx="9834">
                        <c:v>1345.5</c:v>
                      </c:pt>
                      <c:pt idx="9835">
                        <c:v>1345.8</c:v>
                      </c:pt>
                      <c:pt idx="9836">
                        <c:v>1346</c:v>
                      </c:pt>
                      <c:pt idx="9837">
                        <c:v>1346.2</c:v>
                      </c:pt>
                      <c:pt idx="9838">
                        <c:v>1346.3999999999999</c:v>
                      </c:pt>
                      <c:pt idx="9839">
                        <c:v>1346.6</c:v>
                      </c:pt>
                      <c:pt idx="9840">
                        <c:v>1346.8999999999999</c:v>
                      </c:pt>
                      <c:pt idx="9841">
                        <c:v>1347.1</c:v>
                      </c:pt>
                      <c:pt idx="9842">
                        <c:v>1347.3</c:v>
                      </c:pt>
                      <c:pt idx="9843">
                        <c:v>1347.5</c:v>
                      </c:pt>
                      <c:pt idx="9844">
                        <c:v>1347.7</c:v>
                      </c:pt>
                      <c:pt idx="9845">
                        <c:v>1348</c:v>
                      </c:pt>
                      <c:pt idx="9846">
                        <c:v>1348.2</c:v>
                      </c:pt>
                      <c:pt idx="9847">
                        <c:v>1348.3999999999999</c:v>
                      </c:pt>
                      <c:pt idx="9848">
                        <c:v>1348.6</c:v>
                      </c:pt>
                      <c:pt idx="9849">
                        <c:v>1348.8999999999999</c:v>
                      </c:pt>
                      <c:pt idx="9850">
                        <c:v>1349.1</c:v>
                      </c:pt>
                      <c:pt idx="9851">
                        <c:v>1349.3</c:v>
                      </c:pt>
                      <c:pt idx="9852">
                        <c:v>1349.5</c:v>
                      </c:pt>
                      <c:pt idx="9853">
                        <c:v>1349.7</c:v>
                      </c:pt>
                      <c:pt idx="9854">
                        <c:v>1350</c:v>
                      </c:pt>
                      <c:pt idx="9855">
                        <c:v>1350.2</c:v>
                      </c:pt>
                      <c:pt idx="9856">
                        <c:v>1350.3999999999999</c:v>
                      </c:pt>
                      <c:pt idx="9857">
                        <c:v>1350.6</c:v>
                      </c:pt>
                      <c:pt idx="9858">
                        <c:v>1350.8</c:v>
                      </c:pt>
                      <c:pt idx="9859">
                        <c:v>1351.1</c:v>
                      </c:pt>
                      <c:pt idx="9860">
                        <c:v>1351.3</c:v>
                      </c:pt>
                      <c:pt idx="9861">
                        <c:v>1351.5</c:v>
                      </c:pt>
                      <c:pt idx="9862">
                        <c:v>1351.7</c:v>
                      </c:pt>
                      <c:pt idx="9863">
                        <c:v>1352</c:v>
                      </c:pt>
                      <c:pt idx="9864">
                        <c:v>1352.2</c:v>
                      </c:pt>
                      <c:pt idx="9865">
                        <c:v>1352.3999999999999</c:v>
                      </c:pt>
                      <c:pt idx="9866">
                        <c:v>1352.7</c:v>
                      </c:pt>
                      <c:pt idx="9867">
                        <c:v>1352.8999999999999</c:v>
                      </c:pt>
                      <c:pt idx="9868">
                        <c:v>1353.2</c:v>
                      </c:pt>
                      <c:pt idx="9869">
                        <c:v>1353.3999999999999</c:v>
                      </c:pt>
                      <c:pt idx="9870">
                        <c:v>1353.6000000000001</c:v>
                      </c:pt>
                      <c:pt idx="9871">
                        <c:v>1353.8999999999999</c:v>
                      </c:pt>
                      <c:pt idx="9872">
                        <c:v>1354.1000000000001</c:v>
                      </c:pt>
                      <c:pt idx="9873">
                        <c:v>1354.3999999999999</c:v>
                      </c:pt>
                      <c:pt idx="9874">
                        <c:v>1354.6000000000001</c:v>
                      </c:pt>
                      <c:pt idx="9875">
                        <c:v>1354.8999999999999</c:v>
                      </c:pt>
                      <c:pt idx="9876">
                        <c:v>1355.1000000000001</c:v>
                      </c:pt>
                      <c:pt idx="9877">
                        <c:v>1355.3</c:v>
                      </c:pt>
                      <c:pt idx="9878">
                        <c:v>1355.6000000000001</c:v>
                      </c:pt>
                      <c:pt idx="9879">
                        <c:v>1355.8</c:v>
                      </c:pt>
                      <c:pt idx="9880">
                        <c:v>1356.1000000000001</c:v>
                      </c:pt>
                      <c:pt idx="9881">
                        <c:v>1356.3</c:v>
                      </c:pt>
                      <c:pt idx="9882">
                        <c:v>1356.6000000000001</c:v>
                      </c:pt>
                      <c:pt idx="9883">
                        <c:v>1356.8</c:v>
                      </c:pt>
                      <c:pt idx="9884">
                        <c:v>1356.9999999999998</c:v>
                      </c:pt>
                      <c:pt idx="9885">
                        <c:v>1357.3</c:v>
                      </c:pt>
                      <c:pt idx="9886">
                        <c:v>1357.4999999999998</c:v>
                      </c:pt>
                      <c:pt idx="9887">
                        <c:v>1357.8</c:v>
                      </c:pt>
                      <c:pt idx="9888">
                        <c:v>1357.9999999999998</c:v>
                      </c:pt>
                      <c:pt idx="9889">
                        <c:v>1358.2</c:v>
                      </c:pt>
                      <c:pt idx="9890">
                        <c:v>1358.4999999999998</c:v>
                      </c:pt>
                      <c:pt idx="9891">
                        <c:v>1358.7</c:v>
                      </c:pt>
                      <c:pt idx="9892">
                        <c:v>1358.9999999999998</c:v>
                      </c:pt>
                      <c:pt idx="9893">
                        <c:v>1359.2</c:v>
                      </c:pt>
                      <c:pt idx="9894">
                        <c:v>1359.4999999999998</c:v>
                      </c:pt>
                      <c:pt idx="9895">
                        <c:v>1359.7</c:v>
                      </c:pt>
                      <c:pt idx="9896">
                        <c:v>1359.8999999999999</c:v>
                      </c:pt>
                      <c:pt idx="9897">
                        <c:v>1360.2</c:v>
                      </c:pt>
                      <c:pt idx="9898">
                        <c:v>1360.3999999999999</c:v>
                      </c:pt>
                      <c:pt idx="9899">
                        <c:v>1360.7</c:v>
                      </c:pt>
                      <c:pt idx="9900">
                        <c:v>1360.8999999999999</c:v>
                      </c:pt>
                      <c:pt idx="9901">
                        <c:v>1361.1000000000001</c:v>
                      </c:pt>
                      <c:pt idx="9902">
                        <c:v>1361.3999999999999</c:v>
                      </c:pt>
                      <c:pt idx="9903">
                        <c:v>1361.6000000000001</c:v>
                      </c:pt>
                      <c:pt idx="9904">
                        <c:v>1361.8999999999999</c:v>
                      </c:pt>
                      <c:pt idx="9905">
                        <c:v>1362.1000000000001</c:v>
                      </c:pt>
                      <c:pt idx="9906">
                        <c:v>1362.3</c:v>
                      </c:pt>
                      <c:pt idx="9907">
                        <c:v>1362.6000000000001</c:v>
                      </c:pt>
                      <c:pt idx="9908">
                        <c:v>1362.8</c:v>
                      </c:pt>
                      <c:pt idx="9909">
                        <c:v>1363.1000000000001</c:v>
                      </c:pt>
                      <c:pt idx="9910">
                        <c:v>1363.3</c:v>
                      </c:pt>
                      <c:pt idx="9911">
                        <c:v>1363.6000000000001</c:v>
                      </c:pt>
                      <c:pt idx="9912">
                        <c:v>1363.8</c:v>
                      </c:pt>
                      <c:pt idx="9913">
                        <c:v>1363.9999999999998</c:v>
                      </c:pt>
                      <c:pt idx="9914">
                        <c:v>1364.3</c:v>
                      </c:pt>
                      <c:pt idx="9915">
                        <c:v>1364.4999999999998</c:v>
                      </c:pt>
                      <c:pt idx="9916">
                        <c:v>1364.8</c:v>
                      </c:pt>
                      <c:pt idx="9917">
                        <c:v>1364.9999999999998</c:v>
                      </c:pt>
                      <c:pt idx="9918">
                        <c:v>1365.2</c:v>
                      </c:pt>
                      <c:pt idx="9919">
                        <c:v>1365.4999999999998</c:v>
                      </c:pt>
                      <c:pt idx="9920">
                        <c:v>1365.7</c:v>
                      </c:pt>
                      <c:pt idx="9921">
                        <c:v>1365.9999999999998</c:v>
                      </c:pt>
                      <c:pt idx="9922">
                        <c:v>1366.2</c:v>
                      </c:pt>
                      <c:pt idx="9923">
                        <c:v>1366.3999999999999</c:v>
                      </c:pt>
                      <c:pt idx="9924">
                        <c:v>1366.7</c:v>
                      </c:pt>
                      <c:pt idx="9925">
                        <c:v>1366.8999999999999</c:v>
                      </c:pt>
                      <c:pt idx="9926">
                        <c:v>1367.2</c:v>
                      </c:pt>
                      <c:pt idx="9927">
                        <c:v>1367.3999999999999</c:v>
                      </c:pt>
                      <c:pt idx="9928">
                        <c:v>1367.6000000000001</c:v>
                      </c:pt>
                      <c:pt idx="9929">
                        <c:v>1367.8999999999999</c:v>
                      </c:pt>
                      <c:pt idx="9930">
                        <c:v>1368.1000000000001</c:v>
                      </c:pt>
                      <c:pt idx="9931">
                        <c:v>1368.3</c:v>
                      </c:pt>
                      <c:pt idx="9932">
                        <c:v>1368.6000000000001</c:v>
                      </c:pt>
                      <c:pt idx="9933">
                        <c:v>1368.8</c:v>
                      </c:pt>
                      <c:pt idx="9934">
                        <c:v>1368.9999999999998</c:v>
                      </c:pt>
                      <c:pt idx="9935">
                        <c:v>1369.3</c:v>
                      </c:pt>
                      <c:pt idx="9936">
                        <c:v>1369.4999999999998</c:v>
                      </c:pt>
                      <c:pt idx="9937">
                        <c:v>1369.7</c:v>
                      </c:pt>
                      <c:pt idx="9938">
                        <c:v>1369.9999999999998</c:v>
                      </c:pt>
                      <c:pt idx="9939">
                        <c:v>1370.2</c:v>
                      </c:pt>
                      <c:pt idx="9940">
                        <c:v>1370.3999999999999</c:v>
                      </c:pt>
                      <c:pt idx="9941">
                        <c:v>1370.7</c:v>
                      </c:pt>
                      <c:pt idx="9942">
                        <c:v>1370.8999999999999</c:v>
                      </c:pt>
                      <c:pt idx="9943">
                        <c:v>1371.2</c:v>
                      </c:pt>
                      <c:pt idx="9944">
                        <c:v>1371.3999999999999</c:v>
                      </c:pt>
                      <c:pt idx="9945">
                        <c:v>1371.6000000000001</c:v>
                      </c:pt>
                      <c:pt idx="9946">
                        <c:v>1371.8999999999999</c:v>
                      </c:pt>
                      <c:pt idx="9947">
                        <c:v>1372.1000000000001</c:v>
                      </c:pt>
                      <c:pt idx="9948">
                        <c:v>1372.3</c:v>
                      </c:pt>
                      <c:pt idx="9949">
                        <c:v>1372.6000000000001</c:v>
                      </c:pt>
                      <c:pt idx="9950">
                        <c:v>1372.8</c:v>
                      </c:pt>
                      <c:pt idx="9951">
                        <c:v>1372.9999999999998</c:v>
                      </c:pt>
                      <c:pt idx="9952">
                        <c:v>1373.3</c:v>
                      </c:pt>
                      <c:pt idx="9953">
                        <c:v>1373.4999999999998</c:v>
                      </c:pt>
                      <c:pt idx="9954">
                        <c:v>1373.7</c:v>
                      </c:pt>
                      <c:pt idx="9955">
                        <c:v>1373.9999999999998</c:v>
                      </c:pt>
                      <c:pt idx="9956">
                        <c:v>1374.2</c:v>
                      </c:pt>
                      <c:pt idx="9957">
                        <c:v>1374.4999999999998</c:v>
                      </c:pt>
                      <c:pt idx="9958">
                        <c:v>1374.7</c:v>
                      </c:pt>
                      <c:pt idx="9959">
                        <c:v>1374.8999999999999</c:v>
                      </c:pt>
                      <c:pt idx="9960">
                        <c:v>1375.2</c:v>
                      </c:pt>
                      <c:pt idx="9961">
                        <c:v>1375.3999999999999</c:v>
                      </c:pt>
                      <c:pt idx="9962">
                        <c:v>1375.6000000000001</c:v>
                      </c:pt>
                      <c:pt idx="9963">
                        <c:v>1375.8999999999999</c:v>
                      </c:pt>
                      <c:pt idx="9964">
                        <c:v>1376.1000000000001</c:v>
                      </c:pt>
                      <c:pt idx="9965">
                        <c:v>1376.3999999999999</c:v>
                      </c:pt>
                      <c:pt idx="9966">
                        <c:v>1376.6000000000001</c:v>
                      </c:pt>
                      <c:pt idx="9967">
                        <c:v>1376.8</c:v>
                      </c:pt>
                      <c:pt idx="9968">
                        <c:v>1377.1000000000001</c:v>
                      </c:pt>
                      <c:pt idx="9969">
                        <c:v>1377.3</c:v>
                      </c:pt>
                      <c:pt idx="9970">
                        <c:v>1377.6000000000001</c:v>
                      </c:pt>
                      <c:pt idx="9971">
                        <c:v>1377.8</c:v>
                      </c:pt>
                      <c:pt idx="9972">
                        <c:v>1377.9999999999998</c:v>
                      </c:pt>
                      <c:pt idx="9973">
                        <c:v>1378.3</c:v>
                      </c:pt>
                      <c:pt idx="9974">
                        <c:v>1378.4999999999998</c:v>
                      </c:pt>
                      <c:pt idx="9975">
                        <c:v>1378.8</c:v>
                      </c:pt>
                      <c:pt idx="9976">
                        <c:v>1378.9999999999998</c:v>
                      </c:pt>
                      <c:pt idx="9977">
                        <c:v>1379.2</c:v>
                      </c:pt>
                      <c:pt idx="9978">
                        <c:v>1379.4999999999998</c:v>
                      </c:pt>
                      <c:pt idx="9979">
                        <c:v>1379.7</c:v>
                      </c:pt>
                      <c:pt idx="9980">
                        <c:v>1379.9999999999998</c:v>
                      </c:pt>
                      <c:pt idx="9981">
                        <c:v>1380.2</c:v>
                      </c:pt>
                      <c:pt idx="9982">
                        <c:v>1380.3999999999999</c:v>
                      </c:pt>
                      <c:pt idx="9983">
                        <c:v>1380.7</c:v>
                      </c:pt>
                      <c:pt idx="9984">
                        <c:v>1380.8999999999999</c:v>
                      </c:pt>
                      <c:pt idx="9985">
                        <c:v>1381.2</c:v>
                      </c:pt>
                      <c:pt idx="9986">
                        <c:v>1381.3999999999999</c:v>
                      </c:pt>
                      <c:pt idx="9987">
                        <c:v>1381.6000000000001</c:v>
                      </c:pt>
                      <c:pt idx="9988">
                        <c:v>1381.8999999999999</c:v>
                      </c:pt>
                      <c:pt idx="9989">
                        <c:v>1382.1000000000001</c:v>
                      </c:pt>
                      <c:pt idx="9990">
                        <c:v>1382.3999999999999</c:v>
                      </c:pt>
                      <c:pt idx="9991">
                        <c:v>1382.6000000000001</c:v>
                      </c:pt>
                      <c:pt idx="9992">
                        <c:v>1382.8999999999999</c:v>
                      </c:pt>
                      <c:pt idx="9993">
                        <c:v>1383.1000000000001</c:v>
                      </c:pt>
                      <c:pt idx="9994">
                        <c:v>1383.3999999999999</c:v>
                      </c:pt>
                      <c:pt idx="9995">
                        <c:v>1383.6000000000001</c:v>
                      </c:pt>
                      <c:pt idx="9996">
                        <c:v>1383.8999999999999</c:v>
                      </c:pt>
                      <c:pt idx="9997">
                        <c:v>1384.1000000000001</c:v>
                      </c:pt>
                      <c:pt idx="9998">
                        <c:v>1384.3</c:v>
                      </c:pt>
                      <c:pt idx="9999">
                        <c:v>1384.6000000000001</c:v>
                      </c:pt>
                      <c:pt idx="10000">
                        <c:v>1384.8</c:v>
                      </c:pt>
                      <c:pt idx="10001">
                        <c:v>1385.1000000000001</c:v>
                      </c:pt>
                      <c:pt idx="10002">
                        <c:v>1385.3</c:v>
                      </c:pt>
                      <c:pt idx="10003">
                        <c:v>1385.6000000000001</c:v>
                      </c:pt>
                      <c:pt idx="10004">
                        <c:v>1385.8</c:v>
                      </c:pt>
                      <c:pt idx="10005">
                        <c:v>1386.1000000000001</c:v>
                      </c:pt>
                      <c:pt idx="10006">
                        <c:v>1386.3</c:v>
                      </c:pt>
                      <c:pt idx="10007">
                        <c:v>1386.6000000000001</c:v>
                      </c:pt>
                      <c:pt idx="10008">
                        <c:v>1386.8</c:v>
                      </c:pt>
                      <c:pt idx="10009">
                        <c:v>1387.1000000000001</c:v>
                      </c:pt>
                      <c:pt idx="10010">
                        <c:v>1387.3</c:v>
                      </c:pt>
                      <c:pt idx="10011">
                        <c:v>1387.6000000000001</c:v>
                      </c:pt>
                      <c:pt idx="10012">
                        <c:v>1387.8</c:v>
                      </c:pt>
                      <c:pt idx="10013">
                        <c:v>1388.1000000000001</c:v>
                      </c:pt>
                      <c:pt idx="10014">
                        <c:v>1388.3</c:v>
                      </c:pt>
                      <c:pt idx="10015">
                        <c:v>1388.6000000000001</c:v>
                      </c:pt>
                      <c:pt idx="10016">
                        <c:v>1388.8</c:v>
                      </c:pt>
                      <c:pt idx="10017">
                        <c:v>1388.9999999999998</c:v>
                      </c:pt>
                      <c:pt idx="10018">
                        <c:v>1389.3</c:v>
                      </c:pt>
                      <c:pt idx="10019">
                        <c:v>1389.4999999999998</c:v>
                      </c:pt>
                      <c:pt idx="10020">
                        <c:v>1389.8</c:v>
                      </c:pt>
                      <c:pt idx="10021">
                        <c:v>1390.1000000000001</c:v>
                      </c:pt>
                      <c:pt idx="10022">
                        <c:v>1390.3</c:v>
                      </c:pt>
                      <c:pt idx="10023">
                        <c:v>1390.6000000000001</c:v>
                      </c:pt>
                      <c:pt idx="10024">
                        <c:v>1390.8</c:v>
                      </c:pt>
                      <c:pt idx="10025">
                        <c:v>1391.1000000000001</c:v>
                      </c:pt>
                      <c:pt idx="10026">
                        <c:v>1391.3</c:v>
                      </c:pt>
                      <c:pt idx="10027">
                        <c:v>1391.6000000000001</c:v>
                      </c:pt>
                      <c:pt idx="10028">
                        <c:v>1391.8</c:v>
                      </c:pt>
                      <c:pt idx="10029">
                        <c:v>1392.1000000000001</c:v>
                      </c:pt>
                      <c:pt idx="10030">
                        <c:v>1392.3</c:v>
                      </c:pt>
                      <c:pt idx="10031">
                        <c:v>1392.6000000000001</c:v>
                      </c:pt>
                      <c:pt idx="10032">
                        <c:v>1392.8</c:v>
                      </c:pt>
                      <c:pt idx="10033">
                        <c:v>1393.1000000000001</c:v>
                      </c:pt>
                      <c:pt idx="10034">
                        <c:v>1393.3</c:v>
                      </c:pt>
                      <c:pt idx="10035">
                        <c:v>1393.6000000000001</c:v>
                      </c:pt>
                      <c:pt idx="10036">
                        <c:v>1393.8</c:v>
                      </c:pt>
                      <c:pt idx="10037">
                        <c:v>1394.1000000000001</c:v>
                      </c:pt>
                      <c:pt idx="10038">
                        <c:v>1394.3999999999999</c:v>
                      </c:pt>
                      <c:pt idx="10039">
                        <c:v>1394.6000000000001</c:v>
                      </c:pt>
                      <c:pt idx="10040">
                        <c:v>1394.8999999999999</c:v>
                      </c:pt>
                      <c:pt idx="10041">
                        <c:v>1395.1000000000001</c:v>
                      </c:pt>
                      <c:pt idx="10042">
                        <c:v>1395.3999999999999</c:v>
                      </c:pt>
                      <c:pt idx="10043">
                        <c:v>1395.6000000000001</c:v>
                      </c:pt>
                      <c:pt idx="10044">
                        <c:v>1395.8999999999999</c:v>
                      </c:pt>
                      <c:pt idx="10045">
                        <c:v>1396.1000000000001</c:v>
                      </c:pt>
                      <c:pt idx="10046">
                        <c:v>1396.3999999999999</c:v>
                      </c:pt>
                      <c:pt idx="10047">
                        <c:v>1396.6000000000001</c:v>
                      </c:pt>
                      <c:pt idx="10048">
                        <c:v>1396.8999999999999</c:v>
                      </c:pt>
                      <c:pt idx="10049">
                        <c:v>1397.1000000000001</c:v>
                      </c:pt>
                      <c:pt idx="10050">
                        <c:v>1397.3999999999999</c:v>
                      </c:pt>
                      <c:pt idx="10051">
                        <c:v>1397.6000000000001</c:v>
                      </c:pt>
                      <c:pt idx="10052">
                        <c:v>1397.8999999999999</c:v>
                      </c:pt>
                      <c:pt idx="10053">
                        <c:v>1398.2</c:v>
                      </c:pt>
                      <c:pt idx="10054">
                        <c:v>1398.3999999999999</c:v>
                      </c:pt>
                      <c:pt idx="10055">
                        <c:v>1398.7</c:v>
                      </c:pt>
                      <c:pt idx="10056">
                        <c:v>1398.8999999999999</c:v>
                      </c:pt>
                      <c:pt idx="10057">
                        <c:v>1399.2</c:v>
                      </c:pt>
                      <c:pt idx="10058">
                        <c:v>1399.3999999999999</c:v>
                      </c:pt>
                      <c:pt idx="10059">
                        <c:v>1399.7</c:v>
                      </c:pt>
                      <c:pt idx="10060">
                        <c:v>1399.8999999999999</c:v>
                      </c:pt>
                      <c:pt idx="10061">
                        <c:v>1400.2</c:v>
                      </c:pt>
                      <c:pt idx="10062">
                        <c:v>1400.3999999999999</c:v>
                      </c:pt>
                      <c:pt idx="10063">
                        <c:v>1400.7</c:v>
                      </c:pt>
                      <c:pt idx="10064">
                        <c:v>1400.8999999999999</c:v>
                      </c:pt>
                      <c:pt idx="10065">
                        <c:v>1401.2</c:v>
                      </c:pt>
                      <c:pt idx="10066">
                        <c:v>1401.3999999999999</c:v>
                      </c:pt>
                      <c:pt idx="10067">
                        <c:v>1401.7</c:v>
                      </c:pt>
                      <c:pt idx="10068">
                        <c:v>1401.8999999999999</c:v>
                      </c:pt>
                      <c:pt idx="10069">
                        <c:v>1402.2</c:v>
                      </c:pt>
                      <c:pt idx="10070">
                        <c:v>1402.4999999999998</c:v>
                      </c:pt>
                      <c:pt idx="10071">
                        <c:v>1402.7</c:v>
                      </c:pt>
                      <c:pt idx="10072">
                        <c:v>1402.9999999999998</c:v>
                      </c:pt>
                      <c:pt idx="10073">
                        <c:v>1403.2</c:v>
                      </c:pt>
                      <c:pt idx="10074">
                        <c:v>1403.4999999999998</c:v>
                      </c:pt>
                      <c:pt idx="10075">
                        <c:v>1403.7</c:v>
                      </c:pt>
                      <c:pt idx="10076">
                        <c:v>1403.8999999999999</c:v>
                      </c:pt>
                      <c:pt idx="10077">
                        <c:v>1404.2</c:v>
                      </c:pt>
                      <c:pt idx="10078">
                        <c:v>1404.3999999999999</c:v>
                      </c:pt>
                      <c:pt idx="10079">
                        <c:v>1404.6000000000001</c:v>
                      </c:pt>
                      <c:pt idx="10080">
                        <c:v>1404.8</c:v>
                      </c:pt>
                      <c:pt idx="10081">
                        <c:v>1404.9999999999998</c:v>
                      </c:pt>
                      <c:pt idx="10082">
                        <c:v>1405.3</c:v>
                      </c:pt>
                      <c:pt idx="10083">
                        <c:v>1405.4999999999998</c:v>
                      </c:pt>
                      <c:pt idx="10084">
                        <c:v>1405.7</c:v>
                      </c:pt>
                      <c:pt idx="10085">
                        <c:v>1405.8999999999999</c:v>
                      </c:pt>
                      <c:pt idx="10086">
                        <c:v>1406.1000000000001</c:v>
                      </c:pt>
                      <c:pt idx="10087">
                        <c:v>1406.3999999999999</c:v>
                      </c:pt>
                      <c:pt idx="10088">
                        <c:v>1406.6000000000001</c:v>
                      </c:pt>
                      <c:pt idx="10089">
                        <c:v>1406.8</c:v>
                      </c:pt>
                      <c:pt idx="10090">
                        <c:v>1406.9999999999998</c:v>
                      </c:pt>
                      <c:pt idx="10091">
                        <c:v>1407.2</c:v>
                      </c:pt>
                      <c:pt idx="10092">
                        <c:v>1407.3999999999999</c:v>
                      </c:pt>
                      <c:pt idx="10093">
                        <c:v>1407.7</c:v>
                      </c:pt>
                      <c:pt idx="10094">
                        <c:v>1407.8999999999999</c:v>
                      </c:pt>
                      <c:pt idx="10095">
                        <c:v>1408.1000000000001</c:v>
                      </c:pt>
                      <c:pt idx="10096">
                        <c:v>1408.3</c:v>
                      </c:pt>
                      <c:pt idx="10097">
                        <c:v>1408.4999999999998</c:v>
                      </c:pt>
                      <c:pt idx="10098">
                        <c:v>1408.8</c:v>
                      </c:pt>
                      <c:pt idx="10099">
                        <c:v>1408.9999999999998</c:v>
                      </c:pt>
                      <c:pt idx="10100">
                        <c:v>1409.2</c:v>
                      </c:pt>
                      <c:pt idx="10101">
                        <c:v>1409.3999999999999</c:v>
                      </c:pt>
                      <c:pt idx="10102">
                        <c:v>1409.6000000000001</c:v>
                      </c:pt>
                      <c:pt idx="10103">
                        <c:v>1409.8999999999999</c:v>
                      </c:pt>
                      <c:pt idx="10104">
                        <c:v>1410.1000000000001</c:v>
                      </c:pt>
                      <c:pt idx="10105">
                        <c:v>1410.3</c:v>
                      </c:pt>
                      <c:pt idx="10106">
                        <c:v>1410.4999999999998</c:v>
                      </c:pt>
                      <c:pt idx="10107">
                        <c:v>1410.7</c:v>
                      </c:pt>
                      <c:pt idx="10108">
                        <c:v>1410.8999999999999</c:v>
                      </c:pt>
                      <c:pt idx="10109">
                        <c:v>1411.2</c:v>
                      </c:pt>
                      <c:pt idx="10110">
                        <c:v>1411.3999999999999</c:v>
                      </c:pt>
                      <c:pt idx="10111">
                        <c:v>1411.6000000000001</c:v>
                      </c:pt>
                      <c:pt idx="10112">
                        <c:v>1411.8</c:v>
                      </c:pt>
                      <c:pt idx="10113">
                        <c:v>1412.1000000000001</c:v>
                      </c:pt>
                      <c:pt idx="10114">
                        <c:v>1412.3</c:v>
                      </c:pt>
                      <c:pt idx="10115">
                        <c:v>1412.4999999999998</c:v>
                      </c:pt>
                      <c:pt idx="10116">
                        <c:v>1412.7</c:v>
                      </c:pt>
                      <c:pt idx="10117">
                        <c:v>1412.9999999999998</c:v>
                      </c:pt>
                      <c:pt idx="10118">
                        <c:v>1413.2</c:v>
                      </c:pt>
                      <c:pt idx="10119">
                        <c:v>1413.3999999999999</c:v>
                      </c:pt>
                      <c:pt idx="10120">
                        <c:v>1413.6000000000001</c:v>
                      </c:pt>
                      <c:pt idx="10121">
                        <c:v>1413.8999999999999</c:v>
                      </c:pt>
                      <c:pt idx="10122">
                        <c:v>1414.1000000000001</c:v>
                      </c:pt>
                      <c:pt idx="10123">
                        <c:v>1414.3</c:v>
                      </c:pt>
                      <c:pt idx="10124">
                        <c:v>1414.4999999999998</c:v>
                      </c:pt>
                      <c:pt idx="10125">
                        <c:v>1414.8</c:v>
                      </c:pt>
                      <c:pt idx="10126">
                        <c:v>1414.9999999999998</c:v>
                      </c:pt>
                      <c:pt idx="10127">
                        <c:v>1415.2</c:v>
                      </c:pt>
                      <c:pt idx="10128">
                        <c:v>1415.3999999999999</c:v>
                      </c:pt>
                      <c:pt idx="10129">
                        <c:v>1415.7</c:v>
                      </c:pt>
                      <c:pt idx="10130">
                        <c:v>1415.8999999999999</c:v>
                      </c:pt>
                      <c:pt idx="10131">
                        <c:v>1416.1000000000001</c:v>
                      </c:pt>
                      <c:pt idx="10132">
                        <c:v>1416.3</c:v>
                      </c:pt>
                      <c:pt idx="10133">
                        <c:v>1416.6000000000001</c:v>
                      </c:pt>
                      <c:pt idx="10134">
                        <c:v>1416.8</c:v>
                      </c:pt>
                      <c:pt idx="10135">
                        <c:v>1416.9999999999998</c:v>
                      </c:pt>
                      <c:pt idx="10136">
                        <c:v>1417.2</c:v>
                      </c:pt>
                      <c:pt idx="10137">
                        <c:v>1417.4999999999998</c:v>
                      </c:pt>
                      <c:pt idx="10138">
                        <c:v>1417.7</c:v>
                      </c:pt>
                      <c:pt idx="10139">
                        <c:v>1417.8999999999999</c:v>
                      </c:pt>
                      <c:pt idx="10140">
                        <c:v>1418.1000000000001</c:v>
                      </c:pt>
                      <c:pt idx="10141">
                        <c:v>1418.3999999999999</c:v>
                      </c:pt>
                      <c:pt idx="10142">
                        <c:v>1418.6000000000001</c:v>
                      </c:pt>
                      <c:pt idx="10143">
                        <c:v>1418.8</c:v>
                      </c:pt>
                      <c:pt idx="10144">
                        <c:v>1418.9999999999998</c:v>
                      </c:pt>
                      <c:pt idx="10145">
                        <c:v>1419.2</c:v>
                      </c:pt>
                      <c:pt idx="10146">
                        <c:v>1419.4999999999998</c:v>
                      </c:pt>
                      <c:pt idx="10147">
                        <c:v>1419.7</c:v>
                      </c:pt>
                      <c:pt idx="10148">
                        <c:v>1419.8999999999999</c:v>
                      </c:pt>
                      <c:pt idx="10149">
                        <c:v>1420.1000000000001</c:v>
                      </c:pt>
                      <c:pt idx="10150">
                        <c:v>1420.3</c:v>
                      </c:pt>
                      <c:pt idx="10151">
                        <c:v>1420.4999999999998</c:v>
                      </c:pt>
                      <c:pt idx="10152">
                        <c:v>1420.8</c:v>
                      </c:pt>
                      <c:pt idx="10153">
                        <c:v>1420.9999999999998</c:v>
                      </c:pt>
                      <c:pt idx="10154">
                        <c:v>1421.2</c:v>
                      </c:pt>
                      <c:pt idx="10155">
                        <c:v>1421.3999999999999</c:v>
                      </c:pt>
                      <c:pt idx="10156">
                        <c:v>1421.6000000000001</c:v>
                      </c:pt>
                      <c:pt idx="10157">
                        <c:v>1421.8999999999999</c:v>
                      </c:pt>
                      <c:pt idx="10158">
                        <c:v>1422.1000000000001</c:v>
                      </c:pt>
                      <c:pt idx="10159">
                        <c:v>1422.3</c:v>
                      </c:pt>
                      <c:pt idx="10160">
                        <c:v>1422.4999999999998</c:v>
                      </c:pt>
                      <c:pt idx="10161">
                        <c:v>1422.7</c:v>
                      </c:pt>
                      <c:pt idx="10162">
                        <c:v>1422.8999999999999</c:v>
                      </c:pt>
                      <c:pt idx="10163">
                        <c:v>1423.2</c:v>
                      </c:pt>
                      <c:pt idx="10164">
                        <c:v>1423.3999999999999</c:v>
                      </c:pt>
                      <c:pt idx="10165">
                        <c:v>1423.6000000000001</c:v>
                      </c:pt>
                      <c:pt idx="10166">
                        <c:v>1423.8</c:v>
                      </c:pt>
                      <c:pt idx="10167">
                        <c:v>1423.9999999999998</c:v>
                      </c:pt>
                      <c:pt idx="10168">
                        <c:v>1424.3</c:v>
                      </c:pt>
                      <c:pt idx="10169">
                        <c:v>1424.4999999999998</c:v>
                      </c:pt>
                      <c:pt idx="10170">
                        <c:v>1424.7</c:v>
                      </c:pt>
                      <c:pt idx="10171">
                        <c:v>1424.8999999999999</c:v>
                      </c:pt>
                      <c:pt idx="10172">
                        <c:v>1425.1000000000001</c:v>
                      </c:pt>
                      <c:pt idx="10173">
                        <c:v>1425.3</c:v>
                      </c:pt>
                      <c:pt idx="10174">
                        <c:v>1425.6000000000001</c:v>
                      </c:pt>
                      <c:pt idx="10175">
                        <c:v>1425.8</c:v>
                      </c:pt>
                      <c:pt idx="10176">
                        <c:v>1425.9999999999998</c:v>
                      </c:pt>
                      <c:pt idx="10177">
                        <c:v>1426.2</c:v>
                      </c:pt>
                      <c:pt idx="10178">
                        <c:v>1426.4999999999998</c:v>
                      </c:pt>
                      <c:pt idx="10179">
                        <c:v>1426.7</c:v>
                      </c:pt>
                      <c:pt idx="10180">
                        <c:v>1426.8999999999999</c:v>
                      </c:pt>
                      <c:pt idx="10181">
                        <c:v>1427.1000000000001</c:v>
                      </c:pt>
                      <c:pt idx="10182">
                        <c:v>1427.3999999999999</c:v>
                      </c:pt>
                      <c:pt idx="10183">
                        <c:v>1427.6000000000001</c:v>
                      </c:pt>
                      <c:pt idx="10184">
                        <c:v>1427.8</c:v>
                      </c:pt>
                      <c:pt idx="10185">
                        <c:v>1427.9999999999998</c:v>
                      </c:pt>
                      <c:pt idx="10186">
                        <c:v>1428.3</c:v>
                      </c:pt>
                      <c:pt idx="10187">
                        <c:v>1428.4999999999998</c:v>
                      </c:pt>
                      <c:pt idx="10188">
                        <c:v>1428.7</c:v>
                      </c:pt>
                      <c:pt idx="10189">
                        <c:v>1428.8999999999999</c:v>
                      </c:pt>
                      <c:pt idx="10190">
                        <c:v>1429.2</c:v>
                      </c:pt>
                      <c:pt idx="10191">
                        <c:v>1429.3999999999999</c:v>
                      </c:pt>
                      <c:pt idx="10192">
                        <c:v>1429.6000000000001</c:v>
                      </c:pt>
                      <c:pt idx="10193">
                        <c:v>1429.8</c:v>
                      </c:pt>
                      <c:pt idx="10194">
                        <c:v>1430.1000000000001</c:v>
                      </c:pt>
                      <c:pt idx="10195">
                        <c:v>1430.3</c:v>
                      </c:pt>
                      <c:pt idx="10196">
                        <c:v>1430.4999999999998</c:v>
                      </c:pt>
                      <c:pt idx="10197">
                        <c:v>1430.7</c:v>
                      </c:pt>
                      <c:pt idx="10198">
                        <c:v>1430.9999999999998</c:v>
                      </c:pt>
                      <c:pt idx="10199">
                        <c:v>1431.2</c:v>
                      </c:pt>
                      <c:pt idx="10200">
                        <c:v>1431.3999999999999</c:v>
                      </c:pt>
                      <c:pt idx="10201">
                        <c:v>1431.6000000000001</c:v>
                      </c:pt>
                      <c:pt idx="10202">
                        <c:v>1431.8999999999999</c:v>
                      </c:pt>
                      <c:pt idx="10203">
                        <c:v>1432.1000000000001</c:v>
                      </c:pt>
                      <c:pt idx="10204">
                        <c:v>1432.3</c:v>
                      </c:pt>
                      <c:pt idx="10205">
                        <c:v>1432.4999999999998</c:v>
                      </c:pt>
                      <c:pt idx="10206">
                        <c:v>1432.8</c:v>
                      </c:pt>
                      <c:pt idx="10207">
                        <c:v>1432.9999999999998</c:v>
                      </c:pt>
                      <c:pt idx="10208">
                        <c:v>1433.2</c:v>
                      </c:pt>
                      <c:pt idx="10209">
                        <c:v>1433.3999999999999</c:v>
                      </c:pt>
                      <c:pt idx="10210">
                        <c:v>1433.7</c:v>
                      </c:pt>
                      <c:pt idx="10211">
                        <c:v>1433.8999999999999</c:v>
                      </c:pt>
                      <c:pt idx="10212">
                        <c:v>1434.1000000000001</c:v>
                      </c:pt>
                      <c:pt idx="10213">
                        <c:v>1434.3999999999999</c:v>
                      </c:pt>
                      <c:pt idx="10214">
                        <c:v>1434.6000000000001</c:v>
                      </c:pt>
                      <c:pt idx="10215">
                        <c:v>1434.8</c:v>
                      </c:pt>
                      <c:pt idx="10216">
                        <c:v>1435.1000000000001</c:v>
                      </c:pt>
                      <c:pt idx="10217">
                        <c:v>1435.3</c:v>
                      </c:pt>
                      <c:pt idx="10218">
                        <c:v>1435.4999999999998</c:v>
                      </c:pt>
                      <c:pt idx="10219">
                        <c:v>1435.8</c:v>
                      </c:pt>
                      <c:pt idx="10220">
                        <c:v>1435.9999999999998</c:v>
                      </c:pt>
                      <c:pt idx="10221">
                        <c:v>1436.2</c:v>
                      </c:pt>
                      <c:pt idx="10222">
                        <c:v>1436.3999999999999</c:v>
                      </c:pt>
                      <c:pt idx="10223">
                        <c:v>1436.7</c:v>
                      </c:pt>
                      <c:pt idx="10224">
                        <c:v>1436.8999999999999</c:v>
                      </c:pt>
                      <c:pt idx="10225">
                        <c:v>1437.1000000000001</c:v>
                      </c:pt>
                      <c:pt idx="10226">
                        <c:v>1437.3999999999999</c:v>
                      </c:pt>
                      <c:pt idx="10227">
                        <c:v>1437.6000000000001</c:v>
                      </c:pt>
                      <c:pt idx="10228">
                        <c:v>1437.8</c:v>
                      </c:pt>
                      <c:pt idx="10229">
                        <c:v>1438.1000000000001</c:v>
                      </c:pt>
                      <c:pt idx="10230">
                        <c:v>1438.3</c:v>
                      </c:pt>
                      <c:pt idx="10231">
                        <c:v>1438.4999999999998</c:v>
                      </c:pt>
                      <c:pt idx="10232">
                        <c:v>1438.8</c:v>
                      </c:pt>
                      <c:pt idx="10233">
                        <c:v>1438.9999999999998</c:v>
                      </c:pt>
                      <c:pt idx="10234">
                        <c:v>1439.2</c:v>
                      </c:pt>
                      <c:pt idx="10235">
                        <c:v>1439.3999999999999</c:v>
                      </c:pt>
                      <c:pt idx="10236">
                        <c:v>1439.7</c:v>
                      </c:pt>
                      <c:pt idx="10237">
                        <c:v>1439.8999999999999</c:v>
                      </c:pt>
                      <c:pt idx="10238">
                        <c:v>1440.1000000000001</c:v>
                      </c:pt>
                      <c:pt idx="10239">
                        <c:v>1440.3999999999999</c:v>
                      </c:pt>
                      <c:pt idx="10240">
                        <c:v>1440.6000000000001</c:v>
                      </c:pt>
                      <c:pt idx="10241">
                        <c:v>1440.8</c:v>
                      </c:pt>
                      <c:pt idx="10242">
                        <c:v>1441.1000000000001</c:v>
                      </c:pt>
                      <c:pt idx="10243">
                        <c:v>1441.3</c:v>
                      </c:pt>
                      <c:pt idx="10244">
                        <c:v>1441.6000000000001</c:v>
                      </c:pt>
                      <c:pt idx="10245">
                        <c:v>1441.8</c:v>
                      </c:pt>
                      <c:pt idx="10246">
                        <c:v>1441.9999999999998</c:v>
                      </c:pt>
                      <c:pt idx="10247">
                        <c:v>1442.3</c:v>
                      </c:pt>
                      <c:pt idx="10248">
                        <c:v>1442.4999999999998</c:v>
                      </c:pt>
                      <c:pt idx="10249">
                        <c:v>1442.7</c:v>
                      </c:pt>
                      <c:pt idx="10250">
                        <c:v>1442.9999999999998</c:v>
                      </c:pt>
                      <c:pt idx="10251">
                        <c:v>1443.2</c:v>
                      </c:pt>
                      <c:pt idx="10252">
                        <c:v>1443.3999999999999</c:v>
                      </c:pt>
                      <c:pt idx="10253">
                        <c:v>1443.7</c:v>
                      </c:pt>
                      <c:pt idx="10254">
                        <c:v>1443.8999999999999</c:v>
                      </c:pt>
                      <c:pt idx="10255">
                        <c:v>1444.2</c:v>
                      </c:pt>
                      <c:pt idx="10256">
                        <c:v>1444.3999999999999</c:v>
                      </c:pt>
                      <c:pt idx="10257">
                        <c:v>1444.6000000000001</c:v>
                      </c:pt>
                      <c:pt idx="10258">
                        <c:v>1444.8999999999999</c:v>
                      </c:pt>
                      <c:pt idx="10259">
                        <c:v>1445.1000000000001</c:v>
                      </c:pt>
                      <c:pt idx="10260">
                        <c:v>1445.3</c:v>
                      </c:pt>
                      <c:pt idx="10261">
                        <c:v>1445.6000000000001</c:v>
                      </c:pt>
                      <c:pt idx="10262">
                        <c:v>1445.8</c:v>
                      </c:pt>
                      <c:pt idx="10263">
                        <c:v>1445.9999999999998</c:v>
                      </c:pt>
                      <c:pt idx="10264">
                        <c:v>1446.3</c:v>
                      </c:pt>
                      <c:pt idx="10265">
                        <c:v>1446.4999999999998</c:v>
                      </c:pt>
                      <c:pt idx="10266">
                        <c:v>1446.8</c:v>
                      </c:pt>
                      <c:pt idx="10267">
                        <c:v>1446.9999999999998</c:v>
                      </c:pt>
                      <c:pt idx="10268">
                        <c:v>1447.2</c:v>
                      </c:pt>
                      <c:pt idx="10269">
                        <c:v>1447.4999999999998</c:v>
                      </c:pt>
                      <c:pt idx="10270">
                        <c:v>1447.7</c:v>
                      </c:pt>
                      <c:pt idx="10271">
                        <c:v>1447.8999999999999</c:v>
                      </c:pt>
                      <c:pt idx="10272">
                        <c:v>1448.2</c:v>
                      </c:pt>
                      <c:pt idx="10273">
                        <c:v>1448.3999999999999</c:v>
                      </c:pt>
                      <c:pt idx="10274">
                        <c:v>1448.6000000000001</c:v>
                      </c:pt>
                      <c:pt idx="10275">
                        <c:v>1448.8</c:v>
                      </c:pt>
                      <c:pt idx="10276">
                        <c:v>1448.9999999999998</c:v>
                      </c:pt>
                      <c:pt idx="10277">
                        <c:v>1449.3</c:v>
                      </c:pt>
                      <c:pt idx="10278">
                        <c:v>1449.4999999999998</c:v>
                      </c:pt>
                      <c:pt idx="10279">
                        <c:v>1449.7</c:v>
                      </c:pt>
                      <c:pt idx="10280">
                        <c:v>1449.8999999999999</c:v>
                      </c:pt>
                      <c:pt idx="10281">
                        <c:v>1450.2</c:v>
                      </c:pt>
                      <c:pt idx="10282">
                        <c:v>1450.3999999999999</c:v>
                      </c:pt>
                      <c:pt idx="10283">
                        <c:v>1450.6000000000001</c:v>
                      </c:pt>
                      <c:pt idx="10284">
                        <c:v>1450.8</c:v>
                      </c:pt>
                      <c:pt idx="10285">
                        <c:v>1450.9999999999998</c:v>
                      </c:pt>
                      <c:pt idx="10286">
                        <c:v>1451.3</c:v>
                      </c:pt>
                      <c:pt idx="10287">
                        <c:v>1451.4999999999998</c:v>
                      </c:pt>
                      <c:pt idx="10288">
                        <c:v>1451.7</c:v>
                      </c:pt>
                      <c:pt idx="10289">
                        <c:v>1451.8999999999999</c:v>
                      </c:pt>
                      <c:pt idx="10290">
                        <c:v>1452.1000000000001</c:v>
                      </c:pt>
                      <c:pt idx="10291">
                        <c:v>1452.3999999999999</c:v>
                      </c:pt>
                      <c:pt idx="10292">
                        <c:v>1452.6000000000001</c:v>
                      </c:pt>
                      <c:pt idx="10293">
                        <c:v>1452.8</c:v>
                      </c:pt>
                      <c:pt idx="10294">
                        <c:v>1452.9999999999998</c:v>
                      </c:pt>
                      <c:pt idx="10295">
                        <c:v>1453.3</c:v>
                      </c:pt>
                      <c:pt idx="10296">
                        <c:v>1453.4999999999998</c:v>
                      </c:pt>
                      <c:pt idx="10297">
                        <c:v>1453.7</c:v>
                      </c:pt>
                      <c:pt idx="10298">
                        <c:v>1453.8999999999999</c:v>
                      </c:pt>
                      <c:pt idx="10299">
                        <c:v>1454.1000000000001</c:v>
                      </c:pt>
                      <c:pt idx="10300">
                        <c:v>1454.3999999999999</c:v>
                      </c:pt>
                      <c:pt idx="10301">
                        <c:v>1454.6000000000001</c:v>
                      </c:pt>
                      <c:pt idx="10302">
                        <c:v>1454.8</c:v>
                      </c:pt>
                      <c:pt idx="10303">
                        <c:v>1454.9999999999998</c:v>
                      </c:pt>
                      <c:pt idx="10304">
                        <c:v>1455.2</c:v>
                      </c:pt>
                      <c:pt idx="10305">
                        <c:v>1455.4999999999998</c:v>
                      </c:pt>
                      <c:pt idx="10306">
                        <c:v>1455.7</c:v>
                      </c:pt>
                      <c:pt idx="10307">
                        <c:v>1455.8999999999999</c:v>
                      </c:pt>
                      <c:pt idx="10308">
                        <c:v>1456.1000000000001</c:v>
                      </c:pt>
                      <c:pt idx="10309">
                        <c:v>1456.3999999999999</c:v>
                      </c:pt>
                      <c:pt idx="10310">
                        <c:v>1456.6000000000001</c:v>
                      </c:pt>
                      <c:pt idx="10311">
                        <c:v>1456.8</c:v>
                      </c:pt>
                      <c:pt idx="10312">
                        <c:v>1456.9999999999998</c:v>
                      </c:pt>
                      <c:pt idx="10313">
                        <c:v>1457.3</c:v>
                      </c:pt>
                      <c:pt idx="10314">
                        <c:v>1457.4999999999998</c:v>
                      </c:pt>
                      <c:pt idx="10315">
                        <c:v>1457.7</c:v>
                      </c:pt>
                      <c:pt idx="10316">
                        <c:v>1457.8999999999999</c:v>
                      </c:pt>
                      <c:pt idx="10317">
                        <c:v>1458.1000000000001</c:v>
                      </c:pt>
                      <c:pt idx="10318">
                        <c:v>1458.3999999999999</c:v>
                      </c:pt>
                      <c:pt idx="10319">
                        <c:v>1458.6000000000001</c:v>
                      </c:pt>
                      <c:pt idx="10320">
                        <c:v>1458.8</c:v>
                      </c:pt>
                      <c:pt idx="10321">
                        <c:v>1458.9999999999998</c:v>
                      </c:pt>
                      <c:pt idx="10322">
                        <c:v>1459.3</c:v>
                      </c:pt>
                      <c:pt idx="10323">
                        <c:v>1459.4999999999998</c:v>
                      </c:pt>
                      <c:pt idx="10324">
                        <c:v>1459.7</c:v>
                      </c:pt>
                      <c:pt idx="10325">
                        <c:v>1459.8999999999999</c:v>
                      </c:pt>
                      <c:pt idx="10326">
                        <c:v>1460.2</c:v>
                      </c:pt>
                      <c:pt idx="10327">
                        <c:v>1460.3999999999999</c:v>
                      </c:pt>
                      <c:pt idx="10328">
                        <c:v>1460.6000000000001</c:v>
                      </c:pt>
                      <c:pt idx="10329">
                        <c:v>1460.8</c:v>
                      </c:pt>
                      <c:pt idx="10330">
                        <c:v>1460.9999999999998</c:v>
                      </c:pt>
                      <c:pt idx="10331">
                        <c:v>1461.3</c:v>
                      </c:pt>
                      <c:pt idx="10332">
                        <c:v>1461.4999999999998</c:v>
                      </c:pt>
                      <c:pt idx="10333">
                        <c:v>1461.7</c:v>
                      </c:pt>
                      <c:pt idx="10334">
                        <c:v>1461.8999999999999</c:v>
                      </c:pt>
                      <c:pt idx="10335">
                        <c:v>1462.2</c:v>
                      </c:pt>
                      <c:pt idx="10336">
                        <c:v>1462.3999999999999</c:v>
                      </c:pt>
                      <c:pt idx="10337">
                        <c:v>1462.6000000000001</c:v>
                      </c:pt>
                      <c:pt idx="10338">
                        <c:v>1462.8</c:v>
                      </c:pt>
                      <c:pt idx="10339">
                        <c:v>1462.9999999999998</c:v>
                      </c:pt>
                      <c:pt idx="10340">
                        <c:v>1463.2</c:v>
                      </c:pt>
                      <c:pt idx="10341">
                        <c:v>1463.4999999999998</c:v>
                      </c:pt>
                      <c:pt idx="10342">
                        <c:v>1463.7</c:v>
                      </c:pt>
                      <c:pt idx="10343">
                        <c:v>1463.8999999999999</c:v>
                      </c:pt>
                      <c:pt idx="10344">
                        <c:v>1464.1000000000001</c:v>
                      </c:pt>
                      <c:pt idx="10345">
                        <c:v>1464.3</c:v>
                      </c:pt>
                      <c:pt idx="10346">
                        <c:v>1464.4999999999998</c:v>
                      </c:pt>
                      <c:pt idx="10347">
                        <c:v>1464.7</c:v>
                      </c:pt>
                      <c:pt idx="10348">
                        <c:v>1464.8999999999999</c:v>
                      </c:pt>
                      <c:pt idx="10349">
                        <c:v>1465.2</c:v>
                      </c:pt>
                      <c:pt idx="10350">
                        <c:v>1465.3999999999999</c:v>
                      </c:pt>
                      <c:pt idx="10351">
                        <c:v>1465.6000000000001</c:v>
                      </c:pt>
                      <c:pt idx="10352">
                        <c:v>1465.8</c:v>
                      </c:pt>
                      <c:pt idx="10353">
                        <c:v>1465.9999999999998</c:v>
                      </c:pt>
                      <c:pt idx="10354">
                        <c:v>1466.2</c:v>
                      </c:pt>
                      <c:pt idx="10355">
                        <c:v>1466.3999999999999</c:v>
                      </c:pt>
                      <c:pt idx="10356">
                        <c:v>1466.6000000000001</c:v>
                      </c:pt>
                      <c:pt idx="10357">
                        <c:v>1466.8</c:v>
                      </c:pt>
                      <c:pt idx="10358">
                        <c:v>1467.1000000000001</c:v>
                      </c:pt>
                      <c:pt idx="10359">
                        <c:v>1467.3</c:v>
                      </c:pt>
                      <c:pt idx="10360">
                        <c:v>1467.4999999999998</c:v>
                      </c:pt>
                      <c:pt idx="10361">
                        <c:v>1467.7</c:v>
                      </c:pt>
                      <c:pt idx="10362">
                        <c:v>1467.8999999999999</c:v>
                      </c:pt>
                      <c:pt idx="10363">
                        <c:v>1468.1000000000001</c:v>
                      </c:pt>
                      <c:pt idx="10364">
                        <c:v>1468.3</c:v>
                      </c:pt>
                      <c:pt idx="10365">
                        <c:v>1468.4999999999998</c:v>
                      </c:pt>
                      <c:pt idx="10366">
                        <c:v>1468.8</c:v>
                      </c:pt>
                      <c:pt idx="10367">
                        <c:v>1468.9999999999998</c:v>
                      </c:pt>
                      <c:pt idx="10368">
                        <c:v>1469.2</c:v>
                      </c:pt>
                      <c:pt idx="10369">
                        <c:v>1469.3999999999999</c:v>
                      </c:pt>
                      <c:pt idx="10370">
                        <c:v>1469.6000000000001</c:v>
                      </c:pt>
                      <c:pt idx="10371">
                        <c:v>1469.8</c:v>
                      </c:pt>
                      <c:pt idx="10372">
                        <c:v>1469.9999999999998</c:v>
                      </c:pt>
                      <c:pt idx="10373">
                        <c:v>1470.2</c:v>
                      </c:pt>
                      <c:pt idx="10374">
                        <c:v>1470.3999999999999</c:v>
                      </c:pt>
                      <c:pt idx="10375">
                        <c:v>1470.6000000000001</c:v>
                      </c:pt>
                      <c:pt idx="10376">
                        <c:v>1470.8</c:v>
                      </c:pt>
                      <c:pt idx="10377">
                        <c:v>1471.1000000000001</c:v>
                      </c:pt>
                      <c:pt idx="10378">
                        <c:v>1471.3</c:v>
                      </c:pt>
                      <c:pt idx="10379">
                        <c:v>1471.4999999999998</c:v>
                      </c:pt>
                      <c:pt idx="10380">
                        <c:v>1471.7</c:v>
                      </c:pt>
                      <c:pt idx="10381">
                        <c:v>1471.8999999999999</c:v>
                      </c:pt>
                      <c:pt idx="10382">
                        <c:v>1472.1000000000001</c:v>
                      </c:pt>
                      <c:pt idx="10383">
                        <c:v>1472.3</c:v>
                      </c:pt>
                      <c:pt idx="10384">
                        <c:v>1472.4999999999998</c:v>
                      </c:pt>
                      <c:pt idx="10385">
                        <c:v>1472.7</c:v>
                      </c:pt>
                      <c:pt idx="10386">
                        <c:v>1472.8999999999999</c:v>
                      </c:pt>
                      <c:pt idx="10387">
                        <c:v>1473.1000000000001</c:v>
                      </c:pt>
                      <c:pt idx="10388">
                        <c:v>1473.3</c:v>
                      </c:pt>
                      <c:pt idx="10389">
                        <c:v>1473.4999999999998</c:v>
                      </c:pt>
                      <c:pt idx="10390">
                        <c:v>1473.7</c:v>
                      </c:pt>
                      <c:pt idx="10391">
                        <c:v>1473.8999999999999</c:v>
                      </c:pt>
                      <c:pt idx="10392">
                        <c:v>1474.1000000000001</c:v>
                      </c:pt>
                      <c:pt idx="10393">
                        <c:v>1474.3</c:v>
                      </c:pt>
                      <c:pt idx="10394">
                        <c:v>1474.4999999999998</c:v>
                      </c:pt>
                      <c:pt idx="10395">
                        <c:v>1474.7</c:v>
                      </c:pt>
                      <c:pt idx="10396">
                        <c:v>1474.8999999999999</c:v>
                      </c:pt>
                      <c:pt idx="10397">
                        <c:v>1475.2</c:v>
                      </c:pt>
                      <c:pt idx="10398">
                        <c:v>1475.3999999999999</c:v>
                      </c:pt>
                      <c:pt idx="10399">
                        <c:v>1475.6000000000001</c:v>
                      </c:pt>
                      <c:pt idx="10400">
                        <c:v>1475.8</c:v>
                      </c:pt>
                      <c:pt idx="10401">
                        <c:v>1475.9999999999998</c:v>
                      </c:pt>
                      <c:pt idx="10402">
                        <c:v>1476.2</c:v>
                      </c:pt>
                      <c:pt idx="10403">
                        <c:v>1476.3999999999999</c:v>
                      </c:pt>
                      <c:pt idx="10404">
                        <c:v>1476.6000000000001</c:v>
                      </c:pt>
                      <c:pt idx="10405">
                        <c:v>1476.8</c:v>
                      </c:pt>
                      <c:pt idx="10406">
                        <c:v>1476.9999999999998</c:v>
                      </c:pt>
                      <c:pt idx="10407">
                        <c:v>1477.2</c:v>
                      </c:pt>
                      <c:pt idx="10408">
                        <c:v>1477.3999999999999</c:v>
                      </c:pt>
                      <c:pt idx="10409">
                        <c:v>1477.6000000000001</c:v>
                      </c:pt>
                      <c:pt idx="10410">
                        <c:v>1477.8</c:v>
                      </c:pt>
                      <c:pt idx="10411">
                        <c:v>1477.9999999999998</c:v>
                      </c:pt>
                      <c:pt idx="10412">
                        <c:v>1478.2</c:v>
                      </c:pt>
                      <c:pt idx="10413">
                        <c:v>1478.3999999999999</c:v>
                      </c:pt>
                      <c:pt idx="10414">
                        <c:v>1478.6000000000001</c:v>
                      </c:pt>
                      <c:pt idx="10415">
                        <c:v>1478.8</c:v>
                      </c:pt>
                      <c:pt idx="10416">
                        <c:v>1478.9999999999998</c:v>
                      </c:pt>
                      <c:pt idx="10417">
                        <c:v>1479.3</c:v>
                      </c:pt>
                      <c:pt idx="10418">
                        <c:v>1479.4999999999998</c:v>
                      </c:pt>
                      <c:pt idx="10419">
                        <c:v>1479.7</c:v>
                      </c:pt>
                      <c:pt idx="10420">
                        <c:v>1479.8999999999999</c:v>
                      </c:pt>
                      <c:pt idx="10421">
                        <c:v>1480.1000000000001</c:v>
                      </c:pt>
                      <c:pt idx="10422">
                        <c:v>1480.3</c:v>
                      </c:pt>
                      <c:pt idx="10423">
                        <c:v>1480.4999999999998</c:v>
                      </c:pt>
                      <c:pt idx="10424">
                        <c:v>1480.7</c:v>
                      </c:pt>
                      <c:pt idx="10425">
                        <c:v>1480.8999999999999</c:v>
                      </c:pt>
                      <c:pt idx="10426">
                        <c:v>1481.1000000000001</c:v>
                      </c:pt>
                      <c:pt idx="10427">
                        <c:v>1481.3</c:v>
                      </c:pt>
                      <c:pt idx="10428">
                        <c:v>1481.4999999999998</c:v>
                      </c:pt>
                      <c:pt idx="10429">
                        <c:v>1481.7</c:v>
                      </c:pt>
                      <c:pt idx="10430">
                        <c:v>1481.8999999999999</c:v>
                      </c:pt>
                      <c:pt idx="10431">
                        <c:v>1482.1000000000001</c:v>
                      </c:pt>
                      <c:pt idx="10432">
                        <c:v>1482.3</c:v>
                      </c:pt>
                      <c:pt idx="10433">
                        <c:v>1482.4999999999998</c:v>
                      </c:pt>
                      <c:pt idx="10434">
                        <c:v>1482.7</c:v>
                      </c:pt>
                      <c:pt idx="10435">
                        <c:v>1482.8999999999999</c:v>
                      </c:pt>
                      <c:pt idx="10436">
                        <c:v>1483.1000000000001</c:v>
                      </c:pt>
                      <c:pt idx="10437">
                        <c:v>1483.3</c:v>
                      </c:pt>
                      <c:pt idx="10438">
                        <c:v>1483.6000000000001</c:v>
                      </c:pt>
                      <c:pt idx="10439">
                        <c:v>1483.8</c:v>
                      </c:pt>
                      <c:pt idx="10440">
                        <c:v>1483.9999999999998</c:v>
                      </c:pt>
                      <c:pt idx="10441">
                        <c:v>1484.2</c:v>
                      </c:pt>
                      <c:pt idx="10442">
                        <c:v>1484.3999999999999</c:v>
                      </c:pt>
                      <c:pt idx="10443">
                        <c:v>1484.6000000000001</c:v>
                      </c:pt>
                      <c:pt idx="10444">
                        <c:v>1484.8</c:v>
                      </c:pt>
                      <c:pt idx="10445">
                        <c:v>1484.9999999999998</c:v>
                      </c:pt>
                      <c:pt idx="10446">
                        <c:v>1485.2</c:v>
                      </c:pt>
                      <c:pt idx="10447">
                        <c:v>1485.3999999999999</c:v>
                      </c:pt>
                      <c:pt idx="10448">
                        <c:v>1485.6000000000001</c:v>
                      </c:pt>
                      <c:pt idx="10449">
                        <c:v>1485.8</c:v>
                      </c:pt>
                      <c:pt idx="10450">
                        <c:v>1485.9999999999998</c:v>
                      </c:pt>
                      <c:pt idx="10451">
                        <c:v>1486.2</c:v>
                      </c:pt>
                      <c:pt idx="10452">
                        <c:v>1486.3999999999999</c:v>
                      </c:pt>
                      <c:pt idx="10453">
                        <c:v>1486.6000000000001</c:v>
                      </c:pt>
                      <c:pt idx="10454">
                        <c:v>1486.8</c:v>
                      </c:pt>
                      <c:pt idx="10455">
                        <c:v>1486.9999999999998</c:v>
                      </c:pt>
                      <c:pt idx="10456">
                        <c:v>1487.2</c:v>
                      </c:pt>
                      <c:pt idx="10457">
                        <c:v>1487.3999999999999</c:v>
                      </c:pt>
                      <c:pt idx="10458">
                        <c:v>1487.6000000000001</c:v>
                      </c:pt>
                      <c:pt idx="10459">
                        <c:v>1487.8</c:v>
                      </c:pt>
                      <c:pt idx="10460">
                        <c:v>1487.9999999999998</c:v>
                      </c:pt>
                      <c:pt idx="10461">
                        <c:v>1488.2</c:v>
                      </c:pt>
                      <c:pt idx="10462">
                        <c:v>1488.3999999999999</c:v>
                      </c:pt>
                      <c:pt idx="10463">
                        <c:v>1488.6000000000001</c:v>
                      </c:pt>
                      <c:pt idx="10464">
                        <c:v>1488.8999999999999</c:v>
                      </c:pt>
                      <c:pt idx="10465">
                        <c:v>1489.1000000000001</c:v>
                      </c:pt>
                      <c:pt idx="10466">
                        <c:v>1489.3</c:v>
                      </c:pt>
                      <c:pt idx="10467">
                        <c:v>1489.4999999999998</c:v>
                      </c:pt>
                      <c:pt idx="10468">
                        <c:v>1489.7</c:v>
                      </c:pt>
                      <c:pt idx="10469">
                        <c:v>1489.8999999999999</c:v>
                      </c:pt>
                      <c:pt idx="10470">
                        <c:v>1490.1000000000001</c:v>
                      </c:pt>
                      <c:pt idx="10471">
                        <c:v>1490.3</c:v>
                      </c:pt>
                      <c:pt idx="10472">
                        <c:v>1490.4999999999998</c:v>
                      </c:pt>
                      <c:pt idx="10473">
                        <c:v>1490.7</c:v>
                      </c:pt>
                      <c:pt idx="10474">
                        <c:v>1490.8999999999999</c:v>
                      </c:pt>
                      <c:pt idx="10475">
                        <c:v>1491.1000000000001</c:v>
                      </c:pt>
                      <c:pt idx="10476">
                        <c:v>1491.3</c:v>
                      </c:pt>
                      <c:pt idx="10477">
                        <c:v>1491.4999999999998</c:v>
                      </c:pt>
                      <c:pt idx="10478">
                        <c:v>1491.7</c:v>
                      </c:pt>
                      <c:pt idx="10479">
                        <c:v>1491.8999999999999</c:v>
                      </c:pt>
                      <c:pt idx="10480">
                        <c:v>1492.1000000000001</c:v>
                      </c:pt>
                      <c:pt idx="10481">
                        <c:v>1492.3</c:v>
                      </c:pt>
                      <c:pt idx="10482">
                        <c:v>1492.4999999999998</c:v>
                      </c:pt>
                      <c:pt idx="10483">
                        <c:v>1492.8</c:v>
                      </c:pt>
                      <c:pt idx="10484">
                        <c:v>1492.9999999999998</c:v>
                      </c:pt>
                      <c:pt idx="10485">
                        <c:v>1493.2</c:v>
                      </c:pt>
                      <c:pt idx="10486">
                        <c:v>1493.3999999999999</c:v>
                      </c:pt>
                      <c:pt idx="10487">
                        <c:v>1493.6000000000001</c:v>
                      </c:pt>
                      <c:pt idx="10488">
                        <c:v>1493.8</c:v>
                      </c:pt>
                      <c:pt idx="10489">
                        <c:v>1493.9999999999998</c:v>
                      </c:pt>
                      <c:pt idx="10490">
                        <c:v>1494.2</c:v>
                      </c:pt>
                      <c:pt idx="10491">
                        <c:v>1494.4999999999998</c:v>
                      </c:pt>
                      <c:pt idx="10492">
                        <c:v>1494.7</c:v>
                      </c:pt>
                      <c:pt idx="10493">
                        <c:v>1494.8999999999999</c:v>
                      </c:pt>
                      <c:pt idx="10494">
                        <c:v>1495.1000000000001</c:v>
                      </c:pt>
                      <c:pt idx="10495">
                        <c:v>1495.3</c:v>
                      </c:pt>
                      <c:pt idx="10496">
                        <c:v>1495.4999999999998</c:v>
                      </c:pt>
                      <c:pt idx="10497">
                        <c:v>1495.7</c:v>
                      </c:pt>
                      <c:pt idx="10498">
                        <c:v>1495.9999999999998</c:v>
                      </c:pt>
                      <c:pt idx="10499">
                        <c:v>1496.2</c:v>
                      </c:pt>
                      <c:pt idx="10500">
                        <c:v>1496.3999999999999</c:v>
                      </c:pt>
                      <c:pt idx="10501">
                        <c:v>1496.6000000000001</c:v>
                      </c:pt>
                      <c:pt idx="10502">
                        <c:v>1496.8</c:v>
                      </c:pt>
                      <c:pt idx="10503">
                        <c:v>1496.9999999999998</c:v>
                      </c:pt>
                      <c:pt idx="10504">
                        <c:v>1497.2</c:v>
                      </c:pt>
                      <c:pt idx="10505">
                        <c:v>1497.4999999999998</c:v>
                      </c:pt>
                      <c:pt idx="10506">
                        <c:v>1497.7</c:v>
                      </c:pt>
                      <c:pt idx="10507">
                        <c:v>1497.8999999999999</c:v>
                      </c:pt>
                      <c:pt idx="10508">
                        <c:v>1498.1000000000001</c:v>
                      </c:pt>
                      <c:pt idx="10509">
                        <c:v>1498.3</c:v>
                      </c:pt>
                      <c:pt idx="10510">
                        <c:v>1498.4999999999998</c:v>
                      </c:pt>
                      <c:pt idx="10511">
                        <c:v>1498.7</c:v>
                      </c:pt>
                      <c:pt idx="10512">
                        <c:v>1498.8999999999999</c:v>
                      </c:pt>
                      <c:pt idx="10513">
                        <c:v>1499.2</c:v>
                      </c:pt>
                      <c:pt idx="10514">
                        <c:v>1499.3999999999999</c:v>
                      </c:pt>
                      <c:pt idx="10515">
                        <c:v>1499.4999999999998</c:v>
                      </c:pt>
                      <c:pt idx="10516">
                        <c:v>1499.7</c:v>
                      </c:pt>
                      <c:pt idx="10517">
                        <c:v>1499.8999999999999</c:v>
                      </c:pt>
                      <c:pt idx="10518">
                        <c:v>1500.1000000000001</c:v>
                      </c:pt>
                      <c:pt idx="10519">
                        <c:v>1500.3</c:v>
                      </c:pt>
                      <c:pt idx="10520">
                        <c:v>1500.4999999999998</c:v>
                      </c:pt>
                      <c:pt idx="10521">
                        <c:v>1500.6000000000001</c:v>
                      </c:pt>
                      <c:pt idx="10522">
                        <c:v>1500.8</c:v>
                      </c:pt>
                      <c:pt idx="10523">
                        <c:v>1500.9999999999998</c:v>
                      </c:pt>
                      <c:pt idx="10524">
                        <c:v>1501.2</c:v>
                      </c:pt>
                      <c:pt idx="10525">
                        <c:v>1501.3999999999999</c:v>
                      </c:pt>
                      <c:pt idx="10526">
                        <c:v>1501.4999999999998</c:v>
                      </c:pt>
                      <c:pt idx="10527">
                        <c:v>1501.7</c:v>
                      </c:pt>
                      <c:pt idx="10528">
                        <c:v>1501.8999999999999</c:v>
                      </c:pt>
                      <c:pt idx="10529">
                        <c:v>1502.1000000000001</c:v>
                      </c:pt>
                      <c:pt idx="10530">
                        <c:v>1502.3</c:v>
                      </c:pt>
                      <c:pt idx="10531">
                        <c:v>1502.3999999999999</c:v>
                      </c:pt>
                      <c:pt idx="10532">
                        <c:v>1502.6000000000001</c:v>
                      </c:pt>
                      <c:pt idx="10533">
                        <c:v>1502.8</c:v>
                      </c:pt>
                      <c:pt idx="10534">
                        <c:v>1502.9999999999998</c:v>
                      </c:pt>
                      <c:pt idx="10535">
                        <c:v>1503.2</c:v>
                      </c:pt>
                      <c:pt idx="10536">
                        <c:v>1503.3</c:v>
                      </c:pt>
                      <c:pt idx="10537">
                        <c:v>1503.4999999999998</c:v>
                      </c:pt>
                      <c:pt idx="10538">
                        <c:v>1503.7</c:v>
                      </c:pt>
                      <c:pt idx="10539">
                        <c:v>1503.8999999999999</c:v>
                      </c:pt>
                      <c:pt idx="10540">
                        <c:v>1504.1000000000001</c:v>
                      </c:pt>
                      <c:pt idx="10541">
                        <c:v>1504.2</c:v>
                      </c:pt>
                      <c:pt idx="10542">
                        <c:v>1504.3999999999999</c:v>
                      </c:pt>
                      <c:pt idx="10543">
                        <c:v>1504.6000000000001</c:v>
                      </c:pt>
                      <c:pt idx="10544">
                        <c:v>1504.8</c:v>
                      </c:pt>
                      <c:pt idx="10545">
                        <c:v>1504.9999999999998</c:v>
                      </c:pt>
                      <c:pt idx="10546">
                        <c:v>1505.1000000000001</c:v>
                      </c:pt>
                      <c:pt idx="10547">
                        <c:v>1505.3</c:v>
                      </c:pt>
                      <c:pt idx="10548">
                        <c:v>1505.4999999999998</c:v>
                      </c:pt>
                      <c:pt idx="10549">
                        <c:v>1505.7</c:v>
                      </c:pt>
                      <c:pt idx="10550">
                        <c:v>1505.8999999999999</c:v>
                      </c:pt>
                      <c:pt idx="10551">
                        <c:v>1505.9999999999998</c:v>
                      </c:pt>
                      <c:pt idx="10552">
                        <c:v>1506.2</c:v>
                      </c:pt>
                      <c:pt idx="10553">
                        <c:v>1506.3999999999999</c:v>
                      </c:pt>
                      <c:pt idx="10554">
                        <c:v>1506.6000000000001</c:v>
                      </c:pt>
                      <c:pt idx="10555">
                        <c:v>1506.8</c:v>
                      </c:pt>
                      <c:pt idx="10556">
                        <c:v>1506.8999999999999</c:v>
                      </c:pt>
                      <c:pt idx="10557">
                        <c:v>1507.1000000000001</c:v>
                      </c:pt>
                      <c:pt idx="10558">
                        <c:v>1507.3</c:v>
                      </c:pt>
                      <c:pt idx="10559">
                        <c:v>1507.4999999999998</c:v>
                      </c:pt>
                      <c:pt idx="10560">
                        <c:v>1507.7</c:v>
                      </c:pt>
                      <c:pt idx="10561">
                        <c:v>1507.8999999999999</c:v>
                      </c:pt>
                      <c:pt idx="10562">
                        <c:v>1507.9999999999998</c:v>
                      </c:pt>
                      <c:pt idx="10563">
                        <c:v>1508.2</c:v>
                      </c:pt>
                      <c:pt idx="10564">
                        <c:v>1508.3999999999999</c:v>
                      </c:pt>
                      <c:pt idx="10565">
                        <c:v>1508.6000000000001</c:v>
                      </c:pt>
                      <c:pt idx="10566">
                        <c:v>1508.8</c:v>
                      </c:pt>
                      <c:pt idx="10567">
                        <c:v>1508.9999999999998</c:v>
                      </c:pt>
                      <c:pt idx="10568">
                        <c:v>1509.1000000000001</c:v>
                      </c:pt>
                      <c:pt idx="10569">
                        <c:v>1509.3</c:v>
                      </c:pt>
                      <c:pt idx="10570">
                        <c:v>1509.4999999999998</c:v>
                      </c:pt>
                      <c:pt idx="10571">
                        <c:v>1509.7</c:v>
                      </c:pt>
                      <c:pt idx="10572">
                        <c:v>1509.8999999999999</c:v>
                      </c:pt>
                      <c:pt idx="10573">
                        <c:v>1510.1000000000001</c:v>
                      </c:pt>
                      <c:pt idx="10574">
                        <c:v>1510.2</c:v>
                      </c:pt>
                      <c:pt idx="10575">
                        <c:v>1510.3999999999999</c:v>
                      </c:pt>
                      <c:pt idx="10576">
                        <c:v>1510.6000000000001</c:v>
                      </c:pt>
                      <c:pt idx="10577">
                        <c:v>1510.8</c:v>
                      </c:pt>
                      <c:pt idx="10578">
                        <c:v>1510.9999999999998</c:v>
                      </c:pt>
                      <c:pt idx="10579">
                        <c:v>1511.2</c:v>
                      </c:pt>
                      <c:pt idx="10580">
                        <c:v>1511.3</c:v>
                      </c:pt>
                      <c:pt idx="10581">
                        <c:v>1511.4999999999998</c:v>
                      </c:pt>
                      <c:pt idx="10582">
                        <c:v>1511.7</c:v>
                      </c:pt>
                      <c:pt idx="10583">
                        <c:v>1511.8999999999999</c:v>
                      </c:pt>
                      <c:pt idx="10584">
                        <c:v>1512.1000000000001</c:v>
                      </c:pt>
                      <c:pt idx="10585">
                        <c:v>1512.2</c:v>
                      </c:pt>
                      <c:pt idx="10586">
                        <c:v>1512.3999999999999</c:v>
                      </c:pt>
                      <c:pt idx="10587">
                        <c:v>1512.6000000000001</c:v>
                      </c:pt>
                      <c:pt idx="10588">
                        <c:v>1512.8</c:v>
                      </c:pt>
                      <c:pt idx="10589">
                        <c:v>1512.9999999999998</c:v>
                      </c:pt>
                      <c:pt idx="10590">
                        <c:v>1513.2</c:v>
                      </c:pt>
                      <c:pt idx="10591">
                        <c:v>1513.3</c:v>
                      </c:pt>
                      <c:pt idx="10592">
                        <c:v>1513.4999999999998</c:v>
                      </c:pt>
                      <c:pt idx="10593">
                        <c:v>1513.7</c:v>
                      </c:pt>
                      <c:pt idx="10594">
                        <c:v>1513.8999999999999</c:v>
                      </c:pt>
                      <c:pt idx="10595">
                        <c:v>1514.1000000000001</c:v>
                      </c:pt>
                      <c:pt idx="10596">
                        <c:v>1514.3</c:v>
                      </c:pt>
                      <c:pt idx="10597">
                        <c:v>1514.3999999999999</c:v>
                      </c:pt>
                      <c:pt idx="10598">
                        <c:v>1514.6000000000001</c:v>
                      </c:pt>
                      <c:pt idx="10599">
                        <c:v>1514.8</c:v>
                      </c:pt>
                      <c:pt idx="10600">
                        <c:v>1514.9999999999998</c:v>
                      </c:pt>
                      <c:pt idx="10601">
                        <c:v>1515.2</c:v>
                      </c:pt>
                      <c:pt idx="10602">
                        <c:v>1515.3999999999999</c:v>
                      </c:pt>
                      <c:pt idx="10603">
                        <c:v>1515.4999999999998</c:v>
                      </c:pt>
                      <c:pt idx="10604">
                        <c:v>1515.7</c:v>
                      </c:pt>
                      <c:pt idx="10605">
                        <c:v>1515.8999999999999</c:v>
                      </c:pt>
                      <c:pt idx="10606">
                        <c:v>1516.1000000000001</c:v>
                      </c:pt>
                      <c:pt idx="10607">
                        <c:v>1516.3</c:v>
                      </c:pt>
                      <c:pt idx="10608">
                        <c:v>1516.3999999999999</c:v>
                      </c:pt>
                      <c:pt idx="10609">
                        <c:v>1516.6000000000001</c:v>
                      </c:pt>
                      <c:pt idx="10610">
                        <c:v>1516.8</c:v>
                      </c:pt>
                      <c:pt idx="10611">
                        <c:v>1516.9999999999998</c:v>
                      </c:pt>
                      <c:pt idx="10612">
                        <c:v>1517.2</c:v>
                      </c:pt>
                      <c:pt idx="10613">
                        <c:v>1517.3999999999999</c:v>
                      </c:pt>
                      <c:pt idx="10614">
                        <c:v>1517.4999999999998</c:v>
                      </c:pt>
                      <c:pt idx="10615">
                        <c:v>1517.7</c:v>
                      </c:pt>
                      <c:pt idx="10616">
                        <c:v>1517.8999999999999</c:v>
                      </c:pt>
                      <c:pt idx="10617">
                        <c:v>1518.1000000000001</c:v>
                      </c:pt>
                      <c:pt idx="10618">
                        <c:v>1518.3</c:v>
                      </c:pt>
                      <c:pt idx="10619">
                        <c:v>1518.3999999999999</c:v>
                      </c:pt>
                      <c:pt idx="10620">
                        <c:v>1518.6000000000001</c:v>
                      </c:pt>
                      <c:pt idx="10621">
                        <c:v>1518.8</c:v>
                      </c:pt>
                      <c:pt idx="10622">
                        <c:v>1518.9999999999998</c:v>
                      </c:pt>
                      <c:pt idx="10623">
                        <c:v>1519.2</c:v>
                      </c:pt>
                      <c:pt idx="10624">
                        <c:v>1519.3999999999999</c:v>
                      </c:pt>
                      <c:pt idx="10625">
                        <c:v>1519.4999999999998</c:v>
                      </c:pt>
                      <c:pt idx="10626">
                        <c:v>1519.7</c:v>
                      </c:pt>
                      <c:pt idx="10627">
                        <c:v>1519.8999999999999</c:v>
                      </c:pt>
                      <c:pt idx="10628">
                        <c:v>1520.1000000000001</c:v>
                      </c:pt>
                      <c:pt idx="10629">
                        <c:v>1520.3</c:v>
                      </c:pt>
                      <c:pt idx="10630">
                        <c:v>1520.3999999999999</c:v>
                      </c:pt>
                      <c:pt idx="10631">
                        <c:v>1520.6000000000001</c:v>
                      </c:pt>
                      <c:pt idx="10632">
                        <c:v>1520.8</c:v>
                      </c:pt>
                      <c:pt idx="10633">
                        <c:v>1520.9999999999998</c:v>
                      </c:pt>
                      <c:pt idx="10634">
                        <c:v>1521.2</c:v>
                      </c:pt>
                      <c:pt idx="10635">
                        <c:v>1521.3999999999999</c:v>
                      </c:pt>
                      <c:pt idx="10636">
                        <c:v>1521.4999999999998</c:v>
                      </c:pt>
                      <c:pt idx="10637">
                        <c:v>1521.7</c:v>
                      </c:pt>
                      <c:pt idx="10638">
                        <c:v>1521.8999999999999</c:v>
                      </c:pt>
                      <c:pt idx="10639">
                        <c:v>1522.1000000000001</c:v>
                      </c:pt>
                      <c:pt idx="10640">
                        <c:v>1522.3</c:v>
                      </c:pt>
                      <c:pt idx="10641">
                        <c:v>1522.4999999999998</c:v>
                      </c:pt>
                      <c:pt idx="10642">
                        <c:v>1522.7</c:v>
                      </c:pt>
                      <c:pt idx="10643">
                        <c:v>1522.8999999999999</c:v>
                      </c:pt>
                      <c:pt idx="10644">
                        <c:v>1523.1000000000001</c:v>
                      </c:pt>
                      <c:pt idx="10645">
                        <c:v>1523.3</c:v>
                      </c:pt>
                      <c:pt idx="10646">
                        <c:v>1523.3999999999999</c:v>
                      </c:pt>
                      <c:pt idx="10647">
                        <c:v>1523.6000000000001</c:v>
                      </c:pt>
                      <c:pt idx="10648">
                        <c:v>1523.8</c:v>
                      </c:pt>
                      <c:pt idx="10649">
                        <c:v>1523.9999999999998</c:v>
                      </c:pt>
                      <c:pt idx="10650">
                        <c:v>1524.2</c:v>
                      </c:pt>
                      <c:pt idx="10651">
                        <c:v>1524.3999999999999</c:v>
                      </c:pt>
                      <c:pt idx="10652">
                        <c:v>1524.6000000000001</c:v>
                      </c:pt>
                      <c:pt idx="10653">
                        <c:v>1524.8</c:v>
                      </c:pt>
                      <c:pt idx="10654">
                        <c:v>1524.9999999999998</c:v>
                      </c:pt>
                      <c:pt idx="10655">
                        <c:v>1525.1000000000001</c:v>
                      </c:pt>
                      <c:pt idx="10656">
                        <c:v>1525.3</c:v>
                      </c:pt>
                      <c:pt idx="10657">
                        <c:v>1525.4999999999998</c:v>
                      </c:pt>
                      <c:pt idx="10658">
                        <c:v>1525.7</c:v>
                      </c:pt>
                      <c:pt idx="10659">
                        <c:v>1525.8999999999999</c:v>
                      </c:pt>
                      <c:pt idx="10660">
                        <c:v>1526.1000000000001</c:v>
                      </c:pt>
                      <c:pt idx="10661">
                        <c:v>1526.3</c:v>
                      </c:pt>
                      <c:pt idx="10662">
                        <c:v>1526.4999999999998</c:v>
                      </c:pt>
                      <c:pt idx="10663">
                        <c:v>1526.7</c:v>
                      </c:pt>
                      <c:pt idx="10664">
                        <c:v>1526.8999999999999</c:v>
                      </c:pt>
                      <c:pt idx="10665">
                        <c:v>1526.9999999999998</c:v>
                      </c:pt>
                      <c:pt idx="10666">
                        <c:v>1527.2</c:v>
                      </c:pt>
                      <c:pt idx="10667">
                        <c:v>1527.3999999999999</c:v>
                      </c:pt>
                      <c:pt idx="10668">
                        <c:v>1527.6000000000001</c:v>
                      </c:pt>
                      <c:pt idx="10669">
                        <c:v>1527.8</c:v>
                      </c:pt>
                      <c:pt idx="10670">
                        <c:v>1527.9999999999998</c:v>
                      </c:pt>
                      <c:pt idx="10671">
                        <c:v>1528.2</c:v>
                      </c:pt>
                      <c:pt idx="10672">
                        <c:v>1528.3999999999999</c:v>
                      </c:pt>
                      <c:pt idx="10673">
                        <c:v>1528.6000000000001</c:v>
                      </c:pt>
                      <c:pt idx="10674">
                        <c:v>1528.8</c:v>
                      </c:pt>
                      <c:pt idx="10675">
                        <c:v>1528.9999999999998</c:v>
                      </c:pt>
                      <c:pt idx="10676">
                        <c:v>1529.1000000000001</c:v>
                      </c:pt>
                      <c:pt idx="10677">
                        <c:v>1529.3</c:v>
                      </c:pt>
                      <c:pt idx="10678">
                        <c:v>1529.4999999999998</c:v>
                      </c:pt>
                      <c:pt idx="10679">
                        <c:v>1529.7</c:v>
                      </c:pt>
                      <c:pt idx="10680">
                        <c:v>1529.8999999999999</c:v>
                      </c:pt>
                      <c:pt idx="10681">
                        <c:v>1530.1000000000001</c:v>
                      </c:pt>
                      <c:pt idx="10682">
                        <c:v>1530.3</c:v>
                      </c:pt>
                      <c:pt idx="10683">
                        <c:v>1530.4999999999998</c:v>
                      </c:pt>
                      <c:pt idx="10684">
                        <c:v>1530.7</c:v>
                      </c:pt>
                      <c:pt idx="10685">
                        <c:v>1530.8999999999999</c:v>
                      </c:pt>
                      <c:pt idx="10686">
                        <c:v>1531.1000000000001</c:v>
                      </c:pt>
                      <c:pt idx="10687">
                        <c:v>1531.3</c:v>
                      </c:pt>
                      <c:pt idx="10688">
                        <c:v>1531.4999999999998</c:v>
                      </c:pt>
                      <c:pt idx="10689">
                        <c:v>1531.7</c:v>
                      </c:pt>
                      <c:pt idx="10690">
                        <c:v>1531.8999999999999</c:v>
                      </c:pt>
                      <c:pt idx="10691">
                        <c:v>1532.1000000000001</c:v>
                      </c:pt>
                      <c:pt idx="10692">
                        <c:v>1532.3</c:v>
                      </c:pt>
                      <c:pt idx="10693">
                        <c:v>1532.4999999999998</c:v>
                      </c:pt>
                      <c:pt idx="10694">
                        <c:v>1532.7</c:v>
                      </c:pt>
                      <c:pt idx="10695">
                        <c:v>1532.8999999999999</c:v>
                      </c:pt>
                      <c:pt idx="10696">
                        <c:v>1533.1000000000001</c:v>
                      </c:pt>
                      <c:pt idx="10697">
                        <c:v>1533.3</c:v>
                      </c:pt>
                      <c:pt idx="10698">
                        <c:v>1533.4999999999998</c:v>
                      </c:pt>
                      <c:pt idx="10699">
                        <c:v>1533.7</c:v>
                      </c:pt>
                      <c:pt idx="10700">
                        <c:v>1533.8999999999999</c:v>
                      </c:pt>
                      <c:pt idx="10701">
                        <c:v>1534.1000000000001</c:v>
                      </c:pt>
                      <c:pt idx="10702">
                        <c:v>1534.3</c:v>
                      </c:pt>
                      <c:pt idx="10703">
                        <c:v>1534.4999999999998</c:v>
                      </c:pt>
                      <c:pt idx="10704">
                        <c:v>1534.7</c:v>
                      </c:pt>
                      <c:pt idx="10705">
                        <c:v>1534.8999999999999</c:v>
                      </c:pt>
                      <c:pt idx="10706">
                        <c:v>1535.1000000000001</c:v>
                      </c:pt>
                      <c:pt idx="10707">
                        <c:v>1535.3</c:v>
                      </c:pt>
                      <c:pt idx="10708">
                        <c:v>1535.4999999999998</c:v>
                      </c:pt>
                      <c:pt idx="10709">
                        <c:v>1535.7</c:v>
                      </c:pt>
                      <c:pt idx="10710">
                        <c:v>1535.8999999999999</c:v>
                      </c:pt>
                      <c:pt idx="10711">
                        <c:v>1536.1000000000001</c:v>
                      </c:pt>
                      <c:pt idx="10712">
                        <c:v>1536.3</c:v>
                      </c:pt>
                      <c:pt idx="10713">
                        <c:v>1536.3999999999999</c:v>
                      </c:pt>
                      <c:pt idx="10714">
                        <c:v>1536.6000000000001</c:v>
                      </c:pt>
                      <c:pt idx="10715">
                        <c:v>1536.8</c:v>
                      </c:pt>
                      <c:pt idx="10716">
                        <c:v>1536.9999999999998</c:v>
                      </c:pt>
                      <c:pt idx="10717">
                        <c:v>1537.2</c:v>
                      </c:pt>
                      <c:pt idx="10718">
                        <c:v>1537.3999999999999</c:v>
                      </c:pt>
                      <c:pt idx="10719">
                        <c:v>1537.6000000000001</c:v>
                      </c:pt>
                      <c:pt idx="10720">
                        <c:v>1537.7</c:v>
                      </c:pt>
                      <c:pt idx="10721">
                        <c:v>1537.8999999999999</c:v>
                      </c:pt>
                      <c:pt idx="10722">
                        <c:v>1538.1000000000001</c:v>
                      </c:pt>
                      <c:pt idx="10723">
                        <c:v>1538.3</c:v>
                      </c:pt>
                      <c:pt idx="10724">
                        <c:v>1538.4999999999998</c:v>
                      </c:pt>
                      <c:pt idx="10725">
                        <c:v>1538.7</c:v>
                      </c:pt>
                      <c:pt idx="10726">
                        <c:v>1538.8999999999999</c:v>
                      </c:pt>
                      <c:pt idx="10727">
                        <c:v>1538.9999999999998</c:v>
                      </c:pt>
                      <c:pt idx="10728">
                        <c:v>1539.2</c:v>
                      </c:pt>
                      <c:pt idx="10729">
                        <c:v>1539.3999999999999</c:v>
                      </c:pt>
                      <c:pt idx="10730">
                        <c:v>1539.6000000000001</c:v>
                      </c:pt>
                      <c:pt idx="10731">
                        <c:v>1539.8</c:v>
                      </c:pt>
                      <c:pt idx="10732">
                        <c:v>1539.9999999999998</c:v>
                      </c:pt>
                      <c:pt idx="10733">
                        <c:v>1540.2</c:v>
                      </c:pt>
                      <c:pt idx="10734">
                        <c:v>1540.3999999999999</c:v>
                      </c:pt>
                      <c:pt idx="10735">
                        <c:v>1540.4999999999998</c:v>
                      </c:pt>
                      <c:pt idx="10736">
                        <c:v>1540.7</c:v>
                      </c:pt>
                      <c:pt idx="10737">
                        <c:v>1540.8999999999999</c:v>
                      </c:pt>
                      <c:pt idx="10738">
                        <c:v>1541.1000000000001</c:v>
                      </c:pt>
                      <c:pt idx="10739">
                        <c:v>1541.3</c:v>
                      </c:pt>
                      <c:pt idx="10740">
                        <c:v>1541.4999999999998</c:v>
                      </c:pt>
                      <c:pt idx="10741">
                        <c:v>1541.7</c:v>
                      </c:pt>
                      <c:pt idx="10742">
                        <c:v>1541.8</c:v>
                      </c:pt>
                      <c:pt idx="10743">
                        <c:v>1541.9999999999998</c:v>
                      </c:pt>
                      <c:pt idx="10744">
                        <c:v>1542.2</c:v>
                      </c:pt>
                      <c:pt idx="10745">
                        <c:v>1542.3999999999999</c:v>
                      </c:pt>
                      <c:pt idx="10746">
                        <c:v>1542.6000000000001</c:v>
                      </c:pt>
                      <c:pt idx="10747">
                        <c:v>1542.8</c:v>
                      </c:pt>
                      <c:pt idx="10748">
                        <c:v>1542.9999999999998</c:v>
                      </c:pt>
                      <c:pt idx="10749">
                        <c:v>1543.2</c:v>
                      </c:pt>
                      <c:pt idx="10750">
                        <c:v>1543.3</c:v>
                      </c:pt>
                      <c:pt idx="10751">
                        <c:v>1543.4999999999998</c:v>
                      </c:pt>
                      <c:pt idx="10752">
                        <c:v>1543.7</c:v>
                      </c:pt>
                      <c:pt idx="10753">
                        <c:v>1543.8999999999999</c:v>
                      </c:pt>
                      <c:pt idx="10754">
                        <c:v>1544.1000000000001</c:v>
                      </c:pt>
                      <c:pt idx="10755">
                        <c:v>1544.3</c:v>
                      </c:pt>
                      <c:pt idx="10756">
                        <c:v>1544.3999999999999</c:v>
                      </c:pt>
                      <c:pt idx="10757">
                        <c:v>1544.6000000000001</c:v>
                      </c:pt>
                      <c:pt idx="10758">
                        <c:v>1544.8</c:v>
                      </c:pt>
                      <c:pt idx="10759">
                        <c:v>1544.9999999999998</c:v>
                      </c:pt>
                      <c:pt idx="10760">
                        <c:v>1545.2</c:v>
                      </c:pt>
                      <c:pt idx="10761">
                        <c:v>1545.3</c:v>
                      </c:pt>
                      <c:pt idx="10762">
                        <c:v>1545.4999999999998</c:v>
                      </c:pt>
                      <c:pt idx="10763">
                        <c:v>1545.7</c:v>
                      </c:pt>
                      <c:pt idx="10764">
                        <c:v>1545.8999999999999</c:v>
                      </c:pt>
                      <c:pt idx="10765">
                        <c:v>1546.1000000000001</c:v>
                      </c:pt>
                      <c:pt idx="10766">
                        <c:v>1546.3</c:v>
                      </c:pt>
                      <c:pt idx="10767">
                        <c:v>1546.3999999999999</c:v>
                      </c:pt>
                      <c:pt idx="10768">
                        <c:v>1546.6000000000001</c:v>
                      </c:pt>
                      <c:pt idx="10769">
                        <c:v>1546.8</c:v>
                      </c:pt>
                      <c:pt idx="10770">
                        <c:v>1546.9999999999998</c:v>
                      </c:pt>
                      <c:pt idx="10771">
                        <c:v>1547.2</c:v>
                      </c:pt>
                      <c:pt idx="10772">
                        <c:v>1547.3999999999999</c:v>
                      </c:pt>
                      <c:pt idx="10773">
                        <c:v>1547.4999999999998</c:v>
                      </c:pt>
                      <c:pt idx="10774">
                        <c:v>1547.7</c:v>
                      </c:pt>
                      <c:pt idx="10775">
                        <c:v>1547.8999999999999</c:v>
                      </c:pt>
                      <c:pt idx="10776">
                        <c:v>1548.1000000000001</c:v>
                      </c:pt>
                      <c:pt idx="10777">
                        <c:v>1548.3</c:v>
                      </c:pt>
                      <c:pt idx="10778">
                        <c:v>1548.3999999999999</c:v>
                      </c:pt>
                      <c:pt idx="10779">
                        <c:v>1548.6000000000001</c:v>
                      </c:pt>
                      <c:pt idx="10780">
                        <c:v>1548.8</c:v>
                      </c:pt>
                      <c:pt idx="10781">
                        <c:v>1548.9999999999998</c:v>
                      </c:pt>
                      <c:pt idx="10782">
                        <c:v>1549.2</c:v>
                      </c:pt>
                      <c:pt idx="10783">
                        <c:v>1549.3999999999999</c:v>
                      </c:pt>
                      <c:pt idx="10784">
                        <c:v>1549.4999999999998</c:v>
                      </c:pt>
                      <c:pt idx="10785">
                        <c:v>1549.7</c:v>
                      </c:pt>
                      <c:pt idx="10786">
                        <c:v>1549.8999999999999</c:v>
                      </c:pt>
                      <c:pt idx="10787">
                        <c:v>1550.1000000000001</c:v>
                      </c:pt>
                      <c:pt idx="10788">
                        <c:v>1550.3</c:v>
                      </c:pt>
                      <c:pt idx="10789">
                        <c:v>1550.3999999999999</c:v>
                      </c:pt>
                      <c:pt idx="10790">
                        <c:v>1550.6000000000001</c:v>
                      </c:pt>
                      <c:pt idx="10791">
                        <c:v>1550.8</c:v>
                      </c:pt>
                      <c:pt idx="10792">
                        <c:v>1550.8999999999999</c:v>
                      </c:pt>
                      <c:pt idx="10793">
                        <c:v>1550.8999999999999</c:v>
                      </c:pt>
                      <c:pt idx="10794">
                        <c:v>1550.8999999999999</c:v>
                      </c:pt>
                      <c:pt idx="10795">
                        <c:v>1550.8999999999999</c:v>
                      </c:pt>
                      <c:pt idx="10796">
                        <c:v>1550.9999999999998</c:v>
                      </c:pt>
                      <c:pt idx="10797">
                        <c:v>1550.9999999999998</c:v>
                      </c:pt>
                      <c:pt idx="10798">
                        <c:v>1550.9999999999998</c:v>
                      </c:pt>
                      <c:pt idx="10799">
                        <c:v>1550.9999999999998</c:v>
                      </c:pt>
                      <c:pt idx="10800">
                        <c:v>1550.9999999999998</c:v>
                      </c:pt>
                      <c:pt idx="10801">
                        <c:v>1550.9999999999998</c:v>
                      </c:pt>
                      <c:pt idx="10802">
                        <c:v>1550.9999999999998</c:v>
                      </c:pt>
                      <c:pt idx="10803">
                        <c:v>1550.9999999999998</c:v>
                      </c:pt>
                      <c:pt idx="10804">
                        <c:v>1550.9999999999998</c:v>
                      </c:pt>
                      <c:pt idx="10805">
                        <c:v>1551.1000000000001</c:v>
                      </c:pt>
                      <c:pt idx="10806">
                        <c:v>1551.1000000000001</c:v>
                      </c:pt>
                      <c:pt idx="10807">
                        <c:v>1551.1000000000001</c:v>
                      </c:pt>
                      <c:pt idx="10808">
                        <c:v>1551.1000000000001</c:v>
                      </c:pt>
                      <c:pt idx="10809">
                        <c:v>1551.1000000000001</c:v>
                      </c:pt>
                      <c:pt idx="10810">
                        <c:v>1551.1000000000001</c:v>
                      </c:pt>
                      <c:pt idx="10811">
                        <c:v>1551.1000000000001</c:v>
                      </c:pt>
                      <c:pt idx="10812">
                        <c:v>1551.1000000000001</c:v>
                      </c:pt>
                      <c:pt idx="10813">
                        <c:v>1551.1000000000001</c:v>
                      </c:pt>
                      <c:pt idx="10814">
                        <c:v>1551.2</c:v>
                      </c:pt>
                      <c:pt idx="10815">
                        <c:v>1551.2</c:v>
                      </c:pt>
                      <c:pt idx="10816">
                        <c:v>1551.2</c:v>
                      </c:pt>
                      <c:pt idx="10817">
                        <c:v>1551.2</c:v>
                      </c:pt>
                      <c:pt idx="10818">
                        <c:v>1551.2</c:v>
                      </c:pt>
                      <c:pt idx="10819">
                        <c:v>1551.2</c:v>
                      </c:pt>
                      <c:pt idx="10820">
                        <c:v>1551.2</c:v>
                      </c:pt>
                      <c:pt idx="10821">
                        <c:v>1551.2</c:v>
                      </c:pt>
                      <c:pt idx="10822">
                        <c:v>1551.2</c:v>
                      </c:pt>
                      <c:pt idx="10823">
                        <c:v>1551.3</c:v>
                      </c:pt>
                      <c:pt idx="10824">
                        <c:v>1551.3</c:v>
                      </c:pt>
                      <c:pt idx="10825">
                        <c:v>1551.3</c:v>
                      </c:pt>
                      <c:pt idx="10826">
                        <c:v>1551.3</c:v>
                      </c:pt>
                      <c:pt idx="10827">
                        <c:v>1551.3</c:v>
                      </c:pt>
                      <c:pt idx="10828">
                        <c:v>1551.3</c:v>
                      </c:pt>
                      <c:pt idx="10829">
                        <c:v>1551.3</c:v>
                      </c:pt>
                      <c:pt idx="10830">
                        <c:v>1551.3</c:v>
                      </c:pt>
                      <c:pt idx="10831">
                        <c:v>1551.3</c:v>
                      </c:pt>
                      <c:pt idx="10832">
                        <c:v>1551.3999999999999</c:v>
                      </c:pt>
                      <c:pt idx="10833">
                        <c:v>1551.3999999999999</c:v>
                      </c:pt>
                      <c:pt idx="10834">
                        <c:v>1551.3999999999999</c:v>
                      </c:pt>
                      <c:pt idx="10835">
                        <c:v>1551.3999999999999</c:v>
                      </c:pt>
                      <c:pt idx="10836">
                        <c:v>1551.3999999999999</c:v>
                      </c:pt>
                      <c:pt idx="10837">
                        <c:v>1551.3999999999999</c:v>
                      </c:pt>
                      <c:pt idx="10838">
                        <c:v>1551.3999999999999</c:v>
                      </c:pt>
                      <c:pt idx="10839">
                        <c:v>1551.3999999999999</c:v>
                      </c:pt>
                      <c:pt idx="10840">
                        <c:v>1551.3999999999999</c:v>
                      </c:pt>
                      <c:pt idx="10841">
                        <c:v>1551.4999999999998</c:v>
                      </c:pt>
                      <c:pt idx="10842">
                        <c:v>1551.4999999999998</c:v>
                      </c:pt>
                      <c:pt idx="10843">
                        <c:v>1551.4999999999998</c:v>
                      </c:pt>
                      <c:pt idx="10844">
                        <c:v>1551.4999999999998</c:v>
                      </c:pt>
                      <c:pt idx="10845">
                        <c:v>1551.4999999999998</c:v>
                      </c:pt>
                      <c:pt idx="10846">
                        <c:v>1551.4999999999998</c:v>
                      </c:pt>
                      <c:pt idx="10847">
                        <c:v>1551.4999999999998</c:v>
                      </c:pt>
                      <c:pt idx="10848">
                        <c:v>1551.4999999999998</c:v>
                      </c:pt>
                      <c:pt idx="10849">
                        <c:v>1551.4999999999998</c:v>
                      </c:pt>
                      <c:pt idx="10850">
                        <c:v>1551.6000000000001</c:v>
                      </c:pt>
                      <c:pt idx="10851">
                        <c:v>1551.6000000000001</c:v>
                      </c:pt>
                      <c:pt idx="10852">
                        <c:v>1551.6000000000001</c:v>
                      </c:pt>
                      <c:pt idx="10853">
                        <c:v>1551.6000000000001</c:v>
                      </c:pt>
                      <c:pt idx="10854">
                        <c:v>1551.6000000000001</c:v>
                      </c:pt>
                      <c:pt idx="10855">
                        <c:v>1551.6000000000001</c:v>
                      </c:pt>
                      <c:pt idx="10856">
                        <c:v>1551.6000000000001</c:v>
                      </c:pt>
                      <c:pt idx="10857">
                        <c:v>1551.6000000000001</c:v>
                      </c:pt>
                      <c:pt idx="10858">
                        <c:v>1551.6000000000001</c:v>
                      </c:pt>
                      <c:pt idx="10859">
                        <c:v>1551.6000000000001</c:v>
                      </c:pt>
                      <c:pt idx="10860">
                        <c:v>1551.7</c:v>
                      </c:pt>
                      <c:pt idx="10861">
                        <c:v>1551.7</c:v>
                      </c:pt>
                      <c:pt idx="10862">
                        <c:v>1551.7</c:v>
                      </c:pt>
                      <c:pt idx="10863">
                        <c:v>1551.7</c:v>
                      </c:pt>
                      <c:pt idx="10864">
                        <c:v>1551.7</c:v>
                      </c:pt>
                      <c:pt idx="10865">
                        <c:v>1551.7</c:v>
                      </c:pt>
                      <c:pt idx="10866">
                        <c:v>1551.7</c:v>
                      </c:pt>
                      <c:pt idx="10867">
                        <c:v>1551.7</c:v>
                      </c:pt>
                      <c:pt idx="10868">
                        <c:v>1551.7</c:v>
                      </c:pt>
                      <c:pt idx="10869">
                        <c:v>1551.8</c:v>
                      </c:pt>
                      <c:pt idx="10870">
                        <c:v>1551.8</c:v>
                      </c:pt>
                      <c:pt idx="10871">
                        <c:v>1551.8</c:v>
                      </c:pt>
                      <c:pt idx="10872">
                        <c:v>1551.8</c:v>
                      </c:pt>
                      <c:pt idx="10873">
                        <c:v>1551.8</c:v>
                      </c:pt>
                      <c:pt idx="10874">
                        <c:v>1551.8</c:v>
                      </c:pt>
                      <c:pt idx="10875">
                        <c:v>1551.8</c:v>
                      </c:pt>
                      <c:pt idx="10876">
                        <c:v>1551.8</c:v>
                      </c:pt>
                      <c:pt idx="10877">
                        <c:v>1551.8</c:v>
                      </c:pt>
                      <c:pt idx="10878">
                        <c:v>1551.8999999999999</c:v>
                      </c:pt>
                      <c:pt idx="10879">
                        <c:v>1551.8999999999999</c:v>
                      </c:pt>
                      <c:pt idx="10880">
                        <c:v>1551.8999999999999</c:v>
                      </c:pt>
                      <c:pt idx="10881">
                        <c:v>1551.8999999999999</c:v>
                      </c:pt>
                      <c:pt idx="10882">
                        <c:v>1551.8999999999999</c:v>
                      </c:pt>
                      <c:pt idx="10883">
                        <c:v>1551.8999999999999</c:v>
                      </c:pt>
                      <c:pt idx="10884">
                        <c:v>1551.8999999999999</c:v>
                      </c:pt>
                      <c:pt idx="10885">
                        <c:v>1551.8999999999999</c:v>
                      </c:pt>
                      <c:pt idx="10886">
                        <c:v>1551.8999999999999</c:v>
                      </c:pt>
                      <c:pt idx="10887">
                        <c:v>1551.9999999999998</c:v>
                      </c:pt>
                      <c:pt idx="10888">
                        <c:v>1551.9999999999998</c:v>
                      </c:pt>
                      <c:pt idx="10889">
                        <c:v>1551.9999999999998</c:v>
                      </c:pt>
                      <c:pt idx="10890">
                        <c:v>1551.9999999999998</c:v>
                      </c:pt>
                      <c:pt idx="10891">
                        <c:v>1551.9999999999998</c:v>
                      </c:pt>
                      <c:pt idx="10892">
                        <c:v>1551.9999999999998</c:v>
                      </c:pt>
                      <c:pt idx="10893">
                        <c:v>1551.9999999999998</c:v>
                      </c:pt>
                      <c:pt idx="10894">
                        <c:v>1551.9999999999998</c:v>
                      </c:pt>
                      <c:pt idx="10895">
                        <c:v>1551.9999999999998</c:v>
                      </c:pt>
                      <c:pt idx="10896">
                        <c:v>1552.1000000000001</c:v>
                      </c:pt>
                      <c:pt idx="10897">
                        <c:v>1552.1000000000001</c:v>
                      </c:pt>
                      <c:pt idx="10898">
                        <c:v>1552.1000000000001</c:v>
                      </c:pt>
                      <c:pt idx="10899">
                        <c:v>1552.1000000000001</c:v>
                      </c:pt>
                      <c:pt idx="10900">
                        <c:v>1552.1000000000001</c:v>
                      </c:pt>
                      <c:pt idx="10901">
                        <c:v>1552.1000000000001</c:v>
                      </c:pt>
                      <c:pt idx="10902">
                        <c:v>1552.1000000000001</c:v>
                      </c:pt>
                      <c:pt idx="10903">
                        <c:v>1552.1000000000001</c:v>
                      </c:pt>
                      <c:pt idx="10904">
                        <c:v>1552.1000000000001</c:v>
                      </c:pt>
                      <c:pt idx="10905">
                        <c:v>1552.2</c:v>
                      </c:pt>
                      <c:pt idx="10906">
                        <c:v>1552.2</c:v>
                      </c:pt>
                      <c:pt idx="10907">
                        <c:v>1552.2</c:v>
                      </c:pt>
                      <c:pt idx="10908">
                        <c:v>1552.2</c:v>
                      </c:pt>
                      <c:pt idx="10909">
                        <c:v>1552.2</c:v>
                      </c:pt>
                      <c:pt idx="10910">
                        <c:v>1552.2</c:v>
                      </c:pt>
                      <c:pt idx="10911">
                        <c:v>1552.2</c:v>
                      </c:pt>
                      <c:pt idx="10912">
                        <c:v>1552.2</c:v>
                      </c:pt>
                      <c:pt idx="10913">
                        <c:v>1552.2</c:v>
                      </c:pt>
                      <c:pt idx="10914">
                        <c:v>1552.3</c:v>
                      </c:pt>
                      <c:pt idx="10915">
                        <c:v>1552.3</c:v>
                      </c:pt>
                      <c:pt idx="10916">
                        <c:v>1552.3</c:v>
                      </c:pt>
                      <c:pt idx="10917">
                        <c:v>1552.3</c:v>
                      </c:pt>
                      <c:pt idx="10918">
                        <c:v>1552.3</c:v>
                      </c:pt>
                      <c:pt idx="10919">
                        <c:v>1552.3</c:v>
                      </c:pt>
                      <c:pt idx="10920">
                        <c:v>1552.3</c:v>
                      </c:pt>
                      <c:pt idx="10921">
                        <c:v>1552.3</c:v>
                      </c:pt>
                      <c:pt idx="10922">
                        <c:v>1552.3</c:v>
                      </c:pt>
                      <c:pt idx="10923">
                        <c:v>1552.3</c:v>
                      </c:pt>
                      <c:pt idx="10924">
                        <c:v>1552.3999999999999</c:v>
                      </c:pt>
                      <c:pt idx="10925">
                        <c:v>1552.3999999999999</c:v>
                      </c:pt>
                      <c:pt idx="10926">
                        <c:v>1552.3999999999999</c:v>
                      </c:pt>
                      <c:pt idx="10927">
                        <c:v>1552.3999999999999</c:v>
                      </c:pt>
                      <c:pt idx="10928">
                        <c:v>1552.3999999999999</c:v>
                      </c:pt>
                      <c:pt idx="10929">
                        <c:v>1552.3999999999999</c:v>
                      </c:pt>
                      <c:pt idx="10930">
                        <c:v>1552.3999999999999</c:v>
                      </c:pt>
                      <c:pt idx="10931">
                        <c:v>1552.3999999999999</c:v>
                      </c:pt>
                      <c:pt idx="10932">
                        <c:v>1552.3999999999999</c:v>
                      </c:pt>
                      <c:pt idx="10933">
                        <c:v>1552.4999999999998</c:v>
                      </c:pt>
                      <c:pt idx="10934">
                        <c:v>1552.4999999999998</c:v>
                      </c:pt>
                      <c:pt idx="10935">
                        <c:v>1552.4999999999998</c:v>
                      </c:pt>
                      <c:pt idx="10936">
                        <c:v>1552.4999999999998</c:v>
                      </c:pt>
                      <c:pt idx="10937">
                        <c:v>1552.4999999999998</c:v>
                      </c:pt>
                      <c:pt idx="10938">
                        <c:v>1552.4999999999998</c:v>
                      </c:pt>
                      <c:pt idx="10939">
                        <c:v>1552.4999999999998</c:v>
                      </c:pt>
                      <c:pt idx="10940">
                        <c:v>1552.4999999999998</c:v>
                      </c:pt>
                      <c:pt idx="10941">
                        <c:v>1552.4999999999998</c:v>
                      </c:pt>
                      <c:pt idx="10942">
                        <c:v>1552.6000000000001</c:v>
                      </c:pt>
                      <c:pt idx="10943">
                        <c:v>1552.6000000000001</c:v>
                      </c:pt>
                      <c:pt idx="10944">
                        <c:v>1552.6000000000001</c:v>
                      </c:pt>
                      <c:pt idx="10945">
                        <c:v>1552.6000000000001</c:v>
                      </c:pt>
                      <c:pt idx="10946">
                        <c:v>1552.6000000000001</c:v>
                      </c:pt>
                      <c:pt idx="10947">
                        <c:v>1552.6000000000001</c:v>
                      </c:pt>
                      <c:pt idx="10948">
                        <c:v>1552.6000000000001</c:v>
                      </c:pt>
                      <c:pt idx="10949">
                        <c:v>1552.6000000000001</c:v>
                      </c:pt>
                      <c:pt idx="10950">
                        <c:v>1552.6000000000001</c:v>
                      </c:pt>
                      <c:pt idx="10951">
                        <c:v>1552.7</c:v>
                      </c:pt>
                      <c:pt idx="10952">
                        <c:v>1552.7</c:v>
                      </c:pt>
                      <c:pt idx="10953">
                        <c:v>1552.7</c:v>
                      </c:pt>
                      <c:pt idx="10954">
                        <c:v>1552.7</c:v>
                      </c:pt>
                      <c:pt idx="10955">
                        <c:v>1552.7</c:v>
                      </c:pt>
                      <c:pt idx="10956">
                        <c:v>1552.7</c:v>
                      </c:pt>
                      <c:pt idx="10957">
                        <c:v>1552.7</c:v>
                      </c:pt>
                      <c:pt idx="10958">
                        <c:v>1552.7</c:v>
                      </c:pt>
                      <c:pt idx="10959">
                        <c:v>1552.7</c:v>
                      </c:pt>
                      <c:pt idx="10960">
                        <c:v>1552.8</c:v>
                      </c:pt>
                      <c:pt idx="10961">
                        <c:v>1552.8</c:v>
                      </c:pt>
                      <c:pt idx="10962">
                        <c:v>1552.8</c:v>
                      </c:pt>
                      <c:pt idx="10963">
                        <c:v>1552.8</c:v>
                      </c:pt>
                      <c:pt idx="10964">
                        <c:v>1552.8</c:v>
                      </c:pt>
                      <c:pt idx="10965">
                        <c:v>1552.8</c:v>
                      </c:pt>
                      <c:pt idx="10966">
                        <c:v>1552.8</c:v>
                      </c:pt>
                      <c:pt idx="10967">
                        <c:v>1552.8</c:v>
                      </c:pt>
                      <c:pt idx="10968">
                        <c:v>1552.8</c:v>
                      </c:pt>
                      <c:pt idx="10969">
                        <c:v>1552.8999999999999</c:v>
                      </c:pt>
                      <c:pt idx="10970">
                        <c:v>1552.8999999999999</c:v>
                      </c:pt>
                      <c:pt idx="10971">
                        <c:v>1552.8999999999999</c:v>
                      </c:pt>
                      <c:pt idx="10972">
                        <c:v>1552.8999999999999</c:v>
                      </c:pt>
                      <c:pt idx="10973">
                        <c:v>1552.8999999999999</c:v>
                      </c:pt>
                      <c:pt idx="10974">
                        <c:v>1552.8999999999999</c:v>
                      </c:pt>
                      <c:pt idx="10975">
                        <c:v>1552.8999999999999</c:v>
                      </c:pt>
                      <c:pt idx="10976">
                        <c:v>1552.8999999999999</c:v>
                      </c:pt>
                      <c:pt idx="10977">
                        <c:v>1552.8999999999999</c:v>
                      </c:pt>
                      <c:pt idx="10978">
                        <c:v>1552.9999999999998</c:v>
                      </c:pt>
                      <c:pt idx="10979">
                        <c:v>1552.9999999999998</c:v>
                      </c:pt>
                      <c:pt idx="10980">
                        <c:v>1552.9999999999998</c:v>
                      </c:pt>
                      <c:pt idx="10981">
                        <c:v>1552.9999999999998</c:v>
                      </c:pt>
                      <c:pt idx="10982">
                        <c:v>1552.9999999999998</c:v>
                      </c:pt>
                      <c:pt idx="10983">
                        <c:v>1552.9999999999998</c:v>
                      </c:pt>
                      <c:pt idx="10984">
                        <c:v>1552.9999999999998</c:v>
                      </c:pt>
                      <c:pt idx="10985">
                        <c:v>1552.9999999999998</c:v>
                      </c:pt>
                      <c:pt idx="10986">
                        <c:v>1552.9999999999998</c:v>
                      </c:pt>
                      <c:pt idx="10987">
                        <c:v>1552.9999999999998</c:v>
                      </c:pt>
                      <c:pt idx="10988">
                        <c:v>1553.1000000000001</c:v>
                      </c:pt>
                      <c:pt idx="10989">
                        <c:v>1553.1000000000001</c:v>
                      </c:pt>
                      <c:pt idx="10990">
                        <c:v>1553.1000000000001</c:v>
                      </c:pt>
                      <c:pt idx="10991">
                        <c:v>1553.1000000000001</c:v>
                      </c:pt>
                      <c:pt idx="10992">
                        <c:v>1553.1000000000001</c:v>
                      </c:pt>
                      <c:pt idx="10993">
                        <c:v>1553.1000000000001</c:v>
                      </c:pt>
                      <c:pt idx="10994">
                        <c:v>1553.1000000000001</c:v>
                      </c:pt>
                      <c:pt idx="10995">
                        <c:v>1553.1000000000001</c:v>
                      </c:pt>
                      <c:pt idx="10996">
                        <c:v>1553.1000000000001</c:v>
                      </c:pt>
                      <c:pt idx="10997">
                        <c:v>1553.2</c:v>
                      </c:pt>
                      <c:pt idx="10998">
                        <c:v>1553.2</c:v>
                      </c:pt>
                      <c:pt idx="10999">
                        <c:v>1553.2</c:v>
                      </c:pt>
                      <c:pt idx="11000">
                        <c:v>1553.2</c:v>
                      </c:pt>
                      <c:pt idx="11001">
                        <c:v>1553.2</c:v>
                      </c:pt>
                      <c:pt idx="11002">
                        <c:v>1553.2</c:v>
                      </c:pt>
                      <c:pt idx="11003">
                        <c:v>1553.2</c:v>
                      </c:pt>
                      <c:pt idx="11004">
                        <c:v>1553.2</c:v>
                      </c:pt>
                      <c:pt idx="11005">
                        <c:v>1553.2</c:v>
                      </c:pt>
                      <c:pt idx="11006">
                        <c:v>1553.3</c:v>
                      </c:pt>
                      <c:pt idx="11007">
                        <c:v>1553.3</c:v>
                      </c:pt>
                      <c:pt idx="11008">
                        <c:v>1553.3</c:v>
                      </c:pt>
                      <c:pt idx="11009">
                        <c:v>1553.3</c:v>
                      </c:pt>
                      <c:pt idx="11010">
                        <c:v>1553.3</c:v>
                      </c:pt>
                      <c:pt idx="11011">
                        <c:v>1553.3</c:v>
                      </c:pt>
                      <c:pt idx="11012">
                        <c:v>1553.3</c:v>
                      </c:pt>
                      <c:pt idx="11013">
                        <c:v>1553.3</c:v>
                      </c:pt>
                      <c:pt idx="11014">
                        <c:v>1553.3</c:v>
                      </c:pt>
                      <c:pt idx="11015">
                        <c:v>1553.3999999999999</c:v>
                      </c:pt>
                      <c:pt idx="11016">
                        <c:v>1553.3999999999999</c:v>
                      </c:pt>
                      <c:pt idx="11017">
                        <c:v>1553.3999999999999</c:v>
                      </c:pt>
                      <c:pt idx="11018">
                        <c:v>1553.3999999999999</c:v>
                      </c:pt>
                      <c:pt idx="11019">
                        <c:v>1553.3999999999999</c:v>
                      </c:pt>
                      <c:pt idx="11020">
                        <c:v>1553.3999999999999</c:v>
                      </c:pt>
                      <c:pt idx="11021">
                        <c:v>1553.3999999999999</c:v>
                      </c:pt>
                      <c:pt idx="11022">
                        <c:v>1553.3999999999999</c:v>
                      </c:pt>
                      <c:pt idx="11023">
                        <c:v>1553.3999999999999</c:v>
                      </c:pt>
                      <c:pt idx="11024">
                        <c:v>1553.4999999999998</c:v>
                      </c:pt>
                      <c:pt idx="11025">
                        <c:v>1553.4999999999998</c:v>
                      </c:pt>
                      <c:pt idx="11026">
                        <c:v>1553.4999999999998</c:v>
                      </c:pt>
                      <c:pt idx="11027">
                        <c:v>1553.4999999999998</c:v>
                      </c:pt>
                      <c:pt idx="11028">
                        <c:v>1553.4999999999998</c:v>
                      </c:pt>
                      <c:pt idx="11029">
                        <c:v>1553.4999999999998</c:v>
                      </c:pt>
                      <c:pt idx="11030">
                        <c:v>1553.4999999999998</c:v>
                      </c:pt>
                      <c:pt idx="11031">
                        <c:v>1553.4999999999998</c:v>
                      </c:pt>
                      <c:pt idx="11032">
                        <c:v>1553.4999999999998</c:v>
                      </c:pt>
                      <c:pt idx="11033">
                        <c:v>1553.6000000000001</c:v>
                      </c:pt>
                      <c:pt idx="11034">
                        <c:v>1553.6000000000001</c:v>
                      </c:pt>
                      <c:pt idx="11035">
                        <c:v>1553.6000000000001</c:v>
                      </c:pt>
                      <c:pt idx="11036">
                        <c:v>1553.6000000000001</c:v>
                      </c:pt>
                      <c:pt idx="11037">
                        <c:v>1553.6000000000001</c:v>
                      </c:pt>
                      <c:pt idx="11038">
                        <c:v>1553.6000000000001</c:v>
                      </c:pt>
                      <c:pt idx="11039">
                        <c:v>1553.6000000000001</c:v>
                      </c:pt>
                      <c:pt idx="11040">
                        <c:v>1553.6000000000001</c:v>
                      </c:pt>
                      <c:pt idx="11041">
                        <c:v>1553.6000000000001</c:v>
                      </c:pt>
                      <c:pt idx="11042">
                        <c:v>1553.7</c:v>
                      </c:pt>
                      <c:pt idx="11043">
                        <c:v>1553.7</c:v>
                      </c:pt>
                      <c:pt idx="11044">
                        <c:v>1553.7</c:v>
                      </c:pt>
                      <c:pt idx="11045">
                        <c:v>1553.7</c:v>
                      </c:pt>
                      <c:pt idx="11046">
                        <c:v>1553.7</c:v>
                      </c:pt>
                      <c:pt idx="11047">
                        <c:v>1553.7</c:v>
                      </c:pt>
                      <c:pt idx="11048">
                        <c:v>1553.7</c:v>
                      </c:pt>
                      <c:pt idx="11049">
                        <c:v>1553.7</c:v>
                      </c:pt>
                      <c:pt idx="11050">
                        <c:v>1553.7</c:v>
                      </c:pt>
                      <c:pt idx="11051">
                        <c:v>1553.7</c:v>
                      </c:pt>
                      <c:pt idx="11052">
                        <c:v>1553.8</c:v>
                      </c:pt>
                      <c:pt idx="11053">
                        <c:v>1553.8</c:v>
                      </c:pt>
                      <c:pt idx="11054">
                        <c:v>1553.8</c:v>
                      </c:pt>
                      <c:pt idx="11055">
                        <c:v>1553.8</c:v>
                      </c:pt>
                      <c:pt idx="11056">
                        <c:v>1553.8</c:v>
                      </c:pt>
                      <c:pt idx="11057">
                        <c:v>1553.8</c:v>
                      </c:pt>
                      <c:pt idx="11058">
                        <c:v>1553.8</c:v>
                      </c:pt>
                      <c:pt idx="11059">
                        <c:v>1553.8</c:v>
                      </c:pt>
                      <c:pt idx="11060">
                        <c:v>1553.8</c:v>
                      </c:pt>
                      <c:pt idx="11061">
                        <c:v>1553.8999999999999</c:v>
                      </c:pt>
                      <c:pt idx="11062">
                        <c:v>1553.8999999999999</c:v>
                      </c:pt>
                      <c:pt idx="11063">
                        <c:v>1553.8999999999999</c:v>
                      </c:pt>
                      <c:pt idx="11064">
                        <c:v>1553.8999999999999</c:v>
                      </c:pt>
                      <c:pt idx="11065">
                        <c:v>1553.8999999999999</c:v>
                      </c:pt>
                      <c:pt idx="11066">
                        <c:v>1553.8999999999999</c:v>
                      </c:pt>
                      <c:pt idx="11067">
                        <c:v>1553.8999999999999</c:v>
                      </c:pt>
                      <c:pt idx="11068">
                        <c:v>1553.8999999999999</c:v>
                      </c:pt>
                      <c:pt idx="11069">
                        <c:v>1553.8999999999999</c:v>
                      </c:pt>
                      <c:pt idx="11070">
                        <c:v>1553.9999999999998</c:v>
                      </c:pt>
                      <c:pt idx="11071">
                        <c:v>1553.9999999999998</c:v>
                      </c:pt>
                      <c:pt idx="11072">
                        <c:v>1553.9999999999998</c:v>
                      </c:pt>
                      <c:pt idx="11073">
                        <c:v>1553.9999999999998</c:v>
                      </c:pt>
                      <c:pt idx="11074">
                        <c:v>1553.9999999999998</c:v>
                      </c:pt>
                      <c:pt idx="11075">
                        <c:v>1553.9999999999998</c:v>
                      </c:pt>
                      <c:pt idx="11076">
                        <c:v>1553.9999999999998</c:v>
                      </c:pt>
                      <c:pt idx="11077">
                        <c:v>1553.9999999999998</c:v>
                      </c:pt>
                      <c:pt idx="11078">
                        <c:v>1553.9999999999998</c:v>
                      </c:pt>
                      <c:pt idx="11079">
                        <c:v>1554.1000000000001</c:v>
                      </c:pt>
                      <c:pt idx="11080">
                        <c:v>1554.1000000000001</c:v>
                      </c:pt>
                      <c:pt idx="11081">
                        <c:v>1554.1000000000001</c:v>
                      </c:pt>
                      <c:pt idx="11082">
                        <c:v>1554.1000000000001</c:v>
                      </c:pt>
                      <c:pt idx="11083">
                        <c:v>1554.1000000000001</c:v>
                      </c:pt>
                      <c:pt idx="11084">
                        <c:v>1554.1000000000001</c:v>
                      </c:pt>
                      <c:pt idx="11085">
                        <c:v>1554.1000000000001</c:v>
                      </c:pt>
                      <c:pt idx="11086">
                        <c:v>1554.1000000000001</c:v>
                      </c:pt>
                      <c:pt idx="11087">
                        <c:v>1554.1000000000001</c:v>
                      </c:pt>
                      <c:pt idx="11088">
                        <c:v>1554.2</c:v>
                      </c:pt>
                      <c:pt idx="11089">
                        <c:v>1554.2</c:v>
                      </c:pt>
                      <c:pt idx="11090">
                        <c:v>1554.2</c:v>
                      </c:pt>
                      <c:pt idx="11091">
                        <c:v>1554.2</c:v>
                      </c:pt>
                      <c:pt idx="11092">
                        <c:v>1554.2</c:v>
                      </c:pt>
                      <c:pt idx="11093">
                        <c:v>1554.2</c:v>
                      </c:pt>
                      <c:pt idx="11094">
                        <c:v>1554.2</c:v>
                      </c:pt>
                      <c:pt idx="11095">
                        <c:v>1554.2</c:v>
                      </c:pt>
                      <c:pt idx="11096">
                        <c:v>1554.2</c:v>
                      </c:pt>
                      <c:pt idx="11097">
                        <c:v>1554.3</c:v>
                      </c:pt>
                      <c:pt idx="11098">
                        <c:v>1554.3</c:v>
                      </c:pt>
                      <c:pt idx="11099">
                        <c:v>1554.3</c:v>
                      </c:pt>
                      <c:pt idx="11100">
                        <c:v>1554.3</c:v>
                      </c:pt>
                      <c:pt idx="11101">
                        <c:v>1554.3</c:v>
                      </c:pt>
                      <c:pt idx="11102">
                        <c:v>1554.3</c:v>
                      </c:pt>
                      <c:pt idx="11103">
                        <c:v>1554.3</c:v>
                      </c:pt>
                      <c:pt idx="11104">
                        <c:v>1554.3</c:v>
                      </c:pt>
                      <c:pt idx="11105">
                        <c:v>1554.3</c:v>
                      </c:pt>
                      <c:pt idx="11106">
                        <c:v>1554.3999999999999</c:v>
                      </c:pt>
                      <c:pt idx="11107">
                        <c:v>1554.3999999999999</c:v>
                      </c:pt>
                      <c:pt idx="11108">
                        <c:v>1554.3999999999999</c:v>
                      </c:pt>
                      <c:pt idx="11109">
                        <c:v>1554.3999999999999</c:v>
                      </c:pt>
                      <c:pt idx="11110">
                        <c:v>1554.3999999999999</c:v>
                      </c:pt>
                      <c:pt idx="11111">
                        <c:v>1554.3999999999999</c:v>
                      </c:pt>
                      <c:pt idx="11112">
                        <c:v>1554.3999999999999</c:v>
                      </c:pt>
                      <c:pt idx="11113">
                        <c:v>1554.3999999999999</c:v>
                      </c:pt>
                      <c:pt idx="11114">
                        <c:v>1554.3999999999999</c:v>
                      </c:pt>
                      <c:pt idx="11115">
                        <c:v>1554.3999999999999</c:v>
                      </c:pt>
                      <c:pt idx="11116">
                        <c:v>1554.4999999999998</c:v>
                      </c:pt>
                      <c:pt idx="11117">
                        <c:v>1554.4999999999998</c:v>
                      </c:pt>
                      <c:pt idx="11118">
                        <c:v>1554.4999999999998</c:v>
                      </c:pt>
                      <c:pt idx="11119">
                        <c:v>1554.4999999999998</c:v>
                      </c:pt>
                      <c:pt idx="11120">
                        <c:v>1554.4999999999998</c:v>
                      </c:pt>
                      <c:pt idx="11121">
                        <c:v>1554.4999999999998</c:v>
                      </c:pt>
                      <c:pt idx="11122">
                        <c:v>1554.4999999999998</c:v>
                      </c:pt>
                      <c:pt idx="11123">
                        <c:v>1554.4999999999998</c:v>
                      </c:pt>
                      <c:pt idx="11124">
                        <c:v>1554.4999999999998</c:v>
                      </c:pt>
                      <c:pt idx="11125">
                        <c:v>1554.6000000000001</c:v>
                      </c:pt>
                      <c:pt idx="11126">
                        <c:v>1554.6000000000001</c:v>
                      </c:pt>
                      <c:pt idx="11127">
                        <c:v>1554.6000000000001</c:v>
                      </c:pt>
                      <c:pt idx="11128">
                        <c:v>1554.6000000000001</c:v>
                      </c:pt>
                      <c:pt idx="11129">
                        <c:v>1554.6000000000001</c:v>
                      </c:pt>
                      <c:pt idx="11130">
                        <c:v>1554.6000000000001</c:v>
                      </c:pt>
                      <c:pt idx="11131">
                        <c:v>1554.6000000000001</c:v>
                      </c:pt>
                      <c:pt idx="11132">
                        <c:v>1554.6000000000001</c:v>
                      </c:pt>
                      <c:pt idx="11133">
                        <c:v>1554.6000000000001</c:v>
                      </c:pt>
                      <c:pt idx="11134">
                        <c:v>1554.7</c:v>
                      </c:pt>
                      <c:pt idx="11135">
                        <c:v>1554.7</c:v>
                      </c:pt>
                      <c:pt idx="11136">
                        <c:v>1554.7</c:v>
                      </c:pt>
                      <c:pt idx="11137">
                        <c:v>1554.7</c:v>
                      </c:pt>
                      <c:pt idx="11138">
                        <c:v>1554.7</c:v>
                      </c:pt>
                      <c:pt idx="11139">
                        <c:v>1554.7</c:v>
                      </c:pt>
                      <c:pt idx="11140">
                        <c:v>1554.7</c:v>
                      </c:pt>
                      <c:pt idx="11141">
                        <c:v>1554.7</c:v>
                      </c:pt>
                      <c:pt idx="11142">
                        <c:v>1554.7</c:v>
                      </c:pt>
                      <c:pt idx="11143">
                        <c:v>1554.8</c:v>
                      </c:pt>
                      <c:pt idx="11144">
                        <c:v>1554.8</c:v>
                      </c:pt>
                      <c:pt idx="11145">
                        <c:v>1554.8</c:v>
                      </c:pt>
                      <c:pt idx="11146">
                        <c:v>1554.8</c:v>
                      </c:pt>
                      <c:pt idx="11147">
                        <c:v>1554.8</c:v>
                      </c:pt>
                      <c:pt idx="11148">
                        <c:v>1554.8</c:v>
                      </c:pt>
                      <c:pt idx="11149">
                        <c:v>1554.8</c:v>
                      </c:pt>
                      <c:pt idx="11150">
                        <c:v>1554.8</c:v>
                      </c:pt>
                      <c:pt idx="11151">
                        <c:v>1554.8</c:v>
                      </c:pt>
                      <c:pt idx="11152">
                        <c:v>1554.8999999999999</c:v>
                      </c:pt>
                      <c:pt idx="11153">
                        <c:v>1554.8999999999999</c:v>
                      </c:pt>
                      <c:pt idx="11154">
                        <c:v>1554.8999999999999</c:v>
                      </c:pt>
                      <c:pt idx="11155">
                        <c:v>1554.8999999999999</c:v>
                      </c:pt>
                      <c:pt idx="11156">
                        <c:v>1554.8999999999999</c:v>
                      </c:pt>
                      <c:pt idx="11157">
                        <c:v>1554.8999999999999</c:v>
                      </c:pt>
                      <c:pt idx="11158">
                        <c:v>1554.8999999999999</c:v>
                      </c:pt>
                      <c:pt idx="11159">
                        <c:v>1554.8999999999999</c:v>
                      </c:pt>
                      <c:pt idx="11160">
                        <c:v>1554.8999999999999</c:v>
                      </c:pt>
                      <c:pt idx="11161">
                        <c:v>1554.9999999999998</c:v>
                      </c:pt>
                      <c:pt idx="11162">
                        <c:v>1554.9999999999998</c:v>
                      </c:pt>
                      <c:pt idx="11163">
                        <c:v>1554.9999999999998</c:v>
                      </c:pt>
                      <c:pt idx="11164">
                        <c:v>1554.9999999999998</c:v>
                      </c:pt>
                      <c:pt idx="11165">
                        <c:v>1554.9999999999998</c:v>
                      </c:pt>
                      <c:pt idx="11166">
                        <c:v>1554.9999999999998</c:v>
                      </c:pt>
                      <c:pt idx="11167">
                        <c:v>1554.9999999999998</c:v>
                      </c:pt>
                      <c:pt idx="11168">
                        <c:v>1554.9999999999998</c:v>
                      </c:pt>
                      <c:pt idx="11169">
                        <c:v>1554.9999999999998</c:v>
                      </c:pt>
                      <c:pt idx="11170">
                        <c:v>1555.1000000000001</c:v>
                      </c:pt>
                      <c:pt idx="11171">
                        <c:v>1555.1000000000001</c:v>
                      </c:pt>
                      <c:pt idx="11172">
                        <c:v>1555.1000000000001</c:v>
                      </c:pt>
                      <c:pt idx="11173">
                        <c:v>1555.1000000000001</c:v>
                      </c:pt>
                      <c:pt idx="11174">
                        <c:v>1555.1000000000001</c:v>
                      </c:pt>
                      <c:pt idx="11175">
                        <c:v>1555.1000000000001</c:v>
                      </c:pt>
                      <c:pt idx="11176">
                        <c:v>1555.1000000000001</c:v>
                      </c:pt>
                      <c:pt idx="11177">
                        <c:v>1555.1000000000001</c:v>
                      </c:pt>
                      <c:pt idx="11178">
                        <c:v>1555.1000000000001</c:v>
                      </c:pt>
                      <c:pt idx="11179">
                        <c:v>1555.1000000000001</c:v>
                      </c:pt>
                      <c:pt idx="11180">
                        <c:v>1555.2</c:v>
                      </c:pt>
                      <c:pt idx="11181">
                        <c:v>1555.2</c:v>
                      </c:pt>
                      <c:pt idx="11182">
                        <c:v>1555.2</c:v>
                      </c:pt>
                      <c:pt idx="11183">
                        <c:v>1555.2</c:v>
                      </c:pt>
                      <c:pt idx="11184">
                        <c:v>1555.2</c:v>
                      </c:pt>
                      <c:pt idx="11185">
                        <c:v>1555.2</c:v>
                      </c:pt>
                      <c:pt idx="11186">
                        <c:v>1555.2</c:v>
                      </c:pt>
                      <c:pt idx="11187">
                        <c:v>1555.2</c:v>
                      </c:pt>
                      <c:pt idx="11188">
                        <c:v>1555.2</c:v>
                      </c:pt>
                      <c:pt idx="11189">
                        <c:v>1555.3</c:v>
                      </c:pt>
                      <c:pt idx="11190">
                        <c:v>1555.3</c:v>
                      </c:pt>
                      <c:pt idx="11191">
                        <c:v>1555.3</c:v>
                      </c:pt>
                      <c:pt idx="11192">
                        <c:v>1555.3</c:v>
                      </c:pt>
                      <c:pt idx="11193">
                        <c:v>1555.3</c:v>
                      </c:pt>
                      <c:pt idx="11194">
                        <c:v>1555.3</c:v>
                      </c:pt>
                      <c:pt idx="11195">
                        <c:v>1555.3</c:v>
                      </c:pt>
                      <c:pt idx="11196">
                        <c:v>1555.3</c:v>
                      </c:pt>
                      <c:pt idx="11197">
                        <c:v>1555.3</c:v>
                      </c:pt>
                      <c:pt idx="11198">
                        <c:v>1555.3999999999999</c:v>
                      </c:pt>
                      <c:pt idx="11199">
                        <c:v>1555.3999999999999</c:v>
                      </c:pt>
                      <c:pt idx="11200">
                        <c:v>1555.3999999999999</c:v>
                      </c:pt>
                      <c:pt idx="11201">
                        <c:v>1555.3999999999999</c:v>
                      </c:pt>
                      <c:pt idx="11202">
                        <c:v>1555.3999999999999</c:v>
                      </c:pt>
                      <c:pt idx="11203">
                        <c:v>1555.3999999999999</c:v>
                      </c:pt>
                      <c:pt idx="11204">
                        <c:v>1555.3999999999999</c:v>
                      </c:pt>
                      <c:pt idx="11205">
                        <c:v>1555.3999999999999</c:v>
                      </c:pt>
                      <c:pt idx="11206">
                        <c:v>1555.3999999999999</c:v>
                      </c:pt>
                      <c:pt idx="11207">
                        <c:v>1555.4999999999998</c:v>
                      </c:pt>
                      <c:pt idx="11208">
                        <c:v>1555.4999999999998</c:v>
                      </c:pt>
                      <c:pt idx="11209">
                        <c:v>1555.4999999999998</c:v>
                      </c:pt>
                      <c:pt idx="11210">
                        <c:v>1555.4999999999998</c:v>
                      </c:pt>
                      <c:pt idx="11211">
                        <c:v>1555.4999999999998</c:v>
                      </c:pt>
                      <c:pt idx="11212">
                        <c:v>1555.4999999999998</c:v>
                      </c:pt>
                      <c:pt idx="11213">
                        <c:v>1555.4999999999998</c:v>
                      </c:pt>
                      <c:pt idx="11214">
                        <c:v>1555.4999999999998</c:v>
                      </c:pt>
                      <c:pt idx="11215">
                        <c:v>1555.4999999999998</c:v>
                      </c:pt>
                      <c:pt idx="11216">
                        <c:v>1555.6000000000001</c:v>
                      </c:pt>
                      <c:pt idx="11217">
                        <c:v>1555.6000000000001</c:v>
                      </c:pt>
                      <c:pt idx="11218">
                        <c:v>1555.6000000000001</c:v>
                      </c:pt>
                      <c:pt idx="11219">
                        <c:v>1555.6000000000001</c:v>
                      </c:pt>
                      <c:pt idx="11220">
                        <c:v>1555.6000000000001</c:v>
                      </c:pt>
                      <c:pt idx="11221">
                        <c:v>1555.6000000000001</c:v>
                      </c:pt>
                      <c:pt idx="11222">
                        <c:v>1555.6000000000001</c:v>
                      </c:pt>
                      <c:pt idx="11223">
                        <c:v>1555.6000000000001</c:v>
                      </c:pt>
                      <c:pt idx="11224">
                        <c:v>1555.6000000000001</c:v>
                      </c:pt>
                      <c:pt idx="11225">
                        <c:v>1555.7</c:v>
                      </c:pt>
                      <c:pt idx="11226">
                        <c:v>1555.7</c:v>
                      </c:pt>
                      <c:pt idx="11227">
                        <c:v>1555.7</c:v>
                      </c:pt>
                      <c:pt idx="11228">
                        <c:v>1555.7</c:v>
                      </c:pt>
                      <c:pt idx="11229">
                        <c:v>1555.7</c:v>
                      </c:pt>
                      <c:pt idx="11230">
                        <c:v>1555.7</c:v>
                      </c:pt>
                      <c:pt idx="11231">
                        <c:v>1555.7</c:v>
                      </c:pt>
                      <c:pt idx="11232">
                        <c:v>1555.7</c:v>
                      </c:pt>
                      <c:pt idx="11233">
                        <c:v>1555.7</c:v>
                      </c:pt>
                      <c:pt idx="11234">
                        <c:v>1555.8</c:v>
                      </c:pt>
                      <c:pt idx="11235">
                        <c:v>1555.8</c:v>
                      </c:pt>
                      <c:pt idx="11236">
                        <c:v>1555.8</c:v>
                      </c:pt>
                      <c:pt idx="11237">
                        <c:v>1555.8</c:v>
                      </c:pt>
                      <c:pt idx="11238">
                        <c:v>1555.8</c:v>
                      </c:pt>
                      <c:pt idx="11239">
                        <c:v>1555.8</c:v>
                      </c:pt>
                      <c:pt idx="11240">
                        <c:v>1555.8</c:v>
                      </c:pt>
                      <c:pt idx="11241">
                        <c:v>1555.8</c:v>
                      </c:pt>
                      <c:pt idx="11242">
                        <c:v>1555.8</c:v>
                      </c:pt>
                      <c:pt idx="11243">
                        <c:v>1555.8999999999999</c:v>
                      </c:pt>
                      <c:pt idx="11244">
                        <c:v>1555.8999999999999</c:v>
                      </c:pt>
                      <c:pt idx="11245">
                        <c:v>1555.8999999999999</c:v>
                      </c:pt>
                      <c:pt idx="11246">
                        <c:v>1555.8999999999999</c:v>
                      </c:pt>
                      <c:pt idx="11247">
                        <c:v>1555.8999999999999</c:v>
                      </c:pt>
                      <c:pt idx="11248">
                        <c:v>1555.8999999999999</c:v>
                      </c:pt>
                      <c:pt idx="11249">
                        <c:v>1555.8999999999999</c:v>
                      </c:pt>
                      <c:pt idx="11250">
                        <c:v>1555.8999999999999</c:v>
                      </c:pt>
                      <c:pt idx="11251">
                        <c:v>1555.8999999999999</c:v>
                      </c:pt>
                      <c:pt idx="11252">
                        <c:v>1555.8999999999999</c:v>
                      </c:pt>
                      <c:pt idx="11253">
                        <c:v>1555.9999999999998</c:v>
                      </c:pt>
                      <c:pt idx="11254">
                        <c:v>1555.9999999999998</c:v>
                      </c:pt>
                      <c:pt idx="11255">
                        <c:v>1555.9999999999998</c:v>
                      </c:pt>
                      <c:pt idx="11256">
                        <c:v>1555.9999999999998</c:v>
                      </c:pt>
                      <c:pt idx="11257">
                        <c:v>1555.9999999999998</c:v>
                      </c:pt>
                      <c:pt idx="11258">
                        <c:v>1555.9999999999998</c:v>
                      </c:pt>
                      <c:pt idx="11259">
                        <c:v>1555.9999999999998</c:v>
                      </c:pt>
                      <c:pt idx="11260">
                        <c:v>1555.9999999999998</c:v>
                      </c:pt>
                      <c:pt idx="11261">
                        <c:v>1555.9999999999998</c:v>
                      </c:pt>
                      <c:pt idx="11262">
                        <c:v>1556.1000000000001</c:v>
                      </c:pt>
                      <c:pt idx="11263">
                        <c:v>1556.1000000000001</c:v>
                      </c:pt>
                      <c:pt idx="11264">
                        <c:v>1556.1000000000001</c:v>
                      </c:pt>
                      <c:pt idx="11265">
                        <c:v>1556.1000000000001</c:v>
                      </c:pt>
                      <c:pt idx="11266">
                        <c:v>1556.1000000000001</c:v>
                      </c:pt>
                      <c:pt idx="11267">
                        <c:v>1556.1000000000001</c:v>
                      </c:pt>
                      <c:pt idx="11268">
                        <c:v>1556.1000000000001</c:v>
                      </c:pt>
                      <c:pt idx="11269">
                        <c:v>1556.1000000000001</c:v>
                      </c:pt>
                      <c:pt idx="11270">
                        <c:v>1556.1000000000001</c:v>
                      </c:pt>
                      <c:pt idx="11271">
                        <c:v>1556.2</c:v>
                      </c:pt>
                      <c:pt idx="11272">
                        <c:v>1556.2</c:v>
                      </c:pt>
                      <c:pt idx="11273">
                        <c:v>1556.2</c:v>
                      </c:pt>
                      <c:pt idx="11274">
                        <c:v>1556.2</c:v>
                      </c:pt>
                      <c:pt idx="11275">
                        <c:v>1556.2</c:v>
                      </c:pt>
                      <c:pt idx="11276">
                        <c:v>1556.2</c:v>
                      </c:pt>
                      <c:pt idx="11277">
                        <c:v>1556.2</c:v>
                      </c:pt>
                      <c:pt idx="11278">
                        <c:v>1556.2</c:v>
                      </c:pt>
                      <c:pt idx="11279">
                        <c:v>1556.2</c:v>
                      </c:pt>
                      <c:pt idx="11280">
                        <c:v>1556.3</c:v>
                      </c:pt>
                      <c:pt idx="11281">
                        <c:v>1556.3</c:v>
                      </c:pt>
                      <c:pt idx="11282">
                        <c:v>1556.3</c:v>
                      </c:pt>
                      <c:pt idx="11283">
                        <c:v>1556.3</c:v>
                      </c:pt>
                      <c:pt idx="11284">
                        <c:v>1556.3</c:v>
                      </c:pt>
                      <c:pt idx="11285">
                        <c:v>1556.3</c:v>
                      </c:pt>
                      <c:pt idx="11286">
                        <c:v>1556.3</c:v>
                      </c:pt>
                      <c:pt idx="11287">
                        <c:v>1556.3</c:v>
                      </c:pt>
                      <c:pt idx="11288">
                        <c:v>1556.3</c:v>
                      </c:pt>
                      <c:pt idx="11289">
                        <c:v>1556.3999999999999</c:v>
                      </c:pt>
                      <c:pt idx="11290">
                        <c:v>1556.3999999999999</c:v>
                      </c:pt>
                      <c:pt idx="11291">
                        <c:v>1556.3999999999999</c:v>
                      </c:pt>
                      <c:pt idx="11292">
                        <c:v>1556.3999999999999</c:v>
                      </c:pt>
                      <c:pt idx="11293">
                        <c:v>1556.3999999999999</c:v>
                      </c:pt>
                      <c:pt idx="11294">
                        <c:v>1556.3999999999999</c:v>
                      </c:pt>
                      <c:pt idx="11295">
                        <c:v>1556.3999999999999</c:v>
                      </c:pt>
                      <c:pt idx="11296">
                        <c:v>1556.3999999999999</c:v>
                      </c:pt>
                      <c:pt idx="11297">
                        <c:v>1556.3999999999999</c:v>
                      </c:pt>
                      <c:pt idx="11298">
                        <c:v>1556.4999999999998</c:v>
                      </c:pt>
                      <c:pt idx="11299">
                        <c:v>1556.4999999999998</c:v>
                      </c:pt>
                      <c:pt idx="11300">
                        <c:v>1556.4999999999998</c:v>
                      </c:pt>
                      <c:pt idx="11301">
                        <c:v>1556.4999999999998</c:v>
                      </c:pt>
                      <c:pt idx="11302">
                        <c:v>1556.4999999999998</c:v>
                      </c:pt>
                      <c:pt idx="11303">
                        <c:v>1556.4999999999998</c:v>
                      </c:pt>
                      <c:pt idx="11304">
                        <c:v>1556.4999999999998</c:v>
                      </c:pt>
                      <c:pt idx="11305">
                        <c:v>1556.4999999999998</c:v>
                      </c:pt>
                      <c:pt idx="11306">
                        <c:v>1556.4999999999998</c:v>
                      </c:pt>
                      <c:pt idx="11307">
                        <c:v>1556.6000000000001</c:v>
                      </c:pt>
                      <c:pt idx="11308">
                        <c:v>1556.6000000000001</c:v>
                      </c:pt>
                      <c:pt idx="11309">
                        <c:v>1556.6000000000001</c:v>
                      </c:pt>
                      <c:pt idx="11310">
                        <c:v>1556.6000000000001</c:v>
                      </c:pt>
                      <c:pt idx="11311">
                        <c:v>1556.6000000000001</c:v>
                      </c:pt>
                      <c:pt idx="11312">
                        <c:v>1556.6000000000001</c:v>
                      </c:pt>
                      <c:pt idx="11313">
                        <c:v>1556.6000000000001</c:v>
                      </c:pt>
                      <c:pt idx="11314">
                        <c:v>1556.6000000000001</c:v>
                      </c:pt>
                      <c:pt idx="11315">
                        <c:v>1556.6000000000001</c:v>
                      </c:pt>
                      <c:pt idx="11316">
                        <c:v>1556.6000000000001</c:v>
                      </c:pt>
                      <c:pt idx="11317">
                        <c:v>1556.7</c:v>
                      </c:pt>
                      <c:pt idx="11318">
                        <c:v>1556.7</c:v>
                      </c:pt>
                      <c:pt idx="11319">
                        <c:v>1556.7</c:v>
                      </c:pt>
                      <c:pt idx="11320">
                        <c:v>1556.7</c:v>
                      </c:pt>
                      <c:pt idx="11321">
                        <c:v>1556.7</c:v>
                      </c:pt>
                      <c:pt idx="11322">
                        <c:v>1556.7</c:v>
                      </c:pt>
                      <c:pt idx="11323">
                        <c:v>1556.7</c:v>
                      </c:pt>
                      <c:pt idx="11324">
                        <c:v>1556.7</c:v>
                      </c:pt>
                      <c:pt idx="11325">
                        <c:v>1556.7</c:v>
                      </c:pt>
                      <c:pt idx="11326">
                        <c:v>1556.8</c:v>
                      </c:pt>
                      <c:pt idx="11327">
                        <c:v>1556.8</c:v>
                      </c:pt>
                      <c:pt idx="11328">
                        <c:v>1556.8</c:v>
                      </c:pt>
                      <c:pt idx="11329">
                        <c:v>1556.8</c:v>
                      </c:pt>
                      <c:pt idx="11330">
                        <c:v>1556.8</c:v>
                      </c:pt>
                      <c:pt idx="11331">
                        <c:v>1556.8</c:v>
                      </c:pt>
                      <c:pt idx="11332">
                        <c:v>1556.8</c:v>
                      </c:pt>
                      <c:pt idx="11333">
                        <c:v>1556.8</c:v>
                      </c:pt>
                      <c:pt idx="11334">
                        <c:v>1556.8</c:v>
                      </c:pt>
                      <c:pt idx="11335">
                        <c:v>1556.8999999999999</c:v>
                      </c:pt>
                      <c:pt idx="11336">
                        <c:v>1556.8999999999999</c:v>
                      </c:pt>
                      <c:pt idx="11337">
                        <c:v>1556.8999999999999</c:v>
                      </c:pt>
                      <c:pt idx="11338">
                        <c:v>1556.8999999999999</c:v>
                      </c:pt>
                      <c:pt idx="11339">
                        <c:v>1556.8999999999999</c:v>
                      </c:pt>
                      <c:pt idx="11340">
                        <c:v>1556.8999999999999</c:v>
                      </c:pt>
                      <c:pt idx="11341">
                        <c:v>1556.8999999999999</c:v>
                      </c:pt>
                      <c:pt idx="11342">
                        <c:v>1556.8999999999999</c:v>
                      </c:pt>
                      <c:pt idx="11343">
                        <c:v>1556.8999999999999</c:v>
                      </c:pt>
                      <c:pt idx="11344">
                        <c:v>1556.9999999999998</c:v>
                      </c:pt>
                      <c:pt idx="11345">
                        <c:v>1556.9999999999998</c:v>
                      </c:pt>
                      <c:pt idx="11346">
                        <c:v>1556.9999999999998</c:v>
                      </c:pt>
                      <c:pt idx="11347">
                        <c:v>1556.9999999999998</c:v>
                      </c:pt>
                      <c:pt idx="11348">
                        <c:v>1556.9999999999998</c:v>
                      </c:pt>
                      <c:pt idx="11349">
                        <c:v>1556.9999999999998</c:v>
                      </c:pt>
                      <c:pt idx="11350">
                        <c:v>1556.9999999999998</c:v>
                      </c:pt>
                      <c:pt idx="11351">
                        <c:v>1556.9999999999998</c:v>
                      </c:pt>
                      <c:pt idx="11352">
                        <c:v>1556.9999999999998</c:v>
                      </c:pt>
                      <c:pt idx="11353">
                        <c:v>1557.1000000000001</c:v>
                      </c:pt>
                      <c:pt idx="11354">
                        <c:v>1557.1000000000001</c:v>
                      </c:pt>
                      <c:pt idx="11355">
                        <c:v>1557.1000000000001</c:v>
                      </c:pt>
                      <c:pt idx="11356">
                        <c:v>1557.1000000000001</c:v>
                      </c:pt>
                      <c:pt idx="11357">
                        <c:v>1557.1000000000001</c:v>
                      </c:pt>
                      <c:pt idx="11358">
                        <c:v>1557.1000000000001</c:v>
                      </c:pt>
                      <c:pt idx="11359">
                        <c:v>1557.1000000000001</c:v>
                      </c:pt>
                      <c:pt idx="11360">
                        <c:v>1557.1000000000001</c:v>
                      </c:pt>
                      <c:pt idx="11361">
                        <c:v>1557.1000000000001</c:v>
                      </c:pt>
                      <c:pt idx="11362">
                        <c:v>1557.2</c:v>
                      </c:pt>
                      <c:pt idx="11363">
                        <c:v>1557.2</c:v>
                      </c:pt>
                      <c:pt idx="11364">
                        <c:v>1557.2</c:v>
                      </c:pt>
                      <c:pt idx="11365">
                        <c:v>1557.2</c:v>
                      </c:pt>
                      <c:pt idx="11366">
                        <c:v>1557.2</c:v>
                      </c:pt>
                      <c:pt idx="11367">
                        <c:v>1557.2</c:v>
                      </c:pt>
                      <c:pt idx="11368">
                        <c:v>1557.2</c:v>
                      </c:pt>
                      <c:pt idx="11369">
                        <c:v>1557.2</c:v>
                      </c:pt>
                      <c:pt idx="11370">
                        <c:v>1557.2</c:v>
                      </c:pt>
                      <c:pt idx="11371">
                        <c:v>1557.3</c:v>
                      </c:pt>
                      <c:pt idx="11372">
                        <c:v>1557.3</c:v>
                      </c:pt>
                      <c:pt idx="11373">
                        <c:v>1557.3</c:v>
                      </c:pt>
                      <c:pt idx="11374">
                        <c:v>1557.3</c:v>
                      </c:pt>
                      <c:pt idx="11375">
                        <c:v>1557.3</c:v>
                      </c:pt>
                      <c:pt idx="11376">
                        <c:v>1557.3</c:v>
                      </c:pt>
                      <c:pt idx="11377">
                        <c:v>1557.3</c:v>
                      </c:pt>
                      <c:pt idx="11378">
                        <c:v>1557.3</c:v>
                      </c:pt>
                      <c:pt idx="11379">
                        <c:v>1557.3</c:v>
                      </c:pt>
                      <c:pt idx="11380">
                        <c:v>1557.3</c:v>
                      </c:pt>
                      <c:pt idx="11381">
                        <c:v>1557.3999999999999</c:v>
                      </c:pt>
                      <c:pt idx="11382">
                        <c:v>1557.3999999999999</c:v>
                      </c:pt>
                      <c:pt idx="11383">
                        <c:v>1557.3999999999999</c:v>
                      </c:pt>
                      <c:pt idx="11384">
                        <c:v>1557.3999999999999</c:v>
                      </c:pt>
                      <c:pt idx="11385">
                        <c:v>1557.3999999999999</c:v>
                      </c:pt>
                      <c:pt idx="11386">
                        <c:v>1557.3999999999999</c:v>
                      </c:pt>
                      <c:pt idx="11387">
                        <c:v>1557.3999999999999</c:v>
                      </c:pt>
                      <c:pt idx="11388">
                        <c:v>1557.3999999999999</c:v>
                      </c:pt>
                      <c:pt idx="11389">
                        <c:v>1557.3999999999999</c:v>
                      </c:pt>
                      <c:pt idx="11390">
                        <c:v>1557.4999999999998</c:v>
                      </c:pt>
                      <c:pt idx="11391">
                        <c:v>1557.4999999999998</c:v>
                      </c:pt>
                      <c:pt idx="11392">
                        <c:v>1557.4999999999998</c:v>
                      </c:pt>
                      <c:pt idx="11393">
                        <c:v>1557.4999999999998</c:v>
                      </c:pt>
                      <c:pt idx="11394">
                        <c:v>1557.4999999999998</c:v>
                      </c:pt>
                      <c:pt idx="11395">
                        <c:v>1557.4999999999998</c:v>
                      </c:pt>
                      <c:pt idx="11396">
                        <c:v>1557.4999999999998</c:v>
                      </c:pt>
                      <c:pt idx="11397">
                        <c:v>1557.4999999999998</c:v>
                      </c:pt>
                      <c:pt idx="11398">
                        <c:v>1557.4999999999998</c:v>
                      </c:pt>
                      <c:pt idx="11399">
                        <c:v>1557.6000000000001</c:v>
                      </c:pt>
                      <c:pt idx="11400">
                        <c:v>1557.6000000000001</c:v>
                      </c:pt>
                      <c:pt idx="11401">
                        <c:v>1557.6000000000001</c:v>
                      </c:pt>
                      <c:pt idx="11402">
                        <c:v>1557.6000000000001</c:v>
                      </c:pt>
                      <c:pt idx="11403">
                        <c:v>1557.6000000000001</c:v>
                      </c:pt>
                      <c:pt idx="11404">
                        <c:v>1557.6000000000001</c:v>
                      </c:pt>
                      <c:pt idx="11405">
                        <c:v>1557.6000000000001</c:v>
                      </c:pt>
                      <c:pt idx="11406">
                        <c:v>1557.6000000000001</c:v>
                      </c:pt>
                      <c:pt idx="11407">
                        <c:v>1557.6000000000001</c:v>
                      </c:pt>
                      <c:pt idx="11408">
                        <c:v>1557.7</c:v>
                      </c:pt>
                      <c:pt idx="11409">
                        <c:v>1557.7</c:v>
                      </c:pt>
                      <c:pt idx="11410">
                        <c:v>1557.7</c:v>
                      </c:pt>
                      <c:pt idx="11411">
                        <c:v>1557.7</c:v>
                      </c:pt>
                      <c:pt idx="11412">
                        <c:v>1557.7</c:v>
                      </c:pt>
                      <c:pt idx="11413">
                        <c:v>1557.7</c:v>
                      </c:pt>
                      <c:pt idx="11414">
                        <c:v>1557.7</c:v>
                      </c:pt>
                      <c:pt idx="11415">
                        <c:v>1557.7</c:v>
                      </c:pt>
                      <c:pt idx="11416">
                        <c:v>1557.7</c:v>
                      </c:pt>
                      <c:pt idx="11417">
                        <c:v>1557.8</c:v>
                      </c:pt>
                      <c:pt idx="11418">
                        <c:v>1557.8</c:v>
                      </c:pt>
                      <c:pt idx="11419">
                        <c:v>1557.8</c:v>
                      </c:pt>
                      <c:pt idx="11420">
                        <c:v>1557.8</c:v>
                      </c:pt>
                      <c:pt idx="11421">
                        <c:v>1557.8</c:v>
                      </c:pt>
                      <c:pt idx="11422">
                        <c:v>1557.8</c:v>
                      </c:pt>
                      <c:pt idx="11423">
                        <c:v>1557.8</c:v>
                      </c:pt>
                      <c:pt idx="11424">
                        <c:v>1557.8</c:v>
                      </c:pt>
                      <c:pt idx="11425">
                        <c:v>1557.8</c:v>
                      </c:pt>
                      <c:pt idx="11426">
                        <c:v>1557.8999999999999</c:v>
                      </c:pt>
                      <c:pt idx="11427">
                        <c:v>1557.8999999999999</c:v>
                      </c:pt>
                      <c:pt idx="11428">
                        <c:v>1557.8999999999999</c:v>
                      </c:pt>
                      <c:pt idx="11429">
                        <c:v>1557.8999999999999</c:v>
                      </c:pt>
                      <c:pt idx="11430">
                        <c:v>1557.8999999999999</c:v>
                      </c:pt>
                      <c:pt idx="11431">
                        <c:v>1557.8999999999999</c:v>
                      </c:pt>
                      <c:pt idx="11432">
                        <c:v>1557.8999999999999</c:v>
                      </c:pt>
                      <c:pt idx="11433">
                        <c:v>1557.8999999999999</c:v>
                      </c:pt>
                      <c:pt idx="11434">
                        <c:v>1557.8999999999999</c:v>
                      </c:pt>
                      <c:pt idx="11435">
                        <c:v>1557.9999999999998</c:v>
                      </c:pt>
                      <c:pt idx="11436">
                        <c:v>1557.9999999999998</c:v>
                      </c:pt>
                      <c:pt idx="11437">
                        <c:v>1557.9999999999998</c:v>
                      </c:pt>
                      <c:pt idx="11438">
                        <c:v>1557.9999999999998</c:v>
                      </c:pt>
                      <c:pt idx="11439">
                        <c:v>1557.9999999999998</c:v>
                      </c:pt>
                      <c:pt idx="11440">
                        <c:v>1557.9999999999998</c:v>
                      </c:pt>
                      <c:pt idx="11441">
                        <c:v>1557.9999999999998</c:v>
                      </c:pt>
                      <c:pt idx="11442">
                        <c:v>1557.9999999999998</c:v>
                      </c:pt>
                      <c:pt idx="11443">
                        <c:v>1557.9999999999998</c:v>
                      </c:pt>
                      <c:pt idx="11444">
                        <c:v>1557.9999999999998</c:v>
                      </c:pt>
                      <c:pt idx="11445">
                        <c:v>1558.1000000000001</c:v>
                      </c:pt>
                      <c:pt idx="11446">
                        <c:v>1558.1000000000001</c:v>
                      </c:pt>
                      <c:pt idx="11447">
                        <c:v>1558.1000000000001</c:v>
                      </c:pt>
                      <c:pt idx="11448">
                        <c:v>1558.1000000000001</c:v>
                      </c:pt>
                      <c:pt idx="11449">
                        <c:v>1558.1000000000001</c:v>
                      </c:pt>
                      <c:pt idx="11450">
                        <c:v>1558.1000000000001</c:v>
                      </c:pt>
                      <c:pt idx="11451">
                        <c:v>1558.1000000000001</c:v>
                      </c:pt>
                      <c:pt idx="11452">
                        <c:v>1558.1000000000001</c:v>
                      </c:pt>
                      <c:pt idx="11453">
                        <c:v>1558.1000000000001</c:v>
                      </c:pt>
                      <c:pt idx="11454">
                        <c:v>1558.2</c:v>
                      </c:pt>
                      <c:pt idx="11455">
                        <c:v>1558.2</c:v>
                      </c:pt>
                      <c:pt idx="11456">
                        <c:v>1558.2</c:v>
                      </c:pt>
                      <c:pt idx="11457">
                        <c:v>1558.2</c:v>
                      </c:pt>
                      <c:pt idx="11458">
                        <c:v>1558.2</c:v>
                      </c:pt>
                      <c:pt idx="11459">
                        <c:v>1558.2</c:v>
                      </c:pt>
                      <c:pt idx="11460">
                        <c:v>1558.2</c:v>
                      </c:pt>
                      <c:pt idx="11461">
                        <c:v>1558.3</c:v>
                      </c:pt>
                      <c:pt idx="11462">
                        <c:v>1558.4999999999998</c:v>
                      </c:pt>
                      <c:pt idx="11463">
                        <c:v>1558.6000000000001</c:v>
                      </c:pt>
                      <c:pt idx="11464">
                        <c:v>1558.8</c:v>
                      </c:pt>
                      <c:pt idx="11465">
                        <c:v>1558.8999999999999</c:v>
                      </c:pt>
                      <c:pt idx="11466">
                        <c:v>1558.9999999999998</c:v>
                      </c:pt>
                      <c:pt idx="11467">
                        <c:v>1559.2</c:v>
                      </c:pt>
                      <c:pt idx="11468">
                        <c:v>1559.3</c:v>
                      </c:pt>
                      <c:pt idx="11469">
                        <c:v>1559.3999999999999</c:v>
                      </c:pt>
                      <c:pt idx="11470">
                        <c:v>1559.6000000000001</c:v>
                      </c:pt>
                      <c:pt idx="11471">
                        <c:v>1559.7</c:v>
                      </c:pt>
                      <c:pt idx="11472">
                        <c:v>1559.8</c:v>
                      </c:pt>
                      <c:pt idx="11473">
                        <c:v>1559.9999999999998</c:v>
                      </c:pt>
                      <c:pt idx="11474">
                        <c:v>1560.1000000000001</c:v>
                      </c:pt>
                      <c:pt idx="11475">
                        <c:v>1560.2</c:v>
                      </c:pt>
                      <c:pt idx="11476">
                        <c:v>1560.3999999999999</c:v>
                      </c:pt>
                      <c:pt idx="11477">
                        <c:v>1560.4999999999998</c:v>
                      </c:pt>
                      <c:pt idx="11478">
                        <c:v>1560.6000000000001</c:v>
                      </c:pt>
                      <c:pt idx="11479">
                        <c:v>1560.8</c:v>
                      </c:pt>
                      <c:pt idx="11480">
                        <c:v>1560.8999999999999</c:v>
                      </c:pt>
                      <c:pt idx="11481">
                        <c:v>1560.9999999999998</c:v>
                      </c:pt>
                      <c:pt idx="11482">
                        <c:v>1561.2</c:v>
                      </c:pt>
                      <c:pt idx="11483">
                        <c:v>1561.3</c:v>
                      </c:pt>
                      <c:pt idx="11484">
                        <c:v>1561.3999999999999</c:v>
                      </c:pt>
                      <c:pt idx="11485">
                        <c:v>1561.6000000000001</c:v>
                      </c:pt>
                      <c:pt idx="11486">
                        <c:v>1561.7</c:v>
                      </c:pt>
                      <c:pt idx="11487">
                        <c:v>1561.8</c:v>
                      </c:pt>
                      <c:pt idx="11488">
                        <c:v>1561.9999999999998</c:v>
                      </c:pt>
                      <c:pt idx="11489">
                        <c:v>1562.1000000000001</c:v>
                      </c:pt>
                      <c:pt idx="11490">
                        <c:v>1562.2</c:v>
                      </c:pt>
                      <c:pt idx="11491">
                        <c:v>1562.3999999999999</c:v>
                      </c:pt>
                      <c:pt idx="11492">
                        <c:v>1562.4999999999998</c:v>
                      </c:pt>
                      <c:pt idx="11493">
                        <c:v>1562.6000000000001</c:v>
                      </c:pt>
                      <c:pt idx="11494">
                        <c:v>1562.8</c:v>
                      </c:pt>
                      <c:pt idx="11495">
                        <c:v>1562.8999999999999</c:v>
                      </c:pt>
                      <c:pt idx="11496">
                        <c:v>1562.9999999999998</c:v>
                      </c:pt>
                      <c:pt idx="11497">
                        <c:v>1563.2</c:v>
                      </c:pt>
                      <c:pt idx="11498">
                        <c:v>1563.3</c:v>
                      </c:pt>
                      <c:pt idx="11499">
                        <c:v>1563.3999999999999</c:v>
                      </c:pt>
                      <c:pt idx="11500">
                        <c:v>1563.6000000000001</c:v>
                      </c:pt>
                      <c:pt idx="11501">
                        <c:v>1563.7</c:v>
                      </c:pt>
                      <c:pt idx="11502">
                        <c:v>1563.8</c:v>
                      </c:pt>
                      <c:pt idx="11503">
                        <c:v>1563.9999999999998</c:v>
                      </c:pt>
                      <c:pt idx="11504">
                        <c:v>1564.1000000000001</c:v>
                      </c:pt>
                      <c:pt idx="11505">
                        <c:v>1564.2</c:v>
                      </c:pt>
                      <c:pt idx="11506">
                        <c:v>1564.3999999999999</c:v>
                      </c:pt>
                      <c:pt idx="11507">
                        <c:v>1564.4999999999998</c:v>
                      </c:pt>
                      <c:pt idx="11508">
                        <c:v>1564.6000000000001</c:v>
                      </c:pt>
                      <c:pt idx="11509">
                        <c:v>1564.8</c:v>
                      </c:pt>
                      <c:pt idx="11510">
                        <c:v>1564.8999999999999</c:v>
                      </c:pt>
                      <c:pt idx="11511">
                        <c:v>1564.9999999999998</c:v>
                      </c:pt>
                      <c:pt idx="11512">
                        <c:v>1565.2</c:v>
                      </c:pt>
                      <c:pt idx="11513">
                        <c:v>1565.3</c:v>
                      </c:pt>
                      <c:pt idx="11514">
                        <c:v>1565.4999999999998</c:v>
                      </c:pt>
                      <c:pt idx="11515">
                        <c:v>1565.6000000000001</c:v>
                      </c:pt>
                      <c:pt idx="11516">
                        <c:v>1565.7</c:v>
                      </c:pt>
                      <c:pt idx="11517">
                        <c:v>1565.8</c:v>
                      </c:pt>
                      <c:pt idx="11518">
                        <c:v>1565.9999999999998</c:v>
                      </c:pt>
                      <c:pt idx="11519">
                        <c:v>1566.1000000000001</c:v>
                      </c:pt>
                      <c:pt idx="11520">
                        <c:v>1566.2</c:v>
                      </c:pt>
                      <c:pt idx="11521">
                        <c:v>1566.3999999999999</c:v>
                      </c:pt>
                      <c:pt idx="11522">
                        <c:v>1566.4999999999998</c:v>
                      </c:pt>
                      <c:pt idx="11523">
                        <c:v>1566.6000000000001</c:v>
                      </c:pt>
                      <c:pt idx="11524">
                        <c:v>1566.8</c:v>
                      </c:pt>
                      <c:pt idx="11525">
                        <c:v>1566.8999999999999</c:v>
                      </c:pt>
                      <c:pt idx="11526">
                        <c:v>1566.9999999999998</c:v>
                      </c:pt>
                      <c:pt idx="11527">
                        <c:v>1567.1000000000001</c:v>
                      </c:pt>
                      <c:pt idx="11528">
                        <c:v>1567.3</c:v>
                      </c:pt>
                      <c:pt idx="11529">
                        <c:v>1567.3999999999999</c:v>
                      </c:pt>
                      <c:pt idx="11530">
                        <c:v>1567.4999999999998</c:v>
                      </c:pt>
                      <c:pt idx="11531">
                        <c:v>1567.7</c:v>
                      </c:pt>
                      <c:pt idx="11532">
                        <c:v>1567.8</c:v>
                      </c:pt>
                      <c:pt idx="11533">
                        <c:v>1567.8999999999999</c:v>
                      </c:pt>
                      <c:pt idx="11534">
                        <c:v>1568.1000000000001</c:v>
                      </c:pt>
                      <c:pt idx="11535">
                        <c:v>1568.2</c:v>
                      </c:pt>
                      <c:pt idx="11536">
                        <c:v>1568.3</c:v>
                      </c:pt>
                      <c:pt idx="11537">
                        <c:v>1568.4999999999998</c:v>
                      </c:pt>
                      <c:pt idx="11538">
                        <c:v>1568.6000000000001</c:v>
                      </c:pt>
                      <c:pt idx="11539">
                        <c:v>1568.7</c:v>
                      </c:pt>
                      <c:pt idx="11540">
                        <c:v>1568.8</c:v>
                      </c:pt>
                      <c:pt idx="11541">
                        <c:v>1568.9999999999998</c:v>
                      </c:pt>
                      <c:pt idx="11542">
                        <c:v>1569.1000000000001</c:v>
                      </c:pt>
                      <c:pt idx="11543">
                        <c:v>1569.2</c:v>
                      </c:pt>
                      <c:pt idx="11544">
                        <c:v>1569.3999999999999</c:v>
                      </c:pt>
                      <c:pt idx="11545">
                        <c:v>1569.4999999999998</c:v>
                      </c:pt>
                      <c:pt idx="11546">
                        <c:v>1569.6000000000001</c:v>
                      </c:pt>
                      <c:pt idx="11547">
                        <c:v>1569.8</c:v>
                      </c:pt>
                      <c:pt idx="11548">
                        <c:v>1569.8999999999999</c:v>
                      </c:pt>
                      <c:pt idx="11549">
                        <c:v>1569.9999999999998</c:v>
                      </c:pt>
                      <c:pt idx="11550">
                        <c:v>1570.1000000000001</c:v>
                      </c:pt>
                      <c:pt idx="11551">
                        <c:v>1570.3</c:v>
                      </c:pt>
                      <c:pt idx="11552">
                        <c:v>1570.3999999999999</c:v>
                      </c:pt>
                      <c:pt idx="11553">
                        <c:v>1570.4999999999998</c:v>
                      </c:pt>
                      <c:pt idx="11554">
                        <c:v>1570.7</c:v>
                      </c:pt>
                      <c:pt idx="11555">
                        <c:v>1570.8</c:v>
                      </c:pt>
                      <c:pt idx="11556">
                        <c:v>1570.8999999999999</c:v>
                      </c:pt>
                      <c:pt idx="11557">
                        <c:v>1571.1000000000001</c:v>
                      </c:pt>
                      <c:pt idx="11558">
                        <c:v>1571.2</c:v>
                      </c:pt>
                      <c:pt idx="11559">
                        <c:v>1571.3</c:v>
                      </c:pt>
                      <c:pt idx="11560">
                        <c:v>1571.3999999999999</c:v>
                      </c:pt>
                      <c:pt idx="11561">
                        <c:v>1571.6000000000001</c:v>
                      </c:pt>
                      <c:pt idx="11562">
                        <c:v>1571.7</c:v>
                      </c:pt>
                      <c:pt idx="11563">
                        <c:v>1571.8</c:v>
                      </c:pt>
                      <c:pt idx="11564">
                        <c:v>1571.9999999999998</c:v>
                      </c:pt>
                      <c:pt idx="11565">
                        <c:v>1572.1000000000001</c:v>
                      </c:pt>
                      <c:pt idx="11566">
                        <c:v>1572.2</c:v>
                      </c:pt>
                      <c:pt idx="11567">
                        <c:v>1572.3999999999999</c:v>
                      </c:pt>
                      <c:pt idx="11568">
                        <c:v>1572.4999999999998</c:v>
                      </c:pt>
                      <c:pt idx="11569">
                        <c:v>1572.6000000000001</c:v>
                      </c:pt>
                      <c:pt idx="11570">
                        <c:v>1572.8</c:v>
                      </c:pt>
                      <c:pt idx="11571">
                        <c:v>1572.8999999999999</c:v>
                      </c:pt>
                      <c:pt idx="11572">
                        <c:v>1572.9999999999998</c:v>
                      </c:pt>
                      <c:pt idx="11573">
                        <c:v>1573.1000000000001</c:v>
                      </c:pt>
                      <c:pt idx="11574">
                        <c:v>1573.2</c:v>
                      </c:pt>
                      <c:pt idx="11575">
                        <c:v>1573.3999999999999</c:v>
                      </c:pt>
                      <c:pt idx="11576">
                        <c:v>1573.4999999999998</c:v>
                      </c:pt>
                      <c:pt idx="11577">
                        <c:v>1573.6000000000001</c:v>
                      </c:pt>
                      <c:pt idx="11578">
                        <c:v>1573.7</c:v>
                      </c:pt>
                      <c:pt idx="11579">
                        <c:v>1573.8</c:v>
                      </c:pt>
                      <c:pt idx="11580">
                        <c:v>1573.8999999999999</c:v>
                      </c:pt>
                      <c:pt idx="11581">
                        <c:v>1574.1000000000001</c:v>
                      </c:pt>
                      <c:pt idx="11582">
                        <c:v>1574.2</c:v>
                      </c:pt>
                      <c:pt idx="11583">
                        <c:v>1574.3</c:v>
                      </c:pt>
                      <c:pt idx="11584">
                        <c:v>1574.3999999999999</c:v>
                      </c:pt>
                      <c:pt idx="11585">
                        <c:v>1574.4999999999998</c:v>
                      </c:pt>
                      <c:pt idx="11586">
                        <c:v>1574.7</c:v>
                      </c:pt>
                      <c:pt idx="11587">
                        <c:v>1574.8</c:v>
                      </c:pt>
                      <c:pt idx="11588">
                        <c:v>1574.8999999999999</c:v>
                      </c:pt>
                      <c:pt idx="11589">
                        <c:v>1574.9999999999998</c:v>
                      </c:pt>
                      <c:pt idx="11590">
                        <c:v>1575.1000000000001</c:v>
                      </c:pt>
                      <c:pt idx="11591">
                        <c:v>1575.2</c:v>
                      </c:pt>
                      <c:pt idx="11592">
                        <c:v>1575.3999999999999</c:v>
                      </c:pt>
                      <c:pt idx="11593">
                        <c:v>1575.4999999999998</c:v>
                      </c:pt>
                      <c:pt idx="11594">
                        <c:v>1575.6000000000001</c:v>
                      </c:pt>
                      <c:pt idx="11595">
                        <c:v>1575.7</c:v>
                      </c:pt>
                      <c:pt idx="11596">
                        <c:v>1575.8</c:v>
                      </c:pt>
                      <c:pt idx="11597">
                        <c:v>1575.8999999999999</c:v>
                      </c:pt>
                      <c:pt idx="11598">
                        <c:v>1576.1000000000001</c:v>
                      </c:pt>
                      <c:pt idx="11599">
                        <c:v>1576.2</c:v>
                      </c:pt>
                      <c:pt idx="11600">
                        <c:v>1576.3</c:v>
                      </c:pt>
                      <c:pt idx="11601">
                        <c:v>1576.3999999999999</c:v>
                      </c:pt>
                      <c:pt idx="11602">
                        <c:v>1576.4999999999998</c:v>
                      </c:pt>
                      <c:pt idx="11603">
                        <c:v>1576.7</c:v>
                      </c:pt>
                      <c:pt idx="11604">
                        <c:v>1576.8</c:v>
                      </c:pt>
                      <c:pt idx="11605">
                        <c:v>1576.8999999999999</c:v>
                      </c:pt>
                      <c:pt idx="11606">
                        <c:v>1576.9999999999998</c:v>
                      </c:pt>
                      <c:pt idx="11607">
                        <c:v>1577.1000000000001</c:v>
                      </c:pt>
                      <c:pt idx="11608">
                        <c:v>1577.2</c:v>
                      </c:pt>
                      <c:pt idx="11609">
                        <c:v>1577.3999999999999</c:v>
                      </c:pt>
                      <c:pt idx="11610">
                        <c:v>1577.4999999999998</c:v>
                      </c:pt>
                      <c:pt idx="11611">
                        <c:v>1577.6000000000001</c:v>
                      </c:pt>
                      <c:pt idx="11612">
                        <c:v>1577.7</c:v>
                      </c:pt>
                      <c:pt idx="11613">
                        <c:v>1577.8</c:v>
                      </c:pt>
                      <c:pt idx="11614">
                        <c:v>1577.9999999999998</c:v>
                      </c:pt>
                      <c:pt idx="11615">
                        <c:v>1578.1000000000001</c:v>
                      </c:pt>
                      <c:pt idx="11616">
                        <c:v>1578.2</c:v>
                      </c:pt>
                      <c:pt idx="11617">
                        <c:v>1578.3</c:v>
                      </c:pt>
                      <c:pt idx="11618">
                        <c:v>1578.3999999999999</c:v>
                      </c:pt>
                      <c:pt idx="11619">
                        <c:v>1578.4999999999998</c:v>
                      </c:pt>
                      <c:pt idx="11620">
                        <c:v>1578.7</c:v>
                      </c:pt>
                      <c:pt idx="11621">
                        <c:v>1578.8</c:v>
                      </c:pt>
                      <c:pt idx="11622">
                        <c:v>1578.8999999999999</c:v>
                      </c:pt>
                      <c:pt idx="11623">
                        <c:v>1578.9999999999998</c:v>
                      </c:pt>
                      <c:pt idx="11624">
                        <c:v>1579.1000000000001</c:v>
                      </c:pt>
                      <c:pt idx="11625">
                        <c:v>1579.3</c:v>
                      </c:pt>
                      <c:pt idx="11626">
                        <c:v>1579.3999999999999</c:v>
                      </c:pt>
                      <c:pt idx="11627">
                        <c:v>1579.4999999999998</c:v>
                      </c:pt>
                      <c:pt idx="11628">
                        <c:v>1579.6000000000001</c:v>
                      </c:pt>
                      <c:pt idx="11629">
                        <c:v>1579.7</c:v>
                      </c:pt>
                      <c:pt idx="11630">
                        <c:v>1579.8</c:v>
                      </c:pt>
                      <c:pt idx="11631">
                        <c:v>1579.9999999999998</c:v>
                      </c:pt>
                      <c:pt idx="11632">
                        <c:v>1580.1000000000001</c:v>
                      </c:pt>
                      <c:pt idx="11633">
                        <c:v>1580.2</c:v>
                      </c:pt>
                      <c:pt idx="11634">
                        <c:v>1580.3</c:v>
                      </c:pt>
                      <c:pt idx="11635">
                        <c:v>1580.4999999999998</c:v>
                      </c:pt>
                      <c:pt idx="11636">
                        <c:v>1580.6000000000001</c:v>
                      </c:pt>
                      <c:pt idx="11637">
                        <c:v>1580.7</c:v>
                      </c:pt>
                      <c:pt idx="11638">
                        <c:v>1580.8999999999999</c:v>
                      </c:pt>
                      <c:pt idx="11639">
                        <c:v>1580.9999999999998</c:v>
                      </c:pt>
                      <c:pt idx="11640">
                        <c:v>1581.1000000000001</c:v>
                      </c:pt>
                      <c:pt idx="11641">
                        <c:v>1581.3</c:v>
                      </c:pt>
                      <c:pt idx="11642">
                        <c:v>1581.3999999999999</c:v>
                      </c:pt>
                      <c:pt idx="11643">
                        <c:v>1581.4999999999998</c:v>
                      </c:pt>
                      <c:pt idx="11644">
                        <c:v>1581.7</c:v>
                      </c:pt>
                      <c:pt idx="11645">
                        <c:v>1581.8</c:v>
                      </c:pt>
                      <c:pt idx="11646">
                        <c:v>1581.8999999999999</c:v>
                      </c:pt>
                      <c:pt idx="11647">
                        <c:v>1582.1000000000001</c:v>
                      </c:pt>
                      <c:pt idx="11648">
                        <c:v>1582.2</c:v>
                      </c:pt>
                      <c:pt idx="11649">
                        <c:v>1582.3</c:v>
                      </c:pt>
                      <c:pt idx="11650">
                        <c:v>1582.4999999999998</c:v>
                      </c:pt>
                      <c:pt idx="11651">
                        <c:v>1582.6000000000001</c:v>
                      </c:pt>
                      <c:pt idx="11652">
                        <c:v>1582.7</c:v>
                      </c:pt>
                      <c:pt idx="11653">
                        <c:v>1582.8999999999999</c:v>
                      </c:pt>
                      <c:pt idx="11654">
                        <c:v>1582.9999999999998</c:v>
                      </c:pt>
                      <c:pt idx="11655">
                        <c:v>1583.1000000000001</c:v>
                      </c:pt>
                      <c:pt idx="11656">
                        <c:v>1583.3</c:v>
                      </c:pt>
                      <c:pt idx="11657">
                        <c:v>1583.3999999999999</c:v>
                      </c:pt>
                      <c:pt idx="11658">
                        <c:v>1583.4999999999998</c:v>
                      </c:pt>
                      <c:pt idx="11659">
                        <c:v>1583.7</c:v>
                      </c:pt>
                      <c:pt idx="11660">
                        <c:v>1583.8</c:v>
                      </c:pt>
                      <c:pt idx="11661">
                        <c:v>1583.8999999999999</c:v>
                      </c:pt>
                      <c:pt idx="11662">
                        <c:v>1584.1000000000001</c:v>
                      </c:pt>
                      <c:pt idx="11663">
                        <c:v>1584.2</c:v>
                      </c:pt>
                      <c:pt idx="11664">
                        <c:v>1584.3</c:v>
                      </c:pt>
                      <c:pt idx="11665">
                        <c:v>1584.4999999999998</c:v>
                      </c:pt>
                      <c:pt idx="11666">
                        <c:v>1584.6000000000001</c:v>
                      </c:pt>
                      <c:pt idx="11667">
                        <c:v>1584.7</c:v>
                      </c:pt>
                      <c:pt idx="11668">
                        <c:v>1584.8999999999999</c:v>
                      </c:pt>
                      <c:pt idx="11669">
                        <c:v>1584.9999999999998</c:v>
                      </c:pt>
                      <c:pt idx="11670">
                        <c:v>1585.1000000000001</c:v>
                      </c:pt>
                      <c:pt idx="11671">
                        <c:v>1585.3</c:v>
                      </c:pt>
                      <c:pt idx="11672">
                        <c:v>1585.3999999999999</c:v>
                      </c:pt>
                      <c:pt idx="11673">
                        <c:v>1585.4999999999998</c:v>
                      </c:pt>
                      <c:pt idx="11674">
                        <c:v>1585.7</c:v>
                      </c:pt>
                      <c:pt idx="11675">
                        <c:v>1585.8</c:v>
                      </c:pt>
                      <c:pt idx="11676">
                        <c:v>1585.8999999999999</c:v>
                      </c:pt>
                      <c:pt idx="11677">
                        <c:v>1586.1000000000001</c:v>
                      </c:pt>
                      <c:pt idx="11678">
                        <c:v>1586.2</c:v>
                      </c:pt>
                      <c:pt idx="11679">
                        <c:v>1586.3</c:v>
                      </c:pt>
                      <c:pt idx="11680">
                        <c:v>1586.4999999999998</c:v>
                      </c:pt>
                      <c:pt idx="11681">
                        <c:v>1586.6000000000001</c:v>
                      </c:pt>
                      <c:pt idx="11682">
                        <c:v>1586.7</c:v>
                      </c:pt>
                      <c:pt idx="11683">
                        <c:v>1586.8999999999999</c:v>
                      </c:pt>
                      <c:pt idx="11684">
                        <c:v>1586.9999999999998</c:v>
                      </c:pt>
                      <c:pt idx="11685">
                        <c:v>1587.1000000000001</c:v>
                      </c:pt>
                      <c:pt idx="11686">
                        <c:v>1587.3</c:v>
                      </c:pt>
                      <c:pt idx="11687">
                        <c:v>1587.3999999999999</c:v>
                      </c:pt>
                      <c:pt idx="11688">
                        <c:v>1587.4999999999998</c:v>
                      </c:pt>
                      <c:pt idx="11689">
                        <c:v>1587.7</c:v>
                      </c:pt>
                      <c:pt idx="11690">
                        <c:v>1587.8</c:v>
                      </c:pt>
                      <c:pt idx="11691">
                        <c:v>1587.8999999999999</c:v>
                      </c:pt>
                      <c:pt idx="11692">
                        <c:v>1588.1000000000001</c:v>
                      </c:pt>
                      <c:pt idx="11693">
                        <c:v>1588.2</c:v>
                      </c:pt>
                      <c:pt idx="11694">
                        <c:v>1588.3</c:v>
                      </c:pt>
                      <c:pt idx="11695">
                        <c:v>1588.4999999999998</c:v>
                      </c:pt>
                      <c:pt idx="11696">
                        <c:v>1588.6000000000001</c:v>
                      </c:pt>
                      <c:pt idx="11697">
                        <c:v>1588.7</c:v>
                      </c:pt>
                      <c:pt idx="11698">
                        <c:v>1588.8999999999999</c:v>
                      </c:pt>
                      <c:pt idx="11699">
                        <c:v>1588.9999999999998</c:v>
                      </c:pt>
                      <c:pt idx="11700">
                        <c:v>1589.1000000000001</c:v>
                      </c:pt>
                      <c:pt idx="11701">
                        <c:v>1589.3</c:v>
                      </c:pt>
                      <c:pt idx="11702">
                        <c:v>1589.3999999999999</c:v>
                      </c:pt>
                      <c:pt idx="11703">
                        <c:v>1589.4999999999998</c:v>
                      </c:pt>
                      <c:pt idx="11704">
                        <c:v>1589.7</c:v>
                      </c:pt>
                      <c:pt idx="11705">
                        <c:v>1589.8</c:v>
                      </c:pt>
                      <c:pt idx="11706">
                        <c:v>1589.8999999999999</c:v>
                      </c:pt>
                      <c:pt idx="11707">
                        <c:v>1590.1000000000001</c:v>
                      </c:pt>
                      <c:pt idx="11708">
                        <c:v>1590.2</c:v>
                      </c:pt>
                      <c:pt idx="11709">
                        <c:v>1590.3</c:v>
                      </c:pt>
                      <c:pt idx="11710">
                        <c:v>1590.4999999999998</c:v>
                      </c:pt>
                      <c:pt idx="11711">
                        <c:v>1590.6000000000001</c:v>
                      </c:pt>
                      <c:pt idx="11712">
                        <c:v>1590.7</c:v>
                      </c:pt>
                      <c:pt idx="11713">
                        <c:v>1590.8999999999999</c:v>
                      </c:pt>
                      <c:pt idx="11714">
                        <c:v>1590.9999999999998</c:v>
                      </c:pt>
                      <c:pt idx="11715">
                        <c:v>1591.1000000000001</c:v>
                      </c:pt>
                      <c:pt idx="11716">
                        <c:v>1591.3</c:v>
                      </c:pt>
                      <c:pt idx="11717">
                        <c:v>1591.3999999999999</c:v>
                      </c:pt>
                      <c:pt idx="11718">
                        <c:v>1591.4999999999998</c:v>
                      </c:pt>
                      <c:pt idx="11719">
                        <c:v>1591.7</c:v>
                      </c:pt>
                      <c:pt idx="11720">
                        <c:v>1591.8</c:v>
                      </c:pt>
                      <c:pt idx="11721">
                        <c:v>1591.8999999999999</c:v>
                      </c:pt>
                      <c:pt idx="11722">
                        <c:v>1592.1000000000001</c:v>
                      </c:pt>
                      <c:pt idx="11723">
                        <c:v>1592.2</c:v>
                      </c:pt>
                      <c:pt idx="11724">
                        <c:v>1592.3</c:v>
                      </c:pt>
                      <c:pt idx="11725">
                        <c:v>1592.4999999999998</c:v>
                      </c:pt>
                      <c:pt idx="11726">
                        <c:v>1592.6000000000001</c:v>
                      </c:pt>
                      <c:pt idx="11727">
                        <c:v>1592.7</c:v>
                      </c:pt>
                      <c:pt idx="11728">
                        <c:v>1592.8999999999999</c:v>
                      </c:pt>
                      <c:pt idx="11729">
                        <c:v>1592.9999999999998</c:v>
                      </c:pt>
                      <c:pt idx="11730">
                        <c:v>1593.1000000000001</c:v>
                      </c:pt>
                      <c:pt idx="11731">
                        <c:v>1593.3</c:v>
                      </c:pt>
                      <c:pt idx="11732">
                        <c:v>1593.3999999999999</c:v>
                      </c:pt>
                      <c:pt idx="11733">
                        <c:v>1593.4999999999998</c:v>
                      </c:pt>
                      <c:pt idx="11734">
                        <c:v>1593.7</c:v>
                      </c:pt>
                      <c:pt idx="11735">
                        <c:v>1593.8</c:v>
                      </c:pt>
                      <c:pt idx="11736">
                        <c:v>1593.8999999999999</c:v>
                      </c:pt>
                      <c:pt idx="11737">
                        <c:v>1594.1000000000001</c:v>
                      </c:pt>
                      <c:pt idx="11738">
                        <c:v>1594.2</c:v>
                      </c:pt>
                      <c:pt idx="11739">
                        <c:v>1594.3</c:v>
                      </c:pt>
                      <c:pt idx="11740">
                        <c:v>1594.4999999999998</c:v>
                      </c:pt>
                      <c:pt idx="11741">
                        <c:v>1594.6000000000001</c:v>
                      </c:pt>
                      <c:pt idx="11742">
                        <c:v>1594.7</c:v>
                      </c:pt>
                      <c:pt idx="11743">
                        <c:v>1594.8999999999999</c:v>
                      </c:pt>
                      <c:pt idx="11744">
                        <c:v>1594.9999999999998</c:v>
                      </c:pt>
                      <c:pt idx="11745">
                        <c:v>1595.1000000000001</c:v>
                      </c:pt>
                      <c:pt idx="11746">
                        <c:v>1595.3</c:v>
                      </c:pt>
                      <c:pt idx="11747">
                        <c:v>1595.3999999999999</c:v>
                      </c:pt>
                      <c:pt idx="11748">
                        <c:v>1595.6000000000001</c:v>
                      </c:pt>
                      <c:pt idx="11749">
                        <c:v>1595.7</c:v>
                      </c:pt>
                      <c:pt idx="11750">
                        <c:v>1595.8999999999999</c:v>
                      </c:pt>
                      <c:pt idx="11751">
                        <c:v>1595.9999999999998</c:v>
                      </c:pt>
                      <c:pt idx="11752">
                        <c:v>1596.2</c:v>
                      </c:pt>
                      <c:pt idx="11753">
                        <c:v>1596.3</c:v>
                      </c:pt>
                      <c:pt idx="11754">
                        <c:v>1596.4999999999998</c:v>
                      </c:pt>
                      <c:pt idx="11755">
                        <c:v>1596.6000000000001</c:v>
                      </c:pt>
                      <c:pt idx="11756">
                        <c:v>1596.7</c:v>
                      </c:pt>
                      <c:pt idx="11757">
                        <c:v>1596.8999999999999</c:v>
                      </c:pt>
                      <c:pt idx="11758">
                        <c:v>1596.9999999999998</c:v>
                      </c:pt>
                      <c:pt idx="11759">
                        <c:v>1597.2</c:v>
                      </c:pt>
                      <c:pt idx="11760">
                        <c:v>1597.3</c:v>
                      </c:pt>
                      <c:pt idx="11761">
                        <c:v>1597.4999999999998</c:v>
                      </c:pt>
                      <c:pt idx="11762">
                        <c:v>1597.6000000000001</c:v>
                      </c:pt>
                      <c:pt idx="11763">
                        <c:v>1597.8</c:v>
                      </c:pt>
                      <c:pt idx="11764">
                        <c:v>1597.8999999999999</c:v>
                      </c:pt>
                      <c:pt idx="11765">
                        <c:v>1597.9999999999998</c:v>
                      </c:pt>
                      <c:pt idx="11766">
                        <c:v>1598.2</c:v>
                      </c:pt>
                      <c:pt idx="11767">
                        <c:v>1598.3</c:v>
                      </c:pt>
                      <c:pt idx="11768">
                        <c:v>1598.4999999999998</c:v>
                      </c:pt>
                      <c:pt idx="11769">
                        <c:v>1598.6000000000001</c:v>
                      </c:pt>
                      <c:pt idx="11770">
                        <c:v>1598.8</c:v>
                      </c:pt>
                      <c:pt idx="11771">
                        <c:v>1598.8999999999999</c:v>
                      </c:pt>
                      <c:pt idx="11772">
                        <c:v>1599.1000000000001</c:v>
                      </c:pt>
                      <c:pt idx="11773">
                        <c:v>1599.2</c:v>
                      </c:pt>
                      <c:pt idx="11774">
                        <c:v>1599.3999999999999</c:v>
                      </c:pt>
                      <c:pt idx="11775">
                        <c:v>1599.4999999999998</c:v>
                      </c:pt>
                      <c:pt idx="11776">
                        <c:v>1599.6000000000001</c:v>
                      </c:pt>
                      <c:pt idx="11777">
                        <c:v>1599.8</c:v>
                      </c:pt>
                      <c:pt idx="11778">
                        <c:v>1599.8999999999999</c:v>
                      </c:pt>
                      <c:pt idx="11779">
                        <c:v>1600.1000000000001</c:v>
                      </c:pt>
                      <c:pt idx="11780">
                        <c:v>1600.2</c:v>
                      </c:pt>
                      <c:pt idx="11781">
                        <c:v>1600.3999999999999</c:v>
                      </c:pt>
                      <c:pt idx="11782">
                        <c:v>1600.4999999999998</c:v>
                      </c:pt>
                      <c:pt idx="11783">
                        <c:v>1600.7</c:v>
                      </c:pt>
                      <c:pt idx="11784">
                        <c:v>1600.8</c:v>
                      </c:pt>
                      <c:pt idx="11785">
                        <c:v>1600.8999999999999</c:v>
                      </c:pt>
                      <c:pt idx="11786">
                        <c:v>1601.1000000000001</c:v>
                      </c:pt>
                      <c:pt idx="11787">
                        <c:v>1601.2</c:v>
                      </c:pt>
                      <c:pt idx="11788">
                        <c:v>1601.3999999999999</c:v>
                      </c:pt>
                      <c:pt idx="11789">
                        <c:v>1601.4999999999998</c:v>
                      </c:pt>
                      <c:pt idx="11790">
                        <c:v>1601.7</c:v>
                      </c:pt>
                      <c:pt idx="11791">
                        <c:v>1601.8</c:v>
                      </c:pt>
                      <c:pt idx="11792">
                        <c:v>1601.9999999999998</c:v>
                      </c:pt>
                      <c:pt idx="11793">
                        <c:v>1602.1000000000001</c:v>
                      </c:pt>
                      <c:pt idx="11794">
                        <c:v>1602.2</c:v>
                      </c:pt>
                      <c:pt idx="11795">
                        <c:v>1602.3999999999999</c:v>
                      </c:pt>
                      <c:pt idx="11796">
                        <c:v>1602.4999999999998</c:v>
                      </c:pt>
                      <c:pt idx="11797">
                        <c:v>1602.7</c:v>
                      </c:pt>
                      <c:pt idx="11798">
                        <c:v>1602.8</c:v>
                      </c:pt>
                      <c:pt idx="11799">
                        <c:v>1602.8999999999999</c:v>
                      </c:pt>
                      <c:pt idx="11800">
                        <c:v>1603.1000000000001</c:v>
                      </c:pt>
                      <c:pt idx="11801">
                        <c:v>1603.2</c:v>
                      </c:pt>
                      <c:pt idx="11802">
                        <c:v>1603.3999999999999</c:v>
                      </c:pt>
                      <c:pt idx="11803">
                        <c:v>1603.4999999999998</c:v>
                      </c:pt>
                      <c:pt idx="11804">
                        <c:v>1603.6000000000001</c:v>
                      </c:pt>
                      <c:pt idx="11805">
                        <c:v>1603.8</c:v>
                      </c:pt>
                      <c:pt idx="11806">
                        <c:v>1603.8999999999999</c:v>
                      </c:pt>
                      <c:pt idx="11807">
                        <c:v>1604.1000000000001</c:v>
                      </c:pt>
                      <c:pt idx="11808">
                        <c:v>1604.2</c:v>
                      </c:pt>
                      <c:pt idx="11809">
                        <c:v>1604.3</c:v>
                      </c:pt>
                      <c:pt idx="11810">
                        <c:v>1604.4999999999998</c:v>
                      </c:pt>
                      <c:pt idx="11811">
                        <c:v>1604.6000000000001</c:v>
                      </c:pt>
                      <c:pt idx="11812">
                        <c:v>1604.8</c:v>
                      </c:pt>
                      <c:pt idx="11813">
                        <c:v>1604.8999999999999</c:v>
                      </c:pt>
                      <c:pt idx="11814">
                        <c:v>1604.9999999999998</c:v>
                      </c:pt>
                      <c:pt idx="11815">
                        <c:v>1605.2</c:v>
                      </c:pt>
                      <c:pt idx="11816">
                        <c:v>1605.3</c:v>
                      </c:pt>
                      <c:pt idx="11817">
                        <c:v>1605.4999999999998</c:v>
                      </c:pt>
                      <c:pt idx="11818">
                        <c:v>1605.6000000000001</c:v>
                      </c:pt>
                      <c:pt idx="11819">
                        <c:v>1605.7</c:v>
                      </c:pt>
                      <c:pt idx="11820">
                        <c:v>1605.8999999999999</c:v>
                      </c:pt>
                      <c:pt idx="11821">
                        <c:v>1605.9999999999998</c:v>
                      </c:pt>
                      <c:pt idx="11822">
                        <c:v>1606.1000000000001</c:v>
                      </c:pt>
                      <c:pt idx="11823">
                        <c:v>1606.3</c:v>
                      </c:pt>
                      <c:pt idx="11824">
                        <c:v>1606.3999999999999</c:v>
                      </c:pt>
                      <c:pt idx="11825">
                        <c:v>1606.6000000000001</c:v>
                      </c:pt>
                      <c:pt idx="11826">
                        <c:v>1606.7</c:v>
                      </c:pt>
                      <c:pt idx="11827">
                        <c:v>1606.8</c:v>
                      </c:pt>
                      <c:pt idx="11828">
                        <c:v>1606.9999999999998</c:v>
                      </c:pt>
                      <c:pt idx="11829">
                        <c:v>1607.1000000000001</c:v>
                      </c:pt>
                      <c:pt idx="11830">
                        <c:v>1607.3</c:v>
                      </c:pt>
                      <c:pt idx="11831">
                        <c:v>1607.3999999999999</c:v>
                      </c:pt>
                      <c:pt idx="11832">
                        <c:v>1607.4999999999998</c:v>
                      </c:pt>
                      <c:pt idx="11833">
                        <c:v>1607.7</c:v>
                      </c:pt>
                      <c:pt idx="11834">
                        <c:v>1607.8</c:v>
                      </c:pt>
                      <c:pt idx="11835">
                        <c:v>1607.9999999999998</c:v>
                      </c:pt>
                      <c:pt idx="11836">
                        <c:v>1608.1000000000001</c:v>
                      </c:pt>
                      <c:pt idx="11837">
                        <c:v>1608.2</c:v>
                      </c:pt>
                      <c:pt idx="11838">
                        <c:v>1608.3999999999999</c:v>
                      </c:pt>
                      <c:pt idx="11839">
                        <c:v>1608.4999999999998</c:v>
                      </c:pt>
                      <c:pt idx="11840">
                        <c:v>1608.6000000000001</c:v>
                      </c:pt>
                      <c:pt idx="11841">
                        <c:v>1608.8</c:v>
                      </c:pt>
                      <c:pt idx="11842">
                        <c:v>1608.8999999999999</c:v>
                      </c:pt>
                      <c:pt idx="11843">
                        <c:v>1609.1000000000001</c:v>
                      </c:pt>
                      <c:pt idx="11844">
                        <c:v>1609.2</c:v>
                      </c:pt>
                      <c:pt idx="11845">
                        <c:v>1609.3</c:v>
                      </c:pt>
                      <c:pt idx="11846">
                        <c:v>1609.4999999999998</c:v>
                      </c:pt>
                      <c:pt idx="11847">
                        <c:v>1609.6000000000001</c:v>
                      </c:pt>
                      <c:pt idx="11848">
                        <c:v>1609.8</c:v>
                      </c:pt>
                      <c:pt idx="11849">
                        <c:v>1609.8999999999999</c:v>
                      </c:pt>
                      <c:pt idx="11850">
                        <c:v>1609.9999999999998</c:v>
                      </c:pt>
                      <c:pt idx="11851">
                        <c:v>1610.2</c:v>
                      </c:pt>
                      <c:pt idx="11852">
                        <c:v>1610.3</c:v>
                      </c:pt>
                      <c:pt idx="11853">
                        <c:v>1610.3999999999999</c:v>
                      </c:pt>
                      <c:pt idx="11854">
                        <c:v>1610.6000000000001</c:v>
                      </c:pt>
                      <c:pt idx="11855">
                        <c:v>1610.7</c:v>
                      </c:pt>
                      <c:pt idx="11856">
                        <c:v>1610.8</c:v>
                      </c:pt>
                      <c:pt idx="11857">
                        <c:v>1610.9999999999998</c:v>
                      </c:pt>
                      <c:pt idx="11858">
                        <c:v>1611.1000000000001</c:v>
                      </c:pt>
                      <c:pt idx="11859">
                        <c:v>1611.2</c:v>
                      </c:pt>
                      <c:pt idx="11860">
                        <c:v>1611.3999999999999</c:v>
                      </c:pt>
                      <c:pt idx="11861">
                        <c:v>1611.4999999999998</c:v>
                      </c:pt>
                      <c:pt idx="11862">
                        <c:v>1611.6000000000001</c:v>
                      </c:pt>
                      <c:pt idx="11863">
                        <c:v>1611.8</c:v>
                      </c:pt>
                      <c:pt idx="11864">
                        <c:v>1611.8999999999999</c:v>
                      </c:pt>
                      <c:pt idx="11865">
                        <c:v>1611.9999999999998</c:v>
                      </c:pt>
                      <c:pt idx="11866">
                        <c:v>1612.2</c:v>
                      </c:pt>
                      <c:pt idx="11867">
                        <c:v>1612.3</c:v>
                      </c:pt>
                      <c:pt idx="11868">
                        <c:v>1612.3999999999999</c:v>
                      </c:pt>
                      <c:pt idx="11869">
                        <c:v>1612.6000000000001</c:v>
                      </c:pt>
                      <c:pt idx="11870">
                        <c:v>1612.7</c:v>
                      </c:pt>
                      <c:pt idx="11871">
                        <c:v>1612.8</c:v>
                      </c:pt>
                      <c:pt idx="11872">
                        <c:v>1612.9999999999998</c:v>
                      </c:pt>
                      <c:pt idx="11873">
                        <c:v>1613.1000000000001</c:v>
                      </c:pt>
                      <c:pt idx="11874">
                        <c:v>1613.2</c:v>
                      </c:pt>
                      <c:pt idx="11875">
                        <c:v>1613.3999999999999</c:v>
                      </c:pt>
                      <c:pt idx="11876">
                        <c:v>1613.4999999999998</c:v>
                      </c:pt>
                      <c:pt idx="11877">
                        <c:v>1613.6000000000001</c:v>
                      </c:pt>
                      <c:pt idx="11878">
                        <c:v>1613.8</c:v>
                      </c:pt>
                      <c:pt idx="11879">
                        <c:v>1613.8999999999999</c:v>
                      </c:pt>
                      <c:pt idx="11880">
                        <c:v>1613.9999999999998</c:v>
                      </c:pt>
                      <c:pt idx="11881">
                        <c:v>1614.2</c:v>
                      </c:pt>
                      <c:pt idx="11882">
                        <c:v>1614.3</c:v>
                      </c:pt>
                      <c:pt idx="11883">
                        <c:v>1614.3999999999999</c:v>
                      </c:pt>
                      <c:pt idx="11884">
                        <c:v>1614.6000000000001</c:v>
                      </c:pt>
                      <c:pt idx="11885">
                        <c:v>1614.7</c:v>
                      </c:pt>
                      <c:pt idx="11886">
                        <c:v>1614.8</c:v>
                      </c:pt>
                      <c:pt idx="11887">
                        <c:v>1614.9999999999998</c:v>
                      </c:pt>
                      <c:pt idx="11888">
                        <c:v>1615.1000000000001</c:v>
                      </c:pt>
                      <c:pt idx="11889">
                        <c:v>1615.2</c:v>
                      </c:pt>
                      <c:pt idx="11890">
                        <c:v>1615.3999999999999</c:v>
                      </c:pt>
                      <c:pt idx="11891">
                        <c:v>1615.4999999999998</c:v>
                      </c:pt>
                      <c:pt idx="11892">
                        <c:v>1615.6000000000001</c:v>
                      </c:pt>
                      <c:pt idx="11893">
                        <c:v>1615.8</c:v>
                      </c:pt>
                      <c:pt idx="11894">
                        <c:v>1615.8999999999999</c:v>
                      </c:pt>
                      <c:pt idx="11895">
                        <c:v>1615.9999999999998</c:v>
                      </c:pt>
                      <c:pt idx="11896">
                        <c:v>1616.2</c:v>
                      </c:pt>
                      <c:pt idx="11897">
                        <c:v>1616.3</c:v>
                      </c:pt>
                      <c:pt idx="11898">
                        <c:v>1616.3999999999999</c:v>
                      </c:pt>
                      <c:pt idx="11899">
                        <c:v>1616.6000000000001</c:v>
                      </c:pt>
                      <c:pt idx="11900">
                        <c:v>1616.7</c:v>
                      </c:pt>
                      <c:pt idx="11901">
                        <c:v>1616.8</c:v>
                      </c:pt>
                      <c:pt idx="11902">
                        <c:v>1616.9999999999998</c:v>
                      </c:pt>
                      <c:pt idx="11903">
                        <c:v>1617.1000000000001</c:v>
                      </c:pt>
                      <c:pt idx="11904">
                        <c:v>1617.2</c:v>
                      </c:pt>
                      <c:pt idx="11905">
                        <c:v>1617.3999999999999</c:v>
                      </c:pt>
                      <c:pt idx="11906">
                        <c:v>1617.4999999999998</c:v>
                      </c:pt>
                      <c:pt idx="11907">
                        <c:v>1617.6000000000001</c:v>
                      </c:pt>
                      <c:pt idx="11908">
                        <c:v>1617.7</c:v>
                      </c:pt>
                      <c:pt idx="11909">
                        <c:v>1617.8999999999999</c:v>
                      </c:pt>
                      <c:pt idx="11910">
                        <c:v>1617.9999999999998</c:v>
                      </c:pt>
                      <c:pt idx="11911">
                        <c:v>1618.1000000000001</c:v>
                      </c:pt>
                      <c:pt idx="11912">
                        <c:v>1618.2</c:v>
                      </c:pt>
                      <c:pt idx="11913">
                        <c:v>1618.3999999999999</c:v>
                      </c:pt>
                      <c:pt idx="11914">
                        <c:v>1618.4999999999998</c:v>
                      </c:pt>
                      <c:pt idx="11915">
                        <c:v>1618.6000000000001</c:v>
                      </c:pt>
                      <c:pt idx="11916">
                        <c:v>1618.7</c:v>
                      </c:pt>
                      <c:pt idx="11917">
                        <c:v>1618.8999999999999</c:v>
                      </c:pt>
                      <c:pt idx="11918">
                        <c:v>1618.9999999999998</c:v>
                      </c:pt>
                      <c:pt idx="11919">
                        <c:v>1619.1000000000001</c:v>
                      </c:pt>
                      <c:pt idx="11920">
                        <c:v>1619.3</c:v>
                      </c:pt>
                      <c:pt idx="11921">
                        <c:v>1619.3999999999999</c:v>
                      </c:pt>
                      <c:pt idx="11922">
                        <c:v>1619.4999999999998</c:v>
                      </c:pt>
                      <c:pt idx="11923">
                        <c:v>1619.6000000000001</c:v>
                      </c:pt>
                      <c:pt idx="11924">
                        <c:v>1619.8</c:v>
                      </c:pt>
                      <c:pt idx="11925">
                        <c:v>1619.8999999999999</c:v>
                      </c:pt>
                      <c:pt idx="11926">
                        <c:v>1619.9999999999998</c:v>
                      </c:pt>
                      <c:pt idx="11927">
                        <c:v>1620.1000000000001</c:v>
                      </c:pt>
                      <c:pt idx="11928">
                        <c:v>1620.3</c:v>
                      </c:pt>
                      <c:pt idx="11929">
                        <c:v>1620.3999999999999</c:v>
                      </c:pt>
                      <c:pt idx="11930">
                        <c:v>1620.4999999999998</c:v>
                      </c:pt>
                      <c:pt idx="11931">
                        <c:v>1620.6000000000001</c:v>
                      </c:pt>
                      <c:pt idx="11932">
                        <c:v>1620.8</c:v>
                      </c:pt>
                      <c:pt idx="11933">
                        <c:v>1620.8999999999999</c:v>
                      </c:pt>
                      <c:pt idx="11934">
                        <c:v>1620.9999999999998</c:v>
                      </c:pt>
                      <c:pt idx="11935">
                        <c:v>1621.1000000000001</c:v>
                      </c:pt>
                      <c:pt idx="11936">
                        <c:v>1621.3</c:v>
                      </c:pt>
                      <c:pt idx="11937">
                        <c:v>1621.3999999999999</c:v>
                      </c:pt>
                      <c:pt idx="11938">
                        <c:v>1621.4999999999998</c:v>
                      </c:pt>
                      <c:pt idx="11939">
                        <c:v>1621.6000000000001</c:v>
                      </c:pt>
                      <c:pt idx="11940">
                        <c:v>1621.8</c:v>
                      </c:pt>
                      <c:pt idx="11941">
                        <c:v>1621.8999999999999</c:v>
                      </c:pt>
                      <c:pt idx="11942">
                        <c:v>1621.9999999999998</c:v>
                      </c:pt>
                      <c:pt idx="11943">
                        <c:v>1622.2</c:v>
                      </c:pt>
                      <c:pt idx="11944">
                        <c:v>1622.3</c:v>
                      </c:pt>
                      <c:pt idx="11945">
                        <c:v>1622.3999999999999</c:v>
                      </c:pt>
                      <c:pt idx="11946">
                        <c:v>1622.4999999999998</c:v>
                      </c:pt>
                      <c:pt idx="11947">
                        <c:v>1622.7</c:v>
                      </c:pt>
                      <c:pt idx="11948">
                        <c:v>1622.8</c:v>
                      </c:pt>
                      <c:pt idx="11949">
                        <c:v>1622.8999999999999</c:v>
                      </c:pt>
                      <c:pt idx="11950">
                        <c:v>1622.9999999999998</c:v>
                      </c:pt>
                      <c:pt idx="11951">
                        <c:v>1623.2</c:v>
                      </c:pt>
                      <c:pt idx="11952">
                        <c:v>1623.3</c:v>
                      </c:pt>
                      <c:pt idx="11953">
                        <c:v>1623.3999999999999</c:v>
                      </c:pt>
                      <c:pt idx="11954">
                        <c:v>1623.4999999999998</c:v>
                      </c:pt>
                      <c:pt idx="11955">
                        <c:v>1623.7</c:v>
                      </c:pt>
                      <c:pt idx="11956">
                        <c:v>1623.8</c:v>
                      </c:pt>
                      <c:pt idx="11957">
                        <c:v>1623.8999999999999</c:v>
                      </c:pt>
                      <c:pt idx="11958">
                        <c:v>1623.9999999999998</c:v>
                      </c:pt>
                      <c:pt idx="11959">
                        <c:v>1624.2</c:v>
                      </c:pt>
                      <c:pt idx="11960">
                        <c:v>1624.3</c:v>
                      </c:pt>
                      <c:pt idx="11961">
                        <c:v>1624.3999999999999</c:v>
                      </c:pt>
                      <c:pt idx="11962">
                        <c:v>1624.4999999999998</c:v>
                      </c:pt>
                      <c:pt idx="11963">
                        <c:v>1624.6000000000001</c:v>
                      </c:pt>
                      <c:pt idx="11964">
                        <c:v>1624.8</c:v>
                      </c:pt>
                      <c:pt idx="11965">
                        <c:v>1624.8999999999999</c:v>
                      </c:pt>
                      <c:pt idx="11966">
                        <c:v>1624.9999999999998</c:v>
                      </c:pt>
                      <c:pt idx="11967">
                        <c:v>1625.1000000000001</c:v>
                      </c:pt>
                      <c:pt idx="11968">
                        <c:v>1625.2</c:v>
                      </c:pt>
                      <c:pt idx="11969">
                        <c:v>1625.3</c:v>
                      </c:pt>
                      <c:pt idx="11970">
                        <c:v>1625.3999999999999</c:v>
                      </c:pt>
                      <c:pt idx="11971">
                        <c:v>1625.4999999999998</c:v>
                      </c:pt>
                      <c:pt idx="11972">
                        <c:v>1625.6000000000001</c:v>
                      </c:pt>
                      <c:pt idx="11973">
                        <c:v>1625.7</c:v>
                      </c:pt>
                      <c:pt idx="11974">
                        <c:v>1625.8999999999999</c:v>
                      </c:pt>
                      <c:pt idx="11975">
                        <c:v>1625.9999999999998</c:v>
                      </c:pt>
                      <c:pt idx="11976">
                        <c:v>1626.1000000000001</c:v>
                      </c:pt>
                      <c:pt idx="11977">
                        <c:v>1626.2</c:v>
                      </c:pt>
                      <c:pt idx="11978">
                        <c:v>1626.3</c:v>
                      </c:pt>
                      <c:pt idx="11979">
                        <c:v>1626.3999999999999</c:v>
                      </c:pt>
                      <c:pt idx="11980">
                        <c:v>1626.4999999999998</c:v>
                      </c:pt>
                      <c:pt idx="11981">
                        <c:v>1626.6000000000001</c:v>
                      </c:pt>
                      <c:pt idx="11982">
                        <c:v>1626.7</c:v>
                      </c:pt>
                      <c:pt idx="11983">
                        <c:v>1626.8999999999999</c:v>
                      </c:pt>
                      <c:pt idx="11984">
                        <c:v>1626.9999999999998</c:v>
                      </c:pt>
                      <c:pt idx="11985">
                        <c:v>1627.1000000000001</c:v>
                      </c:pt>
                      <c:pt idx="11986">
                        <c:v>1627.2</c:v>
                      </c:pt>
                      <c:pt idx="11987">
                        <c:v>1627.3</c:v>
                      </c:pt>
                      <c:pt idx="11988">
                        <c:v>1627.3999999999999</c:v>
                      </c:pt>
                      <c:pt idx="11989">
                        <c:v>1627.4999999999998</c:v>
                      </c:pt>
                      <c:pt idx="11990">
                        <c:v>1627.6000000000001</c:v>
                      </c:pt>
                      <c:pt idx="11991">
                        <c:v>1627.7</c:v>
                      </c:pt>
                      <c:pt idx="11992">
                        <c:v>1627.8</c:v>
                      </c:pt>
                      <c:pt idx="11993">
                        <c:v>1627.9999999999998</c:v>
                      </c:pt>
                      <c:pt idx="11994">
                        <c:v>1628.1000000000001</c:v>
                      </c:pt>
                      <c:pt idx="11995">
                        <c:v>1628.2</c:v>
                      </c:pt>
                      <c:pt idx="11996">
                        <c:v>1628.3</c:v>
                      </c:pt>
                      <c:pt idx="11997">
                        <c:v>1628.3999999999999</c:v>
                      </c:pt>
                      <c:pt idx="11998">
                        <c:v>1628.4999999999998</c:v>
                      </c:pt>
                      <c:pt idx="11999">
                        <c:v>1628.6000000000001</c:v>
                      </c:pt>
                      <c:pt idx="12000">
                        <c:v>1628.7</c:v>
                      </c:pt>
                      <c:pt idx="12001">
                        <c:v>1628.8</c:v>
                      </c:pt>
                      <c:pt idx="12002">
                        <c:v>1628.9999999999998</c:v>
                      </c:pt>
                      <c:pt idx="12003">
                        <c:v>1629.1000000000001</c:v>
                      </c:pt>
                      <c:pt idx="12004">
                        <c:v>1629.2</c:v>
                      </c:pt>
                      <c:pt idx="12005">
                        <c:v>1629.3</c:v>
                      </c:pt>
                      <c:pt idx="12006">
                        <c:v>1629.3999999999999</c:v>
                      </c:pt>
                      <c:pt idx="12007">
                        <c:v>1629.4999999999998</c:v>
                      </c:pt>
                      <c:pt idx="12008">
                        <c:v>1629.6000000000001</c:v>
                      </c:pt>
                      <c:pt idx="12009">
                        <c:v>1629.7</c:v>
                      </c:pt>
                      <c:pt idx="12010">
                        <c:v>1629.8</c:v>
                      </c:pt>
                      <c:pt idx="12011">
                        <c:v>1629.8999999999999</c:v>
                      </c:pt>
                      <c:pt idx="12012">
                        <c:v>1630.1000000000001</c:v>
                      </c:pt>
                      <c:pt idx="12013">
                        <c:v>1630.2</c:v>
                      </c:pt>
                      <c:pt idx="12014">
                        <c:v>1630.3</c:v>
                      </c:pt>
                      <c:pt idx="12015">
                        <c:v>1630.3999999999999</c:v>
                      </c:pt>
                      <c:pt idx="12016">
                        <c:v>1630.4999999999998</c:v>
                      </c:pt>
                      <c:pt idx="12017">
                        <c:v>1630.6000000000001</c:v>
                      </c:pt>
                      <c:pt idx="12018">
                        <c:v>1630.7</c:v>
                      </c:pt>
                      <c:pt idx="12019">
                        <c:v>1630.8</c:v>
                      </c:pt>
                      <c:pt idx="12020">
                        <c:v>1630.8999999999999</c:v>
                      </c:pt>
                      <c:pt idx="12021">
                        <c:v>1631.1000000000001</c:v>
                      </c:pt>
                      <c:pt idx="12022">
                        <c:v>1631.2</c:v>
                      </c:pt>
                      <c:pt idx="12023">
                        <c:v>1631.3</c:v>
                      </c:pt>
                      <c:pt idx="12024">
                        <c:v>1631.3999999999999</c:v>
                      </c:pt>
                      <c:pt idx="12025">
                        <c:v>1631.4999999999998</c:v>
                      </c:pt>
                      <c:pt idx="12026">
                        <c:v>1631.6000000000001</c:v>
                      </c:pt>
                      <c:pt idx="12027">
                        <c:v>1631.7</c:v>
                      </c:pt>
                      <c:pt idx="12028">
                        <c:v>1631.8</c:v>
                      </c:pt>
                      <c:pt idx="12029">
                        <c:v>1631.9999999999998</c:v>
                      </c:pt>
                      <c:pt idx="12030">
                        <c:v>1632.1000000000001</c:v>
                      </c:pt>
                      <c:pt idx="12031">
                        <c:v>1632.2</c:v>
                      </c:pt>
                      <c:pt idx="12032">
                        <c:v>1632.3</c:v>
                      </c:pt>
                      <c:pt idx="12033">
                        <c:v>1632.4999999999998</c:v>
                      </c:pt>
                      <c:pt idx="12034">
                        <c:v>1632.6000000000001</c:v>
                      </c:pt>
                      <c:pt idx="12035">
                        <c:v>1632.7</c:v>
                      </c:pt>
                      <c:pt idx="12036">
                        <c:v>1632.8</c:v>
                      </c:pt>
                      <c:pt idx="12037">
                        <c:v>1632.9999999999998</c:v>
                      </c:pt>
                      <c:pt idx="12038">
                        <c:v>1633.1000000000001</c:v>
                      </c:pt>
                      <c:pt idx="12039">
                        <c:v>1633.2</c:v>
                      </c:pt>
                      <c:pt idx="12040">
                        <c:v>1633.3</c:v>
                      </c:pt>
                      <c:pt idx="12041">
                        <c:v>1633.4999999999998</c:v>
                      </c:pt>
                      <c:pt idx="12042">
                        <c:v>1633.6000000000001</c:v>
                      </c:pt>
                      <c:pt idx="12043">
                        <c:v>1633.7</c:v>
                      </c:pt>
                      <c:pt idx="12044">
                        <c:v>1633.8</c:v>
                      </c:pt>
                      <c:pt idx="12045">
                        <c:v>1633.9999999999998</c:v>
                      </c:pt>
                      <c:pt idx="12046">
                        <c:v>1634.1000000000001</c:v>
                      </c:pt>
                      <c:pt idx="12047">
                        <c:v>1634.2</c:v>
                      </c:pt>
                      <c:pt idx="12048">
                        <c:v>1634.3</c:v>
                      </c:pt>
                      <c:pt idx="12049">
                        <c:v>1634.4999999999998</c:v>
                      </c:pt>
                      <c:pt idx="12050">
                        <c:v>1634.6000000000001</c:v>
                      </c:pt>
                      <c:pt idx="12051">
                        <c:v>1634.7</c:v>
                      </c:pt>
                      <c:pt idx="12052">
                        <c:v>1634.8</c:v>
                      </c:pt>
                      <c:pt idx="12053">
                        <c:v>1634.9999999999998</c:v>
                      </c:pt>
                      <c:pt idx="12054">
                        <c:v>1635.1000000000001</c:v>
                      </c:pt>
                      <c:pt idx="12055">
                        <c:v>1635.2</c:v>
                      </c:pt>
                      <c:pt idx="12056">
                        <c:v>1635.3</c:v>
                      </c:pt>
                      <c:pt idx="12057">
                        <c:v>1635.4999999999998</c:v>
                      </c:pt>
                      <c:pt idx="12058">
                        <c:v>1635.6000000000001</c:v>
                      </c:pt>
                      <c:pt idx="12059">
                        <c:v>1635.7</c:v>
                      </c:pt>
                      <c:pt idx="12060">
                        <c:v>1635.8</c:v>
                      </c:pt>
                      <c:pt idx="12061">
                        <c:v>1635.9999999999998</c:v>
                      </c:pt>
                      <c:pt idx="12062">
                        <c:v>1636.1000000000001</c:v>
                      </c:pt>
                      <c:pt idx="12063">
                        <c:v>1636.2</c:v>
                      </c:pt>
                      <c:pt idx="12064">
                        <c:v>1636.3</c:v>
                      </c:pt>
                      <c:pt idx="12065">
                        <c:v>1636.4999999999998</c:v>
                      </c:pt>
                      <c:pt idx="12066">
                        <c:v>1636.6000000000001</c:v>
                      </c:pt>
                      <c:pt idx="12067">
                        <c:v>1636.7</c:v>
                      </c:pt>
                      <c:pt idx="12068">
                        <c:v>1636.8</c:v>
                      </c:pt>
                      <c:pt idx="12069">
                        <c:v>1636.9999999999998</c:v>
                      </c:pt>
                      <c:pt idx="12070">
                        <c:v>1637.1000000000001</c:v>
                      </c:pt>
                      <c:pt idx="12071">
                        <c:v>1637.2</c:v>
                      </c:pt>
                      <c:pt idx="12072">
                        <c:v>1637.3999999999999</c:v>
                      </c:pt>
                      <c:pt idx="12073">
                        <c:v>1637.4999999999998</c:v>
                      </c:pt>
                      <c:pt idx="12074">
                        <c:v>1637.6000000000001</c:v>
                      </c:pt>
                      <c:pt idx="12075">
                        <c:v>1637.7</c:v>
                      </c:pt>
                      <c:pt idx="12076">
                        <c:v>1637.8999999999999</c:v>
                      </c:pt>
                      <c:pt idx="12077">
                        <c:v>1637.9999999999998</c:v>
                      </c:pt>
                      <c:pt idx="12078">
                        <c:v>1638.1000000000001</c:v>
                      </c:pt>
                      <c:pt idx="12079">
                        <c:v>1638.2</c:v>
                      </c:pt>
                      <c:pt idx="12080">
                        <c:v>1638.3999999999999</c:v>
                      </c:pt>
                      <c:pt idx="12081">
                        <c:v>1638.4999999999998</c:v>
                      </c:pt>
                      <c:pt idx="12082">
                        <c:v>1638.6000000000001</c:v>
                      </c:pt>
                      <c:pt idx="12083">
                        <c:v>1638.7</c:v>
                      </c:pt>
                      <c:pt idx="12084">
                        <c:v>1638.8999999999999</c:v>
                      </c:pt>
                      <c:pt idx="12085">
                        <c:v>1638.9999999999998</c:v>
                      </c:pt>
                      <c:pt idx="12086">
                        <c:v>1639.1000000000001</c:v>
                      </c:pt>
                      <c:pt idx="12087">
                        <c:v>1639.2</c:v>
                      </c:pt>
                      <c:pt idx="12088">
                        <c:v>1639.3</c:v>
                      </c:pt>
                      <c:pt idx="12089">
                        <c:v>1639.3999999999999</c:v>
                      </c:pt>
                      <c:pt idx="12090">
                        <c:v>1639.4999999999998</c:v>
                      </c:pt>
                      <c:pt idx="12091">
                        <c:v>1639.7</c:v>
                      </c:pt>
                      <c:pt idx="12092">
                        <c:v>1639.8</c:v>
                      </c:pt>
                      <c:pt idx="12093">
                        <c:v>1639.8999999999999</c:v>
                      </c:pt>
                      <c:pt idx="12094">
                        <c:v>1639.9999999999998</c:v>
                      </c:pt>
                      <c:pt idx="12095">
                        <c:v>1640.1000000000001</c:v>
                      </c:pt>
                      <c:pt idx="12096">
                        <c:v>1640.2</c:v>
                      </c:pt>
                      <c:pt idx="12097">
                        <c:v>1640.3</c:v>
                      </c:pt>
                      <c:pt idx="12098">
                        <c:v>1640.3999999999999</c:v>
                      </c:pt>
                      <c:pt idx="12099">
                        <c:v>1640.4999999999998</c:v>
                      </c:pt>
                      <c:pt idx="12100">
                        <c:v>1640.7</c:v>
                      </c:pt>
                      <c:pt idx="12101">
                        <c:v>1640.8</c:v>
                      </c:pt>
                      <c:pt idx="12102">
                        <c:v>1640.8999999999999</c:v>
                      </c:pt>
                      <c:pt idx="12103">
                        <c:v>1640.9999999999998</c:v>
                      </c:pt>
                      <c:pt idx="12104">
                        <c:v>1641.1000000000001</c:v>
                      </c:pt>
                      <c:pt idx="12105">
                        <c:v>1641.2</c:v>
                      </c:pt>
                      <c:pt idx="12106">
                        <c:v>1641.3</c:v>
                      </c:pt>
                      <c:pt idx="12107">
                        <c:v>1641.3999999999999</c:v>
                      </c:pt>
                      <c:pt idx="12108">
                        <c:v>1641.4999999999998</c:v>
                      </c:pt>
                      <c:pt idx="12109">
                        <c:v>1641.6000000000001</c:v>
                      </c:pt>
                      <c:pt idx="12110">
                        <c:v>1641.8</c:v>
                      </c:pt>
                      <c:pt idx="12111">
                        <c:v>1641.8999999999999</c:v>
                      </c:pt>
                      <c:pt idx="12112">
                        <c:v>1641.9999999999998</c:v>
                      </c:pt>
                      <c:pt idx="12113">
                        <c:v>1642.1000000000001</c:v>
                      </c:pt>
                      <c:pt idx="12114">
                        <c:v>1642.2</c:v>
                      </c:pt>
                      <c:pt idx="12115">
                        <c:v>1642.3</c:v>
                      </c:pt>
                      <c:pt idx="12116">
                        <c:v>1642.3999999999999</c:v>
                      </c:pt>
                      <c:pt idx="12117">
                        <c:v>1642.4999999999998</c:v>
                      </c:pt>
                      <c:pt idx="12118">
                        <c:v>1642.6000000000001</c:v>
                      </c:pt>
                      <c:pt idx="12119">
                        <c:v>1642.8</c:v>
                      </c:pt>
                      <c:pt idx="12120">
                        <c:v>1642.8999999999999</c:v>
                      </c:pt>
                      <c:pt idx="12121">
                        <c:v>1642.9999999999998</c:v>
                      </c:pt>
                      <c:pt idx="12122">
                        <c:v>1643.1000000000001</c:v>
                      </c:pt>
                      <c:pt idx="12123">
                        <c:v>1643.2</c:v>
                      </c:pt>
                      <c:pt idx="12124">
                        <c:v>1643.3</c:v>
                      </c:pt>
                      <c:pt idx="12125">
                        <c:v>1643.3999999999999</c:v>
                      </c:pt>
                      <c:pt idx="12126">
                        <c:v>1643.4999999999998</c:v>
                      </c:pt>
                      <c:pt idx="12127">
                        <c:v>1643.6000000000001</c:v>
                      </c:pt>
                      <c:pt idx="12128">
                        <c:v>1643.8</c:v>
                      </c:pt>
                      <c:pt idx="12129">
                        <c:v>1643.8999999999999</c:v>
                      </c:pt>
                      <c:pt idx="12130">
                        <c:v>1643.9999999999998</c:v>
                      </c:pt>
                      <c:pt idx="12131">
                        <c:v>1644.1000000000001</c:v>
                      </c:pt>
                      <c:pt idx="12132">
                        <c:v>1644.2</c:v>
                      </c:pt>
                      <c:pt idx="12133">
                        <c:v>1644.3</c:v>
                      </c:pt>
                      <c:pt idx="12134">
                        <c:v>1644.3999999999999</c:v>
                      </c:pt>
                      <c:pt idx="12135">
                        <c:v>1644.4999999999998</c:v>
                      </c:pt>
                      <c:pt idx="12136">
                        <c:v>1644.6000000000001</c:v>
                      </c:pt>
                      <c:pt idx="12137">
                        <c:v>1644.8</c:v>
                      </c:pt>
                      <c:pt idx="12138">
                        <c:v>1644.8999999999999</c:v>
                      </c:pt>
                      <c:pt idx="12139">
                        <c:v>1644.9999999999998</c:v>
                      </c:pt>
                      <c:pt idx="12140">
                        <c:v>1645.1000000000001</c:v>
                      </c:pt>
                      <c:pt idx="12141">
                        <c:v>1645.2</c:v>
                      </c:pt>
                      <c:pt idx="12142">
                        <c:v>1645.3</c:v>
                      </c:pt>
                      <c:pt idx="12143">
                        <c:v>1645.3999999999999</c:v>
                      </c:pt>
                      <c:pt idx="12144">
                        <c:v>1645.4999999999998</c:v>
                      </c:pt>
                      <c:pt idx="12145">
                        <c:v>1645.6000000000001</c:v>
                      </c:pt>
                      <c:pt idx="12146">
                        <c:v>1645.7</c:v>
                      </c:pt>
                      <c:pt idx="12147">
                        <c:v>1645.8999999999999</c:v>
                      </c:pt>
                      <c:pt idx="12148">
                        <c:v>1645.9999999999998</c:v>
                      </c:pt>
                      <c:pt idx="12149">
                        <c:v>1646.1000000000001</c:v>
                      </c:pt>
                      <c:pt idx="12150">
                        <c:v>1646.2</c:v>
                      </c:pt>
                      <c:pt idx="12151">
                        <c:v>1646.3</c:v>
                      </c:pt>
                      <c:pt idx="12152">
                        <c:v>1646.3999999999999</c:v>
                      </c:pt>
                      <c:pt idx="12153">
                        <c:v>1646.4999999999998</c:v>
                      </c:pt>
                      <c:pt idx="12154">
                        <c:v>1646.6000000000001</c:v>
                      </c:pt>
                      <c:pt idx="12155">
                        <c:v>1646.7</c:v>
                      </c:pt>
                      <c:pt idx="12156">
                        <c:v>1646.8</c:v>
                      </c:pt>
                      <c:pt idx="12157">
                        <c:v>1646.8999999999999</c:v>
                      </c:pt>
                      <c:pt idx="12158">
                        <c:v>1646.9999999999998</c:v>
                      </c:pt>
                      <c:pt idx="12159">
                        <c:v>1647.1000000000001</c:v>
                      </c:pt>
                      <c:pt idx="12160">
                        <c:v>1647.2</c:v>
                      </c:pt>
                      <c:pt idx="12161">
                        <c:v>1647.3</c:v>
                      </c:pt>
                      <c:pt idx="12162">
                        <c:v>1647.3999999999999</c:v>
                      </c:pt>
                      <c:pt idx="12163">
                        <c:v>1647.4999999999998</c:v>
                      </c:pt>
                      <c:pt idx="12164">
                        <c:v>1647.6000000000001</c:v>
                      </c:pt>
                      <c:pt idx="12165">
                        <c:v>1647.7</c:v>
                      </c:pt>
                      <c:pt idx="12166">
                        <c:v>1647.8</c:v>
                      </c:pt>
                      <c:pt idx="12167">
                        <c:v>1647.8999999999999</c:v>
                      </c:pt>
                      <c:pt idx="12168">
                        <c:v>1647.9999999999998</c:v>
                      </c:pt>
                      <c:pt idx="12169">
                        <c:v>1647.9999999999998</c:v>
                      </c:pt>
                      <c:pt idx="12170">
                        <c:v>1648.1000000000001</c:v>
                      </c:pt>
                      <c:pt idx="12171">
                        <c:v>1648.2</c:v>
                      </c:pt>
                      <c:pt idx="12172">
                        <c:v>1648.3</c:v>
                      </c:pt>
                      <c:pt idx="12173">
                        <c:v>1648.3999999999999</c:v>
                      </c:pt>
                      <c:pt idx="12174">
                        <c:v>1648.4999999999998</c:v>
                      </c:pt>
                      <c:pt idx="12175">
                        <c:v>1648.6000000000001</c:v>
                      </c:pt>
                      <c:pt idx="12176">
                        <c:v>1648.7</c:v>
                      </c:pt>
                      <c:pt idx="12177">
                        <c:v>1648.8</c:v>
                      </c:pt>
                      <c:pt idx="12178">
                        <c:v>1648.8999999999999</c:v>
                      </c:pt>
                      <c:pt idx="12179">
                        <c:v>1648.9999999999998</c:v>
                      </c:pt>
                      <c:pt idx="12180">
                        <c:v>1649.1000000000001</c:v>
                      </c:pt>
                      <c:pt idx="12181">
                        <c:v>1649.2</c:v>
                      </c:pt>
                      <c:pt idx="12182">
                        <c:v>1649.3</c:v>
                      </c:pt>
                      <c:pt idx="12183">
                        <c:v>1649.3999999999999</c:v>
                      </c:pt>
                      <c:pt idx="12184">
                        <c:v>1649.4999999999998</c:v>
                      </c:pt>
                      <c:pt idx="12185">
                        <c:v>1649.6000000000001</c:v>
                      </c:pt>
                      <c:pt idx="12186">
                        <c:v>1649.7</c:v>
                      </c:pt>
                      <c:pt idx="12187">
                        <c:v>1649.8</c:v>
                      </c:pt>
                      <c:pt idx="12188">
                        <c:v>1649.8999999999999</c:v>
                      </c:pt>
                      <c:pt idx="12189">
                        <c:v>1649.9999999999998</c:v>
                      </c:pt>
                      <c:pt idx="12190">
                        <c:v>1650.1000000000001</c:v>
                      </c:pt>
                      <c:pt idx="12191">
                        <c:v>1650.2</c:v>
                      </c:pt>
                      <c:pt idx="12192">
                        <c:v>1650.3</c:v>
                      </c:pt>
                      <c:pt idx="12193">
                        <c:v>1650.3999999999999</c:v>
                      </c:pt>
                      <c:pt idx="12194">
                        <c:v>1650.4999999999998</c:v>
                      </c:pt>
                      <c:pt idx="12195">
                        <c:v>1650.6000000000001</c:v>
                      </c:pt>
                      <c:pt idx="12196">
                        <c:v>1650.7</c:v>
                      </c:pt>
                      <c:pt idx="12197">
                        <c:v>1650.8</c:v>
                      </c:pt>
                      <c:pt idx="12198">
                        <c:v>1650.8</c:v>
                      </c:pt>
                      <c:pt idx="12199">
                        <c:v>1650.8999999999999</c:v>
                      </c:pt>
                      <c:pt idx="12200">
                        <c:v>1650.9999999999998</c:v>
                      </c:pt>
                      <c:pt idx="12201">
                        <c:v>1651.1000000000001</c:v>
                      </c:pt>
                      <c:pt idx="12202">
                        <c:v>1651.2</c:v>
                      </c:pt>
                      <c:pt idx="12203">
                        <c:v>1651.3</c:v>
                      </c:pt>
                      <c:pt idx="12204">
                        <c:v>1651.3999999999999</c:v>
                      </c:pt>
                      <c:pt idx="12205">
                        <c:v>1651.4999999999998</c:v>
                      </c:pt>
                      <c:pt idx="12206">
                        <c:v>1651.6000000000001</c:v>
                      </c:pt>
                      <c:pt idx="12207">
                        <c:v>1651.7</c:v>
                      </c:pt>
                      <c:pt idx="12208">
                        <c:v>1651.8</c:v>
                      </c:pt>
                      <c:pt idx="12209">
                        <c:v>1651.8999999999999</c:v>
                      </c:pt>
                      <c:pt idx="12210">
                        <c:v>1651.9999999999998</c:v>
                      </c:pt>
                      <c:pt idx="12211">
                        <c:v>1652.1000000000001</c:v>
                      </c:pt>
                      <c:pt idx="12212">
                        <c:v>1652.2</c:v>
                      </c:pt>
                      <c:pt idx="12213">
                        <c:v>1652.3</c:v>
                      </c:pt>
                      <c:pt idx="12214">
                        <c:v>1652.3999999999999</c:v>
                      </c:pt>
                      <c:pt idx="12215">
                        <c:v>1652.4999999999998</c:v>
                      </c:pt>
                      <c:pt idx="12216">
                        <c:v>1652.6000000000001</c:v>
                      </c:pt>
                      <c:pt idx="12217">
                        <c:v>1652.7</c:v>
                      </c:pt>
                      <c:pt idx="12218">
                        <c:v>1652.8</c:v>
                      </c:pt>
                      <c:pt idx="12219">
                        <c:v>1652.8999999999999</c:v>
                      </c:pt>
                      <c:pt idx="12220">
                        <c:v>1652.9999999999998</c:v>
                      </c:pt>
                      <c:pt idx="12221">
                        <c:v>1653.1000000000001</c:v>
                      </c:pt>
                      <c:pt idx="12222">
                        <c:v>1653.2</c:v>
                      </c:pt>
                      <c:pt idx="12223">
                        <c:v>1653.3</c:v>
                      </c:pt>
                      <c:pt idx="12224">
                        <c:v>1653.3999999999999</c:v>
                      </c:pt>
                      <c:pt idx="12225">
                        <c:v>1653.4999999999998</c:v>
                      </c:pt>
                      <c:pt idx="12226">
                        <c:v>1653.4999999999998</c:v>
                      </c:pt>
                      <c:pt idx="12227">
                        <c:v>1653.6000000000001</c:v>
                      </c:pt>
                      <c:pt idx="12228">
                        <c:v>1653.7</c:v>
                      </c:pt>
                      <c:pt idx="12229">
                        <c:v>1653.8999999999999</c:v>
                      </c:pt>
                      <c:pt idx="12230">
                        <c:v>1653.9999999999998</c:v>
                      </c:pt>
                      <c:pt idx="12231">
                        <c:v>1654.1000000000001</c:v>
                      </c:pt>
                      <c:pt idx="12232">
                        <c:v>1654.2</c:v>
                      </c:pt>
                      <c:pt idx="12233">
                        <c:v>1654.3</c:v>
                      </c:pt>
                      <c:pt idx="12234">
                        <c:v>1654.3999999999999</c:v>
                      </c:pt>
                      <c:pt idx="12235">
                        <c:v>1654.4999999999998</c:v>
                      </c:pt>
                      <c:pt idx="12236">
                        <c:v>1654.6000000000001</c:v>
                      </c:pt>
                      <c:pt idx="12237">
                        <c:v>1654.7</c:v>
                      </c:pt>
                      <c:pt idx="12238">
                        <c:v>1654.8</c:v>
                      </c:pt>
                      <c:pt idx="12239">
                        <c:v>1654.9999999999998</c:v>
                      </c:pt>
                      <c:pt idx="12240">
                        <c:v>1655.1000000000001</c:v>
                      </c:pt>
                      <c:pt idx="12241">
                        <c:v>1655.2</c:v>
                      </c:pt>
                      <c:pt idx="12242">
                        <c:v>1655.3</c:v>
                      </c:pt>
                      <c:pt idx="12243">
                        <c:v>1655.3999999999999</c:v>
                      </c:pt>
                      <c:pt idx="12244">
                        <c:v>1655.4999999999998</c:v>
                      </c:pt>
                      <c:pt idx="12245">
                        <c:v>1655.6000000000001</c:v>
                      </c:pt>
                      <c:pt idx="12246">
                        <c:v>1655.7</c:v>
                      </c:pt>
                      <c:pt idx="12247">
                        <c:v>1655.8</c:v>
                      </c:pt>
                      <c:pt idx="12248">
                        <c:v>1655.8999999999999</c:v>
                      </c:pt>
                      <c:pt idx="12249">
                        <c:v>1656.1000000000001</c:v>
                      </c:pt>
                      <c:pt idx="12250">
                        <c:v>1656.2</c:v>
                      </c:pt>
                      <c:pt idx="12251">
                        <c:v>1656.3</c:v>
                      </c:pt>
                      <c:pt idx="12252">
                        <c:v>1656.3999999999999</c:v>
                      </c:pt>
                      <c:pt idx="12253">
                        <c:v>1656.4999999999998</c:v>
                      </c:pt>
                      <c:pt idx="12254">
                        <c:v>1656.6000000000001</c:v>
                      </c:pt>
                      <c:pt idx="12255">
                        <c:v>1656.7</c:v>
                      </c:pt>
                      <c:pt idx="12256">
                        <c:v>1656.8</c:v>
                      </c:pt>
                      <c:pt idx="12257">
                        <c:v>1656.8999999999999</c:v>
                      </c:pt>
                      <c:pt idx="12258">
                        <c:v>1656.9999999999998</c:v>
                      </c:pt>
                      <c:pt idx="12259">
                        <c:v>1657.2</c:v>
                      </c:pt>
                      <c:pt idx="12260">
                        <c:v>1657.3</c:v>
                      </c:pt>
                      <c:pt idx="12261">
                        <c:v>1657.3999999999999</c:v>
                      </c:pt>
                      <c:pt idx="12262">
                        <c:v>1657.4999999999998</c:v>
                      </c:pt>
                      <c:pt idx="12263">
                        <c:v>1657.6000000000001</c:v>
                      </c:pt>
                      <c:pt idx="12264">
                        <c:v>1657.7</c:v>
                      </c:pt>
                      <c:pt idx="12265">
                        <c:v>1657.8</c:v>
                      </c:pt>
                      <c:pt idx="12266">
                        <c:v>1657.8999999999999</c:v>
                      </c:pt>
                      <c:pt idx="12267">
                        <c:v>1657.9999999999998</c:v>
                      </c:pt>
                      <c:pt idx="12268">
                        <c:v>1658.1000000000001</c:v>
                      </c:pt>
                      <c:pt idx="12269">
                        <c:v>1658.2</c:v>
                      </c:pt>
                      <c:pt idx="12270">
                        <c:v>1658.3999999999999</c:v>
                      </c:pt>
                      <c:pt idx="12271">
                        <c:v>1658.4999999999998</c:v>
                      </c:pt>
                      <c:pt idx="12272">
                        <c:v>1658.6000000000001</c:v>
                      </c:pt>
                      <c:pt idx="12273">
                        <c:v>1658.7</c:v>
                      </c:pt>
                      <c:pt idx="12274">
                        <c:v>1658.8</c:v>
                      </c:pt>
                      <c:pt idx="12275">
                        <c:v>1658.8999999999999</c:v>
                      </c:pt>
                      <c:pt idx="12276">
                        <c:v>1658.9999999999998</c:v>
                      </c:pt>
                      <c:pt idx="12277">
                        <c:v>1659.1000000000001</c:v>
                      </c:pt>
                      <c:pt idx="12278">
                        <c:v>1659.2</c:v>
                      </c:pt>
                      <c:pt idx="12279">
                        <c:v>1659.3</c:v>
                      </c:pt>
                      <c:pt idx="12280">
                        <c:v>1659.4999999999998</c:v>
                      </c:pt>
                      <c:pt idx="12281">
                        <c:v>1659.6000000000001</c:v>
                      </c:pt>
                      <c:pt idx="12282">
                        <c:v>1659.7</c:v>
                      </c:pt>
                      <c:pt idx="12283">
                        <c:v>1659.8</c:v>
                      </c:pt>
                      <c:pt idx="12284">
                        <c:v>1659.8999999999999</c:v>
                      </c:pt>
                      <c:pt idx="12285">
                        <c:v>1659.9999999999998</c:v>
                      </c:pt>
                      <c:pt idx="12286">
                        <c:v>1660.1000000000001</c:v>
                      </c:pt>
                      <c:pt idx="12287">
                        <c:v>1660.2</c:v>
                      </c:pt>
                      <c:pt idx="12288">
                        <c:v>1660.3</c:v>
                      </c:pt>
                      <c:pt idx="12289">
                        <c:v>1660.3999999999999</c:v>
                      </c:pt>
                      <c:pt idx="12290">
                        <c:v>1660.6000000000001</c:v>
                      </c:pt>
                      <c:pt idx="12291">
                        <c:v>1660.7</c:v>
                      </c:pt>
                      <c:pt idx="12292">
                        <c:v>1660.8</c:v>
                      </c:pt>
                      <c:pt idx="12293">
                        <c:v>1660.8999999999999</c:v>
                      </c:pt>
                      <c:pt idx="12294">
                        <c:v>1660.9999999999998</c:v>
                      </c:pt>
                      <c:pt idx="12295">
                        <c:v>1661.1000000000001</c:v>
                      </c:pt>
                      <c:pt idx="12296">
                        <c:v>1661.2</c:v>
                      </c:pt>
                      <c:pt idx="12297">
                        <c:v>1661.3</c:v>
                      </c:pt>
                      <c:pt idx="12298">
                        <c:v>1661.3999999999999</c:v>
                      </c:pt>
                      <c:pt idx="12299">
                        <c:v>1661.6000000000001</c:v>
                      </c:pt>
                      <c:pt idx="12300">
                        <c:v>1661.7</c:v>
                      </c:pt>
                      <c:pt idx="12301">
                        <c:v>1661.8</c:v>
                      </c:pt>
                      <c:pt idx="12302">
                        <c:v>1661.8999999999999</c:v>
                      </c:pt>
                      <c:pt idx="12303">
                        <c:v>1661.9999999999998</c:v>
                      </c:pt>
                      <c:pt idx="12304">
                        <c:v>1662.1000000000001</c:v>
                      </c:pt>
                      <c:pt idx="12305">
                        <c:v>1662.2</c:v>
                      </c:pt>
                      <c:pt idx="12306">
                        <c:v>1662.3</c:v>
                      </c:pt>
                      <c:pt idx="12307">
                        <c:v>1662.3999999999999</c:v>
                      </c:pt>
                      <c:pt idx="12308">
                        <c:v>1662.6000000000001</c:v>
                      </c:pt>
                      <c:pt idx="12309">
                        <c:v>1662.7</c:v>
                      </c:pt>
                      <c:pt idx="12310">
                        <c:v>1662.8</c:v>
                      </c:pt>
                      <c:pt idx="12311">
                        <c:v>1662.8999999999999</c:v>
                      </c:pt>
                      <c:pt idx="12312">
                        <c:v>1662.9999999999998</c:v>
                      </c:pt>
                      <c:pt idx="12313">
                        <c:v>1663.1000000000001</c:v>
                      </c:pt>
                      <c:pt idx="12314">
                        <c:v>1663.2</c:v>
                      </c:pt>
                      <c:pt idx="12315">
                        <c:v>1663.3</c:v>
                      </c:pt>
                      <c:pt idx="12316">
                        <c:v>1663.3999999999999</c:v>
                      </c:pt>
                      <c:pt idx="12317">
                        <c:v>1663.6000000000001</c:v>
                      </c:pt>
                      <c:pt idx="12318">
                        <c:v>1663.7</c:v>
                      </c:pt>
                      <c:pt idx="12319">
                        <c:v>1663.8</c:v>
                      </c:pt>
                      <c:pt idx="12320">
                        <c:v>1663.8999999999999</c:v>
                      </c:pt>
                      <c:pt idx="12321">
                        <c:v>1663.9999999999998</c:v>
                      </c:pt>
                      <c:pt idx="12322">
                        <c:v>1664.1000000000001</c:v>
                      </c:pt>
                      <c:pt idx="12323">
                        <c:v>1664.2</c:v>
                      </c:pt>
                      <c:pt idx="12324">
                        <c:v>1664.3</c:v>
                      </c:pt>
                      <c:pt idx="12325">
                        <c:v>1664.3999999999999</c:v>
                      </c:pt>
                      <c:pt idx="12326">
                        <c:v>1664.6000000000001</c:v>
                      </c:pt>
                      <c:pt idx="12327">
                        <c:v>1664.7</c:v>
                      </c:pt>
                      <c:pt idx="12328">
                        <c:v>1664.8</c:v>
                      </c:pt>
                      <c:pt idx="12329">
                        <c:v>1664.8999999999999</c:v>
                      </c:pt>
                      <c:pt idx="12330">
                        <c:v>1664.9999999999998</c:v>
                      </c:pt>
                      <c:pt idx="12331">
                        <c:v>1665.1000000000001</c:v>
                      </c:pt>
                      <c:pt idx="12332">
                        <c:v>1665.2</c:v>
                      </c:pt>
                      <c:pt idx="12333">
                        <c:v>1665.3</c:v>
                      </c:pt>
                      <c:pt idx="12334">
                        <c:v>1665.4999999999998</c:v>
                      </c:pt>
                      <c:pt idx="12335">
                        <c:v>1665.6000000000001</c:v>
                      </c:pt>
                      <c:pt idx="12336">
                        <c:v>1665.7</c:v>
                      </c:pt>
                      <c:pt idx="12337">
                        <c:v>1665.8</c:v>
                      </c:pt>
                      <c:pt idx="12338">
                        <c:v>1665.8999999999999</c:v>
                      </c:pt>
                      <c:pt idx="12339">
                        <c:v>1665.9999999999998</c:v>
                      </c:pt>
                      <c:pt idx="12340">
                        <c:v>1666.1000000000001</c:v>
                      </c:pt>
                      <c:pt idx="12341">
                        <c:v>1666.2</c:v>
                      </c:pt>
                      <c:pt idx="12342">
                        <c:v>1666.3</c:v>
                      </c:pt>
                      <c:pt idx="12343">
                        <c:v>1666.4999999999998</c:v>
                      </c:pt>
                      <c:pt idx="12344">
                        <c:v>1666.6000000000001</c:v>
                      </c:pt>
                      <c:pt idx="12345">
                        <c:v>1666.7</c:v>
                      </c:pt>
                      <c:pt idx="12346">
                        <c:v>1666.8</c:v>
                      </c:pt>
                      <c:pt idx="12347">
                        <c:v>1666.8999999999999</c:v>
                      </c:pt>
                      <c:pt idx="12348">
                        <c:v>1666.9999999999998</c:v>
                      </c:pt>
                      <c:pt idx="12349">
                        <c:v>1667.1000000000001</c:v>
                      </c:pt>
                      <c:pt idx="12350">
                        <c:v>1667.2</c:v>
                      </c:pt>
                      <c:pt idx="12351">
                        <c:v>1667.3</c:v>
                      </c:pt>
                      <c:pt idx="12352">
                        <c:v>1667.4999999999998</c:v>
                      </c:pt>
                      <c:pt idx="12353">
                        <c:v>1667.6000000000001</c:v>
                      </c:pt>
                      <c:pt idx="12354">
                        <c:v>1667.7</c:v>
                      </c:pt>
                      <c:pt idx="12355">
                        <c:v>1667.8</c:v>
                      </c:pt>
                      <c:pt idx="12356">
                        <c:v>1667.8999999999999</c:v>
                      </c:pt>
                      <c:pt idx="12357">
                        <c:v>1667.9999999999998</c:v>
                      </c:pt>
                      <c:pt idx="12358">
                        <c:v>1668.1000000000001</c:v>
                      </c:pt>
                      <c:pt idx="12359">
                        <c:v>1668.2</c:v>
                      </c:pt>
                      <c:pt idx="12360">
                        <c:v>1668.3</c:v>
                      </c:pt>
                      <c:pt idx="12361">
                        <c:v>1668.4999999999998</c:v>
                      </c:pt>
                      <c:pt idx="12362">
                        <c:v>1668.6000000000001</c:v>
                      </c:pt>
                      <c:pt idx="12363">
                        <c:v>1668.7</c:v>
                      </c:pt>
                      <c:pt idx="12364">
                        <c:v>1668.8</c:v>
                      </c:pt>
                      <c:pt idx="12365">
                        <c:v>1668.8999999999999</c:v>
                      </c:pt>
                      <c:pt idx="12366">
                        <c:v>1668.9999999999998</c:v>
                      </c:pt>
                      <c:pt idx="12367">
                        <c:v>1669.1000000000001</c:v>
                      </c:pt>
                      <c:pt idx="12368">
                        <c:v>1669.2</c:v>
                      </c:pt>
                      <c:pt idx="12369">
                        <c:v>1669.3</c:v>
                      </c:pt>
                      <c:pt idx="12370">
                        <c:v>1669.4999999999998</c:v>
                      </c:pt>
                      <c:pt idx="12371">
                        <c:v>1669.6000000000001</c:v>
                      </c:pt>
                      <c:pt idx="12372">
                        <c:v>1669.7</c:v>
                      </c:pt>
                      <c:pt idx="12373">
                        <c:v>1669.8</c:v>
                      </c:pt>
                      <c:pt idx="12374">
                        <c:v>1669.8999999999999</c:v>
                      </c:pt>
                      <c:pt idx="12375">
                        <c:v>1669.9999999999998</c:v>
                      </c:pt>
                      <c:pt idx="12376">
                        <c:v>1670.1000000000001</c:v>
                      </c:pt>
                      <c:pt idx="12377">
                        <c:v>1670.2</c:v>
                      </c:pt>
                      <c:pt idx="12378">
                        <c:v>1670.3</c:v>
                      </c:pt>
                      <c:pt idx="12379">
                        <c:v>1670.4999999999998</c:v>
                      </c:pt>
                      <c:pt idx="12380">
                        <c:v>1670.6000000000001</c:v>
                      </c:pt>
                      <c:pt idx="12381">
                        <c:v>1670.7</c:v>
                      </c:pt>
                      <c:pt idx="12382">
                        <c:v>1670.8</c:v>
                      </c:pt>
                      <c:pt idx="12383">
                        <c:v>1670.8999999999999</c:v>
                      </c:pt>
                      <c:pt idx="12384">
                        <c:v>1670.9999999999998</c:v>
                      </c:pt>
                      <c:pt idx="12385">
                        <c:v>1671.1000000000001</c:v>
                      </c:pt>
                      <c:pt idx="12386">
                        <c:v>1671.2</c:v>
                      </c:pt>
                      <c:pt idx="12387">
                        <c:v>1671.3999999999999</c:v>
                      </c:pt>
                      <c:pt idx="12388">
                        <c:v>1671.4999999999998</c:v>
                      </c:pt>
                      <c:pt idx="12389">
                        <c:v>1671.6000000000001</c:v>
                      </c:pt>
                      <c:pt idx="12390">
                        <c:v>1671.7</c:v>
                      </c:pt>
                      <c:pt idx="12391">
                        <c:v>1671.8</c:v>
                      </c:pt>
                      <c:pt idx="12392">
                        <c:v>1671.8999999999999</c:v>
                      </c:pt>
                      <c:pt idx="12393">
                        <c:v>1671.9999999999998</c:v>
                      </c:pt>
                      <c:pt idx="12394">
                        <c:v>1672.1000000000001</c:v>
                      </c:pt>
                      <c:pt idx="12395">
                        <c:v>1672.2</c:v>
                      </c:pt>
                      <c:pt idx="12396">
                        <c:v>1672.3999999999999</c:v>
                      </c:pt>
                      <c:pt idx="12397">
                        <c:v>1672.4999999999998</c:v>
                      </c:pt>
                      <c:pt idx="12398">
                        <c:v>1672.6000000000001</c:v>
                      </c:pt>
                      <c:pt idx="12399">
                        <c:v>1672.7</c:v>
                      </c:pt>
                      <c:pt idx="12400">
                        <c:v>1672.8</c:v>
                      </c:pt>
                      <c:pt idx="12401">
                        <c:v>1672.8999999999999</c:v>
                      </c:pt>
                      <c:pt idx="12402">
                        <c:v>1672.9999999999998</c:v>
                      </c:pt>
                      <c:pt idx="12403">
                        <c:v>1673.1000000000001</c:v>
                      </c:pt>
                      <c:pt idx="12404">
                        <c:v>1673.2</c:v>
                      </c:pt>
                      <c:pt idx="12405">
                        <c:v>1673.3999999999999</c:v>
                      </c:pt>
                      <c:pt idx="12406">
                        <c:v>1673.4999999999998</c:v>
                      </c:pt>
                      <c:pt idx="12407">
                        <c:v>1673.6000000000001</c:v>
                      </c:pt>
                      <c:pt idx="12408">
                        <c:v>1673.7</c:v>
                      </c:pt>
                      <c:pt idx="12409">
                        <c:v>1673.8</c:v>
                      </c:pt>
                      <c:pt idx="12410">
                        <c:v>1673.8999999999999</c:v>
                      </c:pt>
                      <c:pt idx="12411">
                        <c:v>1673.9999999999998</c:v>
                      </c:pt>
                      <c:pt idx="12412">
                        <c:v>1674.1000000000001</c:v>
                      </c:pt>
                      <c:pt idx="12413">
                        <c:v>1674.2</c:v>
                      </c:pt>
                      <c:pt idx="12414">
                        <c:v>1674.3999999999999</c:v>
                      </c:pt>
                      <c:pt idx="12415">
                        <c:v>1674.4999999999998</c:v>
                      </c:pt>
                      <c:pt idx="12416">
                        <c:v>1674.6000000000001</c:v>
                      </c:pt>
                      <c:pt idx="12417">
                        <c:v>1674.7</c:v>
                      </c:pt>
                      <c:pt idx="12418">
                        <c:v>1674.8</c:v>
                      </c:pt>
                      <c:pt idx="12419">
                        <c:v>1674.8999999999999</c:v>
                      </c:pt>
                      <c:pt idx="12420">
                        <c:v>1674.9999999999998</c:v>
                      </c:pt>
                      <c:pt idx="12421">
                        <c:v>1675.1000000000001</c:v>
                      </c:pt>
                      <c:pt idx="12422">
                        <c:v>1675.2</c:v>
                      </c:pt>
                      <c:pt idx="12423">
                        <c:v>1675.3999999999999</c:v>
                      </c:pt>
                      <c:pt idx="12424">
                        <c:v>1675.4999999999998</c:v>
                      </c:pt>
                      <c:pt idx="12425">
                        <c:v>1675.6000000000001</c:v>
                      </c:pt>
                      <c:pt idx="12426">
                        <c:v>1675.7</c:v>
                      </c:pt>
                      <c:pt idx="12427">
                        <c:v>1675.8</c:v>
                      </c:pt>
                      <c:pt idx="12428">
                        <c:v>1675.8999999999999</c:v>
                      </c:pt>
                      <c:pt idx="12429">
                        <c:v>1675.9999999999998</c:v>
                      </c:pt>
                      <c:pt idx="12430">
                        <c:v>1676.1000000000001</c:v>
                      </c:pt>
                      <c:pt idx="12431">
                        <c:v>1676.2</c:v>
                      </c:pt>
                      <c:pt idx="12432">
                        <c:v>1676.3</c:v>
                      </c:pt>
                      <c:pt idx="12433">
                        <c:v>1676.3999999999999</c:v>
                      </c:pt>
                      <c:pt idx="12434">
                        <c:v>1676.4999999999998</c:v>
                      </c:pt>
                      <c:pt idx="12435">
                        <c:v>1676.6000000000001</c:v>
                      </c:pt>
                      <c:pt idx="12436">
                        <c:v>1676.7</c:v>
                      </c:pt>
                      <c:pt idx="12437">
                        <c:v>1676.8</c:v>
                      </c:pt>
                      <c:pt idx="12438">
                        <c:v>1676.8999999999999</c:v>
                      </c:pt>
                      <c:pt idx="12439">
                        <c:v>1676.9999999999998</c:v>
                      </c:pt>
                      <c:pt idx="12440">
                        <c:v>1677.1000000000001</c:v>
                      </c:pt>
                      <c:pt idx="12441">
                        <c:v>1677.2</c:v>
                      </c:pt>
                      <c:pt idx="12442">
                        <c:v>1677.3</c:v>
                      </c:pt>
                      <c:pt idx="12443">
                        <c:v>1677.3999999999999</c:v>
                      </c:pt>
                      <c:pt idx="12444">
                        <c:v>1677.4999999999998</c:v>
                      </c:pt>
                      <c:pt idx="12445">
                        <c:v>1677.6000000000001</c:v>
                      </c:pt>
                      <c:pt idx="12446">
                        <c:v>1677.7</c:v>
                      </c:pt>
                      <c:pt idx="12447">
                        <c:v>1677.8999999999999</c:v>
                      </c:pt>
                      <c:pt idx="12448">
                        <c:v>1677.9999999999998</c:v>
                      </c:pt>
                      <c:pt idx="12449">
                        <c:v>1678.1000000000001</c:v>
                      </c:pt>
                      <c:pt idx="12450">
                        <c:v>1678.2</c:v>
                      </c:pt>
                      <c:pt idx="12451">
                        <c:v>1678.3</c:v>
                      </c:pt>
                      <c:pt idx="12452">
                        <c:v>1678.3999999999999</c:v>
                      </c:pt>
                      <c:pt idx="12453">
                        <c:v>1678.4999999999998</c:v>
                      </c:pt>
                      <c:pt idx="12454">
                        <c:v>1678.6000000000001</c:v>
                      </c:pt>
                      <c:pt idx="12455">
                        <c:v>1678.7</c:v>
                      </c:pt>
                      <c:pt idx="12456">
                        <c:v>1678.8</c:v>
                      </c:pt>
                      <c:pt idx="12457">
                        <c:v>1678.8999999999999</c:v>
                      </c:pt>
                      <c:pt idx="12458">
                        <c:v>1678.9999999999998</c:v>
                      </c:pt>
                      <c:pt idx="12459">
                        <c:v>1679.1000000000001</c:v>
                      </c:pt>
                      <c:pt idx="12460">
                        <c:v>1679.2</c:v>
                      </c:pt>
                      <c:pt idx="12461">
                        <c:v>1679.3</c:v>
                      </c:pt>
                      <c:pt idx="12462">
                        <c:v>1679.3999999999999</c:v>
                      </c:pt>
                      <c:pt idx="12463">
                        <c:v>1679.4999999999998</c:v>
                      </c:pt>
                      <c:pt idx="12464">
                        <c:v>1679.6000000000001</c:v>
                      </c:pt>
                      <c:pt idx="12465">
                        <c:v>1679.7</c:v>
                      </c:pt>
                      <c:pt idx="12466">
                        <c:v>1679.8</c:v>
                      </c:pt>
                      <c:pt idx="12467">
                        <c:v>1679.8999999999999</c:v>
                      </c:pt>
                      <c:pt idx="12468">
                        <c:v>1679.9999999999998</c:v>
                      </c:pt>
                      <c:pt idx="12469">
                        <c:v>1680.1000000000001</c:v>
                      </c:pt>
                      <c:pt idx="12470">
                        <c:v>1680.2</c:v>
                      </c:pt>
                      <c:pt idx="12471">
                        <c:v>1680.3</c:v>
                      </c:pt>
                      <c:pt idx="12472">
                        <c:v>1680.3999999999999</c:v>
                      </c:pt>
                      <c:pt idx="12473">
                        <c:v>1680.4999999999998</c:v>
                      </c:pt>
                      <c:pt idx="12474">
                        <c:v>1680.6000000000001</c:v>
                      </c:pt>
                      <c:pt idx="12475">
                        <c:v>1680.7</c:v>
                      </c:pt>
                      <c:pt idx="12476">
                        <c:v>1680.8</c:v>
                      </c:pt>
                      <c:pt idx="12477">
                        <c:v>1680.8999999999999</c:v>
                      </c:pt>
                      <c:pt idx="12478">
                        <c:v>1680.9999999999998</c:v>
                      </c:pt>
                      <c:pt idx="12479">
                        <c:v>1681.1000000000001</c:v>
                      </c:pt>
                      <c:pt idx="12480">
                        <c:v>1681.3</c:v>
                      </c:pt>
                      <c:pt idx="12481">
                        <c:v>1681.3999999999999</c:v>
                      </c:pt>
                      <c:pt idx="12482">
                        <c:v>1681.4999999999998</c:v>
                      </c:pt>
                      <c:pt idx="12483">
                        <c:v>1681.6000000000001</c:v>
                      </c:pt>
                      <c:pt idx="12484">
                        <c:v>1681.7</c:v>
                      </c:pt>
                      <c:pt idx="12485">
                        <c:v>1681.8</c:v>
                      </c:pt>
                      <c:pt idx="12486">
                        <c:v>1681.8999999999999</c:v>
                      </c:pt>
                      <c:pt idx="12487">
                        <c:v>1681.9999999999998</c:v>
                      </c:pt>
                      <c:pt idx="12488">
                        <c:v>1682.1000000000001</c:v>
                      </c:pt>
                      <c:pt idx="12489">
                        <c:v>1682.2</c:v>
                      </c:pt>
                      <c:pt idx="12490">
                        <c:v>1682.3</c:v>
                      </c:pt>
                      <c:pt idx="12491">
                        <c:v>1682.3999999999999</c:v>
                      </c:pt>
                      <c:pt idx="12492">
                        <c:v>1682.4999999999998</c:v>
                      </c:pt>
                      <c:pt idx="12493">
                        <c:v>1682.6000000000001</c:v>
                      </c:pt>
                      <c:pt idx="12494">
                        <c:v>1682.7</c:v>
                      </c:pt>
                      <c:pt idx="12495">
                        <c:v>1682.8</c:v>
                      </c:pt>
                      <c:pt idx="12496">
                        <c:v>1682.8999999999999</c:v>
                      </c:pt>
                      <c:pt idx="12497">
                        <c:v>1682.9999999999998</c:v>
                      </c:pt>
                      <c:pt idx="12498">
                        <c:v>1683.1000000000001</c:v>
                      </c:pt>
                      <c:pt idx="12499">
                        <c:v>1683.2</c:v>
                      </c:pt>
                      <c:pt idx="12500">
                        <c:v>1683.3</c:v>
                      </c:pt>
                      <c:pt idx="12501">
                        <c:v>1683.3999999999999</c:v>
                      </c:pt>
                      <c:pt idx="12502">
                        <c:v>1683.4999999999998</c:v>
                      </c:pt>
                      <c:pt idx="12503">
                        <c:v>1683.6000000000001</c:v>
                      </c:pt>
                      <c:pt idx="12504">
                        <c:v>1683.8</c:v>
                      </c:pt>
                      <c:pt idx="12505">
                        <c:v>1683.8999999999999</c:v>
                      </c:pt>
                      <c:pt idx="12506">
                        <c:v>1683.9999999999998</c:v>
                      </c:pt>
                      <c:pt idx="12507">
                        <c:v>1684.1000000000001</c:v>
                      </c:pt>
                      <c:pt idx="12508">
                        <c:v>1684.2</c:v>
                      </c:pt>
                      <c:pt idx="12509">
                        <c:v>1684.3</c:v>
                      </c:pt>
                      <c:pt idx="12510">
                        <c:v>1684.3999999999999</c:v>
                      </c:pt>
                      <c:pt idx="12511">
                        <c:v>1684.4999999999998</c:v>
                      </c:pt>
                      <c:pt idx="12512">
                        <c:v>1684.6000000000001</c:v>
                      </c:pt>
                      <c:pt idx="12513">
                        <c:v>1684.7</c:v>
                      </c:pt>
                      <c:pt idx="12514">
                        <c:v>1684.8</c:v>
                      </c:pt>
                      <c:pt idx="12515">
                        <c:v>1684.8999999999999</c:v>
                      </c:pt>
                      <c:pt idx="12516">
                        <c:v>1684.9999999999998</c:v>
                      </c:pt>
                      <c:pt idx="12517">
                        <c:v>1685.1000000000001</c:v>
                      </c:pt>
                      <c:pt idx="12518">
                        <c:v>1685.2</c:v>
                      </c:pt>
                      <c:pt idx="12519">
                        <c:v>1685.3999999999999</c:v>
                      </c:pt>
                      <c:pt idx="12520">
                        <c:v>1685.4999999999998</c:v>
                      </c:pt>
                      <c:pt idx="12521">
                        <c:v>1685.6000000000001</c:v>
                      </c:pt>
                      <c:pt idx="12522">
                        <c:v>1685.7</c:v>
                      </c:pt>
                      <c:pt idx="12523">
                        <c:v>1685.8</c:v>
                      </c:pt>
                      <c:pt idx="12524">
                        <c:v>1685.8999999999999</c:v>
                      </c:pt>
                      <c:pt idx="12525">
                        <c:v>1685.9999999999998</c:v>
                      </c:pt>
                      <c:pt idx="12526">
                        <c:v>1686.1000000000001</c:v>
                      </c:pt>
                      <c:pt idx="12527">
                        <c:v>1686.2</c:v>
                      </c:pt>
                      <c:pt idx="12528">
                        <c:v>1686.3</c:v>
                      </c:pt>
                      <c:pt idx="12529">
                        <c:v>1686.3999999999999</c:v>
                      </c:pt>
                      <c:pt idx="12530">
                        <c:v>1686.4999999999998</c:v>
                      </c:pt>
                      <c:pt idx="12531">
                        <c:v>1686.6000000000001</c:v>
                      </c:pt>
                      <c:pt idx="12532">
                        <c:v>1686.7</c:v>
                      </c:pt>
                      <c:pt idx="12533">
                        <c:v>1686.8</c:v>
                      </c:pt>
                      <c:pt idx="12534">
                        <c:v>1686.9999999999998</c:v>
                      </c:pt>
                      <c:pt idx="12535">
                        <c:v>1687.1000000000001</c:v>
                      </c:pt>
                      <c:pt idx="12536">
                        <c:v>1687.2</c:v>
                      </c:pt>
                      <c:pt idx="12537">
                        <c:v>1687.3</c:v>
                      </c:pt>
                      <c:pt idx="12538">
                        <c:v>1687.3999999999999</c:v>
                      </c:pt>
                      <c:pt idx="12539">
                        <c:v>1687.4999999999998</c:v>
                      </c:pt>
                      <c:pt idx="12540">
                        <c:v>1687.6000000000001</c:v>
                      </c:pt>
                      <c:pt idx="12541">
                        <c:v>1687.7</c:v>
                      </c:pt>
                      <c:pt idx="12542">
                        <c:v>1687.8</c:v>
                      </c:pt>
                      <c:pt idx="12543">
                        <c:v>1687.8999999999999</c:v>
                      </c:pt>
                      <c:pt idx="12544">
                        <c:v>1687.9999999999998</c:v>
                      </c:pt>
                      <c:pt idx="12545">
                        <c:v>1688.1000000000001</c:v>
                      </c:pt>
                      <c:pt idx="12546">
                        <c:v>1688.2</c:v>
                      </c:pt>
                      <c:pt idx="12547">
                        <c:v>1688.3</c:v>
                      </c:pt>
                      <c:pt idx="12548">
                        <c:v>1688.3999999999999</c:v>
                      </c:pt>
                      <c:pt idx="12549">
                        <c:v>1688.6000000000001</c:v>
                      </c:pt>
                      <c:pt idx="12550">
                        <c:v>1688.7</c:v>
                      </c:pt>
                      <c:pt idx="12551">
                        <c:v>1688.8</c:v>
                      </c:pt>
                      <c:pt idx="12552">
                        <c:v>1688.8999999999999</c:v>
                      </c:pt>
                      <c:pt idx="12553">
                        <c:v>1688.9999999999998</c:v>
                      </c:pt>
                      <c:pt idx="12554">
                        <c:v>1689.1000000000001</c:v>
                      </c:pt>
                      <c:pt idx="12555">
                        <c:v>1689.2</c:v>
                      </c:pt>
                      <c:pt idx="12556">
                        <c:v>1689.3</c:v>
                      </c:pt>
                      <c:pt idx="12557">
                        <c:v>1689.3999999999999</c:v>
                      </c:pt>
                      <c:pt idx="12558">
                        <c:v>1689.4999999999998</c:v>
                      </c:pt>
                      <c:pt idx="12559">
                        <c:v>1689.6000000000001</c:v>
                      </c:pt>
                      <c:pt idx="12560">
                        <c:v>1689.7</c:v>
                      </c:pt>
                      <c:pt idx="12561">
                        <c:v>1689.8</c:v>
                      </c:pt>
                      <c:pt idx="12562">
                        <c:v>1689.8999999999999</c:v>
                      </c:pt>
                      <c:pt idx="12563">
                        <c:v>1689.9999999999998</c:v>
                      </c:pt>
                      <c:pt idx="12564">
                        <c:v>1690.2</c:v>
                      </c:pt>
                      <c:pt idx="12565">
                        <c:v>1690.3</c:v>
                      </c:pt>
                      <c:pt idx="12566">
                        <c:v>1690.3999999999999</c:v>
                      </c:pt>
                      <c:pt idx="12567">
                        <c:v>1690.4999999999998</c:v>
                      </c:pt>
                      <c:pt idx="12568">
                        <c:v>1690.6000000000001</c:v>
                      </c:pt>
                      <c:pt idx="12569">
                        <c:v>1690.7</c:v>
                      </c:pt>
                      <c:pt idx="12570">
                        <c:v>1690.8</c:v>
                      </c:pt>
                      <c:pt idx="12571">
                        <c:v>1690.8999999999999</c:v>
                      </c:pt>
                      <c:pt idx="12572">
                        <c:v>1690.9999999999998</c:v>
                      </c:pt>
                      <c:pt idx="12573">
                        <c:v>1691.1000000000001</c:v>
                      </c:pt>
                      <c:pt idx="12574">
                        <c:v>1691.2</c:v>
                      </c:pt>
                      <c:pt idx="12575">
                        <c:v>1691.3</c:v>
                      </c:pt>
                      <c:pt idx="12576">
                        <c:v>1691.3999999999999</c:v>
                      </c:pt>
                      <c:pt idx="12577">
                        <c:v>1691.6000000000001</c:v>
                      </c:pt>
                      <c:pt idx="12578">
                        <c:v>1691.7</c:v>
                      </c:pt>
                      <c:pt idx="12579">
                        <c:v>1691.8</c:v>
                      </c:pt>
                      <c:pt idx="12580">
                        <c:v>1691.8999999999999</c:v>
                      </c:pt>
                      <c:pt idx="12581">
                        <c:v>1691.9999999999998</c:v>
                      </c:pt>
                      <c:pt idx="12582">
                        <c:v>1692.1000000000001</c:v>
                      </c:pt>
                      <c:pt idx="12583">
                        <c:v>1692.2</c:v>
                      </c:pt>
                      <c:pt idx="12584">
                        <c:v>1692.3</c:v>
                      </c:pt>
                      <c:pt idx="12585">
                        <c:v>1692.3999999999999</c:v>
                      </c:pt>
                      <c:pt idx="12586">
                        <c:v>1692.4999999999998</c:v>
                      </c:pt>
                      <c:pt idx="12587">
                        <c:v>1692.6000000000001</c:v>
                      </c:pt>
                      <c:pt idx="12588">
                        <c:v>1692.7</c:v>
                      </c:pt>
                      <c:pt idx="12589">
                        <c:v>1692.8999999999999</c:v>
                      </c:pt>
                      <c:pt idx="12590">
                        <c:v>1692.9999999999998</c:v>
                      </c:pt>
                      <c:pt idx="12591">
                        <c:v>1693.1000000000001</c:v>
                      </c:pt>
                      <c:pt idx="12592">
                        <c:v>1693.2</c:v>
                      </c:pt>
                      <c:pt idx="12593">
                        <c:v>1693.3</c:v>
                      </c:pt>
                      <c:pt idx="12594">
                        <c:v>1693.3999999999999</c:v>
                      </c:pt>
                      <c:pt idx="12595">
                        <c:v>1693.4999999999998</c:v>
                      </c:pt>
                      <c:pt idx="12596">
                        <c:v>1693.6000000000001</c:v>
                      </c:pt>
                      <c:pt idx="12597">
                        <c:v>1693.7</c:v>
                      </c:pt>
                      <c:pt idx="12598">
                        <c:v>1693.8</c:v>
                      </c:pt>
                      <c:pt idx="12599">
                        <c:v>1693.8999999999999</c:v>
                      </c:pt>
                      <c:pt idx="12600">
                        <c:v>1693.9999999999998</c:v>
                      </c:pt>
                      <c:pt idx="12601">
                        <c:v>1694.2</c:v>
                      </c:pt>
                      <c:pt idx="12602">
                        <c:v>1694.3</c:v>
                      </c:pt>
                      <c:pt idx="12603">
                        <c:v>1694.3999999999999</c:v>
                      </c:pt>
                      <c:pt idx="12604">
                        <c:v>1694.4999999999998</c:v>
                      </c:pt>
                      <c:pt idx="12605">
                        <c:v>1694.6000000000001</c:v>
                      </c:pt>
                      <c:pt idx="12606">
                        <c:v>1694.7</c:v>
                      </c:pt>
                      <c:pt idx="12607">
                        <c:v>1694.8</c:v>
                      </c:pt>
                      <c:pt idx="12608">
                        <c:v>1694.8999999999999</c:v>
                      </c:pt>
                      <c:pt idx="12609">
                        <c:v>1694.9999999999998</c:v>
                      </c:pt>
                      <c:pt idx="12610">
                        <c:v>1695.1000000000001</c:v>
                      </c:pt>
                      <c:pt idx="12611">
                        <c:v>1695.2</c:v>
                      </c:pt>
                      <c:pt idx="12612">
                        <c:v>1695.3</c:v>
                      </c:pt>
                      <c:pt idx="12613">
                        <c:v>1695.4999999999998</c:v>
                      </c:pt>
                      <c:pt idx="12614">
                        <c:v>1695.6000000000001</c:v>
                      </c:pt>
                      <c:pt idx="12615">
                        <c:v>1695.7</c:v>
                      </c:pt>
                      <c:pt idx="12616">
                        <c:v>1695.8</c:v>
                      </c:pt>
                      <c:pt idx="12617">
                        <c:v>1695.8999999999999</c:v>
                      </c:pt>
                      <c:pt idx="12618">
                        <c:v>1695.9999999999998</c:v>
                      </c:pt>
                      <c:pt idx="12619">
                        <c:v>1696.1000000000001</c:v>
                      </c:pt>
                      <c:pt idx="12620">
                        <c:v>1696.2</c:v>
                      </c:pt>
                      <c:pt idx="12621">
                        <c:v>1696.3</c:v>
                      </c:pt>
                      <c:pt idx="12622">
                        <c:v>1696.3999999999999</c:v>
                      </c:pt>
                      <c:pt idx="12623">
                        <c:v>1696.4999999999998</c:v>
                      </c:pt>
                      <c:pt idx="12624">
                        <c:v>1696.6000000000001</c:v>
                      </c:pt>
                      <c:pt idx="12625">
                        <c:v>1696.8</c:v>
                      </c:pt>
                      <c:pt idx="12626">
                        <c:v>1696.8999999999999</c:v>
                      </c:pt>
                      <c:pt idx="12627">
                        <c:v>1696.9999999999998</c:v>
                      </c:pt>
                      <c:pt idx="12628">
                        <c:v>1697.1000000000001</c:v>
                      </c:pt>
                      <c:pt idx="12629">
                        <c:v>1697.2</c:v>
                      </c:pt>
                      <c:pt idx="12630">
                        <c:v>1697.3</c:v>
                      </c:pt>
                      <c:pt idx="12631">
                        <c:v>1697.3999999999999</c:v>
                      </c:pt>
                      <c:pt idx="12632">
                        <c:v>1697.4999999999998</c:v>
                      </c:pt>
                      <c:pt idx="12633">
                        <c:v>1697.6000000000001</c:v>
                      </c:pt>
                      <c:pt idx="12634">
                        <c:v>1697.7</c:v>
                      </c:pt>
                      <c:pt idx="12635">
                        <c:v>1697.8</c:v>
                      </c:pt>
                      <c:pt idx="12636">
                        <c:v>1697.8999999999999</c:v>
                      </c:pt>
                      <c:pt idx="12637">
                        <c:v>1697.9999999999998</c:v>
                      </c:pt>
                      <c:pt idx="12638">
                        <c:v>1698.1000000000001</c:v>
                      </c:pt>
                      <c:pt idx="12639">
                        <c:v>1698.2</c:v>
                      </c:pt>
                      <c:pt idx="12640">
                        <c:v>1698.3</c:v>
                      </c:pt>
                      <c:pt idx="12641">
                        <c:v>1698.3999999999999</c:v>
                      </c:pt>
                      <c:pt idx="12642">
                        <c:v>1698.4999999999998</c:v>
                      </c:pt>
                      <c:pt idx="12643">
                        <c:v>1698.6000000000001</c:v>
                      </c:pt>
                      <c:pt idx="12644">
                        <c:v>1698.7</c:v>
                      </c:pt>
                      <c:pt idx="12645">
                        <c:v>1698.8</c:v>
                      </c:pt>
                      <c:pt idx="12646">
                        <c:v>1698.8999999999999</c:v>
                      </c:pt>
                      <c:pt idx="12647">
                        <c:v>1698.9999999999998</c:v>
                      </c:pt>
                      <c:pt idx="12648">
                        <c:v>1699.1000000000001</c:v>
                      </c:pt>
                      <c:pt idx="12649">
                        <c:v>1699.2</c:v>
                      </c:pt>
                      <c:pt idx="12650">
                        <c:v>1699.3</c:v>
                      </c:pt>
                      <c:pt idx="12651">
                        <c:v>1699.3999999999999</c:v>
                      </c:pt>
                      <c:pt idx="12652">
                        <c:v>1699.4999999999998</c:v>
                      </c:pt>
                      <c:pt idx="12653">
                        <c:v>1699.6000000000001</c:v>
                      </c:pt>
                      <c:pt idx="12654">
                        <c:v>1699.7</c:v>
                      </c:pt>
                      <c:pt idx="12655">
                        <c:v>1699.8</c:v>
                      </c:pt>
                      <c:pt idx="12656">
                        <c:v>1699.8999999999999</c:v>
                      </c:pt>
                      <c:pt idx="12657">
                        <c:v>1699.9999999999998</c:v>
                      </c:pt>
                      <c:pt idx="12658">
                        <c:v>1700.1000000000001</c:v>
                      </c:pt>
                      <c:pt idx="12659">
                        <c:v>1700.2</c:v>
                      </c:pt>
                      <c:pt idx="12660">
                        <c:v>1700.3</c:v>
                      </c:pt>
                      <c:pt idx="12661">
                        <c:v>1700.3999999999999</c:v>
                      </c:pt>
                      <c:pt idx="12662">
                        <c:v>1700.4999999999998</c:v>
                      </c:pt>
                      <c:pt idx="12663">
                        <c:v>1700.4999999999998</c:v>
                      </c:pt>
                      <c:pt idx="12664">
                        <c:v>1700.6000000000001</c:v>
                      </c:pt>
                      <c:pt idx="12665">
                        <c:v>1700.7</c:v>
                      </c:pt>
                      <c:pt idx="12666">
                        <c:v>1700.8</c:v>
                      </c:pt>
                      <c:pt idx="12667">
                        <c:v>1700.8999999999999</c:v>
                      </c:pt>
                      <c:pt idx="12668">
                        <c:v>1700.9999999999998</c:v>
                      </c:pt>
                      <c:pt idx="12669">
                        <c:v>1701.1000000000001</c:v>
                      </c:pt>
                      <c:pt idx="12670">
                        <c:v>1701.2</c:v>
                      </c:pt>
                      <c:pt idx="12671">
                        <c:v>1701.3</c:v>
                      </c:pt>
                      <c:pt idx="12672">
                        <c:v>1701.3999999999999</c:v>
                      </c:pt>
                      <c:pt idx="12673">
                        <c:v>1701.4999999999998</c:v>
                      </c:pt>
                      <c:pt idx="12674">
                        <c:v>1701.6000000000001</c:v>
                      </c:pt>
                      <c:pt idx="12675">
                        <c:v>1701.7</c:v>
                      </c:pt>
                      <c:pt idx="12676">
                        <c:v>1701.8</c:v>
                      </c:pt>
                      <c:pt idx="12677">
                        <c:v>1701.8999999999999</c:v>
                      </c:pt>
                      <c:pt idx="12678">
                        <c:v>1701.9999999999998</c:v>
                      </c:pt>
                      <c:pt idx="12679">
                        <c:v>1702.1000000000001</c:v>
                      </c:pt>
                      <c:pt idx="12680">
                        <c:v>1702.2</c:v>
                      </c:pt>
                      <c:pt idx="12681">
                        <c:v>1702.3</c:v>
                      </c:pt>
                      <c:pt idx="12682">
                        <c:v>1702.3999999999999</c:v>
                      </c:pt>
                      <c:pt idx="12683">
                        <c:v>1702.4999999999998</c:v>
                      </c:pt>
                      <c:pt idx="12684">
                        <c:v>1702.6000000000001</c:v>
                      </c:pt>
                      <c:pt idx="12685">
                        <c:v>1702.7</c:v>
                      </c:pt>
                      <c:pt idx="12686">
                        <c:v>1702.8</c:v>
                      </c:pt>
                      <c:pt idx="12687">
                        <c:v>1702.8999999999999</c:v>
                      </c:pt>
                      <c:pt idx="12688">
                        <c:v>1702.9999999999998</c:v>
                      </c:pt>
                      <c:pt idx="12689">
                        <c:v>1703.1000000000001</c:v>
                      </c:pt>
                      <c:pt idx="12690">
                        <c:v>1703.2</c:v>
                      </c:pt>
                      <c:pt idx="12691">
                        <c:v>1703.3</c:v>
                      </c:pt>
                      <c:pt idx="12692">
                        <c:v>1703.3999999999999</c:v>
                      </c:pt>
                      <c:pt idx="12693">
                        <c:v>1703.4999999999998</c:v>
                      </c:pt>
                      <c:pt idx="12694">
                        <c:v>1703.6000000000001</c:v>
                      </c:pt>
                      <c:pt idx="12695">
                        <c:v>1703.7</c:v>
                      </c:pt>
                      <c:pt idx="12696">
                        <c:v>1703.8</c:v>
                      </c:pt>
                      <c:pt idx="12697">
                        <c:v>1703.8999999999999</c:v>
                      </c:pt>
                      <c:pt idx="12698">
                        <c:v>1703.9999999999998</c:v>
                      </c:pt>
                      <c:pt idx="12699">
                        <c:v>1704.1000000000001</c:v>
                      </c:pt>
                      <c:pt idx="12700">
                        <c:v>1704.2</c:v>
                      </c:pt>
                      <c:pt idx="12701">
                        <c:v>1704.3</c:v>
                      </c:pt>
                      <c:pt idx="12702">
                        <c:v>1704.3999999999999</c:v>
                      </c:pt>
                      <c:pt idx="12703">
                        <c:v>1704.4999999999998</c:v>
                      </c:pt>
                      <c:pt idx="12704">
                        <c:v>1704.6000000000001</c:v>
                      </c:pt>
                      <c:pt idx="12705">
                        <c:v>1704.7</c:v>
                      </c:pt>
                      <c:pt idx="12706">
                        <c:v>1704.8</c:v>
                      </c:pt>
                      <c:pt idx="12707">
                        <c:v>1704.8999999999999</c:v>
                      </c:pt>
                      <c:pt idx="12708">
                        <c:v>1704.8999999999999</c:v>
                      </c:pt>
                      <c:pt idx="12709">
                        <c:v>1704.9999999999998</c:v>
                      </c:pt>
                      <c:pt idx="12710">
                        <c:v>1705.1000000000001</c:v>
                      </c:pt>
                      <c:pt idx="12711">
                        <c:v>1705.2</c:v>
                      </c:pt>
                      <c:pt idx="12712">
                        <c:v>1705.3</c:v>
                      </c:pt>
                      <c:pt idx="12713">
                        <c:v>1705.3999999999999</c:v>
                      </c:pt>
                      <c:pt idx="12714">
                        <c:v>1705.4999999999998</c:v>
                      </c:pt>
                      <c:pt idx="12715">
                        <c:v>1705.6000000000001</c:v>
                      </c:pt>
                      <c:pt idx="12716">
                        <c:v>1705.7</c:v>
                      </c:pt>
                      <c:pt idx="12717">
                        <c:v>1705.8</c:v>
                      </c:pt>
                      <c:pt idx="12718">
                        <c:v>1705.8999999999999</c:v>
                      </c:pt>
                      <c:pt idx="12719">
                        <c:v>1705.8999999999999</c:v>
                      </c:pt>
                      <c:pt idx="12720">
                        <c:v>1705.9999999999998</c:v>
                      </c:pt>
                      <c:pt idx="12721">
                        <c:v>1706.1000000000001</c:v>
                      </c:pt>
                      <c:pt idx="12722">
                        <c:v>1706.2</c:v>
                      </c:pt>
                      <c:pt idx="12723">
                        <c:v>1706.3</c:v>
                      </c:pt>
                      <c:pt idx="12724">
                        <c:v>1706.3999999999999</c:v>
                      </c:pt>
                      <c:pt idx="12725">
                        <c:v>1706.4999999999998</c:v>
                      </c:pt>
                      <c:pt idx="12726">
                        <c:v>1706.6000000000001</c:v>
                      </c:pt>
                      <c:pt idx="12727">
                        <c:v>1706.7</c:v>
                      </c:pt>
                      <c:pt idx="12728">
                        <c:v>1706.8</c:v>
                      </c:pt>
                      <c:pt idx="12729">
                        <c:v>1706.8999999999999</c:v>
                      </c:pt>
                      <c:pt idx="12730">
                        <c:v>1706.9999999999998</c:v>
                      </c:pt>
                      <c:pt idx="12731">
                        <c:v>1706.9999999999998</c:v>
                      </c:pt>
                      <c:pt idx="12732">
                        <c:v>1707.1000000000001</c:v>
                      </c:pt>
                      <c:pt idx="12733">
                        <c:v>1707.2</c:v>
                      </c:pt>
                      <c:pt idx="12734">
                        <c:v>1707.3</c:v>
                      </c:pt>
                      <c:pt idx="12735">
                        <c:v>1707.3999999999999</c:v>
                      </c:pt>
                      <c:pt idx="12736">
                        <c:v>1707.4999999999998</c:v>
                      </c:pt>
                      <c:pt idx="12737">
                        <c:v>1707.6000000000001</c:v>
                      </c:pt>
                      <c:pt idx="12738">
                        <c:v>1707.7</c:v>
                      </c:pt>
                      <c:pt idx="12739">
                        <c:v>1707.8</c:v>
                      </c:pt>
                      <c:pt idx="12740">
                        <c:v>1707.8999999999999</c:v>
                      </c:pt>
                      <c:pt idx="12741">
                        <c:v>1707.9999999999998</c:v>
                      </c:pt>
                      <c:pt idx="12742">
                        <c:v>1707.9999999999998</c:v>
                      </c:pt>
                      <c:pt idx="12743">
                        <c:v>1708.1000000000001</c:v>
                      </c:pt>
                      <c:pt idx="12744">
                        <c:v>1708.2</c:v>
                      </c:pt>
                      <c:pt idx="12745">
                        <c:v>1708.3</c:v>
                      </c:pt>
                      <c:pt idx="12746">
                        <c:v>1708.3999999999999</c:v>
                      </c:pt>
                      <c:pt idx="12747">
                        <c:v>1708.4999999999998</c:v>
                      </c:pt>
                      <c:pt idx="12748">
                        <c:v>1708.6000000000001</c:v>
                      </c:pt>
                      <c:pt idx="12749">
                        <c:v>1708.7</c:v>
                      </c:pt>
                      <c:pt idx="12750">
                        <c:v>1708.8</c:v>
                      </c:pt>
                      <c:pt idx="12751">
                        <c:v>1708.8999999999999</c:v>
                      </c:pt>
                      <c:pt idx="12752">
                        <c:v>1708.9999999999998</c:v>
                      </c:pt>
                      <c:pt idx="12753">
                        <c:v>1708.9999999999998</c:v>
                      </c:pt>
                      <c:pt idx="12754">
                        <c:v>1709.1000000000001</c:v>
                      </c:pt>
                      <c:pt idx="12755">
                        <c:v>1709.2</c:v>
                      </c:pt>
                      <c:pt idx="12756">
                        <c:v>1709.3</c:v>
                      </c:pt>
                      <c:pt idx="12757">
                        <c:v>1709.3999999999999</c:v>
                      </c:pt>
                      <c:pt idx="12758">
                        <c:v>1709.4999999999998</c:v>
                      </c:pt>
                      <c:pt idx="12759">
                        <c:v>1709.6000000000001</c:v>
                      </c:pt>
                      <c:pt idx="12760">
                        <c:v>1709.7</c:v>
                      </c:pt>
                      <c:pt idx="12761">
                        <c:v>1709.8</c:v>
                      </c:pt>
                      <c:pt idx="12762">
                        <c:v>1709.8999999999999</c:v>
                      </c:pt>
                      <c:pt idx="12763">
                        <c:v>1709.9999999999998</c:v>
                      </c:pt>
                      <c:pt idx="12764">
                        <c:v>1709.9999999999998</c:v>
                      </c:pt>
                      <c:pt idx="12765">
                        <c:v>1710.1000000000001</c:v>
                      </c:pt>
                      <c:pt idx="12766">
                        <c:v>1710.2</c:v>
                      </c:pt>
                      <c:pt idx="12767">
                        <c:v>1710.3</c:v>
                      </c:pt>
                      <c:pt idx="12768">
                        <c:v>1710.3999999999999</c:v>
                      </c:pt>
                      <c:pt idx="12769">
                        <c:v>1710.4999999999998</c:v>
                      </c:pt>
                      <c:pt idx="12770">
                        <c:v>1710.6000000000001</c:v>
                      </c:pt>
                      <c:pt idx="12771">
                        <c:v>1710.7</c:v>
                      </c:pt>
                      <c:pt idx="12772">
                        <c:v>1710.8</c:v>
                      </c:pt>
                      <c:pt idx="12773">
                        <c:v>1710.8999999999999</c:v>
                      </c:pt>
                      <c:pt idx="12774">
                        <c:v>1710.9999999999998</c:v>
                      </c:pt>
                      <c:pt idx="12775">
                        <c:v>1710.9999999999998</c:v>
                      </c:pt>
                      <c:pt idx="12776">
                        <c:v>1711.1000000000001</c:v>
                      </c:pt>
                      <c:pt idx="12777">
                        <c:v>1711.2</c:v>
                      </c:pt>
                      <c:pt idx="12778">
                        <c:v>1711.3</c:v>
                      </c:pt>
                      <c:pt idx="12779">
                        <c:v>1711.3999999999999</c:v>
                      </c:pt>
                      <c:pt idx="12780">
                        <c:v>1711.4999999999998</c:v>
                      </c:pt>
                      <c:pt idx="12781">
                        <c:v>1711.6000000000001</c:v>
                      </c:pt>
                      <c:pt idx="12782">
                        <c:v>1711.7</c:v>
                      </c:pt>
                      <c:pt idx="12783">
                        <c:v>1711.8</c:v>
                      </c:pt>
                      <c:pt idx="12784">
                        <c:v>1711.8999999999999</c:v>
                      </c:pt>
                      <c:pt idx="12785">
                        <c:v>1711.9999999999998</c:v>
                      </c:pt>
                      <c:pt idx="12786">
                        <c:v>1711.9999999999998</c:v>
                      </c:pt>
                      <c:pt idx="12787">
                        <c:v>1712.1000000000001</c:v>
                      </c:pt>
                      <c:pt idx="12788">
                        <c:v>1712.2</c:v>
                      </c:pt>
                      <c:pt idx="12789">
                        <c:v>1712.3</c:v>
                      </c:pt>
                      <c:pt idx="12790">
                        <c:v>1712.3999999999999</c:v>
                      </c:pt>
                      <c:pt idx="12791">
                        <c:v>1712.4999999999998</c:v>
                      </c:pt>
                      <c:pt idx="12792">
                        <c:v>1712.6000000000001</c:v>
                      </c:pt>
                      <c:pt idx="12793">
                        <c:v>1712.7</c:v>
                      </c:pt>
                      <c:pt idx="12794">
                        <c:v>1712.8</c:v>
                      </c:pt>
                      <c:pt idx="12795">
                        <c:v>1712.8999999999999</c:v>
                      </c:pt>
                      <c:pt idx="12796">
                        <c:v>1712.9999999999998</c:v>
                      </c:pt>
                      <c:pt idx="12797">
                        <c:v>1713.1000000000001</c:v>
                      </c:pt>
                      <c:pt idx="12798">
                        <c:v>1713.2</c:v>
                      </c:pt>
                      <c:pt idx="12799">
                        <c:v>1713.3</c:v>
                      </c:pt>
                      <c:pt idx="12800">
                        <c:v>1713.3</c:v>
                      </c:pt>
                      <c:pt idx="12801">
                        <c:v>1713.3999999999999</c:v>
                      </c:pt>
                      <c:pt idx="12802">
                        <c:v>1713.4999999999998</c:v>
                      </c:pt>
                      <c:pt idx="12803">
                        <c:v>1713.6000000000001</c:v>
                      </c:pt>
                      <c:pt idx="12804">
                        <c:v>1713.7</c:v>
                      </c:pt>
                      <c:pt idx="12805">
                        <c:v>1713.8</c:v>
                      </c:pt>
                      <c:pt idx="12806">
                        <c:v>1713.8999999999999</c:v>
                      </c:pt>
                      <c:pt idx="12807">
                        <c:v>1713.9999999999998</c:v>
                      </c:pt>
                      <c:pt idx="12808">
                        <c:v>1714.1000000000001</c:v>
                      </c:pt>
                      <c:pt idx="12809">
                        <c:v>1714.2</c:v>
                      </c:pt>
                      <c:pt idx="12810">
                        <c:v>1714.3</c:v>
                      </c:pt>
                      <c:pt idx="12811">
                        <c:v>1714.3999999999999</c:v>
                      </c:pt>
                      <c:pt idx="12812">
                        <c:v>1714.4999999999998</c:v>
                      </c:pt>
                      <c:pt idx="12813">
                        <c:v>1714.6000000000001</c:v>
                      </c:pt>
                      <c:pt idx="12814">
                        <c:v>1714.6000000000001</c:v>
                      </c:pt>
                      <c:pt idx="12815">
                        <c:v>1714.7</c:v>
                      </c:pt>
                      <c:pt idx="12816">
                        <c:v>1714.8</c:v>
                      </c:pt>
                      <c:pt idx="12817">
                        <c:v>1714.8999999999999</c:v>
                      </c:pt>
                      <c:pt idx="12818">
                        <c:v>1714.9999999999998</c:v>
                      </c:pt>
                      <c:pt idx="12819">
                        <c:v>1715.1000000000001</c:v>
                      </c:pt>
                      <c:pt idx="12820">
                        <c:v>1715.2</c:v>
                      </c:pt>
                      <c:pt idx="12821">
                        <c:v>1715.3</c:v>
                      </c:pt>
                      <c:pt idx="12822">
                        <c:v>1715.3999999999999</c:v>
                      </c:pt>
                      <c:pt idx="12823">
                        <c:v>1715.4999999999998</c:v>
                      </c:pt>
                      <c:pt idx="12824">
                        <c:v>1715.6000000000001</c:v>
                      </c:pt>
                      <c:pt idx="12825">
                        <c:v>1715.7</c:v>
                      </c:pt>
                      <c:pt idx="12826">
                        <c:v>1715.8</c:v>
                      </c:pt>
                      <c:pt idx="12827">
                        <c:v>1715.8999999999999</c:v>
                      </c:pt>
                      <c:pt idx="12828">
                        <c:v>1715.8999999999999</c:v>
                      </c:pt>
                      <c:pt idx="12829">
                        <c:v>1715.9999999999998</c:v>
                      </c:pt>
                      <c:pt idx="12830">
                        <c:v>1716.1000000000001</c:v>
                      </c:pt>
                      <c:pt idx="12831">
                        <c:v>1716.2</c:v>
                      </c:pt>
                      <c:pt idx="12832">
                        <c:v>1716.3</c:v>
                      </c:pt>
                      <c:pt idx="12833">
                        <c:v>1716.3999999999999</c:v>
                      </c:pt>
                      <c:pt idx="12834">
                        <c:v>1716.4999999999998</c:v>
                      </c:pt>
                      <c:pt idx="12835">
                        <c:v>1716.6000000000001</c:v>
                      </c:pt>
                      <c:pt idx="12836">
                        <c:v>1716.7</c:v>
                      </c:pt>
                      <c:pt idx="12837">
                        <c:v>1716.8</c:v>
                      </c:pt>
                      <c:pt idx="12838">
                        <c:v>1716.8999999999999</c:v>
                      </c:pt>
                      <c:pt idx="12839">
                        <c:v>1716.9999999999998</c:v>
                      </c:pt>
                      <c:pt idx="12840">
                        <c:v>1717.1000000000001</c:v>
                      </c:pt>
                      <c:pt idx="12841">
                        <c:v>1717.2</c:v>
                      </c:pt>
                      <c:pt idx="12842">
                        <c:v>1717.2</c:v>
                      </c:pt>
                      <c:pt idx="12843">
                        <c:v>1717.3</c:v>
                      </c:pt>
                      <c:pt idx="12844">
                        <c:v>1717.3999999999999</c:v>
                      </c:pt>
                      <c:pt idx="12845">
                        <c:v>1717.4999999999998</c:v>
                      </c:pt>
                      <c:pt idx="12846">
                        <c:v>1717.6000000000001</c:v>
                      </c:pt>
                      <c:pt idx="12847">
                        <c:v>1717.7</c:v>
                      </c:pt>
                      <c:pt idx="12848">
                        <c:v>1717.8</c:v>
                      </c:pt>
                      <c:pt idx="12849">
                        <c:v>1717.8999999999999</c:v>
                      </c:pt>
                      <c:pt idx="12850">
                        <c:v>1717.9999999999998</c:v>
                      </c:pt>
                      <c:pt idx="12851">
                        <c:v>1718.1000000000001</c:v>
                      </c:pt>
                      <c:pt idx="12852">
                        <c:v>1718.2</c:v>
                      </c:pt>
                      <c:pt idx="12853">
                        <c:v>1718.3</c:v>
                      </c:pt>
                      <c:pt idx="12854">
                        <c:v>1718.3999999999999</c:v>
                      </c:pt>
                      <c:pt idx="12855">
                        <c:v>1718.4999999999998</c:v>
                      </c:pt>
                      <c:pt idx="12856">
                        <c:v>1718.4999999999998</c:v>
                      </c:pt>
                      <c:pt idx="12857">
                        <c:v>1718.6000000000001</c:v>
                      </c:pt>
                      <c:pt idx="12858">
                        <c:v>1718.7</c:v>
                      </c:pt>
                      <c:pt idx="12859">
                        <c:v>1718.8</c:v>
                      </c:pt>
                      <c:pt idx="12860">
                        <c:v>1718.8999999999999</c:v>
                      </c:pt>
                      <c:pt idx="12861">
                        <c:v>1718.9999999999998</c:v>
                      </c:pt>
                      <c:pt idx="12862">
                        <c:v>1719.1000000000001</c:v>
                      </c:pt>
                      <c:pt idx="12863">
                        <c:v>1719.2</c:v>
                      </c:pt>
                      <c:pt idx="12864">
                        <c:v>1719.3</c:v>
                      </c:pt>
                      <c:pt idx="12865">
                        <c:v>1719.3999999999999</c:v>
                      </c:pt>
                      <c:pt idx="12866">
                        <c:v>1719.4999999999998</c:v>
                      </c:pt>
                      <c:pt idx="12867">
                        <c:v>1719.6000000000001</c:v>
                      </c:pt>
                      <c:pt idx="12868">
                        <c:v>1719.7</c:v>
                      </c:pt>
                      <c:pt idx="12869">
                        <c:v>1719.8</c:v>
                      </c:pt>
                      <c:pt idx="12870">
                        <c:v>1719.8999999999999</c:v>
                      </c:pt>
                      <c:pt idx="12871">
                        <c:v>1719.9999999999998</c:v>
                      </c:pt>
                      <c:pt idx="12872">
                        <c:v>1720.1000000000001</c:v>
                      </c:pt>
                      <c:pt idx="12873">
                        <c:v>1720.2</c:v>
                      </c:pt>
                      <c:pt idx="12874">
                        <c:v>1720.3</c:v>
                      </c:pt>
                      <c:pt idx="12875">
                        <c:v>1720.3999999999999</c:v>
                      </c:pt>
                      <c:pt idx="12876">
                        <c:v>1720.4999999999998</c:v>
                      </c:pt>
                      <c:pt idx="12877">
                        <c:v>1720.6000000000001</c:v>
                      </c:pt>
                      <c:pt idx="12878">
                        <c:v>1720.7</c:v>
                      </c:pt>
                      <c:pt idx="12879">
                        <c:v>1720.8</c:v>
                      </c:pt>
                      <c:pt idx="12880">
                        <c:v>1720.8999999999999</c:v>
                      </c:pt>
                      <c:pt idx="12881">
                        <c:v>1720.8999999999999</c:v>
                      </c:pt>
                      <c:pt idx="12882">
                        <c:v>1720.9999999999998</c:v>
                      </c:pt>
                      <c:pt idx="12883">
                        <c:v>1721.1000000000001</c:v>
                      </c:pt>
                      <c:pt idx="12884">
                        <c:v>1721.2</c:v>
                      </c:pt>
                      <c:pt idx="12885">
                        <c:v>1721.3</c:v>
                      </c:pt>
                      <c:pt idx="12886">
                        <c:v>1721.3999999999999</c:v>
                      </c:pt>
                      <c:pt idx="12887">
                        <c:v>1721.4999999999998</c:v>
                      </c:pt>
                      <c:pt idx="12888">
                        <c:v>1721.6000000000001</c:v>
                      </c:pt>
                      <c:pt idx="12889">
                        <c:v>1721.7</c:v>
                      </c:pt>
                      <c:pt idx="12890">
                        <c:v>1721.8</c:v>
                      </c:pt>
                      <c:pt idx="12891">
                        <c:v>1721.8999999999999</c:v>
                      </c:pt>
                      <c:pt idx="12892">
                        <c:v>1721.9999999999998</c:v>
                      </c:pt>
                      <c:pt idx="12893">
                        <c:v>1722.1000000000001</c:v>
                      </c:pt>
                      <c:pt idx="12894">
                        <c:v>1722.2</c:v>
                      </c:pt>
                      <c:pt idx="12895">
                        <c:v>1722.3</c:v>
                      </c:pt>
                      <c:pt idx="12896">
                        <c:v>1722.3999999999999</c:v>
                      </c:pt>
                      <c:pt idx="12897">
                        <c:v>1722.4999999999998</c:v>
                      </c:pt>
                      <c:pt idx="12898">
                        <c:v>1722.6000000000001</c:v>
                      </c:pt>
                      <c:pt idx="12899">
                        <c:v>1722.7</c:v>
                      </c:pt>
                      <c:pt idx="12900">
                        <c:v>1722.8</c:v>
                      </c:pt>
                      <c:pt idx="12901">
                        <c:v>1722.8999999999999</c:v>
                      </c:pt>
                      <c:pt idx="12902">
                        <c:v>1722.9999999999998</c:v>
                      </c:pt>
                      <c:pt idx="12903">
                        <c:v>1723.1000000000001</c:v>
                      </c:pt>
                      <c:pt idx="12904">
                        <c:v>1723.2</c:v>
                      </c:pt>
                      <c:pt idx="12905">
                        <c:v>1723.3</c:v>
                      </c:pt>
                      <c:pt idx="12906">
                        <c:v>1723.3999999999999</c:v>
                      </c:pt>
                      <c:pt idx="12907">
                        <c:v>1723.4999999999998</c:v>
                      </c:pt>
                      <c:pt idx="12908">
                        <c:v>1723.6000000000001</c:v>
                      </c:pt>
                      <c:pt idx="12909">
                        <c:v>1723.7</c:v>
                      </c:pt>
                      <c:pt idx="12910">
                        <c:v>1723.8</c:v>
                      </c:pt>
                      <c:pt idx="12911">
                        <c:v>1723.8999999999999</c:v>
                      </c:pt>
                      <c:pt idx="12912">
                        <c:v>1723.9999999999998</c:v>
                      </c:pt>
                      <c:pt idx="12913">
                        <c:v>1724.1000000000001</c:v>
                      </c:pt>
                      <c:pt idx="12914">
                        <c:v>1724.2</c:v>
                      </c:pt>
                      <c:pt idx="12915">
                        <c:v>1724.3</c:v>
                      </c:pt>
                      <c:pt idx="12916">
                        <c:v>1724.3999999999999</c:v>
                      </c:pt>
                      <c:pt idx="12917">
                        <c:v>1724.4999999999998</c:v>
                      </c:pt>
                      <c:pt idx="12918">
                        <c:v>1724.6000000000001</c:v>
                      </c:pt>
                      <c:pt idx="12919">
                        <c:v>1724.7</c:v>
                      </c:pt>
                      <c:pt idx="12920">
                        <c:v>1724.8</c:v>
                      </c:pt>
                      <c:pt idx="12921">
                        <c:v>1724.8999999999999</c:v>
                      </c:pt>
                      <c:pt idx="12922">
                        <c:v>1724.8999999999999</c:v>
                      </c:pt>
                      <c:pt idx="12923">
                        <c:v>1724.9999999999998</c:v>
                      </c:pt>
                      <c:pt idx="12924">
                        <c:v>1725.1000000000001</c:v>
                      </c:pt>
                      <c:pt idx="12925">
                        <c:v>1725.2</c:v>
                      </c:pt>
                      <c:pt idx="12926">
                        <c:v>1725.3</c:v>
                      </c:pt>
                      <c:pt idx="12927">
                        <c:v>1725.3999999999999</c:v>
                      </c:pt>
                      <c:pt idx="12928">
                        <c:v>1725.4999999999998</c:v>
                      </c:pt>
                      <c:pt idx="12929">
                        <c:v>1725.6000000000001</c:v>
                      </c:pt>
                      <c:pt idx="12930">
                        <c:v>1725.7</c:v>
                      </c:pt>
                      <c:pt idx="12931">
                        <c:v>1725.8</c:v>
                      </c:pt>
                      <c:pt idx="12932">
                        <c:v>1725.8999999999999</c:v>
                      </c:pt>
                      <c:pt idx="12933">
                        <c:v>1725.9999999999998</c:v>
                      </c:pt>
                      <c:pt idx="12934">
                        <c:v>1726.1000000000001</c:v>
                      </c:pt>
                      <c:pt idx="12935">
                        <c:v>1726.2</c:v>
                      </c:pt>
                      <c:pt idx="12936">
                        <c:v>1726.3</c:v>
                      </c:pt>
                      <c:pt idx="12937">
                        <c:v>1726.3999999999999</c:v>
                      </c:pt>
                      <c:pt idx="12938">
                        <c:v>1726.4999999999998</c:v>
                      </c:pt>
                      <c:pt idx="12939">
                        <c:v>1726.6000000000001</c:v>
                      </c:pt>
                      <c:pt idx="12940">
                        <c:v>1726.7</c:v>
                      </c:pt>
                      <c:pt idx="12941">
                        <c:v>1726.8</c:v>
                      </c:pt>
                      <c:pt idx="12942">
                        <c:v>1726.8999999999999</c:v>
                      </c:pt>
                      <c:pt idx="12943">
                        <c:v>1726.9999999999998</c:v>
                      </c:pt>
                      <c:pt idx="12944">
                        <c:v>1727.1000000000001</c:v>
                      </c:pt>
                      <c:pt idx="12945">
                        <c:v>1727.2</c:v>
                      </c:pt>
                      <c:pt idx="12946">
                        <c:v>1727.3</c:v>
                      </c:pt>
                      <c:pt idx="12947">
                        <c:v>1727.3999999999999</c:v>
                      </c:pt>
                      <c:pt idx="12948">
                        <c:v>1727.4999999999998</c:v>
                      </c:pt>
                      <c:pt idx="12949">
                        <c:v>1727.7</c:v>
                      </c:pt>
                      <c:pt idx="12950">
                        <c:v>1727.8</c:v>
                      </c:pt>
                      <c:pt idx="12951">
                        <c:v>1727.8999999999999</c:v>
                      </c:pt>
                      <c:pt idx="12952">
                        <c:v>1727.9999999999998</c:v>
                      </c:pt>
                      <c:pt idx="12953">
                        <c:v>1728.1000000000001</c:v>
                      </c:pt>
                      <c:pt idx="12954">
                        <c:v>1728.2</c:v>
                      </c:pt>
                      <c:pt idx="12955">
                        <c:v>1728.3</c:v>
                      </c:pt>
                      <c:pt idx="12956">
                        <c:v>1728.3999999999999</c:v>
                      </c:pt>
                      <c:pt idx="12957">
                        <c:v>1728.4999999999998</c:v>
                      </c:pt>
                      <c:pt idx="12958">
                        <c:v>1728.6000000000001</c:v>
                      </c:pt>
                      <c:pt idx="12959">
                        <c:v>1728.7</c:v>
                      </c:pt>
                      <c:pt idx="12960">
                        <c:v>1728.8</c:v>
                      </c:pt>
                      <c:pt idx="12961">
                        <c:v>1728.8999999999999</c:v>
                      </c:pt>
                      <c:pt idx="12962">
                        <c:v>1728.9999999999998</c:v>
                      </c:pt>
                      <c:pt idx="12963">
                        <c:v>1729.1000000000001</c:v>
                      </c:pt>
                      <c:pt idx="12964">
                        <c:v>1729.2</c:v>
                      </c:pt>
                      <c:pt idx="12965">
                        <c:v>1729.3</c:v>
                      </c:pt>
                      <c:pt idx="12966">
                        <c:v>1729.3999999999999</c:v>
                      </c:pt>
                      <c:pt idx="12967">
                        <c:v>1729.4999999999998</c:v>
                      </c:pt>
                      <c:pt idx="12968">
                        <c:v>1729.6000000000001</c:v>
                      </c:pt>
                      <c:pt idx="12969">
                        <c:v>1729.7</c:v>
                      </c:pt>
                      <c:pt idx="12970">
                        <c:v>1729.8</c:v>
                      </c:pt>
                      <c:pt idx="12971">
                        <c:v>1729.9999999999998</c:v>
                      </c:pt>
                      <c:pt idx="12972">
                        <c:v>1730.1000000000001</c:v>
                      </c:pt>
                      <c:pt idx="12973">
                        <c:v>1730.2</c:v>
                      </c:pt>
                      <c:pt idx="12974">
                        <c:v>1730.3</c:v>
                      </c:pt>
                      <c:pt idx="12975">
                        <c:v>1730.3999999999999</c:v>
                      </c:pt>
                      <c:pt idx="12976">
                        <c:v>1730.4999999999998</c:v>
                      </c:pt>
                      <c:pt idx="12977">
                        <c:v>1730.6000000000001</c:v>
                      </c:pt>
                      <c:pt idx="12978">
                        <c:v>1730.7</c:v>
                      </c:pt>
                      <c:pt idx="12979">
                        <c:v>1730.8</c:v>
                      </c:pt>
                      <c:pt idx="12980">
                        <c:v>1730.8999999999999</c:v>
                      </c:pt>
                      <c:pt idx="12981">
                        <c:v>1730.9999999999998</c:v>
                      </c:pt>
                      <c:pt idx="12982">
                        <c:v>1731.1000000000001</c:v>
                      </c:pt>
                      <c:pt idx="12983">
                        <c:v>1731.2</c:v>
                      </c:pt>
                      <c:pt idx="12984">
                        <c:v>1731.3</c:v>
                      </c:pt>
                      <c:pt idx="12985">
                        <c:v>1731.3999999999999</c:v>
                      </c:pt>
                      <c:pt idx="12986">
                        <c:v>1731.4999999999998</c:v>
                      </c:pt>
                      <c:pt idx="12987">
                        <c:v>1731.6000000000001</c:v>
                      </c:pt>
                      <c:pt idx="12988">
                        <c:v>1731.7</c:v>
                      </c:pt>
                      <c:pt idx="12989">
                        <c:v>1731.8</c:v>
                      </c:pt>
                      <c:pt idx="12990">
                        <c:v>1731.8999999999999</c:v>
                      </c:pt>
                      <c:pt idx="12991">
                        <c:v>1731.9999999999998</c:v>
                      </c:pt>
                      <c:pt idx="12992">
                        <c:v>1732.2</c:v>
                      </c:pt>
                      <c:pt idx="12993">
                        <c:v>1732.3</c:v>
                      </c:pt>
                      <c:pt idx="12994">
                        <c:v>1732.3999999999999</c:v>
                      </c:pt>
                      <c:pt idx="12995">
                        <c:v>1732.4999999999998</c:v>
                      </c:pt>
                      <c:pt idx="12996">
                        <c:v>1732.6000000000001</c:v>
                      </c:pt>
                      <c:pt idx="12997">
                        <c:v>1732.7</c:v>
                      </c:pt>
                      <c:pt idx="12998">
                        <c:v>1732.8</c:v>
                      </c:pt>
                      <c:pt idx="12999">
                        <c:v>1732.8999999999999</c:v>
                      </c:pt>
                      <c:pt idx="13000">
                        <c:v>1732.9999999999998</c:v>
                      </c:pt>
                      <c:pt idx="13001">
                        <c:v>1733.1000000000001</c:v>
                      </c:pt>
                      <c:pt idx="13002">
                        <c:v>1733.2</c:v>
                      </c:pt>
                      <c:pt idx="13003">
                        <c:v>1733.3</c:v>
                      </c:pt>
                      <c:pt idx="13004">
                        <c:v>1733.3999999999999</c:v>
                      </c:pt>
                      <c:pt idx="13005">
                        <c:v>1733.4999999999998</c:v>
                      </c:pt>
                      <c:pt idx="13006">
                        <c:v>1733.6000000000001</c:v>
                      </c:pt>
                      <c:pt idx="13007">
                        <c:v>1733.7</c:v>
                      </c:pt>
                      <c:pt idx="13008">
                        <c:v>1733.8</c:v>
                      </c:pt>
                      <c:pt idx="13009">
                        <c:v>1733.8999999999999</c:v>
                      </c:pt>
                      <c:pt idx="13010">
                        <c:v>1733.9999999999998</c:v>
                      </c:pt>
                      <c:pt idx="13011">
                        <c:v>1734.1000000000001</c:v>
                      </c:pt>
                      <c:pt idx="13012">
                        <c:v>1734.2</c:v>
                      </c:pt>
                      <c:pt idx="13013">
                        <c:v>1734.3</c:v>
                      </c:pt>
                      <c:pt idx="13014">
                        <c:v>1734.3999999999999</c:v>
                      </c:pt>
                      <c:pt idx="13015">
                        <c:v>1734.4999999999998</c:v>
                      </c:pt>
                      <c:pt idx="13016">
                        <c:v>1734.6000000000001</c:v>
                      </c:pt>
                      <c:pt idx="13017">
                        <c:v>1734.7</c:v>
                      </c:pt>
                      <c:pt idx="13018">
                        <c:v>1734.8</c:v>
                      </c:pt>
                      <c:pt idx="13019">
                        <c:v>1734.8999999999999</c:v>
                      </c:pt>
                      <c:pt idx="13020">
                        <c:v>1734.9999999999998</c:v>
                      </c:pt>
                      <c:pt idx="13021">
                        <c:v>1735.1000000000001</c:v>
                      </c:pt>
                      <c:pt idx="13022">
                        <c:v>1735.2</c:v>
                      </c:pt>
                      <c:pt idx="13023">
                        <c:v>1735.3</c:v>
                      </c:pt>
                      <c:pt idx="13024">
                        <c:v>1735.3999999999999</c:v>
                      </c:pt>
                      <c:pt idx="13025">
                        <c:v>1735.4999999999998</c:v>
                      </c:pt>
                      <c:pt idx="13026">
                        <c:v>1735.6000000000001</c:v>
                      </c:pt>
                      <c:pt idx="13027">
                        <c:v>1735.7</c:v>
                      </c:pt>
                      <c:pt idx="13028">
                        <c:v>1735.8</c:v>
                      </c:pt>
                      <c:pt idx="13029">
                        <c:v>1735.8999999999999</c:v>
                      </c:pt>
                      <c:pt idx="13030">
                        <c:v>1735.9999999999998</c:v>
                      </c:pt>
                      <c:pt idx="13031">
                        <c:v>1736.1000000000001</c:v>
                      </c:pt>
                      <c:pt idx="13032">
                        <c:v>1736.2</c:v>
                      </c:pt>
                      <c:pt idx="13033">
                        <c:v>1736.2</c:v>
                      </c:pt>
                      <c:pt idx="13034">
                        <c:v>1736.3</c:v>
                      </c:pt>
                      <c:pt idx="13035">
                        <c:v>1736.3999999999999</c:v>
                      </c:pt>
                      <c:pt idx="13036">
                        <c:v>1736.4999999999998</c:v>
                      </c:pt>
                      <c:pt idx="13037">
                        <c:v>1736.6000000000001</c:v>
                      </c:pt>
                      <c:pt idx="13038">
                        <c:v>1736.7</c:v>
                      </c:pt>
                      <c:pt idx="13039">
                        <c:v>1736.8</c:v>
                      </c:pt>
                      <c:pt idx="13040">
                        <c:v>1736.8999999999999</c:v>
                      </c:pt>
                      <c:pt idx="13041">
                        <c:v>1736.9999999999998</c:v>
                      </c:pt>
                      <c:pt idx="13042">
                        <c:v>1737.1000000000001</c:v>
                      </c:pt>
                      <c:pt idx="13043">
                        <c:v>1737.2</c:v>
                      </c:pt>
                      <c:pt idx="13044">
                        <c:v>1737.3</c:v>
                      </c:pt>
                      <c:pt idx="13045">
                        <c:v>1737.3999999999999</c:v>
                      </c:pt>
                      <c:pt idx="13046">
                        <c:v>1737.4999999999998</c:v>
                      </c:pt>
                      <c:pt idx="13047">
                        <c:v>1737.6000000000001</c:v>
                      </c:pt>
                      <c:pt idx="13048">
                        <c:v>1737.7</c:v>
                      </c:pt>
                      <c:pt idx="13049">
                        <c:v>1737.8</c:v>
                      </c:pt>
                      <c:pt idx="13050">
                        <c:v>1737.8999999999999</c:v>
                      </c:pt>
                      <c:pt idx="13051">
                        <c:v>1737.9999999999998</c:v>
                      </c:pt>
                      <c:pt idx="13052">
                        <c:v>1738.1000000000001</c:v>
                      </c:pt>
                      <c:pt idx="13053">
                        <c:v>1738.2</c:v>
                      </c:pt>
                      <c:pt idx="13054">
                        <c:v>1738.3</c:v>
                      </c:pt>
                      <c:pt idx="13055">
                        <c:v>1738.3999999999999</c:v>
                      </c:pt>
                      <c:pt idx="13056">
                        <c:v>1738.4999999999998</c:v>
                      </c:pt>
                      <c:pt idx="13057">
                        <c:v>1738.6000000000001</c:v>
                      </c:pt>
                      <c:pt idx="13058">
                        <c:v>1738.7</c:v>
                      </c:pt>
                      <c:pt idx="13059">
                        <c:v>1738.8</c:v>
                      </c:pt>
                      <c:pt idx="13060">
                        <c:v>1738.8999999999999</c:v>
                      </c:pt>
                      <c:pt idx="13061">
                        <c:v>1738.8999999999999</c:v>
                      </c:pt>
                      <c:pt idx="13062">
                        <c:v>1738.9999999999998</c:v>
                      </c:pt>
                      <c:pt idx="13063">
                        <c:v>1739.1000000000001</c:v>
                      </c:pt>
                      <c:pt idx="13064">
                        <c:v>1739.2</c:v>
                      </c:pt>
                      <c:pt idx="13065">
                        <c:v>1739.3</c:v>
                      </c:pt>
                      <c:pt idx="13066">
                        <c:v>1739.3999999999999</c:v>
                      </c:pt>
                      <c:pt idx="13067">
                        <c:v>1739.4999999999998</c:v>
                      </c:pt>
                      <c:pt idx="13068">
                        <c:v>1739.6000000000001</c:v>
                      </c:pt>
                      <c:pt idx="13069">
                        <c:v>1739.7</c:v>
                      </c:pt>
                      <c:pt idx="13070">
                        <c:v>1739.8</c:v>
                      </c:pt>
                      <c:pt idx="13071">
                        <c:v>1739.8999999999999</c:v>
                      </c:pt>
                      <c:pt idx="13072">
                        <c:v>1739.9999999999998</c:v>
                      </c:pt>
                      <c:pt idx="13073">
                        <c:v>1740.1000000000001</c:v>
                      </c:pt>
                      <c:pt idx="13074">
                        <c:v>1740.2</c:v>
                      </c:pt>
                      <c:pt idx="13075">
                        <c:v>1740.3</c:v>
                      </c:pt>
                      <c:pt idx="13076">
                        <c:v>1740.3999999999999</c:v>
                      </c:pt>
                      <c:pt idx="13077">
                        <c:v>1740.4999999999998</c:v>
                      </c:pt>
                      <c:pt idx="13078">
                        <c:v>1740.6000000000001</c:v>
                      </c:pt>
                      <c:pt idx="13079">
                        <c:v>1740.7</c:v>
                      </c:pt>
                      <c:pt idx="13080">
                        <c:v>1740.8</c:v>
                      </c:pt>
                      <c:pt idx="13081">
                        <c:v>1740.8999999999999</c:v>
                      </c:pt>
                      <c:pt idx="13082">
                        <c:v>1740.9999999999998</c:v>
                      </c:pt>
                      <c:pt idx="13083">
                        <c:v>1741.1000000000001</c:v>
                      </c:pt>
                      <c:pt idx="13084">
                        <c:v>1741.2</c:v>
                      </c:pt>
                      <c:pt idx="13085">
                        <c:v>1741.3</c:v>
                      </c:pt>
                      <c:pt idx="13086">
                        <c:v>1741.3</c:v>
                      </c:pt>
                    </c:numCache>
                  </c:numRef>
                </c:yVal>
                <c:smooth val="1"/>
                <c:extLst xmlns:c15="http://schemas.microsoft.com/office/drawing/2012/chart">
                  <c:ext xmlns:c16="http://schemas.microsoft.com/office/drawing/2014/chart" uri="{C3380CC4-5D6E-409C-BE32-E72D297353CC}">
                    <c16:uniqueId val="{00000003-C36D-49EE-B1C6-51DDD9991EE7}"/>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'AMPTS2 data-Food Waste'!$N$1:$N$2</c15:sqref>
                        </c15:formulaRef>
                      </c:ext>
                    </c:extLst>
                    <c:strCache>
                      <c:ptCount val="2"/>
                      <c:pt idx="0">
                        <c:v>ID 7: FW+BC Volume [Nml]</c:v>
                      </c:pt>
                    </c:strCache>
                  </c:strRef>
                </c:tx>
                <c:spPr>
                  <a:ln w="19050" cap="rnd">
                    <a:solidFill>
                      <a:schemeClr val="accent4"/>
                    </a:solidFill>
                    <a:round/>
                  </a:ln>
                  <a:effectLst/>
                </c:spPr>
                <c:marker>
                  <c:symbol val="none"/>
                </c:marker>
                <c:xVal>
                  <c:numRef>
                    <c:extLst xmlns:c15="http://schemas.microsoft.com/office/drawing/2012/chart">
                      <c:ext xmlns:c15="http://schemas.microsoft.com/office/drawing/2012/chart" uri="{02D57815-91ED-43cb-92C2-25804820EDAC}">
                        <c15:formulaRef>
                          <c15:sqref>'AMPTS2 data-Food Waste'!$J$3:$J$13090</c15:sqref>
                        </c15:formulaRef>
                      </c:ext>
                    </c:extLst>
                    <c:numCache>
                      <c:formatCode>m/d/yyyy\ h:mm</c:formatCode>
                      <c:ptCount val="13088"/>
                      <c:pt idx="0">
                        <c:v>44984.19792997685</c:v>
                      </c:pt>
                      <c:pt idx="1">
                        <c:v>44984.208346701387</c:v>
                      </c:pt>
                      <c:pt idx="2">
                        <c:v>44984.218763425924</c:v>
                      </c:pt>
                      <c:pt idx="3">
                        <c:v>44984.229180150462</c:v>
                      </c:pt>
                      <c:pt idx="4">
                        <c:v>44984.239596874999</c:v>
                      </c:pt>
                      <c:pt idx="5">
                        <c:v>44984.250013599536</c:v>
                      </c:pt>
                      <c:pt idx="6">
                        <c:v>44984.260430324073</c:v>
                      </c:pt>
                      <c:pt idx="7">
                        <c:v>44984.27084704861</c:v>
                      </c:pt>
                      <c:pt idx="8">
                        <c:v>44984.281263773148</c:v>
                      </c:pt>
                      <c:pt idx="9">
                        <c:v>44984.291680497685</c:v>
                      </c:pt>
                      <c:pt idx="10">
                        <c:v>44984.302097222222</c:v>
                      </c:pt>
                      <c:pt idx="11">
                        <c:v>44984.312513946759</c:v>
                      </c:pt>
                      <c:pt idx="12">
                        <c:v>44984.322930671296</c:v>
                      </c:pt>
                      <c:pt idx="13">
                        <c:v>44984.333347395834</c:v>
                      </c:pt>
                      <c:pt idx="14">
                        <c:v>44984.343764120371</c:v>
                      </c:pt>
                      <c:pt idx="15">
                        <c:v>44984.354180844908</c:v>
                      </c:pt>
                      <c:pt idx="16">
                        <c:v>44984.364597569445</c:v>
                      </c:pt>
                      <c:pt idx="17">
                        <c:v>44984.375014293983</c:v>
                      </c:pt>
                      <c:pt idx="18">
                        <c:v>44984.38543101852</c:v>
                      </c:pt>
                      <c:pt idx="19">
                        <c:v>44984.395847743057</c:v>
                      </c:pt>
                      <c:pt idx="20">
                        <c:v>44984.406264467594</c:v>
                      </c:pt>
                      <c:pt idx="21">
                        <c:v>44984.416681192131</c:v>
                      </c:pt>
                      <c:pt idx="22">
                        <c:v>44984.427097916669</c:v>
                      </c:pt>
                      <c:pt idx="23">
                        <c:v>44984.437514641206</c:v>
                      </c:pt>
                      <c:pt idx="24">
                        <c:v>44984.447931365743</c:v>
                      </c:pt>
                      <c:pt idx="25">
                        <c:v>44984.45834809028</c:v>
                      </c:pt>
                      <c:pt idx="26">
                        <c:v>44984.468764814817</c:v>
                      </c:pt>
                      <c:pt idx="27">
                        <c:v>44984.479181539355</c:v>
                      </c:pt>
                      <c:pt idx="28">
                        <c:v>44984.489598263892</c:v>
                      </c:pt>
                      <c:pt idx="29">
                        <c:v>44984.500014988429</c:v>
                      </c:pt>
                      <c:pt idx="30">
                        <c:v>44984.510431712966</c:v>
                      </c:pt>
                      <c:pt idx="31">
                        <c:v>44984.520848437503</c:v>
                      </c:pt>
                      <c:pt idx="32">
                        <c:v>44984.531265162041</c:v>
                      </c:pt>
                      <c:pt idx="33">
                        <c:v>44984.541681886571</c:v>
                      </c:pt>
                      <c:pt idx="34">
                        <c:v>44984.552098611108</c:v>
                      </c:pt>
                      <c:pt idx="35">
                        <c:v>44984.562515335645</c:v>
                      </c:pt>
                      <c:pt idx="36">
                        <c:v>44984.572932060182</c:v>
                      </c:pt>
                      <c:pt idx="37">
                        <c:v>44984.583348784719</c:v>
                      </c:pt>
                      <c:pt idx="38">
                        <c:v>44984.593765509257</c:v>
                      </c:pt>
                      <c:pt idx="39">
                        <c:v>44984.604182233794</c:v>
                      </c:pt>
                      <c:pt idx="40">
                        <c:v>44984.614598958331</c:v>
                      </c:pt>
                      <c:pt idx="41">
                        <c:v>44984.625015682868</c:v>
                      </c:pt>
                      <c:pt idx="42">
                        <c:v>44984.635432407405</c:v>
                      </c:pt>
                      <c:pt idx="43">
                        <c:v>44984.645849131943</c:v>
                      </c:pt>
                      <c:pt idx="44">
                        <c:v>44984.65626585648</c:v>
                      </c:pt>
                      <c:pt idx="45">
                        <c:v>44984.666682581017</c:v>
                      </c:pt>
                      <c:pt idx="46">
                        <c:v>44984.677099305554</c:v>
                      </c:pt>
                      <c:pt idx="47">
                        <c:v>44984.687516030092</c:v>
                      </c:pt>
                      <c:pt idx="48">
                        <c:v>44984.697932754629</c:v>
                      </c:pt>
                      <c:pt idx="49">
                        <c:v>44984.708349479166</c:v>
                      </c:pt>
                      <c:pt idx="50">
                        <c:v>44984.718766203703</c:v>
                      </c:pt>
                      <c:pt idx="51">
                        <c:v>44984.72918292824</c:v>
                      </c:pt>
                      <c:pt idx="52">
                        <c:v>44984.739599652778</c:v>
                      </c:pt>
                      <c:pt idx="53">
                        <c:v>44984.750016377315</c:v>
                      </c:pt>
                      <c:pt idx="54">
                        <c:v>44984.760433101852</c:v>
                      </c:pt>
                      <c:pt idx="55">
                        <c:v>44984.770849826389</c:v>
                      </c:pt>
                      <c:pt idx="56">
                        <c:v>44984.781266550926</c:v>
                      </c:pt>
                      <c:pt idx="57">
                        <c:v>44984.791683275464</c:v>
                      </c:pt>
                      <c:pt idx="58">
                        <c:v>44984.802100000001</c:v>
                      </c:pt>
                      <c:pt idx="59">
                        <c:v>44984.812516724538</c:v>
                      </c:pt>
                      <c:pt idx="60">
                        <c:v>44984.822933449075</c:v>
                      </c:pt>
                      <c:pt idx="61">
                        <c:v>44984.833350173612</c:v>
                      </c:pt>
                      <c:pt idx="62">
                        <c:v>44984.84376689815</c:v>
                      </c:pt>
                      <c:pt idx="63">
                        <c:v>44984.854183622687</c:v>
                      </c:pt>
                      <c:pt idx="64">
                        <c:v>44984.864600347224</c:v>
                      </c:pt>
                      <c:pt idx="65">
                        <c:v>44984.875017071761</c:v>
                      </c:pt>
                      <c:pt idx="66">
                        <c:v>44984.885433796298</c:v>
                      </c:pt>
                      <c:pt idx="67">
                        <c:v>44984.895850520836</c:v>
                      </c:pt>
                      <c:pt idx="68">
                        <c:v>44984.906267245373</c:v>
                      </c:pt>
                      <c:pt idx="69">
                        <c:v>44984.91668396991</c:v>
                      </c:pt>
                      <c:pt idx="70">
                        <c:v>44984.927100694447</c:v>
                      </c:pt>
                      <c:pt idx="71">
                        <c:v>44984.937517418984</c:v>
                      </c:pt>
                      <c:pt idx="72">
                        <c:v>44984.947934143522</c:v>
                      </c:pt>
                      <c:pt idx="73">
                        <c:v>44984.958350868059</c:v>
                      </c:pt>
                      <c:pt idx="74">
                        <c:v>44984.968767592596</c:v>
                      </c:pt>
                      <c:pt idx="75">
                        <c:v>44984.979184317126</c:v>
                      </c:pt>
                      <c:pt idx="76">
                        <c:v>44984.989601041663</c:v>
                      </c:pt>
                      <c:pt idx="77">
                        <c:v>44985.0000177662</c:v>
                      </c:pt>
                      <c:pt idx="78">
                        <c:v>44985.010434490738</c:v>
                      </c:pt>
                      <c:pt idx="79">
                        <c:v>44985.020851215275</c:v>
                      </c:pt>
                      <c:pt idx="80">
                        <c:v>44985.031267939812</c:v>
                      </c:pt>
                      <c:pt idx="81">
                        <c:v>44985.041684664349</c:v>
                      </c:pt>
                      <c:pt idx="82">
                        <c:v>44985.052101388887</c:v>
                      </c:pt>
                      <c:pt idx="83">
                        <c:v>44985.062518113424</c:v>
                      </c:pt>
                      <c:pt idx="84">
                        <c:v>44985.072934837961</c:v>
                      </c:pt>
                      <c:pt idx="85">
                        <c:v>44985.083351562498</c:v>
                      </c:pt>
                      <c:pt idx="86">
                        <c:v>44985.093768287035</c:v>
                      </c:pt>
                      <c:pt idx="87">
                        <c:v>44985.104185011573</c:v>
                      </c:pt>
                      <c:pt idx="88">
                        <c:v>44985.11460173611</c:v>
                      </c:pt>
                      <c:pt idx="89">
                        <c:v>44985.125018460647</c:v>
                      </c:pt>
                      <c:pt idx="90">
                        <c:v>44985.135435185184</c:v>
                      </c:pt>
                      <c:pt idx="91">
                        <c:v>44985.145851909721</c:v>
                      </c:pt>
                      <c:pt idx="92">
                        <c:v>44985.156268634259</c:v>
                      </c:pt>
                      <c:pt idx="93">
                        <c:v>44985.166685358796</c:v>
                      </c:pt>
                      <c:pt idx="94">
                        <c:v>44985.177102083333</c:v>
                      </c:pt>
                      <c:pt idx="95">
                        <c:v>44985.18751880787</c:v>
                      </c:pt>
                      <c:pt idx="96">
                        <c:v>44985.197935532407</c:v>
                      </c:pt>
                      <c:pt idx="97">
                        <c:v>44985.208352256945</c:v>
                      </c:pt>
                      <c:pt idx="98">
                        <c:v>44985.218768981482</c:v>
                      </c:pt>
                      <c:pt idx="99">
                        <c:v>44985.229185706019</c:v>
                      </c:pt>
                      <c:pt idx="100">
                        <c:v>44985.239602430556</c:v>
                      </c:pt>
                      <c:pt idx="101">
                        <c:v>44985.250019155093</c:v>
                      </c:pt>
                      <c:pt idx="102">
                        <c:v>44985.260435879631</c:v>
                      </c:pt>
                      <c:pt idx="103">
                        <c:v>44985.270852604168</c:v>
                      </c:pt>
                      <c:pt idx="104">
                        <c:v>44985.281269328705</c:v>
                      </c:pt>
                      <c:pt idx="105">
                        <c:v>44985.291686053242</c:v>
                      </c:pt>
                      <c:pt idx="106">
                        <c:v>44985.30210277778</c:v>
                      </c:pt>
                      <c:pt idx="107">
                        <c:v>44985.312519502317</c:v>
                      </c:pt>
                      <c:pt idx="108">
                        <c:v>44985.322936226854</c:v>
                      </c:pt>
                      <c:pt idx="109">
                        <c:v>44985.333352951391</c:v>
                      </c:pt>
                      <c:pt idx="110">
                        <c:v>44985.343769675928</c:v>
                      </c:pt>
                      <c:pt idx="111">
                        <c:v>44985.354186400466</c:v>
                      </c:pt>
                      <c:pt idx="112">
                        <c:v>44985.364603125003</c:v>
                      </c:pt>
                      <c:pt idx="113">
                        <c:v>44985.37501984954</c:v>
                      </c:pt>
                      <c:pt idx="114">
                        <c:v>44985.385436574077</c:v>
                      </c:pt>
                      <c:pt idx="115">
                        <c:v>44985.395853298614</c:v>
                      </c:pt>
                      <c:pt idx="116">
                        <c:v>44985.406270023152</c:v>
                      </c:pt>
                      <c:pt idx="117">
                        <c:v>44985.416686747689</c:v>
                      </c:pt>
                      <c:pt idx="118">
                        <c:v>44985.427103472219</c:v>
                      </c:pt>
                      <c:pt idx="119">
                        <c:v>44985.437520196756</c:v>
                      </c:pt>
                      <c:pt idx="120">
                        <c:v>44985.447936921293</c:v>
                      </c:pt>
                      <c:pt idx="121">
                        <c:v>44985.45835364583</c:v>
                      </c:pt>
                      <c:pt idx="122">
                        <c:v>44985.468770370368</c:v>
                      </c:pt>
                      <c:pt idx="123">
                        <c:v>44985.479187094905</c:v>
                      </c:pt>
                      <c:pt idx="124">
                        <c:v>44985.489603819442</c:v>
                      </c:pt>
                      <c:pt idx="125">
                        <c:v>44985.500020543979</c:v>
                      </c:pt>
                      <c:pt idx="126">
                        <c:v>44985.510437268516</c:v>
                      </c:pt>
                      <c:pt idx="127">
                        <c:v>44985.520853993054</c:v>
                      </c:pt>
                      <c:pt idx="128">
                        <c:v>44985.531270717591</c:v>
                      </c:pt>
                      <c:pt idx="129">
                        <c:v>44985.541687442128</c:v>
                      </c:pt>
                      <c:pt idx="130">
                        <c:v>44985.552104166665</c:v>
                      </c:pt>
                      <c:pt idx="131">
                        <c:v>44985.562520891202</c:v>
                      </c:pt>
                      <c:pt idx="132">
                        <c:v>44985.57293761574</c:v>
                      </c:pt>
                      <c:pt idx="133">
                        <c:v>44985.583354340277</c:v>
                      </c:pt>
                      <c:pt idx="134">
                        <c:v>44985.593771064814</c:v>
                      </c:pt>
                      <c:pt idx="135">
                        <c:v>44985.604187789351</c:v>
                      </c:pt>
                      <c:pt idx="136">
                        <c:v>44985.614604513888</c:v>
                      </c:pt>
                      <c:pt idx="137">
                        <c:v>44985.625021238426</c:v>
                      </c:pt>
                      <c:pt idx="138">
                        <c:v>44985.635437962963</c:v>
                      </c:pt>
                      <c:pt idx="139">
                        <c:v>44985.6458546875</c:v>
                      </c:pt>
                      <c:pt idx="140">
                        <c:v>44985.656271412037</c:v>
                      </c:pt>
                      <c:pt idx="141">
                        <c:v>44985.666688136575</c:v>
                      </c:pt>
                      <c:pt idx="142">
                        <c:v>44985.677104861112</c:v>
                      </c:pt>
                      <c:pt idx="143">
                        <c:v>44985.687521585649</c:v>
                      </c:pt>
                      <c:pt idx="144">
                        <c:v>44985.697938310186</c:v>
                      </c:pt>
                      <c:pt idx="145">
                        <c:v>44985.708355034723</c:v>
                      </c:pt>
                      <c:pt idx="146">
                        <c:v>44985.718771759261</c:v>
                      </c:pt>
                      <c:pt idx="147">
                        <c:v>44985.729188483798</c:v>
                      </c:pt>
                      <c:pt idx="148">
                        <c:v>44985.739605208335</c:v>
                      </c:pt>
                      <c:pt idx="149">
                        <c:v>44985.750021932872</c:v>
                      </c:pt>
                      <c:pt idx="150">
                        <c:v>44985.760438657409</c:v>
                      </c:pt>
                      <c:pt idx="151">
                        <c:v>44985.770855381947</c:v>
                      </c:pt>
                      <c:pt idx="152">
                        <c:v>44985.781272106484</c:v>
                      </c:pt>
                      <c:pt idx="153">
                        <c:v>44985.791688831021</c:v>
                      </c:pt>
                      <c:pt idx="154">
                        <c:v>44985.802105555558</c:v>
                      </c:pt>
                      <c:pt idx="155">
                        <c:v>44985.812522280095</c:v>
                      </c:pt>
                      <c:pt idx="156">
                        <c:v>44985.822939004633</c:v>
                      </c:pt>
                      <c:pt idx="157">
                        <c:v>44985.83335572917</c:v>
                      </c:pt>
                      <c:pt idx="158">
                        <c:v>44985.843772453707</c:v>
                      </c:pt>
                      <c:pt idx="159">
                        <c:v>44985.854189178244</c:v>
                      </c:pt>
                      <c:pt idx="160">
                        <c:v>44985.864605902774</c:v>
                      </c:pt>
                      <c:pt idx="161">
                        <c:v>44985.875022627311</c:v>
                      </c:pt>
                      <c:pt idx="162">
                        <c:v>44985.885439351849</c:v>
                      </c:pt>
                      <c:pt idx="163">
                        <c:v>44985.895856076386</c:v>
                      </c:pt>
                      <c:pt idx="164">
                        <c:v>44985.906272800923</c:v>
                      </c:pt>
                      <c:pt idx="165">
                        <c:v>44985.91668952546</c:v>
                      </c:pt>
                      <c:pt idx="166">
                        <c:v>44985.927106249997</c:v>
                      </c:pt>
                      <c:pt idx="167">
                        <c:v>44985.937522974535</c:v>
                      </c:pt>
                      <c:pt idx="168">
                        <c:v>44985.947939699072</c:v>
                      </c:pt>
                      <c:pt idx="169">
                        <c:v>44985.958356423609</c:v>
                      </c:pt>
                      <c:pt idx="170">
                        <c:v>44985.968773148146</c:v>
                      </c:pt>
                      <c:pt idx="171">
                        <c:v>44985.979189872683</c:v>
                      </c:pt>
                      <c:pt idx="172">
                        <c:v>44985.989606597221</c:v>
                      </c:pt>
                      <c:pt idx="173">
                        <c:v>44986.000023321758</c:v>
                      </c:pt>
                      <c:pt idx="174">
                        <c:v>44986.010440046295</c:v>
                      </c:pt>
                      <c:pt idx="175">
                        <c:v>44986.020856770832</c:v>
                      </c:pt>
                      <c:pt idx="176">
                        <c:v>44986.03127349537</c:v>
                      </c:pt>
                      <c:pt idx="177">
                        <c:v>44986.041690219907</c:v>
                      </c:pt>
                      <c:pt idx="178">
                        <c:v>44986.052106944444</c:v>
                      </c:pt>
                      <c:pt idx="179">
                        <c:v>44986.062523668981</c:v>
                      </c:pt>
                      <c:pt idx="180">
                        <c:v>44986.072940393518</c:v>
                      </c:pt>
                      <c:pt idx="181">
                        <c:v>44986.083357118056</c:v>
                      </c:pt>
                      <c:pt idx="182">
                        <c:v>44986.093773842593</c:v>
                      </c:pt>
                      <c:pt idx="183">
                        <c:v>44986.10419056713</c:v>
                      </c:pt>
                      <c:pt idx="184">
                        <c:v>44986.114607291667</c:v>
                      </c:pt>
                      <c:pt idx="185">
                        <c:v>44986.125024016204</c:v>
                      </c:pt>
                      <c:pt idx="186">
                        <c:v>44986.135440740742</c:v>
                      </c:pt>
                      <c:pt idx="187">
                        <c:v>44986.145857465279</c:v>
                      </c:pt>
                      <c:pt idx="188">
                        <c:v>44986.156274189816</c:v>
                      </c:pt>
                      <c:pt idx="189">
                        <c:v>44986.166690914353</c:v>
                      </c:pt>
                      <c:pt idx="190">
                        <c:v>44986.17710763889</c:v>
                      </c:pt>
                      <c:pt idx="191">
                        <c:v>44986.187524363428</c:v>
                      </c:pt>
                      <c:pt idx="192">
                        <c:v>44986.197941087965</c:v>
                      </c:pt>
                      <c:pt idx="193">
                        <c:v>44986.208357812502</c:v>
                      </c:pt>
                      <c:pt idx="194">
                        <c:v>44986.218774537039</c:v>
                      </c:pt>
                      <c:pt idx="195">
                        <c:v>44986.229191261576</c:v>
                      </c:pt>
                      <c:pt idx="196">
                        <c:v>44986.239607986114</c:v>
                      </c:pt>
                      <c:pt idx="197">
                        <c:v>44986.250024710651</c:v>
                      </c:pt>
                      <c:pt idx="198">
                        <c:v>44986.260441435188</c:v>
                      </c:pt>
                      <c:pt idx="199">
                        <c:v>44986.270858159725</c:v>
                      </c:pt>
                      <c:pt idx="200">
                        <c:v>44986.281274884263</c:v>
                      </c:pt>
                      <c:pt idx="201">
                        <c:v>44986.2916916088</c:v>
                      </c:pt>
                      <c:pt idx="202">
                        <c:v>44986.302108333337</c:v>
                      </c:pt>
                      <c:pt idx="203">
                        <c:v>44986.312525057867</c:v>
                      </c:pt>
                      <c:pt idx="204">
                        <c:v>44986.322941782404</c:v>
                      </c:pt>
                      <c:pt idx="205">
                        <c:v>44986.333358506941</c:v>
                      </c:pt>
                      <c:pt idx="206">
                        <c:v>44986.343775231479</c:v>
                      </c:pt>
                      <c:pt idx="207">
                        <c:v>44986.354191956016</c:v>
                      </c:pt>
                      <c:pt idx="208">
                        <c:v>44986.364608680553</c:v>
                      </c:pt>
                      <c:pt idx="209">
                        <c:v>44986.37502540509</c:v>
                      </c:pt>
                      <c:pt idx="210">
                        <c:v>44986.385442129627</c:v>
                      </c:pt>
                      <c:pt idx="211">
                        <c:v>44986.395858854165</c:v>
                      </c:pt>
                      <c:pt idx="212">
                        <c:v>44986.406275578702</c:v>
                      </c:pt>
                      <c:pt idx="213">
                        <c:v>44986.416692303239</c:v>
                      </c:pt>
                      <c:pt idx="214">
                        <c:v>44986.427109027776</c:v>
                      </c:pt>
                      <c:pt idx="215">
                        <c:v>44986.437525752313</c:v>
                      </c:pt>
                      <c:pt idx="216">
                        <c:v>44986.447942476851</c:v>
                      </c:pt>
                      <c:pt idx="217">
                        <c:v>44986.458359201388</c:v>
                      </c:pt>
                      <c:pt idx="218">
                        <c:v>44986.468775925925</c:v>
                      </c:pt>
                      <c:pt idx="219">
                        <c:v>44986.479192650462</c:v>
                      </c:pt>
                      <c:pt idx="220">
                        <c:v>44986.489609374999</c:v>
                      </c:pt>
                      <c:pt idx="221">
                        <c:v>44986.500026099537</c:v>
                      </c:pt>
                      <c:pt idx="222">
                        <c:v>44986.510442824074</c:v>
                      </c:pt>
                      <c:pt idx="223">
                        <c:v>44986.520859548611</c:v>
                      </c:pt>
                      <c:pt idx="224">
                        <c:v>44986.531276273148</c:v>
                      </c:pt>
                      <c:pt idx="225">
                        <c:v>44986.541692997685</c:v>
                      </c:pt>
                      <c:pt idx="226">
                        <c:v>44986.552109722223</c:v>
                      </c:pt>
                      <c:pt idx="227">
                        <c:v>44986.56252644676</c:v>
                      </c:pt>
                      <c:pt idx="228">
                        <c:v>44986.572943171297</c:v>
                      </c:pt>
                      <c:pt idx="229">
                        <c:v>44986.583359895834</c:v>
                      </c:pt>
                      <c:pt idx="230">
                        <c:v>44986.593776620372</c:v>
                      </c:pt>
                      <c:pt idx="231">
                        <c:v>44986.604193344909</c:v>
                      </c:pt>
                      <c:pt idx="232">
                        <c:v>44986.614610069446</c:v>
                      </c:pt>
                      <c:pt idx="233">
                        <c:v>44986.625026793983</c:v>
                      </c:pt>
                      <c:pt idx="234">
                        <c:v>44986.63544351852</c:v>
                      </c:pt>
                      <c:pt idx="235">
                        <c:v>44986.645860243058</c:v>
                      </c:pt>
                      <c:pt idx="236">
                        <c:v>44986.656276967595</c:v>
                      </c:pt>
                      <c:pt idx="237">
                        <c:v>44986.666693692132</c:v>
                      </c:pt>
                      <c:pt idx="238">
                        <c:v>44986.677110416669</c:v>
                      </c:pt>
                      <c:pt idx="239">
                        <c:v>44986.687527141206</c:v>
                      </c:pt>
                      <c:pt idx="240">
                        <c:v>44986.697943865744</c:v>
                      </c:pt>
                      <c:pt idx="241">
                        <c:v>44986.708360590281</c:v>
                      </c:pt>
                      <c:pt idx="242">
                        <c:v>44986.718777314818</c:v>
                      </c:pt>
                      <c:pt idx="243">
                        <c:v>44986.729194039355</c:v>
                      </c:pt>
                      <c:pt idx="244">
                        <c:v>44986.739610763892</c:v>
                      </c:pt>
                      <c:pt idx="245">
                        <c:v>44986.750027488422</c:v>
                      </c:pt>
                      <c:pt idx="246">
                        <c:v>44986.76044421296</c:v>
                      </c:pt>
                      <c:pt idx="247">
                        <c:v>44986.770860937497</c:v>
                      </c:pt>
                      <c:pt idx="248">
                        <c:v>44986.781277662034</c:v>
                      </c:pt>
                      <c:pt idx="249">
                        <c:v>44986.791694386571</c:v>
                      </c:pt>
                      <c:pt idx="250">
                        <c:v>44986.802111111108</c:v>
                      </c:pt>
                      <c:pt idx="251">
                        <c:v>44986.812527835646</c:v>
                      </c:pt>
                      <c:pt idx="252">
                        <c:v>44986.822944560183</c:v>
                      </c:pt>
                      <c:pt idx="253">
                        <c:v>44986.83336128472</c:v>
                      </c:pt>
                      <c:pt idx="254">
                        <c:v>44986.843778009257</c:v>
                      </c:pt>
                      <c:pt idx="255">
                        <c:v>44986.854194733794</c:v>
                      </c:pt>
                      <c:pt idx="256">
                        <c:v>44986.864611458332</c:v>
                      </c:pt>
                      <c:pt idx="257">
                        <c:v>44986.875028182869</c:v>
                      </c:pt>
                      <c:pt idx="258">
                        <c:v>44986.885444907406</c:v>
                      </c:pt>
                      <c:pt idx="259">
                        <c:v>44986.895861631943</c:v>
                      </c:pt>
                      <c:pt idx="260">
                        <c:v>44986.90627835648</c:v>
                      </c:pt>
                      <c:pt idx="261">
                        <c:v>44986.916695081018</c:v>
                      </c:pt>
                      <c:pt idx="262">
                        <c:v>44986.927111805555</c:v>
                      </c:pt>
                      <c:pt idx="263">
                        <c:v>44986.937528530092</c:v>
                      </c:pt>
                      <c:pt idx="264">
                        <c:v>44986.947945254629</c:v>
                      </c:pt>
                      <c:pt idx="265">
                        <c:v>44986.958361979167</c:v>
                      </c:pt>
                      <c:pt idx="266">
                        <c:v>44986.968778703704</c:v>
                      </c:pt>
                      <c:pt idx="267">
                        <c:v>44986.979195428241</c:v>
                      </c:pt>
                      <c:pt idx="268">
                        <c:v>44986.989612152778</c:v>
                      </c:pt>
                      <c:pt idx="269">
                        <c:v>44987.000028877315</c:v>
                      </c:pt>
                      <c:pt idx="270">
                        <c:v>44987.010445601853</c:v>
                      </c:pt>
                      <c:pt idx="271">
                        <c:v>44987.02086232639</c:v>
                      </c:pt>
                      <c:pt idx="272">
                        <c:v>44987.031279050927</c:v>
                      </c:pt>
                      <c:pt idx="273">
                        <c:v>44987.041695775464</c:v>
                      </c:pt>
                      <c:pt idx="274">
                        <c:v>44987.052112500001</c:v>
                      </c:pt>
                      <c:pt idx="275">
                        <c:v>44987.062529224539</c:v>
                      </c:pt>
                      <c:pt idx="276">
                        <c:v>44987.072945949076</c:v>
                      </c:pt>
                      <c:pt idx="277">
                        <c:v>44987.083362673613</c:v>
                      </c:pt>
                      <c:pt idx="278">
                        <c:v>44987.09377939815</c:v>
                      </c:pt>
                      <c:pt idx="279">
                        <c:v>44987.104196122687</c:v>
                      </c:pt>
                      <c:pt idx="280">
                        <c:v>44987.114612847225</c:v>
                      </c:pt>
                      <c:pt idx="281">
                        <c:v>44987.125029571762</c:v>
                      </c:pt>
                      <c:pt idx="282">
                        <c:v>44987.135446296299</c:v>
                      </c:pt>
                      <c:pt idx="283">
                        <c:v>44987.145863020836</c:v>
                      </c:pt>
                      <c:pt idx="284">
                        <c:v>44987.156279745373</c:v>
                      </c:pt>
                      <c:pt idx="285">
                        <c:v>44987.166696469911</c:v>
                      </c:pt>
                      <c:pt idx="286">
                        <c:v>44987.177113194448</c:v>
                      </c:pt>
                      <c:pt idx="287">
                        <c:v>44987.187529918985</c:v>
                      </c:pt>
                      <c:pt idx="288">
                        <c:v>44987.197946643515</c:v>
                      </c:pt>
                      <c:pt idx="289">
                        <c:v>44987.208363368052</c:v>
                      </c:pt>
                      <c:pt idx="290">
                        <c:v>44987.218780092589</c:v>
                      </c:pt>
                      <c:pt idx="291">
                        <c:v>44987.229196817127</c:v>
                      </c:pt>
                      <c:pt idx="292">
                        <c:v>44987.239613541664</c:v>
                      </c:pt>
                      <c:pt idx="293">
                        <c:v>44987.250030266201</c:v>
                      </c:pt>
                      <c:pt idx="294">
                        <c:v>44987.260446990738</c:v>
                      </c:pt>
                      <c:pt idx="295">
                        <c:v>44987.270863715275</c:v>
                      </c:pt>
                      <c:pt idx="296">
                        <c:v>44987.281280439813</c:v>
                      </c:pt>
                      <c:pt idx="297">
                        <c:v>44987.29169716435</c:v>
                      </c:pt>
                      <c:pt idx="298">
                        <c:v>44987.302113888887</c:v>
                      </c:pt>
                      <c:pt idx="299">
                        <c:v>44987.312530613424</c:v>
                      </c:pt>
                      <c:pt idx="300">
                        <c:v>44987.322947337962</c:v>
                      </c:pt>
                      <c:pt idx="301">
                        <c:v>44987.333364062499</c:v>
                      </c:pt>
                      <c:pt idx="302">
                        <c:v>44987.343780787036</c:v>
                      </c:pt>
                      <c:pt idx="303">
                        <c:v>44987.354197511573</c:v>
                      </c:pt>
                      <c:pt idx="304">
                        <c:v>44987.36461423611</c:v>
                      </c:pt>
                      <c:pt idx="305">
                        <c:v>44987.375030960648</c:v>
                      </c:pt>
                      <c:pt idx="306">
                        <c:v>44987.385447685185</c:v>
                      </c:pt>
                      <c:pt idx="307">
                        <c:v>44987.395864409722</c:v>
                      </c:pt>
                      <c:pt idx="308">
                        <c:v>44987.406281134259</c:v>
                      </c:pt>
                      <c:pt idx="309">
                        <c:v>44987.416697858796</c:v>
                      </c:pt>
                      <c:pt idx="310">
                        <c:v>44987.427114583334</c:v>
                      </c:pt>
                      <c:pt idx="311">
                        <c:v>44987.437531307871</c:v>
                      </c:pt>
                      <c:pt idx="312">
                        <c:v>44987.447948032408</c:v>
                      </c:pt>
                      <c:pt idx="313">
                        <c:v>44987.458364756945</c:v>
                      </c:pt>
                      <c:pt idx="314">
                        <c:v>44987.468781481482</c:v>
                      </c:pt>
                      <c:pt idx="315">
                        <c:v>44987.47919820602</c:v>
                      </c:pt>
                      <c:pt idx="316">
                        <c:v>44987.489614930557</c:v>
                      </c:pt>
                      <c:pt idx="317">
                        <c:v>44987.500031655094</c:v>
                      </c:pt>
                      <c:pt idx="318">
                        <c:v>44987.510448379631</c:v>
                      </c:pt>
                      <c:pt idx="319">
                        <c:v>44987.520865104168</c:v>
                      </c:pt>
                      <c:pt idx="320">
                        <c:v>44987.531281828706</c:v>
                      </c:pt>
                      <c:pt idx="321">
                        <c:v>44987.541698553243</c:v>
                      </c:pt>
                      <c:pt idx="322">
                        <c:v>44987.55211527778</c:v>
                      </c:pt>
                      <c:pt idx="323">
                        <c:v>44987.562532002317</c:v>
                      </c:pt>
                      <c:pt idx="324">
                        <c:v>44987.572948726855</c:v>
                      </c:pt>
                      <c:pt idx="325">
                        <c:v>44987.583365451392</c:v>
                      </c:pt>
                      <c:pt idx="326">
                        <c:v>44987.593782175929</c:v>
                      </c:pt>
                      <c:pt idx="327">
                        <c:v>44987.604198900466</c:v>
                      </c:pt>
                      <c:pt idx="328">
                        <c:v>44987.614615625003</c:v>
                      </c:pt>
                      <c:pt idx="329">
                        <c:v>44987.625032349541</c:v>
                      </c:pt>
                      <c:pt idx="330">
                        <c:v>44987.63544907407</c:v>
                      </c:pt>
                      <c:pt idx="331">
                        <c:v>44987.645865798608</c:v>
                      </c:pt>
                      <c:pt idx="332">
                        <c:v>44987.656282523145</c:v>
                      </c:pt>
                      <c:pt idx="333">
                        <c:v>44987.666699247682</c:v>
                      </c:pt>
                      <c:pt idx="334">
                        <c:v>44987.677115972219</c:v>
                      </c:pt>
                      <c:pt idx="335">
                        <c:v>44987.687532696757</c:v>
                      </c:pt>
                      <c:pt idx="336">
                        <c:v>44987.697949421294</c:v>
                      </c:pt>
                      <c:pt idx="337">
                        <c:v>44987.708366145831</c:v>
                      </c:pt>
                      <c:pt idx="338">
                        <c:v>44987.718782870368</c:v>
                      </c:pt>
                      <c:pt idx="339">
                        <c:v>44987.729199594905</c:v>
                      </c:pt>
                      <c:pt idx="340">
                        <c:v>44987.739616319443</c:v>
                      </c:pt>
                      <c:pt idx="341">
                        <c:v>44987.75003304398</c:v>
                      </c:pt>
                      <c:pt idx="342">
                        <c:v>44987.760449768517</c:v>
                      </c:pt>
                      <c:pt idx="343">
                        <c:v>44987.770866493054</c:v>
                      </c:pt>
                      <c:pt idx="344">
                        <c:v>44987.781283217591</c:v>
                      </c:pt>
                      <c:pt idx="345">
                        <c:v>44987.791699942129</c:v>
                      </c:pt>
                      <c:pt idx="346">
                        <c:v>44987.802116666666</c:v>
                      </c:pt>
                      <c:pt idx="347">
                        <c:v>44987.812533391203</c:v>
                      </c:pt>
                      <c:pt idx="348">
                        <c:v>44987.82295011574</c:v>
                      </c:pt>
                      <c:pt idx="349">
                        <c:v>44987.833366840277</c:v>
                      </c:pt>
                      <c:pt idx="350">
                        <c:v>44987.843783564815</c:v>
                      </c:pt>
                      <c:pt idx="351">
                        <c:v>44987.854200289352</c:v>
                      </c:pt>
                      <c:pt idx="352">
                        <c:v>44987.864617013889</c:v>
                      </c:pt>
                      <c:pt idx="353">
                        <c:v>44987.875033738426</c:v>
                      </c:pt>
                      <c:pt idx="354">
                        <c:v>44987.885450462963</c:v>
                      </c:pt>
                      <c:pt idx="355">
                        <c:v>44987.895867187501</c:v>
                      </c:pt>
                      <c:pt idx="356">
                        <c:v>44987.906283912038</c:v>
                      </c:pt>
                      <c:pt idx="357">
                        <c:v>44987.916700636575</c:v>
                      </c:pt>
                      <c:pt idx="358">
                        <c:v>44987.927117361112</c:v>
                      </c:pt>
                      <c:pt idx="359">
                        <c:v>44987.93753408565</c:v>
                      </c:pt>
                      <c:pt idx="360">
                        <c:v>44987.947950810187</c:v>
                      </c:pt>
                      <c:pt idx="361">
                        <c:v>44987.958367534724</c:v>
                      </c:pt>
                      <c:pt idx="362">
                        <c:v>44987.968784259261</c:v>
                      </c:pt>
                      <c:pt idx="363">
                        <c:v>44987.979200983798</c:v>
                      </c:pt>
                      <c:pt idx="364">
                        <c:v>44987.989617708336</c:v>
                      </c:pt>
                      <c:pt idx="365">
                        <c:v>44988.000034432873</c:v>
                      </c:pt>
                      <c:pt idx="366">
                        <c:v>44988.01045115741</c:v>
                      </c:pt>
                      <c:pt idx="367">
                        <c:v>44988.020867881947</c:v>
                      </c:pt>
                      <c:pt idx="368">
                        <c:v>44988.031284606484</c:v>
                      </c:pt>
                      <c:pt idx="369">
                        <c:v>44988.041701331022</c:v>
                      </c:pt>
                      <c:pt idx="370">
                        <c:v>44988.052118055559</c:v>
                      </c:pt>
                      <c:pt idx="371">
                        <c:v>44988.062534780096</c:v>
                      </c:pt>
                      <c:pt idx="372">
                        <c:v>44988.072951504633</c:v>
                      </c:pt>
                      <c:pt idx="373">
                        <c:v>44988.083368229163</c:v>
                      </c:pt>
                      <c:pt idx="374">
                        <c:v>44988.0937849537</c:v>
                      </c:pt>
                      <c:pt idx="375">
                        <c:v>44988.104201678238</c:v>
                      </c:pt>
                      <c:pt idx="376">
                        <c:v>44988.114618402775</c:v>
                      </c:pt>
                      <c:pt idx="377">
                        <c:v>44988.125035127312</c:v>
                      </c:pt>
                      <c:pt idx="378">
                        <c:v>44988.135451851849</c:v>
                      </c:pt>
                      <c:pt idx="379">
                        <c:v>44988.145868576386</c:v>
                      </c:pt>
                      <c:pt idx="380">
                        <c:v>44988.156285300924</c:v>
                      </c:pt>
                      <c:pt idx="381">
                        <c:v>44988.166702025461</c:v>
                      </c:pt>
                      <c:pt idx="382">
                        <c:v>44988.177118749998</c:v>
                      </c:pt>
                      <c:pt idx="383">
                        <c:v>44988.187535474535</c:v>
                      </c:pt>
                      <c:pt idx="384">
                        <c:v>44988.197952199072</c:v>
                      </c:pt>
                      <c:pt idx="385">
                        <c:v>44988.20836892361</c:v>
                      </c:pt>
                      <c:pt idx="386">
                        <c:v>44988.218785648147</c:v>
                      </c:pt>
                      <c:pt idx="387">
                        <c:v>44988.229202372684</c:v>
                      </c:pt>
                      <c:pt idx="388">
                        <c:v>44988.239619097221</c:v>
                      </c:pt>
                      <c:pt idx="389">
                        <c:v>44988.250035821759</c:v>
                      </c:pt>
                      <c:pt idx="390">
                        <c:v>44988.260452546296</c:v>
                      </c:pt>
                      <c:pt idx="391">
                        <c:v>44988.270869270833</c:v>
                      </c:pt>
                      <c:pt idx="392">
                        <c:v>44988.28128599537</c:v>
                      </c:pt>
                      <c:pt idx="393">
                        <c:v>44988.291702719907</c:v>
                      </c:pt>
                      <c:pt idx="394">
                        <c:v>44988.302119444445</c:v>
                      </c:pt>
                      <c:pt idx="395">
                        <c:v>44988.312536168982</c:v>
                      </c:pt>
                      <c:pt idx="396">
                        <c:v>44988.322952893519</c:v>
                      </c:pt>
                      <c:pt idx="397">
                        <c:v>44988.333369618056</c:v>
                      </c:pt>
                      <c:pt idx="398">
                        <c:v>44988.343786342593</c:v>
                      </c:pt>
                      <c:pt idx="399">
                        <c:v>44988.354203067131</c:v>
                      </c:pt>
                      <c:pt idx="400">
                        <c:v>44988.364619791668</c:v>
                      </c:pt>
                      <c:pt idx="401">
                        <c:v>44988.375036516205</c:v>
                      </c:pt>
                      <c:pt idx="402">
                        <c:v>44988.385453240742</c:v>
                      </c:pt>
                      <c:pt idx="403">
                        <c:v>44988.395869965279</c:v>
                      </c:pt>
                      <c:pt idx="404">
                        <c:v>44988.406286689817</c:v>
                      </c:pt>
                      <c:pt idx="405">
                        <c:v>44988.416703414354</c:v>
                      </c:pt>
                      <c:pt idx="406">
                        <c:v>44988.427120138891</c:v>
                      </c:pt>
                      <c:pt idx="407">
                        <c:v>44988.437536863428</c:v>
                      </c:pt>
                      <c:pt idx="408">
                        <c:v>44988.447953587965</c:v>
                      </c:pt>
                      <c:pt idx="409">
                        <c:v>44988.458370312503</c:v>
                      </c:pt>
                      <c:pt idx="410">
                        <c:v>44988.46878703704</c:v>
                      </c:pt>
                      <c:pt idx="411">
                        <c:v>44988.479203761577</c:v>
                      </c:pt>
                      <c:pt idx="412">
                        <c:v>44988.489620486114</c:v>
                      </c:pt>
                      <c:pt idx="413">
                        <c:v>44988.500037210651</c:v>
                      </c:pt>
                      <c:pt idx="414">
                        <c:v>44988.510453935189</c:v>
                      </c:pt>
                      <c:pt idx="415">
                        <c:v>44988.520870659719</c:v>
                      </c:pt>
                      <c:pt idx="416">
                        <c:v>44988.531287384256</c:v>
                      </c:pt>
                      <c:pt idx="417">
                        <c:v>44988.541704108793</c:v>
                      </c:pt>
                      <c:pt idx="418">
                        <c:v>44988.55212083333</c:v>
                      </c:pt>
                      <c:pt idx="419">
                        <c:v>44988.562537557867</c:v>
                      </c:pt>
                      <c:pt idx="420">
                        <c:v>44988.572954282405</c:v>
                      </c:pt>
                      <c:pt idx="421">
                        <c:v>44988.583371006942</c:v>
                      </c:pt>
                      <c:pt idx="422">
                        <c:v>44988.593787731479</c:v>
                      </c:pt>
                      <c:pt idx="423">
                        <c:v>44988.604204456016</c:v>
                      </c:pt>
                      <c:pt idx="424">
                        <c:v>44988.614621180554</c:v>
                      </c:pt>
                      <c:pt idx="425">
                        <c:v>44988.625037905091</c:v>
                      </c:pt>
                      <c:pt idx="426">
                        <c:v>44988.635454629628</c:v>
                      </c:pt>
                      <c:pt idx="427">
                        <c:v>44988.645871354165</c:v>
                      </c:pt>
                      <c:pt idx="428">
                        <c:v>44988.656288078702</c:v>
                      </c:pt>
                      <c:pt idx="429">
                        <c:v>44988.66670480324</c:v>
                      </c:pt>
                      <c:pt idx="430">
                        <c:v>44988.677121527777</c:v>
                      </c:pt>
                      <c:pt idx="431">
                        <c:v>44988.687538252314</c:v>
                      </c:pt>
                      <c:pt idx="432">
                        <c:v>44988.697954976851</c:v>
                      </c:pt>
                      <c:pt idx="433">
                        <c:v>44988.708371701388</c:v>
                      </c:pt>
                      <c:pt idx="434">
                        <c:v>44988.718788425926</c:v>
                      </c:pt>
                      <c:pt idx="435">
                        <c:v>44988.729205150463</c:v>
                      </c:pt>
                      <c:pt idx="436">
                        <c:v>44988.739621875</c:v>
                      </c:pt>
                      <c:pt idx="437">
                        <c:v>44988.750038599537</c:v>
                      </c:pt>
                      <c:pt idx="438">
                        <c:v>44988.760455324074</c:v>
                      </c:pt>
                      <c:pt idx="439">
                        <c:v>44988.770872048612</c:v>
                      </c:pt>
                      <c:pt idx="440">
                        <c:v>44988.781288773149</c:v>
                      </c:pt>
                      <c:pt idx="441">
                        <c:v>44988.791705497686</c:v>
                      </c:pt>
                      <c:pt idx="442">
                        <c:v>44988.802122222223</c:v>
                      </c:pt>
                      <c:pt idx="443">
                        <c:v>44988.81253894676</c:v>
                      </c:pt>
                      <c:pt idx="444">
                        <c:v>44988.822955671298</c:v>
                      </c:pt>
                      <c:pt idx="445">
                        <c:v>44988.833372395835</c:v>
                      </c:pt>
                      <c:pt idx="446">
                        <c:v>44988.843789120372</c:v>
                      </c:pt>
                      <c:pt idx="447">
                        <c:v>44988.854205844909</c:v>
                      </c:pt>
                      <c:pt idx="448">
                        <c:v>44988.864622569447</c:v>
                      </c:pt>
                      <c:pt idx="449">
                        <c:v>44988.875039293984</c:v>
                      </c:pt>
                      <c:pt idx="450">
                        <c:v>44988.885456018521</c:v>
                      </c:pt>
                      <c:pt idx="451">
                        <c:v>44988.895872743058</c:v>
                      </c:pt>
                      <c:pt idx="452">
                        <c:v>44988.906289467595</c:v>
                      </c:pt>
                      <c:pt idx="453">
                        <c:v>44988.916706192133</c:v>
                      </c:pt>
                      <c:pt idx="454">
                        <c:v>44988.92712291667</c:v>
                      </c:pt>
                      <c:pt idx="455">
                        <c:v>44988.937539641207</c:v>
                      </c:pt>
                      <c:pt idx="456">
                        <c:v>44988.947956365744</c:v>
                      </c:pt>
                      <c:pt idx="457">
                        <c:v>44988.958373090281</c:v>
                      </c:pt>
                      <c:pt idx="458">
                        <c:v>44988.968789814811</c:v>
                      </c:pt>
                      <c:pt idx="459">
                        <c:v>44988.979206539349</c:v>
                      </c:pt>
                      <c:pt idx="460">
                        <c:v>44988.989623263886</c:v>
                      </c:pt>
                      <c:pt idx="461">
                        <c:v>44989.000039988423</c:v>
                      </c:pt>
                      <c:pt idx="462">
                        <c:v>44989.01045671296</c:v>
                      </c:pt>
                      <c:pt idx="463">
                        <c:v>44989.020873437497</c:v>
                      </c:pt>
                      <c:pt idx="464">
                        <c:v>44989.031290162035</c:v>
                      </c:pt>
                      <c:pt idx="465">
                        <c:v>44989.041706886572</c:v>
                      </c:pt>
                      <c:pt idx="466">
                        <c:v>44989.052123611109</c:v>
                      </c:pt>
                      <c:pt idx="467">
                        <c:v>44989.062540335646</c:v>
                      </c:pt>
                      <c:pt idx="468">
                        <c:v>44989.072957060183</c:v>
                      </c:pt>
                      <c:pt idx="469">
                        <c:v>44989.083373784721</c:v>
                      </c:pt>
                      <c:pt idx="470">
                        <c:v>44989.093790509258</c:v>
                      </c:pt>
                      <c:pt idx="471">
                        <c:v>44989.104207233795</c:v>
                      </c:pt>
                      <c:pt idx="472">
                        <c:v>44989.114623958332</c:v>
                      </c:pt>
                      <c:pt idx="473">
                        <c:v>44989.125040682869</c:v>
                      </c:pt>
                      <c:pt idx="474">
                        <c:v>44989.135457407407</c:v>
                      </c:pt>
                      <c:pt idx="475">
                        <c:v>44989.145874131944</c:v>
                      </c:pt>
                      <c:pt idx="476">
                        <c:v>44989.156290856481</c:v>
                      </c:pt>
                      <c:pt idx="477">
                        <c:v>44989.166707581018</c:v>
                      </c:pt>
                      <c:pt idx="478">
                        <c:v>44989.177124305555</c:v>
                      </c:pt>
                      <c:pt idx="479">
                        <c:v>44989.187541030093</c:v>
                      </c:pt>
                      <c:pt idx="480">
                        <c:v>44989.19795775463</c:v>
                      </c:pt>
                      <c:pt idx="481">
                        <c:v>44989.208374479167</c:v>
                      </c:pt>
                      <c:pt idx="482">
                        <c:v>44989.218791203704</c:v>
                      </c:pt>
                      <c:pt idx="483">
                        <c:v>44989.229207928242</c:v>
                      </c:pt>
                      <c:pt idx="484">
                        <c:v>44989.239624652779</c:v>
                      </c:pt>
                      <c:pt idx="485">
                        <c:v>44989.250041377316</c:v>
                      </c:pt>
                      <c:pt idx="486">
                        <c:v>44989.260458101853</c:v>
                      </c:pt>
                      <c:pt idx="487">
                        <c:v>44989.27087482639</c:v>
                      </c:pt>
                      <c:pt idx="488">
                        <c:v>44989.281291550928</c:v>
                      </c:pt>
                      <c:pt idx="489">
                        <c:v>44989.291708275465</c:v>
                      </c:pt>
                      <c:pt idx="490">
                        <c:v>44989.302125000002</c:v>
                      </c:pt>
                      <c:pt idx="491">
                        <c:v>44989.312541724539</c:v>
                      </c:pt>
                      <c:pt idx="492">
                        <c:v>44989.322958449076</c:v>
                      </c:pt>
                      <c:pt idx="493">
                        <c:v>44989.333375173614</c:v>
                      </c:pt>
                      <c:pt idx="494">
                        <c:v>44989.343791898151</c:v>
                      </c:pt>
                      <c:pt idx="495">
                        <c:v>44989.354208622688</c:v>
                      </c:pt>
                      <c:pt idx="496">
                        <c:v>44989.364625347225</c:v>
                      </c:pt>
                      <c:pt idx="497">
                        <c:v>44989.375042071762</c:v>
                      </c:pt>
                      <c:pt idx="498">
                        <c:v>44989.3854587963</c:v>
                      </c:pt>
                      <c:pt idx="499">
                        <c:v>44989.395875520837</c:v>
                      </c:pt>
                      <c:pt idx="500">
                        <c:v>44989.406292245367</c:v>
                      </c:pt>
                      <c:pt idx="501">
                        <c:v>44989.416708969904</c:v>
                      </c:pt>
                      <c:pt idx="502">
                        <c:v>44989.427125694441</c:v>
                      </c:pt>
                      <c:pt idx="503">
                        <c:v>44989.437542418978</c:v>
                      </c:pt>
                      <c:pt idx="504">
                        <c:v>44989.447959143516</c:v>
                      </c:pt>
                      <c:pt idx="505">
                        <c:v>44989.458375868053</c:v>
                      </c:pt>
                      <c:pt idx="506">
                        <c:v>44989.46879259259</c:v>
                      </c:pt>
                      <c:pt idx="507">
                        <c:v>44989.479209317127</c:v>
                      </c:pt>
                      <c:pt idx="508">
                        <c:v>44989.489626041664</c:v>
                      </c:pt>
                      <c:pt idx="509">
                        <c:v>44989.500042766202</c:v>
                      </c:pt>
                      <c:pt idx="510">
                        <c:v>44989.510459490739</c:v>
                      </c:pt>
                      <c:pt idx="511">
                        <c:v>44989.520876215276</c:v>
                      </c:pt>
                      <c:pt idx="512">
                        <c:v>44989.531292939813</c:v>
                      </c:pt>
                      <c:pt idx="513">
                        <c:v>44989.54170966435</c:v>
                      </c:pt>
                      <c:pt idx="514">
                        <c:v>44989.552126388888</c:v>
                      </c:pt>
                      <c:pt idx="515">
                        <c:v>44989.562543113425</c:v>
                      </c:pt>
                      <c:pt idx="516">
                        <c:v>44989.572959837962</c:v>
                      </c:pt>
                      <c:pt idx="517">
                        <c:v>44989.583376562499</c:v>
                      </c:pt>
                      <c:pt idx="518">
                        <c:v>44989.593793287037</c:v>
                      </c:pt>
                      <c:pt idx="519">
                        <c:v>44989.604210011574</c:v>
                      </c:pt>
                      <c:pt idx="520">
                        <c:v>44989.614626736111</c:v>
                      </c:pt>
                      <c:pt idx="521">
                        <c:v>44989.625043460648</c:v>
                      </c:pt>
                      <c:pt idx="522">
                        <c:v>44989.635460185185</c:v>
                      </c:pt>
                      <c:pt idx="523">
                        <c:v>44989.645876909723</c:v>
                      </c:pt>
                      <c:pt idx="524">
                        <c:v>44989.65629363426</c:v>
                      </c:pt>
                      <c:pt idx="525">
                        <c:v>44989.666710358797</c:v>
                      </c:pt>
                      <c:pt idx="526">
                        <c:v>44989.677127083334</c:v>
                      </c:pt>
                      <c:pt idx="527">
                        <c:v>44989.687543807871</c:v>
                      </c:pt>
                      <c:pt idx="528">
                        <c:v>44989.697960532409</c:v>
                      </c:pt>
                      <c:pt idx="529">
                        <c:v>44989.708377256946</c:v>
                      </c:pt>
                      <c:pt idx="530">
                        <c:v>44989.718793981483</c:v>
                      </c:pt>
                      <c:pt idx="531">
                        <c:v>44989.72921070602</c:v>
                      </c:pt>
                      <c:pt idx="532">
                        <c:v>44989.739627430557</c:v>
                      </c:pt>
                      <c:pt idx="533">
                        <c:v>44989.750044155095</c:v>
                      </c:pt>
                      <c:pt idx="534">
                        <c:v>44989.760460879632</c:v>
                      </c:pt>
                      <c:pt idx="535">
                        <c:v>44989.770877604169</c:v>
                      </c:pt>
                      <c:pt idx="536">
                        <c:v>44989.781294328706</c:v>
                      </c:pt>
                      <c:pt idx="537">
                        <c:v>44989.791711053243</c:v>
                      </c:pt>
                      <c:pt idx="538">
                        <c:v>44989.802127777781</c:v>
                      </c:pt>
                      <c:pt idx="539">
                        <c:v>44989.812544502318</c:v>
                      </c:pt>
                      <c:pt idx="540">
                        <c:v>44989.822961226855</c:v>
                      </c:pt>
                      <c:pt idx="541">
                        <c:v>44989.833377951392</c:v>
                      </c:pt>
                      <c:pt idx="542">
                        <c:v>44989.84379467593</c:v>
                      </c:pt>
                      <c:pt idx="543">
                        <c:v>44989.854211400459</c:v>
                      </c:pt>
                      <c:pt idx="544">
                        <c:v>44989.864628124997</c:v>
                      </c:pt>
                      <c:pt idx="545">
                        <c:v>44989.875044849534</c:v>
                      </c:pt>
                      <c:pt idx="546">
                        <c:v>44989.885461574071</c:v>
                      </c:pt>
                      <c:pt idx="547">
                        <c:v>44989.895878298608</c:v>
                      </c:pt>
                      <c:pt idx="548">
                        <c:v>44989.906295023146</c:v>
                      </c:pt>
                      <c:pt idx="549">
                        <c:v>44989.916711747683</c:v>
                      </c:pt>
                      <c:pt idx="550">
                        <c:v>44989.92712847222</c:v>
                      </c:pt>
                      <c:pt idx="551">
                        <c:v>44989.937545196757</c:v>
                      </c:pt>
                      <c:pt idx="552">
                        <c:v>44989.947961921294</c:v>
                      </c:pt>
                      <c:pt idx="553">
                        <c:v>44989.958378645832</c:v>
                      </c:pt>
                      <c:pt idx="554">
                        <c:v>44989.968795370369</c:v>
                      </c:pt>
                      <c:pt idx="555">
                        <c:v>44989.979212094906</c:v>
                      </c:pt>
                      <c:pt idx="556">
                        <c:v>44989.989628819443</c:v>
                      </c:pt>
                      <c:pt idx="557">
                        <c:v>44990.00004554398</c:v>
                      </c:pt>
                      <c:pt idx="558">
                        <c:v>44990.010462268518</c:v>
                      </c:pt>
                      <c:pt idx="559">
                        <c:v>44990.020878993055</c:v>
                      </c:pt>
                      <c:pt idx="560">
                        <c:v>44990.031295717592</c:v>
                      </c:pt>
                      <c:pt idx="561">
                        <c:v>44990.041712442129</c:v>
                      </c:pt>
                      <c:pt idx="562">
                        <c:v>44990.052129166666</c:v>
                      </c:pt>
                      <c:pt idx="563">
                        <c:v>44990.062545891204</c:v>
                      </c:pt>
                      <c:pt idx="564">
                        <c:v>44990.072962615741</c:v>
                      </c:pt>
                      <c:pt idx="565">
                        <c:v>44990.083379340278</c:v>
                      </c:pt>
                      <c:pt idx="566">
                        <c:v>44990.093796064815</c:v>
                      </c:pt>
                      <c:pt idx="567">
                        <c:v>44990.104212789352</c:v>
                      </c:pt>
                      <c:pt idx="568">
                        <c:v>44990.11462951389</c:v>
                      </c:pt>
                      <c:pt idx="569">
                        <c:v>44990.125046238427</c:v>
                      </c:pt>
                      <c:pt idx="570">
                        <c:v>44990.135462962964</c:v>
                      </c:pt>
                      <c:pt idx="571">
                        <c:v>44990.145879687501</c:v>
                      </c:pt>
                      <c:pt idx="572">
                        <c:v>44990.156296412039</c:v>
                      </c:pt>
                      <c:pt idx="573">
                        <c:v>44990.166713136576</c:v>
                      </c:pt>
                      <c:pt idx="574">
                        <c:v>44990.177129861113</c:v>
                      </c:pt>
                      <c:pt idx="575">
                        <c:v>44990.18754658565</c:v>
                      </c:pt>
                      <c:pt idx="576">
                        <c:v>44990.197963310187</c:v>
                      </c:pt>
                      <c:pt idx="577">
                        <c:v>44990.208380034725</c:v>
                      </c:pt>
                      <c:pt idx="578">
                        <c:v>44990.218796759262</c:v>
                      </c:pt>
                      <c:pt idx="579">
                        <c:v>44990.229213483799</c:v>
                      </c:pt>
                      <c:pt idx="580">
                        <c:v>44990.239630208336</c:v>
                      </c:pt>
                      <c:pt idx="581">
                        <c:v>44990.250046932873</c:v>
                      </c:pt>
                      <c:pt idx="582">
                        <c:v>44990.260463657411</c:v>
                      </c:pt>
                      <c:pt idx="583">
                        <c:v>44990.270880381948</c:v>
                      </c:pt>
                      <c:pt idx="584">
                        <c:v>44990.281297106485</c:v>
                      </c:pt>
                      <c:pt idx="585">
                        <c:v>44990.291713831015</c:v>
                      </c:pt>
                      <c:pt idx="586">
                        <c:v>44990.302130555552</c:v>
                      </c:pt>
                      <c:pt idx="587">
                        <c:v>44990.312547280089</c:v>
                      </c:pt>
                      <c:pt idx="588">
                        <c:v>44990.322964004627</c:v>
                      </c:pt>
                      <c:pt idx="589">
                        <c:v>44990.333380729164</c:v>
                      </c:pt>
                      <c:pt idx="590">
                        <c:v>44990.343797453701</c:v>
                      </c:pt>
                      <c:pt idx="591">
                        <c:v>44990.354214178238</c:v>
                      </c:pt>
                      <c:pt idx="592">
                        <c:v>44990.364630902775</c:v>
                      </c:pt>
                      <c:pt idx="593">
                        <c:v>44990.375047627313</c:v>
                      </c:pt>
                      <c:pt idx="594">
                        <c:v>44990.38546435185</c:v>
                      </c:pt>
                      <c:pt idx="595">
                        <c:v>44990.395881076387</c:v>
                      </c:pt>
                      <c:pt idx="596">
                        <c:v>44990.406297800924</c:v>
                      </c:pt>
                      <c:pt idx="597">
                        <c:v>44990.416714525461</c:v>
                      </c:pt>
                      <c:pt idx="598">
                        <c:v>44990.427131249999</c:v>
                      </c:pt>
                      <c:pt idx="599">
                        <c:v>44990.437547974536</c:v>
                      </c:pt>
                      <c:pt idx="600">
                        <c:v>44990.447964699073</c:v>
                      </c:pt>
                      <c:pt idx="601">
                        <c:v>44990.45838142361</c:v>
                      </c:pt>
                      <c:pt idx="602">
                        <c:v>44990.468798148147</c:v>
                      </c:pt>
                      <c:pt idx="603">
                        <c:v>44990.479214872685</c:v>
                      </c:pt>
                      <c:pt idx="604">
                        <c:v>44990.489631597222</c:v>
                      </c:pt>
                      <c:pt idx="605">
                        <c:v>44990.500048321759</c:v>
                      </c:pt>
                      <c:pt idx="606">
                        <c:v>44990.510465046296</c:v>
                      </c:pt>
                      <c:pt idx="607">
                        <c:v>44990.520881770834</c:v>
                      </c:pt>
                      <c:pt idx="608">
                        <c:v>44990.531298495371</c:v>
                      </c:pt>
                      <c:pt idx="609">
                        <c:v>44990.541715219908</c:v>
                      </c:pt>
                      <c:pt idx="610">
                        <c:v>44990.552131944445</c:v>
                      </c:pt>
                      <c:pt idx="611">
                        <c:v>44990.562548668982</c:v>
                      </c:pt>
                      <c:pt idx="612">
                        <c:v>44990.57296539352</c:v>
                      </c:pt>
                      <c:pt idx="613">
                        <c:v>44990.583382118057</c:v>
                      </c:pt>
                      <c:pt idx="614">
                        <c:v>44990.593798842594</c:v>
                      </c:pt>
                      <c:pt idx="615">
                        <c:v>44990.604215567131</c:v>
                      </c:pt>
                      <c:pt idx="616">
                        <c:v>44990.614632291668</c:v>
                      </c:pt>
                      <c:pt idx="617">
                        <c:v>44990.625049016206</c:v>
                      </c:pt>
                      <c:pt idx="618">
                        <c:v>44990.635465740743</c:v>
                      </c:pt>
                      <c:pt idx="619">
                        <c:v>44990.64588246528</c:v>
                      </c:pt>
                      <c:pt idx="620">
                        <c:v>44990.656299189817</c:v>
                      </c:pt>
                      <c:pt idx="621">
                        <c:v>44990.666715914354</c:v>
                      </c:pt>
                      <c:pt idx="622">
                        <c:v>44990.677132638892</c:v>
                      </c:pt>
                      <c:pt idx="623">
                        <c:v>44990.687549363429</c:v>
                      </c:pt>
                      <c:pt idx="624">
                        <c:v>44990.697966087966</c:v>
                      </c:pt>
                      <c:pt idx="625">
                        <c:v>44990.708382812503</c:v>
                      </c:pt>
                      <c:pt idx="626">
                        <c:v>44990.71879953704</c:v>
                      </c:pt>
                      <c:pt idx="627">
                        <c:v>44990.729216261578</c:v>
                      </c:pt>
                      <c:pt idx="628">
                        <c:v>44990.739632986108</c:v>
                      </c:pt>
                      <c:pt idx="629">
                        <c:v>44990.750049710645</c:v>
                      </c:pt>
                      <c:pt idx="630">
                        <c:v>44990.760466435182</c:v>
                      </c:pt>
                      <c:pt idx="631">
                        <c:v>44990.770883159719</c:v>
                      </c:pt>
                      <c:pt idx="632">
                        <c:v>44990.781299884256</c:v>
                      </c:pt>
                      <c:pt idx="633">
                        <c:v>44990.791716608794</c:v>
                      </c:pt>
                      <c:pt idx="634">
                        <c:v>44990.802133333331</c:v>
                      </c:pt>
                      <c:pt idx="635">
                        <c:v>44990.812550057868</c:v>
                      </c:pt>
                      <c:pt idx="636">
                        <c:v>44990.822966782405</c:v>
                      </c:pt>
                      <c:pt idx="637">
                        <c:v>44990.833383506942</c:v>
                      </c:pt>
                      <c:pt idx="638">
                        <c:v>44990.84380023148</c:v>
                      </c:pt>
                      <c:pt idx="639">
                        <c:v>44990.854216956017</c:v>
                      </c:pt>
                      <c:pt idx="640">
                        <c:v>44990.864633680554</c:v>
                      </c:pt>
                      <c:pt idx="641">
                        <c:v>44990.875050405091</c:v>
                      </c:pt>
                      <c:pt idx="642">
                        <c:v>44990.885467129629</c:v>
                      </c:pt>
                      <c:pt idx="643">
                        <c:v>44990.895883854166</c:v>
                      </c:pt>
                      <c:pt idx="644">
                        <c:v>44990.906300578703</c:v>
                      </c:pt>
                      <c:pt idx="645">
                        <c:v>44990.91671730324</c:v>
                      </c:pt>
                      <c:pt idx="646">
                        <c:v>44990.927134027777</c:v>
                      </c:pt>
                      <c:pt idx="647">
                        <c:v>44990.937550752315</c:v>
                      </c:pt>
                      <c:pt idx="648">
                        <c:v>44990.947967476852</c:v>
                      </c:pt>
                      <c:pt idx="649">
                        <c:v>44990.958384201389</c:v>
                      </c:pt>
                      <c:pt idx="650">
                        <c:v>44990.968800925926</c:v>
                      </c:pt>
                      <c:pt idx="651">
                        <c:v>44990.979217650463</c:v>
                      </c:pt>
                      <c:pt idx="652">
                        <c:v>44990.989634375001</c:v>
                      </c:pt>
                      <c:pt idx="653">
                        <c:v>44991.000051099538</c:v>
                      </c:pt>
                      <c:pt idx="654">
                        <c:v>44991.010467824075</c:v>
                      </c:pt>
                      <c:pt idx="655">
                        <c:v>44991.020884548612</c:v>
                      </c:pt>
                      <c:pt idx="656">
                        <c:v>44991.031301273149</c:v>
                      </c:pt>
                      <c:pt idx="657">
                        <c:v>44991.041717997687</c:v>
                      </c:pt>
                      <c:pt idx="658">
                        <c:v>44991.052134722224</c:v>
                      </c:pt>
                      <c:pt idx="659">
                        <c:v>44991.062551446761</c:v>
                      </c:pt>
                      <c:pt idx="660">
                        <c:v>44991.072968171298</c:v>
                      </c:pt>
                      <c:pt idx="661">
                        <c:v>44991.083384895835</c:v>
                      </c:pt>
                      <c:pt idx="662">
                        <c:v>44991.093801620373</c:v>
                      </c:pt>
                      <c:pt idx="663">
                        <c:v>44991.10421834491</c:v>
                      </c:pt>
                      <c:pt idx="664">
                        <c:v>44991.114635069447</c:v>
                      </c:pt>
                      <c:pt idx="665">
                        <c:v>44991.125051793984</c:v>
                      </c:pt>
                      <c:pt idx="666">
                        <c:v>44991.135468518522</c:v>
                      </c:pt>
                      <c:pt idx="667">
                        <c:v>44991.145885243059</c:v>
                      </c:pt>
                      <c:pt idx="668">
                        <c:v>44991.156301967596</c:v>
                      </c:pt>
                      <c:pt idx="669">
                        <c:v>44991.166718692133</c:v>
                      </c:pt>
                      <c:pt idx="670">
                        <c:v>44991.177135416663</c:v>
                      </c:pt>
                      <c:pt idx="671">
                        <c:v>44991.1875521412</c:v>
                      </c:pt>
                      <c:pt idx="672">
                        <c:v>44991.197968865737</c:v>
                      </c:pt>
                      <c:pt idx="673">
                        <c:v>44991.208385590275</c:v>
                      </c:pt>
                      <c:pt idx="674">
                        <c:v>44991.218802314812</c:v>
                      </c:pt>
                      <c:pt idx="675">
                        <c:v>44991.229219039349</c:v>
                      </c:pt>
                      <c:pt idx="676">
                        <c:v>44991.239635763886</c:v>
                      </c:pt>
                      <c:pt idx="677">
                        <c:v>44991.250052488424</c:v>
                      </c:pt>
                      <c:pt idx="678">
                        <c:v>44991.260469212961</c:v>
                      </c:pt>
                      <c:pt idx="679">
                        <c:v>44991.270885937498</c:v>
                      </c:pt>
                      <c:pt idx="680">
                        <c:v>44991.281302662035</c:v>
                      </c:pt>
                      <c:pt idx="681">
                        <c:v>44991.291719386572</c:v>
                      </c:pt>
                      <c:pt idx="682">
                        <c:v>44991.30213611111</c:v>
                      </c:pt>
                      <c:pt idx="683">
                        <c:v>44991.312552835647</c:v>
                      </c:pt>
                      <c:pt idx="684">
                        <c:v>44991.322969560184</c:v>
                      </c:pt>
                      <c:pt idx="685">
                        <c:v>44991.333386284721</c:v>
                      </c:pt>
                      <c:pt idx="686">
                        <c:v>44991.343803009258</c:v>
                      </c:pt>
                      <c:pt idx="687">
                        <c:v>44991.354219733796</c:v>
                      </c:pt>
                      <c:pt idx="688">
                        <c:v>44991.364636458333</c:v>
                      </c:pt>
                      <c:pt idx="689">
                        <c:v>44991.37505318287</c:v>
                      </c:pt>
                      <c:pt idx="690">
                        <c:v>44991.385469907407</c:v>
                      </c:pt>
                      <c:pt idx="691">
                        <c:v>44991.395886631944</c:v>
                      </c:pt>
                      <c:pt idx="692">
                        <c:v>44991.406303356482</c:v>
                      </c:pt>
                      <c:pt idx="693">
                        <c:v>44991.416720081019</c:v>
                      </c:pt>
                      <c:pt idx="694">
                        <c:v>44991.427136805556</c:v>
                      </c:pt>
                      <c:pt idx="695">
                        <c:v>44991.437553530093</c:v>
                      </c:pt>
                      <c:pt idx="696">
                        <c:v>44991.44797025463</c:v>
                      </c:pt>
                      <c:pt idx="697">
                        <c:v>44991.458386979168</c:v>
                      </c:pt>
                      <c:pt idx="698">
                        <c:v>44991.468803703705</c:v>
                      </c:pt>
                      <c:pt idx="699">
                        <c:v>44991.479220428242</c:v>
                      </c:pt>
                      <c:pt idx="700">
                        <c:v>44991.489637152779</c:v>
                      </c:pt>
                      <c:pt idx="701">
                        <c:v>44991.500053877317</c:v>
                      </c:pt>
                      <c:pt idx="702">
                        <c:v>44991.510470601854</c:v>
                      </c:pt>
                      <c:pt idx="703">
                        <c:v>44991.520887326391</c:v>
                      </c:pt>
                      <c:pt idx="704">
                        <c:v>44991.531304050928</c:v>
                      </c:pt>
                      <c:pt idx="705">
                        <c:v>44991.541720775465</c:v>
                      </c:pt>
                      <c:pt idx="706">
                        <c:v>44991.552137500003</c:v>
                      </c:pt>
                      <c:pt idx="707">
                        <c:v>44991.56255422454</c:v>
                      </c:pt>
                      <c:pt idx="708">
                        <c:v>44991.572970949077</c:v>
                      </c:pt>
                      <c:pt idx="709">
                        <c:v>44991.583387673614</c:v>
                      </c:pt>
                      <c:pt idx="710">
                        <c:v>44991.593804398151</c:v>
                      </c:pt>
                      <c:pt idx="711">
                        <c:v>44991.604221122689</c:v>
                      </c:pt>
                      <c:pt idx="712">
                        <c:v>44991.614637847226</c:v>
                      </c:pt>
                      <c:pt idx="713">
                        <c:v>44991.625054571756</c:v>
                      </c:pt>
                      <c:pt idx="714">
                        <c:v>44991.635471296293</c:v>
                      </c:pt>
                      <c:pt idx="715">
                        <c:v>44991.64588802083</c:v>
                      </c:pt>
                      <c:pt idx="716">
                        <c:v>44991.656304745367</c:v>
                      </c:pt>
                      <c:pt idx="717">
                        <c:v>44991.666721469905</c:v>
                      </c:pt>
                      <c:pt idx="718">
                        <c:v>44991.677138194442</c:v>
                      </c:pt>
                      <c:pt idx="719">
                        <c:v>44991.687554918979</c:v>
                      </c:pt>
                      <c:pt idx="720">
                        <c:v>44991.697971643516</c:v>
                      </c:pt>
                      <c:pt idx="721">
                        <c:v>44991.708388368053</c:v>
                      </c:pt>
                      <c:pt idx="722">
                        <c:v>44991.718805092591</c:v>
                      </c:pt>
                      <c:pt idx="723">
                        <c:v>44991.729221817128</c:v>
                      </c:pt>
                      <c:pt idx="724">
                        <c:v>44991.739638541665</c:v>
                      </c:pt>
                      <c:pt idx="725">
                        <c:v>44991.750055266202</c:v>
                      </c:pt>
                      <c:pt idx="726">
                        <c:v>44991.760471990739</c:v>
                      </c:pt>
                      <c:pt idx="727">
                        <c:v>44991.770888715277</c:v>
                      </c:pt>
                      <c:pt idx="728">
                        <c:v>44991.781305439814</c:v>
                      </c:pt>
                      <c:pt idx="729">
                        <c:v>44991.791722164351</c:v>
                      </c:pt>
                      <c:pt idx="730">
                        <c:v>44991.802138888888</c:v>
                      </c:pt>
                      <c:pt idx="731">
                        <c:v>44991.812555613426</c:v>
                      </c:pt>
                      <c:pt idx="732">
                        <c:v>44991.822972337963</c:v>
                      </c:pt>
                      <c:pt idx="733">
                        <c:v>44991.8333890625</c:v>
                      </c:pt>
                      <c:pt idx="734">
                        <c:v>44991.843805787037</c:v>
                      </c:pt>
                      <c:pt idx="735">
                        <c:v>44991.854222511574</c:v>
                      </c:pt>
                      <c:pt idx="736">
                        <c:v>44991.864639236112</c:v>
                      </c:pt>
                      <c:pt idx="737">
                        <c:v>44991.875055960649</c:v>
                      </c:pt>
                      <c:pt idx="738">
                        <c:v>44991.885472685186</c:v>
                      </c:pt>
                      <c:pt idx="739">
                        <c:v>44991.895889409723</c:v>
                      </c:pt>
                      <c:pt idx="740">
                        <c:v>44991.90630613426</c:v>
                      </c:pt>
                      <c:pt idx="741">
                        <c:v>44991.916722858798</c:v>
                      </c:pt>
                      <c:pt idx="742">
                        <c:v>44991.927139583335</c:v>
                      </c:pt>
                      <c:pt idx="743">
                        <c:v>44991.937556307872</c:v>
                      </c:pt>
                      <c:pt idx="744">
                        <c:v>44991.947973032409</c:v>
                      </c:pt>
                      <c:pt idx="745">
                        <c:v>44991.958389756946</c:v>
                      </c:pt>
                      <c:pt idx="746">
                        <c:v>44991.968806481484</c:v>
                      </c:pt>
                      <c:pt idx="747">
                        <c:v>44991.979223206021</c:v>
                      </c:pt>
                      <c:pt idx="748">
                        <c:v>44991.989639930558</c:v>
                      </c:pt>
                      <c:pt idx="749">
                        <c:v>44992.000056655095</c:v>
                      </c:pt>
                      <c:pt idx="750">
                        <c:v>44992.010473379632</c:v>
                      </c:pt>
                      <c:pt idx="751">
                        <c:v>44992.02089010417</c:v>
                      </c:pt>
                      <c:pt idx="752">
                        <c:v>44992.031306828707</c:v>
                      </c:pt>
                      <c:pt idx="753">
                        <c:v>44992.041723553244</c:v>
                      </c:pt>
                      <c:pt idx="754">
                        <c:v>44992.052140277781</c:v>
                      </c:pt>
                      <c:pt idx="755">
                        <c:v>44992.062557002311</c:v>
                      </c:pt>
                      <c:pt idx="756">
                        <c:v>44992.072973726848</c:v>
                      </c:pt>
                      <c:pt idx="757">
                        <c:v>44992.083390451386</c:v>
                      </c:pt>
                      <c:pt idx="758">
                        <c:v>44992.093807175923</c:v>
                      </c:pt>
                      <c:pt idx="759">
                        <c:v>44992.10422390046</c:v>
                      </c:pt>
                      <c:pt idx="760">
                        <c:v>44992.114640624997</c:v>
                      </c:pt>
                      <c:pt idx="761">
                        <c:v>44992.125057349534</c:v>
                      </c:pt>
                      <c:pt idx="762">
                        <c:v>44992.135474074072</c:v>
                      </c:pt>
                      <c:pt idx="763">
                        <c:v>44992.145890798609</c:v>
                      </c:pt>
                      <c:pt idx="764">
                        <c:v>44992.156307523146</c:v>
                      </c:pt>
                      <c:pt idx="765">
                        <c:v>44992.166724247683</c:v>
                      </c:pt>
                      <c:pt idx="766">
                        <c:v>44992.177140972221</c:v>
                      </c:pt>
                      <c:pt idx="767">
                        <c:v>44992.187557696758</c:v>
                      </c:pt>
                      <c:pt idx="768">
                        <c:v>44992.197974421295</c:v>
                      </c:pt>
                      <c:pt idx="769">
                        <c:v>44992.208391145832</c:v>
                      </c:pt>
                      <c:pt idx="770">
                        <c:v>44992.218807870369</c:v>
                      </c:pt>
                      <c:pt idx="771">
                        <c:v>44992.229224594907</c:v>
                      </c:pt>
                      <c:pt idx="772">
                        <c:v>44992.239641319444</c:v>
                      </c:pt>
                      <c:pt idx="773">
                        <c:v>44992.250058043981</c:v>
                      </c:pt>
                      <c:pt idx="774">
                        <c:v>44992.260474768518</c:v>
                      </c:pt>
                      <c:pt idx="775">
                        <c:v>44992.270891493055</c:v>
                      </c:pt>
                      <c:pt idx="776">
                        <c:v>44992.281308217593</c:v>
                      </c:pt>
                      <c:pt idx="777">
                        <c:v>44992.29172494213</c:v>
                      </c:pt>
                      <c:pt idx="778">
                        <c:v>44992.302141666667</c:v>
                      </c:pt>
                      <c:pt idx="779">
                        <c:v>44992.312558391204</c:v>
                      </c:pt>
                      <c:pt idx="780">
                        <c:v>44992.322975115741</c:v>
                      </c:pt>
                      <c:pt idx="781">
                        <c:v>44992.333391840279</c:v>
                      </c:pt>
                      <c:pt idx="782">
                        <c:v>44992.343808564816</c:v>
                      </c:pt>
                      <c:pt idx="783">
                        <c:v>44992.354225289353</c:v>
                      </c:pt>
                      <c:pt idx="784">
                        <c:v>44992.36464201389</c:v>
                      </c:pt>
                      <c:pt idx="785">
                        <c:v>44992.375058738427</c:v>
                      </c:pt>
                      <c:pt idx="786">
                        <c:v>44992.385475462965</c:v>
                      </c:pt>
                      <c:pt idx="787">
                        <c:v>44992.395892187502</c:v>
                      </c:pt>
                      <c:pt idx="788">
                        <c:v>44992.406308912039</c:v>
                      </c:pt>
                      <c:pt idx="789">
                        <c:v>44992.416725636576</c:v>
                      </c:pt>
                      <c:pt idx="790">
                        <c:v>44992.427142361114</c:v>
                      </c:pt>
                      <c:pt idx="791">
                        <c:v>44992.437559085651</c:v>
                      </c:pt>
                      <c:pt idx="792">
                        <c:v>44992.447975810188</c:v>
                      </c:pt>
                      <c:pt idx="793">
                        <c:v>44992.458392534725</c:v>
                      </c:pt>
                      <c:pt idx="794">
                        <c:v>44992.468809259262</c:v>
                      </c:pt>
                      <c:pt idx="795">
                        <c:v>44992.4792259838</c:v>
                      </c:pt>
                      <c:pt idx="796">
                        <c:v>44992.489642708337</c:v>
                      </c:pt>
                      <c:pt idx="797">
                        <c:v>44992.500059432874</c:v>
                      </c:pt>
                      <c:pt idx="798">
                        <c:v>44992.510476157404</c:v>
                      </c:pt>
                      <c:pt idx="799">
                        <c:v>44992.520892881941</c:v>
                      </c:pt>
                      <c:pt idx="800">
                        <c:v>44992.531309606478</c:v>
                      </c:pt>
                      <c:pt idx="801">
                        <c:v>44992.541726331016</c:v>
                      </c:pt>
                      <c:pt idx="802">
                        <c:v>44992.552143055553</c:v>
                      </c:pt>
                      <c:pt idx="803">
                        <c:v>44992.56255978009</c:v>
                      </c:pt>
                      <c:pt idx="804">
                        <c:v>44992.572976504627</c:v>
                      </c:pt>
                      <c:pt idx="805">
                        <c:v>44992.583393229164</c:v>
                      </c:pt>
                      <c:pt idx="806">
                        <c:v>44992.593809953702</c:v>
                      </c:pt>
                      <c:pt idx="807">
                        <c:v>44992.604226678239</c:v>
                      </c:pt>
                      <c:pt idx="808">
                        <c:v>44992.614643402776</c:v>
                      </c:pt>
                      <c:pt idx="809">
                        <c:v>44992.625060127313</c:v>
                      </c:pt>
                      <c:pt idx="810">
                        <c:v>44992.63547685185</c:v>
                      </c:pt>
                      <c:pt idx="811">
                        <c:v>44992.645893576388</c:v>
                      </c:pt>
                      <c:pt idx="812">
                        <c:v>44992.656310300925</c:v>
                      </c:pt>
                      <c:pt idx="813">
                        <c:v>44992.666727025462</c:v>
                      </c:pt>
                      <c:pt idx="814">
                        <c:v>44992.677143749999</c:v>
                      </c:pt>
                      <c:pt idx="815">
                        <c:v>44992.687560474536</c:v>
                      </c:pt>
                      <c:pt idx="816">
                        <c:v>44992.697977199074</c:v>
                      </c:pt>
                      <c:pt idx="817">
                        <c:v>44992.708393923611</c:v>
                      </c:pt>
                      <c:pt idx="818">
                        <c:v>44992.718810648148</c:v>
                      </c:pt>
                      <c:pt idx="819">
                        <c:v>44992.729227372685</c:v>
                      </c:pt>
                      <c:pt idx="820">
                        <c:v>44992.739644097222</c:v>
                      </c:pt>
                      <c:pt idx="821">
                        <c:v>44992.75006082176</c:v>
                      </c:pt>
                      <c:pt idx="822">
                        <c:v>44992.760477546297</c:v>
                      </c:pt>
                      <c:pt idx="823">
                        <c:v>44992.770894270834</c:v>
                      </c:pt>
                      <c:pt idx="824">
                        <c:v>44992.781310995371</c:v>
                      </c:pt>
                      <c:pt idx="825">
                        <c:v>44992.791727719909</c:v>
                      </c:pt>
                      <c:pt idx="826">
                        <c:v>44992.802144444446</c:v>
                      </c:pt>
                      <c:pt idx="827">
                        <c:v>44992.812561168983</c:v>
                      </c:pt>
                      <c:pt idx="828">
                        <c:v>44992.82297789352</c:v>
                      </c:pt>
                      <c:pt idx="829">
                        <c:v>44992.833394618057</c:v>
                      </c:pt>
                      <c:pt idx="830">
                        <c:v>44992.843811342595</c:v>
                      </c:pt>
                      <c:pt idx="831">
                        <c:v>44992.854228067132</c:v>
                      </c:pt>
                      <c:pt idx="832">
                        <c:v>44992.864644791669</c:v>
                      </c:pt>
                      <c:pt idx="833">
                        <c:v>44992.875061516206</c:v>
                      </c:pt>
                      <c:pt idx="834">
                        <c:v>44992.885478240743</c:v>
                      </c:pt>
                      <c:pt idx="835">
                        <c:v>44992.895894965281</c:v>
                      </c:pt>
                      <c:pt idx="836">
                        <c:v>44992.906311689818</c:v>
                      </c:pt>
                      <c:pt idx="837">
                        <c:v>44992.916728414355</c:v>
                      </c:pt>
                      <c:pt idx="838">
                        <c:v>44992.927145138892</c:v>
                      </c:pt>
                      <c:pt idx="839">
                        <c:v>44992.937561863429</c:v>
                      </c:pt>
                      <c:pt idx="840">
                        <c:v>44992.947978587959</c:v>
                      </c:pt>
                      <c:pt idx="841">
                        <c:v>44992.958395312497</c:v>
                      </c:pt>
                      <c:pt idx="842">
                        <c:v>44992.968812037034</c:v>
                      </c:pt>
                      <c:pt idx="843">
                        <c:v>44992.979228761571</c:v>
                      </c:pt>
                      <c:pt idx="844">
                        <c:v>44992.989645486108</c:v>
                      </c:pt>
                      <c:pt idx="845">
                        <c:v>44993.000062210645</c:v>
                      </c:pt>
                      <c:pt idx="846">
                        <c:v>44993.010478935183</c:v>
                      </c:pt>
                      <c:pt idx="847">
                        <c:v>44993.02089565972</c:v>
                      </c:pt>
                      <c:pt idx="848">
                        <c:v>44993.031312384257</c:v>
                      </c:pt>
                      <c:pt idx="849">
                        <c:v>44993.041729108794</c:v>
                      </c:pt>
                      <c:pt idx="850">
                        <c:v>44993.052145833331</c:v>
                      </c:pt>
                      <c:pt idx="851">
                        <c:v>44993.062562557869</c:v>
                      </c:pt>
                      <c:pt idx="852">
                        <c:v>44993.072979282406</c:v>
                      </c:pt>
                      <c:pt idx="853">
                        <c:v>44993.083396006943</c:v>
                      </c:pt>
                      <c:pt idx="854">
                        <c:v>44993.09381273148</c:v>
                      </c:pt>
                      <c:pt idx="855">
                        <c:v>44993.104229456017</c:v>
                      </c:pt>
                      <c:pt idx="856">
                        <c:v>44993.114646180555</c:v>
                      </c:pt>
                      <c:pt idx="857">
                        <c:v>44993.125062905092</c:v>
                      </c:pt>
                      <c:pt idx="858">
                        <c:v>44993.135479629629</c:v>
                      </c:pt>
                      <c:pt idx="859">
                        <c:v>44993.145896354166</c:v>
                      </c:pt>
                      <c:pt idx="860">
                        <c:v>44993.156313078704</c:v>
                      </c:pt>
                      <c:pt idx="861">
                        <c:v>44993.166729803241</c:v>
                      </c:pt>
                      <c:pt idx="862">
                        <c:v>44993.177146527778</c:v>
                      </c:pt>
                      <c:pt idx="863">
                        <c:v>44993.187563252315</c:v>
                      </c:pt>
                      <c:pt idx="864">
                        <c:v>44993.197979976852</c:v>
                      </c:pt>
                      <c:pt idx="865">
                        <c:v>44993.20839670139</c:v>
                      </c:pt>
                      <c:pt idx="866">
                        <c:v>44993.218813425927</c:v>
                      </c:pt>
                      <c:pt idx="867">
                        <c:v>44993.229230150464</c:v>
                      </c:pt>
                      <c:pt idx="868">
                        <c:v>44993.239646875001</c:v>
                      </c:pt>
                      <c:pt idx="869">
                        <c:v>44993.250063599538</c:v>
                      </c:pt>
                      <c:pt idx="870">
                        <c:v>44993.260480324076</c:v>
                      </c:pt>
                      <c:pt idx="871">
                        <c:v>44993.270897048613</c:v>
                      </c:pt>
                      <c:pt idx="872">
                        <c:v>44993.28131377315</c:v>
                      </c:pt>
                      <c:pt idx="873">
                        <c:v>44993.291730497687</c:v>
                      </c:pt>
                      <c:pt idx="874">
                        <c:v>44993.302147222224</c:v>
                      </c:pt>
                      <c:pt idx="875">
                        <c:v>44993.312563946762</c:v>
                      </c:pt>
                      <c:pt idx="876">
                        <c:v>44993.322980671299</c:v>
                      </c:pt>
                      <c:pt idx="877">
                        <c:v>44993.333397395836</c:v>
                      </c:pt>
                      <c:pt idx="878">
                        <c:v>44993.343814120373</c:v>
                      </c:pt>
                      <c:pt idx="879">
                        <c:v>44993.35423084491</c:v>
                      </c:pt>
                      <c:pt idx="880">
                        <c:v>44993.364647569448</c:v>
                      </c:pt>
                      <c:pt idx="881">
                        <c:v>44993.375064293985</c:v>
                      </c:pt>
                      <c:pt idx="882">
                        <c:v>44993.385481018522</c:v>
                      </c:pt>
                      <c:pt idx="883">
                        <c:v>44993.395897743052</c:v>
                      </c:pt>
                      <c:pt idx="884">
                        <c:v>44993.406314467589</c:v>
                      </c:pt>
                      <c:pt idx="885">
                        <c:v>44993.416731192126</c:v>
                      </c:pt>
                      <c:pt idx="886">
                        <c:v>44993.427147916664</c:v>
                      </c:pt>
                      <c:pt idx="887">
                        <c:v>44993.437564641201</c:v>
                      </c:pt>
                      <c:pt idx="888">
                        <c:v>44993.447981365738</c:v>
                      </c:pt>
                      <c:pt idx="889">
                        <c:v>44993.458398090275</c:v>
                      </c:pt>
                      <c:pt idx="890">
                        <c:v>44993.468814814813</c:v>
                      </c:pt>
                      <c:pt idx="891">
                        <c:v>44993.47923153935</c:v>
                      </c:pt>
                      <c:pt idx="892">
                        <c:v>44993.489648263887</c:v>
                      </c:pt>
                      <c:pt idx="893">
                        <c:v>44993.500064988424</c:v>
                      </c:pt>
                      <c:pt idx="894">
                        <c:v>44993.510481712961</c:v>
                      </c:pt>
                      <c:pt idx="895">
                        <c:v>44993.520898437499</c:v>
                      </c:pt>
                      <c:pt idx="896">
                        <c:v>44993.531315162036</c:v>
                      </c:pt>
                      <c:pt idx="897">
                        <c:v>44993.541731886573</c:v>
                      </c:pt>
                      <c:pt idx="898">
                        <c:v>44993.55214861111</c:v>
                      </c:pt>
                      <c:pt idx="899">
                        <c:v>44993.562565335647</c:v>
                      </c:pt>
                      <c:pt idx="900">
                        <c:v>44993.572982060185</c:v>
                      </c:pt>
                      <c:pt idx="901">
                        <c:v>44993.583398784722</c:v>
                      </c:pt>
                      <c:pt idx="902">
                        <c:v>44993.593815509259</c:v>
                      </c:pt>
                      <c:pt idx="903">
                        <c:v>44993.604232233796</c:v>
                      </c:pt>
                      <c:pt idx="904">
                        <c:v>44993.614648958333</c:v>
                      </c:pt>
                      <c:pt idx="905">
                        <c:v>44993.625065682871</c:v>
                      </c:pt>
                      <c:pt idx="906">
                        <c:v>44993.635482407408</c:v>
                      </c:pt>
                      <c:pt idx="907">
                        <c:v>44993.645899131945</c:v>
                      </c:pt>
                      <c:pt idx="908">
                        <c:v>44993.656315856482</c:v>
                      </c:pt>
                      <c:pt idx="909">
                        <c:v>44993.666732581019</c:v>
                      </c:pt>
                      <c:pt idx="910">
                        <c:v>44993.677149305557</c:v>
                      </c:pt>
                      <c:pt idx="911">
                        <c:v>44993.687566030094</c:v>
                      </c:pt>
                      <c:pt idx="912">
                        <c:v>44993.697982754631</c:v>
                      </c:pt>
                      <c:pt idx="913">
                        <c:v>44993.708399479168</c:v>
                      </c:pt>
                      <c:pt idx="914">
                        <c:v>44993.718816203706</c:v>
                      </c:pt>
                      <c:pt idx="915">
                        <c:v>44993.729232928243</c:v>
                      </c:pt>
                      <c:pt idx="916">
                        <c:v>44993.73964965278</c:v>
                      </c:pt>
                      <c:pt idx="917">
                        <c:v>44993.750066377317</c:v>
                      </c:pt>
                      <c:pt idx="918">
                        <c:v>44993.760483101854</c:v>
                      </c:pt>
                      <c:pt idx="919">
                        <c:v>44993.770899826392</c:v>
                      </c:pt>
                      <c:pt idx="920">
                        <c:v>44993.781316550929</c:v>
                      </c:pt>
                      <c:pt idx="921">
                        <c:v>44993.791733275466</c:v>
                      </c:pt>
                      <c:pt idx="922">
                        <c:v>44993.802150000003</c:v>
                      </c:pt>
                      <c:pt idx="923">
                        <c:v>44993.81256672454</c:v>
                      </c:pt>
                      <c:pt idx="924">
                        <c:v>44993.822983449078</c:v>
                      </c:pt>
                      <c:pt idx="925">
                        <c:v>44993.833400173608</c:v>
                      </c:pt>
                      <c:pt idx="926">
                        <c:v>44993.843816898145</c:v>
                      </c:pt>
                      <c:pt idx="927">
                        <c:v>44993.854233622682</c:v>
                      </c:pt>
                      <c:pt idx="928">
                        <c:v>44993.864650347219</c:v>
                      </c:pt>
                      <c:pt idx="929">
                        <c:v>44993.875067071756</c:v>
                      </c:pt>
                      <c:pt idx="930">
                        <c:v>44993.885483796294</c:v>
                      </c:pt>
                      <c:pt idx="931">
                        <c:v>44993.895900520831</c:v>
                      </c:pt>
                      <c:pt idx="932">
                        <c:v>44993.906317245368</c:v>
                      </c:pt>
                      <c:pt idx="933">
                        <c:v>44993.916733969905</c:v>
                      </c:pt>
                      <c:pt idx="934">
                        <c:v>44993.927150694442</c:v>
                      </c:pt>
                      <c:pt idx="935">
                        <c:v>44993.93756741898</c:v>
                      </c:pt>
                      <c:pt idx="936">
                        <c:v>44993.947984143517</c:v>
                      </c:pt>
                      <c:pt idx="937">
                        <c:v>44993.958400868054</c:v>
                      </c:pt>
                      <c:pt idx="938">
                        <c:v>44993.968817592591</c:v>
                      </c:pt>
                      <c:pt idx="939">
                        <c:v>44993.979234317128</c:v>
                      </c:pt>
                      <c:pt idx="940">
                        <c:v>44993.989651041666</c:v>
                      </c:pt>
                      <c:pt idx="941">
                        <c:v>44994.000067766203</c:v>
                      </c:pt>
                      <c:pt idx="942">
                        <c:v>44994.01048449074</c:v>
                      </c:pt>
                      <c:pt idx="943">
                        <c:v>44994.020901215277</c:v>
                      </c:pt>
                      <c:pt idx="944">
                        <c:v>44994.031317939814</c:v>
                      </c:pt>
                      <c:pt idx="945">
                        <c:v>44994.041734664352</c:v>
                      </c:pt>
                      <c:pt idx="946">
                        <c:v>44994.052151388889</c:v>
                      </c:pt>
                      <c:pt idx="947">
                        <c:v>44994.062568113426</c:v>
                      </c:pt>
                      <c:pt idx="948">
                        <c:v>44994.072984837963</c:v>
                      </c:pt>
                      <c:pt idx="949">
                        <c:v>44994.083401562501</c:v>
                      </c:pt>
                      <c:pt idx="950">
                        <c:v>44994.093818287038</c:v>
                      </c:pt>
                      <c:pt idx="951">
                        <c:v>44994.104235011575</c:v>
                      </c:pt>
                      <c:pt idx="952">
                        <c:v>44994.114651736112</c:v>
                      </c:pt>
                      <c:pt idx="953">
                        <c:v>44994.125068460649</c:v>
                      </c:pt>
                      <c:pt idx="954">
                        <c:v>44994.135485185187</c:v>
                      </c:pt>
                      <c:pt idx="955">
                        <c:v>44994.145901909724</c:v>
                      </c:pt>
                      <c:pt idx="956">
                        <c:v>44994.156318634261</c:v>
                      </c:pt>
                      <c:pt idx="957">
                        <c:v>44994.166735358798</c:v>
                      </c:pt>
                      <c:pt idx="958">
                        <c:v>44994.177152083335</c:v>
                      </c:pt>
                      <c:pt idx="959">
                        <c:v>44994.187568807873</c:v>
                      </c:pt>
                      <c:pt idx="960">
                        <c:v>44994.19798553241</c:v>
                      </c:pt>
                      <c:pt idx="961">
                        <c:v>44994.208402256947</c:v>
                      </c:pt>
                      <c:pt idx="962">
                        <c:v>44994.218818981484</c:v>
                      </c:pt>
                      <c:pt idx="963">
                        <c:v>44994.229235706021</c:v>
                      </c:pt>
                      <c:pt idx="964">
                        <c:v>44994.239652430559</c:v>
                      </c:pt>
                      <c:pt idx="965">
                        <c:v>44994.250069155096</c:v>
                      </c:pt>
                      <c:pt idx="966">
                        <c:v>44994.260485879633</c:v>
                      </c:pt>
                      <c:pt idx="967">
                        <c:v>44994.27090260417</c:v>
                      </c:pt>
                      <c:pt idx="968">
                        <c:v>44994.2813193287</c:v>
                      </c:pt>
                      <c:pt idx="969">
                        <c:v>44994.291736053237</c:v>
                      </c:pt>
                      <c:pt idx="970">
                        <c:v>44994.302152777775</c:v>
                      </c:pt>
                      <c:pt idx="971">
                        <c:v>44994.312569502312</c:v>
                      </c:pt>
                      <c:pt idx="972">
                        <c:v>44994.322986226849</c:v>
                      </c:pt>
                      <c:pt idx="973">
                        <c:v>44994.333402951386</c:v>
                      </c:pt>
                      <c:pt idx="974">
                        <c:v>44994.343819675923</c:v>
                      </c:pt>
                      <c:pt idx="975">
                        <c:v>44994.354236400461</c:v>
                      </c:pt>
                      <c:pt idx="976">
                        <c:v>44994.364653124998</c:v>
                      </c:pt>
                      <c:pt idx="977">
                        <c:v>44994.375069849535</c:v>
                      </c:pt>
                      <c:pt idx="978">
                        <c:v>44994.385486574072</c:v>
                      </c:pt>
                      <c:pt idx="979">
                        <c:v>44994.395903298609</c:v>
                      </c:pt>
                      <c:pt idx="980">
                        <c:v>44994.406320023147</c:v>
                      </c:pt>
                      <c:pt idx="981">
                        <c:v>44994.416736747684</c:v>
                      </c:pt>
                      <c:pt idx="982">
                        <c:v>44994.427153472221</c:v>
                      </c:pt>
                      <c:pt idx="983">
                        <c:v>44994.437570196758</c:v>
                      </c:pt>
                      <c:pt idx="984">
                        <c:v>44994.447986921296</c:v>
                      </c:pt>
                      <c:pt idx="985">
                        <c:v>44994.458403645833</c:v>
                      </c:pt>
                      <c:pt idx="986">
                        <c:v>44994.46882037037</c:v>
                      </c:pt>
                      <c:pt idx="987">
                        <c:v>44994.479237094907</c:v>
                      </c:pt>
                      <c:pt idx="988">
                        <c:v>44994.489653819444</c:v>
                      </c:pt>
                      <c:pt idx="989">
                        <c:v>44994.500070543982</c:v>
                      </c:pt>
                      <c:pt idx="990">
                        <c:v>44994.510487268519</c:v>
                      </c:pt>
                      <c:pt idx="991">
                        <c:v>44994.520903993056</c:v>
                      </c:pt>
                      <c:pt idx="992">
                        <c:v>44994.531320717593</c:v>
                      </c:pt>
                      <c:pt idx="993">
                        <c:v>44994.54173744213</c:v>
                      </c:pt>
                      <c:pt idx="994">
                        <c:v>44994.552154166668</c:v>
                      </c:pt>
                      <c:pt idx="995">
                        <c:v>44994.562570891205</c:v>
                      </c:pt>
                      <c:pt idx="996">
                        <c:v>44994.572987615742</c:v>
                      </c:pt>
                      <c:pt idx="997">
                        <c:v>44994.583404340279</c:v>
                      </c:pt>
                      <c:pt idx="998">
                        <c:v>44994.593821064816</c:v>
                      </c:pt>
                      <c:pt idx="999">
                        <c:v>44994.604237789354</c:v>
                      </c:pt>
                      <c:pt idx="1000">
                        <c:v>44994.614654513891</c:v>
                      </c:pt>
                      <c:pt idx="1001">
                        <c:v>44994.625071238428</c:v>
                      </c:pt>
                      <c:pt idx="1002">
                        <c:v>44994.635487962965</c:v>
                      </c:pt>
                      <c:pt idx="1003">
                        <c:v>44994.645904687502</c:v>
                      </c:pt>
                      <c:pt idx="1004">
                        <c:v>44994.65632141204</c:v>
                      </c:pt>
                      <c:pt idx="1005">
                        <c:v>44994.666738136577</c:v>
                      </c:pt>
                      <c:pt idx="1006">
                        <c:v>44994.677154861114</c:v>
                      </c:pt>
                      <c:pt idx="1007">
                        <c:v>44994.687571585651</c:v>
                      </c:pt>
                      <c:pt idx="1008">
                        <c:v>44994.697988310189</c:v>
                      </c:pt>
                      <c:pt idx="1009">
                        <c:v>44994.708405034726</c:v>
                      </c:pt>
                      <c:pt idx="1010">
                        <c:v>44994.718821759256</c:v>
                      </c:pt>
                      <c:pt idx="1011">
                        <c:v>44994.729238483793</c:v>
                      </c:pt>
                      <c:pt idx="1012">
                        <c:v>44994.73965520833</c:v>
                      </c:pt>
                      <c:pt idx="1013">
                        <c:v>44994.750071932867</c:v>
                      </c:pt>
                      <c:pt idx="1014">
                        <c:v>44994.760488657404</c:v>
                      </c:pt>
                      <c:pt idx="1015">
                        <c:v>44994.770905381942</c:v>
                      </c:pt>
                      <c:pt idx="1016">
                        <c:v>44994.781322106479</c:v>
                      </c:pt>
                      <c:pt idx="1017">
                        <c:v>44994.791738831016</c:v>
                      </c:pt>
                      <c:pt idx="1018">
                        <c:v>44994.802155555553</c:v>
                      </c:pt>
                      <c:pt idx="1019">
                        <c:v>44994.812572280091</c:v>
                      </c:pt>
                      <c:pt idx="1020">
                        <c:v>44994.822989004628</c:v>
                      </c:pt>
                      <c:pt idx="1021">
                        <c:v>44994.833405729165</c:v>
                      </c:pt>
                      <c:pt idx="1022">
                        <c:v>44994.843822453702</c:v>
                      </c:pt>
                      <c:pt idx="1023">
                        <c:v>44994.854239178239</c:v>
                      </c:pt>
                      <c:pt idx="1024">
                        <c:v>44994.864655902777</c:v>
                      </c:pt>
                      <c:pt idx="1025">
                        <c:v>44994.875072627314</c:v>
                      </c:pt>
                      <c:pt idx="1026">
                        <c:v>44994.885489351851</c:v>
                      </c:pt>
                      <c:pt idx="1027">
                        <c:v>44994.895906076388</c:v>
                      </c:pt>
                      <c:pt idx="1028">
                        <c:v>44994.906322800925</c:v>
                      </c:pt>
                      <c:pt idx="1029">
                        <c:v>44994.916739525463</c:v>
                      </c:pt>
                      <c:pt idx="1030">
                        <c:v>44994.92715625</c:v>
                      </c:pt>
                      <c:pt idx="1031">
                        <c:v>44994.937572974537</c:v>
                      </c:pt>
                      <c:pt idx="1032">
                        <c:v>44994.947989699074</c:v>
                      </c:pt>
                      <c:pt idx="1033">
                        <c:v>44994.958406423611</c:v>
                      </c:pt>
                      <c:pt idx="1034">
                        <c:v>44994.968823148149</c:v>
                      </c:pt>
                      <c:pt idx="1035">
                        <c:v>44994.979239872686</c:v>
                      </c:pt>
                      <c:pt idx="1036">
                        <c:v>44994.989656597223</c:v>
                      </c:pt>
                      <c:pt idx="1037">
                        <c:v>44995.00007332176</c:v>
                      </c:pt>
                      <c:pt idx="1038">
                        <c:v>44995.010490046297</c:v>
                      </c:pt>
                      <c:pt idx="1039">
                        <c:v>44995.020906770835</c:v>
                      </c:pt>
                      <c:pt idx="1040">
                        <c:v>44995.031323495372</c:v>
                      </c:pt>
                      <c:pt idx="1041">
                        <c:v>44995.041740219909</c:v>
                      </c:pt>
                      <c:pt idx="1042">
                        <c:v>44995.052156944446</c:v>
                      </c:pt>
                      <c:pt idx="1043">
                        <c:v>44995.062573668984</c:v>
                      </c:pt>
                      <c:pt idx="1044">
                        <c:v>44995.072990393521</c:v>
                      </c:pt>
                      <c:pt idx="1045">
                        <c:v>44995.083407118058</c:v>
                      </c:pt>
                      <c:pt idx="1046">
                        <c:v>44995.093823842595</c:v>
                      </c:pt>
                      <c:pt idx="1047">
                        <c:v>44995.104240567132</c:v>
                      </c:pt>
                      <c:pt idx="1048">
                        <c:v>44995.11465729167</c:v>
                      </c:pt>
                      <c:pt idx="1049">
                        <c:v>44995.125074016207</c:v>
                      </c:pt>
                      <c:pt idx="1050">
                        <c:v>44995.135490740744</c:v>
                      </c:pt>
                      <c:pt idx="1051">
                        <c:v>44995.145907465281</c:v>
                      </c:pt>
                      <c:pt idx="1052">
                        <c:v>44995.156324189818</c:v>
                      </c:pt>
                      <c:pt idx="1053">
                        <c:v>44995.166740914348</c:v>
                      </c:pt>
                      <c:pt idx="1054">
                        <c:v>44995.177157638886</c:v>
                      </c:pt>
                      <c:pt idx="1055">
                        <c:v>44995.187574363423</c:v>
                      </c:pt>
                      <c:pt idx="1056">
                        <c:v>44995.19799108796</c:v>
                      </c:pt>
                      <c:pt idx="1057">
                        <c:v>44995.208407812497</c:v>
                      </c:pt>
                      <c:pt idx="1058">
                        <c:v>44995.218824537034</c:v>
                      </c:pt>
                      <c:pt idx="1059">
                        <c:v>44995.229241261572</c:v>
                      </c:pt>
                      <c:pt idx="1060">
                        <c:v>44995.239657986109</c:v>
                      </c:pt>
                      <c:pt idx="1061">
                        <c:v>44995.250074710646</c:v>
                      </c:pt>
                      <c:pt idx="1062">
                        <c:v>44995.260491435183</c:v>
                      </c:pt>
                      <c:pt idx="1063">
                        <c:v>44995.27090815972</c:v>
                      </c:pt>
                      <c:pt idx="1064">
                        <c:v>44995.281324884258</c:v>
                      </c:pt>
                      <c:pt idx="1065">
                        <c:v>44995.291741608795</c:v>
                      </c:pt>
                      <c:pt idx="1066">
                        <c:v>44995.302158333332</c:v>
                      </c:pt>
                      <c:pt idx="1067">
                        <c:v>44995.312575057869</c:v>
                      </c:pt>
                      <c:pt idx="1068">
                        <c:v>44995.322991782406</c:v>
                      </c:pt>
                      <c:pt idx="1069">
                        <c:v>44995.333408506944</c:v>
                      </c:pt>
                      <c:pt idx="1070">
                        <c:v>44995.343825231481</c:v>
                      </c:pt>
                      <c:pt idx="1071">
                        <c:v>44995.354241956018</c:v>
                      </c:pt>
                      <c:pt idx="1072">
                        <c:v>44995.364658680555</c:v>
                      </c:pt>
                      <c:pt idx="1073">
                        <c:v>44995.375075405093</c:v>
                      </c:pt>
                      <c:pt idx="1074">
                        <c:v>44995.38549212963</c:v>
                      </c:pt>
                      <c:pt idx="1075">
                        <c:v>44995.395908854167</c:v>
                      </c:pt>
                      <c:pt idx="1076">
                        <c:v>44995.406325578704</c:v>
                      </c:pt>
                      <c:pt idx="1077">
                        <c:v>44995.416742303241</c:v>
                      </c:pt>
                      <c:pt idx="1078">
                        <c:v>44995.427159027779</c:v>
                      </c:pt>
                      <c:pt idx="1079">
                        <c:v>44995.437575752316</c:v>
                      </c:pt>
                      <c:pt idx="1080">
                        <c:v>44995.447992476853</c:v>
                      </c:pt>
                      <c:pt idx="1081">
                        <c:v>44995.45840920139</c:v>
                      </c:pt>
                      <c:pt idx="1082">
                        <c:v>44995.468825925927</c:v>
                      </c:pt>
                      <c:pt idx="1083">
                        <c:v>44995.479242650465</c:v>
                      </c:pt>
                      <c:pt idx="1084">
                        <c:v>44995.489659375002</c:v>
                      </c:pt>
                      <c:pt idx="1085">
                        <c:v>44995.500076099539</c:v>
                      </c:pt>
                      <c:pt idx="1086">
                        <c:v>44995.510492824076</c:v>
                      </c:pt>
                      <c:pt idx="1087">
                        <c:v>44995.520909548613</c:v>
                      </c:pt>
                      <c:pt idx="1088">
                        <c:v>44995.531326273151</c:v>
                      </c:pt>
                      <c:pt idx="1089">
                        <c:v>44995.541742997688</c:v>
                      </c:pt>
                      <c:pt idx="1090">
                        <c:v>44995.552159722225</c:v>
                      </c:pt>
                      <c:pt idx="1091">
                        <c:v>44995.562576446762</c:v>
                      </c:pt>
                      <c:pt idx="1092">
                        <c:v>44995.572993171299</c:v>
                      </c:pt>
                      <c:pt idx="1093">
                        <c:v>44995.583409895837</c:v>
                      </c:pt>
                      <c:pt idx="1094">
                        <c:v>44995.593826620374</c:v>
                      </c:pt>
                      <c:pt idx="1095">
                        <c:v>44995.604243344904</c:v>
                      </c:pt>
                      <c:pt idx="1096">
                        <c:v>44995.614660069441</c:v>
                      </c:pt>
                      <c:pt idx="1097">
                        <c:v>44995.625076793978</c:v>
                      </c:pt>
                      <c:pt idx="1098">
                        <c:v>44995.635493518515</c:v>
                      </c:pt>
                      <c:pt idx="1099">
                        <c:v>44995.645910243053</c:v>
                      </c:pt>
                      <c:pt idx="1100">
                        <c:v>44995.65632696759</c:v>
                      </c:pt>
                      <c:pt idx="1101">
                        <c:v>44995.666743692127</c:v>
                      </c:pt>
                      <c:pt idx="1102">
                        <c:v>44995.677160416664</c:v>
                      </c:pt>
                      <c:pt idx="1103">
                        <c:v>44995.687577141201</c:v>
                      </c:pt>
                      <c:pt idx="1104">
                        <c:v>44995.697993865739</c:v>
                      </c:pt>
                      <c:pt idx="1105">
                        <c:v>44995.708410590276</c:v>
                      </c:pt>
                      <c:pt idx="1106">
                        <c:v>44995.718827314813</c:v>
                      </c:pt>
                      <c:pt idx="1107">
                        <c:v>44995.72924403935</c:v>
                      </c:pt>
                      <c:pt idx="1108">
                        <c:v>44995.739660763888</c:v>
                      </c:pt>
                      <c:pt idx="1109">
                        <c:v>44995.750077488425</c:v>
                      </c:pt>
                      <c:pt idx="1110">
                        <c:v>44995.760494212962</c:v>
                      </c:pt>
                      <c:pt idx="1111">
                        <c:v>44995.770910937499</c:v>
                      </c:pt>
                      <c:pt idx="1112">
                        <c:v>44995.781327662036</c:v>
                      </c:pt>
                      <c:pt idx="1113">
                        <c:v>44995.791744386574</c:v>
                      </c:pt>
                      <c:pt idx="1114">
                        <c:v>44995.802161111111</c:v>
                      </c:pt>
                      <c:pt idx="1115">
                        <c:v>44995.812577835648</c:v>
                      </c:pt>
                      <c:pt idx="1116">
                        <c:v>44995.822994560185</c:v>
                      </c:pt>
                      <c:pt idx="1117">
                        <c:v>44995.833411284722</c:v>
                      </c:pt>
                      <c:pt idx="1118">
                        <c:v>44995.84382800926</c:v>
                      </c:pt>
                      <c:pt idx="1119">
                        <c:v>44995.854244733797</c:v>
                      </c:pt>
                      <c:pt idx="1120">
                        <c:v>44995.864661458334</c:v>
                      </c:pt>
                      <c:pt idx="1121">
                        <c:v>44995.875078182871</c:v>
                      </c:pt>
                      <c:pt idx="1122">
                        <c:v>44995.885494907408</c:v>
                      </c:pt>
                      <c:pt idx="1123">
                        <c:v>44995.895911631946</c:v>
                      </c:pt>
                      <c:pt idx="1124">
                        <c:v>44995.906328356483</c:v>
                      </c:pt>
                      <c:pt idx="1125">
                        <c:v>44995.91674508102</c:v>
                      </c:pt>
                      <c:pt idx="1126">
                        <c:v>44995.927161805557</c:v>
                      </c:pt>
                      <c:pt idx="1127">
                        <c:v>44995.937578530094</c:v>
                      </c:pt>
                      <c:pt idx="1128">
                        <c:v>44995.947995254632</c:v>
                      </c:pt>
                      <c:pt idx="1129">
                        <c:v>44995.958411979169</c:v>
                      </c:pt>
                      <c:pt idx="1130">
                        <c:v>44995.968828703706</c:v>
                      </c:pt>
                      <c:pt idx="1131">
                        <c:v>44995.979245428243</c:v>
                      </c:pt>
                      <c:pt idx="1132">
                        <c:v>44995.989662152781</c:v>
                      </c:pt>
                      <c:pt idx="1133">
                        <c:v>44996.000078877318</c:v>
                      </c:pt>
                      <c:pt idx="1134">
                        <c:v>44996.010495601855</c:v>
                      </c:pt>
                      <c:pt idx="1135">
                        <c:v>44996.020912326392</c:v>
                      </c:pt>
                      <c:pt idx="1136">
                        <c:v>44996.031329050929</c:v>
                      </c:pt>
                      <c:pt idx="1137">
                        <c:v>44996.041745775467</c:v>
                      </c:pt>
                      <c:pt idx="1138">
                        <c:v>44996.052162499996</c:v>
                      </c:pt>
                      <c:pt idx="1139">
                        <c:v>44996.062579224534</c:v>
                      </c:pt>
                      <c:pt idx="1140">
                        <c:v>44996.072995949071</c:v>
                      </c:pt>
                      <c:pt idx="1141">
                        <c:v>44996.083412673608</c:v>
                      </c:pt>
                      <c:pt idx="1142">
                        <c:v>44996.093829398145</c:v>
                      </c:pt>
                      <c:pt idx="1143">
                        <c:v>44996.104246122683</c:v>
                      </c:pt>
                      <c:pt idx="1144">
                        <c:v>44996.11466284722</c:v>
                      </c:pt>
                      <c:pt idx="1145">
                        <c:v>44996.125079571757</c:v>
                      </c:pt>
                      <c:pt idx="1146">
                        <c:v>44996.135496296294</c:v>
                      </c:pt>
                      <c:pt idx="1147">
                        <c:v>44996.145913020831</c:v>
                      </c:pt>
                      <c:pt idx="1148">
                        <c:v>44996.156329745369</c:v>
                      </c:pt>
                      <c:pt idx="1149">
                        <c:v>44996.166746469906</c:v>
                      </c:pt>
                      <c:pt idx="1150">
                        <c:v>44996.177163194443</c:v>
                      </c:pt>
                      <c:pt idx="1151">
                        <c:v>44996.18757991898</c:v>
                      </c:pt>
                      <c:pt idx="1152">
                        <c:v>44996.197996643517</c:v>
                      </c:pt>
                      <c:pt idx="1153">
                        <c:v>44996.208413368055</c:v>
                      </c:pt>
                      <c:pt idx="1154">
                        <c:v>44996.218830092592</c:v>
                      </c:pt>
                      <c:pt idx="1155">
                        <c:v>44996.229246817129</c:v>
                      </c:pt>
                      <c:pt idx="1156">
                        <c:v>44996.239663541666</c:v>
                      </c:pt>
                      <c:pt idx="1157">
                        <c:v>44996.250080266203</c:v>
                      </c:pt>
                      <c:pt idx="1158">
                        <c:v>44996.260496990741</c:v>
                      </c:pt>
                      <c:pt idx="1159">
                        <c:v>44996.270913715278</c:v>
                      </c:pt>
                      <c:pt idx="1160">
                        <c:v>44996.281330439815</c:v>
                      </c:pt>
                      <c:pt idx="1161">
                        <c:v>44996.291747164352</c:v>
                      </c:pt>
                      <c:pt idx="1162">
                        <c:v>44996.302163888889</c:v>
                      </c:pt>
                      <c:pt idx="1163">
                        <c:v>44996.312580613427</c:v>
                      </c:pt>
                      <c:pt idx="1164">
                        <c:v>44996.322997337964</c:v>
                      </c:pt>
                      <c:pt idx="1165">
                        <c:v>44996.333414062501</c:v>
                      </c:pt>
                      <c:pt idx="1166">
                        <c:v>44996.343830787038</c:v>
                      </c:pt>
                      <c:pt idx="1167">
                        <c:v>44996.354247511576</c:v>
                      </c:pt>
                      <c:pt idx="1168">
                        <c:v>44996.364664236113</c:v>
                      </c:pt>
                      <c:pt idx="1169">
                        <c:v>44996.37508096065</c:v>
                      </c:pt>
                      <c:pt idx="1170">
                        <c:v>44996.385497685187</c:v>
                      </c:pt>
                      <c:pt idx="1171">
                        <c:v>44996.395914409724</c:v>
                      </c:pt>
                      <c:pt idx="1172">
                        <c:v>44996.406331134262</c:v>
                      </c:pt>
                      <c:pt idx="1173">
                        <c:v>44996.416747858799</c:v>
                      </c:pt>
                      <c:pt idx="1174">
                        <c:v>44996.427164583336</c:v>
                      </c:pt>
                      <c:pt idx="1175">
                        <c:v>44996.437581307873</c:v>
                      </c:pt>
                      <c:pt idx="1176">
                        <c:v>44996.44799803241</c:v>
                      </c:pt>
                      <c:pt idx="1177">
                        <c:v>44996.458414756948</c:v>
                      </c:pt>
                      <c:pt idx="1178">
                        <c:v>44996.468831481485</c:v>
                      </c:pt>
                      <c:pt idx="1179">
                        <c:v>44996.479248206022</c:v>
                      </c:pt>
                      <c:pt idx="1180">
                        <c:v>44996.489664930552</c:v>
                      </c:pt>
                      <c:pt idx="1181">
                        <c:v>44996.500081655089</c:v>
                      </c:pt>
                      <c:pt idx="1182">
                        <c:v>44996.510498379626</c:v>
                      </c:pt>
                      <c:pt idx="1183">
                        <c:v>44996.520915104164</c:v>
                      </c:pt>
                      <c:pt idx="1184">
                        <c:v>44996.531331828701</c:v>
                      </c:pt>
                      <c:pt idx="1185">
                        <c:v>44996.541748553238</c:v>
                      </c:pt>
                      <c:pt idx="1186">
                        <c:v>44996.552165277775</c:v>
                      </c:pt>
                      <c:pt idx="1187">
                        <c:v>44996.562582002312</c:v>
                      </c:pt>
                      <c:pt idx="1188">
                        <c:v>44996.57299872685</c:v>
                      </c:pt>
                      <c:pt idx="1189">
                        <c:v>44996.583415451387</c:v>
                      </c:pt>
                      <c:pt idx="1190">
                        <c:v>44996.593832175924</c:v>
                      </c:pt>
                      <c:pt idx="1191">
                        <c:v>44996.604248900461</c:v>
                      </c:pt>
                      <c:pt idx="1192">
                        <c:v>44996.614665624998</c:v>
                      </c:pt>
                      <c:pt idx="1193">
                        <c:v>44996.625082349536</c:v>
                      </c:pt>
                      <c:pt idx="1194">
                        <c:v>44996.635499074073</c:v>
                      </c:pt>
                      <c:pt idx="1195">
                        <c:v>44996.64591579861</c:v>
                      </c:pt>
                      <c:pt idx="1196">
                        <c:v>44996.656332523147</c:v>
                      </c:pt>
                      <c:pt idx="1197">
                        <c:v>44996.666749247684</c:v>
                      </c:pt>
                      <c:pt idx="1198">
                        <c:v>44996.677165972222</c:v>
                      </c:pt>
                      <c:pt idx="1199">
                        <c:v>44996.687582696759</c:v>
                      </c:pt>
                      <c:pt idx="1200">
                        <c:v>44996.697999421296</c:v>
                      </c:pt>
                      <c:pt idx="1201">
                        <c:v>44996.708416145833</c:v>
                      </c:pt>
                      <c:pt idx="1202">
                        <c:v>44996.718832870371</c:v>
                      </c:pt>
                      <c:pt idx="1203">
                        <c:v>44996.729249594908</c:v>
                      </c:pt>
                      <c:pt idx="1204">
                        <c:v>44996.739666319445</c:v>
                      </c:pt>
                      <c:pt idx="1205">
                        <c:v>44996.750083043982</c:v>
                      </c:pt>
                      <c:pt idx="1206">
                        <c:v>44996.760499768519</c:v>
                      </c:pt>
                      <c:pt idx="1207">
                        <c:v>44996.770916493057</c:v>
                      </c:pt>
                      <c:pt idx="1208">
                        <c:v>44996.781333217594</c:v>
                      </c:pt>
                      <c:pt idx="1209">
                        <c:v>44996.791749942131</c:v>
                      </c:pt>
                      <c:pt idx="1210">
                        <c:v>44996.802166666668</c:v>
                      </c:pt>
                      <c:pt idx="1211">
                        <c:v>44996.812583391205</c:v>
                      </c:pt>
                      <c:pt idx="1212">
                        <c:v>44996.823000115743</c:v>
                      </c:pt>
                      <c:pt idx="1213">
                        <c:v>44996.83341684028</c:v>
                      </c:pt>
                      <c:pt idx="1214">
                        <c:v>44996.843833564817</c:v>
                      </c:pt>
                      <c:pt idx="1215">
                        <c:v>44996.854250289354</c:v>
                      </c:pt>
                      <c:pt idx="1216">
                        <c:v>44996.864667013891</c:v>
                      </c:pt>
                      <c:pt idx="1217">
                        <c:v>44996.875083738429</c:v>
                      </c:pt>
                      <c:pt idx="1218">
                        <c:v>44996.885500462966</c:v>
                      </c:pt>
                      <c:pt idx="1219">
                        <c:v>44996.895917187503</c:v>
                      </c:pt>
                      <c:pt idx="1220">
                        <c:v>44996.90633391204</c:v>
                      </c:pt>
                      <c:pt idx="1221">
                        <c:v>44996.916750636577</c:v>
                      </c:pt>
                      <c:pt idx="1222">
                        <c:v>44996.927167361115</c:v>
                      </c:pt>
                      <c:pt idx="1223">
                        <c:v>44996.937584085645</c:v>
                      </c:pt>
                      <c:pt idx="1224">
                        <c:v>44996.948000810182</c:v>
                      </c:pt>
                      <c:pt idx="1225">
                        <c:v>44996.958417534719</c:v>
                      </c:pt>
                      <c:pt idx="1226">
                        <c:v>44996.968834259256</c:v>
                      </c:pt>
                      <c:pt idx="1227">
                        <c:v>44996.979250983793</c:v>
                      </c:pt>
                      <c:pt idx="1228">
                        <c:v>44996.989667708331</c:v>
                      </c:pt>
                      <c:pt idx="1229">
                        <c:v>44997.000084432868</c:v>
                      </c:pt>
                      <c:pt idx="1230">
                        <c:v>44997.010501157405</c:v>
                      </c:pt>
                      <c:pt idx="1231">
                        <c:v>44997.020917881942</c:v>
                      </c:pt>
                      <c:pt idx="1232">
                        <c:v>44997.03133460648</c:v>
                      </c:pt>
                      <c:pt idx="1233">
                        <c:v>44997.041751331017</c:v>
                      </c:pt>
                      <c:pt idx="1234">
                        <c:v>44997.052168055554</c:v>
                      </c:pt>
                      <c:pt idx="1235">
                        <c:v>44997.062584780091</c:v>
                      </c:pt>
                      <c:pt idx="1236">
                        <c:v>44997.073001504628</c:v>
                      </c:pt>
                      <c:pt idx="1237">
                        <c:v>44997.083418229166</c:v>
                      </c:pt>
                      <c:pt idx="1238">
                        <c:v>44997.093834953703</c:v>
                      </c:pt>
                      <c:pt idx="1239">
                        <c:v>44997.10425167824</c:v>
                      </c:pt>
                      <c:pt idx="1240">
                        <c:v>44997.114668402777</c:v>
                      </c:pt>
                      <c:pt idx="1241">
                        <c:v>44997.125085127314</c:v>
                      </c:pt>
                      <c:pt idx="1242">
                        <c:v>44997.135501851852</c:v>
                      </c:pt>
                      <c:pt idx="1243">
                        <c:v>44997.145918576389</c:v>
                      </c:pt>
                      <c:pt idx="1244">
                        <c:v>44997.156335300926</c:v>
                      </c:pt>
                      <c:pt idx="1245">
                        <c:v>44997.166752025463</c:v>
                      </c:pt>
                      <c:pt idx="1246">
                        <c:v>44997.17716875</c:v>
                      </c:pt>
                      <c:pt idx="1247">
                        <c:v>44997.187585474538</c:v>
                      </c:pt>
                      <c:pt idx="1248">
                        <c:v>44997.198002199075</c:v>
                      </c:pt>
                      <c:pt idx="1249">
                        <c:v>44997.208418923612</c:v>
                      </c:pt>
                      <c:pt idx="1250">
                        <c:v>44997.218835648149</c:v>
                      </c:pt>
                      <c:pt idx="1251">
                        <c:v>44997.229252372686</c:v>
                      </c:pt>
                      <c:pt idx="1252">
                        <c:v>44997.239669097224</c:v>
                      </c:pt>
                      <c:pt idx="1253">
                        <c:v>44997.250085821761</c:v>
                      </c:pt>
                      <c:pt idx="1254">
                        <c:v>44997.260502546298</c:v>
                      </c:pt>
                      <c:pt idx="1255">
                        <c:v>44997.270919270835</c:v>
                      </c:pt>
                      <c:pt idx="1256">
                        <c:v>44997.281335995373</c:v>
                      </c:pt>
                      <c:pt idx="1257">
                        <c:v>44997.29175271991</c:v>
                      </c:pt>
                      <c:pt idx="1258">
                        <c:v>44997.302169444447</c:v>
                      </c:pt>
                      <c:pt idx="1259">
                        <c:v>44997.312586168984</c:v>
                      </c:pt>
                      <c:pt idx="1260">
                        <c:v>44997.323002893521</c:v>
                      </c:pt>
                      <c:pt idx="1261">
                        <c:v>44997.333419618059</c:v>
                      </c:pt>
                      <c:pt idx="1262">
                        <c:v>44997.343836342596</c:v>
                      </c:pt>
                      <c:pt idx="1263">
                        <c:v>44997.354253067133</c:v>
                      </c:pt>
                      <c:pt idx="1264">
                        <c:v>44997.36466979167</c:v>
                      </c:pt>
                      <c:pt idx="1265">
                        <c:v>44997.3750865162</c:v>
                      </c:pt>
                      <c:pt idx="1266">
                        <c:v>44997.385503240737</c:v>
                      </c:pt>
                      <c:pt idx="1267">
                        <c:v>44997.395919965275</c:v>
                      </c:pt>
                      <c:pt idx="1268">
                        <c:v>44997.406336689812</c:v>
                      </c:pt>
                      <c:pt idx="1269">
                        <c:v>44997.416753414349</c:v>
                      </c:pt>
                      <c:pt idx="1270">
                        <c:v>44997.427170138886</c:v>
                      </c:pt>
                      <c:pt idx="1271">
                        <c:v>44997.437586863423</c:v>
                      </c:pt>
                      <c:pt idx="1272">
                        <c:v>44997.448003587961</c:v>
                      </c:pt>
                      <c:pt idx="1273">
                        <c:v>44997.458420312498</c:v>
                      </c:pt>
                      <c:pt idx="1274">
                        <c:v>44997.468837037035</c:v>
                      </c:pt>
                      <c:pt idx="1275">
                        <c:v>44997.479253761572</c:v>
                      </c:pt>
                      <c:pt idx="1276">
                        <c:v>44997.489670486109</c:v>
                      </c:pt>
                      <c:pt idx="1277">
                        <c:v>44997.500087210647</c:v>
                      </c:pt>
                      <c:pt idx="1278">
                        <c:v>44997.510503935184</c:v>
                      </c:pt>
                      <c:pt idx="1279">
                        <c:v>44997.520920659721</c:v>
                      </c:pt>
                      <c:pt idx="1280">
                        <c:v>44997.531337384258</c:v>
                      </c:pt>
                      <c:pt idx="1281">
                        <c:v>44997.541754108795</c:v>
                      </c:pt>
                      <c:pt idx="1282">
                        <c:v>44997.552170833333</c:v>
                      </c:pt>
                      <c:pt idx="1283">
                        <c:v>44997.56258755787</c:v>
                      </c:pt>
                      <c:pt idx="1284">
                        <c:v>44997.573004282407</c:v>
                      </c:pt>
                      <c:pt idx="1285">
                        <c:v>44997.583421006944</c:v>
                      </c:pt>
                      <c:pt idx="1286">
                        <c:v>44997.593837731481</c:v>
                      </c:pt>
                      <c:pt idx="1287">
                        <c:v>44997.604254456019</c:v>
                      </c:pt>
                      <c:pt idx="1288">
                        <c:v>44997.614671180556</c:v>
                      </c:pt>
                      <c:pt idx="1289">
                        <c:v>44997.625087905093</c:v>
                      </c:pt>
                      <c:pt idx="1290">
                        <c:v>44997.63550462963</c:v>
                      </c:pt>
                      <c:pt idx="1291">
                        <c:v>44997.645921354168</c:v>
                      </c:pt>
                      <c:pt idx="1292">
                        <c:v>44997.656338078705</c:v>
                      </c:pt>
                      <c:pt idx="1293">
                        <c:v>44997.666754803242</c:v>
                      </c:pt>
                      <c:pt idx="1294">
                        <c:v>44997.677171527779</c:v>
                      </c:pt>
                      <c:pt idx="1295">
                        <c:v>44997.687588252316</c:v>
                      </c:pt>
                      <c:pt idx="1296">
                        <c:v>44997.698004976854</c:v>
                      </c:pt>
                      <c:pt idx="1297">
                        <c:v>44997.708421701391</c:v>
                      </c:pt>
                      <c:pt idx="1298">
                        <c:v>44997.718838425928</c:v>
                      </c:pt>
                      <c:pt idx="1299">
                        <c:v>44997.729255150465</c:v>
                      </c:pt>
                      <c:pt idx="1300">
                        <c:v>44997.739671875002</c:v>
                      </c:pt>
                      <c:pt idx="1301">
                        <c:v>44997.75008859954</c:v>
                      </c:pt>
                      <c:pt idx="1302">
                        <c:v>44997.760505324077</c:v>
                      </c:pt>
                      <c:pt idx="1303">
                        <c:v>44997.770922048614</c:v>
                      </c:pt>
                      <c:pt idx="1304">
                        <c:v>44997.781338773151</c:v>
                      </c:pt>
                      <c:pt idx="1305">
                        <c:v>44997.791755497688</c:v>
                      </c:pt>
                      <c:pt idx="1306">
                        <c:v>44997.802172222226</c:v>
                      </c:pt>
                      <c:pt idx="1307">
                        <c:v>44997.812588946763</c:v>
                      </c:pt>
                      <c:pt idx="1308">
                        <c:v>44997.823005671293</c:v>
                      </c:pt>
                      <c:pt idx="1309">
                        <c:v>44997.83342239583</c:v>
                      </c:pt>
                      <c:pt idx="1310">
                        <c:v>44997.843839120367</c:v>
                      </c:pt>
                      <c:pt idx="1311">
                        <c:v>44997.854255844904</c:v>
                      </c:pt>
                      <c:pt idx="1312">
                        <c:v>44997.864672569442</c:v>
                      </c:pt>
                      <c:pt idx="1313">
                        <c:v>44997.875089293979</c:v>
                      </c:pt>
                      <c:pt idx="1314">
                        <c:v>44997.885506018516</c:v>
                      </c:pt>
                      <c:pt idx="1315">
                        <c:v>44997.895922743053</c:v>
                      </c:pt>
                      <c:pt idx="1316">
                        <c:v>44997.90633946759</c:v>
                      </c:pt>
                      <c:pt idx="1317">
                        <c:v>44997.916756192128</c:v>
                      </c:pt>
                      <c:pt idx="1318">
                        <c:v>44997.927172916665</c:v>
                      </c:pt>
                      <c:pt idx="1319">
                        <c:v>44997.937589641202</c:v>
                      </c:pt>
                      <c:pt idx="1320">
                        <c:v>44997.948006365739</c:v>
                      </c:pt>
                      <c:pt idx="1321">
                        <c:v>44997.958423090276</c:v>
                      </c:pt>
                      <c:pt idx="1322">
                        <c:v>44997.968839814814</c:v>
                      </c:pt>
                      <c:pt idx="1323">
                        <c:v>44997.979256539351</c:v>
                      </c:pt>
                      <c:pt idx="1324">
                        <c:v>44997.989673263888</c:v>
                      </c:pt>
                      <c:pt idx="1325">
                        <c:v>44998.000089988425</c:v>
                      </c:pt>
                      <c:pt idx="1326">
                        <c:v>44998.010506712963</c:v>
                      </c:pt>
                      <c:pt idx="1327">
                        <c:v>44998.0209234375</c:v>
                      </c:pt>
                      <c:pt idx="1328">
                        <c:v>44998.031340162037</c:v>
                      </c:pt>
                      <c:pt idx="1329">
                        <c:v>44998.041756886574</c:v>
                      </c:pt>
                      <c:pt idx="1330">
                        <c:v>44998.052173611111</c:v>
                      </c:pt>
                      <c:pt idx="1331">
                        <c:v>44998.062590335649</c:v>
                      </c:pt>
                      <c:pt idx="1332">
                        <c:v>44998.073007060186</c:v>
                      </c:pt>
                      <c:pt idx="1333">
                        <c:v>44998.083423784723</c:v>
                      </c:pt>
                      <c:pt idx="1334">
                        <c:v>44998.09384050926</c:v>
                      </c:pt>
                      <c:pt idx="1335">
                        <c:v>44998.104257233797</c:v>
                      </c:pt>
                      <c:pt idx="1336">
                        <c:v>44998.114673958335</c:v>
                      </c:pt>
                      <c:pt idx="1337">
                        <c:v>44998.125090682872</c:v>
                      </c:pt>
                      <c:pt idx="1338">
                        <c:v>44998.135507407409</c:v>
                      </c:pt>
                      <c:pt idx="1339">
                        <c:v>44998.145924131946</c:v>
                      </c:pt>
                      <c:pt idx="1340">
                        <c:v>44998.156340856483</c:v>
                      </c:pt>
                      <c:pt idx="1341">
                        <c:v>44998.166757581021</c:v>
                      </c:pt>
                      <c:pt idx="1342">
                        <c:v>44998.177174305558</c:v>
                      </c:pt>
                      <c:pt idx="1343">
                        <c:v>44998.187591030095</c:v>
                      </c:pt>
                      <c:pt idx="1344">
                        <c:v>44998.198007754632</c:v>
                      </c:pt>
                      <c:pt idx="1345">
                        <c:v>44998.208424479169</c:v>
                      </c:pt>
                      <c:pt idx="1346">
                        <c:v>44998.218841203707</c:v>
                      </c:pt>
                      <c:pt idx="1347">
                        <c:v>44998.229257928244</c:v>
                      </c:pt>
                      <c:pt idx="1348">
                        <c:v>44998.239674652781</c:v>
                      </c:pt>
                      <c:pt idx="1349">
                        <c:v>44998.250091377318</c:v>
                      </c:pt>
                      <c:pt idx="1350">
                        <c:v>44998.260508101848</c:v>
                      </c:pt>
                      <c:pt idx="1351">
                        <c:v>44998.270924826385</c:v>
                      </c:pt>
                      <c:pt idx="1352">
                        <c:v>44998.281341550923</c:v>
                      </c:pt>
                      <c:pt idx="1353">
                        <c:v>44998.29175827546</c:v>
                      </c:pt>
                      <c:pt idx="1354">
                        <c:v>44998.302174999997</c:v>
                      </c:pt>
                      <c:pt idx="1355">
                        <c:v>44998.312591724534</c:v>
                      </c:pt>
                      <c:pt idx="1356">
                        <c:v>44998.323008449071</c:v>
                      </c:pt>
                      <c:pt idx="1357">
                        <c:v>44998.333425173609</c:v>
                      </c:pt>
                      <c:pt idx="1358">
                        <c:v>44998.343841898146</c:v>
                      </c:pt>
                      <c:pt idx="1359">
                        <c:v>44998.354258622683</c:v>
                      </c:pt>
                      <c:pt idx="1360">
                        <c:v>44998.36467534722</c:v>
                      </c:pt>
                      <c:pt idx="1361">
                        <c:v>44998.375092071758</c:v>
                      </c:pt>
                      <c:pt idx="1362">
                        <c:v>44998.385508796295</c:v>
                      </c:pt>
                      <c:pt idx="1363">
                        <c:v>44998.395925520832</c:v>
                      </c:pt>
                      <c:pt idx="1364">
                        <c:v>44998.406342245369</c:v>
                      </c:pt>
                      <c:pt idx="1365">
                        <c:v>44998.416758969906</c:v>
                      </c:pt>
                      <c:pt idx="1366">
                        <c:v>44998.427175694444</c:v>
                      </c:pt>
                      <c:pt idx="1367">
                        <c:v>44998.437592418981</c:v>
                      </c:pt>
                      <c:pt idx="1368">
                        <c:v>44998.448009143518</c:v>
                      </c:pt>
                      <c:pt idx="1369">
                        <c:v>44998.458425868055</c:v>
                      </c:pt>
                      <c:pt idx="1370">
                        <c:v>44998.468842592592</c:v>
                      </c:pt>
                      <c:pt idx="1371">
                        <c:v>44998.47925931713</c:v>
                      </c:pt>
                      <c:pt idx="1372">
                        <c:v>44998.489676041667</c:v>
                      </c:pt>
                      <c:pt idx="1373">
                        <c:v>44998.500092766204</c:v>
                      </c:pt>
                      <c:pt idx="1374">
                        <c:v>44998.510509490741</c:v>
                      </c:pt>
                      <c:pt idx="1375">
                        <c:v>44998.520926215278</c:v>
                      </c:pt>
                      <c:pt idx="1376">
                        <c:v>44998.531342939816</c:v>
                      </c:pt>
                      <c:pt idx="1377">
                        <c:v>44998.541759664353</c:v>
                      </c:pt>
                      <c:pt idx="1378">
                        <c:v>44998.55217638889</c:v>
                      </c:pt>
                      <c:pt idx="1379">
                        <c:v>44998.562593113427</c:v>
                      </c:pt>
                      <c:pt idx="1380">
                        <c:v>44998.573009837964</c:v>
                      </c:pt>
                      <c:pt idx="1381">
                        <c:v>44998.583426562502</c:v>
                      </c:pt>
                      <c:pt idx="1382">
                        <c:v>44998.593843287039</c:v>
                      </c:pt>
                      <c:pt idx="1383">
                        <c:v>44998.604260011576</c:v>
                      </c:pt>
                      <c:pt idx="1384">
                        <c:v>44998.614676736113</c:v>
                      </c:pt>
                      <c:pt idx="1385">
                        <c:v>44998.625093460651</c:v>
                      </c:pt>
                      <c:pt idx="1386">
                        <c:v>44998.635510185188</c:v>
                      </c:pt>
                      <c:pt idx="1387">
                        <c:v>44998.645926909725</c:v>
                      </c:pt>
                      <c:pt idx="1388">
                        <c:v>44998.656343634262</c:v>
                      </c:pt>
                      <c:pt idx="1389">
                        <c:v>44998.666760358799</c:v>
                      </c:pt>
                      <c:pt idx="1390">
                        <c:v>44998.677177083337</c:v>
                      </c:pt>
                      <c:pt idx="1391">
                        <c:v>44998.687593807874</c:v>
                      </c:pt>
                      <c:pt idx="1392">
                        <c:v>44998.698010532411</c:v>
                      </c:pt>
                      <c:pt idx="1393">
                        <c:v>44998.708427256941</c:v>
                      </c:pt>
                      <c:pt idx="1394">
                        <c:v>44998.718843981478</c:v>
                      </c:pt>
                      <c:pt idx="1395">
                        <c:v>44998.729260706015</c:v>
                      </c:pt>
                      <c:pt idx="1396">
                        <c:v>44998.739677430553</c:v>
                      </c:pt>
                      <c:pt idx="1397">
                        <c:v>44998.75009415509</c:v>
                      </c:pt>
                      <c:pt idx="1398">
                        <c:v>44998.760510879627</c:v>
                      </c:pt>
                      <c:pt idx="1399">
                        <c:v>44998.770927604164</c:v>
                      </c:pt>
                      <c:pt idx="1400">
                        <c:v>44998.781344328701</c:v>
                      </c:pt>
                      <c:pt idx="1401">
                        <c:v>44998.791761053239</c:v>
                      </c:pt>
                      <c:pt idx="1402">
                        <c:v>44998.802177777776</c:v>
                      </c:pt>
                      <c:pt idx="1403">
                        <c:v>44998.812594502313</c:v>
                      </c:pt>
                      <c:pt idx="1404">
                        <c:v>44998.82301122685</c:v>
                      </c:pt>
                      <c:pt idx="1405">
                        <c:v>44998.833427951387</c:v>
                      </c:pt>
                      <c:pt idx="1406">
                        <c:v>44998.843844675925</c:v>
                      </c:pt>
                      <c:pt idx="1407">
                        <c:v>44998.854261400462</c:v>
                      </c:pt>
                      <c:pt idx="1408">
                        <c:v>44998.864678124999</c:v>
                      </c:pt>
                      <c:pt idx="1409">
                        <c:v>44998.875094849536</c:v>
                      </c:pt>
                      <c:pt idx="1410">
                        <c:v>44998.885511574073</c:v>
                      </c:pt>
                      <c:pt idx="1411">
                        <c:v>44998.895928298611</c:v>
                      </c:pt>
                      <c:pt idx="1412">
                        <c:v>44998.906345023148</c:v>
                      </c:pt>
                      <c:pt idx="1413">
                        <c:v>44998.916761747685</c:v>
                      </c:pt>
                      <c:pt idx="1414">
                        <c:v>44998.927178472222</c:v>
                      </c:pt>
                      <c:pt idx="1415">
                        <c:v>44998.93759519676</c:v>
                      </c:pt>
                      <c:pt idx="1416">
                        <c:v>44998.948011921297</c:v>
                      </c:pt>
                      <c:pt idx="1417">
                        <c:v>44998.958428645834</c:v>
                      </c:pt>
                      <c:pt idx="1418">
                        <c:v>44998.968845370371</c:v>
                      </c:pt>
                      <c:pt idx="1419">
                        <c:v>44998.979262094908</c:v>
                      </c:pt>
                      <c:pt idx="1420">
                        <c:v>44998.989678819446</c:v>
                      </c:pt>
                      <c:pt idx="1421">
                        <c:v>44999.000095543983</c:v>
                      </c:pt>
                      <c:pt idx="1422">
                        <c:v>44999.01051226852</c:v>
                      </c:pt>
                      <c:pt idx="1423">
                        <c:v>44999.020928993057</c:v>
                      </c:pt>
                      <c:pt idx="1424">
                        <c:v>44999.031345717594</c:v>
                      </c:pt>
                      <c:pt idx="1425">
                        <c:v>44999.041762442132</c:v>
                      </c:pt>
                      <c:pt idx="1426">
                        <c:v>44999.052179166669</c:v>
                      </c:pt>
                      <c:pt idx="1427">
                        <c:v>44999.062595891206</c:v>
                      </c:pt>
                      <c:pt idx="1428">
                        <c:v>44999.073012615743</c:v>
                      </c:pt>
                      <c:pt idx="1429">
                        <c:v>44999.08342934028</c:v>
                      </c:pt>
                      <c:pt idx="1430">
                        <c:v>44999.093846064818</c:v>
                      </c:pt>
                      <c:pt idx="1431">
                        <c:v>44999.104262789355</c:v>
                      </c:pt>
                      <c:pt idx="1432">
                        <c:v>44999.114679513892</c:v>
                      </c:pt>
                      <c:pt idx="1433">
                        <c:v>44999.125096238429</c:v>
                      </c:pt>
                      <c:pt idx="1434">
                        <c:v>44999.135512962966</c:v>
                      </c:pt>
                      <c:pt idx="1435">
                        <c:v>44999.145929687496</c:v>
                      </c:pt>
                      <c:pt idx="1436">
                        <c:v>44999.156346412034</c:v>
                      </c:pt>
                      <c:pt idx="1437">
                        <c:v>44999.166763136571</c:v>
                      </c:pt>
                      <c:pt idx="1438">
                        <c:v>44999.177179861108</c:v>
                      </c:pt>
                      <c:pt idx="1439">
                        <c:v>44999.187596585645</c:v>
                      </c:pt>
                      <c:pt idx="1440">
                        <c:v>44999.198013310182</c:v>
                      </c:pt>
                      <c:pt idx="1441">
                        <c:v>44999.20843003472</c:v>
                      </c:pt>
                      <c:pt idx="1442">
                        <c:v>44999.218846759257</c:v>
                      </c:pt>
                      <c:pt idx="1443">
                        <c:v>44999.229263483794</c:v>
                      </c:pt>
                      <c:pt idx="1444">
                        <c:v>44999.239680208331</c:v>
                      </c:pt>
                      <c:pt idx="1445">
                        <c:v>44999.250096932868</c:v>
                      </c:pt>
                      <c:pt idx="1446">
                        <c:v>44999.260513657406</c:v>
                      </c:pt>
                      <c:pt idx="1447">
                        <c:v>44999.270930381943</c:v>
                      </c:pt>
                      <c:pt idx="1448">
                        <c:v>44999.28134710648</c:v>
                      </c:pt>
                      <c:pt idx="1449">
                        <c:v>44999.291763831017</c:v>
                      </c:pt>
                      <c:pt idx="1450">
                        <c:v>44999.302180555555</c:v>
                      </c:pt>
                      <c:pt idx="1451">
                        <c:v>44999.312597280092</c:v>
                      </c:pt>
                      <c:pt idx="1452">
                        <c:v>44999.323014004629</c:v>
                      </c:pt>
                      <c:pt idx="1453">
                        <c:v>44999.333430729166</c:v>
                      </c:pt>
                      <c:pt idx="1454">
                        <c:v>44999.343847453703</c:v>
                      </c:pt>
                      <c:pt idx="1455">
                        <c:v>44999.354264178241</c:v>
                      </c:pt>
                      <c:pt idx="1456">
                        <c:v>44999.364680902778</c:v>
                      </c:pt>
                      <c:pt idx="1457">
                        <c:v>44999.375097627315</c:v>
                      </c:pt>
                      <c:pt idx="1458">
                        <c:v>44999.385514351852</c:v>
                      </c:pt>
                      <c:pt idx="1459">
                        <c:v>44999.395931076389</c:v>
                      </c:pt>
                      <c:pt idx="1460">
                        <c:v>44999.406347800927</c:v>
                      </c:pt>
                      <c:pt idx="1461">
                        <c:v>44999.416764525464</c:v>
                      </c:pt>
                      <c:pt idx="1462">
                        <c:v>44999.427181250001</c:v>
                      </c:pt>
                      <c:pt idx="1463">
                        <c:v>44999.437597974538</c:v>
                      </c:pt>
                      <c:pt idx="1464">
                        <c:v>44999.448014699075</c:v>
                      </c:pt>
                      <c:pt idx="1465">
                        <c:v>44999.458431423613</c:v>
                      </c:pt>
                      <c:pt idx="1466">
                        <c:v>44999.46884814815</c:v>
                      </c:pt>
                      <c:pt idx="1467">
                        <c:v>44999.479264872687</c:v>
                      </c:pt>
                      <c:pt idx="1468">
                        <c:v>44999.489681597224</c:v>
                      </c:pt>
                      <c:pt idx="1469">
                        <c:v>44999.500098321761</c:v>
                      </c:pt>
                      <c:pt idx="1470">
                        <c:v>44999.510515046299</c:v>
                      </c:pt>
                      <c:pt idx="1471">
                        <c:v>44999.520931770836</c:v>
                      </c:pt>
                      <c:pt idx="1472">
                        <c:v>44999.531348495373</c:v>
                      </c:pt>
                      <c:pt idx="1473">
                        <c:v>44999.54176521991</c:v>
                      </c:pt>
                      <c:pt idx="1474">
                        <c:v>44999.552181944448</c:v>
                      </c:pt>
                      <c:pt idx="1475">
                        <c:v>44999.562598668985</c:v>
                      </c:pt>
                      <c:pt idx="1476">
                        <c:v>44999.573015393522</c:v>
                      </c:pt>
                      <c:pt idx="1477">
                        <c:v>44999.583432118059</c:v>
                      </c:pt>
                      <c:pt idx="1478">
                        <c:v>44999.593848842589</c:v>
                      </c:pt>
                      <c:pt idx="1479">
                        <c:v>44999.604265567126</c:v>
                      </c:pt>
                      <c:pt idx="1480">
                        <c:v>44999.614682291663</c:v>
                      </c:pt>
                      <c:pt idx="1481">
                        <c:v>44999.625099016201</c:v>
                      </c:pt>
                      <c:pt idx="1482">
                        <c:v>44999.635515740738</c:v>
                      </c:pt>
                      <c:pt idx="1483">
                        <c:v>44999.645932465275</c:v>
                      </c:pt>
                      <c:pt idx="1484">
                        <c:v>44999.656349189812</c:v>
                      </c:pt>
                      <c:pt idx="1485">
                        <c:v>44999.66676591435</c:v>
                      </c:pt>
                      <c:pt idx="1486">
                        <c:v>44999.677182638887</c:v>
                      </c:pt>
                      <c:pt idx="1487">
                        <c:v>44999.687599363424</c:v>
                      </c:pt>
                      <c:pt idx="1488">
                        <c:v>44999.698016087961</c:v>
                      </c:pt>
                      <c:pt idx="1489">
                        <c:v>44999.708432812498</c:v>
                      </c:pt>
                      <c:pt idx="1490">
                        <c:v>44999.718849537036</c:v>
                      </c:pt>
                      <c:pt idx="1491">
                        <c:v>44999.729266261573</c:v>
                      </c:pt>
                      <c:pt idx="1492">
                        <c:v>44999.73968298611</c:v>
                      </c:pt>
                      <c:pt idx="1493">
                        <c:v>44999.750099710647</c:v>
                      </c:pt>
                      <c:pt idx="1494">
                        <c:v>44999.760516435184</c:v>
                      </c:pt>
                      <c:pt idx="1495">
                        <c:v>44999.770933159722</c:v>
                      </c:pt>
                      <c:pt idx="1496">
                        <c:v>44999.781349884259</c:v>
                      </c:pt>
                      <c:pt idx="1497">
                        <c:v>44999.791766608796</c:v>
                      </c:pt>
                      <c:pt idx="1498">
                        <c:v>44999.802183333333</c:v>
                      </c:pt>
                      <c:pt idx="1499">
                        <c:v>44999.81260005787</c:v>
                      </c:pt>
                      <c:pt idx="1500">
                        <c:v>44999.823016782408</c:v>
                      </c:pt>
                      <c:pt idx="1501">
                        <c:v>44999.833433506945</c:v>
                      </c:pt>
                      <c:pt idx="1502">
                        <c:v>44999.843850231482</c:v>
                      </c:pt>
                      <c:pt idx="1503">
                        <c:v>44999.854266956019</c:v>
                      </c:pt>
                      <c:pt idx="1504">
                        <c:v>44999.864683680556</c:v>
                      </c:pt>
                      <c:pt idx="1505">
                        <c:v>44999.875100405094</c:v>
                      </c:pt>
                      <c:pt idx="1506">
                        <c:v>44999.885517129631</c:v>
                      </c:pt>
                      <c:pt idx="1507">
                        <c:v>44999.895933854168</c:v>
                      </c:pt>
                      <c:pt idx="1508">
                        <c:v>44999.906350578705</c:v>
                      </c:pt>
                      <c:pt idx="1509">
                        <c:v>44999.916767303243</c:v>
                      </c:pt>
                      <c:pt idx="1510">
                        <c:v>44999.92718402778</c:v>
                      </c:pt>
                      <c:pt idx="1511">
                        <c:v>44999.937600752317</c:v>
                      </c:pt>
                      <c:pt idx="1512">
                        <c:v>44999.948017476854</c:v>
                      </c:pt>
                      <c:pt idx="1513">
                        <c:v>44999.958434201391</c:v>
                      </c:pt>
                      <c:pt idx="1514">
                        <c:v>44999.968850925929</c:v>
                      </c:pt>
                      <c:pt idx="1515">
                        <c:v>44999.979267650466</c:v>
                      </c:pt>
                      <c:pt idx="1516">
                        <c:v>44999.989684375003</c:v>
                      </c:pt>
                      <c:pt idx="1517">
                        <c:v>45000.00010109954</c:v>
                      </c:pt>
                      <c:pt idx="1518">
                        <c:v>45000.010517824077</c:v>
                      </c:pt>
                      <c:pt idx="1519">
                        <c:v>45000.020934548615</c:v>
                      </c:pt>
                      <c:pt idx="1520">
                        <c:v>45000.031351273145</c:v>
                      </c:pt>
                      <c:pt idx="1521">
                        <c:v>45000.041767997682</c:v>
                      </c:pt>
                      <c:pt idx="1522">
                        <c:v>45000.052184722219</c:v>
                      </c:pt>
                      <c:pt idx="1523">
                        <c:v>45000.062601446756</c:v>
                      </c:pt>
                      <c:pt idx="1524">
                        <c:v>45000.073018171293</c:v>
                      </c:pt>
                      <c:pt idx="1525">
                        <c:v>45000.083434895831</c:v>
                      </c:pt>
                      <c:pt idx="1526">
                        <c:v>45000.093851620368</c:v>
                      </c:pt>
                      <c:pt idx="1527">
                        <c:v>45000.104268344905</c:v>
                      </c:pt>
                      <c:pt idx="1528">
                        <c:v>45000.114685069442</c:v>
                      </c:pt>
                      <c:pt idx="1529">
                        <c:v>45000.125101793979</c:v>
                      </c:pt>
                      <c:pt idx="1530">
                        <c:v>45000.135518518517</c:v>
                      </c:pt>
                      <c:pt idx="1531">
                        <c:v>45000.145935243054</c:v>
                      </c:pt>
                      <c:pt idx="1532">
                        <c:v>45000.156351967591</c:v>
                      </c:pt>
                      <c:pt idx="1533">
                        <c:v>45000.166768692128</c:v>
                      </c:pt>
                      <c:pt idx="1534">
                        <c:v>45000.177185416665</c:v>
                      </c:pt>
                      <c:pt idx="1535">
                        <c:v>45000.187602141203</c:v>
                      </c:pt>
                      <c:pt idx="1536">
                        <c:v>45000.19801886574</c:v>
                      </c:pt>
                      <c:pt idx="1537">
                        <c:v>45000.208435590277</c:v>
                      </c:pt>
                      <c:pt idx="1538">
                        <c:v>45000.218852314814</c:v>
                      </c:pt>
                      <c:pt idx="1539">
                        <c:v>45000.229269039351</c:v>
                      </c:pt>
                      <c:pt idx="1540">
                        <c:v>45000.239685763889</c:v>
                      </c:pt>
                      <c:pt idx="1541">
                        <c:v>45000.250102488426</c:v>
                      </c:pt>
                      <c:pt idx="1542">
                        <c:v>45000.260519212963</c:v>
                      </c:pt>
                      <c:pt idx="1543">
                        <c:v>45000.2709359375</c:v>
                      </c:pt>
                      <c:pt idx="1544">
                        <c:v>45000.281352662038</c:v>
                      </c:pt>
                      <c:pt idx="1545">
                        <c:v>45000.291769386575</c:v>
                      </c:pt>
                      <c:pt idx="1546">
                        <c:v>45000.302186111112</c:v>
                      </c:pt>
                      <c:pt idx="1547">
                        <c:v>45000.312602835649</c:v>
                      </c:pt>
                      <c:pt idx="1548">
                        <c:v>45000.323019560186</c:v>
                      </c:pt>
                      <c:pt idx="1549">
                        <c:v>45000.333436284724</c:v>
                      </c:pt>
                      <c:pt idx="1550">
                        <c:v>45000.343853009261</c:v>
                      </c:pt>
                      <c:pt idx="1551">
                        <c:v>45000.354269733798</c:v>
                      </c:pt>
                      <c:pt idx="1552">
                        <c:v>45000.364686458335</c:v>
                      </c:pt>
                      <c:pt idx="1553">
                        <c:v>45000.375103182872</c:v>
                      </c:pt>
                      <c:pt idx="1554">
                        <c:v>45000.38551990741</c:v>
                      </c:pt>
                      <c:pt idx="1555">
                        <c:v>45000.395936631947</c:v>
                      </c:pt>
                      <c:pt idx="1556">
                        <c:v>45000.406353356484</c:v>
                      </c:pt>
                      <c:pt idx="1557">
                        <c:v>45000.416770081021</c:v>
                      </c:pt>
                      <c:pt idx="1558">
                        <c:v>45000.427186805558</c:v>
                      </c:pt>
                      <c:pt idx="1559">
                        <c:v>45000.437603530096</c:v>
                      </c:pt>
                      <c:pt idx="1560">
                        <c:v>45000.448020254633</c:v>
                      </c:pt>
                      <c:pt idx="1561">
                        <c:v>45000.45843697917</c:v>
                      </c:pt>
                      <c:pt idx="1562">
                        <c:v>45000.468853703707</c:v>
                      </c:pt>
                      <c:pt idx="1563">
                        <c:v>45000.479270428237</c:v>
                      </c:pt>
                      <c:pt idx="1564">
                        <c:v>45000.489687152774</c:v>
                      </c:pt>
                      <c:pt idx="1565">
                        <c:v>45000.500103877312</c:v>
                      </c:pt>
                      <c:pt idx="1566">
                        <c:v>45000.510520601849</c:v>
                      </c:pt>
                      <c:pt idx="1567">
                        <c:v>45000.520937326386</c:v>
                      </c:pt>
                      <c:pt idx="1568">
                        <c:v>45000.531354050923</c:v>
                      </c:pt>
                      <c:pt idx="1569">
                        <c:v>45000.54177077546</c:v>
                      </c:pt>
                      <c:pt idx="1570">
                        <c:v>45000.552187499998</c:v>
                      </c:pt>
                      <c:pt idx="1571">
                        <c:v>45000.562604224535</c:v>
                      </c:pt>
                      <c:pt idx="1572">
                        <c:v>45000.573020949072</c:v>
                      </c:pt>
                      <c:pt idx="1573">
                        <c:v>45000.583437673609</c:v>
                      </c:pt>
                      <c:pt idx="1574">
                        <c:v>45000.593854398147</c:v>
                      </c:pt>
                      <c:pt idx="1575">
                        <c:v>45000.604271122684</c:v>
                      </c:pt>
                      <c:pt idx="1576">
                        <c:v>45000.614687847221</c:v>
                      </c:pt>
                      <c:pt idx="1577">
                        <c:v>45000.625104571758</c:v>
                      </c:pt>
                      <c:pt idx="1578">
                        <c:v>45000.635521296295</c:v>
                      </c:pt>
                      <c:pt idx="1579">
                        <c:v>45000.645938020833</c:v>
                      </c:pt>
                      <c:pt idx="1580">
                        <c:v>45000.65635474537</c:v>
                      </c:pt>
                      <c:pt idx="1581">
                        <c:v>45000.666771469907</c:v>
                      </c:pt>
                      <c:pt idx="1582">
                        <c:v>45000.677188194444</c:v>
                      </c:pt>
                      <c:pt idx="1583">
                        <c:v>45000.687604918981</c:v>
                      </c:pt>
                      <c:pt idx="1584">
                        <c:v>45000.698021643519</c:v>
                      </c:pt>
                      <c:pt idx="1585">
                        <c:v>45000.708438368056</c:v>
                      </c:pt>
                      <c:pt idx="1586">
                        <c:v>45000.718855092593</c:v>
                      </c:pt>
                      <c:pt idx="1587">
                        <c:v>45000.72927181713</c:v>
                      </c:pt>
                      <c:pt idx="1588">
                        <c:v>45000.739688541667</c:v>
                      </c:pt>
                      <c:pt idx="1589">
                        <c:v>45000.750105266205</c:v>
                      </c:pt>
                      <c:pt idx="1590">
                        <c:v>45000.760521990742</c:v>
                      </c:pt>
                      <c:pt idx="1591">
                        <c:v>45000.770938715279</c:v>
                      </c:pt>
                      <c:pt idx="1592">
                        <c:v>45000.781355439816</c:v>
                      </c:pt>
                      <c:pt idx="1593">
                        <c:v>45000.791772164353</c:v>
                      </c:pt>
                      <c:pt idx="1594">
                        <c:v>45000.802188888891</c:v>
                      </c:pt>
                      <c:pt idx="1595">
                        <c:v>45000.812605613428</c:v>
                      </c:pt>
                      <c:pt idx="1596">
                        <c:v>45000.823022337965</c:v>
                      </c:pt>
                      <c:pt idx="1597">
                        <c:v>45000.833439062502</c:v>
                      </c:pt>
                      <c:pt idx="1598">
                        <c:v>45000.84385578704</c:v>
                      </c:pt>
                      <c:pt idx="1599">
                        <c:v>45000.854272511577</c:v>
                      </c:pt>
                      <c:pt idx="1600">
                        <c:v>45000.864689236114</c:v>
                      </c:pt>
                      <c:pt idx="1601">
                        <c:v>45000.875105960651</c:v>
                      </c:pt>
                      <c:pt idx="1602">
                        <c:v>45000.885522685188</c:v>
                      </c:pt>
                      <c:pt idx="1603">
                        <c:v>45000.895939409726</c:v>
                      </c:pt>
                      <c:pt idx="1604">
                        <c:v>45000.906356134263</c:v>
                      </c:pt>
                      <c:pt idx="1605">
                        <c:v>45000.916772858793</c:v>
                      </c:pt>
                      <c:pt idx="1606">
                        <c:v>45000.92718958333</c:v>
                      </c:pt>
                      <c:pt idx="1607">
                        <c:v>45000.937606307867</c:v>
                      </c:pt>
                      <c:pt idx="1608">
                        <c:v>45000.948023032404</c:v>
                      </c:pt>
                      <c:pt idx="1609">
                        <c:v>45000.958439756942</c:v>
                      </c:pt>
                      <c:pt idx="1610">
                        <c:v>45000.968856481479</c:v>
                      </c:pt>
                      <c:pt idx="1611">
                        <c:v>45000.979273206016</c:v>
                      </c:pt>
                      <c:pt idx="1612">
                        <c:v>45000.989689930553</c:v>
                      </c:pt>
                      <c:pt idx="1613">
                        <c:v>45001.00010665509</c:v>
                      </c:pt>
                      <c:pt idx="1614">
                        <c:v>45001.010523379628</c:v>
                      </c:pt>
                      <c:pt idx="1615">
                        <c:v>45001.020940104165</c:v>
                      </c:pt>
                      <c:pt idx="1616">
                        <c:v>45001.031356828702</c:v>
                      </c:pt>
                      <c:pt idx="1617">
                        <c:v>45001.041773553239</c:v>
                      </c:pt>
                      <c:pt idx="1618">
                        <c:v>45001.052190277776</c:v>
                      </c:pt>
                      <c:pt idx="1619">
                        <c:v>45001.062607002314</c:v>
                      </c:pt>
                      <c:pt idx="1620">
                        <c:v>45001.073023726851</c:v>
                      </c:pt>
                      <c:pt idx="1621">
                        <c:v>45001.083440451388</c:v>
                      </c:pt>
                      <c:pt idx="1622">
                        <c:v>45001.093857175925</c:v>
                      </c:pt>
                      <c:pt idx="1623">
                        <c:v>45001.104273900462</c:v>
                      </c:pt>
                      <c:pt idx="1624">
                        <c:v>45001.114690625</c:v>
                      </c:pt>
                      <c:pt idx="1625">
                        <c:v>45001.125107349537</c:v>
                      </c:pt>
                      <c:pt idx="1626">
                        <c:v>45001.135524074074</c:v>
                      </c:pt>
                      <c:pt idx="1627">
                        <c:v>45001.145940798611</c:v>
                      </c:pt>
                      <c:pt idx="1628">
                        <c:v>45001.156357523148</c:v>
                      </c:pt>
                      <c:pt idx="1629">
                        <c:v>45001.166774247686</c:v>
                      </c:pt>
                      <c:pt idx="1630">
                        <c:v>45001.177190972223</c:v>
                      </c:pt>
                      <c:pt idx="1631">
                        <c:v>45001.18760769676</c:v>
                      </c:pt>
                      <c:pt idx="1632">
                        <c:v>45001.198024421297</c:v>
                      </c:pt>
                      <c:pt idx="1633">
                        <c:v>45001.208441145835</c:v>
                      </c:pt>
                      <c:pt idx="1634">
                        <c:v>45001.218857870372</c:v>
                      </c:pt>
                      <c:pt idx="1635">
                        <c:v>45001.229274594909</c:v>
                      </c:pt>
                      <c:pt idx="1636">
                        <c:v>45001.239691319446</c:v>
                      </c:pt>
                      <c:pt idx="1637">
                        <c:v>45001.250108043983</c:v>
                      </c:pt>
                      <c:pt idx="1638">
                        <c:v>45001.260524768521</c:v>
                      </c:pt>
                      <c:pt idx="1639">
                        <c:v>45001.270941493058</c:v>
                      </c:pt>
                      <c:pt idx="1640">
                        <c:v>45001.281358217595</c:v>
                      </c:pt>
                      <c:pt idx="1641">
                        <c:v>45001.291774942132</c:v>
                      </c:pt>
                      <c:pt idx="1642">
                        <c:v>45001.302191666669</c:v>
                      </c:pt>
                      <c:pt idx="1643">
                        <c:v>45001.312608391207</c:v>
                      </c:pt>
                      <c:pt idx="1644">
                        <c:v>45001.323025115744</c:v>
                      </c:pt>
                      <c:pt idx="1645">
                        <c:v>45001.333441840281</c:v>
                      </c:pt>
                      <c:pt idx="1646">
                        <c:v>45001.343858564818</c:v>
                      </c:pt>
                      <c:pt idx="1647">
                        <c:v>45001.354275289355</c:v>
                      </c:pt>
                      <c:pt idx="1648">
                        <c:v>45001.364692013885</c:v>
                      </c:pt>
                      <c:pt idx="1649">
                        <c:v>45001.375108738423</c:v>
                      </c:pt>
                      <c:pt idx="1650">
                        <c:v>45001.38552546296</c:v>
                      </c:pt>
                      <c:pt idx="1651">
                        <c:v>45001.395942187497</c:v>
                      </c:pt>
                      <c:pt idx="1652">
                        <c:v>45001.406358912034</c:v>
                      </c:pt>
                      <c:pt idx="1653">
                        <c:v>45001.416775636571</c:v>
                      </c:pt>
                      <c:pt idx="1654">
                        <c:v>45001.427192361109</c:v>
                      </c:pt>
                      <c:pt idx="1655">
                        <c:v>45001.437609085646</c:v>
                      </c:pt>
                      <c:pt idx="1656">
                        <c:v>45001.448025810183</c:v>
                      </c:pt>
                      <c:pt idx="1657">
                        <c:v>45001.45844253472</c:v>
                      </c:pt>
                      <c:pt idx="1658">
                        <c:v>45001.468859259257</c:v>
                      </c:pt>
                      <c:pt idx="1659">
                        <c:v>45001.479275983795</c:v>
                      </c:pt>
                      <c:pt idx="1660">
                        <c:v>45001.489692708332</c:v>
                      </c:pt>
                      <c:pt idx="1661">
                        <c:v>45001.500109432869</c:v>
                      </c:pt>
                      <c:pt idx="1662">
                        <c:v>45001.510526157406</c:v>
                      </c:pt>
                      <c:pt idx="1663">
                        <c:v>45001.520942881943</c:v>
                      </c:pt>
                      <c:pt idx="1664">
                        <c:v>45001.531359606481</c:v>
                      </c:pt>
                      <c:pt idx="1665">
                        <c:v>45001.541776331018</c:v>
                      </c:pt>
                      <c:pt idx="1666">
                        <c:v>45001.552193055555</c:v>
                      </c:pt>
                      <c:pt idx="1667">
                        <c:v>45001.562609780092</c:v>
                      </c:pt>
                      <c:pt idx="1668">
                        <c:v>45001.57302650463</c:v>
                      </c:pt>
                      <c:pt idx="1669">
                        <c:v>45001.583443229167</c:v>
                      </c:pt>
                      <c:pt idx="1670">
                        <c:v>45001.593859953704</c:v>
                      </c:pt>
                      <c:pt idx="1671">
                        <c:v>45001.604276678241</c:v>
                      </c:pt>
                      <c:pt idx="1672">
                        <c:v>45001.614693402778</c:v>
                      </c:pt>
                      <c:pt idx="1673">
                        <c:v>45001.625110127316</c:v>
                      </c:pt>
                      <c:pt idx="1674">
                        <c:v>45001.635526851853</c:v>
                      </c:pt>
                      <c:pt idx="1675">
                        <c:v>45001.64594357639</c:v>
                      </c:pt>
                      <c:pt idx="1676">
                        <c:v>45001.656360300927</c:v>
                      </c:pt>
                      <c:pt idx="1677">
                        <c:v>45001.666777025464</c:v>
                      </c:pt>
                      <c:pt idx="1678">
                        <c:v>45001.677193750002</c:v>
                      </c:pt>
                      <c:pt idx="1679">
                        <c:v>45001.687610474539</c:v>
                      </c:pt>
                      <c:pt idx="1680">
                        <c:v>45001.698027199076</c:v>
                      </c:pt>
                      <c:pt idx="1681">
                        <c:v>45001.708443923613</c:v>
                      </c:pt>
                      <c:pt idx="1682">
                        <c:v>45001.71886064815</c:v>
                      </c:pt>
                      <c:pt idx="1683">
                        <c:v>45001.729277372688</c:v>
                      </c:pt>
                      <c:pt idx="1684">
                        <c:v>45001.739694097225</c:v>
                      </c:pt>
                      <c:pt idx="1685">
                        <c:v>45001.750110821762</c:v>
                      </c:pt>
                      <c:pt idx="1686">
                        <c:v>45001.760527546299</c:v>
                      </c:pt>
                      <c:pt idx="1687">
                        <c:v>45001.770944270836</c:v>
                      </c:pt>
                      <c:pt idx="1688">
                        <c:v>45001.781360995374</c:v>
                      </c:pt>
                      <c:pt idx="1689">
                        <c:v>45001.791777719911</c:v>
                      </c:pt>
                      <c:pt idx="1690">
                        <c:v>45001.802194444441</c:v>
                      </c:pt>
                      <c:pt idx="1691">
                        <c:v>45001.812611168978</c:v>
                      </c:pt>
                      <c:pt idx="1692">
                        <c:v>45001.823027893515</c:v>
                      </c:pt>
                      <c:pt idx="1693">
                        <c:v>45001.833444618052</c:v>
                      </c:pt>
                      <c:pt idx="1694">
                        <c:v>45001.84386134259</c:v>
                      </c:pt>
                      <c:pt idx="1695">
                        <c:v>45001.854278067127</c:v>
                      </c:pt>
                      <c:pt idx="1696">
                        <c:v>45001.864694791664</c:v>
                      </c:pt>
                      <c:pt idx="1697">
                        <c:v>45001.875111516201</c:v>
                      </c:pt>
                      <c:pt idx="1698">
                        <c:v>45001.885528240738</c:v>
                      </c:pt>
                      <c:pt idx="1699">
                        <c:v>45001.895944965276</c:v>
                      </c:pt>
                      <c:pt idx="1700">
                        <c:v>45001.906361689813</c:v>
                      </c:pt>
                      <c:pt idx="1701">
                        <c:v>45001.91677841435</c:v>
                      </c:pt>
                      <c:pt idx="1702">
                        <c:v>45001.927195138887</c:v>
                      </c:pt>
                      <c:pt idx="1703">
                        <c:v>45001.937611863425</c:v>
                      </c:pt>
                      <c:pt idx="1704">
                        <c:v>45001.948028587962</c:v>
                      </c:pt>
                      <c:pt idx="1705">
                        <c:v>45001.958445312499</c:v>
                      </c:pt>
                      <c:pt idx="1706">
                        <c:v>45001.968862037036</c:v>
                      </c:pt>
                      <c:pt idx="1707">
                        <c:v>45001.979278761573</c:v>
                      </c:pt>
                      <c:pt idx="1708">
                        <c:v>45001.989695486111</c:v>
                      </c:pt>
                      <c:pt idx="1709">
                        <c:v>45002.000112210648</c:v>
                      </c:pt>
                      <c:pt idx="1710">
                        <c:v>45002.010528935185</c:v>
                      </c:pt>
                      <c:pt idx="1711">
                        <c:v>45002.020945659722</c:v>
                      </c:pt>
                      <c:pt idx="1712">
                        <c:v>45002.031362384259</c:v>
                      </c:pt>
                      <c:pt idx="1713">
                        <c:v>45002.041779108797</c:v>
                      </c:pt>
                      <c:pt idx="1714">
                        <c:v>45002.052195833334</c:v>
                      </c:pt>
                      <c:pt idx="1715">
                        <c:v>45002.062612557871</c:v>
                      </c:pt>
                      <c:pt idx="1716">
                        <c:v>45002.073029282408</c:v>
                      </c:pt>
                      <c:pt idx="1717">
                        <c:v>45002.083446006945</c:v>
                      </c:pt>
                      <c:pt idx="1718">
                        <c:v>45002.093862731483</c:v>
                      </c:pt>
                      <c:pt idx="1719">
                        <c:v>45002.10427945602</c:v>
                      </c:pt>
                      <c:pt idx="1720">
                        <c:v>45002.114696180557</c:v>
                      </c:pt>
                      <c:pt idx="1721">
                        <c:v>45002.125112905094</c:v>
                      </c:pt>
                      <c:pt idx="1722">
                        <c:v>45002.135529629631</c:v>
                      </c:pt>
                      <c:pt idx="1723">
                        <c:v>45002.145946354169</c:v>
                      </c:pt>
                      <c:pt idx="1724">
                        <c:v>45002.156363078706</c:v>
                      </c:pt>
                      <c:pt idx="1725">
                        <c:v>45002.166779803243</c:v>
                      </c:pt>
                      <c:pt idx="1726">
                        <c:v>45002.17719652778</c:v>
                      </c:pt>
                      <c:pt idx="1727">
                        <c:v>45002.187613252318</c:v>
                      </c:pt>
                      <c:pt idx="1728">
                        <c:v>45002.198029976855</c:v>
                      </c:pt>
                      <c:pt idx="1729">
                        <c:v>45002.208446701392</c:v>
                      </c:pt>
                      <c:pt idx="1730">
                        <c:v>45002.218863425929</c:v>
                      </c:pt>
                      <c:pt idx="1731">
                        <c:v>45002.229280150466</c:v>
                      </c:pt>
                      <c:pt idx="1732">
                        <c:v>45002.239696875004</c:v>
                      </c:pt>
                      <c:pt idx="1733">
                        <c:v>45002.250113599534</c:v>
                      </c:pt>
                      <c:pt idx="1734">
                        <c:v>45002.260530324071</c:v>
                      </c:pt>
                      <c:pt idx="1735">
                        <c:v>45002.270947048608</c:v>
                      </c:pt>
                      <c:pt idx="1736">
                        <c:v>45002.281363773145</c:v>
                      </c:pt>
                      <c:pt idx="1737">
                        <c:v>45002.291780497682</c:v>
                      </c:pt>
                      <c:pt idx="1738">
                        <c:v>45002.30219722222</c:v>
                      </c:pt>
                      <c:pt idx="1739">
                        <c:v>45002.312613946757</c:v>
                      </c:pt>
                      <c:pt idx="1740">
                        <c:v>45002.323030671294</c:v>
                      </c:pt>
                      <c:pt idx="1741">
                        <c:v>45002.333447395831</c:v>
                      </c:pt>
                      <c:pt idx="1742">
                        <c:v>45002.343864120368</c:v>
                      </c:pt>
                      <c:pt idx="1743">
                        <c:v>45002.354280844906</c:v>
                      </c:pt>
                      <c:pt idx="1744">
                        <c:v>45002.364697569443</c:v>
                      </c:pt>
                      <c:pt idx="1745">
                        <c:v>45002.37511429398</c:v>
                      </c:pt>
                      <c:pt idx="1746">
                        <c:v>45002.385531018517</c:v>
                      </c:pt>
                      <c:pt idx="1747">
                        <c:v>45002.395947743054</c:v>
                      </c:pt>
                      <c:pt idx="1748">
                        <c:v>45002.406364467592</c:v>
                      </c:pt>
                      <c:pt idx="1749">
                        <c:v>45002.416781192129</c:v>
                      </c:pt>
                      <c:pt idx="1750">
                        <c:v>45002.427197916666</c:v>
                      </c:pt>
                      <c:pt idx="1751">
                        <c:v>45002.437614641203</c:v>
                      </c:pt>
                      <c:pt idx="1752">
                        <c:v>45002.44803136574</c:v>
                      </c:pt>
                      <c:pt idx="1753">
                        <c:v>45002.458448090278</c:v>
                      </c:pt>
                      <c:pt idx="1754">
                        <c:v>45002.468864814815</c:v>
                      </c:pt>
                      <c:pt idx="1755">
                        <c:v>45002.479281539352</c:v>
                      </c:pt>
                      <c:pt idx="1756">
                        <c:v>45002.489698263889</c:v>
                      </c:pt>
                      <c:pt idx="1757">
                        <c:v>45002.500114988427</c:v>
                      </c:pt>
                      <c:pt idx="1758">
                        <c:v>45002.510531712964</c:v>
                      </c:pt>
                      <c:pt idx="1759">
                        <c:v>45002.520948437501</c:v>
                      </c:pt>
                      <c:pt idx="1760">
                        <c:v>45002.531365162038</c:v>
                      </c:pt>
                      <c:pt idx="1761">
                        <c:v>45002.541781886575</c:v>
                      </c:pt>
                      <c:pt idx="1762">
                        <c:v>45002.552198611113</c:v>
                      </c:pt>
                      <c:pt idx="1763">
                        <c:v>45002.56261533565</c:v>
                      </c:pt>
                      <c:pt idx="1764">
                        <c:v>45002.573032060187</c:v>
                      </c:pt>
                      <c:pt idx="1765">
                        <c:v>45002.583448784724</c:v>
                      </c:pt>
                      <c:pt idx="1766">
                        <c:v>45002.593865509261</c:v>
                      </c:pt>
                      <c:pt idx="1767">
                        <c:v>45002.604282233799</c:v>
                      </c:pt>
                      <c:pt idx="1768">
                        <c:v>45002.614698958336</c:v>
                      </c:pt>
                      <c:pt idx="1769">
                        <c:v>45002.625115682873</c:v>
                      </c:pt>
                      <c:pt idx="1770">
                        <c:v>45002.63553240741</c:v>
                      </c:pt>
                      <c:pt idx="1771">
                        <c:v>45002.645949131947</c:v>
                      </c:pt>
                      <c:pt idx="1772">
                        <c:v>45002.656365856485</c:v>
                      </c:pt>
                      <c:pt idx="1773">
                        <c:v>45002.666782581022</c:v>
                      </c:pt>
                      <c:pt idx="1774">
                        <c:v>45002.677199305559</c:v>
                      </c:pt>
                      <c:pt idx="1775">
                        <c:v>45002.687616030089</c:v>
                      </c:pt>
                      <c:pt idx="1776">
                        <c:v>45002.698032754626</c:v>
                      </c:pt>
                      <c:pt idx="1777">
                        <c:v>45002.708449479163</c:v>
                      </c:pt>
                      <c:pt idx="1778">
                        <c:v>45002.718866203701</c:v>
                      </c:pt>
                      <c:pt idx="1779">
                        <c:v>45002.729282928238</c:v>
                      </c:pt>
                      <c:pt idx="1780">
                        <c:v>45002.739699652775</c:v>
                      </c:pt>
                      <c:pt idx="1781">
                        <c:v>45002.750116377312</c:v>
                      </c:pt>
                      <c:pt idx="1782">
                        <c:v>45002.760533101849</c:v>
                      </c:pt>
                      <c:pt idx="1783">
                        <c:v>45002.770949826387</c:v>
                      </c:pt>
                      <c:pt idx="1784">
                        <c:v>45002.781366550924</c:v>
                      </c:pt>
                      <c:pt idx="1785">
                        <c:v>45002.791783275461</c:v>
                      </c:pt>
                      <c:pt idx="1786">
                        <c:v>45002.802199999998</c:v>
                      </c:pt>
                      <c:pt idx="1787">
                        <c:v>45002.812616724535</c:v>
                      </c:pt>
                      <c:pt idx="1788">
                        <c:v>45002.823033449073</c:v>
                      </c:pt>
                      <c:pt idx="1789">
                        <c:v>45002.83345017361</c:v>
                      </c:pt>
                      <c:pt idx="1790">
                        <c:v>45002.843866898147</c:v>
                      </c:pt>
                      <c:pt idx="1791">
                        <c:v>45002.854283622684</c:v>
                      </c:pt>
                      <c:pt idx="1792">
                        <c:v>45002.864700347222</c:v>
                      </c:pt>
                      <c:pt idx="1793">
                        <c:v>45002.875117071759</c:v>
                      </c:pt>
                      <c:pt idx="1794">
                        <c:v>45002.885533796296</c:v>
                      </c:pt>
                      <c:pt idx="1795">
                        <c:v>45002.895950520833</c:v>
                      </c:pt>
                      <c:pt idx="1796">
                        <c:v>45002.90636724537</c:v>
                      </c:pt>
                      <c:pt idx="1797">
                        <c:v>45002.916783969908</c:v>
                      </c:pt>
                      <c:pt idx="1798">
                        <c:v>45002.927200694445</c:v>
                      </c:pt>
                      <c:pt idx="1799">
                        <c:v>45002.937617418982</c:v>
                      </c:pt>
                      <c:pt idx="1800">
                        <c:v>45002.948034143519</c:v>
                      </c:pt>
                      <c:pt idx="1801">
                        <c:v>45002.958450868056</c:v>
                      </c:pt>
                      <c:pt idx="1802">
                        <c:v>45002.968867592594</c:v>
                      </c:pt>
                      <c:pt idx="1803">
                        <c:v>45002.979284317131</c:v>
                      </c:pt>
                      <c:pt idx="1804">
                        <c:v>45002.989701041668</c:v>
                      </c:pt>
                      <c:pt idx="1805">
                        <c:v>45003.000117766205</c:v>
                      </c:pt>
                      <c:pt idx="1806">
                        <c:v>45003.010534490742</c:v>
                      </c:pt>
                      <c:pt idx="1807">
                        <c:v>45003.02095121528</c:v>
                      </c:pt>
                      <c:pt idx="1808">
                        <c:v>45003.031367939817</c:v>
                      </c:pt>
                      <c:pt idx="1809">
                        <c:v>45003.041784664354</c:v>
                      </c:pt>
                      <c:pt idx="1810">
                        <c:v>45003.052201388891</c:v>
                      </c:pt>
                      <c:pt idx="1811">
                        <c:v>45003.062618113428</c:v>
                      </c:pt>
                      <c:pt idx="1812">
                        <c:v>45003.073034837966</c:v>
                      </c:pt>
                      <c:pt idx="1813">
                        <c:v>45003.083451562503</c:v>
                      </c:pt>
                      <c:pt idx="1814">
                        <c:v>45003.09386828704</c:v>
                      </c:pt>
                      <c:pt idx="1815">
                        <c:v>45003.104285011577</c:v>
                      </c:pt>
                      <c:pt idx="1816">
                        <c:v>45003.114701736115</c:v>
                      </c:pt>
                      <c:pt idx="1817">
                        <c:v>45003.125118460652</c:v>
                      </c:pt>
                      <c:pt idx="1818">
                        <c:v>45003.135535185182</c:v>
                      </c:pt>
                      <c:pt idx="1819">
                        <c:v>45003.145951909719</c:v>
                      </c:pt>
                      <c:pt idx="1820">
                        <c:v>45003.156368634256</c:v>
                      </c:pt>
                      <c:pt idx="1821">
                        <c:v>45003.166785358793</c:v>
                      </c:pt>
                      <c:pt idx="1822">
                        <c:v>45003.17720208333</c:v>
                      </c:pt>
                      <c:pt idx="1823">
                        <c:v>45003.187618807868</c:v>
                      </c:pt>
                      <c:pt idx="1824">
                        <c:v>45003.198035532405</c:v>
                      </c:pt>
                      <c:pt idx="1825">
                        <c:v>45003.208452256942</c:v>
                      </c:pt>
                      <c:pt idx="1826">
                        <c:v>45003.218868981479</c:v>
                      </c:pt>
                      <c:pt idx="1827">
                        <c:v>45003.229285706017</c:v>
                      </c:pt>
                      <c:pt idx="1828">
                        <c:v>45003.239702430554</c:v>
                      </c:pt>
                      <c:pt idx="1829">
                        <c:v>45003.250119155091</c:v>
                      </c:pt>
                      <c:pt idx="1830">
                        <c:v>45003.260535879628</c:v>
                      </c:pt>
                      <c:pt idx="1831">
                        <c:v>45003.270952604165</c:v>
                      </c:pt>
                      <c:pt idx="1832">
                        <c:v>45003.281369328703</c:v>
                      </c:pt>
                      <c:pt idx="1833">
                        <c:v>45003.29178605324</c:v>
                      </c:pt>
                      <c:pt idx="1834">
                        <c:v>45003.302202777777</c:v>
                      </c:pt>
                      <c:pt idx="1835">
                        <c:v>45003.312619502314</c:v>
                      </c:pt>
                      <c:pt idx="1836">
                        <c:v>45003.323036226851</c:v>
                      </c:pt>
                      <c:pt idx="1837">
                        <c:v>45003.333452951389</c:v>
                      </c:pt>
                      <c:pt idx="1838">
                        <c:v>45003.343869675926</c:v>
                      </c:pt>
                      <c:pt idx="1839">
                        <c:v>45003.354286400463</c:v>
                      </c:pt>
                      <c:pt idx="1840">
                        <c:v>45003.364703125</c:v>
                      </c:pt>
                      <c:pt idx="1841">
                        <c:v>45003.375119849537</c:v>
                      </c:pt>
                      <c:pt idx="1842">
                        <c:v>45003.385536574075</c:v>
                      </c:pt>
                      <c:pt idx="1843">
                        <c:v>45003.395953298612</c:v>
                      </c:pt>
                      <c:pt idx="1844">
                        <c:v>45003.406370023149</c:v>
                      </c:pt>
                      <c:pt idx="1845">
                        <c:v>45003.416786747686</c:v>
                      </c:pt>
                      <c:pt idx="1846">
                        <c:v>45003.427203472223</c:v>
                      </c:pt>
                      <c:pt idx="1847">
                        <c:v>45003.437620196761</c:v>
                      </c:pt>
                      <c:pt idx="1848">
                        <c:v>45003.448036921298</c:v>
                      </c:pt>
                      <c:pt idx="1849">
                        <c:v>45003.458453645835</c:v>
                      </c:pt>
                      <c:pt idx="1850">
                        <c:v>45003.468870370372</c:v>
                      </c:pt>
                      <c:pt idx="1851">
                        <c:v>45003.47928709491</c:v>
                      </c:pt>
                      <c:pt idx="1852">
                        <c:v>45003.489703819447</c:v>
                      </c:pt>
                      <c:pt idx="1853">
                        <c:v>45003.500120543984</c:v>
                      </c:pt>
                      <c:pt idx="1854">
                        <c:v>45003.510537268521</c:v>
                      </c:pt>
                      <c:pt idx="1855">
                        <c:v>45003.520953993058</c:v>
                      </c:pt>
                      <c:pt idx="1856">
                        <c:v>45003.531370717596</c:v>
                      </c:pt>
                      <c:pt idx="1857">
                        <c:v>45003.541787442133</c:v>
                      </c:pt>
                      <c:pt idx="1858">
                        <c:v>45003.55220416667</c:v>
                      </c:pt>
                      <c:pt idx="1859">
                        <c:v>45003.562620891207</c:v>
                      </c:pt>
                      <c:pt idx="1860">
                        <c:v>45003.573037615737</c:v>
                      </c:pt>
                      <c:pt idx="1861">
                        <c:v>45003.583454340274</c:v>
                      </c:pt>
                      <c:pt idx="1862">
                        <c:v>45003.593871064812</c:v>
                      </c:pt>
                      <c:pt idx="1863">
                        <c:v>45003.604287789349</c:v>
                      </c:pt>
                      <c:pt idx="1864">
                        <c:v>45003.614704513886</c:v>
                      </c:pt>
                      <c:pt idx="1865">
                        <c:v>45003.625121238423</c:v>
                      </c:pt>
                      <c:pt idx="1866">
                        <c:v>45003.63553796296</c:v>
                      </c:pt>
                      <c:pt idx="1867">
                        <c:v>45003.645954687498</c:v>
                      </c:pt>
                      <c:pt idx="1868">
                        <c:v>45003.656371412035</c:v>
                      </c:pt>
                      <c:pt idx="1869">
                        <c:v>45003.666788136572</c:v>
                      </c:pt>
                      <c:pt idx="1870">
                        <c:v>45003.677204861109</c:v>
                      </c:pt>
                      <c:pt idx="1871">
                        <c:v>45003.687621585646</c:v>
                      </c:pt>
                      <c:pt idx="1872">
                        <c:v>45003.698038310184</c:v>
                      </c:pt>
                      <c:pt idx="1873">
                        <c:v>45003.708455034721</c:v>
                      </c:pt>
                      <c:pt idx="1874">
                        <c:v>45003.718871759258</c:v>
                      </c:pt>
                      <c:pt idx="1875">
                        <c:v>45003.729288483795</c:v>
                      </c:pt>
                      <c:pt idx="1876">
                        <c:v>45003.739705208332</c:v>
                      </c:pt>
                      <c:pt idx="1877">
                        <c:v>45003.75012193287</c:v>
                      </c:pt>
                      <c:pt idx="1878">
                        <c:v>45003.760538657407</c:v>
                      </c:pt>
                      <c:pt idx="1879">
                        <c:v>45003.770955381944</c:v>
                      </c:pt>
                      <c:pt idx="1880">
                        <c:v>45003.781372106481</c:v>
                      </c:pt>
                      <c:pt idx="1881">
                        <c:v>45003.791788831018</c:v>
                      </c:pt>
                      <c:pt idx="1882">
                        <c:v>45003.802205555556</c:v>
                      </c:pt>
                      <c:pt idx="1883">
                        <c:v>45003.812622280093</c:v>
                      </c:pt>
                      <c:pt idx="1884">
                        <c:v>45003.82303900463</c:v>
                      </c:pt>
                      <c:pt idx="1885">
                        <c:v>45003.833455729167</c:v>
                      </c:pt>
                      <c:pt idx="1886">
                        <c:v>45003.843872453705</c:v>
                      </c:pt>
                      <c:pt idx="1887">
                        <c:v>45003.854289178242</c:v>
                      </c:pt>
                      <c:pt idx="1888">
                        <c:v>45003.864705902779</c:v>
                      </c:pt>
                      <c:pt idx="1889">
                        <c:v>45003.875122627316</c:v>
                      </c:pt>
                      <c:pt idx="1890">
                        <c:v>45003.885539351853</c:v>
                      </c:pt>
                      <c:pt idx="1891">
                        <c:v>45003.895956076391</c:v>
                      </c:pt>
                      <c:pt idx="1892">
                        <c:v>45003.906372800928</c:v>
                      </c:pt>
                      <c:pt idx="1893">
                        <c:v>45003.916789525465</c:v>
                      </c:pt>
                      <c:pt idx="1894">
                        <c:v>45003.927206250002</c:v>
                      </c:pt>
                      <c:pt idx="1895">
                        <c:v>45003.937622974539</c:v>
                      </c:pt>
                      <c:pt idx="1896">
                        <c:v>45003.948039699077</c:v>
                      </c:pt>
                      <c:pt idx="1897">
                        <c:v>45003.958456423614</c:v>
                      </c:pt>
                      <c:pt idx="1898">
                        <c:v>45003.968873148151</c:v>
                      </c:pt>
                      <c:pt idx="1899">
                        <c:v>45003.979289872688</c:v>
                      </c:pt>
                      <c:pt idx="1900">
                        <c:v>45003.989706597225</c:v>
                      </c:pt>
                      <c:pt idx="1901">
                        <c:v>45004.000123321763</c:v>
                      </c:pt>
                      <c:pt idx="1902">
                        <c:v>45004.0105400463</c:v>
                      </c:pt>
                      <c:pt idx="1903">
                        <c:v>45004.02095677083</c:v>
                      </c:pt>
                      <c:pt idx="1904">
                        <c:v>45004.031373495367</c:v>
                      </c:pt>
                      <c:pt idx="1905">
                        <c:v>45004.041790219904</c:v>
                      </c:pt>
                      <c:pt idx="1906">
                        <c:v>45004.052206944441</c:v>
                      </c:pt>
                      <c:pt idx="1907">
                        <c:v>45004.062623668979</c:v>
                      </c:pt>
                      <c:pt idx="1908">
                        <c:v>45004.073040393516</c:v>
                      </c:pt>
                      <c:pt idx="1909">
                        <c:v>45004.083457118053</c:v>
                      </c:pt>
                      <c:pt idx="1910">
                        <c:v>45004.09387384259</c:v>
                      </c:pt>
                      <c:pt idx="1911">
                        <c:v>45004.104290567127</c:v>
                      </c:pt>
                      <c:pt idx="1912">
                        <c:v>45004.114707291665</c:v>
                      </c:pt>
                      <c:pt idx="1913">
                        <c:v>45004.125124016202</c:v>
                      </c:pt>
                      <c:pt idx="1914">
                        <c:v>45004.135540740739</c:v>
                      </c:pt>
                      <c:pt idx="1915">
                        <c:v>45004.145957465276</c:v>
                      </c:pt>
                      <c:pt idx="1916">
                        <c:v>45004.156374189814</c:v>
                      </c:pt>
                      <c:pt idx="1917">
                        <c:v>45004.166790914351</c:v>
                      </c:pt>
                      <c:pt idx="1918">
                        <c:v>45004.177207638888</c:v>
                      </c:pt>
                      <c:pt idx="1919">
                        <c:v>45004.187624363425</c:v>
                      </c:pt>
                      <c:pt idx="1920">
                        <c:v>45004.198041087962</c:v>
                      </c:pt>
                      <c:pt idx="1921">
                        <c:v>45004.2084578125</c:v>
                      </c:pt>
                      <c:pt idx="1922">
                        <c:v>45004.218874537037</c:v>
                      </c:pt>
                      <c:pt idx="1923">
                        <c:v>45004.229291261574</c:v>
                      </c:pt>
                      <c:pt idx="1924">
                        <c:v>45004.239707986111</c:v>
                      </c:pt>
                      <c:pt idx="1925">
                        <c:v>45004.250124710648</c:v>
                      </c:pt>
                      <c:pt idx="1926">
                        <c:v>45004.260541435186</c:v>
                      </c:pt>
                      <c:pt idx="1927">
                        <c:v>45004.270958159723</c:v>
                      </c:pt>
                      <c:pt idx="1928">
                        <c:v>45004.28137488426</c:v>
                      </c:pt>
                      <c:pt idx="1929">
                        <c:v>45004.291791608797</c:v>
                      </c:pt>
                      <c:pt idx="1930">
                        <c:v>45004.302208333334</c:v>
                      </c:pt>
                      <c:pt idx="1931">
                        <c:v>45004.312625057872</c:v>
                      </c:pt>
                      <c:pt idx="1932">
                        <c:v>45004.323041782409</c:v>
                      </c:pt>
                      <c:pt idx="1933">
                        <c:v>45004.333458506946</c:v>
                      </c:pt>
                      <c:pt idx="1934">
                        <c:v>45004.343875231483</c:v>
                      </c:pt>
                      <c:pt idx="1935">
                        <c:v>45004.35429195602</c:v>
                      </c:pt>
                      <c:pt idx="1936">
                        <c:v>45004.364708680558</c:v>
                      </c:pt>
                      <c:pt idx="1937">
                        <c:v>45004.375125405095</c:v>
                      </c:pt>
                      <c:pt idx="1938">
                        <c:v>45004.385542129632</c:v>
                      </c:pt>
                      <c:pt idx="1939">
                        <c:v>45004.395958854169</c:v>
                      </c:pt>
                      <c:pt idx="1940">
                        <c:v>45004.406375578707</c:v>
                      </c:pt>
                      <c:pt idx="1941">
                        <c:v>45004.416792303244</c:v>
                      </c:pt>
                      <c:pt idx="1942">
                        <c:v>45004.427209027781</c:v>
                      </c:pt>
                      <c:pt idx="1943">
                        <c:v>45004.437625752318</c:v>
                      </c:pt>
                      <c:pt idx="1944">
                        <c:v>45004.448042476855</c:v>
                      </c:pt>
                      <c:pt idx="1945">
                        <c:v>45004.458459201385</c:v>
                      </c:pt>
                      <c:pt idx="1946">
                        <c:v>45004.468875925922</c:v>
                      </c:pt>
                      <c:pt idx="1947">
                        <c:v>45004.47929265046</c:v>
                      </c:pt>
                      <c:pt idx="1948">
                        <c:v>45004.489709374997</c:v>
                      </c:pt>
                      <c:pt idx="1949">
                        <c:v>45004.500126099534</c:v>
                      </c:pt>
                      <c:pt idx="1950">
                        <c:v>45004.510542824071</c:v>
                      </c:pt>
                      <c:pt idx="1951">
                        <c:v>45004.520959548609</c:v>
                      </c:pt>
                      <c:pt idx="1952">
                        <c:v>45004.531376273146</c:v>
                      </c:pt>
                      <c:pt idx="1953">
                        <c:v>45004.541792997683</c:v>
                      </c:pt>
                      <c:pt idx="1954">
                        <c:v>45004.55220972222</c:v>
                      </c:pt>
                      <c:pt idx="1955">
                        <c:v>45004.562626446757</c:v>
                      </c:pt>
                      <c:pt idx="1956">
                        <c:v>45004.573043171295</c:v>
                      </c:pt>
                      <c:pt idx="1957">
                        <c:v>45004.583459895832</c:v>
                      </c:pt>
                      <c:pt idx="1958">
                        <c:v>45004.593876620369</c:v>
                      </c:pt>
                      <c:pt idx="1959">
                        <c:v>45004.604293344906</c:v>
                      </c:pt>
                      <c:pt idx="1960">
                        <c:v>45004.614710069443</c:v>
                      </c:pt>
                      <c:pt idx="1961">
                        <c:v>45004.625126793981</c:v>
                      </c:pt>
                      <c:pt idx="1962">
                        <c:v>45004.635543518518</c:v>
                      </c:pt>
                      <c:pt idx="1963">
                        <c:v>45004.645960243055</c:v>
                      </c:pt>
                      <c:pt idx="1964">
                        <c:v>45004.656376967592</c:v>
                      </c:pt>
                      <c:pt idx="1965">
                        <c:v>45004.666793692129</c:v>
                      </c:pt>
                      <c:pt idx="1966">
                        <c:v>45004.677210416667</c:v>
                      </c:pt>
                      <c:pt idx="1967">
                        <c:v>45004.687627141204</c:v>
                      </c:pt>
                      <c:pt idx="1968">
                        <c:v>45004.698043865741</c:v>
                      </c:pt>
                      <c:pt idx="1969">
                        <c:v>45004.708460590278</c:v>
                      </c:pt>
                      <c:pt idx="1970">
                        <c:v>45004.718877314815</c:v>
                      </c:pt>
                      <c:pt idx="1971">
                        <c:v>45004.729294039353</c:v>
                      </c:pt>
                      <c:pt idx="1972">
                        <c:v>45004.73971076389</c:v>
                      </c:pt>
                      <c:pt idx="1973">
                        <c:v>45004.750127488427</c:v>
                      </c:pt>
                      <c:pt idx="1974">
                        <c:v>45004.760544212964</c:v>
                      </c:pt>
                      <c:pt idx="1975">
                        <c:v>45004.770960937502</c:v>
                      </c:pt>
                      <c:pt idx="1976">
                        <c:v>45004.781377662039</c:v>
                      </c:pt>
                      <c:pt idx="1977">
                        <c:v>45004.791794386576</c:v>
                      </c:pt>
                      <c:pt idx="1978">
                        <c:v>45004.802211111113</c:v>
                      </c:pt>
                      <c:pt idx="1979">
                        <c:v>45004.81262783565</c:v>
                      </c:pt>
                      <c:pt idx="1980">
                        <c:v>45004.823044560188</c:v>
                      </c:pt>
                      <c:pt idx="1981">
                        <c:v>45004.833461284725</c:v>
                      </c:pt>
                      <c:pt idx="1982">
                        <c:v>45004.843878009262</c:v>
                      </c:pt>
                      <c:pt idx="1983">
                        <c:v>45004.854294733799</c:v>
                      </c:pt>
                      <c:pt idx="1984">
                        <c:v>45004.864711458336</c:v>
                      </c:pt>
                      <c:pt idx="1985">
                        <c:v>45004.875128182874</c:v>
                      </c:pt>
                      <c:pt idx="1986">
                        <c:v>45004.885544907411</c:v>
                      </c:pt>
                      <c:pt idx="1987">
                        <c:v>45004.895961631948</c:v>
                      </c:pt>
                      <c:pt idx="1988">
                        <c:v>45004.906378356478</c:v>
                      </c:pt>
                      <c:pt idx="1989">
                        <c:v>45004.916795081015</c:v>
                      </c:pt>
                      <c:pt idx="1990">
                        <c:v>45004.927211805552</c:v>
                      </c:pt>
                      <c:pt idx="1991">
                        <c:v>45004.93762853009</c:v>
                      </c:pt>
                      <c:pt idx="1992">
                        <c:v>45004.948045254627</c:v>
                      </c:pt>
                      <c:pt idx="1993">
                        <c:v>45004.958461979164</c:v>
                      </c:pt>
                      <c:pt idx="1994">
                        <c:v>45004.968878703701</c:v>
                      </c:pt>
                      <c:pt idx="1995">
                        <c:v>45004.979295428238</c:v>
                      </c:pt>
                      <c:pt idx="1996">
                        <c:v>45004.989712152776</c:v>
                      </c:pt>
                      <c:pt idx="1997">
                        <c:v>45005.000128877313</c:v>
                      </c:pt>
                      <c:pt idx="1998">
                        <c:v>45005.01054560185</c:v>
                      </c:pt>
                      <c:pt idx="1999">
                        <c:v>45005.020962326387</c:v>
                      </c:pt>
                      <c:pt idx="2000">
                        <c:v>45005.031379050924</c:v>
                      </c:pt>
                      <c:pt idx="2001">
                        <c:v>45005.041795775462</c:v>
                      </c:pt>
                      <c:pt idx="2002">
                        <c:v>45005.052212499999</c:v>
                      </c:pt>
                      <c:pt idx="2003">
                        <c:v>45005.062629224536</c:v>
                      </c:pt>
                      <c:pt idx="2004">
                        <c:v>45005.073045949073</c:v>
                      </c:pt>
                      <c:pt idx="2005">
                        <c:v>45005.08346267361</c:v>
                      </c:pt>
                      <c:pt idx="2006">
                        <c:v>45005.093879398148</c:v>
                      </c:pt>
                      <c:pt idx="2007">
                        <c:v>45005.104296122685</c:v>
                      </c:pt>
                      <c:pt idx="2008">
                        <c:v>45005.114712847222</c:v>
                      </c:pt>
                      <c:pt idx="2009">
                        <c:v>45005.125129571759</c:v>
                      </c:pt>
                      <c:pt idx="2010">
                        <c:v>45005.135546296297</c:v>
                      </c:pt>
                      <c:pt idx="2011">
                        <c:v>45005.145963020834</c:v>
                      </c:pt>
                      <c:pt idx="2012">
                        <c:v>45005.156379745371</c:v>
                      </c:pt>
                      <c:pt idx="2013">
                        <c:v>45005.166796469908</c:v>
                      </c:pt>
                      <c:pt idx="2014">
                        <c:v>45005.177213194445</c:v>
                      </c:pt>
                      <c:pt idx="2015">
                        <c:v>45005.187629918983</c:v>
                      </c:pt>
                      <c:pt idx="2016">
                        <c:v>45005.19804664352</c:v>
                      </c:pt>
                      <c:pt idx="2017">
                        <c:v>45005.208463368057</c:v>
                      </c:pt>
                      <c:pt idx="2018">
                        <c:v>45005.218880092594</c:v>
                      </c:pt>
                      <c:pt idx="2019">
                        <c:v>45005.229296817131</c:v>
                      </c:pt>
                      <c:pt idx="2020">
                        <c:v>45005.239713541669</c:v>
                      </c:pt>
                      <c:pt idx="2021">
                        <c:v>45005.250130266206</c:v>
                      </c:pt>
                      <c:pt idx="2022">
                        <c:v>45005.260546990743</c:v>
                      </c:pt>
                      <c:pt idx="2023">
                        <c:v>45005.27096371528</c:v>
                      </c:pt>
                      <c:pt idx="2024">
                        <c:v>45005.281380439817</c:v>
                      </c:pt>
                      <c:pt idx="2025">
                        <c:v>45005.291797164355</c:v>
                      </c:pt>
                      <c:pt idx="2026">
                        <c:v>45005.302213888892</c:v>
                      </c:pt>
                      <c:pt idx="2027">
                        <c:v>45005.312630613429</c:v>
                      </c:pt>
                      <c:pt idx="2028">
                        <c:v>45005.323047337966</c:v>
                      </c:pt>
                      <c:pt idx="2029">
                        <c:v>45005.333464062503</c:v>
                      </c:pt>
                      <c:pt idx="2030">
                        <c:v>45005.343880787033</c:v>
                      </c:pt>
                      <c:pt idx="2031">
                        <c:v>45005.354297511571</c:v>
                      </c:pt>
                      <c:pt idx="2032">
                        <c:v>45005.364714236108</c:v>
                      </c:pt>
                      <c:pt idx="2033">
                        <c:v>45005.375130960645</c:v>
                      </c:pt>
                      <c:pt idx="2034">
                        <c:v>45005.385547685182</c:v>
                      </c:pt>
                      <c:pt idx="2035">
                        <c:v>45005.395964409719</c:v>
                      </c:pt>
                      <c:pt idx="2036">
                        <c:v>45005.406381134257</c:v>
                      </c:pt>
                      <c:pt idx="2037">
                        <c:v>45005.416797858794</c:v>
                      </c:pt>
                      <c:pt idx="2038">
                        <c:v>45005.427214583331</c:v>
                      </c:pt>
                      <c:pt idx="2039">
                        <c:v>45005.437631307868</c:v>
                      </c:pt>
                      <c:pt idx="2040">
                        <c:v>45005.448048032405</c:v>
                      </c:pt>
                      <c:pt idx="2041">
                        <c:v>45005.458464756943</c:v>
                      </c:pt>
                      <c:pt idx="2042">
                        <c:v>45005.46888148148</c:v>
                      </c:pt>
                      <c:pt idx="2043">
                        <c:v>45005.479298206017</c:v>
                      </c:pt>
                      <c:pt idx="2044">
                        <c:v>45005.489714930554</c:v>
                      </c:pt>
                      <c:pt idx="2045">
                        <c:v>45005.500131655092</c:v>
                      </c:pt>
                      <c:pt idx="2046">
                        <c:v>45005.510548379629</c:v>
                      </c:pt>
                      <c:pt idx="2047">
                        <c:v>45005.520965104166</c:v>
                      </c:pt>
                      <c:pt idx="2048">
                        <c:v>45005.531381828703</c:v>
                      </c:pt>
                      <c:pt idx="2049">
                        <c:v>45005.54179855324</c:v>
                      </c:pt>
                      <c:pt idx="2050">
                        <c:v>45005.552215277778</c:v>
                      </c:pt>
                      <c:pt idx="2051">
                        <c:v>45005.562632002315</c:v>
                      </c:pt>
                      <c:pt idx="2052">
                        <c:v>45005.573048726852</c:v>
                      </c:pt>
                      <c:pt idx="2053">
                        <c:v>45005.583465451389</c:v>
                      </c:pt>
                      <c:pt idx="2054">
                        <c:v>45005.593882175926</c:v>
                      </c:pt>
                      <c:pt idx="2055">
                        <c:v>45005.604298900464</c:v>
                      </c:pt>
                      <c:pt idx="2056">
                        <c:v>45005.614715625001</c:v>
                      </c:pt>
                      <c:pt idx="2057">
                        <c:v>45005.625132349538</c:v>
                      </c:pt>
                      <c:pt idx="2058">
                        <c:v>45005.635549074075</c:v>
                      </c:pt>
                      <c:pt idx="2059">
                        <c:v>45005.645965798612</c:v>
                      </c:pt>
                      <c:pt idx="2060">
                        <c:v>45005.65638252315</c:v>
                      </c:pt>
                      <c:pt idx="2061">
                        <c:v>45005.666799247687</c:v>
                      </c:pt>
                      <c:pt idx="2062">
                        <c:v>45005.677215972224</c:v>
                      </c:pt>
                      <c:pt idx="2063">
                        <c:v>45005.687632696761</c:v>
                      </c:pt>
                      <c:pt idx="2064">
                        <c:v>45005.698049421298</c:v>
                      </c:pt>
                      <c:pt idx="2065">
                        <c:v>45005.708466145836</c:v>
                      </c:pt>
                      <c:pt idx="2066">
                        <c:v>45005.718882870373</c:v>
                      </c:pt>
                      <c:pt idx="2067">
                        <c:v>45005.72929959491</c:v>
                      </c:pt>
                      <c:pt idx="2068">
                        <c:v>45005.739716319447</c:v>
                      </c:pt>
                      <c:pt idx="2069">
                        <c:v>45005.750133043985</c:v>
                      </c:pt>
                      <c:pt idx="2070">
                        <c:v>45005.760549768522</c:v>
                      </c:pt>
                      <c:pt idx="2071">
                        <c:v>45005.770966493059</c:v>
                      </c:pt>
                      <c:pt idx="2072">
                        <c:v>45005.781383217596</c:v>
                      </c:pt>
                      <c:pt idx="2073">
                        <c:v>45005.791799942126</c:v>
                      </c:pt>
                      <c:pt idx="2074">
                        <c:v>45005.802216666663</c:v>
                      </c:pt>
                      <c:pt idx="2075">
                        <c:v>45005.812633391201</c:v>
                      </c:pt>
                      <c:pt idx="2076">
                        <c:v>45005.823050115738</c:v>
                      </c:pt>
                      <c:pt idx="2077">
                        <c:v>45005.833466840275</c:v>
                      </c:pt>
                      <c:pt idx="2078">
                        <c:v>45005.843883564812</c:v>
                      </c:pt>
                      <c:pt idx="2079">
                        <c:v>45005.854300289349</c:v>
                      </c:pt>
                      <c:pt idx="2080">
                        <c:v>45005.864717013887</c:v>
                      </c:pt>
                      <c:pt idx="2081">
                        <c:v>45005.875133738424</c:v>
                      </c:pt>
                      <c:pt idx="2082">
                        <c:v>45005.885550462961</c:v>
                      </c:pt>
                      <c:pt idx="2083">
                        <c:v>45005.895967187498</c:v>
                      </c:pt>
                      <c:pt idx="2084">
                        <c:v>45005.906383912035</c:v>
                      </c:pt>
                      <c:pt idx="2085">
                        <c:v>45005.916800636573</c:v>
                      </c:pt>
                      <c:pt idx="2086">
                        <c:v>45005.92721736111</c:v>
                      </c:pt>
                      <c:pt idx="2087">
                        <c:v>45005.937634085647</c:v>
                      </c:pt>
                      <c:pt idx="2088">
                        <c:v>45005.948050810184</c:v>
                      </c:pt>
                      <c:pt idx="2089">
                        <c:v>45005.958467534721</c:v>
                      </c:pt>
                      <c:pt idx="2090">
                        <c:v>45005.968884259259</c:v>
                      </c:pt>
                      <c:pt idx="2091">
                        <c:v>45005.979300983796</c:v>
                      </c:pt>
                      <c:pt idx="2092">
                        <c:v>45005.989717708333</c:v>
                      </c:pt>
                      <c:pt idx="2093">
                        <c:v>45006.00013443287</c:v>
                      </c:pt>
                      <c:pt idx="2094">
                        <c:v>45006.010551157407</c:v>
                      </c:pt>
                      <c:pt idx="2095">
                        <c:v>45006.020967881945</c:v>
                      </c:pt>
                      <c:pt idx="2096">
                        <c:v>45006.031384606482</c:v>
                      </c:pt>
                      <c:pt idx="2097">
                        <c:v>45006.041801331019</c:v>
                      </c:pt>
                      <c:pt idx="2098">
                        <c:v>45006.052218055556</c:v>
                      </c:pt>
                      <c:pt idx="2099">
                        <c:v>45006.062634780094</c:v>
                      </c:pt>
                      <c:pt idx="2100">
                        <c:v>45006.073051504631</c:v>
                      </c:pt>
                      <c:pt idx="2101">
                        <c:v>45006.083468229168</c:v>
                      </c:pt>
                      <c:pt idx="2102">
                        <c:v>45006.093884953705</c:v>
                      </c:pt>
                      <c:pt idx="2103">
                        <c:v>45006.104301678242</c:v>
                      </c:pt>
                      <c:pt idx="2104">
                        <c:v>45006.11471840278</c:v>
                      </c:pt>
                      <c:pt idx="2105">
                        <c:v>45006.125135127317</c:v>
                      </c:pt>
                      <c:pt idx="2106">
                        <c:v>45006.135551851854</c:v>
                      </c:pt>
                      <c:pt idx="2107">
                        <c:v>45006.145968576391</c:v>
                      </c:pt>
                      <c:pt idx="2108">
                        <c:v>45006.156385300928</c:v>
                      </c:pt>
                      <c:pt idx="2109">
                        <c:v>45006.166802025466</c:v>
                      </c:pt>
                      <c:pt idx="2110">
                        <c:v>45006.177218750003</c:v>
                      </c:pt>
                      <c:pt idx="2111">
                        <c:v>45006.18763547454</c:v>
                      </c:pt>
                      <c:pt idx="2112">
                        <c:v>45006.198052199077</c:v>
                      </c:pt>
                      <c:pt idx="2113">
                        <c:v>45006.208468923614</c:v>
                      </c:pt>
                      <c:pt idx="2114">
                        <c:v>45006.218885648152</c:v>
                      </c:pt>
                      <c:pt idx="2115">
                        <c:v>45006.229302372682</c:v>
                      </c:pt>
                      <c:pt idx="2116">
                        <c:v>45006.239719097219</c:v>
                      </c:pt>
                      <c:pt idx="2117">
                        <c:v>45006.250135821756</c:v>
                      </c:pt>
                      <c:pt idx="2118">
                        <c:v>45006.260552546293</c:v>
                      </c:pt>
                      <c:pt idx="2119">
                        <c:v>45006.27096927083</c:v>
                      </c:pt>
                      <c:pt idx="2120">
                        <c:v>45006.281385995368</c:v>
                      </c:pt>
                      <c:pt idx="2121">
                        <c:v>45006.291802719905</c:v>
                      </c:pt>
                      <c:pt idx="2122">
                        <c:v>45006.302219444442</c:v>
                      </c:pt>
                      <c:pt idx="2123">
                        <c:v>45006.312636168979</c:v>
                      </c:pt>
                      <c:pt idx="2124">
                        <c:v>45006.323052893516</c:v>
                      </c:pt>
                      <c:pt idx="2125">
                        <c:v>45006.333469618054</c:v>
                      </c:pt>
                      <c:pt idx="2126">
                        <c:v>45006.343886342591</c:v>
                      </c:pt>
                      <c:pt idx="2127">
                        <c:v>45006.354303067128</c:v>
                      </c:pt>
                      <c:pt idx="2128">
                        <c:v>45006.364719791665</c:v>
                      </c:pt>
                      <c:pt idx="2129">
                        <c:v>45006.375136516202</c:v>
                      </c:pt>
                      <c:pt idx="2130">
                        <c:v>45006.38555324074</c:v>
                      </c:pt>
                      <c:pt idx="2131">
                        <c:v>45006.395969965277</c:v>
                      </c:pt>
                      <c:pt idx="2132">
                        <c:v>45006.406386689814</c:v>
                      </c:pt>
                      <c:pt idx="2133">
                        <c:v>45006.416803414351</c:v>
                      </c:pt>
                      <c:pt idx="2134">
                        <c:v>45006.427220138889</c:v>
                      </c:pt>
                      <c:pt idx="2135">
                        <c:v>45006.437636863426</c:v>
                      </c:pt>
                      <c:pt idx="2136">
                        <c:v>45006.448053587963</c:v>
                      </c:pt>
                      <c:pt idx="2137">
                        <c:v>45006.4584703125</c:v>
                      </c:pt>
                      <c:pt idx="2138">
                        <c:v>45006.468887037037</c:v>
                      </c:pt>
                      <c:pt idx="2139">
                        <c:v>45006.479303761575</c:v>
                      </c:pt>
                      <c:pt idx="2140">
                        <c:v>45006.489720486112</c:v>
                      </c:pt>
                      <c:pt idx="2141">
                        <c:v>45006.500137210649</c:v>
                      </c:pt>
                      <c:pt idx="2142">
                        <c:v>45006.510553935186</c:v>
                      </c:pt>
                      <c:pt idx="2143">
                        <c:v>45006.520970659723</c:v>
                      </c:pt>
                      <c:pt idx="2144">
                        <c:v>45006.531387384261</c:v>
                      </c:pt>
                      <c:pt idx="2145">
                        <c:v>45006.541804108798</c:v>
                      </c:pt>
                      <c:pt idx="2146">
                        <c:v>45006.552220833335</c:v>
                      </c:pt>
                      <c:pt idx="2147">
                        <c:v>45006.562637557872</c:v>
                      </c:pt>
                      <c:pt idx="2148">
                        <c:v>45006.573054282409</c:v>
                      </c:pt>
                      <c:pt idx="2149">
                        <c:v>45006.583471006947</c:v>
                      </c:pt>
                      <c:pt idx="2150">
                        <c:v>45006.593887731484</c:v>
                      </c:pt>
                      <c:pt idx="2151">
                        <c:v>45006.604304456021</c:v>
                      </c:pt>
                      <c:pt idx="2152">
                        <c:v>45006.614721180558</c:v>
                      </c:pt>
                      <c:pt idx="2153">
                        <c:v>45006.625137905095</c:v>
                      </c:pt>
                      <c:pt idx="2154">
                        <c:v>45006.635554629633</c:v>
                      </c:pt>
                      <c:pt idx="2155">
                        <c:v>45006.64597135417</c:v>
                      </c:pt>
                      <c:pt idx="2156">
                        <c:v>45006.656388078707</c:v>
                      </c:pt>
                      <c:pt idx="2157">
                        <c:v>45006.666804803244</c:v>
                      </c:pt>
                      <c:pt idx="2158">
                        <c:v>45006.677221527774</c:v>
                      </c:pt>
                      <c:pt idx="2159">
                        <c:v>45006.687638252311</c:v>
                      </c:pt>
                      <c:pt idx="2160">
                        <c:v>45006.698054976849</c:v>
                      </c:pt>
                      <c:pt idx="2161">
                        <c:v>45006.708471701386</c:v>
                      </c:pt>
                      <c:pt idx="2162">
                        <c:v>45006.718888425923</c:v>
                      </c:pt>
                      <c:pt idx="2163">
                        <c:v>45006.72930515046</c:v>
                      </c:pt>
                      <c:pt idx="2164">
                        <c:v>45006.739721874997</c:v>
                      </c:pt>
                      <c:pt idx="2165">
                        <c:v>45006.750138599535</c:v>
                      </c:pt>
                      <c:pt idx="2166">
                        <c:v>45006.760555324072</c:v>
                      </c:pt>
                      <c:pt idx="2167">
                        <c:v>45006.770972048609</c:v>
                      </c:pt>
                      <c:pt idx="2168">
                        <c:v>45006.781388773146</c:v>
                      </c:pt>
                      <c:pt idx="2169">
                        <c:v>45006.791805497684</c:v>
                      </c:pt>
                      <c:pt idx="2170">
                        <c:v>45006.802222222221</c:v>
                      </c:pt>
                      <c:pt idx="2171">
                        <c:v>45006.812638946758</c:v>
                      </c:pt>
                      <c:pt idx="2172">
                        <c:v>45006.823055671295</c:v>
                      </c:pt>
                      <c:pt idx="2173">
                        <c:v>45006.833472395832</c:v>
                      </c:pt>
                      <c:pt idx="2174">
                        <c:v>45006.84388912037</c:v>
                      </c:pt>
                      <c:pt idx="2175">
                        <c:v>45006.854305844907</c:v>
                      </c:pt>
                      <c:pt idx="2176">
                        <c:v>45006.864722569444</c:v>
                      </c:pt>
                      <c:pt idx="2177">
                        <c:v>45006.875139293981</c:v>
                      </c:pt>
                      <c:pt idx="2178">
                        <c:v>45006.885556018518</c:v>
                      </c:pt>
                      <c:pt idx="2179">
                        <c:v>45006.895972743056</c:v>
                      </c:pt>
                      <c:pt idx="2180">
                        <c:v>45006.906389467593</c:v>
                      </c:pt>
                      <c:pt idx="2181">
                        <c:v>45006.91680619213</c:v>
                      </c:pt>
                      <c:pt idx="2182">
                        <c:v>45006.927222916667</c:v>
                      </c:pt>
                      <c:pt idx="2183">
                        <c:v>45006.937639641204</c:v>
                      </c:pt>
                      <c:pt idx="2184">
                        <c:v>45006.948056365742</c:v>
                      </c:pt>
                      <c:pt idx="2185">
                        <c:v>45006.958473090279</c:v>
                      </c:pt>
                      <c:pt idx="2186">
                        <c:v>45006.968889814816</c:v>
                      </c:pt>
                      <c:pt idx="2187">
                        <c:v>45006.979306539353</c:v>
                      </c:pt>
                      <c:pt idx="2188">
                        <c:v>45006.98972326389</c:v>
                      </c:pt>
                      <c:pt idx="2189">
                        <c:v>45007.000139988428</c:v>
                      </c:pt>
                      <c:pt idx="2190">
                        <c:v>45007.010556712965</c:v>
                      </c:pt>
                      <c:pt idx="2191">
                        <c:v>45007.020973437502</c:v>
                      </c:pt>
                      <c:pt idx="2192">
                        <c:v>45007.031390162039</c:v>
                      </c:pt>
                      <c:pt idx="2193">
                        <c:v>45007.041806886577</c:v>
                      </c:pt>
                      <c:pt idx="2194">
                        <c:v>45007.052223611114</c:v>
                      </c:pt>
                      <c:pt idx="2195">
                        <c:v>45007.062640335651</c:v>
                      </c:pt>
                      <c:pt idx="2196">
                        <c:v>45007.073057060188</c:v>
                      </c:pt>
                      <c:pt idx="2197">
                        <c:v>45007.083473784725</c:v>
                      </c:pt>
                      <c:pt idx="2198">
                        <c:v>45007.093890509263</c:v>
                      </c:pt>
                      <c:pt idx="2199">
                        <c:v>45007.1043072338</c:v>
                      </c:pt>
                      <c:pt idx="2200">
                        <c:v>45007.11472395833</c:v>
                      </c:pt>
                      <c:pt idx="2201">
                        <c:v>45007.125140682867</c:v>
                      </c:pt>
                      <c:pt idx="2202">
                        <c:v>45007.135557407404</c:v>
                      </c:pt>
                      <c:pt idx="2203">
                        <c:v>45007.145974131941</c:v>
                      </c:pt>
                      <c:pt idx="2204">
                        <c:v>45007.156390856479</c:v>
                      </c:pt>
                      <c:pt idx="2205">
                        <c:v>45007.166807581016</c:v>
                      </c:pt>
                      <c:pt idx="2206">
                        <c:v>45007.177224305553</c:v>
                      </c:pt>
                      <c:pt idx="2207">
                        <c:v>45007.18764103009</c:v>
                      </c:pt>
                      <c:pt idx="2208">
                        <c:v>45007.198057754627</c:v>
                      </c:pt>
                      <c:pt idx="2209">
                        <c:v>45007.208474479165</c:v>
                      </c:pt>
                      <c:pt idx="2210">
                        <c:v>45007.218891203702</c:v>
                      </c:pt>
                      <c:pt idx="2211">
                        <c:v>45007.229307928239</c:v>
                      </c:pt>
                      <c:pt idx="2212">
                        <c:v>45007.239724652776</c:v>
                      </c:pt>
                      <c:pt idx="2213">
                        <c:v>45007.250141377313</c:v>
                      </c:pt>
                      <c:pt idx="2214">
                        <c:v>45007.260558101851</c:v>
                      </c:pt>
                      <c:pt idx="2215">
                        <c:v>45007.270974826388</c:v>
                      </c:pt>
                      <c:pt idx="2216">
                        <c:v>45007.281391550925</c:v>
                      </c:pt>
                      <c:pt idx="2217">
                        <c:v>45007.291808275462</c:v>
                      </c:pt>
                      <c:pt idx="2218">
                        <c:v>45007.302224999999</c:v>
                      </c:pt>
                      <c:pt idx="2219">
                        <c:v>45007.312641724537</c:v>
                      </c:pt>
                      <c:pt idx="2220">
                        <c:v>45007.323058449074</c:v>
                      </c:pt>
                      <c:pt idx="2221">
                        <c:v>45007.333475173611</c:v>
                      </c:pt>
                      <c:pt idx="2222">
                        <c:v>45007.343891898148</c:v>
                      </c:pt>
                      <c:pt idx="2223">
                        <c:v>45007.354308622685</c:v>
                      </c:pt>
                      <c:pt idx="2224">
                        <c:v>45007.364725347223</c:v>
                      </c:pt>
                      <c:pt idx="2225">
                        <c:v>45007.37514207176</c:v>
                      </c:pt>
                      <c:pt idx="2226">
                        <c:v>45007.385558796297</c:v>
                      </c:pt>
                      <c:pt idx="2227">
                        <c:v>45007.395975520834</c:v>
                      </c:pt>
                      <c:pt idx="2228">
                        <c:v>45007.406392245372</c:v>
                      </c:pt>
                      <c:pt idx="2229">
                        <c:v>45007.416808969909</c:v>
                      </c:pt>
                      <c:pt idx="2230">
                        <c:v>45007.427225694446</c:v>
                      </c:pt>
                      <c:pt idx="2231">
                        <c:v>45007.437642418983</c:v>
                      </c:pt>
                      <c:pt idx="2232">
                        <c:v>45007.44805914352</c:v>
                      </c:pt>
                      <c:pt idx="2233">
                        <c:v>45007.458475868058</c:v>
                      </c:pt>
                      <c:pt idx="2234">
                        <c:v>45007.468892592595</c:v>
                      </c:pt>
                      <c:pt idx="2235">
                        <c:v>45007.479309317132</c:v>
                      </c:pt>
                      <c:pt idx="2236">
                        <c:v>45007.489726041669</c:v>
                      </c:pt>
                      <c:pt idx="2237">
                        <c:v>45007.500142766206</c:v>
                      </c:pt>
                      <c:pt idx="2238">
                        <c:v>45007.510559490744</c:v>
                      </c:pt>
                      <c:pt idx="2239">
                        <c:v>45007.520976215281</c:v>
                      </c:pt>
                      <c:pt idx="2240">
                        <c:v>45007.531392939818</c:v>
                      </c:pt>
                      <c:pt idx="2241">
                        <c:v>45007.541809664355</c:v>
                      </c:pt>
                      <c:pt idx="2242">
                        <c:v>45007.552226388892</c:v>
                      </c:pt>
                      <c:pt idx="2243">
                        <c:v>45007.562643113422</c:v>
                      </c:pt>
                      <c:pt idx="2244">
                        <c:v>45007.57305983796</c:v>
                      </c:pt>
                      <c:pt idx="2245">
                        <c:v>45007.583476562497</c:v>
                      </c:pt>
                      <c:pt idx="2246">
                        <c:v>45007.593893287034</c:v>
                      </c:pt>
                      <c:pt idx="2247">
                        <c:v>45007.604310011571</c:v>
                      </c:pt>
                      <c:pt idx="2248">
                        <c:v>45007.614726736108</c:v>
                      </c:pt>
                      <c:pt idx="2249">
                        <c:v>45007.625143460646</c:v>
                      </c:pt>
                      <c:pt idx="2250">
                        <c:v>45007.635560185183</c:v>
                      </c:pt>
                      <c:pt idx="2251">
                        <c:v>45007.64597690972</c:v>
                      </c:pt>
                      <c:pt idx="2252">
                        <c:v>45007.656393634257</c:v>
                      </c:pt>
                      <c:pt idx="2253">
                        <c:v>45007.666810358794</c:v>
                      </c:pt>
                      <c:pt idx="2254">
                        <c:v>45007.677227083332</c:v>
                      </c:pt>
                      <c:pt idx="2255">
                        <c:v>45007.687643807869</c:v>
                      </c:pt>
                      <c:pt idx="2256">
                        <c:v>45007.698060532406</c:v>
                      </c:pt>
                      <c:pt idx="2257">
                        <c:v>45007.708477256943</c:v>
                      </c:pt>
                      <c:pt idx="2258">
                        <c:v>45007.718893981481</c:v>
                      </c:pt>
                      <c:pt idx="2259">
                        <c:v>45007.729310706018</c:v>
                      </c:pt>
                      <c:pt idx="2260">
                        <c:v>45007.739727430555</c:v>
                      </c:pt>
                      <c:pt idx="2261">
                        <c:v>45007.750144155092</c:v>
                      </c:pt>
                      <c:pt idx="2262">
                        <c:v>45007.760560879629</c:v>
                      </c:pt>
                      <c:pt idx="2263">
                        <c:v>45007.770977604167</c:v>
                      </c:pt>
                      <c:pt idx="2264">
                        <c:v>45007.781394328704</c:v>
                      </c:pt>
                      <c:pt idx="2265">
                        <c:v>45007.791811053241</c:v>
                      </c:pt>
                      <c:pt idx="2266">
                        <c:v>45007.802227777778</c:v>
                      </c:pt>
                      <c:pt idx="2267">
                        <c:v>45007.812644502315</c:v>
                      </c:pt>
                      <c:pt idx="2268">
                        <c:v>45007.823061226853</c:v>
                      </c:pt>
                      <c:pt idx="2269">
                        <c:v>45007.83347795139</c:v>
                      </c:pt>
                      <c:pt idx="2270">
                        <c:v>45007.843894675927</c:v>
                      </c:pt>
                      <c:pt idx="2271">
                        <c:v>45007.854311400464</c:v>
                      </c:pt>
                      <c:pt idx="2272">
                        <c:v>45007.864728125001</c:v>
                      </c:pt>
                      <c:pt idx="2273">
                        <c:v>45007.875144849539</c:v>
                      </c:pt>
                      <c:pt idx="2274">
                        <c:v>45007.885561574076</c:v>
                      </c:pt>
                      <c:pt idx="2275">
                        <c:v>45007.895978298613</c:v>
                      </c:pt>
                      <c:pt idx="2276">
                        <c:v>45007.90639502315</c:v>
                      </c:pt>
                      <c:pt idx="2277">
                        <c:v>45007.916811747687</c:v>
                      </c:pt>
                      <c:pt idx="2278">
                        <c:v>45007.927228472225</c:v>
                      </c:pt>
                      <c:pt idx="2279">
                        <c:v>45007.937645196762</c:v>
                      </c:pt>
                      <c:pt idx="2280">
                        <c:v>45007.948061921299</c:v>
                      </c:pt>
                      <c:pt idx="2281">
                        <c:v>45007.958478645836</c:v>
                      </c:pt>
                      <c:pt idx="2282">
                        <c:v>45007.968895370374</c:v>
                      </c:pt>
                      <c:pt idx="2283">
                        <c:v>45007.979312094911</c:v>
                      </c:pt>
                      <c:pt idx="2284">
                        <c:v>45007.989728819448</c:v>
                      </c:pt>
                      <c:pt idx="2285">
                        <c:v>45008.000145543978</c:v>
                      </c:pt>
                      <c:pt idx="2286">
                        <c:v>45008.010562268515</c:v>
                      </c:pt>
                      <c:pt idx="2287">
                        <c:v>45008.020978993052</c:v>
                      </c:pt>
                      <c:pt idx="2288">
                        <c:v>45008.031395717589</c:v>
                      </c:pt>
                      <c:pt idx="2289">
                        <c:v>45008.041812442127</c:v>
                      </c:pt>
                      <c:pt idx="2290">
                        <c:v>45008.052229166664</c:v>
                      </c:pt>
                      <c:pt idx="2291">
                        <c:v>45008.062645891201</c:v>
                      </c:pt>
                      <c:pt idx="2292">
                        <c:v>45008.073062615738</c:v>
                      </c:pt>
                      <c:pt idx="2293">
                        <c:v>45008.083479340276</c:v>
                      </c:pt>
                      <c:pt idx="2294">
                        <c:v>45008.093896064813</c:v>
                      </c:pt>
                      <c:pt idx="2295">
                        <c:v>45008.10431278935</c:v>
                      </c:pt>
                      <c:pt idx="2296">
                        <c:v>45008.114729513887</c:v>
                      </c:pt>
                      <c:pt idx="2297">
                        <c:v>45008.125146238424</c:v>
                      </c:pt>
                      <c:pt idx="2298">
                        <c:v>45008.135562962962</c:v>
                      </c:pt>
                      <c:pt idx="2299">
                        <c:v>45008.145979687499</c:v>
                      </c:pt>
                      <c:pt idx="2300">
                        <c:v>45008.156396412036</c:v>
                      </c:pt>
                      <c:pt idx="2301">
                        <c:v>45008.166813136573</c:v>
                      </c:pt>
                      <c:pt idx="2302">
                        <c:v>45008.17722986111</c:v>
                      </c:pt>
                      <c:pt idx="2303">
                        <c:v>45008.187646585648</c:v>
                      </c:pt>
                      <c:pt idx="2304">
                        <c:v>45008.198063310185</c:v>
                      </c:pt>
                      <c:pt idx="2305">
                        <c:v>45008.208480034722</c:v>
                      </c:pt>
                      <c:pt idx="2306">
                        <c:v>45008.218896759259</c:v>
                      </c:pt>
                      <c:pt idx="2307">
                        <c:v>45008.229313483796</c:v>
                      </c:pt>
                      <c:pt idx="2308">
                        <c:v>45008.239730208334</c:v>
                      </c:pt>
                      <c:pt idx="2309">
                        <c:v>45008.250146932871</c:v>
                      </c:pt>
                      <c:pt idx="2310">
                        <c:v>45008.260563657408</c:v>
                      </c:pt>
                      <c:pt idx="2311">
                        <c:v>45008.270980381945</c:v>
                      </c:pt>
                      <c:pt idx="2312">
                        <c:v>45008.281397106482</c:v>
                      </c:pt>
                      <c:pt idx="2313">
                        <c:v>45008.29181383102</c:v>
                      </c:pt>
                      <c:pt idx="2314">
                        <c:v>45008.302230555557</c:v>
                      </c:pt>
                      <c:pt idx="2315">
                        <c:v>45008.312647280094</c:v>
                      </c:pt>
                      <c:pt idx="2316">
                        <c:v>45008.323064004631</c:v>
                      </c:pt>
                      <c:pt idx="2317">
                        <c:v>45008.333480729169</c:v>
                      </c:pt>
                      <c:pt idx="2318">
                        <c:v>45008.343897453706</c:v>
                      </c:pt>
                      <c:pt idx="2319">
                        <c:v>45008.354314178243</c:v>
                      </c:pt>
                      <c:pt idx="2320">
                        <c:v>45008.36473090278</c:v>
                      </c:pt>
                      <c:pt idx="2321">
                        <c:v>45008.375147627317</c:v>
                      </c:pt>
                      <c:pt idx="2322">
                        <c:v>45008.385564351855</c:v>
                      </c:pt>
                      <c:pt idx="2323">
                        <c:v>45008.395981076392</c:v>
                      </c:pt>
                      <c:pt idx="2324">
                        <c:v>45008.406397800929</c:v>
                      </c:pt>
                      <c:pt idx="2325">
                        <c:v>45008.416814525466</c:v>
                      </c:pt>
                      <c:pt idx="2326">
                        <c:v>45008.427231250003</c:v>
                      </c:pt>
                      <c:pt idx="2327">
                        <c:v>45008.437647974541</c:v>
                      </c:pt>
                      <c:pt idx="2328">
                        <c:v>45008.448064699071</c:v>
                      </c:pt>
                      <c:pt idx="2329">
                        <c:v>45008.458481423608</c:v>
                      </c:pt>
                      <c:pt idx="2330">
                        <c:v>45008.468898148145</c:v>
                      </c:pt>
                      <c:pt idx="2331">
                        <c:v>45008.479314872682</c:v>
                      </c:pt>
                      <c:pt idx="2332">
                        <c:v>45008.489731597219</c:v>
                      </c:pt>
                      <c:pt idx="2333">
                        <c:v>45008.500148321757</c:v>
                      </c:pt>
                      <c:pt idx="2334">
                        <c:v>45008.510565046294</c:v>
                      </c:pt>
                      <c:pt idx="2335">
                        <c:v>45008.520981770831</c:v>
                      </c:pt>
                      <c:pt idx="2336">
                        <c:v>45008.531398495368</c:v>
                      </c:pt>
                      <c:pt idx="2337">
                        <c:v>45008.541815219905</c:v>
                      </c:pt>
                      <c:pt idx="2338">
                        <c:v>45008.552231944443</c:v>
                      </c:pt>
                      <c:pt idx="2339">
                        <c:v>45008.56264866898</c:v>
                      </c:pt>
                      <c:pt idx="2340">
                        <c:v>45008.573065393517</c:v>
                      </c:pt>
                      <c:pt idx="2341">
                        <c:v>45008.583482118054</c:v>
                      </c:pt>
                      <c:pt idx="2342">
                        <c:v>45008.593898842591</c:v>
                      </c:pt>
                      <c:pt idx="2343">
                        <c:v>45008.604315567129</c:v>
                      </c:pt>
                      <c:pt idx="2344">
                        <c:v>45008.614732291666</c:v>
                      </c:pt>
                      <c:pt idx="2345">
                        <c:v>45008.625149016203</c:v>
                      </c:pt>
                      <c:pt idx="2346">
                        <c:v>45008.63556574074</c:v>
                      </c:pt>
                      <c:pt idx="2347">
                        <c:v>45008.645982465277</c:v>
                      </c:pt>
                      <c:pt idx="2348">
                        <c:v>45008.656399189815</c:v>
                      </c:pt>
                      <c:pt idx="2349">
                        <c:v>45008.666815914352</c:v>
                      </c:pt>
                      <c:pt idx="2350">
                        <c:v>45008.677232638889</c:v>
                      </c:pt>
                      <c:pt idx="2351">
                        <c:v>45008.687649363426</c:v>
                      </c:pt>
                      <c:pt idx="2352">
                        <c:v>45008.698066087964</c:v>
                      </c:pt>
                      <c:pt idx="2353">
                        <c:v>45008.708482812501</c:v>
                      </c:pt>
                      <c:pt idx="2354">
                        <c:v>45008.718899537038</c:v>
                      </c:pt>
                      <c:pt idx="2355">
                        <c:v>45008.729316261575</c:v>
                      </c:pt>
                      <c:pt idx="2356">
                        <c:v>45008.739732986112</c:v>
                      </c:pt>
                      <c:pt idx="2357">
                        <c:v>45008.75014971065</c:v>
                      </c:pt>
                      <c:pt idx="2358">
                        <c:v>45008.760566435187</c:v>
                      </c:pt>
                      <c:pt idx="2359">
                        <c:v>45008.770983159724</c:v>
                      </c:pt>
                      <c:pt idx="2360">
                        <c:v>45008.781399884261</c:v>
                      </c:pt>
                      <c:pt idx="2361">
                        <c:v>45008.791816608798</c:v>
                      </c:pt>
                      <c:pt idx="2362">
                        <c:v>45008.802233333336</c:v>
                      </c:pt>
                      <c:pt idx="2363">
                        <c:v>45008.812650057873</c:v>
                      </c:pt>
                      <c:pt idx="2364">
                        <c:v>45008.82306678241</c:v>
                      </c:pt>
                      <c:pt idx="2365">
                        <c:v>45008.833483506947</c:v>
                      </c:pt>
                      <c:pt idx="2366">
                        <c:v>45008.843900231484</c:v>
                      </c:pt>
                      <c:pt idx="2367">
                        <c:v>45008.854316956022</c:v>
                      </c:pt>
                      <c:pt idx="2368">
                        <c:v>45008.864733680559</c:v>
                      </c:pt>
                      <c:pt idx="2369">
                        <c:v>45008.875150405096</c:v>
                      </c:pt>
                      <c:pt idx="2370">
                        <c:v>45008.885567129626</c:v>
                      </c:pt>
                      <c:pt idx="2371">
                        <c:v>45008.895983854163</c:v>
                      </c:pt>
                      <c:pt idx="2372">
                        <c:v>45008.9064005787</c:v>
                      </c:pt>
                      <c:pt idx="2373">
                        <c:v>45008.916817303238</c:v>
                      </c:pt>
                      <c:pt idx="2374">
                        <c:v>45008.927234027775</c:v>
                      </c:pt>
                      <c:pt idx="2375">
                        <c:v>45008.937650752312</c:v>
                      </c:pt>
                      <c:pt idx="2376">
                        <c:v>45008.948067476849</c:v>
                      </c:pt>
                      <c:pt idx="2377">
                        <c:v>45008.958484201386</c:v>
                      </c:pt>
                      <c:pt idx="2378">
                        <c:v>45008.968900925924</c:v>
                      </c:pt>
                      <c:pt idx="2379">
                        <c:v>45008.979317650461</c:v>
                      </c:pt>
                      <c:pt idx="2380">
                        <c:v>45008.989734374998</c:v>
                      </c:pt>
                      <c:pt idx="2381">
                        <c:v>45009.000151099535</c:v>
                      </c:pt>
                      <c:pt idx="2382">
                        <c:v>45009.010567824072</c:v>
                      </c:pt>
                      <c:pt idx="2383">
                        <c:v>45009.02098454861</c:v>
                      </c:pt>
                      <c:pt idx="2384">
                        <c:v>45009.031401273147</c:v>
                      </c:pt>
                      <c:pt idx="2385">
                        <c:v>45009.041817997684</c:v>
                      </c:pt>
                      <c:pt idx="2386">
                        <c:v>45009.052234722221</c:v>
                      </c:pt>
                      <c:pt idx="2387">
                        <c:v>45009.062651446759</c:v>
                      </c:pt>
                      <c:pt idx="2388">
                        <c:v>45009.073068171296</c:v>
                      </c:pt>
                      <c:pt idx="2389">
                        <c:v>45009.083484895833</c:v>
                      </c:pt>
                      <c:pt idx="2390">
                        <c:v>45009.09390162037</c:v>
                      </c:pt>
                      <c:pt idx="2391">
                        <c:v>45009.104318344907</c:v>
                      </c:pt>
                      <c:pt idx="2392">
                        <c:v>45009.114735069445</c:v>
                      </c:pt>
                      <c:pt idx="2393">
                        <c:v>45009.125151793982</c:v>
                      </c:pt>
                      <c:pt idx="2394">
                        <c:v>45009.135568518519</c:v>
                      </c:pt>
                      <c:pt idx="2395">
                        <c:v>45009.145985243056</c:v>
                      </c:pt>
                      <c:pt idx="2396">
                        <c:v>45009.156401967593</c:v>
                      </c:pt>
                      <c:pt idx="2397">
                        <c:v>45009.166818692131</c:v>
                      </c:pt>
                      <c:pt idx="2398">
                        <c:v>45009.177235416668</c:v>
                      </c:pt>
                      <c:pt idx="2399">
                        <c:v>45009.187652141205</c:v>
                      </c:pt>
                      <c:pt idx="2400">
                        <c:v>45009.198068865742</c:v>
                      </c:pt>
                      <c:pt idx="2401">
                        <c:v>45009.208485590279</c:v>
                      </c:pt>
                      <c:pt idx="2402">
                        <c:v>45009.218902314817</c:v>
                      </c:pt>
                      <c:pt idx="2403">
                        <c:v>45009.229319039354</c:v>
                      </c:pt>
                      <c:pt idx="2404">
                        <c:v>45009.239735763891</c:v>
                      </c:pt>
                      <c:pt idx="2405">
                        <c:v>45009.250152488428</c:v>
                      </c:pt>
                      <c:pt idx="2406">
                        <c:v>45009.260569212965</c:v>
                      </c:pt>
                      <c:pt idx="2407">
                        <c:v>45009.270985937503</c:v>
                      </c:pt>
                      <c:pt idx="2408">
                        <c:v>45009.28140266204</c:v>
                      </c:pt>
                      <c:pt idx="2409">
                        <c:v>45009.291819386577</c:v>
                      </c:pt>
                      <c:pt idx="2410">
                        <c:v>45009.302236111114</c:v>
                      </c:pt>
                      <c:pt idx="2411">
                        <c:v>45009.312652835652</c:v>
                      </c:pt>
                      <c:pt idx="2412">
                        <c:v>45009.323069560189</c:v>
                      </c:pt>
                      <c:pt idx="2413">
                        <c:v>45009.333486284719</c:v>
                      </c:pt>
                      <c:pt idx="2414">
                        <c:v>45009.343903009256</c:v>
                      </c:pt>
                      <c:pt idx="2415">
                        <c:v>45009.354319733793</c:v>
                      </c:pt>
                      <c:pt idx="2416">
                        <c:v>45009.36473645833</c:v>
                      </c:pt>
                      <c:pt idx="2417">
                        <c:v>45009.375153182868</c:v>
                      </c:pt>
                      <c:pt idx="2418">
                        <c:v>45009.385569907405</c:v>
                      </c:pt>
                      <c:pt idx="2419">
                        <c:v>45009.395986631942</c:v>
                      </c:pt>
                      <c:pt idx="2420">
                        <c:v>45009.406403356479</c:v>
                      </c:pt>
                      <c:pt idx="2421">
                        <c:v>45009.416820081016</c:v>
                      </c:pt>
                      <c:pt idx="2422">
                        <c:v>45009.427236805554</c:v>
                      </c:pt>
                      <c:pt idx="2423">
                        <c:v>45009.437653530091</c:v>
                      </c:pt>
                      <c:pt idx="2424">
                        <c:v>45009.448070254628</c:v>
                      </c:pt>
                      <c:pt idx="2425">
                        <c:v>45009.458486979165</c:v>
                      </c:pt>
                      <c:pt idx="2426">
                        <c:v>45009.468903703702</c:v>
                      </c:pt>
                      <c:pt idx="2427">
                        <c:v>45009.47932042824</c:v>
                      </c:pt>
                      <c:pt idx="2428">
                        <c:v>45009.489737152777</c:v>
                      </c:pt>
                      <c:pt idx="2429">
                        <c:v>45009.500153877314</c:v>
                      </c:pt>
                      <c:pt idx="2430">
                        <c:v>45009.510570601851</c:v>
                      </c:pt>
                      <c:pt idx="2431">
                        <c:v>45009.520987326388</c:v>
                      </c:pt>
                      <c:pt idx="2432">
                        <c:v>45009.531404050926</c:v>
                      </c:pt>
                      <c:pt idx="2433">
                        <c:v>45009.541820775463</c:v>
                      </c:pt>
                      <c:pt idx="2434">
                        <c:v>45009.5522375</c:v>
                      </c:pt>
                      <c:pt idx="2435">
                        <c:v>45009.562654224537</c:v>
                      </c:pt>
                      <c:pt idx="2436">
                        <c:v>45009.573070949074</c:v>
                      </c:pt>
                      <c:pt idx="2437">
                        <c:v>45009.583487673612</c:v>
                      </c:pt>
                      <c:pt idx="2438">
                        <c:v>45009.593904398149</c:v>
                      </c:pt>
                      <c:pt idx="2439">
                        <c:v>45009.604321122686</c:v>
                      </c:pt>
                      <c:pt idx="2440">
                        <c:v>45009.614737847223</c:v>
                      </c:pt>
                      <c:pt idx="2441">
                        <c:v>45009.625154571761</c:v>
                      </c:pt>
                      <c:pt idx="2442">
                        <c:v>45009.635571296298</c:v>
                      </c:pt>
                      <c:pt idx="2443">
                        <c:v>45009.645988020835</c:v>
                      </c:pt>
                      <c:pt idx="2444">
                        <c:v>45009.656404745372</c:v>
                      </c:pt>
                      <c:pt idx="2445">
                        <c:v>45009.666821469909</c:v>
                      </c:pt>
                      <c:pt idx="2446">
                        <c:v>45009.677238194447</c:v>
                      </c:pt>
                      <c:pt idx="2447">
                        <c:v>45009.687654918984</c:v>
                      </c:pt>
                      <c:pt idx="2448">
                        <c:v>45009.698071643521</c:v>
                      </c:pt>
                      <c:pt idx="2449">
                        <c:v>45009.708488368058</c:v>
                      </c:pt>
                      <c:pt idx="2450">
                        <c:v>45009.718905092595</c:v>
                      </c:pt>
                      <c:pt idx="2451">
                        <c:v>45009.729321817133</c:v>
                      </c:pt>
                      <c:pt idx="2452">
                        <c:v>45009.73973854167</c:v>
                      </c:pt>
                      <c:pt idx="2453">
                        <c:v>45009.750155266207</c:v>
                      </c:pt>
                      <c:pt idx="2454">
                        <c:v>45009.760571990744</c:v>
                      </c:pt>
                      <c:pt idx="2455">
                        <c:v>45009.770988715274</c:v>
                      </c:pt>
                      <c:pt idx="2456">
                        <c:v>45009.781405439811</c:v>
                      </c:pt>
                      <c:pt idx="2457">
                        <c:v>45009.791822164349</c:v>
                      </c:pt>
                      <c:pt idx="2458">
                        <c:v>45009.802238888886</c:v>
                      </c:pt>
                      <c:pt idx="2459">
                        <c:v>45009.812655613423</c:v>
                      </c:pt>
                      <c:pt idx="2460">
                        <c:v>45009.82307233796</c:v>
                      </c:pt>
                      <c:pt idx="2461">
                        <c:v>45009.833489062497</c:v>
                      </c:pt>
                      <c:pt idx="2462">
                        <c:v>45009.843905787035</c:v>
                      </c:pt>
                      <c:pt idx="2463">
                        <c:v>45009.854322511572</c:v>
                      </c:pt>
                      <c:pt idx="2464">
                        <c:v>45009.864739236109</c:v>
                      </c:pt>
                      <c:pt idx="2465">
                        <c:v>45009.875155960646</c:v>
                      </c:pt>
                      <c:pt idx="2466">
                        <c:v>45009.885572685183</c:v>
                      </c:pt>
                      <c:pt idx="2467">
                        <c:v>45009.895989409721</c:v>
                      </c:pt>
                      <c:pt idx="2468">
                        <c:v>45009.906406134258</c:v>
                      </c:pt>
                      <c:pt idx="2469">
                        <c:v>45009.916822858795</c:v>
                      </c:pt>
                      <c:pt idx="2470">
                        <c:v>45009.927239583332</c:v>
                      </c:pt>
                      <c:pt idx="2471">
                        <c:v>45009.937656307869</c:v>
                      </c:pt>
                      <c:pt idx="2472">
                        <c:v>45009.948073032407</c:v>
                      </c:pt>
                      <c:pt idx="2473">
                        <c:v>45009.958489756944</c:v>
                      </c:pt>
                      <c:pt idx="2474">
                        <c:v>45009.968906481481</c:v>
                      </c:pt>
                      <c:pt idx="2475">
                        <c:v>45009.979323206018</c:v>
                      </c:pt>
                      <c:pt idx="2476">
                        <c:v>45009.989739930556</c:v>
                      </c:pt>
                      <c:pt idx="2477">
                        <c:v>45010.000156655093</c:v>
                      </c:pt>
                      <c:pt idx="2478">
                        <c:v>45010.01057337963</c:v>
                      </c:pt>
                      <c:pt idx="2479">
                        <c:v>45010.020990104167</c:v>
                      </c:pt>
                      <c:pt idx="2480">
                        <c:v>45010.031406828704</c:v>
                      </c:pt>
                      <c:pt idx="2481">
                        <c:v>45010.041823553242</c:v>
                      </c:pt>
                      <c:pt idx="2482">
                        <c:v>45010.052240277779</c:v>
                      </c:pt>
                      <c:pt idx="2483">
                        <c:v>45010.062657002316</c:v>
                      </c:pt>
                      <c:pt idx="2484">
                        <c:v>45010.073073726853</c:v>
                      </c:pt>
                      <c:pt idx="2485">
                        <c:v>45010.08349045139</c:v>
                      </c:pt>
                      <c:pt idx="2486">
                        <c:v>45010.093907175928</c:v>
                      </c:pt>
                      <c:pt idx="2487">
                        <c:v>45010.104323900465</c:v>
                      </c:pt>
                      <c:pt idx="2488">
                        <c:v>45010.114740625002</c:v>
                      </c:pt>
                      <c:pt idx="2489">
                        <c:v>45010.125157349539</c:v>
                      </c:pt>
                      <c:pt idx="2490">
                        <c:v>45010.135574074076</c:v>
                      </c:pt>
                      <c:pt idx="2491">
                        <c:v>45010.145990798614</c:v>
                      </c:pt>
                      <c:pt idx="2492">
                        <c:v>45010.156407523151</c:v>
                      </c:pt>
                      <c:pt idx="2493">
                        <c:v>45010.166824247688</c:v>
                      </c:pt>
                      <c:pt idx="2494">
                        <c:v>45010.177240972225</c:v>
                      </c:pt>
                      <c:pt idx="2495">
                        <c:v>45010.187657696762</c:v>
                      </c:pt>
                      <c:pt idx="2496">
                        <c:v>45010.1980744213</c:v>
                      </c:pt>
                      <c:pt idx="2497">
                        <c:v>45010.208491145837</c:v>
                      </c:pt>
                      <c:pt idx="2498">
                        <c:v>45010.218907870367</c:v>
                      </c:pt>
                      <c:pt idx="2499">
                        <c:v>45010.229324594904</c:v>
                      </c:pt>
                      <c:pt idx="2500">
                        <c:v>45010.239741319441</c:v>
                      </c:pt>
                      <c:pt idx="2501">
                        <c:v>45010.250158043978</c:v>
                      </c:pt>
                      <c:pt idx="2502">
                        <c:v>45010.260574768516</c:v>
                      </c:pt>
                      <c:pt idx="2503">
                        <c:v>45010.270991493053</c:v>
                      </c:pt>
                      <c:pt idx="2504">
                        <c:v>45010.28140821759</c:v>
                      </c:pt>
                      <c:pt idx="2505">
                        <c:v>45010.291824942127</c:v>
                      </c:pt>
                      <c:pt idx="2506">
                        <c:v>45010.302241666664</c:v>
                      </c:pt>
                      <c:pt idx="2507">
                        <c:v>45010.312658391202</c:v>
                      </c:pt>
                      <c:pt idx="2508">
                        <c:v>45010.323075115739</c:v>
                      </c:pt>
                      <c:pt idx="2509">
                        <c:v>45010.333491840276</c:v>
                      </c:pt>
                      <c:pt idx="2510">
                        <c:v>45010.343908564813</c:v>
                      </c:pt>
                      <c:pt idx="2511">
                        <c:v>45010.354325289351</c:v>
                      </c:pt>
                      <c:pt idx="2512">
                        <c:v>45010.364742013888</c:v>
                      </c:pt>
                      <c:pt idx="2513">
                        <c:v>45010.375158738425</c:v>
                      </c:pt>
                      <c:pt idx="2514">
                        <c:v>45010.385575462962</c:v>
                      </c:pt>
                      <c:pt idx="2515">
                        <c:v>45010.395992187499</c:v>
                      </c:pt>
                      <c:pt idx="2516">
                        <c:v>45010.406408912037</c:v>
                      </c:pt>
                      <c:pt idx="2517">
                        <c:v>45010.416825636574</c:v>
                      </c:pt>
                      <c:pt idx="2518">
                        <c:v>45010.427242361111</c:v>
                      </c:pt>
                      <c:pt idx="2519">
                        <c:v>45010.437659085648</c:v>
                      </c:pt>
                      <c:pt idx="2520">
                        <c:v>45010.448075810185</c:v>
                      </c:pt>
                      <c:pt idx="2521">
                        <c:v>45010.458492534723</c:v>
                      </c:pt>
                      <c:pt idx="2522">
                        <c:v>45010.46890925926</c:v>
                      </c:pt>
                      <c:pt idx="2523">
                        <c:v>45010.479325983797</c:v>
                      </c:pt>
                      <c:pt idx="2524">
                        <c:v>45010.489742708334</c:v>
                      </c:pt>
                      <c:pt idx="2525">
                        <c:v>45010.500159432871</c:v>
                      </c:pt>
                      <c:pt idx="2526">
                        <c:v>45010.510576157409</c:v>
                      </c:pt>
                      <c:pt idx="2527">
                        <c:v>45010.520992881946</c:v>
                      </c:pt>
                      <c:pt idx="2528">
                        <c:v>45010.531409606483</c:v>
                      </c:pt>
                      <c:pt idx="2529">
                        <c:v>45010.54182633102</c:v>
                      </c:pt>
                      <c:pt idx="2530">
                        <c:v>45010.552243055557</c:v>
                      </c:pt>
                      <c:pt idx="2531">
                        <c:v>45010.562659780095</c:v>
                      </c:pt>
                      <c:pt idx="2532">
                        <c:v>45010.573076504632</c:v>
                      </c:pt>
                      <c:pt idx="2533">
                        <c:v>45010.583493229169</c:v>
                      </c:pt>
                      <c:pt idx="2534">
                        <c:v>45010.593909953706</c:v>
                      </c:pt>
                      <c:pt idx="2535">
                        <c:v>45010.604326678244</c:v>
                      </c:pt>
                      <c:pt idx="2536">
                        <c:v>45010.614743402781</c:v>
                      </c:pt>
                      <c:pt idx="2537">
                        <c:v>45010.625160127318</c:v>
                      </c:pt>
                      <c:pt idx="2538">
                        <c:v>45010.635576851855</c:v>
                      </c:pt>
                      <c:pt idx="2539">
                        <c:v>45010.645993576392</c:v>
                      </c:pt>
                      <c:pt idx="2540">
                        <c:v>45010.65641030093</c:v>
                      </c:pt>
                      <c:pt idx="2541">
                        <c:v>45010.666827025459</c:v>
                      </c:pt>
                      <c:pt idx="2542">
                        <c:v>45010.677243749997</c:v>
                      </c:pt>
                      <c:pt idx="2543">
                        <c:v>45010.687660474534</c:v>
                      </c:pt>
                      <c:pt idx="2544">
                        <c:v>45010.698077199071</c:v>
                      </c:pt>
                      <c:pt idx="2545">
                        <c:v>45010.708493923608</c:v>
                      </c:pt>
                      <c:pt idx="2546">
                        <c:v>45010.718910648146</c:v>
                      </c:pt>
                      <c:pt idx="2547">
                        <c:v>45010.729327372683</c:v>
                      </c:pt>
                      <c:pt idx="2548">
                        <c:v>45010.73974409722</c:v>
                      </c:pt>
                      <c:pt idx="2549">
                        <c:v>45010.750160821757</c:v>
                      </c:pt>
                      <c:pt idx="2550">
                        <c:v>45010.760577546294</c:v>
                      </c:pt>
                      <c:pt idx="2551">
                        <c:v>45010.770994270832</c:v>
                      </c:pt>
                      <c:pt idx="2552">
                        <c:v>45010.781410995369</c:v>
                      </c:pt>
                      <c:pt idx="2553">
                        <c:v>45010.791827719906</c:v>
                      </c:pt>
                      <c:pt idx="2554">
                        <c:v>45010.802244444443</c:v>
                      </c:pt>
                      <c:pt idx="2555">
                        <c:v>45010.81266116898</c:v>
                      </c:pt>
                      <c:pt idx="2556">
                        <c:v>45010.823077893518</c:v>
                      </c:pt>
                      <c:pt idx="2557">
                        <c:v>45010.833494618055</c:v>
                      </c:pt>
                      <c:pt idx="2558">
                        <c:v>45010.843911342592</c:v>
                      </c:pt>
                      <c:pt idx="2559">
                        <c:v>45010.854328067129</c:v>
                      </c:pt>
                      <c:pt idx="2560">
                        <c:v>45010.864744791666</c:v>
                      </c:pt>
                      <c:pt idx="2561">
                        <c:v>45010.875161516204</c:v>
                      </c:pt>
                      <c:pt idx="2562">
                        <c:v>45010.885578240741</c:v>
                      </c:pt>
                      <c:pt idx="2563">
                        <c:v>45010.895994965278</c:v>
                      </c:pt>
                      <c:pt idx="2564">
                        <c:v>45010.906411689815</c:v>
                      </c:pt>
                      <c:pt idx="2565">
                        <c:v>45010.916828414352</c:v>
                      </c:pt>
                      <c:pt idx="2566">
                        <c:v>45010.92724513889</c:v>
                      </c:pt>
                      <c:pt idx="2567">
                        <c:v>45010.937661863427</c:v>
                      </c:pt>
                      <c:pt idx="2568">
                        <c:v>45010.948078587964</c:v>
                      </c:pt>
                      <c:pt idx="2569">
                        <c:v>45010.958495312501</c:v>
                      </c:pt>
                      <c:pt idx="2570">
                        <c:v>45010.968912037039</c:v>
                      </c:pt>
                      <c:pt idx="2571">
                        <c:v>45010.979328761576</c:v>
                      </c:pt>
                      <c:pt idx="2572">
                        <c:v>45010.989745486113</c:v>
                      </c:pt>
                      <c:pt idx="2573">
                        <c:v>45011.00016221065</c:v>
                      </c:pt>
                      <c:pt idx="2574">
                        <c:v>45011.010578935187</c:v>
                      </c:pt>
                      <c:pt idx="2575">
                        <c:v>45011.020995659725</c:v>
                      </c:pt>
                      <c:pt idx="2576">
                        <c:v>45011.031412384262</c:v>
                      </c:pt>
                      <c:pt idx="2577">
                        <c:v>45011.041829108799</c:v>
                      </c:pt>
                      <c:pt idx="2578">
                        <c:v>45011.052245833336</c:v>
                      </c:pt>
                      <c:pt idx="2579">
                        <c:v>45011.062662557873</c:v>
                      </c:pt>
                      <c:pt idx="2580">
                        <c:v>45011.073079282411</c:v>
                      </c:pt>
                      <c:pt idx="2581">
                        <c:v>45011.083496006948</c:v>
                      </c:pt>
                      <c:pt idx="2582">
                        <c:v>45011.093912731485</c:v>
                      </c:pt>
                      <c:pt idx="2583">
                        <c:v>45011.104329456015</c:v>
                      </c:pt>
                      <c:pt idx="2584">
                        <c:v>45011.114746180552</c:v>
                      </c:pt>
                      <c:pt idx="2585">
                        <c:v>45011.125162905089</c:v>
                      </c:pt>
                      <c:pt idx="2586">
                        <c:v>45011.135579629627</c:v>
                      </c:pt>
                      <c:pt idx="2587">
                        <c:v>45011.145996354164</c:v>
                      </c:pt>
                      <c:pt idx="2588">
                        <c:v>45011.156413078701</c:v>
                      </c:pt>
                      <c:pt idx="2589">
                        <c:v>45011.166829803238</c:v>
                      </c:pt>
                      <c:pt idx="2590">
                        <c:v>45011.177246527775</c:v>
                      </c:pt>
                      <c:pt idx="2591">
                        <c:v>45011.187663252313</c:v>
                      </c:pt>
                      <c:pt idx="2592">
                        <c:v>45011.19807997685</c:v>
                      </c:pt>
                      <c:pt idx="2593">
                        <c:v>45011.208496701387</c:v>
                      </c:pt>
                      <c:pt idx="2594">
                        <c:v>45011.218913425924</c:v>
                      </c:pt>
                      <c:pt idx="2595">
                        <c:v>45011.229330150461</c:v>
                      </c:pt>
                      <c:pt idx="2596">
                        <c:v>45011.239746874999</c:v>
                      </c:pt>
                      <c:pt idx="2597">
                        <c:v>45011.250163599536</c:v>
                      </c:pt>
                      <c:pt idx="2598">
                        <c:v>45011.260580324073</c:v>
                      </c:pt>
                      <c:pt idx="2599">
                        <c:v>45011.27099704861</c:v>
                      </c:pt>
                      <c:pt idx="2600">
                        <c:v>45011.281413773148</c:v>
                      </c:pt>
                      <c:pt idx="2601">
                        <c:v>45011.291830497685</c:v>
                      </c:pt>
                      <c:pt idx="2602">
                        <c:v>45011.302247222222</c:v>
                      </c:pt>
                      <c:pt idx="2603">
                        <c:v>45011.312663946759</c:v>
                      </c:pt>
                      <c:pt idx="2604">
                        <c:v>45011.323080671296</c:v>
                      </c:pt>
                      <c:pt idx="2605">
                        <c:v>45011.333497395834</c:v>
                      </c:pt>
                      <c:pt idx="2606">
                        <c:v>45011.343914120371</c:v>
                      </c:pt>
                      <c:pt idx="2607">
                        <c:v>45011.354330844908</c:v>
                      </c:pt>
                      <c:pt idx="2608">
                        <c:v>45011.364747569445</c:v>
                      </c:pt>
                      <c:pt idx="2609">
                        <c:v>45011.375164293982</c:v>
                      </c:pt>
                      <c:pt idx="2610">
                        <c:v>45011.38558101852</c:v>
                      </c:pt>
                      <c:pt idx="2611">
                        <c:v>45011.395997743057</c:v>
                      </c:pt>
                      <c:pt idx="2612">
                        <c:v>45011.406414467594</c:v>
                      </c:pt>
                      <c:pt idx="2613">
                        <c:v>45011.416831192131</c:v>
                      </c:pt>
                      <c:pt idx="2614">
                        <c:v>45011.427247916668</c:v>
                      </c:pt>
                      <c:pt idx="2615">
                        <c:v>45011.437664641206</c:v>
                      </c:pt>
                      <c:pt idx="2616">
                        <c:v>45011.448081365743</c:v>
                      </c:pt>
                      <c:pt idx="2617">
                        <c:v>45011.45849809028</c:v>
                      </c:pt>
                      <c:pt idx="2618">
                        <c:v>45011.468914814817</c:v>
                      </c:pt>
                      <c:pt idx="2619">
                        <c:v>45011.479331539354</c:v>
                      </c:pt>
                      <c:pt idx="2620">
                        <c:v>45011.489748263892</c:v>
                      </c:pt>
                      <c:pt idx="2621">
                        <c:v>45011.500164988429</c:v>
                      </c:pt>
                      <c:pt idx="2622">
                        <c:v>45011.510581712966</c:v>
                      </c:pt>
                      <c:pt idx="2623">
                        <c:v>45011.520998437503</c:v>
                      </c:pt>
                      <c:pt idx="2624">
                        <c:v>45011.531415162041</c:v>
                      </c:pt>
                      <c:pt idx="2625">
                        <c:v>45011.541831886578</c:v>
                      </c:pt>
                      <c:pt idx="2626">
                        <c:v>45011.552248611108</c:v>
                      </c:pt>
                      <c:pt idx="2627">
                        <c:v>45011.562665335645</c:v>
                      </c:pt>
                      <c:pt idx="2628">
                        <c:v>45011.573082060182</c:v>
                      </c:pt>
                      <c:pt idx="2629">
                        <c:v>45011.583498784719</c:v>
                      </c:pt>
                      <c:pt idx="2630">
                        <c:v>45011.593915509256</c:v>
                      </c:pt>
                      <c:pt idx="2631">
                        <c:v>45011.604332233794</c:v>
                      </c:pt>
                      <c:pt idx="2632">
                        <c:v>45011.614748958331</c:v>
                      </c:pt>
                      <c:pt idx="2633">
                        <c:v>45011.625165682868</c:v>
                      </c:pt>
                      <c:pt idx="2634">
                        <c:v>45011.635582407405</c:v>
                      </c:pt>
                      <c:pt idx="2635">
                        <c:v>45011.645999131943</c:v>
                      </c:pt>
                      <c:pt idx="2636">
                        <c:v>45011.65641585648</c:v>
                      </c:pt>
                      <c:pt idx="2637">
                        <c:v>45011.666832581017</c:v>
                      </c:pt>
                      <c:pt idx="2638">
                        <c:v>45011.677249305554</c:v>
                      </c:pt>
                      <c:pt idx="2639">
                        <c:v>45011.687666030091</c:v>
                      </c:pt>
                      <c:pt idx="2640">
                        <c:v>45011.698082754629</c:v>
                      </c:pt>
                      <c:pt idx="2641">
                        <c:v>45011.708499479166</c:v>
                      </c:pt>
                      <c:pt idx="2642">
                        <c:v>45011.718916203703</c:v>
                      </c:pt>
                      <c:pt idx="2643">
                        <c:v>45011.72933292824</c:v>
                      </c:pt>
                      <c:pt idx="2644">
                        <c:v>45011.739749652777</c:v>
                      </c:pt>
                      <c:pt idx="2645">
                        <c:v>45011.750166377315</c:v>
                      </c:pt>
                      <c:pt idx="2646">
                        <c:v>45011.760583101852</c:v>
                      </c:pt>
                      <c:pt idx="2647">
                        <c:v>45011.770999826389</c:v>
                      </c:pt>
                      <c:pt idx="2648">
                        <c:v>45011.781416550926</c:v>
                      </c:pt>
                      <c:pt idx="2649">
                        <c:v>45011.791833275463</c:v>
                      </c:pt>
                      <c:pt idx="2650">
                        <c:v>45011.802250000001</c:v>
                      </c:pt>
                      <c:pt idx="2651">
                        <c:v>45011.812666724538</c:v>
                      </c:pt>
                      <c:pt idx="2652">
                        <c:v>45011.823083449075</c:v>
                      </c:pt>
                      <c:pt idx="2653">
                        <c:v>45011.833500173612</c:v>
                      </c:pt>
                      <c:pt idx="2654">
                        <c:v>45011.843916898149</c:v>
                      </c:pt>
                      <c:pt idx="2655">
                        <c:v>45011.854333622687</c:v>
                      </c:pt>
                      <c:pt idx="2656">
                        <c:v>45011.864750347224</c:v>
                      </c:pt>
                      <c:pt idx="2657">
                        <c:v>45011.875167071761</c:v>
                      </c:pt>
                      <c:pt idx="2658">
                        <c:v>45011.885583796298</c:v>
                      </c:pt>
                      <c:pt idx="2659">
                        <c:v>45011.896000520836</c:v>
                      </c:pt>
                      <c:pt idx="2660">
                        <c:v>45011.906417245373</c:v>
                      </c:pt>
                      <c:pt idx="2661">
                        <c:v>45011.91683396991</c:v>
                      </c:pt>
                      <c:pt idx="2662">
                        <c:v>45011.927250694447</c:v>
                      </c:pt>
                      <c:pt idx="2663">
                        <c:v>45011.937667418984</c:v>
                      </c:pt>
                      <c:pt idx="2664">
                        <c:v>45011.948084143522</c:v>
                      </c:pt>
                      <c:pt idx="2665">
                        <c:v>45011.958500868059</c:v>
                      </c:pt>
                      <c:pt idx="2666">
                        <c:v>45011.968917592596</c:v>
                      </c:pt>
                      <c:pt idx="2667">
                        <c:v>45011.979334317133</c:v>
                      </c:pt>
                      <c:pt idx="2668">
                        <c:v>45011.989751041663</c:v>
                      </c:pt>
                      <c:pt idx="2669">
                        <c:v>45012.0001677662</c:v>
                      </c:pt>
                      <c:pt idx="2670">
                        <c:v>45012.010584490738</c:v>
                      </c:pt>
                      <c:pt idx="2671">
                        <c:v>45012.021001215275</c:v>
                      </c:pt>
                      <c:pt idx="2672">
                        <c:v>45012.031417939812</c:v>
                      </c:pt>
                      <c:pt idx="2673">
                        <c:v>45012.041834664349</c:v>
                      </c:pt>
                      <c:pt idx="2674">
                        <c:v>45012.052251388886</c:v>
                      </c:pt>
                      <c:pt idx="2675">
                        <c:v>45012.062668113424</c:v>
                      </c:pt>
                      <c:pt idx="2676">
                        <c:v>45012.073084837961</c:v>
                      </c:pt>
                      <c:pt idx="2677">
                        <c:v>45012.083501562498</c:v>
                      </c:pt>
                      <c:pt idx="2678">
                        <c:v>45012.093918287035</c:v>
                      </c:pt>
                      <c:pt idx="2679">
                        <c:v>45012.104335011572</c:v>
                      </c:pt>
                      <c:pt idx="2680">
                        <c:v>45012.11475173611</c:v>
                      </c:pt>
                      <c:pt idx="2681">
                        <c:v>45012.125168460647</c:v>
                      </c:pt>
                      <c:pt idx="2682">
                        <c:v>45012.135585185184</c:v>
                      </c:pt>
                      <c:pt idx="2683">
                        <c:v>45012.146001909721</c:v>
                      </c:pt>
                      <c:pt idx="2684">
                        <c:v>45012.156418634258</c:v>
                      </c:pt>
                      <c:pt idx="2685">
                        <c:v>45012.166835358796</c:v>
                      </c:pt>
                      <c:pt idx="2686">
                        <c:v>45012.177252083333</c:v>
                      </c:pt>
                      <c:pt idx="2687">
                        <c:v>45012.18766880787</c:v>
                      </c:pt>
                      <c:pt idx="2688">
                        <c:v>45012.198085532407</c:v>
                      </c:pt>
                      <c:pt idx="2689">
                        <c:v>45012.208502256944</c:v>
                      </c:pt>
                      <c:pt idx="2690">
                        <c:v>45012.218918981482</c:v>
                      </c:pt>
                      <c:pt idx="2691">
                        <c:v>45012.229335706019</c:v>
                      </c:pt>
                      <c:pt idx="2692">
                        <c:v>45012.239752430556</c:v>
                      </c:pt>
                      <c:pt idx="2693">
                        <c:v>45012.250169155093</c:v>
                      </c:pt>
                      <c:pt idx="2694">
                        <c:v>45012.260585879631</c:v>
                      </c:pt>
                      <c:pt idx="2695">
                        <c:v>45012.271002604168</c:v>
                      </c:pt>
                      <c:pt idx="2696">
                        <c:v>45012.281419328705</c:v>
                      </c:pt>
                      <c:pt idx="2697">
                        <c:v>45012.291836053242</c:v>
                      </c:pt>
                      <c:pt idx="2698">
                        <c:v>45012.302252777779</c:v>
                      </c:pt>
                      <c:pt idx="2699">
                        <c:v>45012.312669502317</c:v>
                      </c:pt>
                      <c:pt idx="2700">
                        <c:v>45012.323086226854</c:v>
                      </c:pt>
                      <c:pt idx="2701">
                        <c:v>45012.333502951391</c:v>
                      </c:pt>
                      <c:pt idx="2702">
                        <c:v>45012.343919675928</c:v>
                      </c:pt>
                      <c:pt idx="2703">
                        <c:v>45012.354336400465</c:v>
                      </c:pt>
                      <c:pt idx="2704">
                        <c:v>45012.364753125003</c:v>
                      </c:pt>
                      <c:pt idx="2705">
                        <c:v>45012.37516984954</c:v>
                      </c:pt>
                      <c:pt idx="2706">
                        <c:v>45012.385586574077</c:v>
                      </c:pt>
                      <c:pt idx="2707">
                        <c:v>45012.396003298614</c:v>
                      </c:pt>
                      <c:pt idx="2708">
                        <c:v>45012.406420023151</c:v>
                      </c:pt>
                      <c:pt idx="2709">
                        <c:v>45012.416836747689</c:v>
                      </c:pt>
                      <c:pt idx="2710">
                        <c:v>45012.427253472226</c:v>
                      </c:pt>
                      <c:pt idx="2711">
                        <c:v>45012.437670196756</c:v>
                      </c:pt>
                      <c:pt idx="2712">
                        <c:v>45012.448086921293</c:v>
                      </c:pt>
                      <c:pt idx="2713">
                        <c:v>45012.45850364583</c:v>
                      </c:pt>
                      <c:pt idx="2714">
                        <c:v>45012.468920370367</c:v>
                      </c:pt>
                      <c:pt idx="2715">
                        <c:v>45012.479337094905</c:v>
                      </c:pt>
                      <c:pt idx="2716">
                        <c:v>45012.489753819442</c:v>
                      </c:pt>
                      <c:pt idx="2717">
                        <c:v>45012.500170543979</c:v>
                      </c:pt>
                      <c:pt idx="2718">
                        <c:v>45012.510587268516</c:v>
                      </c:pt>
                      <c:pt idx="2719">
                        <c:v>45012.521003993053</c:v>
                      </c:pt>
                      <c:pt idx="2720">
                        <c:v>45012.531420717591</c:v>
                      </c:pt>
                      <c:pt idx="2721">
                        <c:v>45012.541837442128</c:v>
                      </c:pt>
                      <c:pt idx="2722">
                        <c:v>45012.552254166665</c:v>
                      </c:pt>
                      <c:pt idx="2723">
                        <c:v>45012.562670891202</c:v>
                      </c:pt>
                      <c:pt idx="2724">
                        <c:v>45012.573087615739</c:v>
                      </c:pt>
                      <c:pt idx="2725">
                        <c:v>45012.583504340277</c:v>
                      </c:pt>
                      <c:pt idx="2726">
                        <c:v>45012.593921064814</c:v>
                      </c:pt>
                      <c:pt idx="2727">
                        <c:v>45012.604337789351</c:v>
                      </c:pt>
                      <c:pt idx="2728">
                        <c:v>45012.614754513888</c:v>
                      </c:pt>
                      <c:pt idx="2729">
                        <c:v>45012.625171238426</c:v>
                      </c:pt>
                      <c:pt idx="2730">
                        <c:v>45012.635587962963</c:v>
                      </c:pt>
                      <c:pt idx="2731">
                        <c:v>45012.6460046875</c:v>
                      </c:pt>
                      <c:pt idx="2732">
                        <c:v>45012.656421412037</c:v>
                      </c:pt>
                      <c:pt idx="2733">
                        <c:v>45012.666838136574</c:v>
                      </c:pt>
                      <c:pt idx="2734">
                        <c:v>45012.677254861112</c:v>
                      </c:pt>
                      <c:pt idx="2735">
                        <c:v>45012.687671585649</c:v>
                      </c:pt>
                      <c:pt idx="2736">
                        <c:v>45012.698088310186</c:v>
                      </c:pt>
                      <c:pt idx="2737">
                        <c:v>45012.708505034723</c:v>
                      </c:pt>
                      <c:pt idx="2738">
                        <c:v>45012.71892175926</c:v>
                      </c:pt>
                      <c:pt idx="2739">
                        <c:v>45012.729338483798</c:v>
                      </c:pt>
                      <c:pt idx="2740">
                        <c:v>45012.739755208335</c:v>
                      </c:pt>
                      <c:pt idx="2741">
                        <c:v>45012.750171932872</c:v>
                      </c:pt>
                      <c:pt idx="2742">
                        <c:v>45012.760588657409</c:v>
                      </c:pt>
                      <c:pt idx="2743">
                        <c:v>45012.771005381946</c:v>
                      </c:pt>
                      <c:pt idx="2744">
                        <c:v>45012.781422106484</c:v>
                      </c:pt>
                      <c:pt idx="2745">
                        <c:v>45012.791838831021</c:v>
                      </c:pt>
                      <c:pt idx="2746">
                        <c:v>45012.802255555558</c:v>
                      </c:pt>
                      <c:pt idx="2747">
                        <c:v>45012.812672280095</c:v>
                      </c:pt>
                      <c:pt idx="2748">
                        <c:v>45012.823089004632</c:v>
                      </c:pt>
                      <c:pt idx="2749">
                        <c:v>45012.83350572917</c:v>
                      </c:pt>
                      <c:pt idx="2750">
                        <c:v>45012.843922453707</c:v>
                      </c:pt>
                      <c:pt idx="2751">
                        <c:v>45012.854339178244</c:v>
                      </c:pt>
                      <c:pt idx="2752">
                        <c:v>45012.864755902781</c:v>
                      </c:pt>
                      <c:pt idx="2753">
                        <c:v>45012.875172627311</c:v>
                      </c:pt>
                      <c:pt idx="2754">
                        <c:v>45012.885589351848</c:v>
                      </c:pt>
                      <c:pt idx="2755">
                        <c:v>45012.896006076386</c:v>
                      </c:pt>
                      <c:pt idx="2756">
                        <c:v>45012.906422800923</c:v>
                      </c:pt>
                      <c:pt idx="2757">
                        <c:v>45012.91683952546</c:v>
                      </c:pt>
                      <c:pt idx="2758">
                        <c:v>45012.927256249997</c:v>
                      </c:pt>
                      <c:pt idx="2759">
                        <c:v>45012.937672974535</c:v>
                      </c:pt>
                      <c:pt idx="2760">
                        <c:v>45012.948089699072</c:v>
                      </c:pt>
                      <c:pt idx="2761">
                        <c:v>45012.958506423609</c:v>
                      </c:pt>
                      <c:pt idx="2762">
                        <c:v>45012.968923148146</c:v>
                      </c:pt>
                      <c:pt idx="2763">
                        <c:v>45012.979339872683</c:v>
                      </c:pt>
                      <c:pt idx="2764">
                        <c:v>45012.989756597221</c:v>
                      </c:pt>
                      <c:pt idx="2765">
                        <c:v>45013.000173321758</c:v>
                      </c:pt>
                      <c:pt idx="2766">
                        <c:v>45013.010590046295</c:v>
                      </c:pt>
                      <c:pt idx="2767">
                        <c:v>45013.021006770832</c:v>
                      </c:pt>
                      <c:pt idx="2768">
                        <c:v>45013.031423495369</c:v>
                      </c:pt>
                      <c:pt idx="2769">
                        <c:v>45013.041840219907</c:v>
                      </c:pt>
                      <c:pt idx="2770">
                        <c:v>45013.052256944444</c:v>
                      </c:pt>
                      <c:pt idx="2771">
                        <c:v>45013.062673668981</c:v>
                      </c:pt>
                      <c:pt idx="2772">
                        <c:v>45013.073090393518</c:v>
                      </c:pt>
                      <c:pt idx="2773">
                        <c:v>45013.083507118055</c:v>
                      </c:pt>
                      <c:pt idx="2774">
                        <c:v>45013.093923842593</c:v>
                      </c:pt>
                      <c:pt idx="2775">
                        <c:v>45013.10434056713</c:v>
                      </c:pt>
                      <c:pt idx="2776">
                        <c:v>45013.114757291667</c:v>
                      </c:pt>
                      <c:pt idx="2777">
                        <c:v>45013.125174016204</c:v>
                      </c:pt>
                      <c:pt idx="2778">
                        <c:v>45013.135590740741</c:v>
                      </c:pt>
                      <c:pt idx="2779">
                        <c:v>45013.146007465279</c:v>
                      </c:pt>
                      <c:pt idx="2780">
                        <c:v>45013.156424189816</c:v>
                      </c:pt>
                      <c:pt idx="2781">
                        <c:v>45013.166840914353</c:v>
                      </c:pt>
                      <c:pt idx="2782">
                        <c:v>45013.17725763889</c:v>
                      </c:pt>
                      <c:pt idx="2783">
                        <c:v>45013.187674363428</c:v>
                      </c:pt>
                      <c:pt idx="2784">
                        <c:v>45013.198091087965</c:v>
                      </c:pt>
                      <c:pt idx="2785">
                        <c:v>45013.208507812502</c:v>
                      </c:pt>
                      <c:pt idx="2786">
                        <c:v>45013.218924537039</c:v>
                      </c:pt>
                      <c:pt idx="2787">
                        <c:v>45013.229341261576</c:v>
                      </c:pt>
                      <c:pt idx="2788">
                        <c:v>45013.239757986114</c:v>
                      </c:pt>
                      <c:pt idx="2789">
                        <c:v>45013.250174710651</c:v>
                      </c:pt>
                      <c:pt idx="2790">
                        <c:v>45013.260591435188</c:v>
                      </c:pt>
                      <c:pt idx="2791">
                        <c:v>45013.271008159725</c:v>
                      </c:pt>
                      <c:pt idx="2792">
                        <c:v>45013.281424884262</c:v>
                      </c:pt>
                      <c:pt idx="2793">
                        <c:v>45013.2918416088</c:v>
                      </c:pt>
                      <c:pt idx="2794">
                        <c:v>45013.302258333337</c:v>
                      </c:pt>
                      <c:pt idx="2795">
                        <c:v>45013.312675057874</c:v>
                      </c:pt>
                      <c:pt idx="2796">
                        <c:v>45013.323091782404</c:v>
                      </c:pt>
                      <c:pt idx="2797">
                        <c:v>45013.333508506941</c:v>
                      </c:pt>
                      <c:pt idx="2798">
                        <c:v>45013.343925231478</c:v>
                      </c:pt>
                      <c:pt idx="2799">
                        <c:v>45013.354341956016</c:v>
                      </c:pt>
                      <c:pt idx="2800">
                        <c:v>45013.364758680553</c:v>
                      </c:pt>
                      <c:pt idx="2801">
                        <c:v>45013.37517540509</c:v>
                      </c:pt>
                      <c:pt idx="2802">
                        <c:v>45013.385592129627</c:v>
                      </c:pt>
                      <c:pt idx="2803">
                        <c:v>45013.396008854164</c:v>
                      </c:pt>
                      <c:pt idx="2804">
                        <c:v>45013.406425578702</c:v>
                      </c:pt>
                      <c:pt idx="2805">
                        <c:v>45013.416842303239</c:v>
                      </c:pt>
                      <c:pt idx="2806">
                        <c:v>45013.427259027776</c:v>
                      </c:pt>
                      <c:pt idx="2807">
                        <c:v>45013.437675752313</c:v>
                      </c:pt>
                      <c:pt idx="2808">
                        <c:v>45013.44809247685</c:v>
                      </c:pt>
                      <c:pt idx="2809">
                        <c:v>45013.458509201388</c:v>
                      </c:pt>
                      <c:pt idx="2810">
                        <c:v>45013.468925925925</c:v>
                      </c:pt>
                      <c:pt idx="2811">
                        <c:v>45013.479342650462</c:v>
                      </c:pt>
                      <c:pt idx="2812">
                        <c:v>45013.489759374999</c:v>
                      </c:pt>
                      <c:pt idx="2813">
                        <c:v>45013.500176099536</c:v>
                      </c:pt>
                      <c:pt idx="2814">
                        <c:v>45013.510592824074</c:v>
                      </c:pt>
                      <c:pt idx="2815">
                        <c:v>45013.521009548611</c:v>
                      </c:pt>
                      <c:pt idx="2816">
                        <c:v>45013.531426273148</c:v>
                      </c:pt>
                      <c:pt idx="2817">
                        <c:v>45013.541842997685</c:v>
                      </c:pt>
                      <c:pt idx="2818">
                        <c:v>45013.552259722223</c:v>
                      </c:pt>
                      <c:pt idx="2819">
                        <c:v>45013.56267644676</c:v>
                      </c:pt>
                      <c:pt idx="2820">
                        <c:v>45013.573093171297</c:v>
                      </c:pt>
                      <c:pt idx="2821">
                        <c:v>45013.583509895834</c:v>
                      </c:pt>
                      <c:pt idx="2822">
                        <c:v>45013.593926620371</c:v>
                      </c:pt>
                      <c:pt idx="2823">
                        <c:v>45013.604343344909</c:v>
                      </c:pt>
                      <c:pt idx="2824">
                        <c:v>45013.614760069446</c:v>
                      </c:pt>
                      <c:pt idx="2825">
                        <c:v>45013.625176793983</c:v>
                      </c:pt>
                      <c:pt idx="2826">
                        <c:v>45013.63559351852</c:v>
                      </c:pt>
                      <c:pt idx="2827">
                        <c:v>45013.646010243057</c:v>
                      </c:pt>
                      <c:pt idx="2828">
                        <c:v>45013.656426967595</c:v>
                      </c:pt>
                      <c:pt idx="2829">
                        <c:v>45013.666843692132</c:v>
                      </c:pt>
                      <c:pt idx="2830">
                        <c:v>45013.677260416669</c:v>
                      </c:pt>
                      <c:pt idx="2831">
                        <c:v>45013.687677141206</c:v>
                      </c:pt>
                      <c:pt idx="2832">
                        <c:v>45013.698093865743</c:v>
                      </c:pt>
                      <c:pt idx="2833">
                        <c:v>45013.708510590281</c:v>
                      </c:pt>
                      <c:pt idx="2834">
                        <c:v>45013.718927314818</c:v>
                      </c:pt>
                      <c:pt idx="2835">
                        <c:v>45013.729344039355</c:v>
                      </c:pt>
                      <c:pt idx="2836">
                        <c:v>45013.739760763892</c:v>
                      </c:pt>
                      <c:pt idx="2837">
                        <c:v>45013.750177488429</c:v>
                      </c:pt>
                      <c:pt idx="2838">
                        <c:v>45013.760594212959</c:v>
                      </c:pt>
                      <c:pt idx="2839">
                        <c:v>45013.771010937497</c:v>
                      </c:pt>
                      <c:pt idx="2840">
                        <c:v>45013.781427662034</c:v>
                      </c:pt>
                      <c:pt idx="2841">
                        <c:v>45013.791844386571</c:v>
                      </c:pt>
                      <c:pt idx="2842">
                        <c:v>45013.802261111108</c:v>
                      </c:pt>
                      <c:pt idx="2843">
                        <c:v>45013.812677835645</c:v>
                      </c:pt>
                      <c:pt idx="2844">
                        <c:v>45013.823094560183</c:v>
                      </c:pt>
                      <c:pt idx="2845">
                        <c:v>45013.83351128472</c:v>
                      </c:pt>
                      <c:pt idx="2846">
                        <c:v>45013.843928009257</c:v>
                      </c:pt>
                      <c:pt idx="2847">
                        <c:v>45013.854344733794</c:v>
                      </c:pt>
                      <c:pt idx="2848">
                        <c:v>45013.864761458331</c:v>
                      </c:pt>
                      <c:pt idx="2849">
                        <c:v>45013.875178182869</c:v>
                      </c:pt>
                      <c:pt idx="2850">
                        <c:v>45013.885594907406</c:v>
                      </c:pt>
                      <c:pt idx="2851">
                        <c:v>45013.896011631943</c:v>
                      </c:pt>
                      <c:pt idx="2852">
                        <c:v>45013.90642835648</c:v>
                      </c:pt>
                      <c:pt idx="2853">
                        <c:v>45013.916845081018</c:v>
                      </c:pt>
                      <c:pt idx="2854">
                        <c:v>45013.927261805555</c:v>
                      </c:pt>
                      <c:pt idx="2855">
                        <c:v>45013.937678530092</c:v>
                      </c:pt>
                      <c:pt idx="2856">
                        <c:v>45013.948095254629</c:v>
                      </c:pt>
                      <c:pt idx="2857">
                        <c:v>45013.958511979166</c:v>
                      </c:pt>
                      <c:pt idx="2858">
                        <c:v>45013.968928703704</c:v>
                      </c:pt>
                      <c:pt idx="2859">
                        <c:v>45013.979345428241</c:v>
                      </c:pt>
                      <c:pt idx="2860">
                        <c:v>45013.989762152778</c:v>
                      </c:pt>
                      <c:pt idx="2861">
                        <c:v>45014.000178877315</c:v>
                      </c:pt>
                      <c:pt idx="2862">
                        <c:v>45014.010595601852</c:v>
                      </c:pt>
                      <c:pt idx="2863">
                        <c:v>45014.02101232639</c:v>
                      </c:pt>
                      <c:pt idx="2864">
                        <c:v>45014.031429050927</c:v>
                      </c:pt>
                      <c:pt idx="2865">
                        <c:v>45014.041845775464</c:v>
                      </c:pt>
                      <c:pt idx="2866">
                        <c:v>45014.052262500001</c:v>
                      </c:pt>
                      <c:pt idx="2867">
                        <c:v>45014.062679224538</c:v>
                      </c:pt>
                      <c:pt idx="2868">
                        <c:v>45014.073095949076</c:v>
                      </c:pt>
                      <c:pt idx="2869">
                        <c:v>45014.083512673613</c:v>
                      </c:pt>
                      <c:pt idx="2870">
                        <c:v>45014.09392939815</c:v>
                      </c:pt>
                      <c:pt idx="2871">
                        <c:v>45014.104346122687</c:v>
                      </c:pt>
                      <c:pt idx="2872">
                        <c:v>45014.114762847224</c:v>
                      </c:pt>
                      <c:pt idx="2873">
                        <c:v>45014.125179571762</c:v>
                      </c:pt>
                      <c:pt idx="2874">
                        <c:v>45014.135596296299</c:v>
                      </c:pt>
                      <c:pt idx="2875">
                        <c:v>45014.146013020836</c:v>
                      </c:pt>
                      <c:pt idx="2876">
                        <c:v>45014.156429745373</c:v>
                      </c:pt>
                      <c:pt idx="2877">
                        <c:v>45014.166846469911</c:v>
                      </c:pt>
                      <c:pt idx="2878">
                        <c:v>45014.177263194448</c:v>
                      </c:pt>
                      <c:pt idx="2879">
                        <c:v>45014.187679918985</c:v>
                      </c:pt>
                      <c:pt idx="2880">
                        <c:v>45014.198096643522</c:v>
                      </c:pt>
                      <c:pt idx="2881">
                        <c:v>45014.208513368052</c:v>
                      </c:pt>
                      <c:pt idx="2882">
                        <c:v>45014.218930092589</c:v>
                      </c:pt>
                      <c:pt idx="2883">
                        <c:v>45014.229346817126</c:v>
                      </c:pt>
                      <c:pt idx="2884">
                        <c:v>45014.239763541664</c:v>
                      </c:pt>
                      <c:pt idx="2885">
                        <c:v>45014.250180266201</c:v>
                      </c:pt>
                      <c:pt idx="2886">
                        <c:v>45014.260596990738</c:v>
                      </c:pt>
                      <c:pt idx="2887">
                        <c:v>45014.271013715275</c:v>
                      </c:pt>
                      <c:pt idx="2888">
                        <c:v>45014.281430439813</c:v>
                      </c:pt>
                      <c:pt idx="2889">
                        <c:v>45014.29184716435</c:v>
                      </c:pt>
                      <c:pt idx="2890">
                        <c:v>45014.302263888887</c:v>
                      </c:pt>
                      <c:pt idx="2891">
                        <c:v>45014.312680613424</c:v>
                      </c:pt>
                      <c:pt idx="2892">
                        <c:v>45014.323097337961</c:v>
                      </c:pt>
                      <c:pt idx="2893">
                        <c:v>45014.333514062499</c:v>
                      </c:pt>
                      <c:pt idx="2894">
                        <c:v>45014.343930787036</c:v>
                      </c:pt>
                      <c:pt idx="2895">
                        <c:v>45014.354347511573</c:v>
                      </c:pt>
                      <c:pt idx="2896">
                        <c:v>45014.36476423611</c:v>
                      </c:pt>
                      <c:pt idx="2897">
                        <c:v>45014.375180960647</c:v>
                      </c:pt>
                      <c:pt idx="2898">
                        <c:v>45014.385597685185</c:v>
                      </c:pt>
                      <c:pt idx="2899">
                        <c:v>45014.396014409722</c:v>
                      </c:pt>
                      <c:pt idx="2900">
                        <c:v>45014.406431134259</c:v>
                      </c:pt>
                      <c:pt idx="2901">
                        <c:v>45014.416847858796</c:v>
                      </c:pt>
                      <c:pt idx="2902">
                        <c:v>45014.427264583333</c:v>
                      </c:pt>
                      <c:pt idx="2903">
                        <c:v>45014.437681307871</c:v>
                      </c:pt>
                      <c:pt idx="2904">
                        <c:v>45014.448098032408</c:v>
                      </c:pt>
                      <c:pt idx="2905">
                        <c:v>45014.458514756945</c:v>
                      </c:pt>
                      <c:pt idx="2906">
                        <c:v>45014.468931481482</c:v>
                      </c:pt>
                      <c:pt idx="2907">
                        <c:v>45014.479348206019</c:v>
                      </c:pt>
                      <c:pt idx="2908">
                        <c:v>45014.489764930557</c:v>
                      </c:pt>
                      <c:pt idx="2909">
                        <c:v>45014.500181655094</c:v>
                      </c:pt>
                      <c:pt idx="2910">
                        <c:v>45014.510598379631</c:v>
                      </c:pt>
                      <c:pt idx="2911">
                        <c:v>45014.521015104168</c:v>
                      </c:pt>
                      <c:pt idx="2912">
                        <c:v>45014.531431828706</c:v>
                      </c:pt>
                      <c:pt idx="2913">
                        <c:v>45014.541848553243</c:v>
                      </c:pt>
                      <c:pt idx="2914">
                        <c:v>45014.55226527778</c:v>
                      </c:pt>
                      <c:pt idx="2915">
                        <c:v>45014.562682002317</c:v>
                      </c:pt>
                      <c:pt idx="2916">
                        <c:v>45014.573098726854</c:v>
                      </c:pt>
                      <c:pt idx="2917">
                        <c:v>45014.583515451392</c:v>
                      </c:pt>
                      <c:pt idx="2918">
                        <c:v>45014.593932175929</c:v>
                      </c:pt>
                      <c:pt idx="2919">
                        <c:v>45014.604348900466</c:v>
                      </c:pt>
                      <c:pt idx="2920">
                        <c:v>45014.614765625003</c:v>
                      </c:pt>
                      <c:pt idx="2921">
                        <c:v>45014.62518234954</c:v>
                      </c:pt>
                      <c:pt idx="2922">
                        <c:v>45014.635599074078</c:v>
                      </c:pt>
                      <c:pt idx="2923">
                        <c:v>45014.646015798608</c:v>
                      </c:pt>
                      <c:pt idx="2924">
                        <c:v>45014.656432523145</c:v>
                      </c:pt>
                      <c:pt idx="2925">
                        <c:v>45014.666849247682</c:v>
                      </c:pt>
                      <c:pt idx="2926">
                        <c:v>45014.677265972219</c:v>
                      </c:pt>
                      <c:pt idx="2927">
                        <c:v>45014.687682696756</c:v>
                      </c:pt>
                      <c:pt idx="2928">
                        <c:v>45014.698099421294</c:v>
                      </c:pt>
                      <c:pt idx="2929">
                        <c:v>45014.708516145831</c:v>
                      </c:pt>
                      <c:pt idx="2930">
                        <c:v>45014.718932870368</c:v>
                      </c:pt>
                      <c:pt idx="2931">
                        <c:v>45014.729349594905</c:v>
                      </c:pt>
                      <c:pt idx="2932">
                        <c:v>45014.739766319442</c:v>
                      </c:pt>
                      <c:pt idx="2933">
                        <c:v>45014.75018304398</c:v>
                      </c:pt>
                      <c:pt idx="2934">
                        <c:v>45014.760599768517</c:v>
                      </c:pt>
                      <c:pt idx="2935">
                        <c:v>45014.771016493054</c:v>
                      </c:pt>
                      <c:pt idx="2936">
                        <c:v>45014.781433217591</c:v>
                      </c:pt>
                      <c:pt idx="2937">
                        <c:v>45014.791849942128</c:v>
                      </c:pt>
                      <c:pt idx="2938">
                        <c:v>45014.802266666666</c:v>
                      </c:pt>
                      <c:pt idx="2939">
                        <c:v>45014.812683391203</c:v>
                      </c:pt>
                      <c:pt idx="2940">
                        <c:v>45014.82310011574</c:v>
                      </c:pt>
                      <c:pt idx="2941">
                        <c:v>45014.833516840277</c:v>
                      </c:pt>
                      <c:pt idx="2942">
                        <c:v>45014.843933564815</c:v>
                      </c:pt>
                      <c:pt idx="2943">
                        <c:v>45014.854350289352</c:v>
                      </c:pt>
                      <c:pt idx="2944">
                        <c:v>45014.864767013889</c:v>
                      </c:pt>
                      <c:pt idx="2945">
                        <c:v>45014.875183738426</c:v>
                      </c:pt>
                      <c:pt idx="2946">
                        <c:v>45014.885600462963</c:v>
                      </c:pt>
                      <c:pt idx="2947">
                        <c:v>45014.896017187501</c:v>
                      </c:pt>
                      <c:pt idx="2948">
                        <c:v>45014.906433912038</c:v>
                      </c:pt>
                      <c:pt idx="2949">
                        <c:v>45014.916850636575</c:v>
                      </c:pt>
                      <c:pt idx="2950">
                        <c:v>45014.927267361112</c:v>
                      </c:pt>
                      <c:pt idx="2951">
                        <c:v>45014.937684085649</c:v>
                      </c:pt>
                      <c:pt idx="2952">
                        <c:v>45014.948100810187</c:v>
                      </c:pt>
                      <c:pt idx="2953">
                        <c:v>45014.958517534724</c:v>
                      </c:pt>
                      <c:pt idx="2954">
                        <c:v>45014.968934259261</c:v>
                      </c:pt>
                      <c:pt idx="2955">
                        <c:v>45014.979350983798</c:v>
                      </c:pt>
                      <c:pt idx="2956">
                        <c:v>45014.989767708335</c:v>
                      </c:pt>
                      <c:pt idx="2957">
                        <c:v>45015.000184432873</c:v>
                      </c:pt>
                      <c:pt idx="2958">
                        <c:v>45015.01060115741</c:v>
                      </c:pt>
                      <c:pt idx="2959">
                        <c:v>45015.021017881947</c:v>
                      </c:pt>
                      <c:pt idx="2960">
                        <c:v>45015.031434606484</c:v>
                      </c:pt>
                      <c:pt idx="2961">
                        <c:v>45015.041851331021</c:v>
                      </c:pt>
                      <c:pt idx="2962">
                        <c:v>45015.052268055559</c:v>
                      </c:pt>
                      <c:pt idx="2963">
                        <c:v>45015.062684780096</c:v>
                      </c:pt>
                      <c:pt idx="2964">
                        <c:v>45015.073101504633</c:v>
                      </c:pt>
                      <c:pt idx="2965">
                        <c:v>45015.08351822917</c:v>
                      </c:pt>
                      <c:pt idx="2966">
                        <c:v>45015.0939349537</c:v>
                      </c:pt>
                      <c:pt idx="2967">
                        <c:v>45015.104351678237</c:v>
                      </c:pt>
                      <c:pt idx="2968">
                        <c:v>45015.114768402775</c:v>
                      </c:pt>
                      <c:pt idx="2969">
                        <c:v>45015.125185127312</c:v>
                      </c:pt>
                      <c:pt idx="2970">
                        <c:v>45015.135601851849</c:v>
                      </c:pt>
                      <c:pt idx="2971">
                        <c:v>45015.146018576386</c:v>
                      </c:pt>
                      <c:pt idx="2972">
                        <c:v>45015.156435300923</c:v>
                      </c:pt>
                      <c:pt idx="2973">
                        <c:v>45015.166852025461</c:v>
                      </c:pt>
                      <c:pt idx="2974">
                        <c:v>45015.177268749998</c:v>
                      </c:pt>
                      <c:pt idx="2975">
                        <c:v>45015.187685474535</c:v>
                      </c:pt>
                      <c:pt idx="2976">
                        <c:v>45015.198102199072</c:v>
                      </c:pt>
                      <c:pt idx="2977">
                        <c:v>45015.20851892361</c:v>
                      </c:pt>
                      <c:pt idx="2978">
                        <c:v>45015.218935648147</c:v>
                      </c:pt>
                      <c:pt idx="2979">
                        <c:v>45015.229352372684</c:v>
                      </c:pt>
                      <c:pt idx="2980">
                        <c:v>45015.239769097221</c:v>
                      </c:pt>
                      <c:pt idx="2981">
                        <c:v>45015.250185821758</c:v>
                      </c:pt>
                      <c:pt idx="2982">
                        <c:v>45015.260602546296</c:v>
                      </c:pt>
                      <c:pt idx="2983">
                        <c:v>45015.271019270833</c:v>
                      </c:pt>
                      <c:pt idx="2984">
                        <c:v>45015.28143599537</c:v>
                      </c:pt>
                      <c:pt idx="2985">
                        <c:v>45015.291852719907</c:v>
                      </c:pt>
                      <c:pt idx="2986">
                        <c:v>45015.302269444444</c:v>
                      </c:pt>
                      <c:pt idx="2987">
                        <c:v>45015.312686168982</c:v>
                      </c:pt>
                      <c:pt idx="2988">
                        <c:v>45015.323102893519</c:v>
                      </c:pt>
                      <c:pt idx="2989">
                        <c:v>45015.333519618056</c:v>
                      </c:pt>
                      <c:pt idx="2990">
                        <c:v>45015.343936342593</c:v>
                      </c:pt>
                      <c:pt idx="2991">
                        <c:v>45015.35435306713</c:v>
                      </c:pt>
                      <c:pt idx="2992">
                        <c:v>45015.364769791668</c:v>
                      </c:pt>
                      <c:pt idx="2993">
                        <c:v>45015.375186516205</c:v>
                      </c:pt>
                      <c:pt idx="2994">
                        <c:v>45015.385603240742</c:v>
                      </c:pt>
                      <c:pt idx="2995">
                        <c:v>45015.396019965279</c:v>
                      </c:pt>
                      <c:pt idx="2996">
                        <c:v>45015.406436689816</c:v>
                      </c:pt>
                      <c:pt idx="2997">
                        <c:v>45015.416853414354</c:v>
                      </c:pt>
                      <c:pt idx="2998">
                        <c:v>45015.427270138891</c:v>
                      </c:pt>
                      <c:pt idx="2999">
                        <c:v>45015.437686863428</c:v>
                      </c:pt>
                      <c:pt idx="3000">
                        <c:v>45015.448103587965</c:v>
                      </c:pt>
                      <c:pt idx="3001">
                        <c:v>45015.458520312503</c:v>
                      </c:pt>
                      <c:pt idx="3002">
                        <c:v>45015.46893703704</c:v>
                      </c:pt>
                      <c:pt idx="3003">
                        <c:v>45015.479353761577</c:v>
                      </c:pt>
                      <c:pt idx="3004">
                        <c:v>45015.489770486114</c:v>
                      </c:pt>
                      <c:pt idx="3005">
                        <c:v>45015.500187210651</c:v>
                      </c:pt>
                      <c:pt idx="3006">
                        <c:v>45015.510603935189</c:v>
                      </c:pt>
                      <c:pt idx="3007">
                        <c:v>45015.521020659726</c:v>
                      </c:pt>
                      <c:pt idx="3008">
                        <c:v>45015.531437384256</c:v>
                      </c:pt>
                      <c:pt idx="3009">
                        <c:v>45015.541854108793</c:v>
                      </c:pt>
                      <c:pt idx="3010">
                        <c:v>45015.55227083333</c:v>
                      </c:pt>
                      <c:pt idx="3011">
                        <c:v>45015.562687557867</c:v>
                      </c:pt>
                      <c:pt idx="3012">
                        <c:v>45015.573104282405</c:v>
                      </c:pt>
                      <c:pt idx="3013">
                        <c:v>45015.583521006942</c:v>
                      </c:pt>
                      <c:pt idx="3014">
                        <c:v>45015.593937731479</c:v>
                      </c:pt>
                      <c:pt idx="3015">
                        <c:v>45015.604354456016</c:v>
                      </c:pt>
                      <c:pt idx="3016">
                        <c:v>45015.614771180553</c:v>
                      </c:pt>
                      <c:pt idx="3017">
                        <c:v>45015.625187905091</c:v>
                      </c:pt>
                      <c:pt idx="3018">
                        <c:v>45015.635604629628</c:v>
                      </c:pt>
                      <c:pt idx="3019">
                        <c:v>45015.646021354165</c:v>
                      </c:pt>
                      <c:pt idx="3020">
                        <c:v>45015.656438078702</c:v>
                      </c:pt>
                      <c:pt idx="3021">
                        <c:v>45015.666854803239</c:v>
                      </c:pt>
                      <c:pt idx="3022">
                        <c:v>45015.677271527777</c:v>
                      </c:pt>
                      <c:pt idx="3023">
                        <c:v>45015.687688252314</c:v>
                      </c:pt>
                      <c:pt idx="3024">
                        <c:v>45015.698104976851</c:v>
                      </c:pt>
                      <c:pt idx="3025">
                        <c:v>45015.708521701388</c:v>
                      </c:pt>
                      <c:pt idx="3026">
                        <c:v>45015.718938425925</c:v>
                      </c:pt>
                      <c:pt idx="3027">
                        <c:v>45015.729355150463</c:v>
                      </c:pt>
                      <c:pt idx="3028">
                        <c:v>45015.739771875</c:v>
                      </c:pt>
                      <c:pt idx="3029">
                        <c:v>45015.750188599537</c:v>
                      </c:pt>
                      <c:pt idx="3030">
                        <c:v>45015.760605324074</c:v>
                      </c:pt>
                      <c:pt idx="3031">
                        <c:v>45015.771022048611</c:v>
                      </c:pt>
                      <c:pt idx="3032">
                        <c:v>45015.781438773149</c:v>
                      </c:pt>
                      <c:pt idx="3033">
                        <c:v>45015.791855497686</c:v>
                      </c:pt>
                      <c:pt idx="3034">
                        <c:v>45015.802272222223</c:v>
                      </c:pt>
                      <c:pt idx="3035">
                        <c:v>45015.81268894676</c:v>
                      </c:pt>
                      <c:pt idx="3036">
                        <c:v>45015.823105671298</c:v>
                      </c:pt>
                      <c:pt idx="3037">
                        <c:v>45015.833522395835</c:v>
                      </c:pt>
                      <c:pt idx="3038">
                        <c:v>45015.843939120372</c:v>
                      </c:pt>
                      <c:pt idx="3039">
                        <c:v>45015.854355844909</c:v>
                      </c:pt>
                      <c:pt idx="3040">
                        <c:v>45015.864772569446</c:v>
                      </c:pt>
                      <c:pt idx="3041">
                        <c:v>45015.875189293984</c:v>
                      </c:pt>
                      <c:pt idx="3042">
                        <c:v>45015.885606018521</c:v>
                      </c:pt>
                      <c:pt idx="3043">
                        <c:v>45015.896022743058</c:v>
                      </c:pt>
                      <c:pt idx="3044">
                        <c:v>45015.906439467595</c:v>
                      </c:pt>
                      <c:pt idx="3045">
                        <c:v>45015.916856192132</c:v>
                      </c:pt>
                      <c:pt idx="3046">
                        <c:v>45015.92727291667</c:v>
                      </c:pt>
                      <c:pt idx="3047">
                        <c:v>45015.937689641207</c:v>
                      </c:pt>
                      <c:pt idx="3048">
                        <c:v>45015.948106365744</c:v>
                      </c:pt>
                      <c:pt idx="3049">
                        <c:v>45015.958523090281</c:v>
                      </c:pt>
                      <c:pt idx="3050">
                        <c:v>45015.968939814818</c:v>
                      </c:pt>
                      <c:pt idx="3051">
                        <c:v>45015.979356539348</c:v>
                      </c:pt>
                      <c:pt idx="3052">
                        <c:v>45015.989773263886</c:v>
                      </c:pt>
                      <c:pt idx="3053">
                        <c:v>45016.000189988423</c:v>
                      </c:pt>
                      <c:pt idx="3054">
                        <c:v>45016.01060671296</c:v>
                      </c:pt>
                      <c:pt idx="3055">
                        <c:v>45016.021023437497</c:v>
                      </c:pt>
                      <c:pt idx="3056">
                        <c:v>45016.031440162034</c:v>
                      </c:pt>
                      <c:pt idx="3057">
                        <c:v>45016.041856886572</c:v>
                      </c:pt>
                      <c:pt idx="3058">
                        <c:v>45016.052273611109</c:v>
                      </c:pt>
                      <c:pt idx="3059">
                        <c:v>45016.062690335646</c:v>
                      </c:pt>
                      <c:pt idx="3060">
                        <c:v>45016.073107060183</c:v>
                      </c:pt>
                      <c:pt idx="3061">
                        <c:v>45016.08352378472</c:v>
                      </c:pt>
                      <c:pt idx="3062">
                        <c:v>45016.093940509258</c:v>
                      </c:pt>
                      <c:pt idx="3063">
                        <c:v>45016.104357233795</c:v>
                      </c:pt>
                      <c:pt idx="3064">
                        <c:v>45016.114773958332</c:v>
                      </c:pt>
                      <c:pt idx="3065">
                        <c:v>45016.125190682869</c:v>
                      </c:pt>
                      <c:pt idx="3066">
                        <c:v>45016.135607407406</c:v>
                      </c:pt>
                      <c:pt idx="3067">
                        <c:v>45016.146024131944</c:v>
                      </c:pt>
                      <c:pt idx="3068">
                        <c:v>45016.156440856481</c:v>
                      </c:pt>
                      <c:pt idx="3069">
                        <c:v>45016.166857581018</c:v>
                      </c:pt>
                      <c:pt idx="3070">
                        <c:v>45016.177274305555</c:v>
                      </c:pt>
                      <c:pt idx="3071">
                        <c:v>45016.187691030093</c:v>
                      </c:pt>
                      <c:pt idx="3072">
                        <c:v>45016.19810775463</c:v>
                      </c:pt>
                      <c:pt idx="3073">
                        <c:v>45016.208524479167</c:v>
                      </c:pt>
                      <c:pt idx="3074">
                        <c:v>45016.218941203704</c:v>
                      </c:pt>
                      <c:pt idx="3075">
                        <c:v>45016.229357928241</c:v>
                      </c:pt>
                      <c:pt idx="3076">
                        <c:v>45016.239774652779</c:v>
                      </c:pt>
                      <c:pt idx="3077">
                        <c:v>45016.250191377316</c:v>
                      </c:pt>
                      <c:pt idx="3078">
                        <c:v>45016.260608101853</c:v>
                      </c:pt>
                      <c:pt idx="3079">
                        <c:v>45016.27102482639</c:v>
                      </c:pt>
                      <c:pt idx="3080">
                        <c:v>45016.281441550927</c:v>
                      </c:pt>
                      <c:pt idx="3081">
                        <c:v>45016.291858275465</c:v>
                      </c:pt>
                      <c:pt idx="3082">
                        <c:v>45016.302275000002</c:v>
                      </c:pt>
                      <c:pt idx="3083">
                        <c:v>45016.312691724539</c:v>
                      </c:pt>
                      <c:pt idx="3084">
                        <c:v>45016.323108449076</c:v>
                      </c:pt>
                      <c:pt idx="3085">
                        <c:v>45016.333525173613</c:v>
                      </c:pt>
                      <c:pt idx="3086">
                        <c:v>45016.343941898151</c:v>
                      </c:pt>
                      <c:pt idx="3087">
                        <c:v>45016.354358622688</c:v>
                      </c:pt>
                      <c:pt idx="3088">
                        <c:v>45016.364775347225</c:v>
                      </c:pt>
                      <c:pt idx="3089">
                        <c:v>45016.375192071762</c:v>
                      </c:pt>
                      <c:pt idx="3090">
                        <c:v>45016.385608796299</c:v>
                      </c:pt>
                      <c:pt idx="3091">
                        <c:v>45016.396025520837</c:v>
                      </c:pt>
                      <c:pt idx="3092">
                        <c:v>45016.406442245374</c:v>
                      </c:pt>
                      <c:pt idx="3093">
                        <c:v>45016.416858969904</c:v>
                      </c:pt>
                      <c:pt idx="3094">
                        <c:v>45016.427275694441</c:v>
                      </c:pt>
                      <c:pt idx="3095">
                        <c:v>45016.437692418978</c:v>
                      </c:pt>
                      <c:pt idx="3096">
                        <c:v>45016.448109143515</c:v>
                      </c:pt>
                      <c:pt idx="3097">
                        <c:v>45016.458525868053</c:v>
                      </c:pt>
                      <c:pt idx="3098">
                        <c:v>45016.46894259259</c:v>
                      </c:pt>
                      <c:pt idx="3099">
                        <c:v>45016.479359317127</c:v>
                      </c:pt>
                      <c:pt idx="3100">
                        <c:v>45016.489776041664</c:v>
                      </c:pt>
                      <c:pt idx="3101">
                        <c:v>45016.500192766202</c:v>
                      </c:pt>
                      <c:pt idx="3102">
                        <c:v>45016.510609490739</c:v>
                      </c:pt>
                      <c:pt idx="3103">
                        <c:v>45016.521026215276</c:v>
                      </c:pt>
                      <c:pt idx="3104">
                        <c:v>45016.531442939813</c:v>
                      </c:pt>
                      <c:pt idx="3105">
                        <c:v>45016.54185966435</c:v>
                      </c:pt>
                      <c:pt idx="3106">
                        <c:v>45016.552276388888</c:v>
                      </c:pt>
                      <c:pt idx="3107">
                        <c:v>45016.562693113425</c:v>
                      </c:pt>
                      <c:pt idx="3108">
                        <c:v>45016.573109837962</c:v>
                      </c:pt>
                      <c:pt idx="3109">
                        <c:v>45016.583526562499</c:v>
                      </c:pt>
                      <c:pt idx="3110">
                        <c:v>45016.593943287036</c:v>
                      </c:pt>
                      <c:pt idx="3111">
                        <c:v>45016.604360011574</c:v>
                      </c:pt>
                      <c:pt idx="3112">
                        <c:v>45016.614776736111</c:v>
                      </c:pt>
                      <c:pt idx="3113">
                        <c:v>45016.625193460648</c:v>
                      </c:pt>
                      <c:pt idx="3114">
                        <c:v>45016.635610185185</c:v>
                      </c:pt>
                      <c:pt idx="3115">
                        <c:v>45016.646026909722</c:v>
                      </c:pt>
                      <c:pt idx="3116">
                        <c:v>45016.65644363426</c:v>
                      </c:pt>
                      <c:pt idx="3117">
                        <c:v>45016.666860358797</c:v>
                      </c:pt>
                      <c:pt idx="3118">
                        <c:v>45016.677277083334</c:v>
                      </c:pt>
                      <c:pt idx="3119">
                        <c:v>45016.687693807871</c:v>
                      </c:pt>
                      <c:pt idx="3120">
                        <c:v>45016.698110532408</c:v>
                      </c:pt>
                      <c:pt idx="3121">
                        <c:v>45016.708527256946</c:v>
                      </c:pt>
                      <c:pt idx="3122">
                        <c:v>45016.718943981483</c:v>
                      </c:pt>
                      <c:pt idx="3123">
                        <c:v>45016.72936070602</c:v>
                      </c:pt>
                      <c:pt idx="3124">
                        <c:v>45016.739777430557</c:v>
                      </c:pt>
                      <c:pt idx="3125">
                        <c:v>45016.750194155095</c:v>
                      </c:pt>
                      <c:pt idx="3126">
                        <c:v>45016.760610879632</c:v>
                      </c:pt>
                      <c:pt idx="3127">
                        <c:v>45016.771027604169</c:v>
                      </c:pt>
                      <c:pt idx="3128">
                        <c:v>45016.781444328706</c:v>
                      </c:pt>
                      <c:pt idx="3129">
                        <c:v>45016.791861053243</c:v>
                      </c:pt>
                      <c:pt idx="3130">
                        <c:v>45016.802277777781</c:v>
                      </c:pt>
                      <c:pt idx="3131">
                        <c:v>45016.812694502318</c:v>
                      </c:pt>
                      <c:pt idx="3132">
                        <c:v>45016.823111226855</c:v>
                      </c:pt>
                      <c:pt idx="3133">
                        <c:v>45016.833527951392</c:v>
                      </c:pt>
                      <c:pt idx="3134">
                        <c:v>45016.843944675929</c:v>
                      </c:pt>
                      <c:pt idx="3135">
                        <c:v>45016.854361400467</c:v>
                      </c:pt>
                      <c:pt idx="3136">
                        <c:v>45016.864778124997</c:v>
                      </c:pt>
                      <c:pt idx="3137">
                        <c:v>45016.875194849534</c:v>
                      </c:pt>
                      <c:pt idx="3138">
                        <c:v>45016.885611574071</c:v>
                      </c:pt>
                      <c:pt idx="3139">
                        <c:v>45016.896028298608</c:v>
                      </c:pt>
                      <c:pt idx="3140">
                        <c:v>45016.906445023145</c:v>
                      </c:pt>
                      <c:pt idx="3141">
                        <c:v>45016.916861747683</c:v>
                      </c:pt>
                      <c:pt idx="3142">
                        <c:v>45016.92727847222</c:v>
                      </c:pt>
                      <c:pt idx="3143">
                        <c:v>45016.937695196757</c:v>
                      </c:pt>
                      <c:pt idx="3144">
                        <c:v>45016.948111921294</c:v>
                      </c:pt>
                      <c:pt idx="3145">
                        <c:v>45016.958528645831</c:v>
                      </c:pt>
                      <c:pt idx="3146">
                        <c:v>45016.968945370369</c:v>
                      </c:pt>
                      <c:pt idx="3147">
                        <c:v>45016.979362094906</c:v>
                      </c:pt>
                      <c:pt idx="3148">
                        <c:v>45016.989778819443</c:v>
                      </c:pt>
                      <c:pt idx="3149">
                        <c:v>45017.00019554398</c:v>
                      </c:pt>
                      <c:pt idx="3150">
                        <c:v>45017.010612268517</c:v>
                      </c:pt>
                      <c:pt idx="3151">
                        <c:v>45017.021028993055</c:v>
                      </c:pt>
                      <c:pt idx="3152">
                        <c:v>45017.031445717592</c:v>
                      </c:pt>
                      <c:pt idx="3153">
                        <c:v>45017.041862442129</c:v>
                      </c:pt>
                      <c:pt idx="3154">
                        <c:v>45017.052279166666</c:v>
                      </c:pt>
                      <c:pt idx="3155">
                        <c:v>45017.062695891203</c:v>
                      </c:pt>
                      <c:pt idx="3156">
                        <c:v>45017.073112615741</c:v>
                      </c:pt>
                      <c:pt idx="3157">
                        <c:v>45017.083529340278</c:v>
                      </c:pt>
                      <c:pt idx="3158">
                        <c:v>45017.093946064815</c:v>
                      </c:pt>
                      <c:pt idx="3159">
                        <c:v>45017.104362789352</c:v>
                      </c:pt>
                      <c:pt idx="3160">
                        <c:v>45017.11477951389</c:v>
                      </c:pt>
                      <c:pt idx="3161">
                        <c:v>45017.125196238427</c:v>
                      </c:pt>
                      <c:pt idx="3162">
                        <c:v>45017.135612962964</c:v>
                      </c:pt>
                      <c:pt idx="3163">
                        <c:v>45017.146029687501</c:v>
                      </c:pt>
                      <c:pt idx="3164">
                        <c:v>45017.156446412038</c:v>
                      </c:pt>
                      <c:pt idx="3165">
                        <c:v>45017.166863136576</c:v>
                      </c:pt>
                      <c:pt idx="3166">
                        <c:v>45017.177279861113</c:v>
                      </c:pt>
                      <c:pt idx="3167">
                        <c:v>45017.18769658565</c:v>
                      </c:pt>
                      <c:pt idx="3168">
                        <c:v>45017.198113310187</c:v>
                      </c:pt>
                      <c:pt idx="3169">
                        <c:v>45017.208530034724</c:v>
                      </c:pt>
                      <c:pt idx="3170">
                        <c:v>45017.218946759262</c:v>
                      </c:pt>
                      <c:pt idx="3171">
                        <c:v>45017.229363483799</c:v>
                      </c:pt>
                      <c:pt idx="3172">
                        <c:v>45017.239780208336</c:v>
                      </c:pt>
                      <c:pt idx="3173">
                        <c:v>45017.250196932873</c:v>
                      </c:pt>
                      <c:pt idx="3174">
                        <c:v>45017.26061365741</c:v>
                      </c:pt>
                      <c:pt idx="3175">
                        <c:v>45017.271030381948</c:v>
                      </c:pt>
                      <c:pt idx="3176">
                        <c:v>45017.281447106485</c:v>
                      </c:pt>
                      <c:pt idx="3177">
                        <c:v>45017.291863831022</c:v>
                      </c:pt>
                      <c:pt idx="3178">
                        <c:v>45017.302280555552</c:v>
                      </c:pt>
                      <c:pt idx="3179">
                        <c:v>45017.312697280089</c:v>
                      </c:pt>
                      <c:pt idx="3180">
                        <c:v>45017.323114004626</c:v>
                      </c:pt>
                      <c:pt idx="3181">
                        <c:v>45017.333530729164</c:v>
                      </c:pt>
                      <c:pt idx="3182">
                        <c:v>45017.343947453701</c:v>
                      </c:pt>
                      <c:pt idx="3183">
                        <c:v>45017.354364178238</c:v>
                      </c:pt>
                      <c:pt idx="3184">
                        <c:v>45017.364780902775</c:v>
                      </c:pt>
                      <c:pt idx="3185">
                        <c:v>45017.375197627312</c:v>
                      </c:pt>
                      <c:pt idx="3186">
                        <c:v>45017.38561435185</c:v>
                      </c:pt>
                      <c:pt idx="3187">
                        <c:v>45017.396031076387</c:v>
                      </c:pt>
                      <c:pt idx="3188">
                        <c:v>45017.406447800924</c:v>
                      </c:pt>
                      <c:pt idx="3189">
                        <c:v>45017.416864525461</c:v>
                      </c:pt>
                      <c:pt idx="3190">
                        <c:v>45017.427281249998</c:v>
                      </c:pt>
                      <c:pt idx="3191">
                        <c:v>45017.437697974536</c:v>
                      </c:pt>
                      <c:pt idx="3192">
                        <c:v>45017.448114699073</c:v>
                      </c:pt>
                      <c:pt idx="3193">
                        <c:v>45017.45853142361</c:v>
                      </c:pt>
                      <c:pt idx="3194">
                        <c:v>45017.468948148147</c:v>
                      </c:pt>
                      <c:pt idx="3195">
                        <c:v>45017.479364872685</c:v>
                      </c:pt>
                      <c:pt idx="3196">
                        <c:v>45017.489781597222</c:v>
                      </c:pt>
                      <c:pt idx="3197">
                        <c:v>45017.500198321759</c:v>
                      </c:pt>
                      <c:pt idx="3198">
                        <c:v>45017.510615046296</c:v>
                      </c:pt>
                      <c:pt idx="3199">
                        <c:v>45017.521031770833</c:v>
                      </c:pt>
                      <c:pt idx="3200">
                        <c:v>45017.531448495371</c:v>
                      </c:pt>
                      <c:pt idx="3201">
                        <c:v>45017.541865219908</c:v>
                      </c:pt>
                      <c:pt idx="3202">
                        <c:v>45017.552281944445</c:v>
                      </c:pt>
                      <c:pt idx="3203">
                        <c:v>45017.562698668982</c:v>
                      </c:pt>
                      <c:pt idx="3204">
                        <c:v>45017.573115393519</c:v>
                      </c:pt>
                      <c:pt idx="3205">
                        <c:v>45017.583532118057</c:v>
                      </c:pt>
                      <c:pt idx="3206">
                        <c:v>45017.593948842594</c:v>
                      </c:pt>
                      <c:pt idx="3207">
                        <c:v>45017.604365567131</c:v>
                      </c:pt>
                      <c:pt idx="3208">
                        <c:v>45017.614782291668</c:v>
                      </c:pt>
                      <c:pt idx="3209">
                        <c:v>45017.625199016205</c:v>
                      </c:pt>
                      <c:pt idx="3210">
                        <c:v>45017.635615740743</c:v>
                      </c:pt>
                      <c:pt idx="3211">
                        <c:v>45017.64603246528</c:v>
                      </c:pt>
                      <c:pt idx="3212">
                        <c:v>45017.656449189817</c:v>
                      </c:pt>
                      <c:pt idx="3213">
                        <c:v>45017.666865914354</c:v>
                      </c:pt>
                      <c:pt idx="3214">
                        <c:v>45017.677282638891</c:v>
                      </c:pt>
                      <c:pt idx="3215">
                        <c:v>45017.687699363429</c:v>
                      </c:pt>
                      <c:pt idx="3216">
                        <c:v>45017.698116087966</c:v>
                      </c:pt>
                      <c:pt idx="3217">
                        <c:v>45017.708532812503</c:v>
                      </c:pt>
                      <c:pt idx="3218">
                        <c:v>45017.71894953704</c:v>
                      </c:pt>
                      <c:pt idx="3219">
                        <c:v>45017.729366261578</c:v>
                      </c:pt>
                      <c:pt idx="3220">
                        <c:v>45017.739782986115</c:v>
                      </c:pt>
                      <c:pt idx="3221">
                        <c:v>45017.750199710645</c:v>
                      </c:pt>
                      <c:pt idx="3222">
                        <c:v>45017.760616435182</c:v>
                      </c:pt>
                      <c:pt idx="3223">
                        <c:v>45017.771033159719</c:v>
                      </c:pt>
                      <c:pt idx="3224">
                        <c:v>45017.781449884256</c:v>
                      </c:pt>
                      <c:pt idx="3225">
                        <c:v>45017.791866608793</c:v>
                      </c:pt>
                      <c:pt idx="3226">
                        <c:v>45017.802283333331</c:v>
                      </c:pt>
                      <c:pt idx="3227">
                        <c:v>45017.812700057868</c:v>
                      </c:pt>
                      <c:pt idx="3228">
                        <c:v>45017.823116782405</c:v>
                      </c:pt>
                      <c:pt idx="3229">
                        <c:v>45017.833533506942</c:v>
                      </c:pt>
                      <c:pt idx="3230">
                        <c:v>45017.84395023148</c:v>
                      </c:pt>
                      <c:pt idx="3231">
                        <c:v>45017.854366956017</c:v>
                      </c:pt>
                      <c:pt idx="3232">
                        <c:v>45017.864783680554</c:v>
                      </c:pt>
                      <c:pt idx="3233">
                        <c:v>45017.875200405091</c:v>
                      </c:pt>
                      <c:pt idx="3234">
                        <c:v>45017.885617129628</c:v>
                      </c:pt>
                      <c:pt idx="3235">
                        <c:v>45017.896033854166</c:v>
                      </c:pt>
                      <c:pt idx="3236">
                        <c:v>45017.906450578703</c:v>
                      </c:pt>
                      <c:pt idx="3237">
                        <c:v>45017.91686730324</c:v>
                      </c:pt>
                      <c:pt idx="3238">
                        <c:v>45017.927284027777</c:v>
                      </c:pt>
                      <c:pt idx="3239">
                        <c:v>45017.937700752314</c:v>
                      </c:pt>
                      <c:pt idx="3240">
                        <c:v>45017.948117476852</c:v>
                      </c:pt>
                      <c:pt idx="3241">
                        <c:v>45017.958534201389</c:v>
                      </c:pt>
                      <c:pt idx="3242">
                        <c:v>45017.968950925926</c:v>
                      </c:pt>
                      <c:pt idx="3243">
                        <c:v>45017.979367650463</c:v>
                      </c:pt>
                      <c:pt idx="3244">
                        <c:v>45017.989784375</c:v>
                      </c:pt>
                      <c:pt idx="3245">
                        <c:v>45018.000201099538</c:v>
                      </c:pt>
                      <c:pt idx="3246">
                        <c:v>45018.010617824075</c:v>
                      </c:pt>
                      <c:pt idx="3247">
                        <c:v>45018.021034548612</c:v>
                      </c:pt>
                      <c:pt idx="3248">
                        <c:v>45018.031451273149</c:v>
                      </c:pt>
                      <c:pt idx="3249">
                        <c:v>45018.041867997686</c:v>
                      </c:pt>
                      <c:pt idx="3250">
                        <c:v>45018.052284722224</c:v>
                      </c:pt>
                      <c:pt idx="3251">
                        <c:v>45018.062701446761</c:v>
                      </c:pt>
                      <c:pt idx="3252">
                        <c:v>45018.073118171298</c:v>
                      </c:pt>
                      <c:pt idx="3253">
                        <c:v>45018.083534895835</c:v>
                      </c:pt>
                      <c:pt idx="3254">
                        <c:v>45018.093951620373</c:v>
                      </c:pt>
                      <c:pt idx="3255">
                        <c:v>45018.10436834491</c:v>
                      </c:pt>
                      <c:pt idx="3256">
                        <c:v>45018.114785069447</c:v>
                      </c:pt>
                      <c:pt idx="3257">
                        <c:v>45018.125201793984</c:v>
                      </c:pt>
                      <c:pt idx="3258">
                        <c:v>45018.135618518521</c:v>
                      </c:pt>
                      <c:pt idx="3259">
                        <c:v>45018.146035243059</c:v>
                      </c:pt>
                      <c:pt idx="3260">
                        <c:v>45018.156451967596</c:v>
                      </c:pt>
                      <c:pt idx="3261">
                        <c:v>45018.166868692133</c:v>
                      </c:pt>
                      <c:pt idx="3262">
                        <c:v>45018.17728541667</c:v>
                      </c:pt>
                      <c:pt idx="3263">
                        <c:v>45018.1877021412</c:v>
                      </c:pt>
                      <c:pt idx="3264">
                        <c:v>45018.198118865737</c:v>
                      </c:pt>
                      <c:pt idx="3265">
                        <c:v>45018.208535590275</c:v>
                      </c:pt>
                      <c:pt idx="3266">
                        <c:v>45018.218952314812</c:v>
                      </c:pt>
                      <c:pt idx="3267">
                        <c:v>45018.229369039349</c:v>
                      </c:pt>
                      <c:pt idx="3268">
                        <c:v>45018.239785763886</c:v>
                      </c:pt>
                      <c:pt idx="3269">
                        <c:v>45018.250202488423</c:v>
                      </c:pt>
                      <c:pt idx="3270">
                        <c:v>45018.260619212961</c:v>
                      </c:pt>
                      <c:pt idx="3271">
                        <c:v>45018.271035937498</c:v>
                      </c:pt>
                      <c:pt idx="3272">
                        <c:v>45018.281452662035</c:v>
                      </c:pt>
                      <c:pt idx="3273">
                        <c:v>45018.291869386572</c:v>
                      </c:pt>
                      <c:pt idx="3274">
                        <c:v>45018.302286111109</c:v>
                      </c:pt>
                      <c:pt idx="3275">
                        <c:v>45018.312702835647</c:v>
                      </c:pt>
                      <c:pt idx="3276">
                        <c:v>45018.323119560184</c:v>
                      </c:pt>
                      <c:pt idx="3277">
                        <c:v>45018.333536284721</c:v>
                      </c:pt>
                      <c:pt idx="3278">
                        <c:v>45018.343953009258</c:v>
                      </c:pt>
                      <c:pt idx="3279">
                        <c:v>45018.354369733795</c:v>
                      </c:pt>
                      <c:pt idx="3280">
                        <c:v>45018.364786458333</c:v>
                      </c:pt>
                      <c:pt idx="3281">
                        <c:v>45018.37520318287</c:v>
                      </c:pt>
                      <c:pt idx="3282">
                        <c:v>45018.385619907407</c:v>
                      </c:pt>
                      <c:pt idx="3283">
                        <c:v>45018.396036631944</c:v>
                      </c:pt>
                      <c:pt idx="3284">
                        <c:v>45018.406453356482</c:v>
                      </c:pt>
                      <c:pt idx="3285">
                        <c:v>45018.416870081019</c:v>
                      </c:pt>
                      <c:pt idx="3286">
                        <c:v>45018.427286805556</c:v>
                      </c:pt>
                      <c:pt idx="3287">
                        <c:v>45018.437703530093</c:v>
                      </c:pt>
                      <c:pt idx="3288">
                        <c:v>45018.44812025463</c:v>
                      </c:pt>
                      <c:pt idx="3289">
                        <c:v>45018.458536979168</c:v>
                      </c:pt>
                      <c:pt idx="3290">
                        <c:v>45018.468953703705</c:v>
                      </c:pt>
                      <c:pt idx="3291">
                        <c:v>45018.479370428242</c:v>
                      </c:pt>
                      <c:pt idx="3292">
                        <c:v>45018.489787152779</c:v>
                      </c:pt>
                      <c:pt idx="3293">
                        <c:v>45018.500203877316</c:v>
                      </c:pt>
                      <c:pt idx="3294">
                        <c:v>45018.510620601854</c:v>
                      </c:pt>
                      <c:pt idx="3295">
                        <c:v>45018.521037326391</c:v>
                      </c:pt>
                      <c:pt idx="3296">
                        <c:v>45018.531454050928</c:v>
                      </c:pt>
                      <c:pt idx="3297">
                        <c:v>45018.541870775465</c:v>
                      </c:pt>
                      <c:pt idx="3298">
                        <c:v>45018.552287500002</c:v>
                      </c:pt>
                      <c:pt idx="3299">
                        <c:v>45018.56270422454</c:v>
                      </c:pt>
                      <c:pt idx="3300">
                        <c:v>45018.573120949077</c:v>
                      </c:pt>
                      <c:pt idx="3301">
                        <c:v>45018.583537673614</c:v>
                      </c:pt>
                      <c:pt idx="3302">
                        <c:v>45018.593954398151</c:v>
                      </c:pt>
                      <c:pt idx="3303">
                        <c:v>45018.604371122688</c:v>
                      </c:pt>
                      <c:pt idx="3304">
                        <c:v>45018.614787847226</c:v>
                      </c:pt>
                      <c:pt idx="3305">
                        <c:v>45018.625204571763</c:v>
                      </c:pt>
                      <c:pt idx="3306">
                        <c:v>45018.635621296293</c:v>
                      </c:pt>
                      <c:pt idx="3307">
                        <c:v>45018.64603802083</c:v>
                      </c:pt>
                      <c:pt idx="3308">
                        <c:v>45018.656454745367</c:v>
                      </c:pt>
                      <c:pt idx="3309">
                        <c:v>45018.666871469904</c:v>
                      </c:pt>
                      <c:pt idx="3310">
                        <c:v>45018.677288194442</c:v>
                      </c:pt>
                      <c:pt idx="3311">
                        <c:v>45018.687704918979</c:v>
                      </c:pt>
                      <c:pt idx="3312">
                        <c:v>45018.698121643516</c:v>
                      </c:pt>
                      <c:pt idx="3313">
                        <c:v>45018.708538368053</c:v>
                      </c:pt>
                      <c:pt idx="3314">
                        <c:v>45018.71895509259</c:v>
                      </c:pt>
                      <c:pt idx="3315">
                        <c:v>45018.729371817128</c:v>
                      </c:pt>
                      <c:pt idx="3316">
                        <c:v>45018.739788541665</c:v>
                      </c:pt>
                      <c:pt idx="3317">
                        <c:v>45018.750205266202</c:v>
                      </c:pt>
                      <c:pt idx="3318">
                        <c:v>45018.760621990739</c:v>
                      </c:pt>
                      <c:pt idx="3319">
                        <c:v>45018.771038715277</c:v>
                      </c:pt>
                      <c:pt idx="3320">
                        <c:v>45018.781455439814</c:v>
                      </c:pt>
                      <c:pt idx="3321">
                        <c:v>45018.791872164351</c:v>
                      </c:pt>
                      <c:pt idx="3322">
                        <c:v>45018.802288888888</c:v>
                      </c:pt>
                      <c:pt idx="3323">
                        <c:v>45018.812705613425</c:v>
                      </c:pt>
                      <c:pt idx="3324">
                        <c:v>45018.823122337963</c:v>
                      </c:pt>
                      <c:pt idx="3325">
                        <c:v>45018.8335390625</c:v>
                      </c:pt>
                      <c:pt idx="3326">
                        <c:v>45018.843955787037</c:v>
                      </c:pt>
                      <c:pt idx="3327">
                        <c:v>45018.854372511574</c:v>
                      </c:pt>
                      <c:pt idx="3328">
                        <c:v>45018.864789236111</c:v>
                      </c:pt>
                      <c:pt idx="3329">
                        <c:v>45018.875205960649</c:v>
                      </c:pt>
                      <c:pt idx="3330">
                        <c:v>45018.885622685186</c:v>
                      </c:pt>
                      <c:pt idx="3331">
                        <c:v>45018.896039409723</c:v>
                      </c:pt>
                      <c:pt idx="3332">
                        <c:v>45018.90645613426</c:v>
                      </c:pt>
                      <c:pt idx="3333">
                        <c:v>45018.916872858797</c:v>
                      </c:pt>
                      <c:pt idx="3334">
                        <c:v>45018.927289583335</c:v>
                      </c:pt>
                      <c:pt idx="3335">
                        <c:v>45018.937706307872</c:v>
                      </c:pt>
                      <c:pt idx="3336">
                        <c:v>45018.948123032409</c:v>
                      </c:pt>
                      <c:pt idx="3337">
                        <c:v>45018.958539756946</c:v>
                      </c:pt>
                      <c:pt idx="3338">
                        <c:v>45018.968956481483</c:v>
                      </c:pt>
                      <c:pt idx="3339">
                        <c:v>45018.979373206021</c:v>
                      </c:pt>
                      <c:pt idx="3340">
                        <c:v>45018.989789930558</c:v>
                      </c:pt>
                      <c:pt idx="3341">
                        <c:v>45019.000206655095</c:v>
                      </c:pt>
                      <c:pt idx="3342">
                        <c:v>45019.010623379632</c:v>
                      </c:pt>
                      <c:pt idx="3343">
                        <c:v>45019.02104010417</c:v>
                      </c:pt>
                      <c:pt idx="3344">
                        <c:v>45019.031456828707</c:v>
                      </c:pt>
                      <c:pt idx="3345">
                        <c:v>45019.041873553244</c:v>
                      </c:pt>
                      <c:pt idx="3346">
                        <c:v>45019.052290277781</c:v>
                      </c:pt>
                      <c:pt idx="3347">
                        <c:v>45019.062707002318</c:v>
                      </c:pt>
                      <c:pt idx="3348">
                        <c:v>45019.073123726848</c:v>
                      </c:pt>
                      <c:pt idx="3349">
                        <c:v>45019.083540451385</c:v>
                      </c:pt>
                      <c:pt idx="3350">
                        <c:v>45019.093957175923</c:v>
                      </c:pt>
                      <c:pt idx="3351">
                        <c:v>45019.10437390046</c:v>
                      </c:pt>
                      <c:pt idx="3352">
                        <c:v>45019.114790624997</c:v>
                      </c:pt>
                      <c:pt idx="3353">
                        <c:v>45019.125207349534</c:v>
                      </c:pt>
                      <c:pt idx="3354">
                        <c:v>45019.135624074072</c:v>
                      </c:pt>
                      <c:pt idx="3355">
                        <c:v>45019.146040798609</c:v>
                      </c:pt>
                      <c:pt idx="3356">
                        <c:v>45019.156457523146</c:v>
                      </c:pt>
                      <c:pt idx="3357">
                        <c:v>45019.166874247683</c:v>
                      </c:pt>
                      <c:pt idx="3358">
                        <c:v>45019.17729097222</c:v>
                      </c:pt>
                      <c:pt idx="3359">
                        <c:v>45019.187707696758</c:v>
                      </c:pt>
                      <c:pt idx="3360">
                        <c:v>45019.198124421295</c:v>
                      </c:pt>
                      <c:pt idx="3361">
                        <c:v>45019.208541145832</c:v>
                      </c:pt>
                      <c:pt idx="3362">
                        <c:v>45019.218957870369</c:v>
                      </c:pt>
                      <c:pt idx="3363">
                        <c:v>45019.229374594906</c:v>
                      </c:pt>
                      <c:pt idx="3364">
                        <c:v>45019.239791319444</c:v>
                      </c:pt>
                      <c:pt idx="3365">
                        <c:v>45019.250208043981</c:v>
                      </c:pt>
                      <c:pt idx="3366">
                        <c:v>45019.260624768518</c:v>
                      </c:pt>
                      <c:pt idx="3367">
                        <c:v>45019.271041493055</c:v>
                      </c:pt>
                      <c:pt idx="3368">
                        <c:v>45019.281458217592</c:v>
                      </c:pt>
                      <c:pt idx="3369">
                        <c:v>45019.29187494213</c:v>
                      </c:pt>
                      <c:pt idx="3370">
                        <c:v>45019.302291666667</c:v>
                      </c:pt>
                      <c:pt idx="3371">
                        <c:v>45019.312708391204</c:v>
                      </c:pt>
                      <c:pt idx="3372">
                        <c:v>45019.323125115741</c:v>
                      </c:pt>
                      <c:pt idx="3373">
                        <c:v>45019.333541840278</c:v>
                      </c:pt>
                      <c:pt idx="3374">
                        <c:v>45019.343958564816</c:v>
                      </c:pt>
                      <c:pt idx="3375">
                        <c:v>45019.354375289353</c:v>
                      </c:pt>
                      <c:pt idx="3376">
                        <c:v>45019.36479201389</c:v>
                      </c:pt>
                      <c:pt idx="3377">
                        <c:v>45019.375208738427</c:v>
                      </c:pt>
                      <c:pt idx="3378">
                        <c:v>45019.385625462965</c:v>
                      </c:pt>
                      <c:pt idx="3379">
                        <c:v>45019.396042187502</c:v>
                      </c:pt>
                      <c:pt idx="3380">
                        <c:v>45019.406458912039</c:v>
                      </c:pt>
                      <c:pt idx="3381">
                        <c:v>45019.416875636576</c:v>
                      </c:pt>
                      <c:pt idx="3382">
                        <c:v>45019.427292361113</c:v>
                      </c:pt>
                      <c:pt idx="3383">
                        <c:v>45019.437709085651</c:v>
                      </c:pt>
                      <c:pt idx="3384">
                        <c:v>45019.448125810188</c:v>
                      </c:pt>
                      <c:pt idx="3385">
                        <c:v>45019.458542534725</c:v>
                      </c:pt>
                      <c:pt idx="3386">
                        <c:v>45019.468959259262</c:v>
                      </c:pt>
                      <c:pt idx="3387">
                        <c:v>45019.479375983799</c:v>
                      </c:pt>
                      <c:pt idx="3388">
                        <c:v>45019.489792708337</c:v>
                      </c:pt>
                      <c:pt idx="3389">
                        <c:v>45019.500209432874</c:v>
                      </c:pt>
                      <c:pt idx="3390">
                        <c:v>45019.510626157411</c:v>
                      </c:pt>
                      <c:pt idx="3391">
                        <c:v>45019.521042881941</c:v>
                      </c:pt>
                      <c:pt idx="3392">
                        <c:v>45019.531459606478</c:v>
                      </c:pt>
                      <c:pt idx="3393">
                        <c:v>45019.541876331015</c:v>
                      </c:pt>
                      <c:pt idx="3394">
                        <c:v>45019.552293055553</c:v>
                      </c:pt>
                      <c:pt idx="3395">
                        <c:v>45019.56270978009</c:v>
                      </c:pt>
                      <c:pt idx="3396">
                        <c:v>45019.573126504627</c:v>
                      </c:pt>
                      <c:pt idx="3397">
                        <c:v>45019.583543229164</c:v>
                      </c:pt>
                      <c:pt idx="3398">
                        <c:v>45019.593959953701</c:v>
                      </c:pt>
                      <c:pt idx="3399">
                        <c:v>45019.604376678239</c:v>
                      </c:pt>
                      <c:pt idx="3400">
                        <c:v>45019.614793402776</c:v>
                      </c:pt>
                      <c:pt idx="3401">
                        <c:v>45019.625210127313</c:v>
                      </c:pt>
                      <c:pt idx="3402">
                        <c:v>45019.63562685185</c:v>
                      </c:pt>
                      <c:pt idx="3403">
                        <c:v>45019.646043576387</c:v>
                      </c:pt>
                      <c:pt idx="3404">
                        <c:v>45019.656460300925</c:v>
                      </c:pt>
                      <c:pt idx="3405">
                        <c:v>45019.666877025462</c:v>
                      </c:pt>
                      <c:pt idx="3406">
                        <c:v>45019.677293749999</c:v>
                      </c:pt>
                      <c:pt idx="3407">
                        <c:v>45019.687710474536</c:v>
                      </c:pt>
                      <c:pt idx="3408">
                        <c:v>45019.698127199073</c:v>
                      </c:pt>
                      <c:pt idx="3409">
                        <c:v>45019.708543923611</c:v>
                      </c:pt>
                      <c:pt idx="3410">
                        <c:v>45019.718960648148</c:v>
                      </c:pt>
                      <c:pt idx="3411">
                        <c:v>45019.729377372685</c:v>
                      </c:pt>
                      <c:pt idx="3412">
                        <c:v>45019.739794097222</c:v>
                      </c:pt>
                      <c:pt idx="3413">
                        <c:v>45019.75021082176</c:v>
                      </c:pt>
                      <c:pt idx="3414">
                        <c:v>45019.760627546297</c:v>
                      </c:pt>
                      <c:pt idx="3415">
                        <c:v>45019.771044270834</c:v>
                      </c:pt>
                      <c:pt idx="3416">
                        <c:v>45019.781460995371</c:v>
                      </c:pt>
                      <c:pt idx="3417">
                        <c:v>45019.791877719908</c:v>
                      </c:pt>
                      <c:pt idx="3418">
                        <c:v>45019.802294444446</c:v>
                      </c:pt>
                      <c:pt idx="3419">
                        <c:v>45019.812711168983</c:v>
                      </c:pt>
                      <c:pt idx="3420">
                        <c:v>45019.82312789352</c:v>
                      </c:pt>
                      <c:pt idx="3421">
                        <c:v>45019.833544618057</c:v>
                      </c:pt>
                      <c:pt idx="3422">
                        <c:v>45019.843961342594</c:v>
                      </c:pt>
                      <c:pt idx="3423">
                        <c:v>45019.854378067132</c:v>
                      </c:pt>
                      <c:pt idx="3424">
                        <c:v>45019.864794791669</c:v>
                      </c:pt>
                      <c:pt idx="3425">
                        <c:v>45019.875211516206</c:v>
                      </c:pt>
                      <c:pt idx="3426">
                        <c:v>45019.885628240743</c:v>
                      </c:pt>
                      <c:pt idx="3427">
                        <c:v>45019.89604496528</c:v>
                      </c:pt>
                      <c:pt idx="3428">
                        <c:v>45019.906461689818</c:v>
                      </c:pt>
                      <c:pt idx="3429">
                        <c:v>45019.916878414355</c:v>
                      </c:pt>
                      <c:pt idx="3430">
                        <c:v>45019.927295138892</c:v>
                      </c:pt>
                      <c:pt idx="3431">
                        <c:v>45019.937711863429</c:v>
                      </c:pt>
                      <c:pt idx="3432">
                        <c:v>45019.948128587966</c:v>
                      </c:pt>
                      <c:pt idx="3433">
                        <c:v>45019.958545312496</c:v>
                      </c:pt>
                      <c:pt idx="3434">
                        <c:v>45019.968962037034</c:v>
                      </c:pt>
                      <c:pt idx="3435">
                        <c:v>45019.979378761571</c:v>
                      </c:pt>
                      <c:pt idx="3436">
                        <c:v>45019.989795486108</c:v>
                      </c:pt>
                      <c:pt idx="3437">
                        <c:v>45020.000212210645</c:v>
                      </c:pt>
                      <c:pt idx="3438">
                        <c:v>45020.010628935182</c:v>
                      </c:pt>
                      <c:pt idx="3439">
                        <c:v>45020.02104565972</c:v>
                      </c:pt>
                      <c:pt idx="3440">
                        <c:v>45020.031462384257</c:v>
                      </c:pt>
                      <c:pt idx="3441">
                        <c:v>45020.041879108794</c:v>
                      </c:pt>
                      <c:pt idx="3442">
                        <c:v>45020.052295833331</c:v>
                      </c:pt>
                      <c:pt idx="3443">
                        <c:v>45020.062712557869</c:v>
                      </c:pt>
                      <c:pt idx="3444">
                        <c:v>45020.073129282406</c:v>
                      </c:pt>
                      <c:pt idx="3445">
                        <c:v>45020.083546006943</c:v>
                      </c:pt>
                      <c:pt idx="3446">
                        <c:v>45020.09396273148</c:v>
                      </c:pt>
                      <c:pt idx="3447">
                        <c:v>45020.104379456017</c:v>
                      </c:pt>
                      <c:pt idx="3448">
                        <c:v>45020.114796180555</c:v>
                      </c:pt>
                      <c:pt idx="3449">
                        <c:v>45020.125212905092</c:v>
                      </c:pt>
                      <c:pt idx="3450">
                        <c:v>45020.135629629629</c:v>
                      </c:pt>
                      <c:pt idx="3451">
                        <c:v>45020.146046354166</c:v>
                      </c:pt>
                      <c:pt idx="3452">
                        <c:v>45020.156463078703</c:v>
                      </c:pt>
                      <c:pt idx="3453">
                        <c:v>45020.166879803241</c:v>
                      </c:pt>
                      <c:pt idx="3454">
                        <c:v>45020.177296527778</c:v>
                      </c:pt>
                      <c:pt idx="3455">
                        <c:v>45020.187713252315</c:v>
                      </c:pt>
                      <c:pt idx="3456">
                        <c:v>45020.198129976852</c:v>
                      </c:pt>
                      <c:pt idx="3457">
                        <c:v>45020.208546701389</c:v>
                      </c:pt>
                      <c:pt idx="3458">
                        <c:v>45020.218963425927</c:v>
                      </c:pt>
                      <c:pt idx="3459">
                        <c:v>45020.229380150464</c:v>
                      </c:pt>
                      <c:pt idx="3460">
                        <c:v>45020.239796875001</c:v>
                      </c:pt>
                      <c:pt idx="3461">
                        <c:v>45020.250213599538</c:v>
                      </c:pt>
                      <c:pt idx="3462">
                        <c:v>45020.260630324075</c:v>
                      </c:pt>
                      <c:pt idx="3463">
                        <c:v>45020.271047048613</c:v>
                      </c:pt>
                      <c:pt idx="3464">
                        <c:v>45020.28146377315</c:v>
                      </c:pt>
                      <c:pt idx="3465">
                        <c:v>45020.291880497687</c:v>
                      </c:pt>
                      <c:pt idx="3466">
                        <c:v>45020.302297222224</c:v>
                      </c:pt>
                      <c:pt idx="3467">
                        <c:v>45020.312713946762</c:v>
                      </c:pt>
                      <c:pt idx="3468">
                        <c:v>45020.323130671299</c:v>
                      </c:pt>
                      <c:pt idx="3469">
                        <c:v>45020.333547395836</c:v>
                      </c:pt>
                      <c:pt idx="3470">
                        <c:v>45020.343964120373</c:v>
                      </c:pt>
                      <c:pt idx="3471">
                        <c:v>45020.35438084491</c:v>
                      </c:pt>
                      <c:pt idx="3472">
                        <c:v>45020.364797569448</c:v>
                      </c:pt>
                      <c:pt idx="3473">
                        <c:v>45020.375214293985</c:v>
                      </c:pt>
                      <c:pt idx="3474">
                        <c:v>45020.385631018522</c:v>
                      </c:pt>
                      <c:pt idx="3475">
                        <c:v>45020.396047743059</c:v>
                      </c:pt>
                      <c:pt idx="3476">
                        <c:v>45020.406464467589</c:v>
                      </c:pt>
                      <c:pt idx="3477">
                        <c:v>45020.416881192126</c:v>
                      </c:pt>
                      <c:pt idx="3478">
                        <c:v>45020.427297916664</c:v>
                      </c:pt>
                      <c:pt idx="3479">
                        <c:v>45020.437714641201</c:v>
                      </c:pt>
                      <c:pt idx="3480">
                        <c:v>45020.448131365738</c:v>
                      </c:pt>
                      <c:pt idx="3481">
                        <c:v>45020.458548090275</c:v>
                      </c:pt>
                      <c:pt idx="3482">
                        <c:v>45020.468964814812</c:v>
                      </c:pt>
                      <c:pt idx="3483">
                        <c:v>45020.47938153935</c:v>
                      </c:pt>
                      <c:pt idx="3484">
                        <c:v>45020.489798263887</c:v>
                      </c:pt>
                      <c:pt idx="3485">
                        <c:v>45020.500214988424</c:v>
                      </c:pt>
                      <c:pt idx="3486">
                        <c:v>45020.510631712961</c:v>
                      </c:pt>
                      <c:pt idx="3487">
                        <c:v>45020.521048437498</c:v>
                      </c:pt>
                      <c:pt idx="3488">
                        <c:v>45020.531465162036</c:v>
                      </c:pt>
                      <c:pt idx="3489">
                        <c:v>45020.541881886573</c:v>
                      </c:pt>
                      <c:pt idx="3490">
                        <c:v>45020.55229861111</c:v>
                      </c:pt>
                      <c:pt idx="3491">
                        <c:v>45020.562715335647</c:v>
                      </c:pt>
                      <c:pt idx="3492">
                        <c:v>45020.573132060184</c:v>
                      </c:pt>
                      <c:pt idx="3493">
                        <c:v>45020.583548784722</c:v>
                      </c:pt>
                      <c:pt idx="3494">
                        <c:v>45020.593965509259</c:v>
                      </c:pt>
                      <c:pt idx="3495">
                        <c:v>45020.604382233796</c:v>
                      </c:pt>
                      <c:pt idx="3496">
                        <c:v>45020.614798958333</c:v>
                      </c:pt>
                      <c:pt idx="3497">
                        <c:v>45020.62521568287</c:v>
                      </c:pt>
                      <c:pt idx="3498">
                        <c:v>45020.635632407408</c:v>
                      </c:pt>
                      <c:pt idx="3499">
                        <c:v>45020.646049131945</c:v>
                      </c:pt>
                      <c:pt idx="3500">
                        <c:v>45020.656465856482</c:v>
                      </c:pt>
                      <c:pt idx="3501">
                        <c:v>45020.666882581019</c:v>
                      </c:pt>
                      <c:pt idx="3502">
                        <c:v>45020.677299305557</c:v>
                      </c:pt>
                      <c:pt idx="3503">
                        <c:v>45020.687716030094</c:v>
                      </c:pt>
                      <c:pt idx="3504">
                        <c:v>45020.698132754631</c:v>
                      </c:pt>
                      <c:pt idx="3505">
                        <c:v>45020.708549479168</c:v>
                      </c:pt>
                      <c:pt idx="3506">
                        <c:v>45020.718966203705</c:v>
                      </c:pt>
                      <c:pt idx="3507">
                        <c:v>45020.729382928243</c:v>
                      </c:pt>
                      <c:pt idx="3508">
                        <c:v>45020.73979965278</c:v>
                      </c:pt>
                      <c:pt idx="3509">
                        <c:v>45020.750216377317</c:v>
                      </c:pt>
                      <c:pt idx="3510">
                        <c:v>45020.760633101854</c:v>
                      </c:pt>
                      <c:pt idx="3511">
                        <c:v>45020.771049826391</c:v>
                      </c:pt>
                      <c:pt idx="3512">
                        <c:v>45020.781466550929</c:v>
                      </c:pt>
                      <c:pt idx="3513">
                        <c:v>45020.791883275466</c:v>
                      </c:pt>
                      <c:pt idx="3514">
                        <c:v>45020.802300000003</c:v>
                      </c:pt>
                      <c:pt idx="3515">
                        <c:v>45020.81271672454</c:v>
                      </c:pt>
                      <c:pt idx="3516">
                        <c:v>45020.823133449077</c:v>
                      </c:pt>
                      <c:pt idx="3517">
                        <c:v>45020.833550173615</c:v>
                      </c:pt>
                      <c:pt idx="3518">
                        <c:v>45020.843966898145</c:v>
                      </c:pt>
                      <c:pt idx="3519">
                        <c:v>45020.854383622682</c:v>
                      </c:pt>
                      <c:pt idx="3520">
                        <c:v>45020.864800347219</c:v>
                      </c:pt>
                      <c:pt idx="3521">
                        <c:v>45020.875217071756</c:v>
                      </c:pt>
                      <c:pt idx="3522">
                        <c:v>45020.885633796293</c:v>
                      </c:pt>
                      <c:pt idx="3523">
                        <c:v>45020.896050520831</c:v>
                      </c:pt>
                      <c:pt idx="3524">
                        <c:v>45020.906467245368</c:v>
                      </c:pt>
                      <c:pt idx="3525">
                        <c:v>45020.916883969905</c:v>
                      </c:pt>
                      <c:pt idx="3526">
                        <c:v>45020.927300694442</c:v>
                      </c:pt>
                      <c:pt idx="3527">
                        <c:v>45020.937717418979</c:v>
                      </c:pt>
                      <c:pt idx="3528">
                        <c:v>45020.948134143517</c:v>
                      </c:pt>
                      <c:pt idx="3529">
                        <c:v>45020.958550868054</c:v>
                      </c:pt>
                      <c:pt idx="3530">
                        <c:v>45020.968967592591</c:v>
                      </c:pt>
                      <c:pt idx="3531">
                        <c:v>45020.979384317128</c:v>
                      </c:pt>
                      <c:pt idx="3532">
                        <c:v>45020.989801041665</c:v>
                      </c:pt>
                      <c:pt idx="3533">
                        <c:v>45021.000217766203</c:v>
                      </c:pt>
                      <c:pt idx="3534">
                        <c:v>45021.01063449074</c:v>
                      </c:pt>
                      <c:pt idx="3535">
                        <c:v>45021.021051215277</c:v>
                      </c:pt>
                      <c:pt idx="3536">
                        <c:v>45021.031467939814</c:v>
                      </c:pt>
                      <c:pt idx="3537">
                        <c:v>45021.041884664352</c:v>
                      </c:pt>
                      <c:pt idx="3538">
                        <c:v>45021.052301388889</c:v>
                      </c:pt>
                      <c:pt idx="3539">
                        <c:v>45021.062718113426</c:v>
                      </c:pt>
                      <c:pt idx="3540">
                        <c:v>45021.073134837963</c:v>
                      </c:pt>
                      <c:pt idx="3541">
                        <c:v>45021.0835515625</c:v>
                      </c:pt>
                      <c:pt idx="3542">
                        <c:v>45021.093968287038</c:v>
                      </c:pt>
                      <c:pt idx="3543">
                        <c:v>45021.104385011575</c:v>
                      </c:pt>
                      <c:pt idx="3544">
                        <c:v>45021.114801736112</c:v>
                      </c:pt>
                      <c:pt idx="3545">
                        <c:v>45021.125218460649</c:v>
                      </c:pt>
                      <c:pt idx="3546">
                        <c:v>45021.135635185186</c:v>
                      </c:pt>
                      <c:pt idx="3547">
                        <c:v>45021.146051909724</c:v>
                      </c:pt>
                      <c:pt idx="3548">
                        <c:v>45021.156468634261</c:v>
                      </c:pt>
                      <c:pt idx="3549">
                        <c:v>45021.166885358798</c:v>
                      </c:pt>
                      <c:pt idx="3550">
                        <c:v>45021.177302083335</c:v>
                      </c:pt>
                      <c:pt idx="3551">
                        <c:v>45021.187718807872</c:v>
                      </c:pt>
                      <c:pt idx="3552">
                        <c:v>45021.19813553241</c:v>
                      </c:pt>
                      <c:pt idx="3553">
                        <c:v>45021.208552256947</c:v>
                      </c:pt>
                      <c:pt idx="3554">
                        <c:v>45021.218968981484</c:v>
                      </c:pt>
                      <c:pt idx="3555">
                        <c:v>45021.229385706021</c:v>
                      </c:pt>
                      <c:pt idx="3556">
                        <c:v>45021.239802430558</c:v>
                      </c:pt>
                      <c:pt idx="3557">
                        <c:v>45021.250219155096</c:v>
                      </c:pt>
                      <c:pt idx="3558">
                        <c:v>45021.260635879633</c:v>
                      </c:pt>
                      <c:pt idx="3559">
                        <c:v>45021.27105260417</c:v>
                      </c:pt>
                      <c:pt idx="3560">
                        <c:v>45021.281469328707</c:v>
                      </c:pt>
                      <c:pt idx="3561">
                        <c:v>45021.291886053237</c:v>
                      </c:pt>
                      <c:pt idx="3562">
                        <c:v>45021.302302777774</c:v>
                      </c:pt>
                      <c:pt idx="3563">
                        <c:v>45021.312719502312</c:v>
                      </c:pt>
                      <c:pt idx="3564">
                        <c:v>45021.323136226849</c:v>
                      </c:pt>
                      <c:pt idx="3565">
                        <c:v>45021.333552951386</c:v>
                      </c:pt>
                      <c:pt idx="3566">
                        <c:v>45021.343969675923</c:v>
                      </c:pt>
                      <c:pt idx="3567">
                        <c:v>45021.35438640046</c:v>
                      </c:pt>
                      <c:pt idx="3568">
                        <c:v>45021.364803124998</c:v>
                      </c:pt>
                      <c:pt idx="3569">
                        <c:v>45021.375219849535</c:v>
                      </c:pt>
                      <c:pt idx="3570">
                        <c:v>45021.385636574072</c:v>
                      </c:pt>
                      <c:pt idx="3571">
                        <c:v>45021.396053298609</c:v>
                      </c:pt>
                      <c:pt idx="3572">
                        <c:v>45021.406470023147</c:v>
                      </c:pt>
                      <c:pt idx="3573">
                        <c:v>45021.416886747684</c:v>
                      </c:pt>
                      <c:pt idx="3574">
                        <c:v>45021.427303472221</c:v>
                      </c:pt>
                      <c:pt idx="3575">
                        <c:v>45021.437720196758</c:v>
                      </c:pt>
                      <c:pt idx="3576">
                        <c:v>45021.448136921295</c:v>
                      </c:pt>
                      <c:pt idx="3577">
                        <c:v>45021.458553645833</c:v>
                      </c:pt>
                      <c:pt idx="3578">
                        <c:v>45021.46897037037</c:v>
                      </c:pt>
                      <c:pt idx="3579">
                        <c:v>45021.479387094907</c:v>
                      </c:pt>
                      <c:pt idx="3580">
                        <c:v>45021.489803819444</c:v>
                      </c:pt>
                      <c:pt idx="3581">
                        <c:v>45021.500220543981</c:v>
                      </c:pt>
                      <c:pt idx="3582">
                        <c:v>45021.510637268519</c:v>
                      </c:pt>
                      <c:pt idx="3583">
                        <c:v>45021.521053993056</c:v>
                      </c:pt>
                      <c:pt idx="3584">
                        <c:v>45021.531470717593</c:v>
                      </c:pt>
                      <c:pt idx="3585">
                        <c:v>45021.54188744213</c:v>
                      </c:pt>
                      <c:pt idx="3586">
                        <c:v>45021.552304166667</c:v>
                      </c:pt>
                      <c:pt idx="3587">
                        <c:v>45021.562720891205</c:v>
                      </c:pt>
                      <c:pt idx="3588">
                        <c:v>45021.573137615742</c:v>
                      </c:pt>
                      <c:pt idx="3589">
                        <c:v>45021.583554340279</c:v>
                      </c:pt>
                      <c:pt idx="3590">
                        <c:v>45021.593971064816</c:v>
                      </c:pt>
                      <c:pt idx="3591">
                        <c:v>45021.604387789353</c:v>
                      </c:pt>
                      <c:pt idx="3592">
                        <c:v>45021.614804513891</c:v>
                      </c:pt>
                      <c:pt idx="3593">
                        <c:v>45021.625221238428</c:v>
                      </c:pt>
                      <c:pt idx="3594">
                        <c:v>45021.635637962965</c:v>
                      </c:pt>
                      <c:pt idx="3595">
                        <c:v>45021.646054687502</c:v>
                      </c:pt>
                      <c:pt idx="3596">
                        <c:v>45021.65647141204</c:v>
                      </c:pt>
                      <c:pt idx="3597">
                        <c:v>45021.666888136577</c:v>
                      </c:pt>
                      <c:pt idx="3598">
                        <c:v>45021.677304861114</c:v>
                      </c:pt>
                      <c:pt idx="3599">
                        <c:v>45021.687721585651</c:v>
                      </c:pt>
                      <c:pt idx="3600">
                        <c:v>45021.698138310188</c:v>
                      </c:pt>
                      <c:pt idx="3601">
                        <c:v>45021.708555034726</c:v>
                      </c:pt>
                      <c:pt idx="3602">
                        <c:v>45021.718971759263</c:v>
                      </c:pt>
                      <c:pt idx="3603">
                        <c:v>45021.729388483793</c:v>
                      </c:pt>
                      <c:pt idx="3604">
                        <c:v>45021.73980520833</c:v>
                      </c:pt>
                      <c:pt idx="3605">
                        <c:v>45021.750221932867</c:v>
                      </c:pt>
                      <c:pt idx="3606">
                        <c:v>45021.760638657404</c:v>
                      </c:pt>
                      <c:pt idx="3607">
                        <c:v>45021.771055381942</c:v>
                      </c:pt>
                      <c:pt idx="3608">
                        <c:v>45021.781472106479</c:v>
                      </c:pt>
                      <c:pt idx="3609">
                        <c:v>45021.791888831016</c:v>
                      </c:pt>
                      <c:pt idx="3610">
                        <c:v>45021.802305555553</c:v>
                      </c:pt>
                      <c:pt idx="3611">
                        <c:v>45021.81272228009</c:v>
                      </c:pt>
                      <c:pt idx="3612">
                        <c:v>45021.823139004628</c:v>
                      </c:pt>
                      <c:pt idx="3613">
                        <c:v>45021.833555729165</c:v>
                      </c:pt>
                      <c:pt idx="3614">
                        <c:v>45021.843972453702</c:v>
                      </c:pt>
                      <c:pt idx="3615">
                        <c:v>45021.854389178239</c:v>
                      </c:pt>
                      <c:pt idx="3616">
                        <c:v>45021.864805902776</c:v>
                      </c:pt>
                      <c:pt idx="3617">
                        <c:v>45021.875222627314</c:v>
                      </c:pt>
                      <c:pt idx="3618">
                        <c:v>45021.885639351851</c:v>
                      </c:pt>
                      <c:pt idx="3619">
                        <c:v>45021.896056076388</c:v>
                      </c:pt>
                      <c:pt idx="3620">
                        <c:v>45021.906472800925</c:v>
                      </c:pt>
                      <c:pt idx="3621">
                        <c:v>45021.916889525462</c:v>
                      </c:pt>
                      <c:pt idx="3622">
                        <c:v>45021.92730625</c:v>
                      </c:pt>
                      <c:pt idx="3623">
                        <c:v>45021.937722974537</c:v>
                      </c:pt>
                      <c:pt idx="3624">
                        <c:v>45021.948139699074</c:v>
                      </c:pt>
                      <c:pt idx="3625">
                        <c:v>45021.958556423611</c:v>
                      </c:pt>
                      <c:pt idx="3626">
                        <c:v>45021.968973148149</c:v>
                      </c:pt>
                      <c:pt idx="3627">
                        <c:v>45021.979389872686</c:v>
                      </c:pt>
                      <c:pt idx="3628">
                        <c:v>45021.989806597223</c:v>
                      </c:pt>
                      <c:pt idx="3629">
                        <c:v>45022.00022332176</c:v>
                      </c:pt>
                      <c:pt idx="3630">
                        <c:v>45022.010640046297</c:v>
                      </c:pt>
                      <c:pt idx="3631">
                        <c:v>45022.021056770835</c:v>
                      </c:pt>
                      <c:pt idx="3632">
                        <c:v>45022.031473495372</c:v>
                      </c:pt>
                      <c:pt idx="3633">
                        <c:v>45022.041890219909</c:v>
                      </c:pt>
                      <c:pt idx="3634">
                        <c:v>45022.052306944446</c:v>
                      </c:pt>
                      <c:pt idx="3635">
                        <c:v>45022.062723668983</c:v>
                      </c:pt>
                      <c:pt idx="3636">
                        <c:v>45022.073140393521</c:v>
                      </c:pt>
                      <c:pt idx="3637">
                        <c:v>45022.083557118058</c:v>
                      </c:pt>
                      <c:pt idx="3638">
                        <c:v>45022.093973842595</c:v>
                      </c:pt>
                      <c:pt idx="3639">
                        <c:v>45022.104390567132</c:v>
                      </c:pt>
                      <c:pt idx="3640">
                        <c:v>45022.114807291669</c:v>
                      </c:pt>
                      <c:pt idx="3641">
                        <c:v>45022.125224016207</c:v>
                      </c:pt>
                      <c:pt idx="3642">
                        <c:v>45022.135640740744</c:v>
                      </c:pt>
                      <c:pt idx="3643">
                        <c:v>45022.146057465281</c:v>
                      </c:pt>
                      <c:pt idx="3644">
                        <c:v>45022.156474189818</c:v>
                      </c:pt>
                      <c:pt idx="3645">
                        <c:v>45022.166890914355</c:v>
                      </c:pt>
                      <c:pt idx="3646">
                        <c:v>45022.177307638885</c:v>
                      </c:pt>
                      <c:pt idx="3647">
                        <c:v>45022.187724363423</c:v>
                      </c:pt>
                      <c:pt idx="3648">
                        <c:v>45022.19814108796</c:v>
                      </c:pt>
                      <c:pt idx="3649">
                        <c:v>45022.208557812497</c:v>
                      </c:pt>
                      <c:pt idx="3650">
                        <c:v>45022.218974537034</c:v>
                      </c:pt>
                      <c:pt idx="3651">
                        <c:v>45022.229391261571</c:v>
                      </c:pt>
                      <c:pt idx="3652">
                        <c:v>45022.239807986109</c:v>
                      </c:pt>
                      <c:pt idx="3653">
                        <c:v>45022.250224710646</c:v>
                      </c:pt>
                      <c:pt idx="3654">
                        <c:v>45022.260641435183</c:v>
                      </c:pt>
                      <c:pt idx="3655">
                        <c:v>45022.27105815972</c:v>
                      </c:pt>
                      <c:pt idx="3656">
                        <c:v>45022.281474884257</c:v>
                      </c:pt>
                      <c:pt idx="3657">
                        <c:v>45022.291891608795</c:v>
                      </c:pt>
                      <c:pt idx="3658">
                        <c:v>45022.302308333332</c:v>
                      </c:pt>
                      <c:pt idx="3659">
                        <c:v>45022.312725057869</c:v>
                      </c:pt>
                      <c:pt idx="3660">
                        <c:v>45022.323141782406</c:v>
                      </c:pt>
                      <c:pt idx="3661">
                        <c:v>45022.333558506944</c:v>
                      </c:pt>
                      <c:pt idx="3662">
                        <c:v>45022.343975231481</c:v>
                      </c:pt>
                      <c:pt idx="3663">
                        <c:v>45022.354391956018</c:v>
                      </c:pt>
                      <c:pt idx="3664">
                        <c:v>45022.364808680555</c:v>
                      </c:pt>
                      <c:pt idx="3665">
                        <c:v>45022.375225405092</c:v>
                      </c:pt>
                      <c:pt idx="3666">
                        <c:v>45022.38564212963</c:v>
                      </c:pt>
                      <c:pt idx="3667">
                        <c:v>45022.396058854167</c:v>
                      </c:pt>
                      <c:pt idx="3668">
                        <c:v>45022.406475578704</c:v>
                      </c:pt>
                      <c:pt idx="3669">
                        <c:v>45022.416892303241</c:v>
                      </c:pt>
                      <c:pt idx="3670">
                        <c:v>45022.427309027778</c:v>
                      </c:pt>
                      <c:pt idx="3671">
                        <c:v>45022.437725752316</c:v>
                      </c:pt>
                      <c:pt idx="3672">
                        <c:v>45022.448142476853</c:v>
                      </c:pt>
                      <c:pt idx="3673">
                        <c:v>45022.45855920139</c:v>
                      </c:pt>
                      <c:pt idx="3674">
                        <c:v>45022.468975925927</c:v>
                      </c:pt>
                      <c:pt idx="3675">
                        <c:v>45022.479392650464</c:v>
                      </c:pt>
                      <c:pt idx="3676">
                        <c:v>45022.489809375002</c:v>
                      </c:pt>
                      <c:pt idx="3677">
                        <c:v>45022.500226099539</c:v>
                      </c:pt>
                      <c:pt idx="3678">
                        <c:v>45022.510642824076</c:v>
                      </c:pt>
                      <c:pt idx="3679">
                        <c:v>45022.521059548613</c:v>
                      </c:pt>
                      <c:pt idx="3680">
                        <c:v>45022.53147627315</c:v>
                      </c:pt>
                      <c:pt idx="3681">
                        <c:v>45022.541892997688</c:v>
                      </c:pt>
                      <c:pt idx="3682">
                        <c:v>45022.552309722225</c:v>
                      </c:pt>
                      <c:pt idx="3683">
                        <c:v>45022.562726446762</c:v>
                      </c:pt>
                      <c:pt idx="3684">
                        <c:v>45022.573143171299</c:v>
                      </c:pt>
                      <c:pt idx="3685">
                        <c:v>45022.583559895837</c:v>
                      </c:pt>
                      <c:pt idx="3686">
                        <c:v>45022.593976620374</c:v>
                      </c:pt>
                      <c:pt idx="3687">
                        <c:v>45022.604393344911</c:v>
                      </c:pt>
                      <c:pt idx="3688">
                        <c:v>45022.614810069441</c:v>
                      </c:pt>
                      <c:pt idx="3689">
                        <c:v>45022.625226793978</c:v>
                      </c:pt>
                      <c:pt idx="3690">
                        <c:v>45022.635643518515</c:v>
                      </c:pt>
                      <c:pt idx="3691">
                        <c:v>45022.646060243052</c:v>
                      </c:pt>
                      <c:pt idx="3692">
                        <c:v>45022.65647696759</c:v>
                      </c:pt>
                      <c:pt idx="3693">
                        <c:v>45022.666893692127</c:v>
                      </c:pt>
                      <c:pt idx="3694">
                        <c:v>45022.677310416664</c:v>
                      </c:pt>
                      <c:pt idx="3695">
                        <c:v>45022.687727141201</c:v>
                      </c:pt>
                      <c:pt idx="3696">
                        <c:v>45022.698143865739</c:v>
                      </c:pt>
                      <c:pt idx="3697">
                        <c:v>45022.708560590276</c:v>
                      </c:pt>
                      <c:pt idx="3698">
                        <c:v>45022.718977314813</c:v>
                      </c:pt>
                      <c:pt idx="3699">
                        <c:v>45022.72939403935</c:v>
                      </c:pt>
                      <c:pt idx="3700">
                        <c:v>45022.739810763887</c:v>
                      </c:pt>
                      <c:pt idx="3701">
                        <c:v>45022.750227488425</c:v>
                      </c:pt>
                      <c:pt idx="3702">
                        <c:v>45022.760644212962</c:v>
                      </c:pt>
                      <c:pt idx="3703">
                        <c:v>45022.771060937499</c:v>
                      </c:pt>
                      <c:pt idx="3704">
                        <c:v>45022.781477662036</c:v>
                      </c:pt>
                      <c:pt idx="3705">
                        <c:v>45022.791894386573</c:v>
                      </c:pt>
                      <c:pt idx="3706">
                        <c:v>45022.802311111111</c:v>
                      </c:pt>
                      <c:pt idx="3707">
                        <c:v>45022.812727835648</c:v>
                      </c:pt>
                      <c:pt idx="3708">
                        <c:v>45022.823144560185</c:v>
                      </c:pt>
                      <c:pt idx="3709">
                        <c:v>45022.833561284722</c:v>
                      </c:pt>
                      <c:pt idx="3710">
                        <c:v>45022.843978009259</c:v>
                      </c:pt>
                      <c:pt idx="3711">
                        <c:v>45022.854394733797</c:v>
                      </c:pt>
                      <c:pt idx="3712">
                        <c:v>45022.864811458334</c:v>
                      </c:pt>
                      <c:pt idx="3713">
                        <c:v>45022.875228182871</c:v>
                      </c:pt>
                      <c:pt idx="3714">
                        <c:v>45022.885644907408</c:v>
                      </c:pt>
                      <c:pt idx="3715">
                        <c:v>45022.896061631945</c:v>
                      </c:pt>
                      <c:pt idx="3716">
                        <c:v>45022.906478356483</c:v>
                      </c:pt>
                      <c:pt idx="3717">
                        <c:v>45022.91689508102</c:v>
                      </c:pt>
                      <c:pt idx="3718">
                        <c:v>45022.927311805557</c:v>
                      </c:pt>
                      <c:pt idx="3719">
                        <c:v>45022.937728530094</c:v>
                      </c:pt>
                      <c:pt idx="3720">
                        <c:v>45022.948145254632</c:v>
                      </c:pt>
                      <c:pt idx="3721">
                        <c:v>45022.958561979169</c:v>
                      </c:pt>
                      <c:pt idx="3722">
                        <c:v>45022.968978703706</c:v>
                      </c:pt>
                      <c:pt idx="3723">
                        <c:v>45022.979395428243</c:v>
                      </c:pt>
                      <c:pt idx="3724">
                        <c:v>45022.98981215278</c:v>
                      </c:pt>
                      <c:pt idx="3725">
                        <c:v>45023.000228877318</c:v>
                      </c:pt>
                      <c:pt idx="3726">
                        <c:v>45023.010645601855</c:v>
                      </c:pt>
                      <c:pt idx="3727">
                        <c:v>45023.021062326392</c:v>
                      </c:pt>
                      <c:pt idx="3728">
                        <c:v>45023.031479050929</c:v>
                      </c:pt>
                      <c:pt idx="3729">
                        <c:v>45023.041895775466</c:v>
                      </c:pt>
                      <c:pt idx="3730">
                        <c:v>45023.052312500004</c:v>
                      </c:pt>
                      <c:pt idx="3731">
                        <c:v>45023.062729224534</c:v>
                      </c:pt>
                      <c:pt idx="3732">
                        <c:v>45023.073145949071</c:v>
                      </c:pt>
                      <c:pt idx="3733">
                        <c:v>45023.083562673608</c:v>
                      </c:pt>
                      <c:pt idx="3734">
                        <c:v>45023.093979398145</c:v>
                      </c:pt>
                      <c:pt idx="3735">
                        <c:v>45023.104396122682</c:v>
                      </c:pt>
                      <c:pt idx="3736">
                        <c:v>45023.11481284722</c:v>
                      </c:pt>
                      <c:pt idx="3737">
                        <c:v>45023.125229571757</c:v>
                      </c:pt>
                      <c:pt idx="3738">
                        <c:v>45023.135646296294</c:v>
                      </c:pt>
                      <c:pt idx="3739">
                        <c:v>45023.146063020831</c:v>
                      </c:pt>
                      <c:pt idx="3740">
                        <c:v>45023.156479745368</c:v>
                      </c:pt>
                      <c:pt idx="3741">
                        <c:v>45023.166896469906</c:v>
                      </c:pt>
                      <c:pt idx="3742">
                        <c:v>45023.177313194443</c:v>
                      </c:pt>
                      <c:pt idx="3743">
                        <c:v>45023.18772991898</c:v>
                      </c:pt>
                      <c:pt idx="3744">
                        <c:v>45023.198146643517</c:v>
                      </c:pt>
                      <c:pt idx="3745">
                        <c:v>45023.208563368054</c:v>
                      </c:pt>
                      <c:pt idx="3746">
                        <c:v>45023.218980092592</c:v>
                      </c:pt>
                      <c:pt idx="3747">
                        <c:v>45023.229396817129</c:v>
                      </c:pt>
                      <c:pt idx="3748">
                        <c:v>45023.239813541666</c:v>
                      </c:pt>
                      <c:pt idx="3749">
                        <c:v>45023.250230266203</c:v>
                      </c:pt>
                      <c:pt idx="3750">
                        <c:v>45023.26064699074</c:v>
                      </c:pt>
                      <c:pt idx="3751">
                        <c:v>45023.271063715278</c:v>
                      </c:pt>
                      <c:pt idx="3752">
                        <c:v>45023.281480439815</c:v>
                      </c:pt>
                      <c:pt idx="3753">
                        <c:v>45023.291897164352</c:v>
                      </c:pt>
                      <c:pt idx="3754">
                        <c:v>45023.302313888889</c:v>
                      </c:pt>
                      <c:pt idx="3755">
                        <c:v>45023.312730613427</c:v>
                      </c:pt>
                      <c:pt idx="3756">
                        <c:v>45023.323147337964</c:v>
                      </c:pt>
                      <c:pt idx="3757">
                        <c:v>45023.333564062501</c:v>
                      </c:pt>
                      <c:pt idx="3758">
                        <c:v>45023.343980787038</c:v>
                      </c:pt>
                      <c:pt idx="3759">
                        <c:v>45023.354397511575</c:v>
                      </c:pt>
                      <c:pt idx="3760">
                        <c:v>45023.364814236113</c:v>
                      </c:pt>
                      <c:pt idx="3761">
                        <c:v>45023.37523096065</c:v>
                      </c:pt>
                      <c:pt idx="3762">
                        <c:v>45023.385647685187</c:v>
                      </c:pt>
                      <c:pt idx="3763">
                        <c:v>45023.396064409724</c:v>
                      </c:pt>
                      <c:pt idx="3764">
                        <c:v>45023.406481134261</c:v>
                      </c:pt>
                      <c:pt idx="3765">
                        <c:v>45023.416897858799</c:v>
                      </c:pt>
                      <c:pt idx="3766">
                        <c:v>45023.427314583336</c:v>
                      </c:pt>
                      <c:pt idx="3767">
                        <c:v>45023.437731307873</c:v>
                      </c:pt>
                      <c:pt idx="3768">
                        <c:v>45023.44814803241</c:v>
                      </c:pt>
                      <c:pt idx="3769">
                        <c:v>45023.458564756947</c:v>
                      </c:pt>
                      <c:pt idx="3770">
                        <c:v>45023.468981481485</c:v>
                      </c:pt>
                      <c:pt idx="3771">
                        <c:v>45023.479398206022</c:v>
                      </c:pt>
                      <c:pt idx="3772">
                        <c:v>45023.489814930559</c:v>
                      </c:pt>
                      <c:pt idx="3773">
                        <c:v>45023.500231655089</c:v>
                      </c:pt>
                      <c:pt idx="3774">
                        <c:v>45023.510648379626</c:v>
                      </c:pt>
                      <c:pt idx="3775">
                        <c:v>45023.521065104163</c:v>
                      </c:pt>
                      <c:pt idx="3776">
                        <c:v>45023.531481828701</c:v>
                      </c:pt>
                      <c:pt idx="3777">
                        <c:v>45023.541898553238</c:v>
                      </c:pt>
                      <c:pt idx="3778">
                        <c:v>45023.552315277775</c:v>
                      </c:pt>
                      <c:pt idx="3779">
                        <c:v>45023.562732002312</c:v>
                      </c:pt>
                      <c:pt idx="3780">
                        <c:v>45023.573148726849</c:v>
                      </c:pt>
                      <c:pt idx="3781">
                        <c:v>45023.583565451387</c:v>
                      </c:pt>
                      <c:pt idx="3782">
                        <c:v>45023.593982175924</c:v>
                      </c:pt>
                      <c:pt idx="3783">
                        <c:v>45023.604398900461</c:v>
                      </c:pt>
                      <c:pt idx="3784">
                        <c:v>45023.614815624998</c:v>
                      </c:pt>
                      <c:pt idx="3785">
                        <c:v>45023.625232349536</c:v>
                      </c:pt>
                      <c:pt idx="3786">
                        <c:v>45023.635649074073</c:v>
                      </c:pt>
                      <c:pt idx="3787">
                        <c:v>45023.64606579861</c:v>
                      </c:pt>
                      <c:pt idx="3788">
                        <c:v>45023.656482523147</c:v>
                      </c:pt>
                      <c:pt idx="3789">
                        <c:v>45023.666899247684</c:v>
                      </c:pt>
                      <c:pt idx="3790">
                        <c:v>45023.677315972222</c:v>
                      </c:pt>
                      <c:pt idx="3791">
                        <c:v>45023.687732696759</c:v>
                      </c:pt>
                      <c:pt idx="3792">
                        <c:v>45023.698149421296</c:v>
                      </c:pt>
                      <c:pt idx="3793">
                        <c:v>45023.708566145833</c:v>
                      </c:pt>
                      <c:pt idx="3794">
                        <c:v>45023.71898287037</c:v>
                      </c:pt>
                      <c:pt idx="3795">
                        <c:v>45023.729399594908</c:v>
                      </c:pt>
                      <c:pt idx="3796">
                        <c:v>45023.739816319445</c:v>
                      </c:pt>
                      <c:pt idx="3797">
                        <c:v>45023.750233043982</c:v>
                      </c:pt>
                      <c:pt idx="3798">
                        <c:v>45023.760649768519</c:v>
                      </c:pt>
                      <c:pt idx="3799">
                        <c:v>45023.771066493056</c:v>
                      </c:pt>
                      <c:pt idx="3800">
                        <c:v>45023.781483217594</c:v>
                      </c:pt>
                      <c:pt idx="3801">
                        <c:v>45023.791899942131</c:v>
                      </c:pt>
                      <c:pt idx="3802">
                        <c:v>45023.802316666668</c:v>
                      </c:pt>
                      <c:pt idx="3803">
                        <c:v>45023.812733391205</c:v>
                      </c:pt>
                      <c:pt idx="3804">
                        <c:v>45023.823150115742</c:v>
                      </c:pt>
                      <c:pt idx="3805">
                        <c:v>45023.83356684028</c:v>
                      </c:pt>
                      <c:pt idx="3806">
                        <c:v>45023.843983564817</c:v>
                      </c:pt>
                      <c:pt idx="3807">
                        <c:v>45023.854400289354</c:v>
                      </c:pt>
                      <c:pt idx="3808">
                        <c:v>45023.864817013891</c:v>
                      </c:pt>
                      <c:pt idx="3809">
                        <c:v>45023.875233738429</c:v>
                      </c:pt>
                      <c:pt idx="3810">
                        <c:v>45023.885650462966</c:v>
                      </c:pt>
                      <c:pt idx="3811">
                        <c:v>45023.896067187503</c:v>
                      </c:pt>
                      <c:pt idx="3812">
                        <c:v>45023.90648391204</c:v>
                      </c:pt>
                      <c:pt idx="3813">
                        <c:v>45023.916900636577</c:v>
                      </c:pt>
                      <c:pt idx="3814">
                        <c:v>45023.927317361115</c:v>
                      </c:pt>
                      <c:pt idx="3815">
                        <c:v>45023.937734085652</c:v>
                      </c:pt>
                      <c:pt idx="3816">
                        <c:v>45023.948150810182</c:v>
                      </c:pt>
                      <c:pt idx="3817">
                        <c:v>45023.958567534719</c:v>
                      </c:pt>
                      <c:pt idx="3818">
                        <c:v>45023.968984259256</c:v>
                      </c:pt>
                      <c:pt idx="3819">
                        <c:v>45023.979400983793</c:v>
                      </c:pt>
                      <c:pt idx="3820">
                        <c:v>45023.989817708331</c:v>
                      </c:pt>
                      <c:pt idx="3821">
                        <c:v>45024.000234432868</c:v>
                      </c:pt>
                      <c:pt idx="3822">
                        <c:v>45024.010651157405</c:v>
                      </c:pt>
                      <c:pt idx="3823">
                        <c:v>45024.021067881942</c:v>
                      </c:pt>
                      <c:pt idx="3824">
                        <c:v>45024.031484606479</c:v>
                      </c:pt>
                      <c:pt idx="3825">
                        <c:v>45024.041901331017</c:v>
                      </c:pt>
                      <c:pt idx="3826">
                        <c:v>45024.052318055554</c:v>
                      </c:pt>
                      <c:pt idx="3827">
                        <c:v>45024.062734780091</c:v>
                      </c:pt>
                      <c:pt idx="3828">
                        <c:v>45024.073151504628</c:v>
                      </c:pt>
                      <c:pt idx="3829">
                        <c:v>45024.083568229165</c:v>
                      </c:pt>
                      <c:pt idx="3830">
                        <c:v>45024.093984953703</c:v>
                      </c:pt>
                      <c:pt idx="3831">
                        <c:v>45024.10440167824</c:v>
                      </c:pt>
                      <c:pt idx="3832">
                        <c:v>45024.114818402777</c:v>
                      </c:pt>
                      <c:pt idx="3833">
                        <c:v>45024.125235127314</c:v>
                      </c:pt>
                      <c:pt idx="3834">
                        <c:v>45024.135651851851</c:v>
                      </c:pt>
                      <c:pt idx="3835">
                        <c:v>45024.146068576389</c:v>
                      </c:pt>
                      <c:pt idx="3836">
                        <c:v>45024.156485300926</c:v>
                      </c:pt>
                      <c:pt idx="3837">
                        <c:v>45024.166902025463</c:v>
                      </c:pt>
                      <c:pt idx="3838">
                        <c:v>45024.17731875</c:v>
                      </c:pt>
                      <c:pt idx="3839">
                        <c:v>45024.187735474537</c:v>
                      </c:pt>
                      <c:pt idx="3840">
                        <c:v>45024.198152199075</c:v>
                      </c:pt>
                      <c:pt idx="3841">
                        <c:v>45024.208568923612</c:v>
                      </c:pt>
                      <c:pt idx="3842">
                        <c:v>45024.218985648149</c:v>
                      </c:pt>
                      <c:pt idx="3843">
                        <c:v>45024.229402372686</c:v>
                      </c:pt>
                      <c:pt idx="3844">
                        <c:v>45024.239819097224</c:v>
                      </c:pt>
                      <c:pt idx="3845">
                        <c:v>45024.250235821761</c:v>
                      </c:pt>
                      <c:pt idx="3846">
                        <c:v>45024.260652546298</c:v>
                      </c:pt>
                      <c:pt idx="3847">
                        <c:v>45024.271069270835</c:v>
                      </c:pt>
                      <c:pt idx="3848">
                        <c:v>45024.281485995372</c:v>
                      </c:pt>
                      <c:pt idx="3849">
                        <c:v>45024.29190271991</c:v>
                      </c:pt>
                      <c:pt idx="3850">
                        <c:v>45024.302319444447</c:v>
                      </c:pt>
                      <c:pt idx="3851">
                        <c:v>45024.312736168984</c:v>
                      </c:pt>
                      <c:pt idx="3852">
                        <c:v>45024.323152893521</c:v>
                      </c:pt>
                      <c:pt idx="3853">
                        <c:v>45024.333569618058</c:v>
                      </c:pt>
                      <c:pt idx="3854">
                        <c:v>45024.343986342596</c:v>
                      </c:pt>
                      <c:pt idx="3855">
                        <c:v>45024.354403067133</c:v>
                      </c:pt>
                      <c:pt idx="3856">
                        <c:v>45024.36481979167</c:v>
                      </c:pt>
                      <c:pt idx="3857">
                        <c:v>45024.375236516207</c:v>
                      </c:pt>
                      <c:pt idx="3858">
                        <c:v>45024.385653240737</c:v>
                      </c:pt>
                      <c:pt idx="3859">
                        <c:v>45024.396069965274</c:v>
                      </c:pt>
                      <c:pt idx="3860">
                        <c:v>45024.406486689812</c:v>
                      </c:pt>
                      <c:pt idx="3861">
                        <c:v>45024.416903414349</c:v>
                      </c:pt>
                      <c:pt idx="3862">
                        <c:v>45024.427320138886</c:v>
                      </c:pt>
                      <c:pt idx="3863">
                        <c:v>45024.437736863423</c:v>
                      </c:pt>
                      <c:pt idx="3864">
                        <c:v>45024.44815358796</c:v>
                      </c:pt>
                      <c:pt idx="3865">
                        <c:v>45024.458570312498</c:v>
                      </c:pt>
                      <c:pt idx="3866">
                        <c:v>45024.468987037035</c:v>
                      </c:pt>
                      <c:pt idx="3867">
                        <c:v>45024.479403761572</c:v>
                      </c:pt>
                      <c:pt idx="3868">
                        <c:v>45024.489820486109</c:v>
                      </c:pt>
                      <c:pt idx="3869">
                        <c:v>45024.500237210646</c:v>
                      </c:pt>
                      <c:pt idx="3870">
                        <c:v>45024.510653935184</c:v>
                      </c:pt>
                      <c:pt idx="3871">
                        <c:v>45024.521070659721</c:v>
                      </c:pt>
                      <c:pt idx="3872">
                        <c:v>45024.531487384258</c:v>
                      </c:pt>
                      <c:pt idx="3873">
                        <c:v>45024.541904108795</c:v>
                      </c:pt>
                      <c:pt idx="3874">
                        <c:v>45024.552320833332</c:v>
                      </c:pt>
                      <c:pt idx="3875">
                        <c:v>45024.56273755787</c:v>
                      </c:pt>
                      <c:pt idx="3876">
                        <c:v>45024.573154282407</c:v>
                      </c:pt>
                      <c:pt idx="3877">
                        <c:v>45024.583571006944</c:v>
                      </c:pt>
                      <c:pt idx="3878">
                        <c:v>45024.593987731481</c:v>
                      </c:pt>
                      <c:pt idx="3879">
                        <c:v>45024.604404456019</c:v>
                      </c:pt>
                      <c:pt idx="3880">
                        <c:v>45024.614821180556</c:v>
                      </c:pt>
                      <c:pt idx="3881">
                        <c:v>45024.625237905093</c:v>
                      </c:pt>
                      <c:pt idx="3882">
                        <c:v>45024.63565462963</c:v>
                      </c:pt>
                      <c:pt idx="3883">
                        <c:v>45024.646071354167</c:v>
                      </c:pt>
                      <c:pt idx="3884">
                        <c:v>45024.656488078705</c:v>
                      </c:pt>
                      <c:pt idx="3885">
                        <c:v>45024.666904803242</c:v>
                      </c:pt>
                      <c:pt idx="3886">
                        <c:v>45024.677321527779</c:v>
                      </c:pt>
                      <c:pt idx="3887">
                        <c:v>45024.687738252316</c:v>
                      </c:pt>
                      <c:pt idx="3888">
                        <c:v>45024.698154976853</c:v>
                      </c:pt>
                      <c:pt idx="3889">
                        <c:v>45024.708571701391</c:v>
                      </c:pt>
                      <c:pt idx="3890">
                        <c:v>45024.718988425928</c:v>
                      </c:pt>
                      <c:pt idx="3891">
                        <c:v>45024.729405150465</c:v>
                      </c:pt>
                      <c:pt idx="3892">
                        <c:v>45024.739821875002</c:v>
                      </c:pt>
                      <c:pt idx="3893">
                        <c:v>45024.750238599539</c:v>
                      </c:pt>
                      <c:pt idx="3894">
                        <c:v>45024.760655324077</c:v>
                      </c:pt>
                      <c:pt idx="3895">
                        <c:v>45024.771072048614</c:v>
                      </c:pt>
                      <c:pt idx="3896">
                        <c:v>45024.781488773151</c:v>
                      </c:pt>
                      <c:pt idx="3897">
                        <c:v>45024.791905497688</c:v>
                      </c:pt>
                      <c:pt idx="3898">
                        <c:v>45024.802322222225</c:v>
                      </c:pt>
                      <c:pt idx="3899">
                        <c:v>45024.812738946763</c:v>
                      </c:pt>
                      <c:pt idx="3900">
                        <c:v>45024.8231556713</c:v>
                      </c:pt>
                      <c:pt idx="3901">
                        <c:v>45024.83357239583</c:v>
                      </c:pt>
                      <c:pt idx="3902">
                        <c:v>45024.843989120367</c:v>
                      </c:pt>
                      <c:pt idx="3903">
                        <c:v>45024.854405844904</c:v>
                      </c:pt>
                      <c:pt idx="3904">
                        <c:v>45024.864822569441</c:v>
                      </c:pt>
                      <c:pt idx="3905">
                        <c:v>45024.875239293979</c:v>
                      </c:pt>
                      <c:pt idx="3906">
                        <c:v>45024.885656018516</c:v>
                      </c:pt>
                      <c:pt idx="3907">
                        <c:v>45024.896072743053</c:v>
                      </c:pt>
                      <c:pt idx="3908">
                        <c:v>45024.90648946759</c:v>
                      </c:pt>
                      <c:pt idx="3909">
                        <c:v>45024.916906192127</c:v>
                      </c:pt>
                      <c:pt idx="3910">
                        <c:v>45024.927322916665</c:v>
                      </c:pt>
                      <c:pt idx="3911">
                        <c:v>45024.937739641202</c:v>
                      </c:pt>
                      <c:pt idx="3912">
                        <c:v>45024.948156365739</c:v>
                      </c:pt>
                      <c:pt idx="3913">
                        <c:v>45024.958573090276</c:v>
                      </c:pt>
                      <c:pt idx="3914">
                        <c:v>45024.968989814814</c:v>
                      </c:pt>
                      <c:pt idx="3915">
                        <c:v>45024.979406539351</c:v>
                      </c:pt>
                      <c:pt idx="3916">
                        <c:v>45024.989823263888</c:v>
                      </c:pt>
                      <c:pt idx="3917">
                        <c:v>45025.000239988425</c:v>
                      </c:pt>
                      <c:pt idx="3918">
                        <c:v>45025.010656712962</c:v>
                      </c:pt>
                      <c:pt idx="3919">
                        <c:v>45025.0210734375</c:v>
                      </c:pt>
                      <c:pt idx="3920">
                        <c:v>45025.031490162037</c:v>
                      </c:pt>
                      <c:pt idx="3921">
                        <c:v>45025.041906886574</c:v>
                      </c:pt>
                      <c:pt idx="3922">
                        <c:v>45025.052323611111</c:v>
                      </c:pt>
                      <c:pt idx="3923">
                        <c:v>45025.062740335648</c:v>
                      </c:pt>
                      <c:pt idx="3924">
                        <c:v>45025.073157060186</c:v>
                      </c:pt>
                      <c:pt idx="3925">
                        <c:v>45025.083573784723</c:v>
                      </c:pt>
                      <c:pt idx="3926">
                        <c:v>45025.09399050926</c:v>
                      </c:pt>
                      <c:pt idx="3927">
                        <c:v>45025.104407233797</c:v>
                      </c:pt>
                      <c:pt idx="3928">
                        <c:v>45025.114823958334</c:v>
                      </c:pt>
                      <c:pt idx="3929">
                        <c:v>45025.125240682872</c:v>
                      </c:pt>
                      <c:pt idx="3930">
                        <c:v>45025.135657407409</c:v>
                      </c:pt>
                      <c:pt idx="3931">
                        <c:v>45025.146074131946</c:v>
                      </c:pt>
                      <c:pt idx="3932">
                        <c:v>45025.156490856483</c:v>
                      </c:pt>
                      <c:pt idx="3933">
                        <c:v>45025.16690758102</c:v>
                      </c:pt>
                      <c:pt idx="3934">
                        <c:v>45025.177324305558</c:v>
                      </c:pt>
                      <c:pt idx="3935">
                        <c:v>45025.187741030095</c:v>
                      </c:pt>
                      <c:pt idx="3936">
                        <c:v>45025.198157754632</c:v>
                      </c:pt>
                      <c:pt idx="3937">
                        <c:v>45025.208574479169</c:v>
                      </c:pt>
                      <c:pt idx="3938">
                        <c:v>45025.218991203707</c:v>
                      </c:pt>
                      <c:pt idx="3939">
                        <c:v>45025.229407928244</c:v>
                      </c:pt>
                      <c:pt idx="3940">
                        <c:v>45025.239824652781</c:v>
                      </c:pt>
                      <c:pt idx="3941">
                        <c:v>45025.250241377318</c:v>
                      </c:pt>
                      <c:pt idx="3942">
                        <c:v>45025.260658101855</c:v>
                      </c:pt>
                      <c:pt idx="3943">
                        <c:v>45025.271074826385</c:v>
                      </c:pt>
                      <c:pt idx="3944">
                        <c:v>45025.281491550923</c:v>
                      </c:pt>
                      <c:pt idx="3945">
                        <c:v>45025.29190827546</c:v>
                      </c:pt>
                      <c:pt idx="3946">
                        <c:v>45025.302324999997</c:v>
                      </c:pt>
                      <c:pt idx="3947">
                        <c:v>45025.312741724534</c:v>
                      </c:pt>
                      <c:pt idx="3948">
                        <c:v>45025.323158449071</c:v>
                      </c:pt>
                      <c:pt idx="3949">
                        <c:v>45025.333575173609</c:v>
                      </c:pt>
                      <c:pt idx="3950">
                        <c:v>45025.343991898146</c:v>
                      </c:pt>
                      <c:pt idx="3951">
                        <c:v>45025.354408622683</c:v>
                      </c:pt>
                      <c:pt idx="3952">
                        <c:v>45025.36482534722</c:v>
                      </c:pt>
                      <c:pt idx="3953">
                        <c:v>45025.375242071757</c:v>
                      </c:pt>
                      <c:pt idx="3954">
                        <c:v>45025.385658796295</c:v>
                      </c:pt>
                      <c:pt idx="3955">
                        <c:v>45025.396075520832</c:v>
                      </c:pt>
                      <c:pt idx="3956">
                        <c:v>45025.406492245369</c:v>
                      </c:pt>
                      <c:pt idx="3957">
                        <c:v>45025.416908969906</c:v>
                      </c:pt>
                      <c:pt idx="3958">
                        <c:v>45025.427325694443</c:v>
                      </c:pt>
                      <c:pt idx="3959">
                        <c:v>45025.437742418981</c:v>
                      </c:pt>
                      <c:pt idx="3960">
                        <c:v>45025.448159143518</c:v>
                      </c:pt>
                      <c:pt idx="3961">
                        <c:v>45025.458575868055</c:v>
                      </c:pt>
                      <c:pt idx="3962">
                        <c:v>45025.468992592592</c:v>
                      </c:pt>
                      <c:pt idx="3963">
                        <c:v>45025.479409317129</c:v>
                      </c:pt>
                      <c:pt idx="3964">
                        <c:v>45025.489826041667</c:v>
                      </c:pt>
                      <c:pt idx="3965">
                        <c:v>45025.500242766204</c:v>
                      </c:pt>
                      <c:pt idx="3966">
                        <c:v>45025.510659490741</c:v>
                      </c:pt>
                      <c:pt idx="3967">
                        <c:v>45025.521076215278</c:v>
                      </c:pt>
                      <c:pt idx="3968">
                        <c:v>45025.531492939816</c:v>
                      </c:pt>
                      <c:pt idx="3969">
                        <c:v>45025.541909664353</c:v>
                      </c:pt>
                      <c:pt idx="3970">
                        <c:v>45025.55232638889</c:v>
                      </c:pt>
                      <c:pt idx="3971">
                        <c:v>45025.562743113427</c:v>
                      </c:pt>
                      <c:pt idx="3972">
                        <c:v>45025.573159837964</c:v>
                      </c:pt>
                      <c:pt idx="3973">
                        <c:v>45025.583576562502</c:v>
                      </c:pt>
                      <c:pt idx="3974">
                        <c:v>45025.593993287039</c:v>
                      </c:pt>
                      <c:pt idx="3975">
                        <c:v>45025.604410011576</c:v>
                      </c:pt>
                      <c:pt idx="3976">
                        <c:v>45025.614826736113</c:v>
                      </c:pt>
                      <c:pt idx="3977">
                        <c:v>45025.62524346065</c:v>
                      </c:pt>
                      <c:pt idx="3978">
                        <c:v>45025.635660185188</c:v>
                      </c:pt>
                      <c:pt idx="3979">
                        <c:v>45025.646076909725</c:v>
                      </c:pt>
                      <c:pt idx="3980">
                        <c:v>45025.656493634262</c:v>
                      </c:pt>
                      <c:pt idx="3981">
                        <c:v>45025.666910358799</c:v>
                      </c:pt>
                      <c:pt idx="3982">
                        <c:v>45025.677327083336</c:v>
                      </c:pt>
                      <c:pt idx="3983">
                        <c:v>45025.687743807874</c:v>
                      </c:pt>
                      <c:pt idx="3984">
                        <c:v>45025.698160532411</c:v>
                      </c:pt>
                      <c:pt idx="3985">
                        <c:v>45025.708577256948</c:v>
                      </c:pt>
                      <c:pt idx="3986">
                        <c:v>45025.718993981478</c:v>
                      </c:pt>
                      <c:pt idx="3987">
                        <c:v>45025.729410706015</c:v>
                      </c:pt>
                      <c:pt idx="3988">
                        <c:v>45025.739827430552</c:v>
                      </c:pt>
                      <c:pt idx="3989">
                        <c:v>45025.75024415509</c:v>
                      </c:pt>
                      <c:pt idx="3990">
                        <c:v>45025.760660879627</c:v>
                      </c:pt>
                      <c:pt idx="3991">
                        <c:v>45025.771077604164</c:v>
                      </c:pt>
                      <c:pt idx="3992">
                        <c:v>45025.781494328701</c:v>
                      </c:pt>
                      <c:pt idx="3993">
                        <c:v>45025.791911053238</c:v>
                      </c:pt>
                      <c:pt idx="3994">
                        <c:v>45025.802327777776</c:v>
                      </c:pt>
                      <c:pt idx="3995">
                        <c:v>45025.812744502313</c:v>
                      </c:pt>
                      <c:pt idx="3996">
                        <c:v>45025.82316122685</c:v>
                      </c:pt>
                      <c:pt idx="3997">
                        <c:v>45025.833577951387</c:v>
                      </c:pt>
                      <c:pt idx="3998">
                        <c:v>45025.843994675924</c:v>
                      </c:pt>
                      <c:pt idx="3999">
                        <c:v>45025.854411400462</c:v>
                      </c:pt>
                      <c:pt idx="4000">
                        <c:v>45025.864828124999</c:v>
                      </c:pt>
                      <c:pt idx="4001">
                        <c:v>45025.875244849536</c:v>
                      </c:pt>
                      <c:pt idx="4002">
                        <c:v>45025.885661574073</c:v>
                      </c:pt>
                      <c:pt idx="4003">
                        <c:v>45025.896078298611</c:v>
                      </c:pt>
                      <c:pt idx="4004">
                        <c:v>45025.906495023148</c:v>
                      </c:pt>
                      <c:pt idx="4005">
                        <c:v>45025.916911747685</c:v>
                      </c:pt>
                      <c:pt idx="4006">
                        <c:v>45025.927328472222</c:v>
                      </c:pt>
                      <c:pt idx="4007">
                        <c:v>45025.937745196759</c:v>
                      </c:pt>
                      <c:pt idx="4008">
                        <c:v>45025.948161921297</c:v>
                      </c:pt>
                      <c:pt idx="4009">
                        <c:v>45025.958578645834</c:v>
                      </c:pt>
                      <c:pt idx="4010">
                        <c:v>45025.968995370371</c:v>
                      </c:pt>
                      <c:pt idx="4011">
                        <c:v>45025.979412094908</c:v>
                      </c:pt>
                      <c:pt idx="4012">
                        <c:v>45025.989828819445</c:v>
                      </c:pt>
                      <c:pt idx="4013">
                        <c:v>45026.000245543983</c:v>
                      </c:pt>
                      <c:pt idx="4014">
                        <c:v>45026.01066226852</c:v>
                      </c:pt>
                      <c:pt idx="4015">
                        <c:v>45026.021078993057</c:v>
                      </c:pt>
                      <c:pt idx="4016">
                        <c:v>45026.031495717594</c:v>
                      </c:pt>
                      <c:pt idx="4017">
                        <c:v>45026.041912442131</c:v>
                      </c:pt>
                      <c:pt idx="4018">
                        <c:v>45026.052329166669</c:v>
                      </c:pt>
                      <c:pt idx="4019">
                        <c:v>45026.062745891206</c:v>
                      </c:pt>
                      <c:pt idx="4020">
                        <c:v>45026.073162615743</c:v>
                      </c:pt>
                      <c:pt idx="4021">
                        <c:v>45026.08357934028</c:v>
                      </c:pt>
                      <c:pt idx="4022">
                        <c:v>45026.093996064817</c:v>
                      </c:pt>
                      <c:pt idx="4023">
                        <c:v>45026.104412789355</c:v>
                      </c:pt>
                      <c:pt idx="4024">
                        <c:v>45026.114829513892</c:v>
                      </c:pt>
                      <c:pt idx="4025">
                        <c:v>45026.125246238429</c:v>
                      </c:pt>
                      <c:pt idx="4026">
                        <c:v>45026.135662962966</c:v>
                      </c:pt>
                      <c:pt idx="4027">
                        <c:v>45026.146079687504</c:v>
                      </c:pt>
                      <c:pt idx="4028">
                        <c:v>45026.156496412033</c:v>
                      </c:pt>
                      <c:pt idx="4029">
                        <c:v>45026.166913136571</c:v>
                      </c:pt>
                      <c:pt idx="4030">
                        <c:v>45026.177329861108</c:v>
                      </c:pt>
                      <c:pt idx="4031">
                        <c:v>45026.187746585645</c:v>
                      </c:pt>
                      <c:pt idx="4032">
                        <c:v>45026.198163310182</c:v>
                      </c:pt>
                      <c:pt idx="4033">
                        <c:v>45026.208580034719</c:v>
                      </c:pt>
                      <c:pt idx="4034">
                        <c:v>45026.218996759257</c:v>
                      </c:pt>
                      <c:pt idx="4035">
                        <c:v>45026.229413483794</c:v>
                      </c:pt>
                      <c:pt idx="4036">
                        <c:v>45026.239830208331</c:v>
                      </c:pt>
                      <c:pt idx="4037">
                        <c:v>45026.250246932868</c:v>
                      </c:pt>
                      <c:pt idx="4038">
                        <c:v>45026.260663657406</c:v>
                      </c:pt>
                      <c:pt idx="4039">
                        <c:v>45026.271080381943</c:v>
                      </c:pt>
                      <c:pt idx="4040">
                        <c:v>45026.28149710648</c:v>
                      </c:pt>
                      <c:pt idx="4041">
                        <c:v>45026.291913831017</c:v>
                      </c:pt>
                      <c:pt idx="4042">
                        <c:v>45026.302330555554</c:v>
                      </c:pt>
                      <c:pt idx="4043">
                        <c:v>45026.312747280092</c:v>
                      </c:pt>
                      <c:pt idx="4044">
                        <c:v>45026.323164004629</c:v>
                      </c:pt>
                      <c:pt idx="4045">
                        <c:v>45026.333580729166</c:v>
                      </c:pt>
                      <c:pt idx="4046">
                        <c:v>45026.343997453703</c:v>
                      </c:pt>
                      <c:pt idx="4047">
                        <c:v>45026.35441417824</c:v>
                      </c:pt>
                      <c:pt idx="4048">
                        <c:v>45026.364830902778</c:v>
                      </c:pt>
                      <c:pt idx="4049">
                        <c:v>45026.375247627315</c:v>
                      </c:pt>
                      <c:pt idx="4050">
                        <c:v>45026.385664351852</c:v>
                      </c:pt>
                      <c:pt idx="4051">
                        <c:v>45026.396081076389</c:v>
                      </c:pt>
                      <c:pt idx="4052">
                        <c:v>45026.406497800926</c:v>
                      </c:pt>
                      <c:pt idx="4053">
                        <c:v>45026.416914525464</c:v>
                      </c:pt>
                      <c:pt idx="4054">
                        <c:v>45026.427331250001</c:v>
                      </c:pt>
                      <c:pt idx="4055">
                        <c:v>45026.437747974538</c:v>
                      </c:pt>
                      <c:pt idx="4056">
                        <c:v>45026.448164699075</c:v>
                      </c:pt>
                      <c:pt idx="4057">
                        <c:v>45026.458581423612</c:v>
                      </c:pt>
                      <c:pt idx="4058">
                        <c:v>45026.46899814815</c:v>
                      </c:pt>
                      <c:pt idx="4059">
                        <c:v>45026.479414872687</c:v>
                      </c:pt>
                      <c:pt idx="4060">
                        <c:v>45026.489831597224</c:v>
                      </c:pt>
                      <c:pt idx="4061">
                        <c:v>45026.500248321761</c:v>
                      </c:pt>
                      <c:pt idx="4062">
                        <c:v>45026.510665046299</c:v>
                      </c:pt>
                      <c:pt idx="4063">
                        <c:v>45026.521081770836</c:v>
                      </c:pt>
                      <c:pt idx="4064">
                        <c:v>45026.531498495373</c:v>
                      </c:pt>
                      <c:pt idx="4065">
                        <c:v>45026.54191521991</c:v>
                      </c:pt>
                      <c:pt idx="4066">
                        <c:v>45026.552331944447</c:v>
                      </c:pt>
                      <c:pt idx="4067">
                        <c:v>45026.562748668985</c:v>
                      </c:pt>
                      <c:pt idx="4068">
                        <c:v>45026.573165393522</c:v>
                      </c:pt>
                      <c:pt idx="4069">
                        <c:v>45026.583582118059</c:v>
                      </c:pt>
                      <c:pt idx="4070">
                        <c:v>45026.593998842596</c:v>
                      </c:pt>
                      <c:pt idx="4071">
                        <c:v>45026.604415567126</c:v>
                      </c:pt>
                      <c:pt idx="4072">
                        <c:v>45026.614832291663</c:v>
                      </c:pt>
                      <c:pt idx="4073">
                        <c:v>45026.625249016201</c:v>
                      </c:pt>
                      <c:pt idx="4074">
                        <c:v>45026.635665740738</c:v>
                      </c:pt>
                      <c:pt idx="4075">
                        <c:v>45026.646082465275</c:v>
                      </c:pt>
                      <c:pt idx="4076">
                        <c:v>45026.656499189812</c:v>
                      </c:pt>
                      <c:pt idx="4077">
                        <c:v>45026.666915914349</c:v>
                      </c:pt>
                      <c:pt idx="4078">
                        <c:v>45026.677332638887</c:v>
                      </c:pt>
                      <c:pt idx="4079">
                        <c:v>45026.687749363424</c:v>
                      </c:pt>
                      <c:pt idx="4080">
                        <c:v>45026.698166087961</c:v>
                      </c:pt>
                      <c:pt idx="4081">
                        <c:v>45026.708582812498</c:v>
                      </c:pt>
                      <c:pt idx="4082">
                        <c:v>45026.718999537035</c:v>
                      </c:pt>
                      <c:pt idx="4083">
                        <c:v>45026.729416261573</c:v>
                      </c:pt>
                      <c:pt idx="4084">
                        <c:v>45026.73983298611</c:v>
                      </c:pt>
                      <c:pt idx="4085">
                        <c:v>45026.750249710647</c:v>
                      </c:pt>
                      <c:pt idx="4086">
                        <c:v>45026.760666435184</c:v>
                      </c:pt>
                      <c:pt idx="4087">
                        <c:v>45026.771083159721</c:v>
                      </c:pt>
                      <c:pt idx="4088">
                        <c:v>45026.781499884259</c:v>
                      </c:pt>
                      <c:pt idx="4089">
                        <c:v>45026.791916608796</c:v>
                      </c:pt>
                      <c:pt idx="4090">
                        <c:v>45026.802333333333</c:v>
                      </c:pt>
                      <c:pt idx="4091">
                        <c:v>45026.81275005787</c:v>
                      </c:pt>
                      <c:pt idx="4092">
                        <c:v>45026.823166782407</c:v>
                      </c:pt>
                      <c:pt idx="4093">
                        <c:v>45026.833583506945</c:v>
                      </c:pt>
                      <c:pt idx="4094">
                        <c:v>45026.844000231482</c:v>
                      </c:pt>
                      <c:pt idx="4095">
                        <c:v>45026.854416956019</c:v>
                      </c:pt>
                      <c:pt idx="4096">
                        <c:v>45026.864833680556</c:v>
                      </c:pt>
                      <c:pt idx="4097">
                        <c:v>45026.875250405094</c:v>
                      </c:pt>
                      <c:pt idx="4098">
                        <c:v>45026.885667129631</c:v>
                      </c:pt>
                      <c:pt idx="4099">
                        <c:v>45026.896083854168</c:v>
                      </c:pt>
                      <c:pt idx="4100">
                        <c:v>45026.906500578705</c:v>
                      </c:pt>
                      <c:pt idx="4101">
                        <c:v>45026.916917303242</c:v>
                      </c:pt>
                      <c:pt idx="4102">
                        <c:v>45026.92733402778</c:v>
                      </c:pt>
                      <c:pt idx="4103">
                        <c:v>45026.937750752317</c:v>
                      </c:pt>
                      <c:pt idx="4104">
                        <c:v>45026.948167476854</c:v>
                      </c:pt>
                      <c:pt idx="4105">
                        <c:v>45026.958584201391</c:v>
                      </c:pt>
                      <c:pt idx="4106">
                        <c:v>45026.969000925928</c:v>
                      </c:pt>
                      <c:pt idx="4107">
                        <c:v>45026.979417650466</c:v>
                      </c:pt>
                      <c:pt idx="4108">
                        <c:v>45026.989834375003</c:v>
                      </c:pt>
                      <c:pt idx="4109">
                        <c:v>45027.00025109954</c:v>
                      </c:pt>
                      <c:pt idx="4110">
                        <c:v>45027.010667824077</c:v>
                      </c:pt>
                      <c:pt idx="4111">
                        <c:v>45027.021084548614</c:v>
                      </c:pt>
                      <c:pt idx="4112">
                        <c:v>45027.031501273152</c:v>
                      </c:pt>
                      <c:pt idx="4113">
                        <c:v>45027.041917997682</c:v>
                      </c:pt>
                      <c:pt idx="4114">
                        <c:v>45027.052334722219</c:v>
                      </c:pt>
                      <c:pt idx="4115">
                        <c:v>45027.062751446756</c:v>
                      </c:pt>
                      <c:pt idx="4116">
                        <c:v>45027.073168171293</c:v>
                      </c:pt>
                      <c:pt idx="4117">
                        <c:v>45027.08358489583</c:v>
                      </c:pt>
                      <c:pt idx="4118">
                        <c:v>45027.094001620368</c:v>
                      </c:pt>
                      <c:pt idx="4119">
                        <c:v>45027.104418344905</c:v>
                      </c:pt>
                      <c:pt idx="4120">
                        <c:v>45027.114835069442</c:v>
                      </c:pt>
                      <c:pt idx="4121">
                        <c:v>45027.125251793979</c:v>
                      </c:pt>
                      <c:pt idx="4122">
                        <c:v>45027.135668518516</c:v>
                      </c:pt>
                      <c:pt idx="4123">
                        <c:v>45027.146085243054</c:v>
                      </c:pt>
                      <c:pt idx="4124">
                        <c:v>45027.156501967591</c:v>
                      </c:pt>
                      <c:pt idx="4125">
                        <c:v>45027.166918692128</c:v>
                      </c:pt>
                      <c:pt idx="4126">
                        <c:v>45027.177335416665</c:v>
                      </c:pt>
                      <c:pt idx="4127">
                        <c:v>45027.187752141203</c:v>
                      </c:pt>
                      <c:pt idx="4128">
                        <c:v>45027.19816886574</c:v>
                      </c:pt>
                      <c:pt idx="4129">
                        <c:v>45027.208585590277</c:v>
                      </c:pt>
                      <c:pt idx="4130">
                        <c:v>45027.219002314814</c:v>
                      </c:pt>
                      <c:pt idx="4131">
                        <c:v>45027.229419039351</c:v>
                      </c:pt>
                      <c:pt idx="4132">
                        <c:v>45027.239835763889</c:v>
                      </c:pt>
                      <c:pt idx="4133">
                        <c:v>45027.250252488426</c:v>
                      </c:pt>
                      <c:pt idx="4134">
                        <c:v>45027.260669212963</c:v>
                      </c:pt>
                      <c:pt idx="4135">
                        <c:v>45027.2710859375</c:v>
                      </c:pt>
                      <c:pt idx="4136">
                        <c:v>45027.281502662037</c:v>
                      </c:pt>
                      <c:pt idx="4137">
                        <c:v>45027.291919386575</c:v>
                      </c:pt>
                      <c:pt idx="4138">
                        <c:v>45027.302336111112</c:v>
                      </c:pt>
                      <c:pt idx="4139">
                        <c:v>45027.312752835649</c:v>
                      </c:pt>
                      <c:pt idx="4140">
                        <c:v>45027.323169560186</c:v>
                      </c:pt>
                      <c:pt idx="4141">
                        <c:v>45027.333586284723</c:v>
                      </c:pt>
                      <c:pt idx="4142">
                        <c:v>45027.344003009261</c:v>
                      </c:pt>
                      <c:pt idx="4143">
                        <c:v>45027.354419733798</c:v>
                      </c:pt>
                      <c:pt idx="4144">
                        <c:v>45027.364836458335</c:v>
                      </c:pt>
                      <c:pt idx="4145">
                        <c:v>45027.375253182872</c:v>
                      </c:pt>
                      <c:pt idx="4146">
                        <c:v>45027.385669907409</c:v>
                      </c:pt>
                      <c:pt idx="4147">
                        <c:v>45027.396086631947</c:v>
                      </c:pt>
                      <c:pt idx="4148">
                        <c:v>45027.406503356484</c:v>
                      </c:pt>
                      <c:pt idx="4149">
                        <c:v>45027.416920081021</c:v>
                      </c:pt>
                      <c:pt idx="4150">
                        <c:v>45027.427336805558</c:v>
                      </c:pt>
                      <c:pt idx="4151">
                        <c:v>45027.437753530096</c:v>
                      </c:pt>
                      <c:pt idx="4152">
                        <c:v>45027.448170254633</c:v>
                      </c:pt>
                      <c:pt idx="4153">
                        <c:v>45027.45858697917</c:v>
                      </c:pt>
                      <c:pt idx="4154">
                        <c:v>45027.469003703707</c:v>
                      </c:pt>
                      <c:pt idx="4155">
                        <c:v>45027.479420428244</c:v>
                      </c:pt>
                      <c:pt idx="4156">
                        <c:v>45027.489837152774</c:v>
                      </c:pt>
                      <c:pt idx="4157">
                        <c:v>45027.500253877311</c:v>
                      </c:pt>
                      <c:pt idx="4158">
                        <c:v>45027.510670601849</c:v>
                      </c:pt>
                      <c:pt idx="4159">
                        <c:v>45027.521087326386</c:v>
                      </c:pt>
                      <c:pt idx="4160">
                        <c:v>45027.531504050923</c:v>
                      </c:pt>
                      <c:pt idx="4161">
                        <c:v>45027.54192077546</c:v>
                      </c:pt>
                      <c:pt idx="4162">
                        <c:v>45027.552337499998</c:v>
                      </c:pt>
                      <c:pt idx="4163">
                        <c:v>45027.562754224535</c:v>
                      </c:pt>
                      <c:pt idx="4164">
                        <c:v>45027.573170949072</c:v>
                      </c:pt>
                      <c:pt idx="4165">
                        <c:v>45027.583587673609</c:v>
                      </c:pt>
                      <c:pt idx="4166">
                        <c:v>45027.594004398146</c:v>
                      </c:pt>
                      <c:pt idx="4167">
                        <c:v>45027.604421122684</c:v>
                      </c:pt>
                      <c:pt idx="4168">
                        <c:v>45027.614837847221</c:v>
                      </c:pt>
                      <c:pt idx="4169">
                        <c:v>45027.625254571758</c:v>
                      </c:pt>
                      <c:pt idx="4170">
                        <c:v>45027.635671296295</c:v>
                      </c:pt>
                      <c:pt idx="4171">
                        <c:v>45027.646088020832</c:v>
                      </c:pt>
                      <c:pt idx="4172">
                        <c:v>45027.65650474537</c:v>
                      </c:pt>
                      <c:pt idx="4173">
                        <c:v>45027.666921469907</c:v>
                      </c:pt>
                      <c:pt idx="4174">
                        <c:v>45027.677338194444</c:v>
                      </c:pt>
                      <c:pt idx="4175">
                        <c:v>45027.687754918981</c:v>
                      </c:pt>
                      <c:pt idx="4176">
                        <c:v>45027.698171643518</c:v>
                      </c:pt>
                      <c:pt idx="4177">
                        <c:v>45027.708588368056</c:v>
                      </c:pt>
                      <c:pt idx="4178">
                        <c:v>45027.719005092593</c:v>
                      </c:pt>
                      <c:pt idx="4179">
                        <c:v>45027.72942181713</c:v>
                      </c:pt>
                      <c:pt idx="4180">
                        <c:v>45027.739838541667</c:v>
                      </c:pt>
                      <c:pt idx="4181">
                        <c:v>45027.750255266204</c:v>
                      </c:pt>
                      <c:pt idx="4182">
                        <c:v>45027.760671990742</c:v>
                      </c:pt>
                      <c:pt idx="4183">
                        <c:v>45027.771088715279</c:v>
                      </c:pt>
                      <c:pt idx="4184">
                        <c:v>45027.781505439816</c:v>
                      </c:pt>
                      <c:pt idx="4185">
                        <c:v>45027.791922164353</c:v>
                      </c:pt>
                      <c:pt idx="4186">
                        <c:v>45027.802338888891</c:v>
                      </c:pt>
                      <c:pt idx="4187">
                        <c:v>45027.812755613428</c:v>
                      </c:pt>
                      <c:pt idx="4188">
                        <c:v>45027.823172337965</c:v>
                      </c:pt>
                      <c:pt idx="4189">
                        <c:v>45027.833589062502</c:v>
                      </c:pt>
                      <c:pt idx="4190">
                        <c:v>45027.844005787039</c:v>
                      </c:pt>
                      <c:pt idx="4191">
                        <c:v>45027.854422511577</c:v>
                      </c:pt>
                      <c:pt idx="4192">
                        <c:v>45027.864839236114</c:v>
                      </c:pt>
                      <c:pt idx="4193">
                        <c:v>45027.875255960651</c:v>
                      </c:pt>
                      <c:pt idx="4194">
                        <c:v>45027.885672685188</c:v>
                      </c:pt>
                      <c:pt idx="4195">
                        <c:v>45027.896089409725</c:v>
                      </c:pt>
                      <c:pt idx="4196">
                        <c:v>45027.906506134263</c:v>
                      </c:pt>
                      <c:pt idx="4197">
                        <c:v>45027.9169228588</c:v>
                      </c:pt>
                      <c:pt idx="4198">
                        <c:v>45027.92733958333</c:v>
                      </c:pt>
                      <c:pt idx="4199">
                        <c:v>45027.937756307867</c:v>
                      </c:pt>
                      <c:pt idx="4200">
                        <c:v>45027.948173032404</c:v>
                      </c:pt>
                      <c:pt idx="4201">
                        <c:v>45027.958589756941</c:v>
                      </c:pt>
                      <c:pt idx="4202">
                        <c:v>45027.969006481479</c:v>
                      </c:pt>
                      <c:pt idx="4203">
                        <c:v>45027.979423206016</c:v>
                      </c:pt>
                      <c:pt idx="4204">
                        <c:v>45027.989839930553</c:v>
                      </c:pt>
                      <c:pt idx="4205">
                        <c:v>45028.00025665509</c:v>
                      </c:pt>
                      <c:pt idx="4206">
                        <c:v>45028.010673379627</c:v>
                      </c:pt>
                      <c:pt idx="4207">
                        <c:v>45028.021090104165</c:v>
                      </c:pt>
                      <c:pt idx="4208">
                        <c:v>45028.031506828702</c:v>
                      </c:pt>
                      <c:pt idx="4209">
                        <c:v>45028.041923553239</c:v>
                      </c:pt>
                      <c:pt idx="4210">
                        <c:v>45028.052340277776</c:v>
                      </c:pt>
                      <c:pt idx="4211">
                        <c:v>45028.062757002313</c:v>
                      </c:pt>
                      <c:pt idx="4212">
                        <c:v>45028.073173726851</c:v>
                      </c:pt>
                      <c:pt idx="4213">
                        <c:v>45028.083590451388</c:v>
                      </c:pt>
                      <c:pt idx="4214">
                        <c:v>45028.094007175925</c:v>
                      </c:pt>
                      <c:pt idx="4215">
                        <c:v>45028.104423900462</c:v>
                      </c:pt>
                      <c:pt idx="4216">
                        <c:v>45028.114840624999</c:v>
                      </c:pt>
                      <c:pt idx="4217">
                        <c:v>45028.125257349537</c:v>
                      </c:pt>
                      <c:pt idx="4218">
                        <c:v>45028.135674074074</c:v>
                      </c:pt>
                      <c:pt idx="4219">
                        <c:v>45028.146090798611</c:v>
                      </c:pt>
                      <c:pt idx="4220">
                        <c:v>45028.156507523148</c:v>
                      </c:pt>
                      <c:pt idx="4221">
                        <c:v>45028.166924247686</c:v>
                      </c:pt>
                      <c:pt idx="4222">
                        <c:v>45028.177340972223</c:v>
                      </c:pt>
                      <c:pt idx="4223">
                        <c:v>45028.18775769676</c:v>
                      </c:pt>
                      <c:pt idx="4224">
                        <c:v>45028.198174421297</c:v>
                      </c:pt>
                      <c:pt idx="4225">
                        <c:v>45028.208591145834</c:v>
                      </c:pt>
                      <c:pt idx="4226">
                        <c:v>45028.219007870372</c:v>
                      </c:pt>
                      <c:pt idx="4227">
                        <c:v>45028.229424594909</c:v>
                      </c:pt>
                      <c:pt idx="4228">
                        <c:v>45028.239841319446</c:v>
                      </c:pt>
                      <c:pt idx="4229">
                        <c:v>45028.250258043983</c:v>
                      </c:pt>
                      <c:pt idx="4230">
                        <c:v>45028.26067476852</c:v>
                      </c:pt>
                      <c:pt idx="4231">
                        <c:v>45028.271091493058</c:v>
                      </c:pt>
                      <c:pt idx="4232">
                        <c:v>45028.281508217595</c:v>
                      </c:pt>
                      <c:pt idx="4233">
                        <c:v>45028.291924942132</c:v>
                      </c:pt>
                      <c:pt idx="4234">
                        <c:v>45028.302341666669</c:v>
                      </c:pt>
                      <c:pt idx="4235">
                        <c:v>45028.312758391206</c:v>
                      </c:pt>
                      <c:pt idx="4236">
                        <c:v>45028.323175115744</c:v>
                      </c:pt>
                      <c:pt idx="4237">
                        <c:v>45028.333591840281</c:v>
                      </c:pt>
                      <c:pt idx="4238">
                        <c:v>45028.344008564818</c:v>
                      </c:pt>
                      <c:pt idx="4239">
                        <c:v>45028.354425289355</c:v>
                      </c:pt>
                      <c:pt idx="4240">
                        <c:v>45028.364842013892</c:v>
                      </c:pt>
                      <c:pt idx="4241">
                        <c:v>45028.375258738422</c:v>
                      </c:pt>
                      <c:pt idx="4242">
                        <c:v>45028.38567546296</c:v>
                      </c:pt>
                      <c:pt idx="4243">
                        <c:v>45028.396092187497</c:v>
                      </c:pt>
                      <c:pt idx="4244">
                        <c:v>45028.406508912034</c:v>
                      </c:pt>
                      <c:pt idx="4245">
                        <c:v>45028.416925636571</c:v>
                      </c:pt>
                      <c:pt idx="4246">
                        <c:v>45028.427342361108</c:v>
                      </c:pt>
                      <c:pt idx="4247">
                        <c:v>45028.437759085646</c:v>
                      </c:pt>
                      <c:pt idx="4248">
                        <c:v>45028.448175810183</c:v>
                      </c:pt>
                      <c:pt idx="4249">
                        <c:v>45028.45859253472</c:v>
                      </c:pt>
                      <c:pt idx="4250">
                        <c:v>45028.469009259257</c:v>
                      </c:pt>
                      <c:pt idx="4251">
                        <c:v>45028.479425983794</c:v>
                      </c:pt>
                      <c:pt idx="4252">
                        <c:v>45028.489842708332</c:v>
                      </c:pt>
                      <c:pt idx="4253">
                        <c:v>45028.500259432869</c:v>
                      </c:pt>
                      <c:pt idx="4254">
                        <c:v>45028.510676157406</c:v>
                      </c:pt>
                      <c:pt idx="4255">
                        <c:v>45028.521092881943</c:v>
                      </c:pt>
                      <c:pt idx="4256">
                        <c:v>45028.531509606481</c:v>
                      </c:pt>
                      <c:pt idx="4257">
                        <c:v>45028.541926331018</c:v>
                      </c:pt>
                      <c:pt idx="4258">
                        <c:v>45028.552343055555</c:v>
                      </c:pt>
                      <c:pt idx="4259">
                        <c:v>45028.562759780092</c:v>
                      </c:pt>
                      <c:pt idx="4260">
                        <c:v>45028.573176504629</c:v>
                      </c:pt>
                      <c:pt idx="4261">
                        <c:v>45028.583593229167</c:v>
                      </c:pt>
                      <c:pt idx="4262">
                        <c:v>45028.594009953704</c:v>
                      </c:pt>
                      <c:pt idx="4263">
                        <c:v>45028.604426678241</c:v>
                      </c:pt>
                      <c:pt idx="4264">
                        <c:v>45028.614843402778</c:v>
                      </c:pt>
                      <c:pt idx="4265">
                        <c:v>45028.625260127315</c:v>
                      </c:pt>
                      <c:pt idx="4266">
                        <c:v>45028.635676851853</c:v>
                      </c:pt>
                      <c:pt idx="4267">
                        <c:v>45028.64609357639</c:v>
                      </c:pt>
                      <c:pt idx="4268">
                        <c:v>45028.656510300927</c:v>
                      </c:pt>
                      <c:pt idx="4269">
                        <c:v>45028.666927025464</c:v>
                      </c:pt>
                      <c:pt idx="4270">
                        <c:v>45028.677343750001</c:v>
                      </c:pt>
                      <c:pt idx="4271">
                        <c:v>45028.687760474539</c:v>
                      </c:pt>
                      <c:pt idx="4272">
                        <c:v>45028.698177199076</c:v>
                      </c:pt>
                      <c:pt idx="4273">
                        <c:v>45028.708593923613</c:v>
                      </c:pt>
                      <c:pt idx="4274">
                        <c:v>45028.71901064815</c:v>
                      </c:pt>
                      <c:pt idx="4275">
                        <c:v>45028.729427372687</c:v>
                      </c:pt>
                      <c:pt idx="4276">
                        <c:v>45028.739844097225</c:v>
                      </c:pt>
                      <c:pt idx="4277">
                        <c:v>45028.750260821762</c:v>
                      </c:pt>
                      <c:pt idx="4278">
                        <c:v>45028.760677546299</c:v>
                      </c:pt>
                      <c:pt idx="4279">
                        <c:v>45028.771094270836</c:v>
                      </c:pt>
                      <c:pt idx="4280">
                        <c:v>45028.781510995374</c:v>
                      </c:pt>
                      <c:pt idx="4281">
                        <c:v>45028.791927719911</c:v>
                      </c:pt>
                      <c:pt idx="4282">
                        <c:v>45028.802344444448</c:v>
                      </c:pt>
                      <c:pt idx="4283">
                        <c:v>45028.812761168978</c:v>
                      </c:pt>
                      <c:pt idx="4284">
                        <c:v>45028.823177893515</c:v>
                      </c:pt>
                      <c:pt idx="4285">
                        <c:v>45028.833594618052</c:v>
                      </c:pt>
                      <c:pt idx="4286">
                        <c:v>45028.84401134259</c:v>
                      </c:pt>
                      <c:pt idx="4287">
                        <c:v>45028.854428067127</c:v>
                      </c:pt>
                      <c:pt idx="4288">
                        <c:v>45028.864844791664</c:v>
                      </c:pt>
                      <c:pt idx="4289">
                        <c:v>45028.875261516201</c:v>
                      </c:pt>
                      <c:pt idx="4290">
                        <c:v>45028.885678240738</c:v>
                      </c:pt>
                      <c:pt idx="4291">
                        <c:v>45028.896094965276</c:v>
                      </c:pt>
                      <c:pt idx="4292">
                        <c:v>45028.906511689813</c:v>
                      </c:pt>
                      <c:pt idx="4293">
                        <c:v>45028.91692841435</c:v>
                      </c:pt>
                      <c:pt idx="4294">
                        <c:v>45028.927345138887</c:v>
                      </c:pt>
                      <c:pt idx="4295">
                        <c:v>45028.937761863424</c:v>
                      </c:pt>
                      <c:pt idx="4296">
                        <c:v>45028.948178587962</c:v>
                      </c:pt>
                      <c:pt idx="4297">
                        <c:v>45028.958595312499</c:v>
                      </c:pt>
                      <c:pt idx="4298">
                        <c:v>45028.969012037036</c:v>
                      </c:pt>
                      <c:pt idx="4299">
                        <c:v>45028.979428761573</c:v>
                      </c:pt>
                      <c:pt idx="4300">
                        <c:v>45028.98984548611</c:v>
                      </c:pt>
                      <c:pt idx="4301">
                        <c:v>45029.000262210648</c:v>
                      </c:pt>
                      <c:pt idx="4302">
                        <c:v>45029.010678935185</c:v>
                      </c:pt>
                      <c:pt idx="4303">
                        <c:v>45029.021095659722</c:v>
                      </c:pt>
                      <c:pt idx="4304">
                        <c:v>45029.031512384259</c:v>
                      </c:pt>
                      <c:pt idx="4305">
                        <c:v>45029.041929108796</c:v>
                      </c:pt>
                      <c:pt idx="4306">
                        <c:v>45029.052345833334</c:v>
                      </c:pt>
                      <c:pt idx="4307">
                        <c:v>45029.062762557871</c:v>
                      </c:pt>
                      <c:pt idx="4308">
                        <c:v>45029.073179282408</c:v>
                      </c:pt>
                      <c:pt idx="4309">
                        <c:v>45029.083596006945</c:v>
                      </c:pt>
                      <c:pt idx="4310">
                        <c:v>45029.094012731483</c:v>
                      </c:pt>
                      <c:pt idx="4311">
                        <c:v>45029.10442945602</c:v>
                      </c:pt>
                      <c:pt idx="4312">
                        <c:v>45029.114846180557</c:v>
                      </c:pt>
                      <c:pt idx="4313">
                        <c:v>45029.125262905094</c:v>
                      </c:pt>
                      <c:pt idx="4314">
                        <c:v>45029.135679629631</c:v>
                      </c:pt>
                      <c:pt idx="4315">
                        <c:v>45029.146096354169</c:v>
                      </c:pt>
                      <c:pt idx="4316">
                        <c:v>45029.156513078706</c:v>
                      </c:pt>
                      <c:pt idx="4317">
                        <c:v>45029.166929803243</c:v>
                      </c:pt>
                      <c:pt idx="4318">
                        <c:v>45029.17734652778</c:v>
                      </c:pt>
                      <c:pt idx="4319">
                        <c:v>45029.187763252317</c:v>
                      </c:pt>
                      <c:pt idx="4320">
                        <c:v>45029.198179976855</c:v>
                      </c:pt>
                      <c:pt idx="4321">
                        <c:v>45029.208596701392</c:v>
                      </c:pt>
                      <c:pt idx="4322">
                        <c:v>45029.219013425929</c:v>
                      </c:pt>
                      <c:pt idx="4323">
                        <c:v>45029.229430150466</c:v>
                      </c:pt>
                      <c:pt idx="4324">
                        <c:v>45029.239846875003</c:v>
                      </c:pt>
                      <c:pt idx="4325">
                        <c:v>45029.250263599541</c:v>
                      </c:pt>
                      <c:pt idx="4326">
                        <c:v>45029.260680324071</c:v>
                      </c:pt>
                      <c:pt idx="4327">
                        <c:v>45029.271097048608</c:v>
                      </c:pt>
                      <c:pt idx="4328">
                        <c:v>45029.281513773145</c:v>
                      </c:pt>
                      <c:pt idx="4329">
                        <c:v>45029.291930497682</c:v>
                      </c:pt>
                      <c:pt idx="4330">
                        <c:v>45029.302347222219</c:v>
                      </c:pt>
                      <c:pt idx="4331">
                        <c:v>45029.312763946757</c:v>
                      </c:pt>
                      <c:pt idx="4332">
                        <c:v>45029.323180671294</c:v>
                      </c:pt>
                      <c:pt idx="4333">
                        <c:v>45029.333597395831</c:v>
                      </c:pt>
                      <c:pt idx="4334">
                        <c:v>45029.344014120368</c:v>
                      </c:pt>
                      <c:pt idx="4335">
                        <c:v>45029.354430844905</c:v>
                      </c:pt>
                      <c:pt idx="4336">
                        <c:v>45029.364847569443</c:v>
                      </c:pt>
                      <c:pt idx="4337">
                        <c:v>45029.37526429398</c:v>
                      </c:pt>
                      <c:pt idx="4338">
                        <c:v>45029.385681018517</c:v>
                      </c:pt>
                      <c:pt idx="4339">
                        <c:v>45029.396097743054</c:v>
                      </c:pt>
                      <c:pt idx="4340">
                        <c:v>45029.406514467591</c:v>
                      </c:pt>
                      <c:pt idx="4341">
                        <c:v>45029.416931192129</c:v>
                      </c:pt>
                      <c:pt idx="4342">
                        <c:v>45029.427347916666</c:v>
                      </c:pt>
                      <c:pt idx="4343">
                        <c:v>45029.437764641203</c:v>
                      </c:pt>
                      <c:pt idx="4344">
                        <c:v>45029.44818136574</c:v>
                      </c:pt>
                      <c:pt idx="4345">
                        <c:v>45029.458598090278</c:v>
                      </c:pt>
                      <c:pt idx="4346">
                        <c:v>45029.469014814815</c:v>
                      </c:pt>
                      <c:pt idx="4347">
                        <c:v>45029.479431539352</c:v>
                      </c:pt>
                      <c:pt idx="4348">
                        <c:v>45029.489848263889</c:v>
                      </c:pt>
                      <c:pt idx="4349">
                        <c:v>45029.500264988426</c:v>
                      </c:pt>
                      <c:pt idx="4350">
                        <c:v>45029.510681712964</c:v>
                      </c:pt>
                      <c:pt idx="4351">
                        <c:v>45029.521098437501</c:v>
                      </c:pt>
                      <c:pt idx="4352">
                        <c:v>45029.531515162038</c:v>
                      </c:pt>
                      <c:pt idx="4353">
                        <c:v>45029.541931886575</c:v>
                      </c:pt>
                      <c:pt idx="4354">
                        <c:v>45029.552348611112</c:v>
                      </c:pt>
                      <c:pt idx="4355">
                        <c:v>45029.56276533565</c:v>
                      </c:pt>
                      <c:pt idx="4356">
                        <c:v>45029.573182060187</c:v>
                      </c:pt>
                      <c:pt idx="4357">
                        <c:v>45029.583598784724</c:v>
                      </c:pt>
                      <c:pt idx="4358">
                        <c:v>45029.594015509261</c:v>
                      </c:pt>
                      <c:pt idx="4359">
                        <c:v>45029.604432233798</c:v>
                      </c:pt>
                      <c:pt idx="4360">
                        <c:v>45029.614848958336</c:v>
                      </c:pt>
                      <c:pt idx="4361">
                        <c:v>45029.625265682873</c:v>
                      </c:pt>
                      <c:pt idx="4362">
                        <c:v>45029.63568240741</c:v>
                      </c:pt>
                      <c:pt idx="4363">
                        <c:v>45029.646099131947</c:v>
                      </c:pt>
                      <c:pt idx="4364">
                        <c:v>45029.656515856484</c:v>
                      </c:pt>
                      <c:pt idx="4365">
                        <c:v>45029.666932581022</c:v>
                      </c:pt>
                      <c:pt idx="4366">
                        <c:v>45029.677349305559</c:v>
                      </c:pt>
                      <c:pt idx="4367">
                        <c:v>45029.687766030096</c:v>
                      </c:pt>
                      <c:pt idx="4368">
                        <c:v>45029.698182754626</c:v>
                      </c:pt>
                      <c:pt idx="4369">
                        <c:v>45029.708599479163</c:v>
                      </c:pt>
                      <c:pt idx="4370">
                        <c:v>45029.7190162037</c:v>
                      </c:pt>
                      <c:pt idx="4371">
                        <c:v>45029.729432928238</c:v>
                      </c:pt>
                      <c:pt idx="4372">
                        <c:v>45029.739849652775</c:v>
                      </c:pt>
                      <c:pt idx="4373">
                        <c:v>45029.750266377312</c:v>
                      </c:pt>
                      <c:pt idx="4374">
                        <c:v>45029.760683101849</c:v>
                      </c:pt>
                      <c:pt idx="4375">
                        <c:v>45029.771099826386</c:v>
                      </c:pt>
                      <c:pt idx="4376">
                        <c:v>45029.781516550924</c:v>
                      </c:pt>
                      <c:pt idx="4377">
                        <c:v>45029.791933275461</c:v>
                      </c:pt>
                      <c:pt idx="4378">
                        <c:v>45029.802349999998</c:v>
                      </c:pt>
                      <c:pt idx="4379">
                        <c:v>45029.812766724535</c:v>
                      </c:pt>
                      <c:pt idx="4380">
                        <c:v>45029.823183449073</c:v>
                      </c:pt>
                      <c:pt idx="4381">
                        <c:v>45029.83360017361</c:v>
                      </c:pt>
                      <c:pt idx="4382">
                        <c:v>45029.844016898147</c:v>
                      </c:pt>
                      <c:pt idx="4383">
                        <c:v>45029.854433622684</c:v>
                      </c:pt>
                      <c:pt idx="4384">
                        <c:v>45029.864850347221</c:v>
                      </c:pt>
                      <c:pt idx="4385">
                        <c:v>45029.875267071759</c:v>
                      </c:pt>
                      <c:pt idx="4386">
                        <c:v>45029.885683796296</c:v>
                      </c:pt>
                      <c:pt idx="4387">
                        <c:v>45029.896100520833</c:v>
                      </c:pt>
                      <c:pt idx="4388">
                        <c:v>45029.90651724537</c:v>
                      </c:pt>
                      <c:pt idx="4389">
                        <c:v>45029.916933969907</c:v>
                      </c:pt>
                      <c:pt idx="4390">
                        <c:v>45029.927350694445</c:v>
                      </c:pt>
                      <c:pt idx="4391">
                        <c:v>45029.937767418982</c:v>
                      </c:pt>
                      <c:pt idx="4392">
                        <c:v>45029.948184143519</c:v>
                      </c:pt>
                      <c:pt idx="4393">
                        <c:v>45029.958600868056</c:v>
                      </c:pt>
                      <c:pt idx="4394">
                        <c:v>45029.969017592593</c:v>
                      </c:pt>
                      <c:pt idx="4395">
                        <c:v>45029.979434317131</c:v>
                      </c:pt>
                      <c:pt idx="4396">
                        <c:v>45029.989851041668</c:v>
                      </c:pt>
                      <c:pt idx="4397">
                        <c:v>45030.000267766205</c:v>
                      </c:pt>
                      <c:pt idx="4398">
                        <c:v>45030.010684490742</c:v>
                      </c:pt>
                      <c:pt idx="4399">
                        <c:v>45030.021101215279</c:v>
                      </c:pt>
                      <c:pt idx="4400">
                        <c:v>45030.031517939817</c:v>
                      </c:pt>
                      <c:pt idx="4401">
                        <c:v>45030.041934664354</c:v>
                      </c:pt>
                      <c:pt idx="4402">
                        <c:v>45030.052351388891</c:v>
                      </c:pt>
                      <c:pt idx="4403">
                        <c:v>45030.062768113428</c:v>
                      </c:pt>
                      <c:pt idx="4404">
                        <c:v>45030.073184837966</c:v>
                      </c:pt>
                      <c:pt idx="4405">
                        <c:v>45030.083601562503</c:v>
                      </c:pt>
                      <c:pt idx="4406">
                        <c:v>45030.09401828704</c:v>
                      </c:pt>
                      <c:pt idx="4407">
                        <c:v>45030.104435011577</c:v>
                      </c:pt>
                      <c:pt idx="4408">
                        <c:v>45030.114851736114</c:v>
                      </c:pt>
                      <c:pt idx="4409">
                        <c:v>45030.125268460652</c:v>
                      </c:pt>
                      <c:pt idx="4410">
                        <c:v>45030.135685185189</c:v>
                      </c:pt>
                      <c:pt idx="4411">
                        <c:v>45030.146101909719</c:v>
                      </c:pt>
                      <c:pt idx="4412">
                        <c:v>45030.156518634256</c:v>
                      </c:pt>
                      <c:pt idx="4413">
                        <c:v>45030.166935358793</c:v>
                      </c:pt>
                      <c:pt idx="4414">
                        <c:v>45030.17735208333</c:v>
                      </c:pt>
                      <c:pt idx="4415">
                        <c:v>45030.187768807868</c:v>
                      </c:pt>
                      <c:pt idx="4416">
                        <c:v>45030.198185532405</c:v>
                      </c:pt>
                      <c:pt idx="4417">
                        <c:v>45030.208602256942</c:v>
                      </c:pt>
                      <c:pt idx="4418">
                        <c:v>45030.219018981479</c:v>
                      </c:pt>
                      <c:pt idx="4419">
                        <c:v>45030.229435706016</c:v>
                      </c:pt>
                      <c:pt idx="4420">
                        <c:v>45030.239852430554</c:v>
                      </c:pt>
                      <c:pt idx="4421">
                        <c:v>45030.250269155091</c:v>
                      </c:pt>
                      <c:pt idx="4422">
                        <c:v>45030.260685879628</c:v>
                      </c:pt>
                      <c:pt idx="4423">
                        <c:v>45030.271102604165</c:v>
                      </c:pt>
                      <c:pt idx="4424">
                        <c:v>45030.281519328702</c:v>
                      </c:pt>
                      <c:pt idx="4425">
                        <c:v>45030.29193605324</c:v>
                      </c:pt>
                      <c:pt idx="4426">
                        <c:v>45030.302352777777</c:v>
                      </c:pt>
                      <c:pt idx="4427">
                        <c:v>45030.312769502314</c:v>
                      </c:pt>
                      <c:pt idx="4428">
                        <c:v>45030.323186226851</c:v>
                      </c:pt>
                      <c:pt idx="4429">
                        <c:v>45030.333602951388</c:v>
                      </c:pt>
                      <c:pt idx="4430">
                        <c:v>45030.344019675926</c:v>
                      </c:pt>
                      <c:pt idx="4431">
                        <c:v>45030.354436400463</c:v>
                      </c:pt>
                      <c:pt idx="4432">
                        <c:v>45030.364853125</c:v>
                      </c:pt>
                      <c:pt idx="4433">
                        <c:v>45030.375269849537</c:v>
                      </c:pt>
                      <c:pt idx="4434">
                        <c:v>45030.385686574074</c:v>
                      </c:pt>
                      <c:pt idx="4435">
                        <c:v>45030.396103298612</c:v>
                      </c:pt>
                      <c:pt idx="4436">
                        <c:v>45030.406520023149</c:v>
                      </c:pt>
                      <c:pt idx="4437">
                        <c:v>45030.416936747686</c:v>
                      </c:pt>
                      <c:pt idx="4438">
                        <c:v>45030.427353472223</c:v>
                      </c:pt>
                      <c:pt idx="4439">
                        <c:v>45030.437770196761</c:v>
                      </c:pt>
                      <c:pt idx="4440">
                        <c:v>45030.448186921298</c:v>
                      </c:pt>
                      <c:pt idx="4441">
                        <c:v>45030.458603645835</c:v>
                      </c:pt>
                      <c:pt idx="4442">
                        <c:v>45030.469020370372</c:v>
                      </c:pt>
                      <c:pt idx="4443">
                        <c:v>45030.479437094909</c:v>
                      </c:pt>
                      <c:pt idx="4444">
                        <c:v>45030.489853819447</c:v>
                      </c:pt>
                      <c:pt idx="4445">
                        <c:v>45030.500270543984</c:v>
                      </c:pt>
                      <c:pt idx="4446">
                        <c:v>45030.510687268521</c:v>
                      </c:pt>
                      <c:pt idx="4447">
                        <c:v>45030.521103993058</c:v>
                      </c:pt>
                      <c:pt idx="4448">
                        <c:v>45030.531520717595</c:v>
                      </c:pt>
                      <c:pt idx="4449">
                        <c:v>45030.541937442133</c:v>
                      </c:pt>
                      <c:pt idx="4450">
                        <c:v>45030.55235416667</c:v>
                      </c:pt>
                      <c:pt idx="4451">
                        <c:v>45030.562770891207</c:v>
                      </c:pt>
                      <c:pt idx="4452">
                        <c:v>45030.573187615744</c:v>
                      </c:pt>
                      <c:pt idx="4453">
                        <c:v>45030.583604340274</c:v>
                      </c:pt>
                      <c:pt idx="4454">
                        <c:v>45030.594021064811</c:v>
                      </c:pt>
                      <c:pt idx="4455">
                        <c:v>45030.604437789349</c:v>
                      </c:pt>
                      <c:pt idx="4456">
                        <c:v>45030.614854513886</c:v>
                      </c:pt>
                      <c:pt idx="4457">
                        <c:v>45030.625271238423</c:v>
                      </c:pt>
                      <c:pt idx="4458">
                        <c:v>45030.63568796296</c:v>
                      </c:pt>
                      <c:pt idx="4459">
                        <c:v>45030.646104687497</c:v>
                      </c:pt>
                      <c:pt idx="4460">
                        <c:v>45030.656521412035</c:v>
                      </c:pt>
                      <c:pt idx="4461">
                        <c:v>45030.666938136572</c:v>
                      </c:pt>
                      <c:pt idx="4462">
                        <c:v>45030.677354861109</c:v>
                      </c:pt>
                      <c:pt idx="4463">
                        <c:v>45030.687771585646</c:v>
                      </c:pt>
                      <c:pt idx="4464">
                        <c:v>45030.698188310183</c:v>
                      </c:pt>
                      <c:pt idx="4465">
                        <c:v>45030.708605034721</c:v>
                      </c:pt>
                      <c:pt idx="4466">
                        <c:v>45030.719021759258</c:v>
                      </c:pt>
                      <c:pt idx="4467">
                        <c:v>45030.729438483795</c:v>
                      </c:pt>
                      <c:pt idx="4468">
                        <c:v>45030.739855208332</c:v>
                      </c:pt>
                      <c:pt idx="4469">
                        <c:v>45030.75027193287</c:v>
                      </c:pt>
                      <c:pt idx="4470">
                        <c:v>45030.760688657407</c:v>
                      </c:pt>
                      <c:pt idx="4471">
                        <c:v>45030.771105381944</c:v>
                      </c:pt>
                      <c:pt idx="4472">
                        <c:v>45030.781522106481</c:v>
                      </c:pt>
                      <c:pt idx="4473">
                        <c:v>45030.791938831018</c:v>
                      </c:pt>
                      <c:pt idx="4474">
                        <c:v>45030.802355555556</c:v>
                      </c:pt>
                      <c:pt idx="4475">
                        <c:v>45030.812772280093</c:v>
                      </c:pt>
                      <c:pt idx="4476">
                        <c:v>45030.82318900463</c:v>
                      </c:pt>
                      <c:pt idx="4477">
                        <c:v>45030.833605729167</c:v>
                      </c:pt>
                      <c:pt idx="4478">
                        <c:v>45030.844022453704</c:v>
                      </c:pt>
                      <c:pt idx="4479">
                        <c:v>45030.854439178242</c:v>
                      </c:pt>
                      <c:pt idx="4480">
                        <c:v>45030.864855902779</c:v>
                      </c:pt>
                      <c:pt idx="4481">
                        <c:v>45030.875272627316</c:v>
                      </c:pt>
                      <c:pt idx="4482">
                        <c:v>45030.885689351853</c:v>
                      </c:pt>
                      <c:pt idx="4483">
                        <c:v>45030.89610607639</c:v>
                      </c:pt>
                      <c:pt idx="4484">
                        <c:v>45030.906522800928</c:v>
                      </c:pt>
                      <c:pt idx="4485">
                        <c:v>45030.916939525465</c:v>
                      </c:pt>
                      <c:pt idx="4486">
                        <c:v>45030.927356250002</c:v>
                      </c:pt>
                      <c:pt idx="4487">
                        <c:v>45030.937772974539</c:v>
                      </c:pt>
                      <c:pt idx="4488">
                        <c:v>45030.948189699076</c:v>
                      </c:pt>
                      <c:pt idx="4489">
                        <c:v>45030.958606423614</c:v>
                      </c:pt>
                      <c:pt idx="4490">
                        <c:v>45030.969023148151</c:v>
                      </c:pt>
                      <c:pt idx="4491">
                        <c:v>45030.979439872688</c:v>
                      </c:pt>
                      <c:pt idx="4492">
                        <c:v>45030.989856597225</c:v>
                      </c:pt>
                      <c:pt idx="4493">
                        <c:v>45031.000273321763</c:v>
                      </c:pt>
                      <c:pt idx="4494">
                        <c:v>45031.0106900463</c:v>
                      </c:pt>
                      <c:pt idx="4495">
                        <c:v>45031.021106770837</c:v>
                      </c:pt>
                      <c:pt idx="4496">
                        <c:v>45031.031523495367</c:v>
                      </c:pt>
                      <c:pt idx="4497">
                        <c:v>45031.041940219904</c:v>
                      </c:pt>
                      <c:pt idx="4498">
                        <c:v>45031.052356944441</c:v>
                      </c:pt>
                      <c:pt idx="4499">
                        <c:v>45031.062773668978</c:v>
                      </c:pt>
                      <c:pt idx="4500">
                        <c:v>45031.073190393516</c:v>
                      </c:pt>
                      <c:pt idx="4501">
                        <c:v>45031.083607118053</c:v>
                      </c:pt>
                      <c:pt idx="4502">
                        <c:v>45031.09402384259</c:v>
                      </c:pt>
                      <c:pt idx="4503">
                        <c:v>45031.104440567127</c:v>
                      </c:pt>
                      <c:pt idx="4504">
                        <c:v>45031.114857291665</c:v>
                      </c:pt>
                      <c:pt idx="4505">
                        <c:v>45031.125274016202</c:v>
                      </c:pt>
                      <c:pt idx="4506">
                        <c:v>45031.135690740739</c:v>
                      </c:pt>
                      <c:pt idx="4507">
                        <c:v>45031.146107465276</c:v>
                      </c:pt>
                      <c:pt idx="4508">
                        <c:v>45031.156524189813</c:v>
                      </c:pt>
                      <c:pt idx="4509">
                        <c:v>45031.166940914351</c:v>
                      </c:pt>
                      <c:pt idx="4510">
                        <c:v>45031.177357638888</c:v>
                      </c:pt>
                      <c:pt idx="4511">
                        <c:v>45031.187774363425</c:v>
                      </c:pt>
                      <c:pt idx="4512">
                        <c:v>45031.198191087962</c:v>
                      </c:pt>
                      <c:pt idx="4513">
                        <c:v>45031.208607812499</c:v>
                      </c:pt>
                      <c:pt idx="4514">
                        <c:v>45031.219024537037</c:v>
                      </c:pt>
                      <c:pt idx="4515">
                        <c:v>45031.229441261574</c:v>
                      </c:pt>
                      <c:pt idx="4516">
                        <c:v>45031.239857986111</c:v>
                      </c:pt>
                      <c:pt idx="4517">
                        <c:v>45031.250274710648</c:v>
                      </c:pt>
                      <c:pt idx="4518">
                        <c:v>45031.260691435185</c:v>
                      </c:pt>
                      <c:pt idx="4519">
                        <c:v>45031.271108159723</c:v>
                      </c:pt>
                      <c:pt idx="4520">
                        <c:v>45031.28152488426</c:v>
                      </c:pt>
                      <c:pt idx="4521">
                        <c:v>45031.291941608797</c:v>
                      </c:pt>
                      <c:pt idx="4522">
                        <c:v>45031.302358333334</c:v>
                      </c:pt>
                      <c:pt idx="4523">
                        <c:v>45031.312775057871</c:v>
                      </c:pt>
                      <c:pt idx="4524">
                        <c:v>45031.323191782409</c:v>
                      </c:pt>
                      <c:pt idx="4525">
                        <c:v>45031.333608506946</c:v>
                      </c:pt>
                      <c:pt idx="4526">
                        <c:v>45031.344025231483</c:v>
                      </c:pt>
                      <c:pt idx="4527">
                        <c:v>45031.35444195602</c:v>
                      </c:pt>
                      <c:pt idx="4528">
                        <c:v>45031.364858680558</c:v>
                      </c:pt>
                      <c:pt idx="4529">
                        <c:v>45031.375275405095</c:v>
                      </c:pt>
                      <c:pt idx="4530">
                        <c:v>45031.385692129632</c:v>
                      </c:pt>
                      <c:pt idx="4531">
                        <c:v>45031.396108854169</c:v>
                      </c:pt>
                      <c:pt idx="4532">
                        <c:v>45031.406525578706</c:v>
                      </c:pt>
                      <c:pt idx="4533">
                        <c:v>45031.416942303244</c:v>
                      </c:pt>
                      <c:pt idx="4534">
                        <c:v>45031.427359027781</c:v>
                      </c:pt>
                      <c:pt idx="4535">
                        <c:v>45031.437775752318</c:v>
                      </c:pt>
                      <c:pt idx="4536">
                        <c:v>45031.448192476855</c:v>
                      </c:pt>
                      <c:pt idx="4537">
                        <c:v>45031.458609201392</c:v>
                      </c:pt>
                      <c:pt idx="4538">
                        <c:v>45031.469025925922</c:v>
                      </c:pt>
                      <c:pt idx="4539">
                        <c:v>45031.47944265046</c:v>
                      </c:pt>
                      <c:pt idx="4540">
                        <c:v>45031.489859374997</c:v>
                      </c:pt>
                      <c:pt idx="4541">
                        <c:v>45031.500276099534</c:v>
                      </c:pt>
                      <c:pt idx="4542">
                        <c:v>45031.510692824071</c:v>
                      </c:pt>
                      <c:pt idx="4543">
                        <c:v>45031.521109548608</c:v>
                      </c:pt>
                      <c:pt idx="4544">
                        <c:v>45031.531526273146</c:v>
                      </c:pt>
                      <c:pt idx="4545">
                        <c:v>45031.541942997683</c:v>
                      </c:pt>
                      <c:pt idx="4546">
                        <c:v>45031.55235972222</c:v>
                      </c:pt>
                      <c:pt idx="4547">
                        <c:v>45031.562776446757</c:v>
                      </c:pt>
                      <c:pt idx="4548">
                        <c:v>45031.573193171294</c:v>
                      </c:pt>
                      <c:pt idx="4549">
                        <c:v>45031.583609895832</c:v>
                      </c:pt>
                      <c:pt idx="4550">
                        <c:v>45031.594026620369</c:v>
                      </c:pt>
                      <c:pt idx="4551">
                        <c:v>45031.604443344906</c:v>
                      </c:pt>
                      <c:pt idx="4552">
                        <c:v>45031.614860069443</c:v>
                      </c:pt>
                      <c:pt idx="4553">
                        <c:v>45031.62527679398</c:v>
                      </c:pt>
                      <c:pt idx="4554">
                        <c:v>45031.635693518518</c:v>
                      </c:pt>
                      <c:pt idx="4555">
                        <c:v>45031.646110243055</c:v>
                      </c:pt>
                      <c:pt idx="4556">
                        <c:v>45031.656526967592</c:v>
                      </c:pt>
                      <c:pt idx="4557">
                        <c:v>45031.666943692129</c:v>
                      </c:pt>
                      <c:pt idx="4558">
                        <c:v>45031.677360416666</c:v>
                      </c:pt>
                      <c:pt idx="4559">
                        <c:v>45031.687777141204</c:v>
                      </c:pt>
                      <c:pt idx="4560">
                        <c:v>45031.698193865741</c:v>
                      </c:pt>
                      <c:pt idx="4561">
                        <c:v>45031.708610590278</c:v>
                      </c:pt>
                      <c:pt idx="4562">
                        <c:v>45031.719027314815</c:v>
                      </c:pt>
                      <c:pt idx="4563">
                        <c:v>45031.729444039353</c:v>
                      </c:pt>
                      <c:pt idx="4564">
                        <c:v>45031.73986076389</c:v>
                      </c:pt>
                      <c:pt idx="4565">
                        <c:v>45031.750277488427</c:v>
                      </c:pt>
                      <c:pt idx="4566">
                        <c:v>45031.760694212964</c:v>
                      </c:pt>
                      <c:pt idx="4567">
                        <c:v>45031.771110937501</c:v>
                      </c:pt>
                      <c:pt idx="4568">
                        <c:v>45031.781527662039</c:v>
                      </c:pt>
                      <c:pt idx="4569">
                        <c:v>45031.791944386576</c:v>
                      </c:pt>
                      <c:pt idx="4570">
                        <c:v>45031.802361111113</c:v>
                      </c:pt>
                      <c:pt idx="4571">
                        <c:v>45031.81277783565</c:v>
                      </c:pt>
                      <c:pt idx="4572">
                        <c:v>45031.823194560187</c:v>
                      </c:pt>
                      <c:pt idx="4573">
                        <c:v>45031.833611284725</c:v>
                      </c:pt>
                      <c:pt idx="4574">
                        <c:v>45031.844028009262</c:v>
                      </c:pt>
                      <c:pt idx="4575">
                        <c:v>45031.854444733799</c:v>
                      </c:pt>
                      <c:pt idx="4576">
                        <c:v>45031.864861458336</c:v>
                      </c:pt>
                      <c:pt idx="4577">
                        <c:v>45031.875278182873</c:v>
                      </c:pt>
                      <c:pt idx="4578">
                        <c:v>45031.885694907411</c:v>
                      </c:pt>
                      <c:pt idx="4579">
                        <c:v>45031.896111631948</c:v>
                      </c:pt>
                      <c:pt idx="4580">
                        <c:v>45031.906528356485</c:v>
                      </c:pt>
                      <c:pt idx="4581">
                        <c:v>45031.916945081015</c:v>
                      </c:pt>
                      <c:pt idx="4582">
                        <c:v>45031.927361805552</c:v>
                      </c:pt>
                      <c:pt idx="4583">
                        <c:v>45031.937778530089</c:v>
                      </c:pt>
                      <c:pt idx="4584">
                        <c:v>45031.948195254627</c:v>
                      </c:pt>
                      <c:pt idx="4585">
                        <c:v>45031.958611979164</c:v>
                      </c:pt>
                      <c:pt idx="4586">
                        <c:v>45031.969028703701</c:v>
                      </c:pt>
                      <c:pt idx="4587">
                        <c:v>45031.979445428238</c:v>
                      </c:pt>
                      <c:pt idx="4588">
                        <c:v>45031.989862152775</c:v>
                      </c:pt>
                      <c:pt idx="4589">
                        <c:v>45032.000278877313</c:v>
                      </c:pt>
                      <c:pt idx="4590">
                        <c:v>45032.01069560185</c:v>
                      </c:pt>
                      <c:pt idx="4591">
                        <c:v>45032.021112326387</c:v>
                      </c:pt>
                      <c:pt idx="4592">
                        <c:v>45032.031529050924</c:v>
                      </c:pt>
                      <c:pt idx="4593">
                        <c:v>45032.041945775461</c:v>
                      </c:pt>
                      <c:pt idx="4594">
                        <c:v>45032.052362499999</c:v>
                      </c:pt>
                      <c:pt idx="4595">
                        <c:v>45032.062779224536</c:v>
                      </c:pt>
                      <c:pt idx="4596">
                        <c:v>45032.073195949073</c:v>
                      </c:pt>
                      <c:pt idx="4597">
                        <c:v>45032.08361267361</c:v>
                      </c:pt>
                      <c:pt idx="4598">
                        <c:v>45032.094029398148</c:v>
                      </c:pt>
                      <c:pt idx="4599">
                        <c:v>45032.104446122685</c:v>
                      </c:pt>
                      <c:pt idx="4600">
                        <c:v>45032.114862847222</c:v>
                      </c:pt>
                      <c:pt idx="4601">
                        <c:v>45032.125279571759</c:v>
                      </c:pt>
                      <c:pt idx="4602">
                        <c:v>45032.135696296296</c:v>
                      </c:pt>
                      <c:pt idx="4603">
                        <c:v>45032.146113020834</c:v>
                      </c:pt>
                      <c:pt idx="4604">
                        <c:v>45032.156529745371</c:v>
                      </c:pt>
                      <c:pt idx="4605">
                        <c:v>45032.166946469908</c:v>
                      </c:pt>
                      <c:pt idx="4606">
                        <c:v>45032.177363194445</c:v>
                      </c:pt>
                      <c:pt idx="4607">
                        <c:v>45032.187779918982</c:v>
                      </c:pt>
                      <c:pt idx="4608">
                        <c:v>45032.19819664352</c:v>
                      </c:pt>
                      <c:pt idx="4609">
                        <c:v>45032.208613368057</c:v>
                      </c:pt>
                      <c:pt idx="4610">
                        <c:v>45032.219030092594</c:v>
                      </c:pt>
                      <c:pt idx="4611">
                        <c:v>45032.229446817131</c:v>
                      </c:pt>
                      <c:pt idx="4612">
                        <c:v>45032.239863541668</c:v>
                      </c:pt>
                      <c:pt idx="4613">
                        <c:v>45032.250280266206</c:v>
                      </c:pt>
                      <c:pt idx="4614">
                        <c:v>45032.260696990743</c:v>
                      </c:pt>
                      <c:pt idx="4615">
                        <c:v>45032.27111371528</c:v>
                      </c:pt>
                      <c:pt idx="4616">
                        <c:v>45032.281530439817</c:v>
                      </c:pt>
                      <c:pt idx="4617">
                        <c:v>45032.291947164354</c:v>
                      </c:pt>
                      <c:pt idx="4618">
                        <c:v>45032.302363888892</c:v>
                      </c:pt>
                      <c:pt idx="4619">
                        <c:v>45032.312780613429</c:v>
                      </c:pt>
                      <c:pt idx="4620">
                        <c:v>45032.323197337966</c:v>
                      </c:pt>
                      <c:pt idx="4621">
                        <c:v>45032.333614062503</c:v>
                      </c:pt>
                      <c:pt idx="4622">
                        <c:v>45032.344030787041</c:v>
                      </c:pt>
                      <c:pt idx="4623">
                        <c:v>45032.35444751157</c:v>
                      </c:pt>
                      <c:pt idx="4624">
                        <c:v>45032.364864236108</c:v>
                      </c:pt>
                      <c:pt idx="4625">
                        <c:v>45032.375280960645</c:v>
                      </c:pt>
                      <c:pt idx="4626">
                        <c:v>45032.385697685182</c:v>
                      </c:pt>
                      <c:pt idx="4627">
                        <c:v>45032.396114409719</c:v>
                      </c:pt>
                      <c:pt idx="4628">
                        <c:v>45032.406531134257</c:v>
                      </c:pt>
                      <c:pt idx="4629">
                        <c:v>45032.416947858794</c:v>
                      </c:pt>
                      <c:pt idx="4630">
                        <c:v>45032.427364583331</c:v>
                      </c:pt>
                      <c:pt idx="4631">
                        <c:v>45032.437781307868</c:v>
                      </c:pt>
                      <c:pt idx="4632">
                        <c:v>45032.448198032405</c:v>
                      </c:pt>
                      <c:pt idx="4633">
                        <c:v>45032.458614756943</c:v>
                      </c:pt>
                      <c:pt idx="4634">
                        <c:v>45032.46903148148</c:v>
                      </c:pt>
                      <c:pt idx="4635">
                        <c:v>45032.479448206017</c:v>
                      </c:pt>
                      <c:pt idx="4636">
                        <c:v>45032.489864930554</c:v>
                      </c:pt>
                      <c:pt idx="4637">
                        <c:v>45032.500281655091</c:v>
                      </c:pt>
                      <c:pt idx="4638">
                        <c:v>45032.510698379629</c:v>
                      </c:pt>
                      <c:pt idx="4639">
                        <c:v>45032.521115104166</c:v>
                      </c:pt>
                      <c:pt idx="4640">
                        <c:v>45032.531531828703</c:v>
                      </c:pt>
                      <c:pt idx="4641">
                        <c:v>45032.54194855324</c:v>
                      </c:pt>
                      <c:pt idx="4642">
                        <c:v>45032.552365277777</c:v>
                      </c:pt>
                      <c:pt idx="4643">
                        <c:v>45032.562782002315</c:v>
                      </c:pt>
                      <c:pt idx="4644">
                        <c:v>45032.573198726852</c:v>
                      </c:pt>
                      <c:pt idx="4645">
                        <c:v>45032.583615451389</c:v>
                      </c:pt>
                      <c:pt idx="4646">
                        <c:v>45032.594032175926</c:v>
                      </c:pt>
                      <c:pt idx="4647">
                        <c:v>45032.604448900463</c:v>
                      </c:pt>
                      <c:pt idx="4648">
                        <c:v>45032.614865625001</c:v>
                      </c:pt>
                      <c:pt idx="4649">
                        <c:v>45032.625282349538</c:v>
                      </c:pt>
                      <c:pt idx="4650">
                        <c:v>45032.635699074075</c:v>
                      </c:pt>
                      <c:pt idx="4651">
                        <c:v>45032.646115798612</c:v>
                      </c:pt>
                      <c:pt idx="4652">
                        <c:v>45032.65653252315</c:v>
                      </c:pt>
                      <c:pt idx="4653">
                        <c:v>45032.666949247687</c:v>
                      </c:pt>
                      <c:pt idx="4654">
                        <c:v>45032.677365972224</c:v>
                      </c:pt>
                      <c:pt idx="4655">
                        <c:v>45032.687782696761</c:v>
                      </c:pt>
                      <c:pt idx="4656">
                        <c:v>45032.698199421298</c:v>
                      </c:pt>
                      <c:pt idx="4657">
                        <c:v>45032.708616145836</c:v>
                      </c:pt>
                      <c:pt idx="4658">
                        <c:v>45032.719032870373</c:v>
                      </c:pt>
                      <c:pt idx="4659">
                        <c:v>45032.72944959491</c:v>
                      </c:pt>
                      <c:pt idx="4660">
                        <c:v>45032.739866319447</c:v>
                      </c:pt>
                      <c:pt idx="4661">
                        <c:v>45032.750283043984</c:v>
                      </c:pt>
                      <c:pt idx="4662">
                        <c:v>45032.760699768522</c:v>
                      </c:pt>
                      <c:pt idx="4663">
                        <c:v>45032.771116493059</c:v>
                      </c:pt>
                      <c:pt idx="4664">
                        <c:v>45032.781533217596</c:v>
                      </c:pt>
                      <c:pt idx="4665">
                        <c:v>45032.791949942133</c:v>
                      </c:pt>
                      <c:pt idx="4666">
                        <c:v>45032.802366666663</c:v>
                      </c:pt>
                      <c:pt idx="4667">
                        <c:v>45032.8127833912</c:v>
                      </c:pt>
                      <c:pt idx="4668">
                        <c:v>45032.823200115738</c:v>
                      </c:pt>
                      <c:pt idx="4669">
                        <c:v>45032.833616840275</c:v>
                      </c:pt>
                      <c:pt idx="4670">
                        <c:v>45032.844033564812</c:v>
                      </c:pt>
                      <c:pt idx="4671">
                        <c:v>45032.854450289349</c:v>
                      </c:pt>
                      <c:pt idx="4672">
                        <c:v>45032.864867013886</c:v>
                      </c:pt>
                      <c:pt idx="4673">
                        <c:v>45032.875283738424</c:v>
                      </c:pt>
                      <c:pt idx="4674">
                        <c:v>45032.885700462961</c:v>
                      </c:pt>
                      <c:pt idx="4675">
                        <c:v>45032.896117187498</c:v>
                      </c:pt>
                      <c:pt idx="4676">
                        <c:v>45032.906533912035</c:v>
                      </c:pt>
                      <c:pt idx="4677">
                        <c:v>45032.916950636572</c:v>
                      </c:pt>
                      <c:pt idx="4678">
                        <c:v>45032.92736736111</c:v>
                      </c:pt>
                      <c:pt idx="4679">
                        <c:v>45032.937784085647</c:v>
                      </c:pt>
                      <c:pt idx="4680">
                        <c:v>45032.948200810184</c:v>
                      </c:pt>
                      <c:pt idx="4681">
                        <c:v>45032.958617534721</c:v>
                      </c:pt>
                      <c:pt idx="4682">
                        <c:v>45032.969034259258</c:v>
                      </c:pt>
                      <c:pt idx="4683">
                        <c:v>45032.979450983796</c:v>
                      </c:pt>
                      <c:pt idx="4684">
                        <c:v>45032.989867708333</c:v>
                      </c:pt>
                      <c:pt idx="4685">
                        <c:v>45033.00028443287</c:v>
                      </c:pt>
                      <c:pt idx="4686">
                        <c:v>45033.010701157407</c:v>
                      </c:pt>
                      <c:pt idx="4687">
                        <c:v>45033.021117881945</c:v>
                      </c:pt>
                      <c:pt idx="4688">
                        <c:v>45033.031534606482</c:v>
                      </c:pt>
                      <c:pt idx="4689">
                        <c:v>45033.041951331019</c:v>
                      </c:pt>
                      <c:pt idx="4690">
                        <c:v>45033.052368055556</c:v>
                      </c:pt>
                      <c:pt idx="4691">
                        <c:v>45033.062784780093</c:v>
                      </c:pt>
                      <c:pt idx="4692">
                        <c:v>45033.073201504631</c:v>
                      </c:pt>
                      <c:pt idx="4693">
                        <c:v>45033.083618229168</c:v>
                      </c:pt>
                      <c:pt idx="4694">
                        <c:v>45033.094034953705</c:v>
                      </c:pt>
                      <c:pt idx="4695">
                        <c:v>45033.104451678242</c:v>
                      </c:pt>
                      <c:pt idx="4696">
                        <c:v>45033.114868402779</c:v>
                      </c:pt>
                      <c:pt idx="4697">
                        <c:v>45033.125285127317</c:v>
                      </c:pt>
                      <c:pt idx="4698">
                        <c:v>45033.135701851854</c:v>
                      </c:pt>
                      <c:pt idx="4699">
                        <c:v>45033.146118576391</c:v>
                      </c:pt>
                      <c:pt idx="4700">
                        <c:v>45033.156535300928</c:v>
                      </c:pt>
                      <c:pt idx="4701">
                        <c:v>45033.166952025465</c:v>
                      </c:pt>
                      <c:pt idx="4702">
                        <c:v>45033.177368750003</c:v>
                      </c:pt>
                      <c:pt idx="4703">
                        <c:v>45033.18778547454</c:v>
                      </c:pt>
                      <c:pt idx="4704">
                        <c:v>45033.198202199077</c:v>
                      </c:pt>
                      <c:pt idx="4705">
                        <c:v>45033.208618923614</c:v>
                      </c:pt>
                      <c:pt idx="4706">
                        <c:v>45033.219035648151</c:v>
                      </c:pt>
                      <c:pt idx="4707">
                        <c:v>45033.229452372689</c:v>
                      </c:pt>
                      <c:pt idx="4708">
                        <c:v>45033.239869097219</c:v>
                      </c:pt>
                      <c:pt idx="4709">
                        <c:v>45033.250285821756</c:v>
                      </c:pt>
                      <c:pt idx="4710">
                        <c:v>45033.260702546293</c:v>
                      </c:pt>
                      <c:pt idx="4711">
                        <c:v>45033.27111927083</c:v>
                      </c:pt>
                      <c:pt idx="4712">
                        <c:v>45033.281535995367</c:v>
                      </c:pt>
                      <c:pt idx="4713">
                        <c:v>45033.291952719905</c:v>
                      </c:pt>
                      <c:pt idx="4714">
                        <c:v>45033.302369444442</c:v>
                      </c:pt>
                      <c:pt idx="4715">
                        <c:v>45033.312786168979</c:v>
                      </c:pt>
                      <c:pt idx="4716">
                        <c:v>45033.323202893516</c:v>
                      </c:pt>
                      <c:pt idx="4717">
                        <c:v>45033.333619618053</c:v>
                      </c:pt>
                      <c:pt idx="4718">
                        <c:v>45033.344036342591</c:v>
                      </c:pt>
                      <c:pt idx="4719">
                        <c:v>45033.354453067128</c:v>
                      </c:pt>
                      <c:pt idx="4720">
                        <c:v>45033.364869791665</c:v>
                      </c:pt>
                      <c:pt idx="4721">
                        <c:v>45033.375286516202</c:v>
                      </c:pt>
                      <c:pt idx="4722">
                        <c:v>45033.38570324074</c:v>
                      </c:pt>
                      <c:pt idx="4723">
                        <c:v>45033.396119965277</c:v>
                      </c:pt>
                      <c:pt idx="4724">
                        <c:v>45033.406536689814</c:v>
                      </c:pt>
                      <c:pt idx="4725">
                        <c:v>45033.416953414351</c:v>
                      </c:pt>
                      <c:pt idx="4726">
                        <c:v>45033.427370138888</c:v>
                      </c:pt>
                      <c:pt idx="4727">
                        <c:v>45033.437786863426</c:v>
                      </c:pt>
                      <c:pt idx="4728">
                        <c:v>45033.448203587963</c:v>
                      </c:pt>
                      <c:pt idx="4729">
                        <c:v>45033.4586203125</c:v>
                      </c:pt>
                      <c:pt idx="4730">
                        <c:v>45033.469037037037</c:v>
                      </c:pt>
                      <c:pt idx="4731">
                        <c:v>45033.479453761574</c:v>
                      </c:pt>
                      <c:pt idx="4732">
                        <c:v>45033.489870486112</c:v>
                      </c:pt>
                      <c:pt idx="4733">
                        <c:v>45033.500287210649</c:v>
                      </c:pt>
                      <c:pt idx="4734">
                        <c:v>45033.510703935186</c:v>
                      </c:pt>
                      <c:pt idx="4735">
                        <c:v>45033.521120659723</c:v>
                      </c:pt>
                      <c:pt idx="4736">
                        <c:v>45033.53153738426</c:v>
                      </c:pt>
                      <c:pt idx="4737">
                        <c:v>45033.541954108798</c:v>
                      </c:pt>
                      <c:pt idx="4738">
                        <c:v>45033.552370833335</c:v>
                      </c:pt>
                      <c:pt idx="4739">
                        <c:v>45033.562787557872</c:v>
                      </c:pt>
                      <c:pt idx="4740">
                        <c:v>45033.573204282409</c:v>
                      </c:pt>
                      <c:pt idx="4741">
                        <c:v>45033.583621006946</c:v>
                      </c:pt>
                      <c:pt idx="4742">
                        <c:v>45033.594037731484</c:v>
                      </c:pt>
                      <c:pt idx="4743">
                        <c:v>45033.604454456021</c:v>
                      </c:pt>
                      <c:pt idx="4744">
                        <c:v>45033.614871180558</c:v>
                      </c:pt>
                      <c:pt idx="4745">
                        <c:v>45033.625287905095</c:v>
                      </c:pt>
                      <c:pt idx="4746">
                        <c:v>45033.635704629633</c:v>
                      </c:pt>
                      <c:pt idx="4747">
                        <c:v>45033.64612135417</c:v>
                      </c:pt>
                      <c:pt idx="4748">
                        <c:v>45033.656538078707</c:v>
                      </c:pt>
                      <c:pt idx="4749">
                        <c:v>45033.666954803244</c:v>
                      </c:pt>
                      <c:pt idx="4750">
                        <c:v>45033.677371527781</c:v>
                      </c:pt>
                      <c:pt idx="4751">
                        <c:v>45033.687788252311</c:v>
                      </c:pt>
                      <c:pt idx="4752">
                        <c:v>45033.698204976849</c:v>
                      </c:pt>
                      <c:pt idx="4753">
                        <c:v>45033.708621701386</c:v>
                      </c:pt>
                      <c:pt idx="4754">
                        <c:v>45033.719038425923</c:v>
                      </c:pt>
                      <c:pt idx="4755">
                        <c:v>45033.72945515046</c:v>
                      </c:pt>
                      <c:pt idx="4756">
                        <c:v>45033.739871874997</c:v>
                      </c:pt>
                      <c:pt idx="4757">
                        <c:v>45033.750288599535</c:v>
                      </c:pt>
                      <c:pt idx="4758">
                        <c:v>45033.760705324072</c:v>
                      </c:pt>
                      <c:pt idx="4759">
                        <c:v>45033.771122048609</c:v>
                      </c:pt>
                      <c:pt idx="4760">
                        <c:v>45033.781538773146</c:v>
                      </c:pt>
                      <c:pt idx="4761">
                        <c:v>45033.791955497683</c:v>
                      </c:pt>
                      <c:pt idx="4762">
                        <c:v>45033.802372222221</c:v>
                      </c:pt>
                      <c:pt idx="4763">
                        <c:v>45033.812788946758</c:v>
                      </c:pt>
                      <c:pt idx="4764">
                        <c:v>45033.823205671295</c:v>
                      </c:pt>
                      <c:pt idx="4765">
                        <c:v>45033.833622395832</c:v>
                      </c:pt>
                      <c:pt idx="4766">
                        <c:v>45033.844039120369</c:v>
                      </c:pt>
                      <c:pt idx="4767">
                        <c:v>45033.854455844907</c:v>
                      </c:pt>
                      <c:pt idx="4768">
                        <c:v>45033.864872569444</c:v>
                      </c:pt>
                      <c:pt idx="4769">
                        <c:v>45033.875289293981</c:v>
                      </c:pt>
                      <c:pt idx="4770">
                        <c:v>45033.885706018518</c:v>
                      </c:pt>
                      <c:pt idx="4771">
                        <c:v>45033.896122743055</c:v>
                      </c:pt>
                      <c:pt idx="4772">
                        <c:v>45033.906539467593</c:v>
                      </c:pt>
                      <c:pt idx="4773">
                        <c:v>45033.91695619213</c:v>
                      </c:pt>
                      <c:pt idx="4774">
                        <c:v>45033.927372916667</c:v>
                      </c:pt>
                      <c:pt idx="4775">
                        <c:v>45033.937789641204</c:v>
                      </c:pt>
                      <c:pt idx="4776">
                        <c:v>45033.948206365741</c:v>
                      </c:pt>
                      <c:pt idx="4777">
                        <c:v>45033.958623090279</c:v>
                      </c:pt>
                      <c:pt idx="4778">
                        <c:v>45033.969039814816</c:v>
                      </c:pt>
                      <c:pt idx="4779">
                        <c:v>45033.979456539353</c:v>
                      </c:pt>
                      <c:pt idx="4780">
                        <c:v>45033.98987326389</c:v>
                      </c:pt>
                      <c:pt idx="4781">
                        <c:v>45034.000289988428</c:v>
                      </c:pt>
                      <c:pt idx="4782">
                        <c:v>45034.010706712965</c:v>
                      </c:pt>
                      <c:pt idx="4783">
                        <c:v>45034.021123437502</c:v>
                      </c:pt>
                      <c:pt idx="4784">
                        <c:v>45034.031540162039</c:v>
                      </c:pt>
                      <c:pt idx="4785">
                        <c:v>45034.041956886576</c:v>
                      </c:pt>
                      <c:pt idx="4786">
                        <c:v>45034.052373611114</c:v>
                      </c:pt>
                      <c:pt idx="4787">
                        <c:v>45034.062790335651</c:v>
                      </c:pt>
                      <c:pt idx="4788">
                        <c:v>45034.073207060188</c:v>
                      </c:pt>
                      <c:pt idx="4789">
                        <c:v>45034.083623784725</c:v>
                      </c:pt>
                      <c:pt idx="4790">
                        <c:v>45034.094040509262</c:v>
                      </c:pt>
                      <c:pt idx="4791">
                        <c:v>45034.1044572338</c:v>
                      </c:pt>
                      <c:pt idx="4792">
                        <c:v>45034.114873958337</c:v>
                      </c:pt>
                      <c:pt idx="4793">
                        <c:v>45034.125290682867</c:v>
                      </c:pt>
                      <c:pt idx="4794">
                        <c:v>45034.135707407404</c:v>
                      </c:pt>
                      <c:pt idx="4795">
                        <c:v>45034.146124131941</c:v>
                      </c:pt>
                      <c:pt idx="4796">
                        <c:v>45034.156540856478</c:v>
                      </c:pt>
                      <c:pt idx="4797">
                        <c:v>45034.166957581016</c:v>
                      </c:pt>
                      <c:pt idx="4798">
                        <c:v>45034.177374305553</c:v>
                      </c:pt>
                      <c:pt idx="4799">
                        <c:v>45034.18779103009</c:v>
                      </c:pt>
                      <c:pt idx="4800">
                        <c:v>45034.198207754627</c:v>
                      </c:pt>
                      <c:pt idx="4801">
                        <c:v>45034.208624479164</c:v>
                      </c:pt>
                      <c:pt idx="4802">
                        <c:v>45034.219041203702</c:v>
                      </c:pt>
                      <c:pt idx="4803">
                        <c:v>45034.229457928239</c:v>
                      </c:pt>
                      <c:pt idx="4804">
                        <c:v>45034.239874652776</c:v>
                      </c:pt>
                      <c:pt idx="4805">
                        <c:v>45034.250291377313</c:v>
                      </c:pt>
                      <c:pt idx="4806">
                        <c:v>45034.26070810185</c:v>
                      </c:pt>
                      <c:pt idx="4807">
                        <c:v>45034.271124826388</c:v>
                      </c:pt>
                      <c:pt idx="4808">
                        <c:v>45034.281541550925</c:v>
                      </c:pt>
                      <c:pt idx="4809">
                        <c:v>45034.291958275462</c:v>
                      </c:pt>
                      <c:pt idx="4810">
                        <c:v>45034.302374999999</c:v>
                      </c:pt>
                      <c:pt idx="4811">
                        <c:v>45034.312791724537</c:v>
                      </c:pt>
                      <c:pt idx="4812">
                        <c:v>45034.323208449074</c:v>
                      </c:pt>
                      <c:pt idx="4813">
                        <c:v>45034.333625173611</c:v>
                      </c:pt>
                      <c:pt idx="4814">
                        <c:v>45034.344041898148</c:v>
                      </c:pt>
                      <c:pt idx="4815">
                        <c:v>45034.354458622685</c:v>
                      </c:pt>
                      <c:pt idx="4816">
                        <c:v>45034.364875347223</c:v>
                      </c:pt>
                      <c:pt idx="4817">
                        <c:v>45034.37529207176</c:v>
                      </c:pt>
                      <c:pt idx="4818">
                        <c:v>45034.385708796297</c:v>
                      </c:pt>
                      <c:pt idx="4819">
                        <c:v>45034.396125520834</c:v>
                      </c:pt>
                      <c:pt idx="4820">
                        <c:v>45034.406542245371</c:v>
                      </c:pt>
                      <c:pt idx="4821">
                        <c:v>45034.416958969909</c:v>
                      </c:pt>
                      <c:pt idx="4822">
                        <c:v>45034.427375694446</c:v>
                      </c:pt>
                      <c:pt idx="4823">
                        <c:v>45034.437792418983</c:v>
                      </c:pt>
                      <c:pt idx="4824">
                        <c:v>45034.44820914352</c:v>
                      </c:pt>
                      <c:pt idx="4825">
                        <c:v>45034.458625868057</c:v>
                      </c:pt>
                      <c:pt idx="4826">
                        <c:v>45034.469042592595</c:v>
                      </c:pt>
                      <c:pt idx="4827">
                        <c:v>45034.479459317132</c:v>
                      </c:pt>
                      <c:pt idx="4828">
                        <c:v>45034.489876041669</c:v>
                      </c:pt>
                      <c:pt idx="4829">
                        <c:v>45034.500292766206</c:v>
                      </c:pt>
                      <c:pt idx="4830">
                        <c:v>45034.510709490743</c:v>
                      </c:pt>
                      <c:pt idx="4831">
                        <c:v>45034.521126215281</c:v>
                      </c:pt>
                      <c:pt idx="4832">
                        <c:v>45034.531542939818</c:v>
                      </c:pt>
                      <c:pt idx="4833">
                        <c:v>45034.541959664355</c:v>
                      </c:pt>
                      <c:pt idx="4834">
                        <c:v>45034.552376388892</c:v>
                      </c:pt>
                      <c:pt idx="4835">
                        <c:v>45034.56279311343</c:v>
                      </c:pt>
                      <c:pt idx="4836">
                        <c:v>45034.573209837959</c:v>
                      </c:pt>
                      <c:pt idx="4837">
                        <c:v>45034.583626562497</c:v>
                      </c:pt>
                      <c:pt idx="4838">
                        <c:v>45034.594043287034</c:v>
                      </c:pt>
                      <c:pt idx="4839">
                        <c:v>45034.604460011571</c:v>
                      </c:pt>
                      <c:pt idx="4840">
                        <c:v>45034.614876736108</c:v>
                      </c:pt>
                      <c:pt idx="4841">
                        <c:v>45034.625293460645</c:v>
                      </c:pt>
                      <c:pt idx="4842">
                        <c:v>45034.635710185183</c:v>
                      </c:pt>
                      <c:pt idx="4843">
                        <c:v>45034.64612690972</c:v>
                      </c:pt>
                      <c:pt idx="4844">
                        <c:v>45034.656543634257</c:v>
                      </c:pt>
                      <c:pt idx="4845">
                        <c:v>45034.666960358794</c:v>
                      </c:pt>
                      <c:pt idx="4846">
                        <c:v>45034.677377083332</c:v>
                      </c:pt>
                      <c:pt idx="4847">
                        <c:v>45034.687793807869</c:v>
                      </c:pt>
                      <c:pt idx="4848">
                        <c:v>45034.698210532406</c:v>
                      </c:pt>
                      <c:pt idx="4849">
                        <c:v>45034.708627256943</c:v>
                      </c:pt>
                      <c:pt idx="4850">
                        <c:v>45034.71904398148</c:v>
                      </c:pt>
                      <c:pt idx="4851">
                        <c:v>45034.729460706018</c:v>
                      </c:pt>
                      <c:pt idx="4852">
                        <c:v>45034.739877430555</c:v>
                      </c:pt>
                      <c:pt idx="4853">
                        <c:v>45034.750294155092</c:v>
                      </c:pt>
                      <c:pt idx="4854">
                        <c:v>45034.760710879629</c:v>
                      </c:pt>
                      <c:pt idx="4855">
                        <c:v>45034.771127604166</c:v>
                      </c:pt>
                      <c:pt idx="4856">
                        <c:v>45034.781544328704</c:v>
                      </c:pt>
                      <c:pt idx="4857">
                        <c:v>45034.791961053241</c:v>
                      </c:pt>
                      <c:pt idx="4858">
                        <c:v>45034.802377777778</c:v>
                      </c:pt>
                      <c:pt idx="4859">
                        <c:v>45034.812794502315</c:v>
                      </c:pt>
                      <c:pt idx="4860">
                        <c:v>45034.823211226852</c:v>
                      </c:pt>
                      <c:pt idx="4861">
                        <c:v>45034.83362795139</c:v>
                      </c:pt>
                      <c:pt idx="4862">
                        <c:v>45034.844044675927</c:v>
                      </c:pt>
                      <c:pt idx="4863">
                        <c:v>45034.854461400464</c:v>
                      </c:pt>
                      <c:pt idx="4864">
                        <c:v>45034.864878125001</c:v>
                      </c:pt>
                      <c:pt idx="4865">
                        <c:v>45034.875294849538</c:v>
                      </c:pt>
                      <c:pt idx="4866">
                        <c:v>45034.885711574076</c:v>
                      </c:pt>
                      <c:pt idx="4867">
                        <c:v>45034.896128298613</c:v>
                      </c:pt>
                      <c:pt idx="4868">
                        <c:v>45034.90654502315</c:v>
                      </c:pt>
                      <c:pt idx="4869">
                        <c:v>45034.916961747687</c:v>
                      </c:pt>
                      <c:pt idx="4870">
                        <c:v>45034.927378472225</c:v>
                      </c:pt>
                      <c:pt idx="4871">
                        <c:v>45034.937795196762</c:v>
                      </c:pt>
                      <c:pt idx="4872">
                        <c:v>45034.948211921299</c:v>
                      </c:pt>
                      <c:pt idx="4873">
                        <c:v>45034.958628645836</c:v>
                      </c:pt>
                      <c:pt idx="4874">
                        <c:v>45034.969045370373</c:v>
                      </c:pt>
                      <c:pt idx="4875">
                        <c:v>45034.979462094911</c:v>
                      </c:pt>
                      <c:pt idx="4876">
                        <c:v>45034.989878819448</c:v>
                      </c:pt>
                      <c:pt idx="4877">
                        <c:v>45035.000295543985</c:v>
                      </c:pt>
                      <c:pt idx="4878">
                        <c:v>45035.010712268515</c:v>
                      </c:pt>
                      <c:pt idx="4879">
                        <c:v>45035.021128993052</c:v>
                      </c:pt>
                      <c:pt idx="4880">
                        <c:v>45035.031545717589</c:v>
                      </c:pt>
                      <c:pt idx="4881">
                        <c:v>45035.041962442127</c:v>
                      </c:pt>
                      <c:pt idx="4882">
                        <c:v>45035.052379166664</c:v>
                      </c:pt>
                      <c:pt idx="4883">
                        <c:v>45035.062795891201</c:v>
                      </c:pt>
                      <c:pt idx="4884">
                        <c:v>45035.073212615738</c:v>
                      </c:pt>
                      <c:pt idx="4885">
                        <c:v>45035.083629340275</c:v>
                      </c:pt>
                      <c:pt idx="4886">
                        <c:v>45035.094046064813</c:v>
                      </c:pt>
                      <c:pt idx="4887">
                        <c:v>45035.10446278935</c:v>
                      </c:pt>
                      <c:pt idx="4888">
                        <c:v>45035.114879513887</c:v>
                      </c:pt>
                      <c:pt idx="4889">
                        <c:v>45035.125296238424</c:v>
                      </c:pt>
                      <c:pt idx="4890">
                        <c:v>45035.135712962961</c:v>
                      </c:pt>
                      <c:pt idx="4891">
                        <c:v>45035.146129687499</c:v>
                      </c:pt>
                      <c:pt idx="4892">
                        <c:v>45035.156546412036</c:v>
                      </c:pt>
                      <c:pt idx="4893">
                        <c:v>45035.166963136573</c:v>
                      </c:pt>
                      <c:pt idx="4894">
                        <c:v>45035.17737986111</c:v>
                      </c:pt>
                      <c:pt idx="4895">
                        <c:v>45035.187796585647</c:v>
                      </c:pt>
                      <c:pt idx="4896">
                        <c:v>45035.198213310185</c:v>
                      </c:pt>
                      <c:pt idx="4897">
                        <c:v>45035.208630034722</c:v>
                      </c:pt>
                      <c:pt idx="4898">
                        <c:v>45035.219046759259</c:v>
                      </c:pt>
                      <c:pt idx="4899">
                        <c:v>45035.229463483796</c:v>
                      </c:pt>
                      <c:pt idx="4900">
                        <c:v>45035.239880208333</c:v>
                      </c:pt>
                      <c:pt idx="4901">
                        <c:v>45035.250296932871</c:v>
                      </c:pt>
                      <c:pt idx="4902">
                        <c:v>45035.260713657408</c:v>
                      </c:pt>
                      <c:pt idx="4903">
                        <c:v>45035.271130381945</c:v>
                      </c:pt>
                      <c:pt idx="4904">
                        <c:v>45035.281547106482</c:v>
                      </c:pt>
                      <c:pt idx="4905">
                        <c:v>45035.29196383102</c:v>
                      </c:pt>
                      <c:pt idx="4906">
                        <c:v>45035.302380555557</c:v>
                      </c:pt>
                      <c:pt idx="4907">
                        <c:v>45035.312797280094</c:v>
                      </c:pt>
                      <c:pt idx="4908">
                        <c:v>45035.323214004631</c:v>
                      </c:pt>
                      <c:pt idx="4909">
                        <c:v>45035.333630729168</c:v>
                      </c:pt>
                      <c:pt idx="4910">
                        <c:v>45035.344047453706</c:v>
                      </c:pt>
                      <c:pt idx="4911">
                        <c:v>45035.354464178243</c:v>
                      </c:pt>
                      <c:pt idx="4912">
                        <c:v>45035.36488090278</c:v>
                      </c:pt>
                      <c:pt idx="4913">
                        <c:v>45035.375297627317</c:v>
                      </c:pt>
                      <c:pt idx="4914">
                        <c:v>45035.385714351854</c:v>
                      </c:pt>
                      <c:pt idx="4915">
                        <c:v>45035.396131076392</c:v>
                      </c:pt>
                      <c:pt idx="4916">
                        <c:v>45035.406547800929</c:v>
                      </c:pt>
                      <c:pt idx="4917">
                        <c:v>45035.416964525466</c:v>
                      </c:pt>
                      <c:pt idx="4918">
                        <c:v>45035.427381250003</c:v>
                      </c:pt>
                      <c:pt idx="4919">
                        <c:v>45035.43779797454</c:v>
                      </c:pt>
                      <c:pt idx="4920">
                        <c:v>45035.448214699078</c:v>
                      </c:pt>
                      <c:pt idx="4921">
                        <c:v>45035.458631423608</c:v>
                      </c:pt>
                      <c:pt idx="4922">
                        <c:v>45035.469048148145</c:v>
                      </c:pt>
                      <c:pt idx="4923">
                        <c:v>45035.479464872682</c:v>
                      </c:pt>
                      <c:pt idx="4924">
                        <c:v>45035.489881597219</c:v>
                      </c:pt>
                      <c:pt idx="4925">
                        <c:v>45035.500298321756</c:v>
                      </c:pt>
                      <c:pt idx="4926">
                        <c:v>45035.510715046294</c:v>
                      </c:pt>
                      <c:pt idx="4927">
                        <c:v>45035.521131770831</c:v>
                      </c:pt>
                      <c:pt idx="4928">
                        <c:v>45035.531548495368</c:v>
                      </c:pt>
                      <c:pt idx="4929">
                        <c:v>45035.541965219905</c:v>
                      </c:pt>
                      <c:pt idx="4930">
                        <c:v>45035.552381944442</c:v>
                      </c:pt>
                      <c:pt idx="4931">
                        <c:v>45035.56279866898</c:v>
                      </c:pt>
                      <c:pt idx="4932">
                        <c:v>45035.573215393517</c:v>
                      </c:pt>
                      <c:pt idx="4933">
                        <c:v>45035.583632118054</c:v>
                      </c:pt>
                      <c:pt idx="4934">
                        <c:v>45035.594048842591</c:v>
                      </c:pt>
                      <c:pt idx="4935">
                        <c:v>45035.604465567128</c:v>
                      </c:pt>
                      <c:pt idx="4936">
                        <c:v>45035.614882291666</c:v>
                      </c:pt>
                      <c:pt idx="4937">
                        <c:v>45035.625299016203</c:v>
                      </c:pt>
                      <c:pt idx="4938">
                        <c:v>45035.63571574074</c:v>
                      </c:pt>
                      <c:pt idx="4939">
                        <c:v>45035.646132465277</c:v>
                      </c:pt>
                      <c:pt idx="4940">
                        <c:v>45035.656549189815</c:v>
                      </c:pt>
                      <c:pt idx="4941">
                        <c:v>45035.666965914352</c:v>
                      </c:pt>
                      <c:pt idx="4942">
                        <c:v>45035.677382638889</c:v>
                      </c:pt>
                      <c:pt idx="4943">
                        <c:v>45035.687799363426</c:v>
                      </c:pt>
                      <c:pt idx="4944">
                        <c:v>45035.698216087963</c:v>
                      </c:pt>
                      <c:pt idx="4945">
                        <c:v>45035.708632812501</c:v>
                      </c:pt>
                      <c:pt idx="4946">
                        <c:v>45035.719049537038</c:v>
                      </c:pt>
                      <c:pt idx="4947">
                        <c:v>45035.729466261575</c:v>
                      </c:pt>
                      <c:pt idx="4948">
                        <c:v>45035.739882986112</c:v>
                      </c:pt>
                      <c:pt idx="4949">
                        <c:v>45035.750299710649</c:v>
                      </c:pt>
                      <c:pt idx="4950">
                        <c:v>45035.760716435187</c:v>
                      </c:pt>
                      <c:pt idx="4951">
                        <c:v>45035.771133159724</c:v>
                      </c:pt>
                      <c:pt idx="4952">
                        <c:v>45035.781549884261</c:v>
                      </c:pt>
                      <c:pt idx="4953">
                        <c:v>45035.791966608798</c:v>
                      </c:pt>
                      <c:pt idx="4954">
                        <c:v>45035.802383333335</c:v>
                      </c:pt>
                      <c:pt idx="4955">
                        <c:v>45035.812800057873</c:v>
                      </c:pt>
                      <c:pt idx="4956">
                        <c:v>45035.82321678241</c:v>
                      </c:pt>
                      <c:pt idx="4957">
                        <c:v>45035.833633506947</c:v>
                      </c:pt>
                      <c:pt idx="4958">
                        <c:v>45035.844050231484</c:v>
                      </c:pt>
                      <c:pt idx="4959">
                        <c:v>45035.854466956021</c:v>
                      </c:pt>
                      <c:pt idx="4960">
                        <c:v>45035.864883680559</c:v>
                      </c:pt>
                      <c:pt idx="4961">
                        <c:v>45035.875300405096</c:v>
                      </c:pt>
                      <c:pt idx="4962">
                        <c:v>45035.885717129633</c:v>
                      </c:pt>
                      <c:pt idx="4963">
                        <c:v>45035.896133854163</c:v>
                      </c:pt>
                      <c:pt idx="4964">
                        <c:v>45035.9065505787</c:v>
                      </c:pt>
                      <c:pt idx="4965">
                        <c:v>45035.916967303237</c:v>
                      </c:pt>
                      <c:pt idx="4966">
                        <c:v>45035.927384027775</c:v>
                      </c:pt>
                      <c:pt idx="4967">
                        <c:v>45035.937800752312</c:v>
                      </c:pt>
                      <c:pt idx="4968">
                        <c:v>45035.948217476849</c:v>
                      </c:pt>
                      <c:pt idx="4969">
                        <c:v>45035.958634201386</c:v>
                      </c:pt>
                      <c:pt idx="4970">
                        <c:v>45035.969050925924</c:v>
                      </c:pt>
                      <c:pt idx="4971">
                        <c:v>45035.979467650461</c:v>
                      </c:pt>
                      <c:pt idx="4972">
                        <c:v>45035.989884374998</c:v>
                      </c:pt>
                      <c:pt idx="4973">
                        <c:v>45036.000301099535</c:v>
                      </c:pt>
                      <c:pt idx="4974">
                        <c:v>45036.010717824072</c:v>
                      </c:pt>
                      <c:pt idx="4975">
                        <c:v>45036.02113454861</c:v>
                      </c:pt>
                      <c:pt idx="4976">
                        <c:v>45036.031551273147</c:v>
                      </c:pt>
                      <c:pt idx="4977">
                        <c:v>45036.041967997684</c:v>
                      </c:pt>
                      <c:pt idx="4978">
                        <c:v>45036.052384722221</c:v>
                      </c:pt>
                      <c:pt idx="4979">
                        <c:v>45036.062801446758</c:v>
                      </c:pt>
                      <c:pt idx="4980">
                        <c:v>45036.073218171296</c:v>
                      </c:pt>
                      <c:pt idx="4981">
                        <c:v>45036.083634895833</c:v>
                      </c:pt>
                      <c:pt idx="4982">
                        <c:v>45036.09405162037</c:v>
                      </c:pt>
                      <c:pt idx="4983">
                        <c:v>45036.104468344907</c:v>
                      </c:pt>
                      <c:pt idx="4984">
                        <c:v>45036.114885069444</c:v>
                      </c:pt>
                      <c:pt idx="4985">
                        <c:v>45036.125301793982</c:v>
                      </c:pt>
                      <c:pt idx="4986">
                        <c:v>45036.135718518519</c:v>
                      </c:pt>
                      <c:pt idx="4987">
                        <c:v>45036.146135243056</c:v>
                      </c:pt>
                      <c:pt idx="4988">
                        <c:v>45036.156551967593</c:v>
                      </c:pt>
                      <c:pt idx="4989">
                        <c:v>45036.16696869213</c:v>
                      </c:pt>
                      <c:pt idx="4990">
                        <c:v>45036.177385416668</c:v>
                      </c:pt>
                      <c:pt idx="4991">
                        <c:v>45036.187802141205</c:v>
                      </c:pt>
                      <c:pt idx="4992">
                        <c:v>45036.198218865742</c:v>
                      </c:pt>
                      <c:pt idx="4993">
                        <c:v>45036.208635590279</c:v>
                      </c:pt>
                      <c:pt idx="4994">
                        <c:v>45036.219052314817</c:v>
                      </c:pt>
                      <c:pt idx="4995">
                        <c:v>45036.229469039354</c:v>
                      </c:pt>
                      <c:pt idx="4996">
                        <c:v>45036.239885763891</c:v>
                      </c:pt>
                      <c:pt idx="4997">
                        <c:v>45036.250302488428</c:v>
                      </c:pt>
                      <c:pt idx="4998">
                        <c:v>45036.260719212965</c:v>
                      </c:pt>
                      <c:pt idx="4999">
                        <c:v>45036.271135937503</c:v>
                      </c:pt>
                      <c:pt idx="5000">
                        <c:v>45036.28155266204</c:v>
                      </c:pt>
                      <c:pt idx="5001">
                        <c:v>45036.291969386577</c:v>
                      </c:pt>
                      <c:pt idx="5002">
                        <c:v>45036.302386111114</c:v>
                      </c:pt>
                      <c:pt idx="5003">
                        <c:v>45036.312802835651</c:v>
                      </c:pt>
                      <c:pt idx="5004">
                        <c:v>45036.323219560189</c:v>
                      </c:pt>
                      <c:pt idx="5005">
                        <c:v>45036.333636284726</c:v>
                      </c:pt>
                      <c:pt idx="5006">
                        <c:v>45036.344053009256</c:v>
                      </c:pt>
                      <c:pt idx="5007">
                        <c:v>45036.354469733793</c:v>
                      </c:pt>
                      <c:pt idx="5008">
                        <c:v>45036.36488645833</c:v>
                      </c:pt>
                      <c:pt idx="5009">
                        <c:v>45036.375303182867</c:v>
                      </c:pt>
                      <c:pt idx="5010">
                        <c:v>45036.385719907405</c:v>
                      </c:pt>
                      <c:pt idx="5011">
                        <c:v>45036.396136631942</c:v>
                      </c:pt>
                      <c:pt idx="5012">
                        <c:v>45036.406553356479</c:v>
                      </c:pt>
                      <c:pt idx="5013">
                        <c:v>45036.416970081016</c:v>
                      </c:pt>
                      <c:pt idx="5014">
                        <c:v>45036.427386805553</c:v>
                      </c:pt>
                      <c:pt idx="5015">
                        <c:v>45036.437803530091</c:v>
                      </c:pt>
                      <c:pt idx="5016">
                        <c:v>45036.448220254628</c:v>
                      </c:pt>
                      <c:pt idx="5017">
                        <c:v>45036.458636979165</c:v>
                      </c:pt>
                      <c:pt idx="5018">
                        <c:v>45036.469053703702</c:v>
                      </c:pt>
                      <c:pt idx="5019">
                        <c:v>45036.479470428239</c:v>
                      </c:pt>
                      <c:pt idx="5020">
                        <c:v>45036.489887152777</c:v>
                      </c:pt>
                      <c:pt idx="5021">
                        <c:v>45036.500303877314</c:v>
                      </c:pt>
                      <c:pt idx="5022">
                        <c:v>45036.510720601851</c:v>
                      </c:pt>
                      <c:pt idx="5023">
                        <c:v>45036.521137326388</c:v>
                      </c:pt>
                      <c:pt idx="5024">
                        <c:v>45036.531554050925</c:v>
                      </c:pt>
                      <c:pt idx="5025">
                        <c:v>45036.541970775463</c:v>
                      </c:pt>
                      <c:pt idx="5026">
                        <c:v>45036.5523875</c:v>
                      </c:pt>
                      <c:pt idx="5027">
                        <c:v>45036.562804224537</c:v>
                      </c:pt>
                      <c:pt idx="5028">
                        <c:v>45036.573220949074</c:v>
                      </c:pt>
                      <c:pt idx="5029">
                        <c:v>45036.583637673612</c:v>
                      </c:pt>
                      <c:pt idx="5030">
                        <c:v>45036.594054398149</c:v>
                      </c:pt>
                      <c:pt idx="5031">
                        <c:v>45036.604471122686</c:v>
                      </c:pt>
                      <c:pt idx="5032">
                        <c:v>45036.614887847223</c:v>
                      </c:pt>
                      <c:pt idx="5033">
                        <c:v>45036.62530457176</c:v>
                      </c:pt>
                      <c:pt idx="5034">
                        <c:v>45036.635721296298</c:v>
                      </c:pt>
                      <c:pt idx="5035">
                        <c:v>45036.646138020835</c:v>
                      </c:pt>
                      <c:pt idx="5036">
                        <c:v>45036.656554745372</c:v>
                      </c:pt>
                      <c:pt idx="5037">
                        <c:v>45036.666971469909</c:v>
                      </c:pt>
                      <c:pt idx="5038">
                        <c:v>45036.677388194446</c:v>
                      </c:pt>
                      <c:pt idx="5039">
                        <c:v>45036.687804918984</c:v>
                      </c:pt>
                      <c:pt idx="5040">
                        <c:v>45036.698221643521</c:v>
                      </c:pt>
                      <c:pt idx="5041">
                        <c:v>45036.708638368058</c:v>
                      </c:pt>
                      <c:pt idx="5042">
                        <c:v>45036.719055092595</c:v>
                      </c:pt>
                      <c:pt idx="5043">
                        <c:v>45036.729471817132</c:v>
                      </c:pt>
                      <c:pt idx="5044">
                        <c:v>45036.73988854167</c:v>
                      </c:pt>
                      <c:pt idx="5045">
                        <c:v>45036.750305266207</c:v>
                      </c:pt>
                      <c:pt idx="5046">
                        <c:v>45036.760721990744</c:v>
                      </c:pt>
                      <c:pt idx="5047">
                        <c:v>45036.771138715281</c:v>
                      </c:pt>
                      <c:pt idx="5048">
                        <c:v>45036.781555439811</c:v>
                      </c:pt>
                      <c:pt idx="5049">
                        <c:v>45036.791972164348</c:v>
                      </c:pt>
                      <c:pt idx="5050">
                        <c:v>45036.802388888886</c:v>
                      </c:pt>
                      <c:pt idx="5051">
                        <c:v>45036.812805613423</c:v>
                      </c:pt>
                      <c:pt idx="5052">
                        <c:v>45036.82322233796</c:v>
                      </c:pt>
                      <c:pt idx="5053">
                        <c:v>45036.833639062497</c:v>
                      </c:pt>
                      <c:pt idx="5054">
                        <c:v>45036.844055787034</c:v>
                      </c:pt>
                      <c:pt idx="5055">
                        <c:v>45036.854472511572</c:v>
                      </c:pt>
                      <c:pt idx="5056">
                        <c:v>45036.864889236109</c:v>
                      </c:pt>
                      <c:pt idx="5057">
                        <c:v>45036.875305960646</c:v>
                      </c:pt>
                      <c:pt idx="5058">
                        <c:v>45036.885722685183</c:v>
                      </c:pt>
                      <c:pt idx="5059">
                        <c:v>45036.89613940972</c:v>
                      </c:pt>
                      <c:pt idx="5060">
                        <c:v>45036.906556134258</c:v>
                      </c:pt>
                      <c:pt idx="5061">
                        <c:v>45036.916972858795</c:v>
                      </c:pt>
                      <c:pt idx="5062">
                        <c:v>45036.927389583332</c:v>
                      </c:pt>
                      <c:pt idx="5063">
                        <c:v>45036.937806307869</c:v>
                      </c:pt>
                      <c:pt idx="5064">
                        <c:v>45036.948223032407</c:v>
                      </c:pt>
                      <c:pt idx="5065">
                        <c:v>45036.958639756944</c:v>
                      </c:pt>
                      <c:pt idx="5066">
                        <c:v>45036.969056481481</c:v>
                      </c:pt>
                      <c:pt idx="5067">
                        <c:v>45036.979473206018</c:v>
                      </c:pt>
                      <c:pt idx="5068">
                        <c:v>45036.989889930555</c:v>
                      </c:pt>
                      <c:pt idx="5069">
                        <c:v>45037.000306655093</c:v>
                      </c:pt>
                      <c:pt idx="5070">
                        <c:v>45037.01072337963</c:v>
                      </c:pt>
                      <c:pt idx="5071">
                        <c:v>45037.021140104167</c:v>
                      </c:pt>
                      <c:pt idx="5072">
                        <c:v>45037.031556828704</c:v>
                      </c:pt>
                      <c:pt idx="5073">
                        <c:v>45037.041973553241</c:v>
                      </c:pt>
                      <c:pt idx="5074">
                        <c:v>45037.052390277779</c:v>
                      </c:pt>
                      <c:pt idx="5075">
                        <c:v>45037.062807002316</c:v>
                      </c:pt>
                      <c:pt idx="5076">
                        <c:v>45037.073223726853</c:v>
                      </c:pt>
                      <c:pt idx="5077">
                        <c:v>45037.08364045139</c:v>
                      </c:pt>
                      <c:pt idx="5078">
                        <c:v>45037.094057175927</c:v>
                      </c:pt>
                      <c:pt idx="5079">
                        <c:v>45037.104473900465</c:v>
                      </c:pt>
                      <c:pt idx="5080">
                        <c:v>45037.114890625002</c:v>
                      </c:pt>
                      <c:pt idx="5081">
                        <c:v>45037.125307349539</c:v>
                      </c:pt>
                      <c:pt idx="5082">
                        <c:v>45037.135724074076</c:v>
                      </c:pt>
                      <c:pt idx="5083">
                        <c:v>45037.146140798613</c:v>
                      </c:pt>
                      <c:pt idx="5084">
                        <c:v>45037.156557523151</c:v>
                      </c:pt>
                      <c:pt idx="5085">
                        <c:v>45037.166974247688</c:v>
                      </c:pt>
                      <c:pt idx="5086">
                        <c:v>45037.177390972225</c:v>
                      </c:pt>
                      <c:pt idx="5087">
                        <c:v>45037.187807696762</c:v>
                      </c:pt>
                      <c:pt idx="5088">
                        <c:v>45037.1982244213</c:v>
                      </c:pt>
                      <c:pt idx="5089">
                        <c:v>45037.208641145837</c:v>
                      </c:pt>
                      <c:pt idx="5090">
                        <c:v>45037.219057870374</c:v>
                      </c:pt>
                      <c:pt idx="5091">
                        <c:v>45037.229474594904</c:v>
                      </c:pt>
                      <c:pt idx="5092">
                        <c:v>45037.239891319441</c:v>
                      </c:pt>
                      <c:pt idx="5093">
                        <c:v>45037.250308043978</c:v>
                      </c:pt>
                      <c:pt idx="5094">
                        <c:v>45037.260724768516</c:v>
                      </c:pt>
                      <c:pt idx="5095">
                        <c:v>45037.271141493053</c:v>
                      </c:pt>
                      <c:pt idx="5096">
                        <c:v>45037.28155821759</c:v>
                      </c:pt>
                      <c:pt idx="5097">
                        <c:v>45037.291974942127</c:v>
                      </c:pt>
                      <c:pt idx="5098">
                        <c:v>45037.302391666664</c:v>
                      </c:pt>
                      <c:pt idx="5099">
                        <c:v>45037.312808391202</c:v>
                      </c:pt>
                      <c:pt idx="5100">
                        <c:v>45037.323225115739</c:v>
                      </c:pt>
                      <c:pt idx="5101">
                        <c:v>45037.333641840276</c:v>
                      </c:pt>
                      <c:pt idx="5102">
                        <c:v>45037.344058564813</c:v>
                      </c:pt>
                      <c:pt idx="5103">
                        <c:v>45037.35447528935</c:v>
                      </c:pt>
                      <c:pt idx="5104">
                        <c:v>45037.364892013888</c:v>
                      </c:pt>
                      <c:pt idx="5105">
                        <c:v>45037.375308738425</c:v>
                      </c:pt>
                      <c:pt idx="5106">
                        <c:v>45037.385725462962</c:v>
                      </c:pt>
                      <c:pt idx="5107">
                        <c:v>45037.396142187499</c:v>
                      </c:pt>
                      <c:pt idx="5108">
                        <c:v>45037.406558912036</c:v>
                      </c:pt>
                      <c:pt idx="5109">
                        <c:v>45037.416975636574</c:v>
                      </c:pt>
                      <c:pt idx="5110">
                        <c:v>45037.427392361111</c:v>
                      </c:pt>
                      <c:pt idx="5111">
                        <c:v>45037.437809085648</c:v>
                      </c:pt>
                      <c:pt idx="5112">
                        <c:v>45037.448225810185</c:v>
                      </c:pt>
                      <c:pt idx="5113">
                        <c:v>45037.458642534722</c:v>
                      </c:pt>
                      <c:pt idx="5114">
                        <c:v>45037.46905925926</c:v>
                      </c:pt>
                      <c:pt idx="5115">
                        <c:v>45037.479475983797</c:v>
                      </c:pt>
                      <c:pt idx="5116">
                        <c:v>45037.489892708334</c:v>
                      </c:pt>
                      <c:pt idx="5117">
                        <c:v>45037.500309432871</c:v>
                      </c:pt>
                      <c:pt idx="5118">
                        <c:v>45037.510726157408</c:v>
                      </c:pt>
                      <c:pt idx="5119">
                        <c:v>45037.521142881946</c:v>
                      </c:pt>
                      <c:pt idx="5120">
                        <c:v>45037.531559606483</c:v>
                      </c:pt>
                      <c:pt idx="5121">
                        <c:v>45037.54197633102</c:v>
                      </c:pt>
                      <c:pt idx="5122">
                        <c:v>45037.552393055557</c:v>
                      </c:pt>
                      <c:pt idx="5123">
                        <c:v>45037.562809780095</c:v>
                      </c:pt>
                      <c:pt idx="5124">
                        <c:v>45037.573226504632</c:v>
                      </c:pt>
                      <c:pt idx="5125">
                        <c:v>45037.583643229169</c:v>
                      </c:pt>
                      <c:pt idx="5126">
                        <c:v>45037.594059953706</c:v>
                      </c:pt>
                      <c:pt idx="5127">
                        <c:v>45037.604476678243</c:v>
                      </c:pt>
                      <c:pt idx="5128">
                        <c:v>45037.614893402781</c:v>
                      </c:pt>
                      <c:pt idx="5129">
                        <c:v>45037.625310127318</c:v>
                      </c:pt>
                      <c:pt idx="5130">
                        <c:v>45037.635726851855</c:v>
                      </c:pt>
                      <c:pt idx="5131">
                        <c:v>45037.646143576392</c:v>
                      </c:pt>
                      <c:pt idx="5132">
                        <c:v>45037.656560300929</c:v>
                      </c:pt>
                      <c:pt idx="5133">
                        <c:v>45037.666977025459</c:v>
                      </c:pt>
                      <c:pt idx="5134">
                        <c:v>45037.677393749997</c:v>
                      </c:pt>
                      <c:pt idx="5135">
                        <c:v>45037.687810474534</c:v>
                      </c:pt>
                      <c:pt idx="5136">
                        <c:v>45037.698227199071</c:v>
                      </c:pt>
                      <c:pt idx="5137">
                        <c:v>45037.708643923608</c:v>
                      </c:pt>
                      <c:pt idx="5138">
                        <c:v>45037.719060648145</c:v>
                      </c:pt>
                      <c:pt idx="5139">
                        <c:v>45037.729477372683</c:v>
                      </c:pt>
                      <c:pt idx="5140">
                        <c:v>45037.73989409722</c:v>
                      </c:pt>
                      <c:pt idx="5141">
                        <c:v>45037.750310821757</c:v>
                      </c:pt>
                      <c:pt idx="5142">
                        <c:v>45037.760727546294</c:v>
                      </c:pt>
                      <c:pt idx="5143">
                        <c:v>45037.771144270831</c:v>
                      </c:pt>
                      <c:pt idx="5144">
                        <c:v>45037.781560995369</c:v>
                      </c:pt>
                      <c:pt idx="5145">
                        <c:v>45037.791977719906</c:v>
                      </c:pt>
                      <c:pt idx="5146">
                        <c:v>45037.802394444443</c:v>
                      </c:pt>
                      <c:pt idx="5147">
                        <c:v>45037.81281116898</c:v>
                      </c:pt>
                      <c:pt idx="5148">
                        <c:v>45037.823227893517</c:v>
                      </c:pt>
                      <c:pt idx="5149">
                        <c:v>45037.833644618055</c:v>
                      </c:pt>
                      <c:pt idx="5150">
                        <c:v>45037.844061342592</c:v>
                      </c:pt>
                      <c:pt idx="5151">
                        <c:v>45037.854478067129</c:v>
                      </c:pt>
                      <c:pt idx="5152">
                        <c:v>45037.864894791666</c:v>
                      </c:pt>
                      <c:pt idx="5153">
                        <c:v>45037.875311516204</c:v>
                      </c:pt>
                      <c:pt idx="5154">
                        <c:v>45037.885728240741</c:v>
                      </c:pt>
                      <c:pt idx="5155">
                        <c:v>45037.896144965278</c:v>
                      </c:pt>
                      <c:pt idx="5156">
                        <c:v>45037.906561689815</c:v>
                      </c:pt>
                      <c:pt idx="5157">
                        <c:v>45037.916978414352</c:v>
                      </c:pt>
                      <c:pt idx="5158">
                        <c:v>45037.92739513889</c:v>
                      </c:pt>
                      <c:pt idx="5159">
                        <c:v>45037.937811863427</c:v>
                      </c:pt>
                      <c:pt idx="5160">
                        <c:v>45037.948228587964</c:v>
                      </c:pt>
                      <c:pt idx="5161">
                        <c:v>45037.958645312501</c:v>
                      </c:pt>
                      <c:pt idx="5162">
                        <c:v>45037.969062037038</c:v>
                      </c:pt>
                      <c:pt idx="5163">
                        <c:v>45037.979478761576</c:v>
                      </c:pt>
                      <c:pt idx="5164">
                        <c:v>45037.989895486113</c:v>
                      </c:pt>
                      <c:pt idx="5165">
                        <c:v>45038.00031221065</c:v>
                      </c:pt>
                      <c:pt idx="5166">
                        <c:v>45038.010728935187</c:v>
                      </c:pt>
                      <c:pt idx="5167">
                        <c:v>45038.021145659724</c:v>
                      </c:pt>
                      <c:pt idx="5168">
                        <c:v>45038.031562384262</c:v>
                      </c:pt>
                      <c:pt idx="5169">
                        <c:v>45038.041979108799</c:v>
                      </c:pt>
                      <c:pt idx="5170">
                        <c:v>45038.052395833336</c:v>
                      </c:pt>
                      <c:pt idx="5171">
                        <c:v>45038.062812557873</c:v>
                      </c:pt>
                      <c:pt idx="5172">
                        <c:v>45038.07322928241</c:v>
                      </c:pt>
                      <c:pt idx="5173">
                        <c:v>45038.083646006948</c:v>
                      </c:pt>
                      <c:pt idx="5174">
                        <c:v>45038.094062731485</c:v>
                      </c:pt>
                      <c:pt idx="5175">
                        <c:v>45038.104479456022</c:v>
                      </c:pt>
                      <c:pt idx="5176">
                        <c:v>45038.114896180552</c:v>
                      </c:pt>
                      <c:pt idx="5177">
                        <c:v>45038.125312905089</c:v>
                      </c:pt>
                      <c:pt idx="5178">
                        <c:v>45038.135729629626</c:v>
                      </c:pt>
                      <c:pt idx="5179">
                        <c:v>45038.146146354164</c:v>
                      </c:pt>
                      <c:pt idx="5180">
                        <c:v>45038.156563078701</c:v>
                      </c:pt>
                      <c:pt idx="5181">
                        <c:v>45038.166979803238</c:v>
                      </c:pt>
                      <c:pt idx="5182">
                        <c:v>45038.177396527775</c:v>
                      </c:pt>
                      <c:pt idx="5183">
                        <c:v>45038.187813252312</c:v>
                      </c:pt>
                      <c:pt idx="5184">
                        <c:v>45038.19822997685</c:v>
                      </c:pt>
                      <c:pt idx="5185">
                        <c:v>45038.208646701387</c:v>
                      </c:pt>
                      <c:pt idx="5186">
                        <c:v>45038.219063425924</c:v>
                      </c:pt>
                      <c:pt idx="5187">
                        <c:v>45038.229480150461</c:v>
                      </c:pt>
                      <c:pt idx="5188">
                        <c:v>45038.239896874999</c:v>
                      </c:pt>
                      <c:pt idx="5189">
                        <c:v>45038.250313599536</c:v>
                      </c:pt>
                      <c:pt idx="5190">
                        <c:v>45038.260730324073</c:v>
                      </c:pt>
                      <c:pt idx="5191">
                        <c:v>45038.27114704861</c:v>
                      </c:pt>
                      <c:pt idx="5192">
                        <c:v>45038.281563773147</c:v>
                      </c:pt>
                      <c:pt idx="5193">
                        <c:v>45038.291980497685</c:v>
                      </c:pt>
                      <c:pt idx="5194">
                        <c:v>45038.302397222222</c:v>
                      </c:pt>
                      <c:pt idx="5195">
                        <c:v>45038.312813946759</c:v>
                      </c:pt>
                      <c:pt idx="5196">
                        <c:v>45038.323230671296</c:v>
                      </c:pt>
                      <c:pt idx="5197">
                        <c:v>45038.333647395833</c:v>
                      </c:pt>
                      <c:pt idx="5198">
                        <c:v>45038.344064120371</c:v>
                      </c:pt>
                      <c:pt idx="5199">
                        <c:v>45038.354480844908</c:v>
                      </c:pt>
                      <c:pt idx="5200">
                        <c:v>45038.364897569445</c:v>
                      </c:pt>
                      <c:pt idx="5201">
                        <c:v>45038.375314293982</c:v>
                      </c:pt>
                      <c:pt idx="5202">
                        <c:v>45038.385731018519</c:v>
                      </c:pt>
                      <c:pt idx="5203">
                        <c:v>45038.396147743057</c:v>
                      </c:pt>
                      <c:pt idx="5204">
                        <c:v>45038.406564467594</c:v>
                      </c:pt>
                      <c:pt idx="5205">
                        <c:v>45038.416981192131</c:v>
                      </c:pt>
                      <c:pt idx="5206">
                        <c:v>45038.427397916668</c:v>
                      </c:pt>
                      <c:pt idx="5207">
                        <c:v>45038.437814641205</c:v>
                      </c:pt>
                      <c:pt idx="5208">
                        <c:v>45038.448231365743</c:v>
                      </c:pt>
                      <c:pt idx="5209">
                        <c:v>45038.45864809028</c:v>
                      </c:pt>
                      <c:pt idx="5210">
                        <c:v>45038.469064814817</c:v>
                      </c:pt>
                      <c:pt idx="5211">
                        <c:v>45038.479481539354</c:v>
                      </c:pt>
                      <c:pt idx="5212">
                        <c:v>45038.489898263892</c:v>
                      </c:pt>
                      <c:pt idx="5213">
                        <c:v>45038.500314988429</c:v>
                      </c:pt>
                      <c:pt idx="5214">
                        <c:v>45038.510731712966</c:v>
                      </c:pt>
                      <c:pt idx="5215">
                        <c:v>45038.521148437503</c:v>
                      </c:pt>
                      <c:pt idx="5216">
                        <c:v>45038.53156516204</c:v>
                      </c:pt>
                      <c:pt idx="5217">
                        <c:v>45038.541981886578</c:v>
                      </c:pt>
                      <c:pt idx="5218">
                        <c:v>45038.552398611107</c:v>
                      </c:pt>
                      <c:pt idx="5219">
                        <c:v>45038.562815335645</c:v>
                      </c:pt>
                      <c:pt idx="5220">
                        <c:v>45038.573232060182</c:v>
                      </c:pt>
                      <c:pt idx="5221">
                        <c:v>45038.583648784719</c:v>
                      </c:pt>
                      <c:pt idx="5222">
                        <c:v>45038.594065509256</c:v>
                      </c:pt>
                      <c:pt idx="5223">
                        <c:v>45038.604482233794</c:v>
                      </c:pt>
                      <c:pt idx="5224">
                        <c:v>45038.614898958331</c:v>
                      </c:pt>
                      <c:pt idx="5225">
                        <c:v>45038.625315682868</c:v>
                      </c:pt>
                      <c:pt idx="5226">
                        <c:v>45038.635732407405</c:v>
                      </c:pt>
                      <c:pt idx="5227">
                        <c:v>45038.646149131942</c:v>
                      </c:pt>
                      <c:pt idx="5228">
                        <c:v>45038.65656585648</c:v>
                      </c:pt>
                      <c:pt idx="5229">
                        <c:v>45038.666982581017</c:v>
                      </c:pt>
                      <c:pt idx="5230">
                        <c:v>45038.677399305554</c:v>
                      </c:pt>
                      <c:pt idx="5231">
                        <c:v>45038.687816030091</c:v>
                      </c:pt>
                      <c:pt idx="5232">
                        <c:v>45038.698232754628</c:v>
                      </c:pt>
                      <c:pt idx="5233">
                        <c:v>45038.708649479166</c:v>
                      </c:pt>
                      <c:pt idx="5234">
                        <c:v>45038.719066203703</c:v>
                      </c:pt>
                      <c:pt idx="5235">
                        <c:v>45038.72948292824</c:v>
                      </c:pt>
                      <c:pt idx="5236">
                        <c:v>45038.739899652777</c:v>
                      </c:pt>
                      <c:pt idx="5237">
                        <c:v>45038.750316377314</c:v>
                      </c:pt>
                      <c:pt idx="5238">
                        <c:v>45038.760733101852</c:v>
                      </c:pt>
                      <c:pt idx="5239">
                        <c:v>45038.771149826389</c:v>
                      </c:pt>
                      <c:pt idx="5240">
                        <c:v>45038.781566550926</c:v>
                      </c:pt>
                      <c:pt idx="5241">
                        <c:v>45038.791983275463</c:v>
                      </c:pt>
                      <c:pt idx="5242">
                        <c:v>45038.8024</c:v>
                      </c:pt>
                      <c:pt idx="5243">
                        <c:v>45038.812816724538</c:v>
                      </c:pt>
                      <c:pt idx="5244">
                        <c:v>45038.823233449075</c:v>
                      </c:pt>
                      <c:pt idx="5245">
                        <c:v>45038.833650173612</c:v>
                      </c:pt>
                      <c:pt idx="5246">
                        <c:v>45038.844066898149</c:v>
                      </c:pt>
                      <c:pt idx="5247">
                        <c:v>45038.854483622687</c:v>
                      </c:pt>
                      <c:pt idx="5248">
                        <c:v>45038.864900347224</c:v>
                      </c:pt>
                      <c:pt idx="5249">
                        <c:v>45038.875317071761</c:v>
                      </c:pt>
                      <c:pt idx="5250">
                        <c:v>45038.885733796298</c:v>
                      </c:pt>
                      <c:pt idx="5251">
                        <c:v>45038.896150520835</c:v>
                      </c:pt>
                      <c:pt idx="5252">
                        <c:v>45038.906567245373</c:v>
                      </c:pt>
                      <c:pt idx="5253">
                        <c:v>45038.91698396991</c:v>
                      </c:pt>
                      <c:pt idx="5254">
                        <c:v>45038.927400694447</c:v>
                      </c:pt>
                      <c:pt idx="5255">
                        <c:v>45038.937817418984</c:v>
                      </c:pt>
                      <c:pt idx="5256">
                        <c:v>45038.948234143521</c:v>
                      </c:pt>
                      <c:pt idx="5257">
                        <c:v>45038.958650868059</c:v>
                      </c:pt>
                      <c:pt idx="5258">
                        <c:v>45038.969067592596</c:v>
                      </c:pt>
                      <c:pt idx="5259">
                        <c:v>45038.979484317133</c:v>
                      </c:pt>
                      <c:pt idx="5260">
                        <c:v>45038.98990104167</c:v>
                      </c:pt>
                      <c:pt idx="5261">
                        <c:v>45039.0003177662</c:v>
                      </c:pt>
                      <c:pt idx="5262">
                        <c:v>45039.010734490737</c:v>
                      </c:pt>
                      <c:pt idx="5263">
                        <c:v>45039.021151215275</c:v>
                      </c:pt>
                      <c:pt idx="5264">
                        <c:v>45039.031567939812</c:v>
                      </c:pt>
                      <c:pt idx="5265">
                        <c:v>45039.041984664349</c:v>
                      </c:pt>
                      <c:pt idx="5266">
                        <c:v>45039.052401388886</c:v>
                      </c:pt>
                      <c:pt idx="5267">
                        <c:v>45039.062818113423</c:v>
                      </c:pt>
                      <c:pt idx="5268">
                        <c:v>45039.073234837961</c:v>
                      </c:pt>
                      <c:pt idx="5269">
                        <c:v>45039.083651562498</c:v>
                      </c:pt>
                      <c:pt idx="5270">
                        <c:v>45039.094068287035</c:v>
                      </c:pt>
                      <c:pt idx="5271">
                        <c:v>45039.104485011572</c:v>
                      </c:pt>
                      <c:pt idx="5272">
                        <c:v>45039.114901736109</c:v>
                      </c:pt>
                      <c:pt idx="5273">
                        <c:v>45039.125318460647</c:v>
                      </c:pt>
                      <c:pt idx="5274">
                        <c:v>45039.135735185184</c:v>
                      </c:pt>
                      <c:pt idx="5275">
                        <c:v>45039.146151909721</c:v>
                      </c:pt>
                      <c:pt idx="5276">
                        <c:v>45039.156568634258</c:v>
                      </c:pt>
                      <c:pt idx="5277">
                        <c:v>45039.166985358796</c:v>
                      </c:pt>
                      <c:pt idx="5278">
                        <c:v>45039.177402083333</c:v>
                      </c:pt>
                      <c:pt idx="5279">
                        <c:v>45039.18781880787</c:v>
                      </c:pt>
                      <c:pt idx="5280">
                        <c:v>45039.198235532407</c:v>
                      </c:pt>
                      <c:pt idx="5281">
                        <c:v>45039.208652256944</c:v>
                      </c:pt>
                      <c:pt idx="5282">
                        <c:v>45039.219068981482</c:v>
                      </c:pt>
                      <c:pt idx="5283">
                        <c:v>45039.229485706019</c:v>
                      </c:pt>
                      <c:pt idx="5284">
                        <c:v>45039.239902430556</c:v>
                      </c:pt>
                      <c:pt idx="5285">
                        <c:v>45039.250319155093</c:v>
                      </c:pt>
                      <c:pt idx="5286">
                        <c:v>45039.26073587963</c:v>
                      </c:pt>
                      <c:pt idx="5287">
                        <c:v>45039.271152604168</c:v>
                      </c:pt>
                      <c:pt idx="5288">
                        <c:v>45039.281569328705</c:v>
                      </c:pt>
                      <c:pt idx="5289">
                        <c:v>45039.291986053242</c:v>
                      </c:pt>
                      <c:pt idx="5290">
                        <c:v>45039.302402777779</c:v>
                      </c:pt>
                      <c:pt idx="5291">
                        <c:v>45039.312819502316</c:v>
                      </c:pt>
                      <c:pt idx="5292">
                        <c:v>45039.323236226854</c:v>
                      </c:pt>
                      <c:pt idx="5293">
                        <c:v>45039.333652951391</c:v>
                      </c:pt>
                      <c:pt idx="5294">
                        <c:v>45039.344069675928</c:v>
                      </c:pt>
                      <c:pt idx="5295">
                        <c:v>45039.354486400465</c:v>
                      </c:pt>
                      <c:pt idx="5296">
                        <c:v>45039.364903125002</c:v>
                      </c:pt>
                      <c:pt idx="5297">
                        <c:v>45039.37531984954</c:v>
                      </c:pt>
                      <c:pt idx="5298">
                        <c:v>45039.385736574077</c:v>
                      </c:pt>
                      <c:pt idx="5299">
                        <c:v>45039.396153298614</c:v>
                      </c:pt>
                      <c:pt idx="5300">
                        <c:v>45039.406570023151</c:v>
                      </c:pt>
                      <c:pt idx="5301">
                        <c:v>45039.416986747688</c:v>
                      </c:pt>
                      <c:pt idx="5302">
                        <c:v>45039.427403472226</c:v>
                      </c:pt>
                      <c:pt idx="5303">
                        <c:v>45039.437820196756</c:v>
                      </c:pt>
                      <c:pt idx="5304">
                        <c:v>45039.448236921293</c:v>
                      </c:pt>
                      <c:pt idx="5305">
                        <c:v>45039.45865364583</c:v>
                      </c:pt>
                      <c:pt idx="5306">
                        <c:v>45039.469070370367</c:v>
                      </c:pt>
                      <c:pt idx="5307">
                        <c:v>45039.479487094904</c:v>
                      </c:pt>
                      <c:pt idx="5308">
                        <c:v>45039.489903819442</c:v>
                      </c:pt>
                      <c:pt idx="5309">
                        <c:v>45039.500320543979</c:v>
                      </c:pt>
                      <c:pt idx="5310">
                        <c:v>45039.510737268516</c:v>
                      </c:pt>
                      <c:pt idx="5311">
                        <c:v>45039.521153993053</c:v>
                      </c:pt>
                      <c:pt idx="5312">
                        <c:v>45039.531570717591</c:v>
                      </c:pt>
                      <c:pt idx="5313">
                        <c:v>45039.541987442128</c:v>
                      </c:pt>
                      <c:pt idx="5314">
                        <c:v>45039.552404166665</c:v>
                      </c:pt>
                      <c:pt idx="5315">
                        <c:v>45039.562820891202</c:v>
                      </c:pt>
                      <c:pt idx="5316">
                        <c:v>45039.573237615739</c:v>
                      </c:pt>
                      <c:pt idx="5317">
                        <c:v>45039.583654340277</c:v>
                      </c:pt>
                      <c:pt idx="5318">
                        <c:v>45039.594071064814</c:v>
                      </c:pt>
                      <c:pt idx="5319">
                        <c:v>45039.604487789351</c:v>
                      </c:pt>
                      <c:pt idx="5320">
                        <c:v>45039.614904513888</c:v>
                      </c:pt>
                      <c:pt idx="5321">
                        <c:v>45039.625321238425</c:v>
                      </c:pt>
                      <c:pt idx="5322">
                        <c:v>45039.635737962963</c:v>
                      </c:pt>
                      <c:pt idx="5323">
                        <c:v>45039.6461546875</c:v>
                      </c:pt>
                      <c:pt idx="5324">
                        <c:v>45039.656571412037</c:v>
                      </c:pt>
                      <c:pt idx="5325">
                        <c:v>45039.666988136574</c:v>
                      </c:pt>
                      <c:pt idx="5326">
                        <c:v>45039.677404861111</c:v>
                      </c:pt>
                      <c:pt idx="5327">
                        <c:v>45039.687821585649</c:v>
                      </c:pt>
                      <c:pt idx="5328">
                        <c:v>45039.698238310186</c:v>
                      </c:pt>
                      <c:pt idx="5329">
                        <c:v>45039.708655034723</c:v>
                      </c:pt>
                      <c:pt idx="5330">
                        <c:v>45039.71907175926</c:v>
                      </c:pt>
                      <c:pt idx="5331">
                        <c:v>45039.729488483797</c:v>
                      </c:pt>
                      <c:pt idx="5332">
                        <c:v>45039.739905208335</c:v>
                      </c:pt>
                      <c:pt idx="5333">
                        <c:v>45039.750321932872</c:v>
                      </c:pt>
                      <c:pt idx="5334">
                        <c:v>45039.760738657409</c:v>
                      </c:pt>
                      <c:pt idx="5335">
                        <c:v>45039.771155381946</c:v>
                      </c:pt>
                      <c:pt idx="5336">
                        <c:v>45039.781572106484</c:v>
                      </c:pt>
                      <c:pt idx="5337">
                        <c:v>45039.791988831021</c:v>
                      </c:pt>
                      <c:pt idx="5338">
                        <c:v>45039.802405555558</c:v>
                      </c:pt>
                      <c:pt idx="5339">
                        <c:v>45039.812822280095</c:v>
                      </c:pt>
                      <c:pt idx="5340">
                        <c:v>45039.823239004632</c:v>
                      </c:pt>
                      <c:pt idx="5341">
                        <c:v>45039.83365572917</c:v>
                      </c:pt>
                      <c:pt idx="5342">
                        <c:v>45039.844072453707</c:v>
                      </c:pt>
                      <c:pt idx="5343">
                        <c:v>45039.854489178244</c:v>
                      </c:pt>
                      <c:pt idx="5344">
                        <c:v>45039.864905902781</c:v>
                      </c:pt>
                      <c:pt idx="5345">
                        <c:v>45039.875322627318</c:v>
                      </c:pt>
                      <c:pt idx="5346">
                        <c:v>45039.885739351848</c:v>
                      </c:pt>
                      <c:pt idx="5347">
                        <c:v>45039.896156076386</c:v>
                      </c:pt>
                      <c:pt idx="5348">
                        <c:v>45039.906572800923</c:v>
                      </c:pt>
                      <c:pt idx="5349">
                        <c:v>45039.91698952546</c:v>
                      </c:pt>
                      <c:pt idx="5350">
                        <c:v>45039.927406249997</c:v>
                      </c:pt>
                      <c:pt idx="5351">
                        <c:v>45039.937822974534</c:v>
                      </c:pt>
                      <c:pt idx="5352">
                        <c:v>45039.948239699072</c:v>
                      </c:pt>
                      <c:pt idx="5353">
                        <c:v>45039.958656423609</c:v>
                      </c:pt>
                      <c:pt idx="5354">
                        <c:v>45039.969073148146</c:v>
                      </c:pt>
                      <c:pt idx="5355">
                        <c:v>45039.979489872683</c:v>
                      </c:pt>
                      <c:pt idx="5356">
                        <c:v>45039.98990659722</c:v>
                      </c:pt>
                      <c:pt idx="5357">
                        <c:v>45040.000323321758</c:v>
                      </c:pt>
                      <c:pt idx="5358">
                        <c:v>45040.010740046295</c:v>
                      </c:pt>
                      <c:pt idx="5359">
                        <c:v>45040.021156770832</c:v>
                      </c:pt>
                      <c:pt idx="5360">
                        <c:v>45040.031573495369</c:v>
                      </c:pt>
                      <c:pt idx="5361">
                        <c:v>45040.041990219906</c:v>
                      </c:pt>
                      <c:pt idx="5362">
                        <c:v>45040.052406944444</c:v>
                      </c:pt>
                      <c:pt idx="5363">
                        <c:v>45040.062823668981</c:v>
                      </c:pt>
                      <c:pt idx="5364">
                        <c:v>45040.073240393518</c:v>
                      </c:pt>
                      <c:pt idx="5365">
                        <c:v>45040.083657118055</c:v>
                      </c:pt>
                      <c:pt idx="5366">
                        <c:v>45040.094073842592</c:v>
                      </c:pt>
                      <c:pt idx="5367">
                        <c:v>45040.10449056713</c:v>
                      </c:pt>
                      <c:pt idx="5368">
                        <c:v>45040.114907291667</c:v>
                      </c:pt>
                      <c:pt idx="5369">
                        <c:v>45040.125324016204</c:v>
                      </c:pt>
                      <c:pt idx="5370">
                        <c:v>45040.135740740741</c:v>
                      </c:pt>
                      <c:pt idx="5371">
                        <c:v>45040.146157465279</c:v>
                      </c:pt>
                      <c:pt idx="5372">
                        <c:v>45040.156574189816</c:v>
                      </c:pt>
                      <c:pt idx="5373">
                        <c:v>45040.166990914353</c:v>
                      </c:pt>
                      <c:pt idx="5374">
                        <c:v>45040.17740763889</c:v>
                      </c:pt>
                      <c:pt idx="5375">
                        <c:v>45040.187824363427</c:v>
                      </c:pt>
                      <c:pt idx="5376">
                        <c:v>45040.198241087965</c:v>
                      </c:pt>
                      <c:pt idx="5377">
                        <c:v>45040.208657812502</c:v>
                      </c:pt>
                      <c:pt idx="5378">
                        <c:v>45040.219074537039</c:v>
                      </c:pt>
                      <c:pt idx="5379">
                        <c:v>45040.229491261576</c:v>
                      </c:pt>
                      <c:pt idx="5380">
                        <c:v>45040.239907986113</c:v>
                      </c:pt>
                      <c:pt idx="5381">
                        <c:v>45040.250324710651</c:v>
                      </c:pt>
                      <c:pt idx="5382">
                        <c:v>45040.260741435188</c:v>
                      </c:pt>
                      <c:pt idx="5383">
                        <c:v>45040.271158159725</c:v>
                      </c:pt>
                      <c:pt idx="5384">
                        <c:v>45040.281574884262</c:v>
                      </c:pt>
                      <c:pt idx="5385">
                        <c:v>45040.291991608799</c:v>
                      </c:pt>
                      <c:pt idx="5386">
                        <c:v>45040.302408333337</c:v>
                      </c:pt>
                      <c:pt idx="5387">
                        <c:v>45040.312825057874</c:v>
                      </c:pt>
                      <c:pt idx="5388">
                        <c:v>45040.323241782404</c:v>
                      </c:pt>
                      <c:pt idx="5389">
                        <c:v>45040.333658506941</c:v>
                      </c:pt>
                      <c:pt idx="5390">
                        <c:v>45040.344075231478</c:v>
                      </c:pt>
                      <c:pt idx="5391">
                        <c:v>45040.354491956015</c:v>
                      </c:pt>
                      <c:pt idx="5392">
                        <c:v>45040.364908680553</c:v>
                      </c:pt>
                      <c:pt idx="5393">
                        <c:v>45040.37532540509</c:v>
                      </c:pt>
                      <c:pt idx="5394">
                        <c:v>45040.385742129627</c:v>
                      </c:pt>
                      <c:pt idx="5395">
                        <c:v>45040.396158854164</c:v>
                      </c:pt>
                      <c:pt idx="5396">
                        <c:v>45040.406575578701</c:v>
                      </c:pt>
                      <c:pt idx="5397">
                        <c:v>45040.416992303239</c:v>
                      </c:pt>
                      <c:pt idx="5398">
                        <c:v>45040.427409027776</c:v>
                      </c:pt>
                      <c:pt idx="5399">
                        <c:v>45040.437825752313</c:v>
                      </c:pt>
                      <c:pt idx="5400">
                        <c:v>45040.44824247685</c:v>
                      </c:pt>
                      <c:pt idx="5401">
                        <c:v>45040.458659201387</c:v>
                      </c:pt>
                      <c:pt idx="5402">
                        <c:v>45040.469075925925</c:v>
                      </c:pt>
                      <c:pt idx="5403">
                        <c:v>45040.479492650462</c:v>
                      </c:pt>
                      <c:pt idx="5404">
                        <c:v>45040.489909374999</c:v>
                      </c:pt>
                      <c:pt idx="5405">
                        <c:v>45040.500326099536</c:v>
                      </c:pt>
                      <c:pt idx="5406">
                        <c:v>45040.510742824074</c:v>
                      </c:pt>
                      <c:pt idx="5407">
                        <c:v>45040.521159548611</c:v>
                      </c:pt>
                      <c:pt idx="5408">
                        <c:v>45040.531576273148</c:v>
                      </c:pt>
                      <c:pt idx="5409">
                        <c:v>45040.541992997685</c:v>
                      </c:pt>
                      <c:pt idx="5410">
                        <c:v>45040.552409722222</c:v>
                      </c:pt>
                      <c:pt idx="5411">
                        <c:v>45040.56282644676</c:v>
                      </c:pt>
                      <c:pt idx="5412">
                        <c:v>45040.573243171297</c:v>
                      </c:pt>
                      <c:pt idx="5413">
                        <c:v>45040.583659895834</c:v>
                      </c:pt>
                      <c:pt idx="5414">
                        <c:v>45040.594076620371</c:v>
                      </c:pt>
                      <c:pt idx="5415">
                        <c:v>45040.604493344908</c:v>
                      </c:pt>
                      <c:pt idx="5416">
                        <c:v>45040.614910069446</c:v>
                      </c:pt>
                      <c:pt idx="5417">
                        <c:v>45040.625326793983</c:v>
                      </c:pt>
                      <c:pt idx="5418">
                        <c:v>45040.63574351852</c:v>
                      </c:pt>
                      <c:pt idx="5419">
                        <c:v>45040.646160243057</c:v>
                      </c:pt>
                      <c:pt idx="5420">
                        <c:v>45040.656576967594</c:v>
                      </c:pt>
                      <c:pt idx="5421">
                        <c:v>45040.666993692132</c:v>
                      </c:pt>
                      <c:pt idx="5422">
                        <c:v>45040.677410416669</c:v>
                      </c:pt>
                      <c:pt idx="5423">
                        <c:v>45040.687827141206</c:v>
                      </c:pt>
                      <c:pt idx="5424">
                        <c:v>45040.698243865743</c:v>
                      </c:pt>
                      <c:pt idx="5425">
                        <c:v>45040.70866059028</c:v>
                      </c:pt>
                      <c:pt idx="5426">
                        <c:v>45040.719077314818</c:v>
                      </c:pt>
                      <c:pt idx="5427">
                        <c:v>45040.729494039355</c:v>
                      </c:pt>
                      <c:pt idx="5428">
                        <c:v>45040.739910763892</c:v>
                      </c:pt>
                      <c:pt idx="5429">
                        <c:v>45040.750327488429</c:v>
                      </c:pt>
                      <c:pt idx="5430">
                        <c:v>45040.760744212967</c:v>
                      </c:pt>
                      <c:pt idx="5431">
                        <c:v>45040.771160937496</c:v>
                      </c:pt>
                      <c:pt idx="5432">
                        <c:v>45040.781577662034</c:v>
                      </c:pt>
                      <c:pt idx="5433">
                        <c:v>45040.791994386571</c:v>
                      </c:pt>
                      <c:pt idx="5434">
                        <c:v>45040.802411111108</c:v>
                      </c:pt>
                      <c:pt idx="5435">
                        <c:v>45040.812827835645</c:v>
                      </c:pt>
                      <c:pt idx="5436">
                        <c:v>45040.823244560183</c:v>
                      </c:pt>
                      <c:pt idx="5437">
                        <c:v>45040.83366128472</c:v>
                      </c:pt>
                      <c:pt idx="5438">
                        <c:v>45040.844078009257</c:v>
                      </c:pt>
                      <c:pt idx="5439">
                        <c:v>45040.854494733794</c:v>
                      </c:pt>
                      <c:pt idx="5440">
                        <c:v>45040.864911458331</c:v>
                      </c:pt>
                      <c:pt idx="5441">
                        <c:v>45040.875328182869</c:v>
                      </c:pt>
                      <c:pt idx="5442">
                        <c:v>45040.885744907406</c:v>
                      </c:pt>
                      <c:pt idx="5443">
                        <c:v>45040.896161631943</c:v>
                      </c:pt>
                      <c:pt idx="5444">
                        <c:v>45040.90657835648</c:v>
                      </c:pt>
                      <c:pt idx="5445">
                        <c:v>45040.916995081017</c:v>
                      </c:pt>
                      <c:pt idx="5446">
                        <c:v>45040.927411805555</c:v>
                      </c:pt>
                      <c:pt idx="5447">
                        <c:v>45040.937828530092</c:v>
                      </c:pt>
                      <c:pt idx="5448">
                        <c:v>45040.948245254629</c:v>
                      </c:pt>
                      <c:pt idx="5449">
                        <c:v>45040.958661979166</c:v>
                      </c:pt>
                      <c:pt idx="5450">
                        <c:v>45040.969078703703</c:v>
                      </c:pt>
                      <c:pt idx="5451">
                        <c:v>45040.979495428241</c:v>
                      </c:pt>
                      <c:pt idx="5452">
                        <c:v>45040.989912152778</c:v>
                      </c:pt>
                      <c:pt idx="5453">
                        <c:v>45041.000328877315</c:v>
                      </c:pt>
                      <c:pt idx="5454">
                        <c:v>45041.010745601852</c:v>
                      </c:pt>
                      <c:pt idx="5455">
                        <c:v>45041.021162326389</c:v>
                      </c:pt>
                      <c:pt idx="5456">
                        <c:v>45041.031579050927</c:v>
                      </c:pt>
                      <c:pt idx="5457">
                        <c:v>45041.041995775464</c:v>
                      </c:pt>
                      <c:pt idx="5458">
                        <c:v>45041.052412500001</c:v>
                      </c:pt>
                      <c:pt idx="5459">
                        <c:v>45041.062829224538</c:v>
                      </c:pt>
                      <c:pt idx="5460">
                        <c:v>45041.073245949075</c:v>
                      </c:pt>
                      <c:pt idx="5461">
                        <c:v>45041.083662673613</c:v>
                      </c:pt>
                      <c:pt idx="5462">
                        <c:v>45041.09407939815</c:v>
                      </c:pt>
                      <c:pt idx="5463">
                        <c:v>45041.104496122687</c:v>
                      </c:pt>
                      <c:pt idx="5464">
                        <c:v>45041.114912847224</c:v>
                      </c:pt>
                      <c:pt idx="5465">
                        <c:v>45041.125329571762</c:v>
                      </c:pt>
                      <c:pt idx="5466">
                        <c:v>45041.135746296299</c:v>
                      </c:pt>
                      <c:pt idx="5467">
                        <c:v>45041.146163020836</c:v>
                      </c:pt>
                      <c:pt idx="5468">
                        <c:v>45041.156579745373</c:v>
                      </c:pt>
                      <c:pt idx="5469">
                        <c:v>45041.16699646991</c:v>
                      </c:pt>
                      <c:pt idx="5470">
                        <c:v>45041.177413194448</c:v>
                      </c:pt>
                      <c:pt idx="5471">
                        <c:v>45041.187829918985</c:v>
                      </c:pt>
                      <c:pt idx="5472">
                        <c:v>45041.198246643522</c:v>
                      </c:pt>
                      <c:pt idx="5473">
                        <c:v>45041.208663368052</c:v>
                      </c:pt>
                      <c:pt idx="5474">
                        <c:v>45041.219080092589</c:v>
                      </c:pt>
                      <c:pt idx="5475">
                        <c:v>45041.229496817126</c:v>
                      </c:pt>
                      <c:pt idx="5476">
                        <c:v>45041.239913541664</c:v>
                      </c:pt>
                      <c:pt idx="5477">
                        <c:v>45041.250330266201</c:v>
                      </c:pt>
                      <c:pt idx="5478">
                        <c:v>45041.260746990738</c:v>
                      </c:pt>
                      <c:pt idx="5479">
                        <c:v>45041.271163715275</c:v>
                      </c:pt>
                      <c:pt idx="5480">
                        <c:v>45041.281580439812</c:v>
                      </c:pt>
                      <c:pt idx="5481">
                        <c:v>45041.29199716435</c:v>
                      </c:pt>
                      <c:pt idx="5482">
                        <c:v>45041.302413888887</c:v>
                      </c:pt>
                      <c:pt idx="5483">
                        <c:v>45041.312830613424</c:v>
                      </c:pt>
                      <c:pt idx="5484">
                        <c:v>45041.323247337961</c:v>
                      </c:pt>
                      <c:pt idx="5485">
                        <c:v>45041.333664062498</c:v>
                      </c:pt>
                      <c:pt idx="5486">
                        <c:v>45041.344080787036</c:v>
                      </c:pt>
                      <c:pt idx="5487">
                        <c:v>45041.354497511573</c:v>
                      </c:pt>
                      <c:pt idx="5488">
                        <c:v>45041.36491423611</c:v>
                      </c:pt>
                      <c:pt idx="5489">
                        <c:v>45041.375330960647</c:v>
                      </c:pt>
                      <c:pt idx="5490">
                        <c:v>45041.385747685184</c:v>
                      </c:pt>
                      <c:pt idx="5491">
                        <c:v>45041.396164409722</c:v>
                      </c:pt>
                      <c:pt idx="5492">
                        <c:v>45041.406581134259</c:v>
                      </c:pt>
                      <c:pt idx="5493">
                        <c:v>45041.416997858796</c:v>
                      </c:pt>
                      <c:pt idx="5494">
                        <c:v>45041.427414583333</c:v>
                      </c:pt>
                      <c:pt idx="5495">
                        <c:v>45041.437831307871</c:v>
                      </c:pt>
                      <c:pt idx="5496">
                        <c:v>45041.448248032408</c:v>
                      </c:pt>
                      <c:pt idx="5497">
                        <c:v>45041.458664756945</c:v>
                      </c:pt>
                      <c:pt idx="5498">
                        <c:v>45041.469081481482</c:v>
                      </c:pt>
                      <c:pt idx="5499">
                        <c:v>45041.479498206019</c:v>
                      </c:pt>
                      <c:pt idx="5500">
                        <c:v>45041.489914930557</c:v>
                      </c:pt>
                      <c:pt idx="5501">
                        <c:v>45041.500331655094</c:v>
                      </c:pt>
                      <c:pt idx="5502">
                        <c:v>45041.510748379631</c:v>
                      </c:pt>
                      <c:pt idx="5503">
                        <c:v>45041.521165104168</c:v>
                      </c:pt>
                      <c:pt idx="5504">
                        <c:v>45041.531581828705</c:v>
                      </c:pt>
                      <c:pt idx="5505">
                        <c:v>45041.541998553243</c:v>
                      </c:pt>
                      <c:pt idx="5506">
                        <c:v>45041.55241527778</c:v>
                      </c:pt>
                      <c:pt idx="5507">
                        <c:v>45041.562832002317</c:v>
                      </c:pt>
                      <c:pt idx="5508">
                        <c:v>45041.573248726854</c:v>
                      </c:pt>
                      <c:pt idx="5509">
                        <c:v>45041.583665451391</c:v>
                      </c:pt>
                      <c:pt idx="5510">
                        <c:v>45041.594082175929</c:v>
                      </c:pt>
                      <c:pt idx="5511">
                        <c:v>45041.604498900466</c:v>
                      </c:pt>
                      <c:pt idx="5512">
                        <c:v>45041.614915625003</c:v>
                      </c:pt>
                      <c:pt idx="5513">
                        <c:v>45041.62533234954</c:v>
                      </c:pt>
                      <c:pt idx="5514">
                        <c:v>45041.635749074077</c:v>
                      </c:pt>
                      <c:pt idx="5515">
                        <c:v>45041.646165798615</c:v>
                      </c:pt>
                      <c:pt idx="5516">
                        <c:v>45041.656582523145</c:v>
                      </c:pt>
                      <c:pt idx="5517">
                        <c:v>45041.666999247682</c:v>
                      </c:pt>
                      <c:pt idx="5518">
                        <c:v>45041.677415972219</c:v>
                      </c:pt>
                      <c:pt idx="5519">
                        <c:v>45041.687832696756</c:v>
                      </c:pt>
                      <c:pt idx="5520">
                        <c:v>45041.698249421293</c:v>
                      </c:pt>
                      <c:pt idx="5521">
                        <c:v>45041.708666145831</c:v>
                      </c:pt>
                      <c:pt idx="5522">
                        <c:v>45041.719082870368</c:v>
                      </c:pt>
                      <c:pt idx="5523">
                        <c:v>45041.729499594905</c:v>
                      </c:pt>
                      <c:pt idx="5524">
                        <c:v>45041.739916319442</c:v>
                      </c:pt>
                      <c:pt idx="5525">
                        <c:v>45041.750333043979</c:v>
                      </c:pt>
                      <c:pt idx="5526">
                        <c:v>45041.760749768517</c:v>
                      </c:pt>
                      <c:pt idx="5527">
                        <c:v>45041.771166493054</c:v>
                      </c:pt>
                      <c:pt idx="5528">
                        <c:v>45041.781583217591</c:v>
                      </c:pt>
                      <c:pt idx="5529">
                        <c:v>45041.791999942128</c:v>
                      </c:pt>
                      <c:pt idx="5530">
                        <c:v>45041.802416666666</c:v>
                      </c:pt>
                      <c:pt idx="5531">
                        <c:v>45041.812833391203</c:v>
                      </c:pt>
                      <c:pt idx="5532">
                        <c:v>45041.82325011574</c:v>
                      </c:pt>
                      <c:pt idx="5533">
                        <c:v>45041.833666840277</c:v>
                      </c:pt>
                      <c:pt idx="5534">
                        <c:v>45041.844083564814</c:v>
                      </c:pt>
                      <c:pt idx="5535">
                        <c:v>45041.854500289352</c:v>
                      </c:pt>
                      <c:pt idx="5536">
                        <c:v>45041.864917013889</c:v>
                      </c:pt>
                      <c:pt idx="5537">
                        <c:v>45041.875333738426</c:v>
                      </c:pt>
                      <c:pt idx="5538">
                        <c:v>45041.885750462963</c:v>
                      </c:pt>
                      <c:pt idx="5539">
                        <c:v>45041.8961671875</c:v>
                      </c:pt>
                      <c:pt idx="5540">
                        <c:v>45041.906583912038</c:v>
                      </c:pt>
                      <c:pt idx="5541">
                        <c:v>45041.917000636575</c:v>
                      </c:pt>
                      <c:pt idx="5542">
                        <c:v>45041.927417361112</c:v>
                      </c:pt>
                      <c:pt idx="5543">
                        <c:v>45041.937834085649</c:v>
                      </c:pt>
                      <c:pt idx="5544">
                        <c:v>45041.948250810186</c:v>
                      </c:pt>
                      <c:pt idx="5545">
                        <c:v>45041.958667534724</c:v>
                      </c:pt>
                      <c:pt idx="5546">
                        <c:v>45041.969084259261</c:v>
                      </c:pt>
                      <c:pt idx="5547">
                        <c:v>45041.979500983798</c:v>
                      </c:pt>
                      <c:pt idx="5548">
                        <c:v>45041.989917708335</c:v>
                      </c:pt>
                      <c:pt idx="5549">
                        <c:v>45042.000334432872</c:v>
                      </c:pt>
                      <c:pt idx="5550">
                        <c:v>45042.01075115741</c:v>
                      </c:pt>
                      <c:pt idx="5551">
                        <c:v>45042.021167881947</c:v>
                      </c:pt>
                      <c:pt idx="5552">
                        <c:v>45042.031584606484</c:v>
                      </c:pt>
                      <c:pt idx="5553">
                        <c:v>45042.042001331021</c:v>
                      </c:pt>
                      <c:pt idx="5554">
                        <c:v>45042.052418055559</c:v>
                      </c:pt>
                      <c:pt idx="5555">
                        <c:v>45042.062834780096</c:v>
                      </c:pt>
                      <c:pt idx="5556">
                        <c:v>45042.073251504633</c:v>
                      </c:pt>
                      <c:pt idx="5557">
                        <c:v>45042.08366822917</c:v>
                      </c:pt>
                      <c:pt idx="5558">
                        <c:v>45042.0940849537</c:v>
                      </c:pt>
                      <c:pt idx="5559">
                        <c:v>45042.104501678237</c:v>
                      </c:pt>
                      <c:pt idx="5560">
                        <c:v>45042.114918402774</c:v>
                      </c:pt>
                      <c:pt idx="5561">
                        <c:v>45042.125335127312</c:v>
                      </c:pt>
                      <c:pt idx="5562">
                        <c:v>45042.135751851849</c:v>
                      </c:pt>
                      <c:pt idx="5563">
                        <c:v>45042.146168576386</c:v>
                      </c:pt>
                      <c:pt idx="5564">
                        <c:v>45042.156585300923</c:v>
                      </c:pt>
                      <c:pt idx="5565">
                        <c:v>45042.167002025461</c:v>
                      </c:pt>
                      <c:pt idx="5566">
                        <c:v>45042.177418749998</c:v>
                      </c:pt>
                      <c:pt idx="5567">
                        <c:v>45042.187835474535</c:v>
                      </c:pt>
                      <c:pt idx="5568">
                        <c:v>45042.198252199072</c:v>
                      </c:pt>
                      <c:pt idx="5569">
                        <c:v>45042.208668923609</c:v>
                      </c:pt>
                      <c:pt idx="5570">
                        <c:v>45042.219085648147</c:v>
                      </c:pt>
                      <c:pt idx="5571">
                        <c:v>45042.229502372684</c:v>
                      </c:pt>
                      <c:pt idx="5572">
                        <c:v>45042.239919097221</c:v>
                      </c:pt>
                      <c:pt idx="5573">
                        <c:v>45042.250335821758</c:v>
                      </c:pt>
                      <c:pt idx="5574">
                        <c:v>45042.260752546295</c:v>
                      </c:pt>
                      <c:pt idx="5575">
                        <c:v>45042.271169270833</c:v>
                      </c:pt>
                      <c:pt idx="5576">
                        <c:v>45042.28158599537</c:v>
                      </c:pt>
                      <c:pt idx="5577">
                        <c:v>45042.292002719907</c:v>
                      </c:pt>
                      <c:pt idx="5578">
                        <c:v>45042.302419444444</c:v>
                      </c:pt>
                      <c:pt idx="5579">
                        <c:v>45042.312836168981</c:v>
                      </c:pt>
                      <c:pt idx="5580">
                        <c:v>45042.323252893519</c:v>
                      </c:pt>
                      <c:pt idx="5581">
                        <c:v>45042.333669618056</c:v>
                      </c:pt>
                      <c:pt idx="5582">
                        <c:v>45042.344086342593</c:v>
                      </c:pt>
                      <c:pt idx="5583">
                        <c:v>45042.35450306713</c:v>
                      </c:pt>
                      <c:pt idx="5584">
                        <c:v>45042.364919791667</c:v>
                      </c:pt>
                      <c:pt idx="5585">
                        <c:v>45042.375336516205</c:v>
                      </c:pt>
                      <c:pt idx="5586">
                        <c:v>45042.385753240742</c:v>
                      </c:pt>
                      <c:pt idx="5587">
                        <c:v>45042.396169965279</c:v>
                      </c:pt>
                      <c:pt idx="5588">
                        <c:v>45042.406586689816</c:v>
                      </c:pt>
                      <c:pt idx="5589">
                        <c:v>45042.417003414354</c:v>
                      </c:pt>
                      <c:pt idx="5590">
                        <c:v>45042.427420138891</c:v>
                      </c:pt>
                      <c:pt idx="5591">
                        <c:v>45042.437836863428</c:v>
                      </c:pt>
                      <c:pt idx="5592">
                        <c:v>45042.448253587965</c:v>
                      </c:pt>
                      <c:pt idx="5593">
                        <c:v>45042.458670312502</c:v>
                      </c:pt>
                      <c:pt idx="5594">
                        <c:v>45042.46908703704</c:v>
                      </c:pt>
                      <c:pt idx="5595">
                        <c:v>45042.479503761577</c:v>
                      </c:pt>
                      <c:pt idx="5596">
                        <c:v>45042.489920486114</c:v>
                      </c:pt>
                      <c:pt idx="5597">
                        <c:v>45042.500337210651</c:v>
                      </c:pt>
                      <c:pt idx="5598">
                        <c:v>45042.510753935188</c:v>
                      </c:pt>
                      <c:pt idx="5599">
                        <c:v>45042.521170659726</c:v>
                      </c:pt>
                      <c:pt idx="5600">
                        <c:v>45042.531587384263</c:v>
                      </c:pt>
                      <c:pt idx="5601">
                        <c:v>45042.542004108793</c:v>
                      </c:pt>
                      <c:pt idx="5602">
                        <c:v>45042.55242083333</c:v>
                      </c:pt>
                      <c:pt idx="5603">
                        <c:v>45042.562837557867</c:v>
                      </c:pt>
                      <c:pt idx="5604">
                        <c:v>45042.573254282404</c:v>
                      </c:pt>
                      <c:pt idx="5605">
                        <c:v>45042.583671006942</c:v>
                      </c:pt>
                      <c:pt idx="5606">
                        <c:v>45042.594087731479</c:v>
                      </c:pt>
                      <c:pt idx="5607">
                        <c:v>45042.604504456016</c:v>
                      </c:pt>
                      <c:pt idx="5608">
                        <c:v>45042.614921180553</c:v>
                      </c:pt>
                      <c:pt idx="5609">
                        <c:v>45042.62533790509</c:v>
                      </c:pt>
                      <c:pt idx="5610">
                        <c:v>45042.635754629628</c:v>
                      </c:pt>
                      <c:pt idx="5611">
                        <c:v>45042.646171354165</c:v>
                      </c:pt>
                      <c:pt idx="5612">
                        <c:v>45042.656588078702</c:v>
                      </c:pt>
                      <c:pt idx="5613">
                        <c:v>45042.667004803239</c:v>
                      </c:pt>
                      <c:pt idx="5614">
                        <c:v>45042.677421527776</c:v>
                      </c:pt>
                      <c:pt idx="5615">
                        <c:v>45042.687838252314</c:v>
                      </c:pt>
                      <c:pt idx="5616">
                        <c:v>45042.698254976851</c:v>
                      </c:pt>
                      <c:pt idx="5617">
                        <c:v>45042.708671701388</c:v>
                      </c:pt>
                      <c:pt idx="5618">
                        <c:v>45042.719088425925</c:v>
                      </c:pt>
                      <c:pt idx="5619">
                        <c:v>45042.729505150463</c:v>
                      </c:pt>
                      <c:pt idx="5620">
                        <c:v>45042.739921875</c:v>
                      </c:pt>
                      <c:pt idx="5621">
                        <c:v>45042.750338599537</c:v>
                      </c:pt>
                      <c:pt idx="5622">
                        <c:v>45042.760755324074</c:v>
                      </c:pt>
                      <c:pt idx="5623">
                        <c:v>45042.771172048611</c:v>
                      </c:pt>
                      <c:pt idx="5624">
                        <c:v>45042.781588773149</c:v>
                      </c:pt>
                      <c:pt idx="5625">
                        <c:v>45042.792005497686</c:v>
                      </c:pt>
                      <c:pt idx="5626">
                        <c:v>45042.802422222223</c:v>
                      </c:pt>
                      <c:pt idx="5627">
                        <c:v>45042.81283894676</c:v>
                      </c:pt>
                      <c:pt idx="5628">
                        <c:v>45042.823255671297</c:v>
                      </c:pt>
                      <c:pt idx="5629">
                        <c:v>45042.833672395835</c:v>
                      </c:pt>
                      <c:pt idx="5630">
                        <c:v>45042.844089120372</c:v>
                      </c:pt>
                      <c:pt idx="5631">
                        <c:v>45042.854505844909</c:v>
                      </c:pt>
                      <c:pt idx="5632">
                        <c:v>45042.864922569446</c:v>
                      </c:pt>
                      <c:pt idx="5633">
                        <c:v>45042.875339293983</c:v>
                      </c:pt>
                      <c:pt idx="5634">
                        <c:v>45042.885756018521</c:v>
                      </c:pt>
                      <c:pt idx="5635">
                        <c:v>45042.896172743058</c:v>
                      </c:pt>
                      <c:pt idx="5636">
                        <c:v>45042.906589467595</c:v>
                      </c:pt>
                      <c:pt idx="5637">
                        <c:v>45042.917006192132</c:v>
                      </c:pt>
                      <c:pt idx="5638">
                        <c:v>45042.927422916669</c:v>
                      </c:pt>
                      <c:pt idx="5639">
                        <c:v>45042.937839641207</c:v>
                      </c:pt>
                      <c:pt idx="5640">
                        <c:v>45042.948256365744</c:v>
                      </c:pt>
                      <c:pt idx="5641">
                        <c:v>45042.958673090281</c:v>
                      </c:pt>
                      <c:pt idx="5642">
                        <c:v>45042.969089814818</c:v>
                      </c:pt>
                      <c:pt idx="5643">
                        <c:v>45042.979506539348</c:v>
                      </c:pt>
                      <c:pt idx="5644">
                        <c:v>45042.989923263885</c:v>
                      </c:pt>
                      <c:pt idx="5645">
                        <c:v>45043.000339988423</c:v>
                      </c:pt>
                      <c:pt idx="5646">
                        <c:v>45043.01075671296</c:v>
                      </c:pt>
                      <c:pt idx="5647">
                        <c:v>45043.021173437497</c:v>
                      </c:pt>
                      <c:pt idx="5648">
                        <c:v>45043.031590162034</c:v>
                      </c:pt>
                      <c:pt idx="5649">
                        <c:v>45043.042006886571</c:v>
                      </c:pt>
                      <c:pt idx="5650">
                        <c:v>45043.052423611109</c:v>
                      </c:pt>
                      <c:pt idx="5651">
                        <c:v>45043.062840335646</c:v>
                      </c:pt>
                      <c:pt idx="5652">
                        <c:v>45043.073257060183</c:v>
                      </c:pt>
                      <c:pt idx="5653">
                        <c:v>45043.08367378472</c:v>
                      </c:pt>
                      <c:pt idx="5654">
                        <c:v>45043.094090509258</c:v>
                      </c:pt>
                      <c:pt idx="5655">
                        <c:v>45043.104507233795</c:v>
                      </c:pt>
                      <c:pt idx="5656">
                        <c:v>45043.114923958332</c:v>
                      </c:pt>
                      <c:pt idx="5657">
                        <c:v>45043.125340682869</c:v>
                      </c:pt>
                      <c:pt idx="5658">
                        <c:v>45043.135757407406</c:v>
                      </c:pt>
                      <c:pt idx="5659">
                        <c:v>45043.146174131944</c:v>
                      </c:pt>
                      <c:pt idx="5660">
                        <c:v>45043.156590856481</c:v>
                      </c:pt>
                      <c:pt idx="5661">
                        <c:v>45043.167007581018</c:v>
                      </c:pt>
                      <c:pt idx="5662">
                        <c:v>45043.177424305555</c:v>
                      </c:pt>
                      <c:pt idx="5663">
                        <c:v>45043.187841030092</c:v>
                      </c:pt>
                      <c:pt idx="5664">
                        <c:v>45043.19825775463</c:v>
                      </c:pt>
                      <c:pt idx="5665">
                        <c:v>45043.208674479167</c:v>
                      </c:pt>
                      <c:pt idx="5666">
                        <c:v>45043.219091203704</c:v>
                      </c:pt>
                      <c:pt idx="5667">
                        <c:v>45043.229507928241</c:v>
                      </c:pt>
                      <c:pt idx="5668">
                        <c:v>45043.239924652778</c:v>
                      </c:pt>
                      <c:pt idx="5669">
                        <c:v>45043.250341377316</c:v>
                      </c:pt>
                      <c:pt idx="5670">
                        <c:v>45043.260758101853</c:v>
                      </c:pt>
                      <c:pt idx="5671">
                        <c:v>45043.27117482639</c:v>
                      </c:pt>
                      <c:pt idx="5672">
                        <c:v>45043.281591550927</c:v>
                      </c:pt>
                      <c:pt idx="5673">
                        <c:v>45043.292008275464</c:v>
                      </c:pt>
                      <c:pt idx="5674">
                        <c:v>45043.302425000002</c:v>
                      </c:pt>
                      <c:pt idx="5675">
                        <c:v>45043.312841724539</c:v>
                      </c:pt>
                      <c:pt idx="5676">
                        <c:v>45043.323258449076</c:v>
                      </c:pt>
                      <c:pt idx="5677">
                        <c:v>45043.333675173613</c:v>
                      </c:pt>
                      <c:pt idx="5678">
                        <c:v>45043.344091898151</c:v>
                      </c:pt>
                      <c:pt idx="5679">
                        <c:v>45043.354508622688</c:v>
                      </c:pt>
                      <c:pt idx="5680">
                        <c:v>45043.364925347225</c:v>
                      </c:pt>
                      <c:pt idx="5681">
                        <c:v>45043.375342071762</c:v>
                      </c:pt>
                      <c:pt idx="5682">
                        <c:v>45043.385758796299</c:v>
                      </c:pt>
                      <c:pt idx="5683">
                        <c:v>45043.396175520837</c:v>
                      </c:pt>
                      <c:pt idx="5684">
                        <c:v>45043.406592245374</c:v>
                      </c:pt>
                      <c:pt idx="5685">
                        <c:v>45043.417008969911</c:v>
                      </c:pt>
                      <c:pt idx="5686">
                        <c:v>45043.427425694441</c:v>
                      </c:pt>
                      <c:pt idx="5687">
                        <c:v>45043.437842418978</c:v>
                      </c:pt>
                      <c:pt idx="5688">
                        <c:v>45043.448259143515</c:v>
                      </c:pt>
                      <c:pt idx="5689">
                        <c:v>45043.458675868053</c:v>
                      </c:pt>
                      <c:pt idx="5690">
                        <c:v>45043.46909259259</c:v>
                      </c:pt>
                      <c:pt idx="5691">
                        <c:v>45043.479509317127</c:v>
                      </c:pt>
                      <c:pt idx="5692">
                        <c:v>45043.489926041664</c:v>
                      </c:pt>
                      <c:pt idx="5693">
                        <c:v>45043.500342766201</c:v>
                      </c:pt>
                      <c:pt idx="5694">
                        <c:v>45043.510759490739</c:v>
                      </c:pt>
                      <c:pt idx="5695">
                        <c:v>45043.521176215276</c:v>
                      </c:pt>
                      <c:pt idx="5696">
                        <c:v>45043.531592939813</c:v>
                      </c:pt>
                      <c:pt idx="5697">
                        <c:v>45043.54200966435</c:v>
                      </c:pt>
                      <c:pt idx="5698">
                        <c:v>45043.552426388887</c:v>
                      </c:pt>
                      <c:pt idx="5699">
                        <c:v>45043.562843113425</c:v>
                      </c:pt>
                      <c:pt idx="5700">
                        <c:v>45043.573259837962</c:v>
                      </c:pt>
                      <c:pt idx="5701">
                        <c:v>45043.583676562499</c:v>
                      </c:pt>
                      <c:pt idx="5702">
                        <c:v>45043.594093287036</c:v>
                      </c:pt>
                      <c:pt idx="5703">
                        <c:v>45043.604510011573</c:v>
                      </c:pt>
                      <c:pt idx="5704">
                        <c:v>45043.614926736111</c:v>
                      </c:pt>
                      <c:pt idx="5705">
                        <c:v>45043.625343460648</c:v>
                      </c:pt>
                      <c:pt idx="5706">
                        <c:v>45043.635760185185</c:v>
                      </c:pt>
                      <c:pt idx="5707">
                        <c:v>45043.646176909722</c:v>
                      </c:pt>
                      <c:pt idx="5708">
                        <c:v>45043.656593634259</c:v>
                      </c:pt>
                      <c:pt idx="5709">
                        <c:v>45043.667010358797</c:v>
                      </c:pt>
                      <c:pt idx="5710">
                        <c:v>45043.677427083334</c:v>
                      </c:pt>
                      <c:pt idx="5711">
                        <c:v>45043.687843807871</c:v>
                      </c:pt>
                      <c:pt idx="5712">
                        <c:v>45043.698260532408</c:v>
                      </c:pt>
                      <c:pt idx="5713">
                        <c:v>45043.708677256946</c:v>
                      </c:pt>
                      <c:pt idx="5714">
                        <c:v>45043.719093981483</c:v>
                      </c:pt>
                      <c:pt idx="5715">
                        <c:v>45043.72951070602</c:v>
                      </c:pt>
                      <c:pt idx="5716">
                        <c:v>45043.739927430557</c:v>
                      </c:pt>
                      <c:pt idx="5717">
                        <c:v>45043.750344155094</c:v>
                      </c:pt>
                      <c:pt idx="5718">
                        <c:v>45043.760760879632</c:v>
                      </c:pt>
                      <c:pt idx="5719">
                        <c:v>45043.771177604169</c:v>
                      </c:pt>
                      <c:pt idx="5720">
                        <c:v>45043.781594328706</c:v>
                      </c:pt>
                      <c:pt idx="5721">
                        <c:v>45043.792011053243</c:v>
                      </c:pt>
                      <c:pt idx="5722">
                        <c:v>45043.80242777778</c:v>
                      </c:pt>
                      <c:pt idx="5723">
                        <c:v>45043.812844502318</c:v>
                      </c:pt>
                      <c:pt idx="5724">
                        <c:v>45043.823261226855</c:v>
                      </c:pt>
                      <c:pt idx="5725">
                        <c:v>45043.833677951392</c:v>
                      </c:pt>
                      <c:pt idx="5726">
                        <c:v>45043.844094675929</c:v>
                      </c:pt>
                      <c:pt idx="5727">
                        <c:v>45043.854511400466</c:v>
                      </c:pt>
                      <c:pt idx="5728">
                        <c:v>45043.864928124996</c:v>
                      </c:pt>
                      <c:pt idx="5729">
                        <c:v>45043.875344849534</c:v>
                      </c:pt>
                      <c:pt idx="5730">
                        <c:v>45043.885761574071</c:v>
                      </c:pt>
                      <c:pt idx="5731">
                        <c:v>45043.896178298608</c:v>
                      </c:pt>
                      <c:pt idx="5732">
                        <c:v>45043.906595023145</c:v>
                      </c:pt>
                      <c:pt idx="5733">
                        <c:v>45043.917011747682</c:v>
                      </c:pt>
                      <c:pt idx="5734">
                        <c:v>45043.92742847222</c:v>
                      </c:pt>
                      <c:pt idx="5735">
                        <c:v>45043.937845196757</c:v>
                      </c:pt>
                      <c:pt idx="5736">
                        <c:v>45043.948261921294</c:v>
                      </c:pt>
                      <c:pt idx="5737">
                        <c:v>45043.958678645831</c:v>
                      </c:pt>
                      <c:pt idx="5738">
                        <c:v>45043.969095370368</c:v>
                      </c:pt>
                      <c:pt idx="5739">
                        <c:v>45043.979512094906</c:v>
                      </c:pt>
                      <c:pt idx="5740">
                        <c:v>45043.989928819443</c:v>
                      </c:pt>
                      <c:pt idx="5741">
                        <c:v>45044.00034554398</c:v>
                      </c:pt>
                      <c:pt idx="5742">
                        <c:v>45044.010762268517</c:v>
                      </c:pt>
                      <c:pt idx="5743">
                        <c:v>45044.021178993054</c:v>
                      </c:pt>
                      <c:pt idx="5744">
                        <c:v>45044.031595717592</c:v>
                      </c:pt>
                      <c:pt idx="5745">
                        <c:v>45044.042012442129</c:v>
                      </c:pt>
                      <c:pt idx="5746">
                        <c:v>45044.052429166666</c:v>
                      </c:pt>
                      <c:pt idx="5747">
                        <c:v>45044.062845891203</c:v>
                      </c:pt>
                      <c:pt idx="5748">
                        <c:v>45044.073262615741</c:v>
                      </c:pt>
                      <c:pt idx="5749">
                        <c:v>45044.083679340278</c:v>
                      </c:pt>
                      <c:pt idx="5750">
                        <c:v>45044.094096064815</c:v>
                      </c:pt>
                      <c:pt idx="5751">
                        <c:v>45044.104512789352</c:v>
                      </c:pt>
                      <c:pt idx="5752">
                        <c:v>45044.114929513889</c:v>
                      </c:pt>
                      <c:pt idx="5753">
                        <c:v>45044.125346238427</c:v>
                      </c:pt>
                      <c:pt idx="5754">
                        <c:v>45044.135762962964</c:v>
                      </c:pt>
                      <c:pt idx="5755">
                        <c:v>45044.146179687501</c:v>
                      </c:pt>
                      <c:pt idx="5756">
                        <c:v>45044.156596412038</c:v>
                      </c:pt>
                      <c:pt idx="5757">
                        <c:v>45044.167013136575</c:v>
                      </c:pt>
                      <c:pt idx="5758">
                        <c:v>45044.177429861113</c:v>
                      </c:pt>
                      <c:pt idx="5759">
                        <c:v>45044.18784658565</c:v>
                      </c:pt>
                      <c:pt idx="5760">
                        <c:v>45044.198263310187</c:v>
                      </c:pt>
                      <c:pt idx="5761">
                        <c:v>45044.208680034724</c:v>
                      </c:pt>
                      <c:pt idx="5762">
                        <c:v>45044.219096759261</c:v>
                      </c:pt>
                      <c:pt idx="5763">
                        <c:v>45044.229513483799</c:v>
                      </c:pt>
                      <c:pt idx="5764">
                        <c:v>45044.239930208336</c:v>
                      </c:pt>
                      <c:pt idx="5765">
                        <c:v>45044.250346932873</c:v>
                      </c:pt>
                      <c:pt idx="5766">
                        <c:v>45044.26076365741</c:v>
                      </c:pt>
                      <c:pt idx="5767">
                        <c:v>45044.271180381947</c:v>
                      </c:pt>
                      <c:pt idx="5768">
                        <c:v>45044.281597106485</c:v>
                      </c:pt>
                      <c:pt idx="5769">
                        <c:v>45044.292013831022</c:v>
                      </c:pt>
                      <c:pt idx="5770">
                        <c:v>45044.302430555559</c:v>
                      </c:pt>
                      <c:pt idx="5771">
                        <c:v>45044.312847280089</c:v>
                      </c:pt>
                      <c:pt idx="5772">
                        <c:v>45044.323264004626</c:v>
                      </c:pt>
                      <c:pt idx="5773">
                        <c:v>45044.333680729163</c:v>
                      </c:pt>
                      <c:pt idx="5774">
                        <c:v>45044.344097453701</c:v>
                      </c:pt>
                      <c:pt idx="5775">
                        <c:v>45044.354514178238</c:v>
                      </c:pt>
                      <c:pt idx="5776">
                        <c:v>45044.364930902775</c:v>
                      </c:pt>
                      <c:pt idx="5777">
                        <c:v>45044.375347627312</c:v>
                      </c:pt>
                      <c:pt idx="5778">
                        <c:v>45044.38576435185</c:v>
                      </c:pt>
                      <c:pt idx="5779">
                        <c:v>45044.396181076387</c:v>
                      </c:pt>
                      <c:pt idx="5780">
                        <c:v>45044.406597800924</c:v>
                      </c:pt>
                      <c:pt idx="5781">
                        <c:v>45044.417014525461</c:v>
                      </c:pt>
                      <c:pt idx="5782">
                        <c:v>45044.427431249998</c:v>
                      </c:pt>
                      <c:pt idx="5783">
                        <c:v>45044.437847974536</c:v>
                      </c:pt>
                      <c:pt idx="5784">
                        <c:v>45044.448264699073</c:v>
                      </c:pt>
                      <c:pt idx="5785">
                        <c:v>45044.45868142361</c:v>
                      </c:pt>
                      <c:pt idx="5786">
                        <c:v>45044.469098148147</c:v>
                      </c:pt>
                      <c:pt idx="5787">
                        <c:v>45044.479514872684</c:v>
                      </c:pt>
                      <c:pt idx="5788">
                        <c:v>45044.489931597222</c:v>
                      </c:pt>
                      <c:pt idx="5789">
                        <c:v>45044.500348321759</c:v>
                      </c:pt>
                      <c:pt idx="5790">
                        <c:v>45044.510765046296</c:v>
                      </c:pt>
                      <c:pt idx="5791">
                        <c:v>45044.521181770833</c:v>
                      </c:pt>
                      <c:pt idx="5792">
                        <c:v>45044.53159849537</c:v>
                      </c:pt>
                      <c:pt idx="5793">
                        <c:v>45044.542015219908</c:v>
                      </c:pt>
                      <c:pt idx="5794">
                        <c:v>45044.552431944445</c:v>
                      </c:pt>
                      <c:pt idx="5795">
                        <c:v>45044.562848668982</c:v>
                      </c:pt>
                      <c:pt idx="5796">
                        <c:v>45044.573265393519</c:v>
                      </c:pt>
                      <c:pt idx="5797">
                        <c:v>45044.583682118056</c:v>
                      </c:pt>
                      <c:pt idx="5798">
                        <c:v>45044.594098842594</c:v>
                      </c:pt>
                      <c:pt idx="5799">
                        <c:v>45044.604515567131</c:v>
                      </c:pt>
                      <c:pt idx="5800">
                        <c:v>45044.614932291668</c:v>
                      </c:pt>
                      <c:pt idx="5801">
                        <c:v>45044.625349016205</c:v>
                      </c:pt>
                      <c:pt idx="5802">
                        <c:v>45044.635765740742</c:v>
                      </c:pt>
                      <c:pt idx="5803">
                        <c:v>45044.64618246528</c:v>
                      </c:pt>
                      <c:pt idx="5804">
                        <c:v>45044.656599189817</c:v>
                      </c:pt>
                      <c:pt idx="5805">
                        <c:v>45044.667015914354</c:v>
                      </c:pt>
                      <c:pt idx="5806">
                        <c:v>45044.677432638891</c:v>
                      </c:pt>
                      <c:pt idx="5807">
                        <c:v>45044.687849363429</c:v>
                      </c:pt>
                      <c:pt idx="5808">
                        <c:v>45044.698266087966</c:v>
                      </c:pt>
                      <c:pt idx="5809">
                        <c:v>45044.708682812503</c:v>
                      </c:pt>
                      <c:pt idx="5810">
                        <c:v>45044.71909953704</c:v>
                      </c:pt>
                      <c:pt idx="5811">
                        <c:v>45044.729516261577</c:v>
                      </c:pt>
                      <c:pt idx="5812">
                        <c:v>45044.739932986115</c:v>
                      </c:pt>
                      <c:pt idx="5813">
                        <c:v>45044.750349710652</c:v>
                      </c:pt>
                      <c:pt idx="5814">
                        <c:v>45044.760766435182</c:v>
                      </c:pt>
                      <c:pt idx="5815">
                        <c:v>45044.771183159719</c:v>
                      </c:pt>
                      <c:pt idx="5816">
                        <c:v>45044.781599884256</c:v>
                      </c:pt>
                      <c:pt idx="5817">
                        <c:v>45044.792016608793</c:v>
                      </c:pt>
                      <c:pt idx="5818">
                        <c:v>45044.802433333331</c:v>
                      </c:pt>
                      <c:pt idx="5819">
                        <c:v>45044.812850057868</c:v>
                      </c:pt>
                      <c:pt idx="5820">
                        <c:v>45044.823266782405</c:v>
                      </c:pt>
                      <c:pt idx="5821">
                        <c:v>45044.833683506942</c:v>
                      </c:pt>
                      <c:pt idx="5822">
                        <c:v>45044.844100231479</c:v>
                      </c:pt>
                      <c:pt idx="5823">
                        <c:v>45044.854516956017</c:v>
                      </c:pt>
                      <c:pt idx="5824">
                        <c:v>45044.864933680554</c:v>
                      </c:pt>
                      <c:pt idx="5825">
                        <c:v>45044.875350405091</c:v>
                      </c:pt>
                      <c:pt idx="5826">
                        <c:v>45044.885767129628</c:v>
                      </c:pt>
                      <c:pt idx="5827">
                        <c:v>45044.896183854165</c:v>
                      </c:pt>
                      <c:pt idx="5828">
                        <c:v>45044.906600578703</c:v>
                      </c:pt>
                      <c:pt idx="5829">
                        <c:v>45044.91701730324</c:v>
                      </c:pt>
                      <c:pt idx="5830">
                        <c:v>45044.927434027777</c:v>
                      </c:pt>
                      <c:pt idx="5831">
                        <c:v>45044.937850752314</c:v>
                      </c:pt>
                      <c:pt idx="5832">
                        <c:v>45044.948267476851</c:v>
                      </c:pt>
                      <c:pt idx="5833">
                        <c:v>45044.958684201389</c:v>
                      </c:pt>
                      <c:pt idx="5834">
                        <c:v>45044.969100925926</c:v>
                      </c:pt>
                      <c:pt idx="5835">
                        <c:v>45044.979517650463</c:v>
                      </c:pt>
                      <c:pt idx="5836">
                        <c:v>45044.989934375</c:v>
                      </c:pt>
                      <c:pt idx="5837">
                        <c:v>45045.000351099538</c:v>
                      </c:pt>
                      <c:pt idx="5838">
                        <c:v>45045.010767824075</c:v>
                      </c:pt>
                      <c:pt idx="5839">
                        <c:v>45045.021184548612</c:v>
                      </c:pt>
                      <c:pt idx="5840">
                        <c:v>45045.031601273149</c:v>
                      </c:pt>
                      <c:pt idx="5841">
                        <c:v>45045.042017997686</c:v>
                      </c:pt>
                      <c:pt idx="5842">
                        <c:v>45045.052434722224</c:v>
                      </c:pt>
                      <c:pt idx="5843">
                        <c:v>45045.062851446761</c:v>
                      </c:pt>
                      <c:pt idx="5844">
                        <c:v>45045.073268171298</c:v>
                      </c:pt>
                      <c:pt idx="5845">
                        <c:v>45045.083684895835</c:v>
                      </c:pt>
                      <c:pt idx="5846">
                        <c:v>45045.094101620372</c:v>
                      </c:pt>
                      <c:pt idx="5847">
                        <c:v>45045.10451834491</c:v>
                      </c:pt>
                      <c:pt idx="5848">
                        <c:v>45045.114935069447</c:v>
                      </c:pt>
                      <c:pt idx="5849">
                        <c:v>45045.125351793984</c:v>
                      </c:pt>
                      <c:pt idx="5850">
                        <c:v>45045.135768518521</c:v>
                      </c:pt>
                      <c:pt idx="5851">
                        <c:v>45045.146185243058</c:v>
                      </c:pt>
                      <c:pt idx="5852">
                        <c:v>45045.156601967596</c:v>
                      </c:pt>
                      <c:pt idx="5853">
                        <c:v>45045.167018692133</c:v>
                      </c:pt>
                      <c:pt idx="5854">
                        <c:v>45045.17743541667</c:v>
                      </c:pt>
                      <c:pt idx="5855">
                        <c:v>45045.187852141207</c:v>
                      </c:pt>
                      <c:pt idx="5856">
                        <c:v>45045.198268865737</c:v>
                      </c:pt>
                      <c:pt idx="5857">
                        <c:v>45045.208685590274</c:v>
                      </c:pt>
                      <c:pt idx="5858">
                        <c:v>45045.219102314812</c:v>
                      </c:pt>
                      <c:pt idx="5859">
                        <c:v>45045.229519039349</c:v>
                      </c:pt>
                      <c:pt idx="5860">
                        <c:v>45045.239935763886</c:v>
                      </c:pt>
                      <c:pt idx="5861">
                        <c:v>45045.250352488423</c:v>
                      </c:pt>
                      <c:pt idx="5862">
                        <c:v>45045.26076921296</c:v>
                      </c:pt>
                      <c:pt idx="5863">
                        <c:v>45045.271185937498</c:v>
                      </c:pt>
                      <c:pt idx="5864">
                        <c:v>45045.281602662035</c:v>
                      </c:pt>
                      <c:pt idx="5865">
                        <c:v>45045.292019386572</c:v>
                      </c:pt>
                      <c:pt idx="5866">
                        <c:v>45045.302436111109</c:v>
                      </c:pt>
                      <c:pt idx="5867">
                        <c:v>45045.312852835646</c:v>
                      </c:pt>
                      <c:pt idx="5868">
                        <c:v>45045.323269560184</c:v>
                      </c:pt>
                      <c:pt idx="5869">
                        <c:v>45045.333686284721</c:v>
                      </c:pt>
                      <c:pt idx="5870">
                        <c:v>45045.344103009258</c:v>
                      </c:pt>
                      <c:pt idx="5871">
                        <c:v>45045.354519733795</c:v>
                      </c:pt>
                      <c:pt idx="5872">
                        <c:v>45045.364936458333</c:v>
                      </c:pt>
                      <c:pt idx="5873">
                        <c:v>45045.37535318287</c:v>
                      </c:pt>
                      <c:pt idx="5874">
                        <c:v>45045.385769907407</c:v>
                      </c:pt>
                      <c:pt idx="5875">
                        <c:v>45045.396186631944</c:v>
                      </c:pt>
                      <c:pt idx="5876">
                        <c:v>45045.406603356481</c:v>
                      </c:pt>
                      <c:pt idx="5877">
                        <c:v>45045.417020081019</c:v>
                      </c:pt>
                      <c:pt idx="5878">
                        <c:v>45045.427436805556</c:v>
                      </c:pt>
                      <c:pt idx="5879">
                        <c:v>45045.437853530093</c:v>
                      </c:pt>
                      <c:pt idx="5880">
                        <c:v>45045.44827025463</c:v>
                      </c:pt>
                      <c:pt idx="5881">
                        <c:v>45045.458686979167</c:v>
                      </c:pt>
                      <c:pt idx="5882">
                        <c:v>45045.469103703705</c:v>
                      </c:pt>
                      <c:pt idx="5883">
                        <c:v>45045.479520428242</c:v>
                      </c:pt>
                      <c:pt idx="5884">
                        <c:v>45045.489937152779</c:v>
                      </c:pt>
                      <c:pt idx="5885">
                        <c:v>45045.500353877316</c:v>
                      </c:pt>
                      <c:pt idx="5886">
                        <c:v>45045.510770601853</c:v>
                      </c:pt>
                      <c:pt idx="5887">
                        <c:v>45045.521187326391</c:v>
                      </c:pt>
                      <c:pt idx="5888">
                        <c:v>45045.531604050928</c:v>
                      </c:pt>
                      <c:pt idx="5889">
                        <c:v>45045.542020775465</c:v>
                      </c:pt>
                      <c:pt idx="5890">
                        <c:v>45045.552437500002</c:v>
                      </c:pt>
                      <c:pt idx="5891">
                        <c:v>45045.562854224539</c:v>
                      </c:pt>
                      <c:pt idx="5892">
                        <c:v>45045.573270949077</c:v>
                      </c:pt>
                      <c:pt idx="5893">
                        <c:v>45045.583687673614</c:v>
                      </c:pt>
                      <c:pt idx="5894">
                        <c:v>45045.594104398151</c:v>
                      </c:pt>
                      <c:pt idx="5895">
                        <c:v>45045.604521122688</c:v>
                      </c:pt>
                      <c:pt idx="5896">
                        <c:v>45045.614937847226</c:v>
                      </c:pt>
                      <c:pt idx="5897">
                        <c:v>45045.625354571763</c:v>
                      </c:pt>
                      <c:pt idx="5898">
                        <c:v>45045.635771296293</c:v>
                      </c:pt>
                      <c:pt idx="5899">
                        <c:v>45045.64618802083</c:v>
                      </c:pt>
                      <c:pt idx="5900">
                        <c:v>45045.656604745367</c:v>
                      </c:pt>
                      <c:pt idx="5901">
                        <c:v>45045.667021469904</c:v>
                      </c:pt>
                      <c:pt idx="5902">
                        <c:v>45045.677438194441</c:v>
                      </c:pt>
                      <c:pt idx="5903">
                        <c:v>45045.687854918979</c:v>
                      </c:pt>
                      <c:pt idx="5904">
                        <c:v>45045.698271643516</c:v>
                      </c:pt>
                      <c:pt idx="5905">
                        <c:v>45045.708688368053</c:v>
                      </c:pt>
                      <c:pt idx="5906">
                        <c:v>45045.71910509259</c:v>
                      </c:pt>
                      <c:pt idx="5907">
                        <c:v>45045.729521817128</c:v>
                      </c:pt>
                      <c:pt idx="5908">
                        <c:v>45045.739938541665</c:v>
                      </c:pt>
                      <c:pt idx="5909">
                        <c:v>45045.750355266202</c:v>
                      </c:pt>
                      <c:pt idx="5910">
                        <c:v>45045.760771990739</c:v>
                      </c:pt>
                      <c:pt idx="5911">
                        <c:v>45045.771188715276</c:v>
                      </c:pt>
                      <c:pt idx="5912">
                        <c:v>45045.781605439814</c:v>
                      </c:pt>
                      <c:pt idx="5913">
                        <c:v>45045.792022164351</c:v>
                      </c:pt>
                      <c:pt idx="5914">
                        <c:v>45045.802438888888</c:v>
                      </c:pt>
                      <c:pt idx="5915">
                        <c:v>45045.812855613425</c:v>
                      </c:pt>
                      <c:pt idx="5916">
                        <c:v>45045.823272337962</c:v>
                      </c:pt>
                      <c:pt idx="5917">
                        <c:v>45045.8336890625</c:v>
                      </c:pt>
                      <c:pt idx="5918">
                        <c:v>45045.844105787037</c:v>
                      </c:pt>
                      <c:pt idx="5919">
                        <c:v>45045.854522511574</c:v>
                      </c:pt>
                      <c:pt idx="5920">
                        <c:v>45045.864939236111</c:v>
                      </c:pt>
                      <c:pt idx="5921">
                        <c:v>45045.875355960648</c:v>
                      </c:pt>
                      <c:pt idx="5922">
                        <c:v>45045.885772685186</c:v>
                      </c:pt>
                      <c:pt idx="5923">
                        <c:v>45045.896189409723</c:v>
                      </c:pt>
                      <c:pt idx="5924">
                        <c:v>45045.90660613426</c:v>
                      </c:pt>
                      <c:pt idx="5925">
                        <c:v>45045.917022858797</c:v>
                      </c:pt>
                      <c:pt idx="5926">
                        <c:v>45045.927439583334</c:v>
                      </c:pt>
                      <c:pt idx="5927">
                        <c:v>45045.937856307872</c:v>
                      </c:pt>
                      <c:pt idx="5928">
                        <c:v>45045.948273032409</c:v>
                      </c:pt>
                      <c:pt idx="5929">
                        <c:v>45045.958689756946</c:v>
                      </c:pt>
                      <c:pt idx="5930">
                        <c:v>45045.969106481483</c:v>
                      </c:pt>
                      <c:pt idx="5931">
                        <c:v>45045.979523206021</c:v>
                      </c:pt>
                      <c:pt idx="5932">
                        <c:v>45045.989939930558</c:v>
                      </c:pt>
                      <c:pt idx="5933">
                        <c:v>45046.000356655095</c:v>
                      </c:pt>
                      <c:pt idx="5934">
                        <c:v>45046.010773379632</c:v>
                      </c:pt>
                      <c:pt idx="5935">
                        <c:v>45046.021190104169</c:v>
                      </c:pt>
                      <c:pt idx="5936">
                        <c:v>45046.031606828707</c:v>
                      </c:pt>
                      <c:pt idx="5937">
                        <c:v>45046.042023553244</c:v>
                      </c:pt>
                      <c:pt idx="5938">
                        <c:v>45046.052440277781</c:v>
                      </c:pt>
                      <c:pt idx="5939">
                        <c:v>45046.062857002318</c:v>
                      </c:pt>
                      <c:pt idx="5940">
                        <c:v>45046.073273726855</c:v>
                      </c:pt>
                      <c:pt idx="5941">
                        <c:v>45046.083690451385</c:v>
                      </c:pt>
                      <c:pt idx="5942">
                        <c:v>45046.094107175923</c:v>
                      </c:pt>
                      <c:pt idx="5943">
                        <c:v>45046.10452390046</c:v>
                      </c:pt>
                      <c:pt idx="5944">
                        <c:v>45046.114940624997</c:v>
                      </c:pt>
                      <c:pt idx="5945">
                        <c:v>45046.125357349534</c:v>
                      </c:pt>
                      <c:pt idx="5946">
                        <c:v>45046.135774074071</c:v>
                      </c:pt>
                      <c:pt idx="5947">
                        <c:v>45046.146190798609</c:v>
                      </c:pt>
                      <c:pt idx="5948">
                        <c:v>45046.156607523146</c:v>
                      </c:pt>
                      <c:pt idx="5949">
                        <c:v>45046.167024247683</c:v>
                      </c:pt>
                      <c:pt idx="5950">
                        <c:v>45046.17744097222</c:v>
                      </c:pt>
                      <c:pt idx="5951">
                        <c:v>45046.187857696757</c:v>
                      </c:pt>
                      <c:pt idx="5952">
                        <c:v>45046.198274421295</c:v>
                      </c:pt>
                      <c:pt idx="5953">
                        <c:v>45046.208691145832</c:v>
                      </c:pt>
                      <c:pt idx="5954">
                        <c:v>45046.219107870369</c:v>
                      </c:pt>
                      <c:pt idx="5955">
                        <c:v>45046.229524594906</c:v>
                      </c:pt>
                      <c:pt idx="5956">
                        <c:v>45046.239941319443</c:v>
                      </c:pt>
                      <c:pt idx="5957">
                        <c:v>45046.250358043981</c:v>
                      </c:pt>
                      <c:pt idx="5958">
                        <c:v>45046.260774768518</c:v>
                      </c:pt>
                      <c:pt idx="5959">
                        <c:v>45046.271191493055</c:v>
                      </c:pt>
                      <c:pt idx="5960">
                        <c:v>45046.281608217592</c:v>
                      </c:pt>
                      <c:pt idx="5961">
                        <c:v>45046.29202494213</c:v>
                      </c:pt>
                      <c:pt idx="5962">
                        <c:v>45046.302441666667</c:v>
                      </c:pt>
                      <c:pt idx="5963">
                        <c:v>45046.312858391204</c:v>
                      </c:pt>
                      <c:pt idx="5964">
                        <c:v>45046.323275115741</c:v>
                      </c:pt>
                      <c:pt idx="5965">
                        <c:v>45046.333691840278</c:v>
                      </c:pt>
                      <c:pt idx="5966">
                        <c:v>45046.344108564816</c:v>
                      </c:pt>
                      <c:pt idx="5967">
                        <c:v>45046.354525289353</c:v>
                      </c:pt>
                      <c:pt idx="5968">
                        <c:v>45046.36494201389</c:v>
                      </c:pt>
                      <c:pt idx="5969">
                        <c:v>45046.375358738427</c:v>
                      </c:pt>
                      <c:pt idx="5970">
                        <c:v>45046.385775462964</c:v>
                      </c:pt>
                      <c:pt idx="5971">
                        <c:v>45046.396192187502</c:v>
                      </c:pt>
                      <c:pt idx="5972">
                        <c:v>45046.406608912039</c:v>
                      </c:pt>
                      <c:pt idx="5973">
                        <c:v>45046.417025636576</c:v>
                      </c:pt>
                      <c:pt idx="5974">
                        <c:v>45046.427442361113</c:v>
                      </c:pt>
                      <c:pt idx="5975">
                        <c:v>45046.43785908565</c:v>
                      </c:pt>
                      <c:pt idx="5976">
                        <c:v>45046.448275810188</c:v>
                      </c:pt>
                      <c:pt idx="5977">
                        <c:v>45046.458692534725</c:v>
                      </c:pt>
                      <c:pt idx="5978">
                        <c:v>45046.469109259262</c:v>
                      </c:pt>
                      <c:pt idx="5979">
                        <c:v>45046.479525983799</c:v>
                      </c:pt>
                      <c:pt idx="5980">
                        <c:v>45046.489942708336</c:v>
                      </c:pt>
                      <c:pt idx="5981">
                        <c:v>45046.500359432874</c:v>
                      </c:pt>
                      <c:pt idx="5982">
                        <c:v>45046.510776157411</c:v>
                      </c:pt>
                      <c:pt idx="5983">
                        <c:v>45046.521192881948</c:v>
                      </c:pt>
                      <c:pt idx="5984">
                        <c:v>45046.531609606478</c:v>
                      </c:pt>
                      <c:pt idx="5985">
                        <c:v>45046.542026331015</c:v>
                      </c:pt>
                      <c:pt idx="5986">
                        <c:v>45046.552443055552</c:v>
                      </c:pt>
                      <c:pt idx="5987">
                        <c:v>45046.56285978009</c:v>
                      </c:pt>
                      <c:pt idx="5988">
                        <c:v>45046.573276504627</c:v>
                      </c:pt>
                      <c:pt idx="5989">
                        <c:v>45046.583693229164</c:v>
                      </c:pt>
                      <c:pt idx="5990">
                        <c:v>45046.594109953701</c:v>
                      </c:pt>
                      <c:pt idx="5991">
                        <c:v>45046.604526678238</c:v>
                      </c:pt>
                      <c:pt idx="5992">
                        <c:v>45046.614943402776</c:v>
                      </c:pt>
                      <c:pt idx="5993">
                        <c:v>45046.625360127313</c:v>
                      </c:pt>
                      <c:pt idx="5994">
                        <c:v>45046.63577685185</c:v>
                      </c:pt>
                      <c:pt idx="5995">
                        <c:v>45046.646193576387</c:v>
                      </c:pt>
                      <c:pt idx="5996">
                        <c:v>45046.656610300925</c:v>
                      </c:pt>
                      <c:pt idx="5997">
                        <c:v>45046.667027025462</c:v>
                      </c:pt>
                      <c:pt idx="5998">
                        <c:v>45046.677443749999</c:v>
                      </c:pt>
                      <c:pt idx="5999">
                        <c:v>45046.687860474536</c:v>
                      </c:pt>
                      <c:pt idx="6000">
                        <c:v>45046.698277199073</c:v>
                      </c:pt>
                      <c:pt idx="6001">
                        <c:v>45046.708693923611</c:v>
                      </c:pt>
                      <c:pt idx="6002">
                        <c:v>45046.719110648148</c:v>
                      </c:pt>
                      <c:pt idx="6003">
                        <c:v>45046.729527372685</c:v>
                      </c:pt>
                      <c:pt idx="6004">
                        <c:v>45046.739944097222</c:v>
                      </c:pt>
                      <c:pt idx="6005">
                        <c:v>45046.750360821759</c:v>
                      </c:pt>
                      <c:pt idx="6006">
                        <c:v>45046.760777546297</c:v>
                      </c:pt>
                      <c:pt idx="6007">
                        <c:v>45046.771194270834</c:v>
                      </c:pt>
                      <c:pt idx="6008">
                        <c:v>45046.781610995371</c:v>
                      </c:pt>
                      <c:pt idx="6009">
                        <c:v>45046.792027719908</c:v>
                      </c:pt>
                      <c:pt idx="6010">
                        <c:v>45046.802444444445</c:v>
                      </c:pt>
                      <c:pt idx="6011">
                        <c:v>45046.812861168983</c:v>
                      </c:pt>
                      <c:pt idx="6012">
                        <c:v>45046.82327789352</c:v>
                      </c:pt>
                      <c:pt idx="6013">
                        <c:v>45046.833694618057</c:v>
                      </c:pt>
                      <c:pt idx="6014">
                        <c:v>45046.844111342594</c:v>
                      </c:pt>
                      <c:pt idx="6015">
                        <c:v>45046.854528067131</c:v>
                      </c:pt>
                      <c:pt idx="6016">
                        <c:v>45046.864944791669</c:v>
                      </c:pt>
                      <c:pt idx="6017">
                        <c:v>45046.875361516206</c:v>
                      </c:pt>
                      <c:pt idx="6018">
                        <c:v>45046.885778240743</c:v>
                      </c:pt>
                      <c:pt idx="6019">
                        <c:v>45046.89619496528</c:v>
                      </c:pt>
                      <c:pt idx="6020">
                        <c:v>45046.906611689818</c:v>
                      </c:pt>
                      <c:pt idx="6021">
                        <c:v>45046.917028414355</c:v>
                      </c:pt>
                      <c:pt idx="6022">
                        <c:v>45046.927445138892</c:v>
                      </c:pt>
                      <c:pt idx="6023">
                        <c:v>45046.937861863429</c:v>
                      </c:pt>
                      <c:pt idx="6024">
                        <c:v>45046.948278587966</c:v>
                      </c:pt>
                      <c:pt idx="6025">
                        <c:v>45046.958695312504</c:v>
                      </c:pt>
                      <c:pt idx="6026">
                        <c:v>45046.969112037033</c:v>
                      </c:pt>
                      <c:pt idx="6027">
                        <c:v>45046.979528761571</c:v>
                      </c:pt>
                      <c:pt idx="6028">
                        <c:v>45046.989945486108</c:v>
                      </c:pt>
                      <c:pt idx="6029">
                        <c:v>45047.000362210645</c:v>
                      </c:pt>
                      <c:pt idx="6030">
                        <c:v>45047.010778935182</c:v>
                      </c:pt>
                      <c:pt idx="6031">
                        <c:v>45047.02119565972</c:v>
                      </c:pt>
                      <c:pt idx="6032">
                        <c:v>45047.031612384257</c:v>
                      </c:pt>
                      <c:pt idx="6033">
                        <c:v>45047.042029108794</c:v>
                      </c:pt>
                      <c:pt idx="6034">
                        <c:v>45047.052445833331</c:v>
                      </c:pt>
                      <c:pt idx="6035">
                        <c:v>45047.062862557868</c:v>
                      </c:pt>
                      <c:pt idx="6036">
                        <c:v>45047.073279282406</c:v>
                      </c:pt>
                      <c:pt idx="6037">
                        <c:v>45047.083696006943</c:v>
                      </c:pt>
                      <c:pt idx="6038">
                        <c:v>45047.09411273148</c:v>
                      </c:pt>
                      <c:pt idx="6039">
                        <c:v>45047.104529456017</c:v>
                      </c:pt>
                      <c:pt idx="6040">
                        <c:v>45047.114946180554</c:v>
                      </c:pt>
                      <c:pt idx="6041">
                        <c:v>45047.125362905092</c:v>
                      </c:pt>
                      <c:pt idx="6042">
                        <c:v>45047.135779629629</c:v>
                      </c:pt>
                      <c:pt idx="6043">
                        <c:v>45047.146196354166</c:v>
                      </c:pt>
                      <c:pt idx="6044">
                        <c:v>45047.156613078703</c:v>
                      </c:pt>
                      <c:pt idx="6045">
                        <c:v>45047.16702980324</c:v>
                      </c:pt>
                      <c:pt idx="6046">
                        <c:v>45047.177446527778</c:v>
                      </c:pt>
                      <c:pt idx="6047">
                        <c:v>45047.187863252315</c:v>
                      </c:pt>
                      <c:pt idx="6048">
                        <c:v>45047.198279976852</c:v>
                      </c:pt>
                      <c:pt idx="6049">
                        <c:v>45047.208696701389</c:v>
                      </c:pt>
                      <c:pt idx="6050">
                        <c:v>45047.219113425926</c:v>
                      </c:pt>
                      <c:pt idx="6051">
                        <c:v>45047.229530150464</c:v>
                      </c:pt>
                      <c:pt idx="6052">
                        <c:v>45047.239946875001</c:v>
                      </c:pt>
                      <c:pt idx="6053">
                        <c:v>45047.250363599538</c:v>
                      </c:pt>
                      <c:pt idx="6054">
                        <c:v>45047.260780324075</c:v>
                      </c:pt>
                      <c:pt idx="6055">
                        <c:v>45047.271197048613</c:v>
                      </c:pt>
                      <c:pt idx="6056">
                        <c:v>45047.28161377315</c:v>
                      </c:pt>
                      <c:pt idx="6057">
                        <c:v>45047.292030497687</c:v>
                      </c:pt>
                      <c:pt idx="6058">
                        <c:v>45047.302447222224</c:v>
                      </c:pt>
                      <c:pt idx="6059">
                        <c:v>45047.312863946761</c:v>
                      </c:pt>
                      <c:pt idx="6060">
                        <c:v>45047.323280671299</c:v>
                      </c:pt>
                      <c:pt idx="6061">
                        <c:v>45047.333697395836</c:v>
                      </c:pt>
                      <c:pt idx="6062">
                        <c:v>45047.344114120373</c:v>
                      </c:pt>
                      <c:pt idx="6063">
                        <c:v>45047.35453084491</c:v>
                      </c:pt>
                      <c:pt idx="6064">
                        <c:v>45047.364947569447</c:v>
                      </c:pt>
                      <c:pt idx="6065">
                        <c:v>45047.375364293985</c:v>
                      </c:pt>
                      <c:pt idx="6066">
                        <c:v>45047.385781018522</c:v>
                      </c:pt>
                      <c:pt idx="6067">
                        <c:v>45047.396197743059</c:v>
                      </c:pt>
                      <c:pt idx="6068">
                        <c:v>45047.406614467589</c:v>
                      </c:pt>
                      <c:pt idx="6069">
                        <c:v>45047.417031192126</c:v>
                      </c:pt>
                      <c:pt idx="6070">
                        <c:v>45047.427447916663</c:v>
                      </c:pt>
                      <c:pt idx="6071">
                        <c:v>45047.437864641201</c:v>
                      </c:pt>
                      <c:pt idx="6072">
                        <c:v>45047.448281365738</c:v>
                      </c:pt>
                      <c:pt idx="6073">
                        <c:v>45047.458698090275</c:v>
                      </c:pt>
                      <c:pt idx="6074">
                        <c:v>45047.469114814812</c:v>
                      </c:pt>
                      <c:pt idx="6075">
                        <c:v>45047.479531539349</c:v>
                      </c:pt>
                      <c:pt idx="6076">
                        <c:v>45047.489948263887</c:v>
                      </c:pt>
                      <c:pt idx="6077">
                        <c:v>45047.500364988424</c:v>
                      </c:pt>
                      <c:pt idx="6078">
                        <c:v>45047.510781712961</c:v>
                      </c:pt>
                      <c:pt idx="6079">
                        <c:v>45047.521198437498</c:v>
                      </c:pt>
                      <c:pt idx="6080">
                        <c:v>45047.531615162035</c:v>
                      </c:pt>
                      <c:pt idx="6081">
                        <c:v>45047.542031886573</c:v>
                      </c:pt>
                      <c:pt idx="6082">
                        <c:v>45047.55244861111</c:v>
                      </c:pt>
                      <c:pt idx="6083">
                        <c:v>45047.562865335647</c:v>
                      </c:pt>
                      <c:pt idx="6084">
                        <c:v>45047.573282060184</c:v>
                      </c:pt>
                      <c:pt idx="6085">
                        <c:v>45047.583698784721</c:v>
                      </c:pt>
                      <c:pt idx="6086">
                        <c:v>45047.594115509259</c:v>
                      </c:pt>
                      <c:pt idx="6087">
                        <c:v>45047.604532233796</c:v>
                      </c:pt>
                      <c:pt idx="6088">
                        <c:v>45047.614948958333</c:v>
                      </c:pt>
                      <c:pt idx="6089">
                        <c:v>45047.62536568287</c:v>
                      </c:pt>
                      <c:pt idx="6090">
                        <c:v>45047.635782407408</c:v>
                      </c:pt>
                      <c:pt idx="6091">
                        <c:v>45047.646199131945</c:v>
                      </c:pt>
                      <c:pt idx="6092">
                        <c:v>45047.656615856482</c:v>
                      </c:pt>
                      <c:pt idx="6093">
                        <c:v>45047.667032581019</c:v>
                      </c:pt>
                      <c:pt idx="6094">
                        <c:v>45047.677449305556</c:v>
                      </c:pt>
                      <c:pt idx="6095">
                        <c:v>45047.687866030094</c:v>
                      </c:pt>
                      <c:pt idx="6096">
                        <c:v>45047.698282754631</c:v>
                      </c:pt>
                      <c:pt idx="6097">
                        <c:v>45047.708699479168</c:v>
                      </c:pt>
                      <c:pt idx="6098">
                        <c:v>45047.719116203705</c:v>
                      </c:pt>
                      <c:pt idx="6099">
                        <c:v>45047.729532928242</c:v>
                      </c:pt>
                      <c:pt idx="6100">
                        <c:v>45047.73994965278</c:v>
                      </c:pt>
                      <c:pt idx="6101">
                        <c:v>45047.750366377317</c:v>
                      </c:pt>
                      <c:pt idx="6102">
                        <c:v>45047.760783101854</c:v>
                      </c:pt>
                      <c:pt idx="6103">
                        <c:v>45047.771199826391</c:v>
                      </c:pt>
                      <c:pt idx="6104">
                        <c:v>45047.781616550928</c:v>
                      </c:pt>
                      <c:pt idx="6105">
                        <c:v>45047.792033275466</c:v>
                      </c:pt>
                      <c:pt idx="6106">
                        <c:v>45047.802450000003</c:v>
                      </c:pt>
                      <c:pt idx="6107">
                        <c:v>45047.81286672454</c:v>
                      </c:pt>
                      <c:pt idx="6108">
                        <c:v>45047.823283449077</c:v>
                      </c:pt>
                      <c:pt idx="6109">
                        <c:v>45047.833700173614</c:v>
                      </c:pt>
                      <c:pt idx="6110">
                        <c:v>45047.844116898152</c:v>
                      </c:pt>
                      <c:pt idx="6111">
                        <c:v>45047.854533622682</c:v>
                      </c:pt>
                      <c:pt idx="6112">
                        <c:v>45047.864950347219</c:v>
                      </c:pt>
                      <c:pt idx="6113">
                        <c:v>45047.875367071756</c:v>
                      </c:pt>
                      <c:pt idx="6114">
                        <c:v>45047.885783796293</c:v>
                      </c:pt>
                      <c:pt idx="6115">
                        <c:v>45047.89620052083</c:v>
                      </c:pt>
                      <c:pt idx="6116">
                        <c:v>45047.906617245368</c:v>
                      </c:pt>
                      <c:pt idx="6117">
                        <c:v>45047.917033969905</c:v>
                      </c:pt>
                      <c:pt idx="6118">
                        <c:v>45047.927450694442</c:v>
                      </c:pt>
                      <c:pt idx="6119">
                        <c:v>45047.937867418979</c:v>
                      </c:pt>
                      <c:pt idx="6120">
                        <c:v>45047.948284143517</c:v>
                      </c:pt>
                      <c:pt idx="6121">
                        <c:v>45047.958700868054</c:v>
                      </c:pt>
                      <c:pt idx="6122">
                        <c:v>45047.969117592591</c:v>
                      </c:pt>
                      <c:pt idx="6123">
                        <c:v>45047.979534317128</c:v>
                      </c:pt>
                      <c:pt idx="6124">
                        <c:v>45047.989951041665</c:v>
                      </c:pt>
                      <c:pt idx="6125">
                        <c:v>45048.000367766203</c:v>
                      </c:pt>
                      <c:pt idx="6126">
                        <c:v>45048.01078449074</c:v>
                      </c:pt>
                      <c:pt idx="6127">
                        <c:v>45048.021201215277</c:v>
                      </c:pt>
                      <c:pt idx="6128">
                        <c:v>45048.031617939814</c:v>
                      </c:pt>
                      <c:pt idx="6129">
                        <c:v>45048.042034664351</c:v>
                      </c:pt>
                      <c:pt idx="6130">
                        <c:v>45048.052451388889</c:v>
                      </c:pt>
                      <c:pt idx="6131">
                        <c:v>45048.062868113426</c:v>
                      </c:pt>
                      <c:pt idx="6132">
                        <c:v>45048.073284837963</c:v>
                      </c:pt>
                      <c:pt idx="6133">
                        <c:v>45048.0837015625</c:v>
                      </c:pt>
                      <c:pt idx="6134">
                        <c:v>45048.094118287037</c:v>
                      </c:pt>
                      <c:pt idx="6135">
                        <c:v>45048.104535011575</c:v>
                      </c:pt>
                      <c:pt idx="6136">
                        <c:v>45048.114951736112</c:v>
                      </c:pt>
                      <c:pt idx="6137">
                        <c:v>45048.125368460649</c:v>
                      </c:pt>
                      <c:pt idx="6138">
                        <c:v>45048.135785185186</c:v>
                      </c:pt>
                      <c:pt idx="6139">
                        <c:v>45048.146201909723</c:v>
                      </c:pt>
                      <c:pt idx="6140">
                        <c:v>45048.156618634261</c:v>
                      </c:pt>
                      <c:pt idx="6141">
                        <c:v>45048.167035358798</c:v>
                      </c:pt>
                      <c:pt idx="6142">
                        <c:v>45048.177452083335</c:v>
                      </c:pt>
                      <c:pt idx="6143">
                        <c:v>45048.187868807872</c:v>
                      </c:pt>
                      <c:pt idx="6144">
                        <c:v>45048.198285532409</c:v>
                      </c:pt>
                      <c:pt idx="6145">
                        <c:v>45048.208702256947</c:v>
                      </c:pt>
                      <c:pt idx="6146">
                        <c:v>45048.219118981484</c:v>
                      </c:pt>
                      <c:pt idx="6147">
                        <c:v>45048.229535706021</c:v>
                      </c:pt>
                      <c:pt idx="6148">
                        <c:v>45048.239952430558</c:v>
                      </c:pt>
                      <c:pt idx="6149">
                        <c:v>45048.250369155096</c:v>
                      </c:pt>
                      <c:pt idx="6150">
                        <c:v>45048.260785879633</c:v>
                      </c:pt>
                      <c:pt idx="6151">
                        <c:v>45048.27120260417</c:v>
                      </c:pt>
                      <c:pt idx="6152">
                        <c:v>45048.281619328707</c:v>
                      </c:pt>
                      <c:pt idx="6153">
                        <c:v>45048.292036053244</c:v>
                      </c:pt>
                      <c:pt idx="6154">
                        <c:v>45048.302452777774</c:v>
                      </c:pt>
                      <c:pt idx="6155">
                        <c:v>45048.312869502312</c:v>
                      </c:pt>
                      <c:pt idx="6156">
                        <c:v>45048.323286226849</c:v>
                      </c:pt>
                      <c:pt idx="6157">
                        <c:v>45048.333702951386</c:v>
                      </c:pt>
                      <c:pt idx="6158">
                        <c:v>45048.344119675923</c:v>
                      </c:pt>
                      <c:pt idx="6159">
                        <c:v>45048.35453640046</c:v>
                      </c:pt>
                      <c:pt idx="6160">
                        <c:v>45048.364953124998</c:v>
                      </c:pt>
                      <c:pt idx="6161">
                        <c:v>45048.375369849535</c:v>
                      </c:pt>
                      <c:pt idx="6162">
                        <c:v>45048.385786574072</c:v>
                      </c:pt>
                      <c:pt idx="6163">
                        <c:v>45048.396203298609</c:v>
                      </c:pt>
                      <c:pt idx="6164">
                        <c:v>45048.406620023146</c:v>
                      </c:pt>
                      <c:pt idx="6165">
                        <c:v>45048.417036747684</c:v>
                      </c:pt>
                      <c:pt idx="6166">
                        <c:v>45048.427453472221</c:v>
                      </c:pt>
                      <c:pt idx="6167">
                        <c:v>45048.437870196758</c:v>
                      </c:pt>
                      <c:pt idx="6168">
                        <c:v>45048.448286921295</c:v>
                      </c:pt>
                      <c:pt idx="6169">
                        <c:v>45048.458703645832</c:v>
                      </c:pt>
                      <c:pt idx="6170">
                        <c:v>45048.46912037037</c:v>
                      </c:pt>
                      <c:pt idx="6171">
                        <c:v>45048.479537094907</c:v>
                      </c:pt>
                      <c:pt idx="6172">
                        <c:v>45048.489953819444</c:v>
                      </c:pt>
                      <c:pt idx="6173">
                        <c:v>45048.500370543981</c:v>
                      </c:pt>
                      <c:pt idx="6174">
                        <c:v>45048.510787268518</c:v>
                      </c:pt>
                      <c:pt idx="6175">
                        <c:v>45048.521203993056</c:v>
                      </c:pt>
                      <c:pt idx="6176">
                        <c:v>45048.531620717593</c:v>
                      </c:pt>
                      <c:pt idx="6177">
                        <c:v>45048.54203744213</c:v>
                      </c:pt>
                      <c:pt idx="6178">
                        <c:v>45048.552454166667</c:v>
                      </c:pt>
                      <c:pt idx="6179">
                        <c:v>45048.562870891205</c:v>
                      </c:pt>
                      <c:pt idx="6180">
                        <c:v>45048.573287615742</c:v>
                      </c:pt>
                      <c:pt idx="6181">
                        <c:v>45048.583704340279</c:v>
                      </c:pt>
                      <c:pt idx="6182">
                        <c:v>45048.594121064816</c:v>
                      </c:pt>
                      <c:pt idx="6183">
                        <c:v>45048.604537789353</c:v>
                      </c:pt>
                      <c:pt idx="6184">
                        <c:v>45048.614954513891</c:v>
                      </c:pt>
                      <c:pt idx="6185">
                        <c:v>45048.625371238428</c:v>
                      </c:pt>
                      <c:pt idx="6186">
                        <c:v>45048.635787962965</c:v>
                      </c:pt>
                      <c:pt idx="6187">
                        <c:v>45048.646204687502</c:v>
                      </c:pt>
                      <c:pt idx="6188">
                        <c:v>45048.656621412039</c:v>
                      </c:pt>
                      <c:pt idx="6189">
                        <c:v>45048.667038136577</c:v>
                      </c:pt>
                      <c:pt idx="6190">
                        <c:v>45048.677454861114</c:v>
                      </c:pt>
                      <c:pt idx="6191">
                        <c:v>45048.687871585651</c:v>
                      </c:pt>
                      <c:pt idx="6192">
                        <c:v>45048.698288310188</c:v>
                      </c:pt>
                      <c:pt idx="6193">
                        <c:v>45048.708705034725</c:v>
                      </c:pt>
                      <c:pt idx="6194">
                        <c:v>45048.719121759263</c:v>
                      </c:pt>
                      <c:pt idx="6195">
                        <c:v>45048.7295384838</c:v>
                      </c:pt>
                      <c:pt idx="6196">
                        <c:v>45048.73995520833</c:v>
                      </c:pt>
                      <c:pt idx="6197">
                        <c:v>45048.750371932867</c:v>
                      </c:pt>
                      <c:pt idx="6198">
                        <c:v>45048.760788657404</c:v>
                      </c:pt>
                      <c:pt idx="6199">
                        <c:v>45048.771205381941</c:v>
                      </c:pt>
                      <c:pt idx="6200">
                        <c:v>45048.781622106479</c:v>
                      </c:pt>
                      <c:pt idx="6201">
                        <c:v>45048.792038831016</c:v>
                      </c:pt>
                      <c:pt idx="6202">
                        <c:v>45048.802455555553</c:v>
                      </c:pt>
                      <c:pt idx="6203">
                        <c:v>45048.81287228009</c:v>
                      </c:pt>
                      <c:pt idx="6204">
                        <c:v>45048.823289004627</c:v>
                      </c:pt>
                      <c:pt idx="6205">
                        <c:v>45048.833705729165</c:v>
                      </c:pt>
                      <c:pt idx="6206">
                        <c:v>45048.844122453702</c:v>
                      </c:pt>
                      <c:pt idx="6207">
                        <c:v>45048.854539178239</c:v>
                      </c:pt>
                      <c:pt idx="6208">
                        <c:v>45048.864955902776</c:v>
                      </c:pt>
                      <c:pt idx="6209">
                        <c:v>45048.875372627313</c:v>
                      </c:pt>
                      <c:pt idx="6210">
                        <c:v>45048.885789351851</c:v>
                      </c:pt>
                      <c:pt idx="6211">
                        <c:v>45048.896206076388</c:v>
                      </c:pt>
                      <c:pt idx="6212">
                        <c:v>45048.906622800925</c:v>
                      </c:pt>
                      <c:pt idx="6213">
                        <c:v>45048.917039525462</c:v>
                      </c:pt>
                      <c:pt idx="6214">
                        <c:v>45048.92745625</c:v>
                      </c:pt>
                      <c:pt idx="6215">
                        <c:v>45048.937872974537</c:v>
                      </c:pt>
                      <c:pt idx="6216">
                        <c:v>45048.948289699074</c:v>
                      </c:pt>
                      <c:pt idx="6217">
                        <c:v>45048.958706423611</c:v>
                      </c:pt>
                      <c:pt idx="6218">
                        <c:v>45048.969123148148</c:v>
                      </c:pt>
                      <c:pt idx="6219">
                        <c:v>45048.979539872686</c:v>
                      </c:pt>
                      <c:pt idx="6220">
                        <c:v>45048.989956597223</c:v>
                      </c:pt>
                      <c:pt idx="6221">
                        <c:v>45049.00037332176</c:v>
                      </c:pt>
                      <c:pt idx="6222">
                        <c:v>45049.010790046297</c:v>
                      </c:pt>
                      <c:pt idx="6223">
                        <c:v>45049.021206770834</c:v>
                      </c:pt>
                      <c:pt idx="6224">
                        <c:v>45049.031623495372</c:v>
                      </c:pt>
                      <c:pt idx="6225">
                        <c:v>45049.042040219909</c:v>
                      </c:pt>
                      <c:pt idx="6226">
                        <c:v>45049.052456944446</c:v>
                      </c:pt>
                      <c:pt idx="6227">
                        <c:v>45049.062873668983</c:v>
                      </c:pt>
                      <c:pt idx="6228">
                        <c:v>45049.07329039352</c:v>
                      </c:pt>
                      <c:pt idx="6229">
                        <c:v>45049.083707118058</c:v>
                      </c:pt>
                      <c:pt idx="6230">
                        <c:v>45049.094123842595</c:v>
                      </c:pt>
                      <c:pt idx="6231">
                        <c:v>45049.104540567132</c:v>
                      </c:pt>
                      <c:pt idx="6232">
                        <c:v>45049.114957291669</c:v>
                      </c:pt>
                      <c:pt idx="6233">
                        <c:v>45049.125374016206</c:v>
                      </c:pt>
                      <c:pt idx="6234">
                        <c:v>45049.135790740744</c:v>
                      </c:pt>
                      <c:pt idx="6235">
                        <c:v>45049.146207465281</c:v>
                      </c:pt>
                      <c:pt idx="6236">
                        <c:v>45049.156624189818</c:v>
                      </c:pt>
                      <c:pt idx="6237">
                        <c:v>45049.167040914355</c:v>
                      </c:pt>
                      <c:pt idx="6238">
                        <c:v>45049.177457638885</c:v>
                      </c:pt>
                      <c:pt idx="6239">
                        <c:v>45049.187874363422</c:v>
                      </c:pt>
                      <c:pt idx="6240">
                        <c:v>45049.19829108796</c:v>
                      </c:pt>
                      <c:pt idx="6241">
                        <c:v>45049.208707812497</c:v>
                      </c:pt>
                      <c:pt idx="6242">
                        <c:v>45049.219124537034</c:v>
                      </c:pt>
                      <c:pt idx="6243">
                        <c:v>45049.229541261571</c:v>
                      </c:pt>
                      <c:pt idx="6244">
                        <c:v>45049.239957986108</c:v>
                      </c:pt>
                      <c:pt idx="6245">
                        <c:v>45049.250374710646</c:v>
                      </c:pt>
                      <c:pt idx="6246">
                        <c:v>45049.260791435183</c:v>
                      </c:pt>
                      <c:pt idx="6247">
                        <c:v>45049.27120815972</c:v>
                      </c:pt>
                      <c:pt idx="6248">
                        <c:v>45049.281624884257</c:v>
                      </c:pt>
                      <c:pt idx="6249">
                        <c:v>45049.292041608795</c:v>
                      </c:pt>
                      <c:pt idx="6250">
                        <c:v>45049.302458333332</c:v>
                      </c:pt>
                      <c:pt idx="6251">
                        <c:v>45049.312875057869</c:v>
                      </c:pt>
                      <c:pt idx="6252">
                        <c:v>45049.323291782406</c:v>
                      </c:pt>
                      <c:pt idx="6253">
                        <c:v>45049.333708506943</c:v>
                      </c:pt>
                      <c:pt idx="6254">
                        <c:v>45049.344125231481</c:v>
                      </c:pt>
                      <c:pt idx="6255">
                        <c:v>45049.354541956018</c:v>
                      </c:pt>
                      <c:pt idx="6256">
                        <c:v>45049.364958680555</c:v>
                      </c:pt>
                      <c:pt idx="6257">
                        <c:v>45049.375375405092</c:v>
                      </c:pt>
                      <c:pt idx="6258">
                        <c:v>45049.385792129629</c:v>
                      </c:pt>
                      <c:pt idx="6259">
                        <c:v>45049.396208854167</c:v>
                      </c:pt>
                      <c:pt idx="6260">
                        <c:v>45049.406625578704</c:v>
                      </c:pt>
                      <c:pt idx="6261">
                        <c:v>45049.417042303241</c:v>
                      </c:pt>
                      <c:pt idx="6262">
                        <c:v>45049.427459027778</c:v>
                      </c:pt>
                      <c:pt idx="6263">
                        <c:v>45049.437875752315</c:v>
                      </c:pt>
                      <c:pt idx="6264">
                        <c:v>45049.448292476853</c:v>
                      </c:pt>
                      <c:pt idx="6265">
                        <c:v>45049.45870920139</c:v>
                      </c:pt>
                      <c:pt idx="6266">
                        <c:v>45049.469125925927</c:v>
                      </c:pt>
                      <c:pt idx="6267">
                        <c:v>45049.479542650464</c:v>
                      </c:pt>
                      <c:pt idx="6268">
                        <c:v>45049.489959375001</c:v>
                      </c:pt>
                      <c:pt idx="6269">
                        <c:v>45049.500376099539</c:v>
                      </c:pt>
                      <c:pt idx="6270">
                        <c:v>45049.510792824076</c:v>
                      </c:pt>
                      <c:pt idx="6271">
                        <c:v>45049.521209548613</c:v>
                      </c:pt>
                      <c:pt idx="6272">
                        <c:v>45049.53162627315</c:v>
                      </c:pt>
                      <c:pt idx="6273">
                        <c:v>45049.542042997688</c:v>
                      </c:pt>
                      <c:pt idx="6274">
                        <c:v>45049.552459722225</c:v>
                      </c:pt>
                      <c:pt idx="6275">
                        <c:v>45049.562876446762</c:v>
                      </c:pt>
                      <c:pt idx="6276">
                        <c:v>45049.573293171299</c:v>
                      </c:pt>
                      <c:pt idx="6277">
                        <c:v>45049.583709895836</c:v>
                      </c:pt>
                      <c:pt idx="6278">
                        <c:v>45049.594126620374</c:v>
                      </c:pt>
                      <c:pt idx="6279">
                        <c:v>45049.604543344911</c:v>
                      </c:pt>
                      <c:pt idx="6280">
                        <c:v>45049.614960069448</c:v>
                      </c:pt>
                      <c:pt idx="6281">
                        <c:v>45049.625376793978</c:v>
                      </c:pt>
                      <c:pt idx="6282">
                        <c:v>45049.635793518515</c:v>
                      </c:pt>
                      <c:pt idx="6283">
                        <c:v>45049.646210243052</c:v>
                      </c:pt>
                      <c:pt idx="6284">
                        <c:v>45049.65662696759</c:v>
                      </c:pt>
                      <c:pt idx="6285">
                        <c:v>45049.667043692127</c:v>
                      </c:pt>
                      <c:pt idx="6286">
                        <c:v>45049.677460416664</c:v>
                      </c:pt>
                      <c:pt idx="6287">
                        <c:v>45049.687877141201</c:v>
                      </c:pt>
                      <c:pt idx="6288">
                        <c:v>45049.698293865738</c:v>
                      </c:pt>
                      <c:pt idx="6289">
                        <c:v>45049.708710590276</c:v>
                      </c:pt>
                      <c:pt idx="6290">
                        <c:v>45049.719127314813</c:v>
                      </c:pt>
                      <c:pt idx="6291">
                        <c:v>45049.72954403935</c:v>
                      </c:pt>
                      <c:pt idx="6292">
                        <c:v>45049.739960763887</c:v>
                      </c:pt>
                      <c:pt idx="6293">
                        <c:v>45049.750377488424</c:v>
                      </c:pt>
                      <c:pt idx="6294">
                        <c:v>45049.760794212962</c:v>
                      </c:pt>
                      <c:pt idx="6295">
                        <c:v>45049.771210937499</c:v>
                      </c:pt>
                      <c:pt idx="6296">
                        <c:v>45049.781627662036</c:v>
                      </c:pt>
                      <c:pt idx="6297">
                        <c:v>45049.792044386573</c:v>
                      </c:pt>
                      <c:pt idx="6298">
                        <c:v>45049.80246111111</c:v>
                      </c:pt>
                      <c:pt idx="6299">
                        <c:v>45049.812877835648</c:v>
                      </c:pt>
                      <c:pt idx="6300">
                        <c:v>45049.823294560185</c:v>
                      </c:pt>
                      <c:pt idx="6301">
                        <c:v>45049.833711284722</c:v>
                      </c:pt>
                      <c:pt idx="6302">
                        <c:v>45049.844128009259</c:v>
                      </c:pt>
                      <c:pt idx="6303">
                        <c:v>45049.854544733797</c:v>
                      </c:pt>
                      <c:pt idx="6304">
                        <c:v>45049.864961458334</c:v>
                      </c:pt>
                      <c:pt idx="6305">
                        <c:v>45049.875378182871</c:v>
                      </c:pt>
                      <c:pt idx="6306">
                        <c:v>45049.885794907408</c:v>
                      </c:pt>
                      <c:pt idx="6307">
                        <c:v>45049.896211631945</c:v>
                      </c:pt>
                      <c:pt idx="6308">
                        <c:v>45049.906628356483</c:v>
                      </c:pt>
                      <c:pt idx="6309">
                        <c:v>45049.91704508102</c:v>
                      </c:pt>
                      <c:pt idx="6310">
                        <c:v>45049.927461805557</c:v>
                      </c:pt>
                      <c:pt idx="6311">
                        <c:v>45049.937878530094</c:v>
                      </c:pt>
                      <c:pt idx="6312">
                        <c:v>45049.948295254631</c:v>
                      </c:pt>
                      <c:pt idx="6313">
                        <c:v>45049.958711979169</c:v>
                      </c:pt>
                      <c:pt idx="6314">
                        <c:v>45049.969128703706</c:v>
                      </c:pt>
                      <c:pt idx="6315">
                        <c:v>45049.979545428243</c:v>
                      </c:pt>
                      <c:pt idx="6316">
                        <c:v>45049.98996215278</c:v>
                      </c:pt>
                      <c:pt idx="6317">
                        <c:v>45050.000378877317</c:v>
                      </c:pt>
                      <c:pt idx="6318">
                        <c:v>45050.010795601855</c:v>
                      </c:pt>
                      <c:pt idx="6319">
                        <c:v>45050.021212326392</c:v>
                      </c:pt>
                      <c:pt idx="6320">
                        <c:v>45050.031629050929</c:v>
                      </c:pt>
                      <c:pt idx="6321">
                        <c:v>45050.042045775466</c:v>
                      </c:pt>
                      <c:pt idx="6322">
                        <c:v>45050.052462500003</c:v>
                      </c:pt>
                      <c:pt idx="6323">
                        <c:v>45050.062879224541</c:v>
                      </c:pt>
                      <c:pt idx="6324">
                        <c:v>45050.073295949071</c:v>
                      </c:pt>
                      <c:pt idx="6325">
                        <c:v>45050.083712673608</c:v>
                      </c:pt>
                      <c:pt idx="6326">
                        <c:v>45050.094129398145</c:v>
                      </c:pt>
                      <c:pt idx="6327">
                        <c:v>45050.104546122682</c:v>
                      </c:pt>
                      <c:pt idx="6328">
                        <c:v>45050.114962847219</c:v>
                      </c:pt>
                      <c:pt idx="6329">
                        <c:v>45050.125379571757</c:v>
                      </c:pt>
                      <c:pt idx="6330">
                        <c:v>45050.135796296294</c:v>
                      </c:pt>
                      <c:pt idx="6331">
                        <c:v>45050.146213020831</c:v>
                      </c:pt>
                      <c:pt idx="6332">
                        <c:v>45050.156629745368</c:v>
                      </c:pt>
                      <c:pt idx="6333">
                        <c:v>45050.167046469905</c:v>
                      </c:pt>
                      <c:pt idx="6334">
                        <c:v>45050.177463194443</c:v>
                      </c:pt>
                      <c:pt idx="6335">
                        <c:v>45050.18787991898</c:v>
                      </c:pt>
                      <c:pt idx="6336">
                        <c:v>45050.198296643517</c:v>
                      </c:pt>
                      <c:pt idx="6337">
                        <c:v>45050.208713368054</c:v>
                      </c:pt>
                      <c:pt idx="6338">
                        <c:v>45050.219130092592</c:v>
                      </c:pt>
                      <c:pt idx="6339">
                        <c:v>45050.229546817129</c:v>
                      </c:pt>
                      <c:pt idx="6340">
                        <c:v>45050.239963541666</c:v>
                      </c:pt>
                      <c:pt idx="6341">
                        <c:v>45050.250380266203</c:v>
                      </c:pt>
                      <c:pt idx="6342">
                        <c:v>45050.26079699074</c:v>
                      </c:pt>
                      <c:pt idx="6343">
                        <c:v>45050.271213715278</c:v>
                      </c:pt>
                      <c:pt idx="6344">
                        <c:v>45050.281630439815</c:v>
                      </c:pt>
                      <c:pt idx="6345">
                        <c:v>45050.292047164352</c:v>
                      </c:pt>
                      <c:pt idx="6346">
                        <c:v>45050.302463888889</c:v>
                      </c:pt>
                      <c:pt idx="6347">
                        <c:v>45050.312880613426</c:v>
                      </c:pt>
                      <c:pt idx="6348">
                        <c:v>45050.323297337964</c:v>
                      </c:pt>
                      <c:pt idx="6349">
                        <c:v>45050.333714062501</c:v>
                      </c:pt>
                      <c:pt idx="6350">
                        <c:v>45050.344130787038</c:v>
                      </c:pt>
                      <c:pt idx="6351">
                        <c:v>45050.354547511575</c:v>
                      </c:pt>
                      <c:pt idx="6352">
                        <c:v>45050.364964236112</c:v>
                      </c:pt>
                      <c:pt idx="6353">
                        <c:v>45050.37538096065</c:v>
                      </c:pt>
                      <c:pt idx="6354">
                        <c:v>45050.385797685187</c:v>
                      </c:pt>
                      <c:pt idx="6355">
                        <c:v>45050.396214409724</c:v>
                      </c:pt>
                      <c:pt idx="6356">
                        <c:v>45050.406631134261</c:v>
                      </c:pt>
                      <c:pt idx="6357">
                        <c:v>45050.417047858798</c:v>
                      </c:pt>
                      <c:pt idx="6358">
                        <c:v>45050.427464583336</c:v>
                      </c:pt>
                      <c:pt idx="6359">
                        <c:v>45050.437881307873</c:v>
                      </c:pt>
                      <c:pt idx="6360">
                        <c:v>45050.44829803241</c:v>
                      </c:pt>
                      <c:pt idx="6361">
                        <c:v>45050.458714756947</c:v>
                      </c:pt>
                      <c:pt idx="6362">
                        <c:v>45050.469131481485</c:v>
                      </c:pt>
                      <c:pt idx="6363">
                        <c:v>45050.479548206022</c:v>
                      </c:pt>
                      <c:pt idx="6364">
                        <c:v>45050.489964930559</c:v>
                      </c:pt>
                      <c:pt idx="6365">
                        <c:v>45050.500381655096</c:v>
                      </c:pt>
                      <c:pt idx="6366">
                        <c:v>45050.510798379626</c:v>
                      </c:pt>
                      <c:pt idx="6367">
                        <c:v>45050.521215104163</c:v>
                      </c:pt>
                      <c:pt idx="6368">
                        <c:v>45050.5316318287</c:v>
                      </c:pt>
                      <c:pt idx="6369">
                        <c:v>45050.542048553238</c:v>
                      </c:pt>
                      <c:pt idx="6370">
                        <c:v>45050.552465277775</c:v>
                      </c:pt>
                      <c:pt idx="6371">
                        <c:v>45050.562882002312</c:v>
                      </c:pt>
                      <c:pt idx="6372">
                        <c:v>45050.573298726849</c:v>
                      </c:pt>
                      <c:pt idx="6373">
                        <c:v>45050.583715451387</c:v>
                      </c:pt>
                      <c:pt idx="6374">
                        <c:v>45050.594132175924</c:v>
                      </c:pt>
                      <c:pt idx="6375">
                        <c:v>45050.604548900461</c:v>
                      </c:pt>
                      <c:pt idx="6376">
                        <c:v>45050.614965624998</c:v>
                      </c:pt>
                      <c:pt idx="6377">
                        <c:v>45050.625382349535</c:v>
                      </c:pt>
                      <c:pt idx="6378">
                        <c:v>45050.635799074073</c:v>
                      </c:pt>
                      <c:pt idx="6379">
                        <c:v>45050.64621579861</c:v>
                      </c:pt>
                      <c:pt idx="6380">
                        <c:v>45050.656632523147</c:v>
                      </c:pt>
                      <c:pt idx="6381">
                        <c:v>45050.667049247684</c:v>
                      </c:pt>
                      <c:pt idx="6382">
                        <c:v>45050.677465972221</c:v>
                      </c:pt>
                      <c:pt idx="6383">
                        <c:v>45050.687882696759</c:v>
                      </c:pt>
                      <c:pt idx="6384">
                        <c:v>45050.698299421296</c:v>
                      </c:pt>
                      <c:pt idx="6385">
                        <c:v>45050.708716145833</c:v>
                      </c:pt>
                      <c:pt idx="6386">
                        <c:v>45050.71913287037</c:v>
                      </c:pt>
                      <c:pt idx="6387">
                        <c:v>45050.729549594907</c:v>
                      </c:pt>
                      <c:pt idx="6388">
                        <c:v>45050.739966319445</c:v>
                      </c:pt>
                      <c:pt idx="6389">
                        <c:v>45050.750383043982</c:v>
                      </c:pt>
                      <c:pt idx="6390">
                        <c:v>45050.760799768519</c:v>
                      </c:pt>
                      <c:pt idx="6391">
                        <c:v>45050.771216493056</c:v>
                      </c:pt>
                      <c:pt idx="6392">
                        <c:v>45050.781633217593</c:v>
                      </c:pt>
                      <c:pt idx="6393">
                        <c:v>45050.792049942131</c:v>
                      </c:pt>
                      <c:pt idx="6394">
                        <c:v>45050.802466666668</c:v>
                      </c:pt>
                      <c:pt idx="6395">
                        <c:v>45050.812883391205</c:v>
                      </c:pt>
                      <c:pt idx="6396">
                        <c:v>45050.823300115742</c:v>
                      </c:pt>
                      <c:pt idx="6397">
                        <c:v>45050.83371684028</c:v>
                      </c:pt>
                      <c:pt idx="6398">
                        <c:v>45050.844133564817</c:v>
                      </c:pt>
                      <c:pt idx="6399">
                        <c:v>45050.854550289354</c:v>
                      </c:pt>
                      <c:pt idx="6400">
                        <c:v>45050.864967013891</c:v>
                      </c:pt>
                      <c:pt idx="6401">
                        <c:v>45050.875383738428</c:v>
                      </c:pt>
                      <c:pt idx="6402">
                        <c:v>45050.885800462966</c:v>
                      </c:pt>
                      <c:pt idx="6403">
                        <c:v>45050.896217187503</c:v>
                      </c:pt>
                      <c:pt idx="6404">
                        <c:v>45050.90663391204</c:v>
                      </c:pt>
                      <c:pt idx="6405">
                        <c:v>45050.917050636577</c:v>
                      </c:pt>
                      <c:pt idx="6406">
                        <c:v>45050.927467361114</c:v>
                      </c:pt>
                      <c:pt idx="6407">
                        <c:v>45050.937884085652</c:v>
                      </c:pt>
                      <c:pt idx="6408">
                        <c:v>45050.948300810182</c:v>
                      </c:pt>
                      <c:pt idx="6409">
                        <c:v>45050.958717534719</c:v>
                      </c:pt>
                      <c:pt idx="6410">
                        <c:v>45050.969134259256</c:v>
                      </c:pt>
                      <c:pt idx="6411">
                        <c:v>45050.979550983793</c:v>
                      </c:pt>
                      <c:pt idx="6412">
                        <c:v>45050.98996770833</c:v>
                      </c:pt>
                      <c:pt idx="6413">
                        <c:v>45051.000384432868</c:v>
                      </c:pt>
                      <c:pt idx="6414">
                        <c:v>45051.010801157405</c:v>
                      </c:pt>
                      <c:pt idx="6415">
                        <c:v>45051.021217881942</c:v>
                      </c:pt>
                      <c:pt idx="6416">
                        <c:v>45051.031634606479</c:v>
                      </c:pt>
                      <c:pt idx="6417">
                        <c:v>45051.042051331016</c:v>
                      </c:pt>
                      <c:pt idx="6418">
                        <c:v>45051.052468055554</c:v>
                      </c:pt>
                      <c:pt idx="6419">
                        <c:v>45051.062884780091</c:v>
                      </c:pt>
                      <c:pt idx="6420">
                        <c:v>45051.073301504628</c:v>
                      </c:pt>
                      <c:pt idx="6421">
                        <c:v>45051.083718229165</c:v>
                      </c:pt>
                      <c:pt idx="6422">
                        <c:v>45051.094134953702</c:v>
                      </c:pt>
                      <c:pt idx="6423">
                        <c:v>45051.10455167824</c:v>
                      </c:pt>
                      <c:pt idx="6424">
                        <c:v>45051.114968402777</c:v>
                      </c:pt>
                      <c:pt idx="6425">
                        <c:v>45051.125385127314</c:v>
                      </c:pt>
                      <c:pt idx="6426">
                        <c:v>45051.135801851851</c:v>
                      </c:pt>
                      <c:pt idx="6427">
                        <c:v>45051.146218576388</c:v>
                      </c:pt>
                      <c:pt idx="6428">
                        <c:v>45051.156635300926</c:v>
                      </c:pt>
                      <c:pt idx="6429">
                        <c:v>45051.167052025463</c:v>
                      </c:pt>
                      <c:pt idx="6430">
                        <c:v>45051.17746875</c:v>
                      </c:pt>
                      <c:pt idx="6431">
                        <c:v>45051.187885474537</c:v>
                      </c:pt>
                      <c:pt idx="6432">
                        <c:v>45051.198302199075</c:v>
                      </c:pt>
                      <c:pt idx="6433">
                        <c:v>45051.208718923612</c:v>
                      </c:pt>
                      <c:pt idx="6434">
                        <c:v>45051.219135648149</c:v>
                      </c:pt>
                      <c:pt idx="6435">
                        <c:v>45051.229552372686</c:v>
                      </c:pt>
                      <c:pt idx="6436">
                        <c:v>45051.239969097223</c:v>
                      </c:pt>
                      <c:pt idx="6437">
                        <c:v>45051.250385821761</c:v>
                      </c:pt>
                      <c:pt idx="6438">
                        <c:v>45051.260802546298</c:v>
                      </c:pt>
                      <c:pt idx="6439">
                        <c:v>45051.271219270835</c:v>
                      </c:pt>
                      <c:pt idx="6440">
                        <c:v>45051.281635995372</c:v>
                      </c:pt>
                      <c:pt idx="6441">
                        <c:v>45051.292052719909</c:v>
                      </c:pt>
                      <c:pt idx="6442">
                        <c:v>45051.302469444447</c:v>
                      </c:pt>
                      <c:pt idx="6443">
                        <c:v>45051.312886168984</c:v>
                      </c:pt>
                      <c:pt idx="6444">
                        <c:v>45051.323302893521</c:v>
                      </c:pt>
                      <c:pt idx="6445">
                        <c:v>45051.333719618058</c:v>
                      </c:pt>
                      <c:pt idx="6446">
                        <c:v>45051.344136342595</c:v>
                      </c:pt>
                      <c:pt idx="6447">
                        <c:v>45051.354553067133</c:v>
                      </c:pt>
                      <c:pt idx="6448">
                        <c:v>45051.36496979167</c:v>
                      </c:pt>
                      <c:pt idx="6449">
                        <c:v>45051.375386516207</c:v>
                      </c:pt>
                      <c:pt idx="6450">
                        <c:v>45051.385803240744</c:v>
                      </c:pt>
                      <c:pt idx="6451">
                        <c:v>45051.396219965274</c:v>
                      </c:pt>
                      <c:pt idx="6452">
                        <c:v>45051.406636689811</c:v>
                      </c:pt>
                      <c:pt idx="6453">
                        <c:v>45051.417053414349</c:v>
                      </c:pt>
                      <c:pt idx="6454">
                        <c:v>45051.427470138886</c:v>
                      </c:pt>
                      <c:pt idx="6455">
                        <c:v>45051.437886863423</c:v>
                      </c:pt>
                      <c:pt idx="6456">
                        <c:v>45051.44830358796</c:v>
                      </c:pt>
                      <c:pt idx="6457">
                        <c:v>45051.458720312497</c:v>
                      </c:pt>
                      <c:pt idx="6458">
                        <c:v>45051.469137037035</c:v>
                      </c:pt>
                      <c:pt idx="6459">
                        <c:v>45051.479553761572</c:v>
                      </c:pt>
                      <c:pt idx="6460">
                        <c:v>45051.489970486109</c:v>
                      </c:pt>
                      <c:pt idx="6461">
                        <c:v>45051.500387210646</c:v>
                      </c:pt>
                      <c:pt idx="6462">
                        <c:v>45051.510803935184</c:v>
                      </c:pt>
                      <c:pt idx="6463">
                        <c:v>45051.521220659721</c:v>
                      </c:pt>
                      <c:pt idx="6464">
                        <c:v>45051.531637384258</c:v>
                      </c:pt>
                      <c:pt idx="6465">
                        <c:v>45051.542054108795</c:v>
                      </c:pt>
                      <c:pt idx="6466">
                        <c:v>45051.552470833332</c:v>
                      </c:pt>
                      <c:pt idx="6467">
                        <c:v>45051.56288755787</c:v>
                      </c:pt>
                      <c:pt idx="6468">
                        <c:v>45051.573304282407</c:v>
                      </c:pt>
                      <c:pt idx="6469">
                        <c:v>45051.583721006944</c:v>
                      </c:pt>
                      <c:pt idx="6470">
                        <c:v>45051.594137731481</c:v>
                      </c:pt>
                      <c:pt idx="6471">
                        <c:v>45051.604554456018</c:v>
                      </c:pt>
                      <c:pt idx="6472">
                        <c:v>45051.614971180556</c:v>
                      </c:pt>
                      <c:pt idx="6473">
                        <c:v>45051.625387905093</c:v>
                      </c:pt>
                      <c:pt idx="6474">
                        <c:v>45051.63580462963</c:v>
                      </c:pt>
                      <c:pt idx="6475">
                        <c:v>45051.646221354167</c:v>
                      </c:pt>
                      <c:pt idx="6476">
                        <c:v>45051.656638078704</c:v>
                      </c:pt>
                      <c:pt idx="6477">
                        <c:v>45051.667054803242</c:v>
                      </c:pt>
                      <c:pt idx="6478">
                        <c:v>45051.677471527779</c:v>
                      </c:pt>
                      <c:pt idx="6479">
                        <c:v>45051.687888252316</c:v>
                      </c:pt>
                      <c:pt idx="6480">
                        <c:v>45051.698304976853</c:v>
                      </c:pt>
                      <c:pt idx="6481">
                        <c:v>45051.70872170139</c:v>
                      </c:pt>
                      <c:pt idx="6482">
                        <c:v>45051.719138425928</c:v>
                      </c:pt>
                      <c:pt idx="6483">
                        <c:v>45051.729555150465</c:v>
                      </c:pt>
                      <c:pt idx="6484">
                        <c:v>45051.739971875002</c:v>
                      </c:pt>
                      <c:pt idx="6485">
                        <c:v>45051.750388599539</c:v>
                      </c:pt>
                      <c:pt idx="6486">
                        <c:v>45051.760805324077</c:v>
                      </c:pt>
                      <c:pt idx="6487">
                        <c:v>45051.771222048614</c:v>
                      </c:pt>
                      <c:pt idx="6488">
                        <c:v>45051.781638773151</c:v>
                      </c:pt>
                      <c:pt idx="6489">
                        <c:v>45051.792055497688</c:v>
                      </c:pt>
                      <c:pt idx="6490">
                        <c:v>45051.802472222225</c:v>
                      </c:pt>
                      <c:pt idx="6491">
                        <c:v>45051.812888946763</c:v>
                      </c:pt>
                      <c:pt idx="6492">
                        <c:v>45051.8233056713</c:v>
                      </c:pt>
                      <c:pt idx="6493">
                        <c:v>45051.833722395837</c:v>
                      </c:pt>
                      <c:pt idx="6494">
                        <c:v>45051.844139120367</c:v>
                      </c:pt>
                      <c:pt idx="6495">
                        <c:v>45051.854555844904</c:v>
                      </c:pt>
                      <c:pt idx="6496">
                        <c:v>45051.864972569441</c:v>
                      </c:pt>
                      <c:pt idx="6497">
                        <c:v>45051.875389293979</c:v>
                      </c:pt>
                      <c:pt idx="6498">
                        <c:v>45051.885806018516</c:v>
                      </c:pt>
                      <c:pt idx="6499">
                        <c:v>45051.896222743053</c:v>
                      </c:pt>
                      <c:pt idx="6500">
                        <c:v>45051.90663946759</c:v>
                      </c:pt>
                      <c:pt idx="6501">
                        <c:v>45051.917056192127</c:v>
                      </c:pt>
                      <c:pt idx="6502">
                        <c:v>45051.927472916665</c:v>
                      </c:pt>
                      <c:pt idx="6503">
                        <c:v>45051.937889641202</c:v>
                      </c:pt>
                      <c:pt idx="6504">
                        <c:v>45051.948306365739</c:v>
                      </c:pt>
                      <c:pt idx="6505">
                        <c:v>45051.958723090276</c:v>
                      </c:pt>
                      <c:pt idx="6506">
                        <c:v>45051.969139814813</c:v>
                      </c:pt>
                      <c:pt idx="6507">
                        <c:v>45051.979556539351</c:v>
                      </c:pt>
                      <c:pt idx="6508">
                        <c:v>45051.989973263888</c:v>
                      </c:pt>
                      <c:pt idx="6509">
                        <c:v>45052.000389988425</c:v>
                      </c:pt>
                      <c:pt idx="6510">
                        <c:v>45052.010806712962</c:v>
                      </c:pt>
                      <c:pt idx="6511">
                        <c:v>45052.021223437499</c:v>
                      </c:pt>
                      <c:pt idx="6512">
                        <c:v>45052.031640162037</c:v>
                      </c:pt>
                      <c:pt idx="6513">
                        <c:v>45052.042056886574</c:v>
                      </c:pt>
                      <c:pt idx="6514">
                        <c:v>45052.052473611111</c:v>
                      </c:pt>
                      <c:pt idx="6515">
                        <c:v>45052.062890335648</c:v>
                      </c:pt>
                      <c:pt idx="6516">
                        <c:v>45052.073307060185</c:v>
                      </c:pt>
                      <c:pt idx="6517">
                        <c:v>45052.083723784723</c:v>
                      </c:pt>
                      <c:pt idx="6518">
                        <c:v>45052.09414050926</c:v>
                      </c:pt>
                      <c:pt idx="6519">
                        <c:v>45052.104557233797</c:v>
                      </c:pt>
                      <c:pt idx="6520">
                        <c:v>45052.114973958334</c:v>
                      </c:pt>
                      <c:pt idx="6521">
                        <c:v>45052.125390682872</c:v>
                      </c:pt>
                      <c:pt idx="6522">
                        <c:v>45052.135807407409</c:v>
                      </c:pt>
                      <c:pt idx="6523">
                        <c:v>45052.146224131946</c:v>
                      </c:pt>
                      <c:pt idx="6524">
                        <c:v>45052.156640856483</c:v>
                      </c:pt>
                      <c:pt idx="6525">
                        <c:v>45052.16705758102</c:v>
                      </c:pt>
                      <c:pt idx="6526">
                        <c:v>45052.177474305558</c:v>
                      </c:pt>
                      <c:pt idx="6527">
                        <c:v>45052.187891030095</c:v>
                      </c:pt>
                      <c:pt idx="6528">
                        <c:v>45052.198307754632</c:v>
                      </c:pt>
                      <c:pt idx="6529">
                        <c:v>45052.208724479169</c:v>
                      </c:pt>
                      <c:pt idx="6530">
                        <c:v>45052.219141203706</c:v>
                      </c:pt>
                      <c:pt idx="6531">
                        <c:v>45052.229557928244</c:v>
                      </c:pt>
                      <c:pt idx="6532">
                        <c:v>45052.239974652781</c:v>
                      </c:pt>
                      <c:pt idx="6533">
                        <c:v>45052.250391377318</c:v>
                      </c:pt>
                      <c:pt idx="6534">
                        <c:v>45052.260808101855</c:v>
                      </c:pt>
                      <c:pt idx="6535">
                        <c:v>45052.271224826392</c:v>
                      </c:pt>
                      <c:pt idx="6536">
                        <c:v>45052.281641550922</c:v>
                      </c:pt>
                      <c:pt idx="6537">
                        <c:v>45052.29205827546</c:v>
                      </c:pt>
                      <c:pt idx="6538">
                        <c:v>45052.302474999997</c:v>
                      </c:pt>
                      <c:pt idx="6539">
                        <c:v>45052.312891724534</c:v>
                      </c:pt>
                      <c:pt idx="6540">
                        <c:v>45052.323308449071</c:v>
                      </c:pt>
                      <c:pt idx="6541">
                        <c:v>45052.333725173608</c:v>
                      </c:pt>
                      <c:pt idx="6542">
                        <c:v>45052.344141898146</c:v>
                      </c:pt>
                      <c:pt idx="6543">
                        <c:v>45052.354558622683</c:v>
                      </c:pt>
                      <c:pt idx="6544">
                        <c:v>45052.36497534722</c:v>
                      </c:pt>
                      <c:pt idx="6545">
                        <c:v>45052.375392071757</c:v>
                      </c:pt>
                      <c:pt idx="6546">
                        <c:v>45052.385808796294</c:v>
                      </c:pt>
                      <c:pt idx="6547">
                        <c:v>45052.396225520832</c:v>
                      </c:pt>
                      <c:pt idx="6548">
                        <c:v>45052.406642245369</c:v>
                      </c:pt>
                      <c:pt idx="6549">
                        <c:v>45052.417058969906</c:v>
                      </c:pt>
                      <c:pt idx="6550">
                        <c:v>45052.427475694443</c:v>
                      </c:pt>
                      <c:pt idx="6551">
                        <c:v>45052.43789241898</c:v>
                      </c:pt>
                      <c:pt idx="6552">
                        <c:v>45052.448309143518</c:v>
                      </c:pt>
                      <c:pt idx="6553">
                        <c:v>45052.458725868055</c:v>
                      </c:pt>
                      <c:pt idx="6554">
                        <c:v>45052.469142592592</c:v>
                      </c:pt>
                      <c:pt idx="6555">
                        <c:v>45052.479559317129</c:v>
                      </c:pt>
                      <c:pt idx="6556">
                        <c:v>45052.489976041667</c:v>
                      </c:pt>
                      <c:pt idx="6557">
                        <c:v>45052.500392766204</c:v>
                      </c:pt>
                      <c:pt idx="6558">
                        <c:v>45052.510809490741</c:v>
                      </c:pt>
                      <c:pt idx="6559">
                        <c:v>45052.521226215278</c:v>
                      </c:pt>
                      <c:pt idx="6560">
                        <c:v>45052.531642939815</c:v>
                      </c:pt>
                      <c:pt idx="6561">
                        <c:v>45052.542059664353</c:v>
                      </c:pt>
                      <c:pt idx="6562">
                        <c:v>45052.55247638889</c:v>
                      </c:pt>
                      <c:pt idx="6563">
                        <c:v>45052.562893113427</c:v>
                      </c:pt>
                      <c:pt idx="6564">
                        <c:v>45052.573309837964</c:v>
                      </c:pt>
                      <c:pt idx="6565">
                        <c:v>45052.583726562501</c:v>
                      </c:pt>
                      <c:pt idx="6566">
                        <c:v>45052.594143287039</c:v>
                      </c:pt>
                      <c:pt idx="6567">
                        <c:v>45052.604560011576</c:v>
                      </c:pt>
                      <c:pt idx="6568">
                        <c:v>45052.614976736113</c:v>
                      </c:pt>
                      <c:pt idx="6569">
                        <c:v>45052.62539346065</c:v>
                      </c:pt>
                      <c:pt idx="6570">
                        <c:v>45052.635810185187</c:v>
                      </c:pt>
                      <c:pt idx="6571">
                        <c:v>45052.646226909725</c:v>
                      </c:pt>
                      <c:pt idx="6572">
                        <c:v>45052.656643634262</c:v>
                      </c:pt>
                      <c:pt idx="6573">
                        <c:v>45052.667060358799</c:v>
                      </c:pt>
                      <c:pt idx="6574">
                        <c:v>45052.677477083336</c:v>
                      </c:pt>
                      <c:pt idx="6575">
                        <c:v>45052.687893807873</c:v>
                      </c:pt>
                      <c:pt idx="6576">
                        <c:v>45052.698310532411</c:v>
                      </c:pt>
                      <c:pt idx="6577">
                        <c:v>45052.708727256948</c:v>
                      </c:pt>
                      <c:pt idx="6578">
                        <c:v>45052.719143981485</c:v>
                      </c:pt>
                      <c:pt idx="6579">
                        <c:v>45052.729560706015</c:v>
                      </c:pt>
                      <c:pt idx="6580">
                        <c:v>45052.739977430552</c:v>
                      </c:pt>
                      <c:pt idx="6581">
                        <c:v>45052.750394155089</c:v>
                      </c:pt>
                      <c:pt idx="6582">
                        <c:v>45052.760810879627</c:v>
                      </c:pt>
                      <c:pt idx="6583">
                        <c:v>45052.771227604164</c:v>
                      </c:pt>
                      <c:pt idx="6584">
                        <c:v>45052.781644328701</c:v>
                      </c:pt>
                      <c:pt idx="6585">
                        <c:v>45052.792061053238</c:v>
                      </c:pt>
                      <c:pt idx="6586">
                        <c:v>45052.802477777775</c:v>
                      </c:pt>
                      <c:pt idx="6587">
                        <c:v>45052.812894502313</c:v>
                      </c:pt>
                      <c:pt idx="6588">
                        <c:v>45052.82331122685</c:v>
                      </c:pt>
                      <c:pt idx="6589">
                        <c:v>45052.833727951387</c:v>
                      </c:pt>
                      <c:pt idx="6590">
                        <c:v>45052.844144675924</c:v>
                      </c:pt>
                      <c:pt idx="6591">
                        <c:v>45052.854561400462</c:v>
                      </c:pt>
                      <c:pt idx="6592">
                        <c:v>45052.864978124999</c:v>
                      </c:pt>
                      <c:pt idx="6593">
                        <c:v>45052.875394849536</c:v>
                      </c:pt>
                      <c:pt idx="6594">
                        <c:v>45052.885811574073</c:v>
                      </c:pt>
                      <c:pt idx="6595">
                        <c:v>45052.89622829861</c:v>
                      </c:pt>
                      <c:pt idx="6596">
                        <c:v>45052.906645023148</c:v>
                      </c:pt>
                      <c:pt idx="6597">
                        <c:v>45052.917061747685</c:v>
                      </c:pt>
                      <c:pt idx="6598">
                        <c:v>45052.927478472222</c:v>
                      </c:pt>
                      <c:pt idx="6599">
                        <c:v>45052.937895196759</c:v>
                      </c:pt>
                      <c:pt idx="6600">
                        <c:v>45052.948311921296</c:v>
                      </c:pt>
                      <c:pt idx="6601">
                        <c:v>45052.958728645834</c:v>
                      </c:pt>
                      <c:pt idx="6602">
                        <c:v>45052.969145370371</c:v>
                      </c:pt>
                      <c:pt idx="6603">
                        <c:v>45052.979562094908</c:v>
                      </c:pt>
                      <c:pt idx="6604">
                        <c:v>45052.989978819445</c:v>
                      </c:pt>
                      <c:pt idx="6605">
                        <c:v>45053.000395543982</c:v>
                      </c:pt>
                      <c:pt idx="6606">
                        <c:v>45053.01081226852</c:v>
                      </c:pt>
                      <c:pt idx="6607">
                        <c:v>45053.021228993057</c:v>
                      </c:pt>
                      <c:pt idx="6608">
                        <c:v>45053.031645717594</c:v>
                      </c:pt>
                      <c:pt idx="6609">
                        <c:v>45053.042062442131</c:v>
                      </c:pt>
                      <c:pt idx="6610">
                        <c:v>45053.052479166668</c:v>
                      </c:pt>
                      <c:pt idx="6611">
                        <c:v>45053.062895891206</c:v>
                      </c:pt>
                      <c:pt idx="6612">
                        <c:v>45053.073312615743</c:v>
                      </c:pt>
                      <c:pt idx="6613">
                        <c:v>45053.08372934028</c:v>
                      </c:pt>
                      <c:pt idx="6614">
                        <c:v>45053.094146064817</c:v>
                      </c:pt>
                      <c:pt idx="6615">
                        <c:v>45053.104562789355</c:v>
                      </c:pt>
                      <c:pt idx="6616">
                        <c:v>45053.114979513892</c:v>
                      </c:pt>
                      <c:pt idx="6617">
                        <c:v>45053.125396238429</c:v>
                      </c:pt>
                      <c:pt idx="6618">
                        <c:v>45053.135812962966</c:v>
                      </c:pt>
                      <c:pt idx="6619">
                        <c:v>45053.146229687503</c:v>
                      </c:pt>
                      <c:pt idx="6620">
                        <c:v>45053.156646412041</c:v>
                      </c:pt>
                      <c:pt idx="6621">
                        <c:v>45053.167063136571</c:v>
                      </c:pt>
                      <c:pt idx="6622">
                        <c:v>45053.177479861108</c:v>
                      </c:pt>
                      <c:pt idx="6623">
                        <c:v>45053.187896585645</c:v>
                      </c:pt>
                      <c:pt idx="6624">
                        <c:v>45053.198313310182</c:v>
                      </c:pt>
                      <c:pt idx="6625">
                        <c:v>45053.208730034719</c:v>
                      </c:pt>
                      <c:pt idx="6626">
                        <c:v>45053.219146759257</c:v>
                      </c:pt>
                      <c:pt idx="6627">
                        <c:v>45053.229563483794</c:v>
                      </c:pt>
                      <c:pt idx="6628">
                        <c:v>45053.239980208331</c:v>
                      </c:pt>
                      <c:pt idx="6629">
                        <c:v>45053.250396932868</c:v>
                      </c:pt>
                      <c:pt idx="6630">
                        <c:v>45053.260813657405</c:v>
                      </c:pt>
                      <c:pt idx="6631">
                        <c:v>45053.271230381943</c:v>
                      </c:pt>
                      <c:pt idx="6632">
                        <c:v>45053.28164710648</c:v>
                      </c:pt>
                      <c:pt idx="6633">
                        <c:v>45053.292063831017</c:v>
                      </c:pt>
                      <c:pt idx="6634">
                        <c:v>45053.302480555554</c:v>
                      </c:pt>
                      <c:pt idx="6635">
                        <c:v>45053.312897280091</c:v>
                      </c:pt>
                      <c:pt idx="6636">
                        <c:v>45053.323314004629</c:v>
                      </c:pt>
                      <c:pt idx="6637">
                        <c:v>45053.333730729166</c:v>
                      </c:pt>
                      <c:pt idx="6638">
                        <c:v>45053.344147453703</c:v>
                      </c:pt>
                      <c:pt idx="6639">
                        <c:v>45053.35456417824</c:v>
                      </c:pt>
                      <c:pt idx="6640">
                        <c:v>45053.364980902777</c:v>
                      </c:pt>
                      <c:pt idx="6641">
                        <c:v>45053.375397627315</c:v>
                      </c:pt>
                      <c:pt idx="6642">
                        <c:v>45053.385814351852</c:v>
                      </c:pt>
                      <c:pt idx="6643">
                        <c:v>45053.396231076389</c:v>
                      </c:pt>
                      <c:pt idx="6644">
                        <c:v>45053.406647800926</c:v>
                      </c:pt>
                      <c:pt idx="6645">
                        <c:v>45053.417064525464</c:v>
                      </c:pt>
                      <c:pt idx="6646">
                        <c:v>45053.427481250001</c:v>
                      </c:pt>
                      <c:pt idx="6647">
                        <c:v>45053.437897974538</c:v>
                      </c:pt>
                      <c:pt idx="6648">
                        <c:v>45053.448314699075</c:v>
                      </c:pt>
                      <c:pt idx="6649">
                        <c:v>45053.458731423612</c:v>
                      </c:pt>
                      <c:pt idx="6650">
                        <c:v>45053.46914814815</c:v>
                      </c:pt>
                      <c:pt idx="6651">
                        <c:v>45053.479564872687</c:v>
                      </c:pt>
                      <c:pt idx="6652">
                        <c:v>45053.489981597224</c:v>
                      </c:pt>
                      <c:pt idx="6653">
                        <c:v>45053.500398321761</c:v>
                      </c:pt>
                      <c:pt idx="6654">
                        <c:v>45053.510815046298</c:v>
                      </c:pt>
                      <c:pt idx="6655">
                        <c:v>45053.521231770836</c:v>
                      </c:pt>
                      <c:pt idx="6656">
                        <c:v>45053.531648495373</c:v>
                      </c:pt>
                      <c:pt idx="6657">
                        <c:v>45053.54206521991</c:v>
                      </c:pt>
                      <c:pt idx="6658">
                        <c:v>45053.552481944447</c:v>
                      </c:pt>
                      <c:pt idx="6659">
                        <c:v>45053.562898668984</c:v>
                      </c:pt>
                      <c:pt idx="6660">
                        <c:v>45053.573315393522</c:v>
                      </c:pt>
                      <c:pt idx="6661">
                        <c:v>45053.583732118059</c:v>
                      </c:pt>
                      <c:pt idx="6662">
                        <c:v>45053.594148842596</c:v>
                      </c:pt>
                      <c:pt idx="6663">
                        <c:v>45053.604565567133</c:v>
                      </c:pt>
                      <c:pt idx="6664">
                        <c:v>45053.614982291663</c:v>
                      </c:pt>
                      <c:pt idx="6665">
                        <c:v>45053.6253990162</c:v>
                      </c:pt>
                      <c:pt idx="6666">
                        <c:v>45053.635815740738</c:v>
                      </c:pt>
                      <c:pt idx="6667">
                        <c:v>45053.646232465275</c:v>
                      </c:pt>
                      <c:pt idx="6668">
                        <c:v>45053.656649189812</c:v>
                      </c:pt>
                      <c:pt idx="6669">
                        <c:v>45053.667065914349</c:v>
                      </c:pt>
                      <c:pt idx="6670">
                        <c:v>45053.677482638886</c:v>
                      </c:pt>
                      <c:pt idx="6671">
                        <c:v>45053.687899363424</c:v>
                      </c:pt>
                      <c:pt idx="6672">
                        <c:v>45053.698316087961</c:v>
                      </c:pt>
                      <c:pt idx="6673">
                        <c:v>45053.708732812498</c:v>
                      </c:pt>
                      <c:pt idx="6674">
                        <c:v>45053.719149537035</c:v>
                      </c:pt>
                      <c:pt idx="6675">
                        <c:v>45053.729566261572</c:v>
                      </c:pt>
                      <c:pt idx="6676">
                        <c:v>45053.73998298611</c:v>
                      </c:pt>
                      <c:pt idx="6677">
                        <c:v>45053.750399710647</c:v>
                      </c:pt>
                      <c:pt idx="6678">
                        <c:v>45053.760816435184</c:v>
                      </c:pt>
                      <c:pt idx="6679">
                        <c:v>45053.771233159721</c:v>
                      </c:pt>
                      <c:pt idx="6680">
                        <c:v>45053.781649884259</c:v>
                      </c:pt>
                      <c:pt idx="6681">
                        <c:v>45053.792066608796</c:v>
                      </c:pt>
                      <c:pt idx="6682">
                        <c:v>45053.802483333333</c:v>
                      </c:pt>
                      <c:pt idx="6683">
                        <c:v>45053.81290005787</c:v>
                      </c:pt>
                      <c:pt idx="6684">
                        <c:v>45053.823316782407</c:v>
                      </c:pt>
                      <c:pt idx="6685">
                        <c:v>45053.833733506945</c:v>
                      </c:pt>
                      <c:pt idx="6686">
                        <c:v>45053.844150231482</c:v>
                      </c:pt>
                      <c:pt idx="6687">
                        <c:v>45053.854566956019</c:v>
                      </c:pt>
                      <c:pt idx="6688">
                        <c:v>45053.864983680556</c:v>
                      </c:pt>
                      <c:pt idx="6689">
                        <c:v>45053.875400405093</c:v>
                      </c:pt>
                      <c:pt idx="6690">
                        <c:v>45053.885817129631</c:v>
                      </c:pt>
                      <c:pt idx="6691">
                        <c:v>45053.896233854168</c:v>
                      </c:pt>
                      <c:pt idx="6692">
                        <c:v>45053.906650578705</c:v>
                      </c:pt>
                      <c:pt idx="6693">
                        <c:v>45053.917067303242</c:v>
                      </c:pt>
                      <c:pt idx="6694">
                        <c:v>45053.927484027779</c:v>
                      </c:pt>
                      <c:pt idx="6695">
                        <c:v>45053.937900752317</c:v>
                      </c:pt>
                      <c:pt idx="6696">
                        <c:v>45053.948317476854</c:v>
                      </c:pt>
                      <c:pt idx="6697">
                        <c:v>45053.958734201391</c:v>
                      </c:pt>
                      <c:pt idx="6698">
                        <c:v>45053.969150925928</c:v>
                      </c:pt>
                      <c:pt idx="6699">
                        <c:v>45053.979567650465</c:v>
                      </c:pt>
                      <c:pt idx="6700">
                        <c:v>45053.989984375003</c:v>
                      </c:pt>
                      <c:pt idx="6701">
                        <c:v>45054.00040109954</c:v>
                      </c:pt>
                      <c:pt idx="6702">
                        <c:v>45054.010817824077</c:v>
                      </c:pt>
                      <c:pt idx="6703">
                        <c:v>45054.021234548614</c:v>
                      </c:pt>
                      <c:pt idx="6704">
                        <c:v>45054.031651273152</c:v>
                      </c:pt>
                      <c:pt idx="6705">
                        <c:v>45054.042067997689</c:v>
                      </c:pt>
                      <c:pt idx="6706">
                        <c:v>45054.052484722219</c:v>
                      </c:pt>
                      <c:pt idx="6707">
                        <c:v>45054.062901446756</c:v>
                      </c:pt>
                      <c:pt idx="6708">
                        <c:v>45054.073318171293</c:v>
                      </c:pt>
                      <c:pt idx="6709">
                        <c:v>45054.08373489583</c:v>
                      </c:pt>
                      <c:pt idx="6710">
                        <c:v>45054.094151620367</c:v>
                      </c:pt>
                      <c:pt idx="6711">
                        <c:v>45054.104568344905</c:v>
                      </c:pt>
                      <c:pt idx="6712">
                        <c:v>45054.114985069442</c:v>
                      </c:pt>
                      <c:pt idx="6713">
                        <c:v>45054.125401793979</c:v>
                      </c:pt>
                      <c:pt idx="6714">
                        <c:v>45054.135818518516</c:v>
                      </c:pt>
                      <c:pt idx="6715">
                        <c:v>45054.146235243054</c:v>
                      </c:pt>
                      <c:pt idx="6716">
                        <c:v>45054.156651967591</c:v>
                      </c:pt>
                      <c:pt idx="6717">
                        <c:v>45054.167068692128</c:v>
                      </c:pt>
                      <c:pt idx="6718">
                        <c:v>45054.177485416665</c:v>
                      </c:pt>
                      <c:pt idx="6719">
                        <c:v>45054.187902141202</c:v>
                      </c:pt>
                      <c:pt idx="6720">
                        <c:v>45054.19831886574</c:v>
                      </c:pt>
                      <c:pt idx="6721">
                        <c:v>45054.208735590277</c:v>
                      </c:pt>
                      <c:pt idx="6722">
                        <c:v>45054.219152314814</c:v>
                      </c:pt>
                      <c:pt idx="6723">
                        <c:v>45054.229569039351</c:v>
                      </c:pt>
                      <c:pt idx="6724">
                        <c:v>45054.239985763888</c:v>
                      </c:pt>
                      <c:pt idx="6725">
                        <c:v>45054.250402488426</c:v>
                      </c:pt>
                      <c:pt idx="6726">
                        <c:v>45054.260819212963</c:v>
                      </c:pt>
                      <c:pt idx="6727">
                        <c:v>45054.2712359375</c:v>
                      </c:pt>
                      <c:pt idx="6728">
                        <c:v>45054.281652662037</c:v>
                      </c:pt>
                      <c:pt idx="6729">
                        <c:v>45054.292069386574</c:v>
                      </c:pt>
                      <c:pt idx="6730">
                        <c:v>45054.302486111112</c:v>
                      </c:pt>
                      <c:pt idx="6731">
                        <c:v>45054.312902835649</c:v>
                      </c:pt>
                      <c:pt idx="6732">
                        <c:v>45054.323319560186</c:v>
                      </c:pt>
                      <c:pt idx="6733">
                        <c:v>45054.333736284723</c:v>
                      </c:pt>
                      <c:pt idx="6734">
                        <c:v>45054.34415300926</c:v>
                      </c:pt>
                      <c:pt idx="6735">
                        <c:v>45054.354569733798</c:v>
                      </c:pt>
                      <c:pt idx="6736">
                        <c:v>45054.364986458335</c:v>
                      </c:pt>
                      <c:pt idx="6737">
                        <c:v>45054.375403182872</c:v>
                      </c:pt>
                      <c:pt idx="6738">
                        <c:v>45054.385819907409</c:v>
                      </c:pt>
                      <c:pt idx="6739">
                        <c:v>45054.396236631947</c:v>
                      </c:pt>
                      <c:pt idx="6740">
                        <c:v>45054.406653356484</c:v>
                      </c:pt>
                      <c:pt idx="6741">
                        <c:v>45054.417070081021</c:v>
                      </c:pt>
                      <c:pt idx="6742">
                        <c:v>45054.427486805558</c:v>
                      </c:pt>
                      <c:pt idx="6743">
                        <c:v>45054.437903530095</c:v>
                      </c:pt>
                      <c:pt idx="6744">
                        <c:v>45054.448320254633</c:v>
                      </c:pt>
                      <c:pt idx="6745">
                        <c:v>45054.45873697917</c:v>
                      </c:pt>
                      <c:pt idx="6746">
                        <c:v>45054.469153703707</c:v>
                      </c:pt>
                      <c:pt idx="6747">
                        <c:v>45054.479570428244</c:v>
                      </c:pt>
                      <c:pt idx="6748">
                        <c:v>45054.489987152781</c:v>
                      </c:pt>
                      <c:pt idx="6749">
                        <c:v>45054.500403877311</c:v>
                      </c:pt>
                      <c:pt idx="6750">
                        <c:v>45054.510820601849</c:v>
                      </c:pt>
                      <c:pt idx="6751">
                        <c:v>45054.521237326386</c:v>
                      </c:pt>
                      <c:pt idx="6752">
                        <c:v>45054.531654050923</c:v>
                      </c:pt>
                      <c:pt idx="6753">
                        <c:v>45054.54207077546</c:v>
                      </c:pt>
                      <c:pt idx="6754">
                        <c:v>45054.552487499997</c:v>
                      </c:pt>
                      <c:pt idx="6755">
                        <c:v>45054.562904224535</c:v>
                      </c:pt>
                      <c:pt idx="6756">
                        <c:v>45054.573320949072</c:v>
                      </c:pt>
                      <c:pt idx="6757">
                        <c:v>45054.583737673609</c:v>
                      </c:pt>
                      <c:pt idx="6758">
                        <c:v>45054.594154398146</c:v>
                      </c:pt>
                      <c:pt idx="6759">
                        <c:v>45054.604571122683</c:v>
                      </c:pt>
                      <c:pt idx="6760">
                        <c:v>45054.614987847221</c:v>
                      </c:pt>
                      <c:pt idx="6761">
                        <c:v>45054.625404571758</c:v>
                      </c:pt>
                      <c:pt idx="6762">
                        <c:v>45054.635821296295</c:v>
                      </c:pt>
                      <c:pt idx="6763">
                        <c:v>45054.646238020832</c:v>
                      </c:pt>
                      <c:pt idx="6764">
                        <c:v>45054.656654745369</c:v>
                      </c:pt>
                      <c:pt idx="6765">
                        <c:v>45054.667071469907</c:v>
                      </c:pt>
                      <c:pt idx="6766">
                        <c:v>45054.677488194444</c:v>
                      </c:pt>
                      <c:pt idx="6767">
                        <c:v>45054.687904918981</c:v>
                      </c:pt>
                      <c:pt idx="6768">
                        <c:v>45054.698321643518</c:v>
                      </c:pt>
                      <c:pt idx="6769">
                        <c:v>45054.708738368055</c:v>
                      </c:pt>
                      <c:pt idx="6770">
                        <c:v>45054.719155092593</c:v>
                      </c:pt>
                      <c:pt idx="6771">
                        <c:v>45054.72957181713</c:v>
                      </c:pt>
                      <c:pt idx="6772">
                        <c:v>45054.739988541667</c:v>
                      </c:pt>
                      <c:pt idx="6773">
                        <c:v>45054.750405266204</c:v>
                      </c:pt>
                      <c:pt idx="6774">
                        <c:v>45054.760821990742</c:v>
                      </c:pt>
                      <c:pt idx="6775">
                        <c:v>45054.771238715279</c:v>
                      </c:pt>
                      <c:pt idx="6776">
                        <c:v>45054.781655439816</c:v>
                      </c:pt>
                      <c:pt idx="6777">
                        <c:v>45054.792072164353</c:v>
                      </c:pt>
                      <c:pt idx="6778">
                        <c:v>45054.80248888889</c:v>
                      </c:pt>
                      <c:pt idx="6779">
                        <c:v>45054.812905613428</c:v>
                      </c:pt>
                      <c:pt idx="6780">
                        <c:v>45054.823322337965</c:v>
                      </c:pt>
                      <c:pt idx="6781">
                        <c:v>45054.833739062502</c:v>
                      </c:pt>
                      <c:pt idx="6782">
                        <c:v>45054.844155787039</c:v>
                      </c:pt>
                      <c:pt idx="6783">
                        <c:v>45054.854572511576</c:v>
                      </c:pt>
                      <c:pt idx="6784">
                        <c:v>45054.864989236114</c:v>
                      </c:pt>
                      <c:pt idx="6785">
                        <c:v>45054.875405960651</c:v>
                      </c:pt>
                      <c:pt idx="6786">
                        <c:v>45054.885822685188</c:v>
                      </c:pt>
                      <c:pt idx="6787">
                        <c:v>45054.896239409725</c:v>
                      </c:pt>
                      <c:pt idx="6788">
                        <c:v>45054.906656134262</c:v>
                      </c:pt>
                      <c:pt idx="6789">
                        <c:v>45054.9170728588</c:v>
                      </c:pt>
                      <c:pt idx="6790">
                        <c:v>45054.927489583337</c:v>
                      </c:pt>
                      <c:pt idx="6791">
                        <c:v>45054.937906307867</c:v>
                      </c:pt>
                      <c:pt idx="6792">
                        <c:v>45054.948323032404</c:v>
                      </c:pt>
                      <c:pt idx="6793">
                        <c:v>45054.958739756941</c:v>
                      </c:pt>
                      <c:pt idx="6794">
                        <c:v>45054.969156481478</c:v>
                      </c:pt>
                      <c:pt idx="6795">
                        <c:v>45054.979573206016</c:v>
                      </c:pt>
                      <c:pt idx="6796">
                        <c:v>45054.989989930553</c:v>
                      </c:pt>
                      <c:pt idx="6797">
                        <c:v>45055.00040665509</c:v>
                      </c:pt>
                      <c:pt idx="6798">
                        <c:v>45055.010823379627</c:v>
                      </c:pt>
                      <c:pt idx="6799">
                        <c:v>45055.021240104164</c:v>
                      </c:pt>
                      <c:pt idx="6800">
                        <c:v>45055.031656828702</c:v>
                      </c:pt>
                      <c:pt idx="6801">
                        <c:v>45055.042073553239</c:v>
                      </c:pt>
                      <c:pt idx="6802">
                        <c:v>45055.052490277776</c:v>
                      </c:pt>
                      <c:pt idx="6803">
                        <c:v>45055.062907002313</c:v>
                      </c:pt>
                      <c:pt idx="6804">
                        <c:v>45055.073323726851</c:v>
                      </c:pt>
                      <c:pt idx="6805">
                        <c:v>45055.083740451388</c:v>
                      </c:pt>
                      <c:pt idx="6806">
                        <c:v>45055.094157175925</c:v>
                      </c:pt>
                      <c:pt idx="6807">
                        <c:v>45055.104573900462</c:v>
                      </c:pt>
                      <c:pt idx="6808">
                        <c:v>45055.114990624999</c:v>
                      </c:pt>
                      <c:pt idx="6809">
                        <c:v>45055.125407349537</c:v>
                      </c:pt>
                      <c:pt idx="6810">
                        <c:v>45055.135824074074</c:v>
                      </c:pt>
                      <c:pt idx="6811">
                        <c:v>45055.146240798611</c:v>
                      </c:pt>
                      <c:pt idx="6812">
                        <c:v>45055.156657523148</c:v>
                      </c:pt>
                      <c:pt idx="6813">
                        <c:v>45055.167074247685</c:v>
                      </c:pt>
                      <c:pt idx="6814">
                        <c:v>45055.177490972223</c:v>
                      </c:pt>
                      <c:pt idx="6815">
                        <c:v>45055.18790769676</c:v>
                      </c:pt>
                      <c:pt idx="6816">
                        <c:v>45055.198324421297</c:v>
                      </c:pt>
                      <c:pt idx="6817">
                        <c:v>45055.208741145834</c:v>
                      </c:pt>
                      <c:pt idx="6818">
                        <c:v>45055.219157870371</c:v>
                      </c:pt>
                      <c:pt idx="6819">
                        <c:v>45055.229574594909</c:v>
                      </c:pt>
                      <c:pt idx="6820">
                        <c:v>45055.239991319446</c:v>
                      </c:pt>
                      <c:pt idx="6821">
                        <c:v>45055.250408043983</c:v>
                      </c:pt>
                      <c:pt idx="6822">
                        <c:v>45055.26082476852</c:v>
                      </c:pt>
                      <c:pt idx="6823">
                        <c:v>45055.271241493057</c:v>
                      </c:pt>
                      <c:pt idx="6824">
                        <c:v>45055.281658217595</c:v>
                      </c:pt>
                      <c:pt idx="6825">
                        <c:v>45055.292074942132</c:v>
                      </c:pt>
                      <c:pt idx="6826">
                        <c:v>45055.302491666669</c:v>
                      </c:pt>
                      <c:pt idx="6827">
                        <c:v>45055.312908391206</c:v>
                      </c:pt>
                      <c:pt idx="6828">
                        <c:v>45055.323325115744</c:v>
                      </c:pt>
                      <c:pt idx="6829">
                        <c:v>45055.333741840281</c:v>
                      </c:pt>
                      <c:pt idx="6830">
                        <c:v>45055.344158564818</c:v>
                      </c:pt>
                      <c:pt idx="6831">
                        <c:v>45055.354575289355</c:v>
                      </c:pt>
                      <c:pt idx="6832">
                        <c:v>45055.364992013892</c:v>
                      </c:pt>
                      <c:pt idx="6833">
                        <c:v>45055.37540873843</c:v>
                      </c:pt>
                      <c:pt idx="6834">
                        <c:v>45055.385825462959</c:v>
                      </c:pt>
                      <c:pt idx="6835">
                        <c:v>45055.396242187497</c:v>
                      </c:pt>
                      <c:pt idx="6836">
                        <c:v>45055.406658912034</c:v>
                      </c:pt>
                      <c:pt idx="6837">
                        <c:v>45055.417075636571</c:v>
                      </c:pt>
                      <c:pt idx="6838">
                        <c:v>45055.427492361108</c:v>
                      </c:pt>
                      <c:pt idx="6839">
                        <c:v>45055.437909085646</c:v>
                      </c:pt>
                      <c:pt idx="6840">
                        <c:v>45055.448325810183</c:v>
                      </c:pt>
                      <c:pt idx="6841">
                        <c:v>45055.45874253472</c:v>
                      </c:pt>
                      <c:pt idx="6842">
                        <c:v>45055.469159259257</c:v>
                      </c:pt>
                      <c:pt idx="6843">
                        <c:v>45055.479575983794</c:v>
                      </c:pt>
                      <c:pt idx="6844">
                        <c:v>45055.489992708332</c:v>
                      </c:pt>
                      <c:pt idx="6845">
                        <c:v>45055.500409432869</c:v>
                      </c:pt>
                      <c:pt idx="6846">
                        <c:v>45055.510826157406</c:v>
                      </c:pt>
                      <c:pt idx="6847">
                        <c:v>45055.521242881943</c:v>
                      </c:pt>
                      <c:pt idx="6848">
                        <c:v>45055.53165960648</c:v>
                      </c:pt>
                      <c:pt idx="6849">
                        <c:v>45055.542076331018</c:v>
                      </c:pt>
                      <c:pt idx="6850">
                        <c:v>45055.552493055555</c:v>
                      </c:pt>
                      <c:pt idx="6851">
                        <c:v>45055.562909780092</c:v>
                      </c:pt>
                      <c:pt idx="6852">
                        <c:v>45055.573326504629</c:v>
                      </c:pt>
                      <c:pt idx="6853">
                        <c:v>45055.583743229166</c:v>
                      </c:pt>
                      <c:pt idx="6854">
                        <c:v>45055.594159953704</c:v>
                      </c:pt>
                      <c:pt idx="6855">
                        <c:v>45055.604576678241</c:v>
                      </c:pt>
                      <c:pt idx="6856">
                        <c:v>45055.614993402778</c:v>
                      </c:pt>
                      <c:pt idx="6857">
                        <c:v>45055.625410127315</c:v>
                      </c:pt>
                      <c:pt idx="6858">
                        <c:v>45055.635826851852</c:v>
                      </c:pt>
                      <c:pt idx="6859">
                        <c:v>45055.64624357639</c:v>
                      </c:pt>
                      <c:pt idx="6860">
                        <c:v>45055.656660300927</c:v>
                      </c:pt>
                      <c:pt idx="6861">
                        <c:v>45055.667077025464</c:v>
                      </c:pt>
                      <c:pt idx="6862">
                        <c:v>45055.677493750001</c:v>
                      </c:pt>
                      <c:pt idx="6863">
                        <c:v>45055.687910474539</c:v>
                      </c:pt>
                      <c:pt idx="6864">
                        <c:v>45055.698327199076</c:v>
                      </c:pt>
                      <c:pt idx="6865">
                        <c:v>45055.708743923613</c:v>
                      </c:pt>
                      <c:pt idx="6866">
                        <c:v>45055.71916064815</c:v>
                      </c:pt>
                      <c:pt idx="6867">
                        <c:v>45055.729577372687</c:v>
                      </c:pt>
                      <c:pt idx="6868">
                        <c:v>45055.739994097225</c:v>
                      </c:pt>
                      <c:pt idx="6869">
                        <c:v>45055.750410821762</c:v>
                      </c:pt>
                      <c:pt idx="6870">
                        <c:v>45055.760827546299</c:v>
                      </c:pt>
                      <c:pt idx="6871">
                        <c:v>45055.771244270836</c:v>
                      </c:pt>
                      <c:pt idx="6872">
                        <c:v>45055.781660995373</c:v>
                      </c:pt>
                      <c:pt idx="6873">
                        <c:v>45055.792077719911</c:v>
                      </c:pt>
                      <c:pt idx="6874">
                        <c:v>45055.802494444448</c:v>
                      </c:pt>
                      <c:pt idx="6875">
                        <c:v>45055.812911168985</c:v>
                      </c:pt>
                      <c:pt idx="6876">
                        <c:v>45055.823327893515</c:v>
                      </c:pt>
                      <c:pt idx="6877">
                        <c:v>45055.833744618052</c:v>
                      </c:pt>
                      <c:pt idx="6878">
                        <c:v>45055.844161342589</c:v>
                      </c:pt>
                      <c:pt idx="6879">
                        <c:v>45055.854578067127</c:v>
                      </c:pt>
                      <c:pt idx="6880">
                        <c:v>45055.864994791664</c:v>
                      </c:pt>
                      <c:pt idx="6881">
                        <c:v>45055.875411516201</c:v>
                      </c:pt>
                      <c:pt idx="6882">
                        <c:v>45055.885828240738</c:v>
                      </c:pt>
                      <c:pt idx="6883">
                        <c:v>45055.896244965275</c:v>
                      </c:pt>
                      <c:pt idx="6884">
                        <c:v>45055.906661689813</c:v>
                      </c:pt>
                      <c:pt idx="6885">
                        <c:v>45055.91707841435</c:v>
                      </c:pt>
                      <c:pt idx="6886">
                        <c:v>45055.927495138887</c:v>
                      </c:pt>
                      <c:pt idx="6887">
                        <c:v>45055.937911863424</c:v>
                      </c:pt>
                      <c:pt idx="6888">
                        <c:v>45055.948328587961</c:v>
                      </c:pt>
                      <c:pt idx="6889">
                        <c:v>45055.958745312499</c:v>
                      </c:pt>
                      <c:pt idx="6890">
                        <c:v>45055.969162037036</c:v>
                      </c:pt>
                      <c:pt idx="6891">
                        <c:v>45055.979578761573</c:v>
                      </c:pt>
                      <c:pt idx="6892">
                        <c:v>45055.98999548611</c:v>
                      </c:pt>
                      <c:pt idx="6893">
                        <c:v>45056.000412210647</c:v>
                      </c:pt>
                      <c:pt idx="6894">
                        <c:v>45056.010828935185</c:v>
                      </c:pt>
                      <c:pt idx="6895">
                        <c:v>45056.021245659722</c:v>
                      </c:pt>
                      <c:pt idx="6896">
                        <c:v>45056.031662384259</c:v>
                      </c:pt>
                      <c:pt idx="6897">
                        <c:v>45056.042079108796</c:v>
                      </c:pt>
                      <c:pt idx="6898">
                        <c:v>45056.052495833334</c:v>
                      </c:pt>
                      <c:pt idx="6899">
                        <c:v>45056.062912557871</c:v>
                      </c:pt>
                      <c:pt idx="6900">
                        <c:v>45056.073329282408</c:v>
                      </c:pt>
                      <c:pt idx="6901">
                        <c:v>45056.083746006945</c:v>
                      </c:pt>
                      <c:pt idx="6902">
                        <c:v>45056.094162731482</c:v>
                      </c:pt>
                      <c:pt idx="6903">
                        <c:v>45056.10457945602</c:v>
                      </c:pt>
                      <c:pt idx="6904">
                        <c:v>45056.114996180557</c:v>
                      </c:pt>
                      <c:pt idx="6905">
                        <c:v>45056.125412905094</c:v>
                      </c:pt>
                      <c:pt idx="6906">
                        <c:v>45056.135829629631</c:v>
                      </c:pt>
                      <c:pt idx="6907">
                        <c:v>45056.146246354168</c:v>
                      </c:pt>
                      <c:pt idx="6908">
                        <c:v>45056.156663078706</c:v>
                      </c:pt>
                      <c:pt idx="6909">
                        <c:v>45056.167079803243</c:v>
                      </c:pt>
                      <c:pt idx="6910">
                        <c:v>45056.17749652778</c:v>
                      </c:pt>
                      <c:pt idx="6911">
                        <c:v>45056.187913252317</c:v>
                      </c:pt>
                      <c:pt idx="6912">
                        <c:v>45056.198329976854</c:v>
                      </c:pt>
                      <c:pt idx="6913">
                        <c:v>45056.208746701392</c:v>
                      </c:pt>
                      <c:pt idx="6914">
                        <c:v>45056.219163425929</c:v>
                      </c:pt>
                      <c:pt idx="6915">
                        <c:v>45056.229580150466</c:v>
                      </c:pt>
                      <c:pt idx="6916">
                        <c:v>45056.239996875003</c:v>
                      </c:pt>
                      <c:pt idx="6917">
                        <c:v>45056.25041359954</c:v>
                      </c:pt>
                      <c:pt idx="6918">
                        <c:v>45056.260830324078</c:v>
                      </c:pt>
                      <c:pt idx="6919">
                        <c:v>45056.271247048608</c:v>
                      </c:pt>
                      <c:pt idx="6920">
                        <c:v>45056.281663773145</c:v>
                      </c:pt>
                      <c:pt idx="6921">
                        <c:v>45056.292080497682</c:v>
                      </c:pt>
                      <c:pt idx="6922">
                        <c:v>45056.302497222219</c:v>
                      </c:pt>
                      <c:pt idx="6923">
                        <c:v>45056.312913946756</c:v>
                      </c:pt>
                      <c:pt idx="6924">
                        <c:v>45056.323330671294</c:v>
                      </c:pt>
                      <c:pt idx="6925">
                        <c:v>45056.333747395831</c:v>
                      </c:pt>
                      <c:pt idx="6926">
                        <c:v>45056.344164120368</c:v>
                      </c:pt>
                      <c:pt idx="6927">
                        <c:v>45056.354580844905</c:v>
                      </c:pt>
                      <c:pt idx="6928">
                        <c:v>45056.364997569442</c:v>
                      </c:pt>
                      <c:pt idx="6929">
                        <c:v>45056.37541429398</c:v>
                      </c:pt>
                      <c:pt idx="6930">
                        <c:v>45056.385831018517</c:v>
                      </c:pt>
                      <c:pt idx="6931">
                        <c:v>45056.396247743054</c:v>
                      </c:pt>
                      <c:pt idx="6932">
                        <c:v>45056.406664467591</c:v>
                      </c:pt>
                      <c:pt idx="6933">
                        <c:v>45056.417081192129</c:v>
                      </c:pt>
                      <c:pt idx="6934">
                        <c:v>45056.427497916666</c:v>
                      </c:pt>
                      <c:pt idx="6935">
                        <c:v>45056.437914641203</c:v>
                      </c:pt>
                      <c:pt idx="6936">
                        <c:v>45056.44833136574</c:v>
                      </c:pt>
                      <c:pt idx="6937">
                        <c:v>45056.458748090277</c:v>
                      </c:pt>
                      <c:pt idx="6938">
                        <c:v>45056.469164814815</c:v>
                      </c:pt>
                      <c:pt idx="6939">
                        <c:v>45056.479581539352</c:v>
                      </c:pt>
                      <c:pt idx="6940">
                        <c:v>45056.489998263889</c:v>
                      </c:pt>
                      <c:pt idx="6941">
                        <c:v>45056.500414988426</c:v>
                      </c:pt>
                      <c:pt idx="6942">
                        <c:v>45056.510831712963</c:v>
                      </c:pt>
                      <c:pt idx="6943">
                        <c:v>45056.521248437501</c:v>
                      </c:pt>
                      <c:pt idx="6944">
                        <c:v>45056.531665162038</c:v>
                      </c:pt>
                      <c:pt idx="6945">
                        <c:v>45056.542081886575</c:v>
                      </c:pt>
                      <c:pt idx="6946">
                        <c:v>45056.552498611112</c:v>
                      </c:pt>
                      <c:pt idx="6947">
                        <c:v>45056.562915335649</c:v>
                      </c:pt>
                      <c:pt idx="6948">
                        <c:v>45056.573332060187</c:v>
                      </c:pt>
                      <c:pt idx="6949">
                        <c:v>45056.583748784724</c:v>
                      </c:pt>
                      <c:pt idx="6950">
                        <c:v>45056.594165509261</c:v>
                      </c:pt>
                      <c:pt idx="6951">
                        <c:v>45056.604582233798</c:v>
                      </c:pt>
                      <c:pt idx="6952">
                        <c:v>45056.614998958335</c:v>
                      </c:pt>
                      <c:pt idx="6953">
                        <c:v>45056.625415682873</c:v>
                      </c:pt>
                      <c:pt idx="6954">
                        <c:v>45056.63583240741</c:v>
                      </c:pt>
                      <c:pt idx="6955">
                        <c:v>45056.646249131947</c:v>
                      </c:pt>
                      <c:pt idx="6956">
                        <c:v>45056.656665856484</c:v>
                      </c:pt>
                      <c:pt idx="6957">
                        <c:v>45056.667082581022</c:v>
                      </c:pt>
                      <c:pt idx="6958">
                        <c:v>45056.677499305559</c:v>
                      </c:pt>
                      <c:pt idx="6959">
                        <c:v>45056.687916030096</c:v>
                      </c:pt>
                      <c:pt idx="6960">
                        <c:v>45056.698332754633</c:v>
                      </c:pt>
                      <c:pt idx="6961">
                        <c:v>45056.708749479163</c:v>
                      </c:pt>
                      <c:pt idx="6962">
                        <c:v>45056.7191662037</c:v>
                      </c:pt>
                      <c:pt idx="6963">
                        <c:v>45056.729582928238</c:v>
                      </c:pt>
                      <c:pt idx="6964">
                        <c:v>45056.739999652775</c:v>
                      </c:pt>
                      <c:pt idx="6965">
                        <c:v>45056.750416377312</c:v>
                      </c:pt>
                      <c:pt idx="6966">
                        <c:v>45056.760833101849</c:v>
                      </c:pt>
                      <c:pt idx="6967">
                        <c:v>45056.771249826386</c:v>
                      </c:pt>
                      <c:pt idx="6968">
                        <c:v>45056.781666550924</c:v>
                      </c:pt>
                      <c:pt idx="6969">
                        <c:v>45056.792083275461</c:v>
                      </c:pt>
                      <c:pt idx="6970">
                        <c:v>45056.802499999998</c:v>
                      </c:pt>
                      <c:pt idx="6971">
                        <c:v>45056.812916724535</c:v>
                      </c:pt>
                      <c:pt idx="6972">
                        <c:v>45056.823333449072</c:v>
                      </c:pt>
                      <c:pt idx="6973">
                        <c:v>45056.83375017361</c:v>
                      </c:pt>
                      <c:pt idx="6974">
                        <c:v>45056.844166898147</c:v>
                      </c:pt>
                      <c:pt idx="6975">
                        <c:v>45056.854583622684</c:v>
                      </c:pt>
                      <c:pt idx="6976">
                        <c:v>45056.865000347221</c:v>
                      </c:pt>
                      <c:pt idx="6977">
                        <c:v>45056.875417071758</c:v>
                      </c:pt>
                      <c:pt idx="6978">
                        <c:v>45056.885833796296</c:v>
                      </c:pt>
                      <c:pt idx="6979">
                        <c:v>45056.896250520833</c:v>
                      </c:pt>
                      <c:pt idx="6980">
                        <c:v>45056.90666724537</c:v>
                      </c:pt>
                      <c:pt idx="6981">
                        <c:v>45056.917083969907</c:v>
                      </c:pt>
                      <c:pt idx="6982">
                        <c:v>45056.927500694444</c:v>
                      </c:pt>
                      <c:pt idx="6983">
                        <c:v>45056.937917418982</c:v>
                      </c:pt>
                      <c:pt idx="6984">
                        <c:v>45056.948334143519</c:v>
                      </c:pt>
                      <c:pt idx="6985">
                        <c:v>45056.958750868056</c:v>
                      </c:pt>
                      <c:pt idx="6986">
                        <c:v>45056.969167592593</c:v>
                      </c:pt>
                      <c:pt idx="6987">
                        <c:v>45056.979584317131</c:v>
                      </c:pt>
                      <c:pt idx="6988">
                        <c:v>45056.990001041668</c:v>
                      </c:pt>
                      <c:pt idx="6989">
                        <c:v>45057.000417766205</c:v>
                      </c:pt>
                      <c:pt idx="6990">
                        <c:v>45057.010834490742</c:v>
                      </c:pt>
                      <c:pt idx="6991">
                        <c:v>45057.021251215279</c:v>
                      </c:pt>
                      <c:pt idx="6992">
                        <c:v>45057.031667939817</c:v>
                      </c:pt>
                      <c:pt idx="6993">
                        <c:v>45057.042084664354</c:v>
                      </c:pt>
                      <c:pt idx="6994">
                        <c:v>45057.052501388891</c:v>
                      </c:pt>
                      <c:pt idx="6995">
                        <c:v>45057.062918113428</c:v>
                      </c:pt>
                      <c:pt idx="6996">
                        <c:v>45057.073334837965</c:v>
                      </c:pt>
                      <c:pt idx="6997">
                        <c:v>45057.083751562503</c:v>
                      </c:pt>
                      <c:pt idx="6998">
                        <c:v>45057.09416828704</c:v>
                      </c:pt>
                      <c:pt idx="6999">
                        <c:v>45057.104585011577</c:v>
                      </c:pt>
                      <c:pt idx="7000">
                        <c:v>45057.115001736114</c:v>
                      </c:pt>
                      <c:pt idx="7001">
                        <c:v>45057.125418460651</c:v>
                      </c:pt>
                      <c:pt idx="7002">
                        <c:v>45057.135835185189</c:v>
                      </c:pt>
                      <c:pt idx="7003">
                        <c:v>45057.146251909726</c:v>
                      </c:pt>
                      <c:pt idx="7004">
                        <c:v>45057.156668634256</c:v>
                      </c:pt>
                      <c:pt idx="7005">
                        <c:v>45057.167085358793</c:v>
                      </c:pt>
                      <c:pt idx="7006">
                        <c:v>45057.17750208333</c:v>
                      </c:pt>
                      <c:pt idx="7007">
                        <c:v>45057.187918807867</c:v>
                      </c:pt>
                      <c:pt idx="7008">
                        <c:v>45057.198335532405</c:v>
                      </c:pt>
                      <c:pt idx="7009">
                        <c:v>45057.208752256942</c:v>
                      </c:pt>
                      <c:pt idx="7010">
                        <c:v>45057.219168981479</c:v>
                      </c:pt>
                      <c:pt idx="7011">
                        <c:v>45057.229585706016</c:v>
                      </c:pt>
                      <c:pt idx="7012">
                        <c:v>45057.240002430553</c:v>
                      </c:pt>
                      <c:pt idx="7013">
                        <c:v>45057.250419155091</c:v>
                      </c:pt>
                      <c:pt idx="7014">
                        <c:v>45057.260835879628</c:v>
                      </c:pt>
                      <c:pt idx="7015">
                        <c:v>45057.271252604165</c:v>
                      </c:pt>
                      <c:pt idx="7016">
                        <c:v>45057.281669328702</c:v>
                      </c:pt>
                      <c:pt idx="7017">
                        <c:v>45057.292086053239</c:v>
                      </c:pt>
                      <c:pt idx="7018">
                        <c:v>45057.302502777777</c:v>
                      </c:pt>
                      <c:pt idx="7019">
                        <c:v>45057.312919502314</c:v>
                      </c:pt>
                      <c:pt idx="7020">
                        <c:v>45057.323336226851</c:v>
                      </c:pt>
                      <c:pt idx="7021">
                        <c:v>45057.333752951388</c:v>
                      </c:pt>
                      <c:pt idx="7022">
                        <c:v>45057.344169675926</c:v>
                      </c:pt>
                      <c:pt idx="7023">
                        <c:v>45057.354586400463</c:v>
                      </c:pt>
                      <c:pt idx="7024">
                        <c:v>45057.365003125</c:v>
                      </c:pt>
                      <c:pt idx="7025">
                        <c:v>45057.375419849537</c:v>
                      </c:pt>
                      <c:pt idx="7026">
                        <c:v>45057.385836574074</c:v>
                      </c:pt>
                      <c:pt idx="7027">
                        <c:v>45057.396253298612</c:v>
                      </c:pt>
                      <c:pt idx="7028">
                        <c:v>45057.406670023149</c:v>
                      </c:pt>
                      <c:pt idx="7029">
                        <c:v>45057.417086747686</c:v>
                      </c:pt>
                      <c:pt idx="7030">
                        <c:v>45057.427503472223</c:v>
                      </c:pt>
                      <c:pt idx="7031">
                        <c:v>45057.43792019676</c:v>
                      </c:pt>
                      <c:pt idx="7032">
                        <c:v>45057.448336921298</c:v>
                      </c:pt>
                      <c:pt idx="7033">
                        <c:v>45057.458753645835</c:v>
                      </c:pt>
                      <c:pt idx="7034">
                        <c:v>45057.469170370372</c:v>
                      </c:pt>
                      <c:pt idx="7035">
                        <c:v>45057.479587094909</c:v>
                      </c:pt>
                      <c:pt idx="7036">
                        <c:v>45057.490003819446</c:v>
                      </c:pt>
                      <c:pt idx="7037">
                        <c:v>45057.500420543984</c:v>
                      </c:pt>
                      <c:pt idx="7038">
                        <c:v>45057.510837268521</c:v>
                      </c:pt>
                      <c:pt idx="7039">
                        <c:v>45057.521253993058</c:v>
                      </c:pt>
                      <c:pt idx="7040">
                        <c:v>45057.531670717595</c:v>
                      </c:pt>
                      <c:pt idx="7041">
                        <c:v>45057.542087442132</c:v>
                      </c:pt>
                      <c:pt idx="7042">
                        <c:v>45057.55250416667</c:v>
                      </c:pt>
                      <c:pt idx="7043">
                        <c:v>45057.562920891207</c:v>
                      </c:pt>
                      <c:pt idx="7044">
                        <c:v>45057.573337615744</c:v>
                      </c:pt>
                      <c:pt idx="7045">
                        <c:v>45057.583754340281</c:v>
                      </c:pt>
                      <c:pt idx="7046">
                        <c:v>45057.594171064811</c:v>
                      </c:pt>
                      <c:pt idx="7047">
                        <c:v>45057.604587789348</c:v>
                      </c:pt>
                      <c:pt idx="7048">
                        <c:v>45057.615004513886</c:v>
                      </c:pt>
                      <c:pt idx="7049">
                        <c:v>45057.625421238423</c:v>
                      </c:pt>
                      <c:pt idx="7050">
                        <c:v>45057.63583796296</c:v>
                      </c:pt>
                      <c:pt idx="7051">
                        <c:v>45057.646254687497</c:v>
                      </c:pt>
                      <c:pt idx="7052">
                        <c:v>45057.656671412034</c:v>
                      </c:pt>
                      <c:pt idx="7053">
                        <c:v>45057.667088136572</c:v>
                      </c:pt>
                      <c:pt idx="7054">
                        <c:v>45057.677504861109</c:v>
                      </c:pt>
                      <c:pt idx="7055">
                        <c:v>45057.687921585646</c:v>
                      </c:pt>
                      <c:pt idx="7056">
                        <c:v>45057.698338310183</c:v>
                      </c:pt>
                      <c:pt idx="7057">
                        <c:v>45057.708755034721</c:v>
                      </c:pt>
                      <c:pt idx="7058">
                        <c:v>45057.719171759258</c:v>
                      </c:pt>
                      <c:pt idx="7059">
                        <c:v>45057.729588483795</c:v>
                      </c:pt>
                      <c:pt idx="7060">
                        <c:v>45057.740005208332</c:v>
                      </c:pt>
                      <c:pt idx="7061">
                        <c:v>45057.750421932869</c:v>
                      </c:pt>
                      <c:pt idx="7062">
                        <c:v>45057.760838657407</c:v>
                      </c:pt>
                      <c:pt idx="7063">
                        <c:v>45057.771255381944</c:v>
                      </c:pt>
                      <c:pt idx="7064">
                        <c:v>45057.781672106481</c:v>
                      </c:pt>
                      <c:pt idx="7065">
                        <c:v>45057.792088831018</c:v>
                      </c:pt>
                      <c:pt idx="7066">
                        <c:v>45057.802505555555</c:v>
                      </c:pt>
                      <c:pt idx="7067">
                        <c:v>45057.812922280093</c:v>
                      </c:pt>
                      <c:pt idx="7068">
                        <c:v>45057.82333900463</c:v>
                      </c:pt>
                      <c:pt idx="7069">
                        <c:v>45057.833755729167</c:v>
                      </c:pt>
                      <c:pt idx="7070">
                        <c:v>45057.844172453704</c:v>
                      </c:pt>
                      <c:pt idx="7071">
                        <c:v>45057.854589178241</c:v>
                      </c:pt>
                      <c:pt idx="7072">
                        <c:v>45057.865005902779</c:v>
                      </c:pt>
                      <c:pt idx="7073">
                        <c:v>45057.875422627316</c:v>
                      </c:pt>
                      <c:pt idx="7074">
                        <c:v>45057.885839351853</c:v>
                      </c:pt>
                      <c:pt idx="7075">
                        <c:v>45057.89625607639</c:v>
                      </c:pt>
                      <c:pt idx="7076">
                        <c:v>45057.906672800927</c:v>
                      </c:pt>
                      <c:pt idx="7077">
                        <c:v>45057.917089525465</c:v>
                      </c:pt>
                      <c:pt idx="7078">
                        <c:v>45057.927506250002</c:v>
                      </c:pt>
                      <c:pt idx="7079">
                        <c:v>45057.937922974539</c:v>
                      </c:pt>
                      <c:pt idx="7080">
                        <c:v>45057.948339699076</c:v>
                      </c:pt>
                      <c:pt idx="7081">
                        <c:v>45057.958756423614</c:v>
                      </c:pt>
                      <c:pt idx="7082">
                        <c:v>45057.969173148151</c:v>
                      </c:pt>
                      <c:pt idx="7083">
                        <c:v>45057.979589872688</c:v>
                      </c:pt>
                      <c:pt idx="7084">
                        <c:v>45057.990006597225</c:v>
                      </c:pt>
                      <c:pt idx="7085">
                        <c:v>45058.000423321762</c:v>
                      </c:pt>
                      <c:pt idx="7086">
                        <c:v>45058.0108400463</c:v>
                      </c:pt>
                      <c:pt idx="7087">
                        <c:v>45058.021256770837</c:v>
                      </c:pt>
                      <c:pt idx="7088">
                        <c:v>45058.031673495374</c:v>
                      </c:pt>
                      <c:pt idx="7089">
                        <c:v>45058.042090219904</c:v>
                      </c:pt>
                      <c:pt idx="7090">
                        <c:v>45058.052506944441</c:v>
                      </c:pt>
                      <c:pt idx="7091">
                        <c:v>45058.062923668978</c:v>
                      </c:pt>
                      <c:pt idx="7092">
                        <c:v>45058.073340393516</c:v>
                      </c:pt>
                      <c:pt idx="7093">
                        <c:v>45058.083757118053</c:v>
                      </c:pt>
                      <c:pt idx="7094">
                        <c:v>45058.09417384259</c:v>
                      </c:pt>
                      <c:pt idx="7095">
                        <c:v>45058.104590567127</c:v>
                      </c:pt>
                      <c:pt idx="7096">
                        <c:v>45058.115007291664</c:v>
                      </c:pt>
                      <c:pt idx="7097">
                        <c:v>45058.125424016202</c:v>
                      </c:pt>
                      <c:pt idx="7098">
                        <c:v>45058.135840740739</c:v>
                      </c:pt>
                      <c:pt idx="7099">
                        <c:v>45058.146257465276</c:v>
                      </c:pt>
                      <c:pt idx="7100">
                        <c:v>45058.156674189813</c:v>
                      </c:pt>
                      <c:pt idx="7101">
                        <c:v>45058.16709091435</c:v>
                      </c:pt>
                      <c:pt idx="7102">
                        <c:v>45058.177507638888</c:v>
                      </c:pt>
                      <c:pt idx="7103">
                        <c:v>45058.187924363425</c:v>
                      </c:pt>
                      <c:pt idx="7104">
                        <c:v>45058.198341087962</c:v>
                      </c:pt>
                      <c:pt idx="7105">
                        <c:v>45058.208757812499</c:v>
                      </c:pt>
                      <c:pt idx="7106">
                        <c:v>45058.219174537036</c:v>
                      </c:pt>
                      <c:pt idx="7107">
                        <c:v>45058.229591261574</c:v>
                      </c:pt>
                      <c:pt idx="7108">
                        <c:v>45058.240007986111</c:v>
                      </c:pt>
                      <c:pt idx="7109">
                        <c:v>45058.250424710648</c:v>
                      </c:pt>
                      <c:pt idx="7110">
                        <c:v>45058.260841435185</c:v>
                      </c:pt>
                      <c:pt idx="7111">
                        <c:v>45058.271258159722</c:v>
                      </c:pt>
                      <c:pt idx="7112">
                        <c:v>45058.28167488426</c:v>
                      </c:pt>
                      <c:pt idx="7113">
                        <c:v>45058.292091608797</c:v>
                      </c:pt>
                      <c:pt idx="7114">
                        <c:v>45058.302508333334</c:v>
                      </c:pt>
                      <c:pt idx="7115">
                        <c:v>45058.312925057871</c:v>
                      </c:pt>
                      <c:pt idx="7116">
                        <c:v>45058.323341782409</c:v>
                      </c:pt>
                      <c:pt idx="7117">
                        <c:v>45058.333758506946</c:v>
                      </c:pt>
                      <c:pt idx="7118">
                        <c:v>45058.344175231483</c:v>
                      </c:pt>
                      <c:pt idx="7119">
                        <c:v>45058.35459195602</c:v>
                      </c:pt>
                      <c:pt idx="7120">
                        <c:v>45058.365008680557</c:v>
                      </c:pt>
                      <c:pt idx="7121">
                        <c:v>45058.375425405095</c:v>
                      </c:pt>
                      <c:pt idx="7122">
                        <c:v>45058.385842129632</c:v>
                      </c:pt>
                      <c:pt idx="7123">
                        <c:v>45058.396258854169</c:v>
                      </c:pt>
                      <c:pt idx="7124">
                        <c:v>45058.406675578706</c:v>
                      </c:pt>
                      <c:pt idx="7125">
                        <c:v>45058.417092303243</c:v>
                      </c:pt>
                      <c:pt idx="7126">
                        <c:v>45058.427509027781</c:v>
                      </c:pt>
                      <c:pt idx="7127">
                        <c:v>45058.437925752318</c:v>
                      </c:pt>
                      <c:pt idx="7128">
                        <c:v>45058.448342476855</c:v>
                      </c:pt>
                      <c:pt idx="7129">
                        <c:v>45058.458759201392</c:v>
                      </c:pt>
                      <c:pt idx="7130">
                        <c:v>45058.469175925929</c:v>
                      </c:pt>
                      <c:pt idx="7131">
                        <c:v>45058.479592650459</c:v>
                      </c:pt>
                      <c:pt idx="7132">
                        <c:v>45058.490009374997</c:v>
                      </c:pt>
                      <c:pt idx="7133">
                        <c:v>45058.500426099534</c:v>
                      </c:pt>
                      <c:pt idx="7134">
                        <c:v>45058.510842824071</c:v>
                      </c:pt>
                      <c:pt idx="7135">
                        <c:v>45058.521259548608</c:v>
                      </c:pt>
                      <c:pt idx="7136">
                        <c:v>45058.531676273145</c:v>
                      </c:pt>
                      <c:pt idx="7137">
                        <c:v>45058.542092997683</c:v>
                      </c:pt>
                      <c:pt idx="7138">
                        <c:v>45058.55250972222</c:v>
                      </c:pt>
                      <c:pt idx="7139">
                        <c:v>45058.562926446757</c:v>
                      </c:pt>
                      <c:pt idx="7140">
                        <c:v>45058.573343171294</c:v>
                      </c:pt>
                      <c:pt idx="7141">
                        <c:v>45058.583759895831</c:v>
                      </c:pt>
                      <c:pt idx="7142">
                        <c:v>45058.594176620369</c:v>
                      </c:pt>
                      <c:pt idx="7143">
                        <c:v>45058.604593344906</c:v>
                      </c:pt>
                      <c:pt idx="7144">
                        <c:v>45058.615010069443</c:v>
                      </c:pt>
                      <c:pt idx="7145">
                        <c:v>45058.62542679398</c:v>
                      </c:pt>
                      <c:pt idx="7146">
                        <c:v>45058.635843518518</c:v>
                      </c:pt>
                      <c:pt idx="7147">
                        <c:v>45058.646260243055</c:v>
                      </c:pt>
                      <c:pt idx="7148">
                        <c:v>45058.656676967592</c:v>
                      </c:pt>
                      <c:pt idx="7149">
                        <c:v>45058.667093692129</c:v>
                      </c:pt>
                      <c:pt idx="7150">
                        <c:v>45058.677510416666</c:v>
                      </c:pt>
                      <c:pt idx="7151">
                        <c:v>45058.687927141204</c:v>
                      </c:pt>
                      <c:pt idx="7152">
                        <c:v>45058.698343865741</c:v>
                      </c:pt>
                      <c:pt idx="7153">
                        <c:v>45058.708760590278</c:v>
                      </c:pt>
                      <c:pt idx="7154">
                        <c:v>45058.719177314815</c:v>
                      </c:pt>
                      <c:pt idx="7155">
                        <c:v>45058.729594039352</c:v>
                      </c:pt>
                      <c:pt idx="7156">
                        <c:v>45058.74001076389</c:v>
                      </c:pt>
                      <c:pt idx="7157">
                        <c:v>45058.750427488427</c:v>
                      </c:pt>
                      <c:pt idx="7158">
                        <c:v>45058.760844212964</c:v>
                      </c:pt>
                      <c:pt idx="7159">
                        <c:v>45058.771260937501</c:v>
                      </c:pt>
                      <c:pt idx="7160">
                        <c:v>45058.781677662038</c:v>
                      </c:pt>
                      <c:pt idx="7161">
                        <c:v>45058.792094386576</c:v>
                      </c:pt>
                      <c:pt idx="7162">
                        <c:v>45058.802511111113</c:v>
                      </c:pt>
                      <c:pt idx="7163">
                        <c:v>45058.81292783565</c:v>
                      </c:pt>
                      <c:pt idx="7164">
                        <c:v>45058.823344560187</c:v>
                      </c:pt>
                      <c:pt idx="7165">
                        <c:v>45058.833761284724</c:v>
                      </c:pt>
                      <c:pt idx="7166">
                        <c:v>45058.844178009262</c:v>
                      </c:pt>
                      <c:pt idx="7167">
                        <c:v>45058.854594733799</c:v>
                      </c:pt>
                      <c:pt idx="7168">
                        <c:v>45058.865011458336</c:v>
                      </c:pt>
                      <c:pt idx="7169">
                        <c:v>45058.875428182873</c:v>
                      </c:pt>
                      <c:pt idx="7170">
                        <c:v>45058.885844907411</c:v>
                      </c:pt>
                      <c:pt idx="7171">
                        <c:v>45058.896261631948</c:v>
                      </c:pt>
                      <c:pt idx="7172">
                        <c:v>45058.906678356485</c:v>
                      </c:pt>
                      <c:pt idx="7173">
                        <c:v>45058.917095081022</c:v>
                      </c:pt>
                      <c:pt idx="7174">
                        <c:v>45058.927511805552</c:v>
                      </c:pt>
                      <c:pt idx="7175">
                        <c:v>45058.937928530089</c:v>
                      </c:pt>
                      <c:pt idx="7176">
                        <c:v>45058.948345254626</c:v>
                      </c:pt>
                      <c:pt idx="7177">
                        <c:v>45058.958761979164</c:v>
                      </c:pt>
                      <c:pt idx="7178">
                        <c:v>45058.969178703701</c:v>
                      </c:pt>
                      <c:pt idx="7179">
                        <c:v>45058.979595428238</c:v>
                      </c:pt>
                      <c:pt idx="7180">
                        <c:v>45058.990012152775</c:v>
                      </c:pt>
                      <c:pt idx="7181">
                        <c:v>45059.000428877313</c:v>
                      </c:pt>
                      <c:pt idx="7182">
                        <c:v>45059.01084560185</c:v>
                      </c:pt>
                      <c:pt idx="7183">
                        <c:v>45059.021262326387</c:v>
                      </c:pt>
                      <c:pt idx="7184">
                        <c:v>45059.031679050924</c:v>
                      </c:pt>
                      <c:pt idx="7185">
                        <c:v>45059.042095775461</c:v>
                      </c:pt>
                      <c:pt idx="7186">
                        <c:v>45059.052512499999</c:v>
                      </c:pt>
                      <c:pt idx="7187">
                        <c:v>45059.062929224536</c:v>
                      </c:pt>
                      <c:pt idx="7188">
                        <c:v>45059.073345949073</c:v>
                      </c:pt>
                      <c:pt idx="7189">
                        <c:v>45059.08376267361</c:v>
                      </c:pt>
                      <c:pt idx="7190">
                        <c:v>45059.094179398147</c:v>
                      </c:pt>
                      <c:pt idx="7191">
                        <c:v>45059.104596122685</c:v>
                      </c:pt>
                      <c:pt idx="7192">
                        <c:v>45059.115012847222</c:v>
                      </c:pt>
                      <c:pt idx="7193">
                        <c:v>45059.125429571759</c:v>
                      </c:pt>
                      <c:pt idx="7194">
                        <c:v>45059.135846296296</c:v>
                      </c:pt>
                      <c:pt idx="7195">
                        <c:v>45059.146263020833</c:v>
                      </c:pt>
                      <c:pt idx="7196">
                        <c:v>45059.156679745371</c:v>
                      </c:pt>
                      <c:pt idx="7197">
                        <c:v>45059.167096469908</c:v>
                      </c:pt>
                      <c:pt idx="7198">
                        <c:v>45059.177513194445</c:v>
                      </c:pt>
                      <c:pt idx="7199">
                        <c:v>45059.187929918982</c:v>
                      </c:pt>
                      <c:pt idx="7200">
                        <c:v>45059.198346643519</c:v>
                      </c:pt>
                      <c:pt idx="7201">
                        <c:v>45059.208763368057</c:v>
                      </c:pt>
                      <c:pt idx="7202">
                        <c:v>45059.219180092594</c:v>
                      </c:pt>
                      <c:pt idx="7203">
                        <c:v>45059.229596817131</c:v>
                      </c:pt>
                      <c:pt idx="7204">
                        <c:v>45059.240013541668</c:v>
                      </c:pt>
                      <c:pt idx="7205">
                        <c:v>45059.250430266206</c:v>
                      </c:pt>
                      <c:pt idx="7206">
                        <c:v>45059.260846990743</c:v>
                      </c:pt>
                      <c:pt idx="7207">
                        <c:v>45059.27126371528</c:v>
                      </c:pt>
                      <c:pt idx="7208">
                        <c:v>45059.281680439817</c:v>
                      </c:pt>
                      <c:pt idx="7209">
                        <c:v>45059.292097164354</c:v>
                      </c:pt>
                      <c:pt idx="7210">
                        <c:v>45059.302513888892</c:v>
                      </c:pt>
                      <c:pt idx="7211">
                        <c:v>45059.312930613429</c:v>
                      </c:pt>
                      <c:pt idx="7212">
                        <c:v>45059.323347337966</c:v>
                      </c:pt>
                      <c:pt idx="7213">
                        <c:v>45059.333764062503</c:v>
                      </c:pt>
                      <c:pt idx="7214">
                        <c:v>45059.34418078704</c:v>
                      </c:pt>
                      <c:pt idx="7215">
                        <c:v>45059.354597511578</c:v>
                      </c:pt>
                      <c:pt idx="7216">
                        <c:v>45059.365014236108</c:v>
                      </c:pt>
                      <c:pt idx="7217">
                        <c:v>45059.375430960645</c:v>
                      </c:pt>
                      <c:pt idx="7218">
                        <c:v>45059.385847685182</c:v>
                      </c:pt>
                      <c:pt idx="7219">
                        <c:v>45059.396264409719</c:v>
                      </c:pt>
                      <c:pt idx="7220">
                        <c:v>45059.406681134256</c:v>
                      </c:pt>
                      <c:pt idx="7221">
                        <c:v>45059.417097858794</c:v>
                      </c:pt>
                      <c:pt idx="7222">
                        <c:v>45059.427514583331</c:v>
                      </c:pt>
                      <c:pt idx="7223">
                        <c:v>45059.437931307868</c:v>
                      </c:pt>
                      <c:pt idx="7224">
                        <c:v>45059.448348032405</c:v>
                      </c:pt>
                      <c:pt idx="7225">
                        <c:v>45059.458764756942</c:v>
                      </c:pt>
                      <c:pt idx="7226">
                        <c:v>45059.46918148148</c:v>
                      </c:pt>
                      <c:pt idx="7227">
                        <c:v>45059.479598206017</c:v>
                      </c:pt>
                      <c:pt idx="7228">
                        <c:v>45059.490014930554</c:v>
                      </c:pt>
                      <c:pt idx="7229">
                        <c:v>45059.500431655091</c:v>
                      </c:pt>
                      <c:pt idx="7230">
                        <c:v>45059.510848379628</c:v>
                      </c:pt>
                      <c:pt idx="7231">
                        <c:v>45059.521265104166</c:v>
                      </c:pt>
                      <c:pt idx="7232">
                        <c:v>45059.531681828703</c:v>
                      </c:pt>
                      <c:pt idx="7233">
                        <c:v>45059.54209855324</c:v>
                      </c:pt>
                      <c:pt idx="7234">
                        <c:v>45059.552515277777</c:v>
                      </c:pt>
                      <c:pt idx="7235">
                        <c:v>45059.562932002314</c:v>
                      </c:pt>
                      <c:pt idx="7236">
                        <c:v>45059.573348726852</c:v>
                      </c:pt>
                      <c:pt idx="7237">
                        <c:v>45059.583765451389</c:v>
                      </c:pt>
                      <c:pt idx="7238">
                        <c:v>45059.594182175926</c:v>
                      </c:pt>
                      <c:pt idx="7239">
                        <c:v>45059.604598900463</c:v>
                      </c:pt>
                      <c:pt idx="7240">
                        <c:v>45059.615015625001</c:v>
                      </c:pt>
                      <c:pt idx="7241">
                        <c:v>45059.625432349538</c:v>
                      </c:pt>
                      <c:pt idx="7242">
                        <c:v>45059.635849074075</c:v>
                      </c:pt>
                      <c:pt idx="7243">
                        <c:v>45059.646265798612</c:v>
                      </c:pt>
                      <c:pt idx="7244">
                        <c:v>45059.656682523149</c:v>
                      </c:pt>
                      <c:pt idx="7245">
                        <c:v>45059.667099247687</c:v>
                      </c:pt>
                      <c:pt idx="7246">
                        <c:v>45059.677515972224</c:v>
                      </c:pt>
                      <c:pt idx="7247">
                        <c:v>45059.687932696761</c:v>
                      </c:pt>
                      <c:pt idx="7248">
                        <c:v>45059.698349421298</c:v>
                      </c:pt>
                      <c:pt idx="7249">
                        <c:v>45059.708766145835</c:v>
                      </c:pt>
                      <c:pt idx="7250">
                        <c:v>45059.719182870373</c:v>
                      </c:pt>
                      <c:pt idx="7251">
                        <c:v>45059.72959959491</c:v>
                      </c:pt>
                      <c:pt idx="7252">
                        <c:v>45059.740016319447</c:v>
                      </c:pt>
                      <c:pt idx="7253">
                        <c:v>45059.750433043984</c:v>
                      </c:pt>
                      <c:pt idx="7254">
                        <c:v>45059.760849768521</c:v>
                      </c:pt>
                      <c:pt idx="7255">
                        <c:v>45059.771266493059</c:v>
                      </c:pt>
                      <c:pt idx="7256">
                        <c:v>45059.781683217596</c:v>
                      </c:pt>
                      <c:pt idx="7257">
                        <c:v>45059.792099942133</c:v>
                      </c:pt>
                      <c:pt idx="7258">
                        <c:v>45059.80251666667</c:v>
                      </c:pt>
                      <c:pt idx="7259">
                        <c:v>45059.8129333912</c:v>
                      </c:pt>
                      <c:pt idx="7260">
                        <c:v>45059.823350115737</c:v>
                      </c:pt>
                      <c:pt idx="7261">
                        <c:v>45059.833766840275</c:v>
                      </c:pt>
                      <c:pt idx="7262">
                        <c:v>45059.844183564812</c:v>
                      </c:pt>
                      <c:pt idx="7263">
                        <c:v>45059.854600289349</c:v>
                      </c:pt>
                      <c:pt idx="7264">
                        <c:v>45059.865017013886</c:v>
                      </c:pt>
                      <c:pt idx="7265">
                        <c:v>45059.875433738423</c:v>
                      </c:pt>
                      <c:pt idx="7266">
                        <c:v>45059.885850462961</c:v>
                      </c:pt>
                      <c:pt idx="7267">
                        <c:v>45059.896267187498</c:v>
                      </c:pt>
                      <c:pt idx="7268">
                        <c:v>45059.906683912035</c:v>
                      </c:pt>
                      <c:pt idx="7269">
                        <c:v>45059.917100636572</c:v>
                      </c:pt>
                      <c:pt idx="7270">
                        <c:v>45059.927517361109</c:v>
                      </c:pt>
                      <c:pt idx="7271">
                        <c:v>45059.937934085647</c:v>
                      </c:pt>
                      <c:pt idx="7272">
                        <c:v>45059.948350810184</c:v>
                      </c:pt>
                      <c:pt idx="7273">
                        <c:v>45059.958767534721</c:v>
                      </c:pt>
                      <c:pt idx="7274">
                        <c:v>45059.969184259258</c:v>
                      </c:pt>
                      <c:pt idx="7275">
                        <c:v>45059.979600983796</c:v>
                      </c:pt>
                      <c:pt idx="7276">
                        <c:v>45059.990017708333</c:v>
                      </c:pt>
                      <c:pt idx="7277">
                        <c:v>45060.00043443287</c:v>
                      </c:pt>
                      <c:pt idx="7278">
                        <c:v>45060.010851157407</c:v>
                      </c:pt>
                      <c:pt idx="7279">
                        <c:v>45060.021267881944</c:v>
                      </c:pt>
                      <c:pt idx="7280">
                        <c:v>45060.031684606482</c:v>
                      </c:pt>
                      <c:pt idx="7281">
                        <c:v>45060.042101331019</c:v>
                      </c:pt>
                      <c:pt idx="7282">
                        <c:v>45060.052518055556</c:v>
                      </c:pt>
                      <c:pt idx="7283">
                        <c:v>45060.062934780093</c:v>
                      </c:pt>
                      <c:pt idx="7284">
                        <c:v>45060.07335150463</c:v>
                      </c:pt>
                      <c:pt idx="7285">
                        <c:v>45060.083768229168</c:v>
                      </c:pt>
                      <c:pt idx="7286">
                        <c:v>45060.094184953705</c:v>
                      </c:pt>
                      <c:pt idx="7287">
                        <c:v>45060.104601678242</c:v>
                      </c:pt>
                      <c:pt idx="7288">
                        <c:v>45060.115018402779</c:v>
                      </c:pt>
                      <c:pt idx="7289">
                        <c:v>45060.125435127316</c:v>
                      </c:pt>
                      <c:pt idx="7290">
                        <c:v>45060.135851851854</c:v>
                      </c:pt>
                      <c:pt idx="7291">
                        <c:v>45060.146268576391</c:v>
                      </c:pt>
                      <c:pt idx="7292">
                        <c:v>45060.156685300928</c:v>
                      </c:pt>
                      <c:pt idx="7293">
                        <c:v>45060.167102025465</c:v>
                      </c:pt>
                      <c:pt idx="7294">
                        <c:v>45060.177518750002</c:v>
                      </c:pt>
                      <c:pt idx="7295">
                        <c:v>45060.18793547454</c:v>
                      </c:pt>
                      <c:pt idx="7296">
                        <c:v>45060.198352199077</c:v>
                      </c:pt>
                      <c:pt idx="7297">
                        <c:v>45060.208768923614</c:v>
                      </c:pt>
                      <c:pt idx="7298">
                        <c:v>45060.219185648151</c:v>
                      </c:pt>
                      <c:pt idx="7299">
                        <c:v>45060.229602372689</c:v>
                      </c:pt>
                      <c:pt idx="7300">
                        <c:v>45060.240019097226</c:v>
                      </c:pt>
                      <c:pt idx="7301">
                        <c:v>45060.250435821756</c:v>
                      </c:pt>
                      <c:pt idx="7302">
                        <c:v>45060.260852546293</c:v>
                      </c:pt>
                      <c:pt idx="7303">
                        <c:v>45060.27126927083</c:v>
                      </c:pt>
                      <c:pt idx="7304">
                        <c:v>45060.281685995367</c:v>
                      </c:pt>
                      <c:pt idx="7305">
                        <c:v>45060.292102719905</c:v>
                      </c:pt>
                      <c:pt idx="7306">
                        <c:v>45060.302519444442</c:v>
                      </c:pt>
                      <c:pt idx="7307">
                        <c:v>45060.312936168979</c:v>
                      </c:pt>
                      <c:pt idx="7308">
                        <c:v>45060.323352893516</c:v>
                      </c:pt>
                      <c:pt idx="7309">
                        <c:v>45060.333769618053</c:v>
                      </c:pt>
                      <c:pt idx="7310">
                        <c:v>45060.344186342591</c:v>
                      </c:pt>
                      <c:pt idx="7311">
                        <c:v>45060.354603067128</c:v>
                      </c:pt>
                      <c:pt idx="7312">
                        <c:v>45060.365019791665</c:v>
                      </c:pt>
                      <c:pt idx="7313">
                        <c:v>45060.375436516202</c:v>
                      </c:pt>
                      <c:pt idx="7314">
                        <c:v>45060.385853240739</c:v>
                      </c:pt>
                      <c:pt idx="7315">
                        <c:v>45060.396269965277</c:v>
                      </c:pt>
                      <c:pt idx="7316">
                        <c:v>45060.406686689814</c:v>
                      </c:pt>
                      <c:pt idx="7317">
                        <c:v>45060.417103414351</c:v>
                      </c:pt>
                      <c:pt idx="7318">
                        <c:v>45060.427520138888</c:v>
                      </c:pt>
                      <c:pt idx="7319">
                        <c:v>45060.437936863425</c:v>
                      </c:pt>
                      <c:pt idx="7320">
                        <c:v>45060.448353587963</c:v>
                      </c:pt>
                      <c:pt idx="7321">
                        <c:v>45060.4587703125</c:v>
                      </c:pt>
                      <c:pt idx="7322">
                        <c:v>45060.469187037037</c:v>
                      </c:pt>
                      <c:pt idx="7323">
                        <c:v>45060.479603761574</c:v>
                      </c:pt>
                      <c:pt idx="7324">
                        <c:v>45060.490020486111</c:v>
                      </c:pt>
                      <c:pt idx="7325">
                        <c:v>45060.500437210649</c:v>
                      </c:pt>
                      <c:pt idx="7326">
                        <c:v>45060.510853935186</c:v>
                      </c:pt>
                      <c:pt idx="7327">
                        <c:v>45060.521270659723</c:v>
                      </c:pt>
                      <c:pt idx="7328">
                        <c:v>45060.53168738426</c:v>
                      </c:pt>
                      <c:pt idx="7329">
                        <c:v>45060.542104108798</c:v>
                      </c:pt>
                      <c:pt idx="7330">
                        <c:v>45060.552520833335</c:v>
                      </c:pt>
                      <c:pt idx="7331">
                        <c:v>45060.562937557872</c:v>
                      </c:pt>
                      <c:pt idx="7332">
                        <c:v>45060.573354282409</c:v>
                      </c:pt>
                      <c:pt idx="7333">
                        <c:v>45060.583771006946</c:v>
                      </c:pt>
                      <c:pt idx="7334">
                        <c:v>45060.594187731484</c:v>
                      </c:pt>
                      <c:pt idx="7335">
                        <c:v>45060.604604456021</c:v>
                      </c:pt>
                      <c:pt idx="7336">
                        <c:v>45060.615021180558</c:v>
                      </c:pt>
                      <c:pt idx="7337">
                        <c:v>45060.625437905095</c:v>
                      </c:pt>
                      <c:pt idx="7338">
                        <c:v>45060.635854629632</c:v>
                      </c:pt>
                      <c:pt idx="7339">
                        <c:v>45060.64627135417</c:v>
                      </c:pt>
                      <c:pt idx="7340">
                        <c:v>45060.656688078707</c:v>
                      </c:pt>
                      <c:pt idx="7341">
                        <c:v>45060.667104803244</c:v>
                      </c:pt>
                      <c:pt idx="7342">
                        <c:v>45060.677521527781</c:v>
                      </c:pt>
                      <c:pt idx="7343">
                        <c:v>45060.687938252318</c:v>
                      </c:pt>
                      <c:pt idx="7344">
                        <c:v>45060.698354976848</c:v>
                      </c:pt>
                      <c:pt idx="7345">
                        <c:v>45060.708771701386</c:v>
                      </c:pt>
                      <c:pt idx="7346">
                        <c:v>45060.719188425923</c:v>
                      </c:pt>
                      <c:pt idx="7347">
                        <c:v>45060.72960515046</c:v>
                      </c:pt>
                      <c:pt idx="7348">
                        <c:v>45060.740021874997</c:v>
                      </c:pt>
                      <c:pt idx="7349">
                        <c:v>45060.750438599534</c:v>
                      </c:pt>
                      <c:pt idx="7350">
                        <c:v>45060.760855324072</c:v>
                      </c:pt>
                      <c:pt idx="7351">
                        <c:v>45060.771272048609</c:v>
                      </c:pt>
                      <c:pt idx="7352">
                        <c:v>45060.781688773146</c:v>
                      </c:pt>
                      <c:pt idx="7353">
                        <c:v>45060.792105497683</c:v>
                      </c:pt>
                      <c:pt idx="7354">
                        <c:v>45060.80252222222</c:v>
                      </c:pt>
                      <c:pt idx="7355">
                        <c:v>45060.812938946758</c:v>
                      </c:pt>
                      <c:pt idx="7356">
                        <c:v>45060.823355671295</c:v>
                      </c:pt>
                      <c:pt idx="7357">
                        <c:v>45060.833772395832</c:v>
                      </c:pt>
                      <c:pt idx="7358">
                        <c:v>45060.844189120369</c:v>
                      </c:pt>
                      <c:pt idx="7359">
                        <c:v>45060.854605844906</c:v>
                      </c:pt>
                      <c:pt idx="7360">
                        <c:v>45060.865022569444</c:v>
                      </c:pt>
                      <c:pt idx="7361">
                        <c:v>45060.875439293981</c:v>
                      </c:pt>
                      <c:pt idx="7362">
                        <c:v>45060.885856018518</c:v>
                      </c:pt>
                      <c:pt idx="7363">
                        <c:v>45060.896272743055</c:v>
                      </c:pt>
                      <c:pt idx="7364">
                        <c:v>45060.906689467593</c:v>
                      </c:pt>
                      <c:pt idx="7365">
                        <c:v>45060.91710619213</c:v>
                      </c:pt>
                      <c:pt idx="7366">
                        <c:v>45060.927522916667</c:v>
                      </c:pt>
                      <c:pt idx="7367">
                        <c:v>45060.937939641204</c:v>
                      </c:pt>
                      <c:pt idx="7368">
                        <c:v>45060.948356365741</c:v>
                      </c:pt>
                      <c:pt idx="7369">
                        <c:v>45060.958773090279</c:v>
                      </c:pt>
                      <c:pt idx="7370">
                        <c:v>45060.969189814816</c:v>
                      </c:pt>
                      <c:pt idx="7371">
                        <c:v>45060.979606539353</c:v>
                      </c:pt>
                      <c:pt idx="7372">
                        <c:v>45060.99002326389</c:v>
                      </c:pt>
                      <c:pt idx="7373">
                        <c:v>45061.000439988427</c:v>
                      </c:pt>
                      <c:pt idx="7374">
                        <c:v>45061.010856712965</c:v>
                      </c:pt>
                      <c:pt idx="7375">
                        <c:v>45061.021273437502</c:v>
                      </c:pt>
                      <c:pt idx="7376">
                        <c:v>45061.031690162039</c:v>
                      </c:pt>
                      <c:pt idx="7377">
                        <c:v>45061.042106886576</c:v>
                      </c:pt>
                      <c:pt idx="7378">
                        <c:v>45061.052523611113</c:v>
                      </c:pt>
                      <c:pt idx="7379">
                        <c:v>45061.062940335651</c:v>
                      </c:pt>
                      <c:pt idx="7380">
                        <c:v>45061.073357060188</c:v>
                      </c:pt>
                      <c:pt idx="7381">
                        <c:v>45061.083773784725</c:v>
                      </c:pt>
                      <c:pt idx="7382">
                        <c:v>45061.094190509262</c:v>
                      </c:pt>
                      <c:pt idx="7383">
                        <c:v>45061.104607233799</c:v>
                      </c:pt>
                      <c:pt idx="7384">
                        <c:v>45061.115023958337</c:v>
                      </c:pt>
                      <c:pt idx="7385">
                        <c:v>45061.125440682874</c:v>
                      </c:pt>
                      <c:pt idx="7386">
                        <c:v>45061.135857407404</c:v>
                      </c:pt>
                      <c:pt idx="7387">
                        <c:v>45061.146274131941</c:v>
                      </c:pt>
                      <c:pt idx="7388">
                        <c:v>45061.156690856478</c:v>
                      </c:pt>
                      <c:pt idx="7389">
                        <c:v>45061.167107581015</c:v>
                      </c:pt>
                      <c:pt idx="7390">
                        <c:v>45061.177524305553</c:v>
                      </c:pt>
                      <c:pt idx="7391">
                        <c:v>45061.18794103009</c:v>
                      </c:pt>
                      <c:pt idx="7392">
                        <c:v>45061.198357754627</c:v>
                      </c:pt>
                      <c:pt idx="7393">
                        <c:v>45061.208774479164</c:v>
                      </c:pt>
                      <c:pt idx="7394">
                        <c:v>45061.219191203701</c:v>
                      </c:pt>
                      <c:pt idx="7395">
                        <c:v>45061.229607928239</c:v>
                      </c:pt>
                      <c:pt idx="7396">
                        <c:v>45061.240024652776</c:v>
                      </c:pt>
                      <c:pt idx="7397">
                        <c:v>45061.250441377313</c:v>
                      </c:pt>
                      <c:pt idx="7398">
                        <c:v>45061.26085810185</c:v>
                      </c:pt>
                      <c:pt idx="7399">
                        <c:v>45061.271274826388</c:v>
                      </c:pt>
                      <c:pt idx="7400">
                        <c:v>45061.281691550925</c:v>
                      </c:pt>
                      <c:pt idx="7401">
                        <c:v>45061.292108275462</c:v>
                      </c:pt>
                      <c:pt idx="7402">
                        <c:v>45061.302524999999</c:v>
                      </c:pt>
                      <c:pt idx="7403">
                        <c:v>45061.312941724536</c:v>
                      </c:pt>
                      <c:pt idx="7404">
                        <c:v>45061.323358449074</c:v>
                      </c:pt>
                      <c:pt idx="7405">
                        <c:v>45061.333775173611</c:v>
                      </c:pt>
                      <c:pt idx="7406">
                        <c:v>45061.344191898148</c:v>
                      </c:pt>
                      <c:pt idx="7407">
                        <c:v>45061.354608622685</c:v>
                      </c:pt>
                      <c:pt idx="7408">
                        <c:v>45061.365025347222</c:v>
                      </c:pt>
                      <c:pt idx="7409">
                        <c:v>45061.37544207176</c:v>
                      </c:pt>
                      <c:pt idx="7410">
                        <c:v>45061.385858796297</c:v>
                      </c:pt>
                      <c:pt idx="7411">
                        <c:v>45061.396275520834</c:v>
                      </c:pt>
                      <c:pt idx="7412">
                        <c:v>45061.406692245371</c:v>
                      </c:pt>
                      <c:pt idx="7413">
                        <c:v>45061.417108969908</c:v>
                      </c:pt>
                      <c:pt idx="7414">
                        <c:v>45061.427525694446</c:v>
                      </c:pt>
                      <c:pt idx="7415">
                        <c:v>45061.437942418983</c:v>
                      </c:pt>
                      <c:pt idx="7416">
                        <c:v>45061.44835914352</c:v>
                      </c:pt>
                      <c:pt idx="7417">
                        <c:v>45061.458775868057</c:v>
                      </c:pt>
                      <c:pt idx="7418">
                        <c:v>45061.469192592594</c:v>
                      </c:pt>
                      <c:pt idx="7419">
                        <c:v>45061.479609317132</c:v>
                      </c:pt>
                      <c:pt idx="7420">
                        <c:v>45061.490026041669</c:v>
                      </c:pt>
                      <c:pt idx="7421">
                        <c:v>45061.500442766206</c:v>
                      </c:pt>
                      <c:pt idx="7422">
                        <c:v>45061.510859490743</c:v>
                      </c:pt>
                      <c:pt idx="7423">
                        <c:v>45061.521276215281</c:v>
                      </c:pt>
                      <c:pt idx="7424">
                        <c:v>45061.531692939818</c:v>
                      </c:pt>
                      <c:pt idx="7425">
                        <c:v>45061.542109664355</c:v>
                      </c:pt>
                      <c:pt idx="7426">
                        <c:v>45061.552526388892</c:v>
                      </c:pt>
                      <c:pt idx="7427">
                        <c:v>45061.562943113429</c:v>
                      </c:pt>
                      <c:pt idx="7428">
                        <c:v>45061.573359837967</c:v>
                      </c:pt>
                      <c:pt idx="7429">
                        <c:v>45061.583776562496</c:v>
                      </c:pt>
                      <c:pt idx="7430">
                        <c:v>45061.594193287034</c:v>
                      </c:pt>
                      <c:pt idx="7431">
                        <c:v>45061.604610011571</c:v>
                      </c:pt>
                      <c:pt idx="7432">
                        <c:v>45061.615026736108</c:v>
                      </c:pt>
                      <c:pt idx="7433">
                        <c:v>45061.625443460645</c:v>
                      </c:pt>
                      <c:pt idx="7434">
                        <c:v>45061.635860185183</c:v>
                      </c:pt>
                      <c:pt idx="7435">
                        <c:v>45061.64627690972</c:v>
                      </c:pt>
                      <c:pt idx="7436">
                        <c:v>45061.656693634257</c:v>
                      </c:pt>
                      <c:pt idx="7437">
                        <c:v>45061.667110358794</c:v>
                      </c:pt>
                      <c:pt idx="7438">
                        <c:v>45061.677527083331</c:v>
                      </c:pt>
                      <c:pt idx="7439">
                        <c:v>45061.687943807869</c:v>
                      </c:pt>
                      <c:pt idx="7440">
                        <c:v>45061.698360532406</c:v>
                      </c:pt>
                      <c:pt idx="7441">
                        <c:v>45061.708777256943</c:v>
                      </c:pt>
                      <c:pt idx="7442">
                        <c:v>45061.71919398148</c:v>
                      </c:pt>
                      <c:pt idx="7443">
                        <c:v>45061.729610706017</c:v>
                      </c:pt>
                      <c:pt idx="7444">
                        <c:v>45061.740027430555</c:v>
                      </c:pt>
                      <c:pt idx="7445">
                        <c:v>45061.750444155092</c:v>
                      </c:pt>
                      <c:pt idx="7446">
                        <c:v>45061.760860879629</c:v>
                      </c:pt>
                      <c:pt idx="7447">
                        <c:v>45061.771277604166</c:v>
                      </c:pt>
                      <c:pt idx="7448">
                        <c:v>45061.781694328703</c:v>
                      </c:pt>
                      <c:pt idx="7449">
                        <c:v>45061.792111053241</c:v>
                      </c:pt>
                      <c:pt idx="7450">
                        <c:v>45061.802527777778</c:v>
                      </c:pt>
                      <c:pt idx="7451">
                        <c:v>45061.812944502315</c:v>
                      </c:pt>
                      <c:pt idx="7452">
                        <c:v>45061.823361226852</c:v>
                      </c:pt>
                      <c:pt idx="7453">
                        <c:v>45061.833777951389</c:v>
                      </c:pt>
                      <c:pt idx="7454">
                        <c:v>45061.844194675927</c:v>
                      </c:pt>
                      <c:pt idx="7455">
                        <c:v>45061.854611400464</c:v>
                      </c:pt>
                      <c:pt idx="7456">
                        <c:v>45061.865028125001</c:v>
                      </c:pt>
                      <c:pt idx="7457">
                        <c:v>45061.875444849538</c:v>
                      </c:pt>
                      <c:pt idx="7458">
                        <c:v>45061.885861574076</c:v>
                      </c:pt>
                      <c:pt idx="7459">
                        <c:v>45061.896278298613</c:v>
                      </c:pt>
                      <c:pt idx="7460">
                        <c:v>45061.90669502315</c:v>
                      </c:pt>
                      <c:pt idx="7461">
                        <c:v>45061.917111747687</c:v>
                      </c:pt>
                      <c:pt idx="7462">
                        <c:v>45061.927528472224</c:v>
                      </c:pt>
                      <c:pt idx="7463">
                        <c:v>45061.937945196762</c:v>
                      </c:pt>
                      <c:pt idx="7464">
                        <c:v>45061.948361921299</c:v>
                      </c:pt>
                      <c:pt idx="7465">
                        <c:v>45061.958778645836</c:v>
                      </c:pt>
                      <c:pt idx="7466">
                        <c:v>45061.969195370373</c:v>
                      </c:pt>
                      <c:pt idx="7467">
                        <c:v>45061.97961209491</c:v>
                      </c:pt>
                      <c:pt idx="7468">
                        <c:v>45061.990028819448</c:v>
                      </c:pt>
                      <c:pt idx="7469">
                        <c:v>45062.000445543985</c:v>
                      </c:pt>
                      <c:pt idx="7470">
                        <c:v>45062.010862268522</c:v>
                      </c:pt>
                      <c:pt idx="7471">
                        <c:v>45062.021278993052</c:v>
                      </c:pt>
                      <c:pt idx="7472">
                        <c:v>45062.031695717589</c:v>
                      </c:pt>
                      <c:pt idx="7473">
                        <c:v>45062.042112442126</c:v>
                      </c:pt>
                      <c:pt idx="7474">
                        <c:v>45062.052529166664</c:v>
                      </c:pt>
                      <c:pt idx="7475">
                        <c:v>45062.062945891201</c:v>
                      </c:pt>
                      <c:pt idx="7476">
                        <c:v>45062.073362615738</c:v>
                      </c:pt>
                      <c:pt idx="7477">
                        <c:v>45062.083779340275</c:v>
                      </c:pt>
                      <c:pt idx="7478">
                        <c:v>45062.094196064812</c:v>
                      </c:pt>
                      <c:pt idx="7479">
                        <c:v>45062.10461278935</c:v>
                      </c:pt>
                      <c:pt idx="7480">
                        <c:v>45062.115029513887</c:v>
                      </c:pt>
                      <c:pt idx="7481">
                        <c:v>45062.125446238424</c:v>
                      </c:pt>
                      <c:pt idx="7482">
                        <c:v>45062.135862962961</c:v>
                      </c:pt>
                      <c:pt idx="7483">
                        <c:v>45062.146279687498</c:v>
                      </c:pt>
                      <c:pt idx="7484">
                        <c:v>45062.156696412036</c:v>
                      </c:pt>
                      <c:pt idx="7485">
                        <c:v>45062.167113136573</c:v>
                      </c:pt>
                      <c:pt idx="7486">
                        <c:v>45062.17752986111</c:v>
                      </c:pt>
                      <c:pt idx="7487">
                        <c:v>45062.187946585647</c:v>
                      </c:pt>
                      <c:pt idx="7488">
                        <c:v>45062.198363310185</c:v>
                      </c:pt>
                      <c:pt idx="7489">
                        <c:v>45062.208780034722</c:v>
                      </c:pt>
                      <c:pt idx="7490">
                        <c:v>45062.219196759259</c:v>
                      </c:pt>
                      <c:pt idx="7491">
                        <c:v>45062.229613483796</c:v>
                      </c:pt>
                      <c:pt idx="7492">
                        <c:v>45062.240030208333</c:v>
                      </c:pt>
                      <c:pt idx="7493">
                        <c:v>45062.250446932871</c:v>
                      </c:pt>
                      <c:pt idx="7494">
                        <c:v>45062.260863657408</c:v>
                      </c:pt>
                      <c:pt idx="7495">
                        <c:v>45062.271280381945</c:v>
                      </c:pt>
                      <c:pt idx="7496">
                        <c:v>45062.281697106482</c:v>
                      </c:pt>
                      <c:pt idx="7497">
                        <c:v>45062.292113831019</c:v>
                      </c:pt>
                      <c:pt idx="7498">
                        <c:v>45062.302530555557</c:v>
                      </c:pt>
                      <c:pt idx="7499">
                        <c:v>45062.312947280094</c:v>
                      </c:pt>
                      <c:pt idx="7500">
                        <c:v>45062.323364004631</c:v>
                      </c:pt>
                      <c:pt idx="7501">
                        <c:v>45062.333780729168</c:v>
                      </c:pt>
                      <c:pt idx="7502">
                        <c:v>45062.344197453705</c:v>
                      </c:pt>
                      <c:pt idx="7503">
                        <c:v>45062.354614178243</c:v>
                      </c:pt>
                      <c:pt idx="7504">
                        <c:v>45062.36503090278</c:v>
                      </c:pt>
                      <c:pt idx="7505">
                        <c:v>45062.375447627317</c:v>
                      </c:pt>
                      <c:pt idx="7506">
                        <c:v>45062.385864351854</c:v>
                      </c:pt>
                      <c:pt idx="7507">
                        <c:v>45062.396281076391</c:v>
                      </c:pt>
                      <c:pt idx="7508">
                        <c:v>45062.406697800929</c:v>
                      </c:pt>
                      <c:pt idx="7509">
                        <c:v>45062.417114525466</c:v>
                      </c:pt>
                      <c:pt idx="7510">
                        <c:v>45062.427531250003</c:v>
                      </c:pt>
                      <c:pt idx="7511">
                        <c:v>45062.43794797454</c:v>
                      </c:pt>
                      <c:pt idx="7512">
                        <c:v>45062.448364699078</c:v>
                      </c:pt>
                      <c:pt idx="7513">
                        <c:v>45062.458781423615</c:v>
                      </c:pt>
                      <c:pt idx="7514">
                        <c:v>45062.469198148145</c:v>
                      </c:pt>
                      <c:pt idx="7515">
                        <c:v>45062.479614872682</c:v>
                      </c:pt>
                      <c:pt idx="7516">
                        <c:v>45062.490031597219</c:v>
                      </c:pt>
                      <c:pt idx="7517">
                        <c:v>45062.500448321756</c:v>
                      </c:pt>
                      <c:pt idx="7518">
                        <c:v>45062.510865046293</c:v>
                      </c:pt>
                      <c:pt idx="7519">
                        <c:v>45062.521281770831</c:v>
                      </c:pt>
                      <c:pt idx="7520">
                        <c:v>45062.531698495368</c:v>
                      </c:pt>
                      <c:pt idx="7521">
                        <c:v>45062.542115219905</c:v>
                      </c:pt>
                      <c:pt idx="7522">
                        <c:v>45062.552531944442</c:v>
                      </c:pt>
                      <c:pt idx="7523">
                        <c:v>45062.56294866898</c:v>
                      </c:pt>
                      <c:pt idx="7524">
                        <c:v>45062.573365393517</c:v>
                      </c:pt>
                      <c:pt idx="7525">
                        <c:v>45062.583782118054</c:v>
                      </c:pt>
                      <c:pt idx="7526">
                        <c:v>45062.594198842591</c:v>
                      </c:pt>
                      <c:pt idx="7527">
                        <c:v>45062.604615567128</c:v>
                      </c:pt>
                      <c:pt idx="7528">
                        <c:v>45062.615032291666</c:v>
                      </c:pt>
                      <c:pt idx="7529">
                        <c:v>45062.625449016203</c:v>
                      </c:pt>
                      <c:pt idx="7530">
                        <c:v>45062.63586574074</c:v>
                      </c:pt>
                      <c:pt idx="7531">
                        <c:v>45062.646282465277</c:v>
                      </c:pt>
                      <c:pt idx="7532">
                        <c:v>45062.656699189814</c:v>
                      </c:pt>
                      <c:pt idx="7533">
                        <c:v>45062.667115914352</c:v>
                      </c:pt>
                      <c:pt idx="7534">
                        <c:v>45062.677532638889</c:v>
                      </c:pt>
                      <c:pt idx="7535">
                        <c:v>45062.687949363426</c:v>
                      </c:pt>
                      <c:pt idx="7536">
                        <c:v>45062.698366087963</c:v>
                      </c:pt>
                      <c:pt idx="7537">
                        <c:v>45062.7087828125</c:v>
                      </c:pt>
                      <c:pt idx="7538">
                        <c:v>45062.719199537038</c:v>
                      </c:pt>
                      <c:pt idx="7539">
                        <c:v>45062.729616261575</c:v>
                      </c:pt>
                      <c:pt idx="7540">
                        <c:v>45062.740032986112</c:v>
                      </c:pt>
                      <c:pt idx="7541">
                        <c:v>45062.750449710649</c:v>
                      </c:pt>
                      <c:pt idx="7542">
                        <c:v>45062.760866435186</c:v>
                      </c:pt>
                      <c:pt idx="7543">
                        <c:v>45062.771283159724</c:v>
                      </c:pt>
                      <c:pt idx="7544">
                        <c:v>45062.781699884261</c:v>
                      </c:pt>
                      <c:pt idx="7545">
                        <c:v>45062.792116608798</c:v>
                      </c:pt>
                      <c:pt idx="7546">
                        <c:v>45062.802533333335</c:v>
                      </c:pt>
                      <c:pt idx="7547">
                        <c:v>45062.812950057873</c:v>
                      </c:pt>
                      <c:pt idx="7548">
                        <c:v>45062.82336678241</c:v>
                      </c:pt>
                      <c:pt idx="7549">
                        <c:v>45062.833783506947</c:v>
                      </c:pt>
                      <c:pt idx="7550">
                        <c:v>45062.844200231484</c:v>
                      </c:pt>
                      <c:pt idx="7551">
                        <c:v>45062.854616956021</c:v>
                      </c:pt>
                      <c:pt idx="7552">
                        <c:v>45062.865033680559</c:v>
                      </c:pt>
                      <c:pt idx="7553">
                        <c:v>45062.875450405096</c:v>
                      </c:pt>
                      <c:pt idx="7554">
                        <c:v>45062.885867129633</c:v>
                      </c:pt>
                      <c:pt idx="7555">
                        <c:v>45062.89628385417</c:v>
                      </c:pt>
                      <c:pt idx="7556">
                        <c:v>45062.9067005787</c:v>
                      </c:pt>
                      <c:pt idx="7557">
                        <c:v>45062.917117303237</c:v>
                      </c:pt>
                      <c:pt idx="7558">
                        <c:v>45062.927534027775</c:v>
                      </c:pt>
                      <c:pt idx="7559">
                        <c:v>45062.937950752312</c:v>
                      </c:pt>
                      <c:pt idx="7560">
                        <c:v>45062.948367476849</c:v>
                      </c:pt>
                      <c:pt idx="7561">
                        <c:v>45062.958784201386</c:v>
                      </c:pt>
                      <c:pt idx="7562">
                        <c:v>45062.969200925923</c:v>
                      </c:pt>
                      <c:pt idx="7563">
                        <c:v>45062.979617650461</c:v>
                      </c:pt>
                      <c:pt idx="7564">
                        <c:v>45062.990034374998</c:v>
                      </c:pt>
                      <c:pt idx="7565">
                        <c:v>45063.000451099535</c:v>
                      </c:pt>
                      <c:pt idx="7566">
                        <c:v>45063.010867824072</c:v>
                      </c:pt>
                      <c:pt idx="7567">
                        <c:v>45063.021284548609</c:v>
                      </c:pt>
                      <c:pt idx="7568">
                        <c:v>45063.031701273147</c:v>
                      </c:pt>
                      <c:pt idx="7569">
                        <c:v>45063.042117997684</c:v>
                      </c:pt>
                      <c:pt idx="7570">
                        <c:v>45063.052534722221</c:v>
                      </c:pt>
                      <c:pt idx="7571">
                        <c:v>45063.062951446758</c:v>
                      </c:pt>
                      <c:pt idx="7572">
                        <c:v>45063.073368171295</c:v>
                      </c:pt>
                      <c:pt idx="7573">
                        <c:v>45063.083784895833</c:v>
                      </c:pt>
                      <c:pt idx="7574">
                        <c:v>45063.09420162037</c:v>
                      </c:pt>
                      <c:pt idx="7575">
                        <c:v>45063.104618344907</c:v>
                      </c:pt>
                      <c:pt idx="7576">
                        <c:v>45063.115035069444</c:v>
                      </c:pt>
                      <c:pt idx="7577">
                        <c:v>45063.125451793981</c:v>
                      </c:pt>
                      <c:pt idx="7578">
                        <c:v>45063.135868518519</c:v>
                      </c:pt>
                      <c:pt idx="7579">
                        <c:v>45063.146285243056</c:v>
                      </c:pt>
                      <c:pt idx="7580">
                        <c:v>45063.156701967593</c:v>
                      </c:pt>
                      <c:pt idx="7581">
                        <c:v>45063.16711869213</c:v>
                      </c:pt>
                      <c:pt idx="7582">
                        <c:v>45063.177535416668</c:v>
                      </c:pt>
                      <c:pt idx="7583">
                        <c:v>45063.187952141205</c:v>
                      </c:pt>
                      <c:pt idx="7584">
                        <c:v>45063.198368865742</c:v>
                      </c:pt>
                      <c:pt idx="7585">
                        <c:v>45063.208785590279</c:v>
                      </c:pt>
                      <c:pt idx="7586">
                        <c:v>45063.219202314816</c:v>
                      </c:pt>
                      <c:pt idx="7587">
                        <c:v>45063.229619039354</c:v>
                      </c:pt>
                      <c:pt idx="7588">
                        <c:v>45063.240035763891</c:v>
                      </c:pt>
                      <c:pt idx="7589">
                        <c:v>45063.250452488428</c:v>
                      </c:pt>
                      <c:pt idx="7590">
                        <c:v>45063.260869212965</c:v>
                      </c:pt>
                      <c:pt idx="7591">
                        <c:v>45063.271285937502</c:v>
                      </c:pt>
                      <c:pt idx="7592">
                        <c:v>45063.28170266204</c:v>
                      </c:pt>
                      <c:pt idx="7593">
                        <c:v>45063.292119386577</c:v>
                      </c:pt>
                      <c:pt idx="7594">
                        <c:v>45063.302536111114</c:v>
                      </c:pt>
                      <c:pt idx="7595">
                        <c:v>45063.312952835651</c:v>
                      </c:pt>
                      <c:pt idx="7596">
                        <c:v>45063.323369560188</c:v>
                      </c:pt>
                      <c:pt idx="7597">
                        <c:v>45063.333786284726</c:v>
                      </c:pt>
                      <c:pt idx="7598">
                        <c:v>45063.344203009263</c:v>
                      </c:pt>
                      <c:pt idx="7599">
                        <c:v>45063.354619733793</c:v>
                      </c:pt>
                      <c:pt idx="7600">
                        <c:v>45063.36503645833</c:v>
                      </c:pt>
                      <c:pt idx="7601">
                        <c:v>45063.375453182867</c:v>
                      </c:pt>
                      <c:pt idx="7602">
                        <c:v>45063.385869907404</c:v>
                      </c:pt>
                      <c:pt idx="7603">
                        <c:v>45063.396286631942</c:v>
                      </c:pt>
                      <c:pt idx="7604">
                        <c:v>45063.406703356479</c:v>
                      </c:pt>
                      <c:pt idx="7605">
                        <c:v>45063.417120081016</c:v>
                      </c:pt>
                      <c:pt idx="7606">
                        <c:v>45063.427536805553</c:v>
                      </c:pt>
                      <c:pt idx="7607">
                        <c:v>45063.43795353009</c:v>
                      </c:pt>
                      <c:pt idx="7608">
                        <c:v>45063.448370254628</c:v>
                      </c:pt>
                      <c:pt idx="7609">
                        <c:v>45063.458786979165</c:v>
                      </c:pt>
                      <c:pt idx="7610">
                        <c:v>45063.469203703702</c:v>
                      </c:pt>
                      <c:pt idx="7611">
                        <c:v>45063.479620428239</c:v>
                      </c:pt>
                      <c:pt idx="7612">
                        <c:v>45063.490037152776</c:v>
                      </c:pt>
                      <c:pt idx="7613">
                        <c:v>45063.500453877314</c:v>
                      </c:pt>
                      <c:pt idx="7614">
                        <c:v>45063.510870601851</c:v>
                      </c:pt>
                      <c:pt idx="7615">
                        <c:v>45063.521287326388</c:v>
                      </c:pt>
                      <c:pt idx="7616">
                        <c:v>45063.531704050925</c:v>
                      </c:pt>
                      <c:pt idx="7617">
                        <c:v>45063.542120775463</c:v>
                      </c:pt>
                      <c:pt idx="7618">
                        <c:v>45063.5525375</c:v>
                      </c:pt>
                      <c:pt idx="7619">
                        <c:v>45063.562954224537</c:v>
                      </c:pt>
                      <c:pt idx="7620">
                        <c:v>45063.573370949074</c:v>
                      </c:pt>
                      <c:pt idx="7621">
                        <c:v>45063.583787673611</c:v>
                      </c:pt>
                      <c:pt idx="7622">
                        <c:v>45063.594204398149</c:v>
                      </c:pt>
                      <c:pt idx="7623">
                        <c:v>45063.604621122686</c:v>
                      </c:pt>
                      <c:pt idx="7624">
                        <c:v>45063.615037847223</c:v>
                      </c:pt>
                      <c:pt idx="7625">
                        <c:v>45063.62545457176</c:v>
                      </c:pt>
                      <c:pt idx="7626">
                        <c:v>45063.635871296297</c:v>
                      </c:pt>
                      <c:pt idx="7627">
                        <c:v>45063.646288020835</c:v>
                      </c:pt>
                      <c:pt idx="7628">
                        <c:v>45063.656704745372</c:v>
                      </c:pt>
                      <c:pt idx="7629">
                        <c:v>45063.667121469909</c:v>
                      </c:pt>
                      <c:pt idx="7630">
                        <c:v>45063.677538194446</c:v>
                      </c:pt>
                      <c:pt idx="7631">
                        <c:v>45063.687954918983</c:v>
                      </c:pt>
                      <c:pt idx="7632">
                        <c:v>45063.698371643521</c:v>
                      </c:pt>
                      <c:pt idx="7633">
                        <c:v>45063.708788368058</c:v>
                      </c:pt>
                      <c:pt idx="7634">
                        <c:v>45063.719205092595</c:v>
                      </c:pt>
                      <c:pt idx="7635">
                        <c:v>45063.729621817132</c:v>
                      </c:pt>
                      <c:pt idx="7636">
                        <c:v>45063.740038541669</c:v>
                      </c:pt>
                      <c:pt idx="7637">
                        <c:v>45063.750455266207</c:v>
                      </c:pt>
                      <c:pt idx="7638">
                        <c:v>45063.760871990744</c:v>
                      </c:pt>
                      <c:pt idx="7639">
                        <c:v>45063.771288715281</c:v>
                      </c:pt>
                      <c:pt idx="7640">
                        <c:v>45063.781705439818</c:v>
                      </c:pt>
                      <c:pt idx="7641">
                        <c:v>45063.792122164348</c:v>
                      </c:pt>
                      <c:pt idx="7642">
                        <c:v>45063.802538888885</c:v>
                      </c:pt>
                      <c:pt idx="7643">
                        <c:v>45063.812955613423</c:v>
                      </c:pt>
                      <c:pt idx="7644">
                        <c:v>45063.82337233796</c:v>
                      </c:pt>
                      <c:pt idx="7645">
                        <c:v>45063.833789062497</c:v>
                      </c:pt>
                      <c:pt idx="7646">
                        <c:v>45063.844205787034</c:v>
                      </c:pt>
                      <c:pt idx="7647">
                        <c:v>45063.854622511572</c:v>
                      </c:pt>
                      <c:pt idx="7648">
                        <c:v>45063.865039236109</c:v>
                      </c:pt>
                      <c:pt idx="7649">
                        <c:v>45063.875455960646</c:v>
                      </c:pt>
                      <c:pt idx="7650">
                        <c:v>45063.885872685183</c:v>
                      </c:pt>
                      <c:pt idx="7651">
                        <c:v>45063.89628940972</c:v>
                      </c:pt>
                      <c:pt idx="7652">
                        <c:v>45063.906706134258</c:v>
                      </c:pt>
                      <c:pt idx="7653">
                        <c:v>45063.917122858795</c:v>
                      </c:pt>
                      <c:pt idx="7654">
                        <c:v>45063.927539583332</c:v>
                      </c:pt>
                      <c:pt idx="7655">
                        <c:v>45063.937956307869</c:v>
                      </c:pt>
                      <c:pt idx="7656">
                        <c:v>45063.948373032406</c:v>
                      </c:pt>
                      <c:pt idx="7657">
                        <c:v>45063.958789756944</c:v>
                      </c:pt>
                      <c:pt idx="7658">
                        <c:v>45063.969206481481</c:v>
                      </c:pt>
                      <c:pt idx="7659">
                        <c:v>45063.979623206018</c:v>
                      </c:pt>
                      <c:pt idx="7660">
                        <c:v>45063.990039930555</c:v>
                      </c:pt>
                      <c:pt idx="7661">
                        <c:v>45064.000456655092</c:v>
                      </c:pt>
                      <c:pt idx="7662">
                        <c:v>45064.01087337963</c:v>
                      </c:pt>
                      <c:pt idx="7663">
                        <c:v>45064.021290104167</c:v>
                      </c:pt>
                      <c:pt idx="7664">
                        <c:v>45064.031706828704</c:v>
                      </c:pt>
                      <c:pt idx="7665">
                        <c:v>45064.042123553241</c:v>
                      </c:pt>
                      <c:pt idx="7666">
                        <c:v>45064.052540277778</c:v>
                      </c:pt>
                      <c:pt idx="7667">
                        <c:v>45064.062957002316</c:v>
                      </c:pt>
                      <c:pt idx="7668">
                        <c:v>45064.073373726853</c:v>
                      </c:pt>
                      <c:pt idx="7669">
                        <c:v>45064.08379045139</c:v>
                      </c:pt>
                      <c:pt idx="7670">
                        <c:v>45064.094207175927</c:v>
                      </c:pt>
                      <c:pt idx="7671">
                        <c:v>45064.104623900465</c:v>
                      </c:pt>
                      <c:pt idx="7672">
                        <c:v>45064.115040625002</c:v>
                      </c:pt>
                      <c:pt idx="7673">
                        <c:v>45064.125457349539</c:v>
                      </c:pt>
                      <c:pt idx="7674">
                        <c:v>45064.135874074076</c:v>
                      </c:pt>
                      <c:pt idx="7675">
                        <c:v>45064.146290798613</c:v>
                      </c:pt>
                      <c:pt idx="7676">
                        <c:v>45064.156707523151</c:v>
                      </c:pt>
                      <c:pt idx="7677">
                        <c:v>45064.167124247688</c:v>
                      </c:pt>
                      <c:pt idx="7678">
                        <c:v>45064.177540972225</c:v>
                      </c:pt>
                      <c:pt idx="7679">
                        <c:v>45064.187957696762</c:v>
                      </c:pt>
                      <c:pt idx="7680">
                        <c:v>45064.198374421299</c:v>
                      </c:pt>
                      <c:pt idx="7681">
                        <c:v>45064.208791145837</c:v>
                      </c:pt>
                      <c:pt idx="7682">
                        <c:v>45064.219207870374</c:v>
                      </c:pt>
                      <c:pt idx="7683">
                        <c:v>45064.229624594911</c:v>
                      </c:pt>
                      <c:pt idx="7684">
                        <c:v>45064.240041319441</c:v>
                      </c:pt>
                      <c:pt idx="7685">
                        <c:v>45064.250458043978</c:v>
                      </c:pt>
                      <c:pt idx="7686">
                        <c:v>45064.260874768515</c:v>
                      </c:pt>
                      <c:pt idx="7687">
                        <c:v>45064.271291493053</c:v>
                      </c:pt>
                      <c:pt idx="7688">
                        <c:v>45064.28170821759</c:v>
                      </c:pt>
                      <c:pt idx="7689">
                        <c:v>45064.292124942127</c:v>
                      </c:pt>
                      <c:pt idx="7690">
                        <c:v>45064.302541666664</c:v>
                      </c:pt>
                      <c:pt idx="7691">
                        <c:v>45064.312958391201</c:v>
                      </c:pt>
                      <c:pt idx="7692">
                        <c:v>45064.323375115739</c:v>
                      </c:pt>
                      <c:pt idx="7693">
                        <c:v>45064.333791840276</c:v>
                      </c:pt>
                      <c:pt idx="7694">
                        <c:v>45064.344208564813</c:v>
                      </c:pt>
                      <c:pt idx="7695">
                        <c:v>45064.35462528935</c:v>
                      </c:pt>
                      <c:pt idx="7696">
                        <c:v>45064.365042013887</c:v>
                      </c:pt>
                      <c:pt idx="7697">
                        <c:v>45064.375458738425</c:v>
                      </c:pt>
                      <c:pt idx="7698">
                        <c:v>45064.385875462962</c:v>
                      </c:pt>
                      <c:pt idx="7699">
                        <c:v>45064.396292187499</c:v>
                      </c:pt>
                      <c:pt idx="7700">
                        <c:v>45064.406708912036</c:v>
                      </c:pt>
                      <c:pt idx="7701">
                        <c:v>45064.417125636573</c:v>
                      </c:pt>
                      <c:pt idx="7702">
                        <c:v>45064.427542361111</c:v>
                      </c:pt>
                      <c:pt idx="7703">
                        <c:v>45064.437959085648</c:v>
                      </c:pt>
                      <c:pt idx="7704">
                        <c:v>45064.448375810185</c:v>
                      </c:pt>
                      <c:pt idx="7705">
                        <c:v>45064.458792534722</c:v>
                      </c:pt>
                      <c:pt idx="7706">
                        <c:v>45064.46920925926</c:v>
                      </c:pt>
                      <c:pt idx="7707">
                        <c:v>45064.479625983797</c:v>
                      </c:pt>
                      <c:pt idx="7708">
                        <c:v>45064.490042708334</c:v>
                      </c:pt>
                      <c:pt idx="7709">
                        <c:v>45064.500459432871</c:v>
                      </c:pt>
                      <c:pt idx="7710">
                        <c:v>45064.510876157408</c:v>
                      </c:pt>
                      <c:pt idx="7711">
                        <c:v>45064.521292881946</c:v>
                      </c:pt>
                      <c:pt idx="7712">
                        <c:v>45064.531709606483</c:v>
                      </c:pt>
                      <c:pt idx="7713">
                        <c:v>45064.54212633102</c:v>
                      </c:pt>
                      <c:pt idx="7714">
                        <c:v>45064.552543055557</c:v>
                      </c:pt>
                      <c:pt idx="7715">
                        <c:v>45064.562959780094</c:v>
                      </c:pt>
                      <c:pt idx="7716">
                        <c:v>45064.573376504632</c:v>
                      </c:pt>
                      <c:pt idx="7717">
                        <c:v>45064.583793229169</c:v>
                      </c:pt>
                      <c:pt idx="7718">
                        <c:v>45064.594209953706</c:v>
                      </c:pt>
                      <c:pt idx="7719">
                        <c:v>45064.604626678243</c:v>
                      </c:pt>
                      <c:pt idx="7720">
                        <c:v>45064.61504340278</c:v>
                      </c:pt>
                      <c:pt idx="7721">
                        <c:v>45064.625460127318</c:v>
                      </c:pt>
                      <c:pt idx="7722">
                        <c:v>45064.635876851855</c:v>
                      </c:pt>
                      <c:pt idx="7723">
                        <c:v>45064.646293576392</c:v>
                      </c:pt>
                      <c:pt idx="7724">
                        <c:v>45064.656710300929</c:v>
                      </c:pt>
                      <c:pt idx="7725">
                        <c:v>45064.667127025466</c:v>
                      </c:pt>
                      <c:pt idx="7726">
                        <c:v>45064.677543749996</c:v>
                      </c:pt>
                      <c:pt idx="7727">
                        <c:v>45064.687960474534</c:v>
                      </c:pt>
                      <c:pt idx="7728">
                        <c:v>45064.698377199071</c:v>
                      </c:pt>
                      <c:pt idx="7729">
                        <c:v>45064.708793923608</c:v>
                      </c:pt>
                      <c:pt idx="7730">
                        <c:v>45064.719210648145</c:v>
                      </c:pt>
                      <c:pt idx="7731">
                        <c:v>45064.729627372682</c:v>
                      </c:pt>
                      <c:pt idx="7732">
                        <c:v>45064.74004409722</c:v>
                      </c:pt>
                      <c:pt idx="7733">
                        <c:v>45064.750460821757</c:v>
                      </c:pt>
                      <c:pt idx="7734">
                        <c:v>45064.760877546294</c:v>
                      </c:pt>
                      <c:pt idx="7735">
                        <c:v>45064.771294270831</c:v>
                      </c:pt>
                      <c:pt idx="7736">
                        <c:v>45064.781710995368</c:v>
                      </c:pt>
                      <c:pt idx="7737">
                        <c:v>45064.792127719906</c:v>
                      </c:pt>
                      <c:pt idx="7738">
                        <c:v>45064.802544444443</c:v>
                      </c:pt>
                      <c:pt idx="7739">
                        <c:v>45064.81296116898</c:v>
                      </c:pt>
                      <c:pt idx="7740">
                        <c:v>45064.823377893517</c:v>
                      </c:pt>
                      <c:pt idx="7741">
                        <c:v>45064.833794618055</c:v>
                      </c:pt>
                      <c:pt idx="7742">
                        <c:v>45064.844211342592</c:v>
                      </c:pt>
                      <c:pt idx="7743">
                        <c:v>45064.854628067129</c:v>
                      </c:pt>
                      <c:pt idx="7744">
                        <c:v>45064.865044791666</c:v>
                      </c:pt>
                      <c:pt idx="7745">
                        <c:v>45064.875461516203</c:v>
                      </c:pt>
                      <c:pt idx="7746">
                        <c:v>45064.885878240741</c:v>
                      </c:pt>
                      <c:pt idx="7747">
                        <c:v>45064.896294965278</c:v>
                      </c:pt>
                      <c:pt idx="7748">
                        <c:v>45064.906711689815</c:v>
                      </c:pt>
                      <c:pt idx="7749">
                        <c:v>45064.917128414352</c:v>
                      </c:pt>
                      <c:pt idx="7750">
                        <c:v>45064.927545138889</c:v>
                      </c:pt>
                      <c:pt idx="7751">
                        <c:v>45064.937961863427</c:v>
                      </c:pt>
                      <c:pt idx="7752">
                        <c:v>45064.948378587964</c:v>
                      </c:pt>
                      <c:pt idx="7753">
                        <c:v>45064.958795312501</c:v>
                      </c:pt>
                      <c:pt idx="7754">
                        <c:v>45064.969212037038</c:v>
                      </c:pt>
                      <c:pt idx="7755">
                        <c:v>45064.979628761575</c:v>
                      </c:pt>
                      <c:pt idx="7756">
                        <c:v>45064.990045486113</c:v>
                      </c:pt>
                      <c:pt idx="7757">
                        <c:v>45065.00046221065</c:v>
                      </c:pt>
                      <c:pt idx="7758">
                        <c:v>45065.010878935187</c:v>
                      </c:pt>
                      <c:pt idx="7759">
                        <c:v>45065.021295659724</c:v>
                      </c:pt>
                      <c:pt idx="7760">
                        <c:v>45065.031712384261</c:v>
                      </c:pt>
                      <c:pt idx="7761">
                        <c:v>45065.042129108799</c:v>
                      </c:pt>
                      <c:pt idx="7762">
                        <c:v>45065.052545833336</c:v>
                      </c:pt>
                      <c:pt idx="7763">
                        <c:v>45065.062962557873</c:v>
                      </c:pt>
                      <c:pt idx="7764">
                        <c:v>45065.07337928241</c:v>
                      </c:pt>
                      <c:pt idx="7765">
                        <c:v>45065.083796006948</c:v>
                      </c:pt>
                      <c:pt idx="7766">
                        <c:v>45065.094212731485</c:v>
                      </c:pt>
                      <c:pt idx="7767">
                        <c:v>45065.104629456022</c:v>
                      </c:pt>
                      <c:pt idx="7768">
                        <c:v>45065.115046180559</c:v>
                      </c:pt>
                      <c:pt idx="7769">
                        <c:v>45065.125462905089</c:v>
                      </c:pt>
                      <c:pt idx="7770">
                        <c:v>45065.135879629626</c:v>
                      </c:pt>
                      <c:pt idx="7771">
                        <c:v>45065.146296354163</c:v>
                      </c:pt>
                      <c:pt idx="7772">
                        <c:v>45065.156713078701</c:v>
                      </c:pt>
                      <c:pt idx="7773">
                        <c:v>45065.167129803238</c:v>
                      </c:pt>
                      <c:pt idx="7774">
                        <c:v>45065.177546527775</c:v>
                      </c:pt>
                      <c:pt idx="7775">
                        <c:v>45065.187963252312</c:v>
                      </c:pt>
                      <c:pt idx="7776">
                        <c:v>45065.19837997685</c:v>
                      </c:pt>
                      <c:pt idx="7777">
                        <c:v>45065.208796701387</c:v>
                      </c:pt>
                      <c:pt idx="7778">
                        <c:v>45065.219213425924</c:v>
                      </c:pt>
                      <c:pt idx="7779">
                        <c:v>45065.229630150461</c:v>
                      </c:pt>
                      <c:pt idx="7780">
                        <c:v>45065.240046874998</c:v>
                      </c:pt>
                      <c:pt idx="7781">
                        <c:v>45065.250463599536</c:v>
                      </c:pt>
                      <c:pt idx="7782">
                        <c:v>45065.260880324073</c:v>
                      </c:pt>
                      <c:pt idx="7783">
                        <c:v>45065.27129704861</c:v>
                      </c:pt>
                      <c:pt idx="7784">
                        <c:v>45065.281713773147</c:v>
                      </c:pt>
                      <c:pt idx="7785">
                        <c:v>45065.292130497684</c:v>
                      </c:pt>
                      <c:pt idx="7786">
                        <c:v>45065.302547222222</c:v>
                      </c:pt>
                      <c:pt idx="7787">
                        <c:v>45065.312963946759</c:v>
                      </c:pt>
                      <c:pt idx="7788">
                        <c:v>45065.323380671296</c:v>
                      </c:pt>
                      <c:pt idx="7789">
                        <c:v>45065.333797395833</c:v>
                      </c:pt>
                      <c:pt idx="7790">
                        <c:v>45065.34421412037</c:v>
                      </c:pt>
                      <c:pt idx="7791">
                        <c:v>45065.354630844908</c:v>
                      </c:pt>
                      <c:pt idx="7792">
                        <c:v>45065.365047569445</c:v>
                      </c:pt>
                      <c:pt idx="7793">
                        <c:v>45065.375464293982</c:v>
                      </c:pt>
                      <c:pt idx="7794">
                        <c:v>45065.385881018519</c:v>
                      </c:pt>
                      <c:pt idx="7795">
                        <c:v>45065.396297743056</c:v>
                      </c:pt>
                      <c:pt idx="7796">
                        <c:v>45065.406714467594</c:v>
                      </c:pt>
                      <c:pt idx="7797">
                        <c:v>45065.417131192131</c:v>
                      </c:pt>
                      <c:pt idx="7798">
                        <c:v>45065.427547916668</c:v>
                      </c:pt>
                      <c:pt idx="7799">
                        <c:v>45065.437964641205</c:v>
                      </c:pt>
                      <c:pt idx="7800">
                        <c:v>45065.448381365743</c:v>
                      </c:pt>
                      <c:pt idx="7801">
                        <c:v>45065.45879809028</c:v>
                      </c:pt>
                      <c:pt idx="7802">
                        <c:v>45065.469214814817</c:v>
                      </c:pt>
                      <c:pt idx="7803">
                        <c:v>45065.479631539354</c:v>
                      </c:pt>
                      <c:pt idx="7804">
                        <c:v>45065.490048263891</c:v>
                      </c:pt>
                      <c:pt idx="7805">
                        <c:v>45065.500464988429</c:v>
                      </c:pt>
                      <c:pt idx="7806">
                        <c:v>45065.510881712966</c:v>
                      </c:pt>
                      <c:pt idx="7807">
                        <c:v>45065.521298437503</c:v>
                      </c:pt>
                      <c:pt idx="7808">
                        <c:v>45065.53171516204</c:v>
                      </c:pt>
                      <c:pt idx="7809">
                        <c:v>45065.542131886577</c:v>
                      </c:pt>
                      <c:pt idx="7810">
                        <c:v>45065.552548611115</c:v>
                      </c:pt>
                      <c:pt idx="7811">
                        <c:v>45065.562965335645</c:v>
                      </c:pt>
                      <c:pt idx="7812">
                        <c:v>45065.573382060182</c:v>
                      </c:pt>
                      <c:pt idx="7813">
                        <c:v>45065.583798784719</c:v>
                      </c:pt>
                      <c:pt idx="7814">
                        <c:v>45065.594215509256</c:v>
                      </c:pt>
                      <c:pt idx="7815">
                        <c:v>45065.604632233793</c:v>
                      </c:pt>
                      <c:pt idx="7816">
                        <c:v>45065.615048958331</c:v>
                      </c:pt>
                      <c:pt idx="7817">
                        <c:v>45065.625465682868</c:v>
                      </c:pt>
                      <c:pt idx="7818">
                        <c:v>45065.635882407405</c:v>
                      </c:pt>
                      <c:pt idx="7819">
                        <c:v>45065.646299131942</c:v>
                      </c:pt>
                      <c:pt idx="7820">
                        <c:v>45065.656715856479</c:v>
                      </c:pt>
                      <c:pt idx="7821">
                        <c:v>45065.667132581017</c:v>
                      </c:pt>
                      <c:pt idx="7822">
                        <c:v>45065.677549305554</c:v>
                      </c:pt>
                      <c:pt idx="7823">
                        <c:v>45065.687966030091</c:v>
                      </c:pt>
                      <c:pt idx="7824">
                        <c:v>45065.698382754628</c:v>
                      </c:pt>
                      <c:pt idx="7825">
                        <c:v>45065.708799479165</c:v>
                      </c:pt>
                      <c:pt idx="7826">
                        <c:v>45065.719216203703</c:v>
                      </c:pt>
                      <c:pt idx="7827">
                        <c:v>45065.72963292824</c:v>
                      </c:pt>
                      <c:pt idx="7828">
                        <c:v>45065.740049652777</c:v>
                      </c:pt>
                      <c:pt idx="7829">
                        <c:v>45065.750466377314</c:v>
                      </c:pt>
                      <c:pt idx="7830">
                        <c:v>45065.760883101852</c:v>
                      </c:pt>
                      <c:pt idx="7831">
                        <c:v>45065.771299826389</c:v>
                      </c:pt>
                      <c:pt idx="7832">
                        <c:v>45065.781716550926</c:v>
                      </c:pt>
                      <c:pt idx="7833">
                        <c:v>45065.792133275463</c:v>
                      </c:pt>
                      <c:pt idx="7834">
                        <c:v>45065.80255</c:v>
                      </c:pt>
                      <c:pt idx="7835">
                        <c:v>45065.812966724538</c:v>
                      </c:pt>
                      <c:pt idx="7836">
                        <c:v>45065.823383449075</c:v>
                      </c:pt>
                      <c:pt idx="7837">
                        <c:v>45065.833800173612</c:v>
                      </c:pt>
                      <c:pt idx="7838">
                        <c:v>45065.844216898149</c:v>
                      </c:pt>
                      <c:pt idx="7839">
                        <c:v>45065.854633622686</c:v>
                      </c:pt>
                      <c:pt idx="7840">
                        <c:v>45065.865050347224</c:v>
                      </c:pt>
                      <c:pt idx="7841">
                        <c:v>45065.875467071761</c:v>
                      </c:pt>
                      <c:pt idx="7842">
                        <c:v>45065.885883796298</c:v>
                      </c:pt>
                      <c:pt idx="7843">
                        <c:v>45065.896300520835</c:v>
                      </c:pt>
                      <c:pt idx="7844">
                        <c:v>45065.906717245372</c:v>
                      </c:pt>
                      <c:pt idx="7845">
                        <c:v>45065.91713396991</c:v>
                      </c:pt>
                      <c:pt idx="7846">
                        <c:v>45065.927550694447</c:v>
                      </c:pt>
                      <c:pt idx="7847">
                        <c:v>45065.937967418984</c:v>
                      </c:pt>
                      <c:pt idx="7848">
                        <c:v>45065.948384143521</c:v>
                      </c:pt>
                      <c:pt idx="7849">
                        <c:v>45065.958800868058</c:v>
                      </c:pt>
                      <c:pt idx="7850">
                        <c:v>45065.969217592596</c:v>
                      </c:pt>
                      <c:pt idx="7851">
                        <c:v>45065.979634317133</c:v>
                      </c:pt>
                      <c:pt idx="7852">
                        <c:v>45065.99005104167</c:v>
                      </c:pt>
                      <c:pt idx="7853">
                        <c:v>45066.000467766207</c:v>
                      </c:pt>
                      <c:pt idx="7854">
                        <c:v>45066.010884490737</c:v>
                      </c:pt>
                      <c:pt idx="7855">
                        <c:v>45066.021301215274</c:v>
                      </c:pt>
                      <c:pt idx="7856">
                        <c:v>45066.031717939812</c:v>
                      </c:pt>
                      <c:pt idx="7857">
                        <c:v>45066.042134664349</c:v>
                      </c:pt>
                      <c:pt idx="7858">
                        <c:v>45066.052551388886</c:v>
                      </c:pt>
                      <c:pt idx="7859">
                        <c:v>45066.062968113423</c:v>
                      </c:pt>
                      <c:pt idx="7860">
                        <c:v>45066.07338483796</c:v>
                      </c:pt>
                      <c:pt idx="7861">
                        <c:v>45066.083801562498</c:v>
                      </c:pt>
                      <c:pt idx="7862">
                        <c:v>45066.094218287035</c:v>
                      </c:pt>
                      <c:pt idx="7863">
                        <c:v>45066.104635011572</c:v>
                      </c:pt>
                      <c:pt idx="7864">
                        <c:v>45066.115051736109</c:v>
                      </c:pt>
                      <c:pt idx="7865">
                        <c:v>45066.125468460647</c:v>
                      </c:pt>
                      <c:pt idx="7866">
                        <c:v>45066.135885185184</c:v>
                      </c:pt>
                      <c:pt idx="7867">
                        <c:v>45066.146301909721</c:v>
                      </c:pt>
                      <c:pt idx="7868">
                        <c:v>45066.156718634258</c:v>
                      </c:pt>
                      <c:pt idx="7869">
                        <c:v>45066.167135358795</c:v>
                      </c:pt>
                      <c:pt idx="7870">
                        <c:v>45066.177552083333</c:v>
                      </c:pt>
                      <c:pt idx="7871">
                        <c:v>45066.18796880787</c:v>
                      </c:pt>
                      <c:pt idx="7872">
                        <c:v>45066.198385532407</c:v>
                      </c:pt>
                      <c:pt idx="7873">
                        <c:v>45066.208802256944</c:v>
                      </c:pt>
                      <c:pt idx="7874">
                        <c:v>45066.219218981481</c:v>
                      </c:pt>
                      <c:pt idx="7875">
                        <c:v>45066.229635706019</c:v>
                      </c:pt>
                      <c:pt idx="7876">
                        <c:v>45066.240052430556</c:v>
                      </c:pt>
                      <c:pt idx="7877">
                        <c:v>45066.250469155093</c:v>
                      </c:pt>
                      <c:pt idx="7878">
                        <c:v>45066.26088587963</c:v>
                      </c:pt>
                      <c:pt idx="7879">
                        <c:v>45066.271302604167</c:v>
                      </c:pt>
                      <c:pt idx="7880">
                        <c:v>45066.281719328705</c:v>
                      </c:pt>
                      <c:pt idx="7881">
                        <c:v>45066.292136053242</c:v>
                      </c:pt>
                      <c:pt idx="7882">
                        <c:v>45066.302552777779</c:v>
                      </c:pt>
                      <c:pt idx="7883">
                        <c:v>45066.312969502316</c:v>
                      </c:pt>
                      <c:pt idx="7884">
                        <c:v>45066.323386226853</c:v>
                      </c:pt>
                      <c:pt idx="7885">
                        <c:v>45066.333802951391</c:v>
                      </c:pt>
                      <c:pt idx="7886">
                        <c:v>45066.344219675928</c:v>
                      </c:pt>
                      <c:pt idx="7887">
                        <c:v>45066.354636400465</c:v>
                      </c:pt>
                      <c:pt idx="7888">
                        <c:v>45066.365053125002</c:v>
                      </c:pt>
                      <c:pt idx="7889">
                        <c:v>45066.37546984954</c:v>
                      </c:pt>
                      <c:pt idx="7890">
                        <c:v>45066.385886574077</c:v>
                      </c:pt>
                      <c:pt idx="7891">
                        <c:v>45066.396303298614</c:v>
                      </c:pt>
                      <c:pt idx="7892">
                        <c:v>45066.406720023151</c:v>
                      </c:pt>
                      <c:pt idx="7893">
                        <c:v>45066.417136747688</c:v>
                      </c:pt>
                      <c:pt idx="7894">
                        <c:v>45066.427553472226</c:v>
                      </c:pt>
                      <c:pt idx="7895">
                        <c:v>45066.437970196763</c:v>
                      </c:pt>
                      <c:pt idx="7896">
                        <c:v>45066.448386921293</c:v>
                      </c:pt>
                      <c:pt idx="7897">
                        <c:v>45066.45880364583</c:v>
                      </c:pt>
                      <c:pt idx="7898">
                        <c:v>45066.469220370367</c:v>
                      </c:pt>
                      <c:pt idx="7899">
                        <c:v>45066.479637094904</c:v>
                      </c:pt>
                      <c:pt idx="7900">
                        <c:v>45066.490053819442</c:v>
                      </c:pt>
                      <c:pt idx="7901">
                        <c:v>45066.500470543979</c:v>
                      </c:pt>
                      <c:pt idx="7902">
                        <c:v>45066.510887268516</c:v>
                      </c:pt>
                      <c:pt idx="7903">
                        <c:v>45066.521303993053</c:v>
                      </c:pt>
                      <c:pt idx="7904">
                        <c:v>45066.53172071759</c:v>
                      </c:pt>
                      <c:pt idx="7905">
                        <c:v>45066.542137442128</c:v>
                      </c:pt>
                      <c:pt idx="7906">
                        <c:v>45066.552554166665</c:v>
                      </c:pt>
                      <c:pt idx="7907">
                        <c:v>45066.562970891202</c:v>
                      </c:pt>
                      <c:pt idx="7908">
                        <c:v>45066.573387615739</c:v>
                      </c:pt>
                      <c:pt idx="7909">
                        <c:v>45066.583804340276</c:v>
                      </c:pt>
                      <c:pt idx="7910">
                        <c:v>45066.594221064814</c:v>
                      </c:pt>
                      <c:pt idx="7911">
                        <c:v>45066.604637789351</c:v>
                      </c:pt>
                      <c:pt idx="7912">
                        <c:v>45066.615054513888</c:v>
                      </c:pt>
                      <c:pt idx="7913">
                        <c:v>45066.625471238425</c:v>
                      </c:pt>
                      <c:pt idx="7914">
                        <c:v>45066.635887962962</c:v>
                      </c:pt>
                      <c:pt idx="7915">
                        <c:v>45066.6463046875</c:v>
                      </c:pt>
                      <c:pt idx="7916">
                        <c:v>45066.656721412037</c:v>
                      </c:pt>
                      <c:pt idx="7917">
                        <c:v>45066.667138136574</c:v>
                      </c:pt>
                      <c:pt idx="7918">
                        <c:v>45066.677554861111</c:v>
                      </c:pt>
                      <c:pt idx="7919">
                        <c:v>45066.687971585648</c:v>
                      </c:pt>
                      <c:pt idx="7920">
                        <c:v>45066.698388310186</c:v>
                      </c:pt>
                      <c:pt idx="7921">
                        <c:v>45066.708805034723</c:v>
                      </c:pt>
                      <c:pt idx="7922">
                        <c:v>45066.71922175926</c:v>
                      </c:pt>
                      <c:pt idx="7923">
                        <c:v>45066.729638483797</c:v>
                      </c:pt>
                      <c:pt idx="7924">
                        <c:v>45066.740055208335</c:v>
                      </c:pt>
                      <c:pt idx="7925">
                        <c:v>45066.750471932872</c:v>
                      </c:pt>
                      <c:pt idx="7926">
                        <c:v>45066.760888657409</c:v>
                      </c:pt>
                      <c:pt idx="7927">
                        <c:v>45066.771305381946</c:v>
                      </c:pt>
                      <c:pt idx="7928">
                        <c:v>45066.781722106483</c:v>
                      </c:pt>
                      <c:pt idx="7929">
                        <c:v>45066.792138831021</c:v>
                      </c:pt>
                      <c:pt idx="7930">
                        <c:v>45066.802555555558</c:v>
                      </c:pt>
                      <c:pt idx="7931">
                        <c:v>45066.812972280095</c:v>
                      </c:pt>
                      <c:pt idx="7932">
                        <c:v>45066.823389004632</c:v>
                      </c:pt>
                      <c:pt idx="7933">
                        <c:v>45066.833805729169</c:v>
                      </c:pt>
                      <c:pt idx="7934">
                        <c:v>45066.844222453707</c:v>
                      </c:pt>
                      <c:pt idx="7935">
                        <c:v>45066.854639178244</c:v>
                      </c:pt>
                      <c:pt idx="7936">
                        <c:v>45066.865055902781</c:v>
                      </c:pt>
                      <c:pt idx="7937">
                        <c:v>45066.875472627318</c:v>
                      </c:pt>
                      <c:pt idx="7938">
                        <c:v>45066.885889351855</c:v>
                      </c:pt>
                      <c:pt idx="7939">
                        <c:v>45066.896306076385</c:v>
                      </c:pt>
                      <c:pt idx="7940">
                        <c:v>45066.906722800923</c:v>
                      </c:pt>
                      <c:pt idx="7941">
                        <c:v>45066.91713952546</c:v>
                      </c:pt>
                      <c:pt idx="7942">
                        <c:v>45066.927556249997</c:v>
                      </c:pt>
                      <c:pt idx="7943">
                        <c:v>45066.937972974534</c:v>
                      </c:pt>
                      <c:pt idx="7944">
                        <c:v>45066.948389699071</c:v>
                      </c:pt>
                      <c:pt idx="7945">
                        <c:v>45066.958806423609</c:v>
                      </c:pt>
                      <c:pt idx="7946">
                        <c:v>45066.969223148146</c:v>
                      </c:pt>
                      <c:pt idx="7947">
                        <c:v>45066.979639872683</c:v>
                      </c:pt>
                      <c:pt idx="7948">
                        <c:v>45066.99005659722</c:v>
                      </c:pt>
                      <c:pt idx="7949">
                        <c:v>45067.000473321757</c:v>
                      </c:pt>
                      <c:pt idx="7950">
                        <c:v>45067.010890046295</c:v>
                      </c:pt>
                      <c:pt idx="7951">
                        <c:v>45067.021306770832</c:v>
                      </c:pt>
                      <c:pt idx="7952">
                        <c:v>45067.031723495369</c:v>
                      </c:pt>
                      <c:pt idx="7953">
                        <c:v>45067.042140219906</c:v>
                      </c:pt>
                      <c:pt idx="7954">
                        <c:v>45067.052556944443</c:v>
                      </c:pt>
                      <c:pt idx="7955">
                        <c:v>45067.062973668981</c:v>
                      </c:pt>
                      <c:pt idx="7956">
                        <c:v>45067.073390393518</c:v>
                      </c:pt>
                      <c:pt idx="7957">
                        <c:v>45067.083807118055</c:v>
                      </c:pt>
                      <c:pt idx="7958">
                        <c:v>45067.094223842592</c:v>
                      </c:pt>
                      <c:pt idx="7959">
                        <c:v>45067.10464056713</c:v>
                      </c:pt>
                      <c:pt idx="7960">
                        <c:v>45067.115057291667</c:v>
                      </c:pt>
                      <c:pt idx="7961">
                        <c:v>45067.125474016204</c:v>
                      </c:pt>
                      <c:pt idx="7962">
                        <c:v>45067.135890740741</c:v>
                      </c:pt>
                      <c:pt idx="7963">
                        <c:v>45067.146307465278</c:v>
                      </c:pt>
                      <c:pt idx="7964">
                        <c:v>45067.156724189816</c:v>
                      </c:pt>
                      <c:pt idx="7965">
                        <c:v>45067.167140914353</c:v>
                      </c:pt>
                      <c:pt idx="7966">
                        <c:v>45067.17755763889</c:v>
                      </c:pt>
                      <c:pt idx="7967">
                        <c:v>45067.187974363427</c:v>
                      </c:pt>
                      <c:pt idx="7968">
                        <c:v>45067.198391087964</c:v>
                      </c:pt>
                      <c:pt idx="7969">
                        <c:v>45067.208807812502</c:v>
                      </c:pt>
                      <c:pt idx="7970">
                        <c:v>45067.219224537039</c:v>
                      </c:pt>
                      <c:pt idx="7971">
                        <c:v>45067.229641261576</c:v>
                      </c:pt>
                      <c:pt idx="7972">
                        <c:v>45067.240057986113</c:v>
                      </c:pt>
                      <c:pt idx="7973">
                        <c:v>45067.25047471065</c:v>
                      </c:pt>
                      <c:pt idx="7974">
                        <c:v>45067.260891435188</c:v>
                      </c:pt>
                      <c:pt idx="7975">
                        <c:v>45067.271308159725</c:v>
                      </c:pt>
                      <c:pt idx="7976">
                        <c:v>45067.281724884262</c:v>
                      </c:pt>
                      <c:pt idx="7977">
                        <c:v>45067.292141608799</c:v>
                      </c:pt>
                      <c:pt idx="7978">
                        <c:v>45067.302558333336</c:v>
                      </c:pt>
                      <c:pt idx="7979">
                        <c:v>45067.312975057874</c:v>
                      </c:pt>
                      <c:pt idx="7980">
                        <c:v>45067.323391782411</c:v>
                      </c:pt>
                      <c:pt idx="7981">
                        <c:v>45067.333808506941</c:v>
                      </c:pt>
                      <c:pt idx="7982">
                        <c:v>45067.344225231478</c:v>
                      </c:pt>
                      <c:pt idx="7983">
                        <c:v>45067.354641956015</c:v>
                      </c:pt>
                      <c:pt idx="7984">
                        <c:v>45067.365058680552</c:v>
                      </c:pt>
                      <c:pt idx="7985">
                        <c:v>45067.37547540509</c:v>
                      </c:pt>
                      <c:pt idx="7986">
                        <c:v>45067.385892129627</c:v>
                      </c:pt>
                      <c:pt idx="7987">
                        <c:v>45067.396308854164</c:v>
                      </c:pt>
                      <c:pt idx="7988">
                        <c:v>45067.406725578701</c:v>
                      </c:pt>
                      <c:pt idx="7989">
                        <c:v>45067.417142303239</c:v>
                      </c:pt>
                      <c:pt idx="7990">
                        <c:v>45067.427559027776</c:v>
                      </c:pt>
                      <c:pt idx="7991">
                        <c:v>45067.437975752313</c:v>
                      </c:pt>
                      <c:pt idx="7992">
                        <c:v>45067.44839247685</c:v>
                      </c:pt>
                      <c:pt idx="7993">
                        <c:v>45067.458809201387</c:v>
                      </c:pt>
                      <c:pt idx="7994">
                        <c:v>45067.469225925925</c:v>
                      </c:pt>
                      <c:pt idx="7995">
                        <c:v>45067.479642650462</c:v>
                      </c:pt>
                      <c:pt idx="7996">
                        <c:v>45067.490059374999</c:v>
                      </c:pt>
                      <c:pt idx="7997">
                        <c:v>45067.500476099536</c:v>
                      </c:pt>
                      <c:pt idx="7998">
                        <c:v>45067.510892824073</c:v>
                      </c:pt>
                      <c:pt idx="7999">
                        <c:v>45067.521309548611</c:v>
                      </c:pt>
                      <c:pt idx="8000">
                        <c:v>45067.531726273148</c:v>
                      </c:pt>
                      <c:pt idx="8001">
                        <c:v>45067.542142997685</c:v>
                      </c:pt>
                      <c:pt idx="8002">
                        <c:v>45067.552559722222</c:v>
                      </c:pt>
                      <c:pt idx="8003">
                        <c:v>45067.562976446759</c:v>
                      </c:pt>
                      <c:pt idx="8004">
                        <c:v>45067.573393171297</c:v>
                      </c:pt>
                      <c:pt idx="8005">
                        <c:v>45067.583809895834</c:v>
                      </c:pt>
                      <c:pt idx="8006">
                        <c:v>45067.594226620371</c:v>
                      </c:pt>
                      <c:pt idx="8007">
                        <c:v>45067.604643344908</c:v>
                      </c:pt>
                      <c:pt idx="8008">
                        <c:v>45067.615060069445</c:v>
                      </c:pt>
                      <c:pt idx="8009">
                        <c:v>45067.625476793983</c:v>
                      </c:pt>
                      <c:pt idx="8010">
                        <c:v>45067.63589351852</c:v>
                      </c:pt>
                      <c:pt idx="8011">
                        <c:v>45067.646310243057</c:v>
                      </c:pt>
                      <c:pt idx="8012">
                        <c:v>45067.656726967594</c:v>
                      </c:pt>
                      <c:pt idx="8013">
                        <c:v>45067.667143692132</c:v>
                      </c:pt>
                      <c:pt idx="8014">
                        <c:v>45067.677560416669</c:v>
                      </c:pt>
                      <c:pt idx="8015">
                        <c:v>45067.687977141206</c:v>
                      </c:pt>
                      <c:pt idx="8016">
                        <c:v>45067.698393865743</c:v>
                      </c:pt>
                      <c:pt idx="8017">
                        <c:v>45067.70881059028</c:v>
                      </c:pt>
                      <c:pt idx="8018">
                        <c:v>45067.719227314818</c:v>
                      </c:pt>
                      <c:pt idx="8019">
                        <c:v>45067.729644039355</c:v>
                      </c:pt>
                      <c:pt idx="8020">
                        <c:v>45067.740060763892</c:v>
                      </c:pt>
                      <c:pt idx="8021">
                        <c:v>45067.750477488429</c:v>
                      </c:pt>
                      <c:pt idx="8022">
                        <c:v>45067.760894212966</c:v>
                      </c:pt>
                      <c:pt idx="8023">
                        <c:v>45067.771310937504</c:v>
                      </c:pt>
                      <c:pt idx="8024">
                        <c:v>45067.781727662034</c:v>
                      </c:pt>
                      <c:pt idx="8025">
                        <c:v>45067.792144386571</c:v>
                      </c:pt>
                      <c:pt idx="8026">
                        <c:v>45067.802561111108</c:v>
                      </c:pt>
                      <c:pt idx="8027">
                        <c:v>45067.812977835645</c:v>
                      </c:pt>
                      <c:pt idx="8028">
                        <c:v>45067.823394560182</c:v>
                      </c:pt>
                      <c:pt idx="8029">
                        <c:v>45067.83381128472</c:v>
                      </c:pt>
                      <c:pt idx="8030">
                        <c:v>45067.844228009257</c:v>
                      </c:pt>
                      <c:pt idx="8031">
                        <c:v>45067.854644733794</c:v>
                      </c:pt>
                      <c:pt idx="8032">
                        <c:v>45067.865061458331</c:v>
                      </c:pt>
                      <c:pt idx="8033">
                        <c:v>45067.875478182868</c:v>
                      </c:pt>
                      <c:pt idx="8034">
                        <c:v>45067.885894907406</c:v>
                      </c:pt>
                      <c:pt idx="8035">
                        <c:v>45067.896311631943</c:v>
                      </c:pt>
                      <c:pt idx="8036">
                        <c:v>45067.90672835648</c:v>
                      </c:pt>
                      <c:pt idx="8037">
                        <c:v>45067.917145081017</c:v>
                      </c:pt>
                      <c:pt idx="8038">
                        <c:v>45067.927561805554</c:v>
                      </c:pt>
                      <c:pt idx="8039">
                        <c:v>45067.937978530092</c:v>
                      </c:pt>
                      <c:pt idx="8040">
                        <c:v>45067.948395254629</c:v>
                      </c:pt>
                      <c:pt idx="8041">
                        <c:v>45067.958811979166</c:v>
                      </c:pt>
                      <c:pt idx="8042">
                        <c:v>45067.969228703703</c:v>
                      </c:pt>
                      <c:pt idx="8043">
                        <c:v>45067.97964542824</c:v>
                      </c:pt>
                      <c:pt idx="8044">
                        <c:v>45067.990062152778</c:v>
                      </c:pt>
                      <c:pt idx="8045">
                        <c:v>45068.000478877315</c:v>
                      </c:pt>
                      <c:pt idx="8046">
                        <c:v>45068.010895601852</c:v>
                      </c:pt>
                      <c:pt idx="8047">
                        <c:v>45068.021312326389</c:v>
                      </c:pt>
                      <c:pt idx="8048">
                        <c:v>45068.031729050927</c:v>
                      </c:pt>
                      <c:pt idx="8049">
                        <c:v>45068.042145775464</c:v>
                      </c:pt>
                      <c:pt idx="8050">
                        <c:v>45068.052562500001</c:v>
                      </c:pt>
                      <c:pt idx="8051">
                        <c:v>45068.062979224538</c:v>
                      </c:pt>
                      <c:pt idx="8052">
                        <c:v>45068.073395949075</c:v>
                      </c:pt>
                      <c:pt idx="8053">
                        <c:v>45068.083812673613</c:v>
                      </c:pt>
                      <c:pt idx="8054">
                        <c:v>45068.09422939815</c:v>
                      </c:pt>
                      <c:pt idx="8055">
                        <c:v>45068.104646122687</c:v>
                      </c:pt>
                      <c:pt idx="8056">
                        <c:v>45068.115062847224</c:v>
                      </c:pt>
                      <c:pt idx="8057">
                        <c:v>45068.125479571761</c:v>
                      </c:pt>
                      <c:pt idx="8058">
                        <c:v>45068.135896296299</c:v>
                      </c:pt>
                      <c:pt idx="8059">
                        <c:v>45068.146313020836</c:v>
                      </c:pt>
                      <c:pt idx="8060">
                        <c:v>45068.156729745373</c:v>
                      </c:pt>
                      <c:pt idx="8061">
                        <c:v>45068.16714646991</c:v>
                      </c:pt>
                      <c:pt idx="8062">
                        <c:v>45068.177563194447</c:v>
                      </c:pt>
                      <c:pt idx="8063">
                        <c:v>45068.187979918985</c:v>
                      </c:pt>
                      <c:pt idx="8064">
                        <c:v>45068.198396643522</c:v>
                      </c:pt>
                      <c:pt idx="8065">
                        <c:v>45068.208813368059</c:v>
                      </c:pt>
                      <c:pt idx="8066">
                        <c:v>45068.219230092589</c:v>
                      </c:pt>
                      <c:pt idx="8067">
                        <c:v>45068.229646817126</c:v>
                      </c:pt>
                      <c:pt idx="8068">
                        <c:v>45068.240063541663</c:v>
                      </c:pt>
                      <c:pt idx="8069">
                        <c:v>45068.250480266201</c:v>
                      </c:pt>
                      <c:pt idx="8070">
                        <c:v>45068.260896990738</c:v>
                      </c:pt>
                      <c:pt idx="8071">
                        <c:v>45068.271313715275</c:v>
                      </c:pt>
                      <c:pt idx="8072">
                        <c:v>45068.281730439812</c:v>
                      </c:pt>
                      <c:pt idx="8073">
                        <c:v>45068.292147164349</c:v>
                      </c:pt>
                      <c:pt idx="8074">
                        <c:v>45068.302563888887</c:v>
                      </c:pt>
                      <c:pt idx="8075">
                        <c:v>45068.312980613424</c:v>
                      </c:pt>
                      <c:pt idx="8076">
                        <c:v>45068.323397337961</c:v>
                      </c:pt>
                      <c:pt idx="8077">
                        <c:v>45068.333814062498</c:v>
                      </c:pt>
                      <c:pt idx="8078">
                        <c:v>45068.344230787035</c:v>
                      </c:pt>
                      <c:pt idx="8079">
                        <c:v>45068.354647511573</c:v>
                      </c:pt>
                      <c:pt idx="8080">
                        <c:v>45068.36506423611</c:v>
                      </c:pt>
                      <c:pt idx="8081">
                        <c:v>45068.375480960647</c:v>
                      </c:pt>
                      <c:pt idx="8082">
                        <c:v>45068.385897685184</c:v>
                      </c:pt>
                      <c:pt idx="8083">
                        <c:v>45068.396314409722</c:v>
                      </c:pt>
                      <c:pt idx="8084">
                        <c:v>45068.406731134259</c:v>
                      </c:pt>
                      <c:pt idx="8085">
                        <c:v>45068.417147858796</c:v>
                      </c:pt>
                      <c:pt idx="8086">
                        <c:v>45068.427564583333</c:v>
                      </c:pt>
                      <c:pt idx="8087">
                        <c:v>45068.43798130787</c:v>
                      </c:pt>
                      <c:pt idx="8088">
                        <c:v>45068.448398032408</c:v>
                      </c:pt>
                      <c:pt idx="8089">
                        <c:v>45068.458814756945</c:v>
                      </c:pt>
                      <c:pt idx="8090">
                        <c:v>45068.469231481482</c:v>
                      </c:pt>
                      <c:pt idx="8091">
                        <c:v>45068.479648206019</c:v>
                      </c:pt>
                      <c:pt idx="8092">
                        <c:v>45068.490064930556</c:v>
                      </c:pt>
                      <c:pt idx="8093">
                        <c:v>45068.500481655094</c:v>
                      </c:pt>
                      <c:pt idx="8094">
                        <c:v>45068.510898379631</c:v>
                      </c:pt>
                      <c:pt idx="8095">
                        <c:v>45068.521315104168</c:v>
                      </c:pt>
                      <c:pt idx="8096">
                        <c:v>45068.531731828705</c:v>
                      </c:pt>
                      <c:pt idx="8097">
                        <c:v>45068.542148553242</c:v>
                      </c:pt>
                      <c:pt idx="8098">
                        <c:v>45068.55256527778</c:v>
                      </c:pt>
                      <c:pt idx="8099">
                        <c:v>45068.562982002317</c:v>
                      </c:pt>
                      <c:pt idx="8100">
                        <c:v>45068.573398726854</c:v>
                      </c:pt>
                      <c:pt idx="8101">
                        <c:v>45068.583815451391</c:v>
                      </c:pt>
                      <c:pt idx="8102">
                        <c:v>45068.594232175928</c:v>
                      </c:pt>
                      <c:pt idx="8103">
                        <c:v>45068.604648900466</c:v>
                      </c:pt>
                      <c:pt idx="8104">
                        <c:v>45068.615065625003</c:v>
                      </c:pt>
                      <c:pt idx="8105">
                        <c:v>45068.62548234954</c:v>
                      </c:pt>
                      <c:pt idx="8106">
                        <c:v>45068.635899074077</c:v>
                      </c:pt>
                      <c:pt idx="8107">
                        <c:v>45068.646315798615</c:v>
                      </c:pt>
                      <c:pt idx="8108">
                        <c:v>45068.656732523152</c:v>
                      </c:pt>
                      <c:pt idx="8109">
                        <c:v>45068.667149247682</c:v>
                      </c:pt>
                      <c:pt idx="8110">
                        <c:v>45068.677565972219</c:v>
                      </c:pt>
                      <c:pt idx="8111">
                        <c:v>45068.687982696756</c:v>
                      </c:pt>
                      <c:pt idx="8112">
                        <c:v>45068.698399421293</c:v>
                      </c:pt>
                      <c:pt idx="8113">
                        <c:v>45068.70881614583</c:v>
                      </c:pt>
                      <c:pt idx="8114">
                        <c:v>45068.719232870368</c:v>
                      </c:pt>
                      <c:pt idx="8115">
                        <c:v>45068.729649594905</c:v>
                      </c:pt>
                      <c:pt idx="8116">
                        <c:v>45068.740066319442</c:v>
                      </c:pt>
                      <c:pt idx="8117">
                        <c:v>45068.750483043979</c:v>
                      </c:pt>
                      <c:pt idx="8118">
                        <c:v>45068.760899768517</c:v>
                      </c:pt>
                      <c:pt idx="8119">
                        <c:v>45068.771316493054</c:v>
                      </c:pt>
                      <c:pt idx="8120">
                        <c:v>45068.781733217591</c:v>
                      </c:pt>
                      <c:pt idx="8121">
                        <c:v>45068.792149942128</c:v>
                      </c:pt>
                      <c:pt idx="8122">
                        <c:v>45068.802566666665</c:v>
                      </c:pt>
                      <c:pt idx="8123">
                        <c:v>45068.812983391203</c:v>
                      </c:pt>
                      <c:pt idx="8124">
                        <c:v>45068.82340011574</c:v>
                      </c:pt>
                      <c:pt idx="8125">
                        <c:v>45068.833816840277</c:v>
                      </c:pt>
                      <c:pt idx="8126">
                        <c:v>45068.844233564814</c:v>
                      </c:pt>
                      <c:pt idx="8127">
                        <c:v>45068.854650289351</c:v>
                      </c:pt>
                      <c:pt idx="8128">
                        <c:v>45068.865067013889</c:v>
                      </c:pt>
                      <c:pt idx="8129">
                        <c:v>45068.875483738426</c:v>
                      </c:pt>
                      <c:pt idx="8130">
                        <c:v>45068.885900462963</c:v>
                      </c:pt>
                      <c:pt idx="8131">
                        <c:v>45068.8963171875</c:v>
                      </c:pt>
                      <c:pt idx="8132">
                        <c:v>45068.906733912037</c:v>
                      </c:pt>
                      <c:pt idx="8133">
                        <c:v>45068.917150636575</c:v>
                      </c:pt>
                      <c:pt idx="8134">
                        <c:v>45068.927567361112</c:v>
                      </c:pt>
                      <c:pt idx="8135">
                        <c:v>45068.937984085649</c:v>
                      </c:pt>
                      <c:pt idx="8136">
                        <c:v>45068.948400810186</c:v>
                      </c:pt>
                      <c:pt idx="8137">
                        <c:v>45068.958817534723</c:v>
                      </c:pt>
                      <c:pt idx="8138">
                        <c:v>45068.969234259261</c:v>
                      </c:pt>
                      <c:pt idx="8139">
                        <c:v>45068.979650983798</c:v>
                      </c:pt>
                      <c:pt idx="8140">
                        <c:v>45068.990067708335</c:v>
                      </c:pt>
                      <c:pt idx="8141">
                        <c:v>45069.000484432872</c:v>
                      </c:pt>
                      <c:pt idx="8142">
                        <c:v>45069.01090115741</c:v>
                      </c:pt>
                      <c:pt idx="8143">
                        <c:v>45069.021317881947</c:v>
                      </c:pt>
                      <c:pt idx="8144">
                        <c:v>45069.031734606484</c:v>
                      </c:pt>
                      <c:pt idx="8145">
                        <c:v>45069.042151331021</c:v>
                      </c:pt>
                      <c:pt idx="8146">
                        <c:v>45069.052568055558</c:v>
                      </c:pt>
                      <c:pt idx="8147">
                        <c:v>45069.062984780096</c:v>
                      </c:pt>
                      <c:pt idx="8148">
                        <c:v>45069.073401504633</c:v>
                      </c:pt>
                      <c:pt idx="8149">
                        <c:v>45069.08381822917</c:v>
                      </c:pt>
                      <c:pt idx="8150">
                        <c:v>45069.094234953707</c:v>
                      </c:pt>
                      <c:pt idx="8151">
                        <c:v>45069.104651678237</c:v>
                      </c:pt>
                      <c:pt idx="8152">
                        <c:v>45069.115068402774</c:v>
                      </c:pt>
                      <c:pt idx="8153">
                        <c:v>45069.125485127312</c:v>
                      </c:pt>
                      <c:pt idx="8154">
                        <c:v>45069.135901851849</c:v>
                      </c:pt>
                      <c:pt idx="8155">
                        <c:v>45069.146318576386</c:v>
                      </c:pt>
                      <c:pt idx="8156">
                        <c:v>45069.156735300923</c:v>
                      </c:pt>
                      <c:pt idx="8157">
                        <c:v>45069.16715202546</c:v>
                      </c:pt>
                      <c:pt idx="8158">
                        <c:v>45069.177568749998</c:v>
                      </c:pt>
                      <c:pt idx="8159">
                        <c:v>45069.187985474535</c:v>
                      </c:pt>
                      <c:pt idx="8160">
                        <c:v>45069.198402199072</c:v>
                      </c:pt>
                      <c:pt idx="8161">
                        <c:v>45069.208818923609</c:v>
                      </c:pt>
                      <c:pt idx="8162">
                        <c:v>45069.219235648146</c:v>
                      </c:pt>
                      <c:pt idx="8163">
                        <c:v>45069.229652372684</c:v>
                      </c:pt>
                      <c:pt idx="8164">
                        <c:v>45069.240069097221</c:v>
                      </c:pt>
                      <c:pt idx="8165">
                        <c:v>45069.250485821758</c:v>
                      </c:pt>
                      <c:pt idx="8166">
                        <c:v>45069.260902546295</c:v>
                      </c:pt>
                      <c:pt idx="8167">
                        <c:v>45069.271319270832</c:v>
                      </c:pt>
                      <c:pt idx="8168">
                        <c:v>45069.28173599537</c:v>
                      </c:pt>
                      <c:pt idx="8169">
                        <c:v>45069.292152719907</c:v>
                      </c:pt>
                      <c:pt idx="8170">
                        <c:v>45069.302569444444</c:v>
                      </c:pt>
                      <c:pt idx="8171">
                        <c:v>45069.312986168981</c:v>
                      </c:pt>
                      <c:pt idx="8172">
                        <c:v>45069.323402893519</c:v>
                      </c:pt>
                      <c:pt idx="8173">
                        <c:v>45069.333819618056</c:v>
                      </c:pt>
                      <c:pt idx="8174">
                        <c:v>45069.344236342593</c:v>
                      </c:pt>
                      <c:pt idx="8175">
                        <c:v>45069.35465306713</c:v>
                      </c:pt>
                      <c:pt idx="8176">
                        <c:v>45069.365069791667</c:v>
                      </c:pt>
                      <c:pt idx="8177">
                        <c:v>45069.375486516205</c:v>
                      </c:pt>
                      <c:pt idx="8178">
                        <c:v>45069.385903240742</c:v>
                      </c:pt>
                      <c:pt idx="8179">
                        <c:v>45069.396319965279</c:v>
                      </c:pt>
                      <c:pt idx="8180">
                        <c:v>45069.406736689816</c:v>
                      </c:pt>
                      <c:pt idx="8181">
                        <c:v>45069.417153414353</c:v>
                      </c:pt>
                      <c:pt idx="8182">
                        <c:v>45069.427570138891</c:v>
                      </c:pt>
                      <c:pt idx="8183">
                        <c:v>45069.437986863428</c:v>
                      </c:pt>
                      <c:pt idx="8184">
                        <c:v>45069.448403587965</c:v>
                      </c:pt>
                      <c:pt idx="8185">
                        <c:v>45069.458820312502</c:v>
                      </c:pt>
                      <c:pt idx="8186">
                        <c:v>45069.469237037039</c:v>
                      </c:pt>
                      <c:pt idx="8187">
                        <c:v>45069.479653761577</c:v>
                      </c:pt>
                      <c:pt idx="8188">
                        <c:v>45069.490070486114</c:v>
                      </c:pt>
                      <c:pt idx="8189">
                        <c:v>45069.500487210651</c:v>
                      </c:pt>
                      <c:pt idx="8190">
                        <c:v>45069.510903935188</c:v>
                      </c:pt>
                      <c:pt idx="8191">
                        <c:v>45069.521320659725</c:v>
                      </c:pt>
                      <c:pt idx="8192">
                        <c:v>45069.531737384263</c:v>
                      </c:pt>
                      <c:pt idx="8193">
                        <c:v>45069.5421541088</c:v>
                      </c:pt>
                      <c:pt idx="8194">
                        <c:v>45069.55257083333</c:v>
                      </c:pt>
                      <c:pt idx="8195">
                        <c:v>45069.562987557867</c:v>
                      </c:pt>
                      <c:pt idx="8196">
                        <c:v>45069.573404282404</c:v>
                      </c:pt>
                      <c:pt idx="8197">
                        <c:v>45069.583821006941</c:v>
                      </c:pt>
                      <c:pt idx="8198">
                        <c:v>45069.594237731479</c:v>
                      </c:pt>
                      <c:pt idx="8199">
                        <c:v>45069.604654456016</c:v>
                      </c:pt>
                      <c:pt idx="8200">
                        <c:v>45069.615071180553</c:v>
                      </c:pt>
                      <c:pt idx="8201">
                        <c:v>45069.62548790509</c:v>
                      </c:pt>
                      <c:pt idx="8202">
                        <c:v>45069.635904629627</c:v>
                      </c:pt>
                      <c:pt idx="8203">
                        <c:v>45069.646321354165</c:v>
                      </c:pt>
                      <c:pt idx="8204">
                        <c:v>45069.656738078702</c:v>
                      </c:pt>
                      <c:pt idx="8205">
                        <c:v>45069.667154803239</c:v>
                      </c:pt>
                      <c:pt idx="8206">
                        <c:v>45069.677571527776</c:v>
                      </c:pt>
                      <c:pt idx="8207">
                        <c:v>45069.687988252314</c:v>
                      </c:pt>
                      <c:pt idx="8208">
                        <c:v>45069.698404976851</c:v>
                      </c:pt>
                      <c:pt idx="8209">
                        <c:v>45069.708821701388</c:v>
                      </c:pt>
                      <c:pt idx="8210">
                        <c:v>45069.719238425925</c:v>
                      </c:pt>
                      <c:pt idx="8211">
                        <c:v>45069.729655150462</c:v>
                      </c:pt>
                      <c:pt idx="8212">
                        <c:v>45069.740071875</c:v>
                      </c:pt>
                      <c:pt idx="8213">
                        <c:v>45069.750488599537</c:v>
                      </c:pt>
                      <c:pt idx="8214">
                        <c:v>45069.760905324074</c:v>
                      </c:pt>
                      <c:pt idx="8215">
                        <c:v>45069.771322048611</c:v>
                      </c:pt>
                      <c:pt idx="8216">
                        <c:v>45069.781738773148</c:v>
                      </c:pt>
                      <c:pt idx="8217">
                        <c:v>45069.792155497686</c:v>
                      </c:pt>
                      <c:pt idx="8218">
                        <c:v>45069.802572222223</c:v>
                      </c:pt>
                      <c:pt idx="8219">
                        <c:v>45069.81298894676</c:v>
                      </c:pt>
                      <c:pt idx="8220">
                        <c:v>45069.823405671297</c:v>
                      </c:pt>
                      <c:pt idx="8221">
                        <c:v>45069.833822395834</c:v>
                      </c:pt>
                      <c:pt idx="8222">
                        <c:v>45069.844239120372</c:v>
                      </c:pt>
                      <c:pt idx="8223">
                        <c:v>45069.854655844909</c:v>
                      </c:pt>
                      <c:pt idx="8224">
                        <c:v>45069.865072569446</c:v>
                      </c:pt>
                      <c:pt idx="8225">
                        <c:v>45069.875489293983</c:v>
                      </c:pt>
                      <c:pt idx="8226">
                        <c:v>45069.88590601852</c:v>
                      </c:pt>
                      <c:pt idx="8227">
                        <c:v>45069.896322743058</c:v>
                      </c:pt>
                      <c:pt idx="8228">
                        <c:v>45069.906739467595</c:v>
                      </c:pt>
                      <c:pt idx="8229">
                        <c:v>45069.917156192132</c:v>
                      </c:pt>
                      <c:pt idx="8230">
                        <c:v>45069.927572916669</c:v>
                      </c:pt>
                      <c:pt idx="8231">
                        <c:v>45069.937989641207</c:v>
                      </c:pt>
                      <c:pt idx="8232">
                        <c:v>45069.948406365744</c:v>
                      </c:pt>
                      <c:pt idx="8233">
                        <c:v>45069.958823090281</c:v>
                      </c:pt>
                      <c:pt idx="8234">
                        <c:v>45069.969239814818</c:v>
                      </c:pt>
                      <c:pt idx="8235">
                        <c:v>45069.979656539355</c:v>
                      </c:pt>
                      <c:pt idx="8236">
                        <c:v>45069.990073263885</c:v>
                      </c:pt>
                      <c:pt idx="8237">
                        <c:v>45070.000489988422</c:v>
                      </c:pt>
                      <c:pt idx="8238">
                        <c:v>45070.01090671296</c:v>
                      </c:pt>
                      <c:pt idx="8239">
                        <c:v>45070.021323437497</c:v>
                      </c:pt>
                      <c:pt idx="8240">
                        <c:v>45070.031740162034</c:v>
                      </c:pt>
                      <c:pt idx="8241">
                        <c:v>45070.042156886571</c:v>
                      </c:pt>
                      <c:pt idx="8242">
                        <c:v>45070.052573611109</c:v>
                      </c:pt>
                      <c:pt idx="8243">
                        <c:v>45070.062990335646</c:v>
                      </c:pt>
                      <c:pt idx="8244">
                        <c:v>45070.073407060183</c:v>
                      </c:pt>
                      <c:pt idx="8245">
                        <c:v>45070.08382378472</c:v>
                      </c:pt>
                      <c:pt idx="8246">
                        <c:v>45070.094240509257</c:v>
                      </c:pt>
                      <c:pt idx="8247">
                        <c:v>45070.104657233795</c:v>
                      </c:pt>
                      <c:pt idx="8248">
                        <c:v>45070.115073958332</c:v>
                      </c:pt>
                      <c:pt idx="8249">
                        <c:v>45070.125490682869</c:v>
                      </c:pt>
                      <c:pt idx="8250">
                        <c:v>45070.135907407406</c:v>
                      </c:pt>
                      <c:pt idx="8251">
                        <c:v>45070.146324131943</c:v>
                      </c:pt>
                      <c:pt idx="8252">
                        <c:v>45070.156740856481</c:v>
                      </c:pt>
                      <c:pt idx="8253">
                        <c:v>45070.167157581018</c:v>
                      </c:pt>
                      <c:pt idx="8254">
                        <c:v>45070.177574305555</c:v>
                      </c:pt>
                      <c:pt idx="8255">
                        <c:v>45070.187991030092</c:v>
                      </c:pt>
                      <c:pt idx="8256">
                        <c:v>45070.198407754629</c:v>
                      </c:pt>
                      <c:pt idx="8257">
                        <c:v>45070.208824479167</c:v>
                      </c:pt>
                      <c:pt idx="8258">
                        <c:v>45070.219241203704</c:v>
                      </c:pt>
                      <c:pt idx="8259">
                        <c:v>45070.229657928241</c:v>
                      </c:pt>
                      <c:pt idx="8260">
                        <c:v>45070.240074652778</c:v>
                      </c:pt>
                      <c:pt idx="8261">
                        <c:v>45070.250491377315</c:v>
                      </c:pt>
                      <c:pt idx="8262">
                        <c:v>45070.260908101853</c:v>
                      </c:pt>
                      <c:pt idx="8263">
                        <c:v>45070.27132482639</c:v>
                      </c:pt>
                      <c:pt idx="8264">
                        <c:v>45070.281741550927</c:v>
                      </c:pt>
                      <c:pt idx="8265">
                        <c:v>45070.292158275464</c:v>
                      </c:pt>
                      <c:pt idx="8266">
                        <c:v>45070.302575000002</c:v>
                      </c:pt>
                      <c:pt idx="8267">
                        <c:v>45070.312991724539</c:v>
                      </c:pt>
                      <c:pt idx="8268">
                        <c:v>45070.323408449076</c:v>
                      </c:pt>
                      <c:pt idx="8269">
                        <c:v>45070.333825173613</c:v>
                      </c:pt>
                      <c:pt idx="8270">
                        <c:v>45070.34424189815</c:v>
                      </c:pt>
                      <c:pt idx="8271">
                        <c:v>45070.354658622688</c:v>
                      </c:pt>
                      <c:pt idx="8272">
                        <c:v>45070.365075347225</c:v>
                      </c:pt>
                      <c:pt idx="8273">
                        <c:v>45070.375492071762</c:v>
                      </c:pt>
                      <c:pt idx="8274">
                        <c:v>45070.385908796299</c:v>
                      </c:pt>
                      <c:pt idx="8275">
                        <c:v>45070.396325520836</c:v>
                      </c:pt>
                      <c:pt idx="8276">
                        <c:v>45070.406742245374</c:v>
                      </c:pt>
                      <c:pt idx="8277">
                        <c:v>45070.417158969911</c:v>
                      </c:pt>
                      <c:pt idx="8278">
                        <c:v>45070.427575694448</c:v>
                      </c:pt>
                      <c:pt idx="8279">
                        <c:v>45070.437992418978</c:v>
                      </c:pt>
                      <c:pt idx="8280">
                        <c:v>45070.448409143515</c:v>
                      </c:pt>
                      <c:pt idx="8281">
                        <c:v>45070.458825868052</c:v>
                      </c:pt>
                      <c:pt idx="8282">
                        <c:v>45070.46924259259</c:v>
                      </c:pt>
                      <c:pt idx="8283">
                        <c:v>45070.479659317127</c:v>
                      </c:pt>
                      <c:pt idx="8284">
                        <c:v>45070.490076041664</c:v>
                      </c:pt>
                      <c:pt idx="8285">
                        <c:v>45070.500492766201</c:v>
                      </c:pt>
                      <c:pt idx="8286">
                        <c:v>45070.510909490738</c:v>
                      </c:pt>
                      <c:pt idx="8287">
                        <c:v>45070.521326215276</c:v>
                      </c:pt>
                      <c:pt idx="8288">
                        <c:v>45070.531742939813</c:v>
                      </c:pt>
                      <c:pt idx="8289">
                        <c:v>45070.54215966435</c:v>
                      </c:pt>
                      <c:pt idx="8290">
                        <c:v>45070.552576388887</c:v>
                      </c:pt>
                      <c:pt idx="8291">
                        <c:v>45070.562993113424</c:v>
                      </c:pt>
                      <c:pt idx="8292">
                        <c:v>45070.573409837962</c:v>
                      </c:pt>
                      <c:pt idx="8293">
                        <c:v>45070.583826562499</c:v>
                      </c:pt>
                      <c:pt idx="8294">
                        <c:v>45070.594243287036</c:v>
                      </c:pt>
                      <c:pt idx="8295">
                        <c:v>45070.604660011573</c:v>
                      </c:pt>
                      <c:pt idx="8296">
                        <c:v>45070.61507673611</c:v>
                      </c:pt>
                      <c:pt idx="8297">
                        <c:v>45070.625493460648</c:v>
                      </c:pt>
                      <c:pt idx="8298">
                        <c:v>45070.635910185185</c:v>
                      </c:pt>
                      <c:pt idx="8299">
                        <c:v>45070.646326909722</c:v>
                      </c:pt>
                      <c:pt idx="8300">
                        <c:v>45070.656743634259</c:v>
                      </c:pt>
                      <c:pt idx="8301">
                        <c:v>45070.667160358797</c:v>
                      </c:pt>
                      <c:pt idx="8302">
                        <c:v>45070.677577083334</c:v>
                      </c:pt>
                      <c:pt idx="8303">
                        <c:v>45070.687993807871</c:v>
                      </c:pt>
                      <c:pt idx="8304">
                        <c:v>45070.698410532408</c:v>
                      </c:pt>
                      <c:pt idx="8305">
                        <c:v>45070.708827256945</c:v>
                      </c:pt>
                      <c:pt idx="8306">
                        <c:v>45070.719243981483</c:v>
                      </c:pt>
                      <c:pt idx="8307">
                        <c:v>45070.72966070602</c:v>
                      </c:pt>
                      <c:pt idx="8308">
                        <c:v>45070.740077430557</c:v>
                      </c:pt>
                      <c:pt idx="8309">
                        <c:v>45070.750494155094</c:v>
                      </c:pt>
                      <c:pt idx="8310">
                        <c:v>45070.760910879631</c:v>
                      </c:pt>
                      <c:pt idx="8311">
                        <c:v>45070.771327604169</c:v>
                      </c:pt>
                      <c:pt idx="8312">
                        <c:v>45070.781744328706</c:v>
                      </c:pt>
                      <c:pt idx="8313">
                        <c:v>45070.792161053243</c:v>
                      </c:pt>
                      <c:pt idx="8314">
                        <c:v>45070.80257777778</c:v>
                      </c:pt>
                      <c:pt idx="8315">
                        <c:v>45070.812994502317</c:v>
                      </c:pt>
                      <c:pt idx="8316">
                        <c:v>45070.823411226855</c:v>
                      </c:pt>
                      <c:pt idx="8317">
                        <c:v>45070.833827951392</c:v>
                      </c:pt>
                      <c:pt idx="8318">
                        <c:v>45070.844244675929</c:v>
                      </c:pt>
                      <c:pt idx="8319">
                        <c:v>45070.854661400466</c:v>
                      </c:pt>
                      <c:pt idx="8320">
                        <c:v>45070.865078125003</c:v>
                      </c:pt>
                      <c:pt idx="8321">
                        <c:v>45070.875494849533</c:v>
                      </c:pt>
                      <c:pt idx="8322">
                        <c:v>45070.885911574071</c:v>
                      </c:pt>
                      <c:pt idx="8323">
                        <c:v>45070.896328298608</c:v>
                      </c:pt>
                      <c:pt idx="8324">
                        <c:v>45070.906745023145</c:v>
                      </c:pt>
                      <c:pt idx="8325">
                        <c:v>45070.917161747682</c:v>
                      </c:pt>
                      <c:pt idx="8326">
                        <c:v>45070.927578472219</c:v>
                      </c:pt>
                      <c:pt idx="8327">
                        <c:v>45070.937995196757</c:v>
                      </c:pt>
                      <c:pt idx="8328">
                        <c:v>45070.948411921294</c:v>
                      </c:pt>
                      <c:pt idx="8329">
                        <c:v>45070.958828645831</c:v>
                      </c:pt>
                      <c:pt idx="8330">
                        <c:v>45070.969245370368</c:v>
                      </c:pt>
                      <c:pt idx="8331">
                        <c:v>45070.979662094906</c:v>
                      </c:pt>
                      <c:pt idx="8332">
                        <c:v>45070.990078819443</c:v>
                      </c:pt>
                      <c:pt idx="8333">
                        <c:v>45071.00049554398</c:v>
                      </c:pt>
                      <c:pt idx="8334">
                        <c:v>45071.010912268517</c:v>
                      </c:pt>
                      <c:pt idx="8335">
                        <c:v>45071.021328993054</c:v>
                      </c:pt>
                      <c:pt idx="8336">
                        <c:v>45071.031745717592</c:v>
                      </c:pt>
                      <c:pt idx="8337">
                        <c:v>45071.042162442129</c:v>
                      </c:pt>
                      <c:pt idx="8338">
                        <c:v>45071.052579166666</c:v>
                      </c:pt>
                      <c:pt idx="8339">
                        <c:v>45071.062995891203</c:v>
                      </c:pt>
                      <c:pt idx="8340">
                        <c:v>45071.07341261574</c:v>
                      </c:pt>
                      <c:pt idx="8341">
                        <c:v>45071.083829340278</c:v>
                      </c:pt>
                      <c:pt idx="8342">
                        <c:v>45071.094246064815</c:v>
                      </c:pt>
                      <c:pt idx="8343">
                        <c:v>45071.104662789352</c:v>
                      </c:pt>
                      <c:pt idx="8344">
                        <c:v>45071.115079513889</c:v>
                      </c:pt>
                      <c:pt idx="8345">
                        <c:v>45071.125496238426</c:v>
                      </c:pt>
                      <c:pt idx="8346">
                        <c:v>45071.135912962964</c:v>
                      </c:pt>
                      <c:pt idx="8347">
                        <c:v>45071.146329687501</c:v>
                      </c:pt>
                      <c:pt idx="8348">
                        <c:v>45071.156746412038</c:v>
                      </c:pt>
                      <c:pt idx="8349">
                        <c:v>45071.167163136575</c:v>
                      </c:pt>
                      <c:pt idx="8350">
                        <c:v>45071.177579861112</c:v>
                      </c:pt>
                      <c:pt idx="8351">
                        <c:v>45071.18799658565</c:v>
                      </c:pt>
                      <c:pt idx="8352">
                        <c:v>45071.198413310187</c:v>
                      </c:pt>
                      <c:pt idx="8353">
                        <c:v>45071.208830034724</c:v>
                      </c:pt>
                      <c:pt idx="8354">
                        <c:v>45071.219246759261</c:v>
                      </c:pt>
                      <c:pt idx="8355">
                        <c:v>45071.229663483799</c:v>
                      </c:pt>
                      <c:pt idx="8356">
                        <c:v>45071.240080208336</c:v>
                      </c:pt>
                      <c:pt idx="8357">
                        <c:v>45071.250496932873</c:v>
                      </c:pt>
                      <c:pt idx="8358">
                        <c:v>45071.26091365741</c:v>
                      </c:pt>
                      <c:pt idx="8359">
                        <c:v>45071.271330381947</c:v>
                      </c:pt>
                      <c:pt idx="8360">
                        <c:v>45071.281747106485</c:v>
                      </c:pt>
                      <c:pt idx="8361">
                        <c:v>45071.292163831022</c:v>
                      </c:pt>
                      <c:pt idx="8362">
                        <c:v>45071.302580555559</c:v>
                      </c:pt>
                      <c:pt idx="8363">
                        <c:v>45071.312997280096</c:v>
                      </c:pt>
                      <c:pt idx="8364">
                        <c:v>45071.323414004626</c:v>
                      </c:pt>
                      <c:pt idx="8365">
                        <c:v>45071.333830729163</c:v>
                      </c:pt>
                      <c:pt idx="8366">
                        <c:v>45071.344247453701</c:v>
                      </c:pt>
                      <c:pt idx="8367">
                        <c:v>45071.354664178238</c:v>
                      </c:pt>
                      <c:pt idx="8368">
                        <c:v>45071.365080902775</c:v>
                      </c:pt>
                      <c:pt idx="8369">
                        <c:v>45071.375497627312</c:v>
                      </c:pt>
                      <c:pt idx="8370">
                        <c:v>45071.385914351849</c:v>
                      </c:pt>
                      <c:pt idx="8371">
                        <c:v>45071.396331076387</c:v>
                      </c:pt>
                      <c:pt idx="8372">
                        <c:v>45071.406747800924</c:v>
                      </c:pt>
                      <c:pt idx="8373">
                        <c:v>45071.417164525461</c:v>
                      </c:pt>
                      <c:pt idx="8374">
                        <c:v>45071.427581249998</c:v>
                      </c:pt>
                      <c:pt idx="8375">
                        <c:v>45071.437997974535</c:v>
                      </c:pt>
                      <c:pt idx="8376">
                        <c:v>45071.448414699073</c:v>
                      </c:pt>
                      <c:pt idx="8377">
                        <c:v>45071.45883142361</c:v>
                      </c:pt>
                      <c:pt idx="8378">
                        <c:v>45071.469248148147</c:v>
                      </c:pt>
                      <c:pt idx="8379">
                        <c:v>45071.479664872684</c:v>
                      </c:pt>
                      <c:pt idx="8380">
                        <c:v>45071.490081597221</c:v>
                      </c:pt>
                      <c:pt idx="8381">
                        <c:v>45071.500498321759</c:v>
                      </c:pt>
                      <c:pt idx="8382">
                        <c:v>45071.510915046296</c:v>
                      </c:pt>
                      <c:pt idx="8383">
                        <c:v>45071.521331770833</c:v>
                      </c:pt>
                      <c:pt idx="8384">
                        <c:v>45071.53174849537</c:v>
                      </c:pt>
                      <c:pt idx="8385">
                        <c:v>45071.542165219907</c:v>
                      </c:pt>
                      <c:pt idx="8386">
                        <c:v>45071.552581944445</c:v>
                      </c:pt>
                      <c:pt idx="8387">
                        <c:v>45071.562998668982</c:v>
                      </c:pt>
                      <c:pt idx="8388">
                        <c:v>45071.573415393519</c:v>
                      </c:pt>
                      <c:pt idx="8389">
                        <c:v>45071.583832118056</c:v>
                      </c:pt>
                      <c:pt idx="8390">
                        <c:v>45071.594248842594</c:v>
                      </c:pt>
                      <c:pt idx="8391">
                        <c:v>45071.604665567131</c:v>
                      </c:pt>
                      <c:pt idx="8392">
                        <c:v>45071.615082291668</c:v>
                      </c:pt>
                      <c:pt idx="8393">
                        <c:v>45071.625499016205</c:v>
                      </c:pt>
                      <c:pt idx="8394">
                        <c:v>45071.635915740742</c:v>
                      </c:pt>
                      <c:pt idx="8395">
                        <c:v>45071.64633246528</c:v>
                      </c:pt>
                      <c:pt idx="8396">
                        <c:v>45071.656749189817</c:v>
                      </c:pt>
                      <c:pt idx="8397">
                        <c:v>45071.667165914354</c:v>
                      </c:pt>
                      <c:pt idx="8398">
                        <c:v>45071.677582638891</c:v>
                      </c:pt>
                      <c:pt idx="8399">
                        <c:v>45071.687999363428</c:v>
                      </c:pt>
                      <c:pt idx="8400">
                        <c:v>45071.698416087966</c:v>
                      </c:pt>
                      <c:pt idx="8401">
                        <c:v>45071.708832812503</c:v>
                      </c:pt>
                      <c:pt idx="8402">
                        <c:v>45071.71924953704</c:v>
                      </c:pt>
                      <c:pt idx="8403">
                        <c:v>45071.729666261577</c:v>
                      </c:pt>
                      <c:pt idx="8404">
                        <c:v>45071.740082986114</c:v>
                      </c:pt>
                      <c:pt idx="8405">
                        <c:v>45071.750499710652</c:v>
                      </c:pt>
                      <c:pt idx="8406">
                        <c:v>45071.760916435182</c:v>
                      </c:pt>
                      <c:pt idx="8407">
                        <c:v>45071.771333159719</c:v>
                      </c:pt>
                      <c:pt idx="8408">
                        <c:v>45071.781749884256</c:v>
                      </c:pt>
                      <c:pt idx="8409">
                        <c:v>45071.792166608793</c:v>
                      </c:pt>
                      <c:pt idx="8410">
                        <c:v>45071.80258333333</c:v>
                      </c:pt>
                      <c:pt idx="8411">
                        <c:v>45071.813000057868</c:v>
                      </c:pt>
                      <c:pt idx="8412">
                        <c:v>45071.823416782405</c:v>
                      </c:pt>
                      <c:pt idx="8413">
                        <c:v>45071.833833506942</c:v>
                      </c:pt>
                      <c:pt idx="8414">
                        <c:v>45071.844250231479</c:v>
                      </c:pt>
                      <c:pt idx="8415">
                        <c:v>45071.854666956016</c:v>
                      </c:pt>
                      <c:pt idx="8416">
                        <c:v>45071.865083680554</c:v>
                      </c:pt>
                      <c:pt idx="8417">
                        <c:v>45071.875500405091</c:v>
                      </c:pt>
                      <c:pt idx="8418">
                        <c:v>45071.885917129628</c:v>
                      </c:pt>
                      <c:pt idx="8419">
                        <c:v>45071.896333854165</c:v>
                      </c:pt>
                      <c:pt idx="8420">
                        <c:v>45071.906750578702</c:v>
                      </c:pt>
                      <c:pt idx="8421">
                        <c:v>45071.91716730324</c:v>
                      </c:pt>
                      <c:pt idx="8422">
                        <c:v>45071.927584027777</c:v>
                      </c:pt>
                      <c:pt idx="8423">
                        <c:v>45071.938000752314</c:v>
                      </c:pt>
                      <c:pt idx="8424">
                        <c:v>45071.948417476851</c:v>
                      </c:pt>
                      <c:pt idx="8425">
                        <c:v>45071.958834201389</c:v>
                      </c:pt>
                      <c:pt idx="8426">
                        <c:v>45071.969250925926</c:v>
                      </c:pt>
                      <c:pt idx="8427">
                        <c:v>45071.979667650463</c:v>
                      </c:pt>
                      <c:pt idx="8428">
                        <c:v>45071.990084375</c:v>
                      </c:pt>
                      <c:pt idx="8429">
                        <c:v>45072.000501099537</c:v>
                      </c:pt>
                      <c:pt idx="8430">
                        <c:v>45072.010917824075</c:v>
                      </c:pt>
                      <c:pt idx="8431">
                        <c:v>45072.021334548612</c:v>
                      </c:pt>
                      <c:pt idx="8432">
                        <c:v>45072.031751273149</c:v>
                      </c:pt>
                      <c:pt idx="8433">
                        <c:v>45072.042167997686</c:v>
                      </c:pt>
                      <c:pt idx="8434">
                        <c:v>45072.052584722223</c:v>
                      </c:pt>
                      <c:pt idx="8435">
                        <c:v>45072.063001446761</c:v>
                      </c:pt>
                      <c:pt idx="8436">
                        <c:v>45072.073418171298</c:v>
                      </c:pt>
                      <c:pt idx="8437">
                        <c:v>45072.083834895835</c:v>
                      </c:pt>
                      <c:pt idx="8438">
                        <c:v>45072.094251620372</c:v>
                      </c:pt>
                      <c:pt idx="8439">
                        <c:v>45072.104668344909</c:v>
                      </c:pt>
                      <c:pt idx="8440">
                        <c:v>45072.115085069447</c:v>
                      </c:pt>
                      <c:pt idx="8441">
                        <c:v>45072.125501793984</c:v>
                      </c:pt>
                      <c:pt idx="8442">
                        <c:v>45072.135918518521</c:v>
                      </c:pt>
                      <c:pt idx="8443">
                        <c:v>45072.146335243058</c:v>
                      </c:pt>
                      <c:pt idx="8444">
                        <c:v>45072.156751967595</c:v>
                      </c:pt>
                      <c:pt idx="8445">
                        <c:v>45072.167168692133</c:v>
                      </c:pt>
                      <c:pt idx="8446">
                        <c:v>45072.17758541667</c:v>
                      </c:pt>
                      <c:pt idx="8447">
                        <c:v>45072.188002141207</c:v>
                      </c:pt>
                      <c:pt idx="8448">
                        <c:v>45072.198418865744</c:v>
                      </c:pt>
                      <c:pt idx="8449">
                        <c:v>45072.208835590274</c:v>
                      </c:pt>
                      <c:pt idx="8450">
                        <c:v>45072.219252314811</c:v>
                      </c:pt>
                      <c:pt idx="8451">
                        <c:v>45072.229669039349</c:v>
                      </c:pt>
                      <c:pt idx="8452">
                        <c:v>45072.240085763886</c:v>
                      </c:pt>
                      <c:pt idx="8453">
                        <c:v>45072.250502488423</c:v>
                      </c:pt>
                      <c:pt idx="8454">
                        <c:v>45072.26091921296</c:v>
                      </c:pt>
                      <c:pt idx="8455">
                        <c:v>45072.271335937497</c:v>
                      </c:pt>
                      <c:pt idx="8456">
                        <c:v>45072.281752662035</c:v>
                      </c:pt>
                      <c:pt idx="8457">
                        <c:v>45072.292169386572</c:v>
                      </c:pt>
                      <c:pt idx="8458">
                        <c:v>45072.302586111109</c:v>
                      </c:pt>
                      <c:pt idx="8459">
                        <c:v>45072.313002835646</c:v>
                      </c:pt>
                      <c:pt idx="8460">
                        <c:v>45072.323419560184</c:v>
                      </c:pt>
                      <c:pt idx="8461">
                        <c:v>45072.333836284721</c:v>
                      </c:pt>
                      <c:pt idx="8462">
                        <c:v>45072.344253009258</c:v>
                      </c:pt>
                      <c:pt idx="8463">
                        <c:v>45072.354669733795</c:v>
                      </c:pt>
                      <c:pt idx="8464">
                        <c:v>45072.365086458332</c:v>
                      </c:pt>
                      <c:pt idx="8465">
                        <c:v>45072.37550318287</c:v>
                      </c:pt>
                      <c:pt idx="8466">
                        <c:v>45072.385919907407</c:v>
                      </c:pt>
                      <c:pt idx="8467">
                        <c:v>45072.396336631944</c:v>
                      </c:pt>
                      <c:pt idx="8468">
                        <c:v>45072.406753356481</c:v>
                      </c:pt>
                      <c:pt idx="8469">
                        <c:v>45072.417170081018</c:v>
                      </c:pt>
                      <c:pt idx="8470">
                        <c:v>45072.427586805556</c:v>
                      </c:pt>
                      <c:pt idx="8471">
                        <c:v>45072.438003530093</c:v>
                      </c:pt>
                      <c:pt idx="8472">
                        <c:v>45072.44842025463</c:v>
                      </c:pt>
                      <c:pt idx="8473">
                        <c:v>45072.458836979167</c:v>
                      </c:pt>
                      <c:pt idx="8474">
                        <c:v>45072.469253703704</c:v>
                      </c:pt>
                      <c:pt idx="8475">
                        <c:v>45072.479670428242</c:v>
                      </c:pt>
                      <c:pt idx="8476">
                        <c:v>45072.490087152779</c:v>
                      </c:pt>
                      <c:pt idx="8477">
                        <c:v>45072.500503877316</c:v>
                      </c:pt>
                      <c:pt idx="8478">
                        <c:v>45072.510920601853</c:v>
                      </c:pt>
                      <c:pt idx="8479">
                        <c:v>45072.52133732639</c:v>
                      </c:pt>
                      <c:pt idx="8480">
                        <c:v>45072.531754050928</c:v>
                      </c:pt>
                      <c:pt idx="8481">
                        <c:v>45072.542170775465</c:v>
                      </c:pt>
                      <c:pt idx="8482">
                        <c:v>45072.552587500002</c:v>
                      </c:pt>
                      <c:pt idx="8483">
                        <c:v>45072.563004224539</c:v>
                      </c:pt>
                      <c:pt idx="8484">
                        <c:v>45072.573420949077</c:v>
                      </c:pt>
                      <c:pt idx="8485">
                        <c:v>45072.583837673614</c:v>
                      </c:pt>
                      <c:pt idx="8486">
                        <c:v>45072.594254398151</c:v>
                      </c:pt>
                      <c:pt idx="8487">
                        <c:v>45072.604671122688</c:v>
                      </c:pt>
                      <c:pt idx="8488">
                        <c:v>45072.615087847225</c:v>
                      </c:pt>
                      <c:pt idx="8489">
                        <c:v>45072.625504571763</c:v>
                      </c:pt>
                      <c:pt idx="8490">
                        <c:v>45072.6359212963</c:v>
                      </c:pt>
                      <c:pt idx="8491">
                        <c:v>45072.64633802083</c:v>
                      </c:pt>
                      <c:pt idx="8492">
                        <c:v>45072.656754745367</c:v>
                      </c:pt>
                      <c:pt idx="8493">
                        <c:v>45072.667171469904</c:v>
                      </c:pt>
                      <c:pt idx="8494">
                        <c:v>45072.677588194441</c:v>
                      </c:pt>
                      <c:pt idx="8495">
                        <c:v>45072.688004918979</c:v>
                      </c:pt>
                      <c:pt idx="8496">
                        <c:v>45072.698421643516</c:v>
                      </c:pt>
                      <c:pt idx="8497">
                        <c:v>45072.708838368053</c:v>
                      </c:pt>
                      <c:pt idx="8498">
                        <c:v>45072.71925509259</c:v>
                      </c:pt>
                      <c:pt idx="8499">
                        <c:v>45072.729671817127</c:v>
                      </c:pt>
                      <c:pt idx="8500">
                        <c:v>45072.740088541665</c:v>
                      </c:pt>
                      <c:pt idx="8501">
                        <c:v>45072.750505266202</c:v>
                      </c:pt>
                      <c:pt idx="8502">
                        <c:v>45072.760921990739</c:v>
                      </c:pt>
                      <c:pt idx="8503">
                        <c:v>45072.771338715276</c:v>
                      </c:pt>
                      <c:pt idx="8504">
                        <c:v>45072.781755439813</c:v>
                      </c:pt>
                      <c:pt idx="8505">
                        <c:v>45072.792172164351</c:v>
                      </c:pt>
                      <c:pt idx="8506">
                        <c:v>45072.802588888888</c:v>
                      </c:pt>
                      <c:pt idx="8507">
                        <c:v>45072.813005613425</c:v>
                      </c:pt>
                      <c:pt idx="8508">
                        <c:v>45072.823422337962</c:v>
                      </c:pt>
                      <c:pt idx="8509">
                        <c:v>45072.833839062499</c:v>
                      </c:pt>
                      <c:pt idx="8510">
                        <c:v>45072.844255787037</c:v>
                      </c:pt>
                      <c:pt idx="8511">
                        <c:v>45072.854672511574</c:v>
                      </c:pt>
                      <c:pt idx="8512">
                        <c:v>45072.865089236111</c:v>
                      </c:pt>
                      <c:pt idx="8513">
                        <c:v>45072.875505960648</c:v>
                      </c:pt>
                      <c:pt idx="8514">
                        <c:v>45072.885922685186</c:v>
                      </c:pt>
                      <c:pt idx="8515">
                        <c:v>45072.896339409723</c:v>
                      </c:pt>
                      <c:pt idx="8516">
                        <c:v>45072.90675613426</c:v>
                      </c:pt>
                      <c:pt idx="8517">
                        <c:v>45072.917172858797</c:v>
                      </c:pt>
                      <c:pt idx="8518">
                        <c:v>45072.927589583334</c:v>
                      </c:pt>
                      <c:pt idx="8519">
                        <c:v>45072.938006307872</c:v>
                      </c:pt>
                      <c:pt idx="8520">
                        <c:v>45072.948423032409</c:v>
                      </c:pt>
                      <c:pt idx="8521">
                        <c:v>45072.958839756946</c:v>
                      </c:pt>
                      <c:pt idx="8522">
                        <c:v>45072.969256481483</c:v>
                      </c:pt>
                      <c:pt idx="8523">
                        <c:v>45072.97967320602</c:v>
                      </c:pt>
                      <c:pt idx="8524">
                        <c:v>45072.990089930558</c:v>
                      </c:pt>
                      <c:pt idx="8525">
                        <c:v>45073.000506655095</c:v>
                      </c:pt>
                      <c:pt idx="8526">
                        <c:v>45073.010923379632</c:v>
                      </c:pt>
                      <c:pt idx="8527">
                        <c:v>45073.021340104169</c:v>
                      </c:pt>
                      <c:pt idx="8528">
                        <c:v>45073.031756828706</c:v>
                      </c:pt>
                      <c:pt idx="8529">
                        <c:v>45073.042173553244</c:v>
                      </c:pt>
                      <c:pt idx="8530">
                        <c:v>45073.052590277781</c:v>
                      </c:pt>
                      <c:pt idx="8531">
                        <c:v>45073.063007002318</c:v>
                      </c:pt>
                      <c:pt idx="8532">
                        <c:v>45073.073423726855</c:v>
                      </c:pt>
                      <c:pt idx="8533">
                        <c:v>45073.083840451392</c:v>
                      </c:pt>
                      <c:pt idx="8534">
                        <c:v>45073.094257175922</c:v>
                      </c:pt>
                      <c:pt idx="8535">
                        <c:v>45073.10467390046</c:v>
                      </c:pt>
                      <c:pt idx="8536">
                        <c:v>45073.115090624997</c:v>
                      </c:pt>
                      <c:pt idx="8537">
                        <c:v>45073.125507349534</c:v>
                      </c:pt>
                      <c:pt idx="8538">
                        <c:v>45073.135924074071</c:v>
                      </c:pt>
                      <c:pt idx="8539">
                        <c:v>45073.146340798608</c:v>
                      </c:pt>
                      <c:pt idx="8540">
                        <c:v>45073.156757523146</c:v>
                      </c:pt>
                      <c:pt idx="8541">
                        <c:v>45073.167174247683</c:v>
                      </c:pt>
                      <c:pt idx="8542">
                        <c:v>45073.17759097222</c:v>
                      </c:pt>
                      <c:pt idx="8543">
                        <c:v>45073.188007696757</c:v>
                      </c:pt>
                      <c:pt idx="8544">
                        <c:v>45073.198424421294</c:v>
                      </c:pt>
                      <c:pt idx="8545">
                        <c:v>45073.208841145832</c:v>
                      </c:pt>
                      <c:pt idx="8546">
                        <c:v>45073.219257870369</c:v>
                      </c:pt>
                      <c:pt idx="8547">
                        <c:v>45073.229674594906</c:v>
                      </c:pt>
                      <c:pt idx="8548">
                        <c:v>45073.240091319443</c:v>
                      </c:pt>
                      <c:pt idx="8549">
                        <c:v>45073.250508043981</c:v>
                      </c:pt>
                      <c:pt idx="8550">
                        <c:v>45073.260924768518</c:v>
                      </c:pt>
                      <c:pt idx="8551">
                        <c:v>45073.271341493055</c:v>
                      </c:pt>
                      <c:pt idx="8552">
                        <c:v>45073.281758217592</c:v>
                      </c:pt>
                      <c:pt idx="8553">
                        <c:v>45073.292174942129</c:v>
                      </c:pt>
                      <c:pt idx="8554">
                        <c:v>45073.302591666667</c:v>
                      </c:pt>
                      <c:pt idx="8555">
                        <c:v>45073.313008391204</c:v>
                      </c:pt>
                      <c:pt idx="8556">
                        <c:v>45073.323425115741</c:v>
                      </c:pt>
                      <c:pt idx="8557">
                        <c:v>45073.333841840278</c:v>
                      </c:pt>
                      <c:pt idx="8558">
                        <c:v>45073.344258564815</c:v>
                      </c:pt>
                      <c:pt idx="8559">
                        <c:v>45073.354675289353</c:v>
                      </c:pt>
                      <c:pt idx="8560">
                        <c:v>45073.36509201389</c:v>
                      </c:pt>
                      <c:pt idx="8561">
                        <c:v>45073.375508738427</c:v>
                      </c:pt>
                      <c:pt idx="8562">
                        <c:v>45073.385925462964</c:v>
                      </c:pt>
                      <c:pt idx="8563">
                        <c:v>45073.396342187501</c:v>
                      </c:pt>
                      <c:pt idx="8564">
                        <c:v>45073.406758912039</c:v>
                      </c:pt>
                      <c:pt idx="8565">
                        <c:v>45073.417175636576</c:v>
                      </c:pt>
                      <c:pt idx="8566">
                        <c:v>45073.427592361113</c:v>
                      </c:pt>
                      <c:pt idx="8567">
                        <c:v>45073.43800908565</c:v>
                      </c:pt>
                      <c:pt idx="8568">
                        <c:v>45073.448425810187</c:v>
                      </c:pt>
                      <c:pt idx="8569">
                        <c:v>45073.458842534725</c:v>
                      </c:pt>
                      <c:pt idx="8570">
                        <c:v>45073.469259259262</c:v>
                      </c:pt>
                      <c:pt idx="8571">
                        <c:v>45073.479675983799</c:v>
                      </c:pt>
                      <c:pt idx="8572">
                        <c:v>45073.490092708336</c:v>
                      </c:pt>
                      <c:pt idx="8573">
                        <c:v>45073.500509432874</c:v>
                      </c:pt>
                      <c:pt idx="8574">
                        <c:v>45073.510926157411</c:v>
                      </c:pt>
                      <c:pt idx="8575">
                        <c:v>45073.521342881948</c:v>
                      </c:pt>
                      <c:pt idx="8576">
                        <c:v>45073.531759606478</c:v>
                      </c:pt>
                      <c:pt idx="8577">
                        <c:v>45073.542176331015</c:v>
                      </c:pt>
                      <c:pt idx="8578">
                        <c:v>45073.552593055552</c:v>
                      </c:pt>
                      <c:pt idx="8579">
                        <c:v>45073.563009780089</c:v>
                      </c:pt>
                      <c:pt idx="8580">
                        <c:v>45073.573426504627</c:v>
                      </c:pt>
                      <c:pt idx="8581">
                        <c:v>45073.583843229164</c:v>
                      </c:pt>
                      <c:pt idx="8582">
                        <c:v>45073.594259953701</c:v>
                      </c:pt>
                      <c:pt idx="8583">
                        <c:v>45073.604676678238</c:v>
                      </c:pt>
                      <c:pt idx="8584">
                        <c:v>45073.615093402776</c:v>
                      </c:pt>
                      <c:pt idx="8585">
                        <c:v>45073.625510127313</c:v>
                      </c:pt>
                      <c:pt idx="8586">
                        <c:v>45073.63592685185</c:v>
                      </c:pt>
                      <c:pt idx="8587">
                        <c:v>45073.646343576387</c:v>
                      </c:pt>
                      <c:pt idx="8588">
                        <c:v>45073.656760300924</c:v>
                      </c:pt>
                      <c:pt idx="8589">
                        <c:v>45073.667177025462</c:v>
                      </c:pt>
                      <c:pt idx="8590">
                        <c:v>45073.677593749999</c:v>
                      </c:pt>
                      <c:pt idx="8591">
                        <c:v>45073.688010474536</c:v>
                      </c:pt>
                      <c:pt idx="8592">
                        <c:v>45073.698427199073</c:v>
                      </c:pt>
                      <c:pt idx="8593">
                        <c:v>45073.70884392361</c:v>
                      </c:pt>
                      <c:pt idx="8594">
                        <c:v>45073.719260648148</c:v>
                      </c:pt>
                      <c:pt idx="8595">
                        <c:v>45073.729677372685</c:v>
                      </c:pt>
                      <c:pt idx="8596">
                        <c:v>45073.740094097222</c:v>
                      </c:pt>
                      <c:pt idx="8597">
                        <c:v>45073.750510821759</c:v>
                      </c:pt>
                      <c:pt idx="8598">
                        <c:v>45073.760927546296</c:v>
                      </c:pt>
                      <c:pt idx="8599">
                        <c:v>45073.771344270834</c:v>
                      </c:pt>
                      <c:pt idx="8600">
                        <c:v>45073.781760995371</c:v>
                      </c:pt>
                      <c:pt idx="8601">
                        <c:v>45073.792177719908</c:v>
                      </c:pt>
                      <c:pt idx="8602">
                        <c:v>45073.802594444445</c:v>
                      </c:pt>
                      <c:pt idx="8603">
                        <c:v>45073.813011168982</c:v>
                      </c:pt>
                      <c:pt idx="8604">
                        <c:v>45073.82342789352</c:v>
                      </c:pt>
                      <c:pt idx="8605">
                        <c:v>45073.833844618057</c:v>
                      </c:pt>
                      <c:pt idx="8606">
                        <c:v>45073.844261342594</c:v>
                      </c:pt>
                      <c:pt idx="8607">
                        <c:v>45073.854678067131</c:v>
                      </c:pt>
                      <c:pt idx="8608">
                        <c:v>45073.865094791669</c:v>
                      </c:pt>
                      <c:pt idx="8609">
                        <c:v>45073.875511516206</c:v>
                      </c:pt>
                      <c:pt idx="8610">
                        <c:v>45073.885928240743</c:v>
                      </c:pt>
                      <c:pt idx="8611">
                        <c:v>45073.89634496528</c:v>
                      </c:pt>
                      <c:pt idx="8612">
                        <c:v>45073.906761689817</c:v>
                      </c:pt>
                      <c:pt idx="8613">
                        <c:v>45073.917178414355</c:v>
                      </c:pt>
                      <c:pt idx="8614">
                        <c:v>45073.927595138892</c:v>
                      </c:pt>
                      <c:pt idx="8615">
                        <c:v>45073.938011863429</c:v>
                      </c:pt>
                      <c:pt idx="8616">
                        <c:v>45073.948428587966</c:v>
                      </c:pt>
                      <c:pt idx="8617">
                        <c:v>45073.958845312503</c:v>
                      </c:pt>
                      <c:pt idx="8618">
                        <c:v>45073.969262037041</c:v>
                      </c:pt>
                      <c:pt idx="8619">
                        <c:v>45073.979678761571</c:v>
                      </c:pt>
                      <c:pt idx="8620">
                        <c:v>45073.990095486108</c:v>
                      </c:pt>
                      <c:pt idx="8621">
                        <c:v>45074.000512210645</c:v>
                      </c:pt>
                      <c:pt idx="8622">
                        <c:v>45074.010928935182</c:v>
                      </c:pt>
                      <c:pt idx="8623">
                        <c:v>45074.021345659719</c:v>
                      </c:pt>
                      <c:pt idx="8624">
                        <c:v>45074.031762384257</c:v>
                      </c:pt>
                      <c:pt idx="8625">
                        <c:v>45074.042179108794</c:v>
                      </c:pt>
                      <c:pt idx="8626">
                        <c:v>45074.052595833331</c:v>
                      </c:pt>
                      <c:pt idx="8627">
                        <c:v>45074.063012557868</c:v>
                      </c:pt>
                      <c:pt idx="8628">
                        <c:v>45074.073429282405</c:v>
                      </c:pt>
                      <c:pt idx="8629">
                        <c:v>45074.083846006943</c:v>
                      </c:pt>
                      <c:pt idx="8630">
                        <c:v>45074.09426273148</c:v>
                      </c:pt>
                      <c:pt idx="8631">
                        <c:v>45074.104679456017</c:v>
                      </c:pt>
                      <c:pt idx="8632">
                        <c:v>45074.115096180554</c:v>
                      </c:pt>
                      <c:pt idx="8633">
                        <c:v>45074.125512905091</c:v>
                      </c:pt>
                      <c:pt idx="8634">
                        <c:v>45074.135929629629</c:v>
                      </c:pt>
                      <c:pt idx="8635">
                        <c:v>45074.146346354166</c:v>
                      </c:pt>
                      <c:pt idx="8636">
                        <c:v>45074.156763078703</c:v>
                      </c:pt>
                      <c:pt idx="8637">
                        <c:v>45074.16717980324</c:v>
                      </c:pt>
                      <c:pt idx="8638">
                        <c:v>45074.177596527777</c:v>
                      </c:pt>
                      <c:pt idx="8639">
                        <c:v>45074.188013252315</c:v>
                      </c:pt>
                      <c:pt idx="8640">
                        <c:v>45074.198429976852</c:v>
                      </c:pt>
                      <c:pt idx="8641">
                        <c:v>45074.208846701389</c:v>
                      </c:pt>
                      <c:pt idx="8642">
                        <c:v>45074.219263425926</c:v>
                      </c:pt>
                      <c:pt idx="8643">
                        <c:v>45074.229680150464</c:v>
                      </c:pt>
                      <c:pt idx="8644">
                        <c:v>45074.240096875001</c:v>
                      </c:pt>
                      <c:pt idx="8645">
                        <c:v>45074.250513599538</c:v>
                      </c:pt>
                      <c:pt idx="8646">
                        <c:v>45074.260930324075</c:v>
                      </c:pt>
                      <c:pt idx="8647">
                        <c:v>45074.271347048612</c:v>
                      </c:pt>
                      <c:pt idx="8648">
                        <c:v>45074.28176377315</c:v>
                      </c:pt>
                      <c:pt idx="8649">
                        <c:v>45074.292180497687</c:v>
                      </c:pt>
                      <c:pt idx="8650">
                        <c:v>45074.302597222224</c:v>
                      </c:pt>
                      <c:pt idx="8651">
                        <c:v>45074.313013946761</c:v>
                      </c:pt>
                      <c:pt idx="8652">
                        <c:v>45074.323430671298</c:v>
                      </c:pt>
                      <c:pt idx="8653">
                        <c:v>45074.333847395836</c:v>
                      </c:pt>
                      <c:pt idx="8654">
                        <c:v>45074.344264120373</c:v>
                      </c:pt>
                      <c:pt idx="8655">
                        <c:v>45074.35468084491</c:v>
                      </c:pt>
                      <c:pt idx="8656">
                        <c:v>45074.365097569447</c:v>
                      </c:pt>
                      <c:pt idx="8657">
                        <c:v>45074.375514293984</c:v>
                      </c:pt>
                      <c:pt idx="8658">
                        <c:v>45074.385931018522</c:v>
                      </c:pt>
                      <c:pt idx="8659">
                        <c:v>45074.396347743059</c:v>
                      </c:pt>
                      <c:pt idx="8660">
                        <c:v>45074.406764467596</c:v>
                      </c:pt>
                      <c:pt idx="8661">
                        <c:v>45074.417181192126</c:v>
                      </c:pt>
                      <c:pt idx="8662">
                        <c:v>45074.427597916663</c:v>
                      </c:pt>
                      <c:pt idx="8663">
                        <c:v>45074.4380146412</c:v>
                      </c:pt>
                      <c:pt idx="8664">
                        <c:v>45074.448431365738</c:v>
                      </c:pt>
                      <c:pt idx="8665">
                        <c:v>45074.458848090275</c:v>
                      </c:pt>
                      <c:pt idx="8666">
                        <c:v>45074.469264814812</c:v>
                      </c:pt>
                      <c:pt idx="8667">
                        <c:v>45074.479681539349</c:v>
                      </c:pt>
                      <c:pt idx="8668">
                        <c:v>45074.490098263886</c:v>
                      </c:pt>
                      <c:pt idx="8669">
                        <c:v>45074.500514988424</c:v>
                      </c:pt>
                      <c:pt idx="8670">
                        <c:v>45074.510931712961</c:v>
                      </c:pt>
                      <c:pt idx="8671">
                        <c:v>45074.521348437498</c:v>
                      </c:pt>
                      <c:pt idx="8672">
                        <c:v>45074.531765162035</c:v>
                      </c:pt>
                      <c:pt idx="8673">
                        <c:v>45074.542181886573</c:v>
                      </c:pt>
                      <c:pt idx="8674">
                        <c:v>45074.55259861111</c:v>
                      </c:pt>
                      <c:pt idx="8675">
                        <c:v>45074.563015335647</c:v>
                      </c:pt>
                      <c:pt idx="8676">
                        <c:v>45074.573432060184</c:v>
                      </c:pt>
                      <c:pt idx="8677">
                        <c:v>45074.583848784721</c:v>
                      </c:pt>
                      <c:pt idx="8678">
                        <c:v>45074.594265509259</c:v>
                      </c:pt>
                      <c:pt idx="8679">
                        <c:v>45074.604682233796</c:v>
                      </c:pt>
                      <c:pt idx="8680">
                        <c:v>45074.615098958333</c:v>
                      </c:pt>
                      <c:pt idx="8681">
                        <c:v>45074.62551568287</c:v>
                      </c:pt>
                      <c:pt idx="8682">
                        <c:v>45074.635932407407</c:v>
                      </c:pt>
                      <c:pt idx="8683">
                        <c:v>45074.646349131945</c:v>
                      </c:pt>
                      <c:pt idx="8684">
                        <c:v>45074.656765856482</c:v>
                      </c:pt>
                      <c:pt idx="8685">
                        <c:v>45074.667182581019</c:v>
                      </c:pt>
                      <c:pt idx="8686">
                        <c:v>45074.677599305556</c:v>
                      </c:pt>
                      <c:pt idx="8687">
                        <c:v>45074.688016030093</c:v>
                      </c:pt>
                      <c:pt idx="8688">
                        <c:v>45074.698432754631</c:v>
                      </c:pt>
                      <c:pt idx="8689">
                        <c:v>45074.708849479168</c:v>
                      </c:pt>
                      <c:pt idx="8690">
                        <c:v>45074.719266203705</c:v>
                      </c:pt>
                      <c:pt idx="8691">
                        <c:v>45074.729682928242</c:v>
                      </c:pt>
                      <c:pt idx="8692">
                        <c:v>45074.740099652779</c:v>
                      </c:pt>
                      <c:pt idx="8693">
                        <c:v>45074.750516377317</c:v>
                      </c:pt>
                      <c:pt idx="8694">
                        <c:v>45074.760933101854</c:v>
                      </c:pt>
                      <c:pt idx="8695">
                        <c:v>45074.771349826391</c:v>
                      </c:pt>
                      <c:pt idx="8696">
                        <c:v>45074.781766550928</c:v>
                      </c:pt>
                      <c:pt idx="8697">
                        <c:v>45074.792183275466</c:v>
                      </c:pt>
                      <c:pt idx="8698">
                        <c:v>45074.802600000003</c:v>
                      </c:pt>
                      <c:pt idx="8699">
                        <c:v>45074.81301672454</c:v>
                      </c:pt>
                      <c:pt idx="8700">
                        <c:v>45074.823433449077</c:v>
                      </c:pt>
                      <c:pt idx="8701">
                        <c:v>45074.833850173614</c:v>
                      </c:pt>
                      <c:pt idx="8702">
                        <c:v>45074.844266898152</c:v>
                      </c:pt>
                      <c:pt idx="8703">
                        <c:v>45074.854683622689</c:v>
                      </c:pt>
                      <c:pt idx="8704">
                        <c:v>45074.865100347219</c:v>
                      </c:pt>
                      <c:pt idx="8705">
                        <c:v>45074.875517071756</c:v>
                      </c:pt>
                      <c:pt idx="8706">
                        <c:v>45074.885933796293</c:v>
                      </c:pt>
                      <c:pt idx="8707">
                        <c:v>45074.89635052083</c:v>
                      </c:pt>
                      <c:pt idx="8708">
                        <c:v>45074.906767245368</c:v>
                      </c:pt>
                      <c:pt idx="8709">
                        <c:v>45074.917183969905</c:v>
                      </c:pt>
                      <c:pt idx="8710">
                        <c:v>45074.927600694442</c:v>
                      </c:pt>
                      <c:pt idx="8711">
                        <c:v>45074.938017418979</c:v>
                      </c:pt>
                      <c:pt idx="8712">
                        <c:v>45074.948434143516</c:v>
                      </c:pt>
                      <c:pt idx="8713">
                        <c:v>45074.958850868054</c:v>
                      </c:pt>
                      <c:pt idx="8714">
                        <c:v>45074.969267592591</c:v>
                      </c:pt>
                      <c:pt idx="8715">
                        <c:v>45074.979684317128</c:v>
                      </c:pt>
                      <c:pt idx="8716">
                        <c:v>45074.990101041665</c:v>
                      </c:pt>
                      <c:pt idx="8717">
                        <c:v>45075.000517766202</c:v>
                      </c:pt>
                      <c:pt idx="8718">
                        <c:v>45075.01093449074</c:v>
                      </c:pt>
                      <c:pt idx="8719">
                        <c:v>45075.021351215277</c:v>
                      </c:pt>
                      <c:pt idx="8720">
                        <c:v>45075.031767939814</c:v>
                      </c:pt>
                      <c:pt idx="8721">
                        <c:v>45075.042184664351</c:v>
                      </c:pt>
                      <c:pt idx="8722">
                        <c:v>45075.052601388888</c:v>
                      </c:pt>
                      <c:pt idx="8723">
                        <c:v>45075.063018113426</c:v>
                      </c:pt>
                      <c:pt idx="8724">
                        <c:v>45075.073434837963</c:v>
                      </c:pt>
                      <c:pt idx="8725">
                        <c:v>45075.0838515625</c:v>
                      </c:pt>
                      <c:pt idx="8726">
                        <c:v>45075.094268287037</c:v>
                      </c:pt>
                      <c:pt idx="8727">
                        <c:v>45075.104685011574</c:v>
                      </c:pt>
                      <c:pt idx="8728">
                        <c:v>45075.115101736112</c:v>
                      </c:pt>
                      <c:pt idx="8729">
                        <c:v>45075.125518460649</c:v>
                      </c:pt>
                      <c:pt idx="8730">
                        <c:v>45075.135935185186</c:v>
                      </c:pt>
                      <c:pt idx="8731">
                        <c:v>45075.146351909723</c:v>
                      </c:pt>
                      <c:pt idx="8732">
                        <c:v>45075.156768634261</c:v>
                      </c:pt>
                      <c:pt idx="8733">
                        <c:v>45075.167185358798</c:v>
                      </c:pt>
                      <c:pt idx="8734">
                        <c:v>45075.177602083335</c:v>
                      </c:pt>
                      <c:pt idx="8735">
                        <c:v>45075.188018807872</c:v>
                      </c:pt>
                      <c:pt idx="8736">
                        <c:v>45075.198435532409</c:v>
                      </c:pt>
                      <c:pt idx="8737">
                        <c:v>45075.208852256947</c:v>
                      </c:pt>
                      <c:pt idx="8738">
                        <c:v>45075.219268981484</c:v>
                      </c:pt>
                      <c:pt idx="8739">
                        <c:v>45075.229685706021</c:v>
                      </c:pt>
                      <c:pt idx="8740">
                        <c:v>45075.240102430558</c:v>
                      </c:pt>
                      <c:pt idx="8741">
                        <c:v>45075.250519155095</c:v>
                      </c:pt>
                      <c:pt idx="8742">
                        <c:v>45075.260935879633</c:v>
                      </c:pt>
                      <c:pt idx="8743">
                        <c:v>45075.27135260417</c:v>
                      </c:pt>
                      <c:pt idx="8744">
                        <c:v>45075.281769328707</c:v>
                      </c:pt>
                      <c:pt idx="8745">
                        <c:v>45075.292186053244</c:v>
                      </c:pt>
                      <c:pt idx="8746">
                        <c:v>45075.302602777774</c:v>
                      </c:pt>
                      <c:pt idx="8747">
                        <c:v>45075.313019502311</c:v>
                      </c:pt>
                      <c:pt idx="8748">
                        <c:v>45075.323436226849</c:v>
                      </c:pt>
                      <c:pt idx="8749">
                        <c:v>45075.333852951386</c:v>
                      </c:pt>
                      <c:pt idx="8750">
                        <c:v>45075.344269675923</c:v>
                      </c:pt>
                      <c:pt idx="8751">
                        <c:v>45075.35468640046</c:v>
                      </c:pt>
                      <c:pt idx="8752">
                        <c:v>45075.365103124997</c:v>
                      </c:pt>
                      <c:pt idx="8753">
                        <c:v>45075.375519849535</c:v>
                      </c:pt>
                      <c:pt idx="8754">
                        <c:v>45075.385936574072</c:v>
                      </c:pt>
                      <c:pt idx="8755">
                        <c:v>45075.396353298609</c:v>
                      </c:pt>
                      <c:pt idx="8756">
                        <c:v>45075.406770023146</c:v>
                      </c:pt>
                      <c:pt idx="8757">
                        <c:v>45075.417186747683</c:v>
                      </c:pt>
                      <c:pt idx="8758">
                        <c:v>45075.427603472221</c:v>
                      </c:pt>
                      <c:pt idx="8759">
                        <c:v>45075.438020196758</c:v>
                      </c:pt>
                      <c:pt idx="8760">
                        <c:v>45075.448436921295</c:v>
                      </c:pt>
                      <c:pt idx="8761">
                        <c:v>45075.458853645832</c:v>
                      </c:pt>
                      <c:pt idx="8762">
                        <c:v>45075.469270370369</c:v>
                      </c:pt>
                      <c:pt idx="8763">
                        <c:v>45075.479687094907</c:v>
                      </c:pt>
                      <c:pt idx="8764">
                        <c:v>45075.490103819444</c:v>
                      </c:pt>
                      <c:pt idx="8765">
                        <c:v>45075.500520543981</c:v>
                      </c:pt>
                      <c:pt idx="8766">
                        <c:v>45075.510937268518</c:v>
                      </c:pt>
                      <c:pt idx="8767">
                        <c:v>45075.521353993056</c:v>
                      </c:pt>
                      <c:pt idx="8768">
                        <c:v>45075.531770717593</c:v>
                      </c:pt>
                      <c:pt idx="8769">
                        <c:v>45075.54218744213</c:v>
                      </c:pt>
                      <c:pt idx="8770">
                        <c:v>45075.552604166667</c:v>
                      </c:pt>
                      <c:pt idx="8771">
                        <c:v>45075.563020891204</c:v>
                      </c:pt>
                      <c:pt idx="8772">
                        <c:v>45075.573437615742</c:v>
                      </c:pt>
                      <c:pt idx="8773">
                        <c:v>45075.583854340279</c:v>
                      </c:pt>
                      <c:pt idx="8774">
                        <c:v>45075.594271064816</c:v>
                      </c:pt>
                      <c:pt idx="8775">
                        <c:v>45075.604687789353</c:v>
                      </c:pt>
                      <c:pt idx="8776">
                        <c:v>45075.61510451389</c:v>
                      </c:pt>
                      <c:pt idx="8777">
                        <c:v>45075.625521238428</c:v>
                      </c:pt>
                      <c:pt idx="8778">
                        <c:v>45075.635937962965</c:v>
                      </c:pt>
                      <c:pt idx="8779">
                        <c:v>45075.646354687502</c:v>
                      </c:pt>
                      <c:pt idx="8780">
                        <c:v>45075.656771412039</c:v>
                      </c:pt>
                      <c:pt idx="8781">
                        <c:v>45075.667188136576</c:v>
                      </c:pt>
                      <c:pt idx="8782">
                        <c:v>45075.677604861114</c:v>
                      </c:pt>
                      <c:pt idx="8783">
                        <c:v>45075.688021585651</c:v>
                      </c:pt>
                      <c:pt idx="8784">
                        <c:v>45075.698438310188</c:v>
                      </c:pt>
                      <c:pt idx="8785">
                        <c:v>45075.708855034725</c:v>
                      </c:pt>
                      <c:pt idx="8786">
                        <c:v>45075.719271759262</c:v>
                      </c:pt>
                      <c:pt idx="8787">
                        <c:v>45075.7296884838</c:v>
                      </c:pt>
                      <c:pt idx="8788">
                        <c:v>45075.740105208337</c:v>
                      </c:pt>
                      <c:pt idx="8789">
                        <c:v>45075.750521932867</c:v>
                      </c:pt>
                      <c:pt idx="8790">
                        <c:v>45075.760938657404</c:v>
                      </c:pt>
                      <c:pt idx="8791">
                        <c:v>45075.771355381941</c:v>
                      </c:pt>
                      <c:pt idx="8792">
                        <c:v>45075.781772106478</c:v>
                      </c:pt>
                      <c:pt idx="8793">
                        <c:v>45075.792188831016</c:v>
                      </c:pt>
                      <c:pt idx="8794">
                        <c:v>45075.802605555553</c:v>
                      </c:pt>
                      <c:pt idx="8795">
                        <c:v>45075.81302228009</c:v>
                      </c:pt>
                      <c:pt idx="8796">
                        <c:v>45075.823439004627</c:v>
                      </c:pt>
                      <c:pt idx="8797">
                        <c:v>45075.833855729164</c:v>
                      </c:pt>
                      <c:pt idx="8798">
                        <c:v>45075.844272453702</c:v>
                      </c:pt>
                      <c:pt idx="8799">
                        <c:v>45075.854689178239</c:v>
                      </c:pt>
                      <c:pt idx="8800">
                        <c:v>45075.865105902776</c:v>
                      </c:pt>
                      <c:pt idx="8801">
                        <c:v>45075.875522627313</c:v>
                      </c:pt>
                      <c:pt idx="8802">
                        <c:v>45075.885939351851</c:v>
                      </c:pt>
                      <c:pt idx="8803">
                        <c:v>45075.896356076388</c:v>
                      </c:pt>
                      <c:pt idx="8804">
                        <c:v>45075.906772800925</c:v>
                      </c:pt>
                      <c:pt idx="8805">
                        <c:v>45075.917189525462</c:v>
                      </c:pt>
                      <c:pt idx="8806">
                        <c:v>45075.927606249999</c:v>
                      </c:pt>
                      <c:pt idx="8807">
                        <c:v>45075.938022974537</c:v>
                      </c:pt>
                      <c:pt idx="8808">
                        <c:v>45075.948439699074</c:v>
                      </c:pt>
                      <c:pt idx="8809">
                        <c:v>45075.958856423611</c:v>
                      </c:pt>
                      <c:pt idx="8810">
                        <c:v>45075.969273148148</c:v>
                      </c:pt>
                      <c:pt idx="8811">
                        <c:v>45075.979689872685</c:v>
                      </c:pt>
                      <c:pt idx="8812">
                        <c:v>45075.990106597223</c:v>
                      </c:pt>
                      <c:pt idx="8813">
                        <c:v>45076.00052332176</c:v>
                      </c:pt>
                      <c:pt idx="8814">
                        <c:v>45076.010940046297</c:v>
                      </c:pt>
                      <c:pt idx="8815">
                        <c:v>45076.021356770834</c:v>
                      </c:pt>
                      <c:pt idx="8816">
                        <c:v>45076.031773495371</c:v>
                      </c:pt>
                      <c:pt idx="8817">
                        <c:v>45076.042190219909</c:v>
                      </c:pt>
                      <c:pt idx="8818">
                        <c:v>45076.052606944446</c:v>
                      </c:pt>
                      <c:pt idx="8819">
                        <c:v>45076.063023668983</c:v>
                      </c:pt>
                      <c:pt idx="8820">
                        <c:v>45076.07344039352</c:v>
                      </c:pt>
                      <c:pt idx="8821">
                        <c:v>45076.083857118057</c:v>
                      </c:pt>
                      <c:pt idx="8822">
                        <c:v>45076.094273842595</c:v>
                      </c:pt>
                      <c:pt idx="8823">
                        <c:v>45076.104690567132</c:v>
                      </c:pt>
                      <c:pt idx="8824">
                        <c:v>45076.115107291669</c:v>
                      </c:pt>
                      <c:pt idx="8825">
                        <c:v>45076.125524016206</c:v>
                      </c:pt>
                      <c:pt idx="8826">
                        <c:v>45076.135940740744</c:v>
                      </c:pt>
                      <c:pt idx="8827">
                        <c:v>45076.146357465281</c:v>
                      </c:pt>
                      <c:pt idx="8828">
                        <c:v>45076.156774189818</c:v>
                      </c:pt>
                      <c:pt idx="8829">
                        <c:v>45076.167190914355</c:v>
                      </c:pt>
                      <c:pt idx="8830">
                        <c:v>45076.177607638892</c:v>
                      </c:pt>
                      <c:pt idx="8831">
                        <c:v>45076.188024363422</c:v>
                      </c:pt>
                      <c:pt idx="8832">
                        <c:v>45076.19844108796</c:v>
                      </c:pt>
                      <c:pt idx="8833">
                        <c:v>45076.208857812497</c:v>
                      </c:pt>
                      <c:pt idx="8834">
                        <c:v>45076.219274537034</c:v>
                      </c:pt>
                      <c:pt idx="8835">
                        <c:v>45076.229691261571</c:v>
                      </c:pt>
                      <c:pt idx="8836">
                        <c:v>45076.240107986108</c:v>
                      </c:pt>
                      <c:pt idx="8837">
                        <c:v>45076.250524710646</c:v>
                      </c:pt>
                      <c:pt idx="8838">
                        <c:v>45076.260941435183</c:v>
                      </c:pt>
                      <c:pt idx="8839">
                        <c:v>45076.27135815972</c:v>
                      </c:pt>
                      <c:pt idx="8840">
                        <c:v>45076.281774884257</c:v>
                      </c:pt>
                      <c:pt idx="8841">
                        <c:v>45076.292191608794</c:v>
                      </c:pt>
                      <c:pt idx="8842">
                        <c:v>45076.302608333332</c:v>
                      </c:pt>
                      <c:pt idx="8843">
                        <c:v>45076.313025057869</c:v>
                      </c:pt>
                      <c:pt idx="8844">
                        <c:v>45076.323441782406</c:v>
                      </c:pt>
                      <c:pt idx="8845">
                        <c:v>45076.333858506943</c:v>
                      </c:pt>
                      <c:pt idx="8846">
                        <c:v>45076.34427523148</c:v>
                      </c:pt>
                      <c:pt idx="8847">
                        <c:v>45076.354691956018</c:v>
                      </c:pt>
                      <c:pt idx="8848">
                        <c:v>45076.365108680555</c:v>
                      </c:pt>
                      <c:pt idx="8849">
                        <c:v>45076.375525405092</c:v>
                      </c:pt>
                      <c:pt idx="8850">
                        <c:v>45076.385942129629</c:v>
                      </c:pt>
                      <c:pt idx="8851">
                        <c:v>45076.396358854166</c:v>
                      </c:pt>
                      <c:pt idx="8852">
                        <c:v>45076.406775578704</c:v>
                      </c:pt>
                      <c:pt idx="8853">
                        <c:v>45076.417192303241</c:v>
                      </c:pt>
                      <c:pt idx="8854">
                        <c:v>45076.427609027778</c:v>
                      </c:pt>
                      <c:pt idx="8855">
                        <c:v>45076.438025752315</c:v>
                      </c:pt>
                      <c:pt idx="8856">
                        <c:v>45076.448442476853</c:v>
                      </c:pt>
                      <c:pt idx="8857">
                        <c:v>45076.45885920139</c:v>
                      </c:pt>
                      <c:pt idx="8858">
                        <c:v>45076.469275925927</c:v>
                      </c:pt>
                      <c:pt idx="8859">
                        <c:v>45076.479692650464</c:v>
                      </c:pt>
                      <c:pt idx="8860">
                        <c:v>45076.490109375001</c:v>
                      </c:pt>
                      <c:pt idx="8861">
                        <c:v>45076.500526099539</c:v>
                      </c:pt>
                      <c:pt idx="8862">
                        <c:v>45076.510942824076</c:v>
                      </c:pt>
                      <c:pt idx="8863">
                        <c:v>45076.521359548613</c:v>
                      </c:pt>
                      <c:pt idx="8864">
                        <c:v>45076.53177627315</c:v>
                      </c:pt>
                      <c:pt idx="8865">
                        <c:v>45076.542192997687</c:v>
                      </c:pt>
                      <c:pt idx="8866">
                        <c:v>45076.552609722225</c:v>
                      </c:pt>
                      <c:pt idx="8867">
                        <c:v>45076.563026446762</c:v>
                      </c:pt>
                      <c:pt idx="8868">
                        <c:v>45076.573443171299</c:v>
                      </c:pt>
                      <c:pt idx="8869">
                        <c:v>45076.583859895836</c:v>
                      </c:pt>
                      <c:pt idx="8870">
                        <c:v>45076.594276620373</c:v>
                      </c:pt>
                      <c:pt idx="8871">
                        <c:v>45076.604693344911</c:v>
                      </c:pt>
                      <c:pt idx="8872">
                        <c:v>45076.615110069448</c:v>
                      </c:pt>
                      <c:pt idx="8873">
                        <c:v>45076.625526793985</c:v>
                      </c:pt>
                      <c:pt idx="8874">
                        <c:v>45076.635943518515</c:v>
                      </c:pt>
                      <c:pt idx="8875">
                        <c:v>45076.646360243052</c:v>
                      </c:pt>
                      <c:pt idx="8876">
                        <c:v>45076.656776967589</c:v>
                      </c:pt>
                      <c:pt idx="8877">
                        <c:v>45076.667193692127</c:v>
                      </c:pt>
                      <c:pt idx="8878">
                        <c:v>45076.677610416664</c:v>
                      </c:pt>
                      <c:pt idx="8879">
                        <c:v>45076.688027141201</c:v>
                      </c:pt>
                      <c:pt idx="8880">
                        <c:v>45076.698443865738</c:v>
                      </c:pt>
                      <c:pt idx="8881">
                        <c:v>45076.708860590275</c:v>
                      </c:pt>
                      <c:pt idx="8882">
                        <c:v>45076.719277314813</c:v>
                      </c:pt>
                      <c:pt idx="8883">
                        <c:v>45076.72969403935</c:v>
                      </c:pt>
                      <c:pt idx="8884">
                        <c:v>45076.740110763887</c:v>
                      </c:pt>
                      <c:pt idx="8885">
                        <c:v>45076.750527488424</c:v>
                      </c:pt>
                      <c:pt idx="8886">
                        <c:v>45076.760944212961</c:v>
                      </c:pt>
                      <c:pt idx="8887">
                        <c:v>45076.771360937499</c:v>
                      </c:pt>
                      <c:pt idx="8888">
                        <c:v>45076.781777662036</c:v>
                      </c:pt>
                      <c:pt idx="8889">
                        <c:v>45076.792194386573</c:v>
                      </c:pt>
                      <c:pt idx="8890">
                        <c:v>45076.80261111111</c:v>
                      </c:pt>
                      <c:pt idx="8891">
                        <c:v>45076.813027835648</c:v>
                      </c:pt>
                      <c:pt idx="8892">
                        <c:v>45076.823444560185</c:v>
                      </c:pt>
                      <c:pt idx="8893">
                        <c:v>45076.833861284722</c:v>
                      </c:pt>
                      <c:pt idx="8894">
                        <c:v>45076.844278009259</c:v>
                      </c:pt>
                      <c:pt idx="8895">
                        <c:v>45076.854694733796</c:v>
                      </c:pt>
                      <c:pt idx="8896">
                        <c:v>45076.865111458334</c:v>
                      </c:pt>
                      <c:pt idx="8897">
                        <c:v>45076.875528182871</c:v>
                      </c:pt>
                      <c:pt idx="8898">
                        <c:v>45076.885944907408</c:v>
                      </c:pt>
                      <c:pt idx="8899">
                        <c:v>45076.896361631945</c:v>
                      </c:pt>
                      <c:pt idx="8900">
                        <c:v>45076.906778356482</c:v>
                      </c:pt>
                      <c:pt idx="8901">
                        <c:v>45076.91719508102</c:v>
                      </c:pt>
                      <c:pt idx="8902">
                        <c:v>45076.927611805557</c:v>
                      </c:pt>
                      <c:pt idx="8903">
                        <c:v>45076.938028530094</c:v>
                      </c:pt>
                      <c:pt idx="8904">
                        <c:v>45076.948445254631</c:v>
                      </c:pt>
                      <c:pt idx="8905">
                        <c:v>45076.958861979168</c:v>
                      </c:pt>
                      <c:pt idx="8906">
                        <c:v>45076.969278703706</c:v>
                      </c:pt>
                      <c:pt idx="8907">
                        <c:v>45076.979695428243</c:v>
                      </c:pt>
                      <c:pt idx="8908">
                        <c:v>45076.99011215278</c:v>
                      </c:pt>
                      <c:pt idx="8909">
                        <c:v>45077.000528877317</c:v>
                      </c:pt>
                      <c:pt idx="8910">
                        <c:v>45077.010945601854</c:v>
                      </c:pt>
                      <c:pt idx="8911">
                        <c:v>45077.021362326392</c:v>
                      </c:pt>
                      <c:pt idx="8912">
                        <c:v>45077.031779050929</c:v>
                      </c:pt>
                      <c:pt idx="8913">
                        <c:v>45077.042195775466</c:v>
                      </c:pt>
                      <c:pt idx="8914">
                        <c:v>45077.052612500003</c:v>
                      </c:pt>
                      <c:pt idx="8915">
                        <c:v>45077.063029224541</c:v>
                      </c:pt>
                      <c:pt idx="8916">
                        <c:v>45077.07344594907</c:v>
                      </c:pt>
                      <c:pt idx="8917">
                        <c:v>45077.083862673608</c:v>
                      </c:pt>
                      <c:pt idx="8918">
                        <c:v>45077.094279398145</c:v>
                      </c:pt>
                      <c:pt idx="8919">
                        <c:v>45077.104696122682</c:v>
                      </c:pt>
                      <c:pt idx="8920">
                        <c:v>45077.115112847219</c:v>
                      </c:pt>
                      <c:pt idx="8921">
                        <c:v>45077.125529571756</c:v>
                      </c:pt>
                      <c:pt idx="8922">
                        <c:v>45077.135946296294</c:v>
                      </c:pt>
                      <c:pt idx="8923">
                        <c:v>45077.146363020831</c:v>
                      </c:pt>
                      <c:pt idx="8924">
                        <c:v>45077.156779745368</c:v>
                      </c:pt>
                      <c:pt idx="8925">
                        <c:v>45077.167196469905</c:v>
                      </c:pt>
                      <c:pt idx="8926">
                        <c:v>45077.177613194443</c:v>
                      </c:pt>
                      <c:pt idx="8927">
                        <c:v>45077.18802991898</c:v>
                      </c:pt>
                      <c:pt idx="8928">
                        <c:v>45077.198446643517</c:v>
                      </c:pt>
                      <c:pt idx="8929">
                        <c:v>45077.208863368054</c:v>
                      </c:pt>
                      <c:pt idx="8930">
                        <c:v>45077.219280092591</c:v>
                      </c:pt>
                      <c:pt idx="8931">
                        <c:v>45077.229696817129</c:v>
                      </c:pt>
                      <c:pt idx="8932">
                        <c:v>45077.240113541666</c:v>
                      </c:pt>
                      <c:pt idx="8933">
                        <c:v>45077.250530266203</c:v>
                      </c:pt>
                      <c:pt idx="8934">
                        <c:v>45077.26094699074</c:v>
                      </c:pt>
                      <c:pt idx="8935">
                        <c:v>45077.271363715277</c:v>
                      </c:pt>
                      <c:pt idx="8936">
                        <c:v>45077.281780439815</c:v>
                      </c:pt>
                      <c:pt idx="8937">
                        <c:v>45077.292197164352</c:v>
                      </c:pt>
                      <c:pt idx="8938">
                        <c:v>45077.302613888889</c:v>
                      </c:pt>
                      <c:pt idx="8939">
                        <c:v>45077.313030613426</c:v>
                      </c:pt>
                      <c:pt idx="8940">
                        <c:v>45077.323447337963</c:v>
                      </c:pt>
                      <c:pt idx="8941">
                        <c:v>45077.333864062501</c:v>
                      </c:pt>
                      <c:pt idx="8942">
                        <c:v>45077.344280787038</c:v>
                      </c:pt>
                      <c:pt idx="8943">
                        <c:v>45077.354697511575</c:v>
                      </c:pt>
                      <c:pt idx="8944">
                        <c:v>45077.365114236112</c:v>
                      </c:pt>
                      <c:pt idx="8945">
                        <c:v>45077.375530960649</c:v>
                      </c:pt>
                      <c:pt idx="8946">
                        <c:v>45077.385947685187</c:v>
                      </c:pt>
                      <c:pt idx="8947">
                        <c:v>45077.396364409724</c:v>
                      </c:pt>
                      <c:pt idx="8948">
                        <c:v>45077.406781134261</c:v>
                      </c:pt>
                      <c:pt idx="8949">
                        <c:v>45077.417197858798</c:v>
                      </c:pt>
                      <c:pt idx="8950">
                        <c:v>45077.427614583336</c:v>
                      </c:pt>
                      <c:pt idx="8951">
                        <c:v>45077.438031307873</c:v>
                      </c:pt>
                      <c:pt idx="8952">
                        <c:v>45077.44844803241</c:v>
                      </c:pt>
                      <c:pt idx="8953">
                        <c:v>45077.458864756947</c:v>
                      </c:pt>
                      <c:pt idx="8954">
                        <c:v>45077.469281481484</c:v>
                      </c:pt>
                      <c:pt idx="8955">
                        <c:v>45077.479698206022</c:v>
                      </c:pt>
                      <c:pt idx="8956">
                        <c:v>45077.490114930559</c:v>
                      </c:pt>
                      <c:pt idx="8957">
                        <c:v>45077.500531655096</c:v>
                      </c:pt>
                      <c:pt idx="8958">
                        <c:v>45077.510948379633</c:v>
                      </c:pt>
                      <c:pt idx="8959">
                        <c:v>45077.521365104163</c:v>
                      </c:pt>
                      <c:pt idx="8960">
                        <c:v>45077.5317818287</c:v>
                      </c:pt>
                      <c:pt idx="8961">
                        <c:v>45077.542198553238</c:v>
                      </c:pt>
                      <c:pt idx="8962">
                        <c:v>45077.552615277775</c:v>
                      </c:pt>
                      <c:pt idx="8963">
                        <c:v>45077.563032002312</c:v>
                      </c:pt>
                      <c:pt idx="8964">
                        <c:v>45077.573448726849</c:v>
                      </c:pt>
                      <c:pt idx="8965">
                        <c:v>45077.583865451386</c:v>
                      </c:pt>
                      <c:pt idx="8966">
                        <c:v>45077.594282175924</c:v>
                      </c:pt>
                      <c:pt idx="8967">
                        <c:v>45077.604698900461</c:v>
                      </c:pt>
                      <c:pt idx="8968">
                        <c:v>45077.615115624998</c:v>
                      </c:pt>
                      <c:pt idx="8969">
                        <c:v>45077.625532349535</c:v>
                      </c:pt>
                      <c:pt idx="8970">
                        <c:v>45077.635949074072</c:v>
                      </c:pt>
                      <c:pt idx="8971">
                        <c:v>45077.64636579861</c:v>
                      </c:pt>
                      <c:pt idx="8972">
                        <c:v>45077.656782523147</c:v>
                      </c:pt>
                      <c:pt idx="8973">
                        <c:v>45077.667199247684</c:v>
                      </c:pt>
                      <c:pt idx="8974">
                        <c:v>45077.677615972221</c:v>
                      </c:pt>
                      <c:pt idx="8975">
                        <c:v>45077.688032696758</c:v>
                      </c:pt>
                      <c:pt idx="8976">
                        <c:v>45077.698449421296</c:v>
                      </c:pt>
                      <c:pt idx="8977">
                        <c:v>45077.708866145833</c:v>
                      </c:pt>
                      <c:pt idx="8978">
                        <c:v>45077.71928287037</c:v>
                      </c:pt>
                      <c:pt idx="8979">
                        <c:v>45077.729699594907</c:v>
                      </c:pt>
                      <c:pt idx="8980">
                        <c:v>45077.740116319444</c:v>
                      </c:pt>
                      <c:pt idx="8981">
                        <c:v>45077.750533043982</c:v>
                      </c:pt>
                      <c:pt idx="8982">
                        <c:v>45077.760949768519</c:v>
                      </c:pt>
                      <c:pt idx="8983">
                        <c:v>45077.771366493056</c:v>
                      </c:pt>
                      <c:pt idx="8984">
                        <c:v>45077.781783217593</c:v>
                      </c:pt>
                      <c:pt idx="8985">
                        <c:v>45077.792199942131</c:v>
                      </c:pt>
                      <c:pt idx="8986">
                        <c:v>45077.802616666668</c:v>
                      </c:pt>
                      <c:pt idx="8987">
                        <c:v>45077.813033391205</c:v>
                      </c:pt>
                      <c:pt idx="8988">
                        <c:v>45077.823450115742</c:v>
                      </c:pt>
                      <c:pt idx="8989">
                        <c:v>45077.833866840279</c:v>
                      </c:pt>
                      <c:pt idx="8990">
                        <c:v>45077.844283564817</c:v>
                      </c:pt>
                      <c:pt idx="8991">
                        <c:v>45077.854700289354</c:v>
                      </c:pt>
                      <c:pt idx="8992">
                        <c:v>45077.865117013891</c:v>
                      </c:pt>
                      <c:pt idx="8993">
                        <c:v>45077.875533738428</c:v>
                      </c:pt>
                      <c:pt idx="8994">
                        <c:v>45077.885950462965</c:v>
                      </c:pt>
                      <c:pt idx="8995">
                        <c:v>45077.896367187503</c:v>
                      </c:pt>
                      <c:pt idx="8996">
                        <c:v>45077.90678391204</c:v>
                      </c:pt>
                      <c:pt idx="8997">
                        <c:v>45077.917200636577</c:v>
                      </c:pt>
                      <c:pt idx="8998">
                        <c:v>45077.927617361114</c:v>
                      </c:pt>
                      <c:pt idx="8999">
                        <c:v>45077.938034085651</c:v>
                      </c:pt>
                      <c:pt idx="9000">
                        <c:v>45077.948450810189</c:v>
                      </c:pt>
                      <c:pt idx="9001">
                        <c:v>45077.958867534719</c:v>
                      </c:pt>
                      <c:pt idx="9002">
                        <c:v>45077.969284259256</c:v>
                      </c:pt>
                      <c:pt idx="9003">
                        <c:v>45077.979700983793</c:v>
                      </c:pt>
                      <c:pt idx="9004">
                        <c:v>45077.99011770833</c:v>
                      </c:pt>
                      <c:pt idx="9005">
                        <c:v>45078.000534432867</c:v>
                      </c:pt>
                      <c:pt idx="9006">
                        <c:v>45078.010951157405</c:v>
                      </c:pt>
                      <c:pt idx="9007">
                        <c:v>45078.021367881942</c:v>
                      </c:pt>
                      <c:pt idx="9008">
                        <c:v>45078.031784606479</c:v>
                      </c:pt>
                      <c:pt idx="9009">
                        <c:v>45078.042201331016</c:v>
                      </c:pt>
                      <c:pt idx="9010">
                        <c:v>45078.052618055553</c:v>
                      </c:pt>
                      <c:pt idx="9011">
                        <c:v>45078.063034780091</c:v>
                      </c:pt>
                      <c:pt idx="9012">
                        <c:v>45078.073451504628</c:v>
                      </c:pt>
                      <c:pt idx="9013">
                        <c:v>45078.083868229165</c:v>
                      </c:pt>
                      <c:pt idx="9014">
                        <c:v>45078.094284953702</c:v>
                      </c:pt>
                      <c:pt idx="9015">
                        <c:v>45078.10470167824</c:v>
                      </c:pt>
                      <c:pt idx="9016">
                        <c:v>45078.115118402777</c:v>
                      </c:pt>
                      <c:pt idx="9017">
                        <c:v>45078.125535127314</c:v>
                      </c:pt>
                      <c:pt idx="9018">
                        <c:v>45078.135951851851</c:v>
                      </c:pt>
                      <c:pt idx="9019">
                        <c:v>45078.146368576388</c:v>
                      </c:pt>
                      <c:pt idx="9020">
                        <c:v>45078.156785300926</c:v>
                      </c:pt>
                      <c:pt idx="9021">
                        <c:v>45078.167202025463</c:v>
                      </c:pt>
                      <c:pt idx="9022">
                        <c:v>45078.17761875</c:v>
                      </c:pt>
                      <c:pt idx="9023">
                        <c:v>45078.188035474537</c:v>
                      </c:pt>
                      <c:pt idx="9024">
                        <c:v>45078.198452199074</c:v>
                      </c:pt>
                      <c:pt idx="9025">
                        <c:v>45078.208868923612</c:v>
                      </c:pt>
                      <c:pt idx="9026">
                        <c:v>45078.219285648149</c:v>
                      </c:pt>
                      <c:pt idx="9027">
                        <c:v>45078.229702372686</c:v>
                      </c:pt>
                      <c:pt idx="9028">
                        <c:v>45078.240119097223</c:v>
                      </c:pt>
                      <c:pt idx="9029">
                        <c:v>45078.25053582176</c:v>
                      </c:pt>
                      <c:pt idx="9030">
                        <c:v>45078.260952546298</c:v>
                      </c:pt>
                      <c:pt idx="9031">
                        <c:v>45078.271369270835</c:v>
                      </c:pt>
                      <c:pt idx="9032">
                        <c:v>45078.281785995372</c:v>
                      </c:pt>
                      <c:pt idx="9033">
                        <c:v>45078.292202719909</c:v>
                      </c:pt>
                      <c:pt idx="9034">
                        <c:v>45078.302619444446</c:v>
                      </c:pt>
                      <c:pt idx="9035">
                        <c:v>45078.313036168984</c:v>
                      </c:pt>
                      <c:pt idx="9036">
                        <c:v>45078.323452893521</c:v>
                      </c:pt>
                      <c:pt idx="9037">
                        <c:v>45078.333869618058</c:v>
                      </c:pt>
                      <c:pt idx="9038">
                        <c:v>45078.344286342595</c:v>
                      </c:pt>
                      <c:pt idx="9039">
                        <c:v>45078.354703067133</c:v>
                      </c:pt>
                      <c:pt idx="9040">
                        <c:v>45078.36511979167</c:v>
                      </c:pt>
                      <c:pt idx="9041">
                        <c:v>45078.375536516207</c:v>
                      </c:pt>
                      <c:pt idx="9042">
                        <c:v>45078.385953240744</c:v>
                      </c:pt>
                      <c:pt idx="9043">
                        <c:v>45078.396369965281</c:v>
                      </c:pt>
                      <c:pt idx="9044">
                        <c:v>45078.406786689811</c:v>
                      </c:pt>
                      <c:pt idx="9045">
                        <c:v>45078.417203414348</c:v>
                      </c:pt>
                      <c:pt idx="9046">
                        <c:v>45078.427620138886</c:v>
                      </c:pt>
                      <c:pt idx="9047">
                        <c:v>45078.438036863423</c:v>
                      </c:pt>
                      <c:pt idx="9048">
                        <c:v>45078.44845358796</c:v>
                      </c:pt>
                      <c:pt idx="9049">
                        <c:v>45078.458870312497</c:v>
                      </c:pt>
                      <c:pt idx="9050">
                        <c:v>45078.469287037035</c:v>
                      </c:pt>
                      <c:pt idx="9051">
                        <c:v>45078.479703761572</c:v>
                      </c:pt>
                      <c:pt idx="9052">
                        <c:v>45078.490120486109</c:v>
                      </c:pt>
                      <c:pt idx="9053">
                        <c:v>45078.500537210646</c:v>
                      </c:pt>
                      <c:pt idx="9054">
                        <c:v>45078.510953935183</c:v>
                      </c:pt>
                      <c:pt idx="9055">
                        <c:v>45078.521370659721</c:v>
                      </c:pt>
                      <c:pt idx="9056">
                        <c:v>45078.531787384258</c:v>
                      </c:pt>
                      <c:pt idx="9057">
                        <c:v>45078.542204108795</c:v>
                      </c:pt>
                      <c:pt idx="9058">
                        <c:v>45078.552620833332</c:v>
                      </c:pt>
                      <c:pt idx="9059">
                        <c:v>45078.563037557869</c:v>
                      </c:pt>
                      <c:pt idx="9060">
                        <c:v>45078.573454282407</c:v>
                      </c:pt>
                      <c:pt idx="9061">
                        <c:v>45078.583871006944</c:v>
                      </c:pt>
                      <c:pt idx="9062">
                        <c:v>45078.594287731481</c:v>
                      </c:pt>
                      <c:pt idx="9063">
                        <c:v>45078.604704456018</c:v>
                      </c:pt>
                      <c:pt idx="9064">
                        <c:v>45078.615121180555</c:v>
                      </c:pt>
                      <c:pt idx="9065">
                        <c:v>45078.625537905093</c:v>
                      </c:pt>
                      <c:pt idx="9066">
                        <c:v>45078.63595462963</c:v>
                      </c:pt>
                      <c:pt idx="9067">
                        <c:v>45078.646371354167</c:v>
                      </c:pt>
                      <c:pt idx="9068">
                        <c:v>45078.656788078704</c:v>
                      </c:pt>
                      <c:pt idx="9069">
                        <c:v>45078.667204803241</c:v>
                      </c:pt>
                      <c:pt idx="9070">
                        <c:v>45078.677621527779</c:v>
                      </c:pt>
                      <c:pt idx="9071">
                        <c:v>45078.688038252316</c:v>
                      </c:pt>
                      <c:pt idx="9072">
                        <c:v>45078.698454976853</c:v>
                      </c:pt>
                      <c:pt idx="9073">
                        <c:v>45078.70887170139</c:v>
                      </c:pt>
                      <c:pt idx="9074">
                        <c:v>45078.719288425928</c:v>
                      </c:pt>
                      <c:pt idx="9075">
                        <c:v>45078.729705150465</c:v>
                      </c:pt>
                      <c:pt idx="9076">
                        <c:v>45078.740121875002</c:v>
                      </c:pt>
                      <c:pt idx="9077">
                        <c:v>45078.750538599539</c:v>
                      </c:pt>
                      <c:pt idx="9078">
                        <c:v>45078.760955324076</c:v>
                      </c:pt>
                      <c:pt idx="9079">
                        <c:v>45078.771372048614</c:v>
                      </c:pt>
                      <c:pt idx="9080">
                        <c:v>45078.781788773151</c:v>
                      </c:pt>
                      <c:pt idx="9081">
                        <c:v>45078.792205497688</c:v>
                      </c:pt>
                      <c:pt idx="9082">
                        <c:v>45078.802622222225</c:v>
                      </c:pt>
                      <c:pt idx="9083">
                        <c:v>45078.813038946762</c:v>
                      </c:pt>
                      <c:pt idx="9084">
                        <c:v>45078.8234556713</c:v>
                      </c:pt>
                      <c:pt idx="9085">
                        <c:v>45078.833872395837</c:v>
                      </c:pt>
                      <c:pt idx="9086">
                        <c:v>45078.844289120367</c:v>
                      </c:pt>
                      <c:pt idx="9087">
                        <c:v>45078.854705844904</c:v>
                      </c:pt>
                      <c:pt idx="9088">
                        <c:v>45078.865122569441</c:v>
                      </c:pt>
                      <c:pt idx="9089">
                        <c:v>45078.875539293978</c:v>
                      </c:pt>
                      <c:pt idx="9090">
                        <c:v>45078.885956018516</c:v>
                      </c:pt>
                      <c:pt idx="9091">
                        <c:v>45078.896372743053</c:v>
                      </c:pt>
                      <c:pt idx="9092">
                        <c:v>45078.90678946759</c:v>
                      </c:pt>
                      <c:pt idx="9093">
                        <c:v>45078.917206192127</c:v>
                      </c:pt>
                      <c:pt idx="9094">
                        <c:v>45078.927622916664</c:v>
                      </c:pt>
                      <c:pt idx="9095">
                        <c:v>45078.938039641202</c:v>
                      </c:pt>
                      <c:pt idx="9096">
                        <c:v>45078.948456365739</c:v>
                      </c:pt>
                      <c:pt idx="9097">
                        <c:v>45078.958873090276</c:v>
                      </c:pt>
                      <c:pt idx="9098">
                        <c:v>45078.969289814813</c:v>
                      </c:pt>
                      <c:pt idx="9099">
                        <c:v>45078.97970653935</c:v>
                      </c:pt>
                      <c:pt idx="9100">
                        <c:v>45078.990123263888</c:v>
                      </c:pt>
                      <c:pt idx="9101">
                        <c:v>45079.000539988425</c:v>
                      </c:pt>
                      <c:pt idx="9102">
                        <c:v>45079.010956712962</c:v>
                      </c:pt>
                      <c:pt idx="9103">
                        <c:v>45079.021373437499</c:v>
                      </c:pt>
                      <c:pt idx="9104">
                        <c:v>45079.031790162036</c:v>
                      </c:pt>
                      <c:pt idx="9105">
                        <c:v>45079.042206886574</c:v>
                      </c:pt>
                      <c:pt idx="9106">
                        <c:v>45079.052623611111</c:v>
                      </c:pt>
                      <c:pt idx="9107">
                        <c:v>45079.063040335648</c:v>
                      </c:pt>
                      <c:pt idx="9108">
                        <c:v>45079.073457060185</c:v>
                      </c:pt>
                      <c:pt idx="9109">
                        <c:v>45079.083873784723</c:v>
                      </c:pt>
                      <c:pt idx="9110">
                        <c:v>45079.09429050926</c:v>
                      </c:pt>
                      <c:pt idx="9111">
                        <c:v>45079.104707233797</c:v>
                      </c:pt>
                      <c:pt idx="9112">
                        <c:v>45079.115123958334</c:v>
                      </c:pt>
                      <c:pt idx="9113">
                        <c:v>45079.125540682871</c:v>
                      </c:pt>
                      <c:pt idx="9114">
                        <c:v>45079.135957407409</c:v>
                      </c:pt>
                      <c:pt idx="9115">
                        <c:v>45079.146374131946</c:v>
                      </c:pt>
                      <c:pt idx="9116">
                        <c:v>45079.156790856483</c:v>
                      </c:pt>
                      <c:pt idx="9117">
                        <c:v>45079.16720758102</c:v>
                      </c:pt>
                      <c:pt idx="9118">
                        <c:v>45079.177624305557</c:v>
                      </c:pt>
                      <c:pt idx="9119">
                        <c:v>45079.188041030095</c:v>
                      </c:pt>
                      <c:pt idx="9120">
                        <c:v>45079.198457754632</c:v>
                      </c:pt>
                      <c:pt idx="9121">
                        <c:v>45079.208874479169</c:v>
                      </c:pt>
                      <c:pt idx="9122">
                        <c:v>45079.219291203706</c:v>
                      </c:pt>
                      <c:pt idx="9123">
                        <c:v>45079.229707928243</c:v>
                      </c:pt>
                      <c:pt idx="9124">
                        <c:v>45079.240124652781</c:v>
                      </c:pt>
                      <c:pt idx="9125">
                        <c:v>45079.250541377318</c:v>
                      </c:pt>
                      <c:pt idx="9126">
                        <c:v>45079.260958101855</c:v>
                      </c:pt>
                      <c:pt idx="9127">
                        <c:v>45079.271374826392</c:v>
                      </c:pt>
                      <c:pt idx="9128">
                        <c:v>45079.281791550929</c:v>
                      </c:pt>
                      <c:pt idx="9129">
                        <c:v>45079.292208275459</c:v>
                      </c:pt>
                      <c:pt idx="9130">
                        <c:v>45079.302624999997</c:v>
                      </c:pt>
                      <c:pt idx="9131">
                        <c:v>45079.313041724534</c:v>
                      </c:pt>
                      <c:pt idx="9132">
                        <c:v>45079.323458449071</c:v>
                      </c:pt>
                      <c:pt idx="9133">
                        <c:v>45079.333875173608</c:v>
                      </c:pt>
                      <c:pt idx="9134">
                        <c:v>45079.344291898145</c:v>
                      </c:pt>
                      <c:pt idx="9135">
                        <c:v>45079.354708622683</c:v>
                      </c:pt>
                      <c:pt idx="9136">
                        <c:v>45079.36512534722</c:v>
                      </c:pt>
                      <c:pt idx="9137">
                        <c:v>45079.375542071757</c:v>
                      </c:pt>
                      <c:pt idx="9138">
                        <c:v>45079.385958796294</c:v>
                      </c:pt>
                      <c:pt idx="9139">
                        <c:v>45079.396375520831</c:v>
                      </c:pt>
                      <c:pt idx="9140">
                        <c:v>45079.406792245369</c:v>
                      </c:pt>
                      <c:pt idx="9141">
                        <c:v>45079.417208969906</c:v>
                      </c:pt>
                      <c:pt idx="9142">
                        <c:v>45079.427625694443</c:v>
                      </c:pt>
                      <c:pt idx="9143">
                        <c:v>45079.43804241898</c:v>
                      </c:pt>
                      <c:pt idx="9144">
                        <c:v>45079.448459143518</c:v>
                      </c:pt>
                      <c:pt idx="9145">
                        <c:v>45079.458875868055</c:v>
                      </c:pt>
                      <c:pt idx="9146">
                        <c:v>45079.469292592592</c:v>
                      </c:pt>
                      <c:pt idx="9147">
                        <c:v>45079.479709317129</c:v>
                      </c:pt>
                      <c:pt idx="9148">
                        <c:v>45079.490126041666</c:v>
                      </c:pt>
                      <c:pt idx="9149">
                        <c:v>45079.500542766204</c:v>
                      </c:pt>
                      <c:pt idx="9150">
                        <c:v>45079.510959490741</c:v>
                      </c:pt>
                      <c:pt idx="9151">
                        <c:v>45079.521376215278</c:v>
                      </c:pt>
                      <c:pt idx="9152">
                        <c:v>45079.531792939815</c:v>
                      </c:pt>
                      <c:pt idx="9153">
                        <c:v>45079.542209664352</c:v>
                      </c:pt>
                      <c:pt idx="9154">
                        <c:v>45079.55262638889</c:v>
                      </c:pt>
                      <c:pt idx="9155">
                        <c:v>45079.563043113427</c:v>
                      </c:pt>
                      <c:pt idx="9156">
                        <c:v>45079.573459837964</c:v>
                      </c:pt>
                      <c:pt idx="9157">
                        <c:v>45079.583876562501</c:v>
                      </c:pt>
                      <c:pt idx="9158">
                        <c:v>45079.594293287038</c:v>
                      </c:pt>
                      <c:pt idx="9159">
                        <c:v>45079.604710011576</c:v>
                      </c:pt>
                      <c:pt idx="9160">
                        <c:v>45079.615126736113</c:v>
                      </c:pt>
                      <c:pt idx="9161">
                        <c:v>45079.62554346065</c:v>
                      </c:pt>
                      <c:pt idx="9162">
                        <c:v>45079.635960185187</c:v>
                      </c:pt>
                      <c:pt idx="9163">
                        <c:v>45079.646376909724</c:v>
                      </c:pt>
                      <c:pt idx="9164">
                        <c:v>45079.656793634262</c:v>
                      </c:pt>
                      <c:pt idx="9165">
                        <c:v>45079.667210358799</c:v>
                      </c:pt>
                      <c:pt idx="9166">
                        <c:v>45079.677627083336</c:v>
                      </c:pt>
                      <c:pt idx="9167">
                        <c:v>45079.688043807873</c:v>
                      </c:pt>
                      <c:pt idx="9168">
                        <c:v>45079.698460532411</c:v>
                      </c:pt>
                      <c:pt idx="9169">
                        <c:v>45079.708877256948</c:v>
                      </c:pt>
                      <c:pt idx="9170">
                        <c:v>45079.719293981485</c:v>
                      </c:pt>
                      <c:pt idx="9171">
                        <c:v>45079.729710706015</c:v>
                      </c:pt>
                      <c:pt idx="9172">
                        <c:v>45079.740127430552</c:v>
                      </c:pt>
                      <c:pt idx="9173">
                        <c:v>45079.750544155089</c:v>
                      </c:pt>
                      <c:pt idx="9174">
                        <c:v>45079.760960879627</c:v>
                      </c:pt>
                      <c:pt idx="9175">
                        <c:v>45079.771377604164</c:v>
                      </c:pt>
                      <c:pt idx="9176">
                        <c:v>45079.781794328701</c:v>
                      </c:pt>
                      <c:pt idx="9177">
                        <c:v>45079.792211053238</c:v>
                      </c:pt>
                      <c:pt idx="9178">
                        <c:v>45079.802627777775</c:v>
                      </c:pt>
                      <c:pt idx="9179">
                        <c:v>45079.813044502313</c:v>
                      </c:pt>
                      <c:pt idx="9180">
                        <c:v>45079.82346122685</c:v>
                      </c:pt>
                      <c:pt idx="9181">
                        <c:v>45079.833877951387</c:v>
                      </c:pt>
                      <c:pt idx="9182">
                        <c:v>45079.844294675924</c:v>
                      </c:pt>
                      <c:pt idx="9183">
                        <c:v>45079.854711400461</c:v>
                      </c:pt>
                      <c:pt idx="9184">
                        <c:v>45079.865128124999</c:v>
                      </c:pt>
                      <c:pt idx="9185">
                        <c:v>45079.875544849536</c:v>
                      </c:pt>
                      <c:pt idx="9186">
                        <c:v>45079.885961574073</c:v>
                      </c:pt>
                      <c:pt idx="9187">
                        <c:v>45079.89637829861</c:v>
                      </c:pt>
                      <c:pt idx="9188">
                        <c:v>45079.906795023147</c:v>
                      </c:pt>
                      <c:pt idx="9189">
                        <c:v>45079.917211747685</c:v>
                      </c:pt>
                      <c:pt idx="9190">
                        <c:v>45079.927628472222</c:v>
                      </c:pt>
                      <c:pt idx="9191">
                        <c:v>45079.938045196759</c:v>
                      </c:pt>
                      <c:pt idx="9192">
                        <c:v>45079.948461921296</c:v>
                      </c:pt>
                      <c:pt idx="9193">
                        <c:v>45079.958878645833</c:v>
                      </c:pt>
                      <c:pt idx="9194">
                        <c:v>45079.969295370371</c:v>
                      </c:pt>
                      <c:pt idx="9195">
                        <c:v>45079.979712094908</c:v>
                      </c:pt>
                      <c:pt idx="9196">
                        <c:v>45079.990128819445</c:v>
                      </c:pt>
                      <c:pt idx="9197">
                        <c:v>45080.000545543982</c:v>
                      </c:pt>
                      <c:pt idx="9198">
                        <c:v>45080.01096226852</c:v>
                      </c:pt>
                      <c:pt idx="9199">
                        <c:v>45080.021378993057</c:v>
                      </c:pt>
                      <c:pt idx="9200">
                        <c:v>45080.031795717594</c:v>
                      </c:pt>
                      <c:pt idx="9201">
                        <c:v>45080.042212442131</c:v>
                      </c:pt>
                      <c:pt idx="9202">
                        <c:v>45080.052629166668</c:v>
                      </c:pt>
                      <c:pt idx="9203">
                        <c:v>45080.063045891206</c:v>
                      </c:pt>
                      <c:pt idx="9204">
                        <c:v>45080.073462615743</c:v>
                      </c:pt>
                      <c:pt idx="9205">
                        <c:v>45080.08387934028</c:v>
                      </c:pt>
                      <c:pt idx="9206">
                        <c:v>45080.094296064817</c:v>
                      </c:pt>
                      <c:pt idx="9207">
                        <c:v>45080.104712789354</c:v>
                      </c:pt>
                      <c:pt idx="9208">
                        <c:v>45080.115129513892</c:v>
                      </c:pt>
                      <c:pt idx="9209">
                        <c:v>45080.125546238429</c:v>
                      </c:pt>
                      <c:pt idx="9210">
                        <c:v>45080.135962962966</c:v>
                      </c:pt>
                      <c:pt idx="9211">
                        <c:v>45080.146379687503</c:v>
                      </c:pt>
                      <c:pt idx="9212">
                        <c:v>45080.15679641204</c:v>
                      </c:pt>
                      <c:pt idx="9213">
                        <c:v>45080.167213136578</c:v>
                      </c:pt>
                      <c:pt idx="9214">
                        <c:v>45080.177629861108</c:v>
                      </c:pt>
                      <c:pt idx="9215">
                        <c:v>45080.188046585645</c:v>
                      </c:pt>
                      <c:pt idx="9216">
                        <c:v>45080.198463310182</c:v>
                      </c:pt>
                      <c:pt idx="9217">
                        <c:v>45080.208880034719</c:v>
                      </c:pt>
                      <c:pt idx="9218">
                        <c:v>45080.219296759256</c:v>
                      </c:pt>
                      <c:pt idx="9219">
                        <c:v>45080.229713483794</c:v>
                      </c:pt>
                      <c:pt idx="9220">
                        <c:v>45080.240130208331</c:v>
                      </c:pt>
                      <c:pt idx="9221">
                        <c:v>45080.250546932868</c:v>
                      </c:pt>
                      <c:pt idx="9222">
                        <c:v>45080.260963657405</c:v>
                      </c:pt>
                      <c:pt idx="9223">
                        <c:v>45080.271380381942</c:v>
                      </c:pt>
                      <c:pt idx="9224">
                        <c:v>45080.28179710648</c:v>
                      </c:pt>
                      <c:pt idx="9225">
                        <c:v>45080.292213831017</c:v>
                      </c:pt>
                      <c:pt idx="9226">
                        <c:v>45080.302630555554</c:v>
                      </c:pt>
                      <c:pt idx="9227">
                        <c:v>45080.313047280091</c:v>
                      </c:pt>
                      <c:pt idx="9228">
                        <c:v>45080.323464004628</c:v>
                      </c:pt>
                      <c:pt idx="9229">
                        <c:v>45080.333880729166</c:v>
                      </c:pt>
                      <c:pt idx="9230">
                        <c:v>45080.344297453703</c:v>
                      </c:pt>
                      <c:pt idx="9231">
                        <c:v>45080.35471417824</c:v>
                      </c:pt>
                      <c:pt idx="9232">
                        <c:v>45080.365130902777</c:v>
                      </c:pt>
                      <c:pt idx="9233">
                        <c:v>45080.375547627315</c:v>
                      </c:pt>
                      <c:pt idx="9234">
                        <c:v>45080.385964351852</c:v>
                      </c:pt>
                      <c:pt idx="9235">
                        <c:v>45080.396381076389</c:v>
                      </c:pt>
                      <c:pt idx="9236">
                        <c:v>45080.406797800926</c:v>
                      </c:pt>
                      <c:pt idx="9237">
                        <c:v>45080.417214525463</c:v>
                      </c:pt>
                      <c:pt idx="9238">
                        <c:v>45080.427631250001</c:v>
                      </c:pt>
                      <c:pt idx="9239">
                        <c:v>45080.438047974538</c:v>
                      </c:pt>
                      <c:pt idx="9240">
                        <c:v>45080.448464699075</c:v>
                      </c:pt>
                      <c:pt idx="9241">
                        <c:v>45080.458881423612</c:v>
                      </c:pt>
                      <c:pt idx="9242">
                        <c:v>45080.469298148149</c:v>
                      </c:pt>
                      <c:pt idx="9243">
                        <c:v>45080.479714872687</c:v>
                      </c:pt>
                      <c:pt idx="9244">
                        <c:v>45080.490131597224</c:v>
                      </c:pt>
                      <c:pt idx="9245">
                        <c:v>45080.500548321761</c:v>
                      </c:pt>
                      <c:pt idx="9246">
                        <c:v>45080.510965046298</c:v>
                      </c:pt>
                      <c:pt idx="9247">
                        <c:v>45080.521381770835</c:v>
                      </c:pt>
                      <c:pt idx="9248">
                        <c:v>45080.531798495373</c:v>
                      </c:pt>
                      <c:pt idx="9249">
                        <c:v>45080.54221521991</c:v>
                      </c:pt>
                      <c:pt idx="9250">
                        <c:v>45080.552631944447</c:v>
                      </c:pt>
                      <c:pt idx="9251">
                        <c:v>45080.563048668984</c:v>
                      </c:pt>
                      <c:pt idx="9252">
                        <c:v>45080.573465393521</c:v>
                      </c:pt>
                      <c:pt idx="9253">
                        <c:v>45080.583882118059</c:v>
                      </c:pt>
                      <c:pt idx="9254">
                        <c:v>45080.594298842596</c:v>
                      </c:pt>
                      <c:pt idx="9255">
                        <c:v>45080.604715567133</c:v>
                      </c:pt>
                      <c:pt idx="9256">
                        <c:v>45080.615132291663</c:v>
                      </c:pt>
                      <c:pt idx="9257">
                        <c:v>45080.6255490162</c:v>
                      </c:pt>
                      <c:pt idx="9258">
                        <c:v>45080.635965740737</c:v>
                      </c:pt>
                      <c:pt idx="9259">
                        <c:v>45080.646382465275</c:v>
                      </c:pt>
                      <c:pt idx="9260">
                        <c:v>45080.656799189812</c:v>
                      </c:pt>
                      <c:pt idx="9261">
                        <c:v>45080.667215914349</c:v>
                      </c:pt>
                      <c:pt idx="9262">
                        <c:v>45080.677632638886</c:v>
                      </c:pt>
                      <c:pt idx="9263">
                        <c:v>45080.688049363423</c:v>
                      </c:pt>
                      <c:pt idx="9264">
                        <c:v>45080.698466087961</c:v>
                      </c:pt>
                      <c:pt idx="9265">
                        <c:v>45080.708882812498</c:v>
                      </c:pt>
                      <c:pt idx="9266">
                        <c:v>45080.719299537035</c:v>
                      </c:pt>
                      <c:pt idx="9267">
                        <c:v>45080.729716261572</c:v>
                      </c:pt>
                      <c:pt idx="9268">
                        <c:v>45080.74013298611</c:v>
                      </c:pt>
                      <c:pt idx="9269">
                        <c:v>45080.750549710647</c:v>
                      </c:pt>
                      <c:pt idx="9270">
                        <c:v>45080.760966435184</c:v>
                      </c:pt>
                      <c:pt idx="9271">
                        <c:v>45080.771383159721</c:v>
                      </c:pt>
                      <c:pt idx="9272">
                        <c:v>45080.781799884258</c:v>
                      </c:pt>
                      <c:pt idx="9273">
                        <c:v>45080.792216608796</c:v>
                      </c:pt>
                      <c:pt idx="9274">
                        <c:v>45080.802633333333</c:v>
                      </c:pt>
                      <c:pt idx="9275">
                        <c:v>45080.81305005787</c:v>
                      </c:pt>
                      <c:pt idx="9276">
                        <c:v>45080.823466782407</c:v>
                      </c:pt>
                      <c:pt idx="9277">
                        <c:v>45080.833883506944</c:v>
                      </c:pt>
                      <c:pt idx="9278">
                        <c:v>45080.844300231482</c:v>
                      </c:pt>
                      <c:pt idx="9279">
                        <c:v>45080.854716956019</c:v>
                      </c:pt>
                      <c:pt idx="9280">
                        <c:v>45080.865133680556</c:v>
                      </c:pt>
                      <c:pt idx="9281">
                        <c:v>45080.875550405093</c:v>
                      </c:pt>
                      <c:pt idx="9282">
                        <c:v>45080.88596712963</c:v>
                      </c:pt>
                      <c:pt idx="9283">
                        <c:v>45080.896383854168</c:v>
                      </c:pt>
                      <c:pt idx="9284">
                        <c:v>45080.906800578705</c:v>
                      </c:pt>
                      <c:pt idx="9285">
                        <c:v>45080.917217303242</c:v>
                      </c:pt>
                      <c:pt idx="9286">
                        <c:v>45080.927634027779</c:v>
                      </c:pt>
                      <c:pt idx="9287">
                        <c:v>45080.938050752316</c:v>
                      </c:pt>
                      <c:pt idx="9288">
                        <c:v>45080.948467476854</c:v>
                      </c:pt>
                      <c:pt idx="9289">
                        <c:v>45080.958884201391</c:v>
                      </c:pt>
                      <c:pt idx="9290">
                        <c:v>45080.969300925928</c:v>
                      </c:pt>
                      <c:pt idx="9291">
                        <c:v>45080.979717650465</c:v>
                      </c:pt>
                      <c:pt idx="9292">
                        <c:v>45080.990134375003</c:v>
                      </c:pt>
                      <c:pt idx="9293">
                        <c:v>45081.00055109954</c:v>
                      </c:pt>
                      <c:pt idx="9294">
                        <c:v>45081.010967824077</c:v>
                      </c:pt>
                      <c:pt idx="9295">
                        <c:v>45081.021384548614</c:v>
                      </c:pt>
                      <c:pt idx="9296">
                        <c:v>45081.031801273151</c:v>
                      </c:pt>
                      <c:pt idx="9297">
                        <c:v>45081.042217997689</c:v>
                      </c:pt>
                      <c:pt idx="9298">
                        <c:v>45081.052634722226</c:v>
                      </c:pt>
                      <c:pt idx="9299">
                        <c:v>45081.063051446756</c:v>
                      </c:pt>
                      <c:pt idx="9300">
                        <c:v>45081.073468171293</c:v>
                      </c:pt>
                      <c:pt idx="9301">
                        <c:v>45081.08388489583</c:v>
                      </c:pt>
                      <c:pt idx="9302">
                        <c:v>45081.094301620367</c:v>
                      </c:pt>
                      <c:pt idx="9303">
                        <c:v>45081.104718344905</c:v>
                      </c:pt>
                      <c:pt idx="9304">
                        <c:v>45081.115135069442</c:v>
                      </c:pt>
                      <c:pt idx="9305">
                        <c:v>45081.125551793979</c:v>
                      </c:pt>
                      <c:pt idx="9306">
                        <c:v>45081.135968518516</c:v>
                      </c:pt>
                      <c:pt idx="9307">
                        <c:v>45081.146385243053</c:v>
                      </c:pt>
                      <c:pt idx="9308">
                        <c:v>45081.156801967591</c:v>
                      </c:pt>
                      <c:pt idx="9309">
                        <c:v>45081.167218692128</c:v>
                      </c:pt>
                      <c:pt idx="9310">
                        <c:v>45081.177635416665</c:v>
                      </c:pt>
                      <c:pt idx="9311">
                        <c:v>45081.188052141202</c:v>
                      </c:pt>
                      <c:pt idx="9312">
                        <c:v>45081.198468865739</c:v>
                      </c:pt>
                      <c:pt idx="9313">
                        <c:v>45081.208885590277</c:v>
                      </c:pt>
                      <c:pt idx="9314">
                        <c:v>45081.219302314814</c:v>
                      </c:pt>
                      <c:pt idx="9315">
                        <c:v>45081.229719039351</c:v>
                      </c:pt>
                      <c:pt idx="9316">
                        <c:v>45081.240135763888</c:v>
                      </c:pt>
                      <c:pt idx="9317">
                        <c:v>45081.250552488425</c:v>
                      </c:pt>
                      <c:pt idx="9318">
                        <c:v>45081.260969212963</c:v>
                      </c:pt>
                      <c:pt idx="9319">
                        <c:v>45081.2713859375</c:v>
                      </c:pt>
                      <c:pt idx="9320">
                        <c:v>45081.281802662037</c:v>
                      </c:pt>
                      <c:pt idx="9321">
                        <c:v>45081.292219386574</c:v>
                      </c:pt>
                      <c:pt idx="9322">
                        <c:v>45081.302636111111</c:v>
                      </c:pt>
                      <c:pt idx="9323">
                        <c:v>45081.313052835649</c:v>
                      </c:pt>
                      <c:pt idx="9324">
                        <c:v>45081.323469560186</c:v>
                      </c:pt>
                      <c:pt idx="9325">
                        <c:v>45081.333886284723</c:v>
                      </c:pt>
                      <c:pt idx="9326">
                        <c:v>45081.34430300926</c:v>
                      </c:pt>
                      <c:pt idx="9327">
                        <c:v>45081.354719733798</c:v>
                      </c:pt>
                      <c:pt idx="9328">
                        <c:v>45081.365136458335</c:v>
                      </c:pt>
                      <c:pt idx="9329">
                        <c:v>45081.375553182872</c:v>
                      </c:pt>
                      <c:pt idx="9330">
                        <c:v>45081.385969907409</c:v>
                      </c:pt>
                      <c:pt idx="9331">
                        <c:v>45081.396386631946</c:v>
                      </c:pt>
                      <c:pt idx="9332">
                        <c:v>45081.406803356484</c:v>
                      </c:pt>
                      <c:pt idx="9333">
                        <c:v>45081.417220081021</c:v>
                      </c:pt>
                      <c:pt idx="9334">
                        <c:v>45081.427636805558</c:v>
                      </c:pt>
                      <c:pt idx="9335">
                        <c:v>45081.438053530095</c:v>
                      </c:pt>
                      <c:pt idx="9336">
                        <c:v>45081.448470254632</c:v>
                      </c:pt>
                      <c:pt idx="9337">
                        <c:v>45081.45888697917</c:v>
                      </c:pt>
                      <c:pt idx="9338">
                        <c:v>45081.469303703707</c:v>
                      </c:pt>
                      <c:pt idx="9339">
                        <c:v>45081.479720428244</c:v>
                      </c:pt>
                      <c:pt idx="9340">
                        <c:v>45081.490137152781</c:v>
                      </c:pt>
                      <c:pt idx="9341">
                        <c:v>45081.500553877311</c:v>
                      </c:pt>
                      <c:pt idx="9342">
                        <c:v>45081.510970601848</c:v>
                      </c:pt>
                      <c:pt idx="9343">
                        <c:v>45081.521387326386</c:v>
                      </c:pt>
                      <c:pt idx="9344">
                        <c:v>45081.531804050923</c:v>
                      </c:pt>
                      <c:pt idx="9345">
                        <c:v>45081.54222077546</c:v>
                      </c:pt>
                      <c:pt idx="9346">
                        <c:v>45081.552637499997</c:v>
                      </c:pt>
                      <c:pt idx="9347">
                        <c:v>45081.563054224534</c:v>
                      </c:pt>
                      <c:pt idx="9348">
                        <c:v>45081.573470949072</c:v>
                      </c:pt>
                      <c:pt idx="9349">
                        <c:v>45081.583887673609</c:v>
                      </c:pt>
                      <c:pt idx="9350">
                        <c:v>45081.594304398146</c:v>
                      </c:pt>
                      <c:pt idx="9351">
                        <c:v>45081.604721122683</c:v>
                      </c:pt>
                      <c:pt idx="9352">
                        <c:v>45081.61513784722</c:v>
                      </c:pt>
                      <c:pt idx="9353">
                        <c:v>45081.625554571758</c:v>
                      </c:pt>
                      <c:pt idx="9354">
                        <c:v>45081.635971296295</c:v>
                      </c:pt>
                      <c:pt idx="9355">
                        <c:v>45081.646388020832</c:v>
                      </c:pt>
                      <c:pt idx="9356">
                        <c:v>45081.656804745369</c:v>
                      </c:pt>
                      <c:pt idx="9357">
                        <c:v>45081.667221469907</c:v>
                      </c:pt>
                      <c:pt idx="9358">
                        <c:v>45081.677638194444</c:v>
                      </c:pt>
                      <c:pt idx="9359">
                        <c:v>45081.688054918981</c:v>
                      </c:pt>
                      <c:pt idx="9360">
                        <c:v>45081.698471643518</c:v>
                      </c:pt>
                      <c:pt idx="9361">
                        <c:v>45081.708888368055</c:v>
                      </c:pt>
                      <c:pt idx="9362">
                        <c:v>45081.719305092593</c:v>
                      </c:pt>
                      <c:pt idx="9363">
                        <c:v>45081.72972181713</c:v>
                      </c:pt>
                      <c:pt idx="9364">
                        <c:v>45081.740138541667</c:v>
                      </c:pt>
                      <c:pt idx="9365">
                        <c:v>45081.750555266204</c:v>
                      </c:pt>
                      <c:pt idx="9366">
                        <c:v>45081.760971990741</c:v>
                      </c:pt>
                      <c:pt idx="9367">
                        <c:v>45081.771388715279</c:v>
                      </c:pt>
                      <c:pt idx="9368">
                        <c:v>45081.781805439816</c:v>
                      </c:pt>
                      <c:pt idx="9369">
                        <c:v>45081.792222164353</c:v>
                      </c:pt>
                      <c:pt idx="9370">
                        <c:v>45081.80263888889</c:v>
                      </c:pt>
                      <c:pt idx="9371">
                        <c:v>45081.813055613427</c:v>
                      </c:pt>
                      <c:pt idx="9372">
                        <c:v>45081.823472337965</c:v>
                      </c:pt>
                      <c:pt idx="9373">
                        <c:v>45081.833889062502</c:v>
                      </c:pt>
                      <c:pt idx="9374">
                        <c:v>45081.844305787039</c:v>
                      </c:pt>
                      <c:pt idx="9375">
                        <c:v>45081.854722511576</c:v>
                      </c:pt>
                      <c:pt idx="9376">
                        <c:v>45081.865139236113</c:v>
                      </c:pt>
                      <c:pt idx="9377">
                        <c:v>45081.875555960651</c:v>
                      </c:pt>
                      <c:pt idx="9378">
                        <c:v>45081.885972685188</c:v>
                      </c:pt>
                      <c:pt idx="9379">
                        <c:v>45081.896389409725</c:v>
                      </c:pt>
                      <c:pt idx="9380">
                        <c:v>45081.906806134262</c:v>
                      </c:pt>
                      <c:pt idx="9381">
                        <c:v>45081.9172228588</c:v>
                      </c:pt>
                      <c:pt idx="9382">
                        <c:v>45081.927639583337</c:v>
                      </c:pt>
                      <c:pt idx="9383">
                        <c:v>45081.938056307874</c:v>
                      </c:pt>
                      <c:pt idx="9384">
                        <c:v>45081.948473032404</c:v>
                      </c:pt>
                      <c:pt idx="9385">
                        <c:v>45081.958889756941</c:v>
                      </c:pt>
                      <c:pt idx="9386">
                        <c:v>45081.969306481478</c:v>
                      </c:pt>
                      <c:pt idx="9387">
                        <c:v>45081.979723206015</c:v>
                      </c:pt>
                      <c:pt idx="9388">
                        <c:v>45081.990139930553</c:v>
                      </c:pt>
                      <c:pt idx="9389">
                        <c:v>45082.00055665509</c:v>
                      </c:pt>
                      <c:pt idx="9390">
                        <c:v>45082.010973379627</c:v>
                      </c:pt>
                      <c:pt idx="9391">
                        <c:v>45082.021390104164</c:v>
                      </c:pt>
                      <c:pt idx="9392">
                        <c:v>45082.031806828702</c:v>
                      </c:pt>
                      <c:pt idx="9393">
                        <c:v>45082.042223553239</c:v>
                      </c:pt>
                      <c:pt idx="9394">
                        <c:v>45082.052640277776</c:v>
                      </c:pt>
                      <c:pt idx="9395">
                        <c:v>45082.063057002313</c:v>
                      </c:pt>
                      <c:pt idx="9396">
                        <c:v>45082.07347372685</c:v>
                      </c:pt>
                      <c:pt idx="9397">
                        <c:v>45082.083890451388</c:v>
                      </c:pt>
                      <c:pt idx="9398">
                        <c:v>45082.094307175925</c:v>
                      </c:pt>
                      <c:pt idx="9399">
                        <c:v>45082.104723900462</c:v>
                      </c:pt>
                      <c:pt idx="9400">
                        <c:v>45082.115140624999</c:v>
                      </c:pt>
                      <c:pt idx="9401">
                        <c:v>45082.125557349536</c:v>
                      </c:pt>
                      <c:pt idx="9402">
                        <c:v>45082.135974074074</c:v>
                      </c:pt>
                      <c:pt idx="9403">
                        <c:v>45082.146390798611</c:v>
                      </c:pt>
                      <c:pt idx="9404">
                        <c:v>45082.156807523148</c:v>
                      </c:pt>
                      <c:pt idx="9405">
                        <c:v>45082.167224247685</c:v>
                      </c:pt>
                      <c:pt idx="9406">
                        <c:v>45082.177640972222</c:v>
                      </c:pt>
                      <c:pt idx="9407">
                        <c:v>45082.18805769676</c:v>
                      </c:pt>
                      <c:pt idx="9408">
                        <c:v>45082.198474421297</c:v>
                      </c:pt>
                      <c:pt idx="9409">
                        <c:v>45082.208891145834</c:v>
                      </c:pt>
                      <c:pt idx="9410">
                        <c:v>45082.219307870371</c:v>
                      </c:pt>
                      <c:pt idx="9411">
                        <c:v>45082.229724594908</c:v>
                      </c:pt>
                      <c:pt idx="9412">
                        <c:v>45082.240141319446</c:v>
                      </c:pt>
                      <c:pt idx="9413">
                        <c:v>45082.250558043983</c:v>
                      </c:pt>
                      <c:pt idx="9414">
                        <c:v>45082.26097476852</c:v>
                      </c:pt>
                      <c:pt idx="9415">
                        <c:v>45082.271391493057</c:v>
                      </c:pt>
                      <c:pt idx="9416">
                        <c:v>45082.281808217595</c:v>
                      </c:pt>
                      <c:pt idx="9417">
                        <c:v>45082.292224942132</c:v>
                      </c:pt>
                      <c:pt idx="9418">
                        <c:v>45082.302641666669</c:v>
                      </c:pt>
                      <c:pt idx="9419">
                        <c:v>45082.313058391206</c:v>
                      </c:pt>
                      <c:pt idx="9420">
                        <c:v>45082.323475115743</c:v>
                      </c:pt>
                      <c:pt idx="9421">
                        <c:v>45082.333891840281</c:v>
                      </c:pt>
                      <c:pt idx="9422">
                        <c:v>45082.344308564818</c:v>
                      </c:pt>
                      <c:pt idx="9423">
                        <c:v>45082.354725289355</c:v>
                      </c:pt>
                      <c:pt idx="9424">
                        <c:v>45082.365142013892</c:v>
                      </c:pt>
                      <c:pt idx="9425">
                        <c:v>45082.375558738429</c:v>
                      </c:pt>
                      <c:pt idx="9426">
                        <c:v>45082.385975462967</c:v>
                      </c:pt>
                      <c:pt idx="9427">
                        <c:v>45082.396392187497</c:v>
                      </c:pt>
                      <c:pt idx="9428">
                        <c:v>45082.406808912034</c:v>
                      </c:pt>
                      <c:pt idx="9429">
                        <c:v>45082.417225636571</c:v>
                      </c:pt>
                      <c:pt idx="9430">
                        <c:v>45082.427642361108</c:v>
                      </c:pt>
                      <c:pt idx="9431">
                        <c:v>45082.438059085645</c:v>
                      </c:pt>
                      <c:pt idx="9432">
                        <c:v>45082.448475810183</c:v>
                      </c:pt>
                      <c:pt idx="9433">
                        <c:v>45082.45889253472</c:v>
                      </c:pt>
                      <c:pt idx="9434">
                        <c:v>45082.469309259257</c:v>
                      </c:pt>
                      <c:pt idx="9435">
                        <c:v>45082.479725983794</c:v>
                      </c:pt>
                      <c:pt idx="9436">
                        <c:v>45082.490142708331</c:v>
                      </c:pt>
                      <c:pt idx="9437">
                        <c:v>45082.500559432869</c:v>
                      </c:pt>
                      <c:pt idx="9438">
                        <c:v>45082.510976157406</c:v>
                      </c:pt>
                      <c:pt idx="9439">
                        <c:v>45082.521392881943</c:v>
                      </c:pt>
                      <c:pt idx="9440">
                        <c:v>45082.53180960648</c:v>
                      </c:pt>
                      <c:pt idx="9441">
                        <c:v>45082.542226331017</c:v>
                      </c:pt>
                      <c:pt idx="9442">
                        <c:v>45082.552643055555</c:v>
                      </c:pt>
                      <c:pt idx="9443">
                        <c:v>45082.563059780092</c:v>
                      </c:pt>
                      <c:pt idx="9444">
                        <c:v>45082.573476504629</c:v>
                      </c:pt>
                      <c:pt idx="9445">
                        <c:v>45082.583893229166</c:v>
                      </c:pt>
                      <c:pt idx="9446">
                        <c:v>45082.594309953703</c:v>
                      </c:pt>
                      <c:pt idx="9447">
                        <c:v>45082.604726678241</c:v>
                      </c:pt>
                      <c:pt idx="9448">
                        <c:v>45082.615143402778</c:v>
                      </c:pt>
                      <c:pt idx="9449">
                        <c:v>45082.625560127315</c:v>
                      </c:pt>
                      <c:pt idx="9450">
                        <c:v>45082.635976851852</c:v>
                      </c:pt>
                      <c:pt idx="9451">
                        <c:v>45082.64639357639</c:v>
                      </c:pt>
                      <c:pt idx="9452">
                        <c:v>45082.656810300927</c:v>
                      </c:pt>
                      <c:pt idx="9453">
                        <c:v>45082.667227025464</c:v>
                      </c:pt>
                      <c:pt idx="9454">
                        <c:v>45082.677643750001</c:v>
                      </c:pt>
                      <c:pt idx="9455">
                        <c:v>45082.688060474538</c:v>
                      </c:pt>
                      <c:pt idx="9456">
                        <c:v>45082.698477199076</c:v>
                      </c:pt>
                      <c:pt idx="9457">
                        <c:v>45082.708893923613</c:v>
                      </c:pt>
                      <c:pt idx="9458">
                        <c:v>45082.71931064815</c:v>
                      </c:pt>
                      <c:pt idx="9459">
                        <c:v>45082.729727372687</c:v>
                      </c:pt>
                      <c:pt idx="9460">
                        <c:v>45082.740144097224</c:v>
                      </c:pt>
                      <c:pt idx="9461">
                        <c:v>45082.750560821762</c:v>
                      </c:pt>
                      <c:pt idx="9462">
                        <c:v>45082.760977546299</c:v>
                      </c:pt>
                      <c:pt idx="9463">
                        <c:v>45082.771394270836</c:v>
                      </c:pt>
                      <c:pt idx="9464">
                        <c:v>45082.781810995373</c:v>
                      </c:pt>
                      <c:pt idx="9465">
                        <c:v>45082.79222771991</c:v>
                      </c:pt>
                      <c:pt idx="9466">
                        <c:v>45082.802644444448</c:v>
                      </c:pt>
                      <c:pt idx="9467">
                        <c:v>45082.813061168985</c:v>
                      </c:pt>
                      <c:pt idx="9468">
                        <c:v>45082.823477893522</c:v>
                      </c:pt>
                      <c:pt idx="9469">
                        <c:v>45082.833894618052</c:v>
                      </c:pt>
                      <c:pt idx="9470">
                        <c:v>45082.844311342589</c:v>
                      </c:pt>
                      <c:pt idx="9471">
                        <c:v>45082.854728067126</c:v>
                      </c:pt>
                      <c:pt idx="9472">
                        <c:v>45082.865144791664</c:v>
                      </c:pt>
                      <c:pt idx="9473">
                        <c:v>45082.875561516201</c:v>
                      </c:pt>
                      <c:pt idx="9474">
                        <c:v>45082.885978240738</c:v>
                      </c:pt>
                      <c:pt idx="9475">
                        <c:v>45082.896394965275</c:v>
                      </c:pt>
                      <c:pt idx="9476">
                        <c:v>45082.906811689812</c:v>
                      </c:pt>
                      <c:pt idx="9477">
                        <c:v>45082.91722841435</c:v>
                      </c:pt>
                      <c:pt idx="9478">
                        <c:v>45082.927645138887</c:v>
                      </c:pt>
                      <c:pt idx="9479">
                        <c:v>45082.938061863424</c:v>
                      </c:pt>
                      <c:pt idx="9480">
                        <c:v>45082.948478587961</c:v>
                      </c:pt>
                      <c:pt idx="9481">
                        <c:v>45082.958895312498</c:v>
                      </c:pt>
                      <c:pt idx="9482">
                        <c:v>45082.969312037036</c:v>
                      </c:pt>
                      <c:pt idx="9483">
                        <c:v>45082.979728761573</c:v>
                      </c:pt>
                      <c:pt idx="9484">
                        <c:v>45082.99014548611</c:v>
                      </c:pt>
                      <c:pt idx="9485">
                        <c:v>45083.000562210647</c:v>
                      </c:pt>
                      <c:pt idx="9486">
                        <c:v>45083.010978935185</c:v>
                      </c:pt>
                      <c:pt idx="9487">
                        <c:v>45083.021395659722</c:v>
                      </c:pt>
                      <c:pt idx="9488">
                        <c:v>45083.031812384259</c:v>
                      </c:pt>
                      <c:pt idx="9489">
                        <c:v>45083.042229108796</c:v>
                      </c:pt>
                      <c:pt idx="9490">
                        <c:v>45083.052645833333</c:v>
                      </c:pt>
                      <c:pt idx="9491">
                        <c:v>45083.063062557871</c:v>
                      </c:pt>
                      <c:pt idx="9492">
                        <c:v>45083.073479282408</c:v>
                      </c:pt>
                      <c:pt idx="9493">
                        <c:v>45083.083896006945</c:v>
                      </c:pt>
                      <c:pt idx="9494">
                        <c:v>45083.094312731482</c:v>
                      </c:pt>
                      <c:pt idx="9495">
                        <c:v>45083.104729456019</c:v>
                      </c:pt>
                      <c:pt idx="9496">
                        <c:v>45083.115146180557</c:v>
                      </c:pt>
                      <c:pt idx="9497">
                        <c:v>45083.125562905094</c:v>
                      </c:pt>
                      <c:pt idx="9498">
                        <c:v>45083.135979629631</c:v>
                      </c:pt>
                      <c:pt idx="9499">
                        <c:v>45083.146396354168</c:v>
                      </c:pt>
                      <c:pt idx="9500">
                        <c:v>45083.156813078705</c:v>
                      </c:pt>
                      <c:pt idx="9501">
                        <c:v>45083.167229803243</c:v>
                      </c:pt>
                      <c:pt idx="9502">
                        <c:v>45083.17764652778</c:v>
                      </c:pt>
                      <c:pt idx="9503">
                        <c:v>45083.188063252317</c:v>
                      </c:pt>
                      <c:pt idx="9504">
                        <c:v>45083.198479976854</c:v>
                      </c:pt>
                      <c:pt idx="9505">
                        <c:v>45083.208896701391</c:v>
                      </c:pt>
                      <c:pt idx="9506">
                        <c:v>45083.219313425929</c:v>
                      </c:pt>
                      <c:pt idx="9507">
                        <c:v>45083.229730150466</c:v>
                      </c:pt>
                      <c:pt idx="9508">
                        <c:v>45083.240146875003</c:v>
                      </c:pt>
                      <c:pt idx="9509">
                        <c:v>45083.25056359954</c:v>
                      </c:pt>
                      <c:pt idx="9510">
                        <c:v>45083.260980324078</c:v>
                      </c:pt>
                      <c:pt idx="9511">
                        <c:v>45083.271397048607</c:v>
                      </c:pt>
                      <c:pt idx="9512">
                        <c:v>45083.281813773145</c:v>
                      </c:pt>
                      <c:pt idx="9513">
                        <c:v>45083.292230497682</c:v>
                      </c:pt>
                      <c:pt idx="9514">
                        <c:v>45083.302647222219</c:v>
                      </c:pt>
                      <c:pt idx="9515">
                        <c:v>45083.313063946756</c:v>
                      </c:pt>
                      <c:pt idx="9516">
                        <c:v>45083.323480671294</c:v>
                      </c:pt>
                      <c:pt idx="9517">
                        <c:v>45083.333897395831</c:v>
                      </c:pt>
                      <c:pt idx="9518">
                        <c:v>45083.344314120368</c:v>
                      </c:pt>
                      <c:pt idx="9519">
                        <c:v>45083.354730844905</c:v>
                      </c:pt>
                      <c:pt idx="9520">
                        <c:v>45083.365147569442</c:v>
                      </c:pt>
                      <c:pt idx="9521">
                        <c:v>45083.37556429398</c:v>
                      </c:pt>
                      <c:pt idx="9522">
                        <c:v>45083.385981018517</c:v>
                      </c:pt>
                      <c:pt idx="9523">
                        <c:v>45083.396397743054</c:v>
                      </c:pt>
                      <c:pt idx="9524">
                        <c:v>45083.406814467591</c:v>
                      </c:pt>
                      <c:pt idx="9525">
                        <c:v>45083.417231192128</c:v>
                      </c:pt>
                      <c:pt idx="9526">
                        <c:v>45083.427647916666</c:v>
                      </c:pt>
                      <c:pt idx="9527">
                        <c:v>45083.438064641203</c:v>
                      </c:pt>
                      <c:pt idx="9528">
                        <c:v>45083.44848136574</c:v>
                      </c:pt>
                      <c:pt idx="9529">
                        <c:v>45083.458898090277</c:v>
                      </c:pt>
                      <c:pt idx="9530">
                        <c:v>45083.469314814814</c:v>
                      </c:pt>
                      <c:pt idx="9531">
                        <c:v>45083.479731539352</c:v>
                      </c:pt>
                      <c:pt idx="9532">
                        <c:v>45083.490148263889</c:v>
                      </c:pt>
                      <c:pt idx="9533">
                        <c:v>45083.500564988426</c:v>
                      </c:pt>
                      <c:pt idx="9534">
                        <c:v>45083.510981712963</c:v>
                      </c:pt>
                      <c:pt idx="9535">
                        <c:v>45083.5213984375</c:v>
                      </c:pt>
                      <c:pt idx="9536">
                        <c:v>45083.531815162038</c:v>
                      </c:pt>
                      <c:pt idx="9537">
                        <c:v>45083.542231886575</c:v>
                      </c:pt>
                      <c:pt idx="9538">
                        <c:v>45083.552648611112</c:v>
                      </c:pt>
                      <c:pt idx="9539">
                        <c:v>45083.563065335649</c:v>
                      </c:pt>
                      <c:pt idx="9540">
                        <c:v>45083.573482060187</c:v>
                      </c:pt>
                      <c:pt idx="9541">
                        <c:v>45083.583898784724</c:v>
                      </c:pt>
                      <c:pt idx="9542">
                        <c:v>45083.594315509261</c:v>
                      </c:pt>
                      <c:pt idx="9543">
                        <c:v>45083.604732233798</c:v>
                      </c:pt>
                      <c:pt idx="9544">
                        <c:v>45083.615148958335</c:v>
                      </c:pt>
                      <c:pt idx="9545">
                        <c:v>45083.625565682873</c:v>
                      </c:pt>
                      <c:pt idx="9546">
                        <c:v>45083.63598240741</c:v>
                      </c:pt>
                      <c:pt idx="9547">
                        <c:v>45083.646399131947</c:v>
                      </c:pt>
                      <c:pt idx="9548">
                        <c:v>45083.656815856484</c:v>
                      </c:pt>
                      <c:pt idx="9549">
                        <c:v>45083.667232581021</c:v>
                      </c:pt>
                      <c:pt idx="9550">
                        <c:v>45083.677649305559</c:v>
                      </c:pt>
                      <c:pt idx="9551">
                        <c:v>45083.688066030096</c:v>
                      </c:pt>
                      <c:pt idx="9552">
                        <c:v>45083.698482754633</c:v>
                      </c:pt>
                      <c:pt idx="9553">
                        <c:v>45083.70889947917</c:v>
                      </c:pt>
                      <c:pt idx="9554">
                        <c:v>45083.7193162037</c:v>
                      </c:pt>
                      <c:pt idx="9555">
                        <c:v>45083.729732928237</c:v>
                      </c:pt>
                      <c:pt idx="9556">
                        <c:v>45083.740149652775</c:v>
                      </c:pt>
                      <c:pt idx="9557">
                        <c:v>45083.750566377312</c:v>
                      </c:pt>
                      <c:pt idx="9558">
                        <c:v>45083.760983101849</c:v>
                      </c:pt>
                      <c:pt idx="9559">
                        <c:v>45083.771399826386</c:v>
                      </c:pt>
                      <c:pt idx="9560">
                        <c:v>45083.781816550923</c:v>
                      </c:pt>
                      <c:pt idx="9561">
                        <c:v>45083.792233275461</c:v>
                      </c:pt>
                      <c:pt idx="9562">
                        <c:v>45083.802649999998</c:v>
                      </c:pt>
                      <c:pt idx="9563">
                        <c:v>45083.813066724535</c:v>
                      </c:pt>
                      <c:pt idx="9564">
                        <c:v>45083.823483449072</c:v>
                      </c:pt>
                      <c:pt idx="9565">
                        <c:v>45083.833900173609</c:v>
                      </c:pt>
                      <c:pt idx="9566">
                        <c:v>45083.844316898147</c:v>
                      </c:pt>
                      <c:pt idx="9567">
                        <c:v>45083.854733622684</c:v>
                      </c:pt>
                      <c:pt idx="9568">
                        <c:v>45083.865150347221</c:v>
                      </c:pt>
                      <c:pt idx="9569">
                        <c:v>45083.875567071758</c:v>
                      </c:pt>
                      <c:pt idx="9570">
                        <c:v>45083.885983796295</c:v>
                      </c:pt>
                      <c:pt idx="9571">
                        <c:v>45083.896400520833</c:v>
                      </c:pt>
                      <c:pt idx="9572">
                        <c:v>45083.90681724537</c:v>
                      </c:pt>
                      <c:pt idx="9573">
                        <c:v>45083.917233969907</c:v>
                      </c:pt>
                      <c:pt idx="9574">
                        <c:v>45083.927650694444</c:v>
                      </c:pt>
                      <c:pt idx="9575">
                        <c:v>45083.938067418982</c:v>
                      </c:pt>
                      <c:pt idx="9576">
                        <c:v>45083.948484143519</c:v>
                      </c:pt>
                      <c:pt idx="9577">
                        <c:v>45083.958900868056</c:v>
                      </c:pt>
                      <c:pt idx="9578">
                        <c:v>45083.969317592593</c:v>
                      </c:pt>
                      <c:pt idx="9579">
                        <c:v>45083.97973431713</c:v>
                      </c:pt>
                      <c:pt idx="9580">
                        <c:v>45083.990151041668</c:v>
                      </c:pt>
                      <c:pt idx="9581">
                        <c:v>45084.000567766205</c:v>
                      </c:pt>
                      <c:pt idx="9582">
                        <c:v>45084.010984490742</c:v>
                      </c:pt>
                      <c:pt idx="9583">
                        <c:v>45084.021401215279</c:v>
                      </c:pt>
                      <c:pt idx="9584">
                        <c:v>45084.031817939816</c:v>
                      </c:pt>
                      <c:pt idx="9585">
                        <c:v>45084.042234664354</c:v>
                      </c:pt>
                      <c:pt idx="9586">
                        <c:v>45084.052651388891</c:v>
                      </c:pt>
                      <c:pt idx="9587">
                        <c:v>45084.063068113428</c:v>
                      </c:pt>
                      <c:pt idx="9588">
                        <c:v>45084.073484837965</c:v>
                      </c:pt>
                      <c:pt idx="9589">
                        <c:v>45084.083901562502</c:v>
                      </c:pt>
                      <c:pt idx="9590">
                        <c:v>45084.09431828704</c:v>
                      </c:pt>
                      <c:pt idx="9591">
                        <c:v>45084.104735011577</c:v>
                      </c:pt>
                      <c:pt idx="9592">
                        <c:v>45084.115151736114</c:v>
                      </c:pt>
                      <c:pt idx="9593">
                        <c:v>45084.125568460651</c:v>
                      </c:pt>
                      <c:pt idx="9594">
                        <c:v>45084.135985185188</c:v>
                      </c:pt>
                      <c:pt idx="9595">
                        <c:v>45084.146401909726</c:v>
                      </c:pt>
                      <c:pt idx="9596">
                        <c:v>45084.156818634263</c:v>
                      </c:pt>
                      <c:pt idx="9597">
                        <c:v>45084.167235358793</c:v>
                      </c:pt>
                      <c:pt idx="9598">
                        <c:v>45084.17765208333</c:v>
                      </c:pt>
                      <c:pt idx="9599">
                        <c:v>45084.188068807867</c:v>
                      </c:pt>
                      <c:pt idx="9600">
                        <c:v>45084.198485532404</c:v>
                      </c:pt>
                      <c:pt idx="9601">
                        <c:v>45084.208902256942</c:v>
                      </c:pt>
                      <c:pt idx="9602">
                        <c:v>45084.219318981479</c:v>
                      </c:pt>
                      <c:pt idx="9603">
                        <c:v>45084.229735706016</c:v>
                      </c:pt>
                      <c:pt idx="9604">
                        <c:v>45084.240152430553</c:v>
                      </c:pt>
                      <c:pt idx="9605">
                        <c:v>45084.25056915509</c:v>
                      </c:pt>
                      <c:pt idx="9606">
                        <c:v>45084.260985879628</c:v>
                      </c:pt>
                      <c:pt idx="9607">
                        <c:v>45084.271402604165</c:v>
                      </c:pt>
                      <c:pt idx="9608">
                        <c:v>45084.281819328702</c:v>
                      </c:pt>
                      <c:pt idx="9609">
                        <c:v>45084.292236053239</c:v>
                      </c:pt>
                      <c:pt idx="9610">
                        <c:v>45084.302652777777</c:v>
                      </c:pt>
                      <c:pt idx="9611">
                        <c:v>45084.313069502314</c:v>
                      </c:pt>
                      <c:pt idx="9612">
                        <c:v>45084.323486226851</c:v>
                      </c:pt>
                      <c:pt idx="9613">
                        <c:v>45084.333902951388</c:v>
                      </c:pt>
                      <c:pt idx="9614">
                        <c:v>45084.344319675925</c:v>
                      </c:pt>
                      <c:pt idx="9615">
                        <c:v>45084.354736400463</c:v>
                      </c:pt>
                      <c:pt idx="9616">
                        <c:v>45084.365153125</c:v>
                      </c:pt>
                      <c:pt idx="9617">
                        <c:v>45084.375569849537</c:v>
                      </c:pt>
                      <c:pt idx="9618">
                        <c:v>45084.385986574074</c:v>
                      </c:pt>
                      <c:pt idx="9619">
                        <c:v>45084.396403298611</c:v>
                      </c:pt>
                      <c:pt idx="9620">
                        <c:v>45084.406820023149</c:v>
                      </c:pt>
                      <c:pt idx="9621">
                        <c:v>45084.417236747686</c:v>
                      </c:pt>
                      <c:pt idx="9622">
                        <c:v>45084.427653472223</c:v>
                      </c:pt>
                      <c:pt idx="9623">
                        <c:v>45084.43807019676</c:v>
                      </c:pt>
                      <c:pt idx="9624">
                        <c:v>45084.448486921297</c:v>
                      </c:pt>
                      <c:pt idx="9625">
                        <c:v>45084.458903645835</c:v>
                      </c:pt>
                      <c:pt idx="9626">
                        <c:v>45084.469320370372</c:v>
                      </c:pt>
                      <c:pt idx="9627">
                        <c:v>45084.479737094909</c:v>
                      </c:pt>
                      <c:pt idx="9628">
                        <c:v>45084.490153819446</c:v>
                      </c:pt>
                      <c:pt idx="9629">
                        <c:v>45084.500570543983</c:v>
                      </c:pt>
                      <c:pt idx="9630">
                        <c:v>45084.510987268521</c:v>
                      </c:pt>
                      <c:pt idx="9631">
                        <c:v>45084.521403993058</c:v>
                      </c:pt>
                      <c:pt idx="9632">
                        <c:v>45084.531820717595</c:v>
                      </c:pt>
                      <c:pt idx="9633">
                        <c:v>45084.542237442132</c:v>
                      </c:pt>
                      <c:pt idx="9634">
                        <c:v>45084.55265416667</c:v>
                      </c:pt>
                      <c:pt idx="9635">
                        <c:v>45084.563070891207</c:v>
                      </c:pt>
                      <c:pt idx="9636">
                        <c:v>45084.573487615744</c:v>
                      </c:pt>
                      <c:pt idx="9637">
                        <c:v>45084.583904340281</c:v>
                      </c:pt>
                      <c:pt idx="9638">
                        <c:v>45084.594321064818</c:v>
                      </c:pt>
                      <c:pt idx="9639">
                        <c:v>45084.604737789348</c:v>
                      </c:pt>
                      <c:pt idx="9640">
                        <c:v>45084.615154513885</c:v>
                      </c:pt>
                      <c:pt idx="9641">
                        <c:v>45084.625571238423</c:v>
                      </c:pt>
                      <c:pt idx="9642">
                        <c:v>45084.63598796296</c:v>
                      </c:pt>
                      <c:pt idx="9643">
                        <c:v>45084.646404687497</c:v>
                      </c:pt>
                      <c:pt idx="9644">
                        <c:v>45084.656821412034</c:v>
                      </c:pt>
                      <c:pt idx="9645">
                        <c:v>45084.667238136572</c:v>
                      </c:pt>
                      <c:pt idx="9646">
                        <c:v>45084.677654861109</c:v>
                      </c:pt>
                      <c:pt idx="9647">
                        <c:v>45084.688071585646</c:v>
                      </c:pt>
                      <c:pt idx="9648">
                        <c:v>45084.698488310183</c:v>
                      </c:pt>
                      <c:pt idx="9649">
                        <c:v>45084.70890503472</c:v>
                      </c:pt>
                      <c:pt idx="9650">
                        <c:v>45084.719321759258</c:v>
                      </c:pt>
                      <c:pt idx="9651">
                        <c:v>45084.729738483795</c:v>
                      </c:pt>
                      <c:pt idx="9652">
                        <c:v>45084.740155208332</c:v>
                      </c:pt>
                      <c:pt idx="9653">
                        <c:v>45084.750571932869</c:v>
                      </c:pt>
                      <c:pt idx="9654">
                        <c:v>45084.760988657406</c:v>
                      </c:pt>
                      <c:pt idx="9655">
                        <c:v>45084.771405381944</c:v>
                      </c:pt>
                      <c:pt idx="9656">
                        <c:v>45084.781822106481</c:v>
                      </c:pt>
                      <c:pt idx="9657">
                        <c:v>45084.792238831018</c:v>
                      </c:pt>
                      <c:pt idx="9658">
                        <c:v>45084.802655555555</c:v>
                      </c:pt>
                      <c:pt idx="9659">
                        <c:v>45084.813072280092</c:v>
                      </c:pt>
                      <c:pt idx="9660">
                        <c:v>45084.82348900463</c:v>
                      </c:pt>
                      <c:pt idx="9661">
                        <c:v>45084.833905729167</c:v>
                      </c:pt>
                      <c:pt idx="9662">
                        <c:v>45084.844322453704</c:v>
                      </c:pt>
                      <c:pt idx="9663">
                        <c:v>45084.854739178241</c:v>
                      </c:pt>
                      <c:pt idx="9664">
                        <c:v>45084.865155902778</c:v>
                      </c:pt>
                      <c:pt idx="9665">
                        <c:v>45084.875572627316</c:v>
                      </c:pt>
                      <c:pt idx="9666">
                        <c:v>45084.885989351853</c:v>
                      </c:pt>
                      <c:pt idx="9667">
                        <c:v>45084.89640607639</c:v>
                      </c:pt>
                      <c:pt idx="9668">
                        <c:v>45084.906822800927</c:v>
                      </c:pt>
                      <c:pt idx="9669">
                        <c:v>45084.917239525465</c:v>
                      </c:pt>
                      <c:pt idx="9670">
                        <c:v>45084.927656250002</c:v>
                      </c:pt>
                      <c:pt idx="9671">
                        <c:v>45084.938072974539</c:v>
                      </c:pt>
                      <c:pt idx="9672">
                        <c:v>45084.948489699076</c:v>
                      </c:pt>
                      <c:pt idx="9673">
                        <c:v>45084.958906423613</c:v>
                      </c:pt>
                      <c:pt idx="9674">
                        <c:v>45084.969323148151</c:v>
                      </c:pt>
                      <c:pt idx="9675">
                        <c:v>45084.979739872688</c:v>
                      </c:pt>
                      <c:pt idx="9676">
                        <c:v>45084.990156597225</c:v>
                      </c:pt>
                      <c:pt idx="9677">
                        <c:v>45085.000573321762</c:v>
                      </c:pt>
                      <c:pt idx="9678">
                        <c:v>45085.010990046299</c:v>
                      </c:pt>
                      <c:pt idx="9679">
                        <c:v>45085.021406770837</c:v>
                      </c:pt>
                      <c:pt idx="9680">
                        <c:v>45085.031823495374</c:v>
                      </c:pt>
                      <c:pt idx="9681">
                        <c:v>45085.042240219904</c:v>
                      </c:pt>
                      <c:pt idx="9682">
                        <c:v>45085.052656944441</c:v>
                      </c:pt>
                      <c:pt idx="9683">
                        <c:v>45085.063073668978</c:v>
                      </c:pt>
                      <c:pt idx="9684">
                        <c:v>45085.073490393515</c:v>
                      </c:pt>
                      <c:pt idx="9685">
                        <c:v>45085.083907118053</c:v>
                      </c:pt>
                      <c:pt idx="9686">
                        <c:v>45085.09432384259</c:v>
                      </c:pt>
                      <c:pt idx="9687">
                        <c:v>45085.104740567127</c:v>
                      </c:pt>
                      <c:pt idx="9688">
                        <c:v>45085.115157291664</c:v>
                      </c:pt>
                      <c:pt idx="9689">
                        <c:v>45085.125574016201</c:v>
                      </c:pt>
                      <c:pt idx="9690">
                        <c:v>45085.135990740739</c:v>
                      </c:pt>
                      <c:pt idx="9691">
                        <c:v>45085.146407465276</c:v>
                      </c:pt>
                      <c:pt idx="9692">
                        <c:v>45085.156824189813</c:v>
                      </c:pt>
                      <c:pt idx="9693">
                        <c:v>45085.16724091435</c:v>
                      </c:pt>
                      <c:pt idx="9694">
                        <c:v>45085.177657638887</c:v>
                      </c:pt>
                      <c:pt idx="9695">
                        <c:v>45085.188074363425</c:v>
                      </c:pt>
                      <c:pt idx="9696">
                        <c:v>45085.198491087962</c:v>
                      </c:pt>
                      <c:pt idx="9697">
                        <c:v>45085.208907812499</c:v>
                      </c:pt>
                      <c:pt idx="9698">
                        <c:v>45085.219324537036</c:v>
                      </c:pt>
                      <c:pt idx="9699">
                        <c:v>45085.229741261574</c:v>
                      </c:pt>
                      <c:pt idx="9700">
                        <c:v>45085.240157986111</c:v>
                      </c:pt>
                      <c:pt idx="9701">
                        <c:v>45085.250574710648</c:v>
                      </c:pt>
                      <c:pt idx="9702">
                        <c:v>45085.260991435185</c:v>
                      </c:pt>
                      <c:pt idx="9703">
                        <c:v>45085.271408159722</c:v>
                      </c:pt>
                      <c:pt idx="9704">
                        <c:v>45085.28182488426</c:v>
                      </c:pt>
                      <c:pt idx="9705">
                        <c:v>45085.292241608797</c:v>
                      </c:pt>
                      <c:pt idx="9706">
                        <c:v>45085.302658333334</c:v>
                      </c:pt>
                      <c:pt idx="9707">
                        <c:v>45085.313075057871</c:v>
                      </c:pt>
                      <c:pt idx="9708">
                        <c:v>45085.323491782408</c:v>
                      </c:pt>
                      <c:pt idx="9709">
                        <c:v>45085.333908506946</c:v>
                      </c:pt>
                      <c:pt idx="9710">
                        <c:v>45085.344325231483</c:v>
                      </c:pt>
                      <c:pt idx="9711">
                        <c:v>45085.35474195602</c:v>
                      </c:pt>
                      <c:pt idx="9712">
                        <c:v>45085.365158680557</c:v>
                      </c:pt>
                      <c:pt idx="9713">
                        <c:v>45085.375575405094</c:v>
                      </c:pt>
                      <c:pt idx="9714">
                        <c:v>45085.385992129632</c:v>
                      </c:pt>
                      <c:pt idx="9715">
                        <c:v>45085.396408854169</c:v>
                      </c:pt>
                      <c:pt idx="9716">
                        <c:v>45085.406825578706</c:v>
                      </c:pt>
                      <c:pt idx="9717">
                        <c:v>45085.417242303243</c:v>
                      </c:pt>
                      <c:pt idx="9718">
                        <c:v>45085.42765902778</c:v>
                      </c:pt>
                      <c:pt idx="9719">
                        <c:v>45085.438075752318</c:v>
                      </c:pt>
                      <c:pt idx="9720">
                        <c:v>45085.448492476855</c:v>
                      </c:pt>
                      <c:pt idx="9721">
                        <c:v>45085.458909201392</c:v>
                      </c:pt>
                      <c:pt idx="9722">
                        <c:v>45085.469325925929</c:v>
                      </c:pt>
                      <c:pt idx="9723">
                        <c:v>45085.479742650467</c:v>
                      </c:pt>
                      <c:pt idx="9724">
                        <c:v>45085.490159374996</c:v>
                      </c:pt>
                      <c:pt idx="9725">
                        <c:v>45085.500576099534</c:v>
                      </c:pt>
                      <c:pt idx="9726">
                        <c:v>45085.510992824071</c:v>
                      </c:pt>
                      <c:pt idx="9727">
                        <c:v>45085.521409548608</c:v>
                      </c:pt>
                      <c:pt idx="9728">
                        <c:v>45085.531826273145</c:v>
                      </c:pt>
                      <c:pt idx="9729">
                        <c:v>45085.542242997682</c:v>
                      </c:pt>
                      <c:pt idx="9730">
                        <c:v>45085.55265972222</c:v>
                      </c:pt>
                      <c:pt idx="9731">
                        <c:v>45085.563076446757</c:v>
                      </c:pt>
                      <c:pt idx="9732">
                        <c:v>45085.573493171294</c:v>
                      </c:pt>
                      <c:pt idx="9733">
                        <c:v>45085.583909895831</c:v>
                      </c:pt>
                      <c:pt idx="9734">
                        <c:v>45085.594326620369</c:v>
                      </c:pt>
                      <c:pt idx="9735">
                        <c:v>45085.604743344906</c:v>
                      </c:pt>
                      <c:pt idx="9736">
                        <c:v>45085.615160069443</c:v>
                      </c:pt>
                      <c:pt idx="9737">
                        <c:v>45085.62557679398</c:v>
                      </c:pt>
                      <c:pt idx="9738">
                        <c:v>45085.635993518517</c:v>
                      </c:pt>
                      <c:pt idx="9739">
                        <c:v>45085.646410243055</c:v>
                      </c:pt>
                      <c:pt idx="9740">
                        <c:v>45085.656826967592</c:v>
                      </c:pt>
                      <c:pt idx="9741">
                        <c:v>45085.667243692129</c:v>
                      </c:pt>
                      <c:pt idx="9742">
                        <c:v>45085.677660416666</c:v>
                      </c:pt>
                      <c:pt idx="9743">
                        <c:v>45085.688077141203</c:v>
                      </c:pt>
                      <c:pt idx="9744">
                        <c:v>45085.698493865741</c:v>
                      </c:pt>
                      <c:pt idx="9745">
                        <c:v>45085.708910590278</c:v>
                      </c:pt>
                      <c:pt idx="9746">
                        <c:v>45085.719327314815</c:v>
                      </c:pt>
                      <c:pt idx="9747">
                        <c:v>45085.729744039352</c:v>
                      </c:pt>
                      <c:pt idx="9748">
                        <c:v>45085.740160763889</c:v>
                      </c:pt>
                      <c:pt idx="9749">
                        <c:v>45085.750577488427</c:v>
                      </c:pt>
                      <c:pt idx="9750">
                        <c:v>45085.760994212964</c:v>
                      </c:pt>
                      <c:pt idx="9751">
                        <c:v>45085.771410937501</c:v>
                      </c:pt>
                      <c:pt idx="9752">
                        <c:v>45085.781827662038</c:v>
                      </c:pt>
                      <c:pt idx="9753">
                        <c:v>45085.792244386575</c:v>
                      </c:pt>
                      <c:pt idx="9754">
                        <c:v>45085.802661111113</c:v>
                      </c:pt>
                      <c:pt idx="9755">
                        <c:v>45085.81307783565</c:v>
                      </c:pt>
                      <c:pt idx="9756">
                        <c:v>45085.823494560187</c:v>
                      </c:pt>
                      <c:pt idx="9757">
                        <c:v>45085.833911284724</c:v>
                      </c:pt>
                      <c:pt idx="9758">
                        <c:v>45085.844328009262</c:v>
                      </c:pt>
                      <c:pt idx="9759">
                        <c:v>45085.854744733799</c:v>
                      </c:pt>
                      <c:pt idx="9760">
                        <c:v>45085.865161458336</c:v>
                      </c:pt>
                      <c:pt idx="9761">
                        <c:v>45085.875578182873</c:v>
                      </c:pt>
                      <c:pt idx="9762">
                        <c:v>45085.88599490741</c:v>
                      </c:pt>
                      <c:pt idx="9763">
                        <c:v>45085.896411631948</c:v>
                      </c:pt>
                      <c:pt idx="9764">
                        <c:v>45085.906828356485</c:v>
                      </c:pt>
                      <c:pt idx="9765">
                        <c:v>45085.917245081022</c:v>
                      </c:pt>
                      <c:pt idx="9766">
                        <c:v>45085.927661805559</c:v>
                      </c:pt>
                      <c:pt idx="9767">
                        <c:v>45085.938078530089</c:v>
                      </c:pt>
                      <c:pt idx="9768">
                        <c:v>45085.948495254626</c:v>
                      </c:pt>
                      <c:pt idx="9769">
                        <c:v>45085.958911979164</c:v>
                      </c:pt>
                      <c:pt idx="9770">
                        <c:v>45085.969328703701</c:v>
                      </c:pt>
                      <c:pt idx="9771">
                        <c:v>45085.979745428238</c:v>
                      </c:pt>
                      <c:pt idx="9772">
                        <c:v>45085.990162152775</c:v>
                      </c:pt>
                      <c:pt idx="9773">
                        <c:v>45086.000578877312</c:v>
                      </c:pt>
                      <c:pt idx="9774">
                        <c:v>45086.01099560185</c:v>
                      </c:pt>
                      <c:pt idx="9775">
                        <c:v>45086.021412326387</c:v>
                      </c:pt>
                      <c:pt idx="9776">
                        <c:v>45086.031829050924</c:v>
                      </c:pt>
                      <c:pt idx="9777">
                        <c:v>45086.042245775461</c:v>
                      </c:pt>
                      <c:pt idx="9778">
                        <c:v>45086.052662499998</c:v>
                      </c:pt>
                      <c:pt idx="9779">
                        <c:v>45086.063079224536</c:v>
                      </c:pt>
                      <c:pt idx="9780">
                        <c:v>45086.073495949073</c:v>
                      </c:pt>
                      <c:pt idx="9781">
                        <c:v>45086.08391267361</c:v>
                      </c:pt>
                      <c:pt idx="9782">
                        <c:v>45086.094329398147</c:v>
                      </c:pt>
                      <c:pt idx="9783">
                        <c:v>45086.104746122684</c:v>
                      </c:pt>
                      <c:pt idx="9784">
                        <c:v>45086.115162847222</c:v>
                      </c:pt>
                      <c:pt idx="9785">
                        <c:v>45086.125579571759</c:v>
                      </c:pt>
                      <c:pt idx="9786">
                        <c:v>45086.135996296296</c:v>
                      </c:pt>
                      <c:pt idx="9787">
                        <c:v>45086.146413020833</c:v>
                      </c:pt>
                      <c:pt idx="9788">
                        <c:v>45086.15682974537</c:v>
                      </c:pt>
                      <c:pt idx="9789">
                        <c:v>45086.167246469908</c:v>
                      </c:pt>
                      <c:pt idx="9790">
                        <c:v>45086.177663194445</c:v>
                      </c:pt>
                      <c:pt idx="9791">
                        <c:v>45086.188079918982</c:v>
                      </c:pt>
                      <c:pt idx="9792">
                        <c:v>45086.198496643519</c:v>
                      </c:pt>
                      <c:pt idx="9793">
                        <c:v>45086.208913368057</c:v>
                      </c:pt>
                      <c:pt idx="9794">
                        <c:v>45086.219330092594</c:v>
                      </c:pt>
                      <c:pt idx="9795">
                        <c:v>45086.229746817131</c:v>
                      </c:pt>
                      <c:pt idx="9796">
                        <c:v>45086.240163541668</c:v>
                      </c:pt>
                      <c:pt idx="9797">
                        <c:v>45086.250580266205</c:v>
                      </c:pt>
                      <c:pt idx="9798">
                        <c:v>45086.260996990743</c:v>
                      </c:pt>
                      <c:pt idx="9799">
                        <c:v>45086.27141371528</c:v>
                      </c:pt>
                      <c:pt idx="9800">
                        <c:v>45086.281830439817</c:v>
                      </c:pt>
                      <c:pt idx="9801">
                        <c:v>45086.292247164354</c:v>
                      </c:pt>
                      <c:pt idx="9802">
                        <c:v>45086.302663888891</c:v>
                      </c:pt>
                      <c:pt idx="9803">
                        <c:v>45086.313080613429</c:v>
                      </c:pt>
                      <c:pt idx="9804">
                        <c:v>45086.323497337966</c:v>
                      </c:pt>
                      <c:pt idx="9805">
                        <c:v>45086.333914062503</c:v>
                      </c:pt>
                      <c:pt idx="9806">
                        <c:v>45086.34433078704</c:v>
                      </c:pt>
                      <c:pt idx="9807">
                        <c:v>45086.354747511577</c:v>
                      </c:pt>
                      <c:pt idx="9808">
                        <c:v>45086.365164236115</c:v>
                      </c:pt>
                      <c:pt idx="9809">
                        <c:v>45086.375580960645</c:v>
                      </c:pt>
                      <c:pt idx="9810">
                        <c:v>45086.385997685182</c:v>
                      </c:pt>
                      <c:pt idx="9811">
                        <c:v>45086.396414409719</c:v>
                      </c:pt>
                      <c:pt idx="9812">
                        <c:v>45086.406831134256</c:v>
                      </c:pt>
                      <c:pt idx="9813">
                        <c:v>45086.417247858793</c:v>
                      </c:pt>
                      <c:pt idx="9814">
                        <c:v>45086.427664583331</c:v>
                      </c:pt>
                      <c:pt idx="9815">
                        <c:v>45086.438081307868</c:v>
                      </c:pt>
                      <c:pt idx="9816">
                        <c:v>45086.448498032405</c:v>
                      </c:pt>
                      <c:pt idx="9817">
                        <c:v>45086.458914756942</c:v>
                      </c:pt>
                      <c:pt idx="9818">
                        <c:v>45086.469331481479</c:v>
                      </c:pt>
                      <c:pt idx="9819">
                        <c:v>45086.479748206017</c:v>
                      </c:pt>
                      <c:pt idx="9820">
                        <c:v>45086.490164930554</c:v>
                      </c:pt>
                      <c:pt idx="9821">
                        <c:v>45086.500581655091</c:v>
                      </c:pt>
                      <c:pt idx="9822">
                        <c:v>45086.510998379628</c:v>
                      </c:pt>
                      <c:pt idx="9823">
                        <c:v>45086.521415104165</c:v>
                      </c:pt>
                      <c:pt idx="9824">
                        <c:v>45086.531831828703</c:v>
                      </c:pt>
                      <c:pt idx="9825">
                        <c:v>45086.54224855324</c:v>
                      </c:pt>
                      <c:pt idx="9826">
                        <c:v>45086.552665277777</c:v>
                      </c:pt>
                      <c:pt idx="9827">
                        <c:v>45086.563082002314</c:v>
                      </c:pt>
                      <c:pt idx="9828">
                        <c:v>45086.573498726852</c:v>
                      </c:pt>
                      <c:pt idx="9829">
                        <c:v>45086.583915451389</c:v>
                      </c:pt>
                      <c:pt idx="9830">
                        <c:v>45086.594332175926</c:v>
                      </c:pt>
                      <c:pt idx="9831">
                        <c:v>45086.604748900463</c:v>
                      </c:pt>
                      <c:pt idx="9832">
                        <c:v>45086.615165625</c:v>
                      </c:pt>
                      <c:pt idx="9833">
                        <c:v>45086.625582349538</c:v>
                      </c:pt>
                      <c:pt idx="9834">
                        <c:v>45086.635999074075</c:v>
                      </c:pt>
                      <c:pt idx="9835">
                        <c:v>45086.646415798612</c:v>
                      </c:pt>
                      <c:pt idx="9836">
                        <c:v>45086.656832523149</c:v>
                      </c:pt>
                      <c:pt idx="9837">
                        <c:v>45086.667249247686</c:v>
                      </c:pt>
                      <c:pt idx="9838">
                        <c:v>45086.677665972224</c:v>
                      </c:pt>
                      <c:pt idx="9839">
                        <c:v>45086.688082696761</c:v>
                      </c:pt>
                      <c:pt idx="9840">
                        <c:v>45086.698499421298</c:v>
                      </c:pt>
                      <c:pt idx="9841">
                        <c:v>45086.708916145835</c:v>
                      </c:pt>
                      <c:pt idx="9842">
                        <c:v>45086.719332870372</c:v>
                      </c:pt>
                      <c:pt idx="9843">
                        <c:v>45086.72974959491</c:v>
                      </c:pt>
                      <c:pt idx="9844">
                        <c:v>45086.740166319447</c:v>
                      </c:pt>
                      <c:pt idx="9845">
                        <c:v>45086.750583043984</c:v>
                      </c:pt>
                      <c:pt idx="9846">
                        <c:v>45086.760999768521</c:v>
                      </c:pt>
                      <c:pt idx="9847">
                        <c:v>45086.771416493058</c:v>
                      </c:pt>
                      <c:pt idx="9848">
                        <c:v>45086.781833217596</c:v>
                      </c:pt>
                      <c:pt idx="9849">
                        <c:v>45086.792249942133</c:v>
                      </c:pt>
                      <c:pt idx="9850">
                        <c:v>45086.80266666667</c:v>
                      </c:pt>
                      <c:pt idx="9851">
                        <c:v>45086.8130833912</c:v>
                      </c:pt>
                      <c:pt idx="9852">
                        <c:v>45086.823500115737</c:v>
                      </c:pt>
                      <c:pt idx="9853">
                        <c:v>45086.833916840274</c:v>
                      </c:pt>
                      <c:pt idx="9854">
                        <c:v>45086.844333564812</c:v>
                      </c:pt>
                      <c:pt idx="9855">
                        <c:v>45086.854750289349</c:v>
                      </c:pt>
                      <c:pt idx="9856">
                        <c:v>45086.865167013886</c:v>
                      </c:pt>
                      <c:pt idx="9857">
                        <c:v>45086.875583738423</c:v>
                      </c:pt>
                      <c:pt idx="9858">
                        <c:v>45086.886000462961</c:v>
                      </c:pt>
                      <c:pt idx="9859">
                        <c:v>45086.896417187498</c:v>
                      </c:pt>
                      <c:pt idx="9860">
                        <c:v>45086.906833912035</c:v>
                      </c:pt>
                      <c:pt idx="9861">
                        <c:v>45086.917250636572</c:v>
                      </c:pt>
                      <c:pt idx="9862">
                        <c:v>45086.927667361109</c:v>
                      </c:pt>
                      <c:pt idx="9863">
                        <c:v>45086.938084085647</c:v>
                      </c:pt>
                      <c:pt idx="9864">
                        <c:v>45086.948500810184</c:v>
                      </c:pt>
                      <c:pt idx="9865">
                        <c:v>45086.958917534721</c:v>
                      </c:pt>
                      <c:pt idx="9866">
                        <c:v>45086.969334259258</c:v>
                      </c:pt>
                      <c:pt idx="9867">
                        <c:v>45086.979750983795</c:v>
                      </c:pt>
                      <c:pt idx="9868">
                        <c:v>45086.990167708333</c:v>
                      </c:pt>
                      <c:pt idx="9869">
                        <c:v>45087.00058443287</c:v>
                      </c:pt>
                      <c:pt idx="9870">
                        <c:v>45087.011001157407</c:v>
                      </c:pt>
                      <c:pt idx="9871">
                        <c:v>45087.021417881944</c:v>
                      </c:pt>
                      <c:pt idx="9872">
                        <c:v>45087.031834606481</c:v>
                      </c:pt>
                      <c:pt idx="9873">
                        <c:v>45087.042251331019</c:v>
                      </c:pt>
                      <c:pt idx="9874">
                        <c:v>45087.052668055556</c:v>
                      </c:pt>
                      <c:pt idx="9875">
                        <c:v>45087.063084780093</c:v>
                      </c:pt>
                      <c:pt idx="9876">
                        <c:v>45087.07350150463</c:v>
                      </c:pt>
                      <c:pt idx="9877">
                        <c:v>45087.083918229167</c:v>
                      </c:pt>
                      <c:pt idx="9878">
                        <c:v>45087.094334953705</c:v>
                      </c:pt>
                      <c:pt idx="9879">
                        <c:v>45087.104751678242</c:v>
                      </c:pt>
                      <c:pt idx="9880">
                        <c:v>45087.115168402779</c:v>
                      </c:pt>
                      <c:pt idx="9881">
                        <c:v>45087.125585127316</c:v>
                      </c:pt>
                      <c:pt idx="9882">
                        <c:v>45087.136001851854</c:v>
                      </c:pt>
                      <c:pt idx="9883">
                        <c:v>45087.146418576391</c:v>
                      </c:pt>
                      <c:pt idx="9884">
                        <c:v>45087.156835300928</c:v>
                      </c:pt>
                      <c:pt idx="9885">
                        <c:v>45087.167252025465</c:v>
                      </c:pt>
                      <c:pt idx="9886">
                        <c:v>45087.177668750002</c:v>
                      </c:pt>
                      <c:pt idx="9887">
                        <c:v>45087.18808547454</c:v>
                      </c:pt>
                      <c:pt idx="9888">
                        <c:v>45087.198502199077</c:v>
                      </c:pt>
                      <c:pt idx="9889">
                        <c:v>45087.208918923614</c:v>
                      </c:pt>
                      <c:pt idx="9890">
                        <c:v>45087.219335648151</c:v>
                      </c:pt>
                      <c:pt idx="9891">
                        <c:v>45087.229752372688</c:v>
                      </c:pt>
                      <c:pt idx="9892">
                        <c:v>45087.240169097226</c:v>
                      </c:pt>
                      <c:pt idx="9893">
                        <c:v>45087.250585821763</c:v>
                      </c:pt>
                      <c:pt idx="9894">
                        <c:v>45087.261002546293</c:v>
                      </c:pt>
                      <c:pt idx="9895">
                        <c:v>45087.27141927083</c:v>
                      </c:pt>
                      <c:pt idx="9896">
                        <c:v>45087.281835995367</c:v>
                      </c:pt>
                      <c:pt idx="9897">
                        <c:v>45087.292252719904</c:v>
                      </c:pt>
                      <c:pt idx="9898">
                        <c:v>45087.302669444442</c:v>
                      </c:pt>
                      <c:pt idx="9899">
                        <c:v>45087.313086168979</c:v>
                      </c:pt>
                      <c:pt idx="9900">
                        <c:v>45087.323502893516</c:v>
                      </c:pt>
                      <c:pt idx="9901">
                        <c:v>45087.333919618053</c:v>
                      </c:pt>
                      <c:pt idx="9902">
                        <c:v>45087.34433634259</c:v>
                      </c:pt>
                      <c:pt idx="9903">
                        <c:v>45087.354753067128</c:v>
                      </c:pt>
                      <c:pt idx="9904">
                        <c:v>45087.365169791665</c:v>
                      </c:pt>
                      <c:pt idx="9905">
                        <c:v>45087.375586516202</c:v>
                      </c:pt>
                      <c:pt idx="9906">
                        <c:v>45087.386003240739</c:v>
                      </c:pt>
                      <c:pt idx="9907">
                        <c:v>45087.396419965276</c:v>
                      </c:pt>
                      <c:pt idx="9908">
                        <c:v>45087.406836689814</c:v>
                      </c:pt>
                      <c:pt idx="9909">
                        <c:v>45087.417253414351</c:v>
                      </c:pt>
                      <c:pt idx="9910">
                        <c:v>45087.427670138888</c:v>
                      </c:pt>
                      <c:pt idx="9911">
                        <c:v>45087.438086863425</c:v>
                      </c:pt>
                      <c:pt idx="9912">
                        <c:v>45087.448503587962</c:v>
                      </c:pt>
                      <c:pt idx="9913">
                        <c:v>45087.4589203125</c:v>
                      </c:pt>
                      <c:pt idx="9914">
                        <c:v>45087.469337037037</c:v>
                      </c:pt>
                      <c:pt idx="9915">
                        <c:v>45087.479753761574</c:v>
                      </c:pt>
                      <c:pt idx="9916">
                        <c:v>45087.490170486111</c:v>
                      </c:pt>
                      <c:pt idx="9917">
                        <c:v>45087.500587210649</c:v>
                      </c:pt>
                      <c:pt idx="9918">
                        <c:v>45087.511003935186</c:v>
                      </c:pt>
                      <c:pt idx="9919">
                        <c:v>45087.521420659723</c:v>
                      </c:pt>
                      <c:pt idx="9920">
                        <c:v>45087.53183738426</c:v>
                      </c:pt>
                      <c:pt idx="9921">
                        <c:v>45087.542254108797</c:v>
                      </c:pt>
                      <c:pt idx="9922">
                        <c:v>45087.552670833335</c:v>
                      </c:pt>
                      <c:pt idx="9923">
                        <c:v>45087.563087557872</c:v>
                      </c:pt>
                      <c:pt idx="9924">
                        <c:v>45087.573504282409</c:v>
                      </c:pt>
                      <c:pt idx="9925">
                        <c:v>45087.583921006946</c:v>
                      </c:pt>
                      <c:pt idx="9926">
                        <c:v>45087.594337731483</c:v>
                      </c:pt>
                      <c:pt idx="9927">
                        <c:v>45087.604754456021</c:v>
                      </c:pt>
                      <c:pt idx="9928">
                        <c:v>45087.615171180558</c:v>
                      </c:pt>
                      <c:pt idx="9929">
                        <c:v>45087.625587905095</c:v>
                      </c:pt>
                      <c:pt idx="9930">
                        <c:v>45087.636004629632</c:v>
                      </c:pt>
                      <c:pt idx="9931">
                        <c:v>45087.646421354169</c:v>
                      </c:pt>
                      <c:pt idx="9932">
                        <c:v>45087.656838078707</c:v>
                      </c:pt>
                      <c:pt idx="9933">
                        <c:v>45087.667254803244</c:v>
                      </c:pt>
                      <c:pt idx="9934">
                        <c:v>45087.677671527781</c:v>
                      </c:pt>
                      <c:pt idx="9935">
                        <c:v>45087.688088252318</c:v>
                      </c:pt>
                      <c:pt idx="9936">
                        <c:v>45087.698504976855</c:v>
                      </c:pt>
                      <c:pt idx="9937">
                        <c:v>45087.708921701385</c:v>
                      </c:pt>
                      <c:pt idx="9938">
                        <c:v>45087.719338425923</c:v>
                      </c:pt>
                      <c:pt idx="9939">
                        <c:v>45087.72975515046</c:v>
                      </c:pt>
                      <c:pt idx="9940">
                        <c:v>45087.740171874997</c:v>
                      </c:pt>
                      <c:pt idx="9941">
                        <c:v>45087.750588599534</c:v>
                      </c:pt>
                      <c:pt idx="9942">
                        <c:v>45087.761005324071</c:v>
                      </c:pt>
                      <c:pt idx="9943">
                        <c:v>45087.771422048609</c:v>
                      </c:pt>
                      <c:pt idx="9944">
                        <c:v>45087.781838773146</c:v>
                      </c:pt>
                      <c:pt idx="9945">
                        <c:v>45087.792255497683</c:v>
                      </c:pt>
                      <c:pt idx="9946">
                        <c:v>45087.80267222222</c:v>
                      </c:pt>
                      <c:pt idx="9947">
                        <c:v>45087.813088946757</c:v>
                      </c:pt>
                      <c:pt idx="9948">
                        <c:v>45087.823505671295</c:v>
                      </c:pt>
                      <c:pt idx="9949">
                        <c:v>45087.833922395832</c:v>
                      </c:pt>
                      <c:pt idx="9950">
                        <c:v>45087.844339120369</c:v>
                      </c:pt>
                      <c:pt idx="9951">
                        <c:v>45087.854755844906</c:v>
                      </c:pt>
                      <c:pt idx="9952">
                        <c:v>45087.865172569444</c:v>
                      </c:pt>
                      <c:pt idx="9953">
                        <c:v>45087.875589293981</c:v>
                      </c:pt>
                      <c:pt idx="9954">
                        <c:v>45087.886006018518</c:v>
                      </c:pt>
                      <c:pt idx="9955">
                        <c:v>45087.896422743055</c:v>
                      </c:pt>
                      <c:pt idx="9956">
                        <c:v>45087.906839467592</c:v>
                      </c:pt>
                      <c:pt idx="9957">
                        <c:v>45087.91725619213</c:v>
                      </c:pt>
                      <c:pt idx="9958">
                        <c:v>45087.927672916667</c:v>
                      </c:pt>
                      <c:pt idx="9959">
                        <c:v>45087.938089641204</c:v>
                      </c:pt>
                      <c:pt idx="9960">
                        <c:v>45087.948506365741</c:v>
                      </c:pt>
                      <c:pt idx="9961">
                        <c:v>45087.958923090278</c:v>
                      </c:pt>
                      <c:pt idx="9962">
                        <c:v>45087.969339814816</c:v>
                      </c:pt>
                      <c:pt idx="9963">
                        <c:v>45087.979756539353</c:v>
                      </c:pt>
                      <c:pt idx="9964">
                        <c:v>45087.99017326389</c:v>
                      </c:pt>
                      <c:pt idx="9965">
                        <c:v>45088.000589988427</c:v>
                      </c:pt>
                      <c:pt idx="9966">
                        <c:v>45088.011006712964</c:v>
                      </c:pt>
                      <c:pt idx="9967">
                        <c:v>45088.021423437502</c:v>
                      </c:pt>
                      <c:pt idx="9968">
                        <c:v>45088.031840162039</c:v>
                      </c:pt>
                      <c:pt idx="9969">
                        <c:v>45088.042256886576</c:v>
                      </c:pt>
                      <c:pt idx="9970">
                        <c:v>45088.052673611113</c:v>
                      </c:pt>
                      <c:pt idx="9971">
                        <c:v>45088.06309033565</c:v>
                      </c:pt>
                      <c:pt idx="9972">
                        <c:v>45088.073507060188</c:v>
                      </c:pt>
                      <c:pt idx="9973">
                        <c:v>45088.083923784725</c:v>
                      </c:pt>
                      <c:pt idx="9974">
                        <c:v>45088.094340509262</c:v>
                      </c:pt>
                      <c:pt idx="9975">
                        <c:v>45088.104757233799</c:v>
                      </c:pt>
                      <c:pt idx="9976">
                        <c:v>45088.115173958337</c:v>
                      </c:pt>
                      <c:pt idx="9977">
                        <c:v>45088.125590682874</c:v>
                      </c:pt>
                      <c:pt idx="9978">
                        <c:v>45088.136007407411</c:v>
                      </c:pt>
                      <c:pt idx="9979">
                        <c:v>45088.146424131941</c:v>
                      </c:pt>
                      <c:pt idx="9980">
                        <c:v>45088.156840856478</c:v>
                      </c:pt>
                      <c:pt idx="9981">
                        <c:v>45088.167257581015</c:v>
                      </c:pt>
                      <c:pt idx="9982">
                        <c:v>45088.177674305553</c:v>
                      </c:pt>
                      <c:pt idx="9983">
                        <c:v>45088.18809103009</c:v>
                      </c:pt>
                      <c:pt idx="9984">
                        <c:v>45088.198507754627</c:v>
                      </c:pt>
                      <c:pt idx="9985">
                        <c:v>45088.208924479164</c:v>
                      </c:pt>
                      <c:pt idx="9986">
                        <c:v>45088.219341203701</c:v>
                      </c:pt>
                      <c:pt idx="9987">
                        <c:v>45088.229757928239</c:v>
                      </c:pt>
                      <c:pt idx="9988">
                        <c:v>45088.240174652776</c:v>
                      </c:pt>
                      <c:pt idx="9989">
                        <c:v>45088.250591377313</c:v>
                      </c:pt>
                      <c:pt idx="9990">
                        <c:v>45088.26100810185</c:v>
                      </c:pt>
                      <c:pt idx="9991">
                        <c:v>45088.271424826387</c:v>
                      </c:pt>
                      <c:pt idx="9992">
                        <c:v>45088.281841550925</c:v>
                      </c:pt>
                      <c:pt idx="9993">
                        <c:v>45088.292258275462</c:v>
                      </c:pt>
                      <c:pt idx="9994">
                        <c:v>45088.302674999999</c:v>
                      </c:pt>
                      <c:pt idx="9995">
                        <c:v>45088.313091724536</c:v>
                      </c:pt>
                      <c:pt idx="9996">
                        <c:v>45088.323508449073</c:v>
                      </c:pt>
                      <c:pt idx="9997">
                        <c:v>45088.333925173611</c:v>
                      </c:pt>
                      <c:pt idx="9998">
                        <c:v>45088.344341898148</c:v>
                      </c:pt>
                      <c:pt idx="9999">
                        <c:v>45088.354758622685</c:v>
                      </c:pt>
                      <c:pt idx="10000">
                        <c:v>45088.365175347222</c:v>
                      </c:pt>
                      <c:pt idx="10001">
                        <c:v>45088.375592071759</c:v>
                      </c:pt>
                      <c:pt idx="10002">
                        <c:v>45088.386008796297</c:v>
                      </c:pt>
                      <c:pt idx="10003">
                        <c:v>45088.396425520834</c:v>
                      </c:pt>
                      <c:pt idx="10004">
                        <c:v>45088.406842245371</c:v>
                      </c:pt>
                      <c:pt idx="10005">
                        <c:v>45088.417258969908</c:v>
                      </c:pt>
                      <c:pt idx="10006">
                        <c:v>45088.427675694445</c:v>
                      </c:pt>
                      <c:pt idx="10007">
                        <c:v>45088.438092418983</c:v>
                      </c:pt>
                      <c:pt idx="10008">
                        <c:v>45088.44850914352</c:v>
                      </c:pt>
                      <c:pt idx="10009">
                        <c:v>45088.458925868057</c:v>
                      </c:pt>
                      <c:pt idx="10010">
                        <c:v>45088.469342592594</c:v>
                      </c:pt>
                      <c:pt idx="10011">
                        <c:v>45088.479759317132</c:v>
                      </c:pt>
                      <c:pt idx="10012">
                        <c:v>45088.490176041669</c:v>
                      </c:pt>
                      <c:pt idx="10013">
                        <c:v>45088.500592766206</c:v>
                      </c:pt>
                      <c:pt idx="10014">
                        <c:v>45088.511009490743</c:v>
                      </c:pt>
                      <c:pt idx="10015">
                        <c:v>45088.52142621528</c:v>
                      </c:pt>
                      <c:pt idx="10016">
                        <c:v>45088.531842939818</c:v>
                      </c:pt>
                      <c:pt idx="10017">
                        <c:v>45088.542259664355</c:v>
                      </c:pt>
                      <c:pt idx="10018">
                        <c:v>45088.552676388892</c:v>
                      </c:pt>
                      <c:pt idx="10019">
                        <c:v>45088.563093113429</c:v>
                      </c:pt>
                      <c:pt idx="10020">
                        <c:v>45088.573509837966</c:v>
                      </c:pt>
                      <c:pt idx="10021">
                        <c:v>45088.583926562504</c:v>
                      </c:pt>
                      <c:pt idx="10022">
                        <c:v>45088.594343287034</c:v>
                      </c:pt>
                      <c:pt idx="10023">
                        <c:v>45088.604760011571</c:v>
                      </c:pt>
                      <c:pt idx="10024">
                        <c:v>45088.615176736108</c:v>
                      </c:pt>
                      <c:pt idx="10025">
                        <c:v>45088.625593460645</c:v>
                      </c:pt>
                      <c:pt idx="10026">
                        <c:v>45088.636010185182</c:v>
                      </c:pt>
                      <c:pt idx="10027">
                        <c:v>45088.64642690972</c:v>
                      </c:pt>
                      <c:pt idx="10028">
                        <c:v>45088.656843634257</c:v>
                      </c:pt>
                      <c:pt idx="10029">
                        <c:v>45088.667260358794</c:v>
                      </c:pt>
                      <c:pt idx="10030">
                        <c:v>45088.677677083331</c:v>
                      </c:pt>
                      <c:pt idx="10031">
                        <c:v>45088.688093807868</c:v>
                      </c:pt>
                      <c:pt idx="10032">
                        <c:v>45088.698510532406</c:v>
                      </c:pt>
                      <c:pt idx="10033">
                        <c:v>45088.708927256943</c:v>
                      </c:pt>
                      <c:pt idx="10034">
                        <c:v>45088.71934398148</c:v>
                      </c:pt>
                      <c:pt idx="10035">
                        <c:v>45088.729760706017</c:v>
                      </c:pt>
                      <c:pt idx="10036">
                        <c:v>45088.740177430554</c:v>
                      </c:pt>
                      <c:pt idx="10037">
                        <c:v>45088.750594155092</c:v>
                      </c:pt>
                      <c:pt idx="10038">
                        <c:v>45088.761010879629</c:v>
                      </c:pt>
                      <c:pt idx="10039">
                        <c:v>45088.771427604166</c:v>
                      </c:pt>
                      <c:pt idx="10040">
                        <c:v>45088.781844328703</c:v>
                      </c:pt>
                      <c:pt idx="10041">
                        <c:v>45088.792261053241</c:v>
                      </c:pt>
                      <c:pt idx="10042">
                        <c:v>45088.802677777778</c:v>
                      </c:pt>
                      <c:pt idx="10043">
                        <c:v>45088.813094502315</c:v>
                      </c:pt>
                      <c:pt idx="10044">
                        <c:v>45088.823511226852</c:v>
                      </c:pt>
                      <c:pt idx="10045">
                        <c:v>45088.833927951389</c:v>
                      </c:pt>
                      <c:pt idx="10046">
                        <c:v>45088.844344675927</c:v>
                      </c:pt>
                      <c:pt idx="10047">
                        <c:v>45088.854761400464</c:v>
                      </c:pt>
                      <c:pt idx="10048">
                        <c:v>45088.865178125001</c:v>
                      </c:pt>
                      <c:pt idx="10049">
                        <c:v>45088.875594849538</c:v>
                      </c:pt>
                      <c:pt idx="10050">
                        <c:v>45088.886011574075</c:v>
                      </c:pt>
                      <c:pt idx="10051">
                        <c:v>45088.896428298613</c:v>
                      </c:pt>
                      <c:pt idx="10052">
                        <c:v>45088.90684502315</c:v>
                      </c:pt>
                      <c:pt idx="10053">
                        <c:v>45088.917261747687</c:v>
                      </c:pt>
                      <c:pt idx="10054">
                        <c:v>45088.927678472224</c:v>
                      </c:pt>
                      <c:pt idx="10055">
                        <c:v>45088.938095196761</c:v>
                      </c:pt>
                      <c:pt idx="10056">
                        <c:v>45088.948511921299</c:v>
                      </c:pt>
                      <c:pt idx="10057">
                        <c:v>45088.958928645836</c:v>
                      </c:pt>
                      <c:pt idx="10058">
                        <c:v>45088.969345370373</c:v>
                      </c:pt>
                      <c:pt idx="10059">
                        <c:v>45088.97976209491</c:v>
                      </c:pt>
                      <c:pt idx="10060">
                        <c:v>45088.990178819447</c:v>
                      </c:pt>
                      <c:pt idx="10061">
                        <c:v>45089.000595543985</c:v>
                      </c:pt>
                      <c:pt idx="10062">
                        <c:v>45089.011012268522</c:v>
                      </c:pt>
                      <c:pt idx="10063">
                        <c:v>45089.021428993059</c:v>
                      </c:pt>
                      <c:pt idx="10064">
                        <c:v>45089.031845717589</c:v>
                      </c:pt>
                      <c:pt idx="10065">
                        <c:v>45089.042262442126</c:v>
                      </c:pt>
                      <c:pt idx="10066">
                        <c:v>45089.052679166663</c:v>
                      </c:pt>
                      <c:pt idx="10067">
                        <c:v>45089.063095891201</c:v>
                      </c:pt>
                      <c:pt idx="10068">
                        <c:v>45089.073512615738</c:v>
                      </c:pt>
                      <c:pt idx="10069">
                        <c:v>45089.083929340275</c:v>
                      </c:pt>
                      <c:pt idx="10070">
                        <c:v>45089.094346064812</c:v>
                      </c:pt>
                      <c:pt idx="10071">
                        <c:v>45089.104762789349</c:v>
                      </c:pt>
                      <c:pt idx="10072">
                        <c:v>45089.115179513887</c:v>
                      </c:pt>
                      <c:pt idx="10073">
                        <c:v>45089.125596238424</c:v>
                      </c:pt>
                      <c:pt idx="10074">
                        <c:v>45089.136012962961</c:v>
                      </c:pt>
                      <c:pt idx="10075">
                        <c:v>45089.146429687498</c:v>
                      </c:pt>
                      <c:pt idx="10076">
                        <c:v>45089.156846412036</c:v>
                      </c:pt>
                      <c:pt idx="10077">
                        <c:v>45089.167263136573</c:v>
                      </c:pt>
                      <c:pt idx="10078">
                        <c:v>45089.17767986111</c:v>
                      </c:pt>
                      <c:pt idx="10079">
                        <c:v>45089.188096585647</c:v>
                      </c:pt>
                      <c:pt idx="10080">
                        <c:v>45089.198513310184</c:v>
                      </c:pt>
                      <c:pt idx="10081">
                        <c:v>45089.208930034722</c:v>
                      </c:pt>
                      <c:pt idx="10082">
                        <c:v>45089.219346759259</c:v>
                      </c:pt>
                      <c:pt idx="10083">
                        <c:v>45089.229763483796</c:v>
                      </c:pt>
                      <c:pt idx="10084">
                        <c:v>45089.240180208333</c:v>
                      </c:pt>
                      <c:pt idx="10085">
                        <c:v>45089.25059693287</c:v>
                      </c:pt>
                      <c:pt idx="10086">
                        <c:v>45089.261013657408</c:v>
                      </c:pt>
                      <c:pt idx="10087">
                        <c:v>45089.271430381945</c:v>
                      </c:pt>
                      <c:pt idx="10088">
                        <c:v>45089.281847106482</c:v>
                      </c:pt>
                      <c:pt idx="10089">
                        <c:v>45089.292263831019</c:v>
                      </c:pt>
                      <c:pt idx="10090">
                        <c:v>45089.302680555556</c:v>
                      </c:pt>
                      <c:pt idx="10091">
                        <c:v>45089.313097280094</c:v>
                      </c:pt>
                      <c:pt idx="10092">
                        <c:v>45089.323514004631</c:v>
                      </c:pt>
                      <c:pt idx="10093">
                        <c:v>45089.333930729168</c:v>
                      </c:pt>
                      <c:pt idx="10094">
                        <c:v>45089.344347453705</c:v>
                      </c:pt>
                      <c:pt idx="10095">
                        <c:v>45089.354764178242</c:v>
                      </c:pt>
                      <c:pt idx="10096">
                        <c:v>45089.36518090278</c:v>
                      </c:pt>
                      <c:pt idx="10097">
                        <c:v>45089.375597627317</c:v>
                      </c:pt>
                      <c:pt idx="10098">
                        <c:v>45089.386014351854</c:v>
                      </c:pt>
                      <c:pt idx="10099">
                        <c:v>45089.396431076391</c:v>
                      </c:pt>
                      <c:pt idx="10100">
                        <c:v>45089.406847800929</c:v>
                      </c:pt>
                      <c:pt idx="10101">
                        <c:v>45089.417264525466</c:v>
                      </c:pt>
                      <c:pt idx="10102">
                        <c:v>45089.427681250003</c:v>
                      </c:pt>
                      <c:pt idx="10103">
                        <c:v>45089.43809797454</c:v>
                      </c:pt>
                      <c:pt idx="10104">
                        <c:v>45089.448514699077</c:v>
                      </c:pt>
                      <c:pt idx="10105">
                        <c:v>45089.458931423615</c:v>
                      </c:pt>
                      <c:pt idx="10106">
                        <c:v>45089.469348148152</c:v>
                      </c:pt>
                      <c:pt idx="10107">
                        <c:v>45089.479764872682</c:v>
                      </c:pt>
                      <c:pt idx="10108">
                        <c:v>45089.490181597219</c:v>
                      </c:pt>
                      <c:pt idx="10109">
                        <c:v>45089.500598321756</c:v>
                      </c:pt>
                      <c:pt idx="10110">
                        <c:v>45089.511015046293</c:v>
                      </c:pt>
                      <c:pt idx="10111">
                        <c:v>45089.521431770831</c:v>
                      </c:pt>
                      <c:pt idx="10112">
                        <c:v>45089.531848495368</c:v>
                      </c:pt>
                      <c:pt idx="10113">
                        <c:v>45089.542265219905</c:v>
                      </c:pt>
                      <c:pt idx="10114">
                        <c:v>45089.552681944442</c:v>
                      </c:pt>
                      <c:pt idx="10115">
                        <c:v>45089.563098668979</c:v>
                      </c:pt>
                      <c:pt idx="10116">
                        <c:v>45089.573515393517</c:v>
                      </c:pt>
                      <c:pt idx="10117">
                        <c:v>45089.583932118054</c:v>
                      </c:pt>
                      <c:pt idx="10118">
                        <c:v>45089.594348842591</c:v>
                      </c:pt>
                      <c:pt idx="10119">
                        <c:v>45089.604765567128</c:v>
                      </c:pt>
                      <c:pt idx="10120">
                        <c:v>45089.615182291665</c:v>
                      </c:pt>
                      <c:pt idx="10121">
                        <c:v>45089.625599016203</c:v>
                      </c:pt>
                      <c:pt idx="10122">
                        <c:v>45089.63601574074</c:v>
                      </c:pt>
                      <c:pt idx="10123">
                        <c:v>45089.646432465277</c:v>
                      </c:pt>
                      <c:pt idx="10124">
                        <c:v>45089.656849189814</c:v>
                      </c:pt>
                      <c:pt idx="10125">
                        <c:v>45089.667265914351</c:v>
                      </c:pt>
                      <c:pt idx="10126">
                        <c:v>45089.677682638889</c:v>
                      </c:pt>
                      <c:pt idx="10127">
                        <c:v>45089.688099363426</c:v>
                      </c:pt>
                      <c:pt idx="10128">
                        <c:v>45089.698516087963</c:v>
                      </c:pt>
                      <c:pt idx="10129">
                        <c:v>45089.7089328125</c:v>
                      </c:pt>
                      <c:pt idx="10130">
                        <c:v>45089.719349537037</c:v>
                      </c:pt>
                      <c:pt idx="10131">
                        <c:v>45089.729766261575</c:v>
                      </c:pt>
                      <c:pt idx="10132">
                        <c:v>45089.740182986112</c:v>
                      </c:pt>
                      <c:pt idx="10133">
                        <c:v>45089.750599710649</c:v>
                      </c:pt>
                      <c:pt idx="10134">
                        <c:v>45089.761016435186</c:v>
                      </c:pt>
                      <c:pt idx="10135">
                        <c:v>45089.771433159724</c:v>
                      </c:pt>
                      <c:pt idx="10136">
                        <c:v>45089.781849884261</c:v>
                      </c:pt>
                      <c:pt idx="10137">
                        <c:v>45089.792266608798</c:v>
                      </c:pt>
                      <c:pt idx="10138">
                        <c:v>45089.802683333335</c:v>
                      </c:pt>
                      <c:pt idx="10139">
                        <c:v>45089.813100057872</c:v>
                      </c:pt>
                      <c:pt idx="10140">
                        <c:v>45089.82351678241</c:v>
                      </c:pt>
                      <c:pt idx="10141">
                        <c:v>45089.833933506947</c:v>
                      </c:pt>
                      <c:pt idx="10142">
                        <c:v>45089.844350231484</c:v>
                      </c:pt>
                      <c:pt idx="10143">
                        <c:v>45089.854766956021</c:v>
                      </c:pt>
                      <c:pt idx="10144">
                        <c:v>45089.865183680558</c:v>
                      </c:pt>
                      <c:pt idx="10145">
                        <c:v>45089.875600405096</c:v>
                      </c:pt>
                      <c:pt idx="10146">
                        <c:v>45089.886017129633</c:v>
                      </c:pt>
                      <c:pt idx="10147">
                        <c:v>45089.89643385417</c:v>
                      </c:pt>
                      <c:pt idx="10148">
                        <c:v>45089.906850578707</c:v>
                      </c:pt>
                      <c:pt idx="10149">
                        <c:v>45089.917267303237</c:v>
                      </c:pt>
                      <c:pt idx="10150">
                        <c:v>45089.927684027774</c:v>
                      </c:pt>
                      <c:pt idx="10151">
                        <c:v>45089.938100752312</c:v>
                      </c:pt>
                      <c:pt idx="10152">
                        <c:v>45089.948517476849</c:v>
                      </c:pt>
                      <c:pt idx="10153">
                        <c:v>45089.958934201386</c:v>
                      </c:pt>
                      <c:pt idx="10154">
                        <c:v>45089.969350925923</c:v>
                      </c:pt>
                      <c:pt idx="10155">
                        <c:v>45089.97976765046</c:v>
                      </c:pt>
                      <c:pt idx="10156">
                        <c:v>45089.990184374998</c:v>
                      </c:pt>
                      <c:pt idx="10157">
                        <c:v>45090.000601099535</c:v>
                      </c:pt>
                      <c:pt idx="10158">
                        <c:v>45090.011017824072</c:v>
                      </c:pt>
                      <c:pt idx="10159">
                        <c:v>45090.021434548609</c:v>
                      </c:pt>
                      <c:pt idx="10160">
                        <c:v>45090.031851273146</c:v>
                      </c:pt>
                      <c:pt idx="10161">
                        <c:v>45090.042267997684</c:v>
                      </c:pt>
                      <c:pt idx="10162">
                        <c:v>45090.052684722221</c:v>
                      </c:pt>
                      <c:pt idx="10163">
                        <c:v>45090.063101446758</c:v>
                      </c:pt>
                      <c:pt idx="10164">
                        <c:v>45090.073518171295</c:v>
                      </c:pt>
                      <c:pt idx="10165">
                        <c:v>45090.083934895832</c:v>
                      </c:pt>
                      <c:pt idx="10166">
                        <c:v>45090.09435162037</c:v>
                      </c:pt>
                      <c:pt idx="10167">
                        <c:v>45090.104768344907</c:v>
                      </c:pt>
                      <c:pt idx="10168">
                        <c:v>45090.115185069444</c:v>
                      </c:pt>
                      <c:pt idx="10169">
                        <c:v>45090.125601793981</c:v>
                      </c:pt>
                      <c:pt idx="10170">
                        <c:v>45090.136018518519</c:v>
                      </c:pt>
                      <c:pt idx="10171">
                        <c:v>45090.146435243056</c:v>
                      </c:pt>
                      <c:pt idx="10172">
                        <c:v>45090.156851967593</c:v>
                      </c:pt>
                      <c:pt idx="10173">
                        <c:v>45090.16726869213</c:v>
                      </c:pt>
                      <c:pt idx="10174">
                        <c:v>45090.177685416667</c:v>
                      </c:pt>
                      <c:pt idx="10175">
                        <c:v>45090.188102141205</c:v>
                      </c:pt>
                      <c:pt idx="10176">
                        <c:v>45090.198518865742</c:v>
                      </c:pt>
                      <c:pt idx="10177">
                        <c:v>45090.208935590279</c:v>
                      </c:pt>
                      <c:pt idx="10178">
                        <c:v>45090.219352314816</c:v>
                      </c:pt>
                      <c:pt idx="10179">
                        <c:v>45090.229769039353</c:v>
                      </c:pt>
                      <c:pt idx="10180">
                        <c:v>45090.240185763891</c:v>
                      </c:pt>
                      <c:pt idx="10181">
                        <c:v>45090.250602488428</c:v>
                      </c:pt>
                      <c:pt idx="10182">
                        <c:v>45090.261019212965</c:v>
                      </c:pt>
                      <c:pt idx="10183">
                        <c:v>45090.271435937502</c:v>
                      </c:pt>
                      <c:pt idx="10184">
                        <c:v>45090.281852662039</c:v>
                      </c:pt>
                      <c:pt idx="10185">
                        <c:v>45090.292269386577</c:v>
                      </c:pt>
                      <c:pt idx="10186">
                        <c:v>45090.302686111114</c:v>
                      </c:pt>
                      <c:pt idx="10187">
                        <c:v>45090.313102835651</c:v>
                      </c:pt>
                      <c:pt idx="10188">
                        <c:v>45090.323519560188</c:v>
                      </c:pt>
                      <c:pt idx="10189">
                        <c:v>45090.333936284725</c:v>
                      </c:pt>
                      <c:pt idx="10190">
                        <c:v>45090.344353009263</c:v>
                      </c:pt>
                      <c:pt idx="10191">
                        <c:v>45090.3547697338</c:v>
                      </c:pt>
                      <c:pt idx="10192">
                        <c:v>45090.36518645833</c:v>
                      </c:pt>
                      <c:pt idx="10193">
                        <c:v>45090.375603182867</c:v>
                      </c:pt>
                      <c:pt idx="10194">
                        <c:v>45090.386019907404</c:v>
                      </c:pt>
                      <c:pt idx="10195">
                        <c:v>45090.396436631941</c:v>
                      </c:pt>
                      <c:pt idx="10196">
                        <c:v>45090.406853356479</c:v>
                      </c:pt>
                      <c:pt idx="10197">
                        <c:v>45090.417270081016</c:v>
                      </c:pt>
                      <c:pt idx="10198">
                        <c:v>45090.427686805553</c:v>
                      </c:pt>
                      <c:pt idx="10199">
                        <c:v>45090.43810353009</c:v>
                      </c:pt>
                      <c:pt idx="10200">
                        <c:v>45090.448520254628</c:v>
                      </c:pt>
                      <c:pt idx="10201">
                        <c:v>45090.458936979165</c:v>
                      </c:pt>
                      <c:pt idx="10202">
                        <c:v>45090.469353703702</c:v>
                      </c:pt>
                      <c:pt idx="10203">
                        <c:v>45090.479770428239</c:v>
                      </c:pt>
                      <c:pt idx="10204">
                        <c:v>45090.490187152776</c:v>
                      </c:pt>
                      <c:pt idx="10205">
                        <c:v>45090.500603877314</c:v>
                      </c:pt>
                      <c:pt idx="10206">
                        <c:v>45090.511020601851</c:v>
                      </c:pt>
                      <c:pt idx="10207">
                        <c:v>45090.521437326388</c:v>
                      </c:pt>
                      <c:pt idx="10208">
                        <c:v>45090.531854050925</c:v>
                      </c:pt>
                      <c:pt idx="10209">
                        <c:v>45090.542270775462</c:v>
                      </c:pt>
                      <c:pt idx="10210">
                        <c:v>45090.5526875</c:v>
                      </c:pt>
                      <c:pt idx="10211">
                        <c:v>45090.563104224537</c:v>
                      </c:pt>
                      <c:pt idx="10212">
                        <c:v>45090.573520949074</c:v>
                      </c:pt>
                      <c:pt idx="10213">
                        <c:v>45090.583937673611</c:v>
                      </c:pt>
                      <c:pt idx="10214">
                        <c:v>45090.594354398148</c:v>
                      </c:pt>
                      <c:pt idx="10215">
                        <c:v>45090.604771122686</c:v>
                      </c:pt>
                      <c:pt idx="10216">
                        <c:v>45090.615187847223</c:v>
                      </c:pt>
                      <c:pt idx="10217">
                        <c:v>45090.62560457176</c:v>
                      </c:pt>
                      <c:pt idx="10218">
                        <c:v>45090.636021296297</c:v>
                      </c:pt>
                      <c:pt idx="10219">
                        <c:v>45090.646438020834</c:v>
                      </c:pt>
                      <c:pt idx="10220">
                        <c:v>45090.656854745372</c:v>
                      </c:pt>
                      <c:pt idx="10221">
                        <c:v>45090.667271469909</c:v>
                      </c:pt>
                      <c:pt idx="10222">
                        <c:v>45090.677688194446</c:v>
                      </c:pt>
                      <c:pt idx="10223">
                        <c:v>45090.688104918983</c:v>
                      </c:pt>
                      <c:pt idx="10224">
                        <c:v>45090.698521643521</c:v>
                      </c:pt>
                      <c:pt idx="10225">
                        <c:v>45090.708938368058</c:v>
                      </c:pt>
                      <c:pt idx="10226">
                        <c:v>45090.719355092595</c:v>
                      </c:pt>
                      <c:pt idx="10227">
                        <c:v>45090.729771817132</c:v>
                      </c:pt>
                      <c:pt idx="10228">
                        <c:v>45090.740188541669</c:v>
                      </c:pt>
                      <c:pt idx="10229">
                        <c:v>45090.750605266207</c:v>
                      </c:pt>
                      <c:pt idx="10230">
                        <c:v>45090.761021990744</c:v>
                      </c:pt>
                      <c:pt idx="10231">
                        <c:v>45090.771438715281</c:v>
                      </c:pt>
                      <c:pt idx="10232">
                        <c:v>45090.781855439818</c:v>
                      </c:pt>
                      <c:pt idx="10233">
                        <c:v>45090.792272164355</c:v>
                      </c:pt>
                      <c:pt idx="10234">
                        <c:v>45090.802688888885</c:v>
                      </c:pt>
                      <c:pt idx="10235">
                        <c:v>45090.813105613423</c:v>
                      </c:pt>
                      <c:pt idx="10236">
                        <c:v>45090.82352233796</c:v>
                      </c:pt>
                      <c:pt idx="10237">
                        <c:v>45090.833939062497</c:v>
                      </c:pt>
                      <c:pt idx="10238">
                        <c:v>45090.844355787034</c:v>
                      </c:pt>
                      <c:pt idx="10239">
                        <c:v>45090.854772511571</c:v>
                      </c:pt>
                      <c:pt idx="10240">
                        <c:v>45090.865189236109</c:v>
                      </c:pt>
                      <c:pt idx="10241">
                        <c:v>45090.875605960646</c:v>
                      </c:pt>
                      <c:pt idx="10242">
                        <c:v>45090.886022685183</c:v>
                      </c:pt>
                      <c:pt idx="10243">
                        <c:v>45090.89643940972</c:v>
                      </c:pt>
                      <c:pt idx="10244">
                        <c:v>45090.906856134257</c:v>
                      </c:pt>
                      <c:pt idx="10245">
                        <c:v>45090.917272858795</c:v>
                      </c:pt>
                      <c:pt idx="10246">
                        <c:v>45090.927689583332</c:v>
                      </c:pt>
                      <c:pt idx="10247">
                        <c:v>45090.938106307869</c:v>
                      </c:pt>
                      <c:pt idx="10248">
                        <c:v>45090.948523032406</c:v>
                      </c:pt>
                      <c:pt idx="10249">
                        <c:v>45090.958939756943</c:v>
                      </c:pt>
                      <c:pt idx="10250">
                        <c:v>45090.969356481481</c:v>
                      </c:pt>
                      <c:pt idx="10251">
                        <c:v>45090.979773206018</c:v>
                      </c:pt>
                      <c:pt idx="10252">
                        <c:v>45090.990189930555</c:v>
                      </c:pt>
                      <c:pt idx="10253">
                        <c:v>45091.000606655092</c:v>
                      </c:pt>
                      <c:pt idx="10254">
                        <c:v>45091.011023379629</c:v>
                      </c:pt>
                      <c:pt idx="10255">
                        <c:v>45091.021440104167</c:v>
                      </c:pt>
                      <c:pt idx="10256">
                        <c:v>45091.031856828704</c:v>
                      </c:pt>
                      <c:pt idx="10257">
                        <c:v>45091.042273553241</c:v>
                      </c:pt>
                      <c:pt idx="10258">
                        <c:v>45091.052690277778</c:v>
                      </c:pt>
                      <c:pt idx="10259">
                        <c:v>45091.063107002316</c:v>
                      </c:pt>
                      <c:pt idx="10260">
                        <c:v>45091.073523726853</c:v>
                      </c:pt>
                      <c:pt idx="10261">
                        <c:v>45091.08394045139</c:v>
                      </c:pt>
                      <c:pt idx="10262">
                        <c:v>45091.094357175927</c:v>
                      </c:pt>
                      <c:pt idx="10263">
                        <c:v>45091.104773900464</c:v>
                      </c:pt>
                      <c:pt idx="10264">
                        <c:v>45091.115190625002</c:v>
                      </c:pt>
                      <c:pt idx="10265">
                        <c:v>45091.125607349539</c:v>
                      </c:pt>
                      <c:pt idx="10266">
                        <c:v>45091.136024074076</c:v>
                      </c:pt>
                      <c:pt idx="10267">
                        <c:v>45091.146440798613</c:v>
                      </c:pt>
                      <c:pt idx="10268">
                        <c:v>45091.15685752315</c:v>
                      </c:pt>
                      <c:pt idx="10269">
                        <c:v>45091.167274247688</c:v>
                      </c:pt>
                      <c:pt idx="10270">
                        <c:v>45091.177690972225</c:v>
                      </c:pt>
                      <c:pt idx="10271">
                        <c:v>45091.188107696762</c:v>
                      </c:pt>
                      <c:pt idx="10272">
                        <c:v>45091.198524421299</c:v>
                      </c:pt>
                      <c:pt idx="10273">
                        <c:v>45091.208941145836</c:v>
                      </c:pt>
                      <c:pt idx="10274">
                        <c:v>45091.219357870374</c:v>
                      </c:pt>
                      <c:pt idx="10275">
                        <c:v>45091.229774594911</c:v>
                      </c:pt>
                      <c:pt idx="10276">
                        <c:v>45091.240191319448</c:v>
                      </c:pt>
                      <c:pt idx="10277">
                        <c:v>45091.250608043978</c:v>
                      </c:pt>
                      <c:pt idx="10278">
                        <c:v>45091.261024768515</c:v>
                      </c:pt>
                      <c:pt idx="10279">
                        <c:v>45091.271441493052</c:v>
                      </c:pt>
                      <c:pt idx="10280">
                        <c:v>45091.28185821759</c:v>
                      </c:pt>
                      <c:pt idx="10281">
                        <c:v>45091.292274942127</c:v>
                      </c:pt>
                      <c:pt idx="10282">
                        <c:v>45091.302691666664</c:v>
                      </c:pt>
                      <c:pt idx="10283">
                        <c:v>45091.313108391201</c:v>
                      </c:pt>
                      <c:pt idx="10284">
                        <c:v>45091.323525115738</c:v>
                      </c:pt>
                      <c:pt idx="10285">
                        <c:v>45091.333941840276</c:v>
                      </c:pt>
                      <c:pt idx="10286">
                        <c:v>45091.344358564813</c:v>
                      </c:pt>
                      <c:pt idx="10287">
                        <c:v>45091.35477528935</c:v>
                      </c:pt>
                      <c:pt idx="10288">
                        <c:v>45091.365192013887</c:v>
                      </c:pt>
                      <c:pt idx="10289">
                        <c:v>45091.375608738424</c:v>
                      </c:pt>
                      <c:pt idx="10290">
                        <c:v>45091.386025462962</c:v>
                      </c:pt>
                      <c:pt idx="10291">
                        <c:v>45091.396442187499</c:v>
                      </c:pt>
                      <c:pt idx="10292">
                        <c:v>45091.406858912036</c:v>
                      </c:pt>
                      <c:pt idx="10293">
                        <c:v>45091.417275636573</c:v>
                      </c:pt>
                      <c:pt idx="10294">
                        <c:v>45091.427692361111</c:v>
                      </c:pt>
                      <c:pt idx="10295">
                        <c:v>45091.438109085648</c:v>
                      </c:pt>
                      <c:pt idx="10296">
                        <c:v>45091.448525810185</c:v>
                      </c:pt>
                      <c:pt idx="10297">
                        <c:v>45091.458942534722</c:v>
                      </c:pt>
                      <c:pt idx="10298">
                        <c:v>45091.469359259259</c:v>
                      </c:pt>
                      <c:pt idx="10299">
                        <c:v>45091.479775983797</c:v>
                      </c:pt>
                      <c:pt idx="10300">
                        <c:v>45091.490192708334</c:v>
                      </c:pt>
                      <c:pt idx="10301">
                        <c:v>45091.500609432871</c:v>
                      </c:pt>
                      <c:pt idx="10302">
                        <c:v>45091.511026157408</c:v>
                      </c:pt>
                      <c:pt idx="10303">
                        <c:v>45091.521442881945</c:v>
                      </c:pt>
                      <c:pt idx="10304">
                        <c:v>45091.531859606483</c:v>
                      </c:pt>
                      <c:pt idx="10305">
                        <c:v>45091.54227633102</c:v>
                      </c:pt>
                      <c:pt idx="10306">
                        <c:v>45091.552693055557</c:v>
                      </c:pt>
                      <c:pt idx="10307">
                        <c:v>45091.563109780094</c:v>
                      </c:pt>
                      <c:pt idx="10308">
                        <c:v>45091.573526504631</c:v>
                      </c:pt>
                      <c:pt idx="10309">
                        <c:v>45091.583943229169</c:v>
                      </c:pt>
                      <c:pt idx="10310">
                        <c:v>45091.594359953706</c:v>
                      </c:pt>
                      <c:pt idx="10311">
                        <c:v>45091.604776678243</c:v>
                      </c:pt>
                      <c:pt idx="10312">
                        <c:v>45091.61519340278</c:v>
                      </c:pt>
                      <c:pt idx="10313">
                        <c:v>45091.625610127317</c:v>
                      </c:pt>
                      <c:pt idx="10314">
                        <c:v>45091.636026851855</c:v>
                      </c:pt>
                      <c:pt idx="10315">
                        <c:v>45091.646443576392</c:v>
                      </c:pt>
                      <c:pt idx="10316">
                        <c:v>45091.656860300929</c:v>
                      </c:pt>
                      <c:pt idx="10317">
                        <c:v>45091.667277025466</c:v>
                      </c:pt>
                      <c:pt idx="10318">
                        <c:v>45091.677693750004</c:v>
                      </c:pt>
                      <c:pt idx="10319">
                        <c:v>45091.688110474533</c:v>
                      </c:pt>
                      <c:pt idx="10320">
                        <c:v>45091.698527199071</c:v>
                      </c:pt>
                      <c:pt idx="10321">
                        <c:v>45091.708943923608</c:v>
                      </c:pt>
                      <c:pt idx="10322">
                        <c:v>45091.719360648145</c:v>
                      </c:pt>
                      <c:pt idx="10323">
                        <c:v>45091.729777372682</c:v>
                      </c:pt>
                      <c:pt idx="10324">
                        <c:v>45091.74019409722</c:v>
                      </c:pt>
                      <c:pt idx="10325">
                        <c:v>45091.750610821757</c:v>
                      </c:pt>
                      <c:pt idx="10326">
                        <c:v>45091.761027546294</c:v>
                      </c:pt>
                      <c:pt idx="10327">
                        <c:v>45091.771444270831</c:v>
                      </c:pt>
                      <c:pt idx="10328">
                        <c:v>45091.781860995368</c:v>
                      </c:pt>
                      <c:pt idx="10329">
                        <c:v>45091.792277719906</c:v>
                      </c:pt>
                      <c:pt idx="10330">
                        <c:v>45091.802694444443</c:v>
                      </c:pt>
                      <c:pt idx="10331">
                        <c:v>45091.81311116898</c:v>
                      </c:pt>
                      <c:pt idx="10332">
                        <c:v>45091.823527893517</c:v>
                      </c:pt>
                      <c:pt idx="10333">
                        <c:v>45091.833944618054</c:v>
                      </c:pt>
                      <c:pt idx="10334">
                        <c:v>45091.844361342592</c:v>
                      </c:pt>
                      <c:pt idx="10335">
                        <c:v>45091.854778067129</c:v>
                      </c:pt>
                      <c:pt idx="10336">
                        <c:v>45091.865194791666</c:v>
                      </c:pt>
                      <c:pt idx="10337">
                        <c:v>45091.875611516203</c:v>
                      </c:pt>
                      <c:pt idx="10338">
                        <c:v>45091.88602824074</c:v>
                      </c:pt>
                      <c:pt idx="10339">
                        <c:v>45091.896444965278</c:v>
                      </c:pt>
                      <c:pt idx="10340">
                        <c:v>45091.906861689815</c:v>
                      </c:pt>
                      <c:pt idx="10341">
                        <c:v>45091.917278414352</c:v>
                      </c:pt>
                      <c:pt idx="10342">
                        <c:v>45091.927695138889</c:v>
                      </c:pt>
                      <c:pt idx="10343">
                        <c:v>45091.938111863426</c:v>
                      </c:pt>
                      <c:pt idx="10344">
                        <c:v>45091.948528587964</c:v>
                      </c:pt>
                      <c:pt idx="10345">
                        <c:v>45091.958945312501</c:v>
                      </c:pt>
                      <c:pt idx="10346">
                        <c:v>45091.969362037038</c:v>
                      </c:pt>
                      <c:pt idx="10347">
                        <c:v>45091.979778761575</c:v>
                      </c:pt>
                      <c:pt idx="10348">
                        <c:v>45091.990195486112</c:v>
                      </c:pt>
                      <c:pt idx="10349">
                        <c:v>45092.00061221065</c:v>
                      </c:pt>
                      <c:pt idx="10350">
                        <c:v>45092.011028935187</c:v>
                      </c:pt>
                      <c:pt idx="10351">
                        <c:v>45092.021445659724</c:v>
                      </c:pt>
                      <c:pt idx="10352">
                        <c:v>45092.031862384261</c:v>
                      </c:pt>
                      <c:pt idx="10353">
                        <c:v>45092.042279108799</c:v>
                      </c:pt>
                      <c:pt idx="10354">
                        <c:v>45092.052695833336</c:v>
                      </c:pt>
                      <c:pt idx="10355">
                        <c:v>45092.063112557873</c:v>
                      </c:pt>
                      <c:pt idx="10356">
                        <c:v>45092.07352928241</c:v>
                      </c:pt>
                      <c:pt idx="10357">
                        <c:v>45092.083946006947</c:v>
                      </c:pt>
                      <c:pt idx="10358">
                        <c:v>45092.094362731485</c:v>
                      </c:pt>
                      <c:pt idx="10359">
                        <c:v>45092.104779456022</c:v>
                      </c:pt>
                      <c:pt idx="10360">
                        <c:v>45092.115196180559</c:v>
                      </c:pt>
                      <c:pt idx="10361">
                        <c:v>45092.125612905096</c:v>
                      </c:pt>
                      <c:pt idx="10362">
                        <c:v>45092.136029629626</c:v>
                      </c:pt>
                      <c:pt idx="10363">
                        <c:v>45092.146446354163</c:v>
                      </c:pt>
                      <c:pt idx="10364">
                        <c:v>45092.156863078701</c:v>
                      </c:pt>
                      <c:pt idx="10365">
                        <c:v>45092.167279803238</c:v>
                      </c:pt>
                      <c:pt idx="10366">
                        <c:v>45092.177696527775</c:v>
                      </c:pt>
                      <c:pt idx="10367">
                        <c:v>45092.188113252312</c:v>
                      </c:pt>
                      <c:pt idx="10368">
                        <c:v>45092.198529976849</c:v>
                      </c:pt>
                      <c:pt idx="10369">
                        <c:v>45092.208946701387</c:v>
                      </c:pt>
                      <c:pt idx="10370">
                        <c:v>45092.219363425924</c:v>
                      </c:pt>
                      <c:pt idx="10371">
                        <c:v>45092.229780150461</c:v>
                      </c:pt>
                      <c:pt idx="10372">
                        <c:v>45092.240196874998</c:v>
                      </c:pt>
                      <c:pt idx="10373">
                        <c:v>45092.250613599535</c:v>
                      </c:pt>
                      <c:pt idx="10374">
                        <c:v>45092.261030324073</c:v>
                      </c:pt>
                      <c:pt idx="10375">
                        <c:v>45092.27144704861</c:v>
                      </c:pt>
                      <c:pt idx="10376">
                        <c:v>45092.281863773147</c:v>
                      </c:pt>
                      <c:pt idx="10377">
                        <c:v>45092.292280497684</c:v>
                      </c:pt>
                      <c:pt idx="10378">
                        <c:v>45092.302697222221</c:v>
                      </c:pt>
                      <c:pt idx="10379">
                        <c:v>45092.313113946759</c:v>
                      </c:pt>
                      <c:pt idx="10380">
                        <c:v>45092.323530671296</c:v>
                      </c:pt>
                      <c:pt idx="10381">
                        <c:v>45092.333947395833</c:v>
                      </c:pt>
                      <c:pt idx="10382">
                        <c:v>45092.34436412037</c:v>
                      </c:pt>
                      <c:pt idx="10383">
                        <c:v>45092.354780844908</c:v>
                      </c:pt>
                      <c:pt idx="10384">
                        <c:v>45092.365197569445</c:v>
                      </c:pt>
                      <c:pt idx="10385">
                        <c:v>45092.375614293982</c:v>
                      </c:pt>
                      <c:pt idx="10386">
                        <c:v>45092.386031018519</c:v>
                      </c:pt>
                      <c:pt idx="10387">
                        <c:v>45092.396447743056</c:v>
                      </c:pt>
                      <c:pt idx="10388">
                        <c:v>45092.406864467594</c:v>
                      </c:pt>
                      <c:pt idx="10389">
                        <c:v>45092.417281192131</c:v>
                      </c:pt>
                      <c:pt idx="10390">
                        <c:v>45092.427697916668</c:v>
                      </c:pt>
                      <c:pt idx="10391">
                        <c:v>45092.438114641205</c:v>
                      </c:pt>
                      <c:pt idx="10392">
                        <c:v>45092.448531365742</c:v>
                      </c:pt>
                      <c:pt idx="10393">
                        <c:v>45092.45894809028</c:v>
                      </c:pt>
                      <c:pt idx="10394">
                        <c:v>45092.469364814817</c:v>
                      </c:pt>
                      <c:pt idx="10395">
                        <c:v>45092.479781539354</c:v>
                      </c:pt>
                      <c:pt idx="10396">
                        <c:v>45092.490198263891</c:v>
                      </c:pt>
                      <c:pt idx="10397">
                        <c:v>45092.500614988428</c:v>
                      </c:pt>
                      <c:pt idx="10398">
                        <c:v>45092.511031712966</c:v>
                      </c:pt>
                      <c:pt idx="10399">
                        <c:v>45092.521448437503</c:v>
                      </c:pt>
                      <c:pt idx="10400">
                        <c:v>45092.53186516204</c:v>
                      </c:pt>
                      <c:pt idx="10401">
                        <c:v>45092.542281886577</c:v>
                      </c:pt>
                      <c:pt idx="10402">
                        <c:v>45092.552698611114</c:v>
                      </c:pt>
                      <c:pt idx="10403">
                        <c:v>45092.563115335652</c:v>
                      </c:pt>
                      <c:pt idx="10404">
                        <c:v>45092.573532060182</c:v>
                      </c:pt>
                      <c:pt idx="10405">
                        <c:v>45092.583948784719</c:v>
                      </c:pt>
                      <c:pt idx="10406">
                        <c:v>45092.594365509256</c:v>
                      </c:pt>
                      <c:pt idx="10407">
                        <c:v>45092.604782233793</c:v>
                      </c:pt>
                      <c:pt idx="10408">
                        <c:v>45092.61519895833</c:v>
                      </c:pt>
                      <c:pt idx="10409">
                        <c:v>45092.625615682868</c:v>
                      </c:pt>
                      <c:pt idx="10410">
                        <c:v>45092.636032407405</c:v>
                      </c:pt>
                      <c:pt idx="10411">
                        <c:v>45092.646449131942</c:v>
                      </c:pt>
                      <c:pt idx="10412">
                        <c:v>45092.656865856479</c:v>
                      </c:pt>
                      <c:pt idx="10413">
                        <c:v>45092.667282581016</c:v>
                      </c:pt>
                      <c:pt idx="10414">
                        <c:v>45092.677699305554</c:v>
                      </c:pt>
                      <c:pt idx="10415">
                        <c:v>45092.688116030091</c:v>
                      </c:pt>
                      <c:pt idx="10416">
                        <c:v>45092.698532754628</c:v>
                      </c:pt>
                      <c:pt idx="10417">
                        <c:v>45092.708949479165</c:v>
                      </c:pt>
                      <c:pt idx="10418">
                        <c:v>45092.719366203703</c:v>
                      </c:pt>
                      <c:pt idx="10419">
                        <c:v>45092.72978292824</c:v>
                      </c:pt>
                      <c:pt idx="10420">
                        <c:v>45092.740199652777</c:v>
                      </c:pt>
                      <c:pt idx="10421">
                        <c:v>45092.750616377314</c:v>
                      </c:pt>
                      <c:pt idx="10422">
                        <c:v>45092.761033101851</c:v>
                      </c:pt>
                      <c:pt idx="10423">
                        <c:v>45092.771449826389</c:v>
                      </c:pt>
                      <c:pt idx="10424">
                        <c:v>45092.781866550926</c:v>
                      </c:pt>
                      <c:pt idx="10425">
                        <c:v>45092.792283275463</c:v>
                      </c:pt>
                      <c:pt idx="10426">
                        <c:v>45092.8027</c:v>
                      </c:pt>
                      <c:pt idx="10427">
                        <c:v>45092.813116724537</c:v>
                      </c:pt>
                      <c:pt idx="10428">
                        <c:v>45092.823533449075</c:v>
                      </c:pt>
                      <c:pt idx="10429">
                        <c:v>45092.833950173612</c:v>
                      </c:pt>
                      <c:pt idx="10430">
                        <c:v>45092.844366898149</c:v>
                      </c:pt>
                      <c:pt idx="10431">
                        <c:v>45092.854783622686</c:v>
                      </c:pt>
                      <c:pt idx="10432">
                        <c:v>45092.865200347223</c:v>
                      </c:pt>
                      <c:pt idx="10433">
                        <c:v>45092.875617071761</c:v>
                      </c:pt>
                      <c:pt idx="10434">
                        <c:v>45092.886033796298</c:v>
                      </c:pt>
                      <c:pt idx="10435">
                        <c:v>45092.896450520835</c:v>
                      </c:pt>
                      <c:pt idx="10436">
                        <c:v>45092.906867245372</c:v>
                      </c:pt>
                      <c:pt idx="10437">
                        <c:v>45092.917283969909</c:v>
                      </c:pt>
                      <c:pt idx="10438">
                        <c:v>45092.927700694447</c:v>
                      </c:pt>
                      <c:pt idx="10439">
                        <c:v>45092.938117418984</c:v>
                      </c:pt>
                      <c:pt idx="10440">
                        <c:v>45092.948534143521</c:v>
                      </c:pt>
                      <c:pt idx="10441">
                        <c:v>45092.958950868058</c:v>
                      </c:pt>
                      <c:pt idx="10442">
                        <c:v>45092.969367592596</c:v>
                      </c:pt>
                      <c:pt idx="10443">
                        <c:v>45092.979784317133</c:v>
                      </c:pt>
                      <c:pt idx="10444">
                        <c:v>45092.99020104167</c:v>
                      </c:pt>
                      <c:pt idx="10445">
                        <c:v>45093.000617766207</c:v>
                      </c:pt>
                      <c:pt idx="10446">
                        <c:v>45093.011034490744</c:v>
                      </c:pt>
                      <c:pt idx="10447">
                        <c:v>45093.021451215274</c:v>
                      </c:pt>
                      <c:pt idx="10448">
                        <c:v>45093.031867939811</c:v>
                      </c:pt>
                      <c:pt idx="10449">
                        <c:v>45093.042284664349</c:v>
                      </c:pt>
                      <c:pt idx="10450">
                        <c:v>45093.052701388886</c:v>
                      </c:pt>
                      <c:pt idx="10451">
                        <c:v>45093.063118113423</c:v>
                      </c:pt>
                      <c:pt idx="10452">
                        <c:v>45093.07353483796</c:v>
                      </c:pt>
                      <c:pt idx="10453">
                        <c:v>45093.083951562498</c:v>
                      </c:pt>
                      <c:pt idx="10454">
                        <c:v>45093.094368287035</c:v>
                      </c:pt>
                      <c:pt idx="10455">
                        <c:v>45093.104785011572</c:v>
                      </c:pt>
                      <c:pt idx="10456">
                        <c:v>45093.115201736109</c:v>
                      </c:pt>
                      <c:pt idx="10457">
                        <c:v>45093.125618460646</c:v>
                      </c:pt>
                      <c:pt idx="10458">
                        <c:v>45093.136035185184</c:v>
                      </c:pt>
                      <c:pt idx="10459">
                        <c:v>45093.146451909721</c:v>
                      </c:pt>
                      <c:pt idx="10460">
                        <c:v>45093.156868634258</c:v>
                      </c:pt>
                      <c:pt idx="10461">
                        <c:v>45093.167285358795</c:v>
                      </c:pt>
                      <c:pt idx="10462">
                        <c:v>45093.177702083332</c:v>
                      </c:pt>
                      <c:pt idx="10463">
                        <c:v>45093.18811880787</c:v>
                      </c:pt>
                      <c:pt idx="10464">
                        <c:v>45093.198535532407</c:v>
                      </c:pt>
                      <c:pt idx="10465">
                        <c:v>45093.208952256944</c:v>
                      </c:pt>
                      <c:pt idx="10466">
                        <c:v>45093.219368981481</c:v>
                      </c:pt>
                      <c:pt idx="10467">
                        <c:v>45093.229785706018</c:v>
                      </c:pt>
                      <c:pt idx="10468">
                        <c:v>45093.240202430556</c:v>
                      </c:pt>
                      <c:pt idx="10469">
                        <c:v>45093.250619155093</c:v>
                      </c:pt>
                      <c:pt idx="10470">
                        <c:v>45093.26103587963</c:v>
                      </c:pt>
                      <c:pt idx="10471">
                        <c:v>45093.271452604167</c:v>
                      </c:pt>
                      <c:pt idx="10472">
                        <c:v>45093.281869328704</c:v>
                      </c:pt>
                      <c:pt idx="10473">
                        <c:v>45093.292286053242</c:v>
                      </c:pt>
                      <c:pt idx="10474">
                        <c:v>45093.302702777779</c:v>
                      </c:pt>
                      <c:pt idx="10475">
                        <c:v>45093.313119502316</c:v>
                      </c:pt>
                      <c:pt idx="10476">
                        <c:v>45093.323536226853</c:v>
                      </c:pt>
                      <c:pt idx="10477">
                        <c:v>45093.333952951391</c:v>
                      </c:pt>
                      <c:pt idx="10478">
                        <c:v>45093.344369675928</c:v>
                      </c:pt>
                      <c:pt idx="10479">
                        <c:v>45093.354786400465</c:v>
                      </c:pt>
                      <c:pt idx="10480">
                        <c:v>45093.365203125002</c:v>
                      </c:pt>
                      <c:pt idx="10481">
                        <c:v>45093.375619849539</c:v>
                      </c:pt>
                      <c:pt idx="10482">
                        <c:v>45093.386036574077</c:v>
                      </c:pt>
                      <c:pt idx="10483">
                        <c:v>45093.396453298614</c:v>
                      </c:pt>
                      <c:pt idx="10484">
                        <c:v>45093.406870023151</c:v>
                      </c:pt>
                      <c:pt idx="10485">
                        <c:v>45093.417286747688</c:v>
                      </c:pt>
                      <c:pt idx="10486">
                        <c:v>45093.427703472225</c:v>
                      </c:pt>
                      <c:pt idx="10487">
                        <c:v>45093.438120196763</c:v>
                      </c:pt>
                      <c:pt idx="10488">
                        <c:v>45093.4485369213</c:v>
                      </c:pt>
                      <c:pt idx="10489">
                        <c:v>45093.45895364583</c:v>
                      </c:pt>
                      <c:pt idx="10490">
                        <c:v>45093.469370370367</c:v>
                      </c:pt>
                      <c:pt idx="10491">
                        <c:v>45093.479787094904</c:v>
                      </c:pt>
                      <c:pt idx="10492">
                        <c:v>45093.490203819441</c:v>
                      </c:pt>
                      <c:pt idx="10493">
                        <c:v>45093.500620543979</c:v>
                      </c:pt>
                      <c:pt idx="10494">
                        <c:v>45093.511037268516</c:v>
                      </c:pt>
                      <c:pt idx="10495">
                        <c:v>45093.521453993053</c:v>
                      </c:pt>
                      <c:pt idx="10496">
                        <c:v>45093.53187071759</c:v>
                      </c:pt>
                      <c:pt idx="10497">
                        <c:v>45093.542287442127</c:v>
                      </c:pt>
                      <c:pt idx="10498">
                        <c:v>45093.552704166665</c:v>
                      </c:pt>
                      <c:pt idx="10499">
                        <c:v>45093.563120891202</c:v>
                      </c:pt>
                      <c:pt idx="10500">
                        <c:v>45093.573537615739</c:v>
                      </c:pt>
                      <c:pt idx="10501">
                        <c:v>45093.583954340276</c:v>
                      </c:pt>
                      <c:pt idx="10502">
                        <c:v>45093.594371064813</c:v>
                      </c:pt>
                      <c:pt idx="10503">
                        <c:v>45093.604787789351</c:v>
                      </c:pt>
                      <c:pt idx="10504">
                        <c:v>45093.615204513888</c:v>
                      </c:pt>
                      <c:pt idx="10505">
                        <c:v>45093.625621238425</c:v>
                      </c:pt>
                      <c:pt idx="10506">
                        <c:v>45093.636037962962</c:v>
                      </c:pt>
                      <c:pt idx="10507">
                        <c:v>45093.646454687499</c:v>
                      </c:pt>
                      <c:pt idx="10508">
                        <c:v>45093.656871412037</c:v>
                      </c:pt>
                      <c:pt idx="10509">
                        <c:v>45093.667288136574</c:v>
                      </c:pt>
                      <c:pt idx="10510">
                        <c:v>45093.677704861111</c:v>
                      </c:pt>
                      <c:pt idx="10511">
                        <c:v>45093.688121585648</c:v>
                      </c:pt>
                      <c:pt idx="10512">
                        <c:v>45093.698538310186</c:v>
                      </c:pt>
                      <c:pt idx="10513">
                        <c:v>45093.708955034723</c:v>
                      </c:pt>
                      <c:pt idx="10514">
                        <c:v>45093.71937175926</c:v>
                      </c:pt>
                      <c:pt idx="10515">
                        <c:v>45093.729788483797</c:v>
                      </c:pt>
                      <c:pt idx="10516">
                        <c:v>45093.740205208334</c:v>
                      </c:pt>
                      <c:pt idx="10517">
                        <c:v>45093.750621932872</c:v>
                      </c:pt>
                      <c:pt idx="10518">
                        <c:v>45093.761038657409</c:v>
                      </c:pt>
                      <c:pt idx="10519">
                        <c:v>45093.771455381946</c:v>
                      </c:pt>
                      <c:pt idx="10520">
                        <c:v>45093.781872106483</c:v>
                      </c:pt>
                      <c:pt idx="10521">
                        <c:v>45093.79228883102</c:v>
                      </c:pt>
                      <c:pt idx="10522">
                        <c:v>45093.802705555558</c:v>
                      </c:pt>
                      <c:pt idx="10523">
                        <c:v>45093.813122280095</c:v>
                      </c:pt>
                      <c:pt idx="10524">
                        <c:v>45093.823539004632</c:v>
                      </c:pt>
                      <c:pt idx="10525">
                        <c:v>45093.833955729169</c:v>
                      </c:pt>
                      <c:pt idx="10526">
                        <c:v>45093.844372453706</c:v>
                      </c:pt>
                      <c:pt idx="10527">
                        <c:v>45093.854789178244</c:v>
                      </c:pt>
                      <c:pt idx="10528">
                        <c:v>45093.865205902781</c:v>
                      </c:pt>
                      <c:pt idx="10529">
                        <c:v>45093.875622627318</c:v>
                      </c:pt>
                      <c:pt idx="10530">
                        <c:v>45093.886039351855</c:v>
                      </c:pt>
                      <c:pt idx="10531">
                        <c:v>45093.896456076392</c:v>
                      </c:pt>
                      <c:pt idx="10532">
                        <c:v>45093.906872800922</c:v>
                      </c:pt>
                      <c:pt idx="10533">
                        <c:v>45093.91728952546</c:v>
                      </c:pt>
                      <c:pt idx="10534">
                        <c:v>45093.927706249997</c:v>
                      </c:pt>
                      <c:pt idx="10535">
                        <c:v>45093.938122974534</c:v>
                      </c:pt>
                      <c:pt idx="10536">
                        <c:v>45093.948539699071</c:v>
                      </c:pt>
                      <c:pt idx="10537">
                        <c:v>45093.958956423608</c:v>
                      </c:pt>
                      <c:pt idx="10538">
                        <c:v>45093.969373148146</c:v>
                      </c:pt>
                      <c:pt idx="10539">
                        <c:v>45093.979789872683</c:v>
                      </c:pt>
                      <c:pt idx="10540">
                        <c:v>45093.99020659722</c:v>
                      </c:pt>
                      <c:pt idx="10541">
                        <c:v>45094.000623321757</c:v>
                      </c:pt>
                      <c:pt idx="10542">
                        <c:v>45094.011040046295</c:v>
                      </c:pt>
                      <c:pt idx="10543">
                        <c:v>45094.021456770832</c:v>
                      </c:pt>
                      <c:pt idx="10544">
                        <c:v>45094.031873495369</c:v>
                      </c:pt>
                      <c:pt idx="10545">
                        <c:v>45094.042290219906</c:v>
                      </c:pt>
                      <c:pt idx="10546">
                        <c:v>45094.052706944443</c:v>
                      </c:pt>
                      <c:pt idx="10547">
                        <c:v>45094.063123668981</c:v>
                      </c:pt>
                      <c:pt idx="10548">
                        <c:v>45094.073540393518</c:v>
                      </c:pt>
                      <c:pt idx="10549">
                        <c:v>45094.083957118055</c:v>
                      </c:pt>
                      <c:pt idx="10550">
                        <c:v>45094.094373842592</c:v>
                      </c:pt>
                      <c:pt idx="10551">
                        <c:v>45094.104790567129</c:v>
                      </c:pt>
                      <c:pt idx="10552">
                        <c:v>45094.115207291667</c:v>
                      </c:pt>
                      <c:pt idx="10553">
                        <c:v>45094.125624016204</c:v>
                      </c:pt>
                      <c:pt idx="10554">
                        <c:v>45094.136040740741</c:v>
                      </c:pt>
                      <c:pt idx="10555">
                        <c:v>45094.146457465278</c:v>
                      </c:pt>
                      <c:pt idx="10556">
                        <c:v>45094.156874189815</c:v>
                      </c:pt>
                      <c:pt idx="10557">
                        <c:v>45094.167290914353</c:v>
                      </c:pt>
                      <c:pt idx="10558">
                        <c:v>45094.17770763889</c:v>
                      </c:pt>
                      <c:pt idx="10559">
                        <c:v>45094.188124363427</c:v>
                      </c:pt>
                      <c:pt idx="10560">
                        <c:v>45094.198541087964</c:v>
                      </c:pt>
                      <c:pt idx="10561">
                        <c:v>45094.208957812501</c:v>
                      </c:pt>
                      <c:pt idx="10562">
                        <c:v>45094.219374537039</c:v>
                      </c:pt>
                      <c:pt idx="10563">
                        <c:v>45094.229791261576</c:v>
                      </c:pt>
                      <c:pt idx="10564">
                        <c:v>45094.240207986113</c:v>
                      </c:pt>
                      <c:pt idx="10565">
                        <c:v>45094.25062471065</c:v>
                      </c:pt>
                      <c:pt idx="10566">
                        <c:v>45094.261041435188</c:v>
                      </c:pt>
                      <c:pt idx="10567">
                        <c:v>45094.271458159725</c:v>
                      </c:pt>
                      <c:pt idx="10568">
                        <c:v>45094.281874884262</c:v>
                      </c:pt>
                      <c:pt idx="10569">
                        <c:v>45094.292291608799</c:v>
                      </c:pt>
                      <c:pt idx="10570">
                        <c:v>45094.302708333336</c:v>
                      </c:pt>
                      <c:pt idx="10571">
                        <c:v>45094.313125057874</c:v>
                      </c:pt>
                      <c:pt idx="10572">
                        <c:v>45094.323541782411</c:v>
                      </c:pt>
                      <c:pt idx="10573">
                        <c:v>45094.333958506948</c:v>
                      </c:pt>
                      <c:pt idx="10574">
                        <c:v>45094.344375231478</c:v>
                      </c:pt>
                      <c:pt idx="10575">
                        <c:v>45094.354791956015</c:v>
                      </c:pt>
                      <c:pt idx="10576">
                        <c:v>45094.365208680552</c:v>
                      </c:pt>
                      <c:pt idx="10577">
                        <c:v>45094.37562540509</c:v>
                      </c:pt>
                      <c:pt idx="10578">
                        <c:v>45094.386042129627</c:v>
                      </c:pt>
                      <c:pt idx="10579">
                        <c:v>45094.396458854164</c:v>
                      </c:pt>
                      <c:pt idx="10580">
                        <c:v>45094.406875578701</c:v>
                      </c:pt>
                      <c:pt idx="10581">
                        <c:v>45094.417292303238</c:v>
                      </c:pt>
                      <c:pt idx="10582">
                        <c:v>45094.427709027776</c:v>
                      </c:pt>
                      <c:pt idx="10583">
                        <c:v>45094.438125752313</c:v>
                      </c:pt>
                      <c:pt idx="10584">
                        <c:v>45094.44854247685</c:v>
                      </c:pt>
                      <c:pt idx="10585">
                        <c:v>45094.458959201387</c:v>
                      </c:pt>
                      <c:pt idx="10586">
                        <c:v>45094.469375925924</c:v>
                      </c:pt>
                      <c:pt idx="10587">
                        <c:v>45094.479792650462</c:v>
                      </c:pt>
                      <c:pt idx="10588">
                        <c:v>45094.490209374999</c:v>
                      </c:pt>
                      <c:pt idx="10589">
                        <c:v>45094.500626099536</c:v>
                      </c:pt>
                      <c:pt idx="10590">
                        <c:v>45094.511042824073</c:v>
                      </c:pt>
                      <c:pt idx="10591">
                        <c:v>45094.52145954861</c:v>
                      </c:pt>
                      <c:pt idx="10592">
                        <c:v>45094.531876273148</c:v>
                      </c:pt>
                      <c:pt idx="10593">
                        <c:v>45094.542292997685</c:v>
                      </c:pt>
                      <c:pt idx="10594">
                        <c:v>45094.552709722222</c:v>
                      </c:pt>
                      <c:pt idx="10595">
                        <c:v>45094.563126446759</c:v>
                      </c:pt>
                      <c:pt idx="10596">
                        <c:v>45094.573543171296</c:v>
                      </c:pt>
                      <c:pt idx="10597">
                        <c:v>45094.583959895834</c:v>
                      </c:pt>
                      <c:pt idx="10598">
                        <c:v>45094.594376620371</c:v>
                      </c:pt>
                      <c:pt idx="10599">
                        <c:v>45094.604793344908</c:v>
                      </c:pt>
                      <c:pt idx="10600">
                        <c:v>45094.615210069445</c:v>
                      </c:pt>
                      <c:pt idx="10601">
                        <c:v>45094.625626793983</c:v>
                      </c:pt>
                      <c:pt idx="10602">
                        <c:v>45094.63604351852</c:v>
                      </c:pt>
                      <c:pt idx="10603">
                        <c:v>45094.646460243057</c:v>
                      </c:pt>
                      <c:pt idx="10604">
                        <c:v>45094.656876967594</c:v>
                      </c:pt>
                      <c:pt idx="10605">
                        <c:v>45094.667293692131</c:v>
                      </c:pt>
                      <c:pt idx="10606">
                        <c:v>45094.677710416669</c:v>
                      </c:pt>
                      <c:pt idx="10607">
                        <c:v>45094.688127141206</c:v>
                      </c:pt>
                      <c:pt idx="10608">
                        <c:v>45094.698543865743</c:v>
                      </c:pt>
                      <c:pt idx="10609">
                        <c:v>45094.70896059028</c:v>
                      </c:pt>
                      <c:pt idx="10610">
                        <c:v>45094.719377314817</c:v>
                      </c:pt>
                      <c:pt idx="10611">
                        <c:v>45094.729794039355</c:v>
                      </c:pt>
                      <c:pt idx="10612">
                        <c:v>45094.740210763892</c:v>
                      </c:pt>
                      <c:pt idx="10613">
                        <c:v>45094.750627488429</c:v>
                      </c:pt>
                      <c:pt idx="10614">
                        <c:v>45094.761044212966</c:v>
                      </c:pt>
                      <c:pt idx="10615">
                        <c:v>45094.771460937503</c:v>
                      </c:pt>
                      <c:pt idx="10616">
                        <c:v>45094.781877662041</c:v>
                      </c:pt>
                      <c:pt idx="10617">
                        <c:v>45094.792294386571</c:v>
                      </c:pt>
                      <c:pt idx="10618">
                        <c:v>45094.802711111108</c:v>
                      </c:pt>
                      <c:pt idx="10619">
                        <c:v>45094.813127835645</c:v>
                      </c:pt>
                      <c:pt idx="10620">
                        <c:v>45094.823544560182</c:v>
                      </c:pt>
                      <c:pt idx="10621">
                        <c:v>45094.833961284719</c:v>
                      </c:pt>
                      <c:pt idx="10622">
                        <c:v>45094.844378009257</c:v>
                      </c:pt>
                      <c:pt idx="10623">
                        <c:v>45094.854794733794</c:v>
                      </c:pt>
                      <c:pt idx="10624">
                        <c:v>45094.865211458331</c:v>
                      </c:pt>
                      <c:pt idx="10625">
                        <c:v>45094.875628182868</c:v>
                      </c:pt>
                      <c:pt idx="10626">
                        <c:v>45094.886044907405</c:v>
                      </c:pt>
                      <c:pt idx="10627">
                        <c:v>45094.896461631943</c:v>
                      </c:pt>
                      <c:pt idx="10628">
                        <c:v>45094.90687835648</c:v>
                      </c:pt>
                      <c:pt idx="10629">
                        <c:v>45094.917295081017</c:v>
                      </c:pt>
                      <c:pt idx="10630">
                        <c:v>45094.927711805554</c:v>
                      </c:pt>
                      <c:pt idx="10631">
                        <c:v>45094.938128530091</c:v>
                      </c:pt>
                      <c:pt idx="10632">
                        <c:v>45094.948545254629</c:v>
                      </c:pt>
                      <c:pt idx="10633">
                        <c:v>45094.958961979166</c:v>
                      </c:pt>
                      <c:pt idx="10634">
                        <c:v>45094.969378703703</c:v>
                      </c:pt>
                      <c:pt idx="10635">
                        <c:v>45094.97979542824</c:v>
                      </c:pt>
                      <c:pt idx="10636">
                        <c:v>45094.990212152778</c:v>
                      </c:pt>
                      <c:pt idx="10637">
                        <c:v>45095.000628877315</c:v>
                      </c:pt>
                      <c:pt idx="10638">
                        <c:v>45095.011045601852</c:v>
                      </c:pt>
                      <c:pt idx="10639">
                        <c:v>45095.021462326389</c:v>
                      </c:pt>
                      <c:pt idx="10640">
                        <c:v>45095.031879050926</c:v>
                      </c:pt>
                      <c:pt idx="10641">
                        <c:v>45095.042295775464</c:v>
                      </c:pt>
                      <c:pt idx="10642">
                        <c:v>45095.052712500001</c:v>
                      </c:pt>
                      <c:pt idx="10643">
                        <c:v>45095.063129224538</c:v>
                      </c:pt>
                      <c:pt idx="10644">
                        <c:v>45095.073545949075</c:v>
                      </c:pt>
                      <c:pt idx="10645">
                        <c:v>45095.083962673612</c:v>
                      </c:pt>
                      <c:pt idx="10646">
                        <c:v>45095.09437939815</c:v>
                      </c:pt>
                      <c:pt idx="10647">
                        <c:v>45095.104796122687</c:v>
                      </c:pt>
                      <c:pt idx="10648">
                        <c:v>45095.115212847224</c:v>
                      </c:pt>
                      <c:pt idx="10649">
                        <c:v>45095.125629571761</c:v>
                      </c:pt>
                      <c:pt idx="10650">
                        <c:v>45095.136046296298</c:v>
                      </c:pt>
                      <c:pt idx="10651">
                        <c:v>45095.146463020836</c:v>
                      </c:pt>
                      <c:pt idx="10652">
                        <c:v>45095.156879745373</c:v>
                      </c:pt>
                      <c:pt idx="10653">
                        <c:v>45095.16729646991</c:v>
                      </c:pt>
                      <c:pt idx="10654">
                        <c:v>45095.177713194447</c:v>
                      </c:pt>
                      <c:pt idx="10655">
                        <c:v>45095.188129918984</c:v>
                      </c:pt>
                      <c:pt idx="10656">
                        <c:v>45095.198546643522</c:v>
                      </c:pt>
                      <c:pt idx="10657">
                        <c:v>45095.208963368059</c:v>
                      </c:pt>
                      <c:pt idx="10658">
                        <c:v>45095.219380092596</c:v>
                      </c:pt>
                      <c:pt idx="10659">
                        <c:v>45095.229796817126</c:v>
                      </c:pt>
                      <c:pt idx="10660">
                        <c:v>45095.240213541663</c:v>
                      </c:pt>
                      <c:pt idx="10661">
                        <c:v>45095.2506302662</c:v>
                      </c:pt>
                      <c:pt idx="10662">
                        <c:v>45095.261046990738</c:v>
                      </c:pt>
                      <c:pt idx="10663">
                        <c:v>45095.271463715275</c:v>
                      </c:pt>
                      <c:pt idx="10664">
                        <c:v>45095.281880439812</c:v>
                      </c:pt>
                      <c:pt idx="10665">
                        <c:v>45095.292297164349</c:v>
                      </c:pt>
                      <c:pt idx="10666">
                        <c:v>45095.302713888887</c:v>
                      </c:pt>
                      <c:pt idx="10667">
                        <c:v>45095.313130613424</c:v>
                      </c:pt>
                      <c:pt idx="10668">
                        <c:v>45095.323547337961</c:v>
                      </c:pt>
                      <c:pt idx="10669">
                        <c:v>45095.333964062498</c:v>
                      </c:pt>
                      <c:pt idx="10670">
                        <c:v>45095.344380787035</c:v>
                      </c:pt>
                      <c:pt idx="10671">
                        <c:v>45095.354797511573</c:v>
                      </c:pt>
                      <c:pt idx="10672">
                        <c:v>45095.36521423611</c:v>
                      </c:pt>
                      <c:pt idx="10673">
                        <c:v>45095.375630960647</c:v>
                      </c:pt>
                      <c:pt idx="10674">
                        <c:v>45095.386047685184</c:v>
                      </c:pt>
                      <c:pt idx="10675">
                        <c:v>45095.396464409721</c:v>
                      </c:pt>
                      <c:pt idx="10676">
                        <c:v>45095.406881134259</c:v>
                      </c:pt>
                      <c:pt idx="10677">
                        <c:v>45095.417297858796</c:v>
                      </c:pt>
                      <c:pt idx="10678">
                        <c:v>45095.427714583333</c:v>
                      </c:pt>
                      <c:pt idx="10679">
                        <c:v>45095.43813130787</c:v>
                      </c:pt>
                      <c:pt idx="10680">
                        <c:v>45095.448548032407</c:v>
                      </c:pt>
                      <c:pt idx="10681">
                        <c:v>45095.458964756945</c:v>
                      </c:pt>
                      <c:pt idx="10682">
                        <c:v>45095.469381481482</c:v>
                      </c:pt>
                      <c:pt idx="10683">
                        <c:v>45095.479798206019</c:v>
                      </c:pt>
                      <c:pt idx="10684">
                        <c:v>45095.490214930556</c:v>
                      </c:pt>
                      <c:pt idx="10685">
                        <c:v>45095.500631655093</c:v>
                      </c:pt>
                      <c:pt idx="10686">
                        <c:v>45095.511048379631</c:v>
                      </c:pt>
                      <c:pt idx="10687">
                        <c:v>45095.521465104168</c:v>
                      </c:pt>
                      <c:pt idx="10688">
                        <c:v>45095.531881828705</c:v>
                      </c:pt>
                      <c:pt idx="10689">
                        <c:v>45095.542298553242</c:v>
                      </c:pt>
                      <c:pt idx="10690">
                        <c:v>45095.552715277779</c:v>
                      </c:pt>
                      <c:pt idx="10691">
                        <c:v>45095.563132002317</c:v>
                      </c:pt>
                      <c:pt idx="10692">
                        <c:v>45095.573548726854</c:v>
                      </c:pt>
                      <c:pt idx="10693">
                        <c:v>45095.583965451391</c:v>
                      </c:pt>
                      <c:pt idx="10694">
                        <c:v>45095.594382175928</c:v>
                      </c:pt>
                      <c:pt idx="10695">
                        <c:v>45095.604798900466</c:v>
                      </c:pt>
                      <c:pt idx="10696">
                        <c:v>45095.615215625003</c:v>
                      </c:pt>
                      <c:pt idx="10697">
                        <c:v>45095.62563234954</c:v>
                      </c:pt>
                      <c:pt idx="10698">
                        <c:v>45095.636049074077</c:v>
                      </c:pt>
                      <c:pt idx="10699">
                        <c:v>45095.646465798614</c:v>
                      </c:pt>
                      <c:pt idx="10700">
                        <c:v>45095.656882523152</c:v>
                      </c:pt>
                      <c:pt idx="10701">
                        <c:v>45095.667299247689</c:v>
                      </c:pt>
                      <c:pt idx="10702">
                        <c:v>45095.677715972219</c:v>
                      </c:pt>
                      <c:pt idx="10703">
                        <c:v>45095.688132696756</c:v>
                      </c:pt>
                      <c:pt idx="10704">
                        <c:v>45095.698549421293</c:v>
                      </c:pt>
                      <c:pt idx="10705">
                        <c:v>45095.70896614583</c:v>
                      </c:pt>
                      <c:pt idx="10706">
                        <c:v>45095.719382870368</c:v>
                      </c:pt>
                      <c:pt idx="10707">
                        <c:v>45095.729799594905</c:v>
                      </c:pt>
                      <c:pt idx="10708">
                        <c:v>45095.740216319442</c:v>
                      </c:pt>
                      <c:pt idx="10709">
                        <c:v>45095.750633043979</c:v>
                      </c:pt>
                      <c:pt idx="10710">
                        <c:v>45095.761049768516</c:v>
                      </c:pt>
                      <c:pt idx="10711">
                        <c:v>45095.771466493054</c:v>
                      </c:pt>
                      <c:pt idx="10712">
                        <c:v>45095.781883217591</c:v>
                      </c:pt>
                      <c:pt idx="10713">
                        <c:v>45095.792299942128</c:v>
                      </c:pt>
                      <c:pt idx="10714">
                        <c:v>45095.802716666665</c:v>
                      </c:pt>
                      <c:pt idx="10715">
                        <c:v>45095.813133391202</c:v>
                      </c:pt>
                      <c:pt idx="10716">
                        <c:v>45095.82355011574</c:v>
                      </c:pt>
                      <c:pt idx="10717">
                        <c:v>45095.833966840277</c:v>
                      </c:pt>
                      <c:pt idx="10718">
                        <c:v>45095.844383564814</c:v>
                      </c:pt>
                      <c:pt idx="10719">
                        <c:v>45095.854800289351</c:v>
                      </c:pt>
                      <c:pt idx="10720">
                        <c:v>45095.865217013888</c:v>
                      </c:pt>
                      <c:pt idx="10721">
                        <c:v>45095.875633738426</c:v>
                      </c:pt>
                      <c:pt idx="10722">
                        <c:v>45095.886050462963</c:v>
                      </c:pt>
                      <c:pt idx="10723">
                        <c:v>45095.8964671875</c:v>
                      </c:pt>
                      <c:pt idx="10724">
                        <c:v>45095.906883912037</c:v>
                      </c:pt>
                      <c:pt idx="10725">
                        <c:v>45095.917300636575</c:v>
                      </c:pt>
                      <c:pt idx="10726">
                        <c:v>45095.927717361112</c:v>
                      </c:pt>
                      <c:pt idx="10727">
                        <c:v>45095.938134085649</c:v>
                      </c:pt>
                      <c:pt idx="10728">
                        <c:v>45095.948550810186</c:v>
                      </c:pt>
                      <c:pt idx="10729">
                        <c:v>45095.958967534723</c:v>
                      </c:pt>
                      <c:pt idx="10730">
                        <c:v>45095.969384259261</c:v>
                      </c:pt>
                      <c:pt idx="10731">
                        <c:v>45095.979800983798</c:v>
                      </c:pt>
                      <c:pt idx="10732">
                        <c:v>45095.990217708335</c:v>
                      </c:pt>
                      <c:pt idx="10733">
                        <c:v>45096.000634432872</c:v>
                      </c:pt>
                      <c:pt idx="10734">
                        <c:v>45096.011051157409</c:v>
                      </c:pt>
                      <c:pt idx="10735">
                        <c:v>45096.021467881947</c:v>
                      </c:pt>
                      <c:pt idx="10736">
                        <c:v>45096.031884606484</c:v>
                      </c:pt>
                      <c:pt idx="10737">
                        <c:v>45096.042301331021</c:v>
                      </c:pt>
                      <c:pt idx="10738">
                        <c:v>45096.052718055558</c:v>
                      </c:pt>
                      <c:pt idx="10739">
                        <c:v>45096.063134780095</c:v>
                      </c:pt>
                      <c:pt idx="10740">
                        <c:v>45096.073551504633</c:v>
                      </c:pt>
                      <c:pt idx="10741">
                        <c:v>45096.08396822917</c:v>
                      </c:pt>
                      <c:pt idx="10742">
                        <c:v>45096.094384953707</c:v>
                      </c:pt>
                      <c:pt idx="10743">
                        <c:v>45096.104801678244</c:v>
                      </c:pt>
                      <c:pt idx="10744">
                        <c:v>45096.115218402774</c:v>
                      </c:pt>
                      <c:pt idx="10745">
                        <c:v>45096.125635127311</c:v>
                      </c:pt>
                      <c:pt idx="10746">
                        <c:v>45096.136051851849</c:v>
                      </c:pt>
                      <c:pt idx="10747">
                        <c:v>45096.146468576386</c:v>
                      </c:pt>
                      <c:pt idx="10748">
                        <c:v>45096.156885300923</c:v>
                      </c:pt>
                      <c:pt idx="10749">
                        <c:v>45096.16730202546</c:v>
                      </c:pt>
                      <c:pt idx="10750">
                        <c:v>45096.177718749997</c:v>
                      </c:pt>
                      <c:pt idx="10751">
                        <c:v>45096.188135474535</c:v>
                      </c:pt>
                      <c:pt idx="10752">
                        <c:v>45096.198552199072</c:v>
                      </c:pt>
                      <c:pt idx="10753">
                        <c:v>45096.208968923609</c:v>
                      </c:pt>
                      <c:pt idx="10754">
                        <c:v>45096.219385648146</c:v>
                      </c:pt>
                      <c:pt idx="10755">
                        <c:v>45096.229802372683</c:v>
                      </c:pt>
                      <c:pt idx="10756">
                        <c:v>45096.240219097221</c:v>
                      </c:pt>
                      <c:pt idx="10757">
                        <c:v>45096.250635821758</c:v>
                      </c:pt>
                      <c:pt idx="10758">
                        <c:v>45096.261052546295</c:v>
                      </c:pt>
                      <c:pt idx="10759">
                        <c:v>45096.271469270832</c:v>
                      </c:pt>
                      <c:pt idx="10760">
                        <c:v>45096.28188599537</c:v>
                      </c:pt>
                      <c:pt idx="10761">
                        <c:v>45096.292302719907</c:v>
                      </c:pt>
                      <c:pt idx="10762">
                        <c:v>45096.302719444444</c:v>
                      </c:pt>
                      <c:pt idx="10763">
                        <c:v>45096.313136168981</c:v>
                      </c:pt>
                      <c:pt idx="10764">
                        <c:v>45096.323552893518</c:v>
                      </c:pt>
                      <c:pt idx="10765">
                        <c:v>45096.333969618056</c:v>
                      </c:pt>
                      <c:pt idx="10766">
                        <c:v>45096.344386342593</c:v>
                      </c:pt>
                      <c:pt idx="10767">
                        <c:v>45096.35480306713</c:v>
                      </c:pt>
                      <c:pt idx="10768">
                        <c:v>45096.365219791667</c:v>
                      </c:pt>
                      <c:pt idx="10769">
                        <c:v>45096.375636516204</c:v>
                      </c:pt>
                      <c:pt idx="10770">
                        <c:v>45096.386053240742</c:v>
                      </c:pt>
                      <c:pt idx="10771">
                        <c:v>45096.396469965279</c:v>
                      </c:pt>
                      <c:pt idx="10772">
                        <c:v>45096.406886689816</c:v>
                      </c:pt>
                      <c:pt idx="10773">
                        <c:v>45096.417303414353</c:v>
                      </c:pt>
                      <c:pt idx="10774">
                        <c:v>45096.42772013889</c:v>
                      </c:pt>
                      <c:pt idx="10775">
                        <c:v>45096.438136863428</c:v>
                      </c:pt>
                      <c:pt idx="10776">
                        <c:v>45096.448553587965</c:v>
                      </c:pt>
                      <c:pt idx="10777">
                        <c:v>45096.458970312502</c:v>
                      </c:pt>
                      <c:pt idx="10778">
                        <c:v>45096.469387037039</c:v>
                      </c:pt>
                      <c:pt idx="10779">
                        <c:v>45096.479803761576</c:v>
                      </c:pt>
                      <c:pt idx="10780">
                        <c:v>45096.490220486114</c:v>
                      </c:pt>
                      <c:pt idx="10781">
                        <c:v>45096.500637210651</c:v>
                      </c:pt>
                      <c:pt idx="10782">
                        <c:v>45096.511053935188</c:v>
                      </c:pt>
                      <c:pt idx="10783">
                        <c:v>45096.521470659725</c:v>
                      </c:pt>
                      <c:pt idx="10784">
                        <c:v>45096.531887384263</c:v>
                      </c:pt>
                      <c:pt idx="10785">
                        <c:v>45096.5423041088</c:v>
                      </c:pt>
                      <c:pt idx="10786">
                        <c:v>45096.552720833337</c:v>
                      </c:pt>
                      <c:pt idx="10787">
                        <c:v>45096.563137557867</c:v>
                      </c:pt>
                      <c:pt idx="10788">
                        <c:v>45096.573554282404</c:v>
                      </c:pt>
                      <c:pt idx="10789">
                        <c:v>45096.583971006941</c:v>
                      </c:pt>
                      <c:pt idx="10790">
                        <c:v>45096.594387731478</c:v>
                      </c:pt>
                      <c:pt idx="10791">
                        <c:v>45096.604804456016</c:v>
                      </c:pt>
                      <c:pt idx="10792">
                        <c:v>45096.615221180553</c:v>
                      </c:pt>
                      <c:pt idx="10793">
                        <c:v>45096.62563790509</c:v>
                      </c:pt>
                      <c:pt idx="10794">
                        <c:v>45096.636054629627</c:v>
                      </c:pt>
                      <c:pt idx="10795">
                        <c:v>45096.646471354165</c:v>
                      </c:pt>
                      <c:pt idx="10796">
                        <c:v>45096.656888078702</c:v>
                      </c:pt>
                      <c:pt idx="10797">
                        <c:v>45096.667304803239</c:v>
                      </c:pt>
                      <c:pt idx="10798">
                        <c:v>45096.677721527776</c:v>
                      </c:pt>
                      <c:pt idx="10799">
                        <c:v>45096.688138252313</c:v>
                      </c:pt>
                      <c:pt idx="10800">
                        <c:v>45096.698554976851</c:v>
                      </c:pt>
                      <c:pt idx="10801">
                        <c:v>45096.708971701388</c:v>
                      </c:pt>
                      <c:pt idx="10802">
                        <c:v>45096.719388425925</c:v>
                      </c:pt>
                      <c:pt idx="10803">
                        <c:v>45096.729805150462</c:v>
                      </c:pt>
                      <c:pt idx="10804">
                        <c:v>45096.740221874999</c:v>
                      </c:pt>
                      <c:pt idx="10805">
                        <c:v>45096.750638599537</c:v>
                      </c:pt>
                      <c:pt idx="10806">
                        <c:v>45096.761055324074</c:v>
                      </c:pt>
                      <c:pt idx="10807">
                        <c:v>45096.771472048611</c:v>
                      </c:pt>
                      <c:pt idx="10808">
                        <c:v>45096.781888773148</c:v>
                      </c:pt>
                      <c:pt idx="10809">
                        <c:v>45096.792305497685</c:v>
                      </c:pt>
                      <c:pt idx="10810">
                        <c:v>45096.802722222223</c:v>
                      </c:pt>
                      <c:pt idx="10811">
                        <c:v>45096.81313894676</c:v>
                      </c:pt>
                      <c:pt idx="10812">
                        <c:v>45096.823555671297</c:v>
                      </c:pt>
                      <c:pt idx="10813">
                        <c:v>45096.833972395834</c:v>
                      </c:pt>
                      <c:pt idx="10814">
                        <c:v>45096.844389120371</c:v>
                      </c:pt>
                      <c:pt idx="10815">
                        <c:v>45096.854805844909</c:v>
                      </c:pt>
                      <c:pt idx="10816">
                        <c:v>45096.865222569446</c:v>
                      </c:pt>
                      <c:pt idx="10817">
                        <c:v>45096.875639293983</c:v>
                      </c:pt>
                      <c:pt idx="10818">
                        <c:v>45096.88605601852</c:v>
                      </c:pt>
                      <c:pt idx="10819">
                        <c:v>45096.896472743058</c:v>
                      </c:pt>
                      <c:pt idx="10820">
                        <c:v>45096.906889467595</c:v>
                      </c:pt>
                      <c:pt idx="10821">
                        <c:v>45096.917306192132</c:v>
                      </c:pt>
                      <c:pt idx="10822">
                        <c:v>45096.927722916669</c:v>
                      </c:pt>
                      <c:pt idx="10823">
                        <c:v>45096.938139641206</c:v>
                      </c:pt>
                      <c:pt idx="10824">
                        <c:v>45096.948556365744</c:v>
                      </c:pt>
                      <c:pt idx="10825">
                        <c:v>45096.958973090281</c:v>
                      </c:pt>
                      <c:pt idx="10826">
                        <c:v>45096.969389814818</c:v>
                      </c:pt>
                      <c:pt idx="10827">
                        <c:v>45096.979806539355</c:v>
                      </c:pt>
                      <c:pt idx="10828">
                        <c:v>45096.990223263892</c:v>
                      </c:pt>
                      <c:pt idx="10829">
                        <c:v>45097.000639988422</c:v>
                      </c:pt>
                      <c:pt idx="10830">
                        <c:v>45097.01105671296</c:v>
                      </c:pt>
                      <c:pt idx="10831">
                        <c:v>45097.021473437497</c:v>
                      </c:pt>
                      <c:pt idx="10832">
                        <c:v>45097.031890162034</c:v>
                      </c:pt>
                      <c:pt idx="10833">
                        <c:v>45097.042306886571</c:v>
                      </c:pt>
                      <c:pt idx="10834">
                        <c:v>45097.052723611108</c:v>
                      </c:pt>
                      <c:pt idx="10835">
                        <c:v>45097.063140335646</c:v>
                      </c:pt>
                      <c:pt idx="10836">
                        <c:v>45097.073557060183</c:v>
                      </c:pt>
                      <c:pt idx="10837">
                        <c:v>45097.08397378472</c:v>
                      </c:pt>
                      <c:pt idx="10838">
                        <c:v>45097.094390509257</c:v>
                      </c:pt>
                      <c:pt idx="10839">
                        <c:v>45097.104807233794</c:v>
                      </c:pt>
                      <c:pt idx="10840">
                        <c:v>45097.115223958332</c:v>
                      </c:pt>
                      <c:pt idx="10841">
                        <c:v>45097.125640682869</c:v>
                      </c:pt>
                      <c:pt idx="10842">
                        <c:v>45097.136057407406</c:v>
                      </c:pt>
                      <c:pt idx="10843">
                        <c:v>45097.146474131943</c:v>
                      </c:pt>
                      <c:pt idx="10844">
                        <c:v>45097.15689085648</c:v>
                      </c:pt>
                      <c:pt idx="10845">
                        <c:v>45097.167307581018</c:v>
                      </c:pt>
                      <c:pt idx="10846">
                        <c:v>45097.177724305555</c:v>
                      </c:pt>
                      <c:pt idx="10847">
                        <c:v>45097.188141030092</c:v>
                      </c:pt>
                      <c:pt idx="10848">
                        <c:v>45097.198557754629</c:v>
                      </c:pt>
                      <c:pt idx="10849">
                        <c:v>45097.208974479166</c:v>
                      </c:pt>
                      <c:pt idx="10850">
                        <c:v>45097.219391203704</c:v>
                      </c:pt>
                      <c:pt idx="10851">
                        <c:v>45097.229807928241</c:v>
                      </c:pt>
                      <c:pt idx="10852">
                        <c:v>45097.240224652778</c:v>
                      </c:pt>
                      <c:pt idx="10853">
                        <c:v>45097.250641377315</c:v>
                      </c:pt>
                      <c:pt idx="10854">
                        <c:v>45097.261058101853</c:v>
                      </c:pt>
                      <c:pt idx="10855">
                        <c:v>45097.27147482639</c:v>
                      </c:pt>
                      <c:pt idx="10856">
                        <c:v>45097.281891550927</c:v>
                      </c:pt>
                      <c:pt idx="10857">
                        <c:v>45097.292308275464</c:v>
                      </c:pt>
                      <c:pt idx="10858">
                        <c:v>45097.302725000001</c:v>
                      </c:pt>
                      <c:pt idx="10859">
                        <c:v>45097.313141724539</c:v>
                      </c:pt>
                      <c:pt idx="10860">
                        <c:v>45097.323558449076</c:v>
                      </c:pt>
                      <c:pt idx="10861">
                        <c:v>45097.333975173613</c:v>
                      </c:pt>
                      <c:pt idx="10862">
                        <c:v>45097.34439189815</c:v>
                      </c:pt>
                      <c:pt idx="10863">
                        <c:v>45097.354808622687</c:v>
                      </c:pt>
                      <c:pt idx="10864">
                        <c:v>45097.365225347225</c:v>
                      </c:pt>
                      <c:pt idx="10865">
                        <c:v>45097.375642071762</c:v>
                      </c:pt>
                      <c:pt idx="10866">
                        <c:v>45097.386058796299</c:v>
                      </c:pt>
                      <c:pt idx="10867">
                        <c:v>45097.396475520836</c:v>
                      </c:pt>
                      <c:pt idx="10868">
                        <c:v>45097.406892245373</c:v>
                      </c:pt>
                      <c:pt idx="10869">
                        <c:v>45097.417308969911</c:v>
                      </c:pt>
                      <c:pt idx="10870">
                        <c:v>45097.427725694448</c:v>
                      </c:pt>
                      <c:pt idx="10871">
                        <c:v>45097.438142418985</c:v>
                      </c:pt>
                      <c:pt idx="10872">
                        <c:v>45097.448559143515</c:v>
                      </c:pt>
                      <c:pt idx="10873">
                        <c:v>45097.458975868052</c:v>
                      </c:pt>
                      <c:pt idx="10874">
                        <c:v>45097.469392592589</c:v>
                      </c:pt>
                      <c:pt idx="10875">
                        <c:v>45097.479809317127</c:v>
                      </c:pt>
                      <c:pt idx="10876">
                        <c:v>45097.490226041664</c:v>
                      </c:pt>
                      <c:pt idx="10877">
                        <c:v>45097.500642766201</c:v>
                      </c:pt>
                      <c:pt idx="10878">
                        <c:v>45097.511059490738</c:v>
                      </c:pt>
                      <c:pt idx="10879">
                        <c:v>45097.521476215275</c:v>
                      </c:pt>
                      <c:pt idx="10880">
                        <c:v>45097.531892939813</c:v>
                      </c:pt>
                      <c:pt idx="10881">
                        <c:v>45097.54230966435</c:v>
                      </c:pt>
                      <c:pt idx="10882">
                        <c:v>45097.552726388887</c:v>
                      </c:pt>
                      <c:pt idx="10883">
                        <c:v>45097.563143113424</c:v>
                      </c:pt>
                      <c:pt idx="10884">
                        <c:v>45097.573559837962</c:v>
                      </c:pt>
                      <c:pt idx="10885">
                        <c:v>45097.583976562499</c:v>
                      </c:pt>
                      <c:pt idx="10886">
                        <c:v>45097.594393287036</c:v>
                      </c:pt>
                      <c:pt idx="10887">
                        <c:v>45097.604810011573</c:v>
                      </c:pt>
                      <c:pt idx="10888">
                        <c:v>45097.61522673611</c:v>
                      </c:pt>
                      <c:pt idx="10889">
                        <c:v>45097.625643460648</c:v>
                      </c:pt>
                      <c:pt idx="10890">
                        <c:v>45097.636060185185</c:v>
                      </c:pt>
                      <c:pt idx="10891">
                        <c:v>45097.646476909722</c:v>
                      </c:pt>
                      <c:pt idx="10892">
                        <c:v>45097.656893634259</c:v>
                      </c:pt>
                      <c:pt idx="10893">
                        <c:v>45097.667310358796</c:v>
                      </c:pt>
                      <c:pt idx="10894">
                        <c:v>45097.677727083334</c:v>
                      </c:pt>
                      <c:pt idx="10895">
                        <c:v>45097.688143807871</c:v>
                      </c:pt>
                      <c:pt idx="10896">
                        <c:v>45097.698560532408</c:v>
                      </c:pt>
                      <c:pt idx="10897">
                        <c:v>45097.708977256945</c:v>
                      </c:pt>
                      <c:pt idx="10898">
                        <c:v>45097.719393981482</c:v>
                      </c:pt>
                      <c:pt idx="10899">
                        <c:v>45097.72981070602</c:v>
                      </c:pt>
                      <c:pt idx="10900">
                        <c:v>45097.740227430557</c:v>
                      </c:pt>
                      <c:pt idx="10901">
                        <c:v>45097.750644155094</c:v>
                      </c:pt>
                      <c:pt idx="10902">
                        <c:v>45097.761060879631</c:v>
                      </c:pt>
                      <c:pt idx="10903">
                        <c:v>45097.771477604168</c:v>
                      </c:pt>
                      <c:pt idx="10904">
                        <c:v>45097.781894328706</c:v>
                      </c:pt>
                      <c:pt idx="10905">
                        <c:v>45097.792311053243</c:v>
                      </c:pt>
                      <c:pt idx="10906">
                        <c:v>45097.80272777778</c:v>
                      </c:pt>
                      <c:pt idx="10907">
                        <c:v>45097.813144502317</c:v>
                      </c:pt>
                      <c:pt idx="10908">
                        <c:v>45097.823561226855</c:v>
                      </c:pt>
                      <c:pt idx="10909">
                        <c:v>45097.833977951392</c:v>
                      </c:pt>
                      <c:pt idx="10910">
                        <c:v>45097.844394675929</c:v>
                      </c:pt>
                      <c:pt idx="10911">
                        <c:v>45097.854811400466</c:v>
                      </c:pt>
                      <c:pt idx="10912">
                        <c:v>45097.865228125003</c:v>
                      </c:pt>
                      <c:pt idx="10913">
                        <c:v>45097.875644849541</c:v>
                      </c:pt>
                      <c:pt idx="10914">
                        <c:v>45097.88606157407</c:v>
                      </c:pt>
                      <c:pt idx="10915">
                        <c:v>45097.896478298608</c:v>
                      </c:pt>
                      <c:pt idx="10916">
                        <c:v>45097.906895023145</c:v>
                      </c:pt>
                      <c:pt idx="10917">
                        <c:v>45097.917311747682</c:v>
                      </c:pt>
                      <c:pt idx="10918">
                        <c:v>45097.927728472219</c:v>
                      </c:pt>
                      <c:pt idx="10919">
                        <c:v>45097.938145196757</c:v>
                      </c:pt>
                      <c:pt idx="10920">
                        <c:v>45097.948561921294</c:v>
                      </c:pt>
                      <c:pt idx="10921">
                        <c:v>45097.958978645831</c:v>
                      </c:pt>
                      <c:pt idx="10922">
                        <c:v>45097.969395370368</c:v>
                      </c:pt>
                      <c:pt idx="10923">
                        <c:v>45097.979812094905</c:v>
                      </c:pt>
                      <c:pt idx="10924">
                        <c:v>45097.990228819443</c:v>
                      </c:pt>
                      <c:pt idx="10925">
                        <c:v>45098.00064554398</c:v>
                      </c:pt>
                      <c:pt idx="10926">
                        <c:v>45098.011062268517</c:v>
                      </c:pt>
                      <c:pt idx="10927">
                        <c:v>45098.021478993054</c:v>
                      </c:pt>
                      <c:pt idx="10928">
                        <c:v>45098.031895717591</c:v>
                      </c:pt>
                      <c:pt idx="10929">
                        <c:v>45098.042312442129</c:v>
                      </c:pt>
                      <c:pt idx="10930">
                        <c:v>45098.052729166666</c:v>
                      </c:pt>
                      <c:pt idx="10931">
                        <c:v>45098.063145891203</c:v>
                      </c:pt>
                      <c:pt idx="10932">
                        <c:v>45098.07356261574</c:v>
                      </c:pt>
                      <c:pt idx="10933">
                        <c:v>45098.083979340277</c:v>
                      </c:pt>
                      <c:pt idx="10934">
                        <c:v>45098.094396064815</c:v>
                      </c:pt>
                      <c:pt idx="10935">
                        <c:v>45098.104812789352</c:v>
                      </c:pt>
                      <c:pt idx="10936">
                        <c:v>45098.115229513889</c:v>
                      </c:pt>
                      <c:pt idx="10937">
                        <c:v>45098.125646238426</c:v>
                      </c:pt>
                      <c:pt idx="10938">
                        <c:v>45098.136062962963</c:v>
                      </c:pt>
                      <c:pt idx="10939">
                        <c:v>45098.146479687501</c:v>
                      </c:pt>
                      <c:pt idx="10940">
                        <c:v>45098.156896412038</c:v>
                      </c:pt>
                      <c:pt idx="10941">
                        <c:v>45098.167313136575</c:v>
                      </c:pt>
                      <c:pt idx="10942">
                        <c:v>45098.177729861112</c:v>
                      </c:pt>
                      <c:pt idx="10943">
                        <c:v>45098.18814658565</c:v>
                      </c:pt>
                      <c:pt idx="10944">
                        <c:v>45098.198563310187</c:v>
                      </c:pt>
                      <c:pt idx="10945">
                        <c:v>45098.208980034724</c:v>
                      </c:pt>
                      <c:pt idx="10946">
                        <c:v>45098.219396759261</c:v>
                      </c:pt>
                      <c:pt idx="10947">
                        <c:v>45098.229813483798</c:v>
                      </c:pt>
                      <c:pt idx="10948">
                        <c:v>45098.240230208336</c:v>
                      </c:pt>
                      <c:pt idx="10949">
                        <c:v>45098.250646932873</c:v>
                      </c:pt>
                      <c:pt idx="10950">
                        <c:v>45098.26106365741</c:v>
                      </c:pt>
                      <c:pt idx="10951">
                        <c:v>45098.271480381947</c:v>
                      </c:pt>
                      <c:pt idx="10952">
                        <c:v>45098.281897106484</c:v>
                      </c:pt>
                      <c:pt idx="10953">
                        <c:v>45098.292313831022</c:v>
                      </c:pt>
                      <c:pt idx="10954">
                        <c:v>45098.302730555559</c:v>
                      </c:pt>
                      <c:pt idx="10955">
                        <c:v>45098.313147280096</c:v>
                      </c:pt>
                      <c:pt idx="10956">
                        <c:v>45098.323564004633</c:v>
                      </c:pt>
                      <c:pt idx="10957">
                        <c:v>45098.333980729163</c:v>
                      </c:pt>
                      <c:pt idx="10958">
                        <c:v>45098.3443974537</c:v>
                      </c:pt>
                      <c:pt idx="10959">
                        <c:v>45098.354814178238</c:v>
                      </c:pt>
                      <c:pt idx="10960">
                        <c:v>45098.365230902775</c:v>
                      </c:pt>
                      <c:pt idx="10961">
                        <c:v>45098.375647627312</c:v>
                      </c:pt>
                      <c:pt idx="10962">
                        <c:v>45098.386064351849</c:v>
                      </c:pt>
                      <c:pt idx="10963">
                        <c:v>45098.396481076386</c:v>
                      </c:pt>
                      <c:pt idx="10964">
                        <c:v>45098.406897800924</c:v>
                      </c:pt>
                      <c:pt idx="10965">
                        <c:v>45098.417314525461</c:v>
                      </c:pt>
                      <c:pt idx="10966">
                        <c:v>45098.427731249998</c:v>
                      </c:pt>
                      <c:pt idx="10967">
                        <c:v>45098.438147974535</c:v>
                      </c:pt>
                      <c:pt idx="10968">
                        <c:v>45098.448564699072</c:v>
                      </c:pt>
                      <c:pt idx="10969">
                        <c:v>45098.45898142361</c:v>
                      </c:pt>
                      <c:pt idx="10970">
                        <c:v>45098.469398148147</c:v>
                      </c:pt>
                      <c:pt idx="10971">
                        <c:v>45098.479814872684</c:v>
                      </c:pt>
                      <c:pt idx="10972">
                        <c:v>45098.490231597221</c:v>
                      </c:pt>
                      <c:pt idx="10973">
                        <c:v>45098.500648321758</c:v>
                      </c:pt>
                      <c:pt idx="10974">
                        <c:v>45098.511065046296</c:v>
                      </c:pt>
                      <c:pt idx="10975">
                        <c:v>45098.521481770833</c:v>
                      </c:pt>
                      <c:pt idx="10976">
                        <c:v>45098.53189849537</c:v>
                      </c:pt>
                      <c:pt idx="10977">
                        <c:v>45098.542315219907</c:v>
                      </c:pt>
                      <c:pt idx="10978">
                        <c:v>45098.552731944445</c:v>
                      </c:pt>
                      <c:pt idx="10979">
                        <c:v>45098.563148668982</c:v>
                      </c:pt>
                      <c:pt idx="10980">
                        <c:v>45098.573565393519</c:v>
                      </c:pt>
                      <c:pt idx="10981">
                        <c:v>45098.583982118056</c:v>
                      </c:pt>
                      <c:pt idx="10982">
                        <c:v>45098.594398842593</c:v>
                      </c:pt>
                      <c:pt idx="10983">
                        <c:v>45098.604815567131</c:v>
                      </c:pt>
                      <c:pt idx="10984">
                        <c:v>45098.615232291668</c:v>
                      </c:pt>
                      <c:pt idx="10985">
                        <c:v>45098.625649016205</c:v>
                      </c:pt>
                      <c:pt idx="10986">
                        <c:v>45098.636065740742</c:v>
                      </c:pt>
                      <c:pt idx="10987">
                        <c:v>45098.646482465279</c:v>
                      </c:pt>
                      <c:pt idx="10988">
                        <c:v>45098.656899189817</c:v>
                      </c:pt>
                      <c:pt idx="10989">
                        <c:v>45098.667315914354</c:v>
                      </c:pt>
                      <c:pt idx="10990">
                        <c:v>45098.677732638891</c:v>
                      </c:pt>
                      <c:pt idx="10991">
                        <c:v>45098.688149363428</c:v>
                      </c:pt>
                      <c:pt idx="10992">
                        <c:v>45098.698566087965</c:v>
                      </c:pt>
                      <c:pt idx="10993">
                        <c:v>45098.708982812503</c:v>
                      </c:pt>
                      <c:pt idx="10994">
                        <c:v>45098.71939953704</c:v>
                      </c:pt>
                      <c:pt idx="10995">
                        <c:v>45098.729816261577</c:v>
                      </c:pt>
                      <c:pt idx="10996">
                        <c:v>45098.740232986114</c:v>
                      </c:pt>
                      <c:pt idx="10997">
                        <c:v>45098.750649710651</c:v>
                      </c:pt>
                      <c:pt idx="10998">
                        <c:v>45098.761066435189</c:v>
                      </c:pt>
                      <c:pt idx="10999">
                        <c:v>45098.771483159719</c:v>
                      </c:pt>
                      <c:pt idx="11000">
                        <c:v>45098.781899884256</c:v>
                      </c:pt>
                      <c:pt idx="11001">
                        <c:v>45098.792316608793</c:v>
                      </c:pt>
                      <c:pt idx="11002">
                        <c:v>45098.80273333333</c:v>
                      </c:pt>
                      <c:pt idx="11003">
                        <c:v>45098.813150057867</c:v>
                      </c:pt>
                      <c:pt idx="11004">
                        <c:v>45098.823566782405</c:v>
                      </c:pt>
                      <c:pt idx="11005">
                        <c:v>45098.833983506942</c:v>
                      </c:pt>
                      <c:pt idx="11006">
                        <c:v>45098.844400231479</c:v>
                      </c:pt>
                      <c:pt idx="11007">
                        <c:v>45098.854816956016</c:v>
                      </c:pt>
                      <c:pt idx="11008">
                        <c:v>45098.865233680554</c:v>
                      </c:pt>
                      <c:pt idx="11009">
                        <c:v>45098.875650405091</c:v>
                      </c:pt>
                      <c:pt idx="11010">
                        <c:v>45098.886067129628</c:v>
                      </c:pt>
                      <c:pt idx="11011">
                        <c:v>45098.896483854165</c:v>
                      </c:pt>
                      <c:pt idx="11012">
                        <c:v>45098.906900578702</c:v>
                      </c:pt>
                      <c:pt idx="11013">
                        <c:v>45098.91731730324</c:v>
                      </c:pt>
                      <c:pt idx="11014">
                        <c:v>45098.927734027777</c:v>
                      </c:pt>
                      <c:pt idx="11015">
                        <c:v>45098.938150752314</c:v>
                      </c:pt>
                      <c:pt idx="11016">
                        <c:v>45098.948567476851</c:v>
                      </c:pt>
                      <c:pt idx="11017">
                        <c:v>45098.958984201388</c:v>
                      </c:pt>
                      <c:pt idx="11018">
                        <c:v>45098.969400925926</c:v>
                      </c:pt>
                      <c:pt idx="11019">
                        <c:v>45098.979817650463</c:v>
                      </c:pt>
                      <c:pt idx="11020">
                        <c:v>45098.990234375</c:v>
                      </c:pt>
                      <c:pt idx="11021">
                        <c:v>45099.000651099537</c:v>
                      </c:pt>
                      <c:pt idx="11022">
                        <c:v>45099.011067824074</c:v>
                      </c:pt>
                      <c:pt idx="11023">
                        <c:v>45099.021484548612</c:v>
                      </c:pt>
                      <c:pt idx="11024">
                        <c:v>45099.031901273149</c:v>
                      </c:pt>
                      <c:pt idx="11025">
                        <c:v>45099.042317997686</c:v>
                      </c:pt>
                      <c:pt idx="11026">
                        <c:v>45099.052734722223</c:v>
                      </c:pt>
                      <c:pt idx="11027">
                        <c:v>45099.06315144676</c:v>
                      </c:pt>
                      <c:pt idx="11028">
                        <c:v>45099.073568171298</c:v>
                      </c:pt>
                      <c:pt idx="11029">
                        <c:v>45099.083984895835</c:v>
                      </c:pt>
                      <c:pt idx="11030">
                        <c:v>45099.094401620372</c:v>
                      </c:pt>
                      <c:pt idx="11031">
                        <c:v>45099.104818344909</c:v>
                      </c:pt>
                      <c:pt idx="11032">
                        <c:v>45099.115235069446</c:v>
                      </c:pt>
                      <c:pt idx="11033">
                        <c:v>45099.125651793984</c:v>
                      </c:pt>
                      <c:pt idx="11034">
                        <c:v>45099.136068518521</c:v>
                      </c:pt>
                      <c:pt idx="11035">
                        <c:v>45099.146485243058</c:v>
                      </c:pt>
                      <c:pt idx="11036">
                        <c:v>45099.156901967595</c:v>
                      </c:pt>
                      <c:pt idx="11037">
                        <c:v>45099.167318692133</c:v>
                      </c:pt>
                      <c:pt idx="11038">
                        <c:v>45099.17773541667</c:v>
                      </c:pt>
                      <c:pt idx="11039">
                        <c:v>45099.188152141207</c:v>
                      </c:pt>
                      <c:pt idx="11040">
                        <c:v>45099.198568865744</c:v>
                      </c:pt>
                      <c:pt idx="11041">
                        <c:v>45099.208985590281</c:v>
                      </c:pt>
                      <c:pt idx="11042">
                        <c:v>45099.219402314811</c:v>
                      </c:pt>
                      <c:pt idx="11043">
                        <c:v>45099.229819039349</c:v>
                      </c:pt>
                      <c:pt idx="11044">
                        <c:v>45099.240235763886</c:v>
                      </c:pt>
                      <c:pt idx="11045">
                        <c:v>45099.250652488423</c:v>
                      </c:pt>
                      <c:pt idx="11046">
                        <c:v>45099.26106921296</c:v>
                      </c:pt>
                      <c:pt idx="11047">
                        <c:v>45099.271485937497</c:v>
                      </c:pt>
                      <c:pt idx="11048">
                        <c:v>45099.281902662035</c:v>
                      </c:pt>
                      <c:pt idx="11049">
                        <c:v>45099.292319386572</c:v>
                      </c:pt>
                      <c:pt idx="11050">
                        <c:v>45099.302736111109</c:v>
                      </c:pt>
                      <c:pt idx="11051">
                        <c:v>45099.313152835646</c:v>
                      </c:pt>
                      <c:pt idx="11052">
                        <c:v>45099.323569560183</c:v>
                      </c:pt>
                      <c:pt idx="11053">
                        <c:v>45099.333986284721</c:v>
                      </c:pt>
                      <c:pt idx="11054">
                        <c:v>45099.344403009258</c:v>
                      </c:pt>
                      <c:pt idx="11055">
                        <c:v>45099.354819733795</c:v>
                      </c:pt>
                      <c:pt idx="11056">
                        <c:v>45099.365236458332</c:v>
                      </c:pt>
                      <c:pt idx="11057">
                        <c:v>45099.375653182869</c:v>
                      </c:pt>
                      <c:pt idx="11058">
                        <c:v>45099.386069907407</c:v>
                      </c:pt>
                      <c:pt idx="11059">
                        <c:v>45099.396486631944</c:v>
                      </c:pt>
                      <c:pt idx="11060">
                        <c:v>45099.406903356481</c:v>
                      </c:pt>
                      <c:pt idx="11061">
                        <c:v>45099.417320081018</c:v>
                      </c:pt>
                      <c:pt idx="11062">
                        <c:v>45099.427736805555</c:v>
                      </c:pt>
                      <c:pt idx="11063">
                        <c:v>45099.438153530093</c:v>
                      </c:pt>
                      <c:pt idx="11064">
                        <c:v>45099.44857025463</c:v>
                      </c:pt>
                      <c:pt idx="11065">
                        <c:v>45099.458986979167</c:v>
                      </c:pt>
                      <c:pt idx="11066">
                        <c:v>45099.469403703704</c:v>
                      </c:pt>
                      <c:pt idx="11067">
                        <c:v>45099.479820428242</c:v>
                      </c:pt>
                      <c:pt idx="11068">
                        <c:v>45099.490237152779</c:v>
                      </c:pt>
                      <c:pt idx="11069">
                        <c:v>45099.500653877316</c:v>
                      </c:pt>
                      <c:pt idx="11070">
                        <c:v>45099.511070601853</c:v>
                      </c:pt>
                      <c:pt idx="11071">
                        <c:v>45099.52148732639</c:v>
                      </c:pt>
                      <c:pt idx="11072">
                        <c:v>45099.531904050928</c:v>
                      </c:pt>
                      <c:pt idx="11073">
                        <c:v>45099.542320775465</c:v>
                      </c:pt>
                      <c:pt idx="11074">
                        <c:v>45099.552737500002</c:v>
                      </c:pt>
                      <c:pt idx="11075">
                        <c:v>45099.563154224539</c:v>
                      </c:pt>
                      <c:pt idx="11076">
                        <c:v>45099.573570949076</c:v>
                      </c:pt>
                      <c:pt idx="11077">
                        <c:v>45099.583987673614</c:v>
                      </c:pt>
                      <c:pt idx="11078">
                        <c:v>45099.594404398151</c:v>
                      </c:pt>
                      <c:pt idx="11079">
                        <c:v>45099.604821122688</c:v>
                      </c:pt>
                      <c:pt idx="11080">
                        <c:v>45099.615237847225</c:v>
                      </c:pt>
                      <c:pt idx="11081">
                        <c:v>45099.625654571762</c:v>
                      </c:pt>
                      <c:pt idx="11082">
                        <c:v>45099.6360712963</c:v>
                      </c:pt>
                      <c:pt idx="11083">
                        <c:v>45099.646488020837</c:v>
                      </c:pt>
                      <c:pt idx="11084">
                        <c:v>45099.656904745367</c:v>
                      </c:pt>
                      <c:pt idx="11085">
                        <c:v>45099.667321469904</c:v>
                      </c:pt>
                      <c:pt idx="11086">
                        <c:v>45099.677738194441</c:v>
                      </c:pt>
                      <c:pt idx="11087">
                        <c:v>45099.688154918978</c:v>
                      </c:pt>
                      <c:pt idx="11088">
                        <c:v>45099.698571643516</c:v>
                      </c:pt>
                      <c:pt idx="11089">
                        <c:v>45099.708988368053</c:v>
                      </c:pt>
                      <c:pt idx="11090">
                        <c:v>45099.71940509259</c:v>
                      </c:pt>
                      <c:pt idx="11091">
                        <c:v>45099.729821817127</c:v>
                      </c:pt>
                      <c:pt idx="11092">
                        <c:v>45099.740238541664</c:v>
                      </c:pt>
                      <c:pt idx="11093">
                        <c:v>45099.750655266202</c:v>
                      </c:pt>
                      <c:pt idx="11094">
                        <c:v>45099.761071990739</c:v>
                      </c:pt>
                      <c:pt idx="11095">
                        <c:v>45099.771488715276</c:v>
                      </c:pt>
                      <c:pt idx="11096">
                        <c:v>45099.781905439813</c:v>
                      </c:pt>
                      <c:pt idx="11097">
                        <c:v>45099.79232216435</c:v>
                      </c:pt>
                      <c:pt idx="11098">
                        <c:v>45099.802738888888</c:v>
                      </c:pt>
                      <c:pt idx="11099">
                        <c:v>45099.813155613425</c:v>
                      </c:pt>
                      <c:pt idx="11100">
                        <c:v>45099.823572337962</c:v>
                      </c:pt>
                      <c:pt idx="11101">
                        <c:v>45099.833989062499</c:v>
                      </c:pt>
                      <c:pt idx="11102">
                        <c:v>45099.844405787037</c:v>
                      </c:pt>
                      <c:pt idx="11103">
                        <c:v>45099.854822511574</c:v>
                      </c:pt>
                      <c:pt idx="11104">
                        <c:v>45099.865239236111</c:v>
                      </c:pt>
                      <c:pt idx="11105">
                        <c:v>45099.875655960648</c:v>
                      </c:pt>
                      <c:pt idx="11106">
                        <c:v>45099.886072685185</c:v>
                      </c:pt>
                      <c:pt idx="11107">
                        <c:v>45099.896489409723</c:v>
                      </c:pt>
                      <c:pt idx="11108">
                        <c:v>45099.90690613426</c:v>
                      </c:pt>
                      <c:pt idx="11109">
                        <c:v>45099.917322858797</c:v>
                      </c:pt>
                      <c:pt idx="11110">
                        <c:v>45099.927739583334</c:v>
                      </c:pt>
                      <c:pt idx="11111">
                        <c:v>45099.938156307871</c:v>
                      </c:pt>
                      <c:pt idx="11112">
                        <c:v>45099.948573032409</c:v>
                      </c:pt>
                      <c:pt idx="11113">
                        <c:v>45099.958989756946</c:v>
                      </c:pt>
                      <c:pt idx="11114">
                        <c:v>45099.969406481483</c:v>
                      </c:pt>
                      <c:pt idx="11115">
                        <c:v>45099.97982320602</c:v>
                      </c:pt>
                      <c:pt idx="11116">
                        <c:v>45099.990239930557</c:v>
                      </c:pt>
                      <c:pt idx="11117">
                        <c:v>45100.000656655095</c:v>
                      </c:pt>
                      <c:pt idx="11118">
                        <c:v>45100.011073379632</c:v>
                      </c:pt>
                      <c:pt idx="11119">
                        <c:v>45100.021490104169</c:v>
                      </c:pt>
                      <c:pt idx="11120">
                        <c:v>45100.031906828706</c:v>
                      </c:pt>
                      <c:pt idx="11121">
                        <c:v>45100.042323553243</c:v>
                      </c:pt>
                      <c:pt idx="11122">
                        <c:v>45100.052740277781</c:v>
                      </c:pt>
                      <c:pt idx="11123">
                        <c:v>45100.063157002318</c:v>
                      </c:pt>
                      <c:pt idx="11124">
                        <c:v>45100.073573726855</c:v>
                      </c:pt>
                      <c:pt idx="11125">
                        <c:v>45100.083990451392</c:v>
                      </c:pt>
                      <c:pt idx="11126">
                        <c:v>45100.09440717593</c:v>
                      </c:pt>
                      <c:pt idx="11127">
                        <c:v>45100.104823900459</c:v>
                      </c:pt>
                      <c:pt idx="11128">
                        <c:v>45100.115240624997</c:v>
                      </c:pt>
                      <c:pt idx="11129">
                        <c:v>45100.125657349534</c:v>
                      </c:pt>
                      <c:pt idx="11130">
                        <c:v>45100.136074074071</c:v>
                      </c:pt>
                      <c:pt idx="11131">
                        <c:v>45100.146490798608</c:v>
                      </c:pt>
                      <c:pt idx="11132">
                        <c:v>45100.156907523145</c:v>
                      </c:pt>
                      <c:pt idx="11133">
                        <c:v>45100.167324247683</c:v>
                      </c:pt>
                      <c:pt idx="11134">
                        <c:v>45100.17774097222</c:v>
                      </c:pt>
                      <c:pt idx="11135">
                        <c:v>45100.188157696757</c:v>
                      </c:pt>
                      <c:pt idx="11136">
                        <c:v>45100.198574421294</c:v>
                      </c:pt>
                      <c:pt idx="11137">
                        <c:v>45100.208991145832</c:v>
                      </c:pt>
                      <c:pt idx="11138">
                        <c:v>45100.219407870369</c:v>
                      </c:pt>
                      <c:pt idx="11139">
                        <c:v>45100.229824594906</c:v>
                      </c:pt>
                      <c:pt idx="11140">
                        <c:v>45100.240241319443</c:v>
                      </c:pt>
                      <c:pt idx="11141">
                        <c:v>45100.25065804398</c:v>
                      </c:pt>
                      <c:pt idx="11142">
                        <c:v>45100.261074768518</c:v>
                      </c:pt>
                      <c:pt idx="11143">
                        <c:v>45100.271491493055</c:v>
                      </c:pt>
                      <c:pt idx="11144">
                        <c:v>45100.281908217592</c:v>
                      </c:pt>
                      <c:pt idx="11145">
                        <c:v>45100.292324942129</c:v>
                      </c:pt>
                      <c:pt idx="11146">
                        <c:v>45100.302741666666</c:v>
                      </c:pt>
                      <c:pt idx="11147">
                        <c:v>45100.313158391204</c:v>
                      </c:pt>
                      <c:pt idx="11148">
                        <c:v>45100.323575115741</c:v>
                      </c:pt>
                      <c:pt idx="11149">
                        <c:v>45100.333991840278</c:v>
                      </c:pt>
                      <c:pt idx="11150">
                        <c:v>45100.344408564815</c:v>
                      </c:pt>
                      <c:pt idx="11151">
                        <c:v>45100.354825289352</c:v>
                      </c:pt>
                      <c:pt idx="11152">
                        <c:v>45100.36524201389</c:v>
                      </c:pt>
                      <c:pt idx="11153">
                        <c:v>45100.375658738427</c:v>
                      </c:pt>
                      <c:pt idx="11154">
                        <c:v>45100.386075462964</c:v>
                      </c:pt>
                      <c:pt idx="11155">
                        <c:v>45100.396492187501</c:v>
                      </c:pt>
                      <c:pt idx="11156">
                        <c:v>45100.406908912038</c:v>
                      </c:pt>
                      <c:pt idx="11157">
                        <c:v>45100.417325636576</c:v>
                      </c:pt>
                      <c:pt idx="11158">
                        <c:v>45100.427742361113</c:v>
                      </c:pt>
                      <c:pt idx="11159">
                        <c:v>45100.43815908565</c:v>
                      </c:pt>
                      <c:pt idx="11160">
                        <c:v>45100.448575810187</c:v>
                      </c:pt>
                      <c:pt idx="11161">
                        <c:v>45100.458992534725</c:v>
                      </c:pt>
                      <c:pt idx="11162">
                        <c:v>45100.469409259262</c:v>
                      </c:pt>
                      <c:pt idx="11163">
                        <c:v>45100.479825983799</c:v>
                      </c:pt>
                      <c:pt idx="11164">
                        <c:v>45100.490242708336</c:v>
                      </c:pt>
                      <c:pt idx="11165">
                        <c:v>45100.500659432873</c:v>
                      </c:pt>
                      <c:pt idx="11166">
                        <c:v>45100.511076157411</c:v>
                      </c:pt>
                      <c:pt idx="11167">
                        <c:v>45100.521492881948</c:v>
                      </c:pt>
                      <c:pt idx="11168">
                        <c:v>45100.531909606485</c:v>
                      </c:pt>
                      <c:pt idx="11169">
                        <c:v>45100.542326331015</c:v>
                      </c:pt>
                      <c:pt idx="11170">
                        <c:v>45100.552743055552</c:v>
                      </c:pt>
                      <c:pt idx="11171">
                        <c:v>45100.563159780089</c:v>
                      </c:pt>
                      <c:pt idx="11172">
                        <c:v>45100.573576504627</c:v>
                      </c:pt>
                      <c:pt idx="11173">
                        <c:v>45100.583993229164</c:v>
                      </c:pt>
                      <c:pt idx="11174">
                        <c:v>45100.594409953701</c:v>
                      </c:pt>
                      <c:pt idx="11175">
                        <c:v>45100.604826678238</c:v>
                      </c:pt>
                      <c:pt idx="11176">
                        <c:v>45100.615243402775</c:v>
                      </c:pt>
                      <c:pt idx="11177">
                        <c:v>45100.625660127313</c:v>
                      </c:pt>
                      <c:pt idx="11178">
                        <c:v>45100.63607685185</c:v>
                      </c:pt>
                      <c:pt idx="11179">
                        <c:v>45100.646493576387</c:v>
                      </c:pt>
                      <c:pt idx="11180">
                        <c:v>45100.656910300924</c:v>
                      </c:pt>
                      <c:pt idx="11181">
                        <c:v>45100.667327025461</c:v>
                      </c:pt>
                      <c:pt idx="11182">
                        <c:v>45100.677743749999</c:v>
                      </c:pt>
                      <c:pt idx="11183">
                        <c:v>45100.688160474536</c:v>
                      </c:pt>
                      <c:pt idx="11184">
                        <c:v>45100.698577199073</c:v>
                      </c:pt>
                      <c:pt idx="11185">
                        <c:v>45100.70899392361</c:v>
                      </c:pt>
                      <c:pt idx="11186">
                        <c:v>45100.719410648147</c:v>
                      </c:pt>
                      <c:pt idx="11187">
                        <c:v>45100.729827372685</c:v>
                      </c:pt>
                      <c:pt idx="11188">
                        <c:v>45100.740244097222</c:v>
                      </c:pt>
                      <c:pt idx="11189">
                        <c:v>45100.750660821759</c:v>
                      </c:pt>
                      <c:pt idx="11190">
                        <c:v>45100.761077546296</c:v>
                      </c:pt>
                      <c:pt idx="11191">
                        <c:v>45100.771494270834</c:v>
                      </c:pt>
                      <c:pt idx="11192">
                        <c:v>45100.781910995371</c:v>
                      </c:pt>
                      <c:pt idx="11193">
                        <c:v>45100.792327719908</c:v>
                      </c:pt>
                      <c:pt idx="11194">
                        <c:v>45100.802744444445</c:v>
                      </c:pt>
                      <c:pt idx="11195">
                        <c:v>45100.813161168982</c:v>
                      </c:pt>
                      <c:pt idx="11196">
                        <c:v>45100.82357789352</c:v>
                      </c:pt>
                      <c:pt idx="11197">
                        <c:v>45100.833994618057</c:v>
                      </c:pt>
                      <c:pt idx="11198">
                        <c:v>45100.844411342594</c:v>
                      </c:pt>
                      <c:pt idx="11199">
                        <c:v>45100.854828067131</c:v>
                      </c:pt>
                      <c:pt idx="11200">
                        <c:v>45100.865244791668</c:v>
                      </c:pt>
                      <c:pt idx="11201">
                        <c:v>45100.875661516206</c:v>
                      </c:pt>
                      <c:pt idx="11202">
                        <c:v>45100.886078240743</c:v>
                      </c:pt>
                      <c:pt idx="11203">
                        <c:v>45100.89649496528</c:v>
                      </c:pt>
                      <c:pt idx="11204">
                        <c:v>45100.906911689817</c:v>
                      </c:pt>
                      <c:pt idx="11205">
                        <c:v>45100.917328414354</c:v>
                      </c:pt>
                      <c:pt idx="11206">
                        <c:v>45100.927745138892</c:v>
                      </c:pt>
                      <c:pt idx="11207">
                        <c:v>45100.938161863429</c:v>
                      </c:pt>
                      <c:pt idx="11208">
                        <c:v>45100.948578587966</c:v>
                      </c:pt>
                      <c:pt idx="11209">
                        <c:v>45100.958995312503</c:v>
                      </c:pt>
                      <c:pt idx="11210">
                        <c:v>45100.96941203704</c:v>
                      </c:pt>
                      <c:pt idx="11211">
                        <c:v>45100.979828761578</c:v>
                      </c:pt>
                      <c:pt idx="11212">
                        <c:v>45100.990245486108</c:v>
                      </c:pt>
                      <c:pt idx="11213">
                        <c:v>45101.000662210645</c:v>
                      </c:pt>
                      <c:pt idx="11214">
                        <c:v>45101.011078935182</c:v>
                      </c:pt>
                      <c:pt idx="11215">
                        <c:v>45101.021495659719</c:v>
                      </c:pt>
                      <c:pt idx="11216">
                        <c:v>45101.031912384256</c:v>
                      </c:pt>
                      <c:pt idx="11217">
                        <c:v>45101.042329108794</c:v>
                      </c:pt>
                      <c:pt idx="11218">
                        <c:v>45101.052745833331</c:v>
                      </c:pt>
                      <c:pt idx="11219">
                        <c:v>45101.063162557868</c:v>
                      </c:pt>
                      <c:pt idx="11220">
                        <c:v>45101.073579282405</c:v>
                      </c:pt>
                      <c:pt idx="11221">
                        <c:v>45101.083996006942</c:v>
                      </c:pt>
                      <c:pt idx="11222">
                        <c:v>45101.09441273148</c:v>
                      </c:pt>
                      <c:pt idx="11223">
                        <c:v>45101.104829456017</c:v>
                      </c:pt>
                      <c:pt idx="11224">
                        <c:v>45101.115246180554</c:v>
                      </c:pt>
                      <c:pt idx="11225">
                        <c:v>45101.125662905091</c:v>
                      </c:pt>
                      <c:pt idx="11226">
                        <c:v>45101.136079629629</c:v>
                      </c:pt>
                      <c:pt idx="11227">
                        <c:v>45101.146496354166</c:v>
                      </c:pt>
                      <c:pt idx="11228">
                        <c:v>45101.156913078703</c:v>
                      </c:pt>
                      <c:pt idx="11229">
                        <c:v>45101.16732980324</c:v>
                      </c:pt>
                      <c:pt idx="11230">
                        <c:v>45101.177746527777</c:v>
                      </c:pt>
                      <c:pt idx="11231">
                        <c:v>45101.188163252315</c:v>
                      </c:pt>
                      <c:pt idx="11232">
                        <c:v>45101.198579976852</c:v>
                      </c:pt>
                      <c:pt idx="11233">
                        <c:v>45101.208996701389</c:v>
                      </c:pt>
                      <c:pt idx="11234">
                        <c:v>45101.219413425926</c:v>
                      </c:pt>
                      <c:pt idx="11235">
                        <c:v>45101.229830150463</c:v>
                      </c:pt>
                      <c:pt idx="11236">
                        <c:v>45101.240246875001</c:v>
                      </c:pt>
                      <c:pt idx="11237">
                        <c:v>45101.250663599538</c:v>
                      </c:pt>
                      <c:pt idx="11238">
                        <c:v>45101.261080324075</c:v>
                      </c:pt>
                      <c:pt idx="11239">
                        <c:v>45101.271497048612</c:v>
                      </c:pt>
                      <c:pt idx="11240">
                        <c:v>45101.281913773149</c:v>
                      </c:pt>
                      <c:pt idx="11241">
                        <c:v>45101.292330497687</c:v>
                      </c:pt>
                      <c:pt idx="11242">
                        <c:v>45101.302747222224</c:v>
                      </c:pt>
                      <c:pt idx="11243">
                        <c:v>45101.313163946761</c:v>
                      </c:pt>
                      <c:pt idx="11244">
                        <c:v>45101.323580671298</c:v>
                      </c:pt>
                      <c:pt idx="11245">
                        <c:v>45101.333997395835</c:v>
                      </c:pt>
                      <c:pt idx="11246">
                        <c:v>45101.344414120373</c:v>
                      </c:pt>
                      <c:pt idx="11247">
                        <c:v>45101.35483084491</c:v>
                      </c:pt>
                      <c:pt idx="11248">
                        <c:v>45101.365247569447</c:v>
                      </c:pt>
                      <c:pt idx="11249">
                        <c:v>45101.375664293984</c:v>
                      </c:pt>
                      <c:pt idx="11250">
                        <c:v>45101.386081018522</c:v>
                      </c:pt>
                      <c:pt idx="11251">
                        <c:v>45101.396497743059</c:v>
                      </c:pt>
                      <c:pt idx="11252">
                        <c:v>45101.406914467596</c:v>
                      </c:pt>
                      <c:pt idx="11253">
                        <c:v>45101.417331192133</c:v>
                      </c:pt>
                      <c:pt idx="11254">
                        <c:v>45101.427747916663</c:v>
                      </c:pt>
                      <c:pt idx="11255">
                        <c:v>45101.4381646412</c:v>
                      </c:pt>
                      <c:pt idx="11256">
                        <c:v>45101.448581365737</c:v>
                      </c:pt>
                      <c:pt idx="11257">
                        <c:v>45101.458998090275</c:v>
                      </c:pt>
                      <c:pt idx="11258">
                        <c:v>45101.469414814812</c:v>
                      </c:pt>
                      <c:pt idx="11259">
                        <c:v>45101.479831539349</c:v>
                      </c:pt>
                      <c:pt idx="11260">
                        <c:v>45101.490248263886</c:v>
                      </c:pt>
                      <c:pt idx="11261">
                        <c:v>45101.500664988424</c:v>
                      </c:pt>
                      <c:pt idx="11262">
                        <c:v>45101.511081712961</c:v>
                      </c:pt>
                      <c:pt idx="11263">
                        <c:v>45101.521498437498</c:v>
                      </c:pt>
                      <c:pt idx="11264">
                        <c:v>45101.531915162035</c:v>
                      </c:pt>
                      <c:pt idx="11265">
                        <c:v>45101.542331886572</c:v>
                      </c:pt>
                      <c:pt idx="11266">
                        <c:v>45101.55274861111</c:v>
                      </c:pt>
                      <c:pt idx="11267">
                        <c:v>45101.563165335647</c:v>
                      </c:pt>
                      <c:pt idx="11268">
                        <c:v>45101.573582060184</c:v>
                      </c:pt>
                      <c:pt idx="11269">
                        <c:v>45101.583998784721</c:v>
                      </c:pt>
                      <c:pt idx="11270">
                        <c:v>45101.594415509258</c:v>
                      </c:pt>
                      <c:pt idx="11271">
                        <c:v>45101.604832233796</c:v>
                      </c:pt>
                      <c:pt idx="11272">
                        <c:v>45101.615248958333</c:v>
                      </c:pt>
                      <c:pt idx="11273">
                        <c:v>45101.62566568287</c:v>
                      </c:pt>
                      <c:pt idx="11274">
                        <c:v>45101.636082407407</c:v>
                      </c:pt>
                      <c:pt idx="11275">
                        <c:v>45101.646499131944</c:v>
                      </c:pt>
                      <c:pt idx="11276">
                        <c:v>45101.656915856482</c:v>
                      </c:pt>
                      <c:pt idx="11277">
                        <c:v>45101.667332581019</c:v>
                      </c:pt>
                      <c:pt idx="11278">
                        <c:v>45101.677749305556</c:v>
                      </c:pt>
                      <c:pt idx="11279">
                        <c:v>45101.688166030093</c:v>
                      </c:pt>
                      <c:pt idx="11280">
                        <c:v>45101.69858275463</c:v>
                      </c:pt>
                      <c:pt idx="11281">
                        <c:v>45101.708999479168</c:v>
                      </c:pt>
                      <c:pt idx="11282">
                        <c:v>45101.719416203705</c:v>
                      </c:pt>
                      <c:pt idx="11283">
                        <c:v>45101.729832928242</c:v>
                      </c:pt>
                      <c:pt idx="11284">
                        <c:v>45101.740249652779</c:v>
                      </c:pt>
                      <c:pt idx="11285">
                        <c:v>45101.750666377317</c:v>
                      </c:pt>
                      <c:pt idx="11286">
                        <c:v>45101.761083101854</c:v>
                      </c:pt>
                      <c:pt idx="11287">
                        <c:v>45101.771499826391</c:v>
                      </c:pt>
                      <c:pt idx="11288">
                        <c:v>45101.781916550928</c:v>
                      </c:pt>
                      <c:pt idx="11289">
                        <c:v>45101.792333275465</c:v>
                      </c:pt>
                      <c:pt idx="11290">
                        <c:v>45101.802750000003</c:v>
                      </c:pt>
                      <c:pt idx="11291">
                        <c:v>45101.81316672454</c:v>
                      </c:pt>
                      <c:pt idx="11292">
                        <c:v>45101.823583449077</c:v>
                      </c:pt>
                      <c:pt idx="11293">
                        <c:v>45101.834000173614</c:v>
                      </c:pt>
                      <c:pt idx="11294">
                        <c:v>45101.844416898151</c:v>
                      </c:pt>
                      <c:pt idx="11295">
                        <c:v>45101.854833622689</c:v>
                      </c:pt>
                      <c:pt idx="11296">
                        <c:v>45101.865250347226</c:v>
                      </c:pt>
                      <c:pt idx="11297">
                        <c:v>45101.875667071756</c:v>
                      </c:pt>
                      <c:pt idx="11298">
                        <c:v>45101.886083796293</c:v>
                      </c:pt>
                      <c:pt idx="11299">
                        <c:v>45101.89650052083</c:v>
                      </c:pt>
                      <c:pt idx="11300">
                        <c:v>45101.906917245367</c:v>
                      </c:pt>
                      <c:pt idx="11301">
                        <c:v>45101.917333969905</c:v>
                      </c:pt>
                      <c:pt idx="11302">
                        <c:v>45101.927750694442</c:v>
                      </c:pt>
                      <c:pt idx="11303">
                        <c:v>45101.938167418979</c:v>
                      </c:pt>
                      <c:pt idx="11304">
                        <c:v>45101.948584143516</c:v>
                      </c:pt>
                      <c:pt idx="11305">
                        <c:v>45101.959000868053</c:v>
                      </c:pt>
                      <c:pt idx="11306">
                        <c:v>45101.969417592591</c:v>
                      </c:pt>
                      <c:pt idx="11307">
                        <c:v>45101.979834317128</c:v>
                      </c:pt>
                      <c:pt idx="11308">
                        <c:v>45101.990251041665</c:v>
                      </c:pt>
                      <c:pt idx="11309">
                        <c:v>45102.000667766202</c:v>
                      </c:pt>
                      <c:pt idx="11310">
                        <c:v>45102.011084490739</c:v>
                      </c:pt>
                      <c:pt idx="11311">
                        <c:v>45102.021501215277</c:v>
                      </c:pt>
                      <c:pt idx="11312">
                        <c:v>45102.031917939814</c:v>
                      </c:pt>
                      <c:pt idx="11313">
                        <c:v>45102.042334664351</c:v>
                      </c:pt>
                      <c:pt idx="11314">
                        <c:v>45102.052751388888</c:v>
                      </c:pt>
                      <c:pt idx="11315">
                        <c:v>45102.063168113425</c:v>
                      </c:pt>
                      <c:pt idx="11316">
                        <c:v>45102.073584837963</c:v>
                      </c:pt>
                      <c:pt idx="11317">
                        <c:v>45102.0840015625</c:v>
                      </c:pt>
                      <c:pt idx="11318">
                        <c:v>45102.094418287037</c:v>
                      </c:pt>
                      <c:pt idx="11319">
                        <c:v>45102.104835011574</c:v>
                      </c:pt>
                      <c:pt idx="11320">
                        <c:v>45102.115251736112</c:v>
                      </c:pt>
                      <c:pt idx="11321">
                        <c:v>45102.125668460649</c:v>
                      </c:pt>
                      <c:pt idx="11322">
                        <c:v>45102.136085185186</c:v>
                      </c:pt>
                      <c:pt idx="11323">
                        <c:v>45102.146501909723</c:v>
                      </c:pt>
                      <c:pt idx="11324">
                        <c:v>45102.15691863426</c:v>
                      </c:pt>
                      <c:pt idx="11325">
                        <c:v>45102.167335358798</c:v>
                      </c:pt>
                      <c:pt idx="11326">
                        <c:v>45102.177752083335</c:v>
                      </c:pt>
                      <c:pt idx="11327">
                        <c:v>45102.188168807872</c:v>
                      </c:pt>
                      <c:pt idx="11328">
                        <c:v>45102.198585532409</c:v>
                      </c:pt>
                      <c:pt idx="11329">
                        <c:v>45102.209002256946</c:v>
                      </c:pt>
                      <c:pt idx="11330">
                        <c:v>45102.219418981484</c:v>
                      </c:pt>
                      <c:pt idx="11331">
                        <c:v>45102.229835706021</c:v>
                      </c:pt>
                      <c:pt idx="11332">
                        <c:v>45102.240252430558</c:v>
                      </c:pt>
                      <c:pt idx="11333">
                        <c:v>45102.250669155095</c:v>
                      </c:pt>
                      <c:pt idx="11334">
                        <c:v>45102.261085879632</c:v>
                      </c:pt>
                      <c:pt idx="11335">
                        <c:v>45102.27150260417</c:v>
                      </c:pt>
                      <c:pt idx="11336">
                        <c:v>45102.281919328707</c:v>
                      </c:pt>
                      <c:pt idx="11337">
                        <c:v>45102.292336053244</c:v>
                      </c:pt>
                      <c:pt idx="11338">
                        <c:v>45102.302752777781</c:v>
                      </c:pt>
                      <c:pt idx="11339">
                        <c:v>45102.313169502311</c:v>
                      </c:pt>
                      <c:pt idx="11340">
                        <c:v>45102.323586226848</c:v>
                      </c:pt>
                      <c:pt idx="11341">
                        <c:v>45102.334002951386</c:v>
                      </c:pt>
                      <c:pt idx="11342">
                        <c:v>45102.344419675923</c:v>
                      </c:pt>
                      <c:pt idx="11343">
                        <c:v>45102.35483640046</c:v>
                      </c:pt>
                      <c:pt idx="11344">
                        <c:v>45102.365253124997</c:v>
                      </c:pt>
                      <c:pt idx="11345">
                        <c:v>45102.375669849534</c:v>
                      </c:pt>
                      <c:pt idx="11346">
                        <c:v>45102.386086574072</c:v>
                      </c:pt>
                      <c:pt idx="11347">
                        <c:v>45102.396503298609</c:v>
                      </c:pt>
                      <c:pt idx="11348">
                        <c:v>45102.406920023146</c:v>
                      </c:pt>
                      <c:pt idx="11349">
                        <c:v>45102.417336747683</c:v>
                      </c:pt>
                      <c:pt idx="11350">
                        <c:v>45102.427753472221</c:v>
                      </c:pt>
                      <c:pt idx="11351">
                        <c:v>45102.438170196758</c:v>
                      </c:pt>
                      <c:pt idx="11352">
                        <c:v>45102.448586921295</c:v>
                      </c:pt>
                      <c:pt idx="11353">
                        <c:v>45102.459003645832</c:v>
                      </c:pt>
                      <c:pt idx="11354">
                        <c:v>45102.469420370369</c:v>
                      </c:pt>
                      <c:pt idx="11355">
                        <c:v>45102.479837094907</c:v>
                      </c:pt>
                      <c:pt idx="11356">
                        <c:v>45102.490253819444</c:v>
                      </c:pt>
                      <c:pt idx="11357">
                        <c:v>45102.500670543981</c:v>
                      </c:pt>
                      <c:pt idx="11358">
                        <c:v>45102.511087268518</c:v>
                      </c:pt>
                      <c:pt idx="11359">
                        <c:v>45102.521503993055</c:v>
                      </c:pt>
                      <c:pt idx="11360">
                        <c:v>45102.531920717593</c:v>
                      </c:pt>
                      <c:pt idx="11361">
                        <c:v>45102.54233744213</c:v>
                      </c:pt>
                      <c:pt idx="11362">
                        <c:v>45102.552754166667</c:v>
                      </c:pt>
                      <c:pt idx="11363">
                        <c:v>45102.563170891204</c:v>
                      </c:pt>
                      <c:pt idx="11364">
                        <c:v>45102.573587615741</c:v>
                      </c:pt>
                      <c:pt idx="11365">
                        <c:v>45102.584004340279</c:v>
                      </c:pt>
                      <c:pt idx="11366">
                        <c:v>45102.594421064816</c:v>
                      </c:pt>
                      <c:pt idx="11367">
                        <c:v>45102.604837789353</c:v>
                      </c:pt>
                      <c:pt idx="11368">
                        <c:v>45102.61525451389</c:v>
                      </c:pt>
                      <c:pt idx="11369">
                        <c:v>45102.625671238427</c:v>
                      </c:pt>
                      <c:pt idx="11370">
                        <c:v>45102.636087962965</c:v>
                      </c:pt>
                      <c:pt idx="11371">
                        <c:v>45102.646504687502</c:v>
                      </c:pt>
                      <c:pt idx="11372">
                        <c:v>45102.656921412039</c:v>
                      </c:pt>
                      <c:pt idx="11373">
                        <c:v>45102.667338136576</c:v>
                      </c:pt>
                      <c:pt idx="11374">
                        <c:v>45102.677754861113</c:v>
                      </c:pt>
                      <c:pt idx="11375">
                        <c:v>45102.688171585651</c:v>
                      </c:pt>
                      <c:pt idx="11376">
                        <c:v>45102.698588310188</c:v>
                      </c:pt>
                      <c:pt idx="11377">
                        <c:v>45102.709005034725</c:v>
                      </c:pt>
                      <c:pt idx="11378">
                        <c:v>45102.719421759262</c:v>
                      </c:pt>
                      <c:pt idx="11379">
                        <c:v>45102.7298384838</c:v>
                      </c:pt>
                      <c:pt idx="11380">
                        <c:v>45102.740255208337</c:v>
                      </c:pt>
                      <c:pt idx="11381">
                        <c:v>45102.750671932874</c:v>
                      </c:pt>
                      <c:pt idx="11382">
                        <c:v>45102.761088657404</c:v>
                      </c:pt>
                      <c:pt idx="11383">
                        <c:v>45102.771505381941</c:v>
                      </c:pt>
                      <c:pt idx="11384">
                        <c:v>45102.781922106478</c:v>
                      </c:pt>
                      <c:pt idx="11385">
                        <c:v>45102.792338831016</c:v>
                      </c:pt>
                      <c:pt idx="11386">
                        <c:v>45102.802755555553</c:v>
                      </c:pt>
                      <c:pt idx="11387">
                        <c:v>45102.81317228009</c:v>
                      </c:pt>
                      <c:pt idx="11388">
                        <c:v>45102.823589004627</c:v>
                      </c:pt>
                      <c:pt idx="11389">
                        <c:v>45102.834005729164</c:v>
                      </c:pt>
                      <c:pt idx="11390">
                        <c:v>45102.844422453702</c:v>
                      </c:pt>
                      <c:pt idx="11391">
                        <c:v>45102.854839178239</c:v>
                      </c:pt>
                      <c:pt idx="11392">
                        <c:v>45102.865255902776</c:v>
                      </c:pt>
                      <c:pt idx="11393">
                        <c:v>45102.875672627313</c:v>
                      </c:pt>
                      <c:pt idx="11394">
                        <c:v>45102.88608935185</c:v>
                      </c:pt>
                      <c:pt idx="11395">
                        <c:v>45102.896506076388</c:v>
                      </c:pt>
                      <c:pt idx="11396">
                        <c:v>45102.906922800925</c:v>
                      </c:pt>
                      <c:pt idx="11397">
                        <c:v>45102.917339525462</c:v>
                      </c:pt>
                      <c:pt idx="11398">
                        <c:v>45102.927756249999</c:v>
                      </c:pt>
                      <c:pt idx="11399">
                        <c:v>45102.938172974536</c:v>
                      </c:pt>
                      <c:pt idx="11400">
                        <c:v>45102.948589699074</c:v>
                      </c:pt>
                      <c:pt idx="11401">
                        <c:v>45102.959006423611</c:v>
                      </c:pt>
                      <c:pt idx="11402">
                        <c:v>45102.969423148148</c:v>
                      </c:pt>
                      <c:pt idx="11403">
                        <c:v>45102.979839872685</c:v>
                      </c:pt>
                      <c:pt idx="11404">
                        <c:v>45102.990256597222</c:v>
                      </c:pt>
                      <c:pt idx="11405">
                        <c:v>45103.00067332176</c:v>
                      </c:pt>
                      <c:pt idx="11406">
                        <c:v>45103.011090046297</c:v>
                      </c:pt>
                      <c:pt idx="11407">
                        <c:v>45103.021506770834</c:v>
                      </c:pt>
                      <c:pt idx="11408">
                        <c:v>45103.031923495371</c:v>
                      </c:pt>
                      <c:pt idx="11409">
                        <c:v>45103.042340219909</c:v>
                      </c:pt>
                      <c:pt idx="11410">
                        <c:v>45103.052756944446</c:v>
                      </c:pt>
                      <c:pt idx="11411">
                        <c:v>45103.063173668983</c:v>
                      </c:pt>
                      <c:pt idx="11412">
                        <c:v>45103.07359039352</c:v>
                      </c:pt>
                      <c:pt idx="11413">
                        <c:v>45103.084007118057</c:v>
                      </c:pt>
                      <c:pt idx="11414">
                        <c:v>45103.094423842595</c:v>
                      </c:pt>
                      <c:pt idx="11415">
                        <c:v>45103.104840567132</c:v>
                      </c:pt>
                      <c:pt idx="11416">
                        <c:v>45103.115257291669</c:v>
                      </c:pt>
                      <c:pt idx="11417">
                        <c:v>45103.125674016206</c:v>
                      </c:pt>
                      <c:pt idx="11418">
                        <c:v>45103.136090740743</c:v>
                      </c:pt>
                      <c:pt idx="11419">
                        <c:v>45103.146507465281</c:v>
                      </c:pt>
                      <c:pt idx="11420">
                        <c:v>45103.156924189818</c:v>
                      </c:pt>
                      <c:pt idx="11421">
                        <c:v>45103.167340914355</c:v>
                      </c:pt>
                      <c:pt idx="11422">
                        <c:v>45103.177757638892</c:v>
                      </c:pt>
                      <c:pt idx="11423">
                        <c:v>45103.188174363429</c:v>
                      </c:pt>
                      <c:pt idx="11424">
                        <c:v>45103.198591087959</c:v>
                      </c:pt>
                      <c:pt idx="11425">
                        <c:v>45103.209007812497</c:v>
                      </c:pt>
                      <c:pt idx="11426">
                        <c:v>45103.219424537034</c:v>
                      </c:pt>
                      <c:pt idx="11427">
                        <c:v>45103.229841261571</c:v>
                      </c:pt>
                      <c:pt idx="11428">
                        <c:v>45103.240257986108</c:v>
                      </c:pt>
                      <c:pt idx="11429">
                        <c:v>45103.250674710645</c:v>
                      </c:pt>
                      <c:pt idx="11430">
                        <c:v>45103.261091435183</c:v>
                      </c:pt>
                      <c:pt idx="11431">
                        <c:v>45103.27150815972</c:v>
                      </c:pt>
                      <c:pt idx="11432">
                        <c:v>45103.281924884257</c:v>
                      </c:pt>
                      <c:pt idx="11433">
                        <c:v>45103.292341608794</c:v>
                      </c:pt>
                      <c:pt idx="11434">
                        <c:v>45103.302758333331</c:v>
                      </c:pt>
                      <c:pt idx="11435">
                        <c:v>45103.313175057869</c:v>
                      </c:pt>
                      <c:pt idx="11436">
                        <c:v>45103.323591782406</c:v>
                      </c:pt>
                      <c:pt idx="11437">
                        <c:v>45103.334008506943</c:v>
                      </c:pt>
                      <c:pt idx="11438">
                        <c:v>45103.34442523148</c:v>
                      </c:pt>
                      <c:pt idx="11439">
                        <c:v>45103.354841956017</c:v>
                      </c:pt>
                      <c:pt idx="11440">
                        <c:v>45103.365258680555</c:v>
                      </c:pt>
                      <c:pt idx="11441">
                        <c:v>45103.375675405092</c:v>
                      </c:pt>
                      <c:pt idx="11442">
                        <c:v>45103.386092129629</c:v>
                      </c:pt>
                      <c:pt idx="11443">
                        <c:v>45103.396508854166</c:v>
                      </c:pt>
                      <c:pt idx="11444">
                        <c:v>45103.406925578704</c:v>
                      </c:pt>
                      <c:pt idx="11445">
                        <c:v>45103.417342303241</c:v>
                      </c:pt>
                      <c:pt idx="11446">
                        <c:v>45103.427759027778</c:v>
                      </c:pt>
                      <c:pt idx="11447">
                        <c:v>45103.438175752315</c:v>
                      </c:pt>
                      <c:pt idx="11448">
                        <c:v>45103.448592476852</c:v>
                      </c:pt>
                      <c:pt idx="11449">
                        <c:v>45103.45900920139</c:v>
                      </c:pt>
                      <c:pt idx="11450">
                        <c:v>45103.469425925927</c:v>
                      </c:pt>
                      <c:pt idx="11451">
                        <c:v>45103.479842650464</c:v>
                      </c:pt>
                      <c:pt idx="11452">
                        <c:v>45103.490259375001</c:v>
                      </c:pt>
                      <c:pt idx="11453">
                        <c:v>45103.500676099538</c:v>
                      </c:pt>
                      <c:pt idx="11454">
                        <c:v>45103.511092824076</c:v>
                      </c:pt>
                      <c:pt idx="11455">
                        <c:v>45103.521509548613</c:v>
                      </c:pt>
                      <c:pt idx="11456">
                        <c:v>45103.53192627315</c:v>
                      </c:pt>
                      <c:pt idx="11457">
                        <c:v>45103.542342997687</c:v>
                      </c:pt>
                      <c:pt idx="11458">
                        <c:v>45103.552759722224</c:v>
                      </c:pt>
                      <c:pt idx="11459">
                        <c:v>45103.563176446762</c:v>
                      </c:pt>
                      <c:pt idx="11460">
                        <c:v>45103.573593171299</c:v>
                      </c:pt>
                      <c:pt idx="11461">
                        <c:v>45103.584009895836</c:v>
                      </c:pt>
                      <c:pt idx="11462">
                        <c:v>45103.594426620373</c:v>
                      </c:pt>
                      <c:pt idx="11463">
                        <c:v>45103.60484334491</c:v>
                      </c:pt>
                      <c:pt idx="11464">
                        <c:v>45103.615260069448</c:v>
                      </c:pt>
                      <c:pt idx="11465">
                        <c:v>45103.625676793985</c:v>
                      </c:pt>
                      <c:pt idx="11466">
                        <c:v>45103.636093518522</c:v>
                      </c:pt>
                      <c:pt idx="11467">
                        <c:v>45103.646510243052</c:v>
                      </c:pt>
                      <c:pt idx="11468">
                        <c:v>45103.656926967589</c:v>
                      </c:pt>
                      <c:pt idx="11469">
                        <c:v>45103.667343692126</c:v>
                      </c:pt>
                      <c:pt idx="11470">
                        <c:v>45103.677760416664</c:v>
                      </c:pt>
                      <c:pt idx="11471">
                        <c:v>45103.688177141201</c:v>
                      </c:pt>
                      <c:pt idx="11472">
                        <c:v>45103.698593865738</c:v>
                      </c:pt>
                      <c:pt idx="11473">
                        <c:v>45103.709010590275</c:v>
                      </c:pt>
                      <c:pt idx="11474">
                        <c:v>45103.719427314812</c:v>
                      </c:pt>
                      <c:pt idx="11475">
                        <c:v>45103.72984403935</c:v>
                      </c:pt>
                      <c:pt idx="11476">
                        <c:v>45103.740260763887</c:v>
                      </c:pt>
                      <c:pt idx="11477">
                        <c:v>45103.750677488424</c:v>
                      </c:pt>
                      <c:pt idx="11478">
                        <c:v>45103.761094212961</c:v>
                      </c:pt>
                      <c:pt idx="11479">
                        <c:v>45103.771510937499</c:v>
                      </c:pt>
                      <c:pt idx="11480">
                        <c:v>45103.781927662036</c:v>
                      </c:pt>
                      <c:pt idx="11481">
                        <c:v>45103.792344386573</c:v>
                      </c:pt>
                      <c:pt idx="11482">
                        <c:v>45103.80276111111</c:v>
                      </c:pt>
                      <c:pt idx="11483">
                        <c:v>45103.813177835647</c:v>
                      </c:pt>
                      <c:pt idx="11484">
                        <c:v>45103.823594560185</c:v>
                      </c:pt>
                      <c:pt idx="11485">
                        <c:v>45103.834011284722</c:v>
                      </c:pt>
                      <c:pt idx="11486">
                        <c:v>45103.844428009259</c:v>
                      </c:pt>
                      <c:pt idx="11487">
                        <c:v>45103.854844733796</c:v>
                      </c:pt>
                      <c:pt idx="11488">
                        <c:v>45103.865261458333</c:v>
                      </c:pt>
                      <c:pt idx="11489">
                        <c:v>45103.875678182871</c:v>
                      </c:pt>
                      <c:pt idx="11490">
                        <c:v>45103.886094907408</c:v>
                      </c:pt>
                      <c:pt idx="11491">
                        <c:v>45103.896511631945</c:v>
                      </c:pt>
                      <c:pt idx="11492">
                        <c:v>45103.906928356482</c:v>
                      </c:pt>
                      <c:pt idx="11493">
                        <c:v>45103.917345081019</c:v>
                      </c:pt>
                      <c:pt idx="11494">
                        <c:v>45103.927761805557</c:v>
                      </c:pt>
                      <c:pt idx="11495">
                        <c:v>45103.938178530094</c:v>
                      </c:pt>
                      <c:pt idx="11496">
                        <c:v>45103.948595254631</c:v>
                      </c:pt>
                      <c:pt idx="11497">
                        <c:v>45103.959011979168</c:v>
                      </c:pt>
                      <c:pt idx="11498">
                        <c:v>45103.969428703705</c:v>
                      </c:pt>
                      <c:pt idx="11499">
                        <c:v>45103.979845428243</c:v>
                      </c:pt>
                      <c:pt idx="11500">
                        <c:v>45103.99026215278</c:v>
                      </c:pt>
                      <c:pt idx="11501">
                        <c:v>45104.000678877317</c:v>
                      </c:pt>
                      <c:pt idx="11502">
                        <c:v>45104.011095601854</c:v>
                      </c:pt>
                      <c:pt idx="11503">
                        <c:v>45104.021512326392</c:v>
                      </c:pt>
                      <c:pt idx="11504">
                        <c:v>45104.031929050929</c:v>
                      </c:pt>
                      <c:pt idx="11505">
                        <c:v>45104.042345775466</c:v>
                      </c:pt>
                      <c:pt idx="11506">
                        <c:v>45104.052762500003</c:v>
                      </c:pt>
                      <c:pt idx="11507">
                        <c:v>45104.06317922454</c:v>
                      </c:pt>
                      <c:pt idx="11508">
                        <c:v>45104.073595949078</c:v>
                      </c:pt>
                      <c:pt idx="11509">
                        <c:v>45104.084012673608</c:v>
                      </c:pt>
                      <c:pt idx="11510">
                        <c:v>45104.094429398145</c:v>
                      </c:pt>
                      <c:pt idx="11511">
                        <c:v>45104.104846122682</c:v>
                      </c:pt>
                      <c:pt idx="11512">
                        <c:v>45104.115262847219</c:v>
                      </c:pt>
                      <c:pt idx="11513">
                        <c:v>45104.125679571756</c:v>
                      </c:pt>
                      <c:pt idx="11514">
                        <c:v>45104.136096296294</c:v>
                      </c:pt>
                      <c:pt idx="11515">
                        <c:v>45104.146513020831</c:v>
                      </c:pt>
                      <c:pt idx="11516">
                        <c:v>45104.156929745368</c:v>
                      </c:pt>
                      <c:pt idx="11517">
                        <c:v>45104.167346469905</c:v>
                      </c:pt>
                      <c:pt idx="11518">
                        <c:v>45104.177763194442</c:v>
                      </c:pt>
                      <c:pt idx="11519">
                        <c:v>45104.18817991898</c:v>
                      </c:pt>
                      <c:pt idx="11520">
                        <c:v>45104.198596643517</c:v>
                      </c:pt>
                      <c:pt idx="11521">
                        <c:v>45104.209013368054</c:v>
                      </c:pt>
                      <c:pt idx="11522">
                        <c:v>45104.219430092591</c:v>
                      </c:pt>
                      <c:pt idx="11523">
                        <c:v>45104.229846817128</c:v>
                      </c:pt>
                      <c:pt idx="11524">
                        <c:v>45104.240263541666</c:v>
                      </c:pt>
                      <c:pt idx="11525">
                        <c:v>45104.250680266203</c:v>
                      </c:pt>
                      <c:pt idx="11526">
                        <c:v>45104.26109699074</c:v>
                      </c:pt>
                      <c:pt idx="11527">
                        <c:v>45104.271513715277</c:v>
                      </c:pt>
                      <c:pt idx="11528">
                        <c:v>45104.281930439814</c:v>
                      </c:pt>
                      <c:pt idx="11529">
                        <c:v>45104.292347164352</c:v>
                      </c:pt>
                      <c:pt idx="11530">
                        <c:v>45104.302763888889</c:v>
                      </c:pt>
                      <c:pt idx="11531">
                        <c:v>45104.313180613426</c:v>
                      </c:pt>
                      <c:pt idx="11532">
                        <c:v>45104.323597337963</c:v>
                      </c:pt>
                      <c:pt idx="11533">
                        <c:v>45104.334014062501</c:v>
                      </c:pt>
                      <c:pt idx="11534">
                        <c:v>45104.344430787038</c:v>
                      </c:pt>
                      <c:pt idx="11535">
                        <c:v>45104.354847511575</c:v>
                      </c:pt>
                      <c:pt idx="11536">
                        <c:v>45104.365264236112</c:v>
                      </c:pt>
                      <c:pt idx="11537">
                        <c:v>45104.375680960649</c:v>
                      </c:pt>
                      <c:pt idx="11538">
                        <c:v>45104.386097685187</c:v>
                      </c:pt>
                      <c:pt idx="11539">
                        <c:v>45104.396514409724</c:v>
                      </c:pt>
                      <c:pt idx="11540">
                        <c:v>45104.406931134261</c:v>
                      </c:pt>
                      <c:pt idx="11541">
                        <c:v>45104.417347858798</c:v>
                      </c:pt>
                      <c:pt idx="11542">
                        <c:v>45104.427764583335</c:v>
                      </c:pt>
                      <c:pt idx="11543">
                        <c:v>45104.438181307873</c:v>
                      </c:pt>
                      <c:pt idx="11544">
                        <c:v>45104.44859803241</c:v>
                      </c:pt>
                      <c:pt idx="11545">
                        <c:v>45104.459014756947</c:v>
                      </c:pt>
                      <c:pt idx="11546">
                        <c:v>45104.469431481484</c:v>
                      </c:pt>
                      <c:pt idx="11547">
                        <c:v>45104.479848206021</c:v>
                      </c:pt>
                      <c:pt idx="11548">
                        <c:v>45104.490264930559</c:v>
                      </c:pt>
                      <c:pt idx="11549">
                        <c:v>45104.500681655096</c:v>
                      </c:pt>
                      <c:pt idx="11550">
                        <c:v>45104.511098379633</c:v>
                      </c:pt>
                      <c:pt idx="11551">
                        <c:v>45104.52151510417</c:v>
                      </c:pt>
                      <c:pt idx="11552">
                        <c:v>45104.5319318287</c:v>
                      </c:pt>
                      <c:pt idx="11553">
                        <c:v>45104.542348553237</c:v>
                      </c:pt>
                      <c:pt idx="11554">
                        <c:v>45104.552765277775</c:v>
                      </c:pt>
                      <c:pt idx="11555">
                        <c:v>45104.563182002312</c:v>
                      </c:pt>
                      <c:pt idx="11556">
                        <c:v>45104.573598726849</c:v>
                      </c:pt>
                      <c:pt idx="11557">
                        <c:v>45104.584015451386</c:v>
                      </c:pt>
                      <c:pt idx="11558">
                        <c:v>45104.594432175923</c:v>
                      </c:pt>
                      <c:pt idx="11559">
                        <c:v>45104.604848900461</c:v>
                      </c:pt>
                      <c:pt idx="11560">
                        <c:v>45104.615265624998</c:v>
                      </c:pt>
                      <c:pt idx="11561">
                        <c:v>45104.625682349535</c:v>
                      </c:pt>
                      <c:pt idx="11562">
                        <c:v>45104.636099074072</c:v>
                      </c:pt>
                      <c:pt idx="11563">
                        <c:v>45104.646515798609</c:v>
                      </c:pt>
                      <c:pt idx="11564">
                        <c:v>45104.656932523147</c:v>
                      </c:pt>
                      <c:pt idx="11565">
                        <c:v>45104.667349247684</c:v>
                      </c:pt>
                      <c:pt idx="11566">
                        <c:v>45104.677765972221</c:v>
                      </c:pt>
                      <c:pt idx="11567">
                        <c:v>45104.688182696758</c:v>
                      </c:pt>
                      <c:pt idx="11568">
                        <c:v>45104.698599421296</c:v>
                      </c:pt>
                      <c:pt idx="11569">
                        <c:v>45104.709016145833</c:v>
                      </c:pt>
                      <c:pt idx="11570">
                        <c:v>45104.71943287037</c:v>
                      </c:pt>
                      <c:pt idx="11571">
                        <c:v>45104.729849594907</c:v>
                      </c:pt>
                      <c:pt idx="11572">
                        <c:v>45104.740266319444</c:v>
                      </c:pt>
                      <c:pt idx="11573">
                        <c:v>45104.750683043982</c:v>
                      </c:pt>
                      <c:pt idx="11574">
                        <c:v>45104.761099768519</c:v>
                      </c:pt>
                      <c:pt idx="11575">
                        <c:v>45104.771516493056</c:v>
                      </c:pt>
                      <c:pt idx="11576">
                        <c:v>45104.781933217593</c:v>
                      </c:pt>
                      <c:pt idx="11577">
                        <c:v>45104.79234994213</c:v>
                      </c:pt>
                      <c:pt idx="11578">
                        <c:v>45104.802766666668</c:v>
                      </c:pt>
                      <c:pt idx="11579">
                        <c:v>45104.813183391205</c:v>
                      </c:pt>
                      <c:pt idx="11580">
                        <c:v>45104.823600115742</c:v>
                      </c:pt>
                      <c:pt idx="11581">
                        <c:v>45104.834016840279</c:v>
                      </c:pt>
                      <c:pt idx="11582">
                        <c:v>45104.844433564816</c:v>
                      </c:pt>
                      <c:pt idx="11583">
                        <c:v>45104.854850289354</c:v>
                      </c:pt>
                      <c:pt idx="11584">
                        <c:v>45104.865267013891</c:v>
                      </c:pt>
                      <c:pt idx="11585">
                        <c:v>45104.875683738428</c:v>
                      </c:pt>
                      <c:pt idx="11586">
                        <c:v>45104.886100462965</c:v>
                      </c:pt>
                      <c:pt idx="11587">
                        <c:v>45104.896517187502</c:v>
                      </c:pt>
                      <c:pt idx="11588">
                        <c:v>45104.90693391204</c:v>
                      </c:pt>
                      <c:pt idx="11589">
                        <c:v>45104.917350636577</c:v>
                      </c:pt>
                      <c:pt idx="11590">
                        <c:v>45104.927767361114</c:v>
                      </c:pt>
                      <c:pt idx="11591">
                        <c:v>45104.938184085651</c:v>
                      </c:pt>
                      <c:pt idx="11592">
                        <c:v>45104.948600810189</c:v>
                      </c:pt>
                      <c:pt idx="11593">
                        <c:v>45104.959017534726</c:v>
                      </c:pt>
                      <c:pt idx="11594">
                        <c:v>45104.969434259256</c:v>
                      </c:pt>
                      <c:pt idx="11595">
                        <c:v>45104.979850983793</c:v>
                      </c:pt>
                      <c:pt idx="11596">
                        <c:v>45104.99026770833</c:v>
                      </c:pt>
                      <c:pt idx="11597">
                        <c:v>45105.000684432867</c:v>
                      </c:pt>
                      <c:pt idx="11598">
                        <c:v>45105.011101157404</c:v>
                      </c:pt>
                      <c:pt idx="11599">
                        <c:v>45105.021517881942</c:v>
                      </c:pt>
                      <c:pt idx="11600">
                        <c:v>45105.031934606479</c:v>
                      </c:pt>
                      <c:pt idx="11601">
                        <c:v>45105.042351331016</c:v>
                      </c:pt>
                      <c:pt idx="11602">
                        <c:v>45105.052768055553</c:v>
                      </c:pt>
                      <c:pt idx="11603">
                        <c:v>45105.063184780091</c:v>
                      </c:pt>
                      <c:pt idx="11604">
                        <c:v>45105.073601504628</c:v>
                      </c:pt>
                      <c:pt idx="11605">
                        <c:v>45105.084018229165</c:v>
                      </c:pt>
                      <c:pt idx="11606">
                        <c:v>45105.094434953702</c:v>
                      </c:pt>
                      <c:pt idx="11607">
                        <c:v>45105.104851678239</c:v>
                      </c:pt>
                      <c:pt idx="11608">
                        <c:v>45105.115268402777</c:v>
                      </c:pt>
                      <c:pt idx="11609">
                        <c:v>45105.125685127314</c:v>
                      </c:pt>
                      <c:pt idx="11610">
                        <c:v>45105.136101851851</c:v>
                      </c:pt>
                      <c:pt idx="11611">
                        <c:v>45105.146518576388</c:v>
                      </c:pt>
                      <c:pt idx="11612">
                        <c:v>45105.156935300925</c:v>
                      </c:pt>
                      <c:pt idx="11613">
                        <c:v>45105.167352025463</c:v>
                      </c:pt>
                      <c:pt idx="11614">
                        <c:v>45105.17776875</c:v>
                      </c:pt>
                      <c:pt idx="11615">
                        <c:v>45105.188185474537</c:v>
                      </c:pt>
                      <c:pt idx="11616">
                        <c:v>45105.198602199074</c:v>
                      </c:pt>
                      <c:pt idx="11617">
                        <c:v>45105.209018923611</c:v>
                      </c:pt>
                      <c:pt idx="11618">
                        <c:v>45105.219435648149</c:v>
                      </c:pt>
                      <c:pt idx="11619">
                        <c:v>45105.229852372686</c:v>
                      </c:pt>
                      <c:pt idx="11620">
                        <c:v>45105.240269097223</c:v>
                      </c:pt>
                      <c:pt idx="11621">
                        <c:v>45105.25068582176</c:v>
                      </c:pt>
                      <c:pt idx="11622">
                        <c:v>45105.261102546297</c:v>
                      </c:pt>
                      <c:pt idx="11623">
                        <c:v>45105.271519270835</c:v>
                      </c:pt>
                      <c:pt idx="11624">
                        <c:v>45105.281935995372</c:v>
                      </c:pt>
                      <c:pt idx="11625">
                        <c:v>45105.292352719909</c:v>
                      </c:pt>
                      <c:pt idx="11626">
                        <c:v>45105.302769444446</c:v>
                      </c:pt>
                      <c:pt idx="11627">
                        <c:v>45105.313186168984</c:v>
                      </c:pt>
                      <c:pt idx="11628">
                        <c:v>45105.323602893521</c:v>
                      </c:pt>
                      <c:pt idx="11629">
                        <c:v>45105.334019618058</c:v>
                      </c:pt>
                      <c:pt idx="11630">
                        <c:v>45105.344436342595</c:v>
                      </c:pt>
                      <c:pt idx="11631">
                        <c:v>45105.354853067132</c:v>
                      </c:pt>
                      <c:pt idx="11632">
                        <c:v>45105.36526979167</c:v>
                      </c:pt>
                      <c:pt idx="11633">
                        <c:v>45105.375686516207</c:v>
                      </c:pt>
                      <c:pt idx="11634">
                        <c:v>45105.386103240744</c:v>
                      </c:pt>
                      <c:pt idx="11635">
                        <c:v>45105.396519965281</c:v>
                      </c:pt>
                      <c:pt idx="11636">
                        <c:v>45105.406936689818</c:v>
                      </c:pt>
                      <c:pt idx="11637">
                        <c:v>45105.417353414348</c:v>
                      </c:pt>
                      <c:pt idx="11638">
                        <c:v>45105.427770138886</c:v>
                      </c:pt>
                      <c:pt idx="11639">
                        <c:v>45105.438186863423</c:v>
                      </c:pt>
                      <c:pt idx="11640">
                        <c:v>45105.44860358796</c:v>
                      </c:pt>
                      <c:pt idx="11641">
                        <c:v>45105.459020312497</c:v>
                      </c:pt>
                      <c:pt idx="11642">
                        <c:v>45105.469437037034</c:v>
                      </c:pt>
                      <c:pt idx="11643">
                        <c:v>45105.479853761572</c:v>
                      </c:pt>
                      <c:pt idx="11644">
                        <c:v>45105.490270486109</c:v>
                      </c:pt>
                      <c:pt idx="11645">
                        <c:v>45105.500687210646</c:v>
                      </c:pt>
                      <c:pt idx="11646">
                        <c:v>45105.511103935183</c:v>
                      </c:pt>
                      <c:pt idx="11647">
                        <c:v>45105.52152065972</c:v>
                      </c:pt>
                      <c:pt idx="11648">
                        <c:v>45105.531937384258</c:v>
                      </c:pt>
                      <c:pt idx="11649">
                        <c:v>45105.542354108795</c:v>
                      </c:pt>
                      <c:pt idx="11650">
                        <c:v>45105.552770833332</c:v>
                      </c:pt>
                      <c:pt idx="11651">
                        <c:v>45105.563187557869</c:v>
                      </c:pt>
                      <c:pt idx="11652">
                        <c:v>45105.573604282406</c:v>
                      </c:pt>
                      <c:pt idx="11653">
                        <c:v>45105.584021006944</c:v>
                      </c:pt>
                      <c:pt idx="11654">
                        <c:v>45105.594437731481</c:v>
                      </c:pt>
                      <c:pt idx="11655">
                        <c:v>45105.604854456018</c:v>
                      </c:pt>
                      <c:pt idx="11656">
                        <c:v>45105.615271180555</c:v>
                      </c:pt>
                      <c:pt idx="11657">
                        <c:v>45105.625687905092</c:v>
                      </c:pt>
                      <c:pt idx="11658">
                        <c:v>45105.63610462963</c:v>
                      </c:pt>
                      <c:pt idx="11659">
                        <c:v>45105.646521354167</c:v>
                      </c:pt>
                      <c:pt idx="11660">
                        <c:v>45105.656938078704</c:v>
                      </c:pt>
                      <c:pt idx="11661">
                        <c:v>45105.667354803241</c:v>
                      </c:pt>
                      <c:pt idx="11662">
                        <c:v>45105.677771527779</c:v>
                      </c:pt>
                      <c:pt idx="11663">
                        <c:v>45105.688188252316</c:v>
                      </c:pt>
                      <c:pt idx="11664">
                        <c:v>45105.698604976853</c:v>
                      </c:pt>
                      <c:pt idx="11665">
                        <c:v>45105.70902170139</c:v>
                      </c:pt>
                      <c:pt idx="11666">
                        <c:v>45105.719438425927</c:v>
                      </c:pt>
                      <c:pt idx="11667">
                        <c:v>45105.729855150465</c:v>
                      </c:pt>
                      <c:pt idx="11668">
                        <c:v>45105.740271875002</c:v>
                      </c:pt>
                      <c:pt idx="11669">
                        <c:v>45105.750688599539</c:v>
                      </c:pt>
                      <c:pt idx="11670">
                        <c:v>45105.761105324076</c:v>
                      </c:pt>
                      <c:pt idx="11671">
                        <c:v>45105.771522048613</c:v>
                      </c:pt>
                      <c:pt idx="11672">
                        <c:v>45105.781938773151</c:v>
                      </c:pt>
                      <c:pt idx="11673">
                        <c:v>45105.792355497688</c:v>
                      </c:pt>
                      <c:pt idx="11674">
                        <c:v>45105.802772222225</c:v>
                      </c:pt>
                      <c:pt idx="11675">
                        <c:v>45105.813188946762</c:v>
                      </c:pt>
                      <c:pt idx="11676">
                        <c:v>45105.823605671299</c:v>
                      </c:pt>
                      <c:pt idx="11677">
                        <c:v>45105.834022395837</c:v>
                      </c:pt>
                      <c:pt idx="11678">
                        <c:v>45105.844439120374</c:v>
                      </c:pt>
                      <c:pt idx="11679">
                        <c:v>45105.854855844904</c:v>
                      </c:pt>
                      <c:pt idx="11680">
                        <c:v>45105.865272569441</c:v>
                      </c:pt>
                      <c:pt idx="11681">
                        <c:v>45105.875689293978</c:v>
                      </c:pt>
                      <c:pt idx="11682">
                        <c:v>45105.886106018515</c:v>
                      </c:pt>
                      <c:pt idx="11683">
                        <c:v>45105.896522743053</c:v>
                      </c:pt>
                      <c:pt idx="11684">
                        <c:v>45105.90693946759</c:v>
                      </c:pt>
                      <c:pt idx="11685">
                        <c:v>45105.917356192127</c:v>
                      </c:pt>
                      <c:pt idx="11686">
                        <c:v>45105.927772916664</c:v>
                      </c:pt>
                      <c:pt idx="11687">
                        <c:v>45105.938189641201</c:v>
                      </c:pt>
                      <c:pt idx="11688">
                        <c:v>45105.948606365739</c:v>
                      </c:pt>
                      <c:pt idx="11689">
                        <c:v>45105.959023090276</c:v>
                      </c:pt>
                      <c:pt idx="11690">
                        <c:v>45105.969439814813</c:v>
                      </c:pt>
                      <c:pt idx="11691">
                        <c:v>45105.97985653935</c:v>
                      </c:pt>
                      <c:pt idx="11692">
                        <c:v>45105.990273263888</c:v>
                      </c:pt>
                      <c:pt idx="11693">
                        <c:v>45106.000689988425</c:v>
                      </c:pt>
                      <c:pt idx="11694">
                        <c:v>45106.011106712962</c:v>
                      </c:pt>
                      <c:pt idx="11695">
                        <c:v>45106.021523437499</c:v>
                      </c:pt>
                      <c:pt idx="11696">
                        <c:v>45106.031940162036</c:v>
                      </c:pt>
                      <c:pt idx="11697">
                        <c:v>45106.042356886574</c:v>
                      </c:pt>
                      <c:pt idx="11698">
                        <c:v>45106.052773611111</c:v>
                      </c:pt>
                      <c:pt idx="11699">
                        <c:v>45106.063190335648</c:v>
                      </c:pt>
                      <c:pt idx="11700">
                        <c:v>45106.073607060185</c:v>
                      </c:pt>
                      <c:pt idx="11701">
                        <c:v>45106.084023784722</c:v>
                      </c:pt>
                      <c:pt idx="11702">
                        <c:v>45106.09444050926</c:v>
                      </c:pt>
                      <c:pt idx="11703">
                        <c:v>45106.104857233797</c:v>
                      </c:pt>
                      <c:pt idx="11704">
                        <c:v>45106.115273958334</c:v>
                      </c:pt>
                      <c:pt idx="11705">
                        <c:v>45106.125690682871</c:v>
                      </c:pt>
                      <c:pt idx="11706">
                        <c:v>45106.136107407408</c:v>
                      </c:pt>
                      <c:pt idx="11707">
                        <c:v>45106.146524131946</c:v>
                      </c:pt>
                      <c:pt idx="11708">
                        <c:v>45106.156940856483</c:v>
                      </c:pt>
                      <c:pt idx="11709">
                        <c:v>45106.16735758102</c:v>
                      </c:pt>
                      <c:pt idx="11710">
                        <c:v>45106.177774305557</c:v>
                      </c:pt>
                      <c:pt idx="11711">
                        <c:v>45106.188191030094</c:v>
                      </c:pt>
                      <c:pt idx="11712">
                        <c:v>45106.198607754632</c:v>
                      </c:pt>
                      <c:pt idx="11713">
                        <c:v>45106.209024479169</c:v>
                      </c:pt>
                      <c:pt idx="11714">
                        <c:v>45106.219441203706</c:v>
                      </c:pt>
                      <c:pt idx="11715">
                        <c:v>45106.229857928243</c:v>
                      </c:pt>
                      <c:pt idx="11716">
                        <c:v>45106.24027465278</c:v>
                      </c:pt>
                      <c:pt idx="11717">
                        <c:v>45106.250691377318</c:v>
                      </c:pt>
                      <c:pt idx="11718">
                        <c:v>45106.261108101855</c:v>
                      </c:pt>
                      <c:pt idx="11719">
                        <c:v>45106.271524826392</c:v>
                      </c:pt>
                      <c:pt idx="11720">
                        <c:v>45106.281941550929</c:v>
                      </c:pt>
                      <c:pt idx="11721">
                        <c:v>45106.292358275467</c:v>
                      </c:pt>
                      <c:pt idx="11722">
                        <c:v>45106.302774999996</c:v>
                      </c:pt>
                      <c:pt idx="11723">
                        <c:v>45106.313191724534</c:v>
                      </c:pt>
                      <c:pt idx="11724">
                        <c:v>45106.323608449071</c:v>
                      </c:pt>
                      <c:pt idx="11725">
                        <c:v>45106.334025173608</c:v>
                      </c:pt>
                      <c:pt idx="11726">
                        <c:v>45106.344441898145</c:v>
                      </c:pt>
                      <c:pt idx="11727">
                        <c:v>45106.354858622683</c:v>
                      </c:pt>
                      <c:pt idx="11728">
                        <c:v>45106.36527534722</c:v>
                      </c:pt>
                      <c:pt idx="11729">
                        <c:v>45106.375692071757</c:v>
                      </c:pt>
                      <c:pt idx="11730">
                        <c:v>45106.386108796294</c:v>
                      </c:pt>
                      <c:pt idx="11731">
                        <c:v>45106.396525520831</c:v>
                      </c:pt>
                      <c:pt idx="11732">
                        <c:v>45106.406942245369</c:v>
                      </c:pt>
                      <c:pt idx="11733">
                        <c:v>45106.417358969906</c:v>
                      </c:pt>
                      <c:pt idx="11734">
                        <c:v>45106.427775694443</c:v>
                      </c:pt>
                      <c:pt idx="11735">
                        <c:v>45106.43819241898</c:v>
                      </c:pt>
                      <c:pt idx="11736">
                        <c:v>45106.448609143517</c:v>
                      </c:pt>
                      <c:pt idx="11737">
                        <c:v>45106.459025868055</c:v>
                      </c:pt>
                      <c:pt idx="11738">
                        <c:v>45106.469442592592</c:v>
                      </c:pt>
                      <c:pt idx="11739">
                        <c:v>45106.479859317129</c:v>
                      </c:pt>
                      <c:pt idx="11740">
                        <c:v>45106.490276041666</c:v>
                      </c:pt>
                      <c:pt idx="11741">
                        <c:v>45106.500692766203</c:v>
                      </c:pt>
                      <c:pt idx="11742">
                        <c:v>45106.511109490741</c:v>
                      </c:pt>
                      <c:pt idx="11743">
                        <c:v>45106.521526215278</c:v>
                      </c:pt>
                      <c:pt idx="11744">
                        <c:v>45106.531942939815</c:v>
                      </c:pt>
                      <c:pt idx="11745">
                        <c:v>45106.542359664352</c:v>
                      </c:pt>
                      <c:pt idx="11746">
                        <c:v>45106.552776388889</c:v>
                      </c:pt>
                      <c:pt idx="11747">
                        <c:v>45106.563193113427</c:v>
                      </c:pt>
                      <c:pt idx="11748">
                        <c:v>45106.573609837964</c:v>
                      </c:pt>
                      <c:pt idx="11749">
                        <c:v>45106.584026562501</c:v>
                      </c:pt>
                      <c:pt idx="11750">
                        <c:v>45106.594443287038</c:v>
                      </c:pt>
                      <c:pt idx="11751">
                        <c:v>45106.604860011576</c:v>
                      </c:pt>
                      <c:pt idx="11752">
                        <c:v>45106.615276736113</c:v>
                      </c:pt>
                      <c:pt idx="11753">
                        <c:v>45106.62569346065</c:v>
                      </c:pt>
                      <c:pt idx="11754">
                        <c:v>45106.636110185187</c:v>
                      </c:pt>
                      <c:pt idx="11755">
                        <c:v>45106.646526909724</c:v>
                      </c:pt>
                      <c:pt idx="11756">
                        <c:v>45106.656943634262</c:v>
                      </c:pt>
                      <c:pt idx="11757">
                        <c:v>45106.667360358799</c:v>
                      </c:pt>
                      <c:pt idx="11758">
                        <c:v>45106.677777083336</c:v>
                      </c:pt>
                      <c:pt idx="11759">
                        <c:v>45106.688193807873</c:v>
                      </c:pt>
                      <c:pt idx="11760">
                        <c:v>45106.69861053241</c:v>
                      </c:pt>
                      <c:pt idx="11761">
                        <c:v>45106.709027256948</c:v>
                      </c:pt>
                      <c:pt idx="11762">
                        <c:v>45106.719443981485</c:v>
                      </c:pt>
                      <c:pt idx="11763">
                        <c:v>45106.729860706022</c:v>
                      </c:pt>
                      <c:pt idx="11764">
                        <c:v>45106.740277430552</c:v>
                      </c:pt>
                      <c:pt idx="11765">
                        <c:v>45106.750694155089</c:v>
                      </c:pt>
                      <c:pt idx="11766">
                        <c:v>45106.761110879626</c:v>
                      </c:pt>
                      <c:pt idx="11767">
                        <c:v>45106.771527604164</c:v>
                      </c:pt>
                      <c:pt idx="11768">
                        <c:v>45106.781944328701</c:v>
                      </c:pt>
                      <c:pt idx="11769">
                        <c:v>45106.792361053238</c:v>
                      </c:pt>
                      <c:pt idx="11770">
                        <c:v>45106.802777777775</c:v>
                      </c:pt>
                      <c:pt idx="11771">
                        <c:v>45106.813194502312</c:v>
                      </c:pt>
                      <c:pt idx="11772">
                        <c:v>45106.82361122685</c:v>
                      </c:pt>
                      <c:pt idx="11773">
                        <c:v>45106.834027951387</c:v>
                      </c:pt>
                      <c:pt idx="11774">
                        <c:v>45106.844444675924</c:v>
                      </c:pt>
                      <c:pt idx="11775">
                        <c:v>45106.854861400461</c:v>
                      </c:pt>
                      <c:pt idx="11776">
                        <c:v>45106.865278124998</c:v>
                      </c:pt>
                      <c:pt idx="11777">
                        <c:v>45106.875694849536</c:v>
                      </c:pt>
                      <c:pt idx="11778">
                        <c:v>45106.886111574073</c:v>
                      </c:pt>
                      <c:pt idx="11779">
                        <c:v>45106.89652829861</c:v>
                      </c:pt>
                      <c:pt idx="11780">
                        <c:v>45106.906945023147</c:v>
                      </c:pt>
                      <c:pt idx="11781">
                        <c:v>45106.917361747684</c:v>
                      </c:pt>
                      <c:pt idx="11782">
                        <c:v>45106.927778472222</c:v>
                      </c:pt>
                      <c:pt idx="11783">
                        <c:v>45106.938195196759</c:v>
                      </c:pt>
                      <c:pt idx="11784">
                        <c:v>45106.948611921296</c:v>
                      </c:pt>
                      <c:pt idx="11785">
                        <c:v>45106.959028645833</c:v>
                      </c:pt>
                      <c:pt idx="11786">
                        <c:v>45106.969445370371</c:v>
                      </c:pt>
                      <c:pt idx="11787">
                        <c:v>45106.979862094908</c:v>
                      </c:pt>
                      <c:pt idx="11788">
                        <c:v>45106.990278819445</c:v>
                      </c:pt>
                      <c:pt idx="11789">
                        <c:v>45107.000695543982</c:v>
                      </c:pt>
                      <c:pt idx="11790">
                        <c:v>45107.011112268519</c:v>
                      </c:pt>
                      <c:pt idx="11791">
                        <c:v>45107.021528993057</c:v>
                      </c:pt>
                      <c:pt idx="11792">
                        <c:v>45107.031945717594</c:v>
                      </c:pt>
                      <c:pt idx="11793">
                        <c:v>45107.042362442131</c:v>
                      </c:pt>
                      <c:pt idx="11794">
                        <c:v>45107.052779166668</c:v>
                      </c:pt>
                      <c:pt idx="11795">
                        <c:v>45107.063195891205</c:v>
                      </c:pt>
                      <c:pt idx="11796">
                        <c:v>45107.073612615743</c:v>
                      </c:pt>
                      <c:pt idx="11797">
                        <c:v>45107.08402934028</c:v>
                      </c:pt>
                      <c:pt idx="11798">
                        <c:v>45107.094446064817</c:v>
                      </c:pt>
                      <c:pt idx="11799">
                        <c:v>45107.104862789354</c:v>
                      </c:pt>
                      <c:pt idx="11800">
                        <c:v>45107.115279513891</c:v>
                      </c:pt>
                      <c:pt idx="11801">
                        <c:v>45107.125696238429</c:v>
                      </c:pt>
                      <c:pt idx="11802">
                        <c:v>45107.136112962966</c:v>
                      </c:pt>
                      <c:pt idx="11803">
                        <c:v>45107.146529687503</c:v>
                      </c:pt>
                      <c:pt idx="11804">
                        <c:v>45107.15694641204</c:v>
                      </c:pt>
                      <c:pt idx="11805">
                        <c:v>45107.167363136577</c:v>
                      </c:pt>
                      <c:pt idx="11806">
                        <c:v>45107.177779861115</c:v>
                      </c:pt>
                      <c:pt idx="11807">
                        <c:v>45107.188196585645</c:v>
                      </c:pt>
                      <c:pt idx="11808">
                        <c:v>45107.198613310182</c:v>
                      </c:pt>
                      <c:pt idx="11809">
                        <c:v>45107.209030034719</c:v>
                      </c:pt>
                      <c:pt idx="11810">
                        <c:v>45107.219446759256</c:v>
                      </c:pt>
                      <c:pt idx="11811">
                        <c:v>45107.229863483793</c:v>
                      </c:pt>
                      <c:pt idx="11812">
                        <c:v>45107.240280208331</c:v>
                      </c:pt>
                      <c:pt idx="11813">
                        <c:v>45107.250696932868</c:v>
                      </c:pt>
                      <c:pt idx="11814">
                        <c:v>45107.261113657405</c:v>
                      </c:pt>
                      <c:pt idx="11815">
                        <c:v>45107.271530381942</c:v>
                      </c:pt>
                      <c:pt idx="11816">
                        <c:v>45107.281947106479</c:v>
                      </c:pt>
                      <c:pt idx="11817">
                        <c:v>45107.292363831017</c:v>
                      </c:pt>
                      <c:pt idx="11818">
                        <c:v>45107.302780555554</c:v>
                      </c:pt>
                      <c:pt idx="11819">
                        <c:v>45107.313197280091</c:v>
                      </c:pt>
                      <c:pt idx="11820">
                        <c:v>45107.323614004628</c:v>
                      </c:pt>
                      <c:pt idx="11821">
                        <c:v>45107.334030729166</c:v>
                      </c:pt>
                      <c:pt idx="11822">
                        <c:v>45107.344447453703</c:v>
                      </c:pt>
                      <c:pt idx="11823">
                        <c:v>45107.35486417824</c:v>
                      </c:pt>
                      <c:pt idx="11824">
                        <c:v>45107.365280902777</c:v>
                      </c:pt>
                      <c:pt idx="11825">
                        <c:v>45107.375697627314</c:v>
                      </c:pt>
                      <c:pt idx="11826">
                        <c:v>45107.386114351852</c:v>
                      </c:pt>
                      <c:pt idx="11827">
                        <c:v>45107.396531076389</c:v>
                      </c:pt>
                      <c:pt idx="11828">
                        <c:v>45107.406947800926</c:v>
                      </c:pt>
                      <c:pt idx="11829">
                        <c:v>45107.417364525463</c:v>
                      </c:pt>
                      <c:pt idx="11830">
                        <c:v>45107.42778125</c:v>
                      </c:pt>
                      <c:pt idx="11831">
                        <c:v>45107.438197974538</c:v>
                      </c:pt>
                      <c:pt idx="11832">
                        <c:v>45107.448614699075</c:v>
                      </c:pt>
                      <c:pt idx="11833">
                        <c:v>45107.459031423612</c:v>
                      </c:pt>
                      <c:pt idx="11834">
                        <c:v>45107.469448148149</c:v>
                      </c:pt>
                      <c:pt idx="11835">
                        <c:v>45107.479864872686</c:v>
                      </c:pt>
                      <c:pt idx="11836">
                        <c:v>45107.490281597224</c:v>
                      </c:pt>
                      <c:pt idx="11837">
                        <c:v>45107.500698321761</c:v>
                      </c:pt>
                      <c:pt idx="11838">
                        <c:v>45107.511115046298</c:v>
                      </c:pt>
                      <c:pt idx="11839">
                        <c:v>45107.521531770835</c:v>
                      </c:pt>
                      <c:pt idx="11840">
                        <c:v>45107.531948495372</c:v>
                      </c:pt>
                      <c:pt idx="11841">
                        <c:v>45107.54236521991</c:v>
                      </c:pt>
                      <c:pt idx="11842">
                        <c:v>45107.552781944447</c:v>
                      </c:pt>
                      <c:pt idx="11843">
                        <c:v>45107.563198668984</c:v>
                      </c:pt>
                      <c:pt idx="11844">
                        <c:v>45107.573615393521</c:v>
                      </c:pt>
                      <c:pt idx="11845">
                        <c:v>45107.584032118059</c:v>
                      </c:pt>
                      <c:pt idx="11846">
                        <c:v>45107.594448842596</c:v>
                      </c:pt>
                      <c:pt idx="11847">
                        <c:v>45107.604865567133</c:v>
                      </c:pt>
                      <c:pt idx="11848">
                        <c:v>45107.61528229167</c:v>
                      </c:pt>
                      <c:pt idx="11849">
                        <c:v>45107.6256990162</c:v>
                      </c:pt>
                      <c:pt idx="11850">
                        <c:v>45107.636115740737</c:v>
                      </c:pt>
                      <c:pt idx="11851">
                        <c:v>45107.646532465275</c:v>
                      </c:pt>
                      <c:pt idx="11852">
                        <c:v>45107.656949189812</c:v>
                      </c:pt>
                      <c:pt idx="11853">
                        <c:v>45107.667365914349</c:v>
                      </c:pt>
                      <c:pt idx="11854">
                        <c:v>45107.677782638886</c:v>
                      </c:pt>
                      <c:pt idx="11855">
                        <c:v>45107.688199363423</c:v>
                      </c:pt>
                      <c:pt idx="11856">
                        <c:v>45107.698616087961</c:v>
                      </c:pt>
                      <c:pt idx="11857">
                        <c:v>45107.709032812498</c:v>
                      </c:pt>
                      <c:pt idx="11858">
                        <c:v>45107.719449537035</c:v>
                      </c:pt>
                      <c:pt idx="11859">
                        <c:v>45107.729866261572</c:v>
                      </c:pt>
                      <c:pt idx="11860">
                        <c:v>45107.740282986109</c:v>
                      </c:pt>
                      <c:pt idx="11861">
                        <c:v>45107.750699710647</c:v>
                      </c:pt>
                      <c:pt idx="11862">
                        <c:v>45107.761116435184</c:v>
                      </c:pt>
                      <c:pt idx="11863">
                        <c:v>45107.771533159721</c:v>
                      </c:pt>
                      <c:pt idx="11864">
                        <c:v>45107.781949884258</c:v>
                      </c:pt>
                      <c:pt idx="11865">
                        <c:v>45107.792366608795</c:v>
                      </c:pt>
                      <c:pt idx="11866">
                        <c:v>45107.802783333333</c:v>
                      </c:pt>
                      <c:pt idx="11867">
                        <c:v>45107.81320005787</c:v>
                      </c:pt>
                      <c:pt idx="11868">
                        <c:v>45107.823616782407</c:v>
                      </c:pt>
                      <c:pt idx="11869">
                        <c:v>45107.834033506944</c:v>
                      </c:pt>
                      <c:pt idx="11870">
                        <c:v>45107.844450231481</c:v>
                      </c:pt>
                      <c:pt idx="11871">
                        <c:v>45107.854866956019</c:v>
                      </c:pt>
                      <c:pt idx="11872">
                        <c:v>45107.865283680556</c:v>
                      </c:pt>
                      <c:pt idx="11873">
                        <c:v>45107.875700405093</c:v>
                      </c:pt>
                      <c:pt idx="11874">
                        <c:v>45107.88611712963</c:v>
                      </c:pt>
                      <c:pt idx="11875">
                        <c:v>45107.896533854168</c:v>
                      </c:pt>
                      <c:pt idx="11876">
                        <c:v>45107.906950578705</c:v>
                      </c:pt>
                      <c:pt idx="11877">
                        <c:v>45107.917367303242</c:v>
                      </c:pt>
                      <c:pt idx="11878">
                        <c:v>45107.927784027779</c:v>
                      </c:pt>
                      <c:pt idx="11879">
                        <c:v>45107.938200752316</c:v>
                      </c:pt>
                      <c:pt idx="11880">
                        <c:v>45107.948617476854</c:v>
                      </c:pt>
                      <c:pt idx="11881">
                        <c:v>45107.959034201391</c:v>
                      </c:pt>
                      <c:pt idx="11882">
                        <c:v>45107.969450925928</c:v>
                      </c:pt>
                      <c:pt idx="11883">
                        <c:v>45107.979867650465</c:v>
                      </c:pt>
                      <c:pt idx="11884">
                        <c:v>45107.990284375002</c:v>
                      </c:pt>
                      <c:pt idx="11885">
                        <c:v>45108.00070109954</c:v>
                      </c:pt>
                      <c:pt idx="11886">
                        <c:v>45108.011117824077</c:v>
                      </c:pt>
                      <c:pt idx="11887">
                        <c:v>45108.021534548614</c:v>
                      </c:pt>
                      <c:pt idx="11888">
                        <c:v>45108.031951273151</c:v>
                      </c:pt>
                      <c:pt idx="11889">
                        <c:v>45108.042367997688</c:v>
                      </c:pt>
                      <c:pt idx="11890">
                        <c:v>45108.052784722226</c:v>
                      </c:pt>
                      <c:pt idx="11891">
                        <c:v>45108.063201446763</c:v>
                      </c:pt>
                      <c:pt idx="11892">
                        <c:v>45108.073618171293</c:v>
                      </c:pt>
                      <c:pt idx="11893">
                        <c:v>45108.08403489583</c:v>
                      </c:pt>
                      <c:pt idx="11894">
                        <c:v>45108.094451620367</c:v>
                      </c:pt>
                      <c:pt idx="11895">
                        <c:v>45108.104868344904</c:v>
                      </c:pt>
                      <c:pt idx="11896">
                        <c:v>45108.115285069442</c:v>
                      </c:pt>
                      <c:pt idx="11897">
                        <c:v>45108.125701793979</c:v>
                      </c:pt>
                      <c:pt idx="11898">
                        <c:v>45108.136118518516</c:v>
                      </c:pt>
                      <c:pt idx="11899">
                        <c:v>45108.146535243053</c:v>
                      </c:pt>
                      <c:pt idx="11900">
                        <c:v>45108.15695196759</c:v>
                      </c:pt>
                      <c:pt idx="11901">
                        <c:v>45108.167368692128</c:v>
                      </c:pt>
                      <c:pt idx="11902">
                        <c:v>45108.177785416665</c:v>
                      </c:pt>
                      <c:pt idx="11903">
                        <c:v>45108.188202141202</c:v>
                      </c:pt>
                      <c:pt idx="11904">
                        <c:v>45108.198618865739</c:v>
                      </c:pt>
                      <c:pt idx="11905">
                        <c:v>45108.209035590276</c:v>
                      </c:pt>
                      <c:pt idx="11906">
                        <c:v>45108.219452314814</c:v>
                      </c:pt>
                      <c:pt idx="11907">
                        <c:v>45108.229869039351</c:v>
                      </c:pt>
                      <c:pt idx="11908">
                        <c:v>45108.240285763888</c:v>
                      </c:pt>
                      <c:pt idx="11909">
                        <c:v>45108.250702488425</c:v>
                      </c:pt>
                      <c:pt idx="11910">
                        <c:v>45108.261119212963</c:v>
                      </c:pt>
                      <c:pt idx="11911">
                        <c:v>45108.2715359375</c:v>
                      </c:pt>
                      <c:pt idx="11912">
                        <c:v>45108.281952662037</c:v>
                      </c:pt>
                      <c:pt idx="11913">
                        <c:v>45108.292369386574</c:v>
                      </c:pt>
                      <c:pt idx="11914">
                        <c:v>45108.302786111111</c:v>
                      </c:pt>
                      <c:pt idx="11915">
                        <c:v>45108.313202835649</c:v>
                      </c:pt>
                      <c:pt idx="11916">
                        <c:v>45108.323619560186</c:v>
                      </c:pt>
                      <c:pt idx="11917">
                        <c:v>45108.334036284723</c:v>
                      </c:pt>
                      <c:pt idx="11918">
                        <c:v>45108.34445300926</c:v>
                      </c:pt>
                      <c:pt idx="11919">
                        <c:v>45108.354869733797</c:v>
                      </c:pt>
                      <c:pt idx="11920">
                        <c:v>45108.365286458335</c:v>
                      </c:pt>
                      <c:pt idx="11921">
                        <c:v>45108.375703182872</c:v>
                      </c:pt>
                      <c:pt idx="11922">
                        <c:v>45108.386119907409</c:v>
                      </c:pt>
                      <c:pt idx="11923">
                        <c:v>45108.396536631946</c:v>
                      </c:pt>
                      <c:pt idx="11924">
                        <c:v>45108.406953356483</c:v>
                      </c:pt>
                      <c:pt idx="11925">
                        <c:v>45108.417370081021</c:v>
                      </c:pt>
                      <c:pt idx="11926">
                        <c:v>45108.427786805558</c:v>
                      </c:pt>
                      <c:pt idx="11927">
                        <c:v>45108.438203530095</c:v>
                      </c:pt>
                      <c:pt idx="11928">
                        <c:v>45108.448620254632</c:v>
                      </c:pt>
                      <c:pt idx="11929">
                        <c:v>45108.459036979169</c:v>
                      </c:pt>
                      <c:pt idx="11930">
                        <c:v>45108.469453703707</c:v>
                      </c:pt>
                      <c:pt idx="11931">
                        <c:v>45108.479870428244</c:v>
                      </c:pt>
                      <c:pt idx="11932">
                        <c:v>45108.490287152781</c:v>
                      </c:pt>
                      <c:pt idx="11933">
                        <c:v>45108.500703877318</c:v>
                      </c:pt>
                      <c:pt idx="11934">
                        <c:v>45108.511120601848</c:v>
                      </c:pt>
                      <c:pt idx="11935">
                        <c:v>45108.521537326385</c:v>
                      </c:pt>
                      <c:pt idx="11936">
                        <c:v>45108.531954050923</c:v>
                      </c:pt>
                      <c:pt idx="11937">
                        <c:v>45108.54237077546</c:v>
                      </c:pt>
                      <c:pt idx="11938">
                        <c:v>45108.552787499997</c:v>
                      </c:pt>
                      <c:pt idx="11939">
                        <c:v>45108.563204224534</c:v>
                      </c:pt>
                      <c:pt idx="11940">
                        <c:v>45108.573620949071</c:v>
                      </c:pt>
                      <c:pt idx="11941">
                        <c:v>45108.584037673609</c:v>
                      </c:pt>
                      <c:pt idx="11942">
                        <c:v>45108.594454398146</c:v>
                      </c:pt>
                      <c:pt idx="11943">
                        <c:v>45108.604871122683</c:v>
                      </c:pt>
                      <c:pt idx="11944">
                        <c:v>45108.61528784722</c:v>
                      </c:pt>
                      <c:pt idx="11945">
                        <c:v>45108.625704571758</c:v>
                      </c:pt>
                      <c:pt idx="11946">
                        <c:v>45108.636121296295</c:v>
                      </c:pt>
                      <c:pt idx="11947">
                        <c:v>45108.646538020832</c:v>
                      </c:pt>
                      <c:pt idx="11948">
                        <c:v>45108.656954745369</c:v>
                      </c:pt>
                      <c:pt idx="11949">
                        <c:v>45108.667371469906</c:v>
                      </c:pt>
                      <c:pt idx="11950">
                        <c:v>45108.677788194444</c:v>
                      </c:pt>
                      <c:pt idx="11951">
                        <c:v>45108.688204918981</c:v>
                      </c:pt>
                      <c:pt idx="11952">
                        <c:v>45108.698621643518</c:v>
                      </c:pt>
                      <c:pt idx="11953">
                        <c:v>45108.709038368055</c:v>
                      </c:pt>
                      <c:pt idx="11954">
                        <c:v>45108.719455092592</c:v>
                      </c:pt>
                      <c:pt idx="11955">
                        <c:v>45108.72987181713</c:v>
                      </c:pt>
                      <c:pt idx="11956">
                        <c:v>45108.740288541667</c:v>
                      </c:pt>
                      <c:pt idx="11957">
                        <c:v>45108.750705266204</c:v>
                      </c:pt>
                      <c:pt idx="11958">
                        <c:v>45108.761121990741</c:v>
                      </c:pt>
                      <c:pt idx="11959">
                        <c:v>45108.771538715278</c:v>
                      </c:pt>
                      <c:pt idx="11960">
                        <c:v>45108.781955439816</c:v>
                      </c:pt>
                      <c:pt idx="11961">
                        <c:v>45108.792372164353</c:v>
                      </c:pt>
                      <c:pt idx="11962">
                        <c:v>45108.80278888889</c:v>
                      </c:pt>
                      <c:pt idx="11963">
                        <c:v>45108.813205613427</c:v>
                      </c:pt>
                      <c:pt idx="11964">
                        <c:v>45108.823622337964</c:v>
                      </c:pt>
                      <c:pt idx="11965">
                        <c:v>45108.834039062502</c:v>
                      </c:pt>
                      <c:pt idx="11966">
                        <c:v>45108.844455787039</c:v>
                      </c:pt>
                      <c:pt idx="11967">
                        <c:v>45108.854872511576</c:v>
                      </c:pt>
                      <c:pt idx="11968">
                        <c:v>45108.865289236113</c:v>
                      </c:pt>
                      <c:pt idx="11969">
                        <c:v>45108.875705960651</c:v>
                      </c:pt>
                      <c:pt idx="11970">
                        <c:v>45108.886122685188</c:v>
                      </c:pt>
                      <c:pt idx="11971">
                        <c:v>45108.896539409725</c:v>
                      </c:pt>
                      <c:pt idx="11972">
                        <c:v>45108.906956134262</c:v>
                      </c:pt>
                      <c:pt idx="11973">
                        <c:v>45108.917372858799</c:v>
                      </c:pt>
                      <c:pt idx="11974">
                        <c:v>45108.927789583337</c:v>
                      </c:pt>
                      <c:pt idx="11975">
                        <c:v>45108.938206307874</c:v>
                      </c:pt>
                      <c:pt idx="11976">
                        <c:v>45108.948623032411</c:v>
                      </c:pt>
                      <c:pt idx="11977">
                        <c:v>45108.959039756941</c:v>
                      </c:pt>
                      <c:pt idx="11978">
                        <c:v>45108.969456481478</c:v>
                      </c:pt>
                      <c:pt idx="11979">
                        <c:v>45108.979873206015</c:v>
                      </c:pt>
                      <c:pt idx="11980">
                        <c:v>45108.990289930553</c:v>
                      </c:pt>
                      <c:pt idx="11981">
                        <c:v>45109.00070665509</c:v>
                      </c:pt>
                      <c:pt idx="11982">
                        <c:v>45109.011123379627</c:v>
                      </c:pt>
                      <c:pt idx="11983">
                        <c:v>45109.021540104164</c:v>
                      </c:pt>
                      <c:pt idx="11984">
                        <c:v>45109.031956828701</c:v>
                      </c:pt>
                      <c:pt idx="11985">
                        <c:v>45109.042373553239</c:v>
                      </c:pt>
                      <c:pt idx="11986">
                        <c:v>45109.052790277776</c:v>
                      </c:pt>
                      <c:pt idx="11987">
                        <c:v>45109.063207002313</c:v>
                      </c:pt>
                      <c:pt idx="11988">
                        <c:v>45109.07362372685</c:v>
                      </c:pt>
                      <c:pt idx="11989">
                        <c:v>45109.084040451387</c:v>
                      </c:pt>
                      <c:pt idx="11990">
                        <c:v>45109.094457175925</c:v>
                      </c:pt>
                      <c:pt idx="11991">
                        <c:v>45109.104873900462</c:v>
                      </c:pt>
                      <c:pt idx="11992">
                        <c:v>45109.115290624999</c:v>
                      </c:pt>
                      <c:pt idx="11993">
                        <c:v>45109.125707349536</c:v>
                      </c:pt>
                      <c:pt idx="11994">
                        <c:v>45109.136124074073</c:v>
                      </c:pt>
                      <c:pt idx="11995">
                        <c:v>45109.146540798611</c:v>
                      </c:pt>
                      <c:pt idx="11996">
                        <c:v>45109.156957523148</c:v>
                      </c:pt>
                      <c:pt idx="11997">
                        <c:v>45109.167374247685</c:v>
                      </c:pt>
                      <c:pt idx="11998">
                        <c:v>45109.177790972222</c:v>
                      </c:pt>
                      <c:pt idx="11999">
                        <c:v>45109.188207696759</c:v>
                      </c:pt>
                      <c:pt idx="12000">
                        <c:v>45109.198624421297</c:v>
                      </c:pt>
                      <c:pt idx="12001">
                        <c:v>45109.209041145834</c:v>
                      </c:pt>
                      <c:pt idx="12002">
                        <c:v>45109.219457870371</c:v>
                      </c:pt>
                      <c:pt idx="12003">
                        <c:v>45109.229874594908</c:v>
                      </c:pt>
                      <c:pt idx="12004">
                        <c:v>45109.240291319446</c:v>
                      </c:pt>
                      <c:pt idx="12005">
                        <c:v>45109.250708043983</c:v>
                      </c:pt>
                      <c:pt idx="12006">
                        <c:v>45109.26112476852</c:v>
                      </c:pt>
                      <c:pt idx="12007">
                        <c:v>45109.271541493057</c:v>
                      </c:pt>
                      <c:pt idx="12008">
                        <c:v>45109.281958217594</c:v>
                      </c:pt>
                      <c:pt idx="12009">
                        <c:v>45109.292374942132</c:v>
                      </c:pt>
                      <c:pt idx="12010">
                        <c:v>45109.302791666669</c:v>
                      </c:pt>
                      <c:pt idx="12011">
                        <c:v>45109.313208391206</c:v>
                      </c:pt>
                      <c:pt idx="12012">
                        <c:v>45109.323625115743</c:v>
                      </c:pt>
                      <c:pt idx="12013">
                        <c:v>45109.33404184028</c:v>
                      </c:pt>
                      <c:pt idx="12014">
                        <c:v>45109.344458564818</c:v>
                      </c:pt>
                      <c:pt idx="12015">
                        <c:v>45109.354875289355</c:v>
                      </c:pt>
                      <c:pt idx="12016">
                        <c:v>45109.365292013892</c:v>
                      </c:pt>
                      <c:pt idx="12017">
                        <c:v>45109.375708738429</c:v>
                      </c:pt>
                      <c:pt idx="12018">
                        <c:v>45109.386125462966</c:v>
                      </c:pt>
                      <c:pt idx="12019">
                        <c:v>45109.396542187496</c:v>
                      </c:pt>
                      <c:pt idx="12020">
                        <c:v>45109.406958912034</c:v>
                      </c:pt>
                      <c:pt idx="12021">
                        <c:v>45109.417375636571</c:v>
                      </c:pt>
                      <c:pt idx="12022">
                        <c:v>45109.427792361108</c:v>
                      </c:pt>
                      <c:pt idx="12023">
                        <c:v>45109.438209085645</c:v>
                      </c:pt>
                      <c:pt idx="12024">
                        <c:v>45109.448625810182</c:v>
                      </c:pt>
                      <c:pt idx="12025">
                        <c:v>45109.45904253472</c:v>
                      </c:pt>
                      <c:pt idx="12026">
                        <c:v>45109.469459259257</c:v>
                      </c:pt>
                      <c:pt idx="12027">
                        <c:v>45109.479875983794</c:v>
                      </c:pt>
                      <c:pt idx="12028">
                        <c:v>45109.490292708331</c:v>
                      </c:pt>
                      <c:pt idx="12029">
                        <c:v>45109.500709432868</c:v>
                      </c:pt>
                      <c:pt idx="12030">
                        <c:v>45109.511126157406</c:v>
                      </c:pt>
                      <c:pt idx="12031">
                        <c:v>45109.521542881943</c:v>
                      </c:pt>
                      <c:pt idx="12032">
                        <c:v>45109.53195960648</c:v>
                      </c:pt>
                      <c:pt idx="12033">
                        <c:v>45109.542376331017</c:v>
                      </c:pt>
                      <c:pt idx="12034">
                        <c:v>45109.552793055555</c:v>
                      </c:pt>
                      <c:pt idx="12035">
                        <c:v>45109.563209780092</c:v>
                      </c:pt>
                      <c:pt idx="12036">
                        <c:v>45109.573626504629</c:v>
                      </c:pt>
                      <c:pt idx="12037">
                        <c:v>45109.584043229166</c:v>
                      </c:pt>
                      <c:pt idx="12038">
                        <c:v>45109.594459953703</c:v>
                      </c:pt>
                      <c:pt idx="12039">
                        <c:v>45109.604876678241</c:v>
                      </c:pt>
                      <c:pt idx="12040">
                        <c:v>45109.615293402778</c:v>
                      </c:pt>
                      <c:pt idx="12041">
                        <c:v>45109.625710127315</c:v>
                      </c:pt>
                      <c:pt idx="12042">
                        <c:v>45109.636126851852</c:v>
                      </c:pt>
                      <c:pt idx="12043">
                        <c:v>45109.646543576389</c:v>
                      </c:pt>
                      <c:pt idx="12044">
                        <c:v>45109.656960300927</c:v>
                      </c:pt>
                      <c:pt idx="12045">
                        <c:v>45109.667377025464</c:v>
                      </c:pt>
                      <c:pt idx="12046">
                        <c:v>45109.677793750001</c:v>
                      </c:pt>
                      <c:pt idx="12047">
                        <c:v>45109.688210474538</c:v>
                      </c:pt>
                      <c:pt idx="12048">
                        <c:v>45109.698627199075</c:v>
                      </c:pt>
                      <c:pt idx="12049">
                        <c:v>45109.709043923613</c:v>
                      </c:pt>
                      <c:pt idx="12050">
                        <c:v>45109.71946064815</c:v>
                      </c:pt>
                      <c:pt idx="12051">
                        <c:v>45109.729877372687</c:v>
                      </c:pt>
                      <c:pt idx="12052">
                        <c:v>45109.740294097224</c:v>
                      </c:pt>
                      <c:pt idx="12053">
                        <c:v>45109.750710821761</c:v>
                      </c:pt>
                      <c:pt idx="12054">
                        <c:v>45109.761127546299</c:v>
                      </c:pt>
                      <c:pt idx="12055">
                        <c:v>45109.771544270836</c:v>
                      </c:pt>
                      <c:pt idx="12056">
                        <c:v>45109.781960995373</c:v>
                      </c:pt>
                      <c:pt idx="12057">
                        <c:v>45109.79237771991</c:v>
                      </c:pt>
                      <c:pt idx="12058">
                        <c:v>45109.802794444447</c:v>
                      </c:pt>
                      <c:pt idx="12059">
                        <c:v>45109.813211168985</c:v>
                      </c:pt>
                      <c:pt idx="12060">
                        <c:v>45109.823627893522</c:v>
                      </c:pt>
                      <c:pt idx="12061">
                        <c:v>45109.834044618059</c:v>
                      </c:pt>
                      <c:pt idx="12062">
                        <c:v>45109.844461342589</c:v>
                      </c:pt>
                      <c:pt idx="12063">
                        <c:v>45109.854878067126</c:v>
                      </c:pt>
                      <c:pt idx="12064">
                        <c:v>45109.865294791663</c:v>
                      </c:pt>
                      <c:pt idx="12065">
                        <c:v>45109.875711516201</c:v>
                      </c:pt>
                      <c:pt idx="12066">
                        <c:v>45109.886128240738</c:v>
                      </c:pt>
                      <c:pt idx="12067">
                        <c:v>45109.896544965275</c:v>
                      </c:pt>
                      <c:pt idx="12068">
                        <c:v>45109.906961689812</c:v>
                      </c:pt>
                      <c:pt idx="12069">
                        <c:v>45109.91737841435</c:v>
                      </c:pt>
                      <c:pt idx="12070">
                        <c:v>45109.927795138887</c:v>
                      </c:pt>
                      <c:pt idx="12071">
                        <c:v>45109.938211863424</c:v>
                      </c:pt>
                      <c:pt idx="12072">
                        <c:v>45109.948628587961</c:v>
                      </c:pt>
                      <c:pt idx="12073">
                        <c:v>45109.959045312498</c:v>
                      </c:pt>
                      <c:pt idx="12074">
                        <c:v>45109.969462037036</c:v>
                      </c:pt>
                      <c:pt idx="12075">
                        <c:v>45109.979878761573</c:v>
                      </c:pt>
                      <c:pt idx="12076">
                        <c:v>45109.99029548611</c:v>
                      </c:pt>
                      <c:pt idx="12077">
                        <c:v>45110.000712210647</c:v>
                      </c:pt>
                      <c:pt idx="12078">
                        <c:v>45110.011128935184</c:v>
                      </c:pt>
                      <c:pt idx="12079">
                        <c:v>45110.021545659722</c:v>
                      </c:pt>
                      <c:pt idx="12080">
                        <c:v>45110.031962384259</c:v>
                      </c:pt>
                      <c:pt idx="12081">
                        <c:v>45110.042379108796</c:v>
                      </c:pt>
                      <c:pt idx="12082">
                        <c:v>45110.052795833333</c:v>
                      </c:pt>
                      <c:pt idx="12083">
                        <c:v>45110.06321255787</c:v>
                      </c:pt>
                      <c:pt idx="12084">
                        <c:v>45110.073629282408</c:v>
                      </c:pt>
                      <c:pt idx="12085">
                        <c:v>45110.084046006945</c:v>
                      </c:pt>
                      <c:pt idx="12086">
                        <c:v>45110.094462731482</c:v>
                      </c:pt>
                      <c:pt idx="12087">
                        <c:v>45110.104879456019</c:v>
                      </c:pt>
                      <c:pt idx="12088">
                        <c:v>45110.115296180556</c:v>
                      </c:pt>
                      <c:pt idx="12089">
                        <c:v>45110.125712905094</c:v>
                      </c:pt>
                      <c:pt idx="12090">
                        <c:v>45110.136129629631</c:v>
                      </c:pt>
                      <c:pt idx="12091">
                        <c:v>45110.146546354168</c:v>
                      </c:pt>
                      <c:pt idx="12092">
                        <c:v>45110.156963078705</c:v>
                      </c:pt>
                      <c:pt idx="12093">
                        <c:v>45110.167379803243</c:v>
                      </c:pt>
                      <c:pt idx="12094">
                        <c:v>45110.17779652778</c:v>
                      </c:pt>
                      <c:pt idx="12095">
                        <c:v>45110.188213252317</c:v>
                      </c:pt>
                      <c:pt idx="12096">
                        <c:v>45110.198629976854</c:v>
                      </c:pt>
                      <c:pt idx="12097">
                        <c:v>45110.209046701391</c:v>
                      </c:pt>
                      <c:pt idx="12098">
                        <c:v>45110.219463425929</c:v>
                      </c:pt>
                      <c:pt idx="12099">
                        <c:v>45110.229880150466</c:v>
                      </c:pt>
                      <c:pt idx="12100">
                        <c:v>45110.240296875003</c:v>
                      </c:pt>
                      <c:pt idx="12101">
                        <c:v>45110.25071359954</c:v>
                      </c:pt>
                      <c:pt idx="12102">
                        <c:v>45110.261130324077</c:v>
                      </c:pt>
                      <c:pt idx="12103">
                        <c:v>45110.271547048615</c:v>
                      </c:pt>
                      <c:pt idx="12104">
                        <c:v>45110.281963773145</c:v>
                      </c:pt>
                      <c:pt idx="12105">
                        <c:v>45110.292380497682</c:v>
                      </c:pt>
                      <c:pt idx="12106">
                        <c:v>45110.302797222219</c:v>
                      </c:pt>
                      <c:pt idx="12107">
                        <c:v>45110.313213946756</c:v>
                      </c:pt>
                      <c:pt idx="12108">
                        <c:v>45110.323630671293</c:v>
                      </c:pt>
                      <c:pt idx="12109">
                        <c:v>45110.334047395831</c:v>
                      </c:pt>
                      <c:pt idx="12110">
                        <c:v>45110.344464120368</c:v>
                      </c:pt>
                      <c:pt idx="12111">
                        <c:v>45110.354880844905</c:v>
                      </c:pt>
                      <c:pt idx="12112">
                        <c:v>45110.365297569442</c:v>
                      </c:pt>
                      <c:pt idx="12113">
                        <c:v>45110.375714293979</c:v>
                      </c:pt>
                      <c:pt idx="12114">
                        <c:v>45110.386131018517</c:v>
                      </c:pt>
                      <c:pt idx="12115">
                        <c:v>45110.396547743054</c:v>
                      </c:pt>
                      <c:pt idx="12116">
                        <c:v>45110.406964467591</c:v>
                      </c:pt>
                      <c:pt idx="12117">
                        <c:v>45110.417381192128</c:v>
                      </c:pt>
                      <c:pt idx="12118">
                        <c:v>45110.427797916665</c:v>
                      </c:pt>
                      <c:pt idx="12119">
                        <c:v>45110.438214641203</c:v>
                      </c:pt>
                      <c:pt idx="12120">
                        <c:v>45110.44863136574</c:v>
                      </c:pt>
                      <c:pt idx="12121">
                        <c:v>45110.459048090277</c:v>
                      </c:pt>
                      <c:pt idx="12122">
                        <c:v>45110.469464814814</c:v>
                      </c:pt>
                      <c:pt idx="12123">
                        <c:v>45110.479881539351</c:v>
                      </c:pt>
                      <c:pt idx="12124">
                        <c:v>45110.490298263889</c:v>
                      </c:pt>
                      <c:pt idx="12125">
                        <c:v>45110.500714988426</c:v>
                      </c:pt>
                      <c:pt idx="12126">
                        <c:v>45110.511131712963</c:v>
                      </c:pt>
                      <c:pt idx="12127">
                        <c:v>45110.5215484375</c:v>
                      </c:pt>
                      <c:pt idx="12128">
                        <c:v>45110.531965162038</c:v>
                      </c:pt>
                      <c:pt idx="12129">
                        <c:v>45110.542381886575</c:v>
                      </c:pt>
                      <c:pt idx="12130">
                        <c:v>45110.552798611112</c:v>
                      </c:pt>
                      <c:pt idx="12131">
                        <c:v>45110.563215335649</c:v>
                      </c:pt>
                      <c:pt idx="12132">
                        <c:v>45110.573632060186</c:v>
                      </c:pt>
                      <c:pt idx="12133">
                        <c:v>45110.584048784724</c:v>
                      </c:pt>
                      <c:pt idx="12134">
                        <c:v>45110.594465509261</c:v>
                      </c:pt>
                      <c:pt idx="12135">
                        <c:v>45110.604882233798</c:v>
                      </c:pt>
                      <c:pt idx="12136">
                        <c:v>45110.615298958335</c:v>
                      </c:pt>
                      <c:pt idx="12137">
                        <c:v>45110.625715682872</c:v>
                      </c:pt>
                      <c:pt idx="12138">
                        <c:v>45110.63613240741</c:v>
                      </c:pt>
                      <c:pt idx="12139">
                        <c:v>45110.646549131947</c:v>
                      </c:pt>
                      <c:pt idx="12140">
                        <c:v>45110.656965856484</c:v>
                      </c:pt>
                      <c:pt idx="12141">
                        <c:v>45110.667382581021</c:v>
                      </c:pt>
                      <c:pt idx="12142">
                        <c:v>45110.677799305558</c:v>
                      </c:pt>
                      <c:pt idx="12143">
                        <c:v>45110.688216030096</c:v>
                      </c:pt>
                      <c:pt idx="12144">
                        <c:v>45110.698632754633</c:v>
                      </c:pt>
                      <c:pt idx="12145">
                        <c:v>45110.70904947917</c:v>
                      </c:pt>
                      <c:pt idx="12146">
                        <c:v>45110.719466203707</c:v>
                      </c:pt>
                      <c:pt idx="12147">
                        <c:v>45110.729882928237</c:v>
                      </c:pt>
                      <c:pt idx="12148">
                        <c:v>45110.740299652774</c:v>
                      </c:pt>
                      <c:pt idx="12149">
                        <c:v>45110.750716377312</c:v>
                      </c:pt>
                      <c:pt idx="12150">
                        <c:v>45110.761133101849</c:v>
                      </c:pt>
                      <c:pt idx="12151">
                        <c:v>45110.771549826386</c:v>
                      </c:pt>
                      <c:pt idx="12152">
                        <c:v>45110.781966550923</c:v>
                      </c:pt>
                      <c:pt idx="12153">
                        <c:v>45110.79238327546</c:v>
                      </c:pt>
                      <c:pt idx="12154">
                        <c:v>45110.802799999998</c:v>
                      </c:pt>
                      <c:pt idx="12155">
                        <c:v>45110.813216724535</c:v>
                      </c:pt>
                      <c:pt idx="12156">
                        <c:v>45110.823633449072</c:v>
                      </c:pt>
                      <c:pt idx="12157">
                        <c:v>45110.834050173609</c:v>
                      </c:pt>
                      <c:pt idx="12158">
                        <c:v>45110.844466898146</c:v>
                      </c:pt>
                      <c:pt idx="12159">
                        <c:v>45110.854883622684</c:v>
                      </c:pt>
                      <c:pt idx="12160">
                        <c:v>45110.865300347221</c:v>
                      </c:pt>
                      <c:pt idx="12161">
                        <c:v>45110.875717071758</c:v>
                      </c:pt>
                      <c:pt idx="12162">
                        <c:v>45110.886133796295</c:v>
                      </c:pt>
                      <c:pt idx="12163">
                        <c:v>45110.896550520833</c:v>
                      </c:pt>
                      <c:pt idx="12164">
                        <c:v>45110.90696724537</c:v>
                      </c:pt>
                      <c:pt idx="12165">
                        <c:v>45110.917383969907</c:v>
                      </c:pt>
                      <c:pt idx="12166">
                        <c:v>45110.927800694444</c:v>
                      </c:pt>
                      <c:pt idx="12167">
                        <c:v>45110.938217418981</c:v>
                      </c:pt>
                      <c:pt idx="12168">
                        <c:v>45110.948634143519</c:v>
                      </c:pt>
                      <c:pt idx="12169">
                        <c:v>45110.959050868056</c:v>
                      </c:pt>
                      <c:pt idx="12170">
                        <c:v>45110.969467592593</c:v>
                      </c:pt>
                      <c:pt idx="12171">
                        <c:v>45110.97988431713</c:v>
                      </c:pt>
                      <c:pt idx="12172">
                        <c:v>45110.990301041667</c:v>
                      </c:pt>
                      <c:pt idx="12173">
                        <c:v>45111.000717766205</c:v>
                      </c:pt>
                      <c:pt idx="12174">
                        <c:v>45111.011134490742</c:v>
                      </c:pt>
                      <c:pt idx="12175">
                        <c:v>45111.021551215279</c:v>
                      </c:pt>
                      <c:pt idx="12176">
                        <c:v>45111.031967939816</c:v>
                      </c:pt>
                      <c:pt idx="12177">
                        <c:v>45111.042384664353</c:v>
                      </c:pt>
                      <c:pt idx="12178">
                        <c:v>45111.052801388891</c:v>
                      </c:pt>
                      <c:pt idx="12179">
                        <c:v>45111.063218113428</c:v>
                      </c:pt>
                      <c:pt idx="12180">
                        <c:v>45111.073634837965</c:v>
                      </c:pt>
                      <c:pt idx="12181">
                        <c:v>45111.084051562502</c:v>
                      </c:pt>
                      <c:pt idx="12182">
                        <c:v>45111.094468287039</c:v>
                      </c:pt>
                      <c:pt idx="12183">
                        <c:v>45111.104885011577</c:v>
                      </c:pt>
                      <c:pt idx="12184">
                        <c:v>45111.115301736114</c:v>
                      </c:pt>
                      <c:pt idx="12185">
                        <c:v>45111.125718460651</c:v>
                      </c:pt>
                      <c:pt idx="12186">
                        <c:v>45111.136135185188</c:v>
                      </c:pt>
                      <c:pt idx="12187">
                        <c:v>45111.146551909726</c:v>
                      </c:pt>
                      <c:pt idx="12188">
                        <c:v>45111.156968634263</c:v>
                      </c:pt>
                      <c:pt idx="12189">
                        <c:v>45111.1673853588</c:v>
                      </c:pt>
                      <c:pt idx="12190">
                        <c:v>45111.17780208333</c:v>
                      </c:pt>
                      <c:pt idx="12191">
                        <c:v>45111.188218807867</c:v>
                      </c:pt>
                      <c:pt idx="12192">
                        <c:v>45111.198635532404</c:v>
                      </c:pt>
                      <c:pt idx="12193">
                        <c:v>45111.209052256942</c:v>
                      </c:pt>
                      <c:pt idx="12194">
                        <c:v>45111.219468981479</c:v>
                      </c:pt>
                      <c:pt idx="12195">
                        <c:v>45111.229885706016</c:v>
                      </c:pt>
                      <c:pt idx="12196">
                        <c:v>45111.240302430553</c:v>
                      </c:pt>
                      <c:pt idx="12197">
                        <c:v>45111.25071915509</c:v>
                      </c:pt>
                      <c:pt idx="12198">
                        <c:v>45111.261135879628</c:v>
                      </c:pt>
                      <c:pt idx="12199">
                        <c:v>45111.271552604165</c:v>
                      </c:pt>
                      <c:pt idx="12200">
                        <c:v>45111.281969328702</c:v>
                      </c:pt>
                      <c:pt idx="12201">
                        <c:v>45111.292386053239</c:v>
                      </c:pt>
                      <c:pt idx="12202">
                        <c:v>45111.302802777776</c:v>
                      </c:pt>
                      <c:pt idx="12203">
                        <c:v>45111.313219502314</c:v>
                      </c:pt>
                      <c:pt idx="12204">
                        <c:v>45111.323636226851</c:v>
                      </c:pt>
                      <c:pt idx="12205">
                        <c:v>45111.334052951388</c:v>
                      </c:pt>
                      <c:pt idx="12206">
                        <c:v>45111.344469675925</c:v>
                      </c:pt>
                      <c:pt idx="12207">
                        <c:v>45111.354886400462</c:v>
                      </c:pt>
                      <c:pt idx="12208">
                        <c:v>45111.365303125</c:v>
                      </c:pt>
                      <c:pt idx="12209">
                        <c:v>45111.375719849537</c:v>
                      </c:pt>
                      <c:pt idx="12210">
                        <c:v>45111.386136574074</c:v>
                      </c:pt>
                      <c:pt idx="12211">
                        <c:v>45111.396553298611</c:v>
                      </c:pt>
                      <c:pt idx="12212">
                        <c:v>45111.406970023148</c:v>
                      </c:pt>
                      <c:pt idx="12213">
                        <c:v>45111.417386747686</c:v>
                      </c:pt>
                      <c:pt idx="12214">
                        <c:v>45111.427803472223</c:v>
                      </c:pt>
                      <c:pt idx="12215">
                        <c:v>45111.43822019676</c:v>
                      </c:pt>
                      <c:pt idx="12216">
                        <c:v>45111.448636921297</c:v>
                      </c:pt>
                      <c:pt idx="12217">
                        <c:v>45111.459053645835</c:v>
                      </c:pt>
                      <c:pt idx="12218">
                        <c:v>45111.469470370372</c:v>
                      </c:pt>
                      <c:pt idx="12219">
                        <c:v>45111.479887094909</c:v>
                      </c:pt>
                      <c:pt idx="12220">
                        <c:v>45111.490303819446</c:v>
                      </c:pt>
                      <c:pt idx="12221">
                        <c:v>45111.500720543983</c:v>
                      </c:pt>
                      <c:pt idx="12222">
                        <c:v>45111.511137268521</c:v>
                      </c:pt>
                      <c:pt idx="12223">
                        <c:v>45111.521553993058</c:v>
                      </c:pt>
                      <c:pt idx="12224">
                        <c:v>45111.531970717595</c:v>
                      </c:pt>
                      <c:pt idx="12225">
                        <c:v>45111.542387442132</c:v>
                      </c:pt>
                      <c:pt idx="12226">
                        <c:v>45111.552804166669</c:v>
                      </c:pt>
                      <c:pt idx="12227">
                        <c:v>45111.563220891207</c:v>
                      </c:pt>
                      <c:pt idx="12228">
                        <c:v>45111.573637615744</c:v>
                      </c:pt>
                      <c:pt idx="12229">
                        <c:v>45111.584054340281</c:v>
                      </c:pt>
                      <c:pt idx="12230">
                        <c:v>45111.594471064818</c:v>
                      </c:pt>
                      <c:pt idx="12231">
                        <c:v>45111.604887789355</c:v>
                      </c:pt>
                      <c:pt idx="12232">
                        <c:v>45111.615304513885</c:v>
                      </c:pt>
                      <c:pt idx="12233">
                        <c:v>45111.625721238423</c:v>
                      </c:pt>
                      <c:pt idx="12234">
                        <c:v>45111.63613796296</c:v>
                      </c:pt>
                      <c:pt idx="12235">
                        <c:v>45111.646554687497</c:v>
                      </c:pt>
                      <c:pt idx="12236">
                        <c:v>45111.656971412034</c:v>
                      </c:pt>
                      <c:pt idx="12237">
                        <c:v>45111.667388136571</c:v>
                      </c:pt>
                      <c:pt idx="12238">
                        <c:v>45111.677804861109</c:v>
                      </c:pt>
                      <c:pt idx="12239">
                        <c:v>45111.688221585646</c:v>
                      </c:pt>
                      <c:pt idx="12240">
                        <c:v>45111.698638310183</c:v>
                      </c:pt>
                      <c:pt idx="12241">
                        <c:v>45111.70905503472</c:v>
                      </c:pt>
                      <c:pt idx="12242">
                        <c:v>45111.719471759257</c:v>
                      </c:pt>
                      <c:pt idx="12243">
                        <c:v>45111.729888483795</c:v>
                      </c:pt>
                      <c:pt idx="12244">
                        <c:v>45111.740305208332</c:v>
                      </c:pt>
                      <c:pt idx="12245">
                        <c:v>45111.750721932869</c:v>
                      </c:pt>
                      <c:pt idx="12246">
                        <c:v>45111.761138657406</c:v>
                      </c:pt>
                      <c:pt idx="12247">
                        <c:v>45111.771555381943</c:v>
                      </c:pt>
                      <c:pt idx="12248">
                        <c:v>45111.781972106481</c:v>
                      </c:pt>
                      <c:pt idx="12249">
                        <c:v>45111.792388831018</c:v>
                      </c:pt>
                      <c:pt idx="12250">
                        <c:v>45111.802805555555</c:v>
                      </c:pt>
                      <c:pt idx="12251">
                        <c:v>45111.813222280092</c:v>
                      </c:pt>
                      <c:pt idx="12252">
                        <c:v>45111.82363900463</c:v>
                      </c:pt>
                      <c:pt idx="12253">
                        <c:v>45111.834055729167</c:v>
                      </c:pt>
                      <c:pt idx="12254">
                        <c:v>45111.844472453704</c:v>
                      </c:pt>
                      <c:pt idx="12255">
                        <c:v>45111.854889178241</c:v>
                      </c:pt>
                      <c:pt idx="12256">
                        <c:v>45111.865305902778</c:v>
                      </c:pt>
                      <c:pt idx="12257">
                        <c:v>45111.875722627316</c:v>
                      </c:pt>
                      <c:pt idx="12258">
                        <c:v>45111.886139351853</c:v>
                      </c:pt>
                      <c:pt idx="12259">
                        <c:v>45111.89655607639</c:v>
                      </c:pt>
                      <c:pt idx="12260">
                        <c:v>45111.906972800927</c:v>
                      </c:pt>
                      <c:pt idx="12261">
                        <c:v>45111.917389525464</c:v>
                      </c:pt>
                      <c:pt idx="12262">
                        <c:v>45111.927806250002</c:v>
                      </c:pt>
                      <c:pt idx="12263">
                        <c:v>45111.938222974539</c:v>
                      </c:pt>
                      <c:pt idx="12264">
                        <c:v>45111.948639699076</c:v>
                      </c:pt>
                      <c:pt idx="12265">
                        <c:v>45111.959056423613</c:v>
                      </c:pt>
                      <c:pt idx="12266">
                        <c:v>45111.96947314815</c:v>
                      </c:pt>
                      <c:pt idx="12267">
                        <c:v>45111.979889872688</c:v>
                      </c:pt>
                      <c:pt idx="12268">
                        <c:v>45111.990306597225</c:v>
                      </c:pt>
                      <c:pt idx="12269">
                        <c:v>45112.000723321762</c:v>
                      </c:pt>
                      <c:pt idx="12270">
                        <c:v>45112.011140046299</c:v>
                      </c:pt>
                      <c:pt idx="12271">
                        <c:v>45112.021556770836</c:v>
                      </c:pt>
                      <c:pt idx="12272">
                        <c:v>45112.031973495374</c:v>
                      </c:pt>
                      <c:pt idx="12273">
                        <c:v>45112.042390219911</c:v>
                      </c:pt>
                      <c:pt idx="12274">
                        <c:v>45112.052806944441</c:v>
                      </c:pt>
                      <c:pt idx="12275">
                        <c:v>45112.063223668978</c:v>
                      </c:pt>
                      <c:pt idx="12276">
                        <c:v>45112.073640393515</c:v>
                      </c:pt>
                      <c:pt idx="12277">
                        <c:v>45112.084057118052</c:v>
                      </c:pt>
                      <c:pt idx="12278">
                        <c:v>45112.09447384259</c:v>
                      </c:pt>
                      <c:pt idx="12279">
                        <c:v>45112.104890567127</c:v>
                      </c:pt>
                      <c:pt idx="12280">
                        <c:v>45112.115307291664</c:v>
                      </c:pt>
                      <c:pt idx="12281">
                        <c:v>45112.125724016201</c:v>
                      </c:pt>
                      <c:pt idx="12282">
                        <c:v>45112.136140740738</c:v>
                      </c:pt>
                      <c:pt idx="12283">
                        <c:v>45112.146557465276</c:v>
                      </c:pt>
                      <c:pt idx="12284">
                        <c:v>45112.156974189813</c:v>
                      </c:pt>
                      <c:pt idx="12285">
                        <c:v>45112.16739091435</c:v>
                      </c:pt>
                      <c:pt idx="12286">
                        <c:v>45112.177807638887</c:v>
                      </c:pt>
                      <c:pt idx="12287">
                        <c:v>45112.188224363425</c:v>
                      </c:pt>
                      <c:pt idx="12288">
                        <c:v>45112.198641087962</c:v>
                      </c:pt>
                      <c:pt idx="12289">
                        <c:v>45112.209057812499</c:v>
                      </c:pt>
                      <c:pt idx="12290">
                        <c:v>45112.219474537036</c:v>
                      </c:pt>
                      <c:pt idx="12291">
                        <c:v>45112.229891261573</c:v>
                      </c:pt>
                      <c:pt idx="12292">
                        <c:v>45112.240307986111</c:v>
                      </c:pt>
                      <c:pt idx="12293">
                        <c:v>45112.250724710648</c:v>
                      </c:pt>
                      <c:pt idx="12294">
                        <c:v>45112.261141435185</c:v>
                      </c:pt>
                      <c:pt idx="12295">
                        <c:v>45112.271558159722</c:v>
                      </c:pt>
                      <c:pt idx="12296">
                        <c:v>45112.281974884259</c:v>
                      </c:pt>
                      <c:pt idx="12297">
                        <c:v>45112.292391608797</c:v>
                      </c:pt>
                      <c:pt idx="12298">
                        <c:v>45112.302808333334</c:v>
                      </c:pt>
                      <c:pt idx="12299">
                        <c:v>45112.313225057871</c:v>
                      </c:pt>
                      <c:pt idx="12300">
                        <c:v>45112.323641782408</c:v>
                      </c:pt>
                      <c:pt idx="12301">
                        <c:v>45112.334058506945</c:v>
                      </c:pt>
                      <c:pt idx="12302">
                        <c:v>45112.344475231483</c:v>
                      </c:pt>
                      <c:pt idx="12303">
                        <c:v>45112.35489195602</c:v>
                      </c:pt>
                      <c:pt idx="12304">
                        <c:v>45112.365308680557</c:v>
                      </c:pt>
                      <c:pt idx="12305">
                        <c:v>45112.375725405094</c:v>
                      </c:pt>
                      <c:pt idx="12306">
                        <c:v>45112.386142129631</c:v>
                      </c:pt>
                      <c:pt idx="12307">
                        <c:v>45112.396558854169</c:v>
                      </c:pt>
                      <c:pt idx="12308">
                        <c:v>45112.406975578706</c:v>
                      </c:pt>
                      <c:pt idx="12309">
                        <c:v>45112.417392303243</c:v>
                      </c:pt>
                      <c:pt idx="12310">
                        <c:v>45112.42780902778</c:v>
                      </c:pt>
                      <c:pt idx="12311">
                        <c:v>45112.438225752318</c:v>
                      </c:pt>
                      <c:pt idx="12312">
                        <c:v>45112.448642476855</c:v>
                      </c:pt>
                      <c:pt idx="12313">
                        <c:v>45112.459059201392</c:v>
                      </c:pt>
                      <c:pt idx="12314">
                        <c:v>45112.469475925929</c:v>
                      </c:pt>
                      <c:pt idx="12315">
                        <c:v>45112.479892650466</c:v>
                      </c:pt>
                      <c:pt idx="12316">
                        <c:v>45112.490309375004</c:v>
                      </c:pt>
                      <c:pt idx="12317">
                        <c:v>45112.500726099533</c:v>
                      </c:pt>
                      <c:pt idx="12318">
                        <c:v>45112.511142824071</c:v>
                      </c:pt>
                      <c:pt idx="12319">
                        <c:v>45112.521559548608</c:v>
                      </c:pt>
                      <c:pt idx="12320">
                        <c:v>45112.531976273145</c:v>
                      </c:pt>
                      <c:pt idx="12321">
                        <c:v>45112.542392997682</c:v>
                      </c:pt>
                      <c:pt idx="12322">
                        <c:v>45112.55280972222</c:v>
                      </c:pt>
                      <c:pt idx="12323">
                        <c:v>45112.563226446757</c:v>
                      </c:pt>
                      <c:pt idx="12324">
                        <c:v>45112.573643171294</c:v>
                      </c:pt>
                      <c:pt idx="12325">
                        <c:v>45112.584059895831</c:v>
                      </c:pt>
                      <c:pt idx="12326">
                        <c:v>45112.594476620368</c:v>
                      </c:pt>
                      <c:pt idx="12327">
                        <c:v>45112.604893344906</c:v>
                      </c:pt>
                      <c:pt idx="12328">
                        <c:v>45112.615310069443</c:v>
                      </c:pt>
                      <c:pt idx="12329">
                        <c:v>45112.62572679398</c:v>
                      </c:pt>
                      <c:pt idx="12330">
                        <c:v>45112.636143518517</c:v>
                      </c:pt>
                      <c:pt idx="12331">
                        <c:v>45112.646560243054</c:v>
                      </c:pt>
                      <c:pt idx="12332">
                        <c:v>45112.656976967592</c:v>
                      </c:pt>
                      <c:pt idx="12333">
                        <c:v>45112.667393692129</c:v>
                      </c:pt>
                      <c:pt idx="12334">
                        <c:v>45112.677810416666</c:v>
                      </c:pt>
                      <c:pt idx="12335">
                        <c:v>45112.688227141203</c:v>
                      </c:pt>
                      <c:pt idx="12336">
                        <c:v>45112.69864386574</c:v>
                      </c:pt>
                      <c:pt idx="12337">
                        <c:v>45112.709060590278</c:v>
                      </c:pt>
                      <c:pt idx="12338">
                        <c:v>45112.719477314815</c:v>
                      </c:pt>
                      <c:pt idx="12339">
                        <c:v>45112.729894039352</c:v>
                      </c:pt>
                      <c:pt idx="12340">
                        <c:v>45112.740310763889</c:v>
                      </c:pt>
                      <c:pt idx="12341">
                        <c:v>45112.750727488426</c:v>
                      </c:pt>
                      <c:pt idx="12342">
                        <c:v>45112.761144212964</c:v>
                      </c:pt>
                      <c:pt idx="12343">
                        <c:v>45112.771560937501</c:v>
                      </c:pt>
                      <c:pt idx="12344">
                        <c:v>45112.781977662038</c:v>
                      </c:pt>
                      <c:pt idx="12345">
                        <c:v>45112.792394386575</c:v>
                      </c:pt>
                      <c:pt idx="12346">
                        <c:v>45112.802811111113</c:v>
                      </c:pt>
                      <c:pt idx="12347">
                        <c:v>45112.81322783565</c:v>
                      </c:pt>
                      <c:pt idx="12348">
                        <c:v>45112.823644560187</c:v>
                      </c:pt>
                      <c:pt idx="12349">
                        <c:v>45112.834061284724</c:v>
                      </c:pt>
                      <c:pt idx="12350">
                        <c:v>45112.844478009261</c:v>
                      </c:pt>
                      <c:pt idx="12351">
                        <c:v>45112.854894733799</c:v>
                      </c:pt>
                      <c:pt idx="12352">
                        <c:v>45112.865311458336</c:v>
                      </c:pt>
                      <c:pt idx="12353">
                        <c:v>45112.875728182873</c:v>
                      </c:pt>
                      <c:pt idx="12354">
                        <c:v>45112.88614490741</c:v>
                      </c:pt>
                      <c:pt idx="12355">
                        <c:v>45112.896561631947</c:v>
                      </c:pt>
                      <c:pt idx="12356">
                        <c:v>45112.906978356485</c:v>
                      </c:pt>
                      <c:pt idx="12357">
                        <c:v>45112.917395081022</c:v>
                      </c:pt>
                      <c:pt idx="12358">
                        <c:v>45112.927811805559</c:v>
                      </c:pt>
                      <c:pt idx="12359">
                        <c:v>45112.938228530096</c:v>
                      </c:pt>
                      <c:pt idx="12360">
                        <c:v>45112.948645254626</c:v>
                      </c:pt>
                      <c:pt idx="12361">
                        <c:v>45112.959061979163</c:v>
                      </c:pt>
                      <c:pt idx="12362">
                        <c:v>45112.969478703701</c:v>
                      </c:pt>
                      <c:pt idx="12363">
                        <c:v>45112.979895428238</c:v>
                      </c:pt>
                      <c:pt idx="12364">
                        <c:v>45112.990312152775</c:v>
                      </c:pt>
                      <c:pt idx="12365">
                        <c:v>45113.000728877312</c:v>
                      </c:pt>
                      <c:pt idx="12366">
                        <c:v>45113.011145601849</c:v>
                      </c:pt>
                      <c:pt idx="12367">
                        <c:v>45113.021562326387</c:v>
                      </c:pt>
                      <c:pt idx="12368">
                        <c:v>45113.031979050924</c:v>
                      </c:pt>
                      <c:pt idx="12369">
                        <c:v>45113.042395775461</c:v>
                      </c:pt>
                      <c:pt idx="12370">
                        <c:v>45113.052812499998</c:v>
                      </c:pt>
                      <c:pt idx="12371">
                        <c:v>45113.063229224535</c:v>
                      </c:pt>
                      <c:pt idx="12372">
                        <c:v>45113.073645949073</c:v>
                      </c:pt>
                      <c:pt idx="12373">
                        <c:v>45113.08406267361</c:v>
                      </c:pt>
                      <c:pt idx="12374">
                        <c:v>45113.094479398147</c:v>
                      </c:pt>
                      <c:pt idx="12375">
                        <c:v>45113.104896122684</c:v>
                      </c:pt>
                      <c:pt idx="12376">
                        <c:v>45113.115312847222</c:v>
                      </c:pt>
                      <c:pt idx="12377">
                        <c:v>45113.125729571759</c:v>
                      </c:pt>
                      <c:pt idx="12378">
                        <c:v>45113.136146296296</c:v>
                      </c:pt>
                      <c:pt idx="12379">
                        <c:v>45113.146563020833</c:v>
                      </c:pt>
                      <c:pt idx="12380">
                        <c:v>45113.15697974537</c:v>
                      </c:pt>
                      <c:pt idx="12381">
                        <c:v>45113.167396469908</c:v>
                      </c:pt>
                      <c:pt idx="12382">
                        <c:v>45113.177813194445</c:v>
                      </c:pt>
                      <c:pt idx="12383">
                        <c:v>45113.188229918982</c:v>
                      </c:pt>
                      <c:pt idx="12384">
                        <c:v>45113.198646643519</c:v>
                      </c:pt>
                      <c:pt idx="12385">
                        <c:v>45113.209063368056</c:v>
                      </c:pt>
                      <c:pt idx="12386">
                        <c:v>45113.219480092594</c:v>
                      </c:pt>
                      <c:pt idx="12387">
                        <c:v>45113.229896817131</c:v>
                      </c:pt>
                      <c:pt idx="12388">
                        <c:v>45113.240313541668</c:v>
                      </c:pt>
                      <c:pt idx="12389">
                        <c:v>45113.250730266205</c:v>
                      </c:pt>
                      <c:pt idx="12390">
                        <c:v>45113.261146990742</c:v>
                      </c:pt>
                      <c:pt idx="12391">
                        <c:v>45113.27156371528</c:v>
                      </c:pt>
                      <c:pt idx="12392">
                        <c:v>45113.281980439817</c:v>
                      </c:pt>
                      <c:pt idx="12393">
                        <c:v>45113.292397164354</c:v>
                      </c:pt>
                      <c:pt idx="12394">
                        <c:v>45113.302813888891</c:v>
                      </c:pt>
                      <c:pt idx="12395">
                        <c:v>45113.313230613428</c:v>
                      </c:pt>
                      <c:pt idx="12396">
                        <c:v>45113.323647337966</c:v>
                      </c:pt>
                      <c:pt idx="12397">
                        <c:v>45113.334064062503</c:v>
                      </c:pt>
                      <c:pt idx="12398">
                        <c:v>45113.34448078704</c:v>
                      </c:pt>
                      <c:pt idx="12399">
                        <c:v>45113.354897511577</c:v>
                      </c:pt>
                      <c:pt idx="12400">
                        <c:v>45113.365314236115</c:v>
                      </c:pt>
                      <c:pt idx="12401">
                        <c:v>45113.375730960652</c:v>
                      </c:pt>
                      <c:pt idx="12402">
                        <c:v>45113.386147685182</c:v>
                      </c:pt>
                      <c:pt idx="12403">
                        <c:v>45113.396564409719</c:v>
                      </c:pt>
                      <c:pt idx="12404">
                        <c:v>45113.406981134256</c:v>
                      </c:pt>
                      <c:pt idx="12405">
                        <c:v>45113.417397858793</c:v>
                      </c:pt>
                      <c:pt idx="12406">
                        <c:v>45113.42781458333</c:v>
                      </c:pt>
                      <c:pt idx="12407">
                        <c:v>45113.438231307868</c:v>
                      </c:pt>
                      <c:pt idx="12408">
                        <c:v>45113.448648032405</c:v>
                      </c:pt>
                      <c:pt idx="12409">
                        <c:v>45113.459064756942</c:v>
                      </c:pt>
                      <c:pt idx="12410">
                        <c:v>45113.469481481479</c:v>
                      </c:pt>
                      <c:pt idx="12411">
                        <c:v>45113.479898206017</c:v>
                      </c:pt>
                      <c:pt idx="12412">
                        <c:v>45113.490314930554</c:v>
                      </c:pt>
                      <c:pt idx="12413">
                        <c:v>45113.500731655091</c:v>
                      </c:pt>
                      <c:pt idx="12414">
                        <c:v>45113.511148379628</c:v>
                      </c:pt>
                      <c:pt idx="12415">
                        <c:v>45113.521565104165</c:v>
                      </c:pt>
                      <c:pt idx="12416">
                        <c:v>45113.531981828703</c:v>
                      </c:pt>
                      <c:pt idx="12417">
                        <c:v>45113.54239855324</c:v>
                      </c:pt>
                      <c:pt idx="12418">
                        <c:v>45113.552815277777</c:v>
                      </c:pt>
                      <c:pt idx="12419">
                        <c:v>45113.563232002314</c:v>
                      </c:pt>
                      <c:pt idx="12420">
                        <c:v>45113.573648726851</c:v>
                      </c:pt>
                      <c:pt idx="12421">
                        <c:v>45113.584065451389</c:v>
                      </c:pt>
                      <c:pt idx="12422">
                        <c:v>45113.594482175926</c:v>
                      </c:pt>
                      <c:pt idx="12423">
                        <c:v>45113.604898900463</c:v>
                      </c:pt>
                      <c:pt idx="12424">
                        <c:v>45113.615315625</c:v>
                      </c:pt>
                      <c:pt idx="12425">
                        <c:v>45113.625732349537</c:v>
                      </c:pt>
                      <c:pt idx="12426">
                        <c:v>45113.636149074075</c:v>
                      </c:pt>
                      <c:pt idx="12427">
                        <c:v>45113.646565798612</c:v>
                      </c:pt>
                      <c:pt idx="12428">
                        <c:v>45113.656982523149</c:v>
                      </c:pt>
                      <c:pt idx="12429">
                        <c:v>45113.667399247686</c:v>
                      </c:pt>
                      <c:pt idx="12430">
                        <c:v>45113.677815972223</c:v>
                      </c:pt>
                      <c:pt idx="12431">
                        <c:v>45113.688232696761</c:v>
                      </c:pt>
                      <c:pt idx="12432">
                        <c:v>45113.698649421298</c:v>
                      </c:pt>
                      <c:pt idx="12433">
                        <c:v>45113.709066145835</c:v>
                      </c:pt>
                      <c:pt idx="12434">
                        <c:v>45113.719482870372</c:v>
                      </c:pt>
                      <c:pt idx="12435">
                        <c:v>45113.72989959491</c:v>
                      </c:pt>
                      <c:pt idx="12436">
                        <c:v>45113.740316319447</c:v>
                      </c:pt>
                      <c:pt idx="12437">
                        <c:v>45113.750733043984</c:v>
                      </c:pt>
                      <c:pt idx="12438">
                        <c:v>45113.761149768521</c:v>
                      </c:pt>
                      <c:pt idx="12439">
                        <c:v>45113.771566493058</c:v>
                      </c:pt>
                      <c:pt idx="12440">
                        <c:v>45113.781983217596</c:v>
                      </c:pt>
                      <c:pt idx="12441">
                        <c:v>45113.792399942133</c:v>
                      </c:pt>
                      <c:pt idx="12442">
                        <c:v>45113.80281666667</c:v>
                      </c:pt>
                      <c:pt idx="12443">
                        <c:v>45113.813233391207</c:v>
                      </c:pt>
                      <c:pt idx="12444">
                        <c:v>45113.823650115737</c:v>
                      </c:pt>
                      <c:pt idx="12445">
                        <c:v>45113.834066840274</c:v>
                      </c:pt>
                      <c:pt idx="12446">
                        <c:v>45113.844483564812</c:v>
                      </c:pt>
                      <c:pt idx="12447">
                        <c:v>45113.854900289349</c:v>
                      </c:pt>
                      <c:pt idx="12448">
                        <c:v>45113.865317013886</c:v>
                      </c:pt>
                      <c:pt idx="12449">
                        <c:v>45113.875733738423</c:v>
                      </c:pt>
                      <c:pt idx="12450">
                        <c:v>45113.88615046296</c:v>
                      </c:pt>
                      <c:pt idx="12451">
                        <c:v>45113.896567187498</c:v>
                      </c:pt>
                      <c:pt idx="12452">
                        <c:v>45113.906983912035</c:v>
                      </c:pt>
                      <c:pt idx="12453">
                        <c:v>45113.917400636572</c:v>
                      </c:pt>
                      <c:pt idx="12454">
                        <c:v>45113.927817361109</c:v>
                      </c:pt>
                      <c:pt idx="12455">
                        <c:v>45113.938234085646</c:v>
                      </c:pt>
                      <c:pt idx="12456">
                        <c:v>45113.948650810184</c:v>
                      </c:pt>
                      <c:pt idx="12457">
                        <c:v>45113.959067534721</c:v>
                      </c:pt>
                      <c:pt idx="12458">
                        <c:v>45113.969484259258</c:v>
                      </c:pt>
                      <c:pt idx="12459">
                        <c:v>45113.979900983795</c:v>
                      </c:pt>
                      <c:pt idx="12460">
                        <c:v>45113.990317708332</c:v>
                      </c:pt>
                      <c:pt idx="12461">
                        <c:v>45114.00073443287</c:v>
                      </c:pt>
                      <c:pt idx="12462">
                        <c:v>45114.011151157407</c:v>
                      </c:pt>
                      <c:pt idx="12463">
                        <c:v>45114.021567881944</c:v>
                      </c:pt>
                      <c:pt idx="12464">
                        <c:v>45114.031984606481</c:v>
                      </c:pt>
                      <c:pt idx="12465">
                        <c:v>45114.042401331018</c:v>
                      </c:pt>
                      <c:pt idx="12466">
                        <c:v>45114.052818055556</c:v>
                      </c:pt>
                      <c:pt idx="12467">
                        <c:v>45114.063234780093</c:v>
                      </c:pt>
                      <c:pt idx="12468">
                        <c:v>45114.07365150463</c:v>
                      </c:pt>
                      <c:pt idx="12469">
                        <c:v>45114.084068229167</c:v>
                      </c:pt>
                      <c:pt idx="12470">
                        <c:v>45114.094484953705</c:v>
                      </c:pt>
                      <c:pt idx="12471">
                        <c:v>45114.104901678242</c:v>
                      </c:pt>
                      <c:pt idx="12472">
                        <c:v>45114.115318402779</c:v>
                      </c:pt>
                      <c:pt idx="12473">
                        <c:v>45114.125735127316</c:v>
                      </c:pt>
                      <c:pt idx="12474">
                        <c:v>45114.136151851853</c:v>
                      </c:pt>
                      <c:pt idx="12475">
                        <c:v>45114.146568576391</c:v>
                      </c:pt>
                      <c:pt idx="12476">
                        <c:v>45114.156985300928</c:v>
                      </c:pt>
                      <c:pt idx="12477">
                        <c:v>45114.167402025465</c:v>
                      </c:pt>
                      <c:pt idx="12478">
                        <c:v>45114.177818750002</c:v>
                      </c:pt>
                      <c:pt idx="12479">
                        <c:v>45114.188235474539</c:v>
                      </c:pt>
                      <c:pt idx="12480">
                        <c:v>45114.198652199077</c:v>
                      </c:pt>
                      <c:pt idx="12481">
                        <c:v>45114.209068923614</c:v>
                      </c:pt>
                      <c:pt idx="12482">
                        <c:v>45114.219485648151</c:v>
                      </c:pt>
                      <c:pt idx="12483">
                        <c:v>45114.229902372688</c:v>
                      </c:pt>
                      <c:pt idx="12484">
                        <c:v>45114.240319097225</c:v>
                      </c:pt>
                      <c:pt idx="12485">
                        <c:v>45114.250735821763</c:v>
                      </c:pt>
                      <c:pt idx="12486">
                        <c:v>45114.2611525463</c:v>
                      </c:pt>
                      <c:pt idx="12487">
                        <c:v>45114.27156927083</c:v>
                      </c:pt>
                      <c:pt idx="12488">
                        <c:v>45114.281985995367</c:v>
                      </c:pt>
                      <c:pt idx="12489">
                        <c:v>45114.292402719904</c:v>
                      </c:pt>
                      <c:pt idx="12490">
                        <c:v>45114.302819444441</c:v>
                      </c:pt>
                      <c:pt idx="12491">
                        <c:v>45114.313236168979</c:v>
                      </c:pt>
                      <c:pt idx="12492">
                        <c:v>45114.323652893516</c:v>
                      </c:pt>
                      <c:pt idx="12493">
                        <c:v>45114.334069618053</c:v>
                      </c:pt>
                      <c:pt idx="12494">
                        <c:v>45114.34448634259</c:v>
                      </c:pt>
                      <c:pt idx="12495">
                        <c:v>45114.354903067127</c:v>
                      </c:pt>
                      <c:pt idx="12496">
                        <c:v>45114.365319791665</c:v>
                      </c:pt>
                      <c:pt idx="12497">
                        <c:v>45114.375736516202</c:v>
                      </c:pt>
                      <c:pt idx="12498">
                        <c:v>45114.386153240739</c:v>
                      </c:pt>
                      <c:pt idx="12499">
                        <c:v>45114.396569965276</c:v>
                      </c:pt>
                      <c:pt idx="12500">
                        <c:v>45114.406986689813</c:v>
                      </c:pt>
                      <c:pt idx="12501">
                        <c:v>45114.417403414351</c:v>
                      </c:pt>
                      <c:pt idx="12502">
                        <c:v>45114.427820138888</c:v>
                      </c:pt>
                      <c:pt idx="12503">
                        <c:v>45114.438236863425</c:v>
                      </c:pt>
                      <c:pt idx="12504">
                        <c:v>45114.448653587962</c:v>
                      </c:pt>
                      <c:pt idx="12505">
                        <c:v>45114.4590703125</c:v>
                      </c:pt>
                      <c:pt idx="12506">
                        <c:v>45114.469487037037</c:v>
                      </c:pt>
                      <c:pt idx="12507">
                        <c:v>45114.479903761574</c:v>
                      </c:pt>
                      <c:pt idx="12508">
                        <c:v>45114.490320486111</c:v>
                      </c:pt>
                      <c:pt idx="12509">
                        <c:v>45114.500737210648</c:v>
                      </c:pt>
                      <c:pt idx="12510">
                        <c:v>45114.511153935186</c:v>
                      </c:pt>
                      <c:pt idx="12511">
                        <c:v>45114.521570659723</c:v>
                      </c:pt>
                      <c:pt idx="12512">
                        <c:v>45114.53198738426</c:v>
                      </c:pt>
                      <c:pt idx="12513">
                        <c:v>45114.542404108797</c:v>
                      </c:pt>
                      <c:pt idx="12514">
                        <c:v>45114.552820833334</c:v>
                      </c:pt>
                      <c:pt idx="12515">
                        <c:v>45114.563237557872</c:v>
                      </c:pt>
                      <c:pt idx="12516">
                        <c:v>45114.573654282409</c:v>
                      </c:pt>
                      <c:pt idx="12517">
                        <c:v>45114.584071006946</c:v>
                      </c:pt>
                      <c:pt idx="12518">
                        <c:v>45114.594487731483</c:v>
                      </c:pt>
                      <c:pt idx="12519">
                        <c:v>45114.60490445602</c:v>
                      </c:pt>
                      <c:pt idx="12520">
                        <c:v>45114.615321180558</c:v>
                      </c:pt>
                      <c:pt idx="12521">
                        <c:v>45114.625737905095</c:v>
                      </c:pt>
                      <c:pt idx="12522">
                        <c:v>45114.636154629632</c:v>
                      </c:pt>
                      <c:pt idx="12523">
                        <c:v>45114.646571354169</c:v>
                      </c:pt>
                      <c:pt idx="12524">
                        <c:v>45114.656988078706</c:v>
                      </c:pt>
                      <c:pt idx="12525">
                        <c:v>45114.667404803244</c:v>
                      </c:pt>
                      <c:pt idx="12526">
                        <c:v>45114.677821527781</c:v>
                      </c:pt>
                      <c:pt idx="12527">
                        <c:v>45114.688238252318</c:v>
                      </c:pt>
                      <c:pt idx="12528">
                        <c:v>45114.698654976855</c:v>
                      </c:pt>
                      <c:pt idx="12529">
                        <c:v>45114.709071701393</c:v>
                      </c:pt>
                      <c:pt idx="12530">
                        <c:v>45114.719488425922</c:v>
                      </c:pt>
                      <c:pt idx="12531">
                        <c:v>45114.72990515046</c:v>
                      </c:pt>
                      <c:pt idx="12532">
                        <c:v>45114.740321874997</c:v>
                      </c:pt>
                      <c:pt idx="12533">
                        <c:v>45114.750738599534</c:v>
                      </c:pt>
                      <c:pt idx="12534">
                        <c:v>45114.761155324071</c:v>
                      </c:pt>
                      <c:pt idx="12535">
                        <c:v>45114.771572048609</c:v>
                      </c:pt>
                      <c:pt idx="12536">
                        <c:v>45114.781988773146</c:v>
                      </c:pt>
                      <c:pt idx="12537">
                        <c:v>45114.792405497683</c:v>
                      </c:pt>
                      <c:pt idx="12538">
                        <c:v>45114.80282222222</c:v>
                      </c:pt>
                      <c:pt idx="12539">
                        <c:v>45114.813238946757</c:v>
                      </c:pt>
                      <c:pt idx="12540">
                        <c:v>45114.823655671295</c:v>
                      </c:pt>
                      <c:pt idx="12541">
                        <c:v>45114.834072395832</c:v>
                      </c:pt>
                      <c:pt idx="12542">
                        <c:v>45114.844489120369</c:v>
                      </c:pt>
                      <c:pt idx="12543">
                        <c:v>45114.854905844906</c:v>
                      </c:pt>
                      <c:pt idx="12544">
                        <c:v>45114.865322569443</c:v>
                      </c:pt>
                      <c:pt idx="12545">
                        <c:v>45114.875739293981</c:v>
                      </c:pt>
                      <c:pt idx="12546">
                        <c:v>45114.886156018518</c:v>
                      </c:pt>
                      <c:pt idx="12547">
                        <c:v>45114.896572743055</c:v>
                      </c:pt>
                      <c:pt idx="12548">
                        <c:v>45114.906989467592</c:v>
                      </c:pt>
                      <c:pt idx="12549">
                        <c:v>45114.917406192129</c:v>
                      </c:pt>
                      <c:pt idx="12550">
                        <c:v>45114.927822916667</c:v>
                      </c:pt>
                      <c:pt idx="12551">
                        <c:v>45114.938239641204</c:v>
                      </c:pt>
                      <c:pt idx="12552">
                        <c:v>45114.948656365741</c:v>
                      </c:pt>
                      <c:pt idx="12553">
                        <c:v>45114.959073090278</c:v>
                      </c:pt>
                      <c:pt idx="12554">
                        <c:v>45114.969489814815</c:v>
                      </c:pt>
                      <c:pt idx="12555">
                        <c:v>45114.979906539353</c:v>
                      </c:pt>
                      <c:pt idx="12556">
                        <c:v>45114.99032326389</c:v>
                      </c:pt>
                      <c:pt idx="12557">
                        <c:v>45115.000739988427</c:v>
                      </c:pt>
                      <c:pt idx="12558">
                        <c:v>45115.011156712964</c:v>
                      </c:pt>
                      <c:pt idx="12559">
                        <c:v>45115.021573437502</c:v>
                      </c:pt>
                      <c:pt idx="12560">
                        <c:v>45115.031990162039</c:v>
                      </c:pt>
                      <c:pt idx="12561">
                        <c:v>45115.042406886576</c:v>
                      </c:pt>
                      <c:pt idx="12562">
                        <c:v>45115.052823611113</c:v>
                      </c:pt>
                      <c:pt idx="12563">
                        <c:v>45115.06324033565</c:v>
                      </c:pt>
                      <c:pt idx="12564">
                        <c:v>45115.073657060188</c:v>
                      </c:pt>
                      <c:pt idx="12565">
                        <c:v>45115.084073784725</c:v>
                      </c:pt>
                      <c:pt idx="12566">
                        <c:v>45115.094490509262</c:v>
                      </c:pt>
                      <c:pt idx="12567">
                        <c:v>45115.104907233799</c:v>
                      </c:pt>
                      <c:pt idx="12568">
                        <c:v>45115.115323958336</c:v>
                      </c:pt>
                      <c:pt idx="12569">
                        <c:v>45115.125740682874</c:v>
                      </c:pt>
                      <c:pt idx="12570">
                        <c:v>45115.136157407411</c:v>
                      </c:pt>
                      <c:pt idx="12571">
                        <c:v>45115.146574131948</c:v>
                      </c:pt>
                      <c:pt idx="12572">
                        <c:v>45115.156990856478</c:v>
                      </c:pt>
                      <c:pt idx="12573">
                        <c:v>45115.167407581015</c:v>
                      </c:pt>
                      <c:pt idx="12574">
                        <c:v>45115.177824305552</c:v>
                      </c:pt>
                      <c:pt idx="12575">
                        <c:v>45115.18824103009</c:v>
                      </c:pt>
                      <c:pt idx="12576">
                        <c:v>45115.198657754627</c:v>
                      </c:pt>
                      <c:pt idx="12577">
                        <c:v>45115.209074479164</c:v>
                      </c:pt>
                      <c:pt idx="12578">
                        <c:v>45115.219491203701</c:v>
                      </c:pt>
                      <c:pt idx="12579">
                        <c:v>45115.229907928238</c:v>
                      </c:pt>
                      <c:pt idx="12580">
                        <c:v>45115.240324652776</c:v>
                      </c:pt>
                      <c:pt idx="12581">
                        <c:v>45115.250741377313</c:v>
                      </c:pt>
                      <c:pt idx="12582">
                        <c:v>45115.26115810185</c:v>
                      </c:pt>
                      <c:pt idx="12583">
                        <c:v>45115.271574826387</c:v>
                      </c:pt>
                      <c:pt idx="12584">
                        <c:v>45115.281991550924</c:v>
                      </c:pt>
                      <c:pt idx="12585">
                        <c:v>45115.292408275462</c:v>
                      </c:pt>
                      <c:pt idx="12586">
                        <c:v>45115.302824999999</c:v>
                      </c:pt>
                      <c:pt idx="12587">
                        <c:v>45115.313241724536</c:v>
                      </c:pt>
                      <c:pt idx="12588">
                        <c:v>45115.323658449073</c:v>
                      </c:pt>
                      <c:pt idx="12589">
                        <c:v>45115.33407517361</c:v>
                      </c:pt>
                      <c:pt idx="12590">
                        <c:v>45115.344491898148</c:v>
                      </c:pt>
                      <c:pt idx="12591">
                        <c:v>45115.354908622685</c:v>
                      </c:pt>
                      <c:pt idx="12592">
                        <c:v>45115.365325347222</c:v>
                      </c:pt>
                      <c:pt idx="12593">
                        <c:v>45115.375742071759</c:v>
                      </c:pt>
                      <c:pt idx="12594">
                        <c:v>45115.386158796297</c:v>
                      </c:pt>
                      <c:pt idx="12595">
                        <c:v>45115.396575520834</c:v>
                      </c:pt>
                      <c:pt idx="12596">
                        <c:v>45115.406992245371</c:v>
                      </c:pt>
                      <c:pt idx="12597">
                        <c:v>45115.417408969908</c:v>
                      </c:pt>
                      <c:pt idx="12598">
                        <c:v>45115.427825694445</c:v>
                      </c:pt>
                      <c:pt idx="12599">
                        <c:v>45115.438242418983</c:v>
                      </c:pt>
                      <c:pt idx="12600">
                        <c:v>45115.44865914352</c:v>
                      </c:pt>
                      <c:pt idx="12601">
                        <c:v>45115.459075868057</c:v>
                      </c:pt>
                      <c:pt idx="12602">
                        <c:v>45115.469492592594</c:v>
                      </c:pt>
                      <c:pt idx="12603">
                        <c:v>45115.479909317131</c:v>
                      </c:pt>
                      <c:pt idx="12604">
                        <c:v>45115.490326041669</c:v>
                      </c:pt>
                      <c:pt idx="12605">
                        <c:v>45115.500742766206</c:v>
                      </c:pt>
                      <c:pt idx="12606">
                        <c:v>45115.511159490743</c:v>
                      </c:pt>
                      <c:pt idx="12607">
                        <c:v>45115.52157621528</c:v>
                      </c:pt>
                      <c:pt idx="12608">
                        <c:v>45115.531992939817</c:v>
                      </c:pt>
                      <c:pt idx="12609">
                        <c:v>45115.542409664355</c:v>
                      </c:pt>
                      <c:pt idx="12610">
                        <c:v>45115.552826388892</c:v>
                      </c:pt>
                      <c:pt idx="12611">
                        <c:v>45115.563243113429</c:v>
                      </c:pt>
                      <c:pt idx="12612">
                        <c:v>45115.573659837966</c:v>
                      </c:pt>
                      <c:pt idx="12613">
                        <c:v>45115.584076562503</c:v>
                      </c:pt>
                      <c:pt idx="12614">
                        <c:v>45115.594493287033</c:v>
                      </c:pt>
                      <c:pt idx="12615">
                        <c:v>45115.604910011571</c:v>
                      </c:pt>
                      <c:pt idx="12616">
                        <c:v>45115.615326736108</c:v>
                      </c:pt>
                      <c:pt idx="12617">
                        <c:v>45115.625743460645</c:v>
                      </c:pt>
                      <c:pt idx="12618">
                        <c:v>45115.636160185182</c:v>
                      </c:pt>
                      <c:pt idx="12619">
                        <c:v>45115.646576909719</c:v>
                      </c:pt>
                      <c:pt idx="12620">
                        <c:v>45115.656993634257</c:v>
                      </c:pt>
                      <c:pt idx="12621">
                        <c:v>45115.667410358794</c:v>
                      </c:pt>
                      <c:pt idx="12622">
                        <c:v>45115.677827083331</c:v>
                      </c:pt>
                      <c:pt idx="12623">
                        <c:v>45115.688243807868</c:v>
                      </c:pt>
                      <c:pt idx="12624">
                        <c:v>45115.698660532405</c:v>
                      </c:pt>
                      <c:pt idx="12625">
                        <c:v>45115.709077256943</c:v>
                      </c:pt>
                      <c:pt idx="12626">
                        <c:v>45115.71949398148</c:v>
                      </c:pt>
                      <c:pt idx="12627">
                        <c:v>45115.729910706017</c:v>
                      </c:pt>
                      <c:pt idx="12628">
                        <c:v>45115.740327430554</c:v>
                      </c:pt>
                      <c:pt idx="12629">
                        <c:v>45115.750744155092</c:v>
                      </c:pt>
                      <c:pt idx="12630">
                        <c:v>45115.761160879629</c:v>
                      </c:pt>
                      <c:pt idx="12631">
                        <c:v>45115.771577604166</c:v>
                      </c:pt>
                      <c:pt idx="12632">
                        <c:v>45115.781994328703</c:v>
                      </c:pt>
                      <c:pt idx="12633">
                        <c:v>45115.79241105324</c:v>
                      </c:pt>
                      <c:pt idx="12634">
                        <c:v>45115.802827777778</c:v>
                      </c:pt>
                      <c:pt idx="12635">
                        <c:v>45115.813244502315</c:v>
                      </c:pt>
                      <c:pt idx="12636">
                        <c:v>45115.823661226852</c:v>
                      </c:pt>
                      <c:pt idx="12637">
                        <c:v>45115.834077951389</c:v>
                      </c:pt>
                      <c:pt idx="12638">
                        <c:v>45115.844494675926</c:v>
                      </c:pt>
                      <c:pt idx="12639">
                        <c:v>45115.854911400464</c:v>
                      </c:pt>
                      <c:pt idx="12640">
                        <c:v>45115.865328125001</c:v>
                      </c:pt>
                      <c:pt idx="12641">
                        <c:v>45115.875744849538</c:v>
                      </c:pt>
                      <c:pt idx="12642">
                        <c:v>45115.886161574075</c:v>
                      </c:pt>
                      <c:pt idx="12643">
                        <c:v>45115.896578298612</c:v>
                      </c:pt>
                      <c:pt idx="12644">
                        <c:v>45115.90699502315</c:v>
                      </c:pt>
                      <c:pt idx="12645">
                        <c:v>45115.917411747687</c:v>
                      </c:pt>
                      <c:pt idx="12646">
                        <c:v>45115.927828472224</c:v>
                      </c:pt>
                      <c:pt idx="12647">
                        <c:v>45115.938245196761</c:v>
                      </c:pt>
                      <c:pt idx="12648">
                        <c:v>45115.948661921298</c:v>
                      </c:pt>
                      <c:pt idx="12649">
                        <c:v>45115.959078645836</c:v>
                      </c:pt>
                      <c:pt idx="12650">
                        <c:v>45115.969495370373</c:v>
                      </c:pt>
                      <c:pt idx="12651">
                        <c:v>45115.97991209491</c:v>
                      </c:pt>
                      <c:pt idx="12652">
                        <c:v>45115.990328819447</c:v>
                      </c:pt>
                      <c:pt idx="12653">
                        <c:v>45116.000745543985</c:v>
                      </c:pt>
                      <c:pt idx="12654">
                        <c:v>45116.011162268522</c:v>
                      </c:pt>
                      <c:pt idx="12655">
                        <c:v>45116.021578993059</c:v>
                      </c:pt>
                      <c:pt idx="12656">
                        <c:v>45116.031995717596</c:v>
                      </c:pt>
                      <c:pt idx="12657">
                        <c:v>45116.042412442126</c:v>
                      </c:pt>
                      <c:pt idx="12658">
                        <c:v>45116.052829166663</c:v>
                      </c:pt>
                      <c:pt idx="12659">
                        <c:v>45116.0632458912</c:v>
                      </c:pt>
                      <c:pt idx="12660">
                        <c:v>45116.073662615738</c:v>
                      </c:pt>
                      <c:pt idx="12661">
                        <c:v>45116.084079340275</c:v>
                      </c:pt>
                      <c:pt idx="12662">
                        <c:v>45116.094496064812</c:v>
                      </c:pt>
                      <c:pt idx="12663">
                        <c:v>45116.104912789349</c:v>
                      </c:pt>
                      <c:pt idx="12664">
                        <c:v>45116.115329513887</c:v>
                      </c:pt>
                      <c:pt idx="12665">
                        <c:v>45116.125746238424</c:v>
                      </c:pt>
                      <c:pt idx="12666">
                        <c:v>45116.136162962961</c:v>
                      </c:pt>
                      <c:pt idx="12667">
                        <c:v>45116.146579687498</c:v>
                      </c:pt>
                      <c:pt idx="12668">
                        <c:v>45116.156996412035</c:v>
                      </c:pt>
                      <c:pt idx="12669">
                        <c:v>45116.167413136573</c:v>
                      </c:pt>
                      <c:pt idx="12670">
                        <c:v>45116.17782986111</c:v>
                      </c:pt>
                      <c:pt idx="12671">
                        <c:v>45116.188246585647</c:v>
                      </c:pt>
                      <c:pt idx="12672">
                        <c:v>45116.198663310184</c:v>
                      </c:pt>
                      <c:pt idx="12673">
                        <c:v>45116.209080034721</c:v>
                      </c:pt>
                      <c:pt idx="12674">
                        <c:v>45116.219496759259</c:v>
                      </c:pt>
                      <c:pt idx="12675">
                        <c:v>45116.229913483796</c:v>
                      </c:pt>
                      <c:pt idx="12676">
                        <c:v>45116.240330208333</c:v>
                      </c:pt>
                      <c:pt idx="12677">
                        <c:v>45116.25074693287</c:v>
                      </c:pt>
                      <c:pt idx="12678">
                        <c:v>45116.261163657407</c:v>
                      </c:pt>
                      <c:pt idx="12679">
                        <c:v>45116.271580381945</c:v>
                      </c:pt>
                      <c:pt idx="12680">
                        <c:v>45116.281997106482</c:v>
                      </c:pt>
                      <c:pt idx="12681">
                        <c:v>45116.292413831019</c:v>
                      </c:pt>
                      <c:pt idx="12682">
                        <c:v>45116.302830555556</c:v>
                      </c:pt>
                      <c:pt idx="12683">
                        <c:v>45116.313247280093</c:v>
                      </c:pt>
                      <c:pt idx="12684">
                        <c:v>45116.323664004631</c:v>
                      </c:pt>
                      <c:pt idx="12685">
                        <c:v>45116.334080729168</c:v>
                      </c:pt>
                      <c:pt idx="12686">
                        <c:v>45116.344497453705</c:v>
                      </c:pt>
                      <c:pt idx="12687">
                        <c:v>45116.354914178242</c:v>
                      </c:pt>
                      <c:pt idx="12688">
                        <c:v>45116.36533090278</c:v>
                      </c:pt>
                      <c:pt idx="12689">
                        <c:v>45116.375747627317</c:v>
                      </c:pt>
                      <c:pt idx="12690">
                        <c:v>45116.386164351854</c:v>
                      </c:pt>
                      <c:pt idx="12691">
                        <c:v>45116.396581076391</c:v>
                      </c:pt>
                      <c:pt idx="12692">
                        <c:v>45116.406997800928</c:v>
                      </c:pt>
                      <c:pt idx="12693">
                        <c:v>45116.417414525466</c:v>
                      </c:pt>
                      <c:pt idx="12694">
                        <c:v>45116.427831250003</c:v>
                      </c:pt>
                      <c:pt idx="12695">
                        <c:v>45116.43824797454</c:v>
                      </c:pt>
                      <c:pt idx="12696">
                        <c:v>45116.448664699077</c:v>
                      </c:pt>
                      <c:pt idx="12697">
                        <c:v>45116.459081423614</c:v>
                      </c:pt>
                      <c:pt idx="12698">
                        <c:v>45116.469498148152</c:v>
                      </c:pt>
                      <c:pt idx="12699">
                        <c:v>45116.479914872689</c:v>
                      </c:pt>
                      <c:pt idx="12700">
                        <c:v>45116.490331597219</c:v>
                      </c:pt>
                      <c:pt idx="12701">
                        <c:v>45116.500748321756</c:v>
                      </c:pt>
                      <c:pt idx="12702">
                        <c:v>45116.511165046293</c:v>
                      </c:pt>
                      <c:pt idx="12703">
                        <c:v>45116.52158177083</c:v>
                      </c:pt>
                      <c:pt idx="12704">
                        <c:v>45116.531998495368</c:v>
                      </c:pt>
                      <c:pt idx="12705">
                        <c:v>45116.542415219905</c:v>
                      </c:pt>
                      <c:pt idx="12706">
                        <c:v>45116.552831944442</c:v>
                      </c:pt>
                      <c:pt idx="12707">
                        <c:v>45116.563248668979</c:v>
                      </c:pt>
                      <c:pt idx="12708">
                        <c:v>45116.573665393516</c:v>
                      </c:pt>
                      <c:pt idx="12709">
                        <c:v>45116.584082118054</c:v>
                      </c:pt>
                      <c:pt idx="12710">
                        <c:v>45116.594498842591</c:v>
                      </c:pt>
                      <c:pt idx="12711">
                        <c:v>45116.604915567128</c:v>
                      </c:pt>
                      <c:pt idx="12712">
                        <c:v>45116.615332291665</c:v>
                      </c:pt>
                      <c:pt idx="12713">
                        <c:v>45116.625749016202</c:v>
                      </c:pt>
                      <c:pt idx="12714">
                        <c:v>45116.63616574074</c:v>
                      </c:pt>
                      <c:pt idx="12715">
                        <c:v>45116.646582465277</c:v>
                      </c:pt>
                      <c:pt idx="12716">
                        <c:v>45116.656999189814</c:v>
                      </c:pt>
                      <c:pt idx="12717">
                        <c:v>45116.667415914351</c:v>
                      </c:pt>
                      <c:pt idx="12718">
                        <c:v>45116.677832638889</c:v>
                      </c:pt>
                      <c:pt idx="12719">
                        <c:v>45116.688249363426</c:v>
                      </c:pt>
                      <c:pt idx="12720">
                        <c:v>45116.698666087963</c:v>
                      </c:pt>
                      <c:pt idx="12721">
                        <c:v>45116.7090828125</c:v>
                      </c:pt>
                      <c:pt idx="12722">
                        <c:v>45116.719499537037</c:v>
                      </c:pt>
                      <c:pt idx="12723">
                        <c:v>45116.729916261575</c:v>
                      </c:pt>
                      <c:pt idx="12724">
                        <c:v>45116.740332986112</c:v>
                      </c:pt>
                      <c:pt idx="12725">
                        <c:v>45116.750749710649</c:v>
                      </c:pt>
                      <c:pt idx="12726">
                        <c:v>45116.761166435186</c:v>
                      </c:pt>
                      <c:pt idx="12727">
                        <c:v>45116.771583159723</c:v>
                      </c:pt>
                      <c:pt idx="12728">
                        <c:v>45116.781999884261</c:v>
                      </c:pt>
                      <c:pt idx="12729">
                        <c:v>45116.792416608798</c:v>
                      </c:pt>
                      <c:pt idx="12730">
                        <c:v>45116.802833333335</c:v>
                      </c:pt>
                      <c:pt idx="12731">
                        <c:v>45116.813250057872</c:v>
                      </c:pt>
                      <c:pt idx="12732">
                        <c:v>45116.823666782409</c:v>
                      </c:pt>
                      <c:pt idx="12733">
                        <c:v>45116.834083506947</c:v>
                      </c:pt>
                      <c:pt idx="12734">
                        <c:v>45116.844500231484</c:v>
                      </c:pt>
                      <c:pt idx="12735">
                        <c:v>45116.854916956021</c:v>
                      </c:pt>
                      <c:pt idx="12736">
                        <c:v>45116.865333680558</c:v>
                      </c:pt>
                      <c:pt idx="12737">
                        <c:v>45116.875750405095</c:v>
                      </c:pt>
                      <c:pt idx="12738">
                        <c:v>45116.886167129633</c:v>
                      </c:pt>
                      <c:pt idx="12739">
                        <c:v>45116.89658385417</c:v>
                      </c:pt>
                      <c:pt idx="12740">
                        <c:v>45116.907000578707</c:v>
                      </c:pt>
                      <c:pt idx="12741">
                        <c:v>45116.917417303244</c:v>
                      </c:pt>
                      <c:pt idx="12742">
                        <c:v>45116.927834027774</c:v>
                      </c:pt>
                      <c:pt idx="12743">
                        <c:v>45116.938250752311</c:v>
                      </c:pt>
                      <c:pt idx="12744">
                        <c:v>45116.948667476849</c:v>
                      </c:pt>
                      <c:pt idx="12745">
                        <c:v>45116.959084201386</c:v>
                      </c:pt>
                      <c:pt idx="12746">
                        <c:v>45116.969500925923</c:v>
                      </c:pt>
                      <c:pt idx="12747">
                        <c:v>45116.97991765046</c:v>
                      </c:pt>
                      <c:pt idx="12748">
                        <c:v>45116.990334374997</c:v>
                      </c:pt>
                      <c:pt idx="12749">
                        <c:v>45117.000751099535</c:v>
                      </c:pt>
                      <c:pt idx="12750">
                        <c:v>45117.011167824072</c:v>
                      </c:pt>
                      <c:pt idx="12751">
                        <c:v>45117.021584548609</c:v>
                      </c:pt>
                      <c:pt idx="12752">
                        <c:v>45117.032001273146</c:v>
                      </c:pt>
                      <c:pt idx="12753">
                        <c:v>45117.042417997684</c:v>
                      </c:pt>
                      <c:pt idx="12754">
                        <c:v>45117.052834722221</c:v>
                      </c:pt>
                      <c:pt idx="12755">
                        <c:v>45117.063251446758</c:v>
                      </c:pt>
                      <c:pt idx="12756">
                        <c:v>45117.073668171295</c:v>
                      </c:pt>
                      <c:pt idx="12757">
                        <c:v>45117.084084895832</c:v>
                      </c:pt>
                      <c:pt idx="12758">
                        <c:v>45117.09450162037</c:v>
                      </c:pt>
                      <c:pt idx="12759">
                        <c:v>45117.104918344907</c:v>
                      </c:pt>
                      <c:pt idx="12760">
                        <c:v>45117.115335069444</c:v>
                      </c:pt>
                      <c:pt idx="12761">
                        <c:v>45117.125751793981</c:v>
                      </c:pt>
                      <c:pt idx="12762">
                        <c:v>45117.136168518518</c:v>
                      </c:pt>
                      <c:pt idx="12763">
                        <c:v>45117.146585243056</c:v>
                      </c:pt>
                      <c:pt idx="12764">
                        <c:v>45117.157001967593</c:v>
                      </c:pt>
                      <c:pt idx="12765">
                        <c:v>45117.16741869213</c:v>
                      </c:pt>
                      <c:pt idx="12766">
                        <c:v>45117.177835416667</c:v>
                      </c:pt>
                      <c:pt idx="12767">
                        <c:v>45117.188252141204</c:v>
                      </c:pt>
                      <c:pt idx="12768">
                        <c:v>45117.198668865742</c:v>
                      </c:pt>
                      <c:pt idx="12769">
                        <c:v>45117.209085590279</c:v>
                      </c:pt>
                      <c:pt idx="12770">
                        <c:v>45117.219502314816</c:v>
                      </c:pt>
                      <c:pt idx="12771">
                        <c:v>45117.229919039353</c:v>
                      </c:pt>
                      <c:pt idx="12772">
                        <c:v>45117.24033576389</c:v>
                      </c:pt>
                      <c:pt idx="12773">
                        <c:v>45117.250752488428</c:v>
                      </c:pt>
                      <c:pt idx="12774">
                        <c:v>45117.261169212965</c:v>
                      </c:pt>
                      <c:pt idx="12775">
                        <c:v>45117.271585937502</c:v>
                      </c:pt>
                      <c:pt idx="12776">
                        <c:v>45117.282002662039</c:v>
                      </c:pt>
                      <c:pt idx="12777">
                        <c:v>45117.292419386577</c:v>
                      </c:pt>
                      <c:pt idx="12778">
                        <c:v>45117.302836111114</c:v>
                      </c:pt>
                      <c:pt idx="12779">
                        <c:v>45117.313252835651</c:v>
                      </c:pt>
                      <c:pt idx="12780">
                        <c:v>45117.323669560188</c:v>
                      </c:pt>
                      <c:pt idx="12781">
                        <c:v>45117.334086284725</c:v>
                      </c:pt>
                      <c:pt idx="12782">
                        <c:v>45117.344503009263</c:v>
                      </c:pt>
                      <c:pt idx="12783">
                        <c:v>45117.3549197338</c:v>
                      </c:pt>
                      <c:pt idx="12784">
                        <c:v>45117.36533645833</c:v>
                      </c:pt>
                      <c:pt idx="12785">
                        <c:v>45117.375753182867</c:v>
                      </c:pt>
                      <c:pt idx="12786">
                        <c:v>45117.386169907404</c:v>
                      </c:pt>
                      <c:pt idx="12787">
                        <c:v>45117.396586631941</c:v>
                      </c:pt>
                      <c:pt idx="12788">
                        <c:v>45117.407003356479</c:v>
                      </c:pt>
                      <c:pt idx="12789">
                        <c:v>45117.417420081016</c:v>
                      </c:pt>
                      <c:pt idx="12790">
                        <c:v>45117.427836805553</c:v>
                      </c:pt>
                      <c:pt idx="12791">
                        <c:v>45117.43825353009</c:v>
                      </c:pt>
                      <c:pt idx="12792">
                        <c:v>45117.448670254627</c:v>
                      </c:pt>
                      <c:pt idx="12793">
                        <c:v>45117.459086979165</c:v>
                      </c:pt>
                      <c:pt idx="12794">
                        <c:v>45117.469503703702</c:v>
                      </c:pt>
                      <c:pt idx="12795">
                        <c:v>45117.479920428239</c:v>
                      </c:pt>
                      <c:pt idx="12796">
                        <c:v>45117.490337152776</c:v>
                      </c:pt>
                      <c:pt idx="12797">
                        <c:v>45117.500753877313</c:v>
                      </c:pt>
                      <c:pt idx="12798">
                        <c:v>45117.511170601851</c:v>
                      </c:pt>
                      <c:pt idx="12799">
                        <c:v>45117.521587326388</c:v>
                      </c:pt>
                      <c:pt idx="12800">
                        <c:v>45117.532004050925</c:v>
                      </c:pt>
                      <c:pt idx="12801">
                        <c:v>45117.542420775462</c:v>
                      </c:pt>
                      <c:pt idx="12802">
                        <c:v>45117.552837499999</c:v>
                      </c:pt>
                      <c:pt idx="12803">
                        <c:v>45117.563254224537</c:v>
                      </c:pt>
                      <c:pt idx="12804">
                        <c:v>45117.573670949074</c:v>
                      </c:pt>
                      <c:pt idx="12805">
                        <c:v>45117.584087673611</c:v>
                      </c:pt>
                      <c:pt idx="12806">
                        <c:v>45117.594504398148</c:v>
                      </c:pt>
                      <c:pt idx="12807">
                        <c:v>45117.604921122685</c:v>
                      </c:pt>
                      <c:pt idx="12808">
                        <c:v>45117.615337847223</c:v>
                      </c:pt>
                      <c:pt idx="12809">
                        <c:v>45117.62575457176</c:v>
                      </c:pt>
                      <c:pt idx="12810">
                        <c:v>45117.636171296297</c:v>
                      </c:pt>
                      <c:pt idx="12811">
                        <c:v>45117.646588020834</c:v>
                      </c:pt>
                      <c:pt idx="12812">
                        <c:v>45117.657004745372</c:v>
                      </c:pt>
                      <c:pt idx="12813">
                        <c:v>45117.667421469909</c:v>
                      </c:pt>
                      <c:pt idx="12814">
                        <c:v>45117.677838194446</c:v>
                      </c:pt>
                      <c:pt idx="12815">
                        <c:v>45117.688254918983</c:v>
                      </c:pt>
                      <c:pt idx="12816">
                        <c:v>45117.69867164352</c:v>
                      </c:pt>
                      <c:pt idx="12817">
                        <c:v>45117.709088368058</c:v>
                      </c:pt>
                      <c:pt idx="12818">
                        <c:v>45117.719505092595</c:v>
                      </c:pt>
                      <c:pt idx="12819">
                        <c:v>45117.729921817132</c:v>
                      </c:pt>
                      <c:pt idx="12820">
                        <c:v>45117.740338541669</c:v>
                      </c:pt>
                      <c:pt idx="12821">
                        <c:v>45117.750755266206</c:v>
                      </c:pt>
                      <c:pt idx="12822">
                        <c:v>45117.761171990744</c:v>
                      </c:pt>
                      <c:pt idx="12823">
                        <c:v>45117.771588715281</c:v>
                      </c:pt>
                      <c:pt idx="12824">
                        <c:v>45117.782005439818</c:v>
                      </c:pt>
                      <c:pt idx="12825">
                        <c:v>45117.792422164355</c:v>
                      </c:pt>
                      <c:pt idx="12826">
                        <c:v>45117.802838888892</c:v>
                      </c:pt>
                      <c:pt idx="12827">
                        <c:v>45117.813255613422</c:v>
                      </c:pt>
                      <c:pt idx="12828">
                        <c:v>45117.82367233796</c:v>
                      </c:pt>
                      <c:pt idx="12829">
                        <c:v>45117.834089062497</c:v>
                      </c:pt>
                      <c:pt idx="12830">
                        <c:v>45117.844505787034</c:v>
                      </c:pt>
                      <c:pt idx="12831">
                        <c:v>45117.854922511571</c:v>
                      </c:pt>
                      <c:pt idx="12832">
                        <c:v>45117.865339236108</c:v>
                      </c:pt>
                      <c:pt idx="12833">
                        <c:v>45117.875755960646</c:v>
                      </c:pt>
                      <c:pt idx="12834">
                        <c:v>45117.886172685183</c:v>
                      </c:pt>
                      <c:pt idx="12835">
                        <c:v>45117.89658940972</c:v>
                      </c:pt>
                      <c:pt idx="12836">
                        <c:v>45117.907006134257</c:v>
                      </c:pt>
                      <c:pt idx="12837">
                        <c:v>45117.917422858794</c:v>
                      </c:pt>
                      <c:pt idx="12838">
                        <c:v>45117.927839583332</c:v>
                      </c:pt>
                      <c:pt idx="12839">
                        <c:v>45117.938256307869</c:v>
                      </c:pt>
                      <c:pt idx="12840">
                        <c:v>45117.948673032406</c:v>
                      </c:pt>
                      <c:pt idx="12841">
                        <c:v>45117.959089756943</c:v>
                      </c:pt>
                      <c:pt idx="12842">
                        <c:v>45117.96950648148</c:v>
                      </c:pt>
                      <c:pt idx="12843">
                        <c:v>45117.979923206018</c:v>
                      </c:pt>
                      <c:pt idx="12844">
                        <c:v>45117.990339930555</c:v>
                      </c:pt>
                      <c:pt idx="12845">
                        <c:v>45118.000756655092</c:v>
                      </c:pt>
                      <c:pt idx="12846">
                        <c:v>45118.011173379629</c:v>
                      </c:pt>
                      <c:pt idx="12847">
                        <c:v>45118.021590104167</c:v>
                      </c:pt>
                      <c:pt idx="12848">
                        <c:v>45118.032006828704</c:v>
                      </c:pt>
                      <c:pt idx="12849">
                        <c:v>45118.042423553241</c:v>
                      </c:pt>
                      <c:pt idx="12850">
                        <c:v>45118.052840277778</c:v>
                      </c:pt>
                      <c:pt idx="12851">
                        <c:v>45118.063257002315</c:v>
                      </c:pt>
                      <c:pt idx="12852">
                        <c:v>45118.073673726853</c:v>
                      </c:pt>
                      <c:pt idx="12853">
                        <c:v>45118.08409045139</c:v>
                      </c:pt>
                      <c:pt idx="12854">
                        <c:v>45118.094507175927</c:v>
                      </c:pt>
                      <c:pt idx="12855">
                        <c:v>45118.104923900464</c:v>
                      </c:pt>
                      <c:pt idx="12856">
                        <c:v>45118.115340625001</c:v>
                      </c:pt>
                      <c:pt idx="12857">
                        <c:v>45118.125757349539</c:v>
                      </c:pt>
                      <c:pt idx="12858">
                        <c:v>45118.136174074076</c:v>
                      </c:pt>
                      <c:pt idx="12859">
                        <c:v>45118.146590798613</c:v>
                      </c:pt>
                      <c:pt idx="12860">
                        <c:v>45118.15700752315</c:v>
                      </c:pt>
                      <c:pt idx="12861">
                        <c:v>45118.167424247687</c:v>
                      </c:pt>
                      <c:pt idx="12862">
                        <c:v>45118.177840972225</c:v>
                      </c:pt>
                      <c:pt idx="12863">
                        <c:v>45118.188257696762</c:v>
                      </c:pt>
                      <c:pt idx="12864">
                        <c:v>45118.198674421299</c:v>
                      </c:pt>
                      <c:pt idx="12865">
                        <c:v>45118.209091145836</c:v>
                      </c:pt>
                      <c:pt idx="12866">
                        <c:v>45118.219507870373</c:v>
                      </c:pt>
                      <c:pt idx="12867">
                        <c:v>45118.229924594911</c:v>
                      </c:pt>
                      <c:pt idx="12868">
                        <c:v>45118.240341319448</c:v>
                      </c:pt>
                      <c:pt idx="12869">
                        <c:v>45118.250758043985</c:v>
                      </c:pt>
                      <c:pt idx="12870">
                        <c:v>45118.261174768515</c:v>
                      </c:pt>
                      <c:pt idx="12871">
                        <c:v>45118.271591493052</c:v>
                      </c:pt>
                      <c:pt idx="12872">
                        <c:v>45118.282008217589</c:v>
                      </c:pt>
                      <c:pt idx="12873">
                        <c:v>45118.292424942127</c:v>
                      </c:pt>
                      <c:pt idx="12874">
                        <c:v>45118.302841666664</c:v>
                      </c:pt>
                      <c:pt idx="12875">
                        <c:v>45118.313258391201</c:v>
                      </c:pt>
                      <c:pt idx="12876">
                        <c:v>45118.323675115738</c:v>
                      </c:pt>
                      <c:pt idx="12877">
                        <c:v>45118.334091840276</c:v>
                      </c:pt>
                      <c:pt idx="12878">
                        <c:v>45118.344508564813</c:v>
                      </c:pt>
                      <c:pt idx="12879">
                        <c:v>45118.35492528935</c:v>
                      </c:pt>
                      <c:pt idx="12880">
                        <c:v>45118.365342013887</c:v>
                      </c:pt>
                      <c:pt idx="12881">
                        <c:v>45118.375758738424</c:v>
                      </c:pt>
                      <c:pt idx="12882">
                        <c:v>45118.386175462962</c:v>
                      </c:pt>
                      <c:pt idx="12883">
                        <c:v>45118.396592187499</c:v>
                      </c:pt>
                      <c:pt idx="12884">
                        <c:v>45118.407008912036</c:v>
                      </c:pt>
                      <c:pt idx="12885">
                        <c:v>45118.417425636573</c:v>
                      </c:pt>
                      <c:pt idx="12886">
                        <c:v>45118.42784236111</c:v>
                      </c:pt>
                      <c:pt idx="12887">
                        <c:v>45118.438259085648</c:v>
                      </c:pt>
                      <c:pt idx="12888">
                        <c:v>45118.448675810185</c:v>
                      </c:pt>
                      <c:pt idx="12889">
                        <c:v>45118.459092534722</c:v>
                      </c:pt>
                      <c:pt idx="12890">
                        <c:v>45118.469509259259</c:v>
                      </c:pt>
                      <c:pt idx="12891">
                        <c:v>45118.479925983796</c:v>
                      </c:pt>
                      <c:pt idx="12892">
                        <c:v>45118.490342708334</c:v>
                      </c:pt>
                      <c:pt idx="12893">
                        <c:v>45118.500759432871</c:v>
                      </c:pt>
                      <c:pt idx="12894">
                        <c:v>45118.511176157408</c:v>
                      </c:pt>
                      <c:pt idx="12895">
                        <c:v>45118.521592881945</c:v>
                      </c:pt>
                      <c:pt idx="12896">
                        <c:v>45118.532009606482</c:v>
                      </c:pt>
                      <c:pt idx="12897">
                        <c:v>45118.54242633102</c:v>
                      </c:pt>
                      <c:pt idx="12898">
                        <c:v>45118.552843055557</c:v>
                      </c:pt>
                      <c:pt idx="12899">
                        <c:v>45118.563259780094</c:v>
                      </c:pt>
                      <c:pt idx="12900">
                        <c:v>45118.573676504631</c:v>
                      </c:pt>
                      <c:pt idx="12901">
                        <c:v>45118.584093229169</c:v>
                      </c:pt>
                      <c:pt idx="12902">
                        <c:v>45118.594509953706</c:v>
                      </c:pt>
                      <c:pt idx="12903">
                        <c:v>45118.604926678243</c:v>
                      </c:pt>
                      <c:pt idx="12904">
                        <c:v>45118.61534340278</c:v>
                      </c:pt>
                      <c:pt idx="12905">
                        <c:v>45118.625760127317</c:v>
                      </c:pt>
                      <c:pt idx="12906">
                        <c:v>45118.636176851855</c:v>
                      </c:pt>
                      <c:pt idx="12907">
                        <c:v>45118.646593576392</c:v>
                      </c:pt>
                      <c:pt idx="12908">
                        <c:v>45118.657010300929</c:v>
                      </c:pt>
                      <c:pt idx="12909">
                        <c:v>45118.667427025466</c:v>
                      </c:pt>
                      <c:pt idx="12910">
                        <c:v>45118.677843750003</c:v>
                      </c:pt>
                      <c:pt idx="12911">
                        <c:v>45118.688260474541</c:v>
                      </c:pt>
                      <c:pt idx="12912">
                        <c:v>45118.698677199071</c:v>
                      </c:pt>
                      <c:pt idx="12913">
                        <c:v>45118.709093923608</c:v>
                      </c:pt>
                      <c:pt idx="12914">
                        <c:v>45118.719510648145</c:v>
                      </c:pt>
                      <c:pt idx="12915">
                        <c:v>45118.729927372682</c:v>
                      </c:pt>
                      <c:pt idx="12916">
                        <c:v>45118.740344097219</c:v>
                      </c:pt>
                      <c:pt idx="12917">
                        <c:v>45118.750760821757</c:v>
                      </c:pt>
                      <c:pt idx="12918">
                        <c:v>45118.761177546294</c:v>
                      </c:pt>
                      <c:pt idx="12919">
                        <c:v>45118.771594270831</c:v>
                      </c:pt>
                      <c:pt idx="12920">
                        <c:v>45118.782010995368</c:v>
                      </c:pt>
                      <c:pt idx="12921">
                        <c:v>45118.792427719905</c:v>
                      </c:pt>
                      <c:pt idx="12922">
                        <c:v>45118.802844444443</c:v>
                      </c:pt>
                      <c:pt idx="12923">
                        <c:v>45118.81326116898</c:v>
                      </c:pt>
                      <c:pt idx="12924">
                        <c:v>45118.823677893517</c:v>
                      </c:pt>
                      <c:pt idx="12925">
                        <c:v>45118.834094618054</c:v>
                      </c:pt>
                      <c:pt idx="12926">
                        <c:v>45118.844511342591</c:v>
                      </c:pt>
                      <c:pt idx="12927">
                        <c:v>45118.854928067129</c:v>
                      </c:pt>
                      <c:pt idx="12928">
                        <c:v>45118.865344791666</c:v>
                      </c:pt>
                      <c:pt idx="12929">
                        <c:v>45118.875761516203</c:v>
                      </c:pt>
                      <c:pt idx="12930">
                        <c:v>45118.88617824074</c:v>
                      </c:pt>
                      <c:pt idx="12931">
                        <c:v>45118.896594965277</c:v>
                      </c:pt>
                      <c:pt idx="12932">
                        <c:v>45118.907011689815</c:v>
                      </c:pt>
                      <c:pt idx="12933">
                        <c:v>45118.917428414352</c:v>
                      </c:pt>
                      <c:pt idx="12934">
                        <c:v>45118.927845138889</c:v>
                      </c:pt>
                      <c:pt idx="12935">
                        <c:v>45118.938261863426</c:v>
                      </c:pt>
                      <c:pt idx="12936">
                        <c:v>45118.948678587964</c:v>
                      </c:pt>
                      <c:pt idx="12937">
                        <c:v>45118.959095312501</c:v>
                      </c:pt>
                      <c:pt idx="12938">
                        <c:v>45118.969512037038</c:v>
                      </c:pt>
                      <c:pt idx="12939">
                        <c:v>45118.979928761575</c:v>
                      </c:pt>
                      <c:pt idx="12940">
                        <c:v>45118.990345486112</c:v>
                      </c:pt>
                      <c:pt idx="12941">
                        <c:v>45119.00076221065</c:v>
                      </c:pt>
                      <c:pt idx="12942">
                        <c:v>45119.011178935187</c:v>
                      </c:pt>
                      <c:pt idx="12943">
                        <c:v>45119.021595659724</c:v>
                      </c:pt>
                      <c:pt idx="12944">
                        <c:v>45119.032012384261</c:v>
                      </c:pt>
                      <c:pt idx="12945">
                        <c:v>45119.042429108798</c:v>
                      </c:pt>
                      <c:pt idx="12946">
                        <c:v>45119.052845833336</c:v>
                      </c:pt>
                      <c:pt idx="12947">
                        <c:v>45119.063262557873</c:v>
                      </c:pt>
                      <c:pt idx="12948">
                        <c:v>45119.07367928241</c:v>
                      </c:pt>
                      <c:pt idx="12949">
                        <c:v>45119.084096006947</c:v>
                      </c:pt>
                      <c:pt idx="12950">
                        <c:v>45119.094512731484</c:v>
                      </c:pt>
                      <c:pt idx="12951">
                        <c:v>45119.104929456022</c:v>
                      </c:pt>
                      <c:pt idx="12952">
                        <c:v>45119.115346180559</c:v>
                      </c:pt>
                      <c:pt idx="12953">
                        <c:v>45119.125762905096</c:v>
                      </c:pt>
                      <c:pt idx="12954">
                        <c:v>45119.136179629626</c:v>
                      </c:pt>
                      <c:pt idx="12955">
                        <c:v>45119.146596354163</c:v>
                      </c:pt>
                      <c:pt idx="12956">
                        <c:v>45119.1570130787</c:v>
                      </c:pt>
                      <c:pt idx="12957">
                        <c:v>45119.167429803238</c:v>
                      </c:pt>
                      <c:pt idx="12958">
                        <c:v>45119.177846527775</c:v>
                      </c:pt>
                      <c:pt idx="12959">
                        <c:v>45119.188263252312</c:v>
                      </c:pt>
                      <c:pt idx="12960">
                        <c:v>45119.198679976849</c:v>
                      </c:pt>
                      <c:pt idx="12961">
                        <c:v>45119.209096701386</c:v>
                      </c:pt>
                      <c:pt idx="12962">
                        <c:v>45119.219513425924</c:v>
                      </c:pt>
                      <c:pt idx="12963">
                        <c:v>45119.229930150461</c:v>
                      </c:pt>
                      <c:pt idx="12964">
                        <c:v>45119.240346874998</c:v>
                      </c:pt>
                      <c:pt idx="12965">
                        <c:v>45119.250763599535</c:v>
                      </c:pt>
                      <c:pt idx="12966">
                        <c:v>45119.261180324072</c:v>
                      </c:pt>
                      <c:pt idx="12967">
                        <c:v>45119.27159704861</c:v>
                      </c:pt>
                      <c:pt idx="12968">
                        <c:v>45119.282013773147</c:v>
                      </c:pt>
                      <c:pt idx="12969">
                        <c:v>45119.292430497684</c:v>
                      </c:pt>
                      <c:pt idx="12970">
                        <c:v>45119.302847222221</c:v>
                      </c:pt>
                      <c:pt idx="12971">
                        <c:v>45119.313263946759</c:v>
                      </c:pt>
                      <c:pt idx="12972">
                        <c:v>45119.323680671296</c:v>
                      </c:pt>
                      <c:pt idx="12973">
                        <c:v>45119.334097395833</c:v>
                      </c:pt>
                      <c:pt idx="12974">
                        <c:v>45119.34451412037</c:v>
                      </c:pt>
                      <c:pt idx="12975">
                        <c:v>45119.354930844907</c:v>
                      </c:pt>
                      <c:pt idx="12976">
                        <c:v>45119.365347569445</c:v>
                      </c:pt>
                      <c:pt idx="12977">
                        <c:v>45119.375764293982</c:v>
                      </c:pt>
                      <c:pt idx="12978">
                        <c:v>45119.386181018519</c:v>
                      </c:pt>
                      <c:pt idx="12979">
                        <c:v>45119.396597743056</c:v>
                      </c:pt>
                      <c:pt idx="12980">
                        <c:v>45119.407014467593</c:v>
                      </c:pt>
                      <c:pt idx="12981">
                        <c:v>45119.417431192131</c:v>
                      </c:pt>
                      <c:pt idx="12982">
                        <c:v>45119.427847916668</c:v>
                      </c:pt>
                      <c:pt idx="12983">
                        <c:v>45119.438264641205</c:v>
                      </c:pt>
                      <c:pt idx="12984">
                        <c:v>45119.448681365742</c:v>
                      </c:pt>
                      <c:pt idx="12985">
                        <c:v>45119.459098090279</c:v>
                      </c:pt>
                      <c:pt idx="12986">
                        <c:v>45119.469514814817</c:v>
                      </c:pt>
                      <c:pt idx="12987">
                        <c:v>45119.479931539354</c:v>
                      </c:pt>
                      <c:pt idx="12988">
                        <c:v>45119.490348263891</c:v>
                      </c:pt>
                      <c:pt idx="12989">
                        <c:v>45119.500764988428</c:v>
                      </c:pt>
                      <c:pt idx="12990">
                        <c:v>45119.511181712965</c:v>
                      </c:pt>
                      <c:pt idx="12991">
                        <c:v>45119.521598437503</c:v>
                      </c:pt>
                      <c:pt idx="12992">
                        <c:v>45119.53201516204</c:v>
                      </c:pt>
                      <c:pt idx="12993">
                        <c:v>45119.542431886577</c:v>
                      </c:pt>
                      <c:pt idx="12994">
                        <c:v>45119.552848611114</c:v>
                      </c:pt>
                      <c:pt idx="12995">
                        <c:v>45119.563265335652</c:v>
                      </c:pt>
                      <c:pt idx="12996">
                        <c:v>45119.573682060189</c:v>
                      </c:pt>
                      <c:pt idx="12997">
                        <c:v>45119.584098784719</c:v>
                      </c:pt>
                      <c:pt idx="12998">
                        <c:v>45119.594515509256</c:v>
                      </c:pt>
                      <c:pt idx="12999">
                        <c:v>45119.604932233793</c:v>
                      </c:pt>
                      <c:pt idx="13000">
                        <c:v>45119.61534895833</c:v>
                      </c:pt>
                      <c:pt idx="13001">
                        <c:v>45119.625765682867</c:v>
                      </c:pt>
                      <c:pt idx="13002">
                        <c:v>45119.636182407405</c:v>
                      </c:pt>
                      <c:pt idx="13003">
                        <c:v>45119.646599131942</c:v>
                      </c:pt>
                      <c:pt idx="13004">
                        <c:v>45119.657015856479</c:v>
                      </c:pt>
                      <c:pt idx="13005">
                        <c:v>45119.667432581016</c:v>
                      </c:pt>
                      <c:pt idx="13006">
                        <c:v>45119.677849305554</c:v>
                      </c:pt>
                      <c:pt idx="13007">
                        <c:v>45119.688266030091</c:v>
                      </c:pt>
                      <c:pt idx="13008">
                        <c:v>45119.698682754628</c:v>
                      </c:pt>
                      <c:pt idx="13009">
                        <c:v>45119.709099479165</c:v>
                      </c:pt>
                      <c:pt idx="13010">
                        <c:v>45119.719516203702</c:v>
                      </c:pt>
                      <c:pt idx="13011">
                        <c:v>45119.72993292824</c:v>
                      </c:pt>
                      <c:pt idx="13012">
                        <c:v>45119.740349652777</c:v>
                      </c:pt>
                      <c:pt idx="13013">
                        <c:v>45119.750766377314</c:v>
                      </c:pt>
                      <c:pt idx="13014">
                        <c:v>45119.761183101851</c:v>
                      </c:pt>
                      <c:pt idx="13015">
                        <c:v>45119.771599826388</c:v>
                      </c:pt>
                      <c:pt idx="13016">
                        <c:v>45119.782016550926</c:v>
                      </c:pt>
                      <c:pt idx="13017">
                        <c:v>45119.792433275463</c:v>
                      </c:pt>
                      <c:pt idx="13018">
                        <c:v>45119.80285</c:v>
                      </c:pt>
                      <c:pt idx="13019">
                        <c:v>45119.813266724537</c:v>
                      </c:pt>
                      <c:pt idx="13020">
                        <c:v>45119.823683449074</c:v>
                      </c:pt>
                      <c:pt idx="13021">
                        <c:v>45119.834100173612</c:v>
                      </c:pt>
                      <c:pt idx="13022">
                        <c:v>45119.844516898149</c:v>
                      </c:pt>
                      <c:pt idx="13023">
                        <c:v>45119.854933622686</c:v>
                      </c:pt>
                      <c:pt idx="13024">
                        <c:v>45119.865350347223</c:v>
                      </c:pt>
                      <c:pt idx="13025">
                        <c:v>45119.87576707176</c:v>
                      </c:pt>
                      <c:pt idx="13026">
                        <c:v>45119.886183796298</c:v>
                      </c:pt>
                      <c:pt idx="13027">
                        <c:v>45119.896600520835</c:v>
                      </c:pt>
                      <c:pt idx="13028">
                        <c:v>45119.907017245372</c:v>
                      </c:pt>
                      <c:pt idx="13029">
                        <c:v>45119.917433969909</c:v>
                      </c:pt>
                      <c:pt idx="13030">
                        <c:v>45119.927850694447</c:v>
                      </c:pt>
                      <c:pt idx="13031">
                        <c:v>45119.938267418984</c:v>
                      </c:pt>
                      <c:pt idx="13032">
                        <c:v>45119.948684143521</c:v>
                      </c:pt>
                      <c:pt idx="13033">
                        <c:v>45119.959100868058</c:v>
                      </c:pt>
                      <c:pt idx="13034">
                        <c:v>45119.969517592595</c:v>
                      </c:pt>
                      <c:pt idx="13035">
                        <c:v>45119.979934317133</c:v>
                      </c:pt>
                      <c:pt idx="13036">
                        <c:v>45119.99035104167</c:v>
                      </c:pt>
                      <c:pt idx="13037">
                        <c:v>45120.000767766207</c:v>
                      </c:pt>
                      <c:pt idx="13038">
                        <c:v>45120.011184490744</c:v>
                      </c:pt>
                      <c:pt idx="13039">
                        <c:v>45120.021601215281</c:v>
                      </c:pt>
                      <c:pt idx="13040">
                        <c:v>45120.032017939811</c:v>
                      </c:pt>
                      <c:pt idx="13041">
                        <c:v>45120.042434664349</c:v>
                      </c:pt>
                      <c:pt idx="13042">
                        <c:v>45120.052851388886</c:v>
                      </c:pt>
                      <c:pt idx="13043">
                        <c:v>45120.063268113423</c:v>
                      </c:pt>
                      <c:pt idx="13044">
                        <c:v>45120.07368483796</c:v>
                      </c:pt>
                      <c:pt idx="13045">
                        <c:v>45120.084101562497</c:v>
                      </c:pt>
                      <c:pt idx="13046">
                        <c:v>45120.094518287035</c:v>
                      </c:pt>
                      <c:pt idx="13047">
                        <c:v>45120.104935011572</c:v>
                      </c:pt>
                      <c:pt idx="13048">
                        <c:v>45120.115351736109</c:v>
                      </c:pt>
                      <c:pt idx="13049">
                        <c:v>45120.125768460646</c:v>
                      </c:pt>
                      <c:pt idx="13050">
                        <c:v>45120.136185185183</c:v>
                      </c:pt>
                      <c:pt idx="13051">
                        <c:v>45120.146601909721</c:v>
                      </c:pt>
                      <c:pt idx="13052">
                        <c:v>45120.157018634258</c:v>
                      </c:pt>
                      <c:pt idx="13053">
                        <c:v>45120.167435358795</c:v>
                      </c:pt>
                      <c:pt idx="13054">
                        <c:v>45120.177852083332</c:v>
                      </c:pt>
                      <c:pt idx="13055">
                        <c:v>45120.188268807869</c:v>
                      </c:pt>
                      <c:pt idx="13056">
                        <c:v>45120.198685532407</c:v>
                      </c:pt>
                      <c:pt idx="13057">
                        <c:v>45120.209102256944</c:v>
                      </c:pt>
                      <c:pt idx="13058">
                        <c:v>45120.219518981481</c:v>
                      </c:pt>
                      <c:pt idx="13059">
                        <c:v>45120.229935706018</c:v>
                      </c:pt>
                      <c:pt idx="13060">
                        <c:v>45120.240352430556</c:v>
                      </c:pt>
                      <c:pt idx="13061">
                        <c:v>45120.250769155093</c:v>
                      </c:pt>
                      <c:pt idx="13062">
                        <c:v>45120.26118587963</c:v>
                      </c:pt>
                      <c:pt idx="13063">
                        <c:v>45120.271602604167</c:v>
                      </c:pt>
                      <c:pt idx="13064">
                        <c:v>45120.282019328704</c:v>
                      </c:pt>
                      <c:pt idx="13065">
                        <c:v>45120.292436053242</c:v>
                      </c:pt>
                      <c:pt idx="13066">
                        <c:v>45120.302852777779</c:v>
                      </c:pt>
                      <c:pt idx="13067">
                        <c:v>45120.313269502316</c:v>
                      </c:pt>
                      <c:pt idx="13068">
                        <c:v>45120.323686226853</c:v>
                      </c:pt>
                      <c:pt idx="13069">
                        <c:v>45120.33410295139</c:v>
                      </c:pt>
                      <c:pt idx="13070">
                        <c:v>45120.344519675928</c:v>
                      </c:pt>
                      <c:pt idx="13071">
                        <c:v>45120.354936400465</c:v>
                      </c:pt>
                      <c:pt idx="13072">
                        <c:v>45120.365353125002</c:v>
                      </c:pt>
                      <c:pt idx="13073">
                        <c:v>45120.375769849539</c:v>
                      </c:pt>
                      <c:pt idx="13074">
                        <c:v>45120.386186574076</c:v>
                      </c:pt>
                      <c:pt idx="13075">
                        <c:v>45120.396603298614</c:v>
                      </c:pt>
                      <c:pt idx="13076">
                        <c:v>45120.407020023151</c:v>
                      </c:pt>
                      <c:pt idx="13077">
                        <c:v>45120.417436747688</c:v>
                      </c:pt>
                      <c:pt idx="13078">
                        <c:v>45120.427853472225</c:v>
                      </c:pt>
                      <c:pt idx="13079">
                        <c:v>45120.438270196762</c:v>
                      </c:pt>
                      <c:pt idx="13080">
                        <c:v>45120.4486869213</c:v>
                      </c:pt>
                      <c:pt idx="13081">
                        <c:v>45120.459103645837</c:v>
                      </c:pt>
                      <c:pt idx="13082">
                        <c:v>45120.469520370367</c:v>
                      </c:pt>
                      <c:pt idx="13083">
                        <c:v>45120.479937094904</c:v>
                      </c:pt>
                      <c:pt idx="13084">
                        <c:v>45120.490353819441</c:v>
                      </c:pt>
                      <c:pt idx="13085">
                        <c:v>45120.500770543978</c:v>
                      </c:pt>
                      <c:pt idx="13086">
                        <c:v>45120.511187268516</c:v>
                      </c:pt>
                    </c:numCache>
                  </c:numRef>
                </c:xVal>
                <c:yVal>
                  <c:numRef>
                    <c:extLst xmlns:c15="http://schemas.microsoft.com/office/drawing/2012/chart">
                      <c:ext xmlns:c15="http://schemas.microsoft.com/office/drawing/2012/chart" uri="{02D57815-91ED-43cb-92C2-25804820EDAC}">
                        <c15:formulaRef>
                          <c15:sqref>'AMPTS2 data-Food Waste'!$N$3:$N$13090</c15:sqref>
                        </c15:formulaRef>
                      </c:ext>
                    </c:extLst>
                    <c:numCache>
                      <c:formatCode>General</c:formatCode>
                      <c:ptCount val="13088"/>
                      <c:pt idx="0">
                        <c:v>0</c:v>
                      </c:pt>
                      <c:pt idx="1">
                        <c:v>0</c:v>
                      </c:pt>
                      <c:pt idx="2">
                        <c:v>9.9999999999909051E-2</c:v>
                      </c:pt>
                      <c:pt idx="3">
                        <c:v>9.9999999999909051E-2</c:v>
                      </c:pt>
                      <c:pt idx="4">
                        <c:v>9.9999999999909051E-2</c:v>
                      </c:pt>
                      <c:pt idx="5">
                        <c:v>9.9999999999909051E-2</c:v>
                      </c:pt>
                      <c:pt idx="6">
                        <c:v>9.9999999999909051E-2</c:v>
                      </c:pt>
                      <c:pt idx="7">
                        <c:v>9.9999999999909051E-2</c:v>
                      </c:pt>
                      <c:pt idx="8">
                        <c:v>9.9999999999909051E-2</c:v>
                      </c:pt>
                      <c:pt idx="9">
                        <c:v>9.9999999999909051E-2</c:v>
                      </c:pt>
                      <c:pt idx="10">
                        <c:v>9.9999999999909051E-2</c:v>
                      </c:pt>
                      <c:pt idx="11">
                        <c:v>9.9999999999909051E-2</c:v>
                      </c:pt>
                      <c:pt idx="12">
                        <c:v>9.9999999999909051E-2</c:v>
                      </c:pt>
                      <c:pt idx="13">
                        <c:v>9.9999999999909051E-2</c:v>
                      </c:pt>
                      <c:pt idx="14">
                        <c:v>9.9999999999909051E-2</c:v>
                      </c:pt>
                      <c:pt idx="15">
                        <c:v>9.9999999999909051E-2</c:v>
                      </c:pt>
                      <c:pt idx="16">
                        <c:v>9.9999999999909051E-2</c:v>
                      </c:pt>
                      <c:pt idx="17">
                        <c:v>0.19999999999993179</c:v>
                      </c:pt>
                      <c:pt idx="18">
                        <c:v>0.19999999999993179</c:v>
                      </c:pt>
                      <c:pt idx="19">
                        <c:v>0.19999999999993179</c:v>
                      </c:pt>
                      <c:pt idx="20">
                        <c:v>0.19999999999993179</c:v>
                      </c:pt>
                      <c:pt idx="21">
                        <c:v>0.19999999999993179</c:v>
                      </c:pt>
                      <c:pt idx="22">
                        <c:v>0.19999999999993179</c:v>
                      </c:pt>
                      <c:pt idx="23">
                        <c:v>0.19999999999993179</c:v>
                      </c:pt>
                      <c:pt idx="24">
                        <c:v>0.19999999999993179</c:v>
                      </c:pt>
                      <c:pt idx="25">
                        <c:v>0.19999999999993179</c:v>
                      </c:pt>
                      <c:pt idx="26">
                        <c:v>0.19999999999993179</c:v>
                      </c:pt>
                      <c:pt idx="27">
                        <c:v>0.19999999999993179</c:v>
                      </c:pt>
                      <c:pt idx="28">
                        <c:v>0.19999999999993179</c:v>
                      </c:pt>
                      <c:pt idx="29">
                        <c:v>0.19999999999993179</c:v>
                      </c:pt>
                      <c:pt idx="30">
                        <c:v>0.19999999999993179</c:v>
                      </c:pt>
                      <c:pt idx="31">
                        <c:v>0.19999999999993179</c:v>
                      </c:pt>
                      <c:pt idx="32">
                        <c:v>0.29999999999995453</c:v>
                      </c:pt>
                      <c:pt idx="33">
                        <c:v>0.29999999999995453</c:v>
                      </c:pt>
                      <c:pt idx="34">
                        <c:v>0.29999999999995453</c:v>
                      </c:pt>
                      <c:pt idx="35">
                        <c:v>0.29999999999995453</c:v>
                      </c:pt>
                      <c:pt idx="36">
                        <c:v>0.29999999999995453</c:v>
                      </c:pt>
                      <c:pt idx="37">
                        <c:v>0.29999999999995453</c:v>
                      </c:pt>
                      <c:pt idx="38">
                        <c:v>0.29999999999995453</c:v>
                      </c:pt>
                      <c:pt idx="39">
                        <c:v>0.29999999999995453</c:v>
                      </c:pt>
                      <c:pt idx="40">
                        <c:v>0.29999999999995453</c:v>
                      </c:pt>
                      <c:pt idx="41">
                        <c:v>0.29999999999995453</c:v>
                      </c:pt>
                      <c:pt idx="42">
                        <c:v>0.29999999999995453</c:v>
                      </c:pt>
                      <c:pt idx="43">
                        <c:v>0.29999999999995453</c:v>
                      </c:pt>
                      <c:pt idx="44">
                        <c:v>0.29999999999995453</c:v>
                      </c:pt>
                      <c:pt idx="45">
                        <c:v>0.29999999999995453</c:v>
                      </c:pt>
                      <c:pt idx="46">
                        <c:v>0.29999999999995453</c:v>
                      </c:pt>
                      <c:pt idx="47">
                        <c:v>0.39999999999997726</c:v>
                      </c:pt>
                      <c:pt idx="48">
                        <c:v>0.39999999999997726</c:v>
                      </c:pt>
                      <c:pt idx="49">
                        <c:v>0.39999999999997726</c:v>
                      </c:pt>
                      <c:pt idx="50">
                        <c:v>0.39999999999997726</c:v>
                      </c:pt>
                      <c:pt idx="51">
                        <c:v>0.39999999999997726</c:v>
                      </c:pt>
                      <c:pt idx="52">
                        <c:v>0.39999999999997726</c:v>
                      </c:pt>
                      <c:pt idx="53">
                        <c:v>0.39999999999997726</c:v>
                      </c:pt>
                      <c:pt idx="54">
                        <c:v>0.39999999999997726</c:v>
                      </c:pt>
                      <c:pt idx="55">
                        <c:v>0.39999999999997726</c:v>
                      </c:pt>
                      <c:pt idx="56">
                        <c:v>0.39999999999997726</c:v>
                      </c:pt>
                      <c:pt idx="57">
                        <c:v>0.39999999999997726</c:v>
                      </c:pt>
                      <c:pt idx="58">
                        <c:v>0.39999999999997726</c:v>
                      </c:pt>
                      <c:pt idx="59">
                        <c:v>0.39999999999997726</c:v>
                      </c:pt>
                      <c:pt idx="60">
                        <c:v>0.39999999999997726</c:v>
                      </c:pt>
                      <c:pt idx="61">
                        <c:v>0.39999999999997726</c:v>
                      </c:pt>
                      <c:pt idx="62">
                        <c:v>0.5</c:v>
                      </c:pt>
                      <c:pt idx="63">
                        <c:v>0.5</c:v>
                      </c:pt>
                      <c:pt idx="64">
                        <c:v>0.5</c:v>
                      </c:pt>
                      <c:pt idx="65">
                        <c:v>0.5</c:v>
                      </c:pt>
                      <c:pt idx="66">
                        <c:v>0.5</c:v>
                      </c:pt>
                      <c:pt idx="67">
                        <c:v>0.5</c:v>
                      </c:pt>
                      <c:pt idx="68">
                        <c:v>0.5</c:v>
                      </c:pt>
                      <c:pt idx="69">
                        <c:v>0.5</c:v>
                      </c:pt>
                      <c:pt idx="70">
                        <c:v>0.5</c:v>
                      </c:pt>
                      <c:pt idx="71">
                        <c:v>0.5</c:v>
                      </c:pt>
                      <c:pt idx="72">
                        <c:v>0.5</c:v>
                      </c:pt>
                      <c:pt idx="73">
                        <c:v>0.5</c:v>
                      </c:pt>
                      <c:pt idx="74">
                        <c:v>0.5</c:v>
                      </c:pt>
                      <c:pt idx="75">
                        <c:v>0.5</c:v>
                      </c:pt>
                      <c:pt idx="76">
                        <c:v>0.5</c:v>
                      </c:pt>
                      <c:pt idx="77">
                        <c:v>0.59999999999990905</c:v>
                      </c:pt>
                      <c:pt idx="78">
                        <c:v>0.59999999999990905</c:v>
                      </c:pt>
                      <c:pt idx="79">
                        <c:v>0.59999999999990905</c:v>
                      </c:pt>
                      <c:pt idx="80">
                        <c:v>0.59999999999990905</c:v>
                      </c:pt>
                      <c:pt idx="81">
                        <c:v>0.59999999999990905</c:v>
                      </c:pt>
                      <c:pt idx="82">
                        <c:v>0.59999999999990905</c:v>
                      </c:pt>
                      <c:pt idx="83">
                        <c:v>0.59999999999990905</c:v>
                      </c:pt>
                      <c:pt idx="84">
                        <c:v>0.59999999999990905</c:v>
                      </c:pt>
                      <c:pt idx="85">
                        <c:v>0.59999999999990905</c:v>
                      </c:pt>
                      <c:pt idx="86">
                        <c:v>0.59999999999990905</c:v>
                      </c:pt>
                      <c:pt idx="87">
                        <c:v>0.59999999999990905</c:v>
                      </c:pt>
                      <c:pt idx="88">
                        <c:v>0.59999999999990905</c:v>
                      </c:pt>
                      <c:pt idx="89">
                        <c:v>0.59999999999990905</c:v>
                      </c:pt>
                      <c:pt idx="90">
                        <c:v>0.59999999999990905</c:v>
                      </c:pt>
                      <c:pt idx="91">
                        <c:v>0.59999999999990905</c:v>
                      </c:pt>
                      <c:pt idx="92">
                        <c:v>0.69999999999993179</c:v>
                      </c:pt>
                      <c:pt idx="93">
                        <c:v>0.69999999999993179</c:v>
                      </c:pt>
                      <c:pt idx="94">
                        <c:v>0.69999999999993179</c:v>
                      </c:pt>
                      <c:pt idx="95">
                        <c:v>0.69999999999993179</c:v>
                      </c:pt>
                      <c:pt idx="96">
                        <c:v>0.69999999999993179</c:v>
                      </c:pt>
                      <c:pt idx="97">
                        <c:v>0.69999999999993179</c:v>
                      </c:pt>
                      <c:pt idx="98">
                        <c:v>0.69999999999993179</c:v>
                      </c:pt>
                      <c:pt idx="99">
                        <c:v>0.69999999999993179</c:v>
                      </c:pt>
                      <c:pt idx="100">
                        <c:v>0.69999999999993179</c:v>
                      </c:pt>
                      <c:pt idx="101">
                        <c:v>0.69999999999993179</c:v>
                      </c:pt>
                      <c:pt idx="102">
                        <c:v>0.69999999999993179</c:v>
                      </c:pt>
                      <c:pt idx="103">
                        <c:v>0.69999999999993179</c:v>
                      </c:pt>
                      <c:pt idx="104">
                        <c:v>0.69999999999993179</c:v>
                      </c:pt>
                      <c:pt idx="105">
                        <c:v>0.69999999999993179</c:v>
                      </c:pt>
                      <c:pt idx="106">
                        <c:v>0.69999999999993179</c:v>
                      </c:pt>
                      <c:pt idx="107">
                        <c:v>0.79999999999995453</c:v>
                      </c:pt>
                      <c:pt idx="108">
                        <c:v>0.79999999999995453</c:v>
                      </c:pt>
                      <c:pt idx="109">
                        <c:v>0.79999999999995453</c:v>
                      </c:pt>
                      <c:pt idx="110">
                        <c:v>0.79999999999995453</c:v>
                      </c:pt>
                      <c:pt idx="111">
                        <c:v>0.79999999999995453</c:v>
                      </c:pt>
                      <c:pt idx="112">
                        <c:v>0.79999999999995453</c:v>
                      </c:pt>
                      <c:pt idx="113">
                        <c:v>0.79999999999995453</c:v>
                      </c:pt>
                      <c:pt idx="114">
                        <c:v>0.79999999999995453</c:v>
                      </c:pt>
                      <c:pt idx="115">
                        <c:v>0.79999999999995453</c:v>
                      </c:pt>
                      <c:pt idx="116">
                        <c:v>0.79999999999995453</c:v>
                      </c:pt>
                      <c:pt idx="117">
                        <c:v>0.79999999999995453</c:v>
                      </c:pt>
                      <c:pt idx="118">
                        <c:v>0.79999999999995453</c:v>
                      </c:pt>
                      <c:pt idx="119">
                        <c:v>0.79999999999995453</c:v>
                      </c:pt>
                      <c:pt idx="120">
                        <c:v>0.79999999999995453</c:v>
                      </c:pt>
                      <c:pt idx="121">
                        <c:v>0.79999999999995453</c:v>
                      </c:pt>
                      <c:pt idx="122">
                        <c:v>0.89999999999997726</c:v>
                      </c:pt>
                      <c:pt idx="123">
                        <c:v>0.89999999999997726</c:v>
                      </c:pt>
                      <c:pt idx="124">
                        <c:v>0.89999999999997726</c:v>
                      </c:pt>
                      <c:pt idx="125">
                        <c:v>0.89999999999997726</c:v>
                      </c:pt>
                      <c:pt idx="126">
                        <c:v>0.89999999999997726</c:v>
                      </c:pt>
                      <c:pt idx="127">
                        <c:v>0.89999999999997726</c:v>
                      </c:pt>
                      <c:pt idx="128">
                        <c:v>0.89999999999997726</c:v>
                      </c:pt>
                      <c:pt idx="129">
                        <c:v>0.89999999999997726</c:v>
                      </c:pt>
                      <c:pt idx="130">
                        <c:v>0.89999999999997726</c:v>
                      </c:pt>
                      <c:pt idx="131">
                        <c:v>0.89999999999997726</c:v>
                      </c:pt>
                      <c:pt idx="132">
                        <c:v>0.89999999999997726</c:v>
                      </c:pt>
                      <c:pt idx="133">
                        <c:v>0.89999999999997726</c:v>
                      </c:pt>
                      <c:pt idx="134">
                        <c:v>0.89999999999997726</c:v>
                      </c:pt>
                      <c:pt idx="135">
                        <c:v>0.89999999999997726</c:v>
                      </c:pt>
                      <c:pt idx="136">
                        <c:v>0.89999999999997726</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1.0999999999999091</c:v>
                      </c:pt>
                      <c:pt idx="153">
                        <c:v>1.0999999999999091</c:v>
                      </c:pt>
                      <c:pt idx="154">
                        <c:v>1.0999999999999091</c:v>
                      </c:pt>
                      <c:pt idx="155">
                        <c:v>1.0999999999999091</c:v>
                      </c:pt>
                      <c:pt idx="156">
                        <c:v>1.0999999999999091</c:v>
                      </c:pt>
                      <c:pt idx="157">
                        <c:v>1.0999999999999091</c:v>
                      </c:pt>
                      <c:pt idx="158">
                        <c:v>1.0999999999999091</c:v>
                      </c:pt>
                      <c:pt idx="159">
                        <c:v>1.0999999999999091</c:v>
                      </c:pt>
                      <c:pt idx="160">
                        <c:v>1.0999999999999091</c:v>
                      </c:pt>
                      <c:pt idx="161">
                        <c:v>1.0999999999999091</c:v>
                      </c:pt>
                      <c:pt idx="162">
                        <c:v>1.0999999999999091</c:v>
                      </c:pt>
                      <c:pt idx="163">
                        <c:v>1.0999999999999091</c:v>
                      </c:pt>
                      <c:pt idx="164">
                        <c:v>1.0999999999999091</c:v>
                      </c:pt>
                      <c:pt idx="165">
                        <c:v>1.0999999999999091</c:v>
                      </c:pt>
                      <c:pt idx="166">
                        <c:v>1.0999999999999091</c:v>
                      </c:pt>
                      <c:pt idx="167">
                        <c:v>1.1999999999999318</c:v>
                      </c:pt>
                      <c:pt idx="168">
                        <c:v>1.1999999999999318</c:v>
                      </c:pt>
                      <c:pt idx="169">
                        <c:v>1.1999999999999318</c:v>
                      </c:pt>
                      <c:pt idx="170">
                        <c:v>1.1999999999999318</c:v>
                      </c:pt>
                      <c:pt idx="171">
                        <c:v>1.1999999999999318</c:v>
                      </c:pt>
                      <c:pt idx="172">
                        <c:v>1.1999999999999318</c:v>
                      </c:pt>
                      <c:pt idx="173">
                        <c:v>1.1999999999999318</c:v>
                      </c:pt>
                      <c:pt idx="174">
                        <c:v>1.1999999999999318</c:v>
                      </c:pt>
                      <c:pt idx="175">
                        <c:v>1.1999999999999318</c:v>
                      </c:pt>
                      <c:pt idx="176">
                        <c:v>1.1999999999999318</c:v>
                      </c:pt>
                      <c:pt idx="177">
                        <c:v>1.1999999999999318</c:v>
                      </c:pt>
                      <c:pt idx="178">
                        <c:v>1.1999999999999318</c:v>
                      </c:pt>
                      <c:pt idx="179">
                        <c:v>1.1999999999999318</c:v>
                      </c:pt>
                      <c:pt idx="180">
                        <c:v>1.1999999999999318</c:v>
                      </c:pt>
                      <c:pt idx="181">
                        <c:v>1.1999999999999318</c:v>
                      </c:pt>
                      <c:pt idx="182">
                        <c:v>1.2999999999999545</c:v>
                      </c:pt>
                      <c:pt idx="183">
                        <c:v>1.2999999999999545</c:v>
                      </c:pt>
                      <c:pt idx="184">
                        <c:v>1.2999999999999545</c:v>
                      </c:pt>
                      <c:pt idx="185">
                        <c:v>1.2999999999999545</c:v>
                      </c:pt>
                      <c:pt idx="186">
                        <c:v>1.2999999999999545</c:v>
                      </c:pt>
                      <c:pt idx="187">
                        <c:v>1.2999999999999545</c:v>
                      </c:pt>
                      <c:pt idx="188">
                        <c:v>1.2999999999999545</c:v>
                      </c:pt>
                      <c:pt idx="189">
                        <c:v>1.2999999999999545</c:v>
                      </c:pt>
                      <c:pt idx="190">
                        <c:v>1.2999999999999545</c:v>
                      </c:pt>
                      <c:pt idx="191">
                        <c:v>1.2999999999999545</c:v>
                      </c:pt>
                      <c:pt idx="192">
                        <c:v>1.2999999999999545</c:v>
                      </c:pt>
                      <c:pt idx="193">
                        <c:v>1.2999999999999545</c:v>
                      </c:pt>
                      <c:pt idx="194">
                        <c:v>1.2999999999999545</c:v>
                      </c:pt>
                      <c:pt idx="195">
                        <c:v>1.2999999999999545</c:v>
                      </c:pt>
                      <c:pt idx="196">
                        <c:v>1.2999999999999545</c:v>
                      </c:pt>
                      <c:pt idx="197">
                        <c:v>1.3999999999999773</c:v>
                      </c:pt>
                      <c:pt idx="198">
                        <c:v>1.3999999999999773</c:v>
                      </c:pt>
                      <c:pt idx="199">
                        <c:v>1.3999999999999773</c:v>
                      </c:pt>
                      <c:pt idx="200">
                        <c:v>1.3999999999999773</c:v>
                      </c:pt>
                      <c:pt idx="201">
                        <c:v>1.3999999999999773</c:v>
                      </c:pt>
                      <c:pt idx="202">
                        <c:v>1.3999999999999773</c:v>
                      </c:pt>
                      <c:pt idx="203">
                        <c:v>1.3999999999999773</c:v>
                      </c:pt>
                      <c:pt idx="204">
                        <c:v>1.3999999999999773</c:v>
                      </c:pt>
                      <c:pt idx="205">
                        <c:v>1.3999999999999773</c:v>
                      </c:pt>
                      <c:pt idx="206">
                        <c:v>1.3999999999999773</c:v>
                      </c:pt>
                      <c:pt idx="207">
                        <c:v>1.3999999999999773</c:v>
                      </c:pt>
                      <c:pt idx="208">
                        <c:v>1.3999999999999773</c:v>
                      </c:pt>
                      <c:pt idx="209">
                        <c:v>1.3999999999999773</c:v>
                      </c:pt>
                      <c:pt idx="210">
                        <c:v>1.3999999999999773</c:v>
                      </c:pt>
                      <c:pt idx="211">
                        <c:v>1.3999999999999773</c:v>
                      </c:pt>
                      <c:pt idx="212">
                        <c:v>1.5</c:v>
                      </c:pt>
                      <c:pt idx="213">
                        <c:v>1.5</c:v>
                      </c:pt>
                      <c:pt idx="214">
                        <c:v>1.5</c:v>
                      </c:pt>
                      <c:pt idx="215">
                        <c:v>1.5</c:v>
                      </c:pt>
                      <c:pt idx="216">
                        <c:v>1.5</c:v>
                      </c:pt>
                      <c:pt idx="217">
                        <c:v>1.5</c:v>
                      </c:pt>
                      <c:pt idx="218">
                        <c:v>1.5</c:v>
                      </c:pt>
                      <c:pt idx="219">
                        <c:v>1.5</c:v>
                      </c:pt>
                      <c:pt idx="220">
                        <c:v>1.5</c:v>
                      </c:pt>
                      <c:pt idx="221">
                        <c:v>1.5</c:v>
                      </c:pt>
                      <c:pt idx="222">
                        <c:v>1.5</c:v>
                      </c:pt>
                      <c:pt idx="223">
                        <c:v>1.5</c:v>
                      </c:pt>
                      <c:pt idx="224">
                        <c:v>1.5</c:v>
                      </c:pt>
                      <c:pt idx="225">
                        <c:v>1.5</c:v>
                      </c:pt>
                      <c:pt idx="226">
                        <c:v>1.5</c:v>
                      </c:pt>
                      <c:pt idx="227">
                        <c:v>1.5999999999999091</c:v>
                      </c:pt>
                      <c:pt idx="228">
                        <c:v>1.5999999999999091</c:v>
                      </c:pt>
                      <c:pt idx="229">
                        <c:v>1.5999999999999091</c:v>
                      </c:pt>
                      <c:pt idx="230">
                        <c:v>1.5999999999999091</c:v>
                      </c:pt>
                      <c:pt idx="231">
                        <c:v>1.5999999999999091</c:v>
                      </c:pt>
                      <c:pt idx="232">
                        <c:v>1.5999999999999091</c:v>
                      </c:pt>
                      <c:pt idx="233">
                        <c:v>1.5999999999999091</c:v>
                      </c:pt>
                      <c:pt idx="234">
                        <c:v>1.5999999999999091</c:v>
                      </c:pt>
                      <c:pt idx="235">
                        <c:v>1.5999999999999091</c:v>
                      </c:pt>
                      <c:pt idx="236">
                        <c:v>1.5999999999999091</c:v>
                      </c:pt>
                      <c:pt idx="237">
                        <c:v>1.5999999999999091</c:v>
                      </c:pt>
                      <c:pt idx="238">
                        <c:v>1.5999999999999091</c:v>
                      </c:pt>
                      <c:pt idx="239">
                        <c:v>1.5999999999999091</c:v>
                      </c:pt>
                      <c:pt idx="240">
                        <c:v>1.5999999999999091</c:v>
                      </c:pt>
                      <c:pt idx="241">
                        <c:v>1.5999999999999091</c:v>
                      </c:pt>
                      <c:pt idx="242">
                        <c:v>1.6999999999999318</c:v>
                      </c:pt>
                      <c:pt idx="243">
                        <c:v>1.6999999999999318</c:v>
                      </c:pt>
                      <c:pt idx="244">
                        <c:v>1.6999999999999318</c:v>
                      </c:pt>
                      <c:pt idx="245">
                        <c:v>1.6999999999999318</c:v>
                      </c:pt>
                      <c:pt idx="246">
                        <c:v>1.6999999999999318</c:v>
                      </c:pt>
                      <c:pt idx="247">
                        <c:v>1.6999999999999318</c:v>
                      </c:pt>
                      <c:pt idx="248">
                        <c:v>1.6999999999999318</c:v>
                      </c:pt>
                      <c:pt idx="249">
                        <c:v>1.6999999999999318</c:v>
                      </c:pt>
                      <c:pt idx="250">
                        <c:v>1.6999999999999318</c:v>
                      </c:pt>
                      <c:pt idx="251">
                        <c:v>1.6999999999999318</c:v>
                      </c:pt>
                      <c:pt idx="252">
                        <c:v>1.6999999999999318</c:v>
                      </c:pt>
                      <c:pt idx="253">
                        <c:v>1.6999999999999318</c:v>
                      </c:pt>
                      <c:pt idx="254">
                        <c:v>1.6999999999999318</c:v>
                      </c:pt>
                      <c:pt idx="255">
                        <c:v>1.6999999999999318</c:v>
                      </c:pt>
                      <c:pt idx="256">
                        <c:v>1.6999999999999318</c:v>
                      </c:pt>
                      <c:pt idx="257">
                        <c:v>1.7999999999999545</c:v>
                      </c:pt>
                      <c:pt idx="258">
                        <c:v>1.7999999999999545</c:v>
                      </c:pt>
                      <c:pt idx="259">
                        <c:v>1.7999999999999545</c:v>
                      </c:pt>
                      <c:pt idx="260">
                        <c:v>1.7999999999999545</c:v>
                      </c:pt>
                      <c:pt idx="261">
                        <c:v>1.7999999999999545</c:v>
                      </c:pt>
                      <c:pt idx="262">
                        <c:v>1.7999999999999545</c:v>
                      </c:pt>
                      <c:pt idx="263">
                        <c:v>1.7999999999999545</c:v>
                      </c:pt>
                      <c:pt idx="264">
                        <c:v>1.7999999999999545</c:v>
                      </c:pt>
                      <c:pt idx="265">
                        <c:v>1.7999999999999545</c:v>
                      </c:pt>
                      <c:pt idx="266">
                        <c:v>1.7999999999999545</c:v>
                      </c:pt>
                      <c:pt idx="267">
                        <c:v>1.7999999999999545</c:v>
                      </c:pt>
                      <c:pt idx="268">
                        <c:v>1.7999999999999545</c:v>
                      </c:pt>
                      <c:pt idx="269">
                        <c:v>1.7999999999999545</c:v>
                      </c:pt>
                      <c:pt idx="270">
                        <c:v>1.7999999999999545</c:v>
                      </c:pt>
                      <c:pt idx="271">
                        <c:v>1.7999999999999545</c:v>
                      </c:pt>
                      <c:pt idx="272">
                        <c:v>1.8999999999999773</c:v>
                      </c:pt>
                      <c:pt idx="273">
                        <c:v>1.8999999999999773</c:v>
                      </c:pt>
                      <c:pt idx="274">
                        <c:v>1.8999999999999773</c:v>
                      </c:pt>
                      <c:pt idx="275">
                        <c:v>1.8999999999999773</c:v>
                      </c:pt>
                      <c:pt idx="276">
                        <c:v>1.8999999999999773</c:v>
                      </c:pt>
                      <c:pt idx="277">
                        <c:v>1.8999999999999773</c:v>
                      </c:pt>
                      <c:pt idx="278">
                        <c:v>1.8999999999999773</c:v>
                      </c:pt>
                      <c:pt idx="279">
                        <c:v>1.8999999999999773</c:v>
                      </c:pt>
                      <c:pt idx="280">
                        <c:v>1.8999999999999773</c:v>
                      </c:pt>
                      <c:pt idx="281">
                        <c:v>1.8999999999999773</c:v>
                      </c:pt>
                      <c:pt idx="282">
                        <c:v>1.8999999999999773</c:v>
                      </c:pt>
                      <c:pt idx="283">
                        <c:v>1.8999999999999773</c:v>
                      </c:pt>
                      <c:pt idx="284">
                        <c:v>1.8999999999999773</c:v>
                      </c:pt>
                      <c:pt idx="285">
                        <c:v>1.8999999999999773</c:v>
                      </c:pt>
                      <c:pt idx="286">
                        <c:v>1.8999999999999773</c:v>
                      </c:pt>
                      <c:pt idx="287">
                        <c:v>2</c:v>
                      </c:pt>
                      <c:pt idx="288">
                        <c:v>2</c:v>
                      </c:pt>
                      <c:pt idx="289">
                        <c:v>2</c:v>
                      </c:pt>
                      <c:pt idx="290">
                        <c:v>2</c:v>
                      </c:pt>
                      <c:pt idx="291">
                        <c:v>2</c:v>
                      </c:pt>
                      <c:pt idx="292">
                        <c:v>2</c:v>
                      </c:pt>
                      <c:pt idx="293">
                        <c:v>2</c:v>
                      </c:pt>
                      <c:pt idx="294">
                        <c:v>2</c:v>
                      </c:pt>
                      <c:pt idx="295">
                        <c:v>2</c:v>
                      </c:pt>
                      <c:pt idx="296">
                        <c:v>2</c:v>
                      </c:pt>
                      <c:pt idx="297">
                        <c:v>2</c:v>
                      </c:pt>
                      <c:pt idx="298">
                        <c:v>2</c:v>
                      </c:pt>
                      <c:pt idx="299">
                        <c:v>2</c:v>
                      </c:pt>
                      <c:pt idx="300">
                        <c:v>2</c:v>
                      </c:pt>
                      <c:pt idx="301">
                        <c:v>2.0999999999999091</c:v>
                      </c:pt>
                      <c:pt idx="302">
                        <c:v>2.0999999999999091</c:v>
                      </c:pt>
                      <c:pt idx="303">
                        <c:v>2.0999999999999091</c:v>
                      </c:pt>
                      <c:pt idx="304">
                        <c:v>2.0999999999999091</c:v>
                      </c:pt>
                      <c:pt idx="305">
                        <c:v>2.0999999999999091</c:v>
                      </c:pt>
                      <c:pt idx="306">
                        <c:v>2.0999999999999091</c:v>
                      </c:pt>
                      <c:pt idx="307">
                        <c:v>2.0999999999999091</c:v>
                      </c:pt>
                      <c:pt idx="308">
                        <c:v>2.0999999999999091</c:v>
                      </c:pt>
                      <c:pt idx="309">
                        <c:v>2.0999999999999091</c:v>
                      </c:pt>
                      <c:pt idx="310">
                        <c:v>2.0999999999999091</c:v>
                      </c:pt>
                      <c:pt idx="311">
                        <c:v>2.0999999999999091</c:v>
                      </c:pt>
                      <c:pt idx="312">
                        <c:v>2.0999999999999091</c:v>
                      </c:pt>
                      <c:pt idx="313">
                        <c:v>2.0999999999999091</c:v>
                      </c:pt>
                      <c:pt idx="314">
                        <c:v>2.0999999999999091</c:v>
                      </c:pt>
                      <c:pt idx="315">
                        <c:v>2.0999999999999091</c:v>
                      </c:pt>
                      <c:pt idx="316">
                        <c:v>2.1999999999999318</c:v>
                      </c:pt>
                      <c:pt idx="317">
                        <c:v>2.1999999999999318</c:v>
                      </c:pt>
                      <c:pt idx="318">
                        <c:v>2.1999999999999318</c:v>
                      </c:pt>
                      <c:pt idx="319">
                        <c:v>2.1999999999999318</c:v>
                      </c:pt>
                      <c:pt idx="320">
                        <c:v>2.1999999999999318</c:v>
                      </c:pt>
                      <c:pt idx="321">
                        <c:v>2.1999999999999318</c:v>
                      </c:pt>
                      <c:pt idx="322">
                        <c:v>2.1999999999999318</c:v>
                      </c:pt>
                      <c:pt idx="323">
                        <c:v>2.1999999999999318</c:v>
                      </c:pt>
                      <c:pt idx="324">
                        <c:v>2.1999999999999318</c:v>
                      </c:pt>
                      <c:pt idx="325">
                        <c:v>2.1999999999999318</c:v>
                      </c:pt>
                      <c:pt idx="326">
                        <c:v>2.1999999999999318</c:v>
                      </c:pt>
                      <c:pt idx="327">
                        <c:v>2.1999999999999318</c:v>
                      </c:pt>
                      <c:pt idx="328">
                        <c:v>2.1999999999999318</c:v>
                      </c:pt>
                      <c:pt idx="329">
                        <c:v>2.1999999999999318</c:v>
                      </c:pt>
                      <c:pt idx="330">
                        <c:v>2.1999999999999318</c:v>
                      </c:pt>
                      <c:pt idx="331">
                        <c:v>2.2999999999999545</c:v>
                      </c:pt>
                      <c:pt idx="332">
                        <c:v>2.2999999999999545</c:v>
                      </c:pt>
                      <c:pt idx="333">
                        <c:v>2.2999999999999545</c:v>
                      </c:pt>
                      <c:pt idx="334">
                        <c:v>2.2999999999999545</c:v>
                      </c:pt>
                      <c:pt idx="335">
                        <c:v>2.2999999999999545</c:v>
                      </c:pt>
                      <c:pt idx="336">
                        <c:v>2.2999999999999545</c:v>
                      </c:pt>
                      <c:pt idx="337">
                        <c:v>2.2999999999999545</c:v>
                      </c:pt>
                      <c:pt idx="338">
                        <c:v>2.2999999999999545</c:v>
                      </c:pt>
                      <c:pt idx="339">
                        <c:v>2.2999999999999545</c:v>
                      </c:pt>
                      <c:pt idx="340">
                        <c:v>2.2999999999999545</c:v>
                      </c:pt>
                      <c:pt idx="341">
                        <c:v>2.2999999999999545</c:v>
                      </c:pt>
                      <c:pt idx="342">
                        <c:v>2.2999999999999545</c:v>
                      </c:pt>
                      <c:pt idx="343">
                        <c:v>2.2999999999999545</c:v>
                      </c:pt>
                      <c:pt idx="344">
                        <c:v>2.2999999999999545</c:v>
                      </c:pt>
                      <c:pt idx="345">
                        <c:v>2.2999999999999545</c:v>
                      </c:pt>
                      <c:pt idx="346">
                        <c:v>2.3999999999999773</c:v>
                      </c:pt>
                      <c:pt idx="347">
                        <c:v>2.3999999999999773</c:v>
                      </c:pt>
                      <c:pt idx="348">
                        <c:v>2.3999999999999773</c:v>
                      </c:pt>
                      <c:pt idx="349">
                        <c:v>2.3999999999999773</c:v>
                      </c:pt>
                      <c:pt idx="350">
                        <c:v>2.3999999999999773</c:v>
                      </c:pt>
                      <c:pt idx="351">
                        <c:v>2.3999999999999773</c:v>
                      </c:pt>
                      <c:pt idx="352">
                        <c:v>2.3999999999999773</c:v>
                      </c:pt>
                      <c:pt idx="353">
                        <c:v>2.3999999999999773</c:v>
                      </c:pt>
                      <c:pt idx="354">
                        <c:v>2.3999999999999773</c:v>
                      </c:pt>
                      <c:pt idx="355">
                        <c:v>2.3999999999999773</c:v>
                      </c:pt>
                      <c:pt idx="356">
                        <c:v>2.3999999999999773</c:v>
                      </c:pt>
                      <c:pt idx="357">
                        <c:v>2.3999999999999773</c:v>
                      </c:pt>
                      <c:pt idx="358">
                        <c:v>2.3999999999999773</c:v>
                      </c:pt>
                      <c:pt idx="359">
                        <c:v>2.3999999999999773</c:v>
                      </c:pt>
                      <c:pt idx="360">
                        <c:v>2.3999999999999773</c:v>
                      </c:pt>
                      <c:pt idx="361">
                        <c:v>2.5</c:v>
                      </c:pt>
                      <c:pt idx="362">
                        <c:v>2.5</c:v>
                      </c:pt>
                      <c:pt idx="363">
                        <c:v>2.5</c:v>
                      </c:pt>
                      <c:pt idx="364">
                        <c:v>2.5</c:v>
                      </c:pt>
                      <c:pt idx="365">
                        <c:v>2.5</c:v>
                      </c:pt>
                      <c:pt idx="366">
                        <c:v>2.5</c:v>
                      </c:pt>
                      <c:pt idx="367">
                        <c:v>2.5</c:v>
                      </c:pt>
                      <c:pt idx="368">
                        <c:v>2.5</c:v>
                      </c:pt>
                      <c:pt idx="369">
                        <c:v>2.5</c:v>
                      </c:pt>
                      <c:pt idx="370">
                        <c:v>2.5</c:v>
                      </c:pt>
                      <c:pt idx="371">
                        <c:v>2.5</c:v>
                      </c:pt>
                      <c:pt idx="372">
                        <c:v>2.5</c:v>
                      </c:pt>
                      <c:pt idx="373">
                        <c:v>2.5</c:v>
                      </c:pt>
                      <c:pt idx="374">
                        <c:v>2.5</c:v>
                      </c:pt>
                      <c:pt idx="375">
                        <c:v>2.5</c:v>
                      </c:pt>
                      <c:pt idx="376">
                        <c:v>2.5999999999999091</c:v>
                      </c:pt>
                      <c:pt idx="377">
                        <c:v>2.5999999999999091</c:v>
                      </c:pt>
                      <c:pt idx="378">
                        <c:v>2.5999999999999091</c:v>
                      </c:pt>
                      <c:pt idx="379">
                        <c:v>2.5999999999999091</c:v>
                      </c:pt>
                      <c:pt idx="380">
                        <c:v>2.5999999999999091</c:v>
                      </c:pt>
                      <c:pt idx="381">
                        <c:v>2.5999999999999091</c:v>
                      </c:pt>
                      <c:pt idx="382">
                        <c:v>2.5999999999999091</c:v>
                      </c:pt>
                      <c:pt idx="383">
                        <c:v>2.5999999999999091</c:v>
                      </c:pt>
                      <c:pt idx="384">
                        <c:v>2.5999999999999091</c:v>
                      </c:pt>
                      <c:pt idx="385">
                        <c:v>2.5999999999999091</c:v>
                      </c:pt>
                      <c:pt idx="386">
                        <c:v>2.5999999999999091</c:v>
                      </c:pt>
                      <c:pt idx="387">
                        <c:v>2.5999999999999091</c:v>
                      </c:pt>
                      <c:pt idx="388">
                        <c:v>2.5999999999999091</c:v>
                      </c:pt>
                      <c:pt idx="389">
                        <c:v>2.5999999999999091</c:v>
                      </c:pt>
                      <c:pt idx="390">
                        <c:v>2.5999999999999091</c:v>
                      </c:pt>
                      <c:pt idx="391">
                        <c:v>2.6999999999999318</c:v>
                      </c:pt>
                      <c:pt idx="392">
                        <c:v>2.6999999999999318</c:v>
                      </c:pt>
                      <c:pt idx="393">
                        <c:v>2.6999999999999318</c:v>
                      </c:pt>
                      <c:pt idx="394">
                        <c:v>2.6999999999999318</c:v>
                      </c:pt>
                      <c:pt idx="395">
                        <c:v>2.6999999999999318</c:v>
                      </c:pt>
                      <c:pt idx="396">
                        <c:v>2.6999999999999318</c:v>
                      </c:pt>
                      <c:pt idx="397">
                        <c:v>2.6999999999999318</c:v>
                      </c:pt>
                      <c:pt idx="398">
                        <c:v>2.6999999999999318</c:v>
                      </c:pt>
                      <c:pt idx="399">
                        <c:v>2.6999999999999318</c:v>
                      </c:pt>
                      <c:pt idx="400">
                        <c:v>2.6999999999999318</c:v>
                      </c:pt>
                      <c:pt idx="401">
                        <c:v>2.6999999999999318</c:v>
                      </c:pt>
                      <c:pt idx="402">
                        <c:v>2.6999999999999318</c:v>
                      </c:pt>
                      <c:pt idx="403">
                        <c:v>2.6999999999999318</c:v>
                      </c:pt>
                      <c:pt idx="404">
                        <c:v>2.6999999999999318</c:v>
                      </c:pt>
                      <c:pt idx="405">
                        <c:v>2.6999999999999318</c:v>
                      </c:pt>
                      <c:pt idx="406">
                        <c:v>2.7999999999999545</c:v>
                      </c:pt>
                      <c:pt idx="407">
                        <c:v>2.7999999999999545</c:v>
                      </c:pt>
                      <c:pt idx="408">
                        <c:v>2.7999999999999545</c:v>
                      </c:pt>
                      <c:pt idx="409">
                        <c:v>2.7999999999999545</c:v>
                      </c:pt>
                      <c:pt idx="410">
                        <c:v>2.7999999999999545</c:v>
                      </c:pt>
                      <c:pt idx="411">
                        <c:v>2.7999999999999545</c:v>
                      </c:pt>
                      <c:pt idx="412">
                        <c:v>2.7999999999999545</c:v>
                      </c:pt>
                      <c:pt idx="413">
                        <c:v>2.7999999999999545</c:v>
                      </c:pt>
                      <c:pt idx="414">
                        <c:v>2.7999999999999545</c:v>
                      </c:pt>
                      <c:pt idx="415">
                        <c:v>2.7999999999999545</c:v>
                      </c:pt>
                      <c:pt idx="416">
                        <c:v>2.7999999999999545</c:v>
                      </c:pt>
                      <c:pt idx="417">
                        <c:v>2.7999999999999545</c:v>
                      </c:pt>
                      <c:pt idx="418">
                        <c:v>2.7999999999999545</c:v>
                      </c:pt>
                      <c:pt idx="419">
                        <c:v>2.7999999999999545</c:v>
                      </c:pt>
                      <c:pt idx="420">
                        <c:v>2.7999999999999545</c:v>
                      </c:pt>
                      <c:pt idx="421">
                        <c:v>2.8999999999999773</c:v>
                      </c:pt>
                      <c:pt idx="422">
                        <c:v>2.8999999999999773</c:v>
                      </c:pt>
                      <c:pt idx="423">
                        <c:v>2.8999999999999773</c:v>
                      </c:pt>
                      <c:pt idx="424">
                        <c:v>2.8999999999999773</c:v>
                      </c:pt>
                      <c:pt idx="425">
                        <c:v>2.8999999999999773</c:v>
                      </c:pt>
                      <c:pt idx="426">
                        <c:v>2.8999999999999773</c:v>
                      </c:pt>
                      <c:pt idx="427">
                        <c:v>2.8999999999999773</c:v>
                      </c:pt>
                      <c:pt idx="428">
                        <c:v>2.8999999999999773</c:v>
                      </c:pt>
                      <c:pt idx="429">
                        <c:v>2.8999999999999773</c:v>
                      </c:pt>
                      <c:pt idx="430">
                        <c:v>2.8999999999999773</c:v>
                      </c:pt>
                      <c:pt idx="431">
                        <c:v>2.8999999999999773</c:v>
                      </c:pt>
                      <c:pt idx="432">
                        <c:v>2.8999999999999773</c:v>
                      </c:pt>
                      <c:pt idx="433">
                        <c:v>2.8999999999999773</c:v>
                      </c:pt>
                      <c:pt idx="434">
                        <c:v>2.8999999999999773</c:v>
                      </c:pt>
                      <c:pt idx="435">
                        <c:v>2.8999999999999773</c:v>
                      </c:pt>
                      <c:pt idx="436">
                        <c:v>3</c:v>
                      </c:pt>
                      <c:pt idx="437">
                        <c:v>3</c:v>
                      </c:pt>
                      <c:pt idx="438">
                        <c:v>3</c:v>
                      </c:pt>
                      <c:pt idx="439">
                        <c:v>3</c:v>
                      </c:pt>
                      <c:pt idx="440">
                        <c:v>3</c:v>
                      </c:pt>
                      <c:pt idx="441">
                        <c:v>3</c:v>
                      </c:pt>
                      <c:pt idx="442">
                        <c:v>3</c:v>
                      </c:pt>
                      <c:pt idx="443">
                        <c:v>3</c:v>
                      </c:pt>
                      <c:pt idx="444">
                        <c:v>3</c:v>
                      </c:pt>
                      <c:pt idx="445">
                        <c:v>3</c:v>
                      </c:pt>
                      <c:pt idx="446">
                        <c:v>3</c:v>
                      </c:pt>
                      <c:pt idx="447">
                        <c:v>3</c:v>
                      </c:pt>
                      <c:pt idx="448">
                        <c:v>3</c:v>
                      </c:pt>
                      <c:pt idx="449">
                        <c:v>3</c:v>
                      </c:pt>
                      <c:pt idx="450">
                        <c:v>3</c:v>
                      </c:pt>
                      <c:pt idx="451">
                        <c:v>3.0999999999999091</c:v>
                      </c:pt>
                      <c:pt idx="452">
                        <c:v>3.0999999999999091</c:v>
                      </c:pt>
                      <c:pt idx="453">
                        <c:v>3.0999999999999091</c:v>
                      </c:pt>
                      <c:pt idx="454">
                        <c:v>3.0999999999999091</c:v>
                      </c:pt>
                      <c:pt idx="455">
                        <c:v>3.0999999999999091</c:v>
                      </c:pt>
                      <c:pt idx="456">
                        <c:v>3.0999999999999091</c:v>
                      </c:pt>
                      <c:pt idx="457">
                        <c:v>3.0999999999999091</c:v>
                      </c:pt>
                      <c:pt idx="458">
                        <c:v>3.0999999999999091</c:v>
                      </c:pt>
                      <c:pt idx="459">
                        <c:v>3.0999999999999091</c:v>
                      </c:pt>
                      <c:pt idx="460">
                        <c:v>3.0999999999999091</c:v>
                      </c:pt>
                      <c:pt idx="461">
                        <c:v>3.0999999999999091</c:v>
                      </c:pt>
                      <c:pt idx="462">
                        <c:v>3.0999999999999091</c:v>
                      </c:pt>
                      <c:pt idx="463">
                        <c:v>3.0999999999999091</c:v>
                      </c:pt>
                      <c:pt idx="464">
                        <c:v>3.0999999999999091</c:v>
                      </c:pt>
                      <c:pt idx="465">
                        <c:v>3.0999999999999091</c:v>
                      </c:pt>
                      <c:pt idx="466">
                        <c:v>3.1999999999999318</c:v>
                      </c:pt>
                      <c:pt idx="467">
                        <c:v>3.1999999999999318</c:v>
                      </c:pt>
                      <c:pt idx="468">
                        <c:v>3.1999999999999318</c:v>
                      </c:pt>
                      <c:pt idx="469">
                        <c:v>3.1999999999999318</c:v>
                      </c:pt>
                      <c:pt idx="470">
                        <c:v>3.1999999999999318</c:v>
                      </c:pt>
                      <c:pt idx="471">
                        <c:v>3.1999999999999318</c:v>
                      </c:pt>
                      <c:pt idx="472">
                        <c:v>3.1999999999999318</c:v>
                      </c:pt>
                      <c:pt idx="473">
                        <c:v>3.1999999999999318</c:v>
                      </c:pt>
                      <c:pt idx="474">
                        <c:v>3.1999999999999318</c:v>
                      </c:pt>
                      <c:pt idx="475">
                        <c:v>3.1999999999999318</c:v>
                      </c:pt>
                      <c:pt idx="476">
                        <c:v>3.1999999999999318</c:v>
                      </c:pt>
                      <c:pt idx="477">
                        <c:v>3.1999999999999318</c:v>
                      </c:pt>
                      <c:pt idx="478">
                        <c:v>3.1999999999999318</c:v>
                      </c:pt>
                      <c:pt idx="479">
                        <c:v>3.1999999999999318</c:v>
                      </c:pt>
                      <c:pt idx="480">
                        <c:v>3.1999999999999318</c:v>
                      </c:pt>
                      <c:pt idx="481">
                        <c:v>3.2999999999999545</c:v>
                      </c:pt>
                      <c:pt idx="482">
                        <c:v>3.2999999999999545</c:v>
                      </c:pt>
                      <c:pt idx="483">
                        <c:v>3.2999999999999545</c:v>
                      </c:pt>
                      <c:pt idx="484">
                        <c:v>3.2999999999999545</c:v>
                      </c:pt>
                      <c:pt idx="485">
                        <c:v>3.2999999999999545</c:v>
                      </c:pt>
                      <c:pt idx="486">
                        <c:v>3.2999999999999545</c:v>
                      </c:pt>
                      <c:pt idx="487">
                        <c:v>3.2999999999999545</c:v>
                      </c:pt>
                      <c:pt idx="488">
                        <c:v>3.2999999999999545</c:v>
                      </c:pt>
                      <c:pt idx="489">
                        <c:v>3.2999999999999545</c:v>
                      </c:pt>
                      <c:pt idx="490">
                        <c:v>3.2999999999999545</c:v>
                      </c:pt>
                      <c:pt idx="491">
                        <c:v>3.2999999999999545</c:v>
                      </c:pt>
                      <c:pt idx="492">
                        <c:v>3.2999999999999545</c:v>
                      </c:pt>
                      <c:pt idx="493">
                        <c:v>3.2999999999999545</c:v>
                      </c:pt>
                      <c:pt idx="494">
                        <c:v>3.2999999999999545</c:v>
                      </c:pt>
                      <c:pt idx="495">
                        <c:v>3.2999999999999545</c:v>
                      </c:pt>
                      <c:pt idx="496">
                        <c:v>3.3999999999999773</c:v>
                      </c:pt>
                      <c:pt idx="497">
                        <c:v>3.3999999999999773</c:v>
                      </c:pt>
                      <c:pt idx="498">
                        <c:v>3.3999999999999773</c:v>
                      </c:pt>
                      <c:pt idx="499">
                        <c:v>3.3999999999999773</c:v>
                      </c:pt>
                      <c:pt idx="500">
                        <c:v>3.3999999999999773</c:v>
                      </c:pt>
                      <c:pt idx="501">
                        <c:v>3.3999999999999773</c:v>
                      </c:pt>
                      <c:pt idx="502">
                        <c:v>3.3999999999999773</c:v>
                      </c:pt>
                      <c:pt idx="503">
                        <c:v>3.3999999999999773</c:v>
                      </c:pt>
                      <c:pt idx="504">
                        <c:v>3.3999999999999773</c:v>
                      </c:pt>
                      <c:pt idx="505">
                        <c:v>3.3999999999999773</c:v>
                      </c:pt>
                      <c:pt idx="506">
                        <c:v>3.3999999999999773</c:v>
                      </c:pt>
                      <c:pt idx="507">
                        <c:v>3.3999999999999773</c:v>
                      </c:pt>
                      <c:pt idx="508">
                        <c:v>3.3999999999999773</c:v>
                      </c:pt>
                      <c:pt idx="509">
                        <c:v>3.3999999999999773</c:v>
                      </c:pt>
                      <c:pt idx="510">
                        <c:v>3.3999999999999773</c:v>
                      </c:pt>
                      <c:pt idx="511">
                        <c:v>3.5</c:v>
                      </c:pt>
                      <c:pt idx="512">
                        <c:v>3.5</c:v>
                      </c:pt>
                      <c:pt idx="513">
                        <c:v>3.5</c:v>
                      </c:pt>
                      <c:pt idx="514">
                        <c:v>3.5</c:v>
                      </c:pt>
                      <c:pt idx="515">
                        <c:v>3.5</c:v>
                      </c:pt>
                      <c:pt idx="516">
                        <c:v>3.5</c:v>
                      </c:pt>
                      <c:pt idx="517">
                        <c:v>3.5</c:v>
                      </c:pt>
                      <c:pt idx="518">
                        <c:v>3.5</c:v>
                      </c:pt>
                      <c:pt idx="519">
                        <c:v>3.5</c:v>
                      </c:pt>
                      <c:pt idx="520">
                        <c:v>3.5</c:v>
                      </c:pt>
                      <c:pt idx="521">
                        <c:v>3.5</c:v>
                      </c:pt>
                      <c:pt idx="522">
                        <c:v>3.5</c:v>
                      </c:pt>
                      <c:pt idx="523">
                        <c:v>3.5</c:v>
                      </c:pt>
                      <c:pt idx="524">
                        <c:v>3.5</c:v>
                      </c:pt>
                      <c:pt idx="525">
                        <c:v>3.5</c:v>
                      </c:pt>
                      <c:pt idx="526">
                        <c:v>3.5999999999999091</c:v>
                      </c:pt>
                      <c:pt idx="527">
                        <c:v>3.5999999999999091</c:v>
                      </c:pt>
                      <c:pt idx="528">
                        <c:v>3.5999999999999091</c:v>
                      </c:pt>
                      <c:pt idx="529">
                        <c:v>3.5999999999999091</c:v>
                      </c:pt>
                      <c:pt idx="530">
                        <c:v>3.5999999999999091</c:v>
                      </c:pt>
                      <c:pt idx="531">
                        <c:v>3.5999999999999091</c:v>
                      </c:pt>
                      <c:pt idx="532">
                        <c:v>3.5999999999999091</c:v>
                      </c:pt>
                      <c:pt idx="533">
                        <c:v>3.5999999999999091</c:v>
                      </c:pt>
                      <c:pt idx="534">
                        <c:v>3.5999999999999091</c:v>
                      </c:pt>
                      <c:pt idx="535">
                        <c:v>3.5999999999999091</c:v>
                      </c:pt>
                      <c:pt idx="536">
                        <c:v>3.5999999999999091</c:v>
                      </c:pt>
                      <c:pt idx="537">
                        <c:v>3.5999999999999091</c:v>
                      </c:pt>
                      <c:pt idx="538">
                        <c:v>3.5999999999999091</c:v>
                      </c:pt>
                      <c:pt idx="539">
                        <c:v>3.5999999999999091</c:v>
                      </c:pt>
                      <c:pt idx="540">
                        <c:v>3.5999999999999091</c:v>
                      </c:pt>
                      <c:pt idx="541">
                        <c:v>3.6999999999999318</c:v>
                      </c:pt>
                      <c:pt idx="542">
                        <c:v>3.6999999999999318</c:v>
                      </c:pt>
                      <c:pt idx="543">
                        <c:v>3.6999999999999318</c:v>
                      </c:pt>
                      <c:pt idx="544">
                        <c:v>3.6999999999999318</c:v>
                      </c:pt>
                      <c:pt idx="545">
                        <c:v>3.6999999999999318</c:v>
                      </c:pt>
                      <c:pt idx="546">
                        <c:v>3.6999999999999318</c:v>
                      </c:pt>
                      <c:pt idx="547">
                        <c:v>3.6999999999999318</c:v>
                      </c:pt>
                      <c:pt idx="548">
                        <c:v>3.6999999999999318</c:v>
                      </c:pt>
                      <c:pt idx="549">
                        <c:v>3.6999999999999318</c:v>
                      </c:pt>
                      <c:pt idx="550">
                        <c:v>3.6999999999999318</c:v>
                      </c:pt>
                      <c:pt idx="551">
                        <c:v>3.6999999999999318</c:v>
                      </c:pt>
                      <c:pt idx="552">
                        <c:v>3.6999999999999318</c:v>
                      </c:pt>
                      <c:pt idx="553">
                        <c:v>3.6999999999999318</c:v>
                      </c:pt>
                      <c:pt idx="554">
                        <c:v>3.6999999999999318</c:v>
                      </c:pt>
                      <c:pt idx="555">
                        <c:v>3.6999999999999318</c:v>
                      </c:pt>
                      <c:pt idx="556">
                        <c:v>3.7999999999999545</c:v>
                      </c:pt>
                      <c:pt idx="557">
                        <c:v>3.7999999999999545</c:v>
                      </c:pt>
                      <c:pt idx="558">
                        <c:v>3.7999999999999545</c:v>
                      </c:pt>
                      <c:pt idx="559">
                        <c:v>3.7999999999999545</c:v>
                      </c:pt>
                      <c:pt idx="560">
                        <c:v>3.7999999999999545</c:v>
                      </c:pt>
                      <c:pt idx="561">
                        <c:v>3.7999999999999545</c:v>
                      </c:pt>
                      <c:pt idx="562">
                        <c:v>3.7999999999999545</c:v>
                      </c:pt>
                      <c:pt idx="563">
                        <c:v>3.7999999999999545</c:v>
                      </c:pt>
                      <c:pt idx="564">
                        <c:v>3.7999999999999545</c:v>
                      </c:pt>
                      <c:pt idx="565">
                        <c:v>3.7999999999999545</c:v>
                      </c:pt>
                      <c:pt idx="566">
                        <c:v>3.7999999999999545</c:v>
                      </c:pt>
                      <c:pt idx="567">
                        <c:v>3.7999999999999545</c:v>
                      </c:pt>
                      <c:pt idx="568">
                        <c:v>3.7999999999999545</c:v>
                      </c:pt>
                      <c:pt idx="569">
                        <c:v>3.7999999999999545</c:v>
                      </c:pt>
                      <c:pt idx="570">
                        <c:v>3.7999999999999545</c:v>
                      </c:pt>
                      <c:pt idx="571">
                        <c:v>3.8999999999999773</c:v>
                      </c:pt>
                      <c:pt idx="572">
                        <c:v>3.8999999999999773</c:v>
                      </c:pt>
                      <c:pt idx="573">
                        <c:v>3.8999999999999773</c:v>
                      </c:pt>
                      <c:pt idx="574">
                        <c:v>3.8999999999999773</c:v>
                      </c:pt>
                      <c:pt idx="575">
                        <c:v>3.8999999999999773</c:v>
                      </c:pt>
                      <c:pt idx="576">
                        <c:v>3.8999999999999773</c:v>
                      </c:pt>
                      <c:pt idx="577">
                        <c:v>3.8999999999999773</c:v>
                      </c:pt>
                      <c:pt idx="578">
                        <c:v>3.8999999999999773</c:v>
                      </c:pt>
                      <c:pt idx="579">
                        <c:v>3.8999999999999773</c:v>
                      </c:pt>
                      <c:pt idx="580">
                        <c:v>3.8999999999999773</c:v>
                      </c:pt>
                      <c:pt idx="581">
                        <c:v>3.8999999999999773</c:v>
                      </c:pt>
                      <c:pt idx="582">
                        <c:v>3.8999999999999773</c:v>
                      </c:pt>
                      <c:pt idx="583">
                        <c:v>3.8999999999999773</c:v>
                      </c:pt>
                      <c:pt idx="584">
                        <c:v>3.8999999999999773</c:v>
                      </c:pt>
                      <c:pt idx="585">
                        <c:v>3.8999999999999773</c:v>
                      </c:pt>
                      <c:pt idx="586">
                        <c:v>4</c:v>
                      </c:pt>
                      <c:pt idx="587">
                        <c:v>4</c:v>
                      </c:pt>
                      <c:pt idx="588">
                        <c:v>4</c:v>
                      </c:pt>
                      <c:pt idx="589">
                        <c:v>4</c:v>
                      </c:pt>
                      <c:pt idx="590">
                        <c:v>4</c:v>
                      </c:pt>
                      <c:pt idx="591">
                        <c:v>4</c:v>
                      </c:pt>
                      <c:pt idx="592">
                        <c:v>4</c:v>
                      </c:pt>
                      <c:pt idx="593">
                        <c:v>4</c:v>
                      </c:pt>
                      <c:pt idx="594">
                        <c:v>4</c:v>
                      </c:pt>
                      <c:pt idx="595">
                        <c:v>4</c:v>
                      </c:pt>
                      <c:pt idx="596">
                        <c:v>4</c:v>
                      </c:pt>
                      <c:pt idx="597">
                        <c:v>4</c:v>
                      </c:pt>
                      <c:pt idx="598">
                        <c:v>4</c:v>
                      </c:pt>
                      <c:pt idx="599">
                        <c:v>4</c:v>
                      </c:pt>
                      <c:pt idx="600">
                        <c:v>4</c:v>
                      </c:pt>
                      <c:pt idx="601">
                        <c:v>4.0999999999999091</c:v>
                      </c:pt>
                      <c:pt idx="602">
                        <c:v>4.0999999999999091</c:v>
                      </c:pt>
                      <c:pt idx="603">
                        <c:v>4.0999999999999091</c:v>
                      </c:pt>
                      <c:pt idx="604">
                        <c:v>4.0999999999999091</c:v>
                      </c:pt>
                      <c:pt idx="605">
                        <c:v>4.0999999999999091</c:v>
                      </c:pt>
                      <c:pt idx="606">
                        <c:v>4.0999999999999091</c:v>
                      </c:pt>
                      <c:pt idx="607">
                        <c:v>4.0999999999999091</c:v>
                      </c:pt>
                      <c:pt idx="608">
                        <c:v>4.0999999999999091</c:v>
                      </c:pt>
                      <c:pt idx="609">
                        <c:v>4.0999999999999091</c:v>
                      </c:pt>
                      <c:pt idx="610">
                        <c:v>4.0999999999999091</c:v>
                      </c:pt>
                      <c:pt idx="611">
                        <c:v>4.0999999999999091</c:v>
                      </c:pt>
                      <c:pt idx="612">
                        <c:v>4.0999999999999091</c:v>
                      </c:pt>
                      <c:pt idx="613">
                        <c:v>4.0999999999999091</c:v>
                      </c:pt>
                      <c:pt idx="614">
                        <c:v>4.0999999999999091</c:v>
                      </c:pt>
                      <c:pt idx="615">
                        <c:v>4.0999999999999091</c:v>
                      </c:pt>
                      <c:pt idx="616">
                        <c:v>4.1999999999999318</c:v>
                      </c:pt>
                      <c:pt idx="617">
                        <c:v>4.1999999999999318</c:v>
                      </c:pt>
                      <c:pt idx="618">
                        <c:v>4.1999999999999318</c:v>
                      </c:pt>
                      <c:pt idx="619">
                        <c:v>4.1999999999999318</c:v>
                      </c:pt>
                      <c:pt idx="620">
                        <c:v>4.1999999999999318</c:v>
                      </c:pt>
                      <c:pt idx="621">
                        <c:v>4.1999999999999318</c:v>
                      </c:pt>
                      <c:pt idx="622">
                        <c:v>4.1999999999999318</c:v>
                      </c:pt>
                      <c:pt idx="623">
                        <c:v>4.1999999999999318</c:v>
                      </c:pt>
                      <c:pt idx="624">
                        <c:v>4.1999999999999318</c:v>
                      </c:pt>
                      <c:pt idx="625">
                        <c:v>4.1999999999999318</c:v>
                      </c:pt>
                      <c:pt idx="626">
                        <c:v>4.1999999999999318</c:v>
                      </c:pt>
                      <c:pt idx="627">
                        <c:v>4.1999999999999318</c:v>
                      </c:pt>
                      <c:pt idx="628">
                        <c:v>4.1999999999999318</c:v>
                      </c:pt>
                      <c:pt idx="629">
                        <c:v>4.1999999999999318</c:v>
                      </c:pt>
                      <c:pt idx="630">
                        <c:v>4.1999999999999318</c:v>
                      </c:pt>
                      <c:pt idx="631">
                        <c:v>4.2999999999999545</c:v>
                      </c:pt>
                      <c:pt idx="632">
                        <c:v>4.2999999999999545</c:v>
                      </c:pt>
                      <c:pt idx="633">
                        <c:v>4.2999999999999545</c:v>
                      </c:pt>
                      <c:pt idx="634">
                        <c:v>4.2999999999999545</c:v>
                      </c:pt>
                      <c:pt idx="635">
                        <c:v>4.2999999999999545</c:v>
                      </c:pt>
                      <c:pt idx="636">
                        <c:v>4.2999999999999545</c:v>
                      </c:pt>
                      <c:pt idx="637">
                        <c:v>4.2999999999999545</c:v>
                      </c:pt>
                      <c:pt idx="638">
                        <c:v>4.2999999999999545</c:v>
                      </c:pt>
                      <c:pt idx="639">
                        <c:v>4.2999999999999545</c:v>
                      </c:pt>
                      <c:pt idx="640">
                        <c:v>4.2999999999999545</c:v>
                      </c:pt>
                      <c:pt idx="641">
                        <c:v>4.2999999999999545</c:v>
                      </c:pt>
                      <c:pt idx="642">
                        <c:v>4.2999999999999545</c:v>
                      </c:pt>
                      <c:pt idx="643">
                        <c:v>4.2999999999999545</c:v>
                      </c:pt>
                      <c:pt idx="644">
                        <c:v>4.2999999999999545</c:v>
                      </c:pt>
                      <c:pt idx="645">
                        <c:v>4.2999999999999545</c:v>
                      </c:pt>
                      <c:pt idx="646">
                        <c:v>4.3999999999999773</c:v>
                      </c:pt>
                      <c:pt idx="647">
                        <c:v>4.3999999999999773</c:v>
                      </c:pt>
                      <c:pt idx="648">
                        <c:v>4.3999999999999773</c:v>
                      </c:pt>
                      <c:pt idx="649">
                        <c:v>4.3999999999999773</c:v>
                      </c:pt>
                      <c:pt idx="650">
                        <c:v>4.3999999999999773</c:v>
                      </c:pt>
                      <c:pt idx="651">
                        <c:v>4.3999999999999773</c:v>
                      </c:pt>
                      <c:pt idx="652">
                        <c:v>4.3999999999999773</c:v>
                      </c:pt>
                      <c:pt idx="653">
                        <c:v>4.3999999999999773</c:v>
                      </c:pt>
                      <c:pt idx="654">
                        <c:v>4.3999999999999773</c:v>
                      </c:pt>
                      <c:pt idx="655">
                        <c:v>4.3999999999999773</c:v>
                      </c:pt>
                      <c:pt idx="656">
                        <c:v>4.3999999999999773</c:v>
                      </c:pt>
                      <c:pt idx="657">
                        <c:v>4.3999999999999773</c:v>
                      </c:pt>
                      <c:pt idx="658">
                        <c:v>4.3999999999999773</c:v>
                      </c:pt>
                      <c:pt idx="659">
                        <c:v>4.3999999999999773</c:v>
                      </c:pt>
                      <c:pt idx="660">
                        <c:v>4.3999999999999773</c:v>
                      </c:pt>
                      <c:pt idx="661">
                        <c:v>4.5</c:v>
                      </c:pt>
                      <c:pt idx="662">
                        <c:v>4.5</c:v>
                      </c:pt>
                      <c:pt idx="663">
                        <c:v>4.5</c:v>
                      </c:pt>
                      <c:pt idx="664">
                        <c:v>4.5</c:v>
                      </c:pt>
                      <c:pt idx="665">
                        <c:v>4.5</c:v>
                      </c:pt>
                      <c:pt idx="666">
                        <c:v>4.5</c:v>
                      </c:pt>
                      <c:pt idx="667">
                        <c:v>4.5</c:v>
                      </c:pt>
                      <c:pt idx="668">
                        <c:v>4.5</c:v>
                      </c:pt>
                      <c:pt idx="669">
                        <c:v>4.5</c:v>
                      </c:pt>
                      <c:pt idx="670">
                        <c:v>4.5</c:v>
                      </c:pt>
                      <c:pt idx="671">
                        <c:v>4.5</c:v>
                      </c:pt>
                      <c:pt idx="672">
                        <c:v>4.5</c:v>
                      </c:pt>
                      <c:pt idx="673">
                        <c:v>4.5</c:v>
                      </c:pt>
                      <c:pt idx="674">
                        <c:v>4.5</c:v>
                      </c:pt>
                      <c:pt idx="675">
                        <c:v>4.5</c:v>
                      </c:pt>
                      <c:pt idx="676">
                        <c:v>4.5999999999999091</c:v>
                      </c:pt>
                      <c:pt idx="677">
                        <c:v>4.5999999999999091</c:v>
                      </c:pt>
                      <c:pt idx="678">
                        <c:v>4.5999999999999091</c:v>
                      </c:pt>
                      <c:pt idx="679">
                        <c:v>4.5999999999999091</c:v>
                      </c:pt>
                      <c:pt idx="680">
                        <c:v>4.5999999999999091</c:v>
                      </c:pt>
                      <c:pt idx="681">
                        <c:v>4.5999999999999091</c:v>
                      </c:pt>
                      <c:pt idx="682">
                        <c:v>4.5999999999999091</c:v>
                      </c:pt>
                      <c:pt idx="683">
                        <c:v>4.5999999999999091</c:v>
                      </c:pt>
                      <c:pt idx="684">
                        <c:v>4.5999999999999091</c:v>
                      </c:pt>
                      <c:pt idx="685">
                        <c:v>4.5999999999999091</c:v>
                      </c:pt>
                      <c:pt idx="686">
                        <c:v>4.5999999999999091</c:v>
                      </c:pt>
                      <c:pt idx="687">
                        <c:v>4.5999999999999091</c:v>
                      </c:pt>
                      <c:pt idx="688">
                        <c:v>4.5999999999999091</c:v>
                      </c:pt>
                      <c:pt idx="689">
                        <c:v>4.5999999999999091</c:v>
                      </c:pt>
                      <c:pt idx="690">
                        <c:v>4.5999999999999091</c:v>
                      </c:pt>
                      <c:pt idx="691">
                        <c:v>4.6999999999999318</c:v>
                      </c:pt>
                      <c:pt idx="692">
                        <c:v>4.6999999999999318</c:v>
                      </c:pt>
                      <c:pt idx="693">
                        <c:v>4.6999999999999318</c:v>
                      </c:pt>
                      <c:pt idx="694">
                        <c:v>4.6999999999999318</c:v>
                      </c:pt>
                      <c:pt idx="695">
                        <c:v>4.6999999999999318</c:v>
                      </c:pt>
                      <c:pt idx="696">
                        <c:v>4.6999999999999318</c:v>
                      </c:pt>
                      <c:pt idx="697">
                        <c:v>4.6999999999999318</c:v>
                      </c:pt>
                      <c:pt idx="698">
                        <c:v>4.6999999999999318</c:v>
                      </c:pt>
                      <c:pt idx="699">
                        <c:v>4.6999999999999318</c:v>
                      </c:pt>
                      <c:pt idx="700">
                        <c:v>4.6999999999999318</c:v>
                      </c:pt>
                      <c:pt idx="701">
                        <c:v>4.6999999999999318</c:v>
                      </c:pt>
                      <c:pt idx="702">
                        <c:v>4.6999999999999318</c:v>
                      </c:pt>
                      <c:pt idx="703">
                        <c:v>4.6999999999999318</c:v>
                      </c:pt>
                      <c:pt idx="704">
                        <c:v>4.6999999999999318</c:v>
                      </c:pt>
                      <c:pt idx="705">
                        <c:v>4.6999999999999318</c:v>
                      </c:pt>
                      <c:pt idx="706">
                        <c:v>4.7999999999999545</c:v>
                      </c:pt>
                      <c:pt idx="707">
                        <c:v>4.7999999999999545</c:v>
                      </c:pt>
                      <c:pt idx="708">
                        <c:v>4.7999999999999545</c:v>
                      </c:pt>
                      <c:pt idx="709">
                        <c:v>4.7999999999999545</c:v>
                      </c:pt>
                      <c:pt idx="710">
                        <c:v>4.7999999999999545</c:v>
                      </c:pt>
                      <c:pt idx="711">
                        <c:v>4.7999999999999545</c:v>
                      </c:pt>
                      <c:pt idx="712">
                        <c:v>4.7999999999999545</c:v>
                      </c:pt>
                      <c:pt idx="713">
                        <c:v>4.7999999999999545</c:v>
                      </c:pt>
                      <c:pt idx="714">
                        <c:v>4.7999999999999545</c:v>
                      </c:pt>
                      <c:pt idx="715">
                        <c:v>4.7999999999999545</c:v>
                      </c:pt>
                      <c:pt idx="716">
                        <c:v>4.7999999999999545</c:v>
                      </c:pt>
                      <c:pt idx="717">
                        <c:v>4.7999999999999545</c:v>
                      </c:pt>
                      <c:pt idx="718">
                        <c:v>4.7999999999999545</c:v>
                      </c:pt>
                      <c:pt idx="719">
                        <c:v>4.7999999999999545</c:v>
                      </c:pt>
                      <c:pt idx="720">
                        <c:v>4.7999999999999545</c:v>
                      </c:pt>
                      <c:pt idx="721">
                        <c:v>4.8999999999999773</c:v>
                      </c:pt>
                      <c:pt idx="722">
                        <c:v>4.8999999999999773</c:v>
                      </c:pt>
                      <c:pt idx="723">
                        <c:v>4.8999999999999773</c:v>
                      </c:pt>
                      <c:pt idx="724">
                        <c:v>4.8999999999999773</c:v>
                      </c:pt>
                      <c:pt idx="725">
                        <c:v>4.8999999999999773</c:v>
                      </c:pt>
                      <c:pt idx="726">
                        <c:v>4.8999999999999773</c:v>
                      </c:pt>
                      <c:pt idx="727">
                        <c:v>4.8999999999999773</c:v>
                      </c:pt>
                      <c:pt idx="728">
                        <c:v>4.8999999999999773</c:v>
                      </c:pt>
                      <c:pt idx="729">
                        <c:v>4.8999999999999773</c:v>
                      </c:pt>
                      <c:pt idx="730">
                        <c:v>4.8999999999999773</c:v>
                      </c:pt>
                      <c:pt idx="731">
                        <c:v>4.8999999999999773</c:v>
                      </c:pt>
                      <c:pt idx="732">
                        <c:v>4.8999999999999773</c:v>
                      </c:pt>
                      <c:pt idx="733">
                        <c:v>4.8999999999999773</c:v>
                      </c:pt>
                      <c:pt idx="734">
                        <c:v>4.8999999999999773</c:v>
                      </c:pt>
                      <c:pt idx="735">
                        <c:v>4.8999999999999773</c:v>
                      </c:pt>
                      <c:pt idx="736">
                        <c:v>5</c:v>
                      </c:pt>
                      <c:pt idx="737">
                        <c:v>5</c:v>
                      </c:pt>
                      <c:pt idx="738">
                        <c:v>5</c:v>
                      </c:pt>
                      <c:pt idx="739">
                        <c:v>5</c:v>
                      </c:pt>
                      <c:pt idx="740">
                        <c:v>5</c:v>
                      </c:pt>
                      <c:pt idx="741">
                        <c:v>5</c:v>
                      </c:pt>
                      <c:pt idx="742">
                        <c:v>5</c:v>
                      </c:pt>
                      <c:pt idx="743">
                        <c:v>5</c:v>
                      </c:pt>
                      <c:pt idx="744">
                        <c:v>5</c:v>
                      </c:pt>
                      <c:pt idx="745">
                        <c:v>5</c:v>
                      </c:pt>
                      <c:pt idx="746">
                        <c:v>5</c:v>
                      </c:pt>
                      <c:pt idx="747">
                        <c:v>5</c:v>
                      </c:pt>
                      <c:pt idx="748">
                        <c:v>5</c:v>
                      </c:pt>
                      <c:pt idx="749">
                        <c:v>5</c:v>
                      </c:pt>
                      <c:pt idx="750">
                        <c:v>5</c:v>
                      </c:pt>
                      <c:pt idx="751">
                        <c:v>5.0999999999999091</c:v>
                      </c:pt>
                      <c:pt idx="752">
                        <c:v>5.0999999999999091</c:v>
                      </c:pt>
                      <c:pt idx="753">
                        <c:v>5.0999999999999091</c:v>
                      </c:pt>
                      <c:pt idx="754">
                        <c:v>5.0999999999999091</c:v>
                      </c:pt>
                      <c:pt idx="755">
                        <c:v>5.0999999999999091</c:v>
                      </c:pt>
                      <c:pt idx="756">
                        <c:v>5.0999999999999091</c:v>
                      </c:pt>
                      <c:pt idx="757">
                        <c:v>5.0999999999999091</c:v>
                      </c:pt>
                      <c:pt idx="758">
                        <c:v>5.0999999999999091</c:v>
                      </c:pt>
                      <c:pt idx="759">
                        <c:v>5.0999999999999091</c:v>
                      </c:pt>
                      <c:pt idx="760">
                        <c:v>5.0999999999999091</c:v>
                      </c:pt>
                      <c:pt idx="761">
                        <c:v>5.0999999999999091</c:v>
                      </c:pt>
                      <c:pt idx="762">
                        <c:v>5.0999999999999091</c:v>
                      </c:pt>
                      <c:pt idx="763">
                        <c:v>5.0999999999999091</c:v>
                      </c:pt>
                      <c:pt idx="764">
                        <c:v>5.0999999999999091</c:v>
                      </c:pt>
                      <c:pt idx="765">
                        <c:v>5.0999999999999091</c:v>
                      </c:pt>
                      <c:pt idx="766">
                        <c:v>5.1999999999999318</c:v>
                      </c:pt>
                      <c:pt idx="767">
                        <c:v>5.1999999999999318</c:v>
                      </c:pt>
                      <c:pt idx="768">
                        <c:v>5.1999999999999318</c:v>
                      </c:pt>
                      <c:pt idx="769">
                        <c:v>5.1999999999999318</c:v>
                      </c:pt>
                      <c:pt idx="770">
                        <c:v>5.1999999999999318</c:v>
                      </c:pt>
                      <c:pt idx="771">
                        <c:v>5.1999999999999318</c:v>
                      </c:pt>
                      <c:pt idx="772">
                        <c:v>5.1999999999999318</c:v>
                      </c:pt>
                      <c:pt idx="773">
                        <c:v>5.1999999999999318</c:v>
                      </c:pt>
                      <c:pt idx="774">
                        <c:v>5.1999999999999318</c:v>
                      </c:pt>
                      <c:pt idx="775">
                        <c:v>5.1999999999999318</c:v>
                      </c:pt>
                      <c:pt idx="776">
                        <c:v>5.1999999999999318</c:v>
                      </c:pt>
                      <c:pt idx="777">
                        <c:v>5.1999999999999318</c:v>
                      </c:pt>
                      <c:pt idx="778">
                        <c:v>5.1999999999999318</c:v>
                      </c:pt>
                      <c:pt idx="779">
                        <c:v>5.1999999999999318</c:v>
                      </c:pt>
                      <c:pt idx="780">
                        <c:v>5.1999999999999318</c:v>
                      </c:pt>
                      <c:pt idx="781">
                        <c:v>5.2999999999999545</c:v>
                      </c:pt>
                      <c:pt idx="782">
                        <c:v>5.2999999999999545</c:v>
                      </c:pt>
                      <c:pt idx="783">
                        <c:v>5.2999999999999545</c:v>
                      </c:pt>
                      <c:pt idx="784">
                        <c:v>5.2999999999999545</c:v>
                      </c:pt>
                      <c:pt idx="785">
                        <c:v>5.2999999999999545</c:v>
                      </c:pt>
                      <c:pt idx="786">
                        <c:v>5.2999999999999545</c:v>
                      </c:pt>
                      <c:pt idx="787">
                        <c:v>5.2999999999999545</c:v>
                      </c:pt>
                      <c:pt idx="788">
                        <c:v>5.2999999999999545</c:v>
                      </c:pt>
                      <c:pt idx="789">
                        <c:v>5.2999999999999545</c:v>
                      </c:pt>
                      <c:pt idx="790">
                        <c:v>5.2999999999999545</c:v>
                      </c:pt>
                      <c:pt idx="791">
                        <c:v>5.2999999999999545</c:v>
                      </c:pt>
                      <c:pt idx="792">
                        <c:v>5.2999999999999545</c:v>
                      </c:pt>
                      <c:pt idx="793">
                        <c:v>5.2999999999999545</c:v>
                      </c:pt>
                      <c:pt idx="794">
                        <c:v>5.2999999999999545</c:v>
                      </c:pt>
                      <c:pt idx="795">
                        <c:v>5.2999999999999545</c:v>
                      </c:pt>
                      <c:pt idx="796">
                        <c:v>5.3999999999999773</c:v>
                      </c:pt>
                      <c:pt idx="797">
                        <c:v>5.3999999999999773</c:v>
                      </c:pt>
                      <c:pt idx="798">
                        <c:v>5.3999999999999773</c:v>
                      </c:pt>
                      <c:pt idx="799">
                        <c:v>5.3999999999999773</c:v>
                      </c:pt>
                      <c:pt idx="800">
                        <c:v>5.3999999999999773</c:v>
                      </c:pt>
                      <c:pt idx="801">
                        <c:v>5.3999999999999773</c:v>
                      </c:pt>
                      <c:pt idx="802">
                        <c:v>5.3999999999999773</c:v>
                      </c:pt>
                      <c:pt idx="803">
                        <c:v>5.3999999999999773</c:v>
                      </c:pt>
                      <c:pt idx="804">
                        <c:v>5.3999999999999773</c:v>
                      </c:pt>
                      <c:pt idx="805">
                        <c:v>5.3999999999999773</c:v>
                      </c:pt>
                      <c:pt idx="806">
                        <c:v>5.3999999999999773</c:v>
                      </c:pt>
                      <c:pt idx="807">
                        <c:v>5.3999999999999773</c:v>
                      </c:pt>
                      <c:pt idx="808">
                        <c:v>5.3999999999999773</c:v>
                      </c:pt>
                      <c:pt idx="809">
                        <c:v>5.3999999999999773</c:v>
                      </c:pt>
                      <c:pt idx="810">
                        <c:v>5.3999999999999773</c:v>
                      </c:pt>
                      <c:pt idx="811">
                        <c:v>5.5</c:v>
                      </c:pt>
                      <c:pt idx="812">
                        <c:v>5.5</c:v>
                      </c:pt>
                      <c:pt idx="813">
                        <c:v>5.5</c:v>
                      </c:pt>
                      <c:pt idx="814">
                        <c:v>5.5</c:v>
                      </c:pt>
                      <c:pt idx="815">
                        <c:v>5.5</c:v>
                      </c:pt>
                      <c:pt idx="816">
                        <c:v>5.5</c:v>
                      </c:pt>
                      <c:pt idx="817">
                        <c:v>5.5</c:v>
                      </c:pt>
                      <c:pt idx="818">
                        <c:v>5.5</c:v>
                      </c:pt>
                      <c:pt idx="819">
                        <c:v>5.5</c:v>
                      </c:pt>
                      <c:pt idx="820">
                        <c:v>5.5</c:v>
                      </c:pt>
                      <c:pt idx="821">
                        <c:v>5.5</c:v>
                      </c:pt>
                      <c:pt idx="822">
                        <c:v>5.5</c:v>
                      </c:pt>
                      <c:pt idx="823">
                        <c:v>5.5</c:v>
                      </c:pt>
                      <c:pt idx="824">
                        <c:v>5.5</c:v>
                      </c:pt>
                      <c:pt idx="825">
                        <c:v>5.5</c:v>
                      </c:pt>
                      <c:pt idx="826">
                        <c:v>5.5999999999999091</c:v>
                      </c:pt>
                      <c:pt idx="827">
                        <c:v>5.5999999999999091</c:v>
                      </c:pt>
                      <c:pt idx="828">
                        <c:v>5.5999999999999091</c:v>
                      </c:pt>
                      <c:pt idx="829">
                        <c:v>5.5999999999999091</c:v>
                      </c:pt>
                      <c:pt idx="830">
                        <c:v>5.5999999999999091</c:v>
                      </c:pt>
                      <c:pt idx="831">
                        <c:v>5.5999999999999091</c:v>
                      </c:pt>
                      <c:pt idx="832">
                        <c:v>5.5999999999999091</c:v>
                      </c:pt>
                      <c:pt idx="833">
                        <c:v>5.5999999999999091</c:v>
                      </c:pt>
                      <c:pt idx="834">
                        <c:v>5.5999999999999091</c:v>
                      </c:pt>
                      <c:pt idx="835">
                        <c:v>5.5999999999999091</c:v>
                      </c:pt>
                      <c:pt idx="836">
                        <c:v>5.5999999999999091</c:v>
                      </c:pt>
                      <c:pt idx="837">
                        <c:v>5.5999999999999091</c:v>
                      </c:pt>
                      <c:pt idx="838">
                        <c:v>5.5999999999999091</c:v>
                      </c:pt>
                      <c:pt idx="839">
                        <c:v>5.5999999999999091</c:v>
                      </c:pt>
                      <c:pt idx="840">
                        <c:v>5.5999999999999091</c:v>
                      </c:pt>
                      <c:pt idx="841">
                        <c:v>5.6999999999999318</c:v>
                      </c:pt>
                      <c:pt idx="842">
                        <c:v>5.6999999999999318</c:v>
                      </c:pt>
                      <c:pt idx="843">
                        <c:v>5.6999999999999318</c:v>
                      </c:pt>
                      <c:pt idx="844">
                        <c:v>5.6999999999999318</c:v>
                      </c:pt>
                      <c:pt idx="845">
                        <c:v>5.6999999999999318</c:v>
                      </c:pt>
                      <c:pt idx="846">
                        <c:v>5.6999999999999318</c:v>
                      </c:pt>
                      <c:pt idx="847">
                        <c:v>5.6999999999999318</c:v>
                      </c:pt>
                      <c:pt idx="848">
                        <c:v>5.6999999999999318</c:v>
                      </c:pt>
                      <c:pt idx="849">
                        <c:v>5.6999999999999318</c:v>
                      </c:pt>
                      <c:pt idx="850">
                        <c:v>5.6999999999999318</c:v>
                      </c:pt>
                      <c:pt idx="851">
                        <c:v>5.6999999999999318</c:v>
                      </c:pt>
                      <c:pt idx="852">
                        <c:v>5.6999999999999318</c:v>
                      </c:pt>
                      <c:pt idx="853">
                        <c:v>5.6999999999999318</c:v>
                      </c:pt>
                      <c:pt idx="854">
                        <c:v>5.6999999999999318</c:v>
                      </c:pt>
                      <c:pt idx="855">
                        <c:v>5.6999999999999318</c:v>
                      </c:pt>
                      <c:pt idx="856">
                        <c:v>5.7999999999999545</c:v>
                      </c:pt>
                      <c:pt idx="857">
                        <c:v>5.7999999999999545</c:v>
                      </c:pt>
                      <c:pt idx="858">
                        <c:v>5.7999999999999545</c:v>
                      </c:pt>
                      <c:pt idx="859">
                        <c:v>5.7999999999999545</c:v>
                      </c:pt>
                      <c:pt idx="860">
                        <c:v>5.7999999999999545</c:v>
                      </c:pt>
                      <c:pt idx="861">
                        <c:v>5.7999999999999545</c:v>
                      </c:pt>
                      <c:pt idx="862">
                        <c:v>5.7999999999999545</c:v>
                      </c:pt>
                      <c:pt idx="863">
                        <c:v>5.7999999999999545</c:v>
                      </c:pt>
                      <c:pt idx="864">
                        <c:v>5.7999999999999545</c:v>
                      </c:pt>
                      <c:pt idx="865">
                        <c:v>5.7999999999999545</c:v>
                      </c:pt>
                      <c:pt idx="866">
                        <c:v>5.7999999999999545</c:v>
                      </c:pt>
                      <c:pt idx="867">
                        <c:v>5.7999999999999545</c:v>
                      </c:pt>
                      <c:pt idx="868">
                        <c:v>5.7999999999999545</c:v>
                      </c:pt>
                      <c:pt idx="869">
                        <c:v>5.7999999999999545</c:v>
                      </c:pt>
                      <c:pt idx="870">
                        <c:v>5.8999999999999773</c:v>
                      </c:pt>
                      <c:pt idx="871">
                        <c:v>5.8999999999999773</c:v>
                      </c:pt>
                      <c:pt idx="872">
                        <c:v>5.8999999999999773</c:v>
                      </c:pt>
                      <c:pt idx="873">
                        <c:v>5.8999999999999773</c:v>
                      </c:pt>
                      <c:pt idx="874">
                        <c:v>5.8999999999999773</c:v>
                      </c:pt>
                      <c:pt idx="875">
                        <c:v>5.8999999999999773</c:v>
                      </c:pt>
                      <c:pt idx="876">
                        <c:v>5.8999999999999773</c:v>
                      </c:pt>
                      <c:pt idx="877">
                        <c:v>5.8999999999999773</c:v>
                      </c:pt>
                      <c:pt idx="878">
                        <c:v>5.8999999999999773</c:v>
                      </c:pt>
                      <c:pt idx="879">
                        <c:v>5.8999999999999773</c:v>
                      </c:pt>
                      <c:pt idx="880">
                        <c:v>5.8999999999999773</c:v>
                      </c:pt>
                      <c:pt idx="881">
                        <c:v>5.8999999999999773</c:v>
                      </c:pt>
                      <c:pt idx="882">
                        <c:v>5.8999999999999773</c:v>
                      </c:pt>
                      <c:pt idx="883">
                        <c:v>5.8999999999999773</c:v>
                      </c:pt>
                      <c:pt idx="884">
                        <c:v>5.8999999999999773</c:v>
                      </c:pt>
                      <c:pt idx="885">
                        <c:v>6</c:v>
                      </c:pt>
                      <c:pt idx="886">
                        <c:v>6</c:v>
                      </c:pt>
                      <c:pt idx="887">
                        <c:v>6</c:v>
                      </c:pt>
                      <c:pt idx="888">
                        <c:v>6</c:v>
                      </c:pt>
                      <c:pt idx="889">
                        <c:v>6</c:v>
                      </c:pt>
                      <c:pt idx="890">
                        <c:v>6</c:v>
                      </c:pt>
                      <c:pt idx="891">
                        <c:v>6</c:v>
                      </c:pt>
                      <c:pt idx="892">
                        <c:v>6</c:v>
                      </c:pt>
                      <c:pt idx="893">
                        <c:v>6</c:v>
                      </c:pt>
                      <c:pt idx="894">
                        <c:v>6</c:v>
                      </c:pt>
                      <c:pt idx="895">
                        <c:v>6</c:v>
                      </c:pt>
                      <c:pt idx="896">
                        <c:v>6</c:v>
                      </c:pt>
                      <c:pt idx="897">
                        <c:v>6</c:v>
                      </c:pt>
                      <c:pt idx="898">
                        <c:v>6</c:v>
                      </c:pt>
                      <c:pt idx="899">
                        <c:v>6</c:v>
                      </c:pt>
                      <c:pt idx="900">
                        <c:v>6.0999999999999091</c:v>
                      </c:pt>
                      <c:pt idx="901">
                        <c:v>6.0999999999999091</c:v>
                      </c:pt>
                      <c:pt idx="902">
                        <c:v>6.0999999999999091</c:v>
                      </c:pt>
                      <c:pt idx="903">
                        <c:v>6.0999999999999091</c:v>
                      </c:pt>
                      <c:pt idx="904">
                        <c:v>6.0999999999999091</c:v>
                      </c:pt>
                      <c:pt idx="905">
                        <c:v>6.0999999999999091</c:v>
                      </c:pt>
                      <c:pt idx="906">
                        <c:v>6.0999999999999091</c:v>
                      </c:pt>
                      <c:pt idx="907">
                        <c:v>6.0999999999999091</c:v>
                      </c:pt>
                      <c:pt idx="908">
                        <c:v>6.0999999999999091</c:v>
                      </c:pt>
                      <c:pt idx="909">
                        <c:v>6.0999999999999091</c:v>
                      </c:pt>
                      <c:pt idx="910">
                        <c:v>6.0999999999999091</c:v>
                      </c:pt>
                      <c:pt idx="911">
                        <c:v>6.0999999999999091</c:v>
                      </c:pt>
                      <c:pt idx="912">
                        <c:v>6.0999999999999091</c:v>
                      </c:pt>
                      <c:pt idx="913">
                        <c:v>6.0999999999999091</c:v>
                      </c:pt>
                      <c:pt idx="914">
                        <c:v>6.0999999999999091</c:v>
                      </c:pt>
                      <c:pt idx="915">
                        <c:v>6.1999999999999318</c:v>
                      </c:pt>
                      <c:pt idx="916">
                        <c:v>6.1999999999999318</c:v>
                      </c:pt>
                      <c:pt idx="917">
                        <c:v>6.1999999999999318</c:v>
                      </c:pt>
                      <c:pt idx="918">
                        <c:v>6.1999999999999318</c:v>
                      </c:pt>
                      <c:pt idx="919">
                        <c:v>6.1999999999999318</c:v>
                      </c:pt>
                      <c:pt idx="920">
                        <c:v>6.1999999999999318</c:v>
                      </c:pt>
                      <c:pt idx="921">
                        <c:v>6.1999999999999318</c:v>
                      </c:pt>
                      <c:pt idx="922">
                        <c:v>6.1999999999999318</c:v>
                      </c:pt>
                      <c:pt idx="923">
                        <c:v>6.1999999999999318</c:v>
                      </c:pt>
                      <c:pt idx="924">
                        <c:v>6.1999999999999318</c:v>
                      </c:pt>
                      <c:pt idx="925">
                        <c:v>6.1999999999999318</c:v>
                      </c:pt>
                      <c:pt idx="926">
                        <c:v>6.1999999999999318</c:v>
                      </c:pt>
                      <c:pt idx="927">
                        <c:v>6.1999999999999318</c:v>
                      </c:pt>
                      <c:pt idx="928">
                        <c:v>6.1999999999999318</c:v>
                      </c:pt>
                      <c:pt idx="929">
                        <c:v>6.1999999999999318</c:v>
                      </c:pt>
                      <c:pt idx="930">
                        <c:v>6.2999999999999545</c:v>
                      </c:pt>
                      <c:pt idx="931">
                        <c:v>6.2999999999999545</c:v>
                      </c:pt>
                      <c:pt idx="932">
                        <c:v>6.2999999999999545</c:v>
                      </c:pt>
                      <c:pt idx="933">
                        <c:v>6.2999999999999545</c:v>
                      </c:pt>
                      <c:pt idx="934">
                        <c:v>6.2999999999999545</c:v>
                      </c:pt>
                      <c:pt idx="935">
                        <c:v>6.2999999999999545</c:v>
                      </c:pt>
                      <c:pt idx="936">
                        <c:v>6.2999999999999545</c:v>
                      </c:pt>
                      <c:pt idx="937">
                        <c:v>6.2999999999999545</c:v>
                      </c:pt>
                      <c:pt idx="938">
                        <c:v>6.2999999999999545</c:v>
                      </c:pt>
                      <c:pt idx="939">
                        <c:v>6.2999999999999545</c:v>
                      </c:pt>
                      <c:pt idx="940">
                        <c:v>6.2999999999999545</c:v>
                      </c:pt>
                      <c:pt idx="941">
                        <c:v>6.2999999999999545</c:v>
                      </c:pt>
                      <c:pt idx="942">
                        <c:v>6.2999999999999545</c:v>
                      </c:pt>
                      <c:pt idx="943">
                        <c:v>6.2999999999999545</c:v>
                      </c:pt>
                      <c:pt idx="944">
                        <c:v>6.2999999999999545</c:v>
                      </c:pt>
                      <c:pt idx="945">
                        <c:v>6.3999999999999773</c:v>
                      </c:pt>
                      <c:pt idx="946">
                        <c:v>6.3999999999999773</c:v>
                      </c:pt>
                      <c:pt idx="947">
                        <c:v>6.3999999999999773</c:v>
                      </c:pt>
                      <c:pt idx="948">
                        <c:v>6.3999999999999773</c:v>
                      </c:pt>
                      <c:pt idx="949">
                        <c:v>6.3999999999999773</c:v>
                      </c:pt>
                      <c:pt idx="950">
                        <c:v>6.3999999999999773</c:v>
                      </c:pt>
                      <c:pt idx="951">
                        <c:v>6.3999999999999773</c:v>
                      </c:pt>
                      <c:pt idx="952">
                        <c:v>6.3999999999999773</c:v>
                      </c:pt>
                      <c:pt idx="953">
                        <c:v>6.3999999999999773</c:v>
                      </c:pt>
                      <c:pt idx="954">
                        <c:v>6.3999999999999773</c:v>
                      </c:pt>
                      <c:pt idx="955">
                        <c:v>6.3999999999999773</c:v>
                      </c:pt>
                      <c:pt idx="956">
                        <c:v>6.3999999999999773</c:v>
                      </c:pt>
                      <c:pt idx="957">
                        <c:v>6.3999999999999773</c:v>
                      </c:pt>
                      <c:pt idx="958">
                        <c:v>6.3999999999999773</c:v>
                      </c:pt>
                      <c:pt idx="959">
                        <c:v>6.3999999999999773</c:v>
                      </c:pt>
                      <c:pt idx="960">
                        <c:v>6.5</c:v>
                      </c:pt>
                      <c:pt idx="961">
                        <c:v>6.5</c:v>
                      </c:pt>
                      <c:pt idx="962">
                        <c:v>6.5</c:v>
                      </c:pt>
                      <c:pt idx="963">
                        <c:v>6.5</c:v>
                      </c:pt>
                      <c:pt idx="964">
                        <c:v>6.5</c:v>
                      </c:pt>
                      <c:pt idx="965">
                        <c:v>6.5</c:v>
                      </c:pt>
                      <c:pt idx="966">
                        <c:v>6.5</c:v>
                      </c:pt>
                      <c:pt idx="967">
                        <c:v>6.5</c:v>
                      </c:pt>
                      <c:pt idx="968">
                        <c:v>6.5</c:v>
                      </c:pt>
                      <c:pt idx="969">
                        <c:v>6.5</c:v>
                      </c:pt>
                      <c:pt idx="970">
                        <c:v>6.5</c:v>
                      </c:pt>
                      <c:pt idx="971">
                        <c:v>6.5</c:v>
                      </c:pt>
                      <c:pt idx="972">
                        <c:v>6.5</c:v>
                      </c:pt>
                      <c:pt idx="973">
                        <c:v>6.5</c:v>
                      </c:pt>
                      <c:pt idx="974">
                        <c:v>6.5</c:v>
                      </c:pt>
                      <c:pt idx="975">
                        <c:v>6.5999999999999091</c:v>
                      </c:pt>
                      <c:pt idx="976">
                        <c:v>6.5999999999999091</c:v>
                      </c:pt>
                      <c:pt idx="977">
                        <c:v>6.5999999999999091</c:v>
                      </c:pt>
                      <c:pt idx="978">
                        <c:v>6.5999999999999091</c:v>
                      </c:pt>
                      <c:pt idx="979">
                        <c:v>6.5999999999999091</c:v>
                      </c:pt>
                      <c:pt idx="980">
                        <c:v>6.5999999999999091</c:v>
                      </c:pt>
                      <c:pt idx="981">
                        <c:v>6.5999999999999091</c:v>
                      </c:pt>
                      <c:pt idx="982">
                        <c:v>6.5999999999999091</c:v>
                      </c:pt>
                      <c:pt idx="983">
                        <c:v>6.5999999999999091</c:v>
                      </c:pt>
                      <c:pt idx="984">
                        <c:v>6.5999999999999091</c:v>
                      </c:pt>
                      <c:pt idx="985">
                        <c:v>6.5999999999999091</c:v>
                      </c:pt>
                      <c:pt idx="986">
                        <c:v>6.5999999999999091</c:v>
                      </c:pt>
                      <c:pt idx="987">
                        <c:v>6.5999999999999091</c:v>
                      </c:pt>
                      <c:pt idx="988">
                        <c:v>6.5999999999999091</c:v>
                      </c:pt>
                      <c:pt idx="989">
                        <c:v>6.5999999999999091</c:v>
                      </c:pt>
                      <c:pt idx="990">
                        <c:v>6.6999999999999318</c:v>
                      </c:pt>
                      <c:pt idx="991">
                        <c:v>6.6999999999999318</c:v>
                      </c:pt>
                      <c:pt idx="992">
                        <c:v>6.6999999999999318</c:v>
                      </c:pt>
                      <c:pt idx="993">
                        <c:v>6.6999999999999318</c:v>
                      </c:pt>
                      <c:pt idx="994">
                        <c:v>6.6999999999999318</c:v>
                      </c:pt>
                      <c:pt idx="995">
                        <c:v>6.6999999999999318</c:v>
                      </c:pt>
                      <c:pt idx="996">
                        <c:v>6.6999999999999318</c:v>
                      </c:pt>
                      <c:pt idx="997">
                        <c:v>6.6999999999999318</c:v>
                      </c:pt>
                      <c:pt idx="998">
                        <c:v>6.6999999999999318</c:v>
                      </c:pt>
                      <c:pt idx="999">
                        <c:v>6.6999999999999318</c:v>
                      </c:pt>
                      <c:pt idx="1000">
                        <c:v>6.6999999999999318</c:v>
                      </c:pt>
                      <c:pt idx="1001">
                        <c:v>6.6999999999999318</c:v>
                      </c:pt>
                      <c:pt idx="1002">
                        <c:v>6.6999999999999318</c:v>
                      </c:pt>
                      <c:pt idx="1003">
                        <c:v>6.6999999999999318</c:v>
                      </c:pt>
                      <c:pt idx="1004">
                        <c:v>6.6999999999999318</c:v>
                      </c:pt>
                      <c:pt idx="1005">
                        <c:v>6.7999999999999545</c:v>
                      </c:pt>
                      <c:pt idx="1006">
                        <c:v>6.7999999999999545</c:v>
                      </c:pt>
                      <c:pt idx="1007">
                        <c:v>6.7999999999999545</c:v>
                      </c:pt>
                      <c:pt idx="1008">
                        <c:v>6.7999999999999545</c:v>
                      </c:pt>
                      <c:pt idx="1009">
                        <c:v>6.7999999999999545</c:v>
                      </c:pt>
                      <c:pt idx="1010">
                        <c:v>10.099999999999909</c:v>
                      </c:pt>
                      <c:pt idx="1011">
                        <c:v>14.299999999999955</c:v>
                      </c:pt>
                      <c:pt idx="1012">
                        <c:v>16.399999999999977</c:v>
                      </c:pt>
                      <c:pt idx="1013">
                        <c:v>18.399999999999977</c:v>
                      </c:pt>
                      <c:pt idx="1014">
                        <c:v>20.5</c:v>
                      </c:pt>
                      <c:pt idx="1015">
                        <c:v>21.5</c:v>
                      </c:pt>
                      <c:pt idx="1016">
                        <c:v>21.599999999999909</c:v>
                      </c:pt>
                      <c:pt idx="1017">
                        <c:v>21.699999999999932</c:v>
                      </c:pt>
                      <c:pt idx="1018">
                        <c:v>21.799999999999955</c:v>
                      </c:pt>
                      <c:pt idx="1019">
                        <c:v>21.899999999999977</c:v>
                      </c:pt>
                      <c:pt idx="1020">
                        <c:v>22</c:v>
                      </c:pt>
                      <c:pt idx="1021">
                        <c:v>22.099999999999909</c:v>
                      </c:pt>
                      <c:pt idx="1022">
                        <c:v>22.199999999999932</c:v>
                      </c:pt>
                      <c:pt idx="1023">
                        <c:v>22.299999999999955</c:v>
                      </c:pt>
                      <c:pt idx="1024">
                        <c:v>22.399999999999977</c:v>
                      </c:pt>
                      <c:pt idx="1025">
                        <c:v>22.5</c:v>
                      </c:pt>
                      <c:pt idx="1026">
                        <c:v>22.599999999999909</c:v>
                      </c:pt>
                      <c:pt idx="1027">
                        <c:v>22.599999999999909</c:v>
                      </c:pt>
                      <c:pt idx="1028">
                        <c:v>22.699999999999932</c:v>
                      </c:pt>
                      <c:pt idx="1029">
                        <c:v>22.799999999999955</c:v>
                      </c:pt>
                      <c:pt idx="1030">
                        <c:v>22.899999999999977</c:v>
                      </c:pt>
                      <c:pt idx="1031">
                        <c:v>23</c:v>
                      </c:pt>
                      <c:pt idx="1032">
                        <c:v>23.099999999999909</c:v>
                      </c:pt>
                      <c:pt idx="1033">
                        <c:v>23.199999999999932</c:v>
                      </c:pt>
                      <c:pt idx="1034">
                        <c:v>23.299999999999955</c:v>
                      </c:pt>
                      <c:pt idx="1035">
                        <c:v>23.399999999999977</c:v>
                      </c:pt>
                      <c:pt idx="1036">
                        <c:v>23.5</c:v>
                      </c:pt>
                      <c:pt idx="1037">
                        <c:v>23.599999999999909</c:v>
                      </c:pt>
                      <c:pt idx="1038">
                        <c:v>23.699999999999932</c:v>
                      </c:pt>
                      <c:pt idx="1039">
                        <c:v>23.799999999999955</c:v>
                      </c:pt>
                      <c:pt idx="1040">
                        <c:v>23.899999999999977</c:v>
                      </c:pt>
                      <c:pt idx="1041">
                        <c:v>23.899999999999977</c:v>
                      </c:pt>
                      <c:pt idx="1042">
                        <c:v>24</c:v>
                      </c:pt>
                      <c:pt idx="1043">
                        <c:v>24.099999999999909</c:v>
                      </c:pt>
                      <c:pt idx="1044">
                        <c:v>24.199999999999932</c:v>
                      </c:pt>
                      <c:pt idx="1045">
                        <c:v>24.299999999999955</c:v>
                      </c:pt>
                      <c:pt idx="1046">
                        <c:v>24.399999999999977</c:v>
                      </c:pt>
                      <c:pt idx="1047">
                        <c:v>24.5</c:v>
                      </c:pt>
                      <c:pt idx="1048">
                        <c:v>24.599999999999909</c:v>
                      </c:pt>
                      <c:pt idx="1049">
                        <c:v>24.699999999999932</c:v>
                      </c:pt>
                      <c:pt idx="1050">
                        <c:v>24.799999999999955</c:v>
                      </c:pt>
                      <c:pt idx="1051">
                        <c:v>24.899999999999977</c:v>
                      </c:pt>
                      <c:pt idx="1052">
                        <c:v>25</c:v>
                      </c:pt>
                      <c:pt idx="1053">
                        <c:v>25.099999999999909</c:v>
                      </c:pt>
                      <c:pt idx="1054">
                        <c:v>25.099999999999909</c:v>
                      </c:pt>
                      <c:pt idx="1055">
                        <c:v>25.199999999999932</c:v>
                      </c:pt>
                      <c:pt idx="1056">
                        <c:v>25.299999999999955</c:v>
                      </c:pt>
                      <c:pt idx="1057">
                        <c:v>25.399999999999977</c:v>
                      </c:pt>
                      <c:pt idx="1058">
                        <c:v>25.5</c:v>
                      </c:pt>
                      <c:pt idx="1059">
                        <c:v>25.599999999999909</c:v>
                      </c:pt>
                      <c:pt idx="1060">
                        <c:v>25.699999999999932</c:v>
                      </c:pt>
                      <c:pt idx="1061">
                        <c:v>25.799999999999955</c:v>
                      </c:pt>
                      <c:pt idx="1062">
                        <c:v>25.899999999999977</c:v>
                      </c:pt>
                      <c:pt idx="1063">
                        <c:v>26</c:v>
                      </c:pt>
                      <c:pt idx="1064">
                        <c:v>26.099999999999909</c:v>
                      </c:pt>
                      <c:pt idx="1065">
                        <c:v>26.199999999999932</c:v>
                      </c:pt>
                      <c:pt idx="1066">
                        <c:v>26.299999999999955</c:v>
                      </c:pt>
                      <c:pt idx="1067">
                        <c:v>26.399999999999977</c:v>
                      </c:pt>
                      <c:pt idx="1068">
                        <c:v>26.399999999999977</c:v>
                      </c:pt>
                      <c:pt idx="1069">
                        <c:v>26.5</c:v>
                      </c:pt>
                      <c:pt idx="1070">
                        <c:v>26.599999999999909</c:v>
                      </c:pt>
                      <c:pt idx="1071">
                        <c:v>26.699999999999932</c:v>
                      </c:pt>
                      <c:pt idx="1072">
                        <c:v>26.799999999999955</c:v>
                      </c:pt>
                      <c:pt idx="1073">
                        <c:v>26.899999999999977</c:v>
                      </c:pt>
                      <c:pt idx="1074">
                        <c:v>27</c:v>
                      </c:pt>
                      <c:pt idx="1075">
                        <c:v>27.099999999999909</c:v>
                      </c:pt>
                      <c:pt idx="1076">
                        <c:v>27.199999999999932</c:v>
                      </c:pt>
                      <c:pt idx="1077">
                        <c:v>27.299999999999955</c:v>
                      </c:pt>
                      <c:pt idx="1078">
                        <c:v>27.399999999999977</c:v>
                      </c:pt>
                      <c:pt idx="1079">
                        <c:v>27.5</c:v>
                      </c:pt>
                      <c:pt idx="1080">
                        <c:v>27.599999999999909</c:v>
                      </c:pt>
                      <c:pt idx="1081">
                        <c:v>27.599999999999909</c:v>
                      </c:pt>
                      <c:pt idx="1082">
                        <c:v>27.699999999999932</c:v>
                      </c:pt>
                      <c:pt idx="1083">
                        <c:v>27.799999999999955</c:v>
                      </c:pt>
                      <c:pt idx="1084">
                        <c:v>27.899999999999977</c:v>
                      </c:pt>
                      <c:pt idx="1085">
                        <c:v>28</c:v>
                      </c:pt>
                      <c:pt idx="1086">
                        <c:v>28.099999999999909</c:v>
                      </c:pt>
                      <c:pt idx="1087">
                        <c:v>28.199999999999932</c:v>
                      </c:pt>
                      <c:pt idx="1088">
                        <c:v>28.299999999999955</c:v>
                      </c:pt>
                      <c:pt idx="1089">
                        <c:v>28.399999999999977</c:v>
                      </c:pt>
                      <c:pt idx="1090">
                        <c:v>28.5</c:v>
                      </c:pt>
                      <c:pt idx="1091">
                        <c:v>28.599999999999909</c:v>
                      </c:pt>
                      <c:pt idx="1092">
                        <c:v>28.699999999999932</c:v>
                      </c:pt>
                      <c:pt idx="1093">
                        <c:v>28.799999999999955</c:v>
                      </c:pt>
                      <c:pt idx="1094">
                        <c:v>28.799999999999955</c:v>
                      </c:pt>
                      <c:pt idx="1095">
                        <c:v>28.799999999999955</c:v>
                      </c:pt>
                      <c:pt idx="1096">
                        <c:v>28.799999999999955</c:v>
                      </c:pt>
                      <c:pt idx="1097">
                        <c:v>28.799999999999955</c:v>
                      </c:pt>
                      <c:pt idx="1098">
                        <c:v>28.799999999999955</c:v>
                      </c:pt>
                      <c:pt idx="1099">
                        <c:v>28.799999999999955</c:v>
                      </c:pt>
                      <c:pt idx="1100">
                        <c:v>28.799999999999955</c:v>
                      </c:pt>
                      <c:pt idx="1101">
                        <c:v>28.799999999999955</c:v>
                      </c:pt>
                      <c:pt idx="1102">
                        <c:v>28.899999999999977</c:v>
                      </c:pt>
                      <c:pt idx="1103">
                        <c:v>28.899999999999977</c:v>
                      </c:pt>
                      <c:pt idx="1104">
                        <c:v>28.899999999999977</c:v>
                      </c:pt>
                      <c:pt idx="1105">
                        <c:v>28.899999999999977</c:v>
                      </c:pt>
                      <c:pt idx="1106">
                        <c:v>28.899999999999977</c:v>
                      </c:pt>
                      <c:pt idx="1107">
                        <c:v>28.899999999999977</c:v>
                      </c:pt>
                      <c:pt idx="1108">
                        <c:v>28.899999999999977</c:v>
                      </c:pt>
                      <c:pt idx="1109">
                        <c:v>28.899999999999977</c:v>
                      </c:pt>
                      <c:pt idx="1110">
                        <c:v>28.899999999999977</c:v>
                      </c:pt>
                      <c:pt idx="1111">
                        <c:v>29</c:v>
                      </c:pt>
                      <c:pt idx="1112">
                        <c:v>29</c:v>
                      </c:pt>
                      <c:pt idx="1113">
                        <c:v>29</c:v>
                      </c:pt>
                      <c:pt idx="1114">
                        <c:v>29</c:v>
                      </c:pt>
                      <c:pt idx="1115">
                        <c:v>29</c:v>
                      </c:pt>
                      <c:pt idx="1116">
                        <c:v>29</c:v>
                      </c:pt>
                      <c:pt idx="1117">
                        <c:v>29</c:v>
                      </c:pt>
                      <c:pt idx="1118">
                        <c:v>29</c:v>
                      </c:pt>
                      <c:pt idx="1119">
                        <c:v>29</c:v>
                      </c:pt>
                      <c:pt idx="1120">
                        <c:v>29.099999999999909</c:v>
                      </c:pt>
                      <c:pt idx="1121">
                        <c:v>29.099999999999909</c:v>
                      </c:pt>
                      <c:pt idx="1122">
                        <c:v>29.099999999999909</c:v>
                      </c:pt>
                      <c:pt idx="1123">
                        <c:v>29.099999999999909</c:v>
                      </c:pt>
                      <c:pt idx="1124">
                        <c:v>29.099999999999909</c:v>
                      </c:pt>
                      <c:pt idx="1125">
                        <c:v>29.099999999999909</c:v>
                      </c:pt>
                      <c:pt idx="1126">
                        <c:v>29.099999999999909</c:v>
                      </c:pt>
                      <c:pt idx="1127">
                        <c:v>29.099999999999909</c:v>
                      </c:pt>
                      <c:pt idx="1128">
                        <c:v>29.099999999999909</c:v>
                      </c:pt>
                      <c:pt idx="1129">
                        <c:v>29.199999999999932</c:v>
                      </c:pt>
                      <c:pt idx="1130">
                        <c:v>29.199999999999932</c:v>
                      </c:pt>
                      <c:pt idx="1131">
                        <c:v>29.199999999999932</c:v>
                      </c:pt>
                      <c:pt idx="1132">
                        <c:v>29.199999999999932</c:v>
                      </c:pt>
                      <c:pt idx="1133">
                        <c:v>29.199999999999932</c:v>
                      </c:pt>
                      <c:pt idx="1134">
                        <c:v>29.199999999999932</c:v>
                      </c:pt>
                      <c:pt idx="1135">
                        <c:v>29.199999999999932</c:v>
                      </c:pt>
                      <c:pt idx="1136">
                        <c:v>29.199999999999932</c:v>
                      </c:pt>
                      <c:pt idx="1137">
                        <c:v>29.199999999999932</c:v>
                      </c:pt>
                      <c:pt idx="1138">
                        <c:v>29.299999999999955</c:v>
                      </c:pt>
                      <c:pt idx="1139">
                        <c:v>29.299999999999955</c:v>
                      </c:pt>
                      <c:pt idx="1140">
                        <c:v>29.299999999999955</c:v>
                      </c:pt>
                      <c:pt idx="1141">
                        <c:v>29.299999999999955</c:v>
                      </c:pt>
                      <c:pt idx="1142">
                        <c:v>29.299999999999955</c:v>
                      </c:pt>
                      <c:pt idx="1143">
                        <c:v>29.299999999999955</c:v>
                      </c:pt>
                      <c:pt idx="1144">
                        <c:v>29.299999999999955</c:v>
                      </c:pt>
                      <c:pt idx="1145">
                        <c:v>29.299999999999955</c:v>
                      </c:pt>
                      <c:pt idx="1146">
                        <c:v>29.299999999999955</c:v>
                      </c:pt>
                      <c:pt idx="1147">
                        <c:v>29.399999999999977</c:v>
                      </c:pt>
                      <c:pt idx="1148">
                        <c:v>29.399999999999977</c:v>
                      </c:pt>
                      <c:pt idx="1149">
                        <c:v>29.399999999999977</c:v>
                      </c:pt>
                      <c:pt idx="1150">
                        <c:v>29.399999999999977</c:v>
                      </c:pt>
                      <c:pt idx="1151">
                        <c:v>29.399999999999977</c:v>
                      </c:pt>
                      <c:pt idx="1152">
                        <c:v>29.399999999999977</c:v>
                      </c:pt>
                      <c:pt idx="1153">
                        <c:v>29.399999999999977</c:v>
                      </c:pt>
                      <c:pt idx="1154">
                        <c:v>29.399999999999977</c:v>
                      </c:pt>
                      <c:pt idx="1155">
                        <c:v>29.399999999999977</c:v>
                      </c:pt>
                      <c:pt idx="1156">
                        <c:v>29.5</c:v>
                      </c:pt>
                      <c:pt idx="1157">
                        <c:v>29.5</c:v>
                      </c:pt>
                      <c:pt idx="1158">
                        <c:v>29.5</c:v>
                      </c:pt>
                      <c:pt idx="1159">
                        <c:v>29.5</c:v>
                      </c:pt>
                      <c:pt idx="1160">
                        <c:v>29.5</c:v>
                      </c:pt>
                      <c:pt idx="1161">
                        <c:v>29.5</c:v>
                      </c:pt>
                      <c:pt idx="1162">
                        <c:v>29.5</c:v>
                      </c:pt>
                      <c:pt idx="1163">
                        <c:v>29.5</c:v>
                      </c:pt>
                      <c:pt idx="1164">
                        <c:v>29.5</c:v>
                      </c:pt>
                      <c:pt idx="1165">
                        <c:v>29.5</c:v>
                      </c:pt>
                      <c:pt idx="1166">
                        <c:v>29.599999999999909</c:v>
                      </c:pt>
                      <c:pt idx="1167">
                        <c:v>29.599999999999909</c:v>
                      </c:pt>
                      <c:pt idx="1168">
                        <c:v>29.599999999999909</c:v>
                      </c:pt>
                      <c:pt idx="1169">
                        <c:v>29.599999999999909</c:v>
                      </c:pt>
                      <c:pt idx="1170">
                        <c:v>29.599999999999909</c:v>
                      </c:pt>
                      <c:pt idx="1171">
                        <c:v>29.599999999999909</c:v>
                      </c:pt>
                      <c:pt idx="1172">
                        <c:v>29.599999999999909</c:v>
                      </c:pt>
                      <c:pt idx="1173">
                        <c:v>29.599999999999909</c:v>
                      </c:pt>
                      <c:pt idx="1174">
                        <c:v>29.599999999999909</c:v>
                      </c:pt>
                      <c:pt idx="1175">
                        <c:v>29.699999999999932</c:v>
                      </c:pt>
                      <c:pt idx="1176">
                        <c:v>29.699999999999932</c:v>
                      </c:pt>
                      <c:pt idx="1177">
                        <c:v>29.699999999999932</c:v>
                      </c:pt>
                      <c:pt idx="1178">
                        <c:v>29.699999999999932</c:v>
                      </c:pt>
                      <c:pt idx="1179">
                        <c:v>29.699999999999932</c:v>
                      </c:pt>
                      <c:pt idx="1180">
                        <c:v>29.699999999999932</c:v>
                      </c:pt>
                      <c:pt idx="1181">
                        <c:v>29.699999999999932</c:v>
                      </c:pt>
                      <c:pt idx="1182">
                        <c:v>29.699999999999932</c:v>
                      </c:pt>
                      <c:pt idx="1183">
                        <c:v>29.699999999999932</c:v>
                      </c:pt>
                      <c:pt idx="1184">
                        <c:v>29.799999999999955</c:v>
                      </c:pt>
                      <c:pt idx="1185">
                        <c:v>29.799999999999955</c:v>
                      </c:pt>
                      <c:pt idx="1186">
                        <c:v>29.799999999999955</c:v>
                      </c:pt>
                      <c:pt idx="1187">
                        <c:v>29.799999999999955</c:v>
                      </c:pt>
                      <c:pt idx="1188">
                        <c:v>29.799999999999955</c:v>
                      </c:pt>
                      <c:pt idx="1189">
                        <c:v>29.799999999999955</c:v>
                      </c:pt>
                      <c:pt idx="1190">
                        <c:v>29.799999999999955</c:v>
                      </c:pt>
                      <c:pt idx="1191">
                        <c:v>29.799999999999955</c:v>
                      </c:pt>
                      <c:pt idx="1192">
                        <c:v>29.799999999999955</c:v>
                      </c:pt>
                      <c:pt idx="1193">
                        <c:v>29.899999999999977</c:v>
                      </c:pt>
                      <c:pt idx="1194">
                        <c:v>29.899999999999977</c:v>
                      </c:pt>
                      <c:pt idx="1195">
                        <c:v>29.899999999999977</c:v>
                      </c:pt>
                      <c:pt idx="1196">
                        <c:v>29.899999999999977</c:v>
                      </c:pt>
                      <c:pt idx="1197">
                        <c:v>29.899999999999977</c:v>
                      </c:pt>
                      <c:pt idx="1198">
                        <c:v>29.899999999999977</c:v>
                      </c:pt>
                      <c:pt idx="1199">
                        <c:v>29.899999999999977</c:v>
                      </c:pt>
                      <c:pt idx="1200">
                        <c:v>29.899999999999977</c:v>
                      </c:pt>
                      <c:pt idx="1201">
                        <c:v>29.899999999999977</c:v>
                      </c:pt>
                      <c:pt idx="1202">
                        <c:v>30</c:v>
                      </c:pt>
                      <c:pt idx="1203">
                        <c:v>30</c:v>
                      </c:pt>
                      <c:pt idx="1204">
                        <c:v>30</c:v>
                      </c:pt>
                      <c:pt idx="1205">
                        <c:v>30</c:v>
                      </c:pt>
                      <c:pt idx="1206">
                        <c:v>30</c:v>
                      </c:pt>
                      <c:pt idx="1207">
                        <c:v>30</c:v>
                      </c:pt>
                      <c:pt idx="1208">
                        <c:v>30</c:v>
                      </c:pt>
                      <c:pt idx="1209">
                        <c:v>30</c:v>
                      </c:pt>
                      <c:pt idx="1210">
                        <c:v>30</c:v>
                      </c:pt>
                      <c:pt idx="1211">
                        <c:v>30.099999999999909</c:v>
                      </c:pt>
                      <c:pt idx="1212">
                        <c:v>30.099999999999909</c:v>
                      </c:pt>
                      <c:pt idx="1213">
                        <c:v>30.099999999999909</c:v>
                      </c:pt>
                      <c:pt idx="1214">
                        <c:v>30.099999999999909</c:v>
                      </c:pt>
                      <c:pt idx="1215">
                        <c:v>30.099999999999909</c:v>
                      </c:pt>
                      <c:pt idx="1216">
                        <c:v>30.099999999999909</c:v>
                      </c:pt>
                      <c:pt idx="1217">
                        <c:v>30.099999999999909</c:v>
                      </c:pt>
                      <c:pt idx="1218">
                        <c:v>30.099999999999909</c:v>
                      </c:pt>
                      <c:pt idx="1219">
                        <c:v>30.099999999999909</c:v>
                      </c:pt>
                      <c:pt idx="1220">
                        <c:v>30.099999999999909</c:v>
                      </c:pt>
                      <c:pt idx="1221">
                        <c:v>30.199999999999932</c:v>
                      </c:pt>
                      <c:pt idx="1222">
                        <c:v>30.199999999999932</c:v>
                      </c:pt>
                      <c:pt idx="1223">
                        <c:v>30.199999999999932</c:v>
                      </c:pt>
                      <c:pt idx="1224">
                        <c:v>30.199999999999932</c:v>
                      </c:pt>
                      <c:pt idx="1225">
                        <c:v>30.199999999999932</c:v>
                      </c:pt>
                      <c:pt idx="1226">
                        <c:v>30.199999999999932</c:v>
                      </c:pt>
                      <c:pt idx="1227">
                        <c:v>30.199999999999932</c:v>
                      </c:pt>
                      <c:pt idx="1228">
                        <c:v>30.199999999999932</c:v>
                      </c:pt>
                      <c:pt idx="1229">
                        <c:v>30.199999999999932</c:v>
                      </c:pt>
                      <c:pt idx="1230">
                        <c:v>30.299999999999955</c:v>
                      </c:pt>
                      <c:pt idx="1231">
                        <c:v>30.299999999999955</c:v>
                      </c:pt>
                      <c:pt idx="1232">
                        <c:v>30.299999999999955</c:v>
                      </c:pt>
                      <c:pt idx="1233">
                        <c:v>30.299999999999955</c:v>
                      </c:pt>
                      <c:pt idx="1234">
                        <c:v>30.299999999999955</c:v>
                      </c:pt>
                      <c:pt idx="1235">
                        <c:v>30.299999999999955</c:v>
                      </c:pt>
                      <c:pt idx="1236">
                        <c:v>30.299999999999955</c:v>
                      </c:pt>
                      <c:pt idx="1237">
                        <c:v>30.299999999999955</c:v>
                      </c:pt>
                      <c:pt idx="1238">
                        <c:v>30.299999999999955</c:v>
                      </c:pt>
                      <c:pt idx="1239">
                        <c:v>30.399999999999977</c:v>
                      </c:pt>
                      <c:pt idx="1240">
                        <c:v>30.399999999999977</c:v>
                      </c:pt>
                      <c:pt idx="1241">
                        <c:v>30.399999999999977</c:v>
                      </c:pt>
                      <c:pt idx="1242">
                        <c:v>30.399999999999977</c:v>
                      </c:pt>
                      <c:pt idx="1243">
                        <c:v>30.399999999999977</c:v>
                      </c:pt>
                      <c:pt idx="1244">
                        <c:v>30.399999999999977</c:v>
                      </c:pt>
                      <c:pt idx="1245">
                        <c:v>30.399999999999977</c:v>
                      </c:pt>
                      <c:pt idx="1246">
                        <c:v>30.399999999999977</c:v>
                      </c:pt>
                      <c:pt idx="1247">
                        <c:v>30.399999999999977</c:v>
                      </c:pt>
                      <c:pt idx="1248">
                        <c:v>30.5</c:v>
                      </c:pt>
                      <c:pt idx="1249">
                        <c:v>30.5</c:v>
                      </c:pt>
                      <c:pt idx="1250">
                        <c:v>30.5</c:v>
                      </c:pt>
                      <c:pt idx="1251">
                        <c:v>30.5</c:v>
                      </c:pt>
                      <c:pt idx="1252">
                        <c:v>30.5</c:v>
                      </c:pt>
                      <c:pt idx="1253">
                        <c:v>30.5</c:v>
                      </c:pt>
                      <c:pt idx="1254">
                        <c:v>30.5</c:v>
                      </c:pt>
                      <c:pt idx="1255">
                        <c:v>30.5</c:v>
                      </c:pt>
                      <c:pt idx="1256">
                        <c:v>30.5</c:v>
                      </c:pt>
                      <c:pt idx="1257">
                        <c:v>30.599999999999909</c:v>
                      </c:pt>
                      <c:pt idx="1258">
                        <c:v>30.599999999999909</c:v>
                      </c:pt>
                      <c:pt idx="1259">
                        <c:v>30.599999999999909</c:v>
                      </c:pt>
                      <c:pt idx="1260">
                        <c:v>30.599999999999909</c:v>
                      </c:pt>
                      <c:pt idx="1261">
                        <c:v>30.599999999999909</c:v>
                      </c:pt>
                      <c:pt idx="1262">
                        <c:v>30.599999999999909</c:v>
                      </c:pt>
                      <c:pt idx="1263">
                        <c:v>30.599999999999909</c:v>
                      </c:pt>
                      <c:pt idx="1264">
                        <c:v>30.599999999999909</c:v>
                      </c:pt>
                      <c:pt idx="1265">
                        <c:v>30.599999999999909</c:v>
                      </c:pt>
                      <c:pt idx="1266">
                        <c:v>30.699999999999932</c:v>
                      </c:pt>
                      <c:pt idx="1267">
                        <c:v>30.699999999999932</c:v>
                      </c:pt>
                      <c:pt idx="1268">
                        <c:v>30.699999999999932</c:v>
                      </c:pt>
                      <c:pt idx="1269">
                        <c:v>30.699999999999932</c:v>
                      </c:pt>
                      <c:pt idx="1270">
                        <c:v>30.699999999999932</c:v>
                      </c:pt>
                      <c:pt idx="1271">
                        <c:v>30.699999999999932</c:v>
                      </c:pt>
                      <c:pt idx="1272">
                        <c:v>30.699999999999932</c:v>
                      </c:pt>
                      <c:pt idx="1273">
                        <c:v>30.699999999999932</c:v>
                      </c:pt>
                      <c:pt idx="1274">
                        <c:v>30.699999999999932</c:v>
                      </c:pt>
                      <c:pt idx="1275">
                        <c:v>30.699999999999932</c:v>
                      </c:pt>
                      <c:pt idx="1276">
                        <c:v>30.799999999999955</c:v>
                      </c:pt>
                      <c:pt idx="1277">
                        <c:v>30.799999999999955</c:v>
                      </c:pt>
                      <c:pt idx="1278">
                        <c:v>30.799999999999955</c:v>
                      </c:pt>
                      <c:pt idx="1279">
                        <c:v>30.799999999999955</c:v>
                      </c:pt>
                      <c:pt idx="1280">
                        <c:v>30.799999999999955</c:v>
                      </c:pt>
                      <c:pt idx="1281">
                        <c:v>30.799999999999955</c:v>
                      </c:pt>
                      <c:pt idx="1282">
                        <c:v>30.799999999999955</c:v>
                      </c:pt>
                      <c:pt idx="1283">
                        <c:v>30.799999999999955</c:v>
                      </c:pt>
                      <c:pt idx="1284">
                        <c:v>30.799999999999955</c:v>
                      </c:pt>
                      <c:pt idx="1285">
                        <c:v>30.899999999999977</c:v>
                      </c:pt>
                      <c:pt idx="1286">
                        <c:v>30.899999999999977</c:v>
                      </c:pt>
                      <c:pt idx="1287">
                        <c:v>30.899999999999977</c:v>
                      </c:pt>
                      <c:pt idx="1288">
                        <c:v>30.899999999999977</c:v>
                      </c:pt>
                      <c:pt idx="1289">
                        <c:v>30.899999999999977</c:v>
                      </c:pt>
                      <c:pt idx="1290">
                        <c:v>30.899999999999977</c:v>
                      </c:pt>
                      <c:pt idx="1291">
                        <c:v>30.899999999999977</c:v>
                      </c:pt>
                      <c:pt idx="1292">
                        <c:v>30.899999999999977</c:v>
                      </c:pt>
                      <c:pt idx="1293">
                        <c:v>30.899999999999977</c:v>
                      </c:pt>
                      <c:pt idx="1294">
                        <c:v>31</c:v>
                      </c:pt>
                      <c:pt idx="1295">
                        <c:v>31</c:v>
                      </c:pt>
                      <c:pt idx="1296">
                        <c:v>31</c:v>
                      </c:pt>
                      <c:pt idx="1297">
                        <c:v>31</c:v>
                      </c:pt>
                      <c:pt idx="1298">
                        <c:v>31</c:v>
                      </c:pt>
                      <c:pt idx="1299">
                        <c:v>31</c:v>
                      </c:pt>
                      <c:pt idx="1300">
                        <c:v>31</c:v>
                      </c:pt>
                      <c:pt idx="1301">
                        <c:v>31</c:v>
                      </c:pt>
                      <c:pt idx="1302">
                        <c:v>31</c:v>
                      </c:pt>
                      <c:pt idx="1303">
                        <c:v>31.099999999999909</c:v>
                      </c:pt>
                      <c:pt idx="1304">
                        <c:v>31.099999999999909</c:v>
                      </c:pt>
                      <c:pt idx="1305">
                        <c:v>31.099999999999909</c:v>
                      </c:pt>
                      <c:pt idx="1306">
                        <c:v>31.099999999999909</c:v>
                      </c:pt>
                      <c:pt idx="1307">
                        <c:v>31.099999999999909</c:v>
                      </c:pt>
                      <c:pt idx="1308">
                        <c:v>31.099999999999909</c:v>
                      </c:pt>
                      <c:pt idx="1309">
                        <c:v>31.099999999999909</c:v>
                      </c:pt>
                      <c:pt idx="1310">
                        <c:v>31.099999999999909</c:v>
                      </c:pt>
                      <c:pt idx="1311">
                        <c:v>31.099999999999909</c:v>
                      </c:pt>
                      <c:pt idx="1312">
                        <c:v>31.199999999999932</c:v>
                      </c:pt>
                      <c:pt idx="1313">
                        <c:v>31.199999999999932</c:v>
                      </c:pt>
                      <c:pt idx="1314">
                        <c:v>31.199999999999932</c:v>
                      </c:pt>
                      <c:pt idx="1315">
                        <c:v>31.199999999999932</c:v>
                      </c:pt>
                      <c:pt idx="1316">
                        <c:v>31.199999999999932</c:v>
                      </c:pt>
                      <c:pt idx="1317">
                        <c:v>31.199999999999932</c:v>
                      </c:pt>
                      <c:pt idx="1318">
                        <c:v>31.199999999999932</c:v>
                      </c:pt>
                      <c:pt idx="1319">
                        <c:v>31.199999999999932</c:v>
                      </c:pt>
                      <c:pt idx="1320">
                        <c:v>31.199999999999932</c:v>
                      </c:pt>
                      <c:pt idx="1321">
                        <c:v>31.299999999999955</c:v>
                      </c:pt>
                      <c:pt idx="1322">
                        <c:v>31.299999999999955</c:v>
                      </c:pt>
                      <c:pt idx="1323">
                        <c:v>31.299999999999955</c:v>
                      </c:pt>
                      <c:pt idx="1324">
                        <c:v>31.299999999999955</c:v>
                      </c:pt>
                      <c:pt idx="1325">
                        <c:v>31.299999999999955</c:v>
                      </c:pt>
                      <c:pt idx="1326">
                        <c:v>31.299999999999955</c:v>
                      </c:pt>
                      <c:pt idx="1327">
                        <c:v>31.299999999999955</c:v>
                      </c:pt>
                      <c:pt idx="1328">
                        <c:v>31.299999999999955</c:v>
                      </c:pt>
                      <c:pt idx="1329">
                        <c:v>31.299999999999955</c:v>
                      </c:pt>
                      <c:pt idx="1330">
                        <c:v>31.299999999999955</c:v>
                      </c:pt>
                      <c:pt idx="1331">
                        <c:v>31.399999999999977</c:v>
                      </c:pt>
                      <c:pt idx="1332">
                        <c:v>31.399999999999977</c:v>
                      </c:pt>
                      <c:pt idx="1333">
                        <c:v>31.399999999999977</c:v>
                      </c:pt>
                      <c:pt idx="1334">
                        <c:v>31.399999999999977</c:v>
                      </c:pt>
                      <c:pt idx="1335">
                        <c:v>31.399999999999977</c:v>
                      </c:pt>
                      <c:pt idx="1336">
                        <c:v>31.399999999999977</c:v>
                      </c:pt>
                      <c:pt idx="1337">
                        <c:v>31.399999999999977</c:v>
                      </c:pt>
                      <c:pt idx="1338">
                        <c:v>31.399999999999977</c:v>
                      </c:pt>
                      <c:pt idx="1339">
                        <c:v>31.399999999999977</c:v>
                      </c:pt>
                      <c:pt idx="1340">
                        <c:v>31.5</c:v>
                      </c:pt>
                      <c:pt idx="1341">
                        <c:v>31.5</c:v>
                      </c:pt>
                      <c:pt idx="1342">
                        <c:v>31.5</c:v>
                      </c:pt>
                      <c:pt idx="1343">
                        <c:v>31.5</c:v>
                      </c:pt>
                      <c:pt idx="1344">
                        <c:v>31.5</c:v>
                      </c:pt>
                      <c:pt idx="1345">
                        <c:v>31.5</c:v>
                      </c:pt>
                      <c:pt idx="1346">
                        <c:v>31.5</c:v>
                      </c:pt>
                      <c:pt idx="1347">
                        <c:v>31.5</c:v>
                      </c:pt>
                      <c:pt idx="1348">
                        <c:v>31.5</c:v>
                      </c:pt>
                      <c:pt idx="1349">
                        <c:v>31.599999999999909</c:v>
                      </c:pt>
                      <c:pt idx="1350">
                        <c:v>31.599999999999909</c:v>
                      </c:pt>
                      <c:pt idx="1351">
                        <c:v>31.599999999999909</c:v>
                      </c:pt>
                      <c:pt idx="1352">
                        <c:v>31.599999999999909</c:v>
                      </c:pt>
                      <c:pt idx="1353">
                        <c:v>31.599999999999909</c:v>
                      </c:pt>
                      <c:pt idx="1354">
                        <c:v>31.599999999999909</c:v>
                      </c:pt>
                      <c:pt idx="1355">
                        <c:v>31.599999999999909</c:v>
                      </c:pt>
                      <c:pt idx="1356">
                        <c:v>31.599999999999909</c:v>
                      </c:pt>
                      <c:pt idx="1357">
                        <c:v>31.599999999999909</c:v>
                      </c:pt>
                      <c:pt idx="1358">
                        <c:v>31.699999999999932</c:v>
                      </c:pt>
                      <c:pt idx="1359">
                        <c:v>31.699999999999932</c:v>
                      </c:pt>
                      <c:pt idx="1360">
                        <c:v>31.699999999999932</c:v>
                      </c:pt>
                      <c:pt idx="1361">
                        <c:v>31.699999999999932</c:v>
                      </c:pt>
                      <c:pt idx="1362">
                        <c:v>31.699999999999932</c:v>
                      </c:pt>
                      <c:pt idx="1363">
                        <c:v>31.699999999999932</c:v>
                      </c:pt>
                      <c:pt idx="1364">
                        <c:v>31.699999999999932</c:v>
                      </c:pt>
                      <c:pt idx="1365">
                        <c:v>31.699999999999932</c:v>
                      </c:pt>
                      <c:pt idx="1366">
                        <c:v>31.699999999999932</c:v>
                      </c:pt>
                      <c:pt idx="1367">
                        <c:v>31.799999999999955</c:v>
                      </c:pt>
                      <c:pt idx="1368">
                        <c:v>31.799999999999955</c:v>
                      </c:pt>
                      <c:pt idx="1369">
                        <c:v>31.799999999999955</c:v>
                      </c:pt>
                      <c:pt idx="1370">
                        <c:v>31.799999999999955</c:v>
                      </c:pt>
                      <c:pt idx="1371">
                        <c:v>31.799999999999955</c:v>
                      </c:pt>
                      <c:pt idx="1372">
                        <c:v>31.799999999999955</c:v>
                      </c:pt>
                      <c:pt idx="1373">
                        <c:v>31.799999999999955</c:v>
                      </c:pt>
                      <c:pt idx="1374">
                        <c:v>31.799999999999955</c:v>
                      </c:pt>
                      <c:pt idx="1375">
                        <c:v>31.799999999999955</c:v>
                      </c:pt>
                      <c:pt idx="1376">
                        <c:v>31.899999999999977</c:v>
                      </c:pt>
                      <c:pt idx="1377">
                        <c:v>31.899999999999977</c:v>
                      </c:pt>
                      <c:pt idx="1378">
                        <c:v>31.899999999999977</c:v>
                      </c:pt>
                      <c:pt idx="1379">
                        <c:v>31.899999999999977</c:v>
                      </c:pt>
                      <c:pt idx="1380">
                        <c:v>31.899999999999977</c:v>
                      </c:pt>
                      <c:pt idx="1381">
                        <c:v>31.899999999999977</c:v>
                      </c:pt>
                      <c:pt idx="1382">
                        <c:v>31.899999999999977</c:v>
                      </c:pt>
                      <c:pt idx="1383">
                        <c:v>31.899999999999977</c:v>
                      </c:pt>
                      <c:pt idx="1384">
                        <c:v>31.899999999999977</c:v>
                      </c:pt>
                      <c:pt idx="1385">
                        <c:v>31.899999999999977</c:v>
                      </c:pt>
                      <c:pt idx="1386">
                        <c:v>32</c:v>
                      </c:pt>
                      <c:pt idx="1387">
                        <c:v>32</c:v>
                      </c:pt>
                      <c:pt idx="1388">
                        <c:v>32</c:v>
                      </c:pt>
                      <c:pt idx="1389">
                        <c:v>32</c:v>
                      </c:pt>
                      <c:pt idx="1390">
                        <c:v>32</c:v>
                      </c:pt>
                      <c:pt idx="1391">
                        <c:v>32</c:v>
                      </c:pt>
                      <c:pt idx="1392">
                        <c:v>32</c:v>
                      </c:pt>
                      <c:pt idx="1393">
                        <c:v>32</c:v>
                      </c:pt>
                      <c:pt idx="1394">
                        <c:v>32</c:v>
                      </c:pt>
                      <c:pt idx="1395">
                        <c:v>32.099999999999909</c:v>
                      </c:pt>
                      <c:pt idx="1396">
                        <c:v>32.099999999999909</c:v>
                      </c:pt>
                      <c:pt idx="1397">
                        <c:v>32.099999999999909</c:v>
                      </c:pt>
                      <c:pt idx="1398">
                        <c:v>32.099999999999909</c:v>
                      </c:pt>
                      <c:pt idx="1399">
                        <c:v>32.099999999999909</c:v>
                      </c:pt>
                      <c:pt idx="1400">
                        <c:v>32.099999999999909</c:v>
                      </c:pt>
                      <c:pt idx="1401">
                        <c:v>32.099999999999909</c:v>
                      </c:pt>
                      <c:pt idx="1402">
                        <c:v>32.099999999999909</c:v>
                      </c:pt>
                      <c:pt idx="1403">
                        <c:v>32.099999999999909</c:v>
                      </c:pt>
                      <c:pt idx="1404">
                        <c:v>32.199999999999932</c:v>
                      </c:pt>
                      <c:pt idx="1405">
                        <c:v>32.199999999999932</c:v>
                      </c:pt>
                      <c:pt idx="1406">
                        <c:v>32.199999999999932</c:v>
                      </c:pt>
                      <c:pt idx="1407">
                        <c:v>32.199999999999932</c:v>
                      </c:pt>
                      <c:pt idx="1408">
                        <c:v>32.199999999999932</c:v>
                      </c:pt>
                      <c:pt idx="1409">
                        <c:v>32.199999999999932</c:v>
                      </c:pt>
                      <c:pt idx="1410">
                        <c:v>32.199999999999932</c:v>
                      </c:pt>
                      <c:pt idx="1411">
                        <c:v>32.199999999999932</c:v>
                      </c:pt>
                      <c:pt idx="1412">
                        <c:v>32.199999999999932</c:v>
                      </c:pt>
                      <c:pt idx="1413">
                        <c:v>32.299999999999955</c:v>
                      </c:pt>
                      <c:pt idx="1414">
                        <c:v>32.299999999999955</c:v>
                      </c:pt>
                      <c:pt idx="1415">
                        <c:v>32.299999999999955</c:v>
                      </c:pt>
                      <c:pt idx="1416">
                        <c:v>32.299999999999955</c:v>
                      </c:pt>
                      <c:pt idx="1417">
                        <c:v>32.299999999999955</c:v>
                      </c:pt>
                      <c:pt idx="1418">
                        <c:v>32.299999999999955</c:v>
                      </c:pt>
                      <c:pt idx="1419">
                        <c:v>32.299999999999955</c:v>
                      </c:pt>
                      <c:pt idx="1420">
                        <c:v>32.299999999999955</c:v>
                      </c:pt>
                      <c:pt idx="1421">
                        <c:v>32.299999999999955</c:v>
                      </c:pt>
                      <c:pt idx="1422">
                        <c:v>32.399999999999977</c:v>
                      </c:pt>
                      <c:pt idx="1423">
                        <c:v>32.399999999999977</c:v>
                      </c:pt>
                      <c:pt idx="1424">
                        <c:v>32.399999999999977</c:v>
                      </c:pt>
                      <c:pt idx="1425">
                        <c:v>32.399999999999977</c:v>
                      </c:pt>
                      <c:pt idx="1426">
                        <c:v>32.399999999999977</c:v>
                      </c:pt>
                      <c:pt idx="1427">
                        <c:v>32.399999999999977</c:v>
                      </c:pt>
                      <c:pt idx="1428">
                        <c:v>32.399999999999977</c:v>
                      </c:pt>
                      <c:pt idx="1429">
                        <c:v>32.399999999999977</c:v>
                      </c:pt>
                      <c:pt idx="1430">
                        <c:v>32.399999999999977</c:v>
                      </c:pt>
                      <c:pt idx="1431">
                        <c:v>32.5</c:v>
                      </c:pt>
                      <c:pt idx="1432">
                        <c:v>32.5</c:v>
                      </c:pt>
                      <c:pt idx="1433">
                        <c:v>32.5</c:v>
                      </c:pt>
                      <c:pt idx="1434">
                        <c:v>32.5</c:v>
                      </c:pt>
                      <c:pt idx="1435">
                        <c:v>32.5</c:v>
                      </c:pt>
                      <c:pt idx="1436">
                        <c:v>32.5</c:v>
                      </c:pt>
                      <c:pt idx="1437">
                        <c:v>32.5</c:v>
                      </c:pt>
                      <c:pt idx="1438">
                        <c:v>32.5</c:v>
                      </c:pt>
                      <c:pt idx="1439">
                        <c:v>32.5</c:v>
                      </c:pt>
                      <c:pt idx="1440">
                        <c:v>32.5</c:v>
                      </c:pt>
                      <c:pt idx="1441">
                        <c:v>32.599999999999909</c:v>
                      </c:pt>
                      <c:pt idx="1442">
                        <c:v>32.599999999999909</c:v>
                      </c:pt>
                      <c:pt idx="1443">
                        <c:v>32.599999999999909</c:v>
                      </c:pt>
                      <c:pt idx="1444">
                        <c:v>32.599999999999909</c:v>
                      </c:pt>
                      <c:pt idx="1445">
                        <c:v>32.599999999999909</c:v>
                      </c:pt>
                      <c:pt idx="1446">
                        <c:v>32.599999999999909</c:v>
                      </c:pt>
                      <c:pt idx="1447">
                        <c:v>32.599999999999909</c:v>
                      </c:pt>
                      <c:pt idx="1448">
                        <c:v>32.599999999999909</c:v>
                      </c:pt>
                      <c:pt idx="1449">
                        <c:v>32.599999999999909</c:v>
                      </c:pt>
                      <c:pt idx="1450">
                        <c:v>32.699999999999932</c:v>
                      </c:pt>
                      <c:pt idx="1451">
                        <c:v>32.699999999999932</c:v>
                      </c:pt>
                      <c:pt idx="1452">
                        <c:v>32.699999999999932</c:v>
                      </c:pt>
                      <c:pt idx="1453">
                        <c:v>32.699999999999932</c:v>
                      </c:pt>
                      <c:pt idx="1454">
                        <c:v>32.699999999999932</c:v>
                      </c:pt>
                      <c:pt idx="1455">
                        <c:v>32.699999999999932</c:v>
                      </c:pt>
                      <c:pt idx="1456">
                        <c:v>32.699999999999932</c:v>
                      </c:pt>
                      <c:pt idx="1457">
                        <c:v>32.699999999999932</c:v>
                      </c:pt>
                      <c:pt idx="1458">
                        <c:v>32.699999999999932</c:v>
                      </c:pt>
                      <c:pt idx="1459">
                        <c:v>32.799999999999955</c:v>
                      </c:pt>
                      <c:pt idx="1460">
                        <c:v>32.799999999999955</c:v>
                      </c:pt>
                      <c:pt idx="1461">
                        <c:v>32.799999999999955</c:v>
                      </c:pt>
                      <c:pt idx="1462">
                        <c:v>32.799999999999955</c:v>
                      </c:pt>
                      <c:pt idx="1463">
                        <c:v>32.799999999999955</c:v>
                      </c:pt>
                      <c:pt idx="1464">
                        <c:v>32.799999999999955</c:v>
                      </c:pt>
                      <c:pt idx="1465">
                        <c:v>32.799999999999955</c:v>
                      </c:pt>
                      <c:pt idx="1466">
                        <c:v>32.799999999999955</c:v>
                      </c:pt>
                      <c:pt idx="1467">
                        <c:v>32.799999999999955</c:v>
                      </c:pt>
                      <c:pt idx="1468">
                        <c:v>32.899999999999977</c:v>
                      </c:pt>
                      <c:pt idx="1469">
                        <c:v>32.899999999999977</c:v>
                      </c:pt>
                      <c:pt idx="1470">
                        <c:v>32.899999999999977</c:v>
                      </c:pt>
                      <c:pt idx="1471">
                        <c:v>32.899999999999977</c:v>
                      </c:pt>
                      <c:pt idx="1472">
                        <c:v>32.899999999999977</c:v>
                      </c:pt>
                      <c:pt idx="1473">
                        <c:v>32.899999999999977</c:v>
                      </c:pt>
                      <c:pt idx="1474">
                        <c:v>32.899999999999977</c:v>
                      </c:pt>
                      <c:pt idx="1475">
                        <c:v>32.899999999999977</c:v>
                      </c:pt>
                      <c:pt idx="1476">
                        <c:v>32.899999999999977</c:v>
                      </c:pt>
                      <c:pt idx="1477">
                        <c:v>33</c:v>
                      </c:pt>
                      <c:pt idx="1478">
                        <c:v>33</c:v>
                      </c:pt>
                      <c:pt idx="1479">
                        <c:v>33</c:v>
                      </c:pt>
                      <c:pt idx="1480">
                        <c:v>33</c:v>
                      </c:pt>
                      <c:pt idx="1481">
                        <c:v>33</c:v>
                      </c:pt>
                      <c:pt idx="1482">
                        <c:v>33</c:v>
                      </c:pt>
                      <c:pt idx="1483">
                        <c:v>33</c:v>
                      </c:pt>
                      <c:pt idx="1484">
                        <c:v>33</c:v>
                      </c:pt>
                      <c:pt idx="1485">
                        <c:v>33</c:v>
                      </c:pt>
                      <c:pt idx="1486">
                        <c:v>33.099999999999909</c:v>
                      </c:pt>
                      <c:pt idx="1487">
                        <c:v>33.099999999999909</c:v>
                      </c:pt>
                      <c:pt idx="1488">
                        <c:v>33.099999999999909</c:v>
                      </c:pt>
                      <c:pt idx="1489">
                        <c:v>33.099999999999909</c:v>
                      </c:pt>
                      <c:pt idx="1490">
                        <c:v>33.099999999999909</c:v>
                      </c:pt>
                      <c:pt idx="1491">
                        <c:v>33.099999999999909</c:v>
                      </c:pt>
                      <c:pt idx="1492">
                        <c:v>33.099999999999909</c:v>
                      </c:pt>
                      <c:pt idx="1493">
                        <c:v>33.099999999999909</c:v>
                      </c:pt>
                      <c:pt idx="1494">
                        <c:v>33.099999999999909</c:v>
                      </c:pt>
                      <c:pt idx="1495">
                        <c:v>33.099999999999909</c:v>
                      </c:pt>
                      <c:pt idx="1496">
                        <c:v>33.199999999999932</c:v>
                      </c:pt>
                      <c:pt idx="1497">
                        <c:v>33.199999999999932</c:v>
                      </c:pt>
                      <c:pt idx="1498">
                        <c:v>33.199999999999932</c:v>
                      </c:pt>
                      <c:pt idx="1499">
                        <c:v>33.199999999999932</c:v>
                      </c:pt>
                      <c:pt idx="1500">
                        <c:v>33.199999999999932</c:v>
                      </c:pt>
                      <c:pt idx="1501">
                        <c:v>33.199999999999932</c:v>
                      </c:pt>
                      <c:pt idx="1502">
                        <c:v>33.199999999999932</c:v>
                      </c:pt>
                      <c:pt idx="1503">
                        <c:v>33.199999999999932</c:v>
                      </c:pt>
                      <c:pt idx="1504">
                        <c:v>33.199999999999932</c:v>
                      </c:pt>
                      <c:pt idx="1505">
                        <c:v>33.299999999999955</c:v>
                      </c:pt>
                      <c:pt idx="1506">
                        <c:v>33.299999999999955</c:v>
                      </c:pt>
                      <c:pt idx="1507">
                        <c:v>33.299999999999955</c:v>
                      </c:pt>
                      <c:pt idx="1508">
                        <c:v>33.299999999999955</c:v>
                      </c:pt>
                      <c:pt idx="1509">
                        <c:v>33.299999999999955</c:v>
                      </c:pt>
                      <c:pt idx="1510">
                        <c:v>33.299999999999955</c:v>
                      </c:pt>
                      <c:pt idx="1511">
                        <c:v>33.299999999999955</c:v>
                      </c:pt>
                      <c:pt idx="1512">
                        <c:v>33.299999999999955</c:v>
                      </c:pt>
                      <c:pt idx="1513">
                        <c:v>33.299999999999955</c:v>
                      </c:pt>
                      <c:pt idx="1514">
                        <c:v>33.399999999999977</c:v>
                      </c:pt>
                      <c:pt idx="1515">
                        <c:v>33.399999999999977</c:v>
                      </c:pt>
                      <c:pt idx="1516">
                        <c:v>33.399999999999977</c:v>
                      </c:pt>
                      <c:pt idx="1517">
                        <c:v>33.399999999999977</c:v>
                      </c:pt>
                      <c:pt idx="1518">
                        <c:v>33.399999999999977</c:v>
                      </c:pt>
                      <c:pt idx="1519">
                        <c:v>33.399999999999977</c:v>
                      </c:pt>
                      <c:pt idx="1520">
                        <c:v>33.399999999999977</c:v>
                      </c:pt>
                      <c:pt idx="1521">
                        <c:v>33.399999999999977</c:v>
                      </c:pt>
                      <c:pt idx="1522">
                        <c:v>33.399999999999977</c:v>
                      </c:pt>
                      <c:pt idx="1523">
                        <c:v>33.5</c:v>
                      </c:pt>
                      <c:pt idx="1524">
                        <c:v>33.5</c:v>
                      </c:pt>
                      <c:pt idx="1525">
                        <c:v>33.5</c:v>
                      </c:pt>
                      <c:pt idx="1526">
                        <c:v>33.5</c:v>
                      </c:pt>
                      <c:pt idx="1527">
                        <c:v>33.5</c:v>
                      </c:pt>
                      <c:pt idx="1528">
                        <c:v>33.5</c:v>
                      </c:pt>
                      <c:pt idx="1529">
                        <c:v>33.5</c:v>
                      </c:pt>
                      <c:pt idx="1530">
                        <c:v>33.5</c:v>
                      </c:pt>
                      <c:pt idx="1531">
                        <c:v>33.5</c:v>
                      </c:pt>
                      <c:pt idx="1532">
                        <c:v>33.599999999999909</c:v>
                      </c:pt>
                      <c:pt idx="1533">
                        <c:v>33.599999999999909</c:v>
                      </c:pt>
                      <c:pt idx="1534">
                        <c:v>33.599999999999909</c:v>
                      </c:pt>
                      <c:pt idx="1535">
                        <c:v>33.599999999999909</c:v>
                      </c:pt>
                      <c:pt idx="1536">
                        <c:v>33.599999999999909</c:v>
                      </c:pt>
                      <c:pt idx="1537">
                        <c:v>33.599999999999909</c:v>
                      </c:pt>
                      <c:pt idx="1538">
                        <c:v>33.599999999999909</c:v>
                      </c:pt>
                      <c:pt idx="1539">
                        <c:v>33.599999999999909</c:v>
                      </c:pt>
                      <c:pt idx="1540">
                        <c:v>33.599999999999909</c:v>
                      </c:pt>
                      <c:pt idx="1541">
                        <c:v>33.699999999999932</c:v>
                      </c:pt>
                      <c:pt idx="1542">
                        <c:v>33.699999999999932</c:v>
                      </c:pt>
                      <c:pt idx="1543">
                        <c:v>33.699999999999932</c:v>
                      </c:pt>
                      <c:pt idx="1544">
                        <c:v>33.699999999999932</c:v>
                      </c:pt>
                      <c:pt idx="1545">
                        <c:v>33.699999999999932</c:v>
                      </c:pt>
                      <c:pt idx="1546">
                        <c:v>33.699999999999932</c:v>
                      </c:pt>
                      <c:pt idx="1547">
                        <c:v>33.699999999999932</c:v>
                      </c:pt>
                      <c:pt idx="1548">
                        <c:v>33.699999999999932</c:v>
                      </c:pt>
                      <c:pt idx="1549">
                        <c:v>33.699999999999932</c:v>
                      </c:pt>
                      <c:pt idx="1550">
                        <c:v>33.699999999999932</c:v>
                      </c:pt>
                      <c:pt idx="1551">
                        <c:v>33.799999999999955</c:v>
                      </c:pt>
                      <c:pt idx="1552">
                        <c:v>33.799999999999955</c:v>
                      </c:pt>
                      <c:pt idx="1553">
                        <c:v>33.799999999999955</c:v>
                      </c:pt>
                      <c:pt idx="1554">
                        <c:v>33.799999999999955</c:v>
                      </c:pt>
                      <c:pt idx="1555">
                        <c:v>33.799999999999955</c:v>
                      </c:pt>
                      <c:pt idx="1556">
                        <c:v>33.799999999999955</c:v>
                      </c:pt>
                      <c:pt idx="1557">
                        <c:v>33.799999999999955</c:v>
                      </c:pt>
                      <c:pt idx="1558">
                        <c:v>33.799999999999955</c:v>
                      </c:pt>
                      <c:pt idx="1559">
                        <c:v>33.799999999999955</c:v>
                      </c:pt>
                      <c:pt idx="1560">
                        <c:v>33.899999999999977</c:v>
                      </c:pt>
                      <c:pt idx="1561">
                        <c:v>33.899999999999977</c:v>
                      </c:pt>
                      <c:pt idx="1562">
                        <c:v>33.899999999999977</c:v>
                      </c:pt>
                      <c:pt idx="1563">
                        <c:v>33.899999999999977</c:v>
                      </c:pt>
                      <c:pt idx="1564">
                        <c:v>33.899999999999977</c:v>
                      </c:pt>
                      <c:pt idx="1565">
                        <c:v>33.899999999999977</c:v>
                      </c:pt>
                      <c:pt idx="1566">
                        <c:v>33.899999999999977</c:v>
                      </c:pt>
                      <c:pt idx="1567">
                        <c:v>33.899999999999977</c:v>
                      </c:pt>
                      <c:pt idx="1568">
                        <c:v>33.899999999999977</c:v>
                      </c:pt>
                      <c:pt idx="1569">
                        <c:v>34</c:v>
                      </c:pt>
                      <c:pt idx="1570">
                        <c:v>34</c:v>
                      </c:pt>
                      <c:pt idx="1571">
                        <c:v>34</c:v>
                      </c:pt>
                      <c:pt idx="1572">
                        <c:v>34</c:v>
                      </c:pt>
                      <c:pt idx="1573">
                        <c:v>34</c:v>
                      </c:pt>
                      <c:pt idx="1574">
                        <c:v>34</c:v>
                      </c:pt>
                      <c:pt idx="1575">
                        <c:v>34</c:v>
                      </c:pt>
                      <c:pt idx="1576">
                        <c:v>34</c:v>
                      </c:pt>
                      <c:pt idx="1577">
                        <c:v>34</c:v>
                      </c:pt>
                      <c:pt idx="1578">
                        <c:v>34.099999999999909</c:v>
                      </c:pt>
                      <c:pt idx="1579">
                        <c:v>34.099999999999909</c:v>
                      </c:pt>
                      <c:pt idx="1580">
                        <c:v>34.099999999999909</c:v>
                      </c:pt>
                      <c:pt idx="1581">
                        <c:v>34.099999999999909</c:v>
                      </c:pt>
                      <c:pt idx="1582">
                        <c:v>34.099999999999909</c:v>
                      </c:pt>
                      <c:pt idx="1583">
                        <c:v>34.099999999999909</c:v>
                      </c:pt>
                      <c:pt idx="1584">
                        <c:v>34.099999999999909</c:v>
                      </c:pt>
                      <c:pt idx="1585">
                        <c:v>34.099999999999909</c:v>
                      </c:pt>
                      <c:pt idx="1586">
                        <c:v>34.099999999999909</c:v>
                      </c:pt>
                      <c:pt idx="1587">
                        <c:v>34.199999999999932</c:v>
                      </c:pt>
                      <c:pt idx="1588">
                        <c:v>34.199999999999932</c:v>
                      </c:pt>
                      <c:pt idx="1589">
                        <c:v>34.199999999999932</c:v>
                      </c:pt>
                      <c:pt idx="1590">
                        <c:v>34.199999999999932</c:v>
                      </c:pt>
                      <c:pt idx="1591">
                        <c:v>34.199999999999932</c:v>
                      </c:pt>
                      <c:pt idx="1592">
                        <c:v>34.199999999999932</c:v>
                      </c:pt>
                      <c:pt idx="1593">
                        <c:v>34.199999999999932</c:v>
                      </c:pt>
                      <c:pt idx="1594">
                        <c:v>34.199999999999932</c:v>
                      </c:pt>
                      <c:pt idx="1595">
                        <c:v>34.199999999999932</c:v>
                      </c:pt>
                      <c:pt idx="1596">
                        <c:v>34.299999999999955</c:v>
                      </c:pt>
                      <c:pt idx="1597">
                        <c:v>34.299999999999955</c:v>
                      </c:pt>
                      <c:pt idx="1598">
                        <c:v>34.299999999999955</c:v>
                      </c:pt>
                      <c:pt idx="1599">
                        <c:v>34.299999999999955</c:v>
                      </c:pt>
                      <c:pt idx="1600">
                        <c:v>34.299999999999955</c:v>
                      </c:pt>
                      <c:pt idx="1601">
                        <c:v>34.299999999999955</c:v>
                      </c:pt>
                      <c:pt idx="1602">
                        <c:v>34.299999999999955</c:v>
                      </c:pt>
                      <c:pt idx="1603">
                        <c:v>34.299999999999955</c:v>
                      </c:pt>
                      <c:pt idx="1604">
                        <c:v>34.299999999999955</c:v>
                      </c:pt>
                      <c:pt idx="1605">
                        <c:v>34.299999999999955</c:v>
                      </c:pt>
                      <c:pt idx="1606">
                        <c:v>34.399999999999977</c:v>
                      </c:pt>
                      <c:pt idx="1607">
                        <c:v>34.399999999999977</c:v>
                      </c:pt>
                      <c:pt idx="1608">
                        <c:v>34.399999999999977</c:v>
                      </c:pt>
                      <c:pt idx="1609">
                        <c:v>34.399999999999977</c:v>
                      </c:pt>
                      <c:pt idx="1610">
                        <c:v>34.399999999999977</c:v>
                      </c:pt>
                      <c:pt idx="1611">
                        <c:v>34.399999999999977</c:v>
                      </c:pt>
                      <c:pt idx="1612">
                        <c:v>34.399999999999977</c:v>
                      </c:pt>
                      <c:pt idx="1613">
                        <c:v>34.399999999999977</c:v>
                      </c:pt>
                      <c:pt idx="1614">
                        <c:v>34.399999999999977</c:v>
                      </c:pt>
                      <c:pt idx="1615">
                        <c:v>34.5</c:v>
                      </c:pt>
                      <c:pt idx="1616">
                        <c:v>34.5</c:v>
                      </c:pt>
                      <c:pt idx="1617">
                        <c:v>34.5</c:v>
                      </c:pt>
                      <c:pt idx="1618">
                        <c:v>34.5</c:v>
                      </c:pt>
                      <c:pt idx="1619">
                        <c:v>34.5</c:v>
                      </c:pt>
                      <c:pt idx="1620">
                        <c:v>34.5</c:v>
                      </c:pt>
                      <c:pt idx="1621">
                        <c:v>34.5</c:v>
                      </c:pt>
                      <c:pt idx="1622">
                        <c:v>34.5</c:v>
                      </c:pt>
                      <c:pt idx="1623">
                        <c:v>34.5</c:v>
                      </c:pt>
                      <c:pt idx="1624">
                        <c:v>34.599999999999909</c:v>
                      </c:pt>
                      <c:pt idx="1625">
                        <c:v>34.599999999999909</c:v>
                      </c:pt>
                      <c:pt idx="1626">
                        <c:v>34.599999999999909</c:v>
                      </c:pt>
                      <c:pt idx="1627">
                        <c:v>34.599999999999909</c:v>
                      </c:pt>
                      <c:pt idx="1628">
                        <c:v>34.599999999999909</c:v>
                      </c:pt>
                      <c:pt idx="1629">
                        <c:v>34.599999999999909</c:v>
                      </c:pt>
                      <c:pt idx="1630">
                        <c:v>34.599999999999909</c:v>
                      </c:pt>
                      <c:pt idx="1631">
                        <c:v>34.599999999999909</c:v>
                      </c:pt>
                      <c:pt idx="1632">
                        <c:v>34.599999999999909</c:v>
                      </c:pt>
                      <c:pt idx="1633">
                        <c:v>34.699999999999932</c:v>
                      </c:pt>
                      <c:pt idx="1634">
                        <c:v>34.699999999999932</c:v>
                      </c:pt>
                      <c:pt idx="1635">
                        <c:v>34.699999999999932</c:v>
                      </c:pt>
                      <c:pt idx="1636">
                        <c:v>34.699999999999932</c:v>
                      </c:pt>
                      <c:pt idx="1637">
                        <c:v>34.699999999999932</c:v>
                      </c:pt>
                      <c:pt idx="1638">
                        <c:v>34.699999999999932</c:v>
                      </c:pt>
                      <c:pt idx="1639">
                        <c:v>34.699999999999932</c:v>
                      </c:pt>
                      <c:pt idx="1640">
                        <c:v>34.699999999999932</c:v>
                      </c:pt>
                      <c:pt idx="1641">
                        <c:v>34.699999999999932</c:v>
                      </c:pt>
                      <c:pt idx="1642">
                        <c:v>34.799999999999955</c:v>
                      </c:pt>
                      <c:pt idx="1643">
                        <c:v>34.799999999999955</c:v>
                      </c:pt>
                      <c:pt idx="1644">
                        <c:v>34.799999999999955</c:v>
                      </c:pt>
                      <c:pt idx="1645">
                        <c:v>34.799999999999955</c:v>
                      </c:pt>
                      <c:pt idx="1646">
                        <c:v>34.799999999999955</c:v>
                      </c:pt>
                      <c:pt idx="1647">
                        <c:v>34.799999999999955</c:v>
                      </c:pt>
                      <c:pt idx="1648">
                        <c:v>34.799999999999955</c:v>
                      </c:pt>
                      <c:pt idx="1649">
                        <c:v>34.799999999999955</c:v>
                      </c:pt>
                      <c:pt idx="1650">
                        <c:v>34.799999999999955</c:v>
                      </c:pt>
                      <c:pt idx="1651">
                        <c:v>34.899999999999977</c:v>
                      </c:pt>
                      <c:pt idx="1652">
                        <c:v>34.899999999999977</c:v>
                      </c:pt>
                      <c:pt idx="1653">
                        <c:v>34.899999999999977</c:v>
                      </c:pt>
                      <c:pt idx="1654">
                        <c:v>34.899999999999977</c:v>
                      </c:pt>
                      <c:pt idx="1655">
                        <c:v>34.899999999999977</c:v>
                      </c:pt>
                      <c:pt idx="1656">
                        <c:v>34.899999999999977</c:v>
                      </c:pt>
                      <c:pt idx="1657">
                        <c:v>34.899999999999977</c:v>
                      </c:pt>
                      <c:pt idx="1658">
                        <c:v>34.899999999999977</c:v>
                      </c:pt>
                      <c:pt idx="1659">
                        <c:v>34.899999999999977</c:v>
                      </c:pt>
                      <c:pt idx="1660">
                        <c:v>35</c:v>
                      </c:pt>
                      <c:pt idx="1661">
                        <c:v>35</c:v>
                      </c:pt>
                      <c:pt idx="1662">
                        <c:v>35</c:v>
                      </c:pt>
                      <c:pt idx="1663">
                        <c:v>35</c:v>
                      </c:pt>
                      <c:pt idx="1664">
                        <c:v>35</c:v>
                      </c:pt>
                      <c:pt idx="1665">
                        <c:v>35</c:v>
                      </c:pt>
                      <c:pt idx="1666">
                        <c:v>35</c:v>
                      </c:pt>
                      <c:pt idx="1667">
                        <c:v>35</c:v>
                      </c:pt>
                      <c:pt idx="1668">
                        <c:v>35</c:v>
                      </c:pt>
                      <c:pt idx="1669">
                        <c:v>35</c:v>
                      </c:pt>
                      <c:pt idx="1670">
                        <c:v>35.099999999999909</c:v>
                      </c:pt>
                      <c:pt idx="1671">
                        <c:v>35.099999999999909</c:v>
                      </c:pt>
                      <c:pt idx="1672">
                        <c:v>35.099999999999909</c:v>
                      </c:pt>
                      <c:pt idx="1673">
                        <c:v>35.099999999999909</c:v>
                      </c:pt>
                      <c:pt idx="1674">
                        <c:v>35.099999999999909</c:v>
                      </c:pt>
                      <c:pt idx="1675">
                        <c:v>35.099999999999909</c:v>
                      </c:pt>
                      <c:pt idx="1676">
                        <c:v>35.099999999999909</c:v>
                      </c:pt>
                      <c:pt idx="1677">
                        <c:v>35.099999999999909</c:v>
                      </c:pt>
                      <c:pt idx="1678">
                        <c:v>35.099999999999909</c:v>
                      </c:pt>
                      <c:pt idx="1679">
                        <c:v>35.199999999999932</c:v>
                      </c:pt>
                      <c:pt idx="1680">
                        <c:v>35.199999999999932</c:v>
                      </c:pt>
                      <c:pt idx="1681">
                        <c:v>35.199999999999932</c:v>
                      </c:pt>
                      <c:pt idx="1682">
                        <c:v>35.199999999999932</c:v>
                      </c:pt>
                      <c:pt idx="1683">
                        <c:v>35.199999999999932</c:v>
                      </c:pt>
                      <c:pt idx="1684">
                        <c:v>35.199999999999932</c:v>
                      </c:pt>
                      <c:pt idx="1685">
                        <c:v>35.199999999999932</c:v>
                      </c:pt>
                      <c:pt idx="1686">
                        <c:v>35.199999999999932</c:v>
                      </c:pt>
                      <c:pt idx="1687">
                        <c:v>35.199999999999932</c:v>
                      </c:pt>
                      <c:pt idx="1688">
                        <c:v>35.299999999999955</c:v>
                      </c:pt>
                      <c:pt idx="1689">
                        <c:v>35.299999999999955</c:v>
                      </c:pt>
                      <c:pt idx="1690">
                        <c:v>35.299999999999955</c:v>
                      </c:pt>
                      <c:pt idx="1691">
                        <c:v>35.299999999999955</c:v>
                      </c:pt>
                      <c:pt idx="1692">
                        <c:v>35.299999999999955</c:v>
                      </c:pt>
                      <c:pt idx="1693">
                        <c:v>35.299999999999955</c:v>
                      </c:pt>
                      <c:pt idx="1694">
                        <c:v>35.299999999999955</c:v>
                      </c:pt>
                      <c:pt idx="1695">
                        <c:v>35.299999999999955</c:v>
                      </c:pt>
                      <c:pt idx="1696">
                        <c:v>35.299999999999955</c:v>
                      </c:pt>
                      <c:pt idx="1697">
                        <c:v>35.399999999999977</c:v>
                      </c:pt>
                      <c:pt idx="1698">
                        <c:v>35.399999999999977</c:v>
                      </c:pt>
                      <c:pt idx="1699">
                        <c:v>35.399999999999977</c:v>
                      </c:pt>
                      <c:pt idx="1700">
                        <c:v>35.399999999999977</c:v>
                      </c:pt>
                      <c:pt idx="1701">
                        <c:v>35.399999999999977</c:v>
                      </c:pt>
                      <c:pt idx="1702">
                        <c:v>35.399999999999977</c:v>
                      </c:pt>
                      <c:pt idx="1703">
                        <c:v>35.399999999999977</c:v>
                      </c:pt>
                      <c:pt idx="1704">
                        <c:v>35.399999999999977</c:v>
                      </c:pt>
                      <c:pt idx="1705">
                        <c:v>35.399999999999977</c:v>
                      </c:pt>
                      <c:pt idx="1706">
                        <c:v>35.5</c:v>
                      </c:pt>
                      <c:pt idx="1707">
                        <c:v>35.5</c:v>
                      </c:pt>
                      <c:pt idx="1708">
                        <c:v>35.5</c:v>
                      </c:pt>
                      <c:pt idx="1709">
                        <c:v>35.5</c:v>
                      </c:pt>
                      <c:pt idx="1710">
                        <c:v>35.5</c:v>
                      </c:pt>
                      <c:pt idx="1711">
                        <c:v>35.5</c:v>
                      </c:pt>
                      <c:pt idx="1712">
                        <c:v>35.5</c:v>
                      </c:pt>
                      <c:pt idx="1713">
                        <c:v>35.5</c:v>
                      </c:pt>
                      <c:pt idx="1714">
                        <c:v>35.5</c:v>
                      </c:pt>
                      <c:pt idx="1715">
                        <c:v>35.599999999999909</c:v>
                      </c:pt>
                      <c:pt idx="1716">
                        <c:v>35.599999999999909</c:v>
                      </c:pt>
                      <c:pt idx="1717">
                        <c:v>35.599999999999909</c:v>
                      </c:pt>
                      <c:pt idx="1718">
                        <c:v>35.599999999999909</c:v>
                      </c:pt>
                      <c:pt idx="1719">
                        <c:v>35.599999999999909</c:v>
                      </c:pt>
                      <c:pt idx="1720">
                        <c:v>35.599999999999909</c:v>
                      </c:pt>
                      <c:pt idx="1721">
                        <c:v>35.599999999999909</c:v>
                      </c:pt>
                      <c:pt idx="1722">
                        <c:v>35.599999999999909</c:v>
                      </c:pt>
                      <c:pt idx="1723">
                        <c:v>35.599999999999909</c:v>
                      </c:pt>
                      <c:pt idx="1724">
                        <c:v>35.599999999999909</c:v>
                      </c:pt>
                      <c:pt idx="1725">
                        <c:v>35.699999999999932</c:v>
                      </c:pt>
                      <c:pt idx="1726">
                        <c:v>35.699999999999932</c:v>
                      </c:pt>
                      <c:pt idx="1727">
                        <c:v>35.699999999999932</c:v>
                      </c:pt>
                      <c:pt idx="1728">
                        <c:v>35.699999999999932</c:v>
                      </c:pt>
                      <c:pt idx="1729">
                        <c:v>35.699999999999932</c:v>
                      </c:pt>
                      <c:pt idx="1730">
                        <c:v>35.699999999999932</c:v>
                      </c:pt>
                      <c:pt idx="1731">
                        <c:v>35.699999999999932</c:v>
                      </c:pt>
                      <c:pt idx="1732">
                        <c:v>35.699999999999932</c:v>
                      </c:pt>
                      <c:pt idx="1733">
                        <c:v>35.699999999999932</c:v>
                      </c:pt>
                      <c:pt idx="1734">
                        <c:v>35.799999999999955</c:v>
                      </c:pt>
                      <c:pt idx="1735">
                        <c:v>35.799999999999955</c:v>
                      </c:pt>
                      <c:pt idx="1736">
                        <c:v>35.799999999999955</c:v>
                      </c:pt>
                      <c:pt idx="1737">
                        <c:v>35.799999999999955</c:v>
                      </c:pt>
                      <c:pt idx="1738">
                        <c:v>35.799999999999955</c:v>
                      </c:pt>
                      <c:pt idx="1739">
                        <c:v>35.799999999999955</c:v>
                      </c:pt>
                      <c:pt idx="1740">
                        <c:v>35.799999999999955</c:v>
                      </c:pt>
                      <c:pt idx="1741">
                        <c:v>35.799999999999955</c:v>
                      </c:pt>
                      <c:pt idx="1742">
                        <c:v>35.799999999999955</c:v>
                      </c:pt>
                      <c:pt idx="1743">
                        <c:v>35.899999999999977</c:v>
                      </c:pt>
                      <c:pt idx="1744">
                        <c:v>35.899999999999977</c:v>
                      </c:pt>
                      <c:pt idx="1745">
                        <c:v>35.899999999999977</c:v>
                      </c:pt>
                      <c:pt idx="1746">
                        <c:v>35.899999999999977</c:v>
                      </c:pt>
                      <c:pt idx="1747">
                        <c:v>35.899999999999977</c:v>
                      </c:pt>
                      <c:pt idx="1748">
                        <c:v>35.899999999999977</c:v>
                      </c:pt>
                      <c:pt idx="1749">
                        <c:v>35.899999999999977</c:v>
                      </c:pt>
                      <c:pt idx="1750">
                        <c:v>35.899999999999977</c:v>
                      </c:pt>
                      <c:pt idx="1751">
                        <c:v>35.899999999999977</c:v>
                      </c:pt>
                      <c:pt idx="1752">
                        <c:v>36</c:v>
                      </c:pt>
                      <c:pt idx="1753">
                        <c:v>36</c:v>
                      </c:pt>
                      <c:pt idx="1754">
                        <c:v>36</c:v>
                      </c:pt>
                      <c:pt idx="1755">
                        <c:v>36</c:v>
                      </c:pt>
                      <c:pt idx="1756">
                        <c:v>36</c:v>
                      </c:pt>
                      <c:pt idx="1757">
                        <c:v>36</c:v>
                      </c:pt>
                      <c:pt idx="1758">
                        <c:v>36</c:v>
                      </c:pt>
                      <c:pt idx="1759">
                        <c:v>36</c:v>
                      </c:pt>
                      <c:pt idx="1760">
                        <c:v>36</c:v>
                      </c:pt>
                      <c:pt idx="1761">
                        <c:v>36.099999999999909</c:v>
                      </c:pt>
                      <c:pt idx="1762">
                        <c:v>36.199999999999932</c:v>
                      </c:pt>
                      <c:pt idx="1763">
                        <c:v>36.199999999999932</c:v>
                      </c:pt>
                      <c:pt idx="1764">
                        <c:v>36.299999999999955</c:v>
                      </c:pt>
                      <c:pt idx="1765">
                        <c:v>36.399999999999977</c:v>
                      </c:pt>
                      <c:pt idx="1766">
                        <c:v>36.5</c:v>
                      </c:pt>
                      <c:pt idx="1767">
                        <c:v>36.5</c:v>
                      </c:pt>
                      <c:pt idx="1768">
                        <c:v>36.599999999999909</c:v>
                      </c:pt>
                      <c:pt idx="1769">
                        <c:v>36.699999999999932</c:v>
                      </c:pt>
                      <c:pt idx="1770">
                        <c:v>36.699999999999932</c:v>
                      </c:pt>
                      <c:pt idx="1771">
                        <c:v>36.799999999999955</c:v>
                      </c:pt>
                      <c:pt idx="1772">
                        <c:v>36.899999999999977</c:v>
                      </c:pt>
                      <c:pt idx="1773">
                        <c:v>37</c:v>
                      </c:pt>
                      <c:pt idx="1774">
                        <c:v>37</c:v>
                      </c:pt>
                      <c:pt idx="1775">
                        <c:v>37.099999999999909</c:v>
                      </c:pt>
                      <c:pt idx="1776">
                        <c:v>37.199999999999932</c:v>
                      </c:pt>
                      <c:pt idx="1777">
                        <c:v>37.299999999999955</c:v>
                      </c:pt>
                      <c:pt idx="1778">
                        <c:v>37.299999999999955</c:v>
                      </c:pt>
                      <c:pt idx="1779">
                        <c:v>37.399999999999977</c:v>
                      </c:pt>
                      <c:pt idx="1780">
                        <c:v>37.5</c:v>
                      </c:pt>
                      <c:pt idx="1781">
                        <c:v>37.5</c:v>
                      </c:pt>
                      <c:pt idx="1782">
                        <c:v>37.599999999999909</c:v>
                      </c:pt>
                      <c:pt idx="1783">
                        <c:v>37.699999999999932</c:v>
                      </c:pt>
                      <c:pt idx="1784">
                        <c:v>37.799999999999955</c:v>
                      </c:pt>
                      <c:pt idx="1785">
                        <c:v>37.799999999999955</c:v>
                      </c:pt>
                      <c:pt idx="1786">
                        <c:v>37.899999999999977</c:v>
                      </c:pt>
                      <c:pt idx="1787">
                        <c:v>38</c:v>
                      </c:pt>
                      <c:pt idx="1788">
                        <c:v>38</c:v>
                      </c:pt>
                      <c:pt idx="1789">
                        <c:v>38.099999999999909</c:v>
                      </c:pt>
                      <c:pt idx="1790">
                        <c:v>38.199999999999932</c:v>
                      </c:pt>
                      <c:pt idx="1791">
                        <c:v>38.299999999999955</c:v>
                      </c:pt>
                      <c:pt idx="1792">
                        <c:v>38.299999999999955</c:v>
                      </c:pt>
                      <c:pt idx="1793">
                        <c:v>38.399999999999977</c:v>
                      </c:pt>
                      <c:pt idx="1794">
                        <c:v>38.5</c:v>
                      </c:pt>
                      <c:pt idx="1795">
                        <c:v>38.599999999999909</c:v>
                      </c:pt>
                      <c:pt idx="1796">
                        <c:v>38.599999999999909</c:v>
                      </c:pt>
                      <c:pt idx="1797">
                        <c:v>38.699999999999932</c:v>
                      </c:pt>
                      <c:pt idx="1798">
                        <c:v>38.799999999999955</c:v>
                      </c:pt>
                      <c:pt idx="1799">
                        <c:v>38.799999999999955</c:v>
                      </c:pt>
                      <c:pt idx="1800">
                        <c:v>38.899999999999977</c:v>
                      </c:pt>
                      <c:pt idx="1801">
                        <c:v>39</c:v>
                      </c:pt>
                      <c:pt idx="1802">
                        <c:v>39.099999999999909</c:v>
                      </c:pt>
                      <c:pt idx="1803">
                        <c:v>39.099999999999909</c:v>
                      </c:pt>
                      <c:pt idx="1804">
                        <c:v>39.199999999999932</c:v>
                      </c:pt>
                      <c:pt idx="1805">
                        <c:v>39.299999999999955</c:v>
                      </c:pt>
                      <c:pt idx="1806">
                        <c:v>39.299999999999955</c:v>
                      </c:pt>
                      <c:pt idx="1807">
                        <c:v>39.399999999999977</c:v>
                      </c:pt>
                      <c:pt idx="1808">
                        <c:v>39.5</c:v>
                      </c:pt>
                      <c:pt idx="1809">
                        <c:v>39.599999999999909</c:v>
                      </c:pt>
                      <c:pt idx="1810">
                        <c:v>39.599999999999909</c:v>
                      </c:pt>
                      <c:pt idx="1811">
                        <c:v>39.699999999999932</c:v>
                      </c:pt>
                      <c:pt idx="1812">
                        <c:v>39.799999999999955</c:v>
                      </c:pt>
                      <c:pt idx="1813">
                        <c:v>39.899999999999977</c:v>
                      </c:pt>
                      <c:pt idx="1814">
                        <c:v>39.899999999999977</c:v>
                      </c:pt>
                      <c:pt idx="1815">
                        <c:v>40</c:v>
                      </c:pt>
                      <c:pt idx="1816">
                        <c:v>40.099999999999909</c:v>
                      </c:pt>
                      <c:pt idx="1817">
                        <c:v>40.099999999999909</c:v>
                      </c:pt>
                      <c:pt idx="1818">
                        <c:v>40.199999999999932</c:v>
                      </c:pt>
                      <c:pt idx="1819">
                        <c:v>40.299999999999955</c:v>
                      </c:pt>
                      <c:pt idx="1820">
                        <c:v>40.399999999999977</c:v>
                      </c:pt>
                      <c:pt idx="1821">
                        <c:v>40.399999999999977</c:v>
                      </c:pt>
                      <c:pt idx="1822">
                        <c:v>40.5</c:v>
                      </c:pt>
                      <c:pt idx="1823">
                        <c:v>40.599999999999909</c:v>
                      </c:pt>
                      <c:pt idx="1824">
                        <c:v>40.699999999999932</c:v>
                      </c:pt>
                      <c:pt idx="1825">
                        <c:v>40.699999999999932</c:v>
                      </c:pt>
                      <c:pt idx="1826">
                        <c:v>40.799999999999955</c:v>
                      </c:pt>
                      <c:pt idx="1827">
                        <c:v>40.899999999999977</c:v>
                      </c:pt>
                      <c:pt idx="1828">
                        <c:v>40.899999999999977</c:v>
                      </c:pt>
                      <c:pt idx="1829">
                        <c:v>41</c:v>
                      </c:pt>
                      <c:pt idx="1830">
                        <c:v>41.099999999999909</c:v>
                      </c:pt>
                      <c:pt idx="1831">
                        <c:v>41.199999999999932</c:v>
                      </c:pt>
                      <c:pt idx="1832">
                        <c:v>41.199999999999932</c:v>
                      </c:pt>
                      <c:pt idx="1833">
                        <c:v>41.299999999999955</c:v>
                      </c:pt>
                      <c:pt idx="1834">
                        <c:v>41.399999999999977</c:v>
                      </c:pt>
                      <c:pt idx="1835">
                        <c:v>41.399999999999977</c:v>
                      </c:pt>
                      <c:pt idx="1836">
                        <c:v>41.5</c:v>
                      </c:pt>
                      <c:pt idx="1837">
                        <c:v>41.599999999999909</c:v>
                      </c:pt>
                      <c:pt idx="1838">
                        <c:v>41.699999999999932</c:v>
                      </c:pt>
                      <c:pt idx="1839">
                        <c:v>41.699999999999932</c:v>
                      </c:pt>
                      <c:pt idx="1840">
                        <c:v>41.799999999999955</c:v>
                      </c:pt>
                      <c:pt idx="1841">
                        <c:v>41.899999999999977</c:v>
                      </c:pt>
                      <c:pt idx="1842">
                        <c:v>42</c:v>
                      </c:pt>
                      <c:pt idx="1843">
                        <c:v>42</c:v>
                      </c:pt>
                      <c:pt idx="1844">
                        <c:v>42.099999999999909</c:v>
                      </c:pt>
                      <c:pt idx="1845">
                        <c:v>42.199999999999932</c:v>
                      </c:pt>
                      <c:pt idx="1846">
                        <c:v>42.199999999999932</c:v>
                      </c:pt>
                      <c:pt idx="1847">
                        <c:v>42.299999999999955</c:v>
                      </c:pt>
                      <c:pt idx="1848">
                        <c:v>42.399999999999977</c:v>
                      </c:pt>
                      <c:pt idx="1849">
                        <c:v>42.5</c:v>
                      </c:pt>
                      <c:pt idx="1850">
                        <c:v>42.5</c:v>
                      </c:pt>
                      <c:pt idx="1851">
                        <c:v>42.599999999999909</c:v>
                      </c:pt>
                      <c:pt idx="1852">
                        <c:v>42.699999999999932</c:v>
                      </c:pt>
                      <c:pt idx="1853">
                        <c:v>42.799999999999955</c:v>
                      </c:pt>
                      <c:pt idx="1854">
                        <c:v>42.799999999999955</c:v>
                      </c:pt>
                      <c:pt idx="1855">
                        <c:v>42.899999999999977</c:v>
                      </c:pt>
                      <c:pt idx="1856">
                        <c:v>43</c:v>
                      </c:pt>
                      <c:pt idx="1857">
                        <c:v>43</c:v>
                      </c:pt>
                      <c:pt idx="1858">
                        <c:v>43.099999999999909</c:v>
                      </c:pt>
                      <c:pt idx="1859">
                        <c:v>43.199999999999932</c:v>
                      </c:pt>
                      <c:pt idx="1860">
                        <c:v>43.299999999999955</c:v>
                      </c:pt>
                      <c:pt idx="1861">
                        <c:v>43.299999999999955</c:v>
                      </c:pt>
                      <c:pt idx="1862">
                        <c:v>54.699999999999932</c:v>
                      </c:pt>
                      <c:pt idx="1863">
                        <c:v>65.399999999999977</c:v>
                      </c:pt>
                      <c:pt idx="1864">
                        <c:v>72.899999999999977</c:v>
                      </c:pt>
                      <c:pt idx="1865">
                        <c:v>78.399999999999977</c:v>
                      </c:pt>
                      <c:pt idx="1866">
                        <c:v>82.599999999999909</c:v>
                      </c:pt>
                      <c:pt idx="1867">
                        <c:v>86.199999999999932</c:v>
                      </c:pt>
                      <c:pt idx="1868">
                        <c:v>88.5</c:v>
                      </c:pt>
                      <c:pt idx="1869">
                        <c:v>90.299999999999955</c:v>
                      </c:pt>
                      <c:pt idx="1870">
                        <c:v>92</c:v>
                      </c:pt>
                      <c:pt idx="1871">
                        <c:v>93.799999999999955</c:v>
                      </c:pt>
                      <c:pt idx="1872">
                        <c:v>94.5</c:v>
                      </c:pt>
                      <c:pt idx="1873">
                        <c:v>94.5</c:v>
                      </c:pt>
                      <c:pt idx="1874">
                        <c:v>94.599999999999909</c:v>
                      </c:pt>
                      <c:pt idx="1875">
                        <c:v>94.599999999999909</c:v>
                      </c:pt>
                      <c:pt idx="1876">
                        <c:v>94.599999999999909</c:v>
                      </c:pt>
                      <c:pt idx="1877">
                        <c:v>94.699999999999932</c:v>
                      </c:pt>
                      <c:pt idx="1878">
                        <c:v>94.699999999999932</c:v>
                      </c:pt>
                      <c:pt idx="1879">
                        <c:v>94.799999999999955</c:v>
                      </c:pt>
                      <c:pt idx="1880">
                        <c:v>94.799999999999955</c:v>
                      </c:pt>
                      <c:pt idx="1881">
                        <c:v>94.899999999999977</c:v>
                      </c:pt>
                      <c:pt idx="1882">
                        <c:v>94.899999999999977</c:v>
                      </c:pt>
                      <c:pt idx="1883">
                        <c:v>94.899999999999977</c:v>
                      </c:pt>
                      <c:pt idx="1884">
                        <c:v>95</c:v>
                      </c:pt>
                      <c:pt idx="1885">
                        <c:v>95</c:v>
                      </c:pt>
                      <c:pt idx="1886">
                        <c:v>95.099999999999909</c:v>
                      </c:pt>
                      <c:pt idx="1887">
                        <c:v>95.099999999999909</c:v>
                      </c:pt>
                      <c:pt idx="1888">
                        <c:v>95.099999999999909</c:v>
                      </c:pt>
                      <c:pt idx="1889">
                        <c:v>95.199999999999932</c:v>
                      </c:pt>
                      <c:pt idx="1890">
                        <c:v>95.199999999999932</c:v>
                      </c:pt>
                      <c:pt idx="1891">
                        <c:v>95.299999999999955</c:v>
                      </c:pt>
                      <c:pt idx="1892">
                        <c:v>95.299999999999955</c:v>
                      </c:pt>
                      <c:pt idx="1893">
                        <c:v>95.299999999999955</c:v>
                      </c:pt>
                      <c:pt idx="1894">
                        <c:v>95.399999999999977</c:v>
                      </c:pt>
                      <c:pt idx="1895">
                        <c:v>95.399999999999977</c:v>
                      </c:pt>
                      <c:pt idx="1896">
                        <c:v>95.5</c:v>
                      </c:pt>
                      <c:pt idx="1897">
                        <c:v>95.5</c:v>
                      </c:pt>
                      <c:pt idx="1898">
                        <c:v>95.599999999999909</c:v>
                      </c:pt>
                      <c:pt idx="1899">
                        <c:v>95.599999999999909</c:v>
                      </c:pt>
                      <c:pt idx="1900">
                        <c:v>95.599999999999909</c:v>
                      </c:pt>
                      <c:pt idx="1901">
                        <c:v>95.699999999999932</c:v>
                      </c:pt>
                      <c:pt idx="1902">
                        <c:v>95.699999999999932</c:v>
                      </c:pt>
                      <c:pt idx="1903">
                        <c:v>95.799999999999955</c:v>
                      </c:pt>
                      <c:pt idx="1904">
                        <c:v>95.799999999999955</c:v>
                      </c:pt>
                      <c:pt idx="1905">
                        <c:v>95.799999999999955</c:v>
                      </c:pt>
                      <c:pt idx="1906">
                        <c:v>95.899999999999977</c:v>
                      </c:pt>
                      <c:pt idx="1907">
                        <c:v>95.899999999999977</c:v>
                      </c:pt>
                      <c:pt idx="1908">
                        <c:v>96</c:v>
                      </c:pt>
                      <c:pt idx="1909">
                        <c:v>96</c:v>
                      </c:pt>
                      <c:pt idx="1910">
                        <c:v>96</c:v>
                      </c:pt>
                      <c:pt idx="1911">
                        <c:v>96.099999999999909</c:v>
                      </c:pt>
                      <c:pt idx="1912">
                        <c:v>96.099999999999909</c:v>
                      </c:pt>
                      <c:pt idx="1913">
                        <c:v>96.199999999999932</c:v>
                      </c:pt>
                      <c:pt idx="1914">
                        <c:v>96.199999999999932</c:v>
                      </c:pt>
                      <c:pt idx="1915">
                        <c:v>96.199999999999932</c:v>
                      </c:pt>
                      <c:pt idx="1916">
                        <c:v>96.299999999999955</c:v>
                      </c:pt>
                      <c:pt idx="1917">
                        <c:v>96.299999999999955</c:v>
                      </c:pt>
                      <c:pt idx="1918">
                        <c:v>96.399999999999977</c:v>
                      </c:pt>
                      <c:pt idx="1919">
                        <c:v>96.399999999999977</c:v>
                      </c:pt>
                      <c:pt idx="1920">
                        <c:v>96.5</c:v>
                      </c:pt>
                      <c:pt idx="1921">
                        <c:v>96.5</c:v>
                      </c:pt>
                      <c:pt idx="1922">
                        <c:v>96.5</c:v>
                      </c:pt>
                      <c:pt idx="1923">
                        <c:v>96.599999999999909</c:v>
                      </c:pt>
                      <c:pt idx="1924">
                        <c:v>96.599999999999909</c:v>
                      </c:pt>
                      <c:pt idx="1925">
                        <c:v>96.699999999999932</c:v>
                      </c:pt>
                      <c:pt idx="1926">
                        <c:v>96.699999999999932</c:v>
                      </c:pt>
                      <c:pt idx="1927">
                        <c:v>96.699999999999932</c:v>
                      </c:pt>
                      <c:pt idx="1928">
                        <c:v>96.799999999999955</c:v>
                      </c:pt>
                      <c:pt idx="1929">
                        <c:v>96.799999999999955</c:v>
                      </c:pt>
                      <c:pt idx="1930">
                        <c:v>96.899999999999977</c:v>
                      </c:pt>
                      <c:pt idx="1931">
                        <c:v>96.899999999999977</c:v>
                      </c:pt>
                      <c:pt idx="1932">
                        <c:v>96.899999999999977</c:v>
                      </c:pt>
                      <c:pt idx="1933">
                        <c:v>97</c:v>
                      </c:pt>
                      <c:pt idx="1934">
                        <c:v>97</c:v>
                      </c:pt>
                      <c:pt idx="1935">
                        <c:v>97.099999999999909</c:v>
                      </c:pt>
                      <c:pt idx="1936">
                        <c:v>97.099999999999909</c:v>
                      </c:pt>
                      <c:pt idx="1937">
                        <c:v>97.199999999999932</c:v>
                      </c:pt>
                      <c:pt idx="1938">
                        <c:v>97.199999999999932</c:v>
                      </c:pt>
                      <c:pt idx="1939">
                        <c:v>97.199999999999932</c:v>
                      </c:pt>
                      <c:pt idx="1940">
                        <c:v>97.299999999999955</c:v>
                      </c:pt>
                      <c:pt idx="1941">
                        <c:v>97.299999999999955</c:v>
                      </c:pt>
                      <c:pt idx="1942">
                        <c:v>97.399999999999977</c:v>
                      </c:pt>
                      <c:pt idx="1943">
                        <c:v>97.399999999999977</c:v>
                      </c:pt>
                      <c:pt idx="1944">
                        <c:v>97.399999999999977</c:v>
                      </c:pt>
                      <c:pt idx="1945">
                        <c:v>97.5</c:v>
                      </c:pt>
                      <c:pt idx="1946">
                        <c:v>97.5</c:v>
                      </c:pt>
                      <c:pt idx="1947">
                        <c:v>97.599999999999909</c:v>
                      </c:pt>
                      <c:pt idx="1948">
                        <c:v>97.599999999999909</c:v>
                      </c:pt>
                      <c:pt idx="1949">
                        <c:v>97.599999999999909</c:v>
                      </c:pt>
                      <c:pt idx="1950">
                        <c:v>97.699999999999932</c:v>
                      </c:pt>
                      <c:pt idx="1951">
                        <c:v>97.699999999999932</c:v>
                      </c:pt>
                      <c:pt idx="1952">
                        <c:v>97.799999999999955</c:v>
                      </c:pt>
                      <c:pt idx="1953">
                        <c:v>97.799999999999955</c:v>
                      </c:pt>
                      <c:pt idx="1954">
                        <c:v>97.799999999999955</c:v>
                      </c:pt>
                      <c:pt idx="1955">
                        <c:v>97.899999999999977</c:v>
                      </c:pt>
                      <c:pt idx="1956">
                        <c:v>97.899999999999977</c:v>
                      </c:pt>
                      <c:pt idx="1957">
                        <c:v>98</c:v>
                      </c:pt>
                      <c:pt idx="1958">
                        <c:v>98</c:v>
                      </c:pt>
                      <c:pt idx="1959">
                        <c:v>98.099999999999909</c:v>
                      </c:pt>
                      <c:pt idx="1960">
                        <c:v>98.099999999999909</c:v>
                      </c:pt>
                      <c:pt idx="1961">
                        <c:v>98.099999999999909</c:v>
                      </c:pt>
                      <c:pt idx="1962">
                        <c:v>98.199999999999932</c:v>
                      </c:pt>
                      <c:pt idx="1963">
                        <c:v>98.199999999999932</c:v>
                      </c:pt>
                      <c:pt idx="1964">
                        <c:v>98.299999999999955</c:v>
                      </c:pt>
                      <c:pt idx="1965">
                        <c:v>98.299999999999955</c:v>
                      </c:pt>
                      <c:pt idx="1966">
                        <c:v>98.299999999999955</c:v>
                      </c:pt>
                      <c:pt idx="1967">
                        <c:v>98.399999999999977</c:v>
                      </c:pt>
                      <c:pt idx="1968">
                        <c:v>98.399999999999977</c:v>
                      </c:pt>
                      <c:pt idx="1969">
                        <c:v>98.5</c:v>
                      </c:pt>
                      <c:pt idx="1970">
                        <c:v>98.5</c:v>
                      </c:pt>
                      <c:pt idx="1971">
                        <c:v>98.5</c:v>
                      </c:pt>
                      <c:pt idx="1972">
                        <c:v>98.599999999999909</c:v>
                      </c:pt>
                      <c:pt idx="1973">
                        <c:v>98.599999999999909</c:v>
                      </c:pt>
                      <c:pt idx="1974">
                        <c:v>98.699999999999932</c:v>
                      </c:pt>
                      <c:pt idx="1975">
                        <c:v>98.699999999999932</c:v>
                      </c:pt>
                      <c:pt idx="1976">
                        <c:v>98.699999999999932</c:v>
                      </c:pt>
                      <c:pt idx="1977">
                        <c:v>98.799999999999955</c:v>
                      </c:pt>
                      <c:pt idx="1978">
                        <c:v>98.799999999999955</c:v>
                      </c:pt>
                      <c:pt idx="1979">
                        <c:v>98.899999999999977</c:v>
                      </c:pt>
                      <c:pt idx="1980">
                        <c:v>98.899999999999977</c:v>
                      </c:pt>
                      <c:pt idx="1981">
                        <c:v>99</c:v>
                      </c:pt>
                      <c:pt idx="1982">
                        <c:v>99</c:v>
                      </c:pt>
                      <c:pt idx="1983">
                        <c:v>99</c:v>
                      </c:pt>
                      <c:pt idx="1984">
                        <c:v>99.099999999999909</c:v>
                      </c:pt>
                      <c:pt idx="1985">
                        <c:v>99.099999999999909</c:v>
                      </c:pt>
                      <c:pt idx="1986">
                        <c:v>99.199999999999932</c:v>
                      </c:pt>
                      <c:pt idx="1987">
                        <c:v>99.199999999999932</c:v>
                      </c:pt>
                      <c:pt idx="1988">
                        <c:v>99.199999999999932</c:v>
                      </c:pt>
                      <c:pt idx="1989">
                        <c:v>99.299999999999955</c:v>
                      </c:pt>
                      <c:pt idx="1990">
                        <c:v>99.299999999999955</c:v>
                      </c:pt>
                      <c:pt idx="1991">
                        <c:v>99.399999999999977</c:v>
                      </c:pt>
                      <c:pt idx="1992">
                        <c:v>99.399999999999977</c:v>
                      </c:pt>
                      <c:pt idx="1993">
                        <c:v>99.399999999999977</c:v>
                      </c:pt>
                      <c:pt idx="1994">
                        <c:v>99.5</c:v>
                      </c:pt>
                      <c:pt idx="1995">
                        <c:v>99.5</c:v>
                      </c:pt>
                      <c:pt idx="1996">
                        <c:v>99.599999999999909</c:v>
                      </c:pt>
                      <c:pt idx="1997">
                        <c:v>99.599999999999909</c:v>
                      </c:pt>
                      <c:pt idx="1998">
                        <c:v>99.699999999999932</c:v>
                      </c:pt>
                      <c:pt idx="1999">
                        <c:v>99.699999999999932</c:v>
                      </c:pt>
                      <c:pt idx="2000">
                        <c:v>99.699999999999932</c:v>
                      </c:pt>
                      <c:pt idx="2001">
                        <c:v>99.799999999999955</c:v>
                      </c:pt>
                      <c:pt idx="2002">
                        <c:v>99.799999999999955</c:v>
                      </c:pt>
                      <c:pt idx="2003">
                        <c:v>99.899999999999977</c:v>
                      </c:pt>
                      <c:pt idx="2004">
                        <c:v>99.899999999999977</c:v>
                      </c:pt>
                      <c:pt idx="2005">
                        <c:v>99.899999999999977</c:v>
                      </c:pt>
                      <c:pt idx="2006">
                        <c:v>100</c:v>
                      </c:pt>
                      <c:pt idx="2007">
                        <c:v>100</c:v>
                      </c:pt>
                      <c:pt idx="2008">
                        <c:v>100.09999999999991</c:v>
                      </c:pt>
                      <c:pt idx="2009">
                        <c:v>100.09999999999991</c:v>
                      </c:pt>
                      <c:pt idx="2010">
                        <c:v>100.09999999999991</c:v>
                      </c:pt>
                      <c:pt idx="2011">
                        <c:v>100.19999999999993</c:v>
                      </c:pt>
                      <c:pt idx="2012">
                        <c:v>100.19999999999993</c:v>
                      </c:pt>
                      <c:pt idx="2013">
                        <c:v>100.29999999999995</c:v>
                      </c:pt>
                      <c:pt idx="2014">
                        <c:v>100.29999999999995</c:v>
                      </c:pt>
                      <c:pt idx="2015">
                        <c:v>100.29999999999995</c:v>
                      </c:pt>
                      <c:pt idx="2016">
                        <c:v>100.39999999999998</c:v>
                      </c:pt>
                      <c:pt idx="2017">
                        <c:v>100.39999999999998</c:v>
                      </c:pt>
                      <c:pt idx="2018">
                        <c:v>100.5</c:v>
                      </c:pt>
                      <c:pt idx="2019">
                        <c:v>100.5</c:v>
                      </c:pt>
                      <c:pt idx="2020">
                        <c:v>100.59999999999991</c:v>
                      </c:pt>
                      <c:pt idx="2021">
                        <c:v>100.59999999999991</c:v>
                      </c:pt>
                      <c:pt idx="2022">
                        <c:v>100.59999999999991</c:v>
                      </c:pt>
                      <c:pt idx="2023">
                        <c:v>100.69999999999993</c:v>
                      </c:pt>
                      <c:pt idx="2024">
                        <c:v>100.69999999999993</c:v>
                      </c:pt>
                      <c:pt idx="2025">
                        <c:v>100.79999999999995</c:v>
                      </c:pt>
                      <c:pt idx="2026">
                        <c:v>100.79999999999995</c:v>
                      </c:pt>
                      <c:pt idx="2027">
                        <c:v>100.79999999999995</c:v>
                      </c:pt>
                      <c:pt idx="2028">
                        <c:v>100.89999999999998</c:v>
                      </c:pt>
                      <c:pt idx="2029">
                        <c:v>100.89999999999998</c:v>
                      </c:pt>
                      <c:pt idx="2030">
                        <c:v>101</c:v>
                      </c:pt>
                      <c:pt idx="2031">
                        <c:v>101</c:v>
                      </c:pt>
                      <c:pt idx="2032">
                        <c:v>101</c:v>
                      </c:pt>
                      <c:pt idx="2033">
                        <c:v>101.09999999999991</c:v>
                      </c:pt>
                      <c:pt idx="2034">
                        <c:v>101.09999999999991</c:v>
                      </c:pt>
                      <c:pt idx="2035">
                        <c:v>101.19999999999993</c:v>
                      </c:pt>
                      <c:pt idx="2036">
                        <c:v>101.19999999999993</c:v>
                      </c:pt>
                      <c:pt idx="2037">
                        <c:v>101.29999999999995</c:v>
                      </c:pt>
                      <c:pt idx="2038">
                        <c:v>101.29999999999995</c:v>
                      </c:pt>
                      <c:pt idx="2039">
                        <c:v>101.29999999999995</c:v>
                      </c:pt>
                      <c:pt idx="2040">
                        <c:v>101.39999999999998</c:v>
                      </c:pt>
                      <c:pt idx="2041">
                        <c:v>101.39999999999998</c:v>
                      </c:pt>
                      <c:pt idx="2042">
                        <c:v>101.5</c:v>
                      </c:pt>
                      <c:pt idx="2043">
                        <c:v>101.5</c:v>
                      </c:pt>
                      <c:pt idx="2044">
                        <c:v>101.5</c:v>
                      </c:pt>
                      <c:pt idx="2045">
                        <c:v>101.59999999999991</c:v>
                      </c:pt>
                      <c:pt idx="2046">
                        <c:v>101.59999999999991</c:v>
                      </c:pt>
                      <c:pt idx="2047">
                        <c:v>101.69999999999993</c:v>
                      </c:pt>
                      <c:pt idx="2048">
                        <c:v>101.69999999999993</c:v>
                      </c:pt>
                      <c:pt idx="2049">
                        <c:v>101.69999999999993</c:v>
                      </c:pt>
                      <c:pt idx="2050">
                        <c:v>101.79999999999995</c:v>
                      </c:pt>
                      <c:pt idx="2051">
                        <c:v>101.79999999999995</c:v>
                      </c:pt>
                      <c:pt idx="2052">
                        <c:v>101.89999999999998</c:v>
                      </c:pt>
                      <c:pt idx="2053">
                        <c:v>102</c:v>
                      </c:pt>
                      <c:pt idx="2054">
                        <c:v>102.09999999999991</c:v>
                      </c:pt>
                      <c:pt idx="2055">
                        <c:v>102.29999999999995</c:v>
                      </c:pt>
                      <c:pt idx="2056">
                        <c:v>102.39999999999998</c:v>
                      </c:pt>
                      <c:pt idx="2057">
                        <c:v>102.59999999999991</c:v>
                      </c:pt>
                      <c:pt idx="2058">
                        <c:v>102.69999999999993</c:v>
                      </c:pt>
                      <c:pt idx="2059">
                        <c:v>102.89999999999998</c:v>
                      </c:pt>
                      <c:pt idx="2060">
                        <c:v>103</c:v>
                      </c:pt>
                      <c:pt idx="2061">
                        <c:v>103.19999999999993</c:v>
                      </c:pt>
                      <c:pt idx="2062">
                        <c:v>103.29999999999995</c:v>
                      </c:pt>
                      <c:pt idx="2063">
                        <c:v>103.5</c:v>
                      </c:pt>
                      <c:pt idx="2064">
                        <c:v>103.59999999999991</c:v>
                      </c:pt>
                      <c:pt idx="2065">
                        <c:v>103.79999999999995</c:v>
                      </c:pt>
                      <c:pt idx="2066">
                        <c:v>103.89999999999998</c:v>
                      </c:pt>
                      <c:pt idx="2067">
                        <c:v>104.09999999999991</c:v>
                      </c:pt>
                      <c:pt idx="2068">
                        <c:v>104.29999999999995</c:v>
                      </c:pt>
                      <c:pt idx="2069">
                        <c:v>104.39999999999998</c:v>
                      </c:pt>
                      <c:pt idx="2070">
                        <c:v>104.59999999999991</c:v>
                      </c:pt>
                      <c:pt idx="2071">
                        <c:v>104.69999999999993</c:v>
                      </c:pt>
                      <c:pt idx="2072">
                        <c:v>104.89999999999998</c:v>
                      </c:pt>
                      <c:pt idx="2073">
                        <c:v>105</c:v>
                      </c:pt>
                      <c:pt idx="2074">
                        <c:v>105.19999999999993</c:v>
                      </c:pt>
                      <c:pt idx="2075">
                        <c:v>105.29999999999995</c:v>
                      </c:pt>
                      <c:pt idx="2076">
                        <c:v>105.5</c:v>
                      </c:pt>
                      <c:pt idx="2077">
                        <c:v>105.59999999999991</c:v>
                      </c:pt>
                      <c:pt idx="2078">
                        <c:v>105.79999999999995</c:v>
                      </c:pt>
                      <c:pt idx="2079">
                        <c:v>105.89999999999998</c:v>
                      </c:pt>
                      <c:pt idx="2080">
                        <c:v>106.09999999999991</c:v>
                      </c:pt>
                      <c:pt idx="2081">
                        <c:v>106.19999999999993</c:v>
                      </c:pt>
                      <c:pt idx="2082">
                        <c:v>106.39999999999998</c:v>
                      </c:pt>
                      <c:pt idx="2083">
                        <c:v>106.59999999999991</c:v>
                      </c:pt>
                      <c:pt idx="2084">
                        <c:v>106.69999999999993</c:v>
                      </c:pt>
                      <c:pt idx="2085">
                        <c:v>106.89999999999998</c:v>
                      </c:pt>
                      <c:pt idx="2086">
                        <c:v>107</c:v>
                      </c:pt>
                      <c:pt idx="2087">
                        <c:v>107.19999999999993</c:v>
                      </c:pt>
                      <c:pt idx="2088">
                        <c:v>107.29999999999995</c:v>
                      </c:pt>
                      <c:pt idx="2089">
                        <c:v>107.5</c:v>
                      </c:pt>
                      <c:pt idx="2090">
                        <c:v>107.59999999999991</c:v>
                      </c:pt>
                      <c:pt idx="2091">
                        <c:v>107.79999999999995</c:v>
                      </c:pt>
                      <c:pt idx="2092">
                        <c:v>107.89999999999998</c:v>
                      </c:pt>
                      <c:pt idx="2093">
                        <c:v>108.09999999999991</c:v>
                      </c:pt>
                      <c:pt idx="2094">
                        <c:v>108.19999999999993</c:v>
                      </c:pt>
                      <c:pt idx="2095">
                        <c:v>108.39999999999998</c:v>
                      </c:pt>
                      <c:pt idx="2096">
                        <c:v>108.5</c:v>
                      </c:pt>
                      <c:pt idx="2097">
                        <c:v>108.69999999999993</c:v>
                      </c:pt>
                      <c:pt idx="2098">
                        <c:v>108.89999999999998</c:v>
                      </c:pt>
                      <c:pt idx="2099">
                        <c:v>109</c:v>
                      </c:pt>
                      <c:pt idx="2100">
                        <c:v>109.19999999999993</c:v>
                      </c:pt>
                      <c:pt idx="2101">
                        <c:v>109.29999999999995</c:v>
                      </c:pt>
                      <c:pt idx="2102">
                        <c:v>109.39999999999998</c:v>
                      </c:pt>
                      <c:pt idx="2103">
                        <c:v>109.39999999999998</c:v>
                      </c:pt>
                      <c:pt idx="2104">
                        <c:v>109.39999999999998</c:v>
                      </c:pt>
                      <c:pt idx="2105">
                        <c:v>109.5</c:v>
                      </c:pt>
                      <c:pt idx="2106">
                        <c:v>109.5</c:v>
                      </c:pt>
                      <c:pt idx="2107">
                        <c:v>109.5</c:v>
                      </c:pt>
                      <c:pt idx="2108">
                        <c:v>109.5</c:v>
                      </c:pt>
                      <c:pt idx="2109">
                        <c:v>109.59999999999991</c:v>
                      </c:pt>
                      <c:pt idx="2110">
                        <c:v>109.59999999999991</c:v>
                      </c:pt>
                      <c:pt idx="2111">
                        <c:v>109.59999999999991</c:v>
                      </c:pt>
                      <c:pt idx="2112">
                        <c:v>109.69999999999993</c:v>
                      </c:pt>
                      <c:pt idx="2113">
                        <c:v>109.69999999999993</c:v>
                      </c:pt>
                      <c:pt idx="2114">
                        <c:v>109.69999999999993</c:v>
                      </c:pt>
                      <c:pt idx="2115">
                        <c:v>109.69999999999993</c:v>
                      </c:pt>
                      <c:pt idx="2116">
                        <c:v>109.79999999999995</c:v>
                      </c:pt>
                      <c:pt idx="2117">
                        <c:v>109.79999999999995</c:v>
                      </c:pt>
                      <c:pt idx="2118">
                        <c:v>109.79999999999995</c:v>
                      </c:pt>
                      <c:pt idx="2119">
                        <c:v>109.89999999999998</c:v>
                      </c:pt>
                      <c:pt idx="2120">
                        <c:v>109.89999999999998</c:v>
                      </c:pt>
                      <c:pt idx="2121">
                        <c:v>109.89999999999998</c:v>
                      </c:pt>
                      <c:pt idx="2122">
                        <c:v>110</c:v>
                      </c:pt>
                      <c:pt idx="2123">
                        <c:v>110</c:v>
                      </c:pt>
                      <c:pt idx="2124">
                        <c:v>110</c:v>
                      </c:pt>
                      <c:pt idx="2125">
                        <c:v>110</c:v>
                      </c:pt>
                      <c:pt idx="2126">
                        <c:v>110.09999999999991</c:v>
                      </c:pt>
                      <c:pt idx="2127">
                        <c:v>110.09999999999991</c:v>
                      </c:pt>
                      <c:pt idx="2128">
                        <c:v>110.09999999999991</c:v>
                      </c:pt>
                      <c:pt idx="2129">
                        <c:v>110.19999999999993</c:v>
                      </c:pt>
                      <c:pt idx="2130">
                        <c:v>110.19999999999993</c:v>
                      </c:pt>
                      <c:pt idx="2131">
                        <c:v>110.19999999999993</c:v>
                      </c:pt>
                      <c:pt idx="2132">
                        <c:v>110.29999999999995</c:v>
                      </c:pt>
                      <c:pt idx="2133">
                        <c:v>110.29999999999995</c:v>
                      </c:pt>
                      <c:pt idx="2134">
                        <c:v>110.29999999999995</c:v>
                      </c:pt>
                      <c:pt idx="2135">
                        <c:v>110.29999999999995</c:v>
                      </c:pt>
                      <c:pt idx="2136">
                        <c:v>110.39999999999998</c:v>
                      </c:pt>
                      <c:pt idx="2137">
                        <c:v>110.39999999999998</c:v>
                      </c:pt>
                      <c:pt idx="2138">
                        <c:v>110.39999999999998</c:v>
                      </c:pt>
                      <c:pt idx="2139">
                        <c:v>110.5</c:v>
                      </c:pt>
                      <c:pt idx="2140">
                        <c:v>110.5</c:v>
                      </c:pt>
                      <c:pt idx="2141">
                        <c:v>110.5</c:v>
                      </c:pt>
                      <c:pt idx="2142">
                        <c:v>110.59999999999991</c:v>
                      </c:pt>
                      <c:pt idx="2143">
                        <c:v>110.59999999999991</c:v>
                      </c:pt>
                      <c:pt idx="2144">
                        <c:v>110.59999999999991</c:v>
                      </c:pt>
                      <c:pt idx="2145">
                        <c:v>110.59999999999991</c:v>
                      </c:pt>
                      <c:pt idx="2146">
                        <c:v>110.69999999999993</c:v>
                      </c:pt>
                      <c:pt idx="2147">
                        <c:v>110.69999999999993</c:v>
                      </c:pt>
                      <c:pt idx="2148">
                        <c:v>110.69999999999993</c:v>
                      </c:pt>
                      <c:pt idx="2149">
                        <c:v>110.79999999999995</c:v>
                      </c:pt>
                      <c:pt idx="2150">
                        <c:v>110.79999999999995</c:v>
                      </c:pt>
                      <c:pt idx="2151">
                        <c:v>110.79999999999995</c:v>
                      </c:pt>
                      <c:pt idx="2152">
                        <c:v>110.79999999999995</c:v>
                      </c:pt>
                      <c:pt idx="2153">
                        <c:v>110.89999999999998</c:v>
                      </c:pt>
                      <c:pt idx="2154">
                        <c:v>110.89999999999998</c:v>
                      </c:pt>
                      <c:pt idx="2155">
                        <c:v>110.89999999999998</c:v>
                      </c:pt>
                      <c:pt idx="2156">
                        <c:v>111</c:v>
                      </c:pt>
                      <c:pt idx="2157">
                        <c:v>111</c:v>
                      </c:pt>
                      <c:pt idx="2158">
                        <c:v>111</c:v>
                      </c:pt>
                      <c:pt idx="2159">
                        <c:v>111.09999999999991</c:v>
                      </c:pt>
                      <c:pt idx="2160">
                        <c:v>111.09999999999991</c:v>
                      </c:pt>
                      <c:pt idx="2161">
                        <c:v>111.09999999999991</c:v>
                      </c:pt>
                      <c:pt idx="2162">
                        <c:v>111.09999999999991</c:v>
                      </c:pt>
                      <c:pt idx="2163">
                        <c:v>111.19999999999993</c:v>
                      </c:pt>
                      <c:pt idx="2164">
                        <c:v>111.19999999999993</c:v>
                      </c:pt>
                      <c:pt idx="2165">
                        <c:v>111.19999999999993</c:v>
                      </c:pt>
                      <c:pt idx="2166">
                        <c:v>111.29999999999995</c:v>
                      </c:pt>
                      <c:pt idx="2167">
                        <c:v>111.29999999999995</c:v>
                      </c:pt>
                      <c:pt idx="2168">
                        <c:v>111.29999999999995</c:v>
                      </c:pt>
                      <c:pt idx="2169">
                        <c:v>111.39999999999998</c:v>
                      </c:pt>
                      <c:pt idx="2170">
                        <c:v>111.39999999999998</c:v>
                      </c:pt>
                      <c:pt idx="2171">
                        <c:v>111.39999999999998</c:v>
                      </c:pt>
                      <c:pt idx="2172">
                        <c:v>111.39999999999998</c:v>
                      </c:pt>
                      <c:pt idx="2173">
                        <c:v>111.5</c:v>
                      </c:pt>
                      <c:pt idx="2174">
                        <c:v>111.5</c:v>
                      </c:pt>
                      <c:pt idx="2175">
                        <c:v>111.5</c:v>
                      </c:pt>
                      <c:pt idx="2176">
                        <c:v>111.59999999999991</c:v>
                      </c:pt>
                      <c:pt idx="2177">
                        <c:v>111.59999999999991</c:v>
                      </c:pt>
                      <c:pt idx="2178">
                        <c:v>111.59999999999991</c:v>
                      </c:pt>
                      <c:pt idx="2179">
                        <c:v>111.59999999999991</c:v>
                      </c:pt>
                      <c:pt idx="2180">
                        <c:v>111.69999999999993</c:v>
                      </c:pt>
                      <c:pt idx="2181">
                        <c:v>111.69999999999993</c:v>
                      </c:pt>
                      <c:pt idx="2182">
                        <c:v>111.69999999999993</c:v>
                      </c:pt>
                      <c:pt idx="2183">
                        <c:v>111.79999999999995</c:v>
                      </c:pt>
                      <c:pt idx="2184">
                        <c:v>111.79999999999995</c:v>
                      </c:pt>
                      <c:pt idx="2185">
                        <c:v>111.79999999999995</c:v>
                      </c:pt>
                      <c:pt idx="2186">
                        <c:v>111.89999999999998</c:v>
                      </c:pt>
                      <c:pt idx="2187">
                        <c:v>111.89999999999998</c:v>
                      </c:pt>
                      <c:pt idx="2188">
                        <c:v>111.89999999999998</c:v>
                      </c:pt>
                      <c:pt idx="2189">
                        <c:v>111.89999999999998</c:v>
                      </c:pt>
                      <c:pt idx="2190">
                        <c:v>112</c:v>
                      </c:pt>
                      <c:pt idx="2191">
                        <c:v>112</c:v>
                      </c:pt>
                      <c:pt idx="2192">
                        <c:v>112</c:v>
                      </c:pt>
                      <c:pt idx="2193">
                        <c:v>112.09999999999991</c:v>
                      </c:pt>
                      <c:pt idx="2194">
                        <c:v>112.09999999999991</c:v>
                      </c:pt>
                      <c:pt idx="2195">
                        <c:v>112.09999999999991</c:v>
                      </c:pt>
                      <c:pt idx="2196">
                        <c:v>112.19999999999993</c:v>
                      </c:pt>
                      <c:pt idx="2197">
                        <c:v>112.19999999999993</c:v>
                      </c:pt>
                      <c:pt idx="2198">
                        <c:v>112.19999999999993</c:v>
                      </c:pt>
                      <c:pt idx="2199">
                        <c:v>112.19999999999993</c:v>
                      </c:pt>
                      <c:pt idx="2200">
                        <c:v>112.29999999999995</c:v>
                      </c:pt>
                      <c:pt idx="2201">
                        <c:v>112.29999999999995</c:v>
                      </c:pt>
                      <c:pt idx="2202">
                        <c:v>112.29999999999995</c:v>
                      </c:pt>
                      <c:pt idx="2203">
                        <c:v>112.39999999999998</c:v>
                      </c:pt>
                      <c:pt idx="2204">
                        <c:v>112.39999999999998</c:v>
                      </c:pt>
                      <c:pt idx="2205">
                        <c:v>112.39999999999998</c:v>
                      </c:pt>
                      <c:pt idx="2206">
                        <c:v>112.39999999999998</c:v>
                      </c:pt>
                      <c:pt idx="2207">
                        <c:v>112.5</c:v>
                      </c:pt>
                      <c:pt idx="2208">
                        <c:v>112.5</c:v>
                      </c:pt>
                      <c:pt idx="2209">
                        <c:v>112.5</c:v>
                      </c:pt>
                      <c:pt idx="2210">
                        <c:v>112.59999999999991</c:v>
                      </c:pt>
                      <c:pt idx="2211">
                        <c:v>112.59999999999991</c:v>
                      </c:pt>
                      <c:pt idx="2212">
                        <c:v>112.59999999999991</c:v>
                      </c:pt>
                      <c:pt idx="2213">
                        <c:v>112.69999999999993</c:v>
                      </c:pt>
                      <c:pt idx="2214">
                        <c:v>112.69999999999993</c:v>
                      </c:pt>
                      <c:pt idx="2215">
                        <c:v>112.69999999999993</c:v>
                      </c:pt>
                      <c:pt idx="2216">
                        <c:v>112.69999999999993</c:v>
                      </c:pt>
                      <c:pt idx="2217">
                        <c:v>112.79999999999995</c:v>
                      </c:pt>
                      <c:pt idx="2218">
                        <c:v>112.79999999999995</c:v>
                      </c:pt>
                      <c:pt idx="2219">
                        <c:v>112.79999999999995</c:v>
                      </c:pt>
                      <c:pt idx="2220">
                        <c:v>112.89999999999998</c:v>
                      </c:pt>
                      <c:pt idx="2221">
                        <c:v>112.89999999999998</c:v>
                      </c:pt>
                      <c:pt idx="2222">
                        <c:v>112.89999999999998</c:v>
                      </c:pt>
                      <c:pt idx="2223">
                        <c:v>113</c:v>
                      </c:pt>
                      <c:pt idx="2224">
                        <c:v>113</c:v>
                      </c:pt>
                      <c:pt idx="2225">
                        <c:v>113</c:v>
                      </c:pt>
                      <c:pt idx="2226">
                        <c:v>113</c:v>
                      </c:pt>
                      <c:pt idx="2227">
                        <c:v>113.09999999999991</c:v>
                      </c:pt>
                      <c:pt idx="2228">
                        <c:v>113.09999999999991</c:v>
                      </c:pt>
                      <c:pt idx="2229">
                        <c:v>113.09999999999991</c:v>
                      </c:pt>
                      <c:pt idx="2230">
                        <c:v>113.19999999999993</c:v>
                      </c:pt>
                      <c:pt idx="2231">
                        <c:v>113.19999999999993</c:v>
                      </c:pt>
                      <c:pt idx="2232">
                        <c:v>113.19999999999993</c:v>
                      </c:pt>
                      <c:pt idx="2233">
                        <c:v>113.29999999999995</c:v>
                      </c:pt>
                      <c:pt idx="2234">
                        <c:v>113.29999999999995</c:v>
                      </c:pt>
                      <c:pt idx="2235">
                        <c:v>113.29999999999995</c:v>
                      </c:pt>
                      <c:pt idx="2236">
                        <c:v>113.29999999999995</c:v>
                      </c:pt>
                      <c:pt idx="2237">
                        <c:v>113.39999999999998</c:v>
                      </c:pt>
                      <c:pt idx="2238">
                        <c:v>113.39999999999998</c:v>
                      </c:pt>
                      <c:pt idx="2239">
                        <c:v>113.39999999999998</c:v>
                      </c:pt>
                      <c:pt idx="2240">
                        <c:v>113.5</c:v>
                      </c:pt>
                      <c:pt idx="2241">
                        <c:v>113.5</c:v>
                      </c:pt>
                      <c:pt idx="2242">
                        <c:v>113.5</c:v>
                      </c:pt>
                      <c:pt idx="2243">
                        <c:v>113.5</c:v>
                      </c:pt>
                      <c:pt idx="2244">
                        <c:v>113.59999999999991</c:v>
                      </c:pt>
                      <c:pt idx="2245">
                        <c:v>113.59999999999991</c:v>
                      </c:pt>
                      <c:pt idx="2246">
                        <c:v>113.59999999999991</c:v>
                      </c:pt>
                      <c:pt idx="2247">
                        <c:v>113.69999999999993</c:v>
                      </c:pt>
                      <c:pt idx="2248">
                        <c:v>113.69999999999993</c:v>
                      </c:pt>
                      <c:pt idx="2249">
                        <c:v>113.69999999999993</c:v>
                      </c:pt>
                      <c:pt idx="2250">
                        <c:v>113.79999999999995</c:v>
                      </c:pt>
                      <c:pt idx="2251">
                        <c:v>113.79999999999995</c:v>
                      </c:pt>
                      <c:pt idx="2252">
                        <c:v>113.79999999999995</c:v>
                      </c:pt>
                      <c:pt idx="2253">
                        <c:v>113.79999999999995</c:v>
                      </c:pt>
                      <c:pt idx="2254">
                        <c:v>113.89999999999998</c:v>
                      </c:pt>
                      <c:pt idx="2255">
                        <c:v>113.89999999999998</c:v>
                      </c:pt>
                      <c:pt idx="2256">
                        <c:v>113.89999999999998</c:v>
                      </c:pt>
                      <c:pt idx="2257">
                        <c:v>114</c:v>
                      </c:pt>
                      <c:pt idx="2258">
                        <c:v>114</c:v>
                      </c:pt>
                      <c:pt idx="2259">
                        <c:v>114</c:v>
                      </c:pt>
                      <c:pt idx="2260">
                        <c:v>114.09999999999991</c:v>
                      </c:pt>
                      <c:pt idx="2261">
                        <c:v>114.09999999999991</c:v>
                      </c:pt>
                      <c:pt idx="2262">
                        <c:v>114.09999999999991</c:v>
                      </c:pt>
                      <c:pt idx="2263">
                        <c:v>114.09999999999991</c:v>
                      </c:pt>
                      <c:pt idx="2264">
                        <c:v>114.19999999999993</c:v>
                      </c:pt>
                      <c:pt idx="2265">
                        <c:v>114.19999999999993</c:v>
                      </c:pt>
                      <c:pt idx="2266">
                        <c:v>114.19999999999993</c:v>
                      </c:pt>
                      <c:pt idx="2267">
                        <c:v>114.29999999999995</c:v>
                      </c:pt>
                      <c:pt idx="2268">
                        <c:v>114.29999999999995</c:v>
                      </c:pt>
                      <c:pt idx="2269">
                        <c:v>114.29999999999995</c:v>
                      </c:pt>
                      <c:pt idx="2270">
                        <c:v>114.29999999999995</c:v>
                      </c:pt>
                      <c:pt idx="2271">
                        <c:v>114.39999999999998</c:v>
                      </c:pt>
                      <c:pt idx="2272">
                        <c:v>114.39999999999998</c:v>
                      </c:pt>
                      <c:pt idx="2273">
                        <c:v>114.39999999999998</c:v>
                      </c:pt>
                      <c:pt idx="2274">
                        <c:v>114.5</c:v>
                      </c:pt>
                      <c:pt idx="2275">
                        <c:v>114.5</c:v>
                      </c:pt>
                      <c:pt idx="2276">
                        <c:v>114.5</c:v>
                      </c:pt>
                      <c:pt idx="2277">
                        <c:v>114.59999999999991</c:v>
                      </c:pt>
                      <c:pt idx="2278">
                        <c:v>114.59999999999991</c:v>
                      </c:pt>
                      <c:pt idx="2279">
                        <c:v>114.59999999999991</c:v>
                      </c:pt>
                      <c:pt idx="2280">
                        <c:v>114.59999999999991</c:v>
                      </c:pt>
                      <c:pt idx="2281">
                        <c:v>114.69999999999993</c:v>
                      </c:pt>
                      <c:pt idx="2282">
                        <c:v>114.69999999999993</c:v>
                      </c:pt>
                      <c:pt idx="2283">
                        <c:v>114.69999999999993</c:v>
                      </c:pt>
                      <c:pt idx="2284">
                        <c:v>114.79999999999995</c:v>
                      </c:pt>
                      <c:pt idx="2285">
                        <c:v>114.79999999999995</c:v>
                      </c:pt>
                      <c:pt idx="2286">
                        <c:v>114.79999999999995</c:v>
                      </c:pt>
                      <c:pt idx="2287">
                        <c:v>114.89999999999998</c:v>
                      </c:pt>
                      <c:pt idx="2288">
                        <c:v>114.89999999999998</c:v>
                      </c:pt>
                      <c:pt idx="2289">
                        <c:v>114.89999999999998</c:v>
                      </c:pt>
                      <c:pt idx="2290">
                        <c:v>114.89999999999998</c:v>
                      </c:pt>
                      <c:pt idx="2291">
                        <c:v>115</c:v>
                      </c:pt>
                      <c:pt idx="2292">
                        <c:v>115</c:v>
                      </c:pt>
                      <c:pt idx="2293">
                        <c:v>115</c:v>
                      </c:pt>
                      <c:pt idx="2294">
                        <c:v>115.09999999999991</c:v>
                      </c:pt>
                      <c:pt idx="2295">
                        <c:v>115.09999999999991</c:v>
                      </c:pt>
                      <c:pt idx="2296">
                        <c:v>115.09999999999991</c:v>
                      </c:pt>
                      <c:pt idx="2297">
                        <c:v>115.19999999999993</c:v>
                      </c:pt>
                      <c:pt idx="2298">
                        <c:v>115.19999999999993</c:v>
                      </c:pt>
                      <c:pt idx="2299">
                        <c:v>115.19999999999993</c:v>
                      </c:pt>
                      <c:pt idx="2300">
                        <c:v>115.19999999999993</c:v>
                      </c:pt>
                      <c:pt idx="2301">
                        <c:v>115.29999999999995</c:v>
                      </c:pt>
                      <c:pt idx="2302">
                        <c:v>115.29999999999995</c:v>
                      </c:pt>
                      <c:pt idx="2303">
                        <c:v>115.29999999999995</c:v>
                      </c:pt>
                      <c:pt idx="2304">
                        <c:v>115.39999999999998</c:v>
                      </c:pt>
                      <c:pt idx="2305">
                        <c:v>115.39999999999998</c:v>
                      </c:pt>
                      <c:pt idx="2306">
                        <c:v>115.39999999999998</c:v>
                      </c:pt>
                      <c:pt idx="2307">
                        <c:v>115.39999999999998</c:v>
                      </c:pt>
                      <c:pt idx="2308">
                        <c:v>115.5</c:v>
                      </c:pt>
                      <c:pt idx="2309">
                        <c:v>115.5</c:v>
                      </c:pt>
                      <c:pt idx="2310">
                        <c:v>115.5</c:v>
                      </c:pt>
                      <c:pt idx="2311">
                        <c:v>115.59999999999991</c:v>
                      </c:pt>
                      <c:pt idx="2312">
                        <c:v>115.59999999999991</c:v>
                      </c:pt>
                      <c:pt idx="2313">
                        <c:v>115.59999999999991</c:v>
                      </c:pt>
                      <c:pt idx="2314">
                        <c:v>115.69999999999993</c:v>
                      </c:pt>
                      <c:pt idx="2315">
                        <c:v>115.69999999999993</c:v>
                      </c:pt>
                      <c:pt idx="2316">
                        <c:v>115.69999999999993</c:v>
                      </c:pt>
                      <c:pt idx="2317">
                        <c:v>115.69999999999993</c:v>
                      </c:pt>
                      <c:pt idx="2318">
                        <c:v>115.79999999999995</c:v>
                      </c:pt>
                      <c:pt idx="2319">
                        <c:v>115.79999999999995</c:v>
                      </c:pt>
                      <c:pt idx="2320">
                        <c:v>115.79999999999995</c:v>
                      </c:pt>
                      <c:pt idx="2321">
                        <c:v>115.89999999999998</c:v>
                      </c:pt>
                      <c:pt idx="2322">
                        <c:v>115.89999999999998</c:v>
                      </c:pt>
                      <c:pt idx="2323">
                        <c:v>115.89999999999998</c:v>
                      </c:pt>
                      <c:pt idx="2324">
                        <c:v>116</c:v>
                      </c:pt>
                      <c:pt idx="2325">
                        <c:v>116</c:v>
                      </c:pt>
                      <c:pt idx="2326">
                        <c:v>116</c:v>
                      </c:pt>
                      <c:pt idx="2327">
                        <c:v>116</c:v>
                      </c:pt>
                      <c:pt idx="2328">
                        <c:v>116.09999999999991</c:v>
                      </c:pt>
                      <c:pt idx="2329">
                        <c:v>116.09999999999991</c:v>
                      </c:pt>
                      <c:pt idx="2330">
                        <c:v>116.09999999999991</c:v>
                      </c:pt>
                      <c:pt idx="2331">
                        <c:v>116.19999999999993</c:v>
                      </c:pt>
                      <c:pt idx="2332">
                        <c:v>116.19999999999993</c:v>
                      </c:pt>
                      <c:pt idx="2333">
                        <c:v>116.19999999999993</c:v>
                      </c:pt>
                      <c:pt idx="2334">
                        <c:v>116.19999999999993</c:v>
                      </c:pt>
                      <c:pt idx="2335">
                        <c:v>116.29999999999995</c:v>
                      </c:pt>
                      <c:pt idx="2336">
                        <c:v>116.29999999999995</c:v>
                      </c:pt>
                      <c:pt idx="2337">
                        <c:v>116.29999999999995</c:v>
                      </c:pt>
                      <c:pt idx="2338">
                        <c:v>116.39999999999998</c:v>
                      </c:pt>
                      <c:pt idx="2339">
                        <c:v>116.39999999999998</c:v>
                      </c:pt>
                      <c:pt idx="2340">
                        <c:v>116.39999999999998</c:v>
                      </c:pt>
                      <c:pt idx="2341">
                        <c:v>116.5</c:v>
                      </c:pt>
                      <c:pt idx="2342">
                        <c:v>116.5</c:v>
                      </c:pt>
                      <c:pt idx="2343">
                        <c:v>116.5</c:v>
                      </c:pt>
                      <c:pt idx="2344">
                        <c:v>116.5</c:v>
                      </c:pt>
                      <c:pt idx="2345">
                        <c:v>116.59999999999991</c:v>
                      </c:pt>
                      <c:pt idx="2346">
                        <c:v>116.59999999999991</c:v>
                      </c:pt>
                      <c:pt idx="2347">
                        <c:v>116.59999999999991</c:v>
                      </c:pt>
                      <c:pt idx="2348">
                        <c:v>116.69999999999993</c:v>
                      </c:pt>
                      <c:pt idx="2349">
                        <c:v>116.69999999999993</c:v>
                      </c:pt>
                      <c:pt idx="2350">
                        <c:v>116.69999999999993</c:v>
                      </c:pt>
                      <c:pt idx="2351">
                        <c:v>116.69999999999993</c:v>
                      </c:pt>
                      <c:pt idx="2352">
                        <c:v>116.69999999999993</c:v>
                      </c:pt>
                      <c:pt idx="2353">
                        <c:v>116.79999999999995</c:v>
                      </c:pt>
                      <c:pt idx="2354">
                        <c:v>116.79999999999995</c:v>
                      </c:pt>
                      <c:pt idx="2355">
                        <c:v>116.79999999999995</c:v>
                      </c:pt>
                      <c:pt idx="2356">
                        <c:v>116.79999999999995</c:v>
                      </c:pt>
                      <c:pt idx="2357">
                        <c:v>116.79999999999995</c:v>
                      </c:pt>
                      <c:pt idx="2358">
                        <c:v>116.89999999999998</c:v>
                      </c:pt>
                      <c:pt idx="2359">
                        <c:v>116.89999999999998</c:v>
                      </c:pt>
                      <c:pt idx="2360">
                        <c:v>116.89999999999998</c:v>
                      </c:pt>
                      <c:pt idx="2361">
                        <c:v>116.89999999999998</c:v>
                      </c:pt>
                      <c:pt idx="2362">
                        <c:v>116.89999999999998</c:v>
                      </c:pt>
                      <c:pt idx="2363">
                        <c:v>117</c:v>
                      </c:pt>
                      <c:pt idx="2364">
                        <c:v>117</c:v>
                      </c:pt>
                      <c:pt idx="2365">
                        <c:v>117</c:v>
                      </c:pt>
                      <c:pt idx="2366">
                        <c:v>117</c:v>
                      </c:pt>
                      <c:pt idx="2367">
                        <c:v>117</c:v>
                      </c:pt>
                      <c:pt idx="2368">
                        <c:v>117</c:v>
                      </c:pt>
                      <c:pt idx="2369">
                        <c:v>117.09999999999991</c:v>
                      </c:pt>
                      <c:pt idx="2370">
                        <c:v>117.09999999999991</c:v>
                      </c:pt>
                      <c:pt idx="2371">
                        <c:v>117.09999999999991</c:v>
                      </c:pt>
                      <c:pt idx="2372">
                        <c:v>117.09999999999991</c:v>
                      </c:pt>
                      <c:pt idx="2373">
                        <c:v>117.09999999999991</c:v>
                      </c:pt>
                      <c:pt idx="2374">
                        <c:v>117.19999999999993</c:v>
                      </c:pt>
                      <c:pt idx="2375">
                        <c:v>117.19999999999993</c:v>
                      </c:pt>
                      <c:pt idx="2376">
                        <c:v>117.19999999999993</c:v>
                      </c:pt>
                      <c:pt idx="2377">
                        <c:v>117.19999999999993</c:v>
                      </c:pt>
                      <c:pt idx="2378">
                        <c:v>117.19999999999993</c:v>
                      </c:pt>
                      <c:pt idx="2379">
                        <c:v>117.29999999999995</c:v>
                      </c:pt>
                      <c:pt idx="2380">
                        <c:v>117.29999999999995</c:v>
                      </c:pt>
                      <c:pt idx="2381">
                        <c:v>117.29999999999995</c:v>
                      </c:pt>
                      <c:pt idx="2382">
                        <c:v>117.29999999999995</c:v>
                      </c:pt>
                      <c:pt idx="2383">
                        <c:v>117.29999999999995</c:v>
                      </c:pt>
                      <c:pt idx="2384">
                        <c:v>117.29999999999995</c:v>
                      </c:pt>
                      <c:pt idx="2385">
                        <c:v>117.39999999999998</c:v>
                      </c:pt>
                      <c:pt idx="2386">
                        <c:v>117.39999999999998</c:v>
                      </c:pt>
                      <c:pt idx="2387">
                        <c:v>117.39999999999998</c:v>
                      </c:pt>
                      <c:pt idx="2388">
                        <c:v>117.39999999999998</c:v>
                      </c:pt>
                      <c:pt idx="2389">
                        <c:v>117.39999999999998</c:v>
                      </c:pt>
                      <c:pt idx="2390">
                        <c:v>117.5</c:v>
                      </c:pt>
                      <c:pt idx="2391">
                        <c:v>117.5</c:v>
                      </c:pt>
                      <c:pt idx="2392">
                        <c:v>117.5</c:v>
                      </c:pt>
                      <c:pt idx="2393">
                        <c:v>117.5</c:v>
                      </c:pt>
                      <c:pt idx="2394">
                        <c:v>117.5</c:v>
                      </c:pt>
                      <c:pt idx="2395">
                        <c:v>117.5</c:v>
                      </c:pt>
                      <c:pt idx="2396">
                        <c:v>117.59999999999991</c:v>
                      </c:pt>
                      <c:pt idx="2397">
                        <c:v>117.59999999999991</c:v>
                      </c:pt>
                      <c:pt idx="2398">
                        <c:v>117.59999999999991</c:v>
                      </c:pt>
                      <c:pt idx="2399">
                        <c:v>117.59999999999991</c:v>
                      </c:pt>
                      <c:pt idx="2400">
                        <c:v>117.59999999999991</c:v>
                      </c:pt>
                      <c:pt idx="2401">
                        <c:v>117.69999999999993</c:v>
                      </c:pt>
                      <c:pt idx="2402">
                        <c:v>117.69999999999993</c:v>
                      </c:pt>
                      <c:pt idx="2403">
                        <c:v>117.69999999999993</c:v>
                      </c:pt>
                      <c:pt idx="2404">
                        <c:v>117.69999999999993</c:v>
                      </c:pt>
                      <c:pt idx="2405">
                        <c:v>117.69999999999993</c:v>
                      </c:pt>
                      <c:pt idx="2406">
                        <c:v>117.79999999999995</c:v>
                      </c:pt>
                      <c:pt idx="2407">
                        <c:v>117.79999999999995</c:v>
                      </c:pt>
                      <c:pt idx="2408">
                        <c:v>117.79999999999995</c:v>
                      </c:pt>
                      <c:pt idx="2409">
                        <c:v>117.79999999999995</c:v>
                      </c:pt>
                      <c:pt idx="2410">
                        <c:v>117.79999999999995</c:v>
                      </c:pt>
                      <c:pt idx="2411">
                        <c:v>117.79999999999995</c:v>
                      </c:pt>
                      <c:pt idx="2412">
                        <c:v>117.89999999999998</c:v>
                      </c:pt>
                      <c:pt idx="2413">
                        <c:v>117.89999999999998</c:v>
                      </c:pt>
                      <c:pt idx="2414">
                        <c:v>117.89999999999998</c:v>
                      </c:pt>
                      <c:pt idx="2415">
                        <c:v>117.89999999999998</c:v>
                      </c:pt>
                      <c:pt idx="2416">
                        <c:v>117.89999999999998</c:v>
                      </c:pt>
                      <c:pt idx="2417">
                        <c:v>118</c:v>
                      </c:pt>
                      <c:pt idx="2418">
                        <c:v>118</c:v>
                      </c:pt>
                      <c:pt idx="2419">
                        <c:v>118</c:v>
                      </c:pt>
                      <c:pt idx="2420">
                        <c:v>118</c:v>
                      </c:pt>
                      <c:pt idx="2421">
                        <c:v>118</c:v>
                      </c:pt>
                      <c:pt idx="2422">
                        <c:v>118</c:v>
                      </c:pt>
                      <c:pt idx="2423">
                        <c:v>118.09999999999991</c:v>
                      </c:pt>
                      <c:pt idx="2424">
                        <c:v>118.09999999999991</c:v>
                      </c:pt>
                      <c:pt idx="2425">
                        <c:v>118.09999999999991</c:v>
                      </c:pt>
                      <c:pt idx="2426">
                        <c:v>118.09999999999991</c:v>
                      </c:pt>
                      <c:pt idx="2427">
                        <c:v>118.09999999999991</c:v>
                      </c:pt>
                      <c:pt idx="2428">
                        <c:v>118.19999999999993</c:v>
                      </c:pt>
                      <c:pt idx="2429">
                        <c:v>118.19999999999993</c:v>
                      </c:pt>
                      <c:pt idx="2430">
                        <c:v>118.19999999999993</c:v>
                      </c:pt>
                      <c:pt idx="2431">
                        <c:v>118.19999999999993</c:v>
                      </c:pt>
                      <c:pt idx="2432">
                        <c:v>118.19999999999993</c:v>
                      </c:pt>
                      <c:pt idx="2433">
                        <c:v>118.29999999999995</c:v>
                      </c:pt>
                      <c:pt idx="2434">
                        <c:v>118.29999999999995</c:v>
                      </c:pt>
                      <c:pt idx="2435">
                        <c:v>118.29999999999995</c:v>
                      </c:pt>
                      <c:pt idx="2436">
                        <c:v>118.29999999999995</c:v>
                      </c:pt>
                      <c:pt idx="2437">
                        <c:v>118.29999999999995</c:v>
                      </c:pt>
                      <c:pt idx="2438">
                        <c:v>118.29999999999995</c:v>
                      </c:pt>
                      <c:pt idx="2439">
                        <c:v>118.39999999999998</c:v>
                      </c:pt>
                      <c:pt idx="2440">
                        <c:v>118.39999999999998</c:v>
                      </c:pt>
                      <c:pt idx="2441">
                        <c:v>118.39999999999998</c:v>
                      </c:pt>
                      <c:pt idx="2442">
                        <c:v>118.39999999999998</c:v>
                      </c:pt>
                      <c:pt idx="2443">
                        <c:v>118.39999999999998</c:v>
                      </c:pt>
                      <c:pt idx="2444">
                        <c:v>118.5</c:v>
                      </c:pt>
                      <c:pt idx="2445">
                        <c:v>118.5</c:v>
                      </c:pt>
                      <c:pt idx="2446">
                        <c:v>118.5</c:v>
                      </c:pt>
                      <c:pt idx="2447">
                        <c:v>118.5</c:v>
                      </c:pt>
                      <c:pt idx="2448">
                        <c:v>118.5</c:v>
                      </c:pt>
                      <c:pt idx="2449">
                        <c:v>118.59999999999991</c:v>
                      </c:pt>
                      <c:pt idx="2450">
                        <c:v>118.59999999999991</c:v>
                      </c:pt>
                      <c:pt idx="2451">
                        <c:v>118.59999999999991</c:v>
                      </c:pt>
                      <c:pt idx="2452">
                        <c:v>118.59999999999991</c:v>
                      </c:pt>
                      <c:pt idx="2453">
                        <c:v>118.59999999999991</c:v>
                      </c:pt>
                      <c:pt idx="2454">
                        <c:v>118.59999999999991</c:v>
                      </c:pt>
                      <c:pt idx="2455">
                        <c:v>118.69999999999993</c:v>
                      </c:pt>
                      <c:pt idx="2456">
                        <c:v>118.69999999999993</c:v>
                      </c:pt>
                      <c:pt idx="2457">
                        <c:v>118.69999999999993</c:v>
                      </c:pt>
                      <c:pt idx="2458">
                        <c:v>118.69999999999993</c:v>
                      </c:pt>
                      <c:pt idx="2459">
                        <c:v>118.69999999999993</c:v>
                      </c:pt>
                      <c:pt idx="2460">
                        <c:v>118.79999999999995</c:v>
                      </c:pt>
                      <c:pt idx="2461">
                        <c:v>118.79999999999995</c:v>
                      </c:pt>
                      <c:pt idx="2462">
                        <c:v>118.79999999999995</c:v>
                      </c:pt>
                      <c:pt idx="2463">
                        <c:v>118.79999999999995</c:v>
                      </c:pt>
                      <c:pt idx="2464">
                        <c:v>118.79999999999995</c:v>
                      </c:pt>
                      <c:pt idx="2465">
                        <c:v>118.79999999999995</c:v>
                      </c:pt>
                      <c:pt idx="2466">
                        <c:v>118.89999999999998</c:v>
                      </c:pt>
                      <c:pt idx="2467">
                        <c:v>118.89999999999998</c:v>
                      </c:pt>
                      <c:pt idx="2468">
                        <c:v>118.89999999999998</c:v>
                      </c:pt>
                      <c:pt idx="2469">
                        <c:v>118.89999999999998</c:v>
                      </c:pt>
                      <c:pt idx="2470">
                        <c:v>118.89999999999998</c:v>
                      </c:pt>
                      <c:pt idx="2471">
                        <c:v>119</c:v>
                      </c:pt>
                      <c:pt idx="2472">
                        <c:v>119</c:v>
                      </c:pt>
                      <c:pt idx="2473">
                        <c:v>119</c:v>
                      </c:pt>
                      <c:pt idx="2474">
                        <c:v>119</c:v>
                      </c:pt>
                      <c:pt idx="2475">
                        <c:v>119</c:v>
                      </c:pt>
                      <c:pt idx="2476">
                        <c:v>119.09999999999991</c:v>
                      </c:pt>
                      <c:pt idx="2477">
                        <c:v>119.09999999999991</c:v>
                      </c:pt>
                      <c:pt idx="2478">
                        <c:v>119.09999999999991</c:v>
                      </c:pt>
                      <c:pt idx="2479">
                        <c:v>119.09999999999991</c:v>
                      </c:pt>
                      <c:pt idx="2480">
                        <c:v>119.09999999999991</c:v>
                      </c:pt>
                      <c:pt idx="2481">
                        <c:v>119.09999999999991</c:v>
                      </c:pt>
                      <c:pt idx="2482">
                        <c:v>119.19999999999993</c:v>
                      </c:pt>
                      <c:pt idx="2483">
                        <c:v>119.19999999999993</c:v>
                      </c:pt>
                      <c:pt idx="2484">
                        <c:v>119.19999999999993</c:v>
                      </c:pt>
                      <c:pt idx="2485">
                        <c:v>119.19999999999993</c:v>
                      </c:pt>
                      <c:pt idx="2486">
                        <c:v>119.19999999999993</c:v>
                      </c:pt>
                      <c:pt idx="2487">
                        <c:v>119.29999999999995</c:v>
                      </c:pt>
                      <c:pt idx="2488">
                        <c:v>119.29999999999995</c:v>
                      </c:pt>
                      <c:pt idx="2489">
                        <c:v>119.29999999999995</c:v>
                      </c:pt>
                      <c:pt idx="2490">
                        <c:v>119.29999999999995</c:v>
                      </c:pt>
                      <c:pt idx="2491">
                        <c:v>119.29999999999995</c:v>
                      </c:pt>
                      <c:pt idx="2492">
                        <c:v>119.39999999999998</c:v>
                      </c:pt>
                      <c:pt idx="2493">
                        <c:v>119.39999999999998</c:v>
                      </c:pt>
                      <c:pt idx="2494">
                        <c:v>119.39999999999998</c:v>
                      </c:pt>
                      <c:pt idx="2495">
                        <c:v>119.39999999999998</c:v>
                      </c:pt>
                      <c:pt idx="2496">
                        <c:v>119.39999999999998</c:v>
                      </c:pt>
                      <c:pt idx="2497">
                        <c:v>119.39999999999998</c:v>
                      </c:pt>
                      <c:pt idx="2498">
                        <c:v>119.5</c:v>
                      </c:pt>
                      <c:pt idx="2499">
                        <c:v>119.5</c:v>
                      </c:pt>
                      <c:pt idx="2500">
                        <c:v>119.5</c:v>
                      </c:pt>
                      <c:pt idx="2501">
                        <c:v>119.5</c:v>
                      </c:pt>
                      <c:pt idx="2502">
                        <c:v>119.5</c:v>
                      </c:pt>
                      <c:pt idx="2503">
                        <c:v>119.59999999999991</c:v>
                      </c:pt>
                      <c:pt idx="2504">
                        <c:v>119.59999999999991</c:v>
                      </c:pt>
                      <c:pt idx="2505">
                        <c:v>119.59999999999991</c:v>
                      </c:pt>
                      <c:pt idx="2506">
                        <c:v>119.59999999999991</c:v>
                      </c:pt>
                      <c:pt idx="2507">
                        <c:v>119.59999999999991</c:v>
                      </c:pt>
                      <c:pt idx="2508">
                        <c:v>119.59999999999991</c:v>
                      </c:pt>
                      <c:pt idx="2509">
                        <c:v>119.69999999999993</c:v>
                      </c:pt>
                      <c:pt idx="2510">
                        <c:v>119.69999999999993</c:v>
                      </c:pt>
                      <c:pt idx="2511">
                        <c:v>119.69999999999993</c:v>
                      </c:pt>
                      <c:pt idx="2512">
                        <c:v>119.69999999999993</c:v>
                      </c:pt>
                      <c:pt idx="2513">
                        <c:v>119.69999999999993</c:v>
                      </c:pt>
                      <c:pt idx="2514">
                        <c:v>119.79999999999995</c:v>
                      </c:pt>
                      <c:pt idx="2515">
                        <c:v>119.79999999999995</c:v>
                      </c:pt>
                      <c:pt idx="2516">
                        <c:v>119.79999999999995</c:v>
                      </c:pt>
                      <c:pt idx="2517">
                        <c:v>119.79999999999995</c:v>
                      </c:pt>
                      <c:pt idx="2518">
                        <c:v>119.79999999999995</c:v>
                      </c:pt>
                      <c:pt idx="2519">
                        <c:v>119.89999999999998</c:v>
                      </c:pt>
                      <c:pt idx="2520">
                        <c:v>119.89999999999998</c:v>
                      </c:pt>
                      <c:pt idx="2521">
                        <c:v>119.89999999999998</c:v>
                      </c:pt>
                      <c:pt idx="2522">
                        <c:v>119.89999999999998</c:v>
                      </c:pt>
                      <c:pt idx="2523">
                        <c:v>119.89999999999998</c:v>
                      </c:pt>
                      <c:pt idx="2524">
                        <c:v>119.89999999999998</c:v>
                      </c:pt>
                      <c:pt idx="2525">
                        <c:v>120</c:v>
                      </c:pt>
                      <c:pt idx="2526">
                        <c:v>120</c:v>
                      </c:pt>
                      <c:pt idx="2527">
                        <c:v>120</c:v>
                      </c:pt>
                      <c:pt idx="2528">
                        <c:v>120</c:v>
                      </c:pt>
                      <c:pt idx="2529">
                        <c:v>120</c:v>
                      </c:pt>
                      <c:pt idx="2530">
                        <c:v>120.09999999999991</c:v>
                      </c:pt>
                      <c:pt idx="2531">
                        <c:v>120.09999999999991</c:v>
                      </c:pt>
                      <c:pt idx="2532">
                        <c:v>120.09999999999991</c:v>
                      </c:pt>
                      <c:pt idx="2533">
                        <c:v>120.09999999999991</c:v>
                      </c:pt>
                      <c:pt idx="2534">
                        <c:v>120.09999999999991</c:v>
                      </c:pt>
                      <c:pt idx="2535">
                        <c:v>120.09999999999991</c:v>
                      </c:pt>
                      <c:pt idx="2536">
                        <c:v>120.19999999999993</c:v>
                      </c:pt>
                      <c:pt idx="2537">
                        <c:v>120.19999999999993</c:v>
                      </c:pt>
                      <c:pt idx="2538">
                        <c:v>120.19999999999993</c:v>
                      </c:pt>
                      <c:pt idx="2539">
                        <c:v>120.19999999999993</c:v>
                      </c:pt>
                      <c:pt idx="2540">
                        <c:v>120.19999999999993</c:v>
                      </c:pt>
                      <c:pt idx="2541">
                        <c:v>120.29999999999995</c:v>
                      </c:pt>
                      <c:pt idx="2542">
                        <c:v>120.29999999999995</c:v>
                      </c:pt>
                      <c:pt idx="2543">
                        <c:v>120.29999999999995</c:v>
                      </c:pt>
                      <c:pt idx="2544">
                        <c:v>120.29999999999995</c:v>
                      </c:pt>
                      <c:pt idx="2545">
                        <c:v>120.29999999999995</c:v>
                      </c:pt>
                      <c:pt idx="2546">
                        <c:v>120.39999999999998</c:v>
                      </c:pt>
                      <c:pt idx="2547">
                        <c:v>120.39999999999998</c:v>
                      </c:pt>
                      <c:pt idx="2548">
                        <c:v>120.39999999999998</c:v>
                      </c:pt>
                      <c:pt idx="2549">
                        <c:v>120.39999999999998</c:v>
                      </c:pt>
                      <c:pt idx="2550">
                        <c:v>120.39999999999998</c:v>
                      </c:pt>
                      <c:pt idx="2551">
                        <c:v>120.39999999999998</c:v>
                      </c:pt>
                      <c:pt idx="2552">
                        <c:v>120.5</c:v>
                      </c:pt>
                      <c:pt idx="2553">
                        <c:v>120.5</c:v>
                      </c:pt>
                      <c:pt idx="2554">
                        <c:v>120.5</c:v>
                      </c:pt>
                      <c:pt idx="2555">
                        <c:v>120.5</c:v>
                      </c:pt>
                      <c:pt idx="2556">
                        <c:v>120.5</c:v>
                      </c:pt>
                      <c:pt idx="2557">
                        <c:v>120.59999999999991</c:v>
                      </c:pt>
                      <c:pt idx="2558">
                        <c:v>120.59999999999991</c:v>
                      </c:pt>
                      <c:pt idx="2559">
                        <c:v>120.59999999999991</c:v>
                      </c:pt>
                      <c:pt idx="2560">
                        <c:v>120.59999999999991</c:v>
                      </c:pt>
                      <c:pt idx="2561">
                        <c:v>120.59999999999991</c:v>
                      </c:pt>
                      <c:pt idx="2562">
                        <c:v>120.69999999999993</c:v>
                      </c:pt>
                      <c:pt idx="2563">
                        <c:v>120.69999999999993</c:v>
                      </c:pt>
                      <c:pt idx="2564">
                        <c:v>120.69999999999993</c:v>
                      </c:pt>
                      <c:pt idx="2565">
                        <c:v>120.69999999999993</c:v>
                      </c:pt>
                      <c:pt idx="2566">
                        <c:v>120.69999999999993</c:v>
                      </c:pt>
                      <c:pt idx="2567">
                        <c:v>120.69999999999993</c:v>
                      </c:pt>
                      <c:pt idx="2568">
                        <c:v>120.79999999999995</c:v>
                      </c:pt>
                      <c:pt idx="2569">
                        <c:v>120.79999999999995</c:v>
                      </c:pt>
                      <c:pt idx="2570">
                        <c:v>120.79999999999995</c:v>
                      </c:pt>
                      <c:pt idx="2571">
                        <c:v>120.79999999999995</c:v>
                      </c:pt>
                      <c:pt idx="2572">
                        <c:v>120.79999999999995</c:v>
                      </c:pt>
                      <c:pt idx="2573">
                        <c:v>120.89999999999998</c:v>
                      </c:pt>
                      <c:pt idx="2574">
                        <c:v>120.89999999999998</c:v>
                      </c:pt>
                      <c:pt idx="2575">
                        <c:v>120.89999999999998</c:v>
                      </c:pt>
                      <c:pt idx="2576">
                        <c:v>120.89999999999998</c:v>
                      </c:pt>
                      <c:pt idx="2577">
                        <c:v>120.89999999999998</c:v>
                      </c:pt>
                      <c:pt idx="2578">
                        <c:v>120.89999999999998</c:v>
                      </c:pt>
                      <c:pt idx="2579">
                        <c:v>121</c:v>
                      </c:pt>
                      <c:pt idx="2580">
                        <c:v>121</c:v>
                      </c:pt>
                      <c:pt idx="2581">
                        <c:v>121</c:v>
                      </c:pt>
                      <c:pt idx="2582">
                        <c:v>121</c:v>
                      </c:pt>
                      <c:pt idx="2583">
                        <c:v>121</c:v>
                      </c:pt>
                      <c:pt idx="2584">
                        <c:v>121.09999999999991</c:v>
                      </c:pt>
                      <c:pt idx="2585">
                        <c:v>121.09999999999991</c:v>
                      </c:pt>
                      <c:pt idx="2586">
                        <c:v>121.09999999999991</c:v>
                      </c:pt>
                      <c:pt idx="2587">
                        <c:v>121.09999999999991</c:v>
                      </c:pt>
                      <c:pt idx="2588">
                        <c:v>121.09999999999991</c:v>
                      </c:pt>
                      <c:pt idx="2589">
                        <c:v>121.19999999999993</c:v>
                      </c:pt>
                      <c:pt idx="2590">
                        <c:v>121.19999999999993</c:v>
                      </c:pt>
                      <c:pt idx="2591">
                        <c:v>121.19999999999993</c:v>
                      </c:pt>
                      <c:pt idx="2592">
                        <c:v>121.19999999999993</c:v>
                      </c:pt>
                      <c:pt idx="2593">
                        <c:v>121.19999999999993</c:v>
                      </c:pt>
                      <c:pt idx="2594">
                        <c:v>121.19999999999993</c:v>
                      </c:pt>
                      <c:pt idx="2595">
                        <c:v>121.29999999999995</c:v>
                      </c:pt>
                      <c:pt idx="2596">
                        <c:v>121.29999999999995</c:v>
                      </c:pt>
                      <c:pt idx="2597">
                        <c:v>121.29999999999995</c:v>
                      </c:pt>
                      <c:pt idx="2598">
                        <c:v>121.29999999999995</c:v>
                      </c:pt>
                      <c:pt idx="2599">
                        <c:v>121.29999999999995</c:v>
                      </c:pt>
                      <c:pt idx="2600">
                        <c:v>121.39999999999998</c:v>
                      </c:pt>
                      <c:pt idx="2601">
                        <c:v>121.39999999999998</c:v>
                      </c:pt>
                      <c:pt idx="2602">
                        <c:v>121.39999999999998</c:v>
                      </c:pt>
                      <c:pt idx="2603">
                        <c:v>121.39999999999998</c:v>
                      </c:pt>
                      <c:pt idx="2604">
                        <c:v>121.39999999999998</c:v>
                      </c:pt>
                      <c:pt idx="2605">
                        <c:v>121.5</c:v>
                      </c:pt>
                      <c:pt idx="2606">
                        <c:v>121.5</c:v>
                      </c:pt>
                      <c:pt idx="2607">
                        <c:v>121.5</c:v>
                      </c:pt>
                      <c:pt idx="2608">
                        <c:v>121.5</c:v>
                      </c:pt>
                      <c:pt idx="2609">
                        <c:v>121.5</c:v>
                      </c:pt>
                      <c:pt idx="2610">
                        <c:v>121.5</c:v>
                      </c:pt>
                      <c:pt idx="2611">
                        <c:v>121.59999999999991</c:v>
                      </c:pt>
                      <c:pt idx="2612">
                        <c:v>121.59999999999991</c:v>
                      </c:pt>
                      <c:pt idx="2613">
                        <c:v>121.59999999999991</c:v>
                      </c:pt>
                      <c:pt idx="2614">
                        <c:v>121.59999999999991</c:v>
                      </c:pt>
                      <c:pt idx="2615">
                        <c:v>121.59999999999991</c:v>
                      </c:pt>
                      <c:pt idx="2616">
                        <c:v>121.69999999999993</c:v>
                      </c:pt>
                      <c:pt idx="2617">
                        <c:v>121.69999999999993</c:v>
                      </c:pt>
                      <c:pt idx="2618">
                        <c:v>121.69999999999993</c:v>
                      </c:pt>
                      <c:pt idx="2619">
                        <c:v>121.69999999999993</c:v>
                      </c:pt>
                      <c:pt idx="2620">
                        <c:v>121.69999999999993</c:v>
                      </c:pt>
                      <c:pt idx="2621">
                        <c:v>121.69999999999993</c:v>
                      </c:pt>
                      <c:pt idx="2622">
                        <c:v>121.79999999999995</c:v>
                      </c:pt>
                      <c:pt idx="2623">
                        <c:v>121.79999999999995</c:v>
                      </c:pt>
                      <c:pt idx="2624">
                        <c:v>121.79999999999995</c:v>
                      </c:pt>
                      <c:pt idx="2625">
                        <c:v>121.79999999999995</c:v>
                      </c:pt>
                      <c:pt idx="2626">
                        <c:v>121.79999999999995</c:v>
                      </c:pt>
                      <c:pt idx="2627">
                        <c:v>121.89999999999998</c:v>
                      </c:pt>
                      <c:pt idx="2628">
                        <c:v>121.89999999999998</c:v>
                      </c:pt>
                      <c:pt idx="2629">
                        <c:v>121.89999999999998</c:v>
                      </c:pt>
                      <c:pt idx="2630">
                        <c:v>121.89999999999998</c:v>
                      </c:pt>
                      <c:pt idx="2631">
                        <c:v>121.89999999999998</c:v>
                      </c:pt>
                      <c:pt idx="2632">
                        <c:v>122</c:v>
                      </c:pt>
                      <c:pt idx="2633">
                        <c:v>122</c:v>
                      </c:pt>
                      <c:pt idx="2634">
                        <c:v>122</c:v>
                      </c:pt>
                      <c:pt idx="2635">
                        <c:v>122</c:v>
                      </c:pt>
                      <c:pt idx="2636">
                        <c:v>122</c:v>
                      </c:pt>
                      <c:pt idx="2637">
                        <c:v>122</c:v>
                      </c:pt>
                      <c:pt idx="2638">
                        <c:v>122.09999999999991</c:v>
                      </c:pt>
                      <c:pt idx="2639">
                        <c:v>122.09999999999991</c:v>
                      </c:pt>
                      <c:pt idx="2640">
                        <c:v>122.09999999999991</c:v>
                      </c:pt>
                      <c:pt idx="2641">
                        <c:v>122.09999999999991</c:v>
                      </c:pt>
                      <c:pt idx="2642">
                        <c:v>122.09999999999991</c:v>
                      </c:pt>
                      <c:pt idx="2643">
                        <c:v>122.19999999999993</c:v>
                      </c:pt>
                      <c:pt idx="2644">
                        <c:v>122.19999999999993</c:v>
                      </c:pt>
                      <c:pt idx="2645">
                        <c:v>122.19999999999993</c:v>
                      </c:pt>
                      <c:pt idx="2646">
                        <c:v>122.19999999999993</c:v>
                      </c:pt>
                      <c:pt idx="2647">
                        <c:v>122.19999999999993</c:v>
                      </c:pt>
                      <c:pt idx="2648">
                        <c:v>122.19999999999993</c:v>
                      </c:pt>
                      <c:pt idx="2649">
                        <c:v>122.29999999999995</c:v>
                      </c:pt>
                      <c:pt idx="2650">
                        <c:v>122.29999999999995</c:v>
                      </c:pt>
                      <c:pt idx="2651">
                        <c:v>122.29999999999995</c:v>
                      </c:pt>
                      <c:pt idx="2652">
                        <c:v>122.29999999999995</c:v>
                      </c:pt>
                      <c:pt idx="2653">
                        <c:v>122.29999999999995</c:v>
                      </c:pt>
                      <c:pt idx="2654">
                        <c:v>122.39999999999998</c:v>
                      </c:pt>
                      <c:pt idx="2655">
                        <c:v>122.39999999999998</c:v>
                      </c:pt>
                      <c:pt idx="2656">
                        <c:v>122.39999999999998</c:v>
                      </c:pt>
                      <c:pt idx="2657">
                        <c:v>122.39999999999998</c:v>
                      </c:pt>
                      <c:pt idx="2658">
                        <c:v>122.39999999999998</c:v>
                      </c:pt>
                      <c:pt idx="2659">
                        <c:v>122.5</c:v>
                      </c:pt>
                      <c:pt idx="2660">
                        <c:v>122.5</c:v>
                      </c:pt>
                      <c:pt idx="2661">
                        <c:v>122.5</c:v>
                      </c:pt>
                      <c:pt idx="2662">
                        <c:v>122.5</c:v>
                      </c:pt>
                      <c:pt idx="2663">
                        <c:v>122.5</c:v>
                      </c:pt>
                      <c:pt idx="2664">
                        <c:v>122.5</c:v>
                      </c:pt>
                      <c:pt idx="2665">
                        <c:v>122.59999999999991</c:v>
                      </c:pt>
                      <c:pt idx="2666">
                        <c:v>122.59999999999991</c:v>
                      </c:pt>
                      <c:pt idx="2667">
                        <c:v>122.59999999999991</c:v>
                      </c:pt>
                      <c:pt idx="2668">
                        <c:v>122.59999999999991</c:v>
                      </c:pt>
                      <c:pt idx="2669">
                        <c:v>122.59999999999991</c:v>
                      </c:pt>
                      <c:pt idx="2670">
                        <c:v>122.69999999999993</c:v>
                      </c:pt>
                      <c:pt idx="2671">
                        <c:v>122.69999999999993</c:v>
                      </c:pt>
                      <c:pt idx="2672">
                        <c:v>122.69999999999993</c:v>
                      </c:pt>
                      <c:pt idx="2673">
                        <c:v>122.69999999999993</c:v>
                      </c:pt>
                      <c:pt idx="2674">
                        <c:v>122.69999999999993</c:v>
                      </c:pt>
                      <c:pt idx="2675">
                        <c:v>122.79999999999995</c:v>
                      </c:pt>
                      <c:pt idx="2676">
                        <c:v>122.79999999999995</c:v>
                      </c:pt>
                      <c:pt idx="2677">
                        <c:v>122.79999999999995</c:v>
                      </c:pt>
                      <c:pt idx="2678">
                        <c:v>122.79999999999995</c:v>
                      </c:pt>
                      <c:pt idx="2679">
                        <c:v>122.79999999999995</c:v>
                      </c:pt>
                      <c:pt idx="2680">
                        <c:v>122.79999999999995</c:v>
                      </c:pt>
                      <c:pt idx="2681">
                        <c:v>122.89999999999998</c:v>
                      </c:pt>
                      <c:pt idx="2682">
                        <c:v>122.89999999999998</c:v>
                      </c:pt>
                      <c:pt idx="2683">
                        <c:v>122.89999999999998</c:v>
                      </c:pt>
                      <c:pt idx="2684">
                        <c:v>122.89999999999998</c:v>
                      </c:pt>
                      <c:pt idx="2685">
                        <c:v>122.89999999999998</c:v>
                      </c:pt>
                      <c:pt idx="2686">
                        <c:v>123</c:v>
                      </c:pt>
                      <c:pt idx="2687">
                        <c:v>123</c:v>
                      </c:pt>
                      <c:pt idx="2688">
                        <c:v>123</c:v>
                      </c:pt>
                      <c:pt idx="2689">
                        <c:v>123</c:v>
                      </c:pt>
                      <c:pt idx="2690">
                        <c:v>123</c:v>
                      </c:pt>
                      <c:pt idx="2691">
                        <c:v>123</c:v>
                      </c:pt>
                      <c:pt idx="2692">
                        <c:v>123.09999999999991</c:v>
                      </c:pt>
                      <c:pt idx="2693">
                        <c:v>123.09999999999991</c:v>
                      </c:pt>
                      <c:pt idx="2694">
                        <c:v>123.09999999999991</c:v>
                      </c:pt>
                      <c:pt idx="2695">
                        <c:v>123.09999999999991</c:v>
                      </c:pt>
                      <c:pt idx="2696">
                        <c:v>123.09999999999991</c:v>
                      </c:pt>
                      <c:pt idx="2697">
                        <c:v>123.19999999999993</c:v>
                      </c:pt>
                      <c:pt idx="2698">
                        <c:v>123.19999999999993</c:v>
                      </c:pt>
                      <c:pt idx="2699">
                        <c:v>123.19999999999993</c:v>
                      </c:pt>
                      <c:pt idx="2700">
                        <c:v>123.19999999999993</c:v>
                      </c:pt>
                      <c:pt idx="2701">
                        <c:v>123.19999999999993</c:v>
                      </c:pt>
                      <c:pt idx="2702">
                        <c:v>123.29999999999995</c:v>
                      </c:pt>
                      <c:pt idx="2703">
                        <c:v>123.29999999999995</c:v>
                      </c:pt>
                      <c:pt idx="2704">
                        <c:v>123.29999999999995</c:v>
                      </c:pt>
                      <c:pt idx="2705">
                        <c:v>123.29999999999995</c:v>
                      </c:pt>
                      <c:pt idx="2706">
                        <c:v>123.29999999999995</c:v>
                      </c:pt>
                      <c:pt idx="2707">
                        <c:v>123.29999999999995</c:v>
                      </c:pt>
                      <c:pt idx="2708">
                        <c:v>123.39999999999998</c:v>
                      </c:pt>
                      <c:pt idx="2709">
                        <c:v>123.39999999999998</c:v>
                      </c:pt>
                      <c:pt idx="2710">
                        <c:v>123.39999999999998</c:v>
                      </c:pt>
                      <c:pt idx="2711">
                        <c:v>123.39999999999998</c:v>
                      </c:pt>
                      <c:pt idx="2712">
                        <c:v>123.39999999999998</c:v>
                      </c:pt>
                      <c:pt idx="2713">
                        <c:v>123.5</c:v>
                      </c:pt>
                      <c:pt idx="2714">
                        <c:v>123.5</c:v>
                      </c:pt>
                      <c:pt idx="2715">
                        <c:v>123.5</c:v>
                      </c:pt>
                      <c:pt idx="2716">
                        <c:v>123.5</c:v>
                      </c:pt>
                      <c:pt idx="2717">
                        <c:v>123.5</c:v>
                      </c:pt>
                      <c:pt idx="2718">
                        <c:v>123.59999999999991</c:v>
                      </c:pt>
                      <c:pt idx="2719">
                        <c:v>123.59999999999991</c:v>
                      </c:pt>
                      <c:pt idx="2720">
                        <c:v>123.59999999999991</c:v>
                      </c:pt>
                      <c:pt idx="2721">
                        <c:v>123.59999999999991</c:v>
                      </c:pt>
                      <c:pt idx="2722">
                        <c:v>123.59999999999991</c:v>
                      </c:pt>
                      <c:pt idx="2723">
                        <c:v>123.59999999999991</c:v>
                      </c:pt>
                      <c:pt idx="2724">
                        <c:v>123.69999999999993</c:v>
                      </c:pt>
                      <c:pt idx="2725">
                        <c:v>123.69999999999993</c:v>
                      </c:pt>
                      <c:pt idx="2726">
                        <c:v>123.69999999999993</c:v>
                      </c:pt>
                      <c:pt idx="2727">
                        <c:v>123.69999999999993</c:v>
                      </c:pt>
                      <c:pt idx="2728">
                        <c:v>123.69999999999993</c:v>
                      </c:pt>
                      <c:pt idx="2729">
                        <c:v>123.79999999999995</c:v>
                      </c:pt>
                      <c:pt idx="2730">
                        <c:v>123.79999999999995</c:v>
                      </c:pt>
                      <c:pt idx="2731">
                        <c:v>123.79999999999995</c:v>
                      </c:pt>
                      <c:pt idx="2732">
                        <c:v>123.79999999999995</c:v>
                      </c:pt>
                      <c:pt idx="2733">
                        <c:v>123.79999999999995</c:v>
                      </c:pt>
                      <c:pt idx="2734">
                        <c:v>123.79999999999995</c:v>
                      </c:pt>
                      <c:pt idx="2735">
                        <c:v>123.89999999999998</c:v>
                      </c:pt>
                      <c:pt idx="2736">
                        <c:v>123.89999999999998</c:v>
                      </c:pt>
                      <c:pt idx="2737">
                        <c:v>123.89999999999998</c:v>
                      </c:pt>
                      <c:pt idx="2738">
                        <c:v>123.89999999999998</c:v>
                      </c:pt>
                      <c:pt idx="2739">
                        <c:v>123.89999999999998</c:v>
                      </c:pt>
                      <c:pt idx="2740">
                        <c:v>124</c:v>
                      </c:pt>
                      <c:pt idx="2741">
                        <c:v>124</c:v>
                      </c:pt>
                      <c:pt idx="2742">
                        <c:v>124</c:v>
                      </c:pt>
                      <c:pt idx="2743">
                        <c:v>124</c:v>
                      </c:pt>
                      <c:pt idx="2744">
                        <c:v>124</c:v>
                      </c:pt>
                      <c:pt idx="2745">
                        <c:v>124.09999999999991</c:v>
                      </c:pt>
                      <c:pt idx="2746">
                        <c:v>124.09999999999991</c:v>
                      </c:pt>
                      <c:pt idx="2747">
                        <c:v>124.09999999999991</c:v>
                      </c:pt>
                      <c:pt idx="2748">
                        <c:v>124.19999999999993</c:v>
                      </c:pt>
                      <c:pt idx="2749">
                        <c:v>124.19999999999993</c:v>
                      </c:pt>
                      <c:pt idx="2750">
                        <c:v>124.19999999999993</c:v>
                      </c:pt>
                      <c:pt idx="2751">
                        <c:v>124.29999999999995</c:v>
                      </c:pt>
                      <c:pt idx="2752">
                        <c:v>124.29999999999995</c:v>
                      </c:pt>
                      <c:pt idx="2753">
                        <c:v>124.29999999999995</c:v>
                      </c:pt>
                      <c:pt idx="2754">
                        <c:v>124.39999999999998</c:v>
                      </c:pt>
                      <c:pt idx="2755">
                        <c:v>124.39999999999998</c:v>
                      </c:pt>
                      <c:pt idx="2756">
                        <c:v>124.39999999999998</c:v>
                      </c:pt>
                      <c:pt idx="2757">
                        <c:v>124.5</c:v>
                      </c:pt>
                      <c:pt idx="2758">
                        <c:v>124.5</c:v>
                      </c:pt>
                      <c:pt idx="2759">
                        <c:v>124.5</c:v>
                      </c:pt>
                      <c:pt idx="2760">
                        <c:v>124.59999999999991</c:v>
                      </c:pt>
                      <c:pt idx="2761">
                        <c:v>124.59999999999991</c:v>
                      </c:pt>
                      <c:pt idx="2762">
                        <c:v>124.59999999999991</c:v>
                      </c:pt>
                      <c:pt idx="2763">
                        <c:v>124.69999999999993</c:v>
                      </c:pt>
                      <c:pt idx="2764">
                        <c:v>124.69999999999993</c:v>
                      </c:pt>
                      <c:pt idx="2765">
                        <c:v>124.69999999999993</c:v>
                      </c:pt>
                      <c:pt idx="2766">
                        <c:v>124.79999999999995</c:v>
                      </c:pt>
                      <c:pt idx="2767">
                        <c:v>124.79999999999995</c:v>
                      </c:pt>
                      <c:pt idx="2768">
                        <c:v>124.79999999999995</c:v>
                      </c:pt>
                      <c:pt idx="2769">
                        <c:v>124.89999999999998</c:v>
                      </c:pt>
                      <c:pt idx="2770">
                        <c:v>124.89999999999998</c:v>
                      </c:pt>
                      <c:pt idx="2771">
                        <c:v>124.89999999999998</c:v>
                      </c:pt>
                      <c:pt idx="2772">
                        <c:v>125</c:v>
                      </c:pt>
                      <c:pt idx="2773">
                        <c:v>125</c:v>
                      </c:pt>
                      <c:pt idx="2774">
                        <c:v>125</c:v>
                      </c:pt>
                      <c:pt idx="2775">
                        <c:v>125.09999999999991</c:v>
                      </c:pt>
                      <c:pt idx="2776">
                        <c:v>125.09999999999991</c:v>
                      </c:pt>
                      <c:pt idx="2777">
                        <c:v>125.09999999999991</c:v>
                      </c:pt>
                      <c:pt idx="2778">
                        <c:v>125.19999999999993</c:v>
                      </c:pt>
                      <c:pt idx="2779">
                        <c:v>125.19999999999993</c:v>
                      </c:pt>
                      <c:pt idx="2780">
                        <c:v>125.19999999999993</c:v>
                      </c:pt>
                      <c:pt idx="2781">
                        <c:v>125.29999999999995</c:v>
                      </c:pt>
                      <c:pt idx="2782">
                        <c:v>125.29999999999995</c:v>
                      </c:pt>
                      <c:pt idx="2783">
                        <c:v>125.29999999999995</c:v>
                      </c:pt>
                      <c:pt idx="2784">
                        <c:v>125.39999999999998</c:v>
                      </c:pt>
                      <c:pt idx="2785">
                        <c:v>125.39999999999998</c:v>
                      </c:pt>
                      <c:pt idx="2786">
                        <c:v>125.39999999999998</c:v>
                      </c:pt>
                      <c:pt idx="2787">
                        <c:v>125.5</c:v>
                      </c:pt>
                      <c:pt idx="2788">
                        <c:v>125.5</c:v>
                      </c:pt>
                      <c:pt idx="2789">
                        <c:v>125.5</c:v>
                      </c:pt>
                      <c:pt idx="2790">
                        <c:v>125.59999999999991</c:v>
                      </c:pt>
                      <c:pt idx="2791">
                        <c:v>125.59999999999991</c:v>
                      </c:pt>
                      <c:pt idx="2792">
                        <c:v>125.59999999999991</c:v>
                      </c:pt>
                      <c:pt idx="2793">
                        <c:v>125.69999999999993</c:v>
                      </c:pt>
                      <c:pt idx="2794">
                        <c:v>125.69999999999993</c:v>
                      </c:pt>
                      <c:pt idx="2795">
                        <c:v>125.69999999999993</c:v>
                      </c:pt>
                      <c:pt idx="2796">
                        <c:v>125.79999999999995</c:v>
                      </c:pt>
                      <c:pt idx="2797">
                        <c:v>125.79999999999995</c:v>
                      </c:pt>
                      <c:pt idx="2798">
                        <c:v>125.79999999999995</c:v>
                      </c:pt>
                      <c:pt idx="2799">
                        <c:v>125.89999999999998</c:v>
                      </c:pt>
                      <c:pt idx="2800">
                        <c:v>125.89999999999998</c:v>
                      </c:pt>
                      <c:pt idx="2801">
                        <c:v>125.89999999999998</c:v>
                      </c:pt>
                      <c:pt idx="2802">
                        <c:v>126</c:v>
                      </c:pt>
                      <c:pt idx="2803">
                        <c:v>126</c:v>
                      </c:pt>
                      <c:pt idx="2804">
                        <c:v>126</c:v>
                      </c:pt>
                      <c:pt idx="2805">
                        <c:v>126.09999999999991</c:v>
                      </c:pt>
                      <c:pt idx="2806">
                        <c:v>126.09999999999991</c:v>
                      </c:pt>
                      <c:pt idx="2807">
                        <c:v>126.09999999999991</c:v>
                      </c:pt>
                      <c:pt idx="2808">
                        <c:v>126.19999999999993</c:v>
                      </c:pt>
                      <c:pt idx="2809">
                        <c:v>126.19999999999993</c:v>
                      </c:pt>
                      <c:pt idx="2810">
                        <c:v>126.19999999999993</c:v>
                      </c:pt>
                      <c:pt idx="2811">
                        <c:v>126.29999999999995</c:v>
                      </c:pt>
                      <c:pt idx="2812">
                        <c:v>126.29999999999995</c:v>
                      </c:pt>
                      <c:pt idx="2813">
                        <c:v>126.39999999999998</c:v>
                      </c:pt>
                      <c:pt idx="2814">
                        <c:v>126.39999999999998</c:v>
                      </c:pt>
                      <c:pt idx="2815">
                        <c:v>126.39999999999998</c:v>
                      </c:pt>
                      <c:pt idx="2816">
                        <c:v>126.5</c:v>
                      </c:pt>
                      <c:pt idx="2817">
                        <c:v>126.5</c:v>
                      </c:pt>
                      <c:pt idx="2818">
                        <c:v>126.5</c:v>
                      </c:pt>
                      <c:pt idx="2819">
                        <c:v>126.59999999999991</c:v>
                      </c:pt>
                      <c:pt idx="2820">
                        <c:v>126.59999999999991</c:v>
                      </c:pt>
                      <c:pt idx="2821">
                        <c:v>126.59999999999991</c:v>
                      </c:pt>
                      <c:pt idx="2822">
                        <c:v>126.69999999999993</c:v>
                      </c:pt>
                      <c:pt idx="2823">
                        <c:v>126.69999999999993</c:v>
                      </c:pt>
                      <c:pt idx="2824">
                        <c:v>126.69999999999993</c:v>
                      </c:pt>
                      <c:pt idx="2825">
                        <c:v>126.79999999999995</c:v>
                      </c:pt>
                      <c:pt idx="2826">
                        <c:v>126.79999999999995</c:v>
                      </c:pt>
                      <c:pt idx="2827">
                        <c:v>126.79999999999995</c:v>
                      </c:pt>
                      <c:pt idx="2828">
                        <c:v>126.89999999999998</c:v>
                      </c:pt>
                      <c:pt idx="2829">
                        <c:v>126.89999999999998</c:v>
                      </c:pt>
                      <c:pt idx="2830">
                        <c:v>126.89999999999998</c:v>
                      </c:pt>
                      <c:pt idx="2831">
                        <c:v>127</c:v>
                      </c:pt>
                      <c:pt idx="2832">
                        <c:v>127</c:v>
                      </c:pt>
                      <c:pt idx="2833">
                        <c:v>127</c:v>
                      </c:pt>
                      <c:pt idx="2834">
                        <c:v>127.09999999999991</c:v>
                      </c:pt>
                      <c:pt idx="2835">
                        <c:v>127.09999999999991</c:v>
                      </c:pt>
                      <c:pt idx="2836">
                        <c:v>127.09999999999991</c:v>
                      </c:pt>
                      <c:pt idx="2837">
                        <c:v>127.19999999999993</c:v>
                      </c:pt>
                      <c:pt idx="2838">
                        <c:v>127.19999999999993</c:v>
                      </c:pt>
                      <c:pt idx="2839">
                        <c:v>127.19999999999993</c:v>
                      </c:pt>
                      <c:pt idx="2840">
                        <c:v>127.29999999999995</c:v>
                      </c:pt>
                      <c:pt idx="2841">
                        <c:v>127.29999999999995</c:v>
                      </c:pt>
                      <c:pt idx="2842">
                        <c:v>127.29999999999995</c:v>
                      </c:pt>
                      <c:pt idx="2843">
                        <c:v>127.39999999999998</c:v>
                      </c:pt>
                      <c:pt idx="2844">
                        <c:v>127.39999999999998</c:v>
                      </c:pt>
                      <c:pt idx="2845">
                        <c:v>127.39999999999998</c:v>
                      </c:pt>
                      <c:pt idx="2846">
                        <c:v>127.5</c:v>
                      </c:pt>
                      <c:pt idx="2847">
                        <c:v>127.5</c:v>
                      </c:pt>
                      <c:pt idx="2848">
                        <c:v>127.5</c:v>
                      </c:pt>
                      <c:pt idx="2849">
                        <c:v>127.59999999999991</c:v>
                      </c:pt>
                      <c:pt idx="2850">
                        <c:v>127.59999999999991</c:v>
                      </c:pt>
                      <c:pt idx="2851">
                        <c:v>127.59999999999991</c:v>
                      </c:pt>
                      <c:pt idx="2852">
                        <c:v>127.69999999999993</c:v>
                      </c:pt>
                      <c:pt idx="2853">
                        <c:v>127.69999999999993</c:v>
                      </c:pt>
                      <c:pt idx="2854">
                        <c:v>127.69999999999993</c:v>
                      </c:pt>
                      <c:pt idx="2855">
                        <c:v>127.79999999999995</c:v>
                      </c:pt>
                      <c:pt idx="2856">
                        <c:v>127.79999999999995</c:v>
                      </c:pt>
                      <c:pt idx="2857">
                        <c:v>127.79999999999995</c:v>
                      </c:pt>
                      <c:pt idx="2858">
                        <c:v>127.89999999999998</c:v>
                      </c:pt>
                      <c:pt idx="2859">
                        <c:v>127.89999999999998</c:v>
                      </c:pt>
                      <c:pt idx="2860">
                        <c:v>127.89999999999998</c:v>
                      </c:pt>
                      <c:pt idx="2861">
                        <c:v>128</c:v>
                      </c:pt>
                      <c:pt idx="2862">
                        <c:v>128</c:v>
                      </c:pt>
                      <c:pt idx="2863">
                        <c:v>128</c:v>
                      </c:pt>
                      <c:pt idx="2864">
                        <c:v>128.09999999999991</c:v>
                      </c:pt>
                      <c:pt idx="2865">
                        <c:v>128.09999999999991</c:v>
                      </c:pt>
                      <c:pt idx="2866">
                        <c:v>128.09999999999991</c:v>
                      </c:pt>
                      <c:pt idx="2867">
                        <c:v>128.19999999999993</c:v>
                      </c:pt>
                      <c:pt idx="2868">
                        <c:v>128.19999999999993</c:v>
                      </c:pt>
                      <c:pt idx="2869">
                        <c:v>128.19999999999993</c:v>
                      </c:pt>
                      <c:pt idx="2870">
                        <c:v>128.29999999999995</c:v>
                      </c:pt>
                      <c:pt idx="2871">
                        <c:v>128.29999999999995</c:v>
                      </c:pt>
                      <c:pt idx="2872">
                        <c:v>128.29999999999995</c:v>
                      </c:pt>
                      <c:pt idx="2873">
                        <c:v>128.39999999999998</c:v>
                      </c:pt>
                      <c:pt idx="2874">
                        <c:v>128.39999999999998</c:v>
                      </c:pt>
                      <c:pt idx="2875">
                        <c:v>128.39999999999998</c:v>
                      </c:pt>
                      <c:pt idx="2876">
                        <c:v>128.5</c:v>
                      </c:pt>
                      <c:pt idx="2877">
                        <c:v>128.5</c:v>
                      </c:pt>
                      <c:pt idx="2878">
                        <c:v>128.5</c:v>
                      </c:pt>
                      <c:pt idx="2879">
                        <c:v>128.59999999999991</c:v>
                      </c:pt>
                      <c:pt idx="2880">
                        <c:v>128.59999999999991</c:v>
                      </c:pt>
                      <c:pt idx="2881">
                        <c:v>128.59999999999991</c:v>
                      </c:pt>
                      <c:pt idx="2882">
                        <c:v>128.69999999999993</c:v>
                      </c:pt>
                      <c:pt idx="2883">
                        <c:v>128.69999999999993</c:v>
                      </c:pt>
                      <c:pt idx="2884">
                        <c:v>128.69999999999993</c:v>
                      </c:pt>
                      <c:pt idx="2885">
                        <c:v>128.79999999999995</c:v>
                      </c:pt>
                      <c:pt idx="2886">
                        <c:v>128.79999999999995</c:v>
                      </c:pt>
                      <c:pt idx="2887">
                        <c:v>128.79999999999995</c:v>
                      </c:pt>
                      <c:pt idx="2888">
                        <c:v>128.89999999999998</c:v>
                      </c:pt>
                      <c:pt idx="2889">
                        <c:v>128.89999999999998</c:v>
                      </c:pt>
                      <c:pt idx="2890">
                        <c:v>128.89999999999998</c:v>
                      </c:pt>
                      <c:pt idx="2891">
                        <c:v>129</c:v>
                      </c:pt>
                      <c:pt idx="2892">
                        <c:v>129</c:v>
                      </c:pt>
                      <c:pt idx="2893">
                        <c:v>129</c:v>
                      </c:pt>
                      <c:pt idx="2894">
                        <c:v>129.09999999999991</c:v>
                      </c:pt>
                      <c:pt idx="2895">
                        <c:v>129.09999999999991</c:v>
                      </c:pt>
                      <c:pt idx="2896">
                        <c:v>129.09999999999991</c:v>
                      </c:pt>
                      <c:pt idx="2897">
                        <c:v>129.19999999999993</c:v>
                      </c:pt>
                      <c:pt idx="2898">
                        <c:v>129.19999999999993</c:v>
                      </c:pt>
                      <c:pt idx="2899">
                        <c:v>129.19999999999993</c:v>
                      </c:pt>
                      <c:pt idx="2900">
                        <c:v>129.29999999999995</c:v>
                      </c:pt>
                      <c:pt idx="2901">
                        <c:v>129.29999999999995</c:v>
                      </c:pt>
                      <c:pt idx="2902">
                        <c:v>129.29999999999995</c:v>
                      </c:pt>
                      <c:pt idx="2903">
                        <c:v>129.39999999999998</c:v>
                      </c:pt>
                      <c:pt idx="2904">
                        <c:v>129.39999999999998</c:v>
                      </c:pt>
                      <c:pt idx="2905">
                        <c:v>129.39999999999998</c:v>
                      </c:pt>
                      <c:pt idx="2906">
                        <c:v>129.5</c:v>
                      </c:pt>
                      <c:pt idx="2907">
                        <c:v>129.5</c:v>
                      </c:pt>
                      <c:pt idx="2908">
                        <c:v>129.5</c:v>
                      </c:pt>
                      <c:pt idx="2909">
                        <c:v>129.59999999999991</c:v>
                      </c:pt>
                      <c:pt idx="2910">
                        <c:v>129.59999999999991</c:v>
                      </c:pt>
                      <c:pt idx="2911">
                        <c:v>129.59999999999991</c:v>
                      </c:pt>
                      <c:pt idx="2912">
                        <c:v>129.69999999999993</c:v>
                      </c:pt>
                      <c:pt idx="2913">
                        <c:v>129.69999999999993</c:v>
                      </c:pt>
                      <c:pt idx="2914">
                        <c:v>129.69999999999993</c:v>
                      </c:pt>
                      <c:pt idx="2915">
                        <c:v>129.79999999999995</c:v>
                      </c:pt>
                      <c:pt idx="2916">
                        <c:v>129.79999999999995</c:v>
                      </c:pt>
                      <c:pt idx="2917">
                        <c:v>129.79999999999995</c:v>
                      </c:pt>
                      <c:pt idx="2918">
                        <c:v>129.89999999999998</c:v>
                      </c:pt>
                      <c:pt idx="2919">
                        <c:v>129.89999999999998</c:v>
                      </c:pt>
                      <c:pt idx="2920">
                        <c:v>129.89999999999998</c:v>
                      </c:pt>
                      <c:pt idx="2921">
                        <c:v>130</c:v>
                      </c:pt>
                      <c:pt idx="2922">
                        <c:v>130</c:v>
                      </c:pt>
                      <c:pt idx="2923">
                        <c:v>130</c:v>
                      </c:pt>
                      <c:pt idx="2924">
                        <c:v>130.09999999999991</c:v>
                      </c:pt>
                      <c:pt idx="2925">
                        <c:v>130.09999999999991</c:v>
                      </c:pt>
                      <c:pt idx="2926">
                        <c:v>130.09999999999991</c:v>
                      </c:pt>
                      <c:pt idx="2927">
                        <c:v>130.19999999999993</c:v>
                      </c:pt>
                      <c:pt idx="2928">
                        <c:v>130.19999999999993</c:v>
                      </c:pt>
                      <c:pt idx="2929">
                        <c:v>130.19999999999993</c:v>
                      </c:pt>
                      <c:pt idx="2930">
                        <c:v>130.29999999999995</c:v>
                      </c:pt>
                      <c:pt idx="2931">
                        <c:v>130.29999999999995</c:v>
                      </c:pt>
                      <c:pt idx="2932">
                        <c:v>130.29999999999995</c:v>
                      </c:pt>
                      <c:pt idx="2933">
                        <c:v>130.39999999999998</c:v>
                      </c:pt>
                      <c:pt idx="2934">
                        <c:v>130.39999999999998</c:v>
                      </c:pt>
                      <c:pt idx="2935">
                        <c:v>130.39999999999998</c:v>
                      </c:pt>
                      <c:pt idx="2936">
                        <c:v>130.5</c:v>
                      </c:pt>
                      <c:pt idx="2937">
                        <c:v>130.5</c:v>
                      </c:pt>
                      <c:pt idx="2938">
                        <c:v>130.5</c:v>
                      </c:pt>
                      <c:pt idx="2939">
                        <c:v>130.59999999999991</c:v>
                      </c:pt>
                      <c:pt idx="2940">
                        <c:v>130.59999999999991</c:v>
                      </c:pt>
                      <c:pt idx="2941">
                        <c:v>130.59999999999991</c:v>
                      </c:pt>
                      <c:pt idx="2942">
                        <c:v>130.69999999999993</c:v>
                      </c:pt>
                      <c:pt idx="2943">
                        <c:v>130.69999999999993</c:v>
                      </c:pt>
                      <c:pt idx="2944">
                        <c:v>130.69999999999993</c:v>
                      </c:pt>
                      <c:pt idx="2945">
                        <c:v>130.79999999999995</c:v>
                      </c:pt>
                      <c:pt idx="2946">
                        <c:v>130.79999999999995</c:v>
                      </c:pt>
                      <c:pt idx="2947">
                        <c:v>130.79999999999995</c:v>
                      </c:pt>
                      <c:pt idx="2948">
                        <c:v>130.89999999999998</c:v>
                      </c:pt>
                      <c:pt idx="2949">
                        <c:v>130.89999999999998</c:v>
                      </c:pt>
                      <c:pt idx="2950">
                        <c:v>130.89999999999998</c:v>
                      </c:pt>
                      <c:pt idx="2951">
                        <c:v>131</c:v>
                      </c:pt>
                      <c:pt idx="2952">
                        <c:v>131</c:v>
                      </c:pt>
                      <c:pt idx="2953">
                        <c:v>131</c:v>
                      </c:pt>
                      <c:pt idx="2954">
                        <c:v>131.09999999999991</c:v>
                      </c:pt>
                      <c:pt idx="2955">
                        <c:v>131.09999999999991</c:v>
                      </c:pt>
                      <c:pt idx="2956">
                        <c:v>131.09999999999991</c:v>
                      </c:pt>
                      <c:pt idx="2957">
                        <c:v>131.19999999999993</c:v>
                      </c:pt>
                      <c:pt idx="2958">
                        <c:v>131.19999999999993</c:v>
                      </c:pt>
                      <c:pt idx="2959">
                        <c:v>131.19999999999993</c:v>
                      </c:pt>
                      <c:pt idx="2960">
                        <c:v>131.29999999999995</c:v>
                      </c:pt>
                      <c:pt idx="2961">
                        <c:v>131.29999999999995</c:v>
                      </c:pt>
                      <c:pt idx="2962">
                        <c:v>131.29999999999995</c:v>
                      </c:pt>
                      <c:pt idx="2963">
                        <c:v>131.39999999999998</c:v>
                      </c:pt>
                      <c:pt idx="2964">
                        <c:v>131.39999999999998</c:v>
                      </c:pt>
                      <c:pt idx="2965">
                        <c:v>131.39999999999998</c:v>
                      </c:pt>
                      <c:pt idx="2966">
                        <c:v>131.5</c:v>
                      </c:pt>
                      <c:pt idx="2967">
                        <c:v>131.5</c:v>
                      </c:pt>
                      <c:pt idx="2968">
                        <c:v>131.59999999999991</c:v>
                      </c:pt>
                      <c:pt idx="2969">
                        <c:v>131.69999999999993</c:v>
                      </c:pt>
                      <c:pt idx="2970">
                        <c:v>131.69999999999993</c:v>
                      </c:pt>
                      <c:pt idx="2971">
                        <c:v>131.79999999999995</c:v>
                      </c:pt>
                      <c:pt idx="2972">
                        <c:v>131.79999999999995</c:v>
                      </c:pt>
                      <c:pt idx="2973">
                        <c:v>131.89999999999998</c:v>
                      </c:pt>
                      <c:pt idx="2974">
                        <c:v>132</c:v>
                      </c:pt>
                      <c:pt idx="2975">
                        <c:v>132</c:v>
                      </c:pt>
                      <c:pt idx="2976">
                        <c:v>132.09999999999991</c:v>
                      </c:pt>
                      <c:pt idx="2977">
                        <c:v>132.09999999999991</c:v>
                      </c:pt>
                      <c:pt idx="2978">
                        <c:v>132.19999999999993</c:v>
                      </c:pt>
                      <c:pt idx="2979">
                        <c:v>132.19999999999993</c:v>
                      </c:pt>
                      <c:pt idx="2980">
                        <c:v>132.29999999999995</c:v>
                      </c:pt>
                      <c:pt idx="2981">
                        <c:v>132.39999999999998</c:v>
                      </c:pt>
                      <c:pt idx="2982">
                        <c:v>132.39999999999998</c:v>
                      </c:pt>
                      <c:pt idx="2983">
                        <c:v>132.5</c:v>
                      </c:pt>
                      <c:pt idx="2984">
                        <c:v>132.5</c:v>
                      </c:pt>
                      <c:pt idx="2985">
                        <c:v>132.59999999999991</c:v>
                      </c:pt>
                      <c:pt idx="2986">
                        <c:v>132.69999999999993</c:v>
                      </c:pt>
                      <c:pt idx="2987">
                        <c:v>132.69999999999993</c:v>
                      </c:pt>
                      <c:pt idx="2988">
                        <c:v>132.79999999999995</c:v>
                      </c:pt>
                      <c:pt idx="2989">
                        <c:v>132.79999999999995</c:v>
                      </c:pt>
                      <c:pt idx="2990">
                        <c:v>132.89999999999998</c:v>
                      </c:pt>
                      <c:pt idx="2991">
                        <c:v>132.89999999999998</c:v>
                      </c:pt>
                      <c:pt idx="2992">
                        <c:v>133</c:v>
                      </c:pt>
                      <c:pt idx="2993">
                        <c:v>133.09999999999991</c:v>
                      </c:pt>
                      <c:pt idx="2994">
                        <c:v>133.09999999999991</c:v>
                      </c:pt>
                      <c:pt idx="2995">
                        <c:v>133.19999999999993</c:v>
                      </c:pt>
                      <c:pt idx="2996">
                        <c:v>133.19999999999993</c:v>
                      </c:pt>
                      <c:pt idx="2997">
                        <c:v>133.29999999999995</c:v>
                      </c:pt>
                      <c:pt idx="2998">
                        <c:v>133.39999999999998</c:v>
                      </c:pt>
                      <c:pt idx="2999">
                        <c:v>133.39999999999998</c:v>
                      </c:pt>
                      <c:pt idx="3000">
                        <c:v>133.5</c:v>
                      </c:pt>
                      <c:pt idx="3001">
                        <c:v>133.5</c:v>
                      </c:pt>
                      <c:pt idx="3002">
                        <c:v>133.59999999999991</c:v>
                      </c:pt>
                      <c:pt idx="3003">
                        <c:v>133.69999999999993</c:v>
                      </c:pt>
                      <c:pt idx="3004">
                        <c:v>133.69999999999993</c:v>
                      </c:pt>
                      <c:pt idx="3005">
                        <c:v>133.79999999999995</c:v>
                      </c:pt>
                      <c:pt idx="3006">
                        <c:v>133.79999999999995</c:v>
                      </c:pt>
                      <c:pt idx="3007">
                        <c:v>133.89999999999998</c:v>
                      </c:pt>
                      <c:pt idx="3008">
                        <c:v>133.89999999999998</c:v>
                      </c:pt>
                      <c:pt idx="3009">
                        <c:v>134</c:v>
                      </c:pt>
                      <c:pt idx="3010">
                        <c:v>134.09999999999991</c:v>
                      </c:pt>
                      <c:pt idx="3011">
                        <c:v>134.09999999999991</c:v>
                      </c:pt>
                      <c:pt idx="3012">
                        <c:v>134.19999999999993</c:v>
                      </c:pt>
                      <c:pt idx="3013">
                        <c:v>134.19999999999993</c:v>
                      </c:pt>
                      <c:pt idx="3014">
                        <c:v>134.29999999999995</c:v>
                      </c:pt>
                      <c:pt idx="3015">
                        <c:v>134.39999999999998</c:v>
                      </c:pt>
                      <c:pt idx="3016">
                        <c:v>134.39999999999998</c:v>
                      </c:pt>
                      <c:pt idx="3017">
                        <c:v>134.5</c:v>
                      </c:pt>
                      <c:pt idx="3018">
                        <c:v>134.5</c:v>
                      </c:pt>
                      <c:pt idx="3019">
                        <c:v>134.59999999999991</c:v>
                      </c:pt>
                      <c:pt idx="3020">
                        <c:v>134.69999999999993</c:v>
                      </c:pt>
                      <c:pt idx="3021">
                        <c:v>134.69999999999993</c:v>
                      </c:pt>
                      <c:pt idx="3022">
                        <c:v>134.79999999999995</c:v>
                      </c:pt>
                      <c:pt idx="3023">
                        <c:v>134.79999999999995</c:v>
                      </c:pt>
                      <c:pt idx="3024">
                        <c:v>134.89999999999998</c:v>
                      </c:pt>
                      <c:pt idx="3025">
                        <c:v>134.89999999999998</c:v>
                      </c:pt>
                      <c:pt idx="3026">
                        <c:v>135</c:v>
                      </c:pt>
                      <c:pt idx="3027">
                        <c:v>135.09999999999991</c:v>
                      </c:pt>
                      <c:pt idx="3028">
                        <c:v>135.09999999999991</c:v>
                      </c:pt>
                      <c:pt idx="3029">
                        <c:v>135.19999999999993</c:v>
                      </c:pt>
                      <c:pt idx="3030">
                        <c:v>135.19999999999993</c:v>
                      </c:pt>
                      <c:pt idx="3031">
                        <c:v>135.29999999999995</c:v>
                      </c:pt>
                      <c:pt idx="3032">
                        <c:v>135.39999999999998</c:v>
                      </c:pt>
                      <c:pt idx="3033">
                        <c:v>135.39999999999998</c:v>
                      </c:pt>
                      <c:pt idx="3034">
                        <c:v>135.5</c:v>
                      </c:pt>
                      <c:pt idx="3035">
                        <c:v>135.5</c:v>
                      </c:pt>
                      <c:pt idx="3036">
                        <c:v>135.59999999999991</c:v>
                      </c:pt>
                      <c:pt idx="3037">
                        <c:v>135.69999999999993</c:v>
                      </c:pt>
                      <c:pt idx="3038">
                        <c:v>135.69999999999993</c:v>
                      </c:pt>
                      <c:pt idx="3039">
                        <c:v>135.79999999999995</c:v>
                      </c:pt>
                      <c:pt idx="3040">
                        <c:v>135.79999999999995</c:v>
                      </c:pt>
                      <c:pt idx="3041">
                        <c:v>135.89999999999998</c:v>
                      </c:pt>
                      <c:pt idx="3042">
                        <c:v>135.89999999999998</c:v>
                      </c:pt>
                      <c:pt idx="3043">
                        <c:v>136</c:v>
                      </c:pt>
                      <c:pt idx="3044">
                        <c:v>136.09999999999991</c:v>
                      </c:pt>
                      <c:pt idx="3045">
                        <c:v>136.09999999999991</c:v>
                      </c:pt>
                      <c:pt idx="3046">
                        <c:v>136.19999999999993</c:v>
                      </c:pt>
                      <c:pt idx="3047">
                        <c:v>136.19999999999993</c:v>
                      </c:pt>
                      <c:pt idx="3048">
                        <c:v>136.29999999999995</c:v>
                      </c:pt>
                      <c:pt idx="3049">
                        <c:v>136.39999999999998</c:v>
                      </c:pt>
                      <c:pt idx="3050">
                        <c:v>136.39999999999998</c:v>
                      </c:pt>
                      <c:pt idx="3051">
                        <c:v>136.5</c:v>
                      </c:pt>
                      <c:pt idx="3052">
                        <c:v>136.5</c:v>
                      </c:pt>
                      <c:pt idx="3053">
                        <c:v>136.59999999999991</c:v>
                      </c:pt>
                      <c:pt idx="3054">
                        <c:v>136.59999999999991</c:v>
                      </c:pt>
                      <c:pt idx="3055">
                        <c:v>136.69999999999993</c:v>
                      </c:pt>
                      <c:pt idx="3056">
                        <c:v>136.79999999999995</c:v>
                      </c:pt>
                      <c:pt idx="3057">
                        <c:v>136.79999999999995</c:v>
                      </c:pt>
                      <c:pt idx="3058">
                        <c:v>136.89999999999998</c:v>
                      </c:pt>
                      <c:pt idx="3059">
                        <c:v>136.89999999999998</c:v>
                      </c:pt>
                      <c:pt idx="3060">
                        <c:v>137</c:v>
                      </c:pt>
                      <c:pt idx="3061">
                        <c:v>137.09999999999991</c:v>
                      </c:pt>
                      <c:pt idx="3062">
                        <c:v>137.09999999999991</c:v>
                      </c:pt>
                      <c:pt idx="3063">
                        <c:v>137.19999999999993</c:v>
                      </c:pt>
                      <c:pt idx="3064">
                        <c:v>137.19999999999993</c:v>
                      </c:pt>
                      <c:pt idx="3065">
                        <c:v>137.29999999999995</c:v>
                      </c:pt>
                      <c:pt idx="3066">
                        <c:v>137.39999999999998</c:v>
                      </c:pt>
                      <c:pt idx="3067">
                        <c:v>137.39999999999998</c:v>
                      </c:pt>
                      <c:pt idx="3068">
                        <c:v>137.5</c:v>
                      </c:pt>
                      <c:pt idx="3069">
                        <c:v>137.5</c:v>
                      </c:pt>
                      <c:pt idx="3070">
                        <c:v>137.59999999999991</c:v>
                      </c:pt>
                      <c:pt idx="3071">
                        <c:v>137.59999999999991</c:v>
                      </c:pt>
                      <c:pt idx="3072">
                        <c:v>137.69999999999993</c:v>
                      </c:pt>
                      <c:pt idx="3073">
                        <c:v>137.79999999999995</c:v>
                      </c:pt>
                      <c:pt idx="3074">
                        <c:v>137.79999999999995</c:v>
                      </c:pt>
                      <c:pt idx="3075">
                        <c:v>137.89999999999998</c:v>
                      </c:pt>
                      <c:pt idx="3076">
                        <c:v>137.89999999999998</c:v>
                      </c:pt>
                      <c:pt idx="3077">
                        <c:v>138</c:v>
                      </c:pt>
                      <c:pt idx="3078">
                        <c:v>138.09999999999991</c:v>
                      </c:pt>
                      <c:pt idx="3079">
                        <c:v>138.09999999999991</c:v>
                      </c:pt>
                      <c:pt idx="3080">
                        <c:v>138.19999999999993</c:v>
                      </c:pt>
                      <c:pt idx="3081">
                        <c:v>138.19999999999993</c:v>
                      </c:pt>
                      <c:pt idx="3082">
                        <c:v>138.29999999999995</c:v>
                      </c:pt>
                      <c:pt idx="3083">
                        <c:v>138.39999999999998</c:v>
                      </c:pt>
                      <c:pt idx="3084">
                        <c:v>138.39999999999998</c:v>
                      </c:pt>
                      <c:pt idx="3085">
                        <c:v>138.5</c:v>
                      </c:pt>
                      <c:pt idx="3086">
                        <c:v>138.5</c:v>
                      </c:pt>
                      <c:pt idx="3087">
                        <c:v>138.59999999999991</c:v>
                      </c:pt>
                      <c:pt idx="3088">
                        <c:v>138.59999999999991</c:v>
                      </c:pt>
                      <c:pt idx="3089">
                        <c:v>138.69999999999993</c:v>
                      </c:pt>
                      <c:pt idx="3090">
                        <c:v>138.79999999999995</c:v>
                      </c:pt>
                      <c:pt idx="3091">
                        <c:v>138.79999999999995</c:v>
                      </c:pt>
                      <c:pt idx="3092">
                        <c:v>138.89999999999998</c:v>
                      </c:pt>
                      <c:pt idx="3093">
                        <c:v>139</c:v>
                      </c:pt>
                      <c:pt idx="3094">
                        <c:v>139.09999999999991</c:v>
                      </c:pt>
                      <c:pt idx="3095">
                        <c:v>139.29999999999995</c:v>
                      </c:pt>
                      <c:pt idx="3096">
                        <c:v>139.39999999999998</c:v>
                      </c:pt>
                      <c:pt idx="3097">
                        <c:v>139.5</c:v>
                      </c:pt>
                      <c:pt idx="3098">
                        <c:v>139.69999999999993</c:v>
                      </c:pt>
                      <c:pt idx="3099">
                        <c:v>139.79999999999995</c:v>
                      </c:pt>
                      <c:pt idx="3100">
                        <c:v>139.89999999999998</c:v>
                      </c:pt>
                      <c:pt idx="3101">
                        <c:v>140.09999999999991</c:v>
                      </c:pt>
                      <c:pt idx="3102">
                        <c:v>140.19999999999993</c:v>
                      </c:pt>
                      <c:pt idx="3103">
                        <c:v>140.29999999999995</c:v>
                      </c:pt>
                      <c:pt idx="3104">
                        <c:v>140.39999999999998</c:v>
                      </c:pt>
                      <c:pt idx="3105">
                        <c:v>140.59999999999991</c:v>
                      </c:pt>
                      <c:pt idx="3106">
                        <c:v>140.69999999999993</c:v>
                      </c:pt>
                      <c:pt idx="3107">
                        <c:v>140.79999999999995</c:v>
                      </c:pt>
                      <c:pt idx="3108">
                        <c:v>141</c:v>
                      </c:pt>
                      <c:pt idx="3109">
                        <c:v>141.09999999999991</c:v>
                      </c:pt>
                      <c:pt idx="3110">
                        <c:v>141.19999999999993</c:v>
                      </c:pt>
                      <c:pt idx="3111">
                        <c:v>141.39999999999998</c:v>
                      </c:pt>
                      <c:pt idx="3112">
                        <c:v>141.5</c:v>
                      </c:pt>
                      <c:pt idx="3113">
                        <c:v>141.59999999999991</c:v>
                      </c:pt>
                      <c:pt idx="3114">
                        <c:v>141.79999999999995</c:v>
                      </c:pt>
                      <c:pt idx="3115">
                        <c:v>141.89999999999998</c:v>
                      </c:pt>
                      <c:pt idx="3116">
                        <c:v>142</c:v>
                      </c:pt>
                      <c:pt idx="3117">
                        <c:v>142.19999999999993</c:v>
                      </c:pt>
                      <c:pt idx="3118">
                        <c:v>142.29999999999995</c:v>
                      </c:pt>
                      <c:pt idx="3119">
                        <c:v>142.39999999999998</c:v>
                      </c:pt>
                      <c:pt idx="3120">
                        <c:v>142.59999999999991</c:v>
                      </c:pt>
                      <c:pt idx="3121">
                        <c:v>142.69999999999993</c:v>
                      </c:pt>
                      <c:pt idx="3122">
                        <c:v>142.79999999999995</c:v>
                      </c:pt>
                      <c:pt idx="3123">
                        <c:v>143</c:v>
                      </c:pt>
                      <c:pt idx="3124">
                        <c:v>143.09999999999991</c:v>
                      </c:pt>
                      <c:pt idx="3125">
                        <c:v>143.19999999999993</c:v>
                      </c:pt>
                      <c:pt idx="3126">
                        <c:v>143.29999999999995</c:v>
                      </c:pt>
                      <c:pt idx="3127">
                        <c:v>143.5</c:v>
                      </c:pt>
                      <c:pt idx="3128">
                        <c:v>143.59999999999991</c:v>
                      </c:pt>
                      <c:pt idx="3129">
                        <c:v>143.69999999999993</c:v>
                      </c:pt>
                      <c:pt idx="3130">
                        <c:v>143.89999999999998</c:v>
                      </c:pt>
                      <c:pt idx="3131">
                        <c:v>144</c:v>
                      </c:pt>
                      <c:pt idx="3132">
                        <c:v>144.09999999999991</c:v>
                      </c:pt>
                      <c:pt idx="3133">
                        <c:v>144.29999999999995</c:v>
                      </c:pt>
                      <c:pt idx="3134">
                        <c:v>144.39999999999998</c:v>
                      </c:pt>
                      <c:pt idx="3135">
                        <c:v>144.5</c:v>
                      </c:pt>
                      <c:pt idx="3136">
                        <c:v>144.69999999999993</c:v>
                      </c:pt>
                      <c:pt idx="3137">
                        <c:v>144.79999999999995</c:v>
                      </c:pt>
                      <c:pt idx="3138">
                        <c:v>144.89999999999998</c:v>
                      </c:pt>
                      <c:pt idx="3139">
                        <c:v>145.09999999999991</c:v>
                      </c:pt>
                      <c:pt idx="3140">
                        <c:v>145.19999999999993</c:v>
                      </c:pt>
                      <c:pt idx="3141">
                        <c:v>145.29999999999995</c:v>
                      </c:pt>
                      <c:pt idx="3142">
                        <c:v>145.5</c:v>
                      </c:pt>
                      <c:pt idx="3143">
                        <c:v>145.59999999999991</c:v>
                      </c:pt>
                      <c:pt idx="3144">
                        <c:v>145.69999999999993</c:v>
                      </c:pt>
                      <c:pt idx="3145">
                        <c:v>145.79999999999995</c:v>
                      </c:pt>
                      <c:pt idx="3146">
                        <c:v>146</c:v>
                      </c:pt>
                      <c:pt idx="3147">
                        <c:v>146.09999999999991</c:v>
                      </c:pt>
                      <c:pt idx="3148">
                        <c:v>146.19999999999993</c:v>
                      </c:pt>
                      <c:pt idx="3149">
                        <c:v>146.39999999999998</c:v>
                      </c:pt>
                      <c:pt idx="3150">
                        <c:v>146.59999999999991</c:v>
                      </c:pt>
                      <c:pt idx="3151">
                        <c:v>146.79999999999995</c:v>
                      </c:pt>
                      <c:pt idx="3152">
                        <c:v>147</c:v>
                      </c:pt>
                      <c:pt idx="3153">
                        <c:v>147.19999999999993</c:v>
                      </c:pt>
                      <c:pt idx="3154">
                        <c:v>147.39999999999998</c:v>
                      </c:pt>
                      <c:pt idx="3155">
                        <c:v>147.59999999999991</c:v>
                      </c:pt>
                      <c:pt idx="3156">
                        <c:v>147.69999999999993</c:v>
                      </c:pt>
                      <c:pt idx="3157">
                        <c:v>147.89999999999998</c:v>
                      </c:pt>
                      <c:pt idx="3158">
                        <c:v>148.09999999999991</c:v>
                      </c:pt>
                      <c:pt idx="3159">
                        <c:v>148.29999999999995</c:v>
                      </c:pt>
                      <c:pt idx="3160">
                        <c:v>148.5</c:v>
                      </c:pt>
                      <c:pt idx="3161">
                        <c:v>148.69999999999993</c:v>
                      </c:pt>
                      <c:pt idx="3162">
                        <c:v>148.89999999999998</c:v>
                      </c:pt>
                      <c:pt idx="3163">
                        <c:v>149</c:v>
                      </c:pt>
                      <c:pt idx="3164">
                        <c:v>149.19999999999993</c:v>
                      </c:pt>
                      <c:pt idx="3165">
                        <c:v>149.39999999999998</c:v>
                      </c:pt>
                      <c:pt idx="3166">
                        <c:v>149.59999999999991</c:v>
                      </c:pt>
                      <c:pt idx="3167">
                        <c:v>149.79999999999995</c:v>
                      </c:pt>
                      <c:pt idx="3168">
                        <c:v>150</c:v>
                      </c:pt>
                      <c:pt idx="3169">
                        <c:v>150.19999999999993</c:v>
                      </c:pt>
                      <c:pt idx="3170">
                        <c:v>150.29999999999995</c:v>
                      </c:pt>
                      <c:pt idx="3171">
                        <c:v>150.5</c:v>
                      </c:pt>
                      <c:pt idx="3172">
                        <c:v>150.69999999999993</c:v>
                      </c:pt>
                      <c:pt idx="3173">
                        <c:v>150.89999999999998</c:v>
                      </c:pt>
                      <c:pt idx="3174">
                        <c:v>151.09999999999991</c:v>
                      </c:pt>
                      <c:pt idx="3175">
                        <c:v>151.29999999999995</c:v>
                      </c:pt>
                      <c:pt idx="3176">
                        <c:v>151.5</c:v>
                      </c:pt>
                      <c:pt idx="3177">
                        <c:v>151.59999999999991</c:v>
                      </c:pt>
                      <c:pt idx="3178">
                        <c:v>151.79999999999995</c:v>
                      </c:pt>
                      <c:pt idx="3179">
                        <c:v>152</c:v>
                      </c:pt>
                      <c:pt idx="3180">
                        <c:v>152.19999999999993</c:v>
                      </c:pt>
                      <c:pt idx="3181">
                        <c:v>152.39999999999998</c:v>
                      </c:pt>
                      <c:pt idx="3182">
                        <c:v>152.59999999999991</c:v>
                      </c:pt>
                      <c:pt idx="3183">
                        <c:v>152.79999999999995</c:v>
                      </c:pt>
                      <c:pt idx="3184">
                        <c:v>152.89999999999998</c:v>
                      </c:pt>
                      <c:pt idx="3185">
                        <c:v>153.09999999999991</c:v>
                      </c:pt>
                      <c:pt idx="3186">
                        <c:v>153.29999999999995</c:v>
                      </c:pt>
                      <c:pt idx="3187">
                        <c:v>153.5</c:v>
                      </c:pt>
                      <c:pt idx="3188">
                        <c:v>153.69999999999993</c:v>
                      </c:pt>
                      <c:pt idx="3189">
                        <c:v>153.89999999999998</c:v>
                      </c:pt>
                      <c:pt idx="3190">
                        <c:v>154.09999999999991</c:v>
                      </c:pt>
                      <c:pt idx="3191">
                        <c:v>154.39999999999998</c:v>
                      </c:pt>
                      <c:pt idx="3192">
                        <c:v>154.59999999999991</c:v>
                      </c:pt>
                      <c:pt idx="3193">
                        <c:v>154.79999999999995</c:v>
                      </c:pt>
                      <c:pt idx="3194">
                        <c:v>155</c:v>
                      </c:pt>
                      <c:pt idx="3195">
                        <c:v>155.19999999999993</c:v>
                      </c:pt>
                      <c:pt idx="3196">
                        <c:v>155.39999999999998</c:v>
                      </c:pt>
                      <c:pt idx="3197">
                        <c:v>155.59999999999991</c:v>
                      </c:pt>
                      <c:pt idx="3198">
                        <c:v>155.79999999999995</c:v>
                      </c:pt>
                      <c:pt idx="3199">
                        <c:v>156.09999999999991</c:v>
                      </c:pt>
                      <c:pt idx="3200">
                        <c:v>156.29999999999995</c:v>
                      </c:pt>
                      <c:pt idx="3201">
                        <c:v>156.5</c:v>
                      </c:pt>
                      <c:pt idx="3202">
                        <c:v>156.69999999999993</c:v>
                      </c:pt>
                      <c:pt idx="3203">
                        <c:v>156.89999999999998</c:v>
                      </c:pt>
                      <c:pt idx="3204">
                        <c:v>157.09999999999991</c:v>
                      </c:pt>
                      <c:pt idx="3205">
                        <c:v>157.29999999999995</c:v>
                      </c:pt>
                      <c:pt idx="3206">
                        <c:v>157.59999999999991</c:v>
                      </c:pt>
                      <c:pt idx="3207">
                        <c:v>157.79999999999995</c:v>
                      </c:pt>
                      <c:pt idx="3208">
                        <c:v>158</c:v>
                      </c:pt>
                      <c:pt idx="3209">
                        <c:v>158.19999999999993</c:v>
                      </c:pt>
                      <c:pt idx="3210">
                        <c:v>158.39999999999998</c:v>
                      </c:pt>
                      <c:pt idx="3211">
                        <c:v>158.59999999999991</c:v>
                      </c:pt>
                      <c:pt idx="3212">
                        <c:v>158.79999999999995</c:v>
                      </c:pt>
                      <c:pt idx="3213">
                        <c:v>159</c:v>
                      </c:pt>
                      <c:pt idx="3214">
                        <c:v>159.29999999999995</c:v>
                      </c:pt>
                      <c:pt idx="3215">
                        <c:v>159.5</c:v>
                      </c:pt>
                      <c:pt idx="3216">
                        <c:v>159.69999999999993</c:v>
                      </c:pt>
                      <c:pt idx="3217">
                        <c:v>159.89999999999998</c:v>
                      </c:pt>
                      <c:pt idx="3218">
                        <c:v>160.09999999999991</c:v>
                      </c:pt>
                      <c:pt idx="3219">
                        <c:v>160.29999999999995</c:v>
                      </c:pt>
                      <c:pt idx="3220">
                        <c:v>160.5</c:v>
                      </c:pt>
                      <c:pt idx="3221">
                        <c:v>160.79999999999995</c:v>
                      </c:pt>
                      <c:pt idx="3222">
                        <c:v>161</c:v>
                      </c:pt>
                      <c:pt idx="3223">
                        <c:v>161.19999999999993</c:v>
                      </c:pt>
                      <c:pt idx="3224">
                        <c:v>161.39999999999998</c:v>
                      </c:pt>
                      <c:pt idx="3225">
                        <c:v>161.59999999999991</c:v>
                      </c:pt>
                      <c:pt idx="3226">
                        <c:v>161.79999999999995</c:v>
                      </c:pt>
                      <c:pt idx="3227">
                        <c:v>162</c:v>
                      </c:pt>
                      <c:pt idx="3228">
                        <c:v>162.29999999999995</c:v>
                      </c:pt>
                      <c:pt idx="3229">
                        <c:v>162.5</c:v>
                      </c:pt>
                      <c:pt idx="3230">
                        <c:v>162.69999999999993</c:v>
                      </c:pt>
                      <c:pt idx="3231">
                        <c:v>162.89999999999998</c:v>
                      </c:pt>
                      <c:pt idx="3232">
                        <c:v>163.09999999999991</c:v>
                      </c:pt>
                      <c:pt idx="3233">
                        <c:v>163.29999999999995</c:v>
                      </c:pt>
                      <c:pt idx="3234">
                        <c:v>163.5</c:v>
                      </c:pt>
                      <c:pt idx="3235">
                        <c:v>163.79999999999995</c:v>
                      </c:pt>
                      <c:pt idx="3236">
                        <c:v>164</c:v>
                      </c:pt>
                      <c:pt idx="3237">
                        <c:v>164.19999999999993</c:v>
                      </c:pt>
                      <c:pt idx="3238">
                        <c:v>164.39999999999998</c:v>
                      </c:pt>
                      <c:pt idx="3239">
                        <c:v>164.59999999999991</c:v>
                      </c:pt>
                      <c:pt idx="3240">
                        <c:v>164.79999999999995</c:v>
                      </c:pt>
                      <c:pt idx="3241">
                        <c:v>165</c:v>
                      </c:pt>
                      <c:pt idx="3242">
                        <c:v>165.29999999999995</c:v>
                      </c:pt>
                      <c:pt idx="3243">
                        <c:v>165.5</c:v>
                      </c:pt>
                      <c:pt idx="3244">
                        <c:v>165.69999999999993</c:v>
                      </c:pt>
                      <c:pt idx="3245">
                        <c:v>165.89999999999998</c:v>
                      </c:pt>
                      <c:pt idx="3246">
                        <c:v>166.09999999999991</c:v>
                      </c:pt>
                      <c:pt idx="3247">
                        <c:v>166.29999999999995</c:v>
                      </c:pt>
                      <c:pt idx="3248">
                        <c:v>166.59999999999991</c:v>
                      </c:pt>
                      <c:pt idx="3249">
                        <c:v>166.79999999999995</c:v>
                      </c:pt>
                      <c:pt idx="3250">
                        <c:v>167</c:v>
                      </c:pt>
                      <c:pt idx="3251">
                        <c:v>167.19999999999993</c:v>
                      </c:pt>
                      <c:pt idx="3252">
                        <c:v>167.39999999999998</c:v>
                      </c:pt>
                      <c:pt idx="3253">
                        <c:v>167.59999999999991</c:v>
                      </c:pt>
                      <c:pt idx="3254">
                        <c:v>167.79999999999995</c:v>
                      </c:pt>
                      <c:pt idx="3255">
                        <c:v>168.09999999999991</c:v>
                      </c:pt>
                      <c:pt idx="3256">
                        <c:v>168.29999999999995</c:v>
                      </c:pt>
                      <c:pt idx="3257">
                        <c:v>168.59999999999991</c:v>
                      </c:pt>
                      <c:pt idx="3258">
                        <c:v>168.79999999999995</c:v>
                      </c:pt>
                      <c:pt idx="3259">
                        <c:v>169.09999999999991</c:v>
                      </c:pt>
                      <c:pt idx="3260">
                        <c:v>169.29999999999995</c:v>
                      </c:pt>
                      <c:pt idx="3261">
                        <c:v>169.5</c:v>
                      </c:pt>
                      <c:pt idx="3262">
                        <c:v>169.79999999999995</c:v>
                      </c:pt>
                      <c:pt idx="3263">
                        <c:v>170</c:v>
                      </c:pt>
                      <c:pt idx="3264">
                        <c:v>170.29999999999995</c:v>
                      </c:pt>
                      <c:pt idx="3265">
                        <c:v>170.5</c:v>
                      </c:pt>
                      <c:pt idx="3266">
                        <c:v>170.79999999999995</c:v>
                      </c:pt>
                      <c:pt idx="3267">
                        <c:v>171</c:v>
                      </c:pt>
                      <c:pt idx="3268">
                        <c:v>171.29999999999995</c:v>
                      </c:pt>
                      <c:pt idx="3269">
                        <c:v>171.5</c:v>
                      </c:pt>
                      <c:pt idx="3270">
                        <c:v>171.79999999999995</c:v>
                      </c:pt>
                      <c:pt idx="3271">
                        <c:v>172</c:v>
                      </c:pt>
                      <c:pt idx="3272">
                        <c:v>172.29999999999995</c:v>
                      </c:pt>
                      <c:pt idx="3273">
                        <c:v>172.5</c:v>
                      </c:pt>
                      <c:pt idx="3274">
                        <c:v>172.79999999999995</c:v>
                      </c:pt>
                      <c:pt idx="3275">
                        <c:v>173</c:v>
                      </c:pt>
                      <c:pt idx="3276">
                        <c:v>173.29999999999995</c:v>
                      </c:pt>
                      <c:pt idx="3277">
                        <c:v>173.5</c:v>
                      </c:pt>
                      <c:pt idx="3278">
                        <c:v>173.79999999999995</c:v>
                      </c:pt>
                      <c:pt idx="3279">
                        <c:v>174</c:v>
                      </c:pt>
                      <c:pt idx="3280">
                        <c:v>174.29999999999995</c:v>
                      </c:pt>
                      <c:pt idx="3281">
                        <c:v>174.5</c:v>
                      </c:pt>
                      <c:pt idx="3282">
                        <c:v>174.69999999999993</c:v>
                      </c:pt>
                      <c:pt idx="3283">
                        <c:v>175</c:v>
                      </c:pt>
                      <c:pt idx="3284">
                        <c:v>175.19999999999993</c:v>
                      </c:pt>
                      <c:pt idx="3285">
                        <c:v>175.5</c:v>
                      </c:pt>
                      <c:pt idx="3286">
                        <c:v>175.89999999999998</c:v>
                      </c:pt>
                      <c:pt idx="3287">
                        <c:v>176.19999999999993</c:v>
                      </c:pt>
                      <c:pt idx="3288">
                        <c:v>176.59999999999991</c:v>
                      </c:pt>
                      <c:pt idx="3289">
                        <c:v>176.89999999999998</c:v>
                      </c:pt>
                      <c:pt idx="3290">
                        <c:v>177.19999999999993</c:v>
                      </c:pt>
                      <c:pt idx="3291">
                        <c:v>177.59999999999991</c:v>
                      </c:pt>
                      <c:pt idx="3292">
                        <c:v>177.89999999999998</c:v>
                      </c:pt>
                      <c:pt idx="3293">
                        <c:v>178.29999999999995</c:v>
                      </c:pt>
                      <c:pt idx="3294">
                        <c:v>178.59999999999991</c:v>
                      </c:pt>
                      <c:pt idx="3295">
                        <c:v>178.89999999999998</c:v>
                      </c:pt>
                      <c:pt idx="3296">
                        <c:v>179.29999999999995</c:v>
                      </c:pt>
                      <c:pt idx="3297">
                        <c:v>179.59999999999991</c:v>
                      </c:pt>
                      <c:pt idx="3298">
                        <c:v>179.89999999999998</c:v>
                      </c:pt>
                      <c:pt idx="3299">
                        <c:v>180.29999999999995</c:v>
                      </c:pt>
                      <c:pt idx="3300">
                        <c:v>180.59999999999991</c:v>
                      </c:pt>
                      <c:pt idx="3301">
                        <c:v>181</c:v>
                      </c:pt>
                      <c:pt idx="3302">
                        <c:v>181.29999999999995</c:v>
                      </c:pt>
                      <c:pt idx="3303">
                        <c:v>181.59999999999991</c:v>
                      </c:pt>
                      <c:pt idx="3304">
                        <c:v>182</c:v>
                      </c:pt>
                      <c:pt idx="3305">
                        <c:v>182.29999999999995</c:v>
                      </c:pt>
                      <c:pt idx="3306">
                        <c:v>182.69999999999993</c:v>
                      </c:pt>
                      <c:pt idx="3307">
                        <c:v>183</c:v>
                      </c:pt>
                      <c:pt idx="3308">
                        <c:v>183.29999999999995</c:v>
                      </c:pt>
                      <c:pt idx="3309">
                        <c:v>183.69999999999993</c:v>
                      </c:pt>
                      <c:pt idx="3310">
                        <c:v>184</c:v>
                      </c:pt>
                      <c:pt idx="3311">
                        <c:v>184.39999999999998</c:v>
                      </c:pt>
                      <c:pt idx="3312">
                        <c:v>184.69999999999993</c:v>
                      </c:pt>
                      <c:pt idx="3313">
                        <c:v>185</c:v>
                      </c:pt>
                      <c:pt idx="3314">
                        <c:v>185.39999999999998</c:v>
                      </c:pt>
                      <c:pt idx="3315">
                        <c:v>185.69999999999993</c:v>
                      </c:pt>
                      <c:pt idx="3316">
                        <c:v>186.09999999999991</c:v>
                      </c:pt>
                      <c:pt idx="3317">
                        <c:v>186.39999999999998</c:v>
                      </c:pt>
                      <c:pt idx="3318">
                        <c:v>186.69999999999993</c:v>
                      </c:pt>
                      <c:pt idx="3319">
                        <c:v>187.09999999999991</c:v>
                      </c:pt>
                      <c:pt idx="3320">
                        <c:v>187.39999999999998</c:v>
                      </c:pt>
                      <c:pt idx="3321">
                        <c:v>187.79999999999995</c:v>
                      </c:pt>
                      <c:pt idx="3322">
                        <c:v>188.09999999999991</c:v>
                      </c:pt>
                      <c:pt idx="3323">
                        <c:v>188.39999999999998</c:v>
                      </c:pt>
                      <c:pt idx="3324">
                        <c:v>188.79999999999995</c:v>
                      </c:pt>
                      <c:pt idx="3325">
                        <c:v>189.09999999999991</c:v>
                      </c:pt>
                      <c:pt idx="3326">
                        <c:v>189.5</c:v>
                      </c:pt>
                      <c:pt idx="3327">
                        <c:v>189.79999999999995</c:v>
                      </c:pt>
                      <c:pt idx="3328">
                        <c:v>190.19999999999993</c:v>
                      </c:pt>
                      <c:pt idx="3329">
                        <c:v>190.59999999999991</c:v>
                      </c:pt>
                      <c:pt idx="3330">
                        <c:v>191</c:v>
                      </c:pt>
                      <c:pt idx="3331">
                        <c:v>191.5</c:v>
                      </c:pt>
                      <c:pt idx="3332">
                        <c:v>191.89999999999998</c:v>
                      </c:pt>
                      <c:pt idx="3333">
                        <c:v>192.29999999999995</c:v>
                      </c:pt>
                      <c:pt idx="3334">
                        <c:v>192.69999999999993</c:v>
                      </c:pt>
                      <c:pt idx="3335">
                        <c:v>193.19999999999993</c:v>
                      </c:pt>
                      <c:pt idx="3336">
                        <c:v>193.59999999999991</c:v>
                      </c:pt>
                      <c:pt idx="3337">
                        <c:v>194</c:v>
                      </c:pt>
                      <c:pt idx="3338">
                        <c:v>194.39999999999998</c:v>
                      </c:pt>
                      <c:pt idx="3339">
                        <c:v>194.89999999999998</c:v>
                      </c:pt>
                      <c:pt idx="3340">
                        <c:v>195.29999999999995</c:v>
                      </c:pt>
                      <c:pt idx="3341">
                        <c:v>195.69999999999993</c:v>
                      </c:pt>
                      <c:pt idx="3342">
                        <c:v>196.09999999999991</c:v>
                      </c:pt>
                      <c:pt idx="3343">
                        <c:v>196.59999999999991</c:v>
                      </c:pt>
                      <c:pt idx="3344">
                        <c:v>197</c:v>
                      </c:pt>
                      <c:pt idx="3345">
                        <c:v>197.39999999999998</c:v>
                      </c:pt>
                      <c:pt idx="3346">
                        <c:v>197.89999999999998</c:v>
                      </c:pt>
                      <c:pt idx="3347">
                        <c:v>198.29999999999995</c:v>
                      </c:pt>
                      <c:pt idx="3348">
                        <c:v>198.69999999999993</c:v>
                      </c:pt>
                      <c:pt idx="3349">
                        <c:v>199.19999999999993</c:v>
                      </c:pt>
                      <c:pt idx="3350">
                        <c:v>199.59999999999991</c:v>
                      </c:pt>
                      <c:pt idx="3351">
                        <c:v>200</c:v>
                      </c:pt>
                      <c:pt idx="3352">
                        <c:v>200.5</c:v>
                      </c:pt>
                      <c:pt idx="3353">
                        <c:v>200.89999999999998</c:v>
                      </c:pt>
                      <c:pt idx="3354">
                        <c:v>201.29999999999995</c:v>
                      </c:pt>
                      <c:pt idx="3355">
                        <c:v>201.69999999999993</c:v>
                      </c:pt>
                      <c:pt idx="3356">
                        <c:v>202.19999999999993</c:v>
                      </c:pt>
                      <c:pt idx="3357">
                        <c:v>202.59999999999991</c:v>
                      </c:pt>
                      <c:pt idx="3358">
                        <c:v>203</c:v>
                      </c:pt>
                      <c:pt idx="3359">
                        <c:v>203.5</c:v>
                      </c:pt>
                      <c:pt idx="3360">
                        <c:v>203.89999999999998</c:v>
                      </c:pt>
                      <c:pt idx="3361">
                        <c:v>204.29999999999995</c:v>
                      </c:pt>
                      <c:pt idx="3362">
                        <c:v>204.79999999999995</c:v>
                      </c:pt>
                      <c:pt idx="3363">
                        <c:v>205.19999999999993</c:v>
                      </c:pt>
                      <c:pt idx="3364">
                        <c:v>205.69999999999993</c:v>
                      </c:pt>
                      <c:pt idx="3365">
                        <c:v>206.09999999999991</c:v>
                      </c:pt>
                      <c:pt idx="3366">
                        <c:v>206.5</c:v>
                      </c:pt>
                      <c:pt idx="3367">
                        <c:v>207</c:v>
                      </c:pt>
                      <c:pt idx="3368">
                        <c:v>207.39999999999998</c:v>
                      </c:pt>
                      <c:pt idx="3369">
                        <c:v>207.89999999999998</c:v>
                      </c:pt>
                      <c:pt idx="3370">
                        <c:v>208.29999999999995</c:v>
                      </c:pt>
                      <c:pt idx="3371">
                        <c:v>208.79999999999995</c:v>
                      </c:pt>
                      <c:pt idx="3372">
                        <c:v>209.19999999999993</c:v>
                      </c:pt>
                      <c:pt idx="3373">
                        <c:v>209.59999999999991</c:v>
                      </c:pt>
                      <c:pt idx="3374">
                        <c:v>210.09999999999991</c:v>
                      </c:pt>
                      <c:pt idx="3375">
                        <c:v>210.5</c:v>
                      </c:pt>
                      <c:pt idx="3376">
                        <c:v>211</c:v>
                      </c:pt>
                      <c:pt idx="3377">
                        <c:v>211.39999999999998</c:v>
                      </c:pt>
                      <c:pt idx="3378">
                        <c:v>211.89999999999998</c:v>
                      </c:pt>
                      <c:pt idx="3379">
                        <c:v>212.29999999999995</c:v>
                      </c:pt>
                      <c:pt idx="3380">
                        <c:v>212.89999999999998</c:v>
                      </c:pt>
                      <c:pt idx="3381">
                        <c:v>213.39999999999998</c:v>
                      </c:pt>
                      <c:pt idx="3382">
                        <c:v>213.89999999999998</c:v>
                      </c:pt>
                      <c:pt idx="3383">
                        <c:v>214.39999999999998</c:v>
                      </c:pt>
                      <c:pt idx="3384">
                        <c:v>214.89999999999998</c:v>
                      </c:pt>
                      <c:pt idx="3385">
                        <c:v>215.5</c:v>
                      </c:pt>
                      <c:pt idx="3386">
                        <c:v>216</c:v>
                      </c:pt>
                      <c:pt idx="3387">
                        <c:v>216.5</c:v>
                      </c:pt>
                      <c:pt idx="3388">
                        <c:v>217</c:v>
                      </c:pt>
                      <c:pt idx="3389">
                        <c:v>217.5</c:v>
                      </c:pt>
                      <c:pt idx="3390">
                        <c:v>218.09999999999991</c:v>
                      </c:pt>
                      <c:pt idx="3391">
                        <c:v>218.59999999999991</c:v>
                      </c:pt>
                      <c:pt idx="3392">
                        <c:v>219.09999999999991</c:v>
                      </c:pt>
                      <c:pt idx="3393">
                        <c:v>219.59999999999991</c:v>
                      </c:pt>
                      <c:pt idx="3394">
                        <c:v>220.09999999999991</c:v>
                      </c:pt>
                      <c:pt idx="3395">
                        <c:v>220.69999999999993</c:v>
                      </c:pt>
                      <c:pt idx="3396">
                        <c:v>221.19999999999993</c:v>
                      </c:pt>
                      <c:pt idx="3397">
                        <c:v>221.69999999999993</c:v>
                      </c:pt>
                      <c:pt idx="3398">
                        <c:v>222.19999999999993</c:v>
                      </c:pt>
                      <c:pt idx="3399">
                        <c:v>222.69999999999993</c:v>
                      </c:pt>
                      <c:pt idx="3400">
                        <c:v>223.19999999999993</c:v>
                      </c:pt>
                      <c:pt idx="3401">
                        <c:v>223.79999999999995</c:v>
                      </c:pt>
                      <c:pt idx="3402">
                        <c:v>224.29999999999995</c:v>
                      </c:pt>
                      <c:pt idx="3403">
                        <c:v>224.79999999999995</c:v>
                      </c:pt>
                      <c:pt idx="3404">
                        <c:v>225.29999999999995</c:v>
                      </c:pt>
                      <c:pt idx="3405">
                        <c:v>225.79999999999995</c:v>
                      </c:pt>
                      <c:pt idx="3406">
                        <c:v>226.29999999999995</c:v>
                      </c:pt>
                      <c:pt idx="3407">
                        <c:v>226.89999999999998</c:v>
                      </c:pt>
                      <c:pt idx="3408">
                        <c:v>227.39999999999998</c:v>
                      </c:pt>
                      <c:pt idx="3409">
                        <c:v>228</c:v>
                      </c:pt>
                      <c:pt idx="3410">
                        <c:v>228.5</c:v>
                      </c:pt>
                      <c:pt idx="3411">
                        <c:v>229</c:v>
                      </c:pt>
                      <c:pt idx="3412">
                        <c:v>229.59999999999991</c:v>
                      </c:pt>
                      <c:pt idx="3413">
                        <c:v>230.09999999999991</c:v>
                      </c:pt>
                      <c:pt idx="3414">
                        <c:v>230.69999999999993</c:v>
                      </c:pt>
                      <c:pt idx="3415">
                        <c:v>231.19999999999993</c:v>
                      </c:pt>
                      <c:pt idx="3416">
                        <c:v>231.69999999999993</c:v>
                      </c:pt>
                      <c:pt idx="3417">
                        <c:v>232.29999999999995</c:v>
                      </c:pt>
                      <c:pt idx="3418">
                        <c:v>232.79999999999995</c:v>
                      </c:pt>
                      <c:pt idx="3419">
                        <c:v>233.39999999999998</c:v>
                      </c:pt>
                      <c:pt idx="3420">
                        <c:v>233.89999999999998</c:v>
                      </c:pt>
                      <c:pt idx="3421">
                        <c:v>234.5</c:v>
                      </c:pt>
                      <c:pt idx="3422">
                        <c:v>235.09999999999991</c:v>
                      </c:pt>
                      <c:pt idx="3423">
                        <c:v>235.69999999999993</c:v>
                      </c:pt>
                      <c:pt idx="3424">
                        <c:v>236.29999999999995</c:v>
                      </c:pt>
                      <c:pt idx="3425">
                        <c:v>236.89999999999998</c:v>
                      </c:pt>
                      <c:pt idx="3426">
                        <c:v>237.5</c:v>
                      </c:pt>
                      <c:pt idx="3427">
                        <c:v>238.09999999999991</c:v>
                      </c:pt>
                      <c:pt idx="3428">
                        <c:v>238.69999999999993</c:v>
                      </c:pt>
                      <c:pt idx="3429">
                        <c:v>239.29999999999995</c:v>
                      </c:pt>
                      <c:pt idx="3430">
                        <c:v>239.89999999999998</c:v>
                      </c:pt>
                      <c:pt idx="3431">
                        <c:v>240.5</c:v>
                      </c:pt>
                      <c:pt idx="3432">
                        <c:v>241.09999999999991</c:v>
                      </c:pt>
                      <c:pt idx="3433">
                        <c:v>241.69999999999993</c:v>
                      </c:pt>
                      <c:pt idx="3434">
                        <c:v>242.29999999999995</c:v>
                      </c:pt>
                      <c:pt idx="3435">
                        <c:v>242.89999999999998</c:v>
                      </c:pt>
                      <c:pt idx="3436">
                        <c:v>243.5</c:v>
                      </c:pt>
                      <c:pt idx="3437">
                        <c:v>244.19999999999993</c:v>
                      </c:pt>
                      <c:pt idx="3438">
                        <c:v>244.79999999999995</c:v>
                      </c:pt>
                      <c:pt idx="3439">
                        <c:v>245.39999999999998</c:v>
                      </c:pt>
                      <c:pt idx="3440">
                        <c:v>246</c:v>
                      </c:pt>
                      <c:pt idx="3441">
                        <c:v>246.69999999999993</c:v>
                      </c:pt>
                      <c:pt idx="3442">
                        <c:v>247.29999999999995</c:v>
                      </c:pt>
                      <c:pt idx="3443">
                        <c:v>247.89999999999998</c:v>
                      </c:pt>
                      <c:pt idx="3444">
                        <c:v>248.5</c:v>
                      </c:pt>
                      <c:pt idx="3445">
                        <c:v>249.19999999999993</c:v>
                      </c:pt>
                      <c:pt idx="3446">
                        <c:v>249.79999999999995</c:v>
                      </c:pt>
                      <c:pt idx="3447">
                        <c:v>250.5</c:v>
                      </c:pt>
                      <c:pt idx="3448">
                        <c:v>251.09999999999991</c:v>
                      </c:pt>
                      <c:pt idx="3449">
                        <c:v>251.79999999999995</c:v>
                      </c:pt>
                      <c:pt idx="3450">
                        <c:v>252.39999999999998</c:v>
                      </c:pt>
                      <c:pt idx="3451">
                        <c:v>253</c:v>
                      </c:pt>
                      <c:pt idx="3452">
                        <c:v>253.69999999999993</c:v>
                      </c:pt>
                      <c:pt idx="3453">
                        <c:v>254.29999999999995</c:v>
                      </c:pt>
                      <c:pt idx="3454">
                        <c:v>255</c:v>
                      </c:pt>
                      <c:pt idx="3455">
                        <c:v>255.59999999999991</c:v>
                      </c:pt>
                      <c:pt idx="3456">
                        <c:v>256.19999999999993</c:v>
                      </c:pt>
                      <c:pt idx="3457">
                        <c:v>256.79999999999995</c:v>
                      </c:pt>
                      <c:pt idx="3458">
                        <c:v>257.39999999999998</c:v>
                      </c:pt>
                      <c:pt idx="3459">
                        <c:v>258</c:v>
                      </c:pt>
                      <c:pt idx="3460">
                        <c:v>258.59999999999991</c:v>
                      </c:pt>
                      <c:pt idx="3461">
                        <c:v>259.19999999999993</c:v>
                      </c:pt>
                      <c:pt idx="3462">
                        <c:v>259.79999999999995</c:v>
                      </c:pt>
                      <c:pt idx="3463">
                        <c:v>260.29999999999995</c:v>
                      </c:pt>
                      <c:pt idx="3464">
                        <c:v>260.89999999999998</c:v>
                      </c:pt>
                      <c:pt idx="3465">
                        <c:v>261.5</c:v>
                      </c:pt>
                      <c:pt idx="3466">
                        <c:v>262.09999999999991</c:v>
                      </c:pt>
                      <c:pt idx="3467">
                        <c:v>262.69999999999993</c:v>
                      </c:pt>
                      <c:pt idx="3468">
                        <c:v>263.29999999999995</c:v>
                      </c:pt>
                      <c:pt idx="3469">
                        <c:v>263.89999999999998</c:v>
                      </c:pt>
                      <c:pt idx="3470">
                        <c:v>264.5</c:v>
                      </c:pt>
                      <c:pt idx="3471">
                        <c:v>265.09999999999991</c:v>
                      </c:pt>
                      <c:pt idx="3472">
                        <c:v>265.69999999999993</c:v>
                      </c:pt>
                      <c:pt idx="3473">
                        <c:v>266.29999999999995</c:v>
                      </c:pt>
                      <c:pt idx="3474">
                        <c:v>266.89999999999998</c:v>
                      </c:pt>
                      <c:pt idx="3475">
                        <c:v>267.5</c:v>
                      </c:pt>
                      <c:pt idx="3476">
                        <c:v>268.09999999999991</c:v>
                      </c:pt>
                      <c:pt idx="3477">
                        <c:v>268.69999999999993</c:v>
                      </c:pt>
                      <c:pt idx="3478">
                        <c:v>269.29999999999995</c:v>
                      </c:pt>
                      <c:pt idx="3479">
                        <c:v>269.89999999999998</c:v>
                      </c:pt>
                      <c:pt idx="3480">
                        <c:v>270.5</c:v>
                      </c:pt>
                      <c:pt idx="3481">
                        <c:v>271.19999999999993</c:v>
                      </c:pt>
                      <c:pt idx="3482">
                        <c:v>271.89999999999998</c:v>
                      </c:pt>
                      <c:pt idx="3483">
                        <c:v>272.5</c:v>
                      </c:pt>
                      <c:pt idx="3484">
                        <c:v>273.19999999999993</c:v>
                      </c:pt>
                      <c:pt idx="3485">
                        <c:v>273.89999999999998</c:v>
                      </c:pt>
                      <c:pt idx="3486">
                        <c:v>274.59999999999991</c:v>
                      </c:pt>
                      <c:pt idx="3487">
                        <c:v>275.19999999999993</c:v>
                      </c:pt>
                      <c:pt idx="3488">
                        <c:v>275.89999999999998</c:v>
                      </c:pt>
                      <c:pt idx="3489">
                        <c:v>276.59999999999991</c:v>
                      </c:pt>
                      <c:pt idx="3490">
                        <c:v>277.19999999999993</c:v>
                      </c:pt>
                      <c:pt idx="3491">
                        <c:v>277.89999999999998</c:v>
                      </c:pt>
                      <c:pt idx="3492">
                        <c:v>278.5</c:v>
                      </c:pt>
                      <c:pt idx="3493">
                        <c:v>279.19999999999993</c:v>
                      </c:pt>
                      <c:pt idx="3494">
                        <c:v>279.79999999999995</c:v>
                      </c:pt>
                      <c:pt idx="3495">
                        <c:v>280.39999999999998</c:v>
                      </c:pt>
                      <c:pt idx="3496">
                        <c:v>281.09999999999991</c:v>
                      </c:pt>
                      <c:pt idx="3497">
                        <c:v>281.69999999999993</c:v>
                      </c:pt>
                      <c:pt idx="3498">
                        <c:v>282.29999999999995</c:v>
                      </c:pt>
                      <c:pt idx="3499">
                        <c:v>282.89999999999998</c:v>
                      </c:pt>
                      <c:pt idx="3500">
                        <c:v>283.59999999999991</c:v>
                      </c:pt>
                      <c:pt idx="3501">
                        <c:v>284.19999999999993</c:v>
                      </c:pt>
                      <c:pt idx="3502">
                        <c:v>284.79999999999995</c:v>
                      </c:pt>
                      <c:pt idx="3503">
                        <c:v>285.39999999999998</c:v>
                      </c:pt>
                      <c:pt idx="3504">
                        <c:v>286.09999999999991</c:v>
                      </c:pt>
                      <c:pt idx="3505">
                        <c:v>286.69999999999993</c:v>
                      </c:pt>
                      <c:pt idx="3506">
                        <c:v>287.29999999999995</c:v>
                      </c:pt>
                      <c:pt idx="3507">
                        <c:v>287.89999999999998</c:v>
                      </c:pt>
                      <c:pt idx="3508">
                        <c:v>288.5</c:v>
                      </c:pt>
                      <c:pt idx="3509">
                        <c:v>289.09999999999991</c:v>
                      </c:pt>
                      <c:pt idx="3510">
                        <c:v>289.69999999999993</c:v>
                      </c:pt>
                      <c:pt idx="3511">
                        <c:v>290.39999999999998</c:v>
                      </c:pt>
                      <c:pt idx="3512">
                        <c:v>291</c:v>
                      </c:pt>
                      <c:pt idx="3513">
                        <c:v>291.59999999999991</c:v>
                      </c:pt>
                      <c:pt idx="3514">
                        <c:v>292.19999999999993</c:v>
                      </c:pt>
                      <c:pt idx="3515">
                        <c:v>292.79999999999995</c:v>
                      </c:pt>
                      <c:pt idx="3516">
                        <c:v>293.39999999999998</c:v>
                      </c:pt>
                      <c:pt idx="3517">
                        <c:v>294.09999999999991</c:v>
                      </c:pt>
                      <c:pt idx="3518">
                        <c:v>294.69999999999993</c:v>
                      </c:pt>
                      <c:pt idx="3519">
                        <c:v>295.29999999999995</c:v>
                      </c:pt>
                      <c:pt idx="3520">
                        <c:v>296</c:v>
                      </c:pt>
                      <c:pt idx="3521">
                        <c:v>296.59999999999991</c:v>
                      </c:pt>
                      <c:pt idx="3522">
                        <c:v>297.19999999999993</c:v>
                      </c:pt>
                      <c:pt idx="3523">
                        <c:v>297.89999999999998</c:v>
                      </c:pt>
                      <c:pt idx="3524">
                        <c:v>298.5</c:v>
                      </c:pt>
                      <c:pt idx="3525">
                        <c:v>299.09999999999991</c:v>
                      </c:pt>
                      <c:pt idx="3526">
                        <c:v>299.79999999999995</c:v>
                      </c:pt>
                      <c:pt idx="3527">
                        <c:v>300.39999999999998</c:v>
                      </c:pt>
                      <c:pt idx="3528">
                        <c:v>301.09999999999991</c:v>
                      </c:pt>
                      <c:pt idx="3529">
                        <c:v>301.69999999999993</c:v>
                      </c:pt>
                      <c:pt idx="3530">
                        <c:v>302.29999999999995</c:v>
                      </c:pt>
                      <c:pt idx="3531">
                        <c:v>303</c:v>
                      </c:pt>
                      <c:pt idx="3532">
                        <c:v>303.59999999999991</c:v>
                      </c:pt>
                      <c:pt idx="3533">
                        <c:v>304.29999999999995</c:v>
                      </c:pt>
                      <c:pt idx="3534">
                        <c:v>304.89999999999998</c:v>
                      </c:pt>
                      <c:pt idx="3535">
                        <c:v>305.59999999999991</c:v>
                      </c:pt>
                      <c:pt idx="3536">
                        <c:v>306.19999999999993</c:v>
                      </c:pt>
                      <c:pt idx="3537">
                        <c:v>306.79999999999995</c:v>
                      </c:pt>
                      <c:pt idx="3538">
                        <c:v>307.5</c:v>
                      </c:pt>
                      <c:pt idx="3539">
                        <c:v>308.09999999999991</c:v>
                      </c:pt>
                      <c:pt idx="3540">
                        <c:v>308.69999999999993</c:v>
                      </c:pt>
                      <c:pt idx="3541">
                        <c:v>309.39999999999998</c:v>
                      </c:pt>
                      <c:pt idx="3542">
                        <c:v>310</c:v>
                      </c:pt>
                      <c:pt idx="3543">
                        <c:v>310.59999999999991</c:v>
                      </c:pt>
                      <c:pt idx="3544">
                        <c:v>311.29999999999995</c:v>
                      </c:pt>
                      <c:pt idx="3545">
                        <c:v>311.89999999999998</c:v>
                      </c:pt>
                      <c:pt idx="3546">
                        <c:v>312.5</c:v>
                      </c:pt>
                      <c:pt idx="3547">
                        <c:v>313.19999999999993</c:v>
                      </c:pt>
                      <c:pt idx="3548">
                        <c:v>313.79999999999995</c:v>
                      </c:pt>
                      <c:pt idx="3549">
                        <c:v>314.39999999999998</c:v>
                      </c:pt>
                      <c:pt idx="3550">
                        <c:v>315</c:v>
                      </c:pt>
                      <c:pt idx="3551">
                        <c:v>315.59999999999991</c:v>
                      </c:pt>
                      <c:pt idx="3552">
                        <c:v>316.19999999999993</c:v>
                      </c:pt>
                      <c:pt idx="3553">
                        <c:v>316.79999999999995</c:v>
                      </c:pt>
                      <c:pt idx="3554">
                        <c:v>317.29999999999995</c:v>
                      </c:pt>
                      <c:pt idx="3555">
                        <c:v>317.89999999999998</c:v>
                      </c:pt>
                      <c:pt idx="3556">
                        <c:v>318.5</c:v>
                      </c:pt>
                      <c:pt idx="3557">
                        <c:v>319.09999999999991</c:v>
                      </c:pt>
                      <c:pt idx="3558">
                        <c:v>319.69999999999993</c:v>
                      </c:pt>
                      <c:pt idx="3559">
                        <c:v>320.19999999999993</c:v>
                      </c:pt>
                      <c:pt idx="3560">
                        <c:v>320.79999999999995</c:v>
                      </c:pt>
                      <c:pt idx="3561">
                        <c:v>321.39999999999998</c:v>
                      </c:pt>
                      <c:pt idx="3562">
                        <c:v>322</c:v>
                      </c:pt>
                      <c:pt idx="3563">
                        <c:v>322.59999999999991</c:v>
                      </c:pt>
                      <c:pt idx="3564">
                        <c:v>323.19999999999993</c:v>
                      </c:pt>
                      <c:pt idx="3565">
                        <c:v>323.79999999999995</c:v>
                      </c:pt>
                      <c:pt idx="3566">
                        <c:v>324.39999999999998</c:v>
                      </c:pt>
                      <c:pt idx="3567">
                        <c:v>325</c:v>
                      </c:pt>
                      <c:pt idx="3568">
                        <c:v>325.59999999999991</c:v>
                      </c:pt>
                      <c:pt idx="3569">
                        <c:v>326.19999999999993</c:v>
                      </c:pt>
                      <c:pt idx="3570">
                        <c:v>326.69999999999993</c:v>
                      </c:pt>
                      <c:pt idx="3571">
                        <c:v>327.29999999999995</c:v>
                      </c:pt>
                      <c:pt idx="3572">
                        <c:v>327.9</c:v>
                      </c:pt>
                      <c:pt idx="3573">
                        <c:v>328.5</c:v>
                      </c:pt>
                      <c:pt idx="3574">
                        <c:v>329.09999999999991</c:v>
                      </c:pt>
                      <c:pt idx="3575">
                        <c:v>329.69999999999993</c:v>
                      </c:pt>
                      <c:pt idx="3576">
                        <c:v>330.4</c:v>
                      </c:pt>
                      <c:pt idx="3577">
                        <c:v>331</c:v>
                      </c:pt>
                      <c:pt idx="3578">
                        <c:v>331.59999999999991</c:v>
                      </c:pt>
                      <c:pt idx="3579">
                        <c:v>332.29999999999995</c:v>
                      </c:pt>
                      <c:pt idx="3580">
                        <c:v>332.9</c:v>
                      </c:pt>
                      <c:pt idx="3581">
                        <c:v>333.59999999999991</c:v>
                      </c:pt>
                      <c:pt idx="3582">
                        <c:v>334.19999999999993</c:v>
                      </c:pt>
                      <c:pt idx="3583">
                        <c:v>334.79999999999995</c:v>
                      </c:pt>
                      <c:pt idx="3584">
                        <c:v>335.5</c:v>
                      </c:pt>
                      <c:pt idx="3585">
                        <c:v>336.09999999999991</c:v>
                      </c:pt>
                      <c:pt idx="3586">
                        <c:v>336.69999999999993</c:v>
                      </c:pt>
                      <c:pt idx="3587">
                        <c:v>337.4</c:v>
                      </c:pt>
                      <c:pt idx="3588">
                        <c:v>338</c:v>
                      </c:pt>
                      <c:pt idx="3589">
                        <c:v>338.59999999999991</c:v>
                      </c:pt>
                      <c:pt idx="3590">
                        <c:v>339.29999999999995</c:v>
                      </c:pt>
                      <c:pt idx="3591">
                        <c:v>339.9</c:v>
                      </c:pt>
                      <c:pt idx="3592">
                        <c:v>340.5</c:v>
                      </c:pt>
                      <c:pt idx="3593">
                        <c:v>341.19999999999993</c:v>
                      </c:pt>
                      <c:pt idx="3594">
                        <c:v>341.79999999999995</c:v>
                      </c:pt>
                      <c:pt idx="3595">
                        <c:v>342.4</c:v>
                      </c:pt>
                      <c:pt idx="3596">
                        <c:v>343.09999999999991</c:v>
                      </c:pt>
                      <c:pt idx="3597">
                        <c:v>343.69999999999993</c:v>
                      </c:pt>
                      <c:pt idx="3598">
                        <c:v>344.29999999999995</c:v>
                      </c:pt>
                      <c:pt idx="3599">
                        <c:v>344.9</c:v>
                      </c:pt>
                      <c:pt idx="3600">
                        <c:v>345.5</c:v>
                      </c:pt>
                      <c:pt idx="3601">
                        <c:v>346</c:v>
                      </c:pt>
                      <c:pt idx="3602">
                        <c:v>346.59999999999991</c:v>
                      </c:pt>
                      <c:pt idx="3603">
                        <c:v>347.19999999999993</c:v>
                      </c:pt>
                      <c:pt idx="3604">
                        <c:v>347.69999999999993</c:v>
                      </c:pt>
                      <c:pt idx="3605">
                        <c:v>348.29999999999995</c:v>
                      </c:pt>
                      <c:pt idx="3606">
                        <c:v>348.9</c:v>
                      </c:pt>
                      <c:pt idx="3607">
                        <c:v>349.5</c:v>
                      </c:pt>
                      <c:pt idx="3608">
                        <c:v>350</c:v>
                      </c:pt>
                      <c:pt idx="3609">
                        <c:v>350.59999999999991</c:v>
                      </c:pt>
                      <c:pt idx="3610">
                        <c:v>351.19999999999993</c:v>
                      </c:pt>
                      <c:pt idx="3611">
                        <c:v>351.69999999999993</c:v>
                      </c:pt>
                      <c:pt idx="3612">
                        <c:v>352.29999999999995</c:v>
                      </c:pt>
                      <c:pt idx="3613">
                        <c:v>352.9</c:v>
                      </c:pt>
                      <c:pt idx="3614">
                        <c:v>353.5</c:v>
                      </c:pt>
                      <c:pt idx="3615">
                        <c:v>354.09999999999991</c:v>
                      </c:pt>
                      <c:pt idx="3616">
                        <c:v>354.69999999999993</c:v>
                      </c:pt>
                      <c:pt idx="3617">
                        <c:v>355.29999999999995</c:v>
                      </c:pt>
                      <c:pt idx="3618">
                        <c:v>355.9</c:v>
                      </c:pt>
                      <c:pt idx="3619">
                        <c:v>356.5</c:v>
                      </c:pt>
                      <c:pt idx="3620">
                        <c:v>357.19999999999993</c:v>
                      </c:pt>
                      <c:pt idx="3621">
                        <c:v>357.79999999999995</c:v>
                      </c:pt>
                      <c:pt idx="3622">
                        <c:v>358.4</c:v>
                      </c:pt>
                      <c:pt idx="3623">
                        <c:v>359</c:v>
                      </c:pt>
                      <c:pt idx="3624">
                        <c:v>359.5</c:v>
                      </c:pt>
                      <c:pt idx="3625">
                        <c:v>360.09999999999991</c:v>
                      </c:pt>
                      <c:pt idx="3626">
                        <c:v>360.69999999999993</c:v>
                      </c:pt>
                      <c:pt idx="3627">
                        <c:v>361.29999999999995</c:v>
                      </c:pt>
                      <c:pt idx="3628">
                        <c:v>361.9</c:v>
                      </c:pt>
                      <c:pt idx="3629">
                        <c:v>362.5</c:v>
                      </c:pt>
                      <c:pt idx="3630">
                        <c:v>363.09999999999991</c:v>
                      </c:pt>
                      <c:pt idx="3631">
                        <c:v>363.69999999999993</c:v>
                      </c:pt>
                      <c:pt idx="3632">
                        <c:v>364.29999999999995</c:v>
                      </c:pt>
                      <c:pt idx="3633">
                        <c:v>364.9</c:v>
                      </c:pt>
                      <c:pt idx="3634">
                        <c:v>365.5</c:v>
                      </c:pt>
                      <c:pt idx="3635">
                        <c:v>366</c:v>
                      </c:pt>
                      <c:pt idx="3636">
                        <c:v>366.59999999999991</c:v>
                      </c:pt>
                      <c:pt idx="3637">
                        <c:v>367.20000000000005</c:v>
                      </c:pt>
                      <c:pt idx="3638">
                        <c:v>367.79999999999995</c:v>
                      </c:pt>
                      <c:pt idx="3639">
                        <c:v>368.29999999999995</c:v>
                      </c:pt>
                      <c:pt idx="3640">
                        <c:v>368.89999999999986</c:v>
                      </c:pt>
                      <c:pt idx="3641">
                        <c:v>369.5</c:v>
                      </c:pt>
                      <c:pt idx="3642">
                        <c:v>370.09999999999991</c:v>
                      </c:pt>
                      <c:pt idx="3643">
                        <c:v>370.59999999999991</c:v>
                      </c:pt>
                      <c:pt idx="3644">
                        <c:v>371.20000000000005</c:v>
                      </c:pt>
                      <c:pt idx="3645">
                        <c:v>371.79999999999995</c:v>
                      </c:pt>
                      <c:pt idx="3646">
                        <c:v>372.39999999999986</c:v>
                      </c:pt>
                      <c:pt idx="3647">
                        <c:v>372.89999999999986</c:v>
                      </c:pt>
                      <c:pt idx="3648">
                        <c:v>373.5</c:v>
                      </c:pt>
                      <c:pt idx="3649">
                        <c:v>374.09999999999991</c:v>
                      </c:pt>
                      <c:pt idx="3650">
                        <c:v>374.59999999999991</c:v>
                      </c:pt>
                      <c:pt idx="3651">
                        <c:v>375.09999999999991</c:v>
                      </c:pt>
                      <c:pt idx="3652">
                        <c:v>375.70000000000005</c:v>
                      </c:pt>
                      <c:pt idx="3653">
                        <c:v>376.20000000000005</c:v>
                      </c:pt>
                      <c:pt idx="3654">
                        <c:v>376.70000000000005</c:v>
                      </c:pt>
                      <c:pt idx="3655">
                        <c:v>377.20000000000005</c:v>
                      </c:pt>
                      <c:pt idx="3656">
                        <c:v>377.79999999999995</c:v>
                      </c:pt>
                      <c:pt idx="3657">
                        <c:v>378.29999999999995</c:v>
                      </c:pt>
                      <c:pt idx="3658">
                        <c:v>378.79999999999995</c:v>
                      </c:pt>
                      <c:pt idx="3659">
                        <c:v>379.39999999999986</c:v>
                      </c:pt>
                      <c:pt idx="3660">
                        <c:v>379.89999999999986</c:v>
                      </c:pt>
                      <c:pt idx="3661">
                        <c:v>380.39999999999986</c:v>
                      </c:pt>
                      <c:pt idx="3662">
                        <c:v>381</c:v>
                      </c:pt>
                      <c:pt idx="3663">
                        <c:v>381.5</c:v>
                      </c:pt>
                      <c:pt idx="3664">
                        <c:v>382.09999999999991</c:v>
                      </c:pt>
                      <c:pt idx="3665">
                        <c:v>382.59999999999991</c:v>
                      </c:pt>
                      <c:pt idx="3666">
                        <c:v>383.09999999999991</c:v>
                      </c:pt>
                      <c:pt idx="3667">
                        <c:v>383.70000000000005</c:v>
                      </c:pt>
                      <c:pt idx="3668">
                        <c:v>384.20000000000005</c:v>
                      </c:pt>
                      <c:pt idx="3669">
                        <c:v>384.70000000000005</c:v>
                      </c:pt>
                      <c:pt idx="3670">
                        <c:v>385.29999999999995</c:v>
                      </c:pt>
                      <c:pt idx="3671">
                        <c:v>385.79999999999995</c:v>
                      </c:pt>
                      <c:pt idx="3672">
                        <c:v>386.39999999999986</c:v>
                      </c:pt>
                      <c:pt idx="3673">
                        <c:v>386.89999999999986</c:v>
                      </c:pt>
                      <c:pt idx="3674">
                        <c:v>387.39999999999986</c:v>
                      </c:pt>
                      <c:pt idx="3675">
                        <c:v>388</c:v>
                      </c:pt>
                      <c:pt idx="3676">
                        <c:v>388.5</c:v>
                      </c:pt>
                      <c:pt idx="3677">
                        <c:v>389.09999999999991</c:v>
                      </c:pt>
                      <c:pt idx="3678">
                        <c:v>389.59999999999991</c:v>
                      </c:pt>
                      <c:pt idx="3679">
                        <c:v>390.09999999999991</c:v>
                      </c:pt>
                      <c:pt idx="3680">
                        <c:v>390.70000000000005</c:v>
                      </c:pt>
                      <c:pt idx="3681">
                        <c:v>391.20000000000005</c:v>
                      </c:pt>
                      <c:pt idx="3682">
                        <c:v>391.70000000000005</c:v>
                      </c:pt>
                      <c:pt idx="3683">
                        <c:v>392.29999999999995</c:v>
                      </c:pt>
                      <c:pt idx="3684">
                        <c:v>392.79999999999995</c:v>
                      </c:pt>
                      <c:pt idx="3685">
                        <c:v>393.39999999999986</c:v>
                      </c:pt>
                      <c:pt idx="3686">
                        <c:v>393.89999999999986</c:v>
                      </c:pt>
                      <c:pt idx="3687">
                        <c:v>394.39999999999986</c:v>
                      </c:pt>
                      <c:pt idx="3688">
                        <c:v>395</c:v>
                      </c:pt>
                      <c:pt idx="3689">
                        <c:v>395.5</c:v>
                      </c:pt>
                      <c:pt idx="3690">
                        <c:v>396</c:v>
                      </c:pt>
                      <c:pt idx="3691">
                        <c:v>396.59999999999991</c:v>
                      </c:pt>
                      <c:pt idx="3692">
                        <c:v>397.09999999999991</c:v>
                      </c:pt>
                      <c:pt idx="3693">
                        <c:v>397.70000000000005</c:v>
                      </c:pt>
                      <c:pt idx="3694">
                        <c:v>398.20000000000005</c:v>
                      </c:pt>
                      <c:pt idx="3695">
                        <c:v>398.70000000000005</c:v>
                      </c:pt>
                      <c:pt idx="3696">
                        <c:v>399.29999999999995</c:v>
                      </c:pt>
                      <c:pt idx="3697">
                        <c:v>399.79999999999995</c:v>
                      </c:pt>
                      <c:pt idx="3698">
                        <c:v>400.39999999999986</c:v>
                      </c:pt>
                      <c:pt idx="3699">
                        <c:v>400.89999999999986</c:v>
                      </c:pt>
                      <c:pt idx="3700">
                        <c:v>401.39999999999986</c:v>
                      </c:pt>
                      <c:pt idx="3701">
                        <c:v>402</c:v>
                      </c:pt>
                      <c:pt idx="3702">
                        <c:v>402.5</c:v>
                      </c:pt>
                      <c:pt idx="3703">
                        <c:v>403</c:v>
                      </c:pt>
                      <c:pt idx="3704">
                        <c:v>403.59999999999991</c:v>
                      </c:pt>
                      <c:pt idx="3705">
                        <c:v>404.09999999999991</c:v>
                      </c:pt>
                      <c:pt idx="3706">
                        <c:v>404.59999999999991</c:v>
                      </c:pt>
                      <c:pt idx="3707">
                        <c:v>405.09999999999991</c:v>
                      </c:pt>
                      <c:pt idx="3708">
                        <c:v>405.59999999999991</c:v>
                      </c:pt>
                      <c:pt idx="3709">
                        <c:v>406.09999999999991</c:v>
                      </c:pt>
                      <c:pt idx="3710">
                        <c:v>406.59999999999991</c:v>
                      </c:pt>
                      <c:pt idx="3711">
                        <c:v>407.09999999999991</c:v>
                      </c:pt>
                      <c:pt idx="3712">
                        <c:v>407.59999999999991</c:v>
                      </c:pt>
                      <c:pt idx="3713">
                        <c:v>408.09999999999991</c:v>
                      </c:pt>
                      <c:pt idx="3714">
                        <c:v>408.59999999999991</c:v>
                      </c:pt>
                      <c:pt idx="3715">
                        <c:v>409.09999999999991</c:v>
                      </c:pt>
                      <c:pt idx="3716">
                        <c:v>409.59999999999991</c:v>
                      </c:pt>
                      <c:pt idx="3717">
                        <c:v>410.09999999999991</c:v>
                      </c:pt>
                      <c:pt idx="3718">
                        <c:v>410.59999999999991</c:v>
                      </c:pt>
                      <c:pt idx="3719">
                        <c:v>411.09999999999991</c:v>
                      </c:pt>
                      <c:pt idx="3720">
                        <c:v>411.59999999999991</c:v>
                      </c:pt>
                      <c:pt idx="3721">
                        <c:v>412.20000000000005</c:v>
                      </c:pt>
                      <c:pt idx="3722">
                        <c:v>412.70000000000005</c:v>
                      </c:pt>
                      <c:pt idx="3723">
                        <c:v>413.20000000000005</c:v>
                      </c:pt>
                      <c:pt idx="3724">
                        <c:v>413.79999999999995</c:v>
                      </c:pt>
                      <c:pt idx="3725">
                        <c:v>414.29999999999995</c:v>
                      </c:pt>
                      <c:pt idx="3726">
                        <c:v>414.79999999999995</c:v>
                      </c:pt>
                      <c:pt idx="3727">
                        <c:v>415.39999999999986</c:v>
                      </c:pt>
                      <c:pt idx="3728">
                        <c:v>415.89999999999986</c:v>
                      </c:pt>
                      <c:pt idx="3729">
                        <c:v>416.39999999999986</c:v>
                      </c:pt>
                      <c:pt idx="3730">
                        <c:v>417</c:v>
                      </c:pt>
                      <c:pt idx="3731">
                        <c:v>417.5</c:v>
                      </c:pt>
                      <c:pt idx="3732">
                        <c:v>418</c:v>
                      </c:pt>
                      <c:pt idx="3733">
                        <c:v>418.5</c:v>
                      </c:pt>
                      <c:pt idx="3734">
                        <c:v>419</c:v>
                      </c:pt>
                      <c:pt idx="3735">
                        <c:v>419.59999999999991</c:v>
                      </c:pt>
                      <c:pt idx="3736">
                        <c:v>420.09999999999991</c:v>
                      </c:pt>
                      <c:pt idx="3737">
                        <c:v>420.59999999999991</c:v>
                      </c:pt>
                      <c:pt idx="3738">
                        <c:v>421.09999999999991</c:v>
                      </c:pt>
                      <c:pt idx="3739">
                        <c:v>421.59999999999991</c:v>
                      </c:pt>
                      <c:pt idx="3740">
                        <c:v>422.09999999999991</c:v>
                      </c:pt>
                      <c:pt idx="3741">
                        <c:v>422.59999999999991</c:v>
                      </c:pt>
                      <c:pt idx="3742">
                        <c:v>423.09999999999991</c:v>
                      </c:pt>
                      <c:pt idx="3743">
                        <c:v>423.59999999999991</c:v>
                      </c:pt>
                      <c:pt idx="3744">
                        <c:v>424.20000000000005</c:v>
                      </c:pt>
                      <c:pt idx="3745">
                        <c:v>424.70000000000005</c:v>
                      </c:pt>
                      <c:pt idx="3746">
                        <c:v>425.20000000000005</c:v>
                      </c:pt>
                      <c:pt idx="3747">
                        <c:v>425.70000000000005</c:v>
                      </c:pt>
                      <c:pt idx="3748">
                        <c:v>426.20000000000005</c:v>
                      </c:pt>
                      <c:pt idx="3749">
                        <c:v>426.70000000000005</c:v>
                      </c:pt>
                      <c:pt idx="3750">
                        <c:v>427.20000000000005</c:v>
                      </c:pt>
                      <c:pt idx="3751">
                        <c:v>427.59999999999991</c:v>
                      </c:pt>
                      <c:pt idx="3752">
                        <c:v>428.09999999999991</c:v>
                      </c:pt>
                      <c:pt idx="3753">
                        <c:v>428.59999999999991</c:v>
                      </c:pt>
                      <c:pt idx="3754">
                        <c:v>429.09999999999991</c:v>
                      </c:pt>
                      <c:pt idx="3755">
                        <c:v>429.59999999999991</c:v>
                      </c:pt>
                      <c:pt idx="3756">
                        <c:v>430.09999999999991</c:v>
                      </c:pt>
                      <c:pt idx="3757">
                        <c:v>430.59999999999991</c:v>
                      </c:pt>
                      <c:pt idx="3758">
                        <c:v>431.09999999999991</c:v>
                      </c:pt>
                      <c:pt idx="3759">
                        <c:v>431.59999999999991</c:v>
                      </c:pt>
                      <c:pt idx="3760">
                        <c:v>432.09999999999991</c:v>
                      </c:pt>
                      <c:pt idx="3761">
                        <c:v>432.59999999999991</c:v>
                      </c:pt>
                      <c:pt idx="3762">
                        <c:v>433</c:v>
                      </c:pt>
                      <c:pt idx="3763">
                        <c:v>433.5</c:v>
                      </c:pt>
                      <c:pt idx="3764">
                        <c:v>434</c:v>
                      </c:pt>
                      <c:pt idx="3765">
                        <c:v>434.5</c:v>
                      </c:pt>
                      <c:pt idx="3766">
                        <c:v>434.89999999999986</c:v>
                      </c:pt>
                      <c:pt idx="3767">
                        <c:v>435.39999999999986</c:v>
                      </c:pt>
                      <c:pt idx="3768">
                        <c:v>435.89999999999986</c:v>
                      </c:pt>
                      <c:pt idx="3769">
                        <c:v>436.39999999999986</c:v>
                      </c:pt>
                      <c:pt idx="3770">
                        <c:v>436.79999999999995</c:v>
                      </c:pt>
                      <c:pt idx="3771">
                        <c:v>437.29999999999995</c:v>
                      </c:pt>
                      <c:pt idx="3772">
                        <c:v>437.79999999999995</c:v>
                      </c:pt>
                      <c:pt idx="3773">
                        <c:v>438.20000000000005</c:v>
                      </c:pt>
                      <c:pt idx="3774">
                        <c:v>438.70000000000005</c:v>
                      </c:pt>
                      <c:pt idx="3775">
                        <c:v>439.20000000000005</c:v>
                      </c:pt>
                      <c:pt idx="3776">
                        <c:v>439.70000000000005</c:v>
                      </c:pt>
                      <c:pt idx="3777">
                        <c:v>440.09999999999991</c:v>
                      </c:pt>
                      <c:pt idx="3778">
                        <c:v>440.59999999999991</c:v>
                      </c:pt>
                      <c:pt idx="3779">
                        <c:v>441.09999999999991</c:v>
                      </c:pt>
                      <c:pt idx="3780">
                        <c:v>441.59999999999991</c:v>
                      </c:pt>
                      <c:pt idx="3781">
                        <c:v>442.09999999999991</c:v>
                      </c:pt>
                      <c:pt idx="3782">
                        <c:v>442.59999999999991</c:v>
                      </c:pt>
                      <c:pt idx="3783">
                        <c:v>443.09999999999991</c:v>
                      </c:pt>
                      <c:pt idx="3784">
                        <c:v>443.59999999999991</c:v>
                      </c:pt>
                      <c:pt idx="3785">
                        <c:v>444</c:v>
                      </c:pt>
                      <c:pt idx="3786">
                        <c:v>444.5</c:v>
                      </c:pt>
                      <c:pt idx="3787">
                        <c:v>445</c:v>
                      </c:pt>
                      <c:pt idx="3788">
                        <c:v>445.5</c:v>
                      </c:pt>
                      <c:pt idx="3789">
                        <c:v>446</c:v>
                      </c:pt>
                      <c:pt idx="3790">
                        <c:v>446.5</c:v>
                      </c:pt>
                      <c:pt idx="3791">
                        <c:v>447</c:v>
                      </c:pt>
                      <c:pt idx="3792">
                        <c:v>447.5</c:v>
                      </c:pt>
                      <c:pt idx="3793">
                        <c:v>447.89999999999986</c:v>
                      </c:pt>
                      <c:pt idx="3794">
                        <c:v>448.39999999999986</c:v>
                      </c:pt>
                      <c:pt idx="3795">
                        <c:v>448.79999999999995</c:v>
                      </c:pt>
                      <c:pt idx="3796">
                        <c:v>449.29999999999995</c:v>
                      </c:pt>
                      <c:pt idx="3797">
                        <c:v>449.70000000000005</c:v>
                      </c:pt>
                      <c:pt idx="3798">
                        <c:v>450.20000000000005</c:v>
                      </c:pt>
                      <c:pt idx="3799">
                        <c:v>450.59999999999991</c:v>
                      </c:pt>
                      <c:pt idx="3800">
                        <c:v>451.09999999999991</c:v>
                      </c:pt>
                      <c:pt idx="3801">
                        <c:v>451.5</c:v>
                      </c:pt>
                      <c:pt idx="3802">
                        <c:v>452</c:v>
                      </c:pt>
                      <c:pt idx="3803">
                        <c:v>452.39999999999986</c:v>
                      </c:pt>
                      <c:pt idx="3804">
                        <c:v>452.89999999999986</c:v>
                      </c:pt>
                      <c:pt idx="3805">
                        <c:v>453.29999999999995</c:v>
                      </c:pt>
                      <c:pt idx="3806">
                        <c:v>453.79999999999995</c:v>
                      </c:pt>
                      <c:pt idx="3807">
                        <c:v>454.20000000000005</c:v>
                      </c:pt>
                      <c:pt idx="3808">
                        <c:v>454.70000000000005</c:v>
                      </c:pt>
                      <c:pt idx="3809">
                        <c:v>455.09999999999991</c:v>
                      </c:pt>
                      <c:pt idx="3810">
                        <c:v>455.59999999999991</c:v>
                      </c:pt>
                      <c:pt idx="3811">
                        <c:v>456</c:v>
                      </c:pt>
                      <c:pt idx="3812">
                        <c:v>456.5</c:v>
                      </c:pt>
                      <c:pt idx="3813">
                        <c:v>456.89999999999986</c:v>
                      </c:pt>
                      <c:pt idx="3814">
                        <c:v>457.29999999999995</c:v>
                      </c:pt>
                      <c:pt idx="3815">
                        <c:v>457.79999999999995</c:v>
                      </c:pt>
                      <c:pt idx="3816">
                        <c:v>458.20000000000005</c:v>
                      </c:pt>
                      <c:pt idx="3817">
                        <c:v>458.70000000000005</c:v>
                      </c:pt>
                      <c:pt idx="3818">
                        <c:v>459.09999999999991</c:v>
                      </c:pt>
                      <c:pt idx="3819">
                        <c:v>459.5</c:v>
                      </c:pt>
                      <c:pt idx="3820">
                        <c:v>460</c:v>
                      </c:pt>
                      <c:pt idx="3821">
                        <c:v>460.39999999999986</c:v>
                      </c:pt>
                      <c:pt idx="3822">
                        <c:v>460.89999999999986</c:v>
                      </c:pt>
                      <c:pt idx="3823">
                        <c:v>461.29999999999995</c:v>
                      </c:pt>
                      <c:pt idx="3824">
                        <c:v>461.70000000000005</c:v>
                      </c:pt>
                      <c:pt idx="3825">
                        <c:v>462.20000000000005</c:v>
                      </c:pt>
                      <c:pt idx="3826">
                        <c:v>462.59999999999991</c:v>
                      </c:pt>
                      <c:pt idx="3827">
                        <c:v>463</c:v>
                      </c:pt>
                      <c:pt idx="3828">
                        <c:v>463.5</c:v>
                      </c:pt>
                      <c:pt idx="3829">
                        <c:v>463.89999999999986</c:v>
                      </c:pt>
                      <c:pt idx="3830">
                        <c:v>464.29999999999995</c:v>
                      </c:pt>
                      <c:pt idx="3831">
                        <c:v>464.70000000000005</c:v>
                      </c:pt>
                      <c:pt idx="3832">
                        <c:v>465.09999999999991</c:v>
                      </c:pt>
                      <c:pt idx="3833">
                        <c:v>465.59999999999991</c:v>
                      </c:pt>
                      <c:pt idx="3834">
                        <c:v>466</c:v>
                      </c:pt>
                      <c:pt idx="3835">
                        <c:v>466.39999999999986</c:v>
                      </c:pt>
                      <c:pt idx="3836">
                        <c:v>466.79999999999995</c:v>
                      </c:pt>
                      <c:pt idx="3837">
                        <c:v>467.29999999999995</c:v>
                      </c:pt>
                      <c:pt idx="3838">
                        <c:v>467.70000000000005</c:v>
                      </c:pt>
                      <c:pt idx="3839">
                        <c:v>468.09999999999991</c:v>
                      </c:pt>
                      <c:pt idx="3840">
                        <c:v>468.5</c:v>
                      </c:pt>
                      <c:pt idx="3841">
                        <c:v>469</c:v>
                      </c:pt>
                      <c:pt idx="3842">
                        <c:v>469.39999999999986</c:v>
                      </c:pt>
                      <c:pt idx="3843">
                        <c:v>469.79999999999995</c:v>
                      </c:pt>
                      <c:pt idx="3844">
                        <c:v>470.20000000000005</c:v>
                      </c:pt>
                      <c:pt idx="3845">
                        <c:v>470.59999999999991</c:v>
                      </c:pt>
                      <c:pt idx="3846">
                        <c:v>471</c:v>
                      </c:pt>
                      <c:pt idx="3847">
                        <c:v>471.39999999999986</c:v>
                      </c:pt>
                      <c:pt idx="3848">
                        <c:v>471.79999999999995</c:v>
                      </c:pt>
                      <c:pt idx="3849">
                        <c:v>472.20000000000005</c:v>
                      </c:pt>
                      <c:pt idx="3850">
                        <c:v>472.59999999999991</c:v>
                      </c:pt>
                      <c:pt idx="3851">
                        <c:v>473</c:v>
                      </c:pt>
                      <c:pt idx="3852">
                        <c:v>473.39999999999986</c:v>
                      </c:pt>
                      <c:pt idx="3853">
                        <c:v>473.79999999999995</c:v>
                      </c:pt>
                      <c:pt idx="3854">
                        <c:v>474.20000000000005</c:v>
                      </c:pt>
                      <c:pt idx="3855">
                        <c:v>474.59999999999991</c:v>
                      </c:pt>
                      <c:pt idx="3856">
                        <c:v>475</c:v>
                      </c:pt>
                      <c:pt idx="3857">
                        <c:v>475.39999999999986</c:v>
                      </c:pt>
                      <c:pt idx="3858">
                        <c:v>475.70000000000005</c:v>
                      </c:pt>
                      <c:pt idx="3859">
                        <c:v>476.09999999999991</c:v>
                      </c:pt>
                      <c:pt idx="3860">
                        <c:v>476.5</c:v>
                      </c:pt>
                      <c:pt idx="3861">
                        <c:v>476.89999999999986</c:v>
                      </c:pt>
                      <c:pt idx="3862">
                        <c:v>477.29999999999995</c:v>
                      </c:pt>
                      <c:pt idx="3863">
                        <c:v>477.79999999999995</c:v>
                      </c:pt>
                      <c:pt idx="3864">
                        <c:v>478.20000000000005</c:v>
                      </c:pt>
                      <c:pt idx="3865">
                        <c:v>478.59999999999991</c:v>
                      </c:pt>
                      <c:pt idx="3866">
                        <c:v>479</c:v>
                      </c:pt>
                      <c:pt idx="3867">
                        <c:v>479.39999999999986</c:v>
                      </c:pt>
                      <c:pt idx="3868">
                        <c:v>479.79999999999995</c:v>
                      </c:pt>
                      <c:pt idx="3869">
                        <c:v>480.29999999999995</c:v>
                      </c:pt>
                      <c:pt idx="3870">
                        <c:v>480.70000000000005</c:v>
                      </c:pt>
                      <c:pt idx="3871">
                        <c:v>481.09999999999991</c:v>
                      </c:pt>
                      <c:pt idx="3872">
                        <c:v>481.5</c:v>
                      </c:pt>
                      <c:pt idx="3873">
                        <c:v>481.89999999999986</c:v>
                      </c:pt>
                      <c:pt idx="3874">
                        <c:v>482.29999999999995</c:v>
                      </c:pt>
                      <c:pt idx="3875">
                        <c:v>482.79999999999995</c:v>
                      </c:pt>
                      <c:pt idx="3876">
                        <c:v>483.20000000000005</c:v>
                      </c:pt>
                      <c:pt idx="3877">
                        <c:v>483.59999999999991</c:v>
                      </c:pt>
                      <c:pt idx="3878">
                        <c:v>484</c:v>
                      </c:pt>
                      <c:pt idx="3879">
                        <c:v>484.39999999999986</c:v>
                      </c:pt>
                      <c:pt idx="3880">
                        <c:v>484.89999999999986</c:v>
                      </c:pt>
                      <c:pt idx="3881">
                        <c:v>485.29999999999995</c:v>
                      </c:pt>
                      <c:pt idx="3882">
                        <c:v>485.70000000000005</c:v>
                      </c:pt>
                      <c:pt idx="3883">
                        <c:v>486.09999999999991</c:v>
                      </c:pt>
                      <c:pt idx="3884">
                        <c:v>486.5</c:v>
                      </c:pt>
                      <c:pt idx="3885">
                        <c:v>487</c:v>
                      </c:pt>
                      <c:pt idx="3886">
                        <c:v>487.39999999999986</c:v>
                      </c:pt>
                      <c:pt idx="3887">
                        <c:v>487.79999999999995</c:v>
                      </c:pt>
                      <c:pt idx="3888">
                        <c:v>488.20000000000005</c:v>
                      </c:pt>
                      <c:pt idx="3889">
                        <c:v>488.70000000000005</c:v>
                      </c:pt>
                      <c:pt idx="3890">
                        <c:v>489.09999999999991</c:v>
                      </c:pt>
                      <c:pt idx="3891">
                        <c:v>489.5</c:v>
                      </c:pt>
                      <c:pt idx="3892">
                        <c:v>489.89999999999986</c:v>
                      </c:pt>
                      <c:pt idx="3893">
                        <c:v>490.29999999999995</c:v>
                      </c:pt>
                      <c:pt idx="3894">
                        <c:v>490.79999999999995</c:v>
                      </c:pt>
                      <c:pt idx="3895">
                        <c:v>491.20000000000005</c:v>
                      </c:pt>
                      <c:pt idx="3896">
                        <c:v>491.59999999999991</c:v>
                      </c:pt>
                      <c:pt idx="3897">
                        <c:v>492</c:v>
                      </c:pt>
                      <c:pt idx="3898">
                        <c:v>492.39999999999986</c:v>
                      </c:pt>
                      <c:pt idx="3899">
                        <c:v>492.79999999999995</c:v>
                      </c:pt>
                      <c:pt idx="3900">
                        <c:v>493.20000000000005</c:v>
                      </c:pt>
                      <c:pt idx="3901">
                        <c:v>493.59999999999991</c:v>
                      </c:pt>
                      <c:pt idx="3902">
                        <c:v>494</c:v>
                      </c:pt>
                      <c:pt idx="3903">
                        <c:v>494.39999999999986</c:v>
                      </c:pt>
                      <c:pt idx="3904">
                        <c:v>494.79999999999995</c:v>
                      </c:pt>
                      <c:pt idx="3905">
                        <c:v>495.20000000000005</c:v>
                      </c:pt>
                      <c:pt idx="3906">
                        <c:v>495.59999999999991</c:v>
                      </c:pt>
                      <c:pt idx="3907">
                        <c:v>496</c:v>
                      </c:pt>
                      <c:pt idx="3908">
                        <c:v>496.29999999999995</c:v>
                      </c:pt>
                      <c:pt idx="3909">
                        <c:v>496.70000000000005</c:v>
                      </c:pt>
                      <c:pt idx="3910">
                        <c:v>497.09999999999991</c:v>
                      </c:pt>
                      <c:pt idx="3911">
                        <c:v>497.5</c:v>
                      </c:pt>
                      <c:pt idx="3912">
                        <c:v>497.89999999999986</c:v>
                      </c:pt>
                      <c:pt idx="3913">
                        <c:v>498.29999999999995</c:v>
                      </c:pt>
                      <c:pt idx="3914">
                        <c:v>498.70000000000005</c:v>
                      </c:pt>
                      <c:pt idx="3915">
                        <c:v>499.09999999999991</c:v>
                      </c:pt>
                      <c:pt idx="3916">
                        <c:v>499.5</c:v>
                      </c:pt>
                      <c:pt idx="3917">
                        <c:v>499.89999999999986</c:v>
                      </c:pt>
                      <c:pt idx="3918">
                        <c:v>500.29999999999995</c:v>
                      </c:pt>
                      <c:pt idx="3919">
                        <c:v>500.70000000000005</c:v>
                      </c:pt>
                      <c:pt idx="3920">
                        <c:v>501.20000000000005</c:v>
                      </c:pt>
                      <c:pt idx="3921">
                        <c:v>501.59999999999991</c:v>
                      </c:pt>
                      <c:pt idx="3922">
                        <c:v>502</c:v>
                      </c:pt>
                      <c:pt idx="3923">
                        <c:v>502.39999999999986</c:v>
                      </c:pt>
                      <c:pt idx="3924">
                        <c:v>502.79999999999995</c:v>
                      </c:pt>
                      <c:pt idx="3925">
                        <c:v>503.29999999999995</c:v>
                      </c:pt>
                      <c:pt idx="3926">
                        <c:v>503.70000000000005</c:v>
                      </c:pt>
                      <c:pt idx="3927">
                        <c:v>504.09999999999991</c:v>
                      </c:pt>
                      <c:pt idx="3928">
                        <c:v>504.5</c:v>
                      </c:pt>
                      <c:pt idx="3929">
                        <c:v>504.89999999999986</c:v>
                      </c:pt>
                      <c:pt idx="3930">
                        <c:v>505.29999999999995</c:v>
                      </c:pt>
                      <c:pt idx="3931">
                        <c:v>505.79999999999995</c:v>
                      </c:pt>
                      <c:pt idx="3932">
                        <c:v>506.20000000000005</c:v>
                      </c:pt>
                      <c:pt idx="3933">
                        <c:v>506.59999999999991</c:v>
                      </c:pt>
                      <c:pt idx="3934">
                        <c:v>507</c:v>
                      </c:pt>
                      <c:pt idx="3935">
                        <c:v>507.39999999999986</c:v>
                      </c:pt>
                      <c:pt idx="3936">
                        <c:v>507.89999999999986</c:v>
                      </c:pt>
                      <c:pt idx="3937">
                        <c:v>508.29999999999995</c:v>
                      </c:pt>
                      <c:pt idx="3938">
                        <c:v>508.70000000000005</c:v>
                      </c:pt>
                      <c:pt idx="3939">
                        <c:v>509.09999999999991</c:v>
                      </c:pt>
                      <c:pt idx="3940">
                        <c:v>509.59999999999991</c:v>
                      </c:pt>
                      <c:pt idx="3941">
                        <c:v>510</c:v>
                      </c:pt>
                      <c:pt idx="3942">
                        <c:v>510.39999999999986</c:v>
                      </c:pt>
                      <c:pt idx="3943">
                        <c:v>510.79999999999995</c:v>
                      </c:pt>
                      <c:pt idx="3944">
                        <c:v>511.29999999999995</c:v>
                      </c:pt>
                      <c:pt idx="3945">
                        <c:v>511.70000000000005</c:v>
                      </c:pt>
                      <c:pt idx="3946">
                        <c:v>512.09999999999991</c:v>
                      </c:pt>
                      <c:pt idx="3947">
                        <c:v>512.5</c:v>
                      </c:pt>
                      <c:pt idx="3948">
                        <c:v>512.89999999999986</c:v>
                      </c:pt>
                      <c:pt idx="3949">
                        <c:v>513.39999999999986</c:v>
                      </c:pt>
                      <c:pt idx="3950">
                        <c:v>513.79999999999995</c:v>
                      </c:pt>
                      <c:pt idx="3951">
                        <c:v>514.20000000000005</c:v>
                      </c:pt>
                      <c:pt idx="3952">
                        <c:v>514.70000000000005</c:v>
                      </c:pt>
                      <c:pt idx="3953">
                        <c:v>515.09999999999991</c:v>
                      </c:pt>
                      <c:pt idx="3954">
                        <c:v>515.59999999999991</c:v>
                      </c:pt>
                      <c:pt idx="3955">
                        <c:v>516</c:v>
                      </c:pt>
                      <c:pt idx="3956">
                        <c:v>516.5</c:v>
                      </c:pt>
                      <c:pt idx="3957">
                        <c:v>516.89999999999986</c:v>
                      </c:pt>
                      <c:pt idx="3958">
                        <c:v>517.39999999999986</c:v>
                      </c:pt>
                      <c:pt idx="3959">
                        <c:v>517.79999999999995</c:v>
                      </c:pt>
                      <c:pt idx="3960">
                        <c:v>518.29999999999995</c:v>
                      </c:pt>
                      <c:pt idx="3961">
                        <c:v>518.70000000000005</c:v>
                      </c:pt>
                      <c:pt idx="3962">
                        <c:v>519.20000000000005</c:v>
                      </c:pt>
                      <c:pt idx="3963">
                        <c:v>519.59999999999991</c:v>
                      </c:pt>
                      <c:pt idx="3964">
                        <c:v>520.09999999999991</c:v>
                      </c:pt>
                      <c:pt idx="3965">
                        <c:v>520.59999999999991</c:v>
                      </c:pt>
                      <c:pt idx="3966">
                        <c:v>521</c:v>
                      </c:pt>
                      <c:pt idx="3967">
                        <c:v>521.5</c:v>
                      </c:pt>
                      <c:pt idx="3968">
                        <c:v>521.89999999999986</c:v>
                      </c:pt>
                      <c:pt idx="3969">
                        <c:v>522.39999999999986</c:v>
                      </c:pt>
                      <c:pt idx="3970">
                        <c:v>522.79999999999995</c:v>
                      </c:pt>
                      <c:pt idx="3971">
                        <c:v>523.29999999999995</c:v>
                      </c:pt>
                      <c:pt idx="3972">
                        <c:v>523.70000000000005</c:v>
                      </c:pt>
                      <c:pt idx="3973">
                        <c:v>524.20000000000005</c:v>
                      </c:pt>
                      <c:pt idx="3974">
                        <c:v>524.70000000000005</c:v>
                      </c:pt>
                      <c:pt idx="3975">
                        <c:v>525.09999999999991</c:v>
                      </c:pt>
                      <c:pt idx="3976">
                        <c:v>525.59999999999991</c:v>
                      </c:pt>
                      <c:pt idx="3977">
                        <c:v>526</c:v>
                      </c:pt>
                      <c:pt idx="3978">
                        <c:v>526.5</c:v>
                      </c:pt>
                      <c:pt idx="3979">
                        <c:v>527</c:v>
                      </c:pt>
                      <c:pt idx="3980">
                        <c:v>527.39999999999986</c:v>
                      </c:pt>
                      <c:pt idx="3981">
                        <c:v>527.89999999999986</c:v>
                      </c:pt>
                      <c:pt idx="3982">
                        <c:v>528.29999999999995</c:v>
                      </c:pt>
                      <c:pt idx="3983">
                        <c:v>528.79999999999995</c:v>
                      </c:pt>
                      <c:pt idx="3984">
                        <c:v>529.20000000000005</c:v>
                      </c:pt>
                      <c:pt idx="3985">
                        <c:v>529.59999999999991</c:v>
                      </c:pt>
                      <c:pt idx="3986">
                        <c:v>530.09999999999991</c:v>
                      </c:pt>
                      <c:pt idx="3987">
                        <c:v>530.5</c:v>
                      </c:pt>
                      <c:pt idx="3988">
                        <c:v>530.89999999999986</c:v>
                      </c:pt>
                      <c:pt idx="3989">
                        <c:v>531.29999999999995</c:v>
                      </c:pt>
                      <c:pt idx="3990">
                        <c:v>531.70000000000005</c:v>
                      </c:pt>
                      <c:pt idx="3991">
                        <c:v>532.20000000000005</c:v>
                      </c:pt>
                      <c:pt idx="3992">
                        <c:v>532.59999999999991</c:v>
                      </c:pt>
                      <c:pt idx="3993">
                        <c:v>533</c:v>
                      </c:pt>
                      <c:pt idx="3994">
                        <c:v>533.39999999999986</c:v>
                      </c:pt>
                      <c:pt idx="3995">
                        <c:v>533.79999999999995</c:v>
                      </c:pt>
                      <c:pt idx="3996">
                        <c:v>534.20000000000005</c:v>
                      </c:pt>
                      <c:pt idx="3997">
                        <c:v>534.70000000000005</c:v>
                      </c:pt>
                      <c:pt idx="3998">
                        <c:v>535.09999999999991</c:v>
                      </c:pt>
                      <c:pt idx="3999">
                        <c:v>535.5</c:v>
                      </c:pt>
                      <c:pt idx="4000">
                        <c:v>535.89999999999986</c:v>
                      </c:pt>
                      <c:pt idx="4001">
                        <c:v>536.29999999999995</c:v>
                      </c:pt>
                      <c:pt idx="4002">
                        <c:v>536.70000000000005</c:v>
                      </c:pt>
                      <c:pt idx="4003">
                        <c:v>537.20000000000005</c:v>
                      </c:pt>
                      <c:pt idx="4004">
                        <c:v>537.59999999999991</c:v>
                      </c:pt>
                      <c:pt idx="4005">
                        <c:v>538</c:v>
                      </c:pt>
                      <c:pt idx="4006">
                        <c:v>538.5</c:v>
                      </c:pt>
                      <c:pt idx="4007">
                        <c:v>538.89999999999986</c:v>
                      </c:pt>
                      <c:pt idx="4008">
                        <c:v>539.29999999999995</c:v>
                      </c:pt>
                      <c:pt idx="4009">
                        <c:v>539.79999999999995</c:v>
                      </c:pt>
                      <c:pt idx="4010">
                        <c:v>540.20000000000005</c:v>
                      </c:pt>
                      <c:pt idx="4011">
                        <c:v>540.59999999999991</c:v>
                      </c:pt>
                      <c:pt idx="4012">
                        <c:v>541</c:v>
                      </c:pt>
                      <c:pt idx="4013">
                        <c:v>541.5</c:v>
                      </c:pt>
                      <c:pt idx="4014">
                        <c:v>541.89999999999986</c:v>
                      </c:pt>
                      <c:pt idx="4015">
                        <c:v>542.29999999999995</c:v>
                      </c:pt>
                      <c:pt idx="4016">
                        <c:v>542.79999999999995</c:v>
                      </c:pt>
                      <c:pt idx="4017">
                        <c:v>543.20000000000005</c:v>
                      </c:pt>
                      <c:pt idx="4018">
                        <c:v>543.59999999999991</c:v>
                      </c:pt>
                      <c:pt idx="4019">
                        <c:v>544.09999999999991</c:v>
                      </c:pt>
                      <c:pt idx="4020">
                        <c:v>544.5</c:v>
                      </c:pt>
                      <c:pt idx="4021">
                        <c:v>544.89999999999986</c:v>
                      </c:pt>
                      <c:pt idx="4022">
                        <c:v>545.29999999999995</c:v>
                      </c:pt>
                      <c:pt idx="4023">
                        <c:v>545.70000000000005</c:v>
                      </c:pt>
                      <c:pt idx="4024">
                        <c:v>546.09999999999991</c:v>
                      </c:pt>
                      <c:pt idx="4025">
                        <c:v>546.5</c:v>
                      </c:pt>
                      <c:pt idx="4026">
                        <c:v>546.89999999999986</c:v>
                      </c:pt>
                      <c:pt idx="4027">
                        <c:v>547.29999999999995</c:v>
                      </c:pt>
                      <c:pt idx="4028">
                        <c:v>547.70000000000005</c:v>
                      </c:pt>
                      <c:pt idx="4029">
                        <c:v>548.09999999999991</c:v>
                      </c:pt>
                      <c:pt idx="4030">
                        <c:v>548.5</c:v>
                      </c:pt>
                      <c:pt idx="4031">
                        <c:v>548.79999999999995</c:v>
                      </c:pt>
                      <c:pt idx="4032">
                        <c:v>549.20000000000005</c:v>
                      </c:pt>
                      <c:pt idx="4033">
                        <c:v>549.59999999999991</c:v>
                      </c:pt>
                      <c:pt idx="4034">
                        <c:v>550</c:v>
                      </c:pt>
                      <c:pt idx="4035">
                        <c:v>550.39999999999986</c:v>
                      </c:pt>
                      <c:pt idx="4036">
                        <c:v>550.79999999999995</c:v>
                      </c:pt>
                      <c:pt idx="4037">
                        <c:v>551.20000000000005</c:v>
                      </c:pt>
                      <c:pt idx="4038">
                        <c:v>551.59999999999991</c:v>
                      </c:pt>
                      <c:pt idx="4039">
                        <c:v>552</c:v>
                      </c:pt>
                      <c:pt idx="4040">
                        <c:v>552.39999999999986</c:v>
                      </c:pt>
                      <c:pt idx="4041">
                        <c:v>552.79999999999995</c:v>
                      </c:pt>
                      <c:pt idx="4042">
                        <c:v>553.20000000000005</c:v>
                      </c:pt>
                      <c:pt idx="4043">
                        <c:v>553.59999999999991</c:v>
                      </c:pt>
                      <c:pt idx="4044">
                        <c:v>554</c:v>
                      </c:pt>
                      <c:pt idx="4045">
                        <c:v>554.39999999999986</c:v>
                      </c:pt>
                      <c:pt idx="4046">
                        <c:v>554.79999999999995</c:v>
                      </c:pt>
                      <c:pt idx="4047">
                        <c:v>555.20000000000005</c:v>
                      </c:pt>
                      <c:pt idx="4048">
                        <c:v>555.59999999999991</c:v>
                      </c:pt>
                      <c:pt idx="4049">
                        <c:v>556</c:v>
                      </c:pt>
                      <c:pt idx="4050">
                        <c:v>556.29999999999995</c:v>
                      </c:pt>
                      <c:pt idx="4051">
                        <c:v>556.70000000000005</c:v>
                      </c:pt>
                      <c:pt idx="4052">
                        <c:v>557.09999999999991</c:v>
                      </c:pt>
                      <c:pt idx="4053">
                        <c:v>557.5</c:v>
                      </c:pt>
                      <c:pt idx="4054">
                        <c:v>557.89999999999986</c:v>
                      </c:pt>
                      <c:pt idx="4055">
                        <c:v>558.29999999999995</c:v>
                      </c:pt>
                      <c:pt idx="4056">
                        <c:v>558.70000000000005</c:v>
                      </c:pt>
                      <c:pt idx="4057">
                        <c:v>559.09999999999991</c:v>
                      </c:pt>
                      <c:pt idx="4058">
                        <c:v>559.5</c:v>
                      </c:pt>
                      <c:pt idx="4059">
                        <c:v>560</c:v>
                      </c:pt>
                      <c:pt idx="4060">
                        <c:v>560.39999999999986</c:v>
                      </c:pt>
                      <c:pt idx="4061">
                        <c:v>560.79999999999995</c:v>
                      </c:pt>
                      <c:pt idx="4062">
                        <c:v>561.29999999999995</c:v>
                      </c:pt>
                      <c:pt idx="4063">
                        <c:v>561.70000000000005</c:v>
                      </c:pt>
                      <c:pt idx="4064">
                        <c:v>562.09999999999991</c:v>
                      </c:pt>
                      <c:pt idx="4065">
                        <c:v>562.59999999999991</c:v>
                      </c:pt>
                      <c:pt idx="4066">
                        <c:v>563</c:v>
                      </c:pt>
                      <c:pt idx="4067">
                        <c:v>563.39999999999986</c:v>
                      </c:pt>
                      <c:pt idx="4068">
                        <c:v>563.89999999999986</c:v>
                      </c:pt>
                      <c:pt idx="4069">
                        <c:v>564.29999999999995</c:v>
                      </c:pt>
                      <c:pt idx="4070">
                        <c:v>564.70000000000005</c:v>
                      </c:pt>
                      <c:pt idx="4071">
                        <c:v>565.20000000000005</c:v>
                      </c:pt>
                      <c:pt idx="4072">
                        <c:v>565.59999999999991</c:v>
                      </c:pt>
                      <c:pt idx="4073">
                        <c:v>566</c:v>
                      </c:pt>
                      <c:pt idx="4074">
                        <c:v>566.5</c:v>
                      </c:pt>
                      <c:pt idx="4075">
                        <c:v>566.89999999999986</c:v>
                      </c:pt>
                      <c:pt idx="4076">
                        <c:v>567.20000000000005</c:v>
                      </c:pt>
                      <c:pt idx="4077">
                        <c:v>567.59999999999991</c:v>
                      </c:pt>
                      <c:pt idx="4078">
                        <c:v>568</c:v>
                      </c:pt>
                      <c:pt idx="4079">
                        <c:v>568.39999999999986</c:v>
                      </c:pt>
                      <c:pt idx="4080">
                        <c:v>568.79999999999995</c:v>
                      </c:pt>
                      <c:pt idx="4081">
                        <c:v>569.09999999999991</c:v>
                      </c:pt>
                      <c:pt idx="4082">
                        <c:v>569.5</c:v>
                      </c:pt>
                      <c:pt idx="4083">
                        <c:v>569.89999999999986</c:v>
                      </c:pt>
                      <c:pt idx="4084">
                        <c:v>570.29999999999995</c:v>
                      </c:pt>
                      <c:pt idx="4085">
                        <c:v>570.70000000000005</c:v>
                      </c:pt>
                      <c:pt idx="4086">
                        <c:v>571</c:v>
                      </c:pt>
                      <c:pt idx="4087">
                        <c:v>571.39999999999986</c:v>
                      </c:pt>
                      <c:pt idx="4088">
                        <c:v>571.79999999999995</c:v>
                      </c:pt>
                      <c:pt idx="4089">
                        <c:v>572.20000000000005</c:v>
                      </c:pt>
                      <c:pt idx="4090">
                        <c:v>572.59999999999991</c:v>
                      </c:pt>
                      <c:pt idx="4091">
                        <c:v>572.89999999999986</c:v>
                      </c:pt>
                      <c:pt idx="4092">
                        <c:v>573.29999999999995</c:v>
                      </c:pt>
                      <c:pt idx="4093">
                        <c:v>573.70000000000005</c:v>
                      </c:pt>
                      <c:pt idx="4094">
                        <c:v>574.09999999999991</c:v>
                      </c:pt>
                      <c:pt idx="4095">
                        <c:v>574.5</c:v>
                      </c:pt>
                      <c:pt idx="4096">
                        <c:v>574.89999999999986</c:v>
                      </c:pt>
                      <c:pt idx="4097">
                        <c:v>575.20000000000005</c:v>
                      </c:pt>
                      <c:pt idx="4098">
                        <c:v>575.59999999999991</c:v>
                      </c:pt>
                      <c:pt idx="4099">
                        <c:v>576</c:v>
                      </c:pt>
                      <c:pt idx="4100">
                        <c:v>576.39999999999986</c:v>
                      </c:pt>
                      <c:pt idx="4101">
                        <c:v>576.79999999999995</c:v>
                      </c:pt>
                      <c:pt idx="4102">
                        <c:v>577.20000000000005</c:v>
                      </c:pt>
                      <c:pt idx="4103">
                        <c:v>577.59999999999991</c:v>
                      </c:pt>
                      <c:pt idx="4104">
                        <c:v>578</c:v>
                      </c:pt>
                      <c:pt idx="4105">
                        <c:v>578.39999999999986</c:v>
                      </c:pt>
                      <c:pt idx="4106">
                        <c:v>578.79999999999995</c:v>
                      </c:pt>
                      <c:pt idx="4107">
                        <c:v>579.09999999999991</c:v>
                      </c:pt>
                      <c:pt idx="4108">
                        <c:v>579.5</c:v>
                      </c:pt>
                      <c:pt idx="4109">
                        <c:v>579.89999999999986</c:v>
                      </c:pt>
                      <c:pt idx="4110">
                        <c:v>580.29999999999995</c:v>
                      </c:pt>
                      <c:pt idx="4111">
                        <c:v>580.70000000000005</c:v>
                      </c:pt>
                      <c:pt idx="4112">
                        <c:v>581.09999999999991</c:v>
                      </c:pt>
                      <c:pt idx="4113">
                        <c:v>581.5</c:v>
                      </c:pt>
                      <c:pt idx="4114">
                        <c:v>581.89999999999986</c:v>
                      </c:pt>
                      <c:pt idx="4115">
                        <c:v>582.20000000000005</c:v>
                      </c:pt>
                      <c:pt idx="4116">
                        <c:v>582.59999999999991</c:v>
                      </c:pt>
                      <c:pt idx="4117">
                        <c:v>583</c:v>
                      </c:pt>
                      <c:pt idx="4118">
                        <c:v>583.39999999999986</c:v>
                      </c:pt>
                      <c:pt idx="4119">
                        <c:v>583.79999999999995</c:v>
                      </c:pt>
                      <c:pt idx="4120">
                        <c:v>584.20000000000005</c:v>
                      </c:pt>
                      <c:pt idx="4121">
                        <c:v>584.5</c:v>
                      </c:pt>
                      <c:pt idx="4122">
                        <c:v>584.89999999999986</c:v>
                      </c:pt>
                      <c:pt idx="4123">
                        <c:v>585.29999999999995</c:v>
                      </c:pt>
                      <c:pt idx="4124">
                        <c:v>585.70000000000005</c:v>
                      </c:pt>
                      <c:pt idx="4125">
                        <c:v>586.09999999999991</c:v>
                      </c:pt>
                      <c:pt idx="4126">
                        <c:v>586.5</c:v>
                      </c:pt>
                      <c:pt idx="4127">
                        <c:v>586.89999999999986</c:v>
                      </c:pt>
                      <c:pt idx="4128">
                        <c:v>587.20000000000005</c:v>
                      </c:pt>
                      <c:pt idx="4129">
                        <c:v>587.59999999999991</c:v>
                      </c:pt>
                      <c:pt idx="4130">
                        <c:v>588</c:v>
                      </c:pt>
                      <c:pt idx="4131">
                        <c:v>588.39999999999986</c:v>
                      </c:pt>
                      <c:pt idx="4132">
                        <c:v>588.79999999999995</c:v>
                      </c:pt>
                      <c:pt idx="4133">
                        <c:v>589.09999999999991</c:v>
                      </c:pt>
                      <c:pt idx="4134">
                        <c:v>589.5</c:v>
                      </c:pt>
                      <c:pt idx="4135">
                        <c:v>589.79999999999995</c:v>
                      </c:pt>
                      <c:pt idx="4136">
                        <c:v>590.09999999999991</c:v>
                      </c:pt>
                      <c:pt idx="4137">
                        <c:v>590.5</c:v>
                      </c:pt>
                      <c:pt idx="4138">
                        <c:v>590.79999999999995</c:v>
                      </c:pt>
                      <c:pt idx="4139">
                        <c:v>591.20000000000005</c:v>
                      </c:pt>
                      <c:pt idx="4140">
                        <c:v>591.5</c:v>
                      </c:pt>
                      <c:pt idx="4141">
                        <c:v>591.89999999999986</c:v>
                      </c:pt>
                      <c:pt idx="4142">
                        <c:v>592.20000000000005</c:v>
                      </c:pt>
                      <c:pt idx="4143">
                        <c:v>592.5</c:v>
                      </c:pt>
                      <c:pt idx="4144">
                        <c:v>592.89999999999986</c:v>
                      </c:pt>
                      <c:pt idx="4145">
                        <c:v>593.20000000000005</c:v>
                      </c:pt>
                      <c:pt idx="4146">
                        <c:v>593.59999999999991</c:v>
                      </c:pt>
                      <c:pt idx="4147">
                        <c:v>593.89999999999986</c:v>
                      </c:pt>
                      <c:pt idx="4148">
                        <c:v>594.29999999999995</c:v>
                      </c:pt>
                      <c:pt idx="4149">
                        <c:v>594.59999999999991</c:v>
                      </c:pt>
                      <c:pt idx="4150">
                        <c:v>594.89999999999986</c:v>
                      </c:pt>
                      <c:pt idx="4151">
                        <c:v>595.29999999999995</c:v>
                      </c:pt>
                      <c:pt idx="4152">
                        <c:v>595.59999999999991</c:v>
                      </c:pt>
                      <c:pt idx="4153">
                        <c:v>596</c:v>
                      </c:pt>
                      <c:pt idx="4154">
                        <c:v>596.29999999999995</c:v>
                      </c:pt>
                      <c:pt idx="4155">
                        <c:v>596.70000000000005</c:v>
                      </c:pt>
                      <c:pt idx="4156">
                        <c:v>597.09999999999991</c:v>
                      </c:pt>
                      <c:pt idx="4157">
                        <c:v>597.39999999999986</c:v>
                      </c:pt>
                      <c:pt idx="4158">
                        <c:v>597.79999999999995</c:v>
                      </c:pt>
                      <c:pt idx="4159">
                        <c:v>598.20000000000005</c:v>
                      </c:pt>
                      <c:pt idx="4160">
                        <c:v>598.59999999999991</c:v>
                      </c:pt>
                      <c:pt idx="4161">
                        <c:v>598.89999999999986</c:v>
                      </c:pt>
                      <c:pt idx="4162">
                        <c:v>599.29999999999995</c:v>
                      </c:pt>
                      <c:pt idx="4163">
                        <c:v>599.70000000000005</c:v>
                      </c:pt>
                      <c:pt idx="4164">
                        <c:v>600.09999999999991</c:v>
                      </c:pt>
                      <c:pt idx="4165">
                        <c:v>600.39999999999986</c:v>
                      </c:pt>
                      <c:pt idx="4166">
                        <c:v>600.79999999999995</c:v>
                      </c:pt>
                      <c:pt idx="4167">
                        <c:v>601.20000000000005</c:v>
                      </c:pt>
                      <c:pt idx="4168">
                        <c:v>601.59999999999991</c:v>
                      </c:pt>
                      <c:pt idx="4169">
                        <c:v>601.89999999999986</c:v>
                      </c:pt>
                      <c:pt idx="4170">
                        <c:v>602.29999999999995</c:v>
                      </c:pt>
                      <c:pt idx="4171">
                        <c:v>602.70000000000005</c:v>
                      </c:pt>
                      <c:pt idx="4172">
                        <c:v>603.09999999999991</c:v>
                      </c:pt>
                      <c:pt idx="4173">
                        <c:v>603.39999999999986</c:v>
                      </c:pt>
                      <c:pt idx="4174">
                        <c:v>603.79999999999995</c:v>
                      </c:pt>
                      <c:pt idx="4175">
                        <c:v>604.09999999999991</c:v>
                      </c:pt>
                      <c:pt idx="4176">
                        <c:v>604.5</c:v>
                      </c:pt>
                      <c:pt idx="4177">
                        <c:v>604.79999999999995</c:v>
                      </c:pt>
                      <c:pt idx="4178">
                        <c:v>605.09999999999991</c:v>
                      </c:pt>
                      <c:pt idx="4179">
                        <c:v>605.5</c:v>
                      </c:pt>
                      <c:pt idx="4180">
                        <c:v>605.79999999999995</c:v>
                      </c:pt>
                      <c:pt idx="4181">
                        <c:v>606.09999999999991</c:v>
                      </c:pt>
                      <c:pt idx="4182">
                        <c:v>606.5</c:v>
                      </c:pt>
                      <c:pt idx="4183">
                        <c:v>606.79999999999995</c:v>
                      </c:pt>
                      <c:pt idx="4184">
                        <c:v>607.09999999999991</c:v>
                      </c:pt>
                      <c:pt idx="4185">
                        <c:v>607.39999999999986</c:v>
                      </c:pt>
                      <c:pt idx="4186">
                        <c:v>607.79999999999995</c:v>
                      </c:pt>
                      <c:pt idx="4187">
                        <c:v>608.09999999999991</c:v>
                      </c:pt>
                      <c:pt idx="4188">
                        <c:v>608.39999999999986</c:v>
                      </c:pt>
                      <c:pt idx="4189">
                        <c:v>608.79999999999995</c:v>
                      </c:pt>
                      <c:pt idx="4190">
                        <c:v>609.09999999999991</c:v>
                      </c:pt>
                      <c:pt idx="4191">
                        <c:v>609.39999999999986</c:v>
                      </c:pt>
                      <c:pt idx="4192">
                        <c:v>609.79999999999995</c:v>
                      </c:pt>
                      <c:pt idx="4193">
                        <c:v>610.09999999999991</c:v>
                      </c:pt>
                      <c:pt idx="4194">
                        <c:v>610.39999999999986</c:v>
                      </c:pt>
                      <c:pt idx="4195">
                        <c:v>610.79999999999995</c:v>
                      </c:pt>
                      <c:pt idx="4196">
                        <c:v>611.09999999999991</c:v>
                      </c:pt>
                      <c:pt idx="4197">
                        <c:v>611.39999999999986</c:v>
                      </c:pt>
                      <c:pt idx="4198">
                        <c:v>611.70000000000005</c:v>
                      </c:pt>
                      <c:pt idx="4199">
                        <c:v>612</c:v>
                      </c:pt>
                      <c:pt idx="4200">
                        <c:v>612.39999999999986</c:v>
                      </c:pt>
                      <c:pt idx="4201">
                        <c:v>612.70000000000005</c:v>
                      </c:pt>
                      <c:pt idx="4202">
                        <c:v>613</c:v>
                      </c:pt>
                      <c:pt idx="4203">
                        <c:v>613.29999999999995</c:v>
                      </c:pt>
                      <c:pt idx="4204">
                        <c:v>613.59999999999991</c:v>
                      </c:pt>
                      <c:pt idx="4205">
                        <c:v>613.89999999999986</c:v>
                      </c:pt>
                      <c:pt idx="4206">
                        <c:v>614.29999999999995</c:v>
                      </c:pt>
                      <c:pt idx="4207">
                        <c:v>614.59999999999991</c:v>
                      </c:pt>
                      <c:pt idx="4208">
                        <c:v>614.89999999999986</c:v>
                      </c:pt>
                      <c:pt idx="4209">
                        <c:v>615.20000000000005</c:v>
                      </c:pt>
                      <c:pt idx="4210">
                        <c:v>615.5</c:v>
                      </c:pt>
                      <c:pt idx="4211">
                        <c:v>615.79999999999995</c:v>
                      </c:pt>
                      <c:pt idx="4212">
                        <c:v>616.20000000000005</c:v>
                      </c:pt>
                      <c:pt idx="4213">
                        <c:v>616.5</c:v>
                      </c:pt>
                      <c:pt idx="4214">
                        <c:v>616.79999999999995</c:v>
                      </c:pt>
                      <c:pt idx="4215">
                        <c:v>617.09999999999991</c:v>
                      </c:pt>
                      <c:pt idx="4216">
                        <c:v>617.39999999999986</c:v>
                      </c:pt>
                      <c:pt idx="4217">
                        <c:v>617.70000000000005</c:v>
                      </c:pt>
                      <c:pt idx="4218">
                        <c:v>618</c:v>
                      </c:pt>
                      <c:pt idx="4219">
                        <c:v>618.39999999999986</c:v>
                      </c:pt>
                      <c:pt idx="4220">
                        <c:v>618.70000000000005</c:v>
                      </c:pt>
                      <c:pt idx="4221">
                        <c:v>619</c:v>
                      </c:pt>
                      <c:pt idx="4222">
                        <c:v>619.20000000000005</c:v>
                      </c:pt>
                      <c:pt idx="4223">
                        <c:v>619.5</c:v>
                      </c:pt>
                      <c:pt idx="4224">
                        <c:v>619.79999999999995</c:v>
                      </c:pt>
                      <c:pt idx="4225">
                        <c:v>620.09999999999991</c:v>
                      </c:pt>
                      <c:pt idx="4226">
                        <c:v>620.39999999999986</c:v>
                      </c:pt>
                      <c:pt idx="4227">
                        <c:v>620.70000000000005</c:v>
                      </c:pt>
                      <c:pt idx="4228">
                        <c:v>621</c:v>
                      </c:pt>
                      <c:pt idx="4229">
                        <c:v>621.29999999999995</c:v>
                      </c:pt>
                      <c:pt idx="4230">
                        <c:v>621.59999999999991</c:v>
                      </c:pt>
                      <c:pt idx="4231">
                        <c:v>621.79999999999995</c:v>
                      </c:pt>
                      <c:pt idx="4232">
                        <c:v>622.09999999999991</c:v>
                      </c:pt>
                      <c:pt idx="4233">
                        <c:v>622.39999999999986</c:v>
                      </c:pt>
                      <c:pt idx="4234">
                        <c:v>622.70000000000005</c:v>
                      </c:pt>
                      <c:pt idx="4235">
                        <c:v>623</c:v>
                      </c:pt>
                      <c:pt idx="4236">
                        <c:v>623.29999999999995</c:v>
                      </c:pt>
                      <c:pt idx="4237">
                        <c:v>623.59999999999991</c:v>
                      </c:pt>
                      <c:pt idx="4238">
                        <c:v>623.89999999999986</c:v>
                      </c:pt>
                      <c:pt idx="4239">
                        <c:v>624.09999999999991</c:v>
                      </c:pt>
                      <c:pt idx="4240">
                        <c:v>624.39999999999986</c:v>
                      </c:pt>
                      <c:pt idx="4241">
                        <c:v>624.70000000000005</c:v>
                      </c:pt>
                      <c:pt idx="4242">
                        <c:v>625</c:v>
                      </c:pt>
                      <c:pt idx="4243">
                        <c:v>625.29999999999995</c:v>
                      </c:pt>
                      <c:pt idx="4244">
                        <c:v>625.59999999999991</c:v>
                      </c:pt>
                      <c:pt idx="4245">
                        <c:v>625.89999999999986</c:v>
                      </c:pt>
                      <c:pt idx="4246">
                        <c:v>626.20000000000005</c:v>
                      </c:pt>
                      <c:pt idx="4247">
                        <c:v>626.5</c:v>
                      </c:pt>
                      <c:pt idx="4248">
                        <c:v>626.79999999999995</c:v>
                      </c:pt>
                      <c:pt idx="4249">
                        <c:v>627.09999999999991</c:v>
                      </c:pt>
                      <c:pt idx="4250">
                        <c:v>627.39999999999986</c:v>
                      </c:pt>
                      <c:pt idx="4251">
                        <c:v>627.70000000000005</c:v>
                      </c:pt>
                      <c:pt idx="4252">
                        <c:v>628</c:v>
                      </c:pt>
                      <c:pt idx="4253">
                        <c:v>628.29999999999995</c:v>
                      </c:pt>
                      <c:pt idx="4254">
                        <c:v>628.59999999999991</c:v>
                      </c:pt>
                      <c:pt idx="4255">
                        <c:v>628.89999999999986</c:v>
                      </c:pt>
                      <c:pt idx="4256">
                        <c:v>629.20000000000005</c:v>
                      </c:pt>
                      <c:pt idx="4257">
                        <c:v>629.5</c:v>
                      </c:pt>
                      <c:pt idx="4258">
                        <c:v>629.79999999999995</c:v>
                      </c:pt>
                      <c:pt idx="4259">
                        <c:v>630.09999999999991</c:v>
                      </c:pt>
                      <c:pt idx="4260">
                        <c:v>630.39999999999986</c:v>
                      </c:pt>
                      <c:pt idx="4261">
                        <c:v>630.70000000000005</c:v>
                      </c:pt>
                      <c:pt idx="4262">
                        <c:v>631</c:v>
                      </c:pt>
                      <c:pt idx="4263">
                        <c:v>631.29999999999995</c:v>
                      </c:pt>
                      <c:pt idx="4264">
                        <c:v>631.59999999999991</c:v>
                      </c:pt>
                      <c:pt idx="4265">
                        <c:v>631.89999999999986</c:v>
                      </c:pt>
                      <c:pt idx="4266">
                        <c:v>632.20000000000005</c:v>
                      </c:pt>
                      <c:pt idx="4267">
                        <c:v>632.5</c:v>
                      </c:pt>
                      <c:pt idx="4268">
                        <c:v>632.89999999999986</c:v>
                      </c:pt>
                      <c:pt idx="4269">
                        <c:v>633.20000000000005</c:v>
                      </c:pt>
                      <c:pt idx="4270">
                        <c:v>633.39999999999986</c:v>
                      </c:pt>
                      <c:pt idx="4271">
                        <c:v>633.70000000000005</c:v>
                      </c:pt>
                      <c:pt idx="4272">
                        <c:v>633.89999999999986</c:v>
                      </c:pt>
                      <c:pt idx="4273">
                        <c:v>634.20000000000005</c:v>
                      </c:pt>
                      <c:pt idx="4274">
                        <c:v>634.39999999999986</c:v>
                      </c:pt>
                      <c:pt idx="4275">
                        <c:v>634.70000000000005</c:v>
                      </c:pt>
                      <c:pt idx="4276">
                        <c:v>635</c:v>
                      </c:pt>
                      <c:pt idx="4277">
                        <c:v>635.20000000000005</c:v>
                      </c:pt>
                      <c:pt idx="4278">
                        <c:v>635.5</c:v>
                      </c:pt>
                      <c:pt idx="4279">
                        <c:v>635.70000000000005</c:v>
                      </c:pt>
                      <c:pt idx="4280">
                        <c:v>636</c:v>
                      </c:pt>
                      <c:pt idx="4281">
                        <c:v>636.20000000000005</c:v>
                      </c:pt>
                      <c:pt idx="4282">
                        <c:v>636.5</c:v>
                      </c:pt>
                      <c:pt idx="4283">
                        <c:v>636.70000000000005</c:v>
                      </c:pt>
                      <c:pt idx="4284">
                        <c:v>637</c:v>
                      </c:pt>
                      <c:pt idx="4285">
                        <c:v>637.20000000000005</c:v>
                      </c:pt>
                      <c:pt idx="4286">
                        <c:v>637.5</c:v>
                      </c:pt>
                      <c:pt idx="4287">
                        <c:v>637.70000000000005</c:v>
                      </c:pt>
                      <c:pt idx="4288">
                        <c:v>638</c:v>
                      </c:pt>
                      <c:pt idx="4289">
                        <c:v>638.20000000000005</c:v>
                      </c:pt>
                      <c:pt idx="4290">
                        <c:v>638.5</c:v>
                      </c:pt>
                      <c:pt idx="4291">
                        <c:v>638.70000000000005</c:v>
                      </c:pt>
                      <c:pt idx="4292">
                        <c:v>639</c:v>
                      </c:pt>
                      <c:pt idx="4293">
                        <c:v>639.29999999999995</c:v>
                      </c:pt>
                      <c:pt idx="4294">
                        <c:v>639.5</c:v>
                      </c:pt>
                      <c:pt idx="4295">
                        <c:v>639.79999999999995</c:v>
                      </c:pt>
                      <c:pt idx="4296">
                        <c:v>640</c:v>
                      </c:pt>
                      <c:pt idx="4297">
                        <c:v>640.29999999999995</c:v>
                      </c:pt>
                      <c:pt idx="4298">
                        <c:v>640.5</c:v>
                      </c:pt>
                      <c:pt idx="4299">
                        <c:v>640.79999999999995</c:v>
                      </c:pt>
                      <c:pt idx="4300">
                        <c:v>641</c:v>
                      </c:pt>
                      <c:pt idx="4301">
                        <c:v>641.20000000000005</c:v>
                      </c:pt>
                      <c:pt idx="4302">
                        <c:v>641.39999999999986</c:v>
                      </c:pt>
                      <c:pt idx="4303">
                        <c:v>641.70000000000005</c:v>
                      </c:pt>
                      <c:pt idx="4304">
                        <c:v>641.89999999999986</c:v>
                      </c:pt>
                      <c:pt idx="4305">
                        <c:v>642.09999999999991</c:v>
                      </c:pt>
                      <c:pt idx="4306">
                        <c:v>642.29999999999995</c:v>
                      </c:pt>
                      <c:pt idx="4307">
                        <c:v>642.5</c:v>
                      </c:pt>
                      <c:pt idx="4308">
                        <c:v>642.79999999999995</c:v>
                      </c:pt>
                      <c:pt idx="4309">
                        <c:v>643</c:v>
                      </c:pt>
                      <c:pt idx="4310">
                        <c:v>643.20000000000005</c:v>
                      </c:pt>
                      <c:pt idx="4311">
                        <c:v>643.39999999999986</c:v>
                      </c:pt>
                      <c:pt idx="4312">
                        <c:v>643.70000000000005</c:v>
                      </c:pt>
                      <c:pt idx="4313">
                        <c:v>643.89999999999986</c:v>
                      </c:pt>
                      <c:pt idx="4314">
                        <c:v>644.09999999999991</c:v>
                      </c:pt>
                      <c:pt idx="4315">
                        <c:v>644.29999999999995</c:v>
                      </c:pt>
                      <c:pt idx="4316">
                        <c:v>644.5</c:v>
                      </c:pt>
                      <c:pt idx="4317">
                        <c:v>644.79999999999995</c:v>
                      </c:pt>
                      <c:pt idx="4318">
                        <c:v>645</c:v>
                      </c:pt>
                      <c:pt idx="4319">
                        <c:v>645.20000000000005</c:v>
                      </c:pt>
                      <c:pt idx="4320">
                        <c:v>645.39999999999986</c:v>
                      </c:pt>
                      <c:pt idx="4321">
                        <c:v>645.70000000000005</c:v>
                      </c:pt>
                      <c:pt idx="4322">
                        <c:v>645.89999999999986</c:v>
                      </c:pt>
                      <c:pt idx="4323">
                        <c:v>646.09999999999991</c:v>
                      </c:pt>
                      <c:pt idx="4324">
                        <c:v>646.29999999999995</c:v>
                      </c:pt>
                      <c:pt idx="4325">
                        <c:v>646.5</c:v>
                      </c:pt>
                      <c:pt idx="4326">
                        <c:v>646.79999999999995</c:v>
                      </c:pt>
                      <c:pt idx="4327">
                        <c:v>647</c:v>
                      </c:pt>
                      <c:pt idx="4328">
                        <c:v>647.20000000000005</c:v>
                      </c:pt>
                      <c:pt idx="4329">
                        <c:v>647.39999999999986</c:v>
                      </c:pt>
                      <c:pt idx="4330">
                        <c:v>647.70000000000005</c:v>
                      </c:pt>
                      <c:pt idx="4331">
                        <c:v>647.89999999999986</c:v>
                      </c:pt>
                      <c:pt idx="4332">
                        <c:v>648.09999999999991</c:v>
                      </c:pt>
                      <c:pt idx="4333">
                        <c:v>648.29999999999995</c:v>
                      </c:pt>
                      <c:pt idx="4334">
                        <c:v>648.5</c:v>
                      </c:pt>
                      <c:pt idx="4335">
                        <c:v>648.70000000000005</c:v>
                      </c:pt>
                      <c:pt idx="4336">
                        <c:v>648.89999999999986</c:v>
                      </c:pt>
                      <c:pt idx="4337">
                        <c:v>649.09999999999991</c:v>
                      </c:pt>
                      <c:pt idx="4338">
                        <c:v>649.29999999999995</c:v>
                      </c:pt>
                      <c:pt idx="4339">
                        <c:v>649.5</c:v>
                      </c:pt>
                      <c:pt idx="4340">
                        <c:v>649.70000000000005</c:v>
                      </c:pt>
                      <c:pt idx="4341">
                        <c:v>649.89999999999986</c:v>
                      </c:pt>
                      <c:pt idx="4342">
                        <c:v>650.09999999999991</c:v>
                      </c:pt>
                      <c:pt idx="4343">
                        <c:v>650.29999999999995</c:v>
                      </c:pt>
                      <c:pt idx="4344">
                        <c:v>650.5</c:v>
                      </c:pt>
                      <c:pt idx="4345">
                        <c:v>650.70000000000005</c:v>
                      </c:pt>
                      <c:pt idx="4346">
                        <c:v>650.89999999999986</c:v>
                      </c:pt>
                      <c:pt idx="4347">
                        <c:v>651.09999999999991</c:v>
                      </c:pt>
                      <c:pt idx="4348">
                        <c:v>651.29999999999995</c:v>
                      </c:pt>
                      <c:pt idx="4349">
                        <c:v>651.5</c:v>
                      </c:pt>
                      <c:pt idx="4350">
                        <c:v>651.70000000000005</c:v>
                      </c:pt>
                      <c:pt idx="4351">
                        <c:v>651.89999999999986</c:v>
                      </c:pt>
                      <c:pt idx="4352">
                        <c:v>652.09999999999991</c:v>
                      </c:pt>
                      <c:pt idx="4353">
                        <c:v>652.29999999999995</c:v>
                      </c:pt>
                      <c:pt idx="4354">
                        <c:v>652.39999999999986</c:v>
                      </c:pt>
                      <c:pt idx="4355">
                        <c:v>652.59999999999991</c:v>
                      </c:pt>
                      <c:pt idx="4356">
                        <c:v>652.79999999999995</c:v>
                      </c:pt>
                      <c:pt idx="4357">
                        <c:v>653</c:v>
                      </c:pt>
                      <c:pt idx="4358">
                        <c:v>653.20000000000005</c:v>
                      </c:pt>
                      <c:pt idx="4359">
                        <c:v>653.39999999999986</c:v>
                      </c:pt>
                      <c:pt idx="4360">
                        <c:v>653.59999999999991</c:v>
                      </c:pt>
                      <c:pt idx="4361">
                        <c:v>653.79999999999995</c:v>
                      </c:pt>
                      <c:pt idx="4362">
                        <c:v>654</c:v>
                      </c:pt>
                      <c:pt idx="4363">
                        <c:v>654.20000000000005</c:v>
                      </c:pt>
                      <c:pt idx="4364">
                        <c:v>654.39999999999986</c:v>
                      </c:pt>
                      <c:pt idx="4365">
                        <c:v>654.59999999999991</c:v>
                      </c:pt>
                      <c:pt idx="4366">
                        <c:v>654.79999999999995</c:v>
                      </c:pt>
                      <c:pt idx="4367">
                        <c:v>655</c:v>
                      </c:pt>
                      <c:pt idx="4368">
                        <c:v>655.20000000000005</c:v>
                      </c:pt>
                      <c:pt idx="4369">
                        <c:v>655.39999999999986</c:v>
                      </c:pt>
                      <c:pt idx="4370">
                        <c:v>655.59999999999991</c:v>
                      </c:pt>
                      <c:pt idx="4371">
                        <c:v>655.7</c:v>
                      </c:pt>
                      <c:pt idx="4372">
                        <c:v>655.89999999999986</c:v>
                      </c:pt>
                      <c:pt idx="4373">
                        <c:v>656</c:v>
                      </c:pt>
                      <c:pt idx="4374">
                        <c:v>656.09999999999991</c:v>
                      </c:pt>
                      <c:pt idx="4375">
                        <c:v>656.3</c:v>
                      </c:pt>
                      <c:pt idx="4376">
                        <c:v>656.39999999999986</c:v>
                      </c:pt>
                      <c:pt idx="4377">
                        <c:v>656.59999999999991</c:v>
                      </c:pt>
                      <c:pt idx="4378">
                        <c:v>656.7</c:v>
                      </c:pt>
                      <c:pt idx="4379">
                        <c:v>656.89999999999986</c:v>
                      </c:pt>
                      <c:pt idx="4380">
                        <c:v>657</c:v>
                      </c:pt>
                      <c:pt idx="4381">
                        <c:v>657.09999999999991</c:v>
                      </c:pt>
                      <c:pt idx="4382">
                        <c:v>657.3</c:v>
                      </c:pt>
                      <c:pt idx="4383">
                        <c:v>657.39999999999986</c:v>
                      </c:pt>
                      <c:pt idx="4384">
                        <c:v>657.59999999999991</c:v>
                      </c:pt>
                      <c:pt idx="4385">
                        <c:v>657.7</c:v>
                      </c:pt>
                      <c:pt idx="4386">
                        <c:v>657.8</c:v>
                      </c:pt>
                      <c:pt idx="4387">
                        <c:v>658</c:v>
                      </c:pt>
                      <c:pt idx="4388">
                        <c:v>658.09999999999991</c:v>
                      </c:pt>
                      <c:pt idx="4389">
                        <c:v>658.3</c:v>
                      </c:pt>
                      <c:pt idx="4390">
                        <c:v>658.39999999999986</c:v>
                      </c:pt>
                      <c:pt idx="4391">
                        <c:v>658.59999999999991</c:v>
                      </c:pt>
                      <c:pt idx="4392">
                        <c:v>658.7</c:v>
                      </c:pt>
                      <c:pt idx="4393">
                        <c:v>658.8</c:v>
                      </c:pt>
                      <c:pt idx="4394">
                        <c:v>659</c:v>
                      </c:pt>
                      <c:pt idx="4395">
                        <c:v>659.09999999999991</c:v>
                      </c:pt>
                      <c:pt idx="4396">
                        <c:v>659.3</c:v>
                      </c:pt>
                      <c:pt idx="4397">
                        <c:v>659.39999999999986</c:v>
                      </c:pt>
                      <c:pt idx="4398">
                        <c:v>659.59999999999991</c:v>
                      </c:pt>
                      <c:pt idx="4399">
                        <c:v>659.7</c:v>
                      </c:pt>
                      <c:pt idx="4400">
                        <c:v>659.8</c:v>
                      </c:pt>
                      <c:pt idx="4401">
                        <c:v>660</c:v>
                      </c:pt>
                      <c:pt idx="4402">
                        <c:v>660.09999999999991</c:v>
                      </c:pt>
                      <c:pt idx="4403">
                        <c:v>660.3</c:v>
                      </c:pt>
                      <c:pt idx="4404">
                        <c:v>660.39999999999986</c:v>
                      </c:pt>
                      <c:pt idx="4405">
                        <c:v>660.59999999999991</c:v>
                      </c:pt>
                      <c:pt idx="4406">
                        <c:v>660.7</c:v>
                      </c:pt>
                      <c:pt idx="4407">
                        <c:v>660.8</c:v>
                      </c:pt>
                      <c:pt idx="4408">
                        <c:v>661</c:v>
                      </c:pt>
                      <c:pt idx="4409">
                        <c:v>661.09999999999991</c:v>
                      </c:pt>
                      <c:pt idx="4410">
                        <c:v>661.3</c:v>
                      </c:pt>
                      <c:pt idx="4411">
                        <c:v>661.39999999999986</c:v>
                      </c:pt>
                      <c:pt idx="4412">
                        <c:v>661.5</c:v>
                      </c:pt>
                      <c:pt idx="4413">
                        <c:v>661.7</c:v>
                      </c:pt>
                      <c:pt idx="4414">
                        <c:v>661.8</c:v>
                      </c:pt>
                      <c:pt idx="4415">
                        <c:v>662</c:v>
                      </c:pt>
                      <c:pt idx="4416">
                        <c:v>662.09999999999991</c:v>
                      </c:pt>
                      <c:pt idx="4417">
                        <c:v>662.3</c:v>
                      </c:pt>
                      <c:pt idx="4418">
                        <c:v>662.39999999999986</c:v>
                      </c:pt>
                      <c:pt idx="4419">
                        <c:v>662.5</c:v>
                      </c:pt>
                      <c:pt idx="4420">
                        <c:v>662.7</c:v>
                      </c:pt>
                      <c:pt idx="4421">
                        <c:v>662.8</c:v>
                      </c:pt>
                      <c:pt idx="4422">
                        <c:v>662.89999999999986</c:v>
                      </c:pt>
                      <c:pt idx="4423">
                        <c:v>663</c:v>
                      </c:pt>
                      <c:pt idx="4424">
                        <c:v>663.09999999999991</c:v>
                      </c:pt>
                      <c:pt idx="4425">
                        <c:v>663.2</c:v>
                      </c:pt>
                      <c:pt idx="4426">
                        <c:v>663.3</c:v>
                      </c:pt>
                      <c:pt idx="4427">
                        <c:v>663.39999999999986</c:v>
                      </c:pt>
                      <c:pt idx="4428">
                        <c:v>663.5</c:v>
                      </c:pt>
                      <c:pt idx="4429">
                        <c:v>663.59999999999991</c:v>
                      </c:pt>
                      <c:pt idx="4430">
                        <c:v>663.7</c:v>
                      </c:pt>
                      <c:pt idx="4431">
                        <c:v>663.8</c:v>
                      </c:pt>
                      <c:pt idx="4432">
                        <c:v>663.89999999999986</c:v>
                      </c:pt>
                      <c:pt idx="4433">
                        <c:v>664</c:v>
                      </c:pt>
                      <c:pt idx="4434">
                        <c:v>664.09999999999991</c:v>
                      </c:pt>
                      <c:pt idx="4435">
                        <c:v>664.2</c:v>
                      </c:pt>
                      <c:pt idx="4436">
                        <c:v>664.3</c:v>
                      </c:pt>
                      <c:pt idx="4437">
                        <c:v>664.39999999999986</c:v>
                      </c:pt>
                      <c:pt idx="4438">
                        <c:v>664.5</c:v>
                      </c:pt>
                      <c:pt idx="4439">
                        <c:v>664.59999999999991</c:v>
                      </c:pt>
                      <c:pt idx="4440">
                        <c:v>664.7</c:v>
                      </c:pt>
                      <c:pt idx="4441">
                        <c:v>664.8</c:v>
                      </c:pt>
                      <c:pt idx="4442">
                        <c:v>664.89999999999986</c:v>
                      </c:pt>
                      <c:pt idx="4443">
                        <c:v>665</c:v>
                      </c:pt>
                      <c:pt idx="4444">
                        <c:v>665.09999999999991</c:v>
                      </c:pt>
                      <c:pt idx="4445">
                        <c:v>665.2</c:v>
                      </c:pt>
                      <c:pt idx="4446">
                        <c:v>665.3</c:v>
                      </c:pt>
                      <c:pt idx="4447">
                        <c:v>665.39999999999986</c:v>
                      </c:pt>
                      <c:pt idx="4448">
                        <c:v>665.39999999999986</c:v>
                      </c:pt>
                      <c:pt idx="4449">
                        <c:v>665.5</c:v>
                      </c:pt>
                      <c:pt idx="4450">
                        <c:v>665.59999999999991</c:v>
                      </c:pt>
                      <c:pt idx="4451">
                        <c:v>665.7</c:v>
                      </c:pt>
                      <c:pt idx="4452">
                        <c:v>665.8</c:v>
                      </c:pt>
                      <c:pt idx="4453">
                        <c:v>665.89999999999986</c:v>
                      </c:pt>
                      <c:pt idx="4454">
                        <c:v>666</c:v>
                      </c:pt>
                      <c:pt idx="4455">
                        <c:v>666.09999999999991</c:v>
                      </c:pt>
                      <c:pt idx="4456">
                        <c:v>666.2</c:v>
                      </c:pt>
                      <c:pt idx="4457">
                        <c:v>666.3</c:v>
                      </c:pt>
                      <c:pt idx="4458">
                        <c:v>666.39999999999986</c:v>
                      </c:pt>
                      <c:pt idx="4459">
                        <c:v>666.5</c:v>
                      </c:pt>
                      <c:pt idx="4460">
                        <c:v>666.59999999999991</c:v>
                      </c:pt>
                      <c:pt idx="4461">
                        <c:v>666.7</c:v>
                      </c:pt>
                      <c:pt idx="4462">
                        <c:v>666.8</c:v>
                      </c:pt>
                      <c:pt idx="4463">
                        <c:v>666.89999999999986</c:v>
                      </c:pt>
                      <c:pt idx="4464">
                        <c:v>667</c:v>
                      </c:pt>
                      <c:pt idx="4465">
                        <c:v>667.09999999999991</c:v>
                      </c:pt>
                      <c:pt idx="4466">
                        <c:v>667.2</c:v>
                      </c:pt>
                      <c:pt idx="4467">
                        <c:v>667.3</c:v>
                      </c:pt>
                      <c:pt idx="4468">
                        <c:v>667.39999999999986</c:v>
                      </c:pt>
                      <c:pt idx="4469">
                        <c:v>667.5</c:v>
                      </c:pt>
                      <c:pt idx="4470">
                        <c:v>667.59999999999991</c:v>
                      </c:pt>
                      <c:pt idx="4471">
                        <c:v>667.7</c:v>
                      </c:pt>
                      <c:pt idx="4472">
                        <c:v>667.8</c:v>
                      </c:pt>
                      <c:pt idx="4473">
                        <c:v>667.89999999999986</c:v>
                      </c:pt>
                      <c:pt idx="4474">
                        <c:v>668</c:v>
                      </c:pt>
                      <c:pt idx="4475">
                        <c:v>668.09999999999991</c:v>
                      </c:pt>
                      <c:pt idx="4476">
                        <c:v>668.2</c:v>
                      </c:pt>
                      <c:pt idx="4477">
                        <c:v>668.3</c:v>
                      </c:pt>
                      <c:pt idx="4478">
                        <c:v>668.39999999999986</c:v>
                      </c:pt>
                      <c:pt idx="4479">
                        <c:v>668.5</c:v>
                      </c:pt>
                      <c:pt idx="4480">
                        <c:v>668.59999999999991</c:v>
                      </c:pt>
                      <c:pt idx="4481">
                        <c:v>668.7</c:v>
                      </c:pt>
                      <c:pt idx="4482">
                        <c:v>668.8</c:v>
                      </c:pt>
                      <c:pt idx="4483">
                        <c:v>668.89999999999986</c:v>
                      </c:pt>
                      <c:pt idx="4484">
                        <c:v>669</c:v>
                      </c:pt>
                      <c:pt idx="4485">
                        <c:v>669.09999999999991</c:v>
                      </c:pt>
                      <c:pt idx="4486">
                        <c:v>669.09999999999991</c:v>
                      </c:pt>
                      <c:pt idx="4487">
                        <c:v>669.2</c:v>
                      </c:pt>
                      <c:pt idx="4488">
                        <c:v>669.3</c:v>
                      </c:pt>
                      <c:pt idx="4489">
                        <c:v>669.39999999999986</c:v>
                      </c:pt>
                      <c:pt idx="4490">
                        <c:v>669.5</c:v>
                      </c:pt>
                      <c:pt idx="4491">
                        <c:v>669.59999999999991</c:v>
                      </c:pt>
                      <c:pt idx="4492">
                        <c:v>669.7</c:v>
                      </c:pt>
                      <c:pt idx="4493">
                        <c:v>669.8</c:v>
                      </c:pt>
                      <c:pt idx="4494">
                        <c:v>669.89999999999986</c:v>
                      </c:pt>
                      <c:pt idx="4495">
                        <c:v>670</c:v>
                      </c:pt>
                      <c:pt idx="4496">
                        <c:v>670.09999999999991</c:v>
                      </c:pt>
                      <c:pt idx="4497">
                        <c:v>670.2</c:v>
                      </c:pt>
                      <c:pt idx="4498">
                        <c:v>670.2</c:v>
                      </c:pt>
                      <c:pt idx="4499">
                        <c:v>670.3</c:v>
                      </c:pt>
                      <c:pt idx="4500">
                        <c:v>670.3</c:v>
                      </c:pt>
                      <c:pt idx="4501">
                        <c:v>670.39999999999986</c:v>
                      </c:pt>
                      <c:pt idx="4502">
                        <c:v>670.39999999999986</c:v>
                      </c:pt>
                      <c:pt idx="4503">
                        <c:v>670.5</c:v>
                      </c:pt>
                      <c:pt idx="4504">
                        <c:v>670.5</c:v>
                      </c:pt>
                      <c:pt idx="4505">
                        <c:v>670.59999999999991</c:v>
                      </c:pt>
                      <c:pt idx="4506">
                        <c:v>670.59999999999991</c:v>
                      </c:pt>
                      <c:pt idx="4507">
                        <c:v>670.7</c:v>
                      </c:pt>
                      <c:pt idx="4508">
                        <c:v>670.7</c:v>
                      </c:pt>
                      <c:pt idx="4509">
                        <c:v>670.7</c:v>
                      </c:pt>
                      <c:pt idx="4510">
                        <c:v>670.8</c:v>
                      </c:pt>
                      <c:pt idx="4511">
                        <c:v>670.8</c:v>
                      </c:pt>
                      <c:pt idx="4512">
                        <c:v>670.89999999999986</c:v>
                      </c:pt>
                      <c:pt idx="4513">
                        <c:v>670.89999999999986</c:v>
                      </c:pt>
                      <c:pt idx="4514">
                        <c:v>671</c:v>
                      </c:pt>
                      <c:pt idx="4515">
                        <c:v>671</c:v>
                      </c:pt>
                      <c:pt idx="4516">
                        <c:v>671.09999999999991</c:v>
                      </c:pt>
                      <c:pt idx="4517">
                        <c:v>671.09999999999991</c:v>
                      </c:pt>
                      <c:pt idx="4518">
                        <c:v>671.2</c:v>
                      </c:pt>
                      <c:pt idx="4519">
                        <c:v>671.2</c:v>
                      </c:pt>
                      <c:pt idx="4520">
                        <c:v>671.3</c:v>
                      </c:pt>
                      <c:pt idx="4521">
                        <c:v>671.3</c:v>
                      </c:pt>
                      <c:pt idx="4522">
                        <c:v>671.39999999999986</c:v>
                      </c:pt>
                      <c:pt idx="4523">
                        <c:v>671.39999999999986</c:v>
                      </c:pt>
                      <c:pt idx="4524">
                        <c:v>671.5</c:v>
                      </c:pt>
                      <c:pt idx="4525">
                        <c:v>671.5</c:v>
                      </c:pt>
                      <c:pt idx="4526">
                        <c:v>671.59999999999991</c:v>
                      </c:pt>
                      <c:pt idx="4527">
                        <c:v>671.59999999999991</c:v>
                      </c:pt>
                      <c:pt idx="4528">
                        <c:v>671.7</c:v>
                      </c:pt>
                      <c:pt idx="4529">
                        <c:v>671.7</c:v>
                      </c:pt>
                      <c:pt idx="4530">
                        <c:v>671.8</c:v>
                      </c:pt>
                      <c:pt idx="4531">
                        <c:v>671.8</c:v>
                      </c:pt>
                      <c:pt idx="4532">
                        <c:v>671.8</c:v>
                      </c:pt>
                      <c:pt idx="4533">
                        <c:v>671.89999999999986</c:v>
                      </c:pt>
                      <c:pt idx="4534">
                        <c:v>671.89999999999986</c:v>
                      </c:pt>
                      <c:pt idx="4535">
                        <c:v>672</c:v>
                      </c:pt>
                      <c:pt idx="4536">
                        <c:v>672</c:v>
                      </c:pt>
                      <c:pt idx="4537">
                        <c:v>672.09999999999991</c:v>
                      </c:pt>
                      <c:pt idx="4538">
                        <c:v>672.09999999999991</c:v>
                      </c:pt>
                      <c:pt idx="4539">
                        <c:v>672.2</c:v>
                      </c:pt>
                      <c:pt idx="4540">
                        <c:v>672.2</c:v>
                      </c:pt>
                      <c:pt idx="4541">
                        <c:v>672.3</c:v>
                      </c:pt>
                      <c:pt idx="4542">
                        <c:v>672.3</c:v>
                      </c:pt>
                      <c:pt idx="4543">
                        <c:v>672.39999999999986</c:v>
                      </c:pt>
                      <c:pt idx="4544">
                        <c:v>672.39999999999986</c:v>
                      </c:pt>
                      <c:pt idx="4545">
                        <c:v>672.5</c:v>
                      </c:pt>
                      <c:pt idx="4546">
                        <c:v>672.5</c:v>
                      </c:pt>
                      <c:pt idx="4547">
                        <c:v>672.59999999999991</c:v>
                      </c:pt>
                      <c:pt idx="4548">
                        <c:v>672.59999999999991</c:v>
                      </c:pt>
                      <c:pt idx="4549">
                        <c:v>672.7</c:v>
                      </c:pt>
                      <c:pt idx="4550">
                        <c:v>672.7</c:v>
                      </c:pt>
                      <c:pt idx="4551">
                        <c:v>672.8</c:v>
                      </c:pt>
                      <c:pt idx="4552">
                        <c:v>672.8</c:v>
                      </c:pt>
                      <c:pt idx="4553">
                        <c:v>672.89999999999986</c:v>
                      </c:pt>
                      <c:pt idx="4554">
                        <c:v>672.89999999999986</c:v>
                      </c:pt>
                      <c:pt idx="4555">
                        <c:v>673</c:v>
                      </c:pt>
                      <c:pt idx="4556">
                        <c:v>673</c:v>
                      </c:pt>
                      <c:pt idx="4557">
                        <c:v>673</c:v>
                      </c:pt>
                      <c:pt idx="4558">
                        <c:v>673.09999999999991</c:v>
                      </c:pt>
                      <c:pt idx="4559">
                        <c:v>673.09999999999991</c:v>
                      </c:pt>
                      <c:pt idx="4560">
                        <c:v>673.2</c:v>
                      </c:pt>
                      <c:pt idx="4561">
                        <c:v>673.2</c:v>
                      </c:pt>
                      <c:pt idx="4562">
                        <c:v>673.3</c:v>
                      </c:pt>
                      <c:pt idx="4563">
                        <c:v>673.3</c:v>
                      </c:pt>
                      <c:pt idx="4564">
                        <c:v>673.39999999999986</c:v>
                      </c:pt>
                      <c:pt idx="4565">
                        <c:v>673.39999999999986</c:v>
                      </c:pt>
                      <c:pt idx="4566">
                        <c:v>673.5</c:v>
                      </c:pt>
                      <c:pt idx="4567">
                        <c:v>673.5</c:v>
                      </c:pt>
                      <c:pt idx="4568">
                        <c:v>673.59999999999991</c:v>
                      </c:pt>
                      <c:pt idx="4569">
                        <c:v>673.59999999999991</c:v>
                      </c:pt>
                      <c:pt idx="4570">
                        <c:v>673.7</c:v>
                      </c:pt>
                      <c:pt idx="4571">
                        <c:v>673.7</c:v>
                      </c:pt>
                      <c:pt idx="4572">
                        <c:v>673.8</c:v>
                      </c:pt>
                      <c:pt idx="4573">
                        <c:v>673.8</c:v>
                      </c:pt>
                      <c:pt idx="4574">
                        <c:v>673.89999999999986</c:v>
                      </c:pt>
                      <c:pt idx="4575">
                        <c:v>673.89999999999986</c:v>
                      </c:pt>
                      <c:pt idx="4576">
                        <c:v>674</c:v>
                      </c:pt>
                      <c:pt idx="4577">
                        <c:v>674</c:v>
                      </c:pt>
                      <c:pt idx="4578">
                        <c:v>674.09999999999991</c:v>
                      </c:pt>
                      <c:pt idx="4579">
                        <c:v>674.09999999999991</c:v>
                      </c:pt>
                      <c:pt idx="4580">
                        <c:v>674.2</c:v>
                      </c:pt>
                      <c:pt idx="4581">
                        <c:v>674.2</c:v>
                      </c:pt>
                      <c:pt idx="4582">
                        <c:v>674.2</c:v>
                      </c:pt>
                      <c:pt idx="4583">
                        <c:v>674.3</c:v>
                      </c:pt>
                      <c:pt idx="4584">
                        <c:v>674.3</c:v>
                      </c:pt>
                      <c:pt idx="4585">
                        <c:v>674.39999999999986</c:v>
                      </c:pt>
                      <c:pt idx="4586">
                        <c:v>674.39999999999986</c:v>
                      </c:pt>
                      <c:pt idx="4587">
                        <c:v>674.5</c:v>
                      </c:pt>
                      <c:pt idx="4588">
                        <c:v>674.5</c:v>
                      </c:pt>
                      <c:pt idx="4589">
                        <c:v>674.59999999999991</c:v>
                      </c:pt>
                      <c:pt idx="4590">
                        <c:v>674.59999999999991</c:v>
                      </c:pt>
                      <c:pt idx="4591">
                        <c:v>674.7</c:v>
                      </c:pt>
                      <c:pt idx="4592">
                        <c:v>674.7</c:v>
                      </c:pt>
                      <c:pt idx="4593">
                        <c:v>674.8</c:v>
                      </c:pt>
                      <c:pt idx="4594">
                        <c:v>674.8</c:v>
                      </c:pt>
                      <c:pt idx="4595">
                        <c:v>674.89999999999986</c:v>
                      </c:pt>
                      <c:pt idx="4596">
                        <c:v>674.89999999999986</c:v>
                      </c:pt>
                      <c:pt idx="4597">
                        <c:v>675</c:v>
                      </c:pt>
                      <c:pt idx="4598">
                        <c:v>675</c:v>
                      </c:pt>
                      <c:pt idx="4599">
                        <c:v>675.09999999999991</c:v>
                      </c:pt>
                      <c:pt idx="4600">
                        <c:v>675.09999999999991</c:v>
                      </c:pt>
                      <c:pt idx="4601">
                        <c:v>675.2</c:v>
                      </c:pt>
                      <c:pt idx="4602">
                        <c:v>675.2</c:v>
                      </c:pt>
                      <c:pt idx="4603">
                        <c:v>675.3</c:v>
                      </c:pt>
                      <c:pt idx="4604">
                        <c:v>675.3</c:v>
                      </c:pt>
                      <c:pt idx="4605">
                        <c:v>675.3</c:v>
                      </c:pt>
                      <c:pt idx="4606">
                        <c:v>675.39999999999986</c:v>
                      </c:pt>
                      <c:pt idx="4607">
                        <c:v>675.39999999999986</c:v>
                      </c:pt>
                      <c:pt idx="4608">
                        <c:v>675.5</c:v>
                      </c:pt>
                      <c:pt idx="4609">
                        <c:v>675.5</c:v>
                      </c:pt>
                      <c:pt idx="4610">
                        <c:v>675.59999999999991</c:v>
                      </c:pt>
                      <c:pt idx="4611">
                        <c:v>675.59999999999991</c:v>
                      </c:pt>
                      <c:pt idx="4612">
                        <c:v>675.7</c:v>
                      </c:pt>
                      <c:pt idx="4613">
                        <c:v>675.7</c:v>
                      </c:pt>
                      <c:pt idx="4614">
                        <c:v>675.8</c:v>
                      </c:pt>
                      <c:pt idx="4615">
                        <c:v>675.8</c:v>
                      </c:pt>
                      <c:pt idx="4616">
                        <c:v>675.89999999999986</c:v>
                      </c:pt>
                      <c:pt idx="4617">
                        <c:v>675.89999999999986</c:v>
                      </c:pt>
                      <c:pt idx="4618">
                        <c:v>676</c:v>
                      </c:pt>
                      <c:pt idx="4619">
                        <c:v>676</c:v>
                      </c:pt>
                      <c:pt idx="4620">
                        <c:v>676.09999999999991</c:v>
                      </c:pt>
                      <c:pt idx="4621">
                        <c:v>676.09999999999991</c:v>
                      </c:pt>
                      <c:pt idx="4622">
                        <c:v>676.2</c:v>
                      </c:pt>
                      <c:pt idx="4623">
                        <c:v>676.2</c:v>
                      </c:pt>
                      <c:pt idx="4624">
                        <c:v>676.3</c:v>
                      </c:pt>
                      <c:pt idx="4625">
                        <c:v>676.3</c:v>
                      </c:pt>
                      <c:pt idx="4626">
                        <c:v>676.39999999999986</c:v>
                      </c:pt>
                      <c:pt idx="4627">
                        <c:v>676.39999999999986</c:v>
                      </c:pt>
                      <c:pt idx="4628">
                        <c:v>676.5</c:v>
                      </c:pt>
                      <c:pt idx="4629">
                        <c:v>676.5</c:v>
                      </c:pt>
                      <c:pt idx="4630">
                        <c:v>676.5</c:v>
                      </c:pt>
                      <c:pt idx="4631">
                        <c:v>676.59999999999991</c:v>
                      </c:pt>
                      <c:pt idx="4632">
                        <c:v>676.59999999999991</c:v>
                      </c:pt>
                      <c:pt idx="4633">
                        <c:v>676.7</c:v>
                      </c:pt>
                      <c:pt idx="4634">
                        <c:v>676.7</c:v>
                      </c:pt>
                      <c:pt idx="4635">
                        <c:v>676.8</c:v>
                      </c:pt>
                      <c:pt idx="4636">
                        <c:v>676.8</c:v>
                      </c:pt>
                      <c:pt idx="4637">
                        <c:v>676.89999999999986</c:v>
                      </c:pt>
                      <c:pt idx="4638">
                        <c:v>676.89999999999986</c:v>
                      </c:pt>
                      <c:pt idx="4639">
                        <c:v>677</c:v>
                      </c:pt>
                      <c:pt idx="4640">
                        <c:v>677</c:v>
                      </c:pt>
                      <c:pt idx="4641">
                        <c:v>677.09999999999991</c:v>
                      </c:pt>
                      <c:pt idx="4642">
                        <c:v>677.09999999999991</c:v>
                      </c:pt>
                      <c:pt idx="4643">
                        <c:v>677.2</c:v>
                      </c:pt>
                      <c:pt idx="4644">
                        <c:v>677.2</c:v>
                      </c:pt>
                      <c:pt idx="4645">
                        <c:v>677.3</c:v>
                      </c:pt>
                      <c:pt idx="4646">
                        <c:v>677.3</c:v>
                      </c:pt>
                      <c:pt idx="4647">
                        <c:v>677.39999999999986</c:v>
                      </c:pt>
                      <c:pt idx="4648">
                        <c:v>677.39999999999986</c:v>
                      </c:pt>
                      <c:pt idx="4649">
                        <c:v>677.39999999999986</c:v>
                      </c:pt>
                      <c:pt idx="4650">
                        <c:v>677.39999999999986</c:v>
                      </c:pt>
                      <c:pt idx="4651">
                        <c:v>677.39999999999986</c:v>
                      </c:pt>
                      <c:pt idx="4652">
                        <c:v>677.39999999999986</c:v>
                      </c:pt>
                      <c:pt idx="4653">
                        <c:v>677.39999999999986</c:v>
                      </c:pt>
                      <c:pt idx="4654">
                        <c:v>677.39999999999986</c:v>
                      </c:pt>
                      <c:pt idx="4655">
                        <c:v>677.39999999999986</c:v>
                      </c:pt>
                      <c:pt idx="4656">
                        <c:v>677.39999999999986</c:v>
                      </c:pt>
                      <c:pt idx="4657">
                        <c:v>677.5</c:v>
                      </c:pt>
                      <c:pt idx="4658">
                        <c:v>677.5</c:v>
                      </c:pt>
                      <c:pt idx="4659">
                        <c:v>677.5</c:v>
                      </c:pt>
                      <c:pt idx="4660">
                        <c:v>677.5</c:v>
                      </c:pt>
                      <c:pt idx="4661">
                        <c:v>677.5</c:v>
                      </c:pt>
                      <c:pt idx="4662">
                        <c:v>677.5</c:v>
                      </c:pt>
                      <c:pt idx="4663">
                        <c:v>677.5</c:v>
                      </c:pt>
                      <c:pt idx="4664">
                        <c:v>677.5</c:v>
                      </c:pt>
                      <c:pt idx="4665">
                        <c:v>677.5</c:v>
                      </c:pt>
                      <c:pt idx="4666">
                        <c:v>677.5</c:v>
                      </c:pt>
                      <c:pt idx="4667">
                        <c:v>677.5</c:v>
                      </c:pt>
                      <c:pt idx="4668">
                        <c:v>677.5</c:v>
                      </c:pt>
                      <c:pt idx="4669">
                        <c:v>677.5</c:v>
                      </c:pt>
                      <c:pt idx="4670">
                        <c:v>677.5</c:v>
                      </c:pt>
                      <c:pt idx="4671">
                        <c:v>677.5</c:v>
                      </c:pt>
                      <c:pt idx="4672">
                        <c:v>677.5</c:v>
                      </c:pt>
                      <c:pt idx="4673">
                        <c:v>677.5</c:v>
                      </c:pt>
                      <c:pt idx="4674">
                        <c:v>677.5</c:v>
                      </c:pt>
                      <c:pt idx="4675">
                        <c:v>677.5</c:v>
                      </c:pt>
                      <c:pt idx="4676">
                        <c:v>677.5</c:v>
                      </c:pt>
                      <c:pt idx="4677">
                        <c:v>677.5</c:v>
                      </c:pt>
                      <c:pt idx="4678">
                        <c:v>677.5</c:v>
                      </c:pt>
                      <c:pt idx="4679">
                        <c:v>677.5</c:v>
                      </c:pt>
                      <c:pt idx="4680">
                        <c:v>677.5</c:v>
                      </c:pt>
                      <c:pt idx="4681">
                        <c:v>677.59999999999991</c:v>
                      </c:pt>
                      <c:pt idx="4682">
                        <c:v>677.59999999999991</c:v>
                      </c:pt>
                      <c:pt idx="4683">
                        <c:v>677.59999999999991</c:v>
                      </c:pt>
                      <c:pt idx="4684">
                        <c:v>677.59999999999991</c:v>
                      </c:pt>
                      <c:pt idx="4685">
                        <c:v>677.59999999999991</c:v>
                      </c:pt>
                      <c:pt idx="4686">
                        <c:v>677.59999999999991</c:v>
                      </c:pt>
                      <c:pt idx="4687">
                        <c:v>677.59999999999991</c:v>
                      </c:pt>
                      <c:pt idx="4688">
                        <c:v>677.59999999999991</c:v>
                      </c:pt>
                      <c:pt idx="4689">
                        <c:v>677.59999999999991</c:v>
                      </c:pt>
                      <c:pt idx="4690">
                        <c:v>677.59999999999991</c:v>
                      </c:pt>
                      <c:pt idx="4691">
                        <c:v>677.59999999999991</c:v>
                      </c:pt>
                      <c:pt idx="4692">
                        <c:v>677.59999999999991</c:v>
                      </c:pt>
                      <c:pt idx="4693">
                        <c:v>677.59999999999991</c:v>
                      </c:pt>
                      <c:pt idx="4694">
                        <c:v>677.59999999999991</c:v>
                      </c:pt>
                      <c:pt idx="4695">
                        <c:v>677.59999999999991</c:v>
                      </c:pt>
                      <c:pt idx="4696">
                        <c:v>677.59999999999991</c:v>
                      </c:pt>
                      <c:pt idx="4697">
                        <c:v>677.59999999999991</c:v>
                      </c:pt>
                      <c:pt idx="4698">
                        <c:v>677.59999999999991</c:v>
                      </c:pt>
                      <c:pt idx="4699">
                        <c:v>677.59999999999991</c:v>
                      </c:pt>
                      <c:pt idx="4700">
                        <c:v>677.59999999999991</c:v>
                      </c:pt>
                      <c:pt idx="4701">
                        <c:v>677.59999999999991</c:v>
                      </c:pt>
                      <c:pt idx="4702">
                        <c:v>677.59999999999991</c:v>
                      </c:pt>
                      <c:pt idx="4703">
                        <c:v>677.59999999999991</c:v>
                      </c:pt>
                      <c:pt idx="4704">
                        <c:v>677.7</c:v>
                      </c:pt>
                      <c:pt idx="4705">
                        <c:v>677.7</c:v>
                      </c:pt>
                      <c:pt idx="4706">
                        <c:v>677.7</c:v>
                      </c:pt>
                      <c:pt idx="4707">
                        <c:v>677.7</c:v>
                      </c:pt>
                      <c:pt idx="4708">
                        <c:v>677.7</c:v>
                      </c:pt>
                      <c:pt idx="4709">
                        <c:v>677.7</c:v>
                      </c:pt>
                      <c:pt idx="4710">
                        <c:v>677.7</c:v>
                      </c:pt>
                      <c:pt idx="4711">
                        <c:v>677.7</c:v>
                      </c:pt>
                      <c:pt idx="4712">
                        <c:v>677.7</c:v>
                      </c:pt>
                      <c:pt idx="4713">
                        <c:v>677.7</c:v>
                      </c:pt>
                      <c:pt idx="4714">
                        <c:v>677.7</c:v>
                      </c:pt>
                      <c:pt idx="4715">
                        <c:v>677.7</c:v>
                      </c:pt>
                      <c:pt idx="4716">
                        <c:v>677.7</c:v>
                      </c:pt>
                      <c:pt idx="4717">
                        <c:v>677.7</c:v>
                      </c:pt>
                      <c:pt idx="4718">
                        <c:v>677.7</c:v>
                      </c:pt>
                      <c:pt idx="4719">
                        <c:v>677.7</c:v>
                      </c:pt>
                      <c:pt idx="4720">
                        <c:v>677.7</c:v>
                      </c:pt>
                      <c:pt idx="4721">
                        <c:v>677.7</c:v>
                      </c:pt>
                      <c:pt idx="4722">
                        <c:v>677.7</c:v>
                      </c:pt>
                      <c:pt idx="4723">
                        <c:v>677.7</c:v>
                      </c:pt>
                      <c:pt idx="4724">
                        <c:v>677.7</c:v>
                      </c:pt>
                      <c:pt idx="4725">
                        <c:v>677.7</c:v>
                      </c:pt>
                      <c:pt idx="4726">
                        <c:v>677.7</c:v>
                      </c:pt>
                      <c:pt idx="4727">
                        <c:v>677.8</c:v>
                      </c:pt>
                      <c:pt idx="4728">
                        <c:v>677.8</c:v>
                      </c:pt>
                      <c:pt idx="4729">
                        <c:v>677.8</c:v>
                      </c:pt>
                      <c:pt idx="4730">
                        <c:v>677.8</c:v>
                      </c:pt>
                      <c:pt idx="4731">
                        <c:v>677.8</c:v>
                      </c:pt>
                      <c:pt idx="4732">
                        <c:v>677.8</c:v>
                      </c:pt>
                      <c:pt idx="4733">
                        <c:v>677.8</c:v>
                      </c:pt>
                      <c:pt idx="4734">
                        <c:v>677.8</c:v>
                      </c:pt>
                      <c:pt idx="4735">
                        <c:v>677.8</c:v>
                      </c:pt>
                      <c:pt idx="4736">
                        <c:v>677.8</c:v>
                      </c:pt>
                      <c:pt idx="4737">
                        <c:v>677.8</c:v>
                      </c:pt>
                      <c:pt idx="4738">
                        <c:v>677.8</c:v>
                      </c:pt>
                      <c:pt idx="4739">
                        <c:v>677.8</c:v>
                      </c:pt>
                      <c:pt idx="4740">
                        <c:v>677.8</c:v>
                      </c:pt>
                      <c:pt idx="4741">
                        <c:v>677.8</c:v>
                      </c:pt>
                      <c:pt idx="4742">
                        <c:v>677.8</c:v>
                      </c:pt>
                      <c:pt idx="4743">
                        <c:v>677.8</c:v>
                      </c:pt>
                      <c:pt idx="4744">
                        <c:v>677.8</c:v>
                      </c:pt>
                      <c:pt idx="4745">
                        <c:v>677.8</c:v>
                      </c:pt>
                      <c:pt idx="4746">
                        <c:v>677.8</c:v>
                      </c:pt>
                      <c:pt idx="4747">
                        <c:v>677.8</c:v>
                      </c:pt>
                      <c:pt idx="4748">
                        <c:v>677.8</c:v>
                      </c:pt>
                      <c:pt idx="4749">
                        <c:v>677.8</c:v>
                      </c:pt>
                      <c:pt idx="4750">
                        <c:v>677.89999999999986</c:v>
                      </c:pt>
                      <c:pt idx="4751">
                        <c:v>677.89999999999986</c:v>
                      </c:pt>
                      <c:pt idx="4752">
                        <c:v>677.89999999999986</c:v>
                      </c:pt>
                      <c:pt idx="4753">
                        <c:v>677.89999999999986</c:v>
                      </c:pt>
                      <c:pt idx="4754">
                        <c:v>677.89999999999986</c:v>
                      </c:pt>
                      <c:pt idx="4755">
                        <c:v>677.89999999999986</c:v>
                      </c:pt>
                      <c:pt idx="4756">
                        <c:v>677.89999999999986</c:v>
                      </c:pt>
                      <c:pt idx="4757">
                        <c:v>677.89999999999986</c:v>
                      </c:pt>
                      <c:pt idx="4758">
                        <c:v>677.89999999999986</c:v>
                      </c:pt>
                      <c:pt idx="4759">
                        <c:v>677.89999999999986</c:v>
                      </c:pt>
                      <c:pt idx="4760">
                        <c:v>677.89999999999986</c:v>
                      </c:pt>
                      <c:pt idx="4761">
                        <c:v>677.89999999999986</c:v>
                      </c:pt>
                      <c:pt idx="4762">
                        <c:v>677.89999999999986</c:v>
                      </c:pt>
                      <c:pt idx="4763">
                        <c:v>677.89999999999986</c:v>
                      </c:pt>
                      <c:pt idx="4764">
                        <c:v>677.89999999999986</c:v>
                      </c:pt>
                      <c:pt idx="4765">
                        <c:v>677.89999999999986</c:v>
                      </c:pt>
                      <c:pt idx="4766">
                        <c:v>677.89999999999986</c:v>
                      </c:pt>
                      <c:pt idx="4767">
                        <c:v>677.89999999999986</c:v>
                      </c:pt>
                      <c:pt idx="4768">
                        <c:v>677.89999999999986</c:v>
                      </c:pt>
                      <c:pt idx="4769">
                        <c:v>677.89999999999986</c:v>
                      </c:pt>
                      <c:pt idx="4770">
                        <c:v>677.89999999999986</c:v>
                      </c:pt>
                      <c:pt idx="4771">
                        <c:v>677.89999999999986</c:v>
                      </c:pt>
                      <c:pt idx="4772">
                        <c:v>677.89999999999986</c:v>
                      </c:pt>
                      <c:pt idx="4773">
                        <c:v>678</c:v>
                      </c:pt>
                      <c:pt idx="4774">
                        <c:v>678</c:v>
                      </c:pt>
                      <c:pt idx="4775">
                        <c:v>678</c:v>
                      </c:pt>
                      <c:pt idx="4776">
                        <c:v>678</c:v>
                      </c:pt>
                      <c:pt idx="4777">
                        <c:v>678</c:v>
                      </c:pt>
                      <c:pt idx="4778">
                        <c:v>678</c:v>
                      </c:pt>
                      <c:pt idx="4779">
                        <c:v>678</c:v>
                      </c:pt>
                      <c:pt idx="4780">
                        <c:v>678</c:v>
                      </c:pt>
                      <c:pt idx="4781">
                        <c:v>678</c:v>
                      </c:pt>
                      <c:pt idx="4782">
                        <c:v>678</c:v>
                      </c:pt>
                      <c:pt idx="4783">
                        <c:v>678</c:v>
                      </c:pt>
                      <c:pt idx="4784">
                        <c:v>678</c:v>
                      </c:pt>
                      <c:pt idx="4785">
                        <c:v>678</c:v>
                      </c:pt>
                      <c:pt idx="4786">
                        <c:v>678</c:v>
                      </c:pt>
                      <c:pt idx="4787">
                        <c:v>678</c:v>
                      </c:pt>
                      <c:pt idx="4788">
                        <c:v>678</c:v>
                      </c:pt>
                      <c:pt idx="4789">
                        <c:v>678</c:v>
                      </c:pt>
                      <c:pt idx="4790">
                        <c:v>678</c:v>
                      </c:pt>
                      <c:pt idx="4791">
                        <c:v>678</c:v>
                      </c:pt>
                      <c:pt idx="4792">
                        <c:v>678</c:v>
                      </c:pt>
                      <c:pt idx="4793">
                        <c:v>678</c:v>
                      </c:pt>
                      <c:pt idx="4794">
                        <c:v>678</c:v>
                      </c:pt>
                      <c:pt idx="4795">
                        <c:v>678</c:v>
                      </c:pt>
                      <c:pt idx="4796">
                        <c:v>678.09999999999991</c:v>
                      </c:pt>
                      <c:pt idx="4797">
                        <c:v>678.09999999999991</c:v>
                      </c:pt>
                      <c:pt idx="4798">
                        <c:v>678.09999999999991</c:v>
                      </c:pt>
                      <c:pt idx="4799">
                        <c:v>678.09999999999991</c:v>
                      </c:pt>
                      <c:pt idx="4800">
                        <c:v>678.09999999999991</c:v>
                      </c:pt>
                      <c:pt idx="4801">
                        <c:v>678.09999999999991</c:v>
                      </c:pt>
                      <c:pt idx="4802">
                        <c:v>678.09999999999991</c:v>
                      </c:pt>
                      <c:pt idx="4803">
                        <c:v>678.09999999999991</c:v>
                      </c:pt>
                      <c:pt idx="4804">
                        <c:v>678.09999999999991</c:v>
                      </c:pt>
                      <c:pt idx="4805">
                        <c:v>678.09999999999991</c:v>
                      </c:pt>
                      <c:pt idx="4806">
                        <c:v>678.09999999999991</c:v>
                      </c:pt>
                      <c:pt idx="4807">
                        <c:v>678.09999999999991</c:v>
                      </c:pt>
                      <c:pt idx="4808">
                        <c:v>678.09999999999991</c:v>
                      </c:pt>
                      <c:pt idx="4809">
                        <c:v>678.09999999999991</c:v>
                      </c:pt>
                      <c:pt idx="4810">
                        <c:v>678.09999999999991</c:v>
                      </c:pt>
                      <c:pt idx="4811">
                        <c:v>678.09999999999991</c:v>
                      </c:pt>
                      <c:pt idx="4812">
                        <c:v>678.09999999999991</c:v>
                      </c:pt>
                      <c:pt idx="4813">
                        <c:v>678.09999999999991</c:v>
                      </c:pt>
                      <c:pt idx="4814">
                        <c:v>678.09999999999991</c:v>
                      </c:pt>
                      <c:pt idx="4815">
                        <c:v>678.09999999999991</c:v>
                      </c:pt>
                      <c:pt idx="4816">
                        <c:v>678.09999999999991</c:v>
                      </c:pt>
                      <c:pt idx="4817">
                        <c:v>678.09999999999991</c:v>
                      </c:pt>
                      <c:pt idx="4818">
                        <c:v>678.09999999999991</c:v>
                      </c:pt>
                      <c:pt idx="4819">
                        <c:v>678.2</c:v>
                      </c:pt>
                      <c:pt idx="4820">
                        <c:v>678.2</c:v>
                      </c:pt>
                      <c:pt idx="4821">
                        <c:v>678.2</c:v>
                      </c:pt>
                      <c:pt idx="4822">
                        <c:v>678.2</c:v>
                      </c:pt>
                      <c:pt idx="4823">
                        <c:v>678.2</c:v>
                      </c:pt>
                      <c:pt idx="4824">
                        <c:v>678.2</c:v>
                      </c:pt>
                      <c:pt idx="4825">
                        <c:v>678.2</c:v>
                      </c:pt>
                      <c:pt idx="4826">
                        <c:v>678.2</c:v>
                      </c:pt>
                      <c:pt idx="4827">
                        <c:v>678.2</c:v>
                      </c:pt>
                      <c:pt idx="4828">
                        <c:v>678.2</c:v>
                      </c:pt>
                      <c:pt idx="4829">
                        <c:v>678.2</c:v>
                      </c:pt>
                      <c:pt idx="4830">
                        <c:v>678.2</c:v>
                      </c:pt>
                      <c:pt idx="4831">
                        <c:v>678.2</c:v>
                      </c:pt>
                      <c:pt idx="4832">
                        <c:v>678.2</c:v>
                      </c:pt>
                      <c:pt idx="4833">
                        <c:v>678.2</c:v>
                      </c:pt>
                      <c:pt idx="4834">
                        <c:v>678.2</c:v>
                      </c:pt>
                      <c:pt idx="4835">
                        <c:v>678.2</c:v>
                      </c:pt>
                      <c:pt idx="4836">
                        <c:v>678.2</c:v>
                      </c:pt>
                      <c:pt idx="4837">
                        <c:v>678.2</c:v>
                      </c:pt>
                      <c:pt idx="4838">
                        <c:v>678.2</c:v>
                      </c:pt>
                      <c:pt idx="4839">
                        <c:v>678.2</c:v>
                      </c:pt>
                      <c:pt idx="4840">
                        <c:v>678.2</c:v>
                      </c:pt>
                      <c:pt idx="4841">
                        <c:v>678.2</c:v>
                      </c:pt>
                      <c:pt idx="4842">
                        <c:v>678.2</c:v>
                      </c:pt>
                      <c:pt idx="4843">
                        <c:v>678.3</c:v>
                      </c:pt>
                      <c:pt idx="4844">
                        <c:v>678.3</c:v>
                      </c:pt>
                      <c:pt idx="4845">
                        <c:v>678.3</c:v>
                      </c:pt>
                      <c:pt idx="4846">
                        <c:v>678.3</c:v>
                      </c:pt>
                      <c:pt idx="4847">
                        <c:v>678.3</c:v>
                      </c:pt>
                      <c:pt idx="4848">
                        <c:v>678.3</c:v>
                      </c:pt>
                      <c:pt idx="4849">
                        <c:v>678.3</c:v>
                      </c:pt>
                      <c:pt idx="4850">
                        <c:v>678.3</c:v>
                      </c:pt>
                      <c:pt idx="4851">
                        <c:v>678.3</c:v>
                      </c:pt>
                      <c:pt idx="4852">
                        <c:v>678.3</c:v>
                      </c:pt>
                      <c:pt idx="4853">
                        <c:v>678.3</c:v>
                      </c:pt>
                      <c:pt idx="4854">
                        <c:v>678.3</c:v>
                      </c:pt>
                      <c:pt idx="4855">
                        <c:v>678.3</c:v>
                      </c:pt>
                      <c:pt idx="4856">
                        <c:v>678.3</c:v>
                      </c:pt>
                      <c:pt idx="4857">
                        <c:v>678.3</c:v>
                      </c:pt>
                      <c:pt idx="4858">
                        <c:v>678.3</c:v>
                      </c:pt>
                      <c:pt idx="4859">
                        <c:v>678.3</c:v>
                      </c:pt>
                      <c:pt idx="4860">
                        <c:v>678.3</c:v>
                      </c:pt>
                      <c:pt idx="4861">
                        <c:v>678.3</c:v>
                      </c:pt>
                      <c:pt idx="4862">
                        <c:v>678.3</c:v>
                      </c:pt>
                      <c:pt idx="4863">
                        <c:v>678.3</c:v>
                      </c:pt>
                      <c:pt idx="4864">
                        <c:v>678.3</c:v>
                      </c:pt>
                      <c:pt idx="4865">
                        <c:v>678.3</c:v>
                      </c:pt>
                      <c:pt idx="4866">
                        <c:v>678.39999999999986</c:v>
                      </c:pt>
                      <c:pt idx="4867">
                        <c:v>678.39999999999986</c:v>
                      </c:pt>
                      <c:pt idx="4868">
                        <c:v>678.39999999999986</c:v>
                      </c:pt>
                      <c:pt idx="4869">
                        <c:v>678.39999999999986</c:v>
                      </c:pt>
                      <c:pt idx="4870">
                        <c:v>678.39999999999986</c:v>
                      </c:pt>
                      <c:pt idx="4871">
                        <c:v>678.39999999999986</c:v>
                      </c:pt>
                      <c:pt idx="4872">
                        <c:v>678.39999999999986</c:v>
                      </c:pt>
                      <c:pt idx="4873">
                        <c:v>678.39999999999986</c:v>
                      </c:pt>
                      <c:pt idx="4874">
                        <c:v>678.39999999999986</c:v>
                      </c:pt>
                      <c:pt idx="4875">
                        <c:v>678.39999999999986</c:v>
                      </c:pt>
                      <c:pt idx="4876">
                        <c:v>678.39999999999986</c:v>
                      </c:pt>
                      <c:pt idx="4877">
                        <c:v>678.39999999999986</c:v>
                      </c:pt>
                      <c:pt idx="4878">
                        <c:v>678.39999999999986</c:v>
                      </c:pt>
                      <c:pt idx="4879">
                        <c:v>678.39999999999986</c:v>
                      </c:pt>
                      <c:pt idx="4880">
                        <c:v>678.39999999999986</c:v>
                      </c:pt>
                      <c:pt idx="4881">
                        <c:v>678.39999999999986</c:v>
                      </c:pt>
                      <c:pt idx="4882">
                        <c:v>678.39999999999986</c:v>
                      </c:pt>
                      <c:pt idx="4883">
                        <c:v>678.39999999999986</c:v>
                      </c:pt>
                      <c:pt idx="4884">
                        <c:v>678.39999999999986</c:v>
                      </c:pt>
                      <c:pt idx="4885">
                        <c:v>678.39999999999986</c:v>
                      </c:pt>
                      <c:pt idx="4886">
                        <c:v>678.39999999999986</c:v>
                      </c:pt>
                      <c:pt idx="4887">
                        <c:v>678.39999999999986</c:v>
                      </c:pt>
                      <c:pt idx="4888">
                        <c:v>678.39999999999986</c:v>
                      </c:pt>
                      <c:pt idx="4889">
                        <c:v>678.5</c:v>
                      </c:pt>
                      <c:pt idx="4890">
                        <c:v>678.5</c:v>
                      </c:pt>
                      <c:pt idx="4891">
                        <c:v>678.5</c:v>
                      </c:pt>
                      <c:pt idx="4892">
                        <c:v>678.5</c:v>
                      </c:pt>
                      <c:pt idx="4893">
                        <c:v>678.5</c:v>
                      </c:pt>
                      <c:pt idx="4894">
                        <c:v>678.5</c:v>
                      </c:pt>
                      <c:pt idx="4895">
                        <c:v>678.5</c:v>
                      </c:pt>
                      <c:pt idx="4896">
                        <c:v>678.5</c:v>
                      </c:pt>
                      <c:pt idx="4897">
                        <c:v>678.5</c:v>
                      </c:pt>
                      <c:pt idx="4898">
                        <c:v>678.5</c:v>
                      </c:pt>
                      <c:pt idx="4899">
                        <c:v>678.5</c:v>
                      </c:pt>
                      <c:pt idx="4900">
                        <c:v>678.5</c:v>
                      </c:pt>
                      <c:pt idx="4901">
                        <c:v>678.5</c:v>
                      </c:pt>
                      <c:pt idx="4902">
                        <c:v>678.5</c:v>
                      </c:pt>
                      <c:pt idx="4903">
                        <c:v>678.5</c:v>
                      </c:pt>
                      <c:pt idx="4904">
                        <c:v>678.5</c:v>
                      </c:pt>
                      <c:pt idx="4905">
                        <c:v>678.5</c:v>
                      </c:pt>
                      <c:pt idx="4906">
                        <c:v>678.5</c:v>
                      </c:pt>
                      <c:pt idx="4907">
                        <c:v>678.5</c:v>
                      </c:pt>
                      <c:pt idx="4908">
                        <c:v>678.5</c:v>
                      </c:pt>
                      <c:pt idx="4909">
                        <c:v>678.5</c:v>
                      </c:pt>
                      <c:pt idx="4910">
                        <c:v>678.5</c:v>
                      </c:pt>
                      <c:pt idx="4911">
                        <c:v>678.5</c:v>
                      </c:pt>
                      <c:pt idx="4912">
                        <c:v>678.59999999999991</c:v>
                      </c:pt>
                      <c:pt idx="4913">
                        <c:v>678.59999999999991</c:v>
                      </c:pt>
                      <c:pt idx="4914">
                        <c:v>678.59999999999991</c:v>
                      </c:pt>
                      <c:pt idx="4915">
                        <c:v>678.59999999999991</c:v>
                      </c:pt>
                      <c:pt idx="4916">
                        <c:v>678.59999999999991</c:v>
                      </c:pt>
                      <c:pt idx="4917">
                        <c:v>678.59999999999991</c:v>
                      </c:pt>
                      <c:pt idx="4918">
                        <c:v>678.59999999999991</c:v>
                      </c:pt>
                      <c:pt idx="4919">
                        <c:v>678.59999999999991</c:v>
                      </c:pt>
                      <c:pt idx="4920">
                        <c:v>678.59999999999991</c:v>
                      </c:pt>
                      <c:pt idx="4921">
                        <c:v>678.59999999999991</c:v>
                      </c:pt>
                      <c:pt idx="4922">
                        <c:v>678.59999999999991</c:v>
                      </c:pt>
                      <c:pt idx="4923">
                        <c:v>678.59999999999991</c:v>
                      </c:pt>
                      <c:pt idx="4924">
                        <c:v>678.59999999999991</c:v>
                      </c:pt>
                      <c:pt idx="4925">
                        <c:v>678.59999999999991</c:v>
                      </c:pt>
                      <c:pt idx="4926">
                        <c:v>678.59999999999991</c:v>
                      </c:pt>
                      <c:pt idx="4927">
                        <c:v>678.59999999999991</c:v>
                      </c:pt>
                      <c:pt idx="4928">
                        <c:v>678.59999999999991</c:v>
                      </c:pt>
                      <c:pt idx="4929">
                        <c:v>678.59999999999991</c:v>
                      </c:pt>
                      <c:pt idx="4930">
                        <c:v>678.59999999999991</c:v>
                      </c:pt>
                      <c:pt idx="4931">
                        <c:v>678.59999999999991</c:v>
                      </c:pt>
                      <c:pt idx="4932">
                        <c:v>678.59999999999991</c:v>
                      </c:pt>
                      <c:pt idx="4933">
                        <c:v>678.59999999999991</c:v>
                      </c:pt>
                      <c:pt idx="4934">
                        <c:v>678.59999999999991</c:v>
                      </c:pt>
                      <c:pt idx="4935">
                        <c:v>678.7</c:v>
                      </c:pt>
                      <c:pt idx="4936">
                        <c:v>678.7</c:v>
                      </c:pt>
                      <c:pt idx="4937">
                        <c:v>678.7</c:v>
                      </c:pt>
                      <c:pt idx="4938">
                        <c:v>678.7</c:v>
                      </c:pt>
                      <c:pt idx="4939">
                        <c:v>678.7</c:v>
                      </c:pt>
                      <c:pt idx="4940">
                        <c:v>678.7</c:v>
                      </c:pt>
                      <c:pt idx="4941">
                        <c:v>678.7</c:v>
                      </c:pt>
                      <c:pt idx="4942">
                        <c:v>678.7</c:v>
                      </c:pt>
                      <c:pt idx="4943">
                        <c:v>678.7</c:v>
                      </c:pt>
                      <c:pt idx="4944">
                        <c:v>678.7</c:v>
                      </c:pt>
                      <c:pt idx="4945">
                        <c:v>678.7</c:v>
                      </c:pt>
                      <c:pt idx="4946">
                        <c:v>678.7</c:v>
                      </c:pt>
                      <c:pt idx="4947">
                        <c:v>678.7</c:v>
                      </c:pt>
                      <c:pt idx="4948">
                        <c:v>678.7</c:v>
                      </c:pt>
                      <c:pt idx="4949">
                        <c:v>678.7</c:v>
                      </c:pt>
                      <c:pt idx="4950">
                        <c:v>678.7</c:v>
                      </c:pt>
                      <c:pt idx="4951">
                        <c:v>678.7</c:v>
                      </c:pt>
                      <c:pt idx="4952">
                        <c:v>678.7</c:v>
                      </c:pt>
                      <c:pt idx="4953">
                        <c:v>678.7</c:v>
                      </c:pt>
                      <c:pt idx="4954">
                        <c:v>678.7</c:v>
                      </c:pt>
                      <c:pt idx="4955">
                        <c:v>678.7</c:v>
                      </c:pt>
                      <c:pt idx="4956">
                        <c:v>678.7</c:v>
                      </c:pt>
                      <c:pt idx="4957">
                        <c:v>678.7</c:v>
                      </c:pt>
                      <c:pt idx="4958">
                        <c:v>678.8</c:v>
                      </c:pt>
                      <c:pt idx="4959">
                        <c:v>678.8</c:v>
                      </c:pt>
                      <c:pt idx="4960">
                        <c:v>678.8</c:v>
                      </c:pt>
                      <c:pt idx="4961">
                        <c:v>678.8</c:v>
                      </c:pt>
                      <c:pt idx="4962">
                        <c:v>678.8</c:v>
                      </c:pt>
                      <c:pt idx="4963">
                        <c:v>678.8</c:v>
                      </c:pt>
                      <c:pt idx="4964">
                        <c:v>678.8</c:v>
                      </c:pt>
                      <c:pt idx="4965">
                        <c:v>678.8</c:v>
                      </c:pt>
                      <c:pt idx="4966">
                        <c:v>678.8</c:v>
                      </c:pt>
                      <c:pt idx="4967">
                        <c:v>678.8</c:v>
                      </c:pt>
                      <c:pt idx="4968">
                        <c:v>678.8</c:v>
                      </c:pt>
                      <c:pt idx="4969">
                        <c:v>678.8</c:v>
                      </c:pt>
                      <c:pt idx="4970">
                        <c:v>678.8</c:v>
                      </c:pt>
                      <c:pt idx="4971">
                        <c:v>678.8</c:v>
                      </c:pt>
                      <c:pt idx="4972">
                        <c:v>678.8</c:v>
                      </c:pt>
                      <c:pt idx="4973">
                        <c:v>678.8</c:v>
                      </c:pt>
                      <c:pt idx="4974">
                        <c:v>678.8</c:v>
                      </c:pt>
                      <c:pt idx="4975">
                        <c:v>678.8</c:v>
                      </c:pt>
                      <c:pt idx="4976">
                        <c:v>678.8</c:v>
                      </c:pt>
                      <c:pt idx="4977">
                        <c:v>678.8</c:v>
                      </c:pt>
                      <c:pt idx="4978">
                        <c:v>678.8</c:v>
                      </c:pt>
                      <c:pt idx="4979">
                        <c:v>678.8</c:v>
                      </c:pt>
                      <c:pt idx="4980">
                        <c:v>678.8</c:v>
                      </c:pt>
                      <c:pt idx="4981">
                        <c:v>678.8</c:v>
                      </c:pt>
                      <c:pt idx="4982">
                        <c:v>678.89999999999986</c:v>
                      </c:pt>
                      <c:pt idx="4983">
                        <c:v>678.89999999999986</c:v>
                      </c:pt>
                      <c:pt idx="4984">
                        <c:v>678.89999999999986</c:v>
                      </c:pt>
                      <c:pt idx="4985">
                        <c:v>678.89999999999986</c:v>
                      </c:pt>
                      <c:pt idx="4986">
                        <c:v>678.89999999999986</c:v>
                      </c:pt>
                      <c:pt idx="4987">
                        <c:v>678.89999999999986</c:v>
                      </c:pt>
                      <c:pt idx="4988">
                        <c:v>678.89999999999986</c:v>
                      </c:pt>
                      <c:pt idx="4989">
                        <c:v>678.89999999999986</c:v>
                      </c:pt>
                      <c:pt idx="4990">
                        <c:v>678.89999999999986</c:v>
                      </c:pt>
                      <c:pt idx="4991">
                        <c:v>678.89999999999986</c:v>
                      </c:pt>
                      <c:pt idx="4992">
                        <c:v>678.89999999999986</c:v>
                      </c:pt>
                      <c:pt idx="4993">
                        <c:v>678.89999999999986</c:v>
                      </c:pt>
                      <c:pt idx="4994">
                        <c:v>678.89999999999986</c:v>
                      </c:pt>
                      <c:pt idx="4995">
                        <c:v>678.89999999999986</c:v>
                      </c:pt>
                      <c:pt idx="4996">
                        <c:v>678.89999999999986</c:v>
                      </c:pt>
                      <c:pt idx="4997">
                        <c:v>678.89999999999986</c:v>
                      </c:pt>
                      <c:pt idx="4998">
                        <c:v>678.89999999999986</c:v>
                      </c:pt>
                      <c:pt idx="4999">
                        <c:v>678.89999999999986</c:v>
                      </c:pt>
                      <c:pt idx="5000">
                        <c:v>678.89999999999986</c:v>
                      </c:pt>
                      <c:pt idx="5001">
                        <c:v>678.89999999999986</c:v>
                      </c:pt>
                      <c:pt idx="5002">
                        <c:v>678.89999999999986</c:v>
                      </c:pt>
                      <c:pt idx="5003">
                        <c:v>678.89999999999986</c:v>
                      </c:pt>
                      <c:pt idx="5004">
                        <c:v>678.89999999999986</c:v>
                      </c:pt>
                      <c:pt idx="5005">
                        <c:v>679</c:v>
                      </c:pt>
                      <c:pt idx="5006">
                        <c:v>679</c:v>
                      </c:pt>
                      <c:pt idx="5007">
                        <c:v>679</c:v>
                      </c:pt>
                      <c:pt idx="5008">
                        <c:v>679</c:v>
                      </c:pt>
                      <c:pt idx="5009">
                        <c:v>679</c:v>
                      </c:pt>
                      <c:pt idx="5010">
                        <c:v>679</c:v>
                      </c:pt>
                      <c:pt idx="5011">
                        <c:v>679</c:v>
                      </c:pt>
                      <c:pt idx="5012">
                        <c:v>679</c:v>
                      </c:pt>
                      <c:pt idx="5013">
                        <c:v>679</c:v>
                      </c:pt>
                      <c:pt idx="5014">
                        <c:v>679</c:v>
                      </c:pt>
                      <c:pt idx="5015">
                        <c:v>679</c:v>
                      </c:pt>
                      <c:pt idx="5016">
                        <c:v>679</c:v>
                      </c:pt>
                      <c:pt idx="5017">
                        <c:v>679</c:v>
                      </c:pt>
                      <c:pt idx="5018">
                        <c:v>679</c:v>
                      </c:pt>
                      <c:pt idx="5019">
                        <c:v>679</c:v>
                      </c:pt>
                      <c:pt idx="5020">
                        <c:v>679</c:v>
                      </c:pt>
                      <c:pt idx="5021">
                        <c:v>679</c:v>
                      </c:pt>
                      <c:pt idx="5022">
                        <c:v>679</c:v>
                      </c:pt>
                      <c:pt idx="5023">
                        <c:v>679</c:v>
                      </c:pt>
                      <c:pt idx="5024">
                        <c:v>679</c:v>
                      </c:pt>
                      <c:pt idx="5025">
                        <c:v>679</c:v>
                      </c:pt>
                      <c:pt idx="5026">
                        <c:v>679</c:v>
                      </c:pt>
                      <c:pt idx="5027">
                        <c:v>679</c:v>
                      </c:pt>
                      <c:pt idx="5028">
                        <c:v>679.09999999999991</c:v>
                      </c:pt>
                      <c:pt idx="5029">
                        <c:v>679.09999999999991</c:v>
                      </c:pt>
                      <c:pt idx="5030">
                        <c:v>679.09999999999991</c:v>
                      </c:pt>
                      <c:pt idx="5031">
                        <c:v>679.09999999999991</c:v>
                      </c:pt>
                      <c:pt idx="5032">
                        <c:v>679.09999999999991</c:v>
                      </c:pt>
                      <c:pt idx="5033">
                        <c:v>679.09999999999991</c:v>
                      </c:pt>
                      <c:pt idx="5034">
                        <c:v>679.09999999999991</c:v>
                      </c:pt>
                      <c:pt idx="5035">
                        <c:v>679.09999999999991</c:v>
                      </c:pt>
                      <c:pt idx="5036">
                        <c:v>679.09999999999991</c:v>
                      </c:pt>
                      <c:pt idx="5037">
                        <c:v>679.09999999999991</c:v>
                      </c:pt>
                      <c:pt idx="5038">
                        <c:v>679.09999999999991</c:v>
                      </c:pt>
                      <c:pt idx="5039">
                        <c:v>679.09999999999991</c:v>
                      </c:pt>
                      <c:pt idx="5040">
                        <c:v>679.09999999999991</c:v>
                      </c:pt>
                      <c:pt idx="5041">
                        <c:v>679.09999999999991</c:v>
                      </c:pt>
                      <c:pt idx="5042">
                        <c:v>679.09999999999991</c:v>
                      </c:pt>
                      <c:pt idx="5043">
                        <c:v>679.09999999999991</c:v>
                      </c:pt>
                      <c:pt idx="5044">
                        <c:v>679.09999999999991</c:v>
                      </c:pt>
                      <c:pt idx="5045">
                        <c:v>679.09999999999991</c:v>
                      </c:pt>
                      <c:pt idx="5046">
                        <c:v>679.09999999999991</c:v>
                      </c:pt>
                      <c:pt idx="5047">
                        <c:v>679.09999999999991</c:v>
                      </c:pt>
                      <c:pt idx="5048">
                        <c:v>679.09999999999991</c:v>
                      </c:pt>
                      <c:pt idx="5049">
                        <c:v>679.09999999999991</c:v>
                      </c:pt>
                      <c:pt idx="5050">
                        <c:v>679.09999999999991</c:v>
                      </c:pt>
                      <c:pt idx="5051">
                        <c:v>679.2</c:v>
                      </c:pt>
                      <c:pt idx="5052">
                        <c:v>679.2</c:v>
                      </c:pt>
                      <c:pt idx="5053">
                        <c:v>679.2</c:v>
                      </c:pt>
                      <c:pt idx="5054">
                        <c:v>679.2</c:v>
                      </c:pt>
                      <c:pt idx="5055">
                        <c:v>679.2</c:v>
                      </c:pt>
                      <c:pt idx="5056">
                        <c:v>679.2</c:v>
                      </c:pt>
                      <c:pt idx="5057">
                        <c:v>679.2</c:v>
                      </c:pt>
                      <c:pt idx="5058">
                        <c:v>679.2</c:v>
                      </c:pt>
                      <c:pt idx="5059">
                        <c:v>679.2</c:v>
                      </c:pt>
                      <c:pt idx="5060">
                        <c:v>679.2</c:v>
                      </c:pt>
                      <c:pt idx="5061">
                        <c:v>679.2</c:v>
                      </c:pt>
                      <c:pt idx="5062">
                        <c:v>679.2</c:v>
                      </c:pt>
                      <c:pt idx="5063">
                        <c:v>679.2</c:v>
                      </c:pt>
                      <c:pt idx="5064">
                        <c:v>679.2</c:v>
                      </c:pt>
                      <c:pt idx="5065">
                        <c:v>679.2</c:v>
                      </c:pt>
                      <c:pt idx="5066">
                        <c:v>679.2</c:v>
                      </c:pt>
                      <c:pt idx="5067">
                        <c:v>679.2</c:v>
                      </c:pt>
                      <c:pt idx="5068">
                        <c:v>679.2</c:v>
                      </c:pt>
                      <c:pt idx="5069">
                        <c:v>679.2</c:v>
                      </c:pt>
                      <c:pt idx="5070">
                        <c:v>679.2</c:v>
                      </c:pt>
                      <c:pt idx="5071">
                        <c:v>679.2</c:v>
                      </c:pt>
                      <c:pt idx="5072">
                        <c:v>679.2</c:v>
                      </c:pt>
                      <c:pt idx="5073">
                        <c:v>679.2</c:v>
                      </c:pt>
                      <c:pt idx="5074">
                        <c:v>679.3</c:v>
                      </c:pt>
                      <c:pt idx="5075">
                        <c:v>679.3</c:v>
                      </c:pt>
                      <c:pt idx="5076">
                        <c:v>679.3</c:v>
                      </c:pt>
                      <c:pt idx="5077">
                        <c:v>679.3</c:v>
                      </c:pt>
                      <c:pt idx="5078">
                        <c:v>679.3</c:v>
                      </c:pt>
                      <c:pt idx="5079">
                        <c:v>679.3</c:v>
                      </c:pt>
                      <c:pt idx="5080">
                        <c:v>679.3</c:v>
                      </c:pt>
                      <c:pt idx="5081">
                        <c:v>679.3</c:v>
                      </c:pt>
                      <c:pt idx="5082">
                        <c:v>679.3</c:v>
                      </c:pt>
                      <c:pt idx="5083">
                        <c:v>679.3</c:v>
                      </c:pt>
                      <c:pt idx="5084">
                        <c:v>679.3</c:v>
                      </c:pt>
                      <c:pt idx="5085">
                        <c:v>679.3</c:v>
                      </c:pt>
                      <c:pt idx="5086">
                        <c:v>679.3</c:v>
                      </c:pt>
                      <c:pt idx="5087">
                        <c:v>679.3</c:v>
                      </c:pt>
                      <c:pt idx="5088">
                        <c:v>679.3</c:v>
                      </c:pt>
                      <c:pt idx="5089">
                        <c:v>679.3</c:v>
                      </c:pt>
                      <c:pt idx="5090">
                        <c:v>679.3</c:v>
                      </c:pt>
                      <c:pt idx="5091">
                        <c:v>679.3</c:v>
                      </c:pt>
                      <c:pt idx="5092">
                        <c:v>679.3</c:v>
                      </c:pt>
                      <c:pt idx="5093">
                        <c:v>679.3</c:v>
                      </c:pt>
                      <c:pt idx="5094">
                        <c:v>679.3</c:v>
                      </c:pt>
                      <c:pt idx="5095">
                        <c:v>679.3</c:v>
                      </c:pt>
                      <c:pt idx="5096">
                        <c:v>679.3</c:v>
                      </c:pt>
                      <c:pt idx="5097">
                        <c:v>679.39999999999986</c:v>
                      </c:pt>
                      <c:pt idx="5098">
                        <c:v>679.39999999999986</c:v>
                      </c:pt>
                      <c:pt idx="5099">
                        <c:v>679.39999999999986</c:v>
                      </c:pt>
                      <c:pt idx="5100">
                        <c:v>679.39999999999986</c:v>
                      </c:pt>
                      <c:pt idx="5101">
                        <c:v>679.39999999999986</c:v>
                      </c:pt>
                      <c:pt idx="5102">
                        <c:v>679.39999999999986</c:v>
                      </c:pt>
                      <c:pt idx="5103">
                        <c:v>679.39999999999986</c:v>
                      </c:pt>
                      <c:pt idx="5104">
                        <c:v>679.39999999999986</c:v>
                      </c:pt>
                      <c:pt idx="5105">
                        <c:v>679.39999999999986</c:v>
                      </c:pt>
                      <c:pt idx="5106">
                        <c:v>679.39999999999986</c:v>
                      </c:pt>
                      <c:pt idx="5107">
                        <c:v>679.39999999999986</c:v>
                      </c:pt>
                      <c:pt idx="5108">
                        <c:v>679.39999999999986</c:v>
                      </c:pt>
                      <c:pt idx="5109">
                        <c:v>679.39999999999986</c:v>
                      </c:pt>
                      <c:pt idx="5110">
                        <c:v>679.39999999999986</c:v>
                      </c:pt>
                      <c:pt idx="5111">
                        <c:v>679.39999999999986</c:v>
                      </c:pt>
                      <c:pt idx="5112">
                        <c:v>679.39999999999986</c:v>
                      </c:pt>
                      <c:pt idx="5113">
                        <c:v>679.39999999999986</c:v>
                      </c:pt>
                      <c:pt idx="5114">
                        <c:v>679.39999999999986</c:v>
                      </c:pt>
                      <c:pt idx="5115">
                        <c:v>679.39999999999986</c:v>
                      </c:pt>
                      <c:pt idx="5116">
                        <c:v>679.39999999999986</c:v>
                      </c:pt>
                      <c:pt idx="5117">
                        <c:v>679.39999999999986</c:v>
                      </c:pt>
                      <c:pt idx="5118">
                        <c:v>679.39999999999986</c:v>
                      </c:pt>
                      <c:pt idx="5119">
                        <c:v>679.39999999999986</c:v>
                      </c:pt>
                      <c:pt idx="5120">
                        <c:v>679.5</c:v>
                      </c:pt>
                      <c:pt idx="5121">
                        <c:v>679.5</c:v>
                      </c:pt>
                      <c:pt idx="5122">
                        <c:v>679.5</c:v>
                      </c:pt>
                      <c:pt idx="5123">
                        <c:v>679.5</c:v>
                      </c:pt>
                      <c:pt idx="5124">
                        <c:v>679.5</c:v>
                      </c:pt>
                      <c:pt idx="5125">
                        <c:v>679.5</c:v>
                      </c:pt>
                      <c:pt idx="5126">
                        <c:v>679.5</c:v>
                      </c:pt>
                      <c:pt idx="5127">
                        <c:v>679.5</c:v>
                      </c:pt>
                      <c:pt idx="5128">
                        <c:v>679.5</c:v>
                      </c:pt>
                      <c:pt idx="5129">
                        <c:v>679.5</c:v>
                      </c:pt>
                      <c:pt idx="5130">
                        <c:v>679.5</c:v>
                      </c:pt>
                      <c:pt idx="5131">
                        <c:v>679.5</c:v>
                      </c:pt>
                      <c:pt idx="5132">
                        <c:v>679.5</c:v>
                      </c:pt>
                      <c:pt idx="5133">
                        <c:v>679.5</c:v>
                      </c:pt>
                      <c:pt idx="5134">
                        <c:v>679.5</c:v>
                      </c:pt>
                      <c:pt idx="5135">
                        <c:v>679.5</c:v>
                      </c:pt>
                      <c:pt idx="5136">
                        <c:v>679.5</c:v>
                      </c:pt>
                      <c:pt idx="5137">
                        <c:v>679.5</c:v>
                      </c:pt>
                      <c:pt idx="5138">
                        <c:v>679.5</c:v>
                      </c:pt>
                      <c:pt idx="5139">
                        <c:v>679.5</c:v>
                      </c:pt>
                      <c:pt idx="5140">
                        <c:v>679.5</c:v>
                      </c:pt>
                      <c:pt idx="5141">
                        <c:v>679.5</c:v>
                      </c:pt>
                      <c:pt idx="5142">
                        <c:v>679.5</c:v>
                      </c:pt>
                      <c:pt idx="5143">
                        <c:v>679.5</c:v>
                      </c:pt>
                      <c:pt idx="5144">
                        <c:v>679.59999999999991</c:v>
                      </c:pt>
                      <c:pt idx="5145">
                        <c:v>679.59999999999991</c:v>
                      </c:pt>
                      <c:pt idx="5146">
                        <c:v>679.59999999999991</c:v>
                      </c:pt>
                      <c:pt idx="5147">
                        <c:v>679.59999999999991</c:v>
                      </c:pt>
                      <c:pt idx="5148">
                        <c:v>679.59999999999991</c:v>
                      </c:pt>
                      <c:pt idx="5149">
                        <c:v>679.59999999999991</c:v>
                      </c:pt>
                      <c:pt idx="5150">
                        <c:v>679.59999999999991</c:v>
                      </c:pt>
                      <c:pt idx="5151">
                        <c:v>679.59999999999991</c:v>
                      </c:pt>
                      <c:pt idx="5152">
                        <c:v>679.59999999999991</c:v>
                      </c:pt>
                      <c:pt idx="5153">
                        <c:v>679.59999999999991</c:v>
                      </c:pt>
                      <c:pt idx="5154">
                        <c:v>679.59999999999991</c:v>
                      </c:pt>
                      <c:pt idx="5155">
                        <c:v>679.59999999999991</c:v>
                      </c:pt>
                      <c:pt idx="5156">
                        <c:v>679.59999999999991</c:v>
                      </c:pt>
                      <c:pt idx="5157">
                        <c:v>679.59999999999991</c:v>
                      </c:pt>
                      <c:pt idx="5158">
                        <c:v>679.59999999999991</c:v>
                      </c:pt>
                      <c:pt idx="5159">
                        <c:v>679.59999999999991</c:v>
                      </c:pt>
                      <c:pt idx="5160">
                        <c:v>679.59999999999991</c:v>
                      </c:pt>
                      <c:pt idx="5161">
                        <c:v>679.59999999999991</c:v>
                      </c:pt>
                      <c:pt idx="5162">
                        <c:v>679.59999999999991</c:v>
                      </c:pt>
                      <c:pt idx="5163">
                        <c:v>679.59999999999991</c:v>
                      </c:pt>
                      <c:pt idx="5164">
                        <c:v>679.59999999999991</c:v>
                      </c:pt>
                      <c:pt idx="5165">
                        <c:v>679.59999999999991</c:v>
                      </c:pt>
                      <c:pt idx="5166">
                        <c:v>679.59999999999991</c:v>
                      </c:pt>
                      <c:pt idx="5167">
                        <c:v>679.7</c:v>
                      </c:pt>
                      <c:pt idx="5168">
                        <c:v>679.7</c:v>
                      </c:pt>
                      <c:pt idx="5169">
                        <c:v>679.7</c:v>
                      </c:pt>
                      <c:pt idx="5170">
                        <c:v>679.7</c:v>
                      </c:pt>
                      <c:pt idx="5171">
                        <c:v>679.7</c:v>
                      </c:pt>
                      <c:pt idx="5172">
                        <c:v>679.7</c:v>
                      </c:pt>
                      <c:pt idx="5173">
                        <c:v>679.7</c:v>
                      </c:pt>
                      <c:pt idx="5174">
                        <c:v>679.7</c:v>
                      </c:pt>
                      <c:pt idx="5175">
                        <c:v>679.7</c:v>
                      </c:pt>
                      <c:pt idx="5176">
                        <c:v>679.7</c:v>
                      </c:pt>
                      <c:pt idx="5177">
                        <c:v>679.7</c:v>
                      </c:pt>
                      <c:pt idx="5178">
                        <c:v>679.7</c:v>
                      </c:pt>
                      <c:pt idx="5179">
                        <c:v>679.7</c:v>
                      </c:pt>
                      <c:pt idx="5180">
                        <c:v>679.7</c:v>
                      </c:pt>
                      <c:pt idx="5181">
                        <c:v>679.7</c:v>
                      </c:pt>
                      <c:pt idx="5182">
                        <c:v>679.7</c:v>
                      </c:pt>
                      <c:pt idx="5183">
                        <c:v>679.7</c:v>
                      </c:pt>
                      <c:pt idx="5184">
                        <c:v>679.7</c:v>
                      </c:pt>
                      <c:pt idx="5185">
                        <c:v>679.7</c:v>
                      </c:pt>
                      <c:pt idx="5186">
                        <c:v>679.7</c:v>
                      </c:pt>
                      <c:pt idx="5187">
                        <c:v>679.7</c:v>
                      </c:pt>
                      <c:pt idx="5188">
                        <c:v>679.7</c:v>
                      </c:pt>
                      <c:pt idx="5189">
                        <c:v>679.7</c:v>
                      </c:pt>
                      <c:pt idx="5190">
                        <c:v>679.8</c:v>
                      </c:pt>
                      <c:pt idx="5191">
                        <c:v>679.8</c:v>
                      </c:pt>
                      <c:pt idx="5192">
                        <c:v>679.8</c:v>
                      </c:pt>
                      <c:pt idx="5193">
                        <c:v>679.8</c:v>
                      </c:pt>
                      <c:pt idx="5194">
                        <c:v>679.8</c:v>
                      </c:pt>
                      <c:pt idx="5195">
                        <c:v>679.8</c:v>
                      </c:pt>
                      <c:pt idx="5196">
                        <c:v>679.8</c:v>
                      </c:pt>
                      <c:pt idx="5197">
                        <c:v>679.8</c:v>
                      </c:pt>
                      <c:pt idx="5198">
                        <c:v>679.8</c:v>
                      </c:pt>
                      <c:pt idx="5199">
                        <c:v>679.8</c:v>
                      </c:pt>
                      <c:pt idx="5200">
                        <c:v>679.8</c:v>
                      </c:pt>
                      <c:pt idx="5201">
                        <c:v>679.8</c:v>
                      </c:pt>
                      <c:pt idx="5202">
                        <c:v>679.8</c:v>
                      </c:pt>
                      <c:pt idx="5203">
                        <c:v>679.8</c:v>
                      </c:pt>
                      <c:pt idx="5204">
                        <c:v>679.8</c:v>
                      </c:pt>
                      <c:pt idx="5205">
                        <c:v>679.8</c:v>
                      </c:pt>
                      <c:pt idx="5206">
                        <c:v>679.8</c:v>
                      </c:pt>
                      <c:pt idx="5207">
                        <c:v>679.8</c:v>
                      </c:pt>
                      <c:pt idx="5208">
                        <c:v>679.8</c:v>
                      </c:pt>
                      <c:pt idx="5209">
                        <c:v>679.8</c:v>
                      </c:pt>
                      <c:pt idx="5210">
                        <c:v>679.8</c:v>
                      </c:pt>
                      <c:pt idx="5211">
                        <c:v>679.8</c:v>
                      </c:pt>
                      <c:pt idx="5212">
                        <c:v>679.8</c:v>
                      </c:pt>
                      <c:pt idx="5213">
                        <c:v>679.89999999999986</c:v>
                      </c:pt>
                      <c:pt idx="5214">
                        <c:v>679.89999999999986</c:v>
                      </c:pt>
                      <c:pt idx="5215">
                        <c:v>679.89999999999986</c:v>
                      </c:pt>
                      <c:pt idx="5216">
                        <c:v>679.89999999999986</c:v>
                      </c:pt>
                      <c:pt idx="5217">
                        <c:v>679.89999999999986</c:v>
                      </c:pt>
                      <c:pt idx="5218">
                        <c:v>679.89999999999986</c:v>
                      </c:pt>
                      <c:pt idx="5219">
                        <c:v>679.89999999999986</c:v>
                      </c:pt>
                      <c:pt idx="5220">
                        <c:v>679.89999999999986</c:v>
                      </c:pt>
                      <c:pt idx="5221">
                        <c:v>679.89999999999986</c:v>
                      </c:pt>
                      <c:pt idx="5222">
                        <c:v>679.89999999999986</c:v>
                      </c:pt>
                      <c:pt idx="5223">
                        <c:v>679.89999999999986</c:v>
                      </c:pt>
                      <c:pt idx="5224">
                        <c:v>679.89999999999986</c:v>
                      </c:pt>
                      <c:pt idx="5225">
                        <c:v>679.89999999999986</c:v>
                      </c:pt>
                      <c:pt idx="5226">
                        <c:v>679.89999999999986</c:v>
                      </c:pt>
                      <c:pt idx="5227">
                        <c:v>679.89999999999986</c:v>
                      </c:pt>
                      <c:pt idx="5228">
                        <c:v>679.89999999999986</c:v>
                      </c:pt>
                      <c:pt idx="5229">
                        <c:v>679.89999999999986</c:v>
                      </c:pt>
                      <c:pt idx="5230">
                        <c:v>679.89999999999986</c:v>
                      </c:pt>
                      <c:pt idx="5231">
                        <c:v>679.89999999999986</c:v>
                      </c:pt>
                      <c:pt idx="5232">
                        <c:v>679.89999999999986</c:v>
                      </c:pt>
                      <c:pt idx="5233">
                        <c:v>679.89999999999986</c:v>
                      </c:pt>
                      <c:pt idx="5234">
                        <c:v>679.89999999999986</c:v>
                      </c:pt>
                      <c:pt idx="5235">
                        <c:v>679.89999999999986</c:v>
                      </c:pt>
                      <c:pt idx="5236">
                        <c:v>680</c:v>
                      </c:pt>
                      <c:pt idx="5237">
                        <c:v>680</c:v>
                      </c:pt>
                      <c:pt idx="5238">
                        <c:v>680</c:v>
                      </c:pt>
                      <c:pt idx="5239">
                        <c:v>680</c:v>
                      </c:pt>
                      <c:pt idx="5240">
                        <c:v>680</c:v>
                      </c:pt>
                      <c:pt idx="5241">
                        <c:v>680</c:v>
                      </c:pt>
                      <c:pt idx="5242">
                        <c:v>680</c:v>
                      </c:pt>
                      <c:pt idx="5243">
                        <c:v>680</c:v>
                      </c:pt>
                      <c:pt idx="5244">
                        <c:v>680</c:v>
                      </c:pt>
                      <c:pt idx="5245">
                        <c:v>680</c:v>
                      </c:pt>
                      <c:pt idx="5246">
                        <c:v>680</c:v>
                      </c:pt>
                      <c:pt idx="5247">
                        <c:v>680</c:v>
                      </c:pt>
                      <c:pt idx="5248">
                        <c:v>680</c:v>
                      </c:pt>
                      <c:pt idx="5249">
                        <c:v>680</c:v>
                      </c:pt>
                      <c:pt idx="5250">
                        <c:v>680</c:v>
                      </c:pt>
                      <c:pt idx="5251">
                        <c:v>680</c:v>
                      </c:pt>
                      <c:pt idx="5252">
                        <c:v>680</c:v>
                      </c:pt>
                      <c:pt idx="5253">
                        <c:v>680</c:v>
                      </c:pt>
                      <c:pt idx="5254">
                        <c:v>680</c:v>
                      </c:pt>
                      <c:pt idx="5255">
                        <c:v>680</c:v>
                      </c:pt>
                      <c:pt idx="5256">
                        <c:v>680</c:v>
                      </c:pt>
                      <c:pt idx="5257">
                        <c:v>680</c:v>
                      </c:pt>
                      <c:pt idx="5258">
                        <c:v>680</c:v>
                      </c:pt>
                      <c:pt idx="5259">
                        <c:v>680.09999999999991</c:v>
                      </c:pt>
                      <c:pt idx="5260">
                        <c:v>680.09999999999991</c:v>
                      </c:pt>
                      <c:pt idx="5261">
                        <c:v>680.09999999999991</c:v>
                      </c:pt>
                      <c:pt idx="5262">
                        <c:v>680.09999999999991</c:v>
                      </c:pt>
                      <c:pt idx="5263">
                        <c:v>680.09999999999991</c:v>
                      </c:pt>
                      <c:pt idx="5264">
                        <c:v>680.09999999999991</c:v>
                      </c:pt>
                      <c:pt idx="5265">
                        <c:v>680.09999999999991</c:v>
                      </c:pt>
                      <c:pt idx="5266">
                        <c:v>680.09999999999991</c:v>
                      </c:pt>
                      <c:pt idx="5267">
                        <c:v>680.09999999999991</c:v>
                      </c:pt>
                      <c:pt idx="5268">
                        <c:v>680.09999999999991</c:v>
                      </c:pt>
                      <c:pt idx="5269">
                        <c:v>680.09999999999991</c:v>
                      </c:pt>
                      <c:pt idx="5270">
                        <c:v>680.09999999999991</c:v>
                      </c:pt>
                      <c:pt idx="5271">
                        <c:v>680.09999999999991</c:v>
                      </c:pt>
                      <c:pt idx="5272">
                        <c:v>680.09999999999991</c:v>
                      </c:pt>
                      <c:pt idx="5273">
                        <c:v>680.09999999999991</c:v>
                      </c:pt>
                      <c:pt idx="5274">
                        <c:v>680.09999999999991</c:v>
                      </c:pt>
                      <c:pt idx="5275">
                        <c:v>680.09999999999991</c:v>
                      </c:pt>
                      <c:pt idx="5276">
                        <c:v>680.09999999999991</c:v>
                      </c:pt>
                      <c:pt idx="5277">
                        <c:v>680.09999999999991</c:v>
                      </c:pt>
                      <c:pt idx="5278">
                        <c:v>680.09999999999991</c:v>
                      </c:pt>
                      <c:pt idx="5279">
                        <c:v>680.09999999999991</c:v>
                      </c:pt>
                      <c:pt idx="5280">
                        <c:v>680.09999999999991</c:v>
                      </c:pt>
                      <c:pt idx="5281">
                        <c:v>680.09999999999991</c:v>
                      </c:pt>
                      <c:pt idx="5282">
                        <c:v>680.2</c:v>
                      </c:pt>
                      <c:pt idx="5283">
                        <c:v>680.2</c:v>
                      </c:pt>
                      <c:pt idx="5284">
                        <c:v>680.2</c:v>
                      </c:pt>
                      <c:pt idx="5285">
                        <c:v>680.2</c:v>
                      </c:pt>
                      <c:pt idx="5286">
                        <c:v>680.2</c:v>
                      </c:pt>
                      <c:pt idx="5287">
                        <c:v>680.2</c:v>
                      </c:pt>
                      <c:pt idx="5288">
                        <c:v>680.2</c:v>
                      </c:pt>
                      <c:pt idx="5289">
                        <c:v>680.2</c:v>
                      </c:pt>
                      <c:pt idx="5290">
                        <c:v>680.2</c:v>
                      </c:pt>
                      <c:pt idx="5291">
                        <c:v>680.2</c:v>
                      </c:pt>
                      <c:pt idx="5292">
                        <c:v>680.2</c:v>
                      </c:pt>
                      <c:pt idx="5293">
                        <c:v>680.2</c:v>
                      </c:pt>
                      <c:pt idx="5294">
                        <c:v>680.2</c:v>
                      </c:pt>
                      <c:pt idx="5295">
                        <c:v>680.2</c:v>
                      </c:pt>
                      <c:pt idx="5296">
                        <c:v>680.2</c:v>
                      </c:pt>
                      <c:pt idx="5297">
                        <c:v>680.2</c:v>
                      </c:pt>
                      <c:pt idx="5298">
                        <c:v>680.2</c:v>
                      </c:pt>
                      <c:pt idx="5299">
                        <c:v>680.2</c:v>
                      </c:pt>
                      <c:pt idx="5300">
                        <c:v>680.2</c:v>
                      </c:pt>
                      <c:pt idx="5301">
                        <c:v>680.2</c:v>
                      </c:pt>
                      <c:pt idx="5302">
                        <c:v>680.2</c:v>
                      </c:pt>
                      <c:pt idx="5303">
                        <c:v>680.2</c:v>
                      </c:pt>
                      <c:pt idx="5304">
                        <c:v>680.2</c:v>
                      </c:pt>
                      <c:pt idx="5305">
                        <c:v>680.2</c:v>
                      </c:pt>
                      <c:pt idx="5306">
                        <c:v>680.3</c:v>
                      </c:pt>
                      <c:pt idx="5307">
                        <c:v>680.3</c:v>
                      </c:pt>
                      <c:pt idx="5308">
                        <c:v>680.3</c:v>
                      </c:pt>
                      <c:pt idx="5309">
                        <c:v>680.3</c:v>
                      </c:pt>
                      <c:pt idx="5310">
                        <c:v>680.3</c:v>
                      </c:pt>
                      <c:pt idx="5311">
                        <c:v>680.3</c:v>
                      </c:pt>
                      <c:pt idx="5312">
                        <c:v>680.3</c:v>
                      </c:pt>
                      <c:pt idx="5313">
                        <c:v>680.3</c:v>
                      </c:pt>
                      <c:pt idx="5314">
                        <c:v>680.3</c:v>
                      </c:pt>
                      <c:pt idx="5315">
                        <c:v>680.3</c:v>
                      </c:pt>
                      <c:pt idx="5316">
                        <c:v>680.3</c:v>
                      </c:pt>
                      <c:pt idx="5317">
                        <c:v>680.3</c:v>
                      </c:pt>
                      <c:pt idx="5318">
                        <c:v>680.3</c:v>
                      </c:pt>
                      <c:pt idx="5319">
                        <c:v>680.3</c:v>
                      </c:pt>
                      <c:pt idx="5320">
                        <c:v>680.3</c:v>
                      </c:pt>
                      <c:pt idx="5321">
                        <c:v>680.3</c:v>
                      </c:pt>
                      <c:pt idx="5322">
                        <c:v>680.3</c:v>
                      </c:pt>
                      <c:pt idx="5323">
                        <c:v>680.3</c:v>
                      </c:pt>
                      <c:pt idx="5324">
                        <c:v>680.3</c:v>
                      </c:pt>
                      <c:pt idx="5325">
                        <c:v>680.3</c:v>
                      </c:pt>
                      <c:pt idx="5326">
                        <c:v>680.3</c:v>
                      </c:pt>
                      <c:pt idx="5327">
                        <c:v>680.3</c:v>
                      </c:pt>
                      <c:pt idx="5328">
                        <c:v>680.3</c:v>
                      </c:pt>
                      <c:pt idx="5329">
                        <c:v>680.39999999999986</c:v>
                      </c:pt>
                      <c:pt idx="5330">
                        <c:v>680.39999999999986</c:v>
                      </c:pt>
                      <c:pt idx="5331">
                        <c:v>680.39999999999986</c:v>
                      </c:pt>
                      <c:pt idx="5332">
                        <c:v>680.39999999999986</c:v>
                      </c:pt>
                      <c:pt idx="5333">
                        <c:v>680.39999999999986</c:v>
                      </c:pt>
                      <c:pt idx="5334">
                        <c:v>680.39999999999986</c:v>
                      </c:pt>
                      <c:pt idx="5335">
                        <c:v>680.39999999999986</c:v>
                      </c:pt>
                      <c:pt idx="5336">
                        <c:v>680.39999999999986</c:v>
                      </c:pt>
                      <c:pt idx="5337">
                        <c:v>680.39999999999986</c:v>
                      </c:pt>
                      <c:pt idx="5338">
                        <c:v>680.39999999999986</c:v>
                      </c:pt>
                      <c:pt idx="5339">
                        <c:v>680.39999999999986</c:v>
                      </c:pt>
                      <c:pt idx="5340">
                        <c:v>680.39999999999986</c:v>
                      </c:pt>
                      <c:pt idx="5341">
                        <c:v>680.39999999999986</c:v>
                      </c:pt>
                      <c:pt idx="5342">
                        <c:v>680.39999999999986</c:v>
                      </c:pt>
                      <c:pt idx="5343">
                        <c:v>680.39999999999986</c:v>
                      </c:pt>
                      <c:pt idx="5344">
                        <c:v>680.39999999999986</c:v>
                      </c:pt>
                      <c:pt idx="5345">
                        <c:v>680.39999999999986</c:v>
                      </c:pt>
                      <c:pt idx="5346">
                        <c:v>680.39999999999986</c:v>
                      </c:pt>
                      <c:pt idx="5347">
                        <c:v>680.39999999999986</c:v>
                      </c:pt>
                      <c:pt idx="5348">
                        <c:v>680.39999999999986</c:v>
                      </c:pt>
                      <c:pt idx="5349">
                        <c:v>680.39999999999986</c:v>
                      </c:pt>
                      <c:pt idx="5350">
                        <c:v>680.39999999999986</c:v>
                      </c:pt>
                      <c:pt idx="5351">
                        <c:v>680.39999999999986</c:v>
                      </c:pt>
                      <c:pt idx="5352">
                        <c:v>680.5</c:v>
                      </c:pt>
                      <c:pt idx="5353">
                        <c:v>680.5</c:v>
                      </c:pt>
                      <c:pt idx="5354">
                        <c:v>680.5</c:v>
                      </c:pt>
                      <c:pt idx="5355">
                        <c:v>680.5</c:v>
                      </c:pt>
                      <c:pt idx="5356">
                        <c:v>680.5</c:v>
                      </c:pt>
                      <c:pt idx="5357">
                        <c:v>680.5</c:v>
                      </c:pt>
                      <c:pt idx="5358">
                        <c:v>680.5</c:v>
                      </c:pt>
                      <c:pt idx="5359">
                        <c:v>680.5</c:v>
                      </c:pt>
                      <c:pt idx="5360">
                        <c:v>680.5</c:v>
                      </c:pt>
                      <c:pt idx="5361">
                        <c:v>680.5</c:v>
                      </c:pt>
                      <c:pt idx="5362">
                        <c:v>680.5</c:v>
                      </c:pt>
                      <c:pt idx="5363">
                        <c:v>680.5</c:v>
                      </c:pt>
                      <c:pt idx="5364">
                        <c:v>680.5</c:v>
                      </c:pt>
                      <c:pt idx="5365">
                        <c:v>680.5</c:v>
                      </c:pt>
                      <c:pt idx="5366">
                        <c:v>680.5</c:v>
                      </c:pt>
                      <c:pt idx="5367">
                        <c:v>680.5</c:v>
                      </c:pt>
                      <c:pt idx="5368">
                        <c:v>680.5</c:v>
                      </c:pt>
                      <c:pt idx="5369">
                        <c:v>680.5</c:v>
                      </c:pt>
                      <c:pt idx="5370">
                        <c:v>680.5</c:v>
                      </c:pt>
                      <c:pt idx="5371">
                        <c:v>680.5</c:v>
                      </c:pt>
                      <c:pt idx="5372">
                        <c:v>680.5</c:v>
                      </c:pt>
                      <c:pt idx="5373">
                        <c:v>680.5</c:v>
                      </c:pt>
                      <c:pt idx="5374">
                        <c:v>680.5</c:v>
                      </c:pt>
                      <c:pt idx="5375">
                        <c:v>680.59999999999991</c:v>
                      </c:pt>
                      <c:pt idx="5376">
                        <c:v>680.59999999999991</c:v>
                      </c:pt>
                      <c:pt idx="5377">
                        <c:v>680.59999999999991</c:v>
                      </c:pt>
                      <c:pt idx="5378">
                        <c:v>680.59999999999991</c:v>
                      </c:pt>
                      <c:pt idx="5379">
                        <c:v>680.59999999999991</c:v>
                      </c:pt>
                      <c:pt idx="5380">
                        <c:v>680.59999999999991</c:v>
                      </c:pt>
                      <c:pt idx="5381">
                        <c:v>680.59999999999991</c:v>
                      </c:pt>
                      <c:pt idx="5382">
                        <c:v>680.59999999999991</c:v>
                      </c:pt>
                      <c:pt idx="5383">
                        <c:v>680.59999999999991</c:v>
                      </c:pt>
                      <c:pt idx="5384">
                        <c:v>680.59999999999991</c:v>
                      </c:pt>
                      <c:pt idx="5385">
                        <c:v>680.59999999999991</c:v>
                      </c:pt>
                      <c:pt idx="5386">
                        <c:v>680.59999999999991</c:v>
                      </c:pt>
                      <c:pt idx="5387">
                        <c:v>680.59999999999991</c:v>
                      </c:pt>
                      <c:pt idx="5388">
                        <c:v>680.59999999999991</c:v>
                      </c:pt>
                      <c:pt idx="5389">
                        <c:v>680.59999999999991</c:v>
                      </c:pt>
                      <c:pt idx="5390">
                        <c:v>680.59999999999991</c:v>
                      </c:pt>
                      <c:pt idx="5391">
                        <c:v>680.59999999999991</c:v>
                      </c:pt>
                      <c:pt idx="5392">
                        <c:v>680.59999999999991</c:v>
                      </c:pt>
                      <c:pt idx="5393">
                        <c:v>680.59999999999991</c:v>
                      </c:pt>
                      <c:pt idx="5394">
                        <c:v>680.59999999999991</c:v>
                      </c:pt>
                      <c:pt idx="5395">
                        <c:v>680.59999999999991</c:v>
                      </c:pt>
                      <c:pt idx="5396">
                        <c:v>680.59999999999991</c:v>
                      </c:pt>
                      <c:pt idx="5397">
                        <c:v>680.59999999999991</c:v>
                      </c:pt>
                      <c:pt idx="5398">
                        <c:v>680.7</c:v>
                      </c:pt>
                      <c:pt idx="5399">
                        <c:v>680.7</c:v>
                      </c:pt>
                      <c:pt idx="5400">
                        <c:v>680.7</c:v>
                      </c:pt>
                      <c:pt idx="5401">
                        <c:v>680.7</c:v>
                      </c:pt>
                      <c:pt idx="5402">
                        <c:v>680.7</c:v>
                      </c:pt>
                      <c:pt idx="5403">
                        <c:v>680.7</c:v>
                      </c:pt>
                      <c:pt idx="5404">
                        <c:v>680.7</c:v>
                      </c:pt>
                      <c:pt idx="5405">
                        <c:v>680.7</c:v>
                      </c:pt>
                      <c:pt idx="5406">
                        <c:v>680.7</c:v>
                      </c:pt>
                      <c:pt idx="5407">
                        <c:v>680.7</c:v>
                      </c:pt>
                      <c:pt idx="5408">
                        <c:v>680.7</c:v>
                      </c:pt>
                      <c:pt idx="5409">
                        <c:v>680.7</c:v>
                      </c:pt>
                      <c:pt idx="5410">
                        <c:v>680.7</c:v>
                      </c:pt>
                      <c:pt idx="5411">
                        <c:v>680.7</c:v>
                      </c:pt>
                      <c:pt idx="5412">
                        <c:v>680.7</c:v>
                      </c:pt>
                      <c:pt idx="5413">
                        <c:v>680.7</c:v>
                      </c:pt>
                      <c:pt idx="5414">
                        <c:v>680.7</c:v>
                      </c:pt>
                      <c:pt idx="5415">
                        <c:v>680.7</c:v>
                      </c:pt>
                      <c:pt idx="5416">
                        <c:v>680.7</c:v>
                      </c:pt>
                      <c:pt idx="5417">
                        <c:v>680.7</c:v>
                      </c:pt>
                      <c:pt idx="5418">
                        <c:v>680.7</c:v>
                      </c:pt>
                      <c:pt idx="5419">
                        <c:v>680.7</c:v>
                      </c:pt>
                      <c:pt idx="5420">
                        <c:v>680.7</c:v>
                      </c:pt>
                      <c:pt idx="5421">
                        <c:v>680.8</c:v>
                      </c:pt>
                      <c:pt idx="5422">
                        <c:v>680.8</c:v>
                      </c:pt>
                      <c:pt idx="5423">
                        <c:v>680.8</c:v>
                      </c:pt>
                      <c:pt idx="5424">
                        <c:v>680.8</c:v>
                      </c:pt>
                      <c:pt idx="5425">
                        <c:v>680.8</c:v>
                      </c:pt>
                      <c:pt idx="5426">
                        <c:v>680.8</c:v>
                      </c:pt>
                      <c:pt idx="5427">
                        <c:v>680.8</c:v>
                      </c:pt>
                      <c:pt idx="5428">
                        <c:v>680.8</c:v>
                      </c:pt>
                      <c:pt idx="5429">
                        <c:v>680.8</c:v>
                      </c:pt>
                      <c:pt idx="5430">
                        <c:v>680.8</c:v>
                      </c:pt>
                      <c:pt idx="5431">
                        <c:v>680.8</c:v>
                      </c:pt>
                      <c:pt idx="5432">
                        <c:v>680.8</c:v>
                      </c:pt>
                      <c:pt idx="5433">
                        <c:v>680.8</c:v>
                      </c:pt>
                      <c:pt idx="5434">
                        <c:v>680.8</c:v>
                      </c:pt>
                      <c:pt idx="5435">
                        <c:v>680.8</c:v>
                      </c:pt>
                      <c:pt idx="5436">
                        <c:v>680.8</c:v>
                      </c:pt>
                      <c:pt idx="5437">
                        <c:v>680.8</c:v>
                      </c:pt>
                      <c:pt idx="5438">
                        <c:v>680.8</c:v>
                      </c:pt>
                      <c:pt idx="5439">
                        <c:v>680.8</c:v>
                      </c:pt>
                      <c:pt idx="5440">
                        <c:v>680.8</c:v>
                      </c:pt>
                      <c:pt idx="5441">
                        <c:v>680.8</c:v>
                      </c:pt>
                      <c:pt idx="5442">
                        <c:v>680.8</c:v>
                      </c:pt>
                      <c:pt idx="5443">
                        <c:v>680.8</c:v>
                      </c:pt>
                      <c:pt idx="5444">
                        <c:v>680.8</c:v>
                      </c:pt>
                      <c:pt idx="5445">
                        <c:v>680.89999999999986</c:v>
                      </c:pt>
                      <c:pt idx="5446">
                        <c:v>680.89999999999986</c:v>
                      </c:pt>
                      <c:pt idx="5447">
                        <c:v>680.89999999999986</c:v>
                      </c:pt>
                      <c:pt idx="5448">
                        <c:v>680.89999999999986</c:v>
                      </c:pt>
                      <c:pt idx="5449">
                        <c:v>680.89999999999986</c:v>
                      </c:pt>
                      <c:pt idx="5450">
                        <c:v>680.89999999999986</c:v>
                      </c:pt>
                      <c:pt idx="5451">
                        <c:v>680.89999999999986</c:v>
                      </c:pt>
                      <c:pt idx="5452">
                        <c:v>680.89999999999986</c:v>
                      </c:pt>
                      <c:pt idx="5453">
                        <c:v>680.89999999999986</c:v>
                      </c:pt>
                      <c:pt idx="5454">
                        <c:v>680.89999999999986</c:v>
                      </c:pt>
                      <c:pt idx="5455">
                        <c:v>680.89999999999986</c:v>
                      </c:pt>
                      <c:pt idx="5456">
                        <c:v>680.89999999999986</c:v>
                      </c:pt>
                      <c:pt idx="5457">
                        <c:v>680.89999999999986</c:v>
                      </c:pt>
                      <c:pt idx="5458">
                        <c:v>680.89999999999986</c:v>
                      </c:pt>
                      <c:pt idx="5459">
                        <c:v>680.89999999999986</c:v>
                      </c:pt>
                      <c:pt idx="5460">
                        <c:v>680.89999999999986</c:v>
                      </c:pt>
                      <c:pt idx="5461">
                        <c:v>680.89999999999986</c:v>
                      </c:pt>
                      <c:pt idx="5462">
                        <c:v>680.89999999999986</c:v>
                      </c:pt>
                      <c:pt idx="5463">
                        <c:v>680.89999999999986</c:v>
                      </c:pt>
                      <c:pt idx="5464">
                        <c:v>680.89999999999986</c:v>
                      </c:pt>
                      <c:pt idx="5465">
                        <c:v>680.89999999999986</c:v>
                      </c:pt>
                      <c:pt idx="5466">
                        <c:v>680.89999999999986</c:v>
                      </c:pt>
                      <c:pt idx="5467">
                        <c:v>680.89999999999986</c:v>
                      </c:pt>
                      <c:pt idx="5468">
                        <c:v>681</c:v>
                      </c:pt>
                      <c:pt idx="5469">
                        <c:v>681</c:v>
                      </c:pt>
                      <c:pt idx="5470">
                        <c:v>681</c:v>
                      </c:pt>
                      <c:pt idx="5471">
                        <c:v>681</c:v>
                      </c:pt>
                      <c:pt idx="5472">
                        <c:v>681</c:v>
                      </c:pt>
                      <c:pt idx="5473">
                        <c:v>681</c:v>
                      </c:pt>
                      <c:pt idx="5474">
                        <c:v>681</c:v>
                      </c:pt>
                      <c:pt idx="5475">
                        <c:v>681</c:v>
                      </c:pt>
                      <c:pt idx="5476">
                        <c:v>681</c:v>
                      </c:pt>
                      <c:pt idx="5477">
                        <c:v>681</c:v>
                      </c:pt>
                      <c:pt idx="5478">
                        <c:v>681</c:v>
                      </c:pt>
                      <c:pt idx="5479">
                        <c:v>681</c:v>
                      </c:pt>
                      <c:pt idx="5480">
                        <c:v>681</c:v>
                      </c:pt>
                      <c:pt idx="5481">
                        <c:v>681</c:v>
                      </c:pt>
                      <c:pt idx="5482">
                        <c:v>681</c:v>
                      </c:pt>
                      <c:pt idx="5483">
                        <c:v>681</c:v>
                      </c:pt>
                      <c:pt idx="5484">
                        <c:v>681</c:v>
                      </c:pt>
                      <c:pt idx="5485">
                        <c:v>681</c:v>
                      </c:pt>
                      <c:pt idx="5486">
                        <c:v>681</c:v>
                      </c:pt>
                      <c:pt idx="5487">
                        <c:v>681</c:v>
                      </c:pt>
                      <c:pt idx="5488">
                        <c:v>681</c:v>
                      </c:pt>
                      <c:pt idx="5489">
                        <c:v>681</c:v>
                      </c:pt>
                      <c:pt idx="5490">
                        <c:v>681</c:v>
                      </c:pt>
                      <c:pt idx="5491">
                        <c:v>681.09999999999991</c:v>
                      </c:pt>
                      <c:pt idx="5492">
                        <c:v>681.09999999999991</c:v>
                      </c:pt>
                      <c:pt idx="5493">
                        <c:v>681.09999999999991</c:v>
                      </c:pt>
                      <c:pt idx="5494">
                        <c:v>681.09999999999991</c:v>
                      </c:pt>
                      <c:pt idx="5495">
                        <c:v>681.09999999999991</c:v>
                      </c:pt>
                      <c:pt idx="5496">
                        <c:v>681.09999999999991</c:v>
                      </c:pt>
                      <c:pt idx="5497">
                        <c:v>681.09999999999991</c:v>
                      </c:pt>
                      <c:pt idx="5498">
                        <c:v>681.09999999999991</c:v>
                      </c:pt>
                      <c:pt idx="5499">
                        <c:v>681.09999999999991</c:v>
                      </c:pt>
                      <c:pt idx="5500">
                        <c:v>681.09999999999991</c:v>
                      </c:pt>
                      <c:pt idx="5501">
                        <c:v>681.09999999999991</c:v>
                      </c:pt>
                      <c:pt idx="5502">
                        <c:v>681.09999999999991</c:v>
                      </c:pt>
                      <c:pt idx="5503">
                        <c:v>681.09999999999991</c:v>
                      </c:pt>
                      <c:pt idx="5504">
                        <c:v>681.09999999999991</c:v>
                      </c:pt>
                      <c:pt idx="5505">
                        <c:v>681.09999999999991</c:v>
                      </c:pt>
                      <c:pt idx="5506">
                        <c:v>681.09999999999991</c:v>
                      </c:pt>
                      <c:pt idx="5507">
                        <c:v>681.09999999999991</c:v>
                      </c:pt>
                      <c:pt idx="5508">
                        <c:v>681.09999999999991</c:v>
                      </c:pt>
                      <c:pt idx="5509">
                        <c:v>681.09999999999991</c:v>
                      </c:pt>
                      <c:pt idx="5510">
                        <c:v>681.09999999999991</c:v>
                      </c:pt>
                      <c:pt idx="5511">
                        <c:v>681.09999999999991</c:v>
                      </c:pt>
                      <c:pt idx="5512">
                        <c:v>681.09999999999991</c:v>
                      </c:pt>
                      <c:pt idx="5513">
                        <c:v>681.09999999999991</c:v>
                      </c:pt>
                      <c:pt idx="5514">
                        <c:v>681.2</c:v>
                      </c:pt>
                      <c:pt idx="5515">
                        <c:v>681.2</c:v>
                      </c:pt>
                      <c:pt idx="5516">
                        <c:v>681.2</c:v>
                      </c:pt>
                      <c:pt idx="5517">
                        <c:v>681.2</c:v>
                      </c:pt>
                      <c:pt idx="5518">
                        <c:v>681.2</c:v>
                      </c:pt>
                      <c:pt idx="5519">
                        <c:v>681.2</c:v>
                      </c:pt>
                      <c:pt idx="5520">
                        <c:v>681.2</c:v>
                      </c:pt>
                      <c:pt idx="5521">
                        <c:v>681.2</c:v>
                      </c:pt>
                      <c:pt idx="5522">
                        <c:v>681.2</c:v>
                      </c:pt>
                      <c:pt idx="5523">
                        <c:v>681.2</c:v>
                      </c:pt>
                      <c:pt idx="5524">
                        <c:v>681.2</c:v>
                      </c:pt>
                      <c:pt idx="5525">
                        <c:v>681.2</c:v>
                      </c:pt>
                      <c:pt idx="5526">
                        <c:v>681.2</c:v>
                      </c:pt>
                      <c:pt idx="5527">
                        <c:v>681.2</c:v>
                      </c:pt>
                      <c:pt idx="5528">
                        <c:v>681.2</c:v>
                      </c:pt>
                      <c:pt idx="5529">
                        <c:v>681.2</c:v>
                      </c:pt>
                      <c:pt idx="5530">
                        <c:v>681.2</c:v>
                      </c:pt>
                      <c:pt idx="5531">
                        <c:v>681.2</c:v>
                      </c:pt>
                      <c:pt idx="5532">
                        <c:v>681.2</c:v>
                      </c:pt>
                      <c:pt idx="5533">
                        <c:v>681.2</c:v>
                      </c:pt>
                      <c:pt idx="5534">
                        <c:v>681.2</c:v>
                      </c:pt>
                      <c:pt idx="5535">
                        <c:v>681.2</c:v>
                      </c:pt>
                      <c:pt idx="5536">
                        <c:v>681.2</c:v>
                      </c:pt>
                      <c:pt idx="5537">
                        <c:v>681.3</c:v>
                      </c:pt>
                      <c:pt idx="5538">
                        <c:v>681.3</c:v>
                      </c:pt>
                      <c:pt idx="5539">
                        <c:v>681.3</c:v>
                      </c:pt>
                      <c:pt idx="5540">
                        <c:v>681.3</c:v>
                      </c:pt>
                      <c:pt idx="5541">
                        <c:v>681.3</c:v>
                      </c:pt>
                      <c:pt idx="5542">
                        <c:v>681.3</c:v>
                      </c:pt>
                      <c:pt idx="5543">
                        <c:v>681.3</c:v>
                      </c:pt>
                      <c:pt idx="5544">
                        <c:v>681.3</c:v>
                      </c:pt>
                      <c:pt idx="5545">
                        <c:v>681.3</c:v>
                      </c:pt>
                      <c:pt idx="5546">
                        <c:v>681.3</c:v>
                      </c:pt>
                      <c:pt idx="5547">
                        <c:v>681.3</c:v>
                      </c:pt>
                      <c:pt idx="5548">
                        <c:v>681.3</c:v>
                      </c:pt>
                      <c:pt idx="5549">
                        <c:v>681.3</c:v>
                      </c:pt>
                      <c:pt idx="5550">
                        <c:v>681.3</c:v>
                      </c:pt>
                      <c:pt idx="5551">
                        <c:v>681.3</c:v>
                      </c:pt>
                      <c:pt idx="5552">
                        <c:v>681.3</c:v>
                      </c:pt>
                      <c:pt idx="5553">
                        <c:v>681.3</c:v>
                      </c:pt>
                      <c:pt idx="5554">
                        <c:v>681.3</c:v>
                      </c:pt>
                      <c:pt idx="5555">
                        <c:v>681.3</c:v>
                      </c:pt>
                      <c:pt idx="5556">
                        <c:v>681.3</c:v>
                      </c:pt>
                      <c:pt idx="5557">
                        <c:v>681.3</c:v>
                      </c:pt>
                      <c:pt idx="5558">
                        <c:v>681.3</c:v>
                      </c:pt>
                      <c:pt idx="5559">
                        <c:v>681.3</c:v>
                      </c:pt>
                      <c:pt idx="5560">
                        <c:v>681.39999999999986</c:v>
                      </c:pt>
                      <c:pt idx="5561">
                        <c:v>681.39999999999986</c:v>
                      </c:pt>
                      <c:pt idx="5562">
                        <c:v>681.39999999999986</c:v>
                      </c:pt>
                      <c:pt idx="5563">
                        <c:v>681.39999999999986</c:v>
                      </c:pt>
                      <c:pt idx="5564">
                        <c:v>681.39999999999986</c:v>
                      </c:pt>
                      <c:pt idx="5565">
                        <c:v>681.39999999999986</c:v>
                      </c:pt>
                      <c:pt idx="5566">
                        <c:v>681.39999999999986</c:v>
                      </c:pt>
                      <c:pt idx="5567">
                        <c:v>681.39999999999986</c:v>
                      </c:pt>
                      <c:pt idx="5568">
                        <c:v>681.39999999999986</c:v>
                      </c:pt>
                      <c:pt idx="5569">
                        <c:v>681.39999999999986</c:v>
                      </c:pt>
                      <c:pt idx="5570">
                        <c:v>681.39999999999986</c:v>
                      </c:pt>
                      <c:pt idx="5571">
                        <c:v>681.39999999999986</c:v>
                      </c:pt>
                      <c:pt idx="5572">
                        <c:v>681.39999999999986</c:v>
                      </c:pt>
                      <c:pt idx="5573">
                        <c:v>681.39999999999986</c:v>
                      </c:pt>
                      <c:pt idx="5574">
                        <c:v>681.39999999999986</c:v>
                      </c:pt>
                      <c:pt idx="5575">
                        <c:v>681.39999999999986</c:v>
                      </c:pt>
                      <c:pt idx="5576">
                        <c:v>681.39999999999986</c:v>
                      </c:pt>
                      <c:pt idx="5577">
                        <c:v>681.39999999999986</c:v>
                      </c:pt>
                      <c:pt idx="5578">
                        <c:v>681.39999999999986</c:v>
                      </c:pt>
                      <c:pt idx="5579">
                        <c:v>681.39999999999986</c:v>
                      </c:pt>
                      <c:pt idx="5580">
                        <c:v>681.39999999999986</c:v>
                      </c:pt>
                      <c:pt idx="5581">
                        <c:v>681.39999999999986</c:v>
                      </c:pt>
                      <c:pt idx="5582">
                        <c:v>681.39999999999986</c:v>
                      </c:pt>
                      <c:pt idx="5583">
                        <c:v>681.5</c:v>
                      </c:pt>
                      <c:pt idx="5584">
                        <c:v>681.5</c:v>
                      </c:pt>
                      <c:pt idx="5585">
                        <c:v>681.5</c:v>
                      </c:pt>
                      <c:pt idx="5586">
                        <c:v>681.5</c:v>
                      </c:pt>
                      <c:pt idx="5587">
                        <c:v>681.5</c:v>
                      </c:pt>
                      <c:pt idx="5588">
                        <c:v>681.5</c:v>
                      </c:pt>
                      <c:pt idx="5589">
                        <c:v>681.5</c:v>
                      </c:pt>
                      <c:pt idx="5590">
                        <c:v>681.5</c:v>
                      </c:pt>
                      <c:pt idx="5591">
                        <c:v>681.5</c:v>
                      </c:pt>
                      <c:pt idx="5592">
                        <c:v>681.5</c:v>
                      </c:pt>
                      <c:pt idx="5593">
                        <c:v>681.5</c:v>
                      </c:pt>
                      <c:pt idx="5594">
                        <c:v>681.5</c:v>
                      </c:pt>
                      <c:pt idx="5595">
                        <c:v>681.5</c:v>
                      </c:pt>
                      <c:pt idx="5596">
                        <c:v>681.5</c:v>
                      </c:pt>
                      <c:pt idx="5597">
                        <c:v>681.5</c:v>
                      </c:pt>
                      <c:pt idx="5598">
                        <c:v>681.5</c:v>
                      </c:pt>
                      <c:pt idx="5599">
                        <c:v>681.5</c:v>
                      </c:pt>
                      <c:pt idx="5600">
                        <c:v>681.5</c:v>
                      </c:pt>
                      <c:pt idx="5601">
                        <c:v>681.5</c:v>
                      </c:pt>
                      <c:pt idx="5602">
                        <c:v>681.5</c:v>
                      </c:pt>
                      <c:pt idx="5603">
                        <c:v>681.5</c:v>
                      </c:pt>
                      <c:pt idx="5604">
                        <c:v>681.5</c:v>
                      </c:pt>
                      <c:pt idx="5605">
                        <c:v>681.5</c:v>
                      </c:pt>
                      <c:pt idx="5606">
                        <c:v>681.5</c:v>
                      </c:pt>
                      <c:pt idx="5607">
                        <c:v>681.59999999999991</c:v>
                      </c:pt>
                      <c:pt idx="5608">
                        <c:v>681.59999999999991</c:v>
                      </c:pt>
                      <c:pt idx="5609">
                        <c:v>681.59999999999991</c:v>
                      </c:pt>
                      <c:pt idx="5610">
                        <c:v>681.59999999999991</c:v>
                      </c:pt>
                      <c:pt idx="5611">
                        <c:v>681.59999999999991</c:v>
                      </c:pt>
                      <c:pt idx="5612">
                        <c:v>681.59999999999991</c:v>
                      </c:pt>
                      <c:pt idx="5613">
                        <c:v>681.59999999999991</c:v>
                      </c:pt>
                      <c:pt idx="5614">
                        <c:v>681.59999999999991</c:v>
                      </c:pt>
                      <c:pt idx="5615">
                        <c:v>681.59999999999991</c:v>
                      </c:pt>
                      <c:pt idx="5616">
                        <c:v>681.59999999999991</c:v>
                      </c:pt>
                      <c:pt idx="5617">
                        <c:v>681.59999999999991</c:v>
                      </c:pt>
                      <c:pt idx="5618">
                        <c:v>681.59999999999991</c:v>
                      </c:pt>
                      <c:pt idx="5619">
                        <c:v>681.59999999999991</c:v>
                      </c:pt>
                      <c:pt idx="5620">
                        <c:v>681.59999999999991</c:v>
                      </c:pt>
                      <c:pt idx="5621">
                        <c:v>681.59999999999991</c:v>
                      </c:pt>
                      <c:pt idx="5622">
                        <c:v>681.59999999999991</c:v>
                      </c:pt>
                      <c:pt idx="5623">
                        <c:v>681.59999999999991</c:v>
                      </c:pt>
                      <c:pt idx="5624">
                        <c:v>681.59999999999991</c:v>
                      </c:pt>
                      <c:pt idx="5625">
                        <c:v>681.59999999999991</c:v>
                      </c:pt>
                      <c:pt idx="5626">
                        <c:v>681.59999999999991</c:v>
                      </c:pt>
                      <c:pt idx="5627">
                        <c:v>681.59999999999991</c:v>
                      </c:pt>
                      <c:pt idx="5628">
                        <c:v>681.59999999999991</c:v>
                      </c:pt>
                      <c:pt idx="5629">
                        <c:v>681.59999999999991</c:v>
                      </c:pt>
                      <c:pt idx="5630">
                        <c:v>681.7</c:v>
                      </c:pt>
                      <c:pt idx="5631">
                        <c:v>681.7</c:v>
                      </c:pt>
                      <c:pt idx="5632">
                        <c:v>681.7</c:v>
                      </c:pt>
                      <c:pt idx="5633">
                        <c:v>681.7</c:v>
                      </c:pt>
                      <c:pt idx="5634">
                        <c:v>681.7</c:v>
                      </c:pt>
                      <c:pt idx="5635">
                        <c:v>681.7</c:v>
                      </c:pt>
                      <c:pt idx="5636">
                        <c:v>681.7</c:v>
                      </c:pt>
                      <c:pt idx="5637">
                        <c:v>681.7</c:v>
                      </c:pt>
                      <c:pt idx="5638">
                        <c:v>681.7</c:v>
                      </c:pt>
                      <c:pt idx="5639">
                        <c:v>681.7</c:v>
                      </c:pt>
                      <c:pt idx="5640">
                        <c:v>681.7</c:v>
                      </c:pt>
                      <c:pt idx="5641">
                        <c:v>681.7</c:v>
                      </c:pt>
                      <c:pt idx="5642">
                        <c:v>681.7</c:v>
                      </c:pt>
                      <c:pt idx="5643">
                        <c:v>681.7</c:v>
                      </c:pt>
                      <c:pt idx="5644">
                        <c:v>681.7</c:v>
                      </c:pt>
                      <c:pt idx="5645">
                        <c:v>681.7</c:v>
                      </c:pt>
                      <c:pt idx="5646">
                        <c:v>681.7</c:v>
                      </c:pt>
                      <c:pt idx="5647">
                        <c:v>681.7</c:v>
                      </c:pt>
                      <c:pt idx="5648">
                        <c:v>681.7</c:v>
                      </c:pt>
                      <c:pt idx="5649">
                        <c:v>681.7</c:v>
                      </c:pt>
                      <c:pt idx="5650">
                        <c:v>681.7</c:v>
                      </c:pt>
                      <c:pt idx="5651">
                        <c:v>681.7</c:v>
                      </c:pt>
                      <c:pt idx="5652">
                        <c:v>681.7</c:v>
                      </c:pt>
                      <c:pt idx="5653">
                        <c:v>681.8</c:v>
                      </c:pt>
                      <c:pt idx="5654">
                        <c:v>681.8</c:v>
                      </c:pt>
                      <c:pt idx="5655">
                        <c:v>681.8</c:v>
                      </c:pt>
                      <c:pt idx="5656">
                        <c:v>681.8</c:v>
                      </c:pt>
                      <c:pt idx="5657">
                        <c:v>681.8</c:v>
                      </c:pt>
                      <c:pt idx="5658">
                        <c:v>681.8</c:v>
                      </c:pt>
                      <c:pt idx="5659">
                        <c:v>681.8</c:v>
                      </c:pt>
                      <c:pt idx="5660">
                        <c:v>681.8</c:v>
                      </c:pt>
                      <c:pt idx="5661">
                        <c:v>681.8</c:v>
                      </c:pt>
                      <c:pt idx="5662">
                        <c:v>681.8</c:v>
                      </c:pt>
                      <c:pt idx="5663">
                        <c:v>681.8</c:v>
                      </c:pt>
                      <c:pt idx="5664">
                        <c:v>681.8</c:v>
                      </c:pt>
                      <c:pt idx="5665">
                        <c:v>681.8</c:v>
                      </c:pt>
                      <c:pt idx="5666">
                        <c:v>681.8</c:v>
                      </c:pt>
                      <c:pt idx="5667">
                        <c:v>681.8</c:v>
                      </c:pt>
                      <c:pt idx="5668">
                        <c:v>681.8</c:v>
                      </c:pt>
                      <c:pt idx="5669">
                        <c:v>681.8</c:v>
                      </c:pt>
                      <c:pt idx="5670">
                        <c:v>681.8</c:v>
                      </c:pt>
                      <c:pt idx="5671">
                        <c:v>681.8</c:v>
                      </c:pt>
                      <c:pt idx="5672">
                        <c:v>681.8</c:v>
                      </c:pt>
                      <c:pt idx="5673">
                        <c:v>681.8</c:v>
                      </c:pt>
                      <c:pt idx="5674">
                        <c:v>681.8</c:v>
                      </c:pt>
                      <c:pt idx="5675">
                        <c:v>681.8</c:v>
                      </c:pt>
                      <c:pt idx="5676">
                        <c:v>681.89999999999986</c:v>
                      </c:pt>
                      <c:pt idx="5677">
                        <c:v>681.89999999999986</c:v>
                      </c:pt>
                      <c:pt idx="5678">
                        <c:v>681.89999999999986</c:v>
                      </c:pt>
                      <c:pt idx="5679">
                        <c:v>681.89999999999986</c:v>
                      </c:pt>
                      <c:pt idx="5680">
                        <c:v>681.89999999999986</c:v>
                      </c:pt>
                      <c:pt idx="5681">
                        <c:v>681.89999999999986</c:v>
                      </c:pt>
                      <c:pt idx="5682">
                        <c:v>681.89999999999986</c:v>
                      </c:pt>
                      <c:pt idx="5683">
                        <c:v>681.89999999999986</c:v>
                      </c:pt>
                      <c:pt idx="5684">
                        <c:v>681.89999999999986</c:v>
                      </c:pt>
                      <c:pt idx="5685">
                        <c:v>681.89999999999986</c:v>
                      </c:pt>
                      <c:pt idx="5686">
                        <c:v>681.89999999999986</c:v>
                      </c:pt>
                      <c:pt idx="5687">
                        <c:v>681.89999999999986</c:v>
                      </c:pt>
                      <c:pt idx="5688">
                        <c:v>681.89999999999986</c:v>
                      </c:pt>
                      <c:pt idx="5689">
                        <c:v>681.89999999999986</c:v>
                      </c:pt>
                      <c:pt idx="5690">
                        <c:v>681.89999999999986</c:v>
                      </c:pt>
                      <c:pt idx="5691">
                        <c:v>681.89999999999986</c:v>
                      </c:pt>
                      <c:pt idx="5692">
                        <c:v>681.89999999999986</c:v>
                      </c:pt>
                      <c:pt idx="5693">
                        <c:v>681.89999999999986</c:v>
                      </c:pt>
                      <c:pt idx="5694">
                        <c:v>681.89999999999986</c:v>
                      </c:pt>
                      <c:pt idx="5695">
                        <c:v>681.89999999999986</c:v>
                      </c:pt>
                      <c:pt idx="5696">
                        <c:v>681.89999999999986</c:v>
                      </c:pt>
                      <c:pt idx="5697">
                        <c:v>681.89999999999986</c:v>
                      </c:pt>
                      <c:pt idx="5698">
                        <c:v>681.89999999999986</c:v>
                      </c:pt>
                      <c:pt idx="5699">
                        <c:v>682</c:v>
                      </c:pt>
                      <c:pt idx="5700">
                        <c:v>682</c:v>
                      </c:pt>
                      <c:pt idx="5701">
                        <c:v>682</c:v>
                      </c:pt>
                      <c:pt idx="5702">
                        <c:v>682</c:v>
                      </c:pt>
                      <c:pt idx="5703">
                        <c:v>682</c:v>
                      </c:pt>
                      <c:pt idx="5704">
                        <c:v>682</c:v>
                      </c:pt>
                      <c:pt idx="5705">
                        <c:v>682</c:v>
                      </c:pt>
                      <c:pt idx="5706">
                        <c:v>682</c:v>
                      </c:pt>
                      <c:pt idx="5707">
                        <c:v>682</c:v>
                      </c:pt>
                      <c:pt idx="5708">
                        <c:v>682</c:v>
                      </c:pt>
                      <c:pt idx="5709">
                        <c:v>682</c:v>
                      </c:pt>
                      <c:pt idx="5710">
                        <c:v>682</c:v>
                      </c:pt>
                      <c:pt idx="5711">
                        <c:v>682</c:v>
                      </c:pt>
                      <c:pt idx="5712">
                        <c:v>682</c:v>
                      </c:pt>
                      <c:pt idx="5713">
                        <c:v>682</c:v>
                      </c:pt>
                      <c:pt idx="5714">
                        <c:v>682</c:v>
                      </c:pt>
                      <c:pt idx="5715">
                        <c:v>682</c:v>
                      </c:pt>
                      <c:pt idx="5716">
                        <c:v>682</c:v>
                      </c:pt>
                      <c:pt idx="5717">
                        <c:v>682</c:v>
                      </c:pt>
                      <c:pt idx="5718">
                        <c:v>682</c:v>
                      </c:pt>
                      <c:pt idx="5719">
                        <c:v>682</c:v>
                      </c:pt>
                      <c:pt idx="5720">
                        <c:v>682</c:v>
                      </c:pt>
                      <c:pt idx="5721">
                        <c:v>682</c:v>
                      </c:pt>
                      <c:pt idx="5722">
                        <c:v>682.09999999999991</c:v>
                      </c:pt>
                      <c:pt idx="5723">
                        <c:v>682.09999999999991</c:v>
                      </c:pt>
                      <c:pt idx="5724">
                        <c:v>682.09999999999991</c:v>
                      </c:pt>
                      <c:pt idx="5725">
                        <c:v>682.09999999999991</c:v>
                      </c:pt>
                      <c:pt idx="5726">
                        <c:v>682.09999999999991</c:v>
                      </c:pt>
                      <c:pt idx="5727">
                        <c:v>682.09999999999991</c:v>
                      </c:pt>
                      <c:pt idx="5728">
                        <c:v>682.09999999999991</c:v>
                      </c:pt>
                      <c:pt idx="5729">
                        <c:v>682.09999999999991</c:v>
                      </c:pt>
                      <c:pt idx="5730">
                        <c:v>682.09999999999991</c:v>
                      </c:pt>
                      <c:pt idx="5731">
                        <c:v>682.09999999999991</c:v>
                      </c:pt>
                      <c:pt idx="5732">
                        <c:v>682.09999999999991</c:v>
                      </c:pt>
                      <c:pt idx="5733">
                        <c:v>682.09999999999991</c:v>
                      </c:pt>
                      <c:pt idx="5734">
                        <c:v>682.09999999999991</c:v>
                      </c:pt>
                      <c:pt idx="5735">
                        <c:v>682.09999999999991</c:v>
                      </c:pt>
                      <c:pt idx="5736">
                        <c:v>682.09999999999991</c:v>
                      </c:pt>
                      <c:pt idx="5737">
                        <c:v>682.09999999999991</c:v>
                      </c:pt>
                      <c:pt idx="5738">
                        <c:v>682.09999999999991</c:v>
                      </c:pt>
                      <c:pt idx="5739">
                        <c:v>682.09999999999991</c:v>
                      </c:pt>
                      <c:pt idx="5740">
                        <c:v>682.09999999999991</c:v>
                      </c:pt>
                      <c:pt idx="5741">
                        <c:v>682.09999999999991</c:v>
                      </c:pt>
                      <c:pt idx="5742">
                        <c:v>682.09999999999991</c:v>
                      </c:pt>
                      <c:pt idx="5743">
                        <c:v>682.09999999999991</c:v>
                      </c:pt>
                      <c:pt idx="5744">
                        <c:v>682.09999999999991</c:v>
                      </c:pt>
                      <c:pt idx="5745">
                        <c:v>682.2</c:v>
                      </c:pt>
                      <c:pt idx="5746">
                        <c:v>682.2</c:v>
                      </c:pt>
                      <c:pt idx="5747">
                        <c:v>682.2</c:v>
                      </c:pt>
                      <c:pt idx="5748">
                        <c:v>682.2</c:v>
                      </c:pt>
                      <c:pt idx="5749">
                        <c:v>682.2</c:v>
                      </c:pt>
                      <c:pt idx="5750">
                        <c:v>682.2</c:v>
                      </c:pt>
                      <c:pt idx="5751">
                        <c:v>682.2</c:v>
                      </c:pt>
                      <c:pt idx="5752">
                        <c:v>682.2</c:v>
                      </c:pt>
                      <c:pt idx="5753">
                        <c:v>682.2</c:v>
                      </c:pt>
                      <c:pt idx="5754">
                        <c:v>682.2</c:v>
                      </c:pt>
                      <c:pt idx="5755">
                        <c:v>682.2</c:v>
                      </c:pt>
                      <c:pt idx="5756">
                        <c:v>682.2</c:v>
                      </c:pt>
                      <c:pt idx="5757">
                        <c:v>682.2</c:v>
                      </c:pt>
                      <c:pt idx="5758">
                        <c:v>682.2</c:v>
                      </c:pt>
                      <c:pt idx="5759">
                        <c:v>682.2</c:v>
                      </c:pt>
                      <c:pt idx="5760">
                        <c:v>682.2</c:v>
                      </c:pt>
                      <c:pt idx="5761">
                        <c:v>682.2</c:v>
                      </c:pt>
                      <c:pt idx="5762">
                        <c:v>682.2</c:v>
                      </c:pt>
                      <c:pt idx="5763">
                        <c:v>682.2</c:v>
                      </c:pt>
                      <c:pt idx="5764">
                        <c:v>682.2</c:v>
                      </c:pt>
                      <c:pt idx="5765">
                        <c:v>682.2</c:v>
                      </c:pt>
                      <c:pt idx="5766">
                        <c:v>682.2</c:v>
                      </c:pt>
                      <c:pt idx="5767">
                        <c:v>682.2</c:v>
                      </c:pt>
                      <c:pt idx="5768">
                        <c:v>682.2</c:v>
                      </c:pt>
                      <c:pt idx="5769">
                        <c:v>682.3</c:v>
                      </c:pt>
                      <c:pt idx="5770">
                        <c:v>682.3</c:v>
                      </c:pt>
                      <c:pt idx="5771">
                        <c:v>682.3</c:v>
                      </c:pt>
                      <c:pt idx="5772">
                        <c:v>682.3</c:v>
                      </c:pt>
                      <c:pt idx="5773">
                        <c:v>682.3</c:v>
                      </c:pt>
                      <c:pt idx="5774">
                        <c:v>682.3</c:v>
                      </c:pt>
                      <c:pt idx="5775">
                        <c:v>682.3</c:v>
                      </c:pt>
                      <c:pt idx="5776">
                        <c:v>682.3</c:v>
                      </c:pt>
                      <c:pt idx="5777">
                        <c:v>682.3</c:v>
                      </c:pt>
                      <c:pt idx="5778">
                        <c:v>682.3</c:v>
                      </c:pt>
                      <c:pt idx="5779">
                        <c:v>682.3</c:v>
                      </c:pt>
                      <c:pt idx="5780">
                        <c:v>682.3</c:v>
                      </c:pt>
                      <c:pt idx="5781">
                        <c:v>682.3</c:v>
                      </c:pt>
                      <c:pt idx="5782">
                        <c:v>682.3</c:v>
                      </c:pt>
                      <c:pt idx="5783">
                        <c:v>682.3</c:v>
                      </c:pt>
                      <c:pt idx="5784">
                        <c:v>682.3</c:v>
                      </c:pt>
                      <c:pt idx="5785">
                        <c:v>682.3</c:v>
                      </c:pt>
                      <c:pt idx="5786">
                        <c:v>682.3</c:v>
                      </c:pt>
                      <c:pt idx="5787">
                        <c:v>682.3</c:v>
                      </c:pt>
                      <c:pt idx="5788">
                        <c:v>682.3</c:v>
                      </c:pt>
                      <c:pt idx="5789">
                        <c:v>682.3</c:v>
                      </c:pt>
                      <c:pt idx="5790">
                        <c:v>682.3</c:v>
                      </c:pt>
                      <c:pt idx="5791">
                        <c:v>682.3</c:v>
                      </c:pt>
                      <c:pt idx="5792">
                        <c:v>682.39999999999986</c:v>
                      </c:pt>
                      <c:pt idx="5793">
                        <c:v>682.39999999999986</c:v>
                      </c:pt>
                      <c:pt idx="5794">
                        <c:v>682.39999999999986</c:v>
                      </c:pt>
                      <c:pt idx="5795">
                        <c:v>682.39999999999986</c:v>
                      </c:pt>
                      <c:pt idx="5796">
                        <c:v>682.39999999999986</c:v>
                      </c:pt>
                      <c:pt idx="5797">
                        <c:v>682.39999999999986</c:v>
                      </c:pt>
                      <c:pt idx="5798">
                        <c:v>682.39999999999986</c:v>
                      </c:pt>
                      <c:pt idx="5799">
                        <c:v>682.39999999999986</c:v>
                      </c:pt>
                      <c:pt idx="5800">
                        <c:v>682.39999999999986</c:v>
                      </c:pt>
                      <c:pt idx="5801">
                        <c:v>682.39999999999986</c:v>
                      </c:pt>
                      <c:pt idx="5802">
                        <c:v>682.39999999999986</c:v>
                      </c:pt>
                      <c:pt idx="5803">
                        <c:v>682.39999999999986</c:v>
                      </c:pt>
                      <c:pt idx="5804">
                        <c:v>682.39999999999986</c:v>
                      </c:pt>
                      <c:pt idx="5805">
                        <c:v>682.39999999999986</c:v>
                      </c:pt>
                      <c:pt idx="5806">
                        <c:v>682.39999999999986</c:v>
                      </c:pt>
                      <c:pt idx="5807">
                        <c:v>682.39999999999986</c:v>
                      </c:pt>
                      <c:pt idx="5808">
                        <c:v>682.39999999999986</c:v>
                      </c:pt>
                      <c:pt idx="5809">
                        <c:v>682.39999999999986</c:v>
                      </c:pt>
                      <c:pt idx="5810">
                        <c:v>682.39999999999986</c:v>
                      </c:pt>
                      <c:pt idx="5811">
                        <c:v>682.39999999999986</c:v>
                      </c:pt>
                      <c:pt idx="5812">
                        <c:v>682.39999999999986</c:v>
                      </c:pt>
                      <c:pt idx="5813">
                        <c:v>682.39999999999986</c:v>
                      </c:pt>
                      <c:pt idx="5814">
                        <c:v>682.39999999999986</c:v>
                      </c:pt>
                      <c:pt idx="5815">
                        <c:v>682.5</c:v>
                      </c:pt>
                      <c:pt idx="5816">
                        <c:v>682.5</c:v>
                      </c:pt>
                      <c:pt idx="5817">
                        <c:v>682.5</c:v>
                      </c:pt>
                      <c:pt idx="5818">
                        <c:v>682.5</c:v>
                      </c:pt>
                      <c:pt idx="5819">
                        <c:v>682.5</c:v>
                      </c:pt>
                      <c:pt idx="5820">
                        <c:v>682.5</c:v>
                      </c:pt>
                      <c:pt idx="5821">
                        <c:v>682.5</c:v>
                      </c:pt>
                      <c:pt idx="5822">
                        <c:v>682.5</c:v>
                      </c:pt>
                      <c:pt idx="5823">
                        <c:v>682.5</c:v>
                      </c:pt>
                      <c:pt idx="5824">
                        <c:v>682.5</c:v>
                      </c:pt>
                      <c:pt idx="5825">
                        <c:v>682.5</c:v>
                      </c:pt>
                      <c:pt idx="5826">
                        <c:v>682.5</c:v>
                      </c:pt>
                      <c:pt idx="5827">
                        <c:v>682.5</c:v>
                      </c:pt>
                      <c:pt idx="5828">
                        <c:v>682.5</c:v>
                      </c:pt>
                      <c:pt idx="5829">
                        <c:v>682.5</c:v>
                      </c:pt>
                      <c:pt idx="5830">
                        <c:v>682.5</c:v>
                      </c:pt>
                      <c:pt idx="5831">
                        <c:v>682.5</c:v>
                      </c:pt>
                      <c:pt idx="5832">
                        <c:v>682.5</c:v>
                      </c:pt>
                      <c:pt idx="5833">
                        <c:v>682.5</c:v>
                      </c:pt>
                      <c:pt idx="5834">
                        <c:v>682.5</c:v>
                      </c:pt>
                      <c:pt idx="5835">
                        <c:v>682.5</c:v>
                      </c:pt>
                      <c:pt idx="5836">
                        <c:v>682.5</c:v>
                      </c:pt>
                      <c:pt idx="5837">
                        <c:v>682.5</c:v>
                      </c:pt>
                      <c:pt idx="5838">
                        <c:v>682.59999999999991</c:v>
                      </c:pt>
                      <c:pt idx="5839">
                        <c:v>682.59999999999991</c:v>
                      </c:pt>
                      <c:pt idx="5840">
                        <c:v>682.59999999999991</c:v>
                      </c:pt>
                      <c:pt idx="5841">
                        <c:v>682.59999999999991</c:v>
                      </c:pt>
                      <c:pt idx="5842">
                        <c:v>682.59999999999991</c:v>
                      </c:pt>
                      <c:pt idx="5843">
                        <c:v>682.59999999999991</c:v>
                      </c:pt>
                      <c:pt idx="5844">
                        <c:v>682.59999999999991</c:v>
                      </c:pt>
                      <c:pt idx="5845">
                        <c:v>682.59999999999991</c:v>
                      </c:pt>
                      <c:pt idx="5846">
                        <c:v>682.59999999999991</c:v>
                      </c:pt>
                      <c:pt idx="5847">
                        <c:v>682.59999999999991</c:v>
                      </c:pt>
                      <c:pt idx="5848">
                        <c:v>682.59999999999991</c:v>
                      </c:pt>
                      <c:pt idx="5849">
                        <c:v>682.59999999999991</c:v>
                      </c:pt>
                      <c:pt idx="5850">
                        <c:v>682.59999999999991</c:v>
                      </c:pt>
                      <c:pt idx="5851">
                        <c:v>682.59999999999991</c:v>
                      </c:pt>
                      <c:pt idx="5852">
                        <c:v>682.59999999999991</c:v>
                      </c:pt>
                      <c:pt idx="5853">
                        <c:v>682.59999999999991</c:v>
                      </c:pt>
                      <c:pt idx="5854">
                        <c:v>682.59999999999991</c:v>
                      </c:pt>
                      <c:pt idx="5855">
                        <c:v>682.59999999999991</c:v>
                      </c:pt>
                      <c:pt idx="5856">
                        <c:v>682.59999999999991</c:v>
                      </c:pt>
                      <c:pt idx="5857">
                        <c:v>682.59999999999991</c:v>
                      </c:pt>
                      <c:pt idx="5858">
                        <c:v>682.59999999999991</c:v>
                      </c:pt>
                      <c:pt idx="5859">
                        <c:v>682.59999999999991</c:v>
                      </c:pt>
                      <c:pt idx="5860">
                        <c:v>682.59999999999991</c:v>
                      </c:pt>
                      <c:pt idx="5861">
                        <c:v>682.7</c:v>
                      </c:pt>
                      <c:pt idx="5862">
                        <c:v>682.7</c:v>
                      </c:pt>
                      <c:pt idx="5863">
                        <c:v>682.7</c:v>
                      </c:pt>
                      <c:pt idx="5864">
                        <c:v>682.7</c:v>
                      </c:pt>
                      <c:pt idx="5865">
                        <c:v>682.7</c:v>
                      </c:pt>
                      <c:pt idx="5866">
                        <c:v>682.7</c:v>
                      </c:pt>
                      <c:pt idx="5867">
                        <c:v>682.7</c:v>
                      </c:pt>
                      <c:pt idx="5868">
                        <c:v>682.7</c:v>
                      </c:pt>
                      <c:pt idx="5869">
                        <c:v>682.7</c:v>
                      </c:pt>
                      <c:pt idx="5870">
                        <c:v>682.7</c:v>
                      </c:pt>
                      <c:pt idx="5871">
                        <c:v>682.7</c:v>
                      </c:pt>
                      <c:pt idx="5872">
                        <c:v>682.7</c:v>
                      </c:pt>
                      <c:pt idx="5873">
                        <c:v>682.7</c:v>
                      </c:pt>
                      <c:pt idx="5874">
                        <c:v>682.7</c:v>
                      </c:pt>
                      <c:pt idx="5875">
                        <c:v>682.7</c:v>
                      </c:pt>
                      <c:pt idx="5876">
                        <c:v>682.7</c:v>
                      </c:pt>
                      <c:pt idx="5877">
                        <c:v>682.7</c:v>
                      </c:pt>
                      <c:pt idx="5878">
                        <c:v>682.7</c:v>
                      </c:pt>
                      <c:pt idx="5879">
                        <c:v>682.7</c:v>
                      </c:pt>
                      <c:pt idx="5880">
                        <c:v>682.7</c:v>
                      </c:pt>
                      <c:pt idx="5881">
                        <c:v>682.7</c:v>
                      </c:pt>
                      <c:pt idx="5882">
                        <c:v>682.7</c:v>
                      </c:pt>
                      <c:pt idx="5883">
                        <c:v>682.7</c:v>
                      </c:pt>
                      <c:pt idx="5884">
                        <c:v>682.8</c:v>
                      </c:pt>
                      <c:pt idx="5885">
                        <c:v>682.8</c:v>
                      </c:pt>
                      <c:pt idx="5886">
                        <c:v>682.8</c:v>
                      </c:pt>
                      <c:pt idx="5887">
                        <c:v>682.8</c:v>
                      </c:pt>
                      <c:pt idx="5888">
                        <c:v>682.8</c:v>
                      </c:pt>
                      <c:pt idx="5889">
                        <c:v>682.8</c:v>
                      </c:pt>
                      <c:pt idx="5890">
                        <c:v>682.8</c:v>
                      </c:pt>
                      <c:pt idx="5891">
                        <c:v>682.8</c:v>
                      </c:pt>
                      <c:pt idx="5892">
                        <c:v>682.8</c:v>
                      </c:pt>
                      <c:pt idx="5893">
                        <c:v>682.8</c:v>
                      </c:pt>
                      <c:pt idx="5894">
                        <c:v>682.8</c:v>
                      </c:pt>
                      <c:pt idx="5895">
                        <c:v>682.8</c:v>
                      </c:pt>
                      <c:pt idx="5896">
                        <c:v>682.8</c:v>
                      </c:pt>
                      <c:pt idx="5897">
                        <c:v>682.8</c:v>
                      </c:pt>
                      <c:pt idx="5898">
                        <c:v>682.8</c:v>
                      </c:pt>
                      <c:pt idx="5899">
                        <c:v>682.8</c:v>
                      </c:pt>
                      <c:pt idx="5900">
                        <c:v>682.8</c:v>
                      </c:pt>
                      <c:pt idx="5901">
                        <c:v>682.8</c:v>
                      </c:pt>
                      <c:pt idx="5902">
                        <c:v>682.8</c:v>
                      </c:pt>
                      <c:pt idx="5903">
                        <c:v>682.8</c:v>
                      </c:pt>
                      <c:pt idx="5904">
                        <c:v>682.8</c:v>
                      </c:pt>
                      <c:pt idx="5905">
                        <c:v>682.8</c:v>
                      </c:pt>
                      <c:pt idx="5906">
                        <c:v>682.8</c:v>
                      </c:pt>
                      <c:pt idx="5907">
                        <c:v>682.89999999999986</c:v>
                      </c:pt>
                      <c:pt idx="5908">
                        <c:v>682.89999999999986</c:v>
                      </c:pt>
                      <c:pt idx="5909">
                        <c:v>682.89999999999986</c:v>
                      </c:pt>
                      <c:pt idx="5910">
                        <c:v>682.89999999999986</c:v>
                      </c:pt>
                      <c:pt idx="5911">
                        <c:v>682.89999999999986</c:v>
                      </c:pt>
                      <c:pt idx="5912">
                        <c:v>682.89999999999986</c:v>
                      </c:pt>
                      <c:pt idx="5913">
                        <c:v>682.89999999999986</c:v>
                      </c:pt>
                      <c:pt idx="5914">
                        <c:v>682.89999999999986</c:v>
                      </c:pt>
                      <c:pt idx="5915">
                        <c:v>682.89999999999986</c:v>
                      </c:pt>
                      <c:pt idx="5916">
                        <c:v>682.89999999999986</c:v>
                      </c:pt>
                      <c:pt idx="5917">
                        <c:v>682.89999999999986</c:v>
                      </c:pt>
                      <c:pt idx="5918">
                        <c:v>682.89999999999986</c:v>
                      </c:pt>
                      <c:pt idx="5919">
                        <c:v>682.89999999999986</c:v>
                      </c:pt>
                      <c:pt idx="5920">
                        <c:v>682.89999999999986</c:v>
                      </c:pt>
                      <c:pt idx="5921">
                        <c:v>682.89999999999986</c:v>
                      </c:pt>
                      <c:pt idx="5922">
                        <c:v>682.89999999999986</c:v>
                      </c:pt>
                      <c:pt idx="5923">
                        <c:v>682.89999999999986</c:v>
                      </c:pt>
                      <c:pt idx="5924">
                        <c:v>682.89999999999986</c:v>
                      </c:pt>
                      <c:pt idx="5925">
                        <c:v>682.89999999999986</c:v>
                      </c:pt>
                      <c:pt idx="5926">
                        <c:v>682.89999999999986</c:v>
                      </c:pt>
                      <c:pt idx="5927">
                        <c:v>682.89999999999986</c:v>
                      </c:pt>
                      <c:pt idx="5928">
                        <c:v>682.89999999999986</c:v>
                      </c:pt>
                      <c:pt idx="5929">
                        <c:v>682.89999999999986</c:v>
                      </c:pt>
                      <c:pt idx="5930">
                        <c:v>682.89999999999986</c:v>
                      </c:pt>
                      <c:pt idx="5931">
                        <c:v>683</c:v>
                      </c:pt>
                      <c:pt idx="5932">
                        <c:v>683</c:v>
                      </c:pt>
                      <c:pt idx="5933">
                        <c:v>683</c:v>
                      </c:pt>
                      <c:pt idx="5934">
                        <c:v>683</c:v>
                      </c:pt>
                      <c:pt idx="5935">
                        <c:v>683</c:v>
                      </c:pt>
                      <c:pt idx="5936">
                        <c:v>683</c:v>
                      </c:pt>
                      <c:pt idx="5937">
                        <c:v>683</c:v>
                      </c:pt>
                      <c:pt idx="5938">
                        <c:v>683</c:v>
                      </c:pt>
                      <c:pt idx="5939">
                        <c:v>683</c:v>
                      </c:pt>
                      <c:pt idx="5940">
                        <c:v>683</c:v>
                      </c:pt>
                      <c:pt idx="5941">
                        <c:v>683</c:v>
                      </c:pt>
                      <c:pt idx="5942">
                        <c:v>683</c:v>
                      </c:pt>
                      <c:pt idx="5943">
                        <c:v>683</c:v>
                      </c:pt>
                      <c:pt idx="5944">
                        <c:v>683</c:v>
                      </c:pt>
                      <c:pt idx="5945">
                        <c:v>683</c:v>
                      </c:pt>
                      <c:pt idx="5946">
                        <c:v>683</c:v>
                      </c:pt>
                      <c:pt idx="5947">
                        <c:v>683</c:v>
                      </c:pt>
                      <c:pt idx="5948">
                        <c:v>683</c:v>
                      </c:pt>
                      <c:pt idx="5949">
                        <c:v>683</c:v>
                      </c:pt>
                      <c:pt idx="5950">
                        <c:v>683</c:v>
                      </c:pt>
                      <c:pt idx="5951">
                        <c:v>683</c:v>
                      </c:pt>
                      <c:pt idx="5952">
                        <c:v>683</c:v>
                      </c:pt>
                      <c:pt idx="5953">
                        <c:v>683</c:v>
                      </c:pt>
                      <c:pt idx="5954">
                        <c:v>683.09999999999991</c:v>
                      </c:pt>
                      <c:pt idx="5955">
                        <c:v>683.09999999999991</c:v>
                      </c:pt>
                      <c:pt idx="5956">
                        <c:v>683.09999999999991</c:v>
                      </c:pt>
                      <c:pt idx="5957">
                        <c:v>683.09999999999991</c:v>
                      </c:pt>
                      <c:pt idx="5958">
                        <c:v>683.09999999999991</c:v>
                      </c:pt>
                      <c:pt idx="5959">
                        <c:v>683.09999999999991</c:v>
                      </c:pt>
                      <c:pt idx="5960">
                        <c:v>683.09999999999991</c:v>
                      </c:pt>
                      <c:pt idx="5961">
                        <c:v>683.09999999999991</c:v>
                      </c:pt>
                      <c:pt idx="5962">
                        <c:v>683.09999999999991</c:v>
                      </c:pt>
                      <c:pt idx="5963">
                        <c:v>683.09999999999991</c:v>
                      </c:pt>
                      <c:pt idx="5964">
                        <c:v>683.09999999999991</c:v>
                      </c:pt>
                      <c:pt idx="5965">
                        <c:v>683.09999999999991</c:v>
                      </c:pt>
                      <c:pt idx="5966">
                        <c:v>683.09999999999991</c:v>
                      </c:pt>
                      <c:pt idx="5967">
                        <c:v>683.09999999999991</c:v>
                      </c:pt>
                      <c:pt idx="5968">
                        <c:v>683.09999999999991</c:v>
                      </c:pt>
                      <c:pt idx="5969">
                        <c:v>683.09999999999991</c:v>
                      </c:pt>
                      <c:pt idx="5970">
                        <c:v>683.09999999999991</c:v>
                      </c:pt>
                      <c:pt idx="5971">
                        <c:v>683.09999999999991</c:v>
                      </c:pt>
                      <c:pt idx="5972">
                        <c:v>683.09999999999991</c:v>
                      </c:pt>
                      <c:pt idx="5973">
                        <c:v>683.09999999999991</c:v>
                      </c:pt>
                      <c:pt idx="5974">
                        <c:v>683.09999999999991</c:v>
                      </c:pt>
                      <c:pt idx="5975">
                        <c:v>683.09999999999991</c:v>
                      </c:pt>
                      <c:pt idx="5976">
                        <c:v>683.09999999999991</c:v>
                      </c:pt>
                      <c:pt idx="5977">
                        <c:v>683.2</c:v>
                      </c:pt>
                      <c:pt idx="5978">
                        <c:v>683.2</c:v>
                      </c:pt>
                      <c:pt idx="5979">
                        <c:v>683.2</c:v>
                      </c:pt>
                      <c:pt idx="5980">
                        <c:v>683.2</c:v>
                      </c:pt>
                      <c:pt idx="5981">
                        <c:v>683.2</c:v>
                      </c:pt>
                      <c:pt idx="5982">
                        <c:v>683.2</c:v>
                      </c:pt>
                      <c:pt idx="5983">
                        <c:v>683.2</c:v>
                      </c:pt>
                      <c:pt idx="5984">
                        <c:v>683.2</c:v>
                      </c:pt>
                      <c:pt idx="5985">
                        <c:v>683.2</c:v>
                      </c:pt>
                      <c:pt idx="5986">
                        <c:v>683.2</c:v>
                      </c:pt>
                      <c:pt idx="5987">
                        <c:v>683.2</c:v>
                      </c:pt>
                      <c:pt idx="5988">
                        <c:v>683.2</c:v>
                      </c:pt>
                      <c:pt idx="5989">
                        <c:v>683.2</c:v>
                      </c:pt>
                      <c:pt idx="5990">
                        <c:v>683.2</c:v>
                      </c:pt>
                      <c:pt idx="5991">
                        <c:v>683.2</c:v>
                      </c:pt>
                      <c:pt idx="5992">
                        <c:v>683.2</c:v>
                      </c:pt>
                      <c:pt idx="5993">
                        <c:v>683.2</c:v>
                      </c:pt>
                      <c:pt idx="5994">
                        <c:v>683.2</c:v>
                      </c:pt>
                      <c:pt idx="5995">
                        <c:v>683.2</c:v>
                      </c:pt>
                      <c:pt idx="5996">
                        <c:v>683.2</c:v>
                      </c:pt>
                      <c:pt idx="5997">
                        <c:v>683.2</c:v>
                      </c:pt>
                      <c:pt idx="5998">
                        <c:v>683.2</c:v>
                      </c:pt>
                      <c:pt idx="5999">
                        <c:v>683.2</c:v>
                      </c:pt>
                      <c:pt idx="6000">
                        <c:v>683.3</c:v>
                      </c:pt>
                      <c:pt idx="6001">
                        <c:v>683.3</c:v>
                      </c:pt>
                      <c:pt idx="6002">
                        <c:v>683.3</c:v>
                      </c:pt>
                      <c:pt idx="6003">
                        <c:v>683.3</c:v>
                      </c:pt>
                      <c:pt idx="6004">
                        <c:v>683.3</c:v>
                      </c:pt>
                      <c:pt idx="6005">
                        <c:v>683.3</c:v>
                      </c:pt>
                      <c:pt idx="6006">
                        <c:v>683.3</c:v>
                      </c:pt>
                      <c:pt idx="6007">
                        <c:v>683.3</c:v>
                      </c:pt>
                      <c:pt idx="6008">
                        <c:v>683.3</c:v>
                      </c:pt>
                      <c:pt idx="6009">
                        <c:v>683.3</c:v>
                      </c:pt>
                      <c:pt idx="6010">
                        <c:v>683.3</c:v>
                      </c:pt>
                      <c:pt idx="6011">
                        <c:v>683.3</c:v>
                      </c:pt>
                      <c:pt idx="6012">
                        <c:v>683.3</c:v>
                      </c:pt>
                      <c:pt idx="6013">
                        <c:v>683.3</c:v>
                      </c:pt>
                      <c:pt idx="6014">
                        <c:v>683.3</c:v>
                      </c:pt>
                      <c:pt idx="6015">
                        <c:v>683.3</c:v>
                      </c:pt>
                      <c:pt idx="6016">
                        <c:v>683.3</c:v>
                      </c:pt>
                      <c:pt idx="6017">
                        <c:v>683.3</c:v>
                      </c:pt>
                      <c:pt idx="6018">
                        <c:v>683.3</c:v>
                      </c:pt>
                      <c:pt idx="6019">
                        <c:v>683.3</c:v>
                      </c:pt>
                      <c:pt idx="6020">
                        <c:v>683.3</c:v>
                      </c:pt>
                      <c:pt idx="6021">
                        <c:v>683.3</c:v>
                      </c:pt>
                      <c:pt idx="6022">
                        <c:v>683.3</c:v>
                      </c:pt>
                      <c:pt idx="6023">
                        <c:v>683.39999999999986</c:v>
                      </c:pt>
                      <c:pt idx="6024">
                        <c:v>683.39999999999986</c:v>
                      </c:pt>
                      <c:pt idx="6025">
                        <c:v>683.39999999999986</c:v>
                      </c:pt>
                      <c:pt idx="6026">
                        <c:v>683.39999999999986</c:v>
                      </c:pt>
                      <c:pt idx="6027">
                        <c:v>683.39999999999986</c:v>
                      </c:pt>
                      <c:pt idx="6028">
                        <c:v>683.39999999999986</c:v>
                      </c:pt>
                      <c:pt idx="6029">
                        <c:v>683.39999999999986</c:v>
                      </c:pt>
                      <c:pt idx="6030">
                        <c:v>683.39999999999986</c:v>
                      </c:pt>
                      <c:pt idx="6031">
                        <c:v>683.39999999999986</c:v>
                      </c:pt>
                      <c:pt idx="6032">
                        <c:v>683.39999999999986</c:v>
                      </c:pt>
                      <c:pt idx="6033">
                        <c:v>683.39999999999986</c:v>
                      </c:pt>
                      <c:pt idx="6034">
                        <c:v>683.39999999999986</c:v>
                      </c:pt>
                      <c:pt idx="6035">
                        <c:v>683.39999999999986</c:v>
                      </c:pt>
                      <c:pt idx="6036">
                        <c:v>683.39999999999986</c:v>
                      </c:pt>
                      <c:pt idx="6037">
                        <c:v>683.39999999999986</c:v>
                      </c:pt>
                      <c:pt idx="6038">
                        <c:v>683.39999999999986</c:v>
                      </c:pt>
                      <c:pt idx="6039">
                        <c:v>683.39999999999986</c:v>
                      </c:pt>
                      <c:pt idx="6040">
                        <c:v>683.39999999999986</c:v>
                      </c:pt>
                      <c:pt idx="6041">
                        <c:v>683.39999999999986</c:v>
                      </c:pt>
                      <c:pt idx="6042">
                        <c:v>683.39999999999986</c:v>
                      </c:pt>
                      <c:pt idx="6043">
                        <c:v>683.39999999999986</c:v>
                      </c:pt>
                      <c:pt idx="6044">
                        <c:v>683.39999999999986</c:v>
                      </c:pt>
                      <c:pt idx="6045">
                        <c:v>683.39999999999986</c:v>
                      </c:pt>
                      <c:pt idx="6046">
                        <c:v>683.5</c:v>
                      </c:pt>
                      <c:pt idx="6047">
                        <c:v>683.5</c:v>
                      </c:pt>
                      <c:pt idx="6048">
                        <c:v>683.5</c:v>
                      </c:pt>
                      <c:pt idx="6049">
                        <c:v>683.5</c:v>
                      </c:pt>
                      <c:pt idx="6050">
                        <c:v>683.5</c:v>
                      </c:pt>
                      <c:pt idx="6051">
                        <c:v>683.5</c:v>
                      </c:pt>
                      <c:pt idx="6052">
                        <c:v>683.5</c:v>
                      </c:pt>
                      <c:pt idx="6053">
                        <c:v>683.5</c:v>
                      </c:pt>
                      <c:pt idx="6054">
                        <c:v>683.5</c:v>
                      </c:pt>
                      <c:pt idx="6055">
                        <c:v>683.5</c:v>
                      </c:pt>
                      <c:pt idx="6056">
                        <c:v>683.5</c:v>
                      </c:pt>
                      <c:pt idx="6057">
                        <c:v>683.5</c:v>
                      </c:pt>
                      <c:pt idx="6058">
                        <c:v>683.5</c:v>
                      </c:pt>
                      <c:pt idx="6059">
                        <c:v>683.5</c:v>
                      </c:pt>
                      <c:pt idx="6060">
                        <c:v>683.5</c:v>
                      </c:pt>
                      <c:pt idx="6061">
                        <c:v>683.5</c:v>
                      </c:pt>
                      <c:pt idx="6062">
                        <c:v>683.5</c:v>
                      </c:pt>
                      <c:pt idx="6063">
                        <c:v>683.5</c:v>
                      </c:pt>
                      <c:pt idx="6064">
                        <c:v>683.5</c:v>
                      </c:pt>
                      <c:pt idx="6065">
                        <c:v>683.5</c:v>
                      </c:pt>
                      <c:pt idx="6066">
                        <c:v>683.5</c:v>
                      </c:pt>
                      <c:pt idx="6067">
                        <c:v>683.5</c:v>
                      </c:pt>
                      <c:pt idx="6068">
                        <c:v>683.5</c:v>
                      </c:pt>
                      <c:pt idx="6069">
                        <c:v>683.5</c:v>
                      </c:pt>
                      <c:pt idx="6070">
                        <c:v>683.59999999999991</c:v>
                      </c:pt>
                      <c:pt idx="6071">
                        <c:v>683.59999999999991</c:v>
                      </c:pt>
                      <c:pt idx="6072">
                        <c:v>683.59999999999991</c:v>
                      </c:pt>
                      <c:pt idx="6073">
                        <c:v>683.59999999999991</c:v>
                      </c:pt>
                      <c:pt idx="6074">
                        <c:v>683.59999999999991</c:v>
                      </c:pt>
                      <c:pt idx="6075">
                        <c:v>683.59999999999991</c:v>
                      </c:pt>
                      <c:pt idx="6076">
                        <c:v>683.59999999999991</c:v>
                      </c:pt>
                      <c:pt idx="6077">
                        <c:v>683.59999999999991</c:v>
                      </c:pt>
                      <c:pt idx="6078">
                        <c:v>683.59999999999991</c:v>
                      </c:pt>
                      <c:pt idx="6079">
                        <c:v>683.59999999999991</c:v>
                      </c:pt>
                      <c:pt idx="6080">
                        <c:v>683.59999999999991</c:v>
                      </c:pt>
                      <c:pt idx="6081">
                        <c:v>683.59999999999991</c:v>
                      </c:pt>
                      <c:pt idx="6082">
                        <c:v>683.59999999999991</c:v>
                      </c:pt>
                      <c:pt idx="6083">
                        <c:v>683.59999999999991</c:v>
                      </c:pt>
                      <c:pt idx="6084">
                        <c:v>683.59999999999991</c:v>
                      </c:pt>
                      <c:pt idx="6085">
                        <c:v>683.59999999999991</c:v>
                      </c:pt>
                      <c:pt idx="6086">
                        <c:v>683.59999999999991</c:v>
                      </c:pt>
                      <c:pt idx="6087">
                        <c:v>683.59999999999991</c:v>
                      </c:pt>
                      <c:pt idx="6088">
                        <c:v>683.59999999999991</c:v>
                      </c:pt>
                      <c:pt idx="6089">
                        <c:v>683.59999999999991</c:v>
                      </c:pt>
                      <c:pt idx="6090">
                        <c:v>683.59999999999991</c:v>
                      </c:pt>
                      <c:pt idx="6091">
                        <c:v>683.59999999999991</c:v>
                      </c:pt>
                      <c:pt idx="6092">
                        <c:v>683.59999999999991</c:v>
                      </c:pt>
                      <c:pt idx="6093">
                        <c:v>683.7</c:v>
                      </c:pt>
                      <c:pt idx="6094">
                        <c:v>683.7</c:v>
                      </c:pt>
                      <c:pt idx="6095">
                        <c:v>683.7</c:v>
                      </c:pt>
                      <c:pt idx="6096">
                        <c:v>683.7</c:v>
                      </c:pt>
                      <c:pt idx="6097">
                        <c:v>683.7</c:v>
                      </c:pt>
                      <c:pt idx="6098">
                        <c:v>683.7</c:v>
                      </c:pt>
                      <c:pt idx="6099">
                        <c:v>683.7</c:v>
                      </c:pt>
                      <c:pt idx="6100">
                        <c:v>683.7</c:v>
                      </c:pt>
                      <c:pt idx="6101">
                        <c:v>683.7</c:v>
                      </c:pt>
                      <c:pt idx="6102">
                        <c:v>683.7</c:v>
                      </c:pt>
                      <c:pt idx="6103">
                        <c:v>683.7</c:v>
                      </c:pt>
                      <c:pt idx="6104">
                        <c:v>683.7</c:v>
                      </c:pt>
                      <c:pt idx="6105">
                        <c:v>683.7</c:v>
                      </c:pt>
                      <c:pt idx="6106">
                        <c:v>683.7</c:v>
                      </c:pt>
                      <c:pt idx="6107">
                        <c:v>683.7</c:v>
                      </c:pt>
                      <c:pt idx="6108">
                        <c:v>683.7</c:v>
                      </c:pt>
                      <c:pt idx="6109">
                        <c:v>683.7</c:v>
                      </c:pt>
                      <c:pt idx="6110">
                        <c:v>683.7</c:v>
                      </c:pt>
                      <c:pt idx="6111">
                        <c:v>683.7</c:v>
                      </c:pt>
                      <c:pt idx="6112">
                        <c:v>683.7</c:v>
                      </c:pt>
                      <c:pt idx="6113">
                        <c:v>683.7</c:v>
                      </c:pt>
                      <c:pt idx="6114">
                        <c:v>683.7</c:v>
                      </c:pt>
                      <c:pt idx="6115">
                        <c:v>683.7</c:v>
                      </c:pt>
                      <c:pt idx="6116">
                        <c:v>683.8</c:v>
                      </c:pt>
                      <c:pt idx="6117">
                        <c:v>683.8</c:v>
                      </c:pt>
                      <c:pt idx="6118">
                        <c:v>683.8</c:v>
                      </c:pt>
                      <c:pt idx="6119">
                        <c:v>683.8</c:v>
                      </c:pt>
                      <c:pt idx="6120">
                        <c:v>683.8</c:v>
                      </c:pt>
                      <c:pt idx="6121">
                        <c:v>683.8</c:v>
                      </c:pt>
                      <c:pt idx="6122">
                        <c:v>683.8</c:v>
                      </c:pt>
                      <c:pt idx="6123">
                        <c:v>683.8</c:v>
                      </c:pt>
                      <c:pt idx="6124">
                        <c:v>683.8</c:v>
                      </c:pt>
                      <c:pt idx="6125">
                        <c:v>683.8</c:v>
                      </c:pt>
                      <c:pt idx="6126">
                        <c:v>683.8</c:v>
                      </c:pt>
                      <c:pt idx="6127">
                        <c:v>683.8</c:v>
                      </c:pt>
                      <c:pt idx="6128">
                        <c:v>683.8</c:v>
                      </c:pt>
                      <c:pt idx="6129">
                        <c:v>683.8</c:v>
                      </c:pt>
                      <c:pt idx="6130">
                        <c:v>683.8</c:v>
                      </c:pt>
                      <c:pt idx="6131">
                        <c:v>683.8</c:v>
                      </c:pt>
                      <c:pt idx="6132">
                        <c:v>683.8</c:v>
                      </c:pt>
                      <c:pt idx="6133">
                        <c:v>683.8</c:v>
                      </c:pt>
                      <c:pt idx="6134">
                        <c:v>683.8</c:v>
                      </c:pt>
                      <c:pt idx="6135">
                        <c:v>683.8</c:v>
                      </c:pt>
                      <c:pt idx="6136">
                        <c:v>683.8</c:v>
                      </c:pt>
                      <c:pt idx="6137">
                        <c:v>683.8</c:v>
                      </c:pt>
                      <c:pt idx="6138">
                        <c:v>683.8</c:v>
                      </c:pt>
                      <c:pt idx="6139">
                        <c:v>683.89999999999986</c:v>
                      </c:pt>
                      <c:pt idx="6140">
                        <c:v>683.89999999999986</c:v>
                      </c:pt>
                      <c:pt idx="6141">
                        <c:v>683.89999999999986</c:v>
                      </c:pt>
                      <c:pt idx="6142">
                        <c:v>683.89999999999986</c:v>
                      </c:pt>
                      <c:pt idx="6143">
                        <c:v>683.89999999999986</c:v>
                      </c:pt>
                      <c:pt idx="6144">
                        <c:v>683.89999999999986</c:v>
                      </c:pt>
                      <c:pt idx="6145">
                        <c:v>683.89999999999986</c:v>
                      </c:pt>
                      <c:pt idx="6146">
                        <c:v>683.89999999999986</c:v>
                      </c:pt>
                      <c:pt idx="6147">
                        <c:v>683.89999999999986</c:v>
                      </c:pt>
                      <c:pt idx="6148">
                        <c:v>683.89999999999986</c:v>
                      </c:pt>
                      <c:pt idx="6149">
                        <c:v>683.89999999999986</c:v>
                      </c:pt>
                      <c:pt idx="6150">
                        <c:v>683.89999999999986</c:v>
                      </c:pt>
                      <c:pt idx="6151">
                        <c:v>683.89999999999986</c:v>
                      </c:pt>
                      <c:pt idx="6152">
                        <c:v>683.89999999999986</c:v>
                      </c:pt>
                      <c:pt idx="6153">
                        <c:v>683.89999999999986</c:v>
                      </c:pt>
                      <c:pt idx="6154">
                        <c:v>683.89999999999986</c:v>
                      </c:pt>
                      <c:pt idx="6155">
                        <c:v>683.89999999999986</c:v>
                      </c:pt>
                      <c:pt idx="6156">
                        <c:v>683.89999999999986</c:v>
                      </c:pt>
                      <c:pt idx="6157">
                        <c:v>683.89999999999986</c:v>
                      </c:pt>
                      <c:pt idx="6158">
                        <c:v>683.89999999999986</c:v>
                      </c:pt>
                      <c:pt idx="6159">
                        <c:v>683.89999999999986</c:v>
                      </c:pt>
                      <c:pt idx="6160">
                        <c:v>683.89999999999986</c:v>
                      </c:pt>
                      <c:pt idx="6161">
                        <c:v>683.89999999999986</c:v>
                      </c:pt>
                      <c:pt idx="6162">
                        <c:v>684</c:v>
                      </c:pt>
                      <c:pt idx="6163">
                        <c:v>684</c:v>
                      </c:pt>
                      <c:pt idx="6164">
                        <c:v>684</c:v>
                      </c:pt>
                      <c:pt idx="6165">
                        <c:v>684</c:v>
                      </c:pt>
                      <c:pt idx="6166">
                        <c:v>684</c:v>
                      </c:pt>
                      <c:pt idx="6167">
                        <c:v>684</c:v>
                      </c:pt>
                      <c:pt idx="6168">
                        <c:v>684</c:v>
                      </c:pt>
                      <c:pt idx="6169">
                        <c:v>684</c:v>
                      </c:pt>
                      <c:pt idx="6170">
                        <c:v>684</c:v>
                      </c:pt>
                      <c:pt idx="6171">
                        <c:v>684</c:v>
                      </c:pt>
                      <c:pt idx="6172">
                        <c:v>684</c:v>
                      </c:pt>
                      <c:pt idx="6173">
                        <c:v>684</c:v>
                      </c:pt>
                      <c:pt idx="6174">
                        <c:v>684</c:v>
                      </c:pt>
                      <c:pt idx="6175">
                        <c:v>684</c:v>
                      </c:pt>
                      <c:pt idx="6176">
                        <c:v>684</c:v>
                      </c:pt>
                      <c:pt idx="6177">
                        <c:v>684</c:v>
                      </c:pt>
                      <c:pt idx="6178">
                        <c:v>684</c:v>
                      </c:pt>
                      <c:pt idx="6179">
                        <c:v>684</c:v>
                      </c:pt>
                      <c:pt idx="6180">
                        <c:v>684</c:v>
                      </c:pt>
                      <c:pt idx="6181">
                        <c:v>684</c:v>
                      </c:pt>
                      <c:pt idx="6182">
                        <c:v>684</c:v>
                      </c:pt>
                      <c:pt idx="6183">
                        <c:v>684</c:v>
                      </c:pt>
                      <c:pt idx="6184">
                        <c:v>684</c:v>
                      </c:pt>
                      <c:pt idx="6185">
                        <c:v>684.09999999999991</c:v>
                      </c:pt>
                      <c:pt idx="6186">
                        <c:v>684.09999999999991</c:v>
                      </c:pt>
                      <c:pt idx="6187">
                        <c:v>684.09999999999991</c:v>
                      </c:pt>
                      <c:pt idx="6188">
                        <c:v>684.09999999999991</c:v>
                      </c:pt>
                      <c:pt idx="6189">
                        <c:v>684.09999999999991</c:v>
                      </c:pt>
                      <c:pt idx="6190">
                        <c:v>684.09999999999991</c:v>
                      </c:pt>
                      <c:pt idx="6191">
                        <c:v>684.09999999999991</c:v>
                      </c:pt>
                      <c:pt idx="6192">
                        <c:v>684.09999999999991</c:v>
                      </c:pt>
                      <c:pt idx="6193">
                        <c:v>684.09999999999991</c:v>
                      </c:pt>
                      <c:pt idx="6194">
                        <c:v>684.09999999999991</c:v>
                      </c:pt>
                      <c:pt idx="6195">
                        <c:v>684.09999999999991</c:v>
                      </c:pt>
                      <c:pt idx="6196">
                        <c:v>684.09999999999991</c:v>
                      </c:pt>
                      <c:pt idx="6197">
                        <c:v>684.09999999999991</c:v>
                      </c:pt>
                      <c:pt idx="6198">
                        <c:v>684.09999999999991</c:v>
                      </c:pt>
                      <c:pt idx="6199">
                        <c:v>684.09999999999991</c:v>
                      </c:pt>
                      <c:pt idx="6200">
                        <c:v>684.09999999999991</c:v>
                      </c:pt>
                      <c:pt idx="6201">
                        <c:v>684.09999999999991</c:v>
                      </c:pt>
                      <c:pt idx="6202">
                        <c:v>684.09999999999991</c:v>
                      </c:pt>
                      <c:pt idx="6203">
                        <c:v>684.09999999999991</c:v>
                      </c:pt>
                      <c:pt idx="6204">
                        <c:v>684.09999999999991</c:v>
                      </c:pt>
                      <c:pt idx="6205">
                        <c:v>684.09999999999991</c:v>
                      </c:pt>
                      <c:pt idx="6206">
                        <c:v>684.09999999999991</c:v>
                      </c:pt>
                      <c:pt idx="6207">
                        <c:v>684.09999999999991</c:v>
                      </c:pt>
                      <c:pt idx="6208">
                        <c:v>684.2</c:v>
                      </c:pt>
                      <c:pt idx="6209">
                        <c:v>684.2</c:v>
                      </c:pt>
                      <c:pt idx="6210">
                        <c:v>684.2</c:v>
                      </c:pt>
                      <c:pt idx="6211">
                        <c:v>684.2</c:v>
                      </c:pt>
                      <c:pt idx="6212">
                        <c:v>684.2</c:v>
                      </c:pt>
                      <c:pt idx="6213">
                        <c:v>684.2</c:v>
                      </c:pt>
                      <c:pt idx="6214">
                        <c:v>684.2</c:v>
                      </c:pt>
                      <c:pt idx="6215">
                        <c:v>684.2</c:v>
                      </c:pt>
                      <c:pt idx="6216">
                        <c:v>684.2</c:v>
                      </c:pt>
                      <c:pt idx="6217">
                        <c:v>684.2</c:v>
                      </c:pt>
                      <c:pt idx="6218">
                        <c:v>684.2</c:v>
                      </c:pt>
                      <c:pt idx="6219">
                        <c:v>684.2</c:v>
                      </c:pt>
                      <c:pt idx="6220">
                        <c:v>684.2</c:v>
                      </c:pt>
                      <c:pt idx="6221">
                        <c:v>684.2</c:v>
                      </c:pt>
                      <c:pt idx="6222">
                        <c:v>684.2</c:v>
                      </c:pt>
                      <c:pt idx="6223">
                        <c:v>684.2</c:v>
                      </c:pt>
                      <c:pt idx="6224">
                        <c:v>684.2</c:v>
                      </c:pt>
                      <c:pt idx="6225">
                        <c:v>684.2</c:v>
                      </c:pt>
                      <c:pt idx="6226">
                        <c:v>684.2</c:v>
                      </c:pt>
                      <c:pt idx="6227">
                        <c:v>684.2</c:v>
                      </c:pt>
                      <c:pt idx="6228">
                        <c:v>684.2</c:v>
                      </c:pt>
                      <c:pt idx="6229">
                        <c:v>684.2</c:v>
                      </c:pt>
                      <c:pt idx="6230">
                        <c:v>684.2</c:v>
                      </c:pt>
                      <c:pt idx="6231">
                        <c:v>684.2</c:v>
                      </c:pt>
                      <c:pt idx="6232">
                        <c:v>684.3</c:v>
                      </c:pt>
                      <c:pt idx="6233">
                        <c:v>684.3</c:v>
                      </c:pt>
                      <c:pt idx="6234">
                        <c:v>684.3</c:v>
                      </c:pt>
                      <c:pt idx="6235">
                        <c:v>684.3</c:v>
                      </c:pt>
                      <c:pt idx="6236">
                        <c:v>684.3</c:v>
                      </c:pt>
                      <c:pt idx="6237">
                        <c:v>684.3</c:v>
                      </c:pt>
                      <c:pt idx="6238">
                        <c:v>684.3</c:v>
                      </c:pt>
                      <c:pt idx="6239">
                        <c:v>684.3</c:v>
                      </c:pt>
                      <c:pt idx="6240">
                        <c:v>684.3</c:v>
                      </c:pt>
                      <c:pt idx="6241">
                        <c:v>684.3</c:v>
                      </c:pt>
                      <c:pt idx="6242">
                        <c:v>684.3</c:v>
                      </c:pt>
                      <c:pt idx="6243">
                        <c:v>684.3</c:v>
                      </c:pt>
                      <c:pt idx="6244">
                        <c:v>684.3</c:v>
                      </c:pt>
                      <c:pt idx="6245">
                        <c:v>684.3</c:v>
                      </c:pt>
                      <c:pt idx="6246">
                        <c:v>684.3</c:v>
                      </c:pt>
                      <c:pt idx="6247">
                        <c:v>684.3</c:v>
                      </c:pt>
                      <c:pt idx="6248">
                        <c:v>684.3</c:v>
                      </c:pt>
                      <c:pt idx="6249">
                        <c:v>684.3</c:v>
                      </c:pt>
                      <c:pt idx="6250">
                        <c:v>684.3</c:v>
                      </c:pt>
                      <c:pt idx="6251">
                        <c:v>684.3</c:v>
                      </c:pt>
                      <c:pt idx="6252">
                        <c:v>684.3</c:v>
                      </c:pt>
                      <c:pt idx="6253">
                        <c:v>684.3</c:v>
                      </c:pt>
                      <c:pt idx="6254">
                        <c:v>684.3</c:v>
                      </c:pt>
                      <c:pt idx="6255">
                        <c:v>684.39999999999986</c:v>
                      </c:pt>
                      <c:pt idx="6256">
                        <c:v>684.39999999999986</c:v>
                      </c:pt>
                      <c:pt idx="6257">
                        <c:v>684.39999999999986</c:v>
                      </c:pt>
                      <c:pt idx="6258">
                        <c:v>684.39999999999986</c:v>
                      </c:pt>
                      <c:pt idx="6259">
                        <c:v>684.39999999999986</c:v>
                      </c:pt>
                      <c:pt idx="6260">
                        <c:v>684.39999999999986</c:v>
                      </c:pt>
                      <c:pt idx="6261">
                        <c:v>684.39999999999986</c:v>
                      </c:pt>
                      <c:pt idx="6262">
                        <c:v>684.39999999999986</c:v>
                      </c:pt>
                      <c:pt idx="6263">
                        <c:v>684.39999999999986</c:v>
                      </c:pt>
                      <c:pt idx="6264">
                        <c:v>684.39999999999986</c:v>
                      </c:pt>
                      <c:pt idx="6265">
                        <c:v>684.39999999999986</c:v>
                      </c:pt>
                      <c:pt idx="6266">
                        <c:v>684.39999999999986</c:v>
                      </c:pt>
                      <c:pt idx="6267">
                        <c:v>684.39999999999986</c:v>
                      </c:pt>
                      <c:pt idx="6268">
                        <c:v>684.39999999999986</c:v>
                      </c:pt>
                      <c:pt idx="6269">
                        <c:v>684.39999999999986</c:v>
                      </c:pt>
                      <c:pt idx="6270">
                        <c:v>684.39999999999986</c:v>
                      </c:pt>
                      <c:pt idx="6271">
                        <c:v>684.39999999999986</c:v>
                      </c:pt>
                      <c:pt idx="6272">
                        <c:v>684.39999999999986</c:v>
                      </c:pt>
                      <c:pt idx="6273">
                        <c:v>684.39999999999986</c:v>
                      </c:pt>
                      <c:pt idx="6274">
                        <c:v>684.39999999999986</c:v>
                      </c:pt>
                      <c:pt idx="6275">
                        <c:v>684.39999999999986</c:v>
                      </c:pt>
                      <c:pt idx="6276">
                        <c:v>684.39999999999986</c:v>
                      </c:pt>
                      <c:pt idx="6277">
                        <c:v>684.39999999999986</c:v>
                      </c:pt>
                      <c:pt idx="6278">
                        <c:v>684.5</c:v>
                      </c:pt>
                      <c:pt idx="6279">
                        <c:v>684.5</c:v>
                      </c:pt>
                      <c:pt idx="6280">
                        <c:v>684.5</c:v>
                      </c:pt>
                      <c:pt idx="6281">
                        <c:v>684.5</c:v>
                      </c:pt>
                      <c:pt idx="6282">
                        <c:v>684.5</c:v>
                      </c:pt>
                      <c:pt idx="6283">
                        <c:v>684.5</c:v>
                      </c:pt>
                      <c:pt idx="6284">
                        <c:v>684.5</c:v>
                      </c:pt>
                      <c:pt idx="6285">
                        <c:v>684.5</c:v>
                      </c:pt>
                      <c:pt idx="6286">
                        <c:v>684.5</c:v>
                      </c:pt>
                      <c:pt idx="6287">
                        <c:v>684.5</c:v>
                      </c:pt>
                      <c:pt idx="6288">
                        <c:v>684.5</c:v>
                      </c:pt>
                      <c:pt idx="6289">
                        <c:v>684.5</c:v>
                      </c:pt>
                      <c:pt idx="6290">
                        <c:v>684.5</c:v>
                      </c:pt>
                      <c:pt idx="6291">
                        <c:v>684.5</c:v>
                      </c:pt>
                      <c:pt idx="6292">
                        <c:v>684.5</c:v>
                      </c:pt>
                      <c:pt idx="6293">
                        <c:v>684.5</c:v>
                      </c:pt>
                      <c:pt idx="6294">
                        <c:v>684.5</c:v>
                      </c:pt>
                      <c:pt idx="6295">
                        <c:v>684.5</c:v>
                      </c:pt>
                      <c:pt idx="6296">
                        <c:v>684.5</c:v>
                      </c:pt>
                      <c:pt idx="6297">
                        <c:v>684.5</c:v>
                      </c:pt>
                      <c:pt idx="6298">
                        <c:v>684.5</c:v>
                      </c:pt>
                      <c:pt idx="6299">
                        <c:v>684.5</c:v>
                      </c:pt>
                      <c:pt idx="6300">
                        <c:v>684.5</c:v>
                      </c:pt>
                      <c:pt idx="6301">
                        <c:v>684.59999999999991</c:v>
                      </c:pt>
                      <c:pt idx="6302">
                        <c:v>684.59999999999991</c:v>
                      </c:pt>
                      <c:pt idx="6303">
                        <c:v>684.59999999999991</c:v>
                      </c:pt>
                      <c:pt idx="6304">
                        <c:v>684.59999999999991</c:v>
                      </c:pt>
                      <c:pt idx="6305">
                        <c:v>684.59999999999991</c:v>
                      </c:pt>
                      <c:pt idx="6306">
                        <c:v>684.59999999999991</c:v>
                      </c:pt>
                      <c:pt idx="6307">
                        <c:v>684.59999999999991</c:v>
                      </c:pt>
                      <c:pt idx="6308">
                        <c:v>684.59999999999991</c:v>
                      </c:pt>
                      <c:pt idx="6309">
                        <c:v>684.59999999999991</c:v>
                      </c:pt>
                      <c:pt idx="6310">
                        <c:v>684.59999999999991</c:v>
                      </c:pt>
                      <c:pt idx="6311">
                        <c:v>684.59999999999991</c:v>
                      </c:pt>
                      <c:pt idx="6312">
                        <c:v>684.59999999999991</c:v>
                      </c:pt>
                      <c:pt idx="6313">
                        <c:v>684.59999999999991</c:v>
                      </c:pt>
                      <c:pt idx="6314">
                        <c:v>684.59999999999991</c:v>
                      </c:pt>
                      <c:pt idx="6315">
                        <c:v>684.59999999999991</c:v>
                      </c:pt>
                      <c:pt idx="6316">
                        <c:v>684.59999999999991</c:v>
                      </c:pt>
                      <c:pt idx="6317">
                        <c:v>684.59999999999991</c:v>
                      </c:pt>
                      <c:pt idx="6318">
                        <c:v>684.59999999999991</c:v>
                      </c:pt>
                      <c:pt idx="6319">
                        <c:v>684.59999999999991</c:v>
                      </c:pt>
                      <c:pt idx="6320">
                        <c:v>684.59999999999991</c:v>
                      </c:pt>
                      <c:pt idx="6321">
                        <c:v>684.59999999999991</c:v>
                      </c:pt>
                      <c:pt idx="6322">
                        <c:v>684.59999999999991</c:v>
                      </c:pt>
                      <c:pt idx="6323">
                        <c:v>684.59999999999991</c:v>
                      </c:pt>
                      <c:pt idx="6324">
                        <c:v>684.7</c:v>
                      </c:pt>
                      <c:pt idx="6325">
                        <c:v>684.7</c:v>
                      </c:pt>
                      <c:pt idx="6326">
                        <c:v>684.7</c:v>
                      </c:pt>
                      <c:pt idx="6327">
                        <c:v>684.7</c:v>
                      </c:pt>
                      <c:pt idx="6328">
                        <c:v>684.7</c:v>
                      </c:pt>
                      <c:pt idx="6329">
                        <c:v>684.7</c:v>
                      </c:pt>
                      <c:pt idx="6330">
                        <c:v>684.7</c:v>
                      </c:pt>
                      <c:pt idx="6331">
                        <c:v>684.7</c:v>
                      </c:pt>
                      <c:pt idx="6332">
                        <c:v>684.7</c:v>
                      </c:pt>
                      <c:pt idx="6333">
                        <c:v>684.7</c:v>
                      </c:pt>
                      <c:pt idx="6334">
                        <c:v>684.7</c:v>
                      </c:pt>
                      <c:pt idx="6335">
                        <c:v>684.7</c:v>
                      </c:pt>
                      <c:pt idx="6336">
                        <c:v>684.7</c:v>
                      </c:pt>
                      <c:pt idx="6337">
                        <c:v>684.7</c:v>
                      </c:pt>
                      <c:pt idx="6338">
                        <c:v>684.7</c:v>
                      </c:pt>
                      <c:pt idx="6339">
                        <c:v>684.7</c:v>
                      </c:pt>
                      <c:pt idx="6340">
                        <c:v>684.7</c:v>
                      </c:pt>
                      <c:pt idx="6341">
                        <c:v>684.7</c:v>
                      </c:pt>
                      <c:pt idx="6342">
                        <c:v>684.7</c:v>
                      </c:pt>
                      <c:pt idx="6343">
                        <c:v>684.7</c:v>
                      </c:pt>
                      <c:pt idx="6344">
                        <c:v>684.7</c:v>
                      </c:pt>
                      <c:pt idx="6345">
                        <c:v>684.7</c:v>
                      </c:pt>
                      <c:pt idx="6346">
                        <c:v>684.7</c:v>
                      </c:pt>
                      <c:pt idx="6347">
                        <c:v>684.8</c:v>
                      </c:pt>
                      <c:pt idx="6348">
                        <c:v>684.89999999999986</c:v>
                      </c:pt>
                      <c:pt idx="6349">
                        <c:v>685</c:v>
                      </c:pt>
                      <c:pt idx="6350">
                        <c:v>685.09999999999991</c:v>
                      </c:pt>
                      <c:pt idx="6351">
                        <c:v>685.2</c:v>
                      </c:pt>
                      <c:pt idx="6352">
                        <c:v>685.3</c:v>
                      </c:pt>
                      <c:pt idx="6353">
                        <c:v>685.39999999999986</c:v>
                      </c:pt>
                      <c:pt idx="6354">
                        <c:v>685.5</c:v>
                      </c:pt>
                      <c:pt idx="6355">
                        <c:v>685.59999999999991</c:v>
                      </c:pt>
                      <c:pt idx="6356">
                        <c:v>685.7</c:v>
                      </c:pt>
                      <c:pt idx="6357">
                        <c:v>685.89999999999986</c:v>
                      </c:pt>
                      <c:pt idx="6358">
                        <c:v>686</c:v>
                      </c:pt>
                      <c:pt idx="6359">
                        <c:v>686.09999999999991</c:v>
                      </c:pt>
                      <c:pt idx="6360">
                        <c:v>686.2</c:v>
                      </c:pt>
                      <c:pt idx="6361">
                        <c:v>686.3</c:v>
                      </c:pt>
                      <c:pt idx="6362">
                        <c:v>686.39999999999986</c:v>
                      </c:pt>
                      <c:pt idx="6363">
                        <c:v>686.5</c:v>
                      </c:pt>
                      <c:pt idx="6364">
                        <c:v>686.59999999999991</c:v>
                      </c:pt>
                      <c:pt idx="6365">
                        <c:v>686.7</c:v>
                      </c:pt>
                      <c:pt idx="6366">
                        <c:v>686.89999999999986</c:v>
                      </c:pt>
                      <c:pt idx="6367">
                        <c:v>687</c:v>
                      </c:pt>
                      <c:pt idx="6368">
                        <c:v>687.09999999999991</c:v>
                      </c:pt>
                      <c:pt idx="6369">
                        <c:v>687.2</c:v>
                      </c:pt>
                      <c:pt idx="6370">
                        <c:v>687.3</c:v>
                      </c:pt>
                      <c:pt idx="6371">
                        <c:v>687.39999999999986</c:v>
                      </c:pt>
                      <c:pt idx="6372">
                        <c:v>687.5</c:v>
                      </c:pt>
                      <c:pt idx="6373">
                        <c:v>687.59999999999991</c:v>
                      </c:pt>
                      <c:pt idx="6374">
                        <c:v>687.7</c:v>
                      </c:pt>
                      <c:pt idx="6375">
                        <c:v>687.8</c:v>
                      </c:pt>
                      <c:pt idx="6376">
                        <c:v>688</c:v>
                      </c:pt>
                      <c:pt idx="6377">
                        <c:v>688.09999999999991</c:v>
                      </c:pt>
                      <c:pt idx="6378">
                        <c:v>688.2</c:v>
                      </c:pt>
                      <c:pt idx="6379">
                        <c:v>688.3</c:v>
                      </c:pt>
                      <c:pt idx="6380">
                        <c:v>688.39999999999986</c:v>
                      </c:pt>
                      <c:pt idx="6381">
                        <c:v>688.5</c:v>
                      </c:pt>
                      <c:pt idx="6382">
                        <c:v>688.59999999999991</c:v>
                      </c:pt>
                      <c:pt idx="6383">
                        <c:v>688.7</c:v>
                      </c:pt>
                      <c:pt idx="6384">
                        <c:v>688.8</c:v>
                      </c:pt>
                      <c:pt idx="6385">
                        <c:v>688.89999999999986</c:v>
                      </c:pt>
                      <c:pt idx="6386">
                        <c:v>689.09999999999991</c:v>
                      </c:pt>
                      <c:pt idx="6387">
                        <c:v>689.2</c:v>
                      </c:pt>
                      <c:pt idx="6388">
                        <c:v>689.3</c:v>
                      </c:pt>
                      <c:pt idx="6389">
                        <c:v>689.39999999999986</c:v>
                      </c:pt>
                      <c:pt idx="6390">
                        <c:v>689.5</c:v>
                      </c:pt>
                      <c:pt idx="6391">
                        <c:v>689.59999999999991</c:v>
                      </c:pt>
                      <c:pt idx="6392">
                        <c:v>689.7</c:v>
                      </c:pt>
                      <c:pt idx="6393">
                        <c:v>689.8</c:v>
                      </c:pt>
                      <c:pt idx="6394">
                        <c:v>689.89999999999986</c:v>
                      </c:pt>
                      <c:pt idx="6395">
                        <c:v>690.09999999999991</c:v>
                      </c:pt>
                      <c:pt idx="6396">
                        <c:v>690.2</c:v>
                      </c:pt>
                      <c:pt idx="6397">
                        <c:v>690.3</c:v>
                      </c:pt>
                      <c:pt idx="6398">
                        <c:v>690.39999999999986</c:v>
                      </c:pt>
                      <c:pt idx="6399">
                        <c:v>690.5</c:v>
                      </c:pt>
                      <c:pt idx="6400">
                        <c:v>690.59999999999991</c:v>
                      </c:pt>
                      <c:pt idx="6401">
                        <c:v>690.7</c:v>
                      </c:pt>
                      <c:pt idx="6402">
                        <c:v>690.8</c:v>
                      </c:pt>
                      <c:pt idx="6403">
                        <c:v>690.89999999999986</c:v>
                      </c:pt>
                      <c:pt idx="6404">
                        <c:v>691</c:v>
                      </c:pt>
                      <c:pt idx="6405">
                        <c:v>691.2</c:v>
                      </c:pt>
                      <c:pt idx="6406">
                        <c:v>691.3</c:v>
                      </c:pt>
                      <c:pt idx="6407">
                        <c:v>691.39999999999986</c:v>
                      </c:pt>
                      <c:pt idx="6408">
                        <c:v>691.5</c:v>
                      </c:pt>
                      <c:pt idx="6409">
                        <c:v>691.59999999999991</c:v>
                      </c:pt>
                      <c:pt idx="6410">
                        <c:v>691.7</c:v>
                      </c:pt>
                      <c:pt idx="6411">
                        <c:v>691.8</c:v>
                      </c:pt>
                      <c:pt idx="6412">
                        <c:v>691.89999999999986</c:v>
                      </c:pt>
                      <c:pt idx="6413">
                        <c:v>692</c:v>
                      </c:pt>
                      <c:pt idx="6414">
                        <c:v>692.2</c:v>
                      </c:pt>
                      <c:pt idx="6415">
                        <c:v>692.3</c:v>
                      </c:pt>
                      <c:pt idx="6416">
                        <c:v>692.5</c:v>
                      </c:pt>
                      <c:pt idx="6417">
                        <c:v>692.7</c:v>
                      </c:pt>
                      <c:pt idx="6418">
                        <c:v>692.89999999999986</c:v>
                      </c:pt>
                      <c:pt idx="6419">
                        <c:v>693.09999999999991</c:v>
                      </c:pt>
                      <c:pt idx="6420">
                        <c:v>693.3</c:v>
                      </c:pt>
                      <c:pt idx="6421">
                        <c:v>693.5</c:v>
                      </c:pt>
                      <c:pt idx="6422">
                        <c:v>693.7</c:v>
                      </c:pt>
                      <c:pt idx="6423">
                        <c:v>693.8</c:v>
                      </c:pt>
                      <c:pt idx="6424">
                        <c:v>694</c:v>
                      </c:pt>
                      <c:pt idx="6425">
                        <c:v>694.2</c:v>
                      </c:pt>
                      <c:pt idx="6426">
                        <c:v>694.39999999999986</c:v>
                      </c:pt>
                      <c:pt idx="6427">
                        <c:v>694.59999999999991</c:v>
                      </c:pt>
                      <c:pt idx="6428">
                        <c:v>694.8</c:v>
                      </c:pt>
                      <c:pt idx="6429">
                        <c:v>695</c:v>
                      </c:pt>
                      <c:pt idx="6430">
                        <c:v>695.09999999999991</c:v>
                      </c:pt>
                      <c:pt idx="6431">
                        <c:v>695.3</c:v>
                      </c:pt>
                      <c:pt idx="6432">
                        <c:v>695.5</c:v>
                      </c:pt>
                      <c:pt idx="6433">
                        <c:v>695.7</c:v>
                      </c:pt>
                      <c:pt idx="6434">
                        <c:v>695.89999999999986</c:v>
                      </c:pt>
                      <c:pt idx="6435">
                        <c:v>696.09999999999991</c:v>
                      </c:pt>
                      <c:pt idx="6436">
                        <c:v>696.3</c:v>
                      </c:pt>
                      <c:pt idx="6437">
                        <c:v>696.5</c:v>
                      </c:pt>
                      <c:pt idx="6438">
                        <c:v>696.59999999999991</c:v>
                      </c:pt>
                      <c:pt idx="6439">
                        <c:v>696.8</c:v>
                      </c:pt>
                      <c:pt idx="6440">
                        <c:v>697</c:v>
                      </c:pt>
                      <c:pt idx="6441">
                        <c:v>697.2</c:v>
                      </c:pt>
                      <c:pt idx="6442">
                        <c:v>697.39999999999986</c:v>
                      </c:pt>
                      <c:pt idx="6443">
                        <c:v>697.59999999999991</c:v>
                      </c:pt>
                      <c:pt idx="6444">
                        <c:v>697.8</c:v>
                      </c:pt>
                      <c:pt idx="6445">
                        <c:v>697.89999999999986</c:v>
                      </c:pt>
                      <c:pt idx="6446">
                        <c:v>698.09999999999991</c:v>
                      </c:pt>
                      <c:pt idx="6447">
                        <c:v>698.3</c:v>
                      </c:pt>
                      <c:pt idx="6448">
                        <c:v>698.5</c:v>
                      </c:pt>
                      <c:pt idx="6449">
                        <c:v>698.7</c:v>
                      </c:pt>
                      <c:pt idx="6450">
                        <c:v>698.89999999999986</c:v>
                      </c:pt>
                      <c:pt idx="6451">
                        <c:v>699.09999999999991</c:v>
                      </c:pt>
                      <c:pt idx="6452">
                        <c:v>699.3</c:v>
                      </c:pt>
                      <c:pt idx="6453">
                        <c:v>699.39999999999986</c:v>
                      </c:pt>
                      <c:pt idx="6454">
                        <c:v>699.7</c:v>
                      </c:pt>
                      <c:pt idx="6455">
                        <c:v>700</c:v>
                      </c:pt>
                      <c:pt idx="6456">
                        <c:v>700.3</c:v>
                      </c:pt>
                      <c:pt idx="6457">
                        <c:v>700.5</c:v>
                      </c:pt>
                      <c:pt idx="6458">
                        <c:v>700.8</c:v>
                      </c:pt>
                      <c:pt idx="6459">
                        <c:v>701.09999999999991</c:v>
                      </c:pt>
                      <c:pt idx="6460">
                        <c:v>701.39999999999986</c:v>
                      </c:pt>
                      <c:pt idx="6461">
                        <c:v>701.7</c:v>
                      </c:pt>
                      <c:pt idx="6462">
                        <c:v>702</c:v>
                      </c:pt>
                      <c:pt idx="6463">
                        <c:v>702.3</c:v>
                      </c:pt>
                      <c:pt idx="6464">
                        <c:v>702.59999999999991</c:v>
                      </c:pt>
                      <c:pt idx="6465">
                        <c:v>702.89999999999986</c:v>
                      </c:pt>
                      <c:pt idx="6466">
                        <c:v>703.2</c:v>
                      </c:pt>
                      <c:pt idx="6467">
                        <c:v>703.5</c:v>
                      </c:pt>
                      <c:pt idx="6468">
                        <c:v>703.8</c:v>
                      </c:pt>
                      <c:pt idx="6469">
                        <c:v>704.09999999999991</c:v>
                      </c:pt>
                      <c:pt idx="6470">
                        <c:v>704.39999999999986</c:v>
                      </c:pt>
                      <c:pt idx="6471">
                        <c:v>704.7</c:v>
                      </c:pt>
                      <c:pt idx="6472">
                        <c:v>705</c:v>
                      </c:pt>
                      <c:pt idx="6473">
                        <c:v>705.2</c:v>
                      </c:pt>
                      <c:pt idx="6474">
                        <c:v>705.5</c:v>
                      </c:pt>
                      <c:pt idx="6475">
                        <c:v>705.8</c:v>
                      </c:pt>
                      <c:pt idx="6476">
                        <c:v>706.09999999999991</c:v>
                      </c:pt>
                      <c:pt idx="6477">
                        <c:v>706.39999999999986</c:v>
                      </c:pt>
                      <c:pt idx="6478">
                        <c:v>706.7</c:v>
                      </c:pt>
                      <c:pt idx="6479">
                        <c:v>707</c:v>
                      </c:pt>
                      <c:pt idx="6480">
                        <c:v>707.3</c:v>
                      </c:pt>
                      <c:pt idx="6481">
                        <c:v>707.59999999999991</c:v>
                      </c:pt>
                      <c:pt idx="6482">
                        <c:v>707.89999999999986</c:v>
                      </c:pt>
                      <c:pt idx="6483">
                        <c:v>708.2</c:v>
                      </c:pt>
                      <c:pt idx="6484">
                        <c:v>708.5</c:v>
                      </c:pt>
                      <c:pt idx="6485">
                        <c:v>708.8</c:v>
                      </c:pt>
                      <c:pt idx="6486">
                        <c:v>709.2</c:v>
                      </c:pt>
                      <c:pt idx="6487">
                        <c:v>709.5</c:v>
                      </c:pt>
                      <c:pt idx="6488">
                        <c:v>709.8</c:v>
                      </c:pt>
                      <c:pt idx="6489">
                        <c:v>710.09999999999991</c:v>
                      </c:pt>
                      <c:pt idx="6490">
                        <c:v>710.39999999999986</c:v>
                      </c:pt>
                      <c:pt idx="6491">
                        <c:v>710.7</c:v>
                      </c:pt>
                      <c:pt idx="6492">
                        <c:v>711</c:v>
                      </c:pt>
                      <c:pt idx="6493">
                        <c:v>711.3</c:v>
                      </c:pt>
                      <c:pt idx="6494">
                        <c:v>711.59999999999991</c:v>
                      </c:pt>
                      <c:pt idx="6495">
                        <c:v>711.89999999999986</c:v>
                      </c:pt>
                      <c:pt idx="6496">
                        <c:v>712.2</c:v>
                      </c:pt>
                      <c:pt idx="6497">
                        <c:v>712.5</c:v>
                      </c:pt>
                      <c:pt idx="6498">
                        <c:v>712.8</c:v>
                      </c:pt>
                      <c:pt idx="6499">
                        <c:v>713.09999999999991</c:v>
                      </c:pt>
                      <c:pt idx="6500">
                        <c:v>713.39999999999986</c:v>
                      </c:pt>
                      <c:pt idx="6501">
                        <c:v>713.7</c:v>
                      </c:pt>
                      <c:pt idx="6502">
                        <c:v>714</c:v>
                      </c:pt>
                      <c:pt idx="6503">
                        <c:v>714.3</c:v>
                      </c:pt>
                      <c:pt idx="6504">
                        <c:v>714.7</c:v>
                      </c:pt>
                      <c:pt idx="6505">
                        <c:v>715.09999999999991</c:v>
                      </c:pt>
                      <c:pt idx="6506">
                        <c:v>715.5</c:v>
                      </c:pt>
                      <c:pt idx="6507">
                        <c:v>715.8</c:v>
                      </c:pt>
                      <c:pt idx="6508">
                        <c:v>716.2</c:v>
                      </c:pt>
                      <c:pt idx="6509">
                        <c:v>716.59999999999991</c:v>
                      </c:pt>
                      <c:pt idx="6510">
                        <c:v>716.89999999999986</c:v>
                      </c:pt>
                      <c:pt idx="6511">
                        <c:v>717.3</c:v>
                      </c:pt>
                      <c:pt idx="6512">
                        <c:v>717.7</c:v>
                      </c:pt>
                      <c:pt idx="6513">
                        <c:v>718</c:v>
                      </c:pt>
                      <c:pt idx="6514">
                        <c:v>718.39999999999986</c:v>
                      </c:pt>
                      <c:pt idx="6515">
                        <c:v>718.8</c:v>
                      </c:pt>
                      <c:pt idx="6516">
                        <c:v>719.09999999999991</c:v>
                      </c:pt>
                      <c:pt idx="6517">
                        <c:v>719.5</c:v>
                      </c:pt>
                      <c:pt idx="6518">
                        <c:v>719.89999999999986</c:v>
                      </c:pt>
                      <c:pt idx="6519">
                        <c:v>720.3</c:v>
                      </c:pt>
                      <c:pt idx="6520">
                        <c:v>720.59999999999991</c:v>
                      </c:pt>
                      <c:pt idx="6521">
                        <c:v>721</c:v>
                      </c:pt>
                      <c:pt idx="6522">
                        <c:v>721.39999999999986</c:v>
                      </c:pt>
                      <c:pt idx="6523">
                        <c:v>721.7</c:v>
                      </c:pt>
                      <c:pt idx="6524">
                        <c:v>722.09999999999991</c:v>
                      </c:pt>
                      <c:pt idx="6525">
                        <c:v>722.5</c:v>
                      </c:pt>
                      <c:pt idx="6526">
                        <c:v>722.89999999999986</c:v>
                      </c:pt>
                      <c:pt idx="6527">
                        <c:v>723.3</c:v>
                      </c:pt>
                      <c:pt idx="6528">
                        <c:v>723.7</c:v>
                      </c:pt>
                      <c:pt idx="6529">
                        <c:v>724.09999999999991</c:v>
                      </c:pt>
                      <c:pt idx="6530">
                        <c:v>724.5</c:v>
                      </c:pt>
                      <c:pt idx="6531">
                        <c:v>725</c:v>
                      </c:pt>
                      <c:pt idx="6532">
                        <c:v>725.39999999999986</c:v>
                      </c:pt>
                      <c:pt idx="6533">
                        <c:v>725.8</c:v>
                      </c:pt>
                      <c:pt idx="6534">
                        <c:v>726.2</c:v>
                      </c:pt>
                      <c:pt idx="6535">
                        <c:v>726.59999999999991</c:v>
                      </c:pt>
                      <c:pt idx="6536">
                        <c:v>727</c:v>
                      </c:pt>
                      <c:pt idx="6537">
                        <c:v>727.39999999999986</c:v>
                      </c:pt>
                      <c:pt idx="6538">
                        <c:v>727.8</c:v>
                      </c:pt>
                      <c:pt idx="6539">
                        <c:v>728.2</c:v>
                      </c:pt>
                      <c:pt idx="6540">
                        <c:v>728.59999999999991</c:v>
                      </c:pt>
                      <c:pt idx="6541">
                        <c:v>729</c:v>
                      </c:pt>
                      <c:pt idx="6542">
                        <c:v>729.39999999999986</c:v>
                      </c:pt>
                      <c:pt idx="6543">
                        <c:v>729.89999999999986</c:v>
                      </c:pt>
                      <c:pt idx="6544">
                        <c:v>730.39999999999986</c:v>
                      </c:pt>
                      <c:pt idx="6545">
                        <c:v>730.8</c:v>
                      </c:pt>
                      <c:pt idx="6546">
                        <c:v>731.3</c:v>
                      </c:pt>
                      <c:pt idx="6547">
                        <c:v>731.8</c:v>
                      </c:pt>
                      <c:pt idx="6548">
                        <c:v>732.3</c:v>
                      </c:pt>
                      <c:pt idx="6549">
                        <c:v>732.7</c:v>
                      </c:pt>
                      <c:pt idx="6550">
                        <c:v>733.2</c:v>
                      </c:pt>
                      <c:pt idx="6551">
                        <c:v>733.7</c:v>
                      </c:pt>
                      <c:pt idx="6552">
                        <c:v>734.2</c:v>
                      </c:pt>
                      <c:pt idx="6553">
                        <c:v>734.59999999999991</c:v>
                      </c:pt>
                      <c:pt idx="6554">
                        <c:v>735.09999999999991</c:v>
                      </c:pt>
                      <c:pt idx="6555">
                        <c:v>735.59999999999991</c:v>
                      </c:pt>
                      <c:pt idx="6556">
                        <c:v>736.09999999999991</c:v>
                      </c:pt>
                      <c:pt idx="6557">
                        <c:v>736.5</c:v>
                      </c:pt>
                      <c:pt idx="6558">
                        <c:v>737</c:v>
                      </c:pt>
                      <c:pt idx="6559">
                        <c:v>737.5</c:v>
                      </c:pt>
                      <c:pt idx="6560">
                        <c:v>738</c:v>
                      </c:pt>
                      <c:pt idx="6561">
                        <c:v>738.5</c:v>
                      </c:pt>
                      <c:pt idx="6562">
                        <c:v>738.89999999999986</c:v>
                      </c:pt>
                      <c:pt idx="6563">
                        <c:v>739.39999999999986</c:v>
                      </c:pt>
                      <c:pt idx="6564">
                        <c:v>739.89999999999986</c:v>
                      </c:pt>
                      <c:pt idx="6565">
                        <c:v>740.39999999999986</c:v>
                      </c:pt>
                      <c:pt idx="6566">
                        <c:v>740.89999999999986</c:v>
                      </c:pt>
                      <c:pt idx="6567">
                        <c:v>741.39999999999986</c:v>
                      </c:pt>
                      <c:pt idx="6568">
                        <c:v>741.89999999999986</c:v>
                      </c:pt>
                      <c:pt idx="6569">
                        <c:v>742.3</c:v>
                      </c:pt>
                      <c:pt idx="6570">
                        <c:v>742.8</c:v>
                      </c:pt>
                      <c:pt idx="6571">
                        <c:v>743.3</c:v>
                      </c:pt>
                      <c:pt idx="6572">
                        <c:v>743.8</c:v>
                      </c:pt>
                      <c:pt idx="6573">
                        <c:v>744.3</c:v>
                      </c:pt>
                      <c:pt idx="6574">
                        <c:v>744.8</c:v>
                      </c:pt>
                      <c:pt idx="6575">
                        <c:v>745.3</c:v>
                      </c:pt>
                      <c:pt idx="6576">
                        <c:v>745.8</c:v>
                      </c:pt>
                      <c:pt idx="6577">
                        <c:v>746.3</c:v>
                      </c:pt>
                      <c:pt idx="6578">
                        <c:v>746.8</c:v>
                      </c:pt>
                      <c:pt idx="6579">
                        <c:v>747.3</c:v>
                      </c:pt>
                      <c:pt idx="6580">
                        <c:v>747.8</c:v>
                      </c:pt>
                      <c:pt idx="6581">
                        <c:v>748.3</c:v>
                      </c:pt>
                      <c:pt idx="6582">
                        <c:v>748.8</c:v>
                      </c:pt>
                      <c:pt idx="6583">
                        <c:v>749.3</c:v>
                      </c:pt>
                      <c:pt idx="6584">
                        <c:v>749.8</c:v>
                      </c:pt>
                      <c:pt idx="6585">
                        <c:v>750.3</c:v>
                      </c:pt>
                      <c:pt idx="6586">
                        <c:v>750.8</c:v>
                      </c:pt>
                      <c:pt idx="6587">
                        <c:v>751.3</c:v>
                      </c:pt>
                      <c:pt idx="6588">
                        <c:v>751.8</c:v>
                      </c:pt>
                      <c:pt idx="6589">
                        <c:v>752.39999999999986</c:v>
                      </c:pt>
                      <c:pt idx="6590">
                        <c:v>752.89999999999986</c:v>
                      </c:pt>
                      <c:pt idx="6591">
                        <c:v>753.39999999999986</c:v>
                      </c:pt>
                      <c:pt idx="6592">
                        <c:v>753.89999999999986</c:v>
                      </c:pt>
                      <c:pt idx="6593">
                        <c:v>754.5</c:v>
                      </c:pt>
                      <c:pt idx="6594">
                        <c:v>755</c:v>
                      </c:pt>
                      <c:pt idx="6595">
                        <c:v>755.5</c:v>
                      </c:pt>
                      <c:pt idx="6596">
                        <c:v>756</c:v>
                      </c:pt>
                      <c:pt idx="6597">
                        <c:v>756.5</c:v>
                      </c:pt>
                      <c:pt idx="6598">
                        <c:v>757.09999999999991</c:v>
                      </c:pt>
                      <c:pt idx="6599">
                        <c:v>757.59999999999991</c:v>
                      </c:pt>
                      <c:pt idx="6600">
                        <c:v>758.09999999999991</c:v>
                      </c:pt>
                      <c:pt idx="6601">
                        <c:v>758.59999999999991</c:v>
                      </c:pt>
                      <c:pt idx="6602">
                        <c:v>759.2</c:v>
                      </c:pt>
                      <c:pt idx="6603">
                        <c:v>759.8</c:v>
                      </c:pt>
                      <c:pt idx="6604">
                        <c:v>760.39999999999986</c:v>
                      </c:pt>
                      <c:pt idx="6605">
                        <c:v>760.89999999999986</c:v>
                      </c:pt>
                      <c:pt idx="6606">
                        <c:v>761.5</c:v>
                      </c:pt>
                      <c:pt idx="6607">
                        <c:v>762.09999999999991</c:v>
                      </c:pt>
                      <c:pt idx="6608">
                        <c:v>762.7</c:v>
                      </c:pt>
                      <c:pt idx="6609">
                        <c:v>763.3</c:v>
                      </c:pt>
                      <c:pt idx="6610">
                        <c:v>763.89999999999986</c:v>
                      </c:pt>
                      <c:pt idx="6611">
                        <c:v>764.5</c:v>
                      </c:pt>
                      <c:pt idx="6612">
                        <c:v>765</c:v>
                      </c:pt>
                      <c:pt idx="6613">
                        <c:v>765.59999999999991</c:v>
                      </c:pt>
                      <c:pt idx="6614">
                        <c:v>766.2</c:v>
                      </c:pt>
                      <c:pt idx="6615">
                        <c:v>766.8</c:v>
                      </c:pt>
                      <c:pt idx="6616">
                        <c:v>767.3</c:v>
                      </c:pt>
                      <c:pt idx="6617">
                        <c:v>767.89999999999986</c:v>
                      </c:pt>
                      <c:pt idx="6618">
                        <c:v>768.39999999999986</c:v>
                      </c:pt>
                      <c:pt idx="6619">
                        <c:v>769</c:v>
                      </c:pt>
                      <c:pt idx="6620">
                        <c:v>769.5</c:v>
                      </c:pt>
                      <c:pt idx="6621">
                        <c:v>770.09999999999991</c:v>
                      </c:pt>
                      <c:pt idx="6622">
                        <c:v>770.59999999999991</c:v>
                      </c:pt>
                      <c:pt idx="6623">
                        <c:v>771.2</c:v>
                      </c:pt>
                      <c:pt idx="6624">
                        <c:v>771.7</c:v>
                      </c:pt>
                      <c:pt idx="6625">
                        <c:v>772.3</c:v>
                      </c:pt>
                      <c:pt idx="6626">
                        <c:v>772.8</c:v>
                      </c:pt>
                      <c:pt idx="6627">
                        <c:v>773.39999999999986</c:v>
                      </c:pt>
                      <c:pt idx="6628">
                        <c:v>773.89999999999986</c:v>
                      </c:pt>
                      <c:pt idx="6629">
                        <c:v>774.5</c:v>
                      </c:pt>
                      <c:pt idx="6630">
                        <c:v>775</c:v>
                      </c:pt>
                      <c:pt idx="6631">
                        <c:v>775.59999999999991</c:v>
                      </c:pt>
                      <c:pt idx="6632">
                        <c:v>776.09999999999991</c:v>
                      </c:pt>
                      <c:pt idx="6633">
                        <c:v>776.7</c:v>
                      </c:pt>
                      <c:pt idx="6634">
                        <c:v>777.2</c:v>
                      </c:pt>
                      <c:pt idx="6635">
                        <c:v>777.8</c:v>
                      </c:pt>
                      <c:pt idx="6636">
                        <c:v>778.3</c:v>
                      </c:pt>
                      <c:pt idx="6637">
                        <c:v>778.89999999999986</c:v>
                      </c:pt>
                      <c:pt idx="6638">
                        <c:v>779.39999999999986</c:v>
                      </c:pt>
                      <c:pt idx="6639">
                        <c:v>780</c:v>
                      </c:pt>
                      <c:pt idx="6640">
                        <c:v>780.5</c:v>
                      </c:pt>
                      <c:pt idx="6641">
                        <c:v>781.09999999999991</c:v>
                      </c:pt>
                      <c:pt idx="6642">
                        <c:v>781.7</c:v>
                      </c:pt>
                      <c:pt idx="6643">
                        <c:v>782.3</c:v>
                      </c:pt>
                      <c:pt idx="6644">
                        <c:v>782.89999999999986</c:v>
                      </c:pt>
                      <c:pt idx="6645">
                        <c:v>783.5</c:v>
                      </c:pt>
                      <c:pt idx="6646">
                        <c:v>784.09999999999991</c:v>
                      </c:pt>
                      <c:pt idx="6647">
                        <c:v>784.7</c:v>
                      </c:pt>
                      <c:pt idx="6648">
                        <c:v>785.3</c:v>
                      </c:pt>
                      <c:pt idx="6649">
                        <c:v>785.89999999999986</c:v>
                      </c:pt>
                      <c:pt idx="6650">
                        <c:v>786.5</c:v>
                      </c:pt>
                      <c:pt idx="6651">
                        <c:v>787.09999999999991</c:v>
                      </c:pt>
                      <c:pt idx="6652">
                        <c:v>787.7</c:v>
                      </c:pt>
                      <c:pt idx="6653">
                        <c:v>788.3</c:v>
                      </c:pt>
                      <c:pt idx="6654">
                        <c:v>788.89999999999986</c:v>
                      </c:pt>
                      <c:pt idx="6655">
                        <c:v>789.5</c:v>
                      </c:pt>
                      <c:pt idx="6656">
                        <c:v>790.09999999999991</c:v>
                      </c:pt>
                      <c:pt idx="6657">
                        <c:v>790.7</c:v>
                      </c:pt>
                      <c:pt idx="6658">
                        <c:v>791.3</c:v>
                      </c:pt>
                      <c:pt idx="6659">
                        <c:v>791.8</c:v>
                      </c:pt>
                      <c:pt idx="6660">
                        <c:v>792.39999999999986</c:v>
                      </c:pt>
                      <c:pt idx="6661">
                        <c:v>793</c:v>
                      </c:pt>
                      <c:pt idx="6662">
                        <c:v>793.59999999999991</c:v>
                      </c:pt>
                      <c:pt idx="6663">
                        <c:v>794.2</c:v>
                      </c:pt>
                      <c:pt idx="6664">
                        <c:v>794.8</c:v>
                      </c:pt>
                      <c:pt idx="6665">
                        <c:v>795.39999999999986</c:v>
                      </c:pt>
                      <c:pt idx="6666">
                        <c:v>796</c:v>
                      </c:pt>
                      <c:pt idx="6667">
                        <c:v>796.59999999999991</c:v>
                      </c:pt>
                      <c:pt idx="6668">
                        <c:v>797.3</c:v>
                      </c:pt>
                      <c:pt idx="6669">
                        <c:v>797.89999999999986</c:v>
                      </c:pt>
                      <c:pt idx="6670">
                        <c:v>798.5</c:v>
                      </c:pt>
                      <c:pt idx="6671">
                        <c:v>799.09999999999991</c:v>
                      </c:pt>
                      <c:pt idx="6672">
                        <c:v>799.8</c:v>
                      </c:pt>
                      <c:pt idx="6673">
                        <c:v>800.39999999999986</c:v>
                      </c:pt>
                      <c:pt idx="6674">
                        <c:v>801</c:v>
                      </c:pt>
                      <c:pt idx="6675">
                        <c:v>801.7</c:v>
                      </c:pt>
                      <c:pt idx="6676">
                        <c:v>802.3</c:v>
                      </c:pt>
                      <c:pt idx="6677">
                        <c:v>802.89999999999986</c:v>
                      </c:pt>
                      <c:pt idx="6678">
                        <c:v>803.5</c:v>
                      </c:pt>
                      <c:pt idx="6679">
                        <c:v>804.09999999999991</c:v>
                      </c:pt>
                      <c:pt idx="6680">
                        <c:v>804.7</c:v>
                      </c:pt>
                      <c:pt idx="6681">
                        <c:v>805.3</c:v>
                      </c:pt>
                      <c:pt idx="6682">
                        <c:v>805.89999999999986</c:v>
                      </c:pt>
                      <c:pt idx="6683">
                        <c:v>806.5</c:v>
                      </c:pt>
                      <c:pt idx="6684">
                        <c:v>807.09999999999991</c:v>
                      </c:pt>
                      <c:pt idx="6685">
                        <c:v>807.7</c:v>
                      </c:pt>
                      <c:pt idx="6686">
                        <c:v>808.2</c:v>
                      </c:pt>
                      <c:pt idx="6687">
                        <c:v>808.8</c:v>
                      </c:pt>
                      <c:pt idx="6688">
                        <c:v>809.39999999999986</c:v>
                      </c:pt>
                      <c:pt idx="6689">
                        <c:v>810</c:v>
                      </c:pt>
                      <c:pt idx="6690">
                        <c:v>810.59999999999991</c:v>
                      </c:pt>
                      <c:pt idx="6691">
                        <c:v>811.2</c:v>
                      </c:pt>
                      <c:pt idx="6692">
                        <c:v>811.8</c:v>
                      </c:pt>
                      <c:pt idx="6693">
                        <c:v>812.39999999999986</c:v>
                      </c:pt>
                      <c:pt idx="6694">
                        <c:v>813</c:v>
                      </c:pt>
                      <c:pt idx="6695">
                        <c:v>813.59999999999991</c:v>
                      </c:pt>
                      <c:pt idx="6696">
                        <c:v>814.2</c:v>
                      </c:pt>
                      <c:pt idx="6697">
                        <c:v>814.8</c:v>
                      </c:pt>
                      <c:pt idx="6698">
                        <c:v>815.39999999999986</c:v>
                      </c:pt>
                      <c:pt idx="6699">
                        <c:v>816</c:v>
                      </c:pt>
                      <c:pt idx="6700">
                        <c:v>816.59999999999991</c:v>
                      </c:pt>
                      <c:pt idx="6701">
                        <c:v>817.2</c:v>
                      </c:pt>
                      <c:pt idx="6702">
                        <c:v>817.89999999999986</c:v>
                      </c:pt>
                      <c:pt idx="6703">
                        <c:v>818.5</c:v>
                      </c:pt>
                      <c:pt idx="6704">
                        <c:v>819.09999999999991</c:v>
                      </c:pt>
                      <c:pt idx="6705">
                        <c:v>819.7</c:v>
                      </c:pt>
                      <c:pt idx="6706">
                        <c:v>820.3</c:v>
                      </c:pt>
                      <c:pt idx="6707">
                        <c:v>820.89999999999986</c:v>
                      </c:pt>
                      <c:pt idx="6708">
                        <c:v>821.5</c:v>
                      </c:pt>
                      <c:pt idx="6709">
                        <c:v>822.09999999999991</c:v>
                      </c:pt>
                      <c:pt idx="6710">
                        <c:v>822.7</c:v>
                      </c:pt>
                      <c:pt idx="6711">
                        <c:v>823.3</c:v>
                      </c:pt>
                      <c:pt idx="6712">
                        <c:v>823.89999999999986</c:v>
                      </c:pt>
                      <c:pt idx="6713">
                        <c:v>824.5</c:v>
                      </c:pt>
                      <c:pt idx="6714">
                        <c:v>825.09999999999991</c:v>
                      </c:pt>
                      <c:pt idx="6715">
                        <c:v>825.7</c:v>
                      </c:pt>
                      <c:pt idx="6716">
                        <c:v>826.3</c:v>
                      </c:pt>
                      <c:pt idx="6717">
                        <c:v>826.89999999999986</c:v>
                      </c:pt>
                      <c:pt idx="6718">
                        <c:v>827.59999999999991</c:v>
                      </c:pt>
                      <c:pt idx="6719">
                        <c:v>828.2</c:v>
                      </c:pt>
                      <c:pt idx="6720">
                        <c:v>828.8</c:v>
                      </c:pt>
                      <c:pt idx="6721">
                        <c:v>829.39999999999986</c:v>
                      </c:pt>
                      <c:pt idx="6722">
                        <c:v>830.09999999999991</c:v>
                      </c:pt>
                      <c:pt idx="6723">
                        <c:v>830.7</c:v>
                      </c:pt>
                      <c:pt idx="6724">
                        <c:v>831.3</c:v>
                      </c:pt>
                      <c:pt idx="6725">
                        <c:v>831.89999999999986</c:v>
                      </c:pt>
                      <c:pt idx="6726">
                        <c:v>832.59999999999991</c:v>
                      </c:pt>
                      <c:pt idx="6727">
                        <c:v>833.2</c:v>
                      </c:pt>
                      <c:pt idx="6728">
                        <c:v>833.8</c:v>
                      </c:pt>
                      <c:pt idx="6729">
                        <c:v>834.39999999999986</c:v>
                      </c:pt>
                      <c:pt idx="6730">
                        <c:v>835</c:v>
                      </c:pt>
                      <c:pt idx="6731">
                        <c:v>835.59999999999991</c:v>
                      </c:pt>
                      <c:pt idx="6732">
                        <c:v>836.2</c:v>
                      </c:pt>
                      <c:pt idx="6733">
                        <c:v>836.8</c:v>
                      </c:pt>
                      <c:pt idx="6734">
                        <c:v>837.39999999999986</c:v>
                      </c:pt>
                      <c:pt idx="6735">
                        <c:v>838</c:v>
                      </c:pt>
                      <c:pt idx="6736">
                        <c:v>838.59999999999991</c:v>
                      </c:pt>
                      <c:pt idx="6737">
                        <c:v>839.2</c:v>
                      </c:pt>
                      <c:pt idx="6738">
                        <c:v>839.8</c:v>
                      </c:pt>
                      <c:pt idx="6739">
                        <c:v>840.39999999999986</c:v>
                      </c:pt>
                      <c:pt idx="6740">
                        <c:v>841</c:v>
                      </c:pt>
                      <c:pt idx="6741">
                        <c:v>841.7</c:v>
                      </c:pt>
                      <c:pt idx="6742">
                        <c:v>842.3</c:v>
                      </c:pt>
                      <c:pt idx="6743">
                        <c:v>842.89999999999986</c:v>
                      </c:pt>
                      <c:pt idx="6744">
                        <c:v>843.59999999999991</c:v>
                      </c:pt>
                      <c:pt idx="6745">
                        <c:v>844.2</c:v>
                      </c:pt>
                      <c:pt idx="6746">
                        <c:v>844.8</c:v>
                      </c:pt>
                      <c:pt idx="6747">
                        <c:v>845.5</c:v>
                      </c:pt>
                      <c:pt idx="6748">
                        <c:v>846.09999999999991</c:v>
                      </c:pt>
                      <c:pt idx="6749">
                        <c:v>846.7</c:v>
                      </c:pt>
                      <c:pt idx="6750">
                        <c:v>847.3</c:v>
                      </c:pt>
                      <c:pt idx="6751">
                        <c:v>848</c:v>
                      </c:pt>
                      <c:pt idx="6752">
                        <c:v>848.59999999999991</c:v>
                      </c:pt>
                      <c:pt idx="6753">
                        <c:v>849.3</c:v>
                      </c:pt>
                      <c:pt idx="6754">
                        <c:v>849.89999999999986</c:v>
                      </c:pt>
                      <c:pt idx="6755">
                        <c:v>850.59999999999991</c:v>
                      </c:pt>
                      <c:pt idx="6756">
                        <c:v>851.2</c:v>
                      </c:pt>
                      <c:pt idx="6757">
                        <c:v>851.89999999999986</c:v>
                      </c:pt>
                      <c:pt idx="6758">
                        <c:v>852.5</c:v>
                      </c:pt>
                      <c:pt idx="6759">
                        <c:v>853.2</c:v>
                      </c:pt>
                      <c:pt idx="6760">
                        <c:v>853.8</c:v>
                      </c:pt>
                      <c:pt idx="6761">
                        <c:v>854.5</c:v>
                      </c:pt>
                      <c:pt idx="6762">
                        <c:v>855.09999999999991</c:v>
                      </c:pt>
                      <c:pt idx="6763">
                        <c:v>855.7</c:v>
                      </c:pt>
                      <c:pt idx="6764">
                        <c:v>856.39999999999986</c:v>
                      </c:pt>
                      <c:pt idx="6765">
                        <c:v>857</c:v>
                      </c:pt>
                      <c:pt idx="6766">
                        <c:v>857.59999999999991</c:v>
                      </c:pt>
                      <c:pt idx="6767">
                        <c:v>858.3</c:v>
                      </c:pt>
                      <c:pt idx="6768">
                        <c:v>858.89999999999986</c:v>
                      </c:pt>
                      <c:pt idx="6769">
                        <c:v>859.5</c:v>
                      </c:pt>
                      <c:pt idx="6770">
                        <c:v>860.2</c:v>
                      </c:pt>
                      <c:pt idx="6771">
                        <c:v>860.8</c:v>
                      </c:pt>
                      <c:pt idx="6772">
                        <c:v>861.39999999999986</c:v>
                      </c:pt>
                      <c:pt idx="6773">
                        <c:v>862.09999999999991</c:v>
                      </c:pt>
                      <c:pt idx="6774">
                        <c:v>862.7</c:v>
                      </c:pt>
                      <c:pt idx="6775">
                        <c:v>863.3</c:v>
                      </c:pt>
                      <c:pt idx="6776">
                        <c:v>863.89999999999986</c:v>
                      </c:pt>
                      <c:pt idx="6777">
                        <c:v>864.5</c:v>
                      </c:pt>
                      <c:pt idx="6778">
                        <c:v>865.09999999999991</c:v>
                      </c:pt>
                      <c:pt idx="6779">
                        <c:v>865.8</c:v>
                      </c:pt>
                      <c:pt idx="6780">
                        <c:v>866.39999999999986</c:v>
                      </c:pt>
                      <c:pt idx="6781">
                        <c:v>867</c:v>
                      </c:pt>
                      <c:pt idx="6782">
                        <c:v>867.59999999999991</c:v>
                      </c:pt>
                      <c:pt idx="6783">
                        <c:v>868.2</c:v>
                      </c:pt>
                      <c:pt idx="6784">
                        <c:v>868.8</c:v>
                      </c:pt>
                      <c:pt idx="6785">
                        <c:v>869.5</c:v>
                      </c:pt>
                      <c:pt idx="6786">
                        <c:v>870.09999999999991</c:v>
                      </c:pt>
                      <c:pt idx="6787">
                        <c:v>870.7</c:v>
                      </c:pt>
                      <c:pt idx="6788">
                        <c:v>871.39999999999986</c:v>
                      </c:pt>
                      <c:pt idx="6789">
                        <c:v>872</c:v>
                      </c:pt>
                      <c:pt idx="6790">
                        <c:v>872.7</c:v>
                      </c:pt>
                      <c:pt idx="6791">
                        <c:v>873.3</c:v>
                      </c:pt>
                      <c:pt idx="6792">
                        <c:v>873.89999999999986</c:v>
                      </c:pt>
                      <c:pt idx="6793">
                        <c:v>874.59999999999991</c:v>
                      </c:pt>
                      <c:pt idx="6794">
                        <c:v>875.2</c:v>
                      </c:pt>
                      <c:pt idx="6795">
                        <c:v>875.89999999999986</c:v>
                      </c:pt>
                      <c:pt idx="6796">
                        <c:v>876.5</c:v>
                      </c:pt>
                      <c:pt idx="6797">
                        <c:v>877.09999999999991</c:v>
                      </c:pt>
                      <c:pt idx="6798">
                        <c:v>877.8</c:v>
                      </c:pt>
                      <c:pt idx="6799">
                        <c:v>878.39999999999986</c:v>
                      </c:pt>
                      <c:pt idx="6800">
                        <c:v>879.09999999999991</c:v>
                      </c:pt>
                      <c:pt idx="6801">
                        <c:v>879.7</c:v>
                      </c:pt>
                      <c:pt idx="6802">
                        <c:v>880.3</c:v>
                      </c:pt>
                      <c:pt idx="6803">
                        <c:v>881</c:v>
                      </c:pt>
                      <c:pt idx="6804">
                        <c:v>881.59999999999991</c:v>
                      </c:pt>
                      <c:pt idx="6805">
                        <c:v>882.3</c:v>
                      </c:pt>
                      <c:pt idx="6806">
                        <c:v>882.89999999999986</c:v>
                      </c:pt>
                      <c:pt idx="6807">
                        <c:v>883.5</c:v>
                      </c:pt>
                      <c:pt idx="6808">
                        <c:v>884.2</c:v>
                      </c:pt>
                      <c:pt idx="6809">
                        <c:v>884.8</c:v>
                      </c:pt>
                      <c:pt idx="6810">
                        <c:v>885.5</c:v>
                      </c:pt>
                      <c:pt idx="6811">
                        <c:v>886.09999999999991</c:v>
                      </c:pt>
                      <c:pt idx="6812">
                        <c:v>886.8</c:v>
                      </c:pt>
                      <c:pt idx="6813">
                        <c:v>887.39999999999986</c:v>
                      </c:pt>
                      <c:pt idx="6814">
                        <c:v>888</c:v>
                      </c:pt>
                      <c:pt idx="6815">
                        <c:v>888.7</c:v>
                      </c:pt>
                      <c:pt idx="6816">
                        <c:v>889.3</c:v>
                      </c:pt>
                      <c:pt idx="6817">
                        <c:v>890</c:v>
                      </c:pt>
                      <c:pt idx="6818">
                        <c:v>890.59999999999991</c:v>
                      </c:pt>
                      <c:pt idx="6819">
                        <c:v>891.3</c:v>
                      </c:pt>
                      <c:pt idx="6820">
                        <c:v>891.89999999999986</c:v>
                      </c:pt>
                      <c:pt idx="6821">
                        <c:v>892.5</c:v>
                      </c:pt>
                      <c:pt idx="6822">
                        <c:v>893.09999999999991</c:v>
                      </c:pt>
                      <c:pt idx="6823">
                        <c:v>893.8</c:v>
                      </c:pt>
                      <c:pt idx="6824">
                        <c:v>894.39999999999986</c:v>
                      </c:pt>
                      <c:pt idx="6825">
                        <c:v>895</c:v>
                      </c:pt>
                      <c:pt idx="6826">
                        <c:v>895.59999999999991</c:v>
                      </c:pt>
                      <c:pt idx="6827">
                        <c:v>896.2</c:v>
                      </c:pt>
                      <c:pt idx="6828">
                        <c:v>896.89999999999986</c:v>
                      </c:pt>
                      <c:pt idx="6829">
                        <c:v>897.5</c:v>
                      </c:pt>
                      <c:pt idx="6830">
                        <c:v>898.09999999999991</c:v>
                      </c:pt>
                      <c:pt idx="6831">
                        <c:v>898.7</c:v>
                      </c:pt>
                      <c:pt idx="6832">
                        <c:v>899.39999999999986</c:v>
                      </c:pt>
                      <c:pt idx="6833">
                        <c:v>900.09999999999991</c:v>
                      </c:pt>
                      <c:pt idx="6834">
                        <c:v>900.7</c:v>
                      </c:pt>
                      <c:pt idx="6835">
                        <c:v>901.39999999999986</c:v>
                      </c:pt>
                      <c:pt idx="6836">
                        <c:v>902.09999999999991</c:v>
                      </c:pt>
                      <c:pt idx="6837">
                        <c:v>902.7</c:v>
                      </c:pt>
                      <c:pt idx="6838">
                        <c:v>903.39999999999986</c:v>
                      </c:pt>
                      <c:pt idx="6839">
                        <c:v>904.09999999999991</c:v>
                      </c:pt>
                      <c:pt idx="6840">
                        <c:v>904.7</c:v>
                      </c:pt>
                      <c:pt idx="6841">
                        <c:v>905.39999999999986</c:v>
                      </c:pt>
                      <c:pt idx="6842">
                        <c:v>906.09999999999991</c:v>
                      </c:pt>
                      <c:pt idx="6843">
                        <c:v>906.7</c:v>
                      </c:pt>
                      <c:pt idx="6844">
                        <c:v>907.39999999999986</c:v>
                      </c:pt>
                      <c:pt idx="6845">
                        <c:v>908.09999999999991</c:v>
                      </c:pt>
                      <c:pt idx="6846">
                        <c:v>908.7</c:v>
                      </c:pt>
                      <c:pt idx="6847">
                        <c:v>909.39999999999986</c:v>
                      </c:pt>
                      <c:pt idx="6848">
                        <c:v>910.09999999999991</c:v>
                      </c:pt>
                      <c:pt idx="6849">
                        <c:v>910.7</c:v>
                      </c:pt>
                      <c:pt idx="6850">
                        <c:v>911.39999999999986</c:v>
                      </c:pt>
                      <c:pt idx="6851">
                        <c:v>912.09999999999991</c:v>
                      </c:pt>
                      <c:pt idx="6852">
                        <c:v>912.7</c:v>
                      </c:pt>
                      <c:pt idx="6853">
                        <c:v>913.39999999999986</c:v>
                      </c:pt>
                      <c:pt idx="6854">
                        <c:v>914</c:v>
                      </c:pt>
                      <c:pt idx="6855">
                        <c:v>914.7</c:v>
                      </c:pt>
                      <c:pt idx="6856">
                        <c:v>915.3</c:v>
                      </c:pt>
                      <c:pt idx="6857">
                        <c:v>915.89999999999986</c:v>
                      </c:pt>
                      <c:pt idx="6858">
                        <c:v>916.59999999999991</c:v>
                      </c:pt>
                      <c:pt idx="6859">
                        <c:v>917.2</c:v>
                      </c:pt>
                      <c:pt idx="6860">
                        <c:v>917.89999999999986</c:v>
                      </c:pt>
                      <c:pt idx="6861">
                        <c:v>918.5</c:v>
                      </c:pt>
                      <c:pt idx="6862">
                        <c:v>919.09999999999991</c:v>
                      </c:pt>
                      <c:pt idx="6863">
                        <c:v>919.8</c:v>
                      </c:pt>
                      <c:pt idx="6864">
                        <c:v>920.39999999999986</c:v>
                      </c:pt>
                      <c:pt idx="6865">
                        <c:v>921.09999999999991</c:v>
                      </c:pt>
                      <c:pt idx="6866">
                        <c:v>921.7</c:v>
                      </c:pt>
                      <c:pt idx="6867">
                        <c:v>922.3</c:v>
                      </c:pt>
                      <c:pt idx="6868">
                        <c:v>922.89999999999986</c:v>
                      </c:pt>
                      <c:pt idx="6869">
                        <c:v>923.5</c:v>
                      </c:pt>
                      <c:pt idx="6870">
                        <c:v>924.09999999999991</c:v>
                      </c:pt>
                      <c:pt idx="6871">
                        <c:v>924.8</c:v>
                      </c:pt>
                      <c:pt idx="6872">
                        <c:v>925.39999999999986</c:v>
                      </c:pt>
                      <c:pt idx="6873">
                        <c:v>926</c:v>
                      </c:pt>
                      <c:pt idx="6874">
                        <c:v>926.59999999999991</c:v>
                      </c:pt>
                      <c:pt idx="6875">
                        <c:v>927.2</c:v>
                      </c:pt>
                      <c:pt idx="6876">
                        <c:v>927.8</c:v>
                      </c:pt>
                      <c:pt idx="6877">
                        <c:v>928.5</c:v>
                      </c:pt>
                      <c:pt idx="6878">
                        <c:v>929.09999999999991</c:v>
                      </c:pt>
                      <c:pt idx="6879">
                        <c:v>929.7</c:v>
                      </c:pt>
                      <c:pt idx="6880">
                        <c:v>930.39999999999986</c:v>
                      </c:pt>
                      <c:pt idx="6881">
                        <c:v>931</c:v>
                      </c:pt>
                      <c:pt idx="6882">
                        <c:v>931.59999999999991</c:v>
                      </c:pt>
                      <c:pt idx="6883">
                        <c:v>932.3</c:v>
                      </c:pt>
                      <c:pt idx="6884">
                        <c:v>932.89999999999986</c:v>
                      </c:pt>
                      <c:pt idx="6885">
                        <c:v>933.5</c:v>
                      </c:pt>
                      <c:pt idx="6886">
                        <c:v>934.2</c:v>
                      </c:pt>
                      <c:pt idx="6887">
                        <c:v>934.8</c:v>
                      </c:pt>
                      <c:pt idx="6888">
                        <c:v>935.39999999999986</c:v>
                      </c:pt>
                      <c:pt idx="6889">
                        <c:v>936.09999999999991</c:v>
                      </c:pt>
                      <c:pt idx="6890">
                        <c:v>936.7</c:v>
                      </c:pt>
                      <c:pt idx="6891">
                        <c:v>937.3</c:v>
                      </c:pt>
                      <c:pt idx="6892">
                        <c:v>937.89999999999986</c:v>
                      </c:pt>
                      <c:pt idx="6893">
                        <c:v>938.59999999999991</c:v>
                      </c:pt>
                      <c:pt idx="6894">
                        <c:v>939.2</c:v>
                      </c:pt>
                      <c:pt idx="6895">
                        <c:v>939.8</c:v>
                      </c:pt>
                      <c:pt idx="6896">
                        <c:v>940.39999999999986</c:v>
                      </c:pt>
                      <c:pt idx="6897">
                        <c:v>941</c:v>
                      </c:pt>
                      <c:pt idx="6898">
                        <c:v>941.7</c:v>
                      </c:pt>
                      <c:pt idx="6899">
                        <c:v>942.3</c:v>
                      </c:pt>
                      <c:pt idx="6900">
                        <c:v>942.89999999999986</c:v>
                      </c:pt>
                      <c:pt idx="6901">
                        <c:v>943.59999999999991</c:v>
                      </c:pt>
                      <c:pt idx="6902">
                        <c:v>944.2</c:v>
                      </c:pt>
                      <c:pt idx="6903">
                        <c:v>944.89999999999986</c:v>
                      </c:pt>
                      <c:pt idx="6904">
                        <c:v>945.5</c:v>
                      </c:pt>
                      <c:pt idx="6905">
                        <c:v>946.2</c:v>
                      </c:pt>
                      <c:pt idx="6906">
                        <c:v>946.89999999999986</c:v>
                      </c:pt>
                      <c:pt idx="6907">
                        <c:v>947.5</c:v>
                      </c:pt>
                      <c:pt idx="6908">
                        <c:v>948.2</c:v>
                      </c:pt>
                      <c:pt idx="6909">
                        <c:v>948.8</c:v>
                      </c:pt>
                      <c:pt idx="6910">
                        <c:v>949.5</c:v>
                      </c:pt>
                      <c:pt idx="6911">
                        <c:v>950.2</c:v>
                      </c:pt>
                      <c:pt idx="6912">
                        <c:v>950.8</c:v>
                      </c:pt>
                      <c:pt idx="6913">
                        <c:v>951.39999999999986</c:v>
                      </c:pt>
                      <c:pt idx="6914">
                        <c:v>952</c:v>
                      </c:pt>
                      <c:pt idx="6915">
                        <c:v>952.7</c:v>
                      </c:pt>
                      <c:pt idx="6916">
                        <c:v>953.3</c:v>
                      </c:pt>
                      <c:pt idx="6917">
                        <c:v>953.89999999999986</c:v>
                      </c:pt>
                      <c:pt idx="6918">
                        <c:v>954.59999999999991</c:v>
                      </c:pt>
                      <c:pt idx="6919">
                        <c:v>955.2</c:v>
                      </c:pt>
                      <c:pt idx="6920">
                        <c:v>955.8</c:v>
                      </c:pt>
                      <c:pt idx="6921">
                        <c:v>956.39999999999986</c:v>
                      </c:pt>
                      <c:pt idx="6922">
                        <c:v>957.09999999999991</c:v>
                      </c:pt>
                      <c:pt idx="6923">
                        <c:v>957.7</c:v>
                      </c:pt>
                      <c:pt idx="6924">
                        <c:v>958.3</c:v>
                      </c:pt>
                      <c:pt idx="6925">
                        <c:v>958.89999999999986</c:v>
                      </c:pt>
                      <c:pt idx="6926">
                        <c:v>959.59999999999991</c:v>
                      </c:pt>
                      <c:pt idx="6927">
                        <c:v>960.2</c:v>
                      </c:pt>
                      <c:pt idx="6928">
                        <c:v>960.8</c:v>
                      </c:pt>
                      <c:pt idx="6929">
                        <c:v>961.5</c:v>
                      </c:pt>
                      <c:pt idx="6930">
                        <c:v>962.09999999999991</c:v>
                      </c:pt>
                      <c:pt idx="6931">
                        <c:v>962.7</c:v>
                      </c:pt>
                      <c:pt idx="6932">
                        <c:v>963.3</c:v>
                      </c:pt>
                      <c:pt idx="6933">
                        <c:v>964</c:v>
                      </c:pt>
                      <c:pt idx="6934">
                        <c:v>964.59999999999991</c:v>
                      </c:pt>
                      <c:pt idx="6935">
                        <c:v>965.2</c:v>
                      </c:pt>
                      <c:pt idx="6936">
                        <c:v>965.89999999999986</c:v>
                      </c:pt>
                      <c:pt idx="6937">
                        <c:v>966.5</c:v>
                      </c:pt>
                      <c:pt idx="6938">
                        <c:v>967.2</c:v>
                      </c:pt>
                      <c:pt idx="6939">
                        <c:v>967.8</c:v>
                      </c:pt>
                      <c:pt idx="6940">
                        <c:v>968.5</c:v>
                      </c:pt>
                      <c:pt idx="6941">
                        <c:v>969.09999999999991</c:v>
                      </c:pt>
                      <c:pt idx="6942">
                        <c:v>969.8</c:v>
                      </c:pt>
                      <c:pt idx="6943">
                        <c:v>970.39999999999986</c:v>
                      </c:pt>
                      <c:pt idx="6944">
                        <c:v>971.09999999999991</c:v>
                      </c:pt>
                      <c:pt idx="6945">
                        <c:v>971.7</c:v>
                      </c:pt>
                      <c:pt idx="6946">
                        <c:v>972.39999999999986</c:v>
                      </c:pt>
                      <c:pt idx="6947">
                        <c:v>973</c:v>
                      </c:pt>
                      <c:pt idx="6948">
                        <c:v>973.7</c:v>
                      </c:pt>
                      <c:pt idx="6949">
                        <c:v>974.3</c:v>
                      </c:pt>
                      <c:pt idx="6950">
                        <c:v>975</c:v>
                      </c:pt>
                      <c:pt idx="6951">
                        <c:v>975.59999999999991</c:v>
                      </c:pt>
                      <c:pt idx="6952">
                        <c:v>976.3</c:v>
                      </c:pt>
                      <c:pt idx="6953">
                        <c:v>977</c:v>
                      </c:pt>
                      <c:pt idx="6954">
                        <c:v>977.59999999999991</c:v>
                      </c:pt>
                      <c:pt idx="6955">
                        <c:v>978.3</c:v>
                      </c:pt>
                      <c:pt idx="6956">
                        <c:v>978.89999999999986</c:v>
                      </c:pt>
                      <c:pt idx="6957">
                        <c:v>979.59999999999991</c:v>
                      </c:pt>
                      <c:pt idx="6958">
                        <c:v>980.2</c:v>
                      </c:pt>
                      <c:pt idx="6959">
                        <c:v>980.89999999999986</c:v>
                      </c:pt>
                      <c:pt idx="6960">
                        <c:v>981.59999999999991</c:v>
                      </c:pt>
                      <c:pt idx="6961">
                        <c:v>982.2</c:v>
                      </c:pt>
                      <c:pt idx="6962">
                        <c:v>982.89999999999986</c:v>
                      </c:pt>
                      <c:pt idx="6963">
                        <c:v>983.59999999999991</c:v>
                      </c:pt>
                      <c:pt idx="6964">
                        <c:v>984.3</c:v>
                      </c:pt>
                      <c:pt idx="6965">
                        <c:v>984.89999999999986</c:v>
                      </c:pt>
                      <c:pt idx="6966">
                        <c:v>985.59999999999991</c:v>
                      </c:pt>
                      <c:pt idx="6967">
                        <c:v>986.3</c:v>
                      </c:pt>
                      <c:pt idx="6968">
                        <c:v>987</c:v>
                      </c:pt>
                      <c:pt idx="6969">
                        <c:v>987.59999999999991</c:v>
                      </c:pt>
                      <c:pt idx="6970">
                        <c:v>988.2</c:v>
                      </c:pt>
                      <c:pt idx="6971">
                        <c:v>988.8</c:v>
                      </c:pt>
                      <c:pt idx="6972">
                        <c:v>989.5</c:v>
                      </c:pt>
                      <c:pt idx="6973">
                        <c:v>990.09999999999991</c:v>
                      </c:pt>
                      <c:pt idx="6974">
                        <c:v>990.7</c:v>
                      </c:pt>
                      <c:pt idx="6975">
                        <c:v>991.3</c:v>
                      </c:pt>
                      <c:pt idx="6976">
                        <c:v>991.89999999999986</c:v>
                      </c:pt>
                      <c:pt idx="6977">
                        <c:v>992.59999999999991</c:v>
                      </c:pt>
                      <c:pt idx="6978">
                        <c:v>993.2</c:v>
                      </c:pt>
                      <c:pt idx="6979">
                        <c:v>993.8</c:v>
                      </c:pt>
                      <c:pt idx="6980">
                        <c:v>994.39999999999986</c:v>
                      </c:pt>
                      <c:pt idx="6981">
                        <c:v>995.09999999999991</c:v>
                      </c:pt>
                      <c:pt idx="6982">
                        <c:v>995.7</c:v>
                      </c:pt>
                      <c:pt idx="6983">
                        <c:v>996.39999999999986</c:v>
                      </c:pt>
                      <c:pt idx="6984">
                        <c:v>997</c:v>
                      </c:pt>
                      <c:pt idx="6985">
                        <c:v>997.59999999999991</c:v>
                      </c:pt>
                      <c:pt idx="6986">
                        <c:v>998.3</c:v>
                      </c:pt>
                      <c:pt idx="6987">
                        <c:v>998.89999999999986</c:v>
                      </c:pt>
                      <c:pt idx="6988">
                        <c:v>999.59999999999991</c:v>
                      </c:pt>
                      <c:pt idx="6989">
                        <c:v>1000.2</c:v>
                      </c:pt>
                      <c:pt idx="6990">
                        <c:v>1000.8999999999999</c:v>
                      </c:pt>
                      <c:pt idx="6991">
                        <c:v>1001.5</c:v>
                      </c:pt>
                      <c:pt idx="6992">
                        <c:v>1002.0999999999999</c:v>
                      </c:pt>
                      <c:pt idx="6993">
                        <c:v>1002.8</c:v>
                      </c:pt>
                      <c:pt idx="6994">
                        <c:v>1003.3999999999999</c:v>
                      </c:pt>
                      <c:pt idx="6995">
                        <c:v>1004</c:v>
                      </c:pt>
                      <c:pt idx="6996">
                        <c:v>1004.5999999999999</c:v>
                      </c:pt>
                      <c:pt idx="6997">
                        <c:v>1005.3</c:v>
                      </c:pt>
                      <c:pt idx="6998">
                        <c:v>1005.8999999999999</c:v>
                      </c:pt>
                      <c:pt idx="6999">
                        <c:v>1006.5</c:v>
                      </c:pt>
                      <c:pt idx="7000">
                        <c:v>1007.0999999999999</c:v>
                      </c:pt>
                      <c:pt idx="7001">
                        <c:v>1007.8</c:v>
                      </c:pt>
                      <c:pt idx="7002">
                        <c:v>1008.3999999999999</c:v>
                      </c:pt>
                      <c:pt idx="7003">
                        <c:v>1009</c:v>
                      </c:pt>
                      <c:pt idx="7004">
                        <c:v>1009.5999999999999</c:v>
                      </c:pt>
                      <c:pt idx="7005">
                        <c:v>1010.3</c:v>
                      </c:pt>
                      <c:pt idx="7006">
                        <c:v>1010.8999999999999</c:v>
                      </c:pt>
                      <c:pt idx="7007">
                        <c:v>1011.5</c:v>
                      </c:pt>
                      <c:pt idx="7008">
                        <c:v>1012.0999999999999</c:v>
                      </c:pt>
                      <c:pt idx="7009">
                        <c:v>1012.8</c:v>
                      </c:pt>
                      <c:pt idx="7010">
                        <c:v>1013.3999999999999</c:v>
                      </c:pt>
                      <c:pt idx="7011">
                        <c:v>1014</c:v>
                      </c:pt>
                      <c:pt idx="7012">
                        <c:v>1014.5999999999999</c:v>
                      </c:pt>
                      <c:pt idx="7013">
                        <c:v>1015.3</c:v>
                      </c:pt>
                      <c:pt idx="7014">
                        <c:v>1015.8999999999999</c:v>
                      </c:pt>
                      <c:pt idx="7015">
                        <c:v>1016.5</c:v>
                      </c:pt>
                      <c:pt idx="7016">
                        <c:v>1017.0999999999999</c:v>
                      </c:pt>
                      <c:pt idx="7017">
                        <c:v>1017.8</c:v>
                      </c:pt>
                      <c:pt idx="7018">
                        <c:v>1018.3999999999999</c:v>
                      </c:pt>
                      <c:pt idx="7019">
                        <c:v>1019.0999999999999</c:v>
                      </c:pt>
                      <c:pt idx="7020">
                        <c:v>1019.7</c:v>
                      </c:pt>
                      <c:pt idx="7021">
                        <c:v>1020.3999999999999</c:v>
                      </c:pt>
                      <c:pt idx="7022">
                        <c:v>1021</c:v>
                      </c:pt>
                      <c:pt idx="7023">
                        <c:v>1021.7</c:v>
                      </c:pt>
                      <c:pt idx="7024">
                        <c:v>1022.3</c:v>
                      </c:pt>
                      <c:pt idx="7025">
                        <c:v>1023</c:v>
                      </c:pt>
                      <c:pt idx="7026">
                        <c:v>1023.7</c:v>
                      </c:pt>
                      <c:pt idx="7027">
                        <c:v>1024.3</c:v>
                      </c:pt>
                      <c:pt idx="7028">
                        <c:v>1025</c:v>
                      </c:pt>
                      <c:pt idx="7029">
                        <c:v>1025.5999999999999</c:v>
                      </c:pt>
                      <c:pt idx="7030">
                        <c:v>1026.3</c:v>
                      </c:pt>
                      <c:pt idx="7031">
                        <c:v>1027</c:v>
                      </c:pt>
                      <c:pt idx="7032">
                        <c:v>1027.5999999999999</c:v>
                      </c:pt>
                      <c:pt idx="7033">
                        <c:v>1028.3</c:v>
                      </c:pt>
                      <c:pt idx="7034">
                        <c:v>1028.8999999999999</c:v>
                      </c:pt>
                      <c:pt idx="7035">
                        <c:v>1029.5999999999999</c:v>
                      </c:pt>
                      <c:pt idx="7036">
                        <c:v>1030.3</c:v>
                      </c:pt>
                      <c:pt idx="7037">
                        <c:v>1030.8999999999999</c:v>
                      </c:pt>
                      <c:pt idx="7038">
                        <c:v>1031.5999999999999</c:v>
                      </c:pt>
                      <c:pt idx="7039">
                        <c:v>1032.2</c:v>
                      </c:pt>
                      <c:pt idx="7040">
                        <c:v>1032.8999999999999</c:v>
                      </c:pt>
                      <c:pt idx="7041">
                        <c:v>1033.5</c:v>
                      </c:pt>
                      <c:pt idx="7042">
                        <c:v>1034.2</c:v>
                      </c:pt>
                      <c:pt idx="7043">
                        <c:v>1034.8</c:v>
                      </c:pt>
                      <c:pt idx="7044">
                        <c:v>1035.3999999999999</c:v>
                      </c:pt>
                      <c:pt idx="7045">
                        <c:v>1036.0999999999999</c:v>
                      </c:pt>
                      <c:pt idx="7046">
                        <c:v>1036.7</c:v>
                      </c:pt>
                      <c:pt idx="7047">
                        <c:v>1037.3</c:v>
                      </c:pt>
                      <c:pt idx="7048">
                        <c:v>1038</c:v>
                      </c:pt>
                      <c:pt idx="7049">
                        <c:v>1038.5999999999999</c:v>
                      </c:pt>
                      <c:pt idx="7050">
                        <c:v>1039.3</c:v>
                      </c:pt>
                      <c:pt idx="7051">
                        <c:v>1039.8999999999999</c:v>
                      </c:pt>
                      <c:pt idx="7052">
                        <c:v>1040.5</c:v>
                      </c:pt>
                      <c:pt idx="7053">
                        <c:v>1041.0999999999999</c:v>
                      </c:pt>
                      <c:pt idx="7054">
                        <c:v>1041.8</c:v>
                      </c:pt>
                      <c:pt idx="7055">
                        <c:v>1042.3999999999999</c:v>
                      </c:pt>
                      <c:pt idx="7056">
                        <c:v>1043</c:v>
                      </c:pt>
                      <c:pt idx="7057">
                        <c:v>1043.5999999999999</c:v>
                      </c:pt>
                      <c:pt idx="7058">
                        <c:v>1044.3</c:v>
                      </c:pt>
                      <c:pt idx="7059">
                        <c:v>1044.8999999999999</c:v>
                      </c:pt>
                      <c:pt idx="7060">
                        <c:v>1045.5</c:v>
                      </c:pt>
                      <c:pt idx="7061">
                        <c:v>1046.0999999999999</c:v>
                      </c:pt>
                      <c:pt idx="7062">
                        <c:v>1046.8</c:v>
                      </c:pt>
                      <c:pt idx="7063">
                        <c:v>1047.3999999999999</c:v>
                      </c:pt>
                      <c:pt idx="7064">
                        <c:v>1048</c:v>
                      </c:pt>
                      <c:pt idx="7065">
                        <c:v>1048.5999999999999</c:v>
                      </c:pt>
                      <c:pt idx="7066">
                        <c:v>1049.2</c:v>
                      </c:pt>
                      <c:pt idx="7067">
                        <c:v>1049.8</c:v>
                      </c:pt>
                      <c:pt idx="7068">
                        <c:v>1050.5</c:v>
                      </c:pt>
                      <c:pt idx="7069">
                        <c:v>1051.0999999999999</c:v>
                      </c:pt>
                      <c:pt idx="7070">
                        <c:v>1051.7</c:v>
                      </c:pt>
                      <c:pt idx="7071">
                        <c:v>1052.3</c:v>
                      </c:pt>
                      <c:pt idx="7072">
                        <c:v>1052.8999999999999</c:v>
                      </c:pt>
                      <c:pt idx="7073">
                        <c:v>1053.5999999999999</c:v>
                      </c:pt>
                      <c:pt idx="7074">
                        <c:v>1054.2</c:v>
                      </c:pt>
                      <c:pt idx="7075">
                        <c:v>1054.8</c:v>
                      </c:pt>
                      <c:pt idx="7076">
                        <c:v>1055.3999999999999</c:v>
                      </c:pt>
                      <c:pt idx="7077">
                        <c:v>1056</c:v>
                      </c:pt>
                      <c:pt idx="7078">
                        <c:v>1056.7</c:v>
                      </c:pt>
                      <c:pt idx="7079">
                        <c:v>1057.3</c:v>
                      </c:pt>
                      <c:pt idx="7080">
                        <c:v>1057.8999999999999</c:v>
                      </c:pt>
                      <c:pt idx="7081">
                        <c:v>1058.5</c:v>
                      </c:pt>
                      <c:pt idx="7082">
                        <c:v>1059.2</c:v>
                      </c:pt>
                      <c:pt idx="7083">
                        <c:v>1059.8</c:v>
                      </c:pt>
                      <c:pt idx="7084">
                        <c:v>1060.3999999999999</c:v>
                      </c:pt>
                      <c:pt idx="7085">
                        <c:v>1061</c:v>
                      </c:pt>
                      <c:pt idx="7086">
                        <c:v>1061.7</c:v>
                      </c:pt>
                      <c:pt idx="7087">
                        <c:v>1062.3</c:v>
                      </c:pt>
                      <c:pt idx="7088">
                        <c:v>1062.8999999999999</c:v>
                      </c:pt>
                      <c:pt idx="7089">
                        <c:v>1063.5</c:v>
                      </c:pt>
                      <c:pt idx="7090">
                        <c:v>1064.2</c:v>
                      </c:pt>
                      <c:pt idx="7091">
                        <c:v>1064.8</c:v>
                      </c:pt>
                      <c:pt idx="7092">
                        <c:v>1065.3999999999999</c:v>
                      </c:pt>
                      <c:pt idx="7093">
                        <c:v>1066</c:v>
                      </c:pt>
                      <c:pt idx="7094">
                        <c:v>1066.7</c:v>
                      </c:pt>
                      <c:pt idx="7095">
                        <c:v>1067.3</c:v>
                      </c:pt>
                      <c:pt idx="7096">
                        <c:v>1067.8999999999999</c:v>
                      </c:pt>
                      <c:pt idx="7097">
                        <c:v>1068.5999999999999</c:v>
                      </c:pt>
                      <c:pt idx="7098">
                        <c:v>1069.0999999999999</c:v>
                      </c:pt>
                      <c:pt idx="7099">
                        <c:v>1069.7</c:v>
                      </c:pt>
                      <c:pt idx="7100">
                        <c:v>1070.3</c:v>
                      </c:pt>
                      <c:pt idx="7101">
                        <c:v>1070.8999999999999</c:v>
                      </c:pt>
                      <c:pt idx="7102">
                        <c:v>1071.5</c:v>
                      </c:pt>
                      <c:pt idx="7103">
                        <c:v>1072.0999999999999</c:v>
                      </c:pt>
                      <c:pt idx="7104">
                        <c:v>1072.7</c:v>
                      </c:pt>
                      <c:pt idx="7105">
                        <c:v>1073.3</c:v>
                      </c:pt>
                      <c:pt idx="7106">
                        <c:v>1073.8999999999999</c:v>
                      </c:pt>
                      <c:pt idx="7107">
                        <c:v>1074.5</c:v>
                      </c:pt>
                      <c:pt idx="7108">
                        <c:v>1075.0999999999999</c:v>
                      </c:pt>
                      <c:pt idx="7109">
                        <c:v>1075.7</c:v>
                      </c:pt>
                      <c:pt idx="7110">
                        <c:v>1076.3</c:v>
                      </c:pt>
                      <c:pt idx="7111">
                        <c:v>1076.8999999999999</c:v>
                      </c:pt>
                      <c:pt idx="7112">
                        <c:v>1077.5</c:v>
                      </c:pt>
                      <c:pt idx="7113">
                        <c:v>1078.0999999999999</c:v>
                      </c:pt>
                      <c:pt idx="7114">
                        <c:v>1078.7</c:v>
                      </c:pt>
                      <c:pt idx="7115">
                        <c:v>1079.3</c:v>
                      </c:pt>
                      <c:pt idx="7116">
                        <c:v>1079.8999999999999</c:v>
                      </c:pt>
                      <c:pt idx="7117">
                        <c:v>1080.5999999999999</c:v>
                      </c:pt>
                      <c:pt idx="7118">
                        <c:v>1081.2</c:v>
                      </c:pt>
                      <c:pt idx="7119">
                        <c:v>1081.8</c:v>
                      </c:pt>
                      <c:pt idx="7120">
                        <c:v>1082.3999999999999</c:v>
                      </c:pt>
                      <c:pt idx="7121">
                        <c:v>1083</c:v>
                      </c:pt>
                      <c:pt idx="7122">
                        <c:v>1083.5999999999999</c:v>
                      </c:pt>
                      <c:pt idx="7123">
                        <c:v>1084.3</c:v>
                      </c:pt>
                      <c:pt idx="7124">
                        <c:v>1084.8999999999999</c:v>
                      </c:pt>
                      <c:pt idx="7125">
                        <c:v>1085.5</c:v>
                      </c:pt>
                      <c:pt idx="7126">
                        <c:v>1086.2</c:v>
                      </c:pt>
                      <c:pt idx="7127">
                        <c:v>1086.8</c:v>
                      </c:pt>
                      <c:pt idx="7128">
                        <c:v>1087.3999999999999</c:v>
                      </c:pt>
                      <c:pt idx="7129">
                        <c:v>1088.0999999999999</c:v>
                      </c:pt>
                      <c:pt idx="7130">
                        <c:v>1088.7</c:v>
                      </c:pt>
                      <c:pt idx="7131">
                        <c:v>1089.3</c:v>
                      </c:pt>
                      <c:pt idx="7132">
                        <c:v>1089.8999999999999</c:v>
                      </c:pt>
                      <c:pt idx="7133">
                        <c:v>1090.5999999999999</c:v>
                      </c:pt>
                      <c:pt idx="7134">
                        <c:v>1091.2</c:v>
                      </c:pt>
                      <c:pt idx="7135">
                        <c:v>1091.8</c:v>
                      </c:pt>
                      <c:pt idx="7136">
                        <c:v>1092.3999999999999</c:v>
                      </c:pt>
                      <c:pt idx="7137">
                        <c:v>1093.0999999999999</c:v>
                      </c:pt>
                      <c:pt idx="7138">
                        <c:v>1093.7</c:v>
                      </c:pt>
                      <c:pt idx="7139">
                        <c:v>1094.3</c:v>
                      </c:pt>
                      <c:pt idx="7140">
                        <c:v>1094.8999999999999</c:v>
                      </c:pt>
                      <c:pt idx="7141">
                        <c:v>1095.5</c:v>
                      </c:pt>
                      <c:pt idx="7142">
                        <c:v>1096.2</c:v>
                      </c:pt>
                      <c:pt idx="7143">
                        <c:v>1096.8</c:v>
                      </c:pt>
                      <c:pt idx="7144">
                        <c:v>1097.3999999999999</c:v>
                      </c:pt>
                      <c:pt idx="7145">
                        <c:v>1098</c:v>
                      </c:pt>
                      <c:pt idx="7146">
                        <c:v>1098.5999999999999</c:v>
                      </c:pt>
                      <c:pt idx="7147">
                        <c:v>1099.2</c:v>
                      </c:pt>
                      <c:pt idx="7148">
                        <c:v>1099.8</c:v>
                      </c:pt>
                      <c:pt idx="7149">
                        <c:v>1100.3999999999999</c:v>
                      </c:pt>
                      <c:pt idx="7150">
                        <c:v>1101</c:v>
                      </c:pt>
                      <c:pt idx="7151">
                        <c:v>1101.5999999999999</c:v>
                      </c:pt>
                      <c:pt idx="7152">
                        <c:v>1102.2</c:v>
                      </c:pt>
                      <c:pt idx="7153">
                        <c:v>1102.8</c:v>
                      </c:pt>
                      <c:pt idx="7154">
                        <c:v>1103.3999999999999</c:v>
                      </c:pt>
                      <c:pt idx="7155">
                        <c:v>1104</c:v>
                      </c:pt>
                      <c:pt idx="7156">
                        <c:v>1104.5999999999999</c:v>
                      </c:pt>
                      <c:pt idx="7157">
                        <c:v>1105.2</c:v>
                      </c:pt>
                      <c:pt idx="7158">
                        <c:v>1105.8</c:v>
                      </c:pt>
                      <c:pt idx="7159">
                        <c:v>1106.3</c:v>
                      </c:pt>
                      <c:pt idx="7160">
                        <c:v>1106.8999999999999</c:v>
                      </c:pt>
                      <c:pt idx="7161">
                        <c:v>1107.5</c:v>
                      </c:pt>
                      <c:pt idx="7162">
                        <c:v>1108</c:v>
                      </c:pt>
                      <c:pt idx="7163">
                        <c:v>1108.5999999999999</c:v>
                      </c:pt>
                      <c:pt idx="7164">
                        <c:v>1109.2</c:v>
                      </c:pt>
                      <c:pt idx="7165">
                        <c:v>1109.8</c:v>
                      </c:pt>
                      <c:pt idx="7166">
                        <c:v>1110.3</c:v>
                      </c:pt>
                      <c:pt idx="7167">
                        <c:v>1110.8999999999999</c:v>
                      </c:pt>
                      <c:pt idx="7168">
                        <c:v>1111.5</c:v>
                      </c:pt>
                      <c:pt idx="7169">
                        <c:v>1112</c:v>
                      </c:pt>
                      <c:pt idx="7170">
                        <c:v>1112.5999999999999</c:v>
                      </c:pt>
                      <c:pt idx="7171">
                        <c:v>1113.2</c:v>
                      </c:pt>
                      <c:pt idx="7172">
                        <c:v>1113.8</c:v>
                      </c:pt>
                      <c:pt idx="7173">
                        <c:v>1114.3999999999999</c:v>
                      </c:pt>
                      <c:pt idx="7174">
                        <c:v>1115</c:v>
                      </c:pt>
                      <c:pt idx="7175">
                        <c:v>1115.5999999999999</c:v>
                      </c:pt>
                      <c:pt idx="7176">
                        <c:v>1116.2</c:v>
                      </c:pt>
                      <c:pt idx="7177">
                        <c:v>1116.7</c:v>
                      </c:pt>
                      <c:pt idx="7178">
                        <c:v>1117.3</c:v>
                      </c:pt>
                      <c:pt idx="7179">
                        <c:v>1117.8999999999999</c:v>
                      </c:pt>
                      <c:pt idx="7180">
                        <c:v>1118.5</c:v>
                      </c:pt>
                      <c:pt idx="7181">
                        <c:v>1119.0999999999999</c:v>
                      </c:pt>
                      <c:pt idx="7182">
                        <c:v>1119.7</c:v>
                      </c:pt>
                      <c:pt idx="7183">
                        <c:v>1120.3</c:v>
                      </c:pt>
                      <c:pt idx="7184">
                        <c:v>1120.8999999999999</c:v>
                      </c:pt>
                      <c:pt idx="7185">
                        <c:v>1121.5</c:v>
                      </c:pt>
                      <c:pt idx="7186">
                        <c:v>1122</c:v>
                      </c:pt>
                      <c:pt idx="7187">
                        <c:v>1122.5999999999999</c:v>
                      </c:pt>
                      <c:pt idx="7188">
                        <c:v>1123.2</c:v>
                      </c:pt>
                      <c:pt idx="7189">
                        <c:v>1123.8</c:v>
                      </c:pt>
                      <c:pt idx="7190">
                        <c:v>1124.3</c:v>
                      </c:pt>
                      <c:pt idx="7191">
                        <c:v>1124.8999999999999</c:v>
                      </c:pt>
                      <c:pt idx="7192">
                        <c:v>1125.5</c:v>
                      </c:pt>
                      <c:pt idx="7193">
                        <c:v>1126.0999999999999</c:v>
                      </c:pt>
                      <c:pt idx="7194">
                        <c:v>1126.7</c:v>
                      </c:pt>
                      <c:pt idx="7195">
                        <c:v>1127.2</c:v>
                      </c:pt>
                      <c:pt idx="7196">
                        <c:v>1127.8</c:v>
                      </c:pt>
                      <c:pt idx="7197">
                        <c:v>1128.3999999999999</c:v>
                      </c:pt>
                      <c:pt idx="7198">
                        <c:v>1128.8999999999999</c:v>
                      </c:pt>
                      <c:pt idx="7199">
                        <c:v>1129.5</c:v>
                      </c:pt>
                      <c:pt idx="7200">
                        <c:v>1130</c:v>
                      </c:pt>
                      <c:pt idx="7201">
                        <c:v>1130.5999999999999</c:v>
                      </c:pt>
                      <c:pt idx="7202">
                        <c:v>1131.0999999999999</c:v>
                      </c:pt>
                      <c:pt idx="7203">
                        <c:v>1131.5999999999999</c:v>
                      </c:pt>
                      <c:pt idx="7204">
                        <c:v>1132.2</c:v>
                      </c:pt>
                      <c:pt idx="7205">
                        <c:v>1132.7</c:v>
                      </c:pt>
                      <c:pt idx="7206">
                        <c:v>1133.3</c:v>
                      </c:pt>
                      <c:pt idx="7207">
                        <c:v>1133.8</c:v>
                      </c:pt>
                      <c:pt idx="7208">
                        <c:v>1134.3999999999999</c:v>
                      </c:pt>
                      <c:pt idx="7209">
                        <c:v>1134.8999999999999</c:v>
                      </c:pt>
                      <c:pt idx="7210">
                        <c:v>1135.5</c:v>
                      </c:pt>
                      <c:pt idx="7211">
                        <c:v>1136</c:v>
                      </c:pt>
                      <c:pt idx="7212">
                        <c:v>1136.5999999999999</c:v>
                      </c:pt>
                      <c:pt idx="7213">
                        <c:v>1137.0999999999999</c:v>
                      </c:pt>
                      <c:pt idx="7214">
                        <c:v>1137.7</c:v>
                      </c:pt>
                      <c:pt idx="7215">
                        <c:v>1138.2</c:v>
                      </c:pt>
                      <c:pt idx="7216">
                        <c:v>1138.7</c:v>
                      </c:pt>
                      <c:pt idx="7217">
                        <c:v>1139.3</c:v>
                      </c:pt>
                      <c:pt idx="7218">
                        <c:v>1139.8</c:v>
                      </c:pt>
                      <c:pt idx="7219">
                        <c:v>1140.3999999999999</c:v>
                      </c:pt>
                      <c:pt idx="7220">
                        <c:v>1140.8999999999999</c:v>
                      </c:pt>
                      <c:pt idx="7221">
                        <c:v>1141.5</c:v>
                      </c:pt>
                      <c:pt idx="7222">
                        <c:v>1142</c:v>
                      </c:pt>
                      <c:pt idx="7223">
                        <c:v>1142.5999999999999</c:v>
                      </c:pt>
                      <c:pt idx="7224">
                        <c:v>1143.0999999999999</c:v>
                      </c:pt>
                      <c:pt idx="7225">
                        <c:v>1143.5999999999999</c:v>
                      </c:pt>
                      <c:pt idx="7226">
                        <c:v>1144.2</c:v>
                      </c:pt>
                      <c:pt idx="7227">
                        <c:v>1144.7</c:v>
                      </c:pt>
                      <c:pt idx="7228">
                        <c:v>1145.3</c:v>
                      </c:pt>
                      <c:pt idx="7229">
                        <c:v>1145.8</c:v>
                      </c:pt>
                      <c:pt idx="7230">
                        <c:v>1146.3999999999999</c:v>
                      </c:pt>
                      <c:pt idx="7231">
                        <c:v>1146.8999999999999</c:v>
                      </c:pt>
                      <c:pt idx="7232">
                        <c:v>1147.5</c:v>
                      </c:pt>
                      <c:pt idx="7233">
                        <c:v>1148</c:v>
                      </c:pt>
                      <c:pt idx="7234">
                        <c:v>1148.5</c:v>
                      </c:pt>
                      <c:pt idx="7235">
                        <c:v>1149.0999999999999</c:v>
                      </c:pt>
                      <c:pt idx="7236">
                        <c:v>1149.5999999999999</c:v>
                      </c:pt>
                      <c:pt idx="7237">
                        <c:v>1150.2</c:v>
                      </c:pt>
                      <c:pt idx="7238">
                        <c:v>1150.7</c:v>
                      </c:pt>
                      <c:pt idx="7239">
                        <c:v>1151.3</c:v>
                      </c:pt>
                      <c:pt idx="7240">
                        <c:v>1151.8</c:v>
                      </c:pt>
                      <c:pt idx="7241">
                        <c:v>1152.3</c:v>
                      </c:pt>
                      <c:pt idx="7242">
                        <c:v>1152.8999999999999</c:v>
                      </c:pt>
                      <c:pt idx="7243">
                        <c:v>1153.3999999999999</c:v>
                      </c:pt>
                      <c:pt idx="7244">
                        <c:v>1154</c:v>
                      </c:pt>
                      <c:pt idx="7245">
                        <c:v>1154.5</c:v>
                      </c:pt>
                      <c:pt idx="7246">
                        <c:v>1155.0999999999999</c:v>
                      </c:pt>
                      <c:pt idx="7247">
                        <c:v>1155.5999999999999</c:v>
                      </c:pt>
                      <c:pt idx="7248">
                        <c:v>1156.2</c:v>
                      </c:pt>
                      <c:pt idx="7249">
                        <c:v>1156.7</c:v>
                      </c:pt>
                      <c:pt idx="7250">
                        <c:v>1157.3</c:v>
                      </c:pt>
                      <c:pt idx="7251">
                        <c:v>1157.8</c:v>
                      </c:pt>
                      <c:pt idx="7252">
                        <c:v>1158.3</c:v>
                      </c:pt>
                      <c:pt idx="7253">
                        <c:v>1158.8</c:v>
                      </c:pt>
                      <c:pt idx="7254">
                        <c:v>1159.3</c:v>
                      </c:pt>
                      <c:pt idx="7255">
                        <c:v>1159.8</c:v>
                      </c:pt>
                      <c:pt idx="7256">
                        <c:v>1160.3</c:v>
                      </c:pt>
                      <c:pt idx="7257">
                        <c:v>1160.8</c:v>
                      </c:pt>
                      <c:pt idx="7258">
                        <c:v>1161.3</c:v>
                      </c:pt>
                      <c:pt idx="7259">
                        <c:v>1161.8</c:v>
                      </c:pt>
                      <c:pt idx="7260">
                        <c:v>1162.3</c:v>
                      </c:pt>
                      <c:pt idx="7261">
                        <c:v>1162.8999999999999</c:v>
                      </c:pt>
                      <c:pt idx="7262">
                        <c:v>1163.3999999999999</c:v>
                      </c:pt>
                      <c:pt idx="7263">
                        <c:v>1163.8999999999999</c:v>
                      </c:pt>
                      <c:pt idx="7264">
                        <c:v>1164.3999999999999</c:v>
                      </c:pt>
                      <c:pt idx="7265">
                        <c:v>1164.8999999999999</c:v>
                      </c:pt>
                      <c:pt idx="7266">
                        <c:v>1165.3999999999999</c:v>
                      </c:pt>
                      <c:pt idx="7267">
                        <c:v>1165.8999999999999</c:v>
                      </c:pt>
                      <c:pt idx="7268">
                        <c:v>1166.3999999999999</c:v>
                      </c:pt>
                      <c:pt idx="7269">
                        <c:v>1166.8999999999999</c:v>
                      </c:pt>
                      <c:pt idx="7270">
                        <c:v>1167.3999999999999</c:v>
                      </c:pt>
                      <c:pt idx="7271">
                        <c:v>1167.8999999999999</c:v>
                      </c:pt>
                      <c:pt idx="7272">
                        <c:v>1168.3999999999999</c:v>
                      </c:pt>
                      <c:pt idx="7273">
                        <c:v>1168.8999999999999</c:v>
                      </c:pt>
                      <c:pt idx="7274">
                        <c:v>1169.5</c:v>
                      </c:pt>
                      <c:pt idx="7275">
                        <c:v>1170</c:v>
                      </c:pt>
                      <c:pt idx="7276">
                        <c:v>1170.5</c:v>
                      </c:pt>
                      <c:pt idx="7277">
                        <c:v>1171</c:v>
                      </c:pt>
                      <c:pt idx="7278">
                        <c:v>1171.5</c:v>
                      </c:pt>
                      <c:pt idx="7279">
                        <c:v>1172</c:v>
                      </c:pt>
                      <c:pt idx="7280">
                        <c:v>1172.5</c:v>
                      </c:pt>
                      <c:pt idx="7281">
                        <c:v>1173</c:v>
                      </c:pt>
                      <c:pt idx="7282">
                        <c:v>1173.3999999999999</c:v>
                      </c:pt>
                      <c:pt idx="7283">
                        <c:v>1173.8999999999999</c:v>
                      </c:pt>
                      <c:pt idx="7284">
                        <c:v>1174.3999999999999</c:v>
                      </c:pt>
                      <c:pt idx="7285">
                        <c:v>1174.8999999999999</c:v>
                      </c:pt>
                      <c:pt idx="7286">
                        <c:v>1175.3999999999999</c:v>
                      </c:pt>
                      <c:pt idx="7287">
                        <c:v>1175.8</c:v>
                      </c:pt>
                      <c:pt idx="7288">
                        <c:v>1176.3</c:v>
                      </c:pt>
                      <c:pt idx="7289">
                        <c:v>1176.8</c:v>
                      </c:pt>
                      <c:pt idx="7290">
                        <c:v>1177.3</c:v>
                      </c:pt>
                      <c:pt idx="7291">
                        <c:v>1177.7</c:v>
                      </c:pt>
                      <c:pt idx="7292">
                        <c:v>1178.2</c:v>
                      </c:pt>
                      <c:pt idx="7293">
                        <c:v>1178.7</c:v>
                      </c:pt>
                      <c:pt idx="7294">
                        <c:v>1179.2</c:v>
                      </c:pt>
                      <c:pt idx="7295">
                        <c:v>1179.7</c:v>
                      </c:pt>
                      <c:pt idx="7296">
                        <c:v>1180.0999999999999</c:v>
                      </c:pt>
                      <c:pt idx="7297">
                        <c:v>1180.5999999999999</c:v>
                      </c:pt>
                      <c:pt idx="7298">
                        <c:v>1181</c:v>
                      </c:pt>
                      <c:pt idx="7299">
                        <c:v>1181.5</c:v>
                      </c:pt>
                      <c:pt idx="7300">
                        <c:v>1181.8999999999999</c:v>
                      </c:pt>
                      <c:pt idx="7301">
                        <c:v>1182.3999999999999</c:v>
                      </c:pt>
                      <c:pt idx="7302">
                        <c:v>1182.8999999999999</c:v>
                      </c:pt>
                      <c:pt idx="7303">
                        <c:v>1183.3</c:v>
                      </c:pt>
                      <c:pt idx="7304">
                        <c:v>1183.8</c:v>
                      </c:pt>
                      <c:pt idx="7305">
                        <c:v>1184.2</c:v>
                      </c:pt>
                      <c:pt idx="7306">
                        <c:v>1184.7</c:v>
                      </c:pt>
                      <c:pt idx="7307">
                        <c:v>1185.0999999999999</c:v>
                      </c:pt>
                      <c:pt idx="7308">
                        <c:v>1185.5999999999999</c:v>
                      </c:pt>
                      <c:pt idx="7309">
                        <c:v>1186</c:v>
                      </c:pt>
                      <c:pt idx="7310">
                        <c:v>1186.5</c:v>
                      </c:pt>
                      <c:pt idx="7311">
                        <c:v>1187</c:v>
                      </c:pt>
                      <c:pt idx="7312">
                        <c:v>1187.3999999999999</c:v>
                      </c:pt>
                      <c:pt idx="7313">
                        <c:v>1187.8</c:v>
                      </c:pt>
                      <c:pt idx="7314">
                        <c:v>1188.3</c:v>
                      </c:pt>
                      <c:pt idx="7315">
                        <c:v>1188.7</c:v>
                      </c:pt>
                      <c:pt idx="7316">
                        <c:v>1189.2</c:v>
                      </c:pt>
                      <c:pt idx="7317">
                        <c:v>1189.5999999999999</c:v>
                      </c:pt>
                      <c:pt idx="7318">
                        <c:v>1190</c:v>
                      </c:pt>
                      <c:pt idx="7319">
                        <c:v>1190.5</c:v>
                      </c:pt>
                      <c:pt idx="7320">
                        <c:v>1190.8999999999999</c:v>
                      </c:pt>
                      <c:pt idx="7321">
                        <c:v>1191.3999999999999</c:v>
                      </c:pt>
                      <c:pt idx="7322">
                        <c:v>1191.8</c:v>
                      </c:pt>
                      <c:pt idx="7323">
                        <c:v>1192.2</c:v>
                      </c:pt>
                      <c:pt idx="7324">
                        <c:v>1192.7</c:v>
                      </c:pt>
                      <c:pt idx="7325">
                        <c:v>1193.0999999999999</c:v>
                      </c:pt>
                      <c:pt idx="7326">
                        <c:v>1193.5</c:v>
                      </c:pt>
                      <c:pt idx="7327">
                        <c:v>1194</c:v>
                      </c:pt>
                      <c:pt idx="7328">
                        <c:v>1194.3999999999999</c:v>
                      </c:pt>
                      <c:pt idx="7329">
                        <c:v>1194.8</c:v>
                      </c:pt>
                      <c:pt idx="7330">
                        <c:v>1195.3</c:v>
                      </c:pt>
                      <c:pt idx="7331">
                        <c:v>1195.7</c:v>
                      </c:pt>
                      <c:pt idx="7332">
                        <c:v>1196.0999999999999</c:v>
                      </c:pt>
                      <c:pt idx="7333">
                        <c:v>1196.5</c:v>
                      </c:pt>
                      <c:pt idx="7334">
                        <c:v>1197</c:v>
                      </c:pt>
                      <c:pt idx="7335">
                        <c:v>1197.3999999999999</c:v>
                      </c:pt>
                      <c:pt idx="7336">
                        <c:v>1197.8</c:v>
                      </c:pt>
                      <c:pt idx="7337">
                        <c:v>1198.2</c:v>
                      </c:pt>
                      <c:pt idx="7338">
                        <c:v>1198.5999999999999</c:v>
                      </c:pt>
                      <c:pt idx="7339">
                        <c:v>1199.0999999999999</c:v>
                      </c:pt>
                      <c:pt idx="7340">
                        <c:v>1199.5</c:v>
                      </c:pt>
                      <c:pt idx="7341">
                        <c:v>1199.8999999999999</c:v>
                      </c:pt>
                      <c:pt idx="7342">
                        <c:v>1200.3</c:v>
                      </c:pt>
                      <c:pt idx="7343">
                        <c:v>1200.7</c:v>
                      </c:pt>
                      <c:pt idx="7344">
                        <c:v>1201.2</c:v>
                      </c:pt>
                      <c:pt idx="7345">
                        <c:v>1201.5999999999999</c:v>
                      </c:pt>
                      <c:pt idx="7346">
                        <c:v>1202</c:v>
                      </c:pt>
                      <c:pt idx="7347">
                        <c:v>1202.3999999999999</c:v>
                      </c:pt>
                      <c:pt idx="7348">
                        <c:v>1202.7</c:v>
                      </c:pt>
                      <c:pt idx="7349">
                        <c:v>1203.0999999999999</c:v>
                      </c:pt>
                      <c:pt idx="7350">
                        <c:v>1203.5</c:v>
                      </c:pt>
                      <c:pt idx="7351">
                        <c:v>1203.8</c:v>
                      </c:pt>
                      <c:pt idx="7352">
                        <c:v>1204.2</c:v>
                      </c:pt>
                      <c:pt idx="7353">
                        <c:v>1204.5999999999999</c:v>
                      </c:pt>
                      <c:pt idx="7354">
                        <c:v>1204.8999999999999</c:v>
                      </c:pt>
                      <c:pt idx="7355">
                        <c:v>1205.3</c:v>
                      </c:pt>
                      <c:pt idx="7356">
                        <c:v>1205.7</c:v>
                      </c:pt>
                      <c:pt idx="7357">
                        <c:v>1206</c:v>
                      </c:pt>
                      <c:pt idx="7358">
                        <c:v>1206.3999999999999</c:v>
                      </c:pt>
                      <c:pt idx="7359">
                        <c:v>1206.8</c:v>
                      </c:pt>
                      <c:pt idx="7360">
                        <c:v>1207.2</c:v>
                      </c:pt>
                      <c:pt idx="7361">
                        <c:v>1207.5</c:v>
                      </c:pt>
                      <c:pt idx="7362">
                        <c:v>1207.8999999999999</c:v>
                      </c:pt>
                      <c:pt idx="7363">
                        <c:v>1208.3</c:v>
                      </c:pt>
                      <c:pt idx="7364">
                        <c:v>1208.5999999999999</c:v>
                      </c:pt>
                      <c:pt idx="7365">
                        <c:v>1209</c:v>
                      </c:pt>
                      <c:pt idx="7366">
                        <c:v>1209.3999999999999</c:v>
                      </c:pt>
                      <c:pt idx="7367">
                        <c:v>1209.7</c:v>
                      </c:pt>
                      <c:pt idx="7368">
                        <c:v>1210</c:v>
                      </c:pt>
                      <c:pt idx="7369">
                        <c:v>1210.3999999999999</c:v>
                      </c:pt>
                      <c:pt idx="7370">
                        <c:v>1210.7</c:v>
                      </c:pt>
                      <c:pt idx="7371">
                        <c:v>1211.0999999999999</c:v>
                      </c:pt>
                      <c:pt idx="7372">
                        <c:v>1211.3999999999999</c:v>
                      </c:pt>
                      <c:pt idx="7373">
                        <c:v>1211.7</c:v>
                      </c:pt>
                      <c:pt idx="7374">
                        <c:v>1212.0999999999999</c:v>
                      </c:pt>
                      <c:pt idx="7375">
                        <c:v>1212.3999999999999</c:v>
                      </c:pt>
                      <c:pt idx="7376">
                        <c:v>1212.8</c:v>
                      </c:pt>
                      <c:pt idx="7377">
                        <c:v>1213.0999999999999</c:v>
                      </c:pt>
                      <c:pt idx="7378">
                        <c:v>1213.3999999999999</c:v>
                      </c:pt>
                      <c:pt idx="7379">
                        <c:v>1213.8</c:v>
                      </c:pt>
                      <c:pt idx="7380">
                        <c:v>1214.0999999999999</c:v>
                      </c:pt>
                      <c:pt idx="7381">
                        <c:v>1214.5</c:v>
                      </c:pt>
                      <c:pt idx="7382">
                        <c:v>1214.8</c:v>
                      </c:pt>
                      <c:pt idx="7383">
                        <c:v>1215.2</c:v>
                      </c:pt>
                      <c:pt idx="7384">
                        <c:v>1215.5</c:v>
                      </c:pt>
                      <c:pt idx="7385">
                        <c:v>1215.8</c:v>
                      </c:pt>
                      <c:pt idx="7386">
                        <c:v>1216.2</c:v>
                      </c:pt>
                      <c:pt idx="7387">
                        <c:v>1216.5</c:v>
                      </c:pt>
                      <c:pt idx="7388">
                        <c:v>1216.8</c:v>
                      </c:pt>
                      <c:pt idx="7389">
                        <c:v>1217.2</c:v>
                      </c:pt>
                      <c:pt idx="7390">
                        <c:v>1217.5</c:v>
                      </c:pt>
                      <c:pt idx="7391">
                        <c:v>1217.8</c:v>
                      </c:pt>
                      <c:pt idx="7392">
                        <c:v>1218.0999999999999</c:v>
                      </c:pt>
                      <c:pt idx="7393">
                        <c:v>1218.3999999999999</c:v>
                      </c:pt>
                      <c:pt idx="7394">
                        <c:v>1218.7</c:v>
                      </c:pt>
                      <c:pt idx="7395">
                        <c:v>1219</c:v>
                      </c:pt>
                      <c:pt idx="7396">
                        <c:v>1219.3</c:v>
                      </c:pt>
                      <c:pt idx="7397">
                        <c:v>1219.7</c:v>
                      </c:pt>
                      <c:pt idx="7398">
                        <c:v>1220</c:v>
                      </c:pt>
                      <c:pt idx="7399">
                        <c:v>1220.3</c:v>
                      </c:pt>
                      <c:pt idx="7400">
                        <c:v>1220.5999999999999</c:v>
                      </c:pt>
                      <c:pt idx="7401">
                        <c:v>1220.8999999999999</c:v>
                      </c:pt>
                      <c:pt idx="7402">
                        <c:v>1221.2</c:v>
                      </c:pt>
                      <c:pt idx="7403">
                        <c:v>1221.5</c:v>
                      </c:pt>
                      <c:pt idx="7404">
                        <c:v>1221.8999999999999</c:v>
                      </c:pt>
                      <c:pt idx="7405">
                        <c:v>1222.2</c:v>
                      </c:pt>
                      <c:pt idx="7406">
                        <c:v>1222.5</c:v>
                      </c:pt>
                      <c:pt idx="7407">
                        <c:v>1222.8</c:v>
                      </c:pt>
                      <c:pt idx="7408">
                        <c:v>1223.0999999999999</c:v>
                      </c:pt>
                      <c:pt idx="7409">
                        <c:v>1223.3999999999999</c:v>
                      </c:pt>
                      <c:pt idx="7410">
                        <c:v>1223.7</c:v>
                      </c:pt>
                      <c:pt idx="7411">
                        <c:v>1224</c:v>
                      </c:pt>
                      <c:pt idx="7412">
                        <c:v>1224.3</c:v>
                      </c:pt>
                      <c:pt idx="7413">
                        <c:v>1224.5999999999999</c:v>
                      </c:pt>
                      <c:pt idx="7414">
                        <c:v>1224.8999999999999</c:v>
                      </c:pt>
                      <c:pt idx="7415">
                        <c:v>1225.2</c:v>
                      </c:pt>
                      <c:pt idx="7416">
                        <c:v>1225.5</c:v>
                      </c:pt>
                      <c:pt idx="7417">
                        <c:v>1225.8</c:v>
                      </c:pt>
                      <c:pt idx="7418">
                        <c:v>1226.0999999999999</c:v>
                      </c:pt>
                      <c:pt idx="7419">
                        <c:v>1226.3999999999999</c:v>
                      </c:pt>
                      <c:pt idx="7420">
                        <c:v>1226.5999999999999</c:v>
                      </c:pt>
                      <c:pt idx="7421">
                        <c:v>1226.8999999999999</c:v>
                      </c:pt>
                      <c:pt idx="7422">
                        <c:v>1227.2</c:v>
                      </c:pt>
                      <c:pt idx="7423">
                        <c:v>1227.5</c:v>
                      </c:pt>
                      <c:pt idx="7424">
                        <c:v>1227.8</c:v>
                      </c:pt>
                      <c:pt idx="7425">
                        <c:v>1228.0999999999999</c:v>
                      </c:pt>
                      <c:pt idx="7426">
                        <c:v>1228.3999999999999</c:v>
                      </c:pt>
                      <c:pt idx="7427">
                        <c:v>1228.7</c:v>
                      </c:pt>
                      <c:pt idx="7428">
                        <c:v>1228.8999999999999</c:v>
                      </c:pt>
                      <c:pt idx="7429">
                        <c:v>1229.2</c:v>
                      </c:pt>
                      <c:pt idx="7430">
                        <c:v>1229.5</c:v>
                      </c:pt>
                      <c:pt idx="7431">
                        <c:v>1229.8</c:v>
                      </c:pt>
                      <c:pt idx="7432">
                        <c:v>1230.0999999999999</c:v>
                      </c:pt>
                      <c:pt idx="7433">
                        <c:v>1230.3999999999999</c:v>
                      </c:pt>
                      <c:pt idx="7434">
                        <c:v>1230.7</c:v>
                      </c:pt>
                      <c:pt idx="7435">
                        <c:v>1231</c:v>
                      </c:pt>
                      <c:pt idx="7436">
                        <c:v>1231.2</c:v>
                      </c:pt>
                      <c:pt idx="7437">
                        <c:v>1231.5</c:v>
                      </c:pt>
                      <c:pt idx="7438">
                        <c:v>1231.8</c:v>
                      </c:pt>
                      <c:pt idx="7439">
                        <c:v>1232</c:v>
                      </c:pt>
                      <c:pt idx="7440">
                        <c:v>1232.3</c:v>
                      </c:pt>
                      <c:pt idx="7441">
                        <c:v>1232.5999999999999</c:v>
                      </c:pt>
                      <c:pt idx="7442">
                        <c:v>1232.8</c:v>
                      </c:pt>
                      <c:pt idx="7443">
                        <c:v>1233.0999999999999</c:v>
                      </c:pt>
                      <c:pt idx="7444">
                        <c:v>1233.3</c:v>
                      </c:pt>
                      <c:pt idx="7445">
                        <c:v>1233.5999999999999</c:v>
                      </c:pt>
                      <c:pt idx="7446">
                        <c:v>1233.8</c:v>
                      </c:pt>
                      <c:pt idx="7447">
                        <c:v>1234.0999999999999</c:v>
                      </c:pt>
                      <c:pt idx="7448">
                        <c:v>1234.3</c:v>
                      </c:pt>
                      <c:pt idx="7449">
                        <c:v>1234.5999999999999</c:v>
                      </c:pt>
                      <c:pt idx="7450">
                        <c:v>1234.8999999999999</c:v>
                      </c:pt>
                      <c:pt idx="7451">
                        <c:v>1235.0999999999999</c:v>
                      </c:pt>
                      <c:pt idx="7452">
                        <c:v>1235.3999999999999</c:v>
                      </c:pt>
                      <c:pt idx="7453">
                        <c:v>1235.5999999999999</c:v>
                      </c:pt>
                      <c:pt idx="7454">
                        <c:v>1235.8999999999999</c:v>
                      </c:pt>
                      <c:pt idx="7455">
                        <c:v>1236.0999999999999</c:v>
                      </c:pt>
                      <c:pt idx="7456">
                        <c:v>1236.3999999999999</c:v>
                      </c:pt>
                      <c:pt idx="7457">
                        <c:v>1236.5999999999999</c:v>
                      </c:pt>
                      <c:pt idx="7458">
                        <c:v>1236.8999999999999</c:v>
                      </c:pt>
                      <c:pt idx="7459">
                        <c:v>1237.0999999999999</c:v>
                      </c:pt>
                      <c:pt idx="7460">
                        <c:v>1237.3999999999999</c:v>
                      </c:pt>
                      <c:pt idx="7461">
                        <c:v>1237.7</c:v>
                      </c:pt>
                      <c:pt idx="7462">
                        <c:v>1237.8999999999999</c:v>
                      </c:pt>
                      <c:pt idx="7463">
                        <c:v>1238.2</c:v>
                      </c:pt>
                      <c:pt idx="7464">
                        <c:v>1238.3999999999999</c:v>
                      </c:pt>
                      <c:pt idx="7465">
                        <c:v>1238.7</c:v>
                      </c:pt>
                      <c:pt idx="7466">
                        <c:v>1238.8999999999999</c:v>
                      </c:pt>
                      <c:pt idx="7467">
                        <c:v>1239.0999999999999</c:v>
                      </c:pt>
                      <c:pt idx="7468">
                        <c:v>1239.3</c:v>
                      </c:pt>
                      <c:pt idx="7469">
                        <c:v>1239.5</c:v>
                      </c:pt>
                      <c:pt idx="7470">
                        <c:v>1239.7</c:v>
                      </c:pt>
                      <c:pt idx="7471">
                        <c:v>1239.8999999999999</c:v>
                      </c:pt>
                      <c:pt idx="7472">
                        <c:v>1240.0999999999999</c:v>
                      </c:pt>
                      <c:pt idx="7473">
                        <c:v>1240.3</c:v>
                      </c:pt>
                      <c:pt idx="7474">
                        <c:v>1240.5</c:v>
                      </c:pt>
                      <c:pt idx="7475">
                        <c:v>1240.7</c:v>
                      </c:pt>
                      <c:pt idx="7476">
                        <c:v>1240.8999999999999</c:v>
                      </c:pt>
                      <c:pt idx="7477">
                        <c:v>1241.0999999999999</c:v>
                      </c:pt>
                      <c:pt idx="7478">
                        <c:v>1241.3</c:v>
                      </c:pt>
                      <c:pt idx="7479">
                        <c:v>1241.3999999999999</c:v>
                      </c:pt>
                      <c:pt idx="7480">
                        <c:v>1241.5999999999999</c:v>
                      </c:pt>
                      <c:pt idx="7481">
                        <c:v>1241.8</c:v>
                      </c:pt>
                      <c:pt idx="7482">
                        <c:v>1242</c:v>
                      </c:pt>
                      <c:pt idx="7483">
                        <c:v>1242.2</c:v>
                      </c:pt>
                      <c:pt idx="7484">
                        <c:v>1242.3999999999999</c:v>
                      </c:pt>
                      <c:pt idx="7485">
                        <c:v>1242.5999999999999</c:v>
                      </c:pt>
                      <c:pt idx="7486">
                        <c:v>1242.8</c:v>
                      </c:pt>
                      <c:pt idx="7487">
                        <c:v>1243</c:v>
                      </c:pt>
                      <c:pt idx="7488">
                        <c:v>1243.2</c:v>
                      </c:pt>
                      <c:pt idx="7489">
                        <c:v>1243.3999999999999</c:v>
                      </c:pt>
                      <c:pt idx="7490">
                        <c:v>1243.5999999999999</c:v>
                      </c:pt>
                      <c:pt idx="7491">
                        <c:v>1243.8</c:v>
                      </c:pt>
                      <c:pt idx="7492">
                        <c:v>1244</c:v>
                      </c:pt>
                      <c:pt idx="7493">
                        <c:v>1244.0999999999999</c:v>
                      </c:pt>
                      <c:pt idx="7494">
                        <c:v>1244.3</c:v>
                      </c:pt>
                      <c:pt idx="7495">
                        <c:v>1244.5</c:v>
                      </c:pt>
                      <c:pt idx="7496">
                        <c:v>1244.7</c:v>
                      </c:pt>
                      <c:pt idx="7497">
                        <c:v>1244.8999999999999</c:v>
                      </c:pt>
                      <c:pt idx="7498">
                        <c:v>1245.0999999999999</c:v>
                      </c:pt>
                      <c:pt idx="7499">
                        <c:v>1245.3</c:v>
                      </c:pt>
                      <c:pt idx="7500">
                        <c:v>1245.5</c:v>
                      </c:pt>
                      <c:pt idx="7501">
                        <c:v>1245.7</c:v>
                      </c:pt>
                      <c:pt idx="7502">
                        <c:v>1245.8999999999999</c:v>
                      </c:pt>
                      <c:pt idx="7503">
                        <c:v>1246.0999999999999</c:v>
                      </c:pt>
                      <c:pt idx="7504">
                        <c:v>1246.3</c:v>
                      </c:pt>
                      <c:pt idx="7505">
                        <c:v>1246.3999999999999</c:v>
                      </c:pt>
                      <c:pt idx="7506">
                        <c:v>1246.5999999999999</c:v>
                      </c:pt>
                      <c:pt idx="7507">
                        <c:v>1246.7</c:v>
                      </c:pt>
                      <c:pt idx="7508">
                        <c:v>1246.8999999999999</c:v>
                      </c:pt>
                      <c:pt idx="7509">
                        <c:v>1247</c:v>
                      </c:pt>
                      <c:pt idx="7510">
                        <c:v>1247.2</c:v>
                      </c:pt>
                      <c:pt idx="7511">
                        <c:v>1247.3</c:v>
                      </c:pt>
                      <c:pt idx="7512">
                        <c:v>1247.5</c:v>
                      </c:pt>
                      <c:pt idx="7513">
                        <c:v>1247.5999999999999</c:v>
                      </c:pt>
                      <c:pt idx="7514">
                        <c:v>1247.8</c:v>
                      </c:pt>
                      <c:pt idx="7515">
                        <c:v>1247.8999999999999</c:v>
                      </c:pt>
                      <c:pt idx="7516">
                        <c:v>1248.0999999999999</c:v>
                      </c:pt>
                      <c:pt idx="7517">
                        <c:v>1248.2</c:v>
                      </c:pt>
                      <c:pt idx="7518">
                        <c:v>1248.3999999999999</c:v>
                      </c:pt>
                      <c:pt idx="7519">
                        <c:v>1248.5</c:v>
                      </c:pt>
                      <c:pt idx="7520">
                        <c:v>1248.7</c:v>
                      </c:pt>
                      <c:pt idx="7521">
                        <c:v>1248.8</c:v>
                      </c:pt>
                      <c:pt idx="7522">
                        <c:v>1249</c:v>
                      </c:pt>
                      <c:pt idx="7523">
                        <c:v>1249.0999999999999</c:v>
                      </c:pt>
                      <c:pt idx="7524">
                        <c:v>1249.3</c:v>
                      </c:pt>
                      <c:pt idx="7525">
                        <c:v>1249.3999999999999</c:v>
                      </c:pt>
                      <c:pt idx="7526">
                        <c:v>1249.5999999999999</c:v>
                      </c:pt>
                      <c:pt idx="7527">
                        <c:v>1249.7</c:v>
                      </c:pt>
                      <c:pt idx="7528">
                        <c:v>1249.8999999999999</c:v>
                      </c:pt>
                      <c:pt idx="7529">
                        <c:v>1250</c:v>
                      </c:pt>
                      <c:pt idx="7530">
                        <c:v>1250.2</c:v>
                      </c:pt>
                      <c:pt idx="7531">
                        <c:v>1250.3</c:v>
                      </c:pt>
                      <c:pt idx="7532">
                        <c:v>1250.5</c:v>
                      </c:pt>
                      <c:pt idx="7533">
                        <c:v>1250.5999999999999</c:v>
                      </c:pt>
                      <c:pt idx="7534">
                        <c:v>1250.8</c:v>
                      </c:pt>
                      <c:pt idx="7535">
                        <c:v>1250.8999999999999</c:v>
                      </c:pt>
                      <c:pt idx="7536">
                        <c:v>1251.0999999999999</c:v>
                      </c:pt>
                      <c:pt idx="7537">
                        <c:v>1251.2</c:v>
                      </c:pt>
                      <c:pt idx="7538">
                        <c:v>1251.3999999999999</c:v>
                      </c:pt>
                      <c:pt idx="7539">
                        <c:v>1251.5</c:v>
                      </c:pt>
                      <c:pt idx="7540">
                        <c:v>1251.7</c:v>
                      </c:pt>
                      <c:pt idx="7541">
                        <c:v>1251.8</c:v>
                      </c:pt>
                      <c:pt idx="7542">
                        <c:v>1252</c:v>
                      </c:pt>
                      <c:pt idx="7543">
                        <c:v>1252.0999999999999</c:v>
                      </c:pt>
                      <c:pt idx="7544">
                        <c:v>1252.3</c:v>
                      </c:pt>
                      <c:pt idx="7545">
                        <c:v>1252.3999999999999</c:v>
                      </c:pt>
                      <c:pt idx="7546">
                        <c:v>1252.5999999999999</c:v>
                      </c:pt>
                      <c:pt idx="7547">
                        <c:v>1252.7</c:v>
                      </c:pt>
                      <c:pt idx="7548">
                        <c:v>1252.8999999999999</c:v>
                      </c:pt>
                      <c:pt idx="7549">
                        <c:v>1253</c:v>
                      </c:pt>
                      <c:pt idx="7550">
                        <c:v>1253.2</c:v>
                      </c:pt>
                      <c:pt idx="7551">
                        <c:v>1253.3</c:v>
                      </c:pt>
                      <c:pt idx="7552">
                        <c:v>1253.5</c:v>
                      </c:pt>
                      <c:pt idx="7553">
                        <c:v>1253.5999999999999</c:v>
                      </c:pt>
                      <c:pt idx="7554">
                        <c:v>1253.5999999999999</c:v>
                      </c:pt>
                      <c:pt idx="7555">
                        <c:v>1253.5999999999999</c:v>
                      </c:pt>
                      <c:pt idx="7556">
                        <c:v>1253.7</c:v>
                      </c:pt>
                      <c:pt idx="7557">
                        <c:v>1253.7</c:v>
                      </c:pt>
                      <c:pt idx="7558">
                        <c:v>1253.7</c:v>
                      </c:pt>
                      <c:pt idx="7559">
                        <c:v>1253.7</c:v>
                      </c:pt>
                      <c:pt idx="7560">
                        <c:v>1253.7</c:v>
                      </c:pt>
                      <c:pt idx="7561">
                        <c:v>1253.8</c:v>
                      </c:pt>
                      <c:pt idx="7562">
                        <c:v>1253.8</c:v>
                      </c:pt>
                      <c:pt idx="7563">
                        <c:v>1253.8</c:v>
                      </c:pt>
                      <c:pt idx="7564">
                        <c:v>1253.8</c:v>
                      </c:pt>
                      <c:pt idx="7565">
                        <c:v>1253.8</c:v>
                      </c:pt>
                      <c:pt idx="7566">
                        <c:v>1253.8</c:v>
                      </c:pt>
                      <c:pt idx="7567">
                        <c:v>1253.8999999999999</c:v>
                      </c:pt>
                      <c:pt idx="7568">
                        <c:v>1253.8999999999999</c:v>
                      </c:pt>
                      <c:pt idx="7569">
                        <c:v>1253.8999999999999</c:v>
                      </c:pt>
                      <c:pt idx="7570">
                        <c:v>1253.8999999999999</c:v>
                      </c:pt>
                      <c:pt idx="7571">
                        <c:v>1253.8999999999999</c:v>
                      </c:pt>
                      <c:pt idx="7572">
                        <c:v>1254</c:v>
                      </c:pt>
                      <c:pt idx="7573">
                        <c:v>1254</c:v>
                      </c:pt>
                      <c:pt idx="7574">
                        <c:v>1254</c:v>
                      </c:pt>
                      <c:pt idx="7575">
                        <c:v>1254</c:v>
                      </c:pt>
                      <c:pt idx="7576">
                        <c:v>1254</c:v>
                      </c:pt>
                      <c:pt idx="7577">
                        <c:v>1254.0999999999999</c:v>
                      </c:pt>
                      <c:pt idx="7578">
                        <c:v>1254.0999999999999</c:v>
                      </c:pt>
                      <c:pt idx="7579">
                        <c:v>1254.0999999999999</c:v>
                      </c:pt>
                      <c:pt idx="7580">
                        <c:v>1254.0999999999999</c:v>
                      </c:pt>
                      <c:pt idx="7581">
                        <c:v>1254.0999999999999</c:v>
                      </c:pt>
                      <c:pt idx="7582">
                        <c:v>1254.2</c:v>
                      </c:pt>
                      <c:pt idx="7583">
                        <c:v>1254.2</c:v>
                      </c:pt>
                      <c:pt idx="7584">
                        <c:v>1254.2</c:v>
                      </c:pt>
                      <c:pt idx="7585">
                        <c:v>1254.2</c:v>
                      </c:pt>
                      <c:pt idx="7586">
                        <c:v>1254.2</c:v>
                      </c:pt>
                      <c:pt idx="7587">
                        <c:v>1254.3</c:v>
                      </c:pt>
                      <c:pt idx="7588">
                        <c:v>1254.3</c:v>
                      </c:pt>
                      <c:pt idx="7589">
                        <c:v>1254.3</c:v>
                      </c:pt>
                      <c:pt idx="7590">
                        <c:v>1254.3</c:v>
                      </c:pt>
                      <c:pt idx="7591">
                        <c:v>1254.3</c:v>
                      </c:pt>
                      <c:pt idx="7592">
                        <c:v>1254.3999999999999</c:v>
                      </c:pt>
                      <c:pt idx="7593">
                        <c:v>1254.3999999999999</c:v>
                      </c:pt>
                      <c:pt idx="7594">
                        <c:v>1254.3999999999999</c:v>
                      </c:pt>
                      <c:pt idx="7595">
                        <c:v>1254.3999999999999</c:v>
                      </c:pt>
                      <c:pt idx="7596">
                        <c:v>1254.3999999999999</c:v>
                      </c:pt>
                      <c:pt idx="7597">
                        <c:v>1254.5</c:v>
                      </c:pt>
                      <c:pt idx="7598">
                        <c:v>1254.5</c:v>
                      </c:pt>
                      <c:pt idx="7599">
                        <c:v>1254.5</c:v>
                      </c:pt>
                      <c:pt idx="7600">
                        <c:v>1254.5</c:v>
                      </c:pt>
                      <c:pt idx="7601">
                        <c:v>1254.5</c:v>
                      </c:pt>
                      <c:pt idx="7602">
                        <c:v>1254.5999999999999</c:v>
                      </c:pt>
                      <c:pt idx="7603">
                        <c:v>1254.5999999999999</c:v>
                      </c:pt>
                      <c:pt idx="7604">
                        <c:v>1254.5999999999999</c:v>
                      </c:pt>
                      <c:pt idx="7605">
                        <c:v>1254.5999999999999</c:v>
                      </c:pt>
                      <c:pt idx="7606">
                        <c:v>1254.5999999999999</c:v>
                      </c:pt>
                      <c:pt idx="7607">
                        <c:v>1254.5999999999999</c:v>
                      </c:pt>
                      <c:pt idx="7608">
                        <c:v>1254.7</c:v>
                      </c:pt>
                      <c:pt idx="7609">
                        <c:v>1254.7</c:v>
                      </c:pt>
                      <c:pt idx="7610">
                        <c:v>1254.7</c:v>
                      </c:pt>
                      <c:pt idx="7611">
                        <c:v>1254.7</c:v>
                      </c:pt>
                      <c:pt idx="7612">
                        <c:v>1254.7</c:v>
                      </c:pt>
                      <c:pt idx="7613">
                        <c:v>1254.8</c:v>
                      </c:pt>
                      <c:pt idx="7614">
                        <c:v>1254.8</c:v>
                      </c:pt>
                      <c:pt idx="7615">
                        <c:v>1254.8</c:v>
                      </c:pt>
                      <c:pt idx="7616">
                        <c:v>1254.8</c:v>
                      </c:pt>
                      <c:pt idx="7617">
                        <c:v>1254.8</c:v>
                      </c:pt>
                      <c:pt idx="7618">
                        <c:v>1254.8999999999999</c:v>
                      </c:pt>
                      <c:pt idx="7619">
                        <c:v>1254.8999999999999</c:v>
                      </c:pt>
                      <c:pt idx="7620">
                        <c:v>1254.8999999999999</c:v>
                      </c:pt>
                      <c:pt idx="7621">
                        <c:v>1254.8999999999999</c:v>
                      </c:pt>
                      <c:pt idx="7622">
                        <c:v>1254.8999999999999</c:v>
                      </c:pt>
                      <c:pt idx="7623">
                        <c:v>1255</c:v>
                      </c:pt>
                      <c:pt idx="7624">
                        <c:v>1255</c:v>
                      </c:pt>
                      <c:pt idx="7625">
                        <c:v>1255</c:v>
                      </c:pt>
                      <c:pt idx="7626">
                        <c:v>1255</c:v>
                      </c:pt>
                      <c:pt idx="7627">
                        <c:v>1255</c:v>
                      </c:pt>
                      <c:pt idx="7628">
                        <c:v>1255.0999999999999</c:v>
                      </c:pt>
                      <c:pt idx="7629">
                        <c:v>1255.0999999999999</c:v>
                      </c:pt>
                      <c:pt idx="7630">
                        <c:v>1255.0999999999999</c:v>
                      </c:pt>
                      <c:pt idx="7631">
                        <c:v>1255.0999999999999</c:v>
                      </c:pt>
                      <c:pt idx="7632">
                        <c:v>1255.0999999999999</c:v>
                      </c:pt>
                      <c:pt idx="7633">
                        <c:v>1255.2</c:v>
                      </c:pt>
                      <c:pt idx="7634">
                        <c:v>1255.2</c:v>
                      </c:pt>
                      <c:pt idx="7635">
                        <c:v>1255.2</c:v>
                      </c:pt>
                      <c:pt idx="7636">
                        <c:v>1255.2</c:v>
                      </c:pt>
                      <c:pt idx="7637">
                        <c:v>1255.2</c:v>
                      </c:pt>
                      <c:pt idx="7638">
                        <c:v>1255.3</c:v>
                      </c:pt>
                      <c:pt idx="7639">
                        <c:v>1255.3</c:v>
                      </c:pt>
                      <c:pt idx="7640">
                        <c:v>1255.3</c:v>
                      </c:pt>
                      <c:pt idx="7641">
                        <c:v>1255.3</c:v>
                      </c:pt>
                      <c:pt idx="7642">
                        <c:v>1255.3</c:v>
                      </c:pt>
                      <c:pt idx="7643">
                        <c:v>1255.3999999999999</c:v>
                      </c:pt>
                      <c:pt idx="7644">
                        <c:v>1255.3999999999999</c:v>
                      </c:pt>
                      <c:pt idx="7645">
                        <c:v>1255.3999999999999</c:v>
                      </c:pt>
                      <c:pt idx="7646">
                        <c:v>1255.3999999999999</c:v>
                      </c:pt>
                      <c:pt idx="7647">
                        <c:v>1255.3999999999999</c:v>
                      </c:pt>
                      <c:pt idx="7648">
                        <c:v>1255.3999999999999</c:v>
                      </c:pt>
                      <c:pt idx="7649">
                        <c:v>1255.5</c:v>
                      </c:pt>
                      <c:pt idx="7650">
                        <c:v>1255.5</c:v>
                      </c:pt>
                      <c:pt idx="7651">
                        <c:v>1255.5</c:v>
                      </c:pt>
                      <c:pt idx="7652">
                        <c:v>1255.5</c:v>
                      </c:pt>
                      <c:pt idx="7653">
                        <c:v>1255.5</c:v>
                      </c:pt>
                      <c:pt idx="7654">
                        <c:v>1255.5999999999999</c:v>
                      </c:pt>
                      <c:pt idx="7655">
                        <c:v>1255.5999999999999</c:v>
                      </c:pt>
                      <c:pt idx="7656">
                        <c:v>1255.5999999999999</c:v>
                      </c:pt>
                      <c:pt idx="7657">
                        <c:v>1255.5999999999999</c:v>
                      </c:pt>
                      <c:pt idx="7658">
                        <c:v>1255.5999999999999</c:v>
                      </c:pt>
                      <c:pt idx="7659">
                        <c:v>1255.7</c:v>
                      </c:pt>
                      <c:pt idx="7660">
                        <c:v>1255.7</c:v>
                      </c:pt>
                      <c:pt idx="7661">
                        <c:v>1255.7</c:v>
                      </c:pt>
                      <c:pt idx="7662">
                        <c:v>1255.7</c:v>
                      </c:pt>
                      <c:pt idx="7663">
                        <c:v>1255.7</c:v>
                      </c:pt>
                      <c:pt idx="7664">
                        <c:v>1255.8</c:v>
                      </c:pt>
                      <c:pt idx="7665">
                        <c:v>1255.8</c:v>
                      </c:pt>
                      <c:pt idx="7666">
                        <c:v>1255.8</c:v>
                      </c:pt>
                      <c:pt idx="7667">
                        <c:v>1255.8</c:v>
                      </c:pt>
                      <c:pt idx="7668">
                        <c:v>1255.8</c:v>
                      </c:pt>
                      <c:pt idx="7669">
                        <c:v>1255.8999999999999</c:v>
                      </c:pt>
                      <c:pt idx="7670">
                        <c:v>1255.8999999999999</c:v>
                      </c:pt>
                      <c:pt idx="7671">
                        <c:v>1255.8999999999999</c:v>
                      </c:pt>
                      <c:pt idx="7672">
                        <c:v>1255.8999999999999</c:v>
                      </c:pt>
                      <c:pt idx="7673">
                        <c:v>1255.8999999999999</c:v>
                      </c:pt>
                      <c:pt idx="7674">
                        <c:v>1256</c:v>
                      </c:pt>
                      <c:pt idx="7675">
                        <c:v>1256</c:v>
                      </c:pt>
                      <c:pt idx="7676">
                        <c:v>1256</c:v>
                      </c:pt>
                      <c:pt idx="7677">
                        <c:v>1256</c:v>
                      </c:pt>
                      <c:pt idx="7678">
                        <c:v>1256</c:v>
                      </c:pt>
                      <c:pt idx="7679">
                        <c:v>1256.0999999999999</c:v>
                      </c:pt>
                      <c:pt idx="7680">
                        <c:v>1256.0999999999999</c:v>
                      </c:pt>
                      <c:pt idx="7681">
                        <c:v>1256.0999999999999</c:v>
                      </c:pt>
                      <c:pt idx="7682">
                        <c:v>1256.0999999999999</c:v>
                      </c:pt>
                      <c:pt idx="7683">
                        <c:v>1256.0999999999999</c:v>
                      </c:pt>
                      <c:pt idx="7684">
                        <c:v>1256.0999999999999</c:v>
                      </c:pt>
                      <c:pt idx="7685">
                        <c:v>1256.2</c:v>
                      </c:pt>
                      <c:pt idx="7686">
                        <c:v>1256.2</c:v>
                      </c:pt>
                      <c:pt idx="7687">
                        <c:v>1256.2</c:v>
                      </c:pt>
                      <c:pt idx="7688">
                        <c:v>1256.2</c:v>
                      </c:pt>
                      <c:pt idx="7689">
                        <c:v>1256.2</c:v>
                      </c:pt>
                      <c:pt idx="7690">
                        <c:v>1256.3</c:v>
                      </c:pt>
                      <c:pt idx="7691">
                        <c:v>1256.3</c:v>
                      </c:pt>
                      <c:pt idx="7692">
                        <c:v>1256.3</c:v>
                      </c:pt>
                      <c:pt idx="7693">
                        <c:v>1256.3</c:v>
                      </c:pt>
                      <c:pt idx="7694">
                        <c:v>1256.3</c:v>
                      </c:pt>
                      <c:pt idx="7695">
                        <c:v>1256.3999999999999</c:v>
                      </c:pt>
                      <c:pt idx="7696">
                        <c:v>1256.3999999999999</c:v>
                      </c:pt>
                      <c:pt idx="7697">
                        <c:v>1256.3999999999999</c:v>
                      </c:pt>
                      <c:pt idx="7698">
                        <c:v>1256.3999999999999</c:v>
                      </c:pt>
                      <c:pt idx="7699">
                        <c:v>1256.3999999999999</c:v>
                      </c:pt>
                      <c:pt idx="7700">
                        <c:v>1256.5</c:v>
                      </c:pt>
                      <c:pt idx="7701">
                        <c:v>1256.5</c:v>
                      </c:pt>
                      <c:pt idx="7702">
                        <c:v>1256.5</c:v>
                      </c:pt>
                      <c:pt idx="7703">
                        <c:v>1256.5</c:v>
                      </c:pt>
                      <c:pt idx="7704">
                        <c:v>1256.5</c:v>
                      </c:pt>
                      <c:pt idx="7705">
                        <c:v>1256.5999999999999</c:v>
                      </c:pt>
                      <c:pt idx="7706">
                        <c:v>1256.5999999999999</c:v>
                      </c:pt>
                      <c:pt idx="7707">
                        <c:v>1256.5999999999999</c:v>
                      </c:pt>
                      <c:pt idx="7708">
                        <c:v>1256.5999999999999</c:v>
                      </c:pt>
                      <c:pt idx="7709">
                        <c:v>1256.5999999999999</c:v>
                      </c:pt>
                      <c:pt idx="7710">
                        <c:v>1256.7</c:v>
                      </c:pt>
                      <c:pt idx="7711">
                        <c:v>1256.7</c:v>
                      </c:pt>
                      <c:pt idx="7712">
                        <c:v>1256.7</c:v>
                      </c:pt>
                      <c:pt idx="7713">
                        <c:v>1256.7</c:v>
                      </c:pt>
                      <c:pt idx="7714">
                        <c:v>1256.7</c:v>
                      </c:pt>
                      <c:pt idx="7715">
                        <c:v>1256.8</c:v>
                      </c:pt>
                      <c:pt idx="7716">
                        <c:v>1256.8</c:v>
                      </c:pt>
                      <c:pt idx="7717">
                        <c:v>1256.8</c:v>
                      </c:pt>
                      <c:pt idx="7718">
                        <c:v>1256.8</c:v>
                      </c:pt>
                      <c:pt idx="7719">
                        <c:v>1256.8</c:v>
                      </c:pt>
                      <c:pt idx="7720">
                        <c:v>1256.8999999999999</c:v>
                      </c:pt>
                      <c:pt idx="7721">
                        <c:v>1256.8999999999999</c:v>
                      </c:pt>
                      <c:pt idx="7722">
                        <c:v>1256.8999999999999</c:v>
                      </c:pt>
                      <c:pt idx="7723">
                        <c:v>1256.8999999999999</c:v>
                      </c:pt>
                      <c:pt idx="7724">
                        <c:v>1256.8999999999999</c:v>
                      </c:pt>
                      <c:pt idx="7725">
                        <c:v>1256.8999999999999</c:v>
                      </c:pt>
                      <c:pt idx="7726">
                        <c:v>1257</c:v>
                      </c:pt>
                      <c:pt idx="7727">
                        <c:v>1257</c:v>
                      </c:pt>
                      <c:pt idx="7728">
                        <c:v>1257</c:v>
                      </c:pt>
                      <c:pt idx="7729">
                        <c:v>1257</c:v>
                      </c:pt>
                      <c:pt idx="7730">
                        <c:v>1257</c:v>
                      </c:pt>
                      <c:pt idx="7731">
                        <c:v>1257.0999999999999</c:v>
                      </c:pt>
                      <c:pt idx="7732">
                        <c:v>1257.0999999999999</c:v>
                      </c:pt>
                      <c:pt idx="7733">
                        <c:v>1257.0999999999999</c:v>
                      </c:pt>
                      <c:pt idx="7734">
                        <c:v>1257.0999999999999</c:v>
                      </c:pt>
                      <c:pt idx="7735">
                        <c:v>1257.0999999999999</c:v>
                      </c:pt>
                      <c:pt idx="7736">
                        <c:v>1257.2</c:v>
                      </c:pt>
                      <c:pt idx="7737">
                        <c:v>1257.2</c:v>
                      </c:pt>
                      <c:pt idx="7738">
                        <c:v>1257.2</c:v>
                      </c:pt>
                      <c:pt idx="7739">
                        <c:v>1257.2</c:v>
                      </c:pt>
                      <c:pt idx="7740">
                        <c:v>1257.2</c:v>
                      </c:pt>
                      <c:pt idx="7741">
                        <c:v>1257.3</c:v>
                      </c:pt>
                      <c:pt idx="7742">
                        <c:v>1257.3</c:v>
                      </c:pt>
                      <c:pt idx="7743">
                        <c:v>1257.3</c:v>
                      </c:pt>
                      <c:pt idx="7744">
                        <c:v>1257.3</c:v>
                      </c:pt>
                      <c:pt idx="7745">
                        <c:v>1257.3</c:v>
                      </c:pt>
                      <c:pt idx="7746">
                        <c:v>1257.3999999999999</c:v>
                      </c:pt>
                      <c:pt idx="7747">
                        <c:v>1257.3999999999999</c:v>
                      </c:pt>
                      <c:pt idx="7748">
                        <c:v>1257.3999999999999</c:v>
                      </c:pt>
                      <c:pt idx="7749">
                        <c:v>1257.3999999999999</c:v>
                      </c:pt>
                      <c:pt idx="7750">
                        <c:v>1257.3999999999999</c:v>
                      </c:pt>
                      <c:pt idx="7751">
                        <c:v>1257.5</c:v>
                      </c:pt>
                      <c:pt idx="7752">
                        <c:v>1257.5</c:v>
                      </c:pt>
                      <c:pt idx="7753">
                        <c:v>1257.5</c:v>
                      </c:pt>
                      <c:pt idx="7754">
                        <c:v>1257.5</c:v>
                      </c:pt>
                      <c:pt idx="7755">
                        <c:v>1257.5</c:v>
                      </c:pt>
                      <c:pt idx="7756">
                        <c:v>1257.5999999999999</c:v>
                      </c:pt>
                      <c:pt idx="7757">
                        <c:v>1257.5999999999999</c:v>
                      </c:pt>
                      <c:pt idx="7758">
                        <c:v>1257.5999999999999</c:v>
                      </c:pt>
                      <c:pt idx="7759">
                        <c:v>1257.5999999999999</c:v>
                      </c:pt>
                      <c:pt idx="7760">
                        <c:v>1257.5999999999999</c:v>
                      </c:pt>
                      <c:pt idx="7761">
                        <c:v>1257.7</c:v>
                      </c:pt>
                      <c:pt idx="7762">
                        <c:v>1257.7</c:v>
                      </c:pt>
                      <c:pt idx="7763">
                        <c:v>1257.7</c:v>
                      </c:pt>
                      <c:pt idx="7764">
                        <c:v>1257.7</c:v>
                      </c:pt>
                      <c:pt idx="7765">
                        <c:v>1257.7</c:v>
                      </c:pt>
                      <c:pt idx="7766">
                        <c:v>1257.7</c:v>
                      </c:pt>
                      <c:pt idx="7767">
                        <c:v>1257.8</c:v>
                      </c:pt>
                      <c:pt idx="7768">
                        <c:v>1257.8</c:v>
                      </c:pt>
                      <c:pt idx="7769">
                        <c:v>1257.8</c:v>
                      </c:pt>
                      <c:pt idx="7770">
                        <c:v>1257.8</c:v>
                      </c:pt>
                      <c:pt idx="7771">
                        <c:v>1257.8</c:v>
                      </c:pt>
                      <c:pt idx="7772">
                        <c:v>1257.8999999999999</c:v>
                      </c:pt>
                      <c:pt idx="7773">
                        <c:v>1257.8999999999999</c:v>
                      </c:pt>
                      <c:pt idx="7774">
                        <c:v>1257.8999999999999</c:v>
                      </c:pt>
                      <c:pt idx="7775">
                        <c:v>1257.8999999999999</c:v>
                      </c:pt>
                      <c:pt idx="7776">
                        <c:v>1257.8999999999999</c:v>
                      </c:pt>
                      <c:pt idx="7777">
                        <c:v>1258</c:v>
                      </c:pt>
                      <c:pt idx="7778">
                        <c:v>1258</c:v>
                      </c:pt>
                      <c:pt idx="7779">
                        <c:v>1258</c:v>
                      </c:pt>
                      <c:pt idx="7780">
                        <c:v>1258</c:v>
                      </c:pt>
                      <c:pt idx="7781">
                        <c:v>1258</c:v>
                      </c:pt>
                      <c:pt idx="7782">
                        <c:v>1258.0999999999999</c:v>
                      </c:pt>
                      <c:pt idx="7783">
                        <c:v>1258.0999999999999</c:v>
                      </c:pt>
                      <c:pt idx="7784">
                        <c:v>1258.0999999999999</c:v>
                      </c:pt>
                      <c:pt idx="7785">
                        <c:v>1258.0999999999999</c:v>
                      </c:pt>
                      <c:pt idx="7786">
                        <c:v>1258.0999999999999</c:v>
                      </c:pt>
                      <c:pt idx="7787">
                        <c:v>1258.2</c:v>
                      </c:pt>
                      <c:pt idx="7788">
                        <c:v>1258.2</c:v>
                      </c:pt>
                      <c:pt idx="7789">
                        <c:v>1258.2</c:v>
                      </c:pt>
                      <c:pt idx="7790">
                        <c:v>1258.2</c:v>
                      </c:pt>
                      <c:pt idx="7791">
                        <c:v>1258.2</c:v>
                      </c:pt>
                      <c:pt idx="7792">
                        <c:v>1258.3</c:v>
                      </c:pt>
                      <c:pt idx="7793">
                        <c:v>1258.3</c:v>
                      </c:pt>
                      <c:pt idx="7794">
                        <c:v>1258.3</c:v>
                      </c:pt>
                      <c:pt idx="7795">
                        <c:v>1258.3</c:v>
                      </c:pt>
                      <c:pt idx="7796">
                        <c:v>1258.3</c:v>
                      </c:pt>
                      <c:pt idx="7797">
                        <c:v>1258.3999999999999</c:v>
                      </c:pt>
                      <c:pt idx="7798">
                        <c:v>1258.3999999999999</c:v>
                      </c:pt>
                      <c:pt idx="7799">
                        <c:v>1258.3999999999999</c:v>
                      </c:pt>
                      <c:pt idx="7800">
                        <c:v>1258.3999999999999</c:v>
                      </c:pt>
                      <c:pt idx="7801">
                        <c:v>1258.3999999999999</c:v>
                      </c:pt>
                      <c:pt idx="7802">
                        <c:v>1258.3999999999999</c:v>
                      </c:pt>
                      <c:pt idx="7803">
                        <c:v>1258.5</c:v>
                      </c:pt>
                      <c:pt idx="7804">
                        <c:v>1258.5</c:v>
                      </c:pt>
                      <c:pt idx="7805">
                        <c:v>1258.5</c:v>
                      </c:pt>
                      <c:pt idx="7806">
                        <c:v>1258.5</c:v>
                      </c:pt>
                      <c:pt idx="7807">
                        <c:v>1258.5</c:v>
                      </c:pt>
                      <c:pt idx="7808">
                        <c:v>1258.5999999999999</c:v>
                      </c:pt>
                      <c:pt idx="7809">
                        <c:v>1258.5999999999999</c:v>
                      </c:pt>
                      <c:pt idx="7810">
                        <c:v>1258.5999999999999</c:v>
                      </c:pt>
                      <c:pt idx="7811">
                        <c:v>1258.5999999999999</c:v>
                      </c:pt>
                      <c:pt idx="7812">
                        <c:v>1258.5999999999999</c:v>
                      </c:pt>
                      <c:pt idx="7813">
                        <c:v>1258.7</c:v>
                      </c:pt>
                      <c:pt idx="7814">
                        <c:v>1258.7</c:v>
                      </c:pt>
                      <c:pt idx="7815">
                        <c:v>1258.7</c:v>
                      </c:pt>
                      <c:pt idx="7816">
                        <c:v>1258.7</c:v>
                      </c:pt>
                      <c:pt idx="7817">
                        <c:v>1258.7</c:v>
                      </c:pt>
                      <c:pt idx="7818">
                        <c:v>1258.8</c:v>
                      </c:pt>
                      <c:pt idx="7819">
                        <c:v>1258.8</c:v>
                      </c:pt>
                      <c:pt idx="7820">
                        <c:v>1258.8</c:v>
                      </c:pt>
                      <c:pt idx="7821">
                        <c:v>1258.8</c:v>
                      </c:pt>
                      <c:pt idx="7822">
                        <c:v>1258.8</c:v>
                      </c:pt>
                      <c:pt idx="7823">
                        <c:v>1258.8999999999999</c:v>
                      </c:pt>
                      <c:pt idx="7824">
                        <c:v>1258.8999999999999</c:v>
                      </c:pt>
                      <c:pt idx="7825">
                        <c:v>1258.8999999999999</c:v>
                      </c:pt>
                      <c:pt idx="7826">
                        <c:v>1258.8999999999999</c:v>
                      </c:pt>
                      <c:pt idx="7827">
                        <c:v>1258.8999999999999</c:v>
                      </c:pt>
                      <c:pt idx="7828">
                        <c:v>1259</c:v>
                      </c:pt>
                      <c:pt idx="7829">
                        <c:v>1259</c:v>
                      </c:pt>
                      <c:pt idx="7830">
                        <c:v>1259</c:v>
                      </c:pt>
                      <c:pt idx="7831">
                        <c:v>1259</c:v>
                      </c:pt>
                      <c:pt idx="7832">
                        <c:v>1259</c:v>
                      </c:pt>
                      <c:pt idx="7833">
                        <c:v>1259.0999999999999</c:v>
                      </c:pt>
                      <c:pt idx="7834">
                        <c:v>1259.0999999999999</c:v>
                      </c:pt>
                      <c:pt idx="7835">
                        <c:v>1259.0999999999999</c:v>
                      </c:pt>
                      <c:pt idx="7836">
                        <c:v>1259.0999999999999</c:v>
                      </c:pt>
                      <c:pt idx="7837">
                        <c:v>1259.0999999999999</c:v>
                      </c:pt>
                      <c:pt idx="7838">
                        <c:v>1259.2</c:v>
                      </c:pt>
                      <c:pt idx="7839">
                        <c:v>1259.2</c:v>
                      </c:pt>
                      <c:pt idx="7840">
                        <c:v>1259.2</c:v>
                      </c:pt>
                      <c:pt idx="7841">
                        <c:v>1259.2</c:v>
                      </c:pt>
                      <c:pt idx="7842">
                        <c:v>1259.2</c:v>
                      </c:pt>
                      <c:pt idx="7843">
                        <c:v>1259.2</c:v>
                      </c:pt>
                      <c:pt idx="7844">
                        <c:v>1259.3</c:v>
                      </c:pt>
                      <c:pt idx="7845">
                        <c:v>1259.3</c:v>
                      </c:pt>
                      <c:pt idx="7846">
                        <c:v>1259.3</c:v>
                      </c:pt>
                      <c:pt idx="7847">
                        <c:v>1259.3</c:v>
                      </c:pt>
                      <c:pt idx="7848">
                        <c:v>1259.3</c:v>
                      </c:pt>
                      <c:pt idx="7849">
                        <c:v>1259.3999999999999</c:v>
                      </c:pt>
                      <c:pt idx="7850">
                        <c:v>1259.3999999999999</c:v>
                      </c:pt>
                      <c:pt idx="7851">
                        <c:v>1259.3999999999999</c:v>
                      </c:pt>
                      <c:pt idx="7852">
                        <c:v>1259.3999999999999</c:v>
                      </c:pt>
                      <c:pt idx="7853">
                        <c:v>1259.3999999999999</c:v>
                      </c:pt>
                      <c:pt idx="7854">
                        <c:v>1259.5</c:v>
                      </c:pt>
                      <c:pt idx="7855">
                        <c:v>1259.5</c:v>
                      </c:pt>
                      <c:pt idx="7856">
                        <c:v>1259.5</c:v>
                      </c:pt>
                      <c:pt idx="7857">
                        <c:v>1259.5</c:v>
                      </c:pt>
                      <c:pt idx="7858">
                        <c:v>1259.5</c:v>
                      </c:pt>
                      <c:pt idx="7859">
                        <c:v>1259.5999999999999</c:v>
                      </c:pt>
                      <c:pt idx="7860">
                        <c:v>1259.5999999999999</c:v>
                      </c:pt>
                      <c:pt idx="7861">
                        <c:v>1259.5999999999999</c:v>
                      </c:pt>
                      <c:pt idx="7862">
                        <c:v>1259.5999999999999</c:v>
                      </c:pt>
                      <c:pt idx="7863">
                        <c:v>1259.5999999999999</c:v>
                      </c:pt>
                      <c:pt idx="7864">
                        <c:v>1259.7</c:v>
                      </c:pt>
                      <c:pt idx="7865">
                        <c:v>1259.7</c:v>
                      </c:pt>
                      <c:pt idx="7866">
                        <c:v>1259.7</c:v>
                      </c:pt>
                      <c:pt idx="7867">
                        <c:v>1259.7</c:v>
                      </c:pt>
                      <c:pt idx="7868">
                        <c:v>1259.7</c:v>
                      </c:pt>
                      <c:pt idx="7869">
                        <c:v>1259.8</c:v>
                      </c:pt>
                      <c:pt idx="7870">
                        <c:v>1259.8</c:v>
                      </c:pt>
                      <c:pt idx="7871">
                        <c:v>1259.8</c:v>
                      </c:pt>
                      <c:pt idx="7872">
                        <c:v>1259.8</c:v>
                      </c:pt>
                      <c:pt idx="7873">
                        <c:v>1259.8</c:v>
                      </c:pt>
                      <c:pt idx="7874">
                        <c:v>1259.8999999999999</c:v>
                      </c:pt>
                      <c:pt idx="7875">
                        <c:v>1259.8999999999999</c:v>
                      </c:pt>
                      <c:pt idx="7876">
                        <c:v>1259.8999999999999</c:v>
                      </c:pt>
                      <c:pt idx="7877">
                        <c:v>1259.8999999999999</c:v>
                      </c:pt>
                      <c:pt idx="7878">
                        <c:v>1259.8999999999999</c:v>
                      </c:pt>
                      <c:pt idx="7879">
                        <c:v>1260</c:v>
                      </c:pt>
                      <c:pt idx="7880">
                        <c:v>1260</c:v>
                      </c:pt>
                      <c:pt idx="7881">
                        <c:v>1260</c:v>
                      </c:pt>
                      <c:pt idx="7882">
                        <c:v>1260</c:v>
                      </c:pt>
                      <c:pt idx="7883">
                        <c:v>1260</c:v>
                      </c:pt>
                      <c:pt idx="7884">
                        <c:v>1260</c:v>
                      </c:pt>
                      <c:pt idx="7885">
                        <c:v>1260.0999999999999</c:v>
                      </c:pt>
                      <c:pt idx="7886">
                        <c:v>1260.0999999999999</c:v>
                      </c:pt>
                      <c:pt idx="7887">
                        <c:v>1260.0999999999999</c:v>
                      </c:pt>
                      <c:pt idx="7888">
                        <c:v>1260.0999999999999</c:v>
                      </c:pt>
                      <c:pt idx="7889">
                        <c:v>1260.0999999999999</c:v>
                      </c:pt>
                      <c:pt idx="7890">
                        <c:v>1260.2</c:v>
                      </c:pt>
                      <c:pt idx="7891">
                        <c:v>1260.2</c:v>
                      </c:pt>
                      <c:pt idx="7892">
                        <c:v>1260.2</c:v>
                      </c:pt>
                      <c:pt idx="7893">
                        <c:v>1260.2</c:v>
                      </c:pt>
                      <c:pt idx="7894">
                        <c:v>1260.2</c:v>
                      </c:pt>
                      <c:pt idx="7895">
                        <c:v>1260.3</c:v>
                      </c:pt>
                      <c:pt idx="7896">
                        <c:v>1260.3</c:v>
                      </c:pt>
                      <c:pt idx="7897">
                        <c:v>1260.3</c:v>
                      </c:pt>
                      <c:pt idx="7898">
                        <c:v>1260.3</c:v>
                      </c:pt>
                      <c:pt idx="7899">
                        <c:v>1260.3</c:v>
                      </c:pt>
                      <c:pt idx="7900">
                        <c:v>1260.3999999999999</c:v>
                      </c:pt>
                      <c:pt idx="7901">
                        <c:v>1260.3999999999999</c:v>
                      </c:pt>
                      <c:pt idx="7902">
                        <c:v>1260.3999999999999</c:v>
                      </c:pt>
                      <c:pt idx="7903">
                        <c:v>1260.3999999999999</c:v>
                      </c:pt>
                      <c:pt idx="7904">
                        <c:v>1260.3999999999999</c:v>
                      </c:pt>
                      <c:pt idx="7905">
                        <c:v>1260.5</c:v>
                      </c:pt>
                      <c:pt idx="7906">
                        <c:v>1260.5</c:v>
                      </c:pt>
                      <c:pt idx="7907">
                        <c:v>1260.5</c:v>
                      </c:pt>
                      <c:pt idx="7908">
                        <c:v>1260.5</c:v>
                      </c:pt>
                      <c:pt idx="7909">
                        <c:v>1260.5</c:v>
                      </c:pt>
                      <c:pt idx="7910">
                        <c:v>1260.5999999999999</c:v>
                      </c:pt>
                      <c:pt idx="7911">
                        <c:v>1260.5999999999999</c:v>
                      </c:pt>
                      <c:pt idx="7912">
                        <c:v>1260.5999999999999</c:v>
                      </c:pt>
                      <c:pt idx="7913">
                        <c:v>1260.5999999999999</c:v>
                      </c:pt>
                      <c:pt idx="7914">
                        <c:v>1260.5999999999999</c:v>
                      </c:pt>
                      <c:pt idx="7915">
                        <c:v>1260.7</c:v>
                      </c:pt>
                      <c:pt idx="7916">
                        <c:v>1260.7</c:v>
                      </c:pt>
                      <c:pt idx="7917">
                        <c:v>1260.7</c:v>
                      </c:pt>
                      <c:pt idx="7918">
                        <c:v>1260.7</c:v>
                      </c:pt>
                      <c:pt idx="7919">
                        <c:v>1260.7</c:v>
                      </c:pt>
                      <c:pt idx="7920">
                        <c:v>1260.7</c:v>
                      </c:pt>
                      <c:pt idx="7921">
                        <c:v>1260.8</c:v>
                      </c:pt>
                      <c:pt idx="7922">
                        <c:v>1260.8</c:v>
                      </c:pt>
                      <c:pt idx="7923">
                        <c:v>1260.8</c:v>
                      </c:pt>
                      <c:pt idx="7924">
                        <c:v>1260.8</c:v>
                      </c:pt>
                      <c:pt idx="7925">
                        <c:v>1260.8</c:v>
                      </c:pt>
                      <c:pt idx="7926">
                        <c:v>1260.8999999999999</c:v>
                      </c:pt>
                      <c:pt idx="7927">
                        <c:v>1260.8999999999999</c:v>
                      </c:pt>
                      <c:pt idx="7928">
                        <c:v>1260.8999999999999</c:v>
                      </c:pt>
                      <c:pt idx="7929">
                        <c:v>1260.8999999999999</c:v>
                      </c:pt>
                      <c:pt idx="7930">
                        <c:v>1260.8999999999999</c:v>
                      </c:pt>
                      <c:pt idx="7931">
                        <c:v>1261</c:v>
                      </c:pt>
                      <c:pt idx="7932">
                        <c:v>1261</c:v>
                      </c:pt>
                      <c:pt idx="7933">
                        <c:v>1261</c:v>
                      </c:pt>
                      <c:pt idx="7934">
                        <c:v>1261</c:v>
                      </c:pt>
                      <c:pt idx="7935">
                        <c:v>1261.0999999999999</c:v>
                      </c:pt>
                      <c:pt idx="7936">
                        <c:v>1261.0999999999999</c:v>
                      </c:pt>
                      <c:pt idx="7937">
                        <c:v>1261.0999999999999</c:v>
                      </c:pt>
                      <c:pt idx="7938">
                        <c:v>1261.0999999999999</c:v>
                      </c:pt>
                      <c:pt idx="7939">
                        <c:v>1261.2</c:v>
                      </c:pt>
                      <c:pt idx="7940">
                        <c:v>1261.2</c:v>
                      </c:pt>
                      <c:pt idx="7941">
                        <c:v>1261.2</c:v>
                      </c:pt>
                      <c:pt idx="7942">
                        <c:v>1261.3</c:v>
                      </c:pt>
                      <c:pt idx="7943">
                        <c:v>1261.3</c:v>
                      </c:pt>
                      <c:pt idx="7944">
                        <c:v>1261.3</c:v>
                      </c:pt>
                      <c:pt idx="7945">
                        <c:v>1261.3</c:v>
                      </c:pt>
                      <c:pt idx="7946">
                        <c:v>1261.3999999999999</c:v>
                      </c:pt>
                      <c:pt idx="7947">
                        <c:v>1261.3999999999999</c:v>
                      </c:pt>
                      <c:pt idx="7948">
                        <c:v>1261.3999999999999</c:v>
                      </c:pt>
                      <c:pt idx="7949">
                        <c:v>1261.3999999999999</c:v>
                      </c:pt>
                      <c:pt idx="7950">
                        <c:v>1261.5</c:v>
                      </c:pt>
                      <c:pt idx="7951">
                        <c:v>1261.5</c:v>
                      </c:pt>
                      <c:pt idx="7952">
                        <c:v>1261.5</c:v>
                      </c:pt>
                      <c:pt idx="7953">
                        <c:v>1261.5</c:v>
                      </c:pt>
                      <c:pt idx="7954">
                        <c:v>1261.5999999999999</c:v>
                      </c:pt>
                      <c:pt idx="7955">
                        <c:v>1261.5999999999999</c:v>
                      </c:pt>
                      <c:pt idx="7956">
                        <c:v>1261.5999999999999</c:v>
                      </c:pt>
                      <c:pt idx="7957">
                        <c:v>1261.7</c:v>
                      </c:pt>
                      <c:pt idx="7958">
                        <c:v>1261.7</c:v>
                      </c:pt>
                      <c:pt idx="7959">
                        <c:v>1261.7</c:v>
                      </c:pt>
                      <c:pt idx="7960">
                        <c:v>1261.7</c:v>
                      </c:pt>
                      <c:pt idx="7961">
                        <c:v>1261.8</c:v>
                      </c:pt>
                      <c:pt idx="7962">
                        <c:v>1261.8</c:v>
                      </c:pt>
                      <c:pt idx="7963">
                        <c:v>1261.8</c:v>
                      </c:pt>
                      <c:pt idx="7964">
                        <c:v>1261.8</c:v>
                      </c:pt>
                      <c:pt idx="7965">
                        <c:v>1261.8999999999999</c:v>
                      </c:pt>
                      <c:pt idx="7966">
                        <c:v>1261.8999999999999</c:v>
                      </c:pt>
                      <c:pt idx="7967">
                        <c:v>1261.8999999999999</c:v>
                      </c:pt>
                      <c:pt idx="7968">
                        <c:v>1261.8999999999999</c:v>
                      </c:pt>
                      <c:pt idx="7969">
                        <c:v>1262</c:v>
                      </c:pt>
                      <c:pt idx="7970">
                        <c:v>1262</c:v>
                      </c:pt>
                      <c:pt idx="7971">
                        <c:v>1262</c:v>
                      </c:pt>
                      <c:pt idx="7972">
                        <c:v>1262</c:v>
                      </c:pt>
                      <c:pt idx="7973">
                        <c:v>1262.0999999999999</c:v>
                      </c:pt>
                      <c:pt idx="7974">
                        <c:v>1262.0999999999999</c:v>
                      </c:pt>
                      <c:pt idx="7975">
                        <c:v>1262.0999999999999</c:v>
                      </c:pt>
                      <c:pt idx="7976">
                        <c:v>1262.2</c:v>
                      </c:pt>
                      <c:pt idx="7977">
                        <c:v>1262.2</c:v>
                      </c:pt>
                      <c:pt idx="7978">
                        <c:v>1262.2</c:v>
                      </c:pt>
                      <c:pt idx="7979">
                        <c:v>1262.2</c:v>
                      </c:pt>
                      <c:pt idx="7980">
                        <c:v>1262.3</c:v>
                      </c:pt>
                      <c:pt idx="7981">
                        <c:v>1262.3</c:v>
                      </c:pt>
                      <c:pt idx="7982">
                        <c:v>1262.3</c:v>
                      </c:pt>
                      <c:pt idx="7983">
                        <c:v>1262.3</c:v>
                      </c:pt>
                      <c:pt idx="7984">
                        <c:v>1262.3999999999999</c:v>
                      </c:pt>
                      <c:pt idx="7985">
                        <c:v>1262.3999999999999</c:v>
                      </c:pt>
                      <c:pt idx="7986">
                        <c:v>1262.3999999999999</c:v>
                      </c:pt>
                      <c:pt idx="7987">
                        <c:v>1262.3999999999999</c:v>
                      </c:pt>
                      <c:pt idx="7988">
                        <c:v>1262.5</c:v>
                      </c:pt>
                      <c:pt idx="7989">
                        <c:v>1262.5</c:v>
                      </c:pt>
                      <c:pt idx="7990">
                        <c:v>1262.5</c:v>
                      </c:pt>
                      <c:pt idx="7991">
                        <c:v>1262.5999999999999</c:v>
                      </c:pt>
                      <c:pt idx="7992">
                        <c:v>1262.5999999999999</c:v>
                      </c:pt>
                      <c:pt idx="7993">
                        <c:v>1262.5999999999999</c:v>
                      </c:pt>
                      <c:pt idx="7994">
                        <c:v>1262.5999999999999</c:v>
                      </c:pt>
                      <c:pt idx="7995">
                        <c:v>1262.7</c:v>
                      </c:pt>
                      <c:pt idx="7996">
                        <c:v>1262.7</c:v>
                      </c:pt>
                      <c:pt idx="7997">
                        <c:v>1262.7</c:v>
                      </c:pt>
                      <c:pt idx="7998">
                        <c:v>1262.7</c:v>
                      </c:pt>
                      <c:pt idx="7999">
                        <c:v>1262.8</c:v>
                      </c:pt>
                      <c:pt idx="8000">
                        <c:v>1262.8</c:v>
                      </c:pt>
                      <c:pt idx="8001">
                        <c:v>1262.8</c:v>
                      </c:pt>
                      <c:pt idx="8002">
                        <c:v>1262.8</c:v>
                      </c:pt>
                      <c:pt idx="8003">
                        <c:v>1262.8999999999999</c:v>
                      </c:pt>
                      <c:pt idx="8004">
                        <c:v>1262.8999999999999</c:v>
                      </c:pt>
                      <c:pt idx="8005">
                        <c:v>1262.8999999999999</c:v>
                      </c:pt>
                      <c:pt idx="8006">
                        <c:v>1263</c:v>
                      </c:pt>
                      <c:pt idx="8007">
                        <c:v>1263</c:v>
                      </c:pt>
                      <c:pt idx="8008">
                        <c:v>1263</c:v>
                      </c:pt>
                      <c:pt idx="8009">
                        <c:v>1263</c:v>
                      </c:pt>
                      <c:pt idx="8010">
                        <c:v>1263.0999999999999</c:v>
                      </c:pt>
                      <c:pt idx="8011">
                        <c:v>1263.0999999999999</c:v>
                      </c:pt>
                      <c:pt idx="8012">
                        <c:v>1263.0999999999999</c:v>
                      </c:pt>
                      <c:pt idx="8013">
                        <c:v>1263.0999999999999</c:v>
                      </c:pt>
                      <c:pt idx="8014">
                        <c:v>1263.2</c:v>
                      </c:pt>
                      <c:pt idx="8015">
                        <c:v>1263.2</c:v>
                      </c:pt>
                      <c:pt idx="8016">
                        <c:v>1263.2</c:v>
                      </c:pt>
                      <c:pt idx="8017">
                        <c:v>1263.2</c:v>
                      </c:pt>
                      <c:pt idx="8018">
                        <c:v>1263.3</c:v>
                      </c:pt>
                      <c:pt idx="8019">
                        <c:v>1263.3</c:v>
                      </c:pt>
                      <c:pt idx="8020">
                        <c:v>1263.3</c:v>
                      </c:pt>
                      <c:pt idx="8021">
                        <c:v>1263.3999999999999</c:v>
                      </c:pt>
                      <c:pt idx="8022">
                        <c:v>1263.3999999999999</c:v>
                      </c:pt>
                      <c:pt idx="8023">
                        <c:v>1263.3999999999999</c:v>
                      </c:pt>
                      <c:pt idx="8024">
                        <c:v>1263.3999999999999</c:v>
                      </c:pt>
                      <c:pt idx="8025">
                        <c:v>1263.5</c:v>
                      </c:pt>
                      <c:pt idx="8026">
                        <c:v>1263.5</c:v>
                      </c:pt>
                      <c:pt idx="8027">
                        <c:v>1263.5</c:v>
                      </c:pt>
                      <c:pt idx="8028">
                        <c:v>1263.5</c:v>
                      </c:pt>
                      <c:pt idx="8029">
                        <c:v>1263.5999999999999</c:v>
                      </c:pt>
                      <c:pt idx="8030">
                        <c:v>1263.5999999999999</c:v>
                      </c:pt>
                      <c:pt idx="8031">
                        <c:v>1263.5999999999999</c:v>
                      </c:pt>
                      <c:pt idx="8032">
                        <c:v>1263.5999999999999</c:v>
                      </c:pt>
                      <c:pt idx="8033">
                        <c:v>1263.7</c:v>
                      </c:pt>
                      <c:pt idx="8034">
                        <c:v>1263.7</c:v>
                      </c:pt>
                      <c:pt idx="8035">
                        <c:v>1263.7</c:v>
                      </c:pt>
                      <c:pt idx="8036">
                        <c:v>1263.8</c:v>
                      </c:pt>
                      <c:pt idx="8037">
                        <c:v>1263.8</c:v>
                      </c:pt>
                      <c:pt idx="8038">
                        <c:v>1263.8</c:v>
                      </c:pt>
                      <c:pt idx="8039">
                        <c:v>1263.8</c:v>
                      </c:pt>
                      <c:pt idx="8040">
                        <c:v>1263.8999999999999</c:v>
                      </c:pt>
                      <c:pt idx="8041">
                        <c:v>1263.8999999999999</c:v>
                      </c:pt>
                      <c:pt idx="8042">
                        <c:v>1263.8999999999999</c:v>
                      </c:pt>
                      <c:pt idx="8043">
                        <c:v>1263.8999999999999</c:v>
                      </c:pt>
                      <c:pt idx="8044">
                        <c:v>1264</c:v>
                      </c:pt>
                      <c:pt idx="8045">
                        <c:v>1264</c:v>
                      </c:pt>
                      <c:pt idx="8046">
                        <c:v>1264</c:v>
                      </c:pt>
                      <c:pt idx="8047">
                        <c:v>1264</c:v>
                      </c:pt>
                      <c:pt idx="8048">
                        <c:v>1264.0999999999999</c:v>
                      </c:pt>
                      <c:pt idx="8049">
                        <c:v>1264.0999999999999</c:v>
                      </c:pt>
                      <c:pt idx="8050">
                        <c:v>1264.0999999999999</c:v>
                      </c:pt>
                      <c:pt idx="8051">
                        <c:v>1264.2</c:v>
                      </c:pt>
                      <c:pt idx="8052">
                        <c:v>1264.2</c:v>
                      </c:pt>
                      <c:pt idx="8053">
                        <c:v>1264.2</c:v>
                      </c:pt>
                      <c:pt idx="8054">
                        <c:v>1264.2</c:v>
                      </c:pt>
                      <c:pt idx="8055">
                        <c:v>1264.3</c:v>
                      </c:pt>
                      <c:pt idx="8056">
                        <c:v>1264.3</c:v>
                      </c:pt>
                      <c:pt idx="8057">
                        <c:v>1264.3</c:v>
                      </c:pt>
                      <c:pt idx="8058">
                        <c:v>1264.3</c:v>
                      </c:pt>
                      <c:pt idx="8059">
                        <c:v>1264.3999999999999</c:v>
                      </c:pt>
                      <c:pt idx="8060">
                        <c:v>1264.3999999999999</c:v>
                      </c:pt>
                      <c:pt idx="8061">
                        <c:v>1264.3999999999999</c:v>
                      </c:pt>
                      <c:pt idx="8062">
                        <c:v>1264.3999999999999</c:v>
                      </c:pt>
                      <c:pt idx="8063">
                        <c:v>1264.5</c:v>
                      </c:pt>
                      <c:pt idx="8064">
                        <c:v>1264.5</c:v>
                      </c:pt>
                      <c:pt idx="8065">
                        <c:v>1264.5</c:v>
                      </c:pt>
                      <c:pt idx="8066">
                        <c:v>1264.5999999999999</c:v>
                      </c:pt>
                      <c:pt idx="8067">
                        <c:v>1264.5999999999999</c:v>
                      </c:pt>
                      <c:pt idx="8068">
                        <c:v>1264.5999999999999</c:v>
                      </c:pt>
                      <c:pt idx="8069">
                        <c:v>1264.5999999999999</c:v>
                      </c:pt>
                      <c:pt idx="8070">
                        <c:v>1264.7</c:v>
                      </c:pt>
                      <c:pt idx="8071">
                        <c:v>1264.7</c:v>
                      </c:pt>
                      <c:pt idx="8072">
                        <c:v>1264.7</c:v>
                      </c:pt>
                      <c:pt idx="8073">
                        <c:v>1264.7</c:v>
                      </c:pt>
                      <c:pt idx="8074">
                        <c:v>1264.8</c:v>
                      </c:pt>
                      <c:pt idx="8075">
                        <c:v>1264.8</c:v>
                      </c:pt>
                      <c:pt idx="8076">
                        <c:v>1264.8</c:v>
                      </c:pt>
                      <c:pt idx="8077">
                        <c:v>1264.8</c:v>
                      </c:pt>
                      <c:pt idx="8078">
                        <c:v>1264.8999999999999</c:v>
                      </c:pt>
                      <c:pt idx="8079">
                        <c:v>1264.8999999999999</c:v>
                      </c:pt>
                      <c:pt idx="8080">
                        <c:v>1264.8999999999999</c:v>
                      </c:pt>
                      <c:pt idx="8081">
                        <c:v>1264.8999999999999</c:v>
                      </c:pt>
                      <c:pt idx="8082">
                        <c:v>1265</c:v>
                      </c:pt>
                      <c:pt idx="8083">
                        <c:v>1265</c:v>
                      </c:pt>
                      <c:pt idx="8084">
                        <c:v>1265</c:v>
                      </c:pt>
                      <c:pt idx="8085">
                        <c:v>1265.0999999999999</c:v>
                      </c:pt>
                      <c:pt idx="8086">
                        <c:v>1265.0999999999999</c:v>
                      </c:pt>
                      <c:pt idx="8087">
                        <c:v>1265.0999999999999</c:v>
                      </c:pt>
                      <c:pt idx="8088">
                        <c:v>1265.0999999999999</c:v>
                      </c:pt>
                      <c:pt idx="8089">
                        <c:v>1265.2</c:v>
                      </c:pt>
                      <c:pt idx="8090">
                        <c:v>1265.2</c:v>
                      </c:pt>
                      <c:pt idx="8091">
                        <c:v>1265.2</c:v>
                      </c:pt>
                      <c:pt idx="8092">
                        <c:v>1265.2</c:v>
                      </c:pt>
                      <c:pt idx="8093">
                        <c:v>1265.3</c:v>
                      </c:pt>
                      <c:pt idx="8094">
                        <c:v>1265.3</c:v>
                      </c:pt>
                      <c:pt idx="8095">
                        <c:v>1265.3</c:v>
                      </c:pt>
                      <c:pt idx="8096">
                        <c:v>1265.3</c:v>
                      </c:pt>
                      <c:pt idx="8097">
                        <c:v>1265.3999999999999</c:v>
                      </c:pt>
                      <c:pt idx="8098">
                        <c:v>1265.3999999999999</c:v>
                      </c:pt>
                      <c:pt idx="8099">
                        <c:v>1265.3999999999999</c:v>
                      </c:pt>
                      <c:pt idx="8100">
                        <c:v>1265.5</c:v>
                      </c:pt>
                      <c:pt idx="8101">
                        <c:v>1265.5</c:v>
                      </c:pt>
                      <c:pt idx="8102">
                        <c:v>1265.5</c:v>
                      </c:pt>
                      <c:pt idx="8103">
                        <c:v>1265.5</c:v>
                      </c:pt>
                      <c:pt idx="8104">
                        <c:v>1265.5999999999999</c:v>
                      </c:pt>
                      <c:pt idx="8105">
                        <c:v>1265.5999999999999</c:v>
                      </c:pt>
                      <c:pt idx="8106">
                        <c:v>1265.5999999999999</c:v>
                      </c:pt>
                      <c:pt idx="8107">
                        <c:v>1265.5999999999999</c:v>
                      </c:pt>
                      <c:pt idx="8108">
                        <c:v>1265.7</c:v>
                      </c:pt>
                      <c:pt idx="8109">
                        <c:v>1265.7</c:v>
                      </c:pt>
                      <c:pt idx="8110">
                        <c:v>1265.7</c:v>
                      </c:pt>
                      <c:pt idx="8111">
                        <c:v>1265.7</c:v>
                      </c:pt>
                      <c:pt idx="8112">
                        <c:v>1265.8</c:v>
                      </c:pt>
                      <c:pt idx="8113">
                        <c:v>1265.8</c:v>
                      </c:pt>
                      <c:pt idx="8114">
                        <c:v>1265.8</c:v>
                      </c:pt>
                      <c:pt idx="8115">
                        <c:v>1265.8999999999999</c:v>
                      </c:pt>
                      <c:pt idx="8116">
                        <c:v>1265.8999999999999</c:v>
                      </c:pt>
                      <c:pt idx="8117">
                        <c:v>1265.8999999999999</c:v>
                      </c:pt>
                      <c:pt idx="8118">
                        <c:v>1265.8999999999999</c:v>
                      </c:pt>
                      <c:pt idx="8119">
                        <c:v>1266</c:v>
                      </c:pt>
                      <c:pt idx="8120">
                        <c:v>1266</c:v>
                      </c:pt>
                      <c:pt idx="8121">
                        <c:v>1266</c:v>
                      </c:pt>
                      <c:pt idx="8122">
                        <c:v>1266</c:v>
                      </c:pt>
                      <c:pt idx="8123">
                        <c:v>1266.0999999999999</c:v>
                      </c:pt>
                      <c:pt idx="8124">
                        <c:v>1266.0999999999999</c:v>
                      </c:pt>
                      <c:pt idx="8125">
                        <c:v>1266.0999999999999</c:v>
                      </c:pt>
                      <c:pt idx="8126">
                        <c:v>1266.0999999999999</c:v>
                      </c:pt>
                      <c:pt idx="8127">
                        <c:v>1266.2</c:v>
                      </c:pt>
                      <c:pt idx="8128">
                        <c:v>1266.2</c:v>
                      </c:pt>
                      <c:pt idx="8129">
                        <c:v>1266.2</c:v>
                      </c:pt>
                      <c:pt idx="8130">
                        <c:v>1266.3</c:v>
                      </c:pt>
                      <c:pt idx="8131">
                        <c:v>1266.3</c:v>
                      </c:pt>
                      <c:pt idx="8132">
                        <c:v>1266.3</c:v>
                      </c:pt>
                      <c:pt idx="8133">
                        <c:v>1266.3</c:v>
                      </c:pt>
                      <c:pt idx="8134">
                        <c:v>1266.3999999999999</c:v>
                      </c:pt>
                      <c:pt idx="8135">
                        <c:v>1266.3999999999999</c:v>
                      </c:pt>
                      <c:pt idx="8136">
                        <c:v>1266.3999999999999</c:v>
                      </c:pt>
                      <c:pt idx="8137">
                        <c:v>1266.3999999999999</c:v>
                      </c:pt>
                      <c:pt idx="8138">
                        <c:v>1266.5</c:v>
                      </c:pt>
                      <c:pt idx="8139">
                        <c:v>1266.5</c:v>
                      </c:pt>
                      <c:pt idx="8140">
                        <c:v>1266.5</c:v>
                      </c:pt>
                      <c:pt idx="8141">
                        <c:v>1266.5</c:v>
                      </c:pt>
                      <c:pt idx="8142">
                        <c:v>1266.5999999999999</c:v>
                      </c:pt>
                      <c:pt idx="8143">
                        <c:v>1266.5999999999999</c:v>
                      </c:pt>
                      <c:pt idx="8144">
                        <c:v>1266.5999999999999</c:v>
                      </c:pt>
                      <c:pt idx="8145">
                        <c:v>1266.7</c:v>
                      </c:pt>
                      <c:pt idx="8146">
                        <c:v>1266.7</c:v>
                      </c:pt>
                      <c:pt idx="8147">
                        <c:v>1266.7</c:v>
                      </c:pt>
                      <c:pt idx="8148">
                        <c:v>1266.7</c:v>
                      </c:pt>
                      <c:pt idx="8149">
                        <c:v>1266.8</c:v>
                      </c:pt>
                      <c:pt idx="8150">
                        <c:v>1266.8</c:v>
                      </c:pt>
                      <c:pt idx="8151">
                        <c:v>1266.8</c:v>
                      </c:pt>
                      <c:pt idx="8152">
                        <c:v>1266.8</c:v>
                      </c:pt>
                      <c:pt idx="8153">
                        <c:v>1266.8999999999999</c:v>
                      </c:pt>
                      <c:pt idx="8154">
                        <c:v>1266.8999999999999</c:v>
                      </c:pt>
                      <c:pt idx="8155">
                        <c:v>1266.8999999999999</c:v>
                      </c:pt>
                      <c:pt idx="8156">
                        <c:v>1266.8999999999999</c:v>
                      </c:pt>
                      <c:pt idx="8157">
                        <c:v>1267</c:v>
                      </c:pt>
                      <c:pt idx="8158">
                        <c:v>1267</c:v>
                      </c:pt>
                      <c:pt idx="8159">
                        <c:v>1267</c:v>
                      </c:pt>
                      <c:pt idx="8160">
                        <c:v>1267.0999999999999</c:v>
                      </c:pt>
                      <c:pt idx="8161">
                        <c:v>1267.0999999999999</c:v>
                      </c:pt>
                      <c:pt idx="8162">
                        <c:v>1267.0999999999999</c:v>
                      </c:pt>
                      <c:pt idx="8163">
                        <c:v>1267.0999999999999</c:v>
                      </c:pt>
                      <c:pt idx="8164">
                        <c:v>1267.2</c:v>
                      </c:pt>
                      <c:pt idx="8165">
                        <c:v>1267.2</c:v>
                      </c:pt>
                      <c:pt idx="8166">
                        <c:v>1267.2</c:v>
                      </c:pt>
                      <c:pt idx="8167">
                        <c:v>1267.2</c:v>
                      </c:pt>
                      <c:pt idx="8168">
                        <c:v>1267.3</c:v>
                      </c:pt>
                      <c:pt idx="8169">
                        <c:v>1267.3</c:v>
                      </c:pt>
                      <c:pt idx="8170">
                        <c:v>1267.3</c:v>
                      </c:pt>
                      <c:pt idx="8171">
                        <c:v>1267.3</c:v>
                      </c:pt>
                      <c:pt idx="8172">
                        <c:v>1267.3999999999999</c:v>
                      </c:pt>
                      <c:pt idx="8173">
                        <c:v>1267.3999999999999</c:v>
                      </c:pt>
                      <c:pt idx="8174">
                        <c:v>1267.3999999999999</c:v>
                      </c:pt>
                      <c:pt idx="8175">
                        <c:v>1267.5</c:v>
                      </c:pt>
                      <c:pt idx="8176">
                        <c:v>1267.5</c:v>
                      </c:pt>
                      <c:pt idx="8177">
                        <c:v>1267.5</c:v>
                      </c:pt>
                      <c:pt idx="8178">
                        <c:v>1267.5</c:v>
                      </c:pt>
                      <c:pt idx="8179">
                        <c:v>1267.5999999999999</c:v>
                      </c:pt>
                      <c:pt idx="8180">
                        <c:v>1267.5999999999999</c:v>
                      </c:pt>
                      <c:pt idx="8181">
                        <c:v>1267.5999999999999</c:v>
                      </c:pt>
                      <c:pt idx="8182">
                        <c:v>1267.5999999999999</c:v>
                      </c:pt>
                      <c:pt idx="8183">
                        <c:v>1267.7</c:v>
                      </c:pt>
                      <c:pt idx="8184">
                        <c:v>1267.7</c:v>
                      </c:pt>
                      <c:pt idx="8185">
                        <c:v>1267.7</c:v>
                      </c:pt>
                      <c:pt idx="8186">
                        <c:v>1267.7</c:v>
                      </c:pt>
                      <c:pt idx="8187">
                        <c:v>1267.8</c:v>
                      </c:pt>
                      <c:pt idx="8188">
                        <c:v>1267.8</c:v>
                      </c:pt>
                      <c:pt idx="8189">
                        <c:v>1267.8</c:v>
                      </c:pt>
                      <c:pt idx="8190">
                        <c:v>1267.8</c:v>
                      </c:pt>
                      <c:pt idx="8191">
                        <c:v>1267.8999999999999</c:v>
                      </c:pt>
                      <c:pt idx="8192">
                        <c:v>1267.8999999999999</c:v>
                      </c:pt>
                      <c:pt idx="8193">
                        <c:v>1267.8999999999999</c:v>
                      </c:pt>
                      <c:pt idx="8194">
                        <c:v>1268</c:v>
                      </c:pt>
                      <c:pt idx="8195">
                        <c:v>1268</c:v>
                      </c:pt>
                      <c:pt idx="8196">
                        <c:v>1268</c:v>
                      </c:pt>
                      <c:pt idx="8197">
                        <c:v>1268</c:v>
                      </c:pt>
                      <c:pt idx="8198">
                        <c:v>1268.0999999999999</c:v>
                      </c:pt>
                      <c:pt idx="8199">
                        <c:v>1268.0999999999999</c:v>
                      </c:pt>
                      <c:pt idx="8200">
                        <c:v>1268.0999999999999</c:v>
                      </c:pt>
                      <c:pt idx="8201">
                        <c:v>1268.0999999999999</c:v>
                      </c:pt>
                      <c:pt idx="8202">
                        <c:v>1268.2</c:v>
                      </c:pt>
                      <c:pt idx="8203">
                        <c:v>1268.2</c:v>
                      </c:pt>
                      <c:pt idx="8204">
                        <c:v>1268.2</c:v>
                      </c:pt>
                      <c:pt idx="8205">
                        <c:v>1268.2</c:v>
                      </c:pt>
                      <c:pt idx="8206">
                        <c:v>1268.3</c:v>
                      </c:pt>
                      <c:pt idx="8207">
                        <c:v>1268.3</c:v>
                      </c:pt>
                      <c:pt idx="8208">
                        <c:v>1268.3</c:v>
                      </c:pt>
                      <c:pt idx="8209">
                        <c:v>1268.3999999999999</c:v>
                      </c:pt>
                      <c:pt idx="8210">
                        <c:v>1268.3999999999999</c:v>
                      </c:pt>
                      <c:pt idx="8211">
                        <c:v>1268.3999999999999</c:v>
                      </c:pt>
                      <c:pt idx="8212">
                        <c:v>1268.3999999999999</c:v>
                      </c:pt>
                      <c:pt idx="8213">
                        <c:v>1268.5</c:v>
                      </c:pt>
                      <c:pt idx="8214">
                        <c:v>1268.5</c:v>
                      </c:pt>
                      <c:pt idx="8215">
                        <c:v>1268.5999999999999</c:v>
                      </c:pt>
                      <c:pt idx="8216">
                        <c:v>1268.5999999999999</c:v>
                      </c:pt>
                      <c:pt idx="8217">
                        <c:v>1268.7</c:v>
                      </c:pt>
                      <c:pt idx="8218">
                        <c:v>1268.7</c:v>
                      </c:pt>
                      <c:pt idx="8219">
                        <c:v>1268.8</c:v>
                      </c:pt>
                      <c:pt idx="8220">
                        <c:v>1268.8</c:v>
                      </c:pt>
                      <c:pt idx="8221">
                        <c:v>1268.8</c:v>
                      </c:pt>
                      <c:pt idx="8222">
                        <c:v>1268.8999999999999</c:v>
                      </c:pt>
                      <c:pt idx="8223">
                        <c:v>1268.8999999999999</c:v>
                      </c:pt>
                      <c:pt idx="8224">
                        <c:v>1269</c:v>
                      </c:pt>
                      <c:pt idx="8225">
                        <c:v>1269</c:v>
                      </c:pt>
                      <c:pt idx="8226">
                        <c:v>1269.0999999999999</c:v>
                      </c:pt>
                      <c:pt idx="8227">
                        <c:v>1269.0999999999999</c:v>
                      </c:pt>
                      <c:pt idx="8228">
                        <c:v>1269.0999999999999</c:v>
                      </c:pt>
                      <c:pt idx="8229">
                        <c:v>1269.2</c:v>
                      </c:pt>
                      <c:pt idx="8230">
                        <c:v>1269.2</c:v>
                      </c:pt>
                      <c:pt idx="8231">
                        <c:v>1269.3</c:v>
                      </c:pt>
                      <c:pt idx="8232">
                        <c:v>1269.3</c:v>
                      </c:pt>
                      <c:pt idx="8233">
                        <c:v>1269.3999999999999</c:v>
                      </c:pt>
                      <c:pt idx="8234">
                        <c:v>1269.3999999999999</c:v>
                      </c:pt>
                      <c:pt idx="8235">
                        <c:v>1269.3999999999999</c:v>
                      </c:pt>
                      <c:pt idx="8236">
                        <c:v>1269.5</c:v>
                      </c:pt>
                      <c:pt idx="8237">
                        <c:v>1269.5</c:v>
                      </c:pt>
                      <c:pt idx="8238">
                        <c:v>1269.5999999999999</c:v>
                      </c:pt>
                      <c:pt idx="8239">
                        <c:v>1269.5999999999999</c:v>
                      </c:pt>
                      <c:pt idx="8240">
                        <c:v>1269.7</c:v>
                      </c:pt>
                      <c:pt idx="8241">
                        <c:v>1269.7</c:v>
                      </c:pt>
                      <c:pt idx="8242">
                        <c:v>1269.7</c:v>
                      </c:pt>
                      <c:pt idx="8243">
                        <c:v>1269.8</c:v>
                      </c:pt>
                      <c:pt idx="8244">
                        <c:v>1269.8</c:v>
                      </c:pt>
                      <c:pt idx="8245">
                        <c:v>1269.8999999999999</c:v>
                      </c:pt>
                      <c:pt idx="8246">
                        <c:v>1269.8999999999999</c:v>
                      </c:pt>
                      <c:pt idx="8247">
                        <c:v>1270</c:v>
                      </c:pt>
                      <c:pt idx="8248">
                        <c:v>1270</c:v>
                      </c:pt>
                      <c:pt idx="8249">
                        <c:v>1270.0999999999999</c:v>
                      </c:pt>
                      <c:pt idx="8250">
                        <c:v>1270.0999999999999</c:v>
                      </c:pt>
                      <c:pt idx="8251">
                        <c:v>1270.0999999999999</c:v>
                      </c:pt>
                      <c:pt idx="8252">
                        <c:v>1270.2</c:v>
                      </c:pt>
                      <c:pt idx="8253">
                        <c:v>1270.2</c:v>
                      </c:pt>
                      <c:pt idx="8254">
                        <c:v>1270.3</c:v>
                      </c:pt>
                      <c:pt idx="8255">
                        <c:v>1270.3</c:v>
                      </c:pt>
                      <c:pt idx="8256">
                        <c:v>1270.3999999999999</c:v>
                      </c:pt>
                      <c:pt idx="8257">
                        <c:v>1270.3999999999999</c:v>
                      </c:pt>
                      <c:pt idx="8258">
                        <c:v>1270.3999999999999</c:v>
                      </c:pt>
                      <c:pt idx="8259">
                        <c:v>1270.5</c:v>
                      </c:pt>
                      <c:pt idx="8260">
                        <c:v>1270.5</c:v>
                      </c:pt>
                      <c:pt idx="8261">
                        <c:v>1270.5999999999999</c:v>
                      </c:pt>
                      <c:pt idx="8262">
                        <c:v>1270.5999999999999</c:v>
                      </c:pt>
                      <c:pt idx="8263">
                        <c:v>1270.7</c:v>
                      </c:pt>
                      <c:pt idx="8264">
                        <c:v>1270.7</c:v>
                      </c:pt>
                      <c:pt idx="8265">
                        <c:v>1270.7</c:v>
                      </c:pt>
                      <c:pt idx="8266">
                        <c:v>1270.8</c:v>
                      </c:pt>
                      <c:pt idx="8267">
                        <c:v>1270.8</c:v>
                      </c:pt>
                      <c:pt idx="8268">
                        <c:v>1270.8999999999999</c:v>
                      </c:pt>
                      <c:pt idx="8269">
                        <c:v>1270.8999999999999</c:v>
                      </c:pt>
                      <c:pt idx="8270">
                        <c:v>1271</c:v>
                      </c:pt>
                      <c:pt idx="8271">
                        <c:v>1271</c:v>
                      </c:pt>
                      <c:pt idx="8272">
                        <c:v>1271.0999999999999</c:v>
                      </c:pt>
                      <c:pt idx="8273">
                        <c:v>1271.0999999999999</c:v>
                      </c:pt>
                      <c:pt idx="8274">
                        <c:v>1271.0999999999999</c:v>
                      </c:pt>
                      <c:pt idx="8275">
                        <c:v>1271.2</c:v>
                      </c:pt>
                      <c:pt idx="8276">
                        <c:v>1271.2</c:v>
                      </c:pt>
                      <c:pt idx="8277">
                        <c:v>1271.3</c:v>
                      </c:pt>
                      <c:pt idx="8278">
                        <c:v>1271.3</c:v>
                      </c:pt>
                      <c:pt idx="8279">
                        <c:v>1271.3999999999999</c:v>
                      </c:pt>
                      <c:pt idx="8280">
                        <c:v>1271.3999999999999</c:v>
                      </c:pt>
                      <c:pt idx="8281">
                        <c:v>1271.3999999999999</c:v>
                      </c:pt>
                      <c:pt idx="8282">
                        <c:v>1271.5</c:v>
                      </c:pt>
                      <c:pt idx="8283">
                        <c:v>1271.5</c:v>
                      </c:pt>
                      <c:pt idx="8284">
                        <c:v>1271.5999999999999</c:v>
                      </c:pt>
                      <c:pt idx="8285">
                        <c:v>1271.5999999999999</c:v>
                      </c:pt>
                      <c:pt idx="8286">
                        <c:v>1271.7</c:v>
                      </c:pt>
                      <c:pt idx="8287">
                        <c:v>1271.7</c:v>
                      </c:pt>
                      <c:pt idx="8288">
                        <c:v>1271.7</c:v>
                      </c:pt>
                      <c:pt idx="8289">
                        <c:v>1271.8</c:v>
                      </c:pt>
                      <c:pt idx="8290">
                        <c:v>1271.8</c:v>
                      </c:pt>
                      <c:pt idx="8291">
                        <c:v>1271.8999999999999</c:v>
                      </c:pt>
                      <c:pt idx="8292">
                        <c:v>1271.8999999999999</c:v>
                      </c:pt>
                      <c:pt idx="8293">
                        <c:v>1272</c:v>
                      </c:pt>
                      <c:pt idx="8294">
                        <c:v>1272</c:v>
                      </c:pt>
                      <c:pt idx="8295">
                        <c:v>1272.0999999999999</c:v>
                      </c:pt>
                      <c:pt idx="8296">
                        <c:v>1272.0999999999999</c:v>
                      </c:pt>
                      <c:pt idx="8297">
                        <c:v>1272.0999999999999</c:v>
                      </c:pt>
                      <c:pt idx="8298">
                        <c:v>1272.2</c:v>
                      </c:pt>
                      <c:pt idx="8299">
                        <c:v>1272.2</c:v>
                      </c:pt>
                      <c:pt idx="8300">
                        <c:v>1272.3</c:v>
                      </c:pt>
                      <c:pt idx="8301">
                        <c:v>1272.3</c:v>
                      </c:pt>
                      <c:pt idx="8302">
                        <c:v>1272.3999999999999</c:v>
                      </c:pt>
                      <c:pt idx="8303">
                        <c:v>1272.3999999999999</c:v>
                      </c:pt>
                      <c:pt idx="8304">
                        <c:v>1272.3999999999999</c:v>
                      </c:pt>
                      <c:pt idx="8305">
                        <c:v>1272.5</c:v>
                      </c:pt>
                      <c:pt idx="8306">
                        <c:v>1272.5</c:v>
                      </c:pt>
                      <c:pt idx="8307">
                        <c:v>1272.5999999999999</c:v>
                      </c:pt>
                      <c:pt idx="8308">
                        <c:v>1272.5999999999999</c:v>
                      </c:pt>
                      <c:pt idx="8309">
                        <c:v>1272.7</c:v>
                      </c:pt>
                      <c:pt idx="8310">
                        <c:v>1272.7</c:v>
                      </c:pt>
                      <c:pt idx="8311">
                        <c:v>1272.7</c:v>
                      </c:pt>
                      <c:pt idx="8312">
                        <c:v>1272.8</c:v>
                      </c:pt>
                      <c:pt idx="8313">
                        <c:v>1272.8</c:v>
                      </c:pt>
                      <c:pt idx="8314">
                        <c:v>1272.8999999999999</c:v>
                      </c:pt>
                      <c:pt idx="8315">
                        <c:v>1272.8999999999999</c:v>
                      </c:pt>
                      <c:pt idx="8316">
                        <c:v>1273</c:v>
                      </c:pt>
                      <c:pt idx="8317">
                        <c:v>1273</c:v>
                      </c:pt>
                      <c:pt idx="8318">
                        <c:v>1273</c:v>
                      </c:pt>
                      <c:pt idx="8319">
                        <c:v>1273.0999999999999</c:v>
                      </c:pt>
                      <c:pt idx="8320">
                        <c:v>1273.0999999999999</c:v>
                      </c:pt>
                      <c:pt idx="8321">
                        <c:v>1273.2</c:v>
                      </c:pt>
                      <c:pt idx="8322">
                        <c:v>1273.2</c:v>
                      </c:pt>
                      <c:pt idx="8323">
                        <c:v>1273.3</c:v>
                      </c:pt>
                      <c:pt idx="8324">
                        <c:v>1273.3</c:v>
                      </c:pt>
                      <c:pt idx="8325">
                        <c:v>1273.3999999999999</c:v>
                      </c:pt>
                      <c:pt idx="8326">
                        <c:v>1273.3999999999999</c:v>
                      </c:pt>
                      <c:pt idx="8327">
                        <c:v>1273.3999999999999</c:v>
                      </c:pt>
                      <c:pt idx="8328">
                        <c:v>1273.5</c:v>
                      </c:pt>
                      <c:pt idx="8329">
                        <c:v>1273.5</c:v>
                      </c:pt>
                      <c:pt idx="8330">
                        <c:v>1273.5999999999999</c:v>
                      </c:pt>
                      <c:pt idx="8331">
                        <c:v>1273.5999999999999</c:v>
                      </c:pt>
                      <c:pt idx="8332">
                        <c:v>1273.7</c:v>
                      </c:pt>
                      <c:pt idx="8333">
                        <c:v>1273.7</c:v>
                      </c:pt>
                      <c:pt idx="8334">
                        <c:v>1273.7</c:v>
                      </c:pt>
                      <c:pt idx="8335">
                        <c:v>1273.8</c:v>
                      </c:pt>
                      <c:pt idx="8336">
                        <c:v>1273.8</c:v>
                      </c:pt>
                      <c:pt idx="8337">
                        <c:v>1273.8999999999999</c:v>
                      </c:pt>
                      <c:pt idx="8338">
                        <c:v>1273.8999999999999</c:v>
                      </c:pt>
                      <c:pt idx="8339">
                        <c:v>1274</c:v>
                      </c:pt>
                      <c:pt idx="8340">
                        <c:v>1274</c:v>
                      </c:pt>
                      <c:pt idx="8341">
                        <c:v>1274</c:v>
                      </c:pt>
                      <c:pt idx="8342">
                        <c:v>1274.0999999999999</c:v>
                      </c:pt>
                      <c:pt idx="8343">
                        <c:v>1274.0999999999999</c:v>
                      </c:pt>
                      <c:pt idx="8344">
                        <c:v>1274.2</c:v>
                      </c:pt>
                      <c:pt idx="8345">
                        <c:v>1274.2</c:v>
                      </c:pt>
                      <c:pt idx="8346">
                        <c:v>1274.3</c:v>
                      </c:pt>
                      <c:pt idx="8347">
                        <c:v>1274.3</c:v>
                      </c:pt>
                      <c:pt idx="8348">
                        <c:v>1274.3999999999999</c:v>
                      </c:pt>
                      <c:pt idx="8349">
                        <c:v>1274.3999999999999</c:v>
                      </c:pt>
                      <c:pt idx="8350">
                        <c:v>1274.3999999999999</c:v>
                      </c:pt>
                      <c:pt idx="8351">
                        <c:v>1274.5</c:v>
                      </c:pt>
                      <c:pt idx="8352">
                        <c:v>1274.5</c:v>
                      </c:pt>
                      <c:pt idx="8353">
                        <c:v>1274.5999999999999</c:v>
                      </c:pt>
                      <c:pt idx="8354">
                        <c:v>1274.5999999999999</c:v>
                      </c:pt>
                      <c:pt idx="8355">
                        <c:v>1274.7</c:v>
                      </c:pt>
                      <c:pt idx="8356">
                        <c:v>1274.7</c:v>
                      </c:pt>
                      <c:pt idx="8357">
                        <c:v>1274.7</c:v>
                      </c:pt>
                      <c:pt idx="8358">
                        <c:v>1274.8</c:v>
                      </c:pt>
                      <c:pt idx="8359">
                        <c:v>1274.8</c:v>
                      </c:pt>
                      <c:pt idx="8360">
                        <c:v>1274.8999999999999</c:v>
                      </c:pt>
                      <c:pt idx="8361">
                        <c:v>1274.8999999999999</c:v>
                      </c:pt>
                      <c:pt idx="8362">
                        <c:v>1275</c:v>
                      </c:pt>
                      <c:pt idx="8363">
                        <c:v>1275</c:v>
                      </c:pt>
                      <c:pt idx="8364">
                        <c:v>1275</c:v>
                      </c:pt>
                      <c:pt idx="8365">
                        <c:v>1275.0999999999999</c:v>
                      </c:pt>
                      <c:pt idx="8366">
                        <c:v>1275.0999999999999</c:v>
                      </c:pt>
                      <c:pt idx="8367">
                        <c:v>1275.2</c:v>
                      </c:pt>
                      <c:pt idx="8368">
                        <c:v>1275.2</c:v>
                      </c:pt>
                      <c:pt idx="8369">
                        <c:v>1275.3</c:v>
                      </c:pt>
                      <c:pt idx="8370">
                        <c:v>1275.3</c:v>
                      </c:pt>
                      <c:pt idx="8371">
                        <c:v>1275.3999999999999</c:v>
                      </c:pt>
                      <c:pt idx="8372">
                        <c:v>1275.3999999999999</c:v>
                      </c:pt>
                      <c:pt idx="8373">
                        <c:v>1275.3999999999999</c:v>
                      </c:pt>
                      <c:pt idx="8374">
                        <c:v>1275.5</c:v>
                      </c:pt>
                      <c:pt idx="8375">
                        <c:v>1275.5</c:v>
                      </c:pt>
                      <c:pt idx="8376">
                        <c:v>1275.5999999999999</c:v>
                      </c:pt>
                      <c:pt idx="8377">
                        <c:v>1275.5999999999999</c:v>
                      </c:pt>
                      <c:pt idx="8378">
                        <c:v>1275.7</c:v>
                      </c:pt>
                      <c:pt idx="8379">
                        <c:v>1275.7</c:v>
                      </c:pt>
                      <c:pt idx="8380">
                        <c:v>1275.7</c:v>
                      </c:pt>
                      <c:pt idx="8381">
                        <c:v>1275.8</c:v>
                      </c:pt>
                      <c:pt idx="8382">
                        <c:v>1275.8</c:v>
                      </c:pt>
                      <c:pt idx="8383">
                        <c:v>1275.8999999999999</c:v>
                      </c:pt>
                      <c:pt idx="8384">
                        <c:v>1275.8999999999999</c:v>
                      </c:pt>
                      <c:pt idx="8385">
                        <c:v>1276</c:v>
                      </c:pt>
                      <c:pt idx="8386">
                        <c:v>1276</c:v>
                      </c:pt>
                      <c:pt idx="8387">
                        <c:v>1276</c:v>
                      </c:pt>
                      <c:pt idx="8388">
                        <c:v>1276.0999999999999</c:v>
                      </c:pt>
                      <c:pt idx="8389">
                        <c:v>1276.0999999999999</c:v>
                      </c:pt>
                      <c:pt idx="8390">
                        <c:v>1276.2</c:v>
                      </c:pt>
                      <c:pt idx="8391">
                        <c:v>1276.2</c:v>
                      </c:pt>
                      <c:pt idx="8392">
                        <c:v>1276.2</c:v>
                      </c:pt>
                      <c:pt idx="8393">
                        <c:v>1276.3</c:v>
                      </c:pt>
                      <c:pt idx="8394">
                        <c:v>1276.3</c:v>
                      </c:pt>
                      <c:pt idx="8395">
                        <c:v>1276.3999999999999</c:v>
                      </c:pt>
                      <c:pt idx="8396">
                        <c:v>1276.3999999999999</c:v>
                      </c:pt>
                      <c:pt idx="8397">
                        <c:v>1276.5</c:v>
                      </c:pt>
                      <c:pt idx="8398">
                        <c:v>1276.5</c:v>
                      </c:pt>
                      <c:pt idx="8399">
                        <c:v>1276.5</c:v>
                      </c:pt>
                      <c:pt idx="8400">
                        <c:v>1276.5999999999999</c:v>
                      </c:pt>
                      <c:pt idx="8401">
                        <c:v>1276.5999999999999</c:v>
                      </c:pt>
                      <c:pt idx="8402">
                        <c:v>1276.7</c:v>
                      </c:pt>
                      <c:pt idx="8403">
                        <c:v>1276.7</c:v>
                      </c:pt>
                      <c:pt idx="8404">
                        <c:v>1276.7</c:v>
                      </c:pt>
                      <c:pt idx="8405">
                        <c:v>1276.8</c:v>
                      </c:pt>
                      <c:pt idx="8406">
                        <c:v>1276.8</c:v>
                      </c:pt>
                      <c:pt idx="8407">
                        <c:v>1276.8999999999999</c:v>
                      </c:pt>
                      <c:pt idx="8408">
                        <c:v>1276.8999999999999</c:v>
                      </c:pt>
                      <c:pt idx="8409">
                        <c:v>1277</c:v>
                      </c:pt>
                      <c:pt idx="8410">
                        <c:v>1277</c:v>
                      </c:pt>
                      <c:pt idx="8411">
                        <c:v>1277</c:v>
                      </c:pt>
                      <c:pt idx="8412">
                        <c:v>1277.0999999999999</c:v>
                      </c:pt>
                      <c:pt idx="8413">
                        <c:v>1277.0999999999999</c:v>
                      </c:pt>
                      <c:pt idx="8414">
                        <c:v>1277.2</c:v>
                      </c:pt>
                      <c:pt idx="8415">
                        <c:v>1277.2</c:v>
                      </c:pt>
                      <c:pt idx="8416">
                        <c:v>1277.2</c:v>
                      </c:pt>
                      <c:pt idx="8417">
                        <c:v>1277.3</c:v>
                      </c:pt>
                      <c:pt idx="8418">
                        <c:v>1277.3</c:v>
                      </c:pt>
                      <c:pt idx="8419">
                        <c:v>1277.3999999999999</c:v>
                      </c:pt>
                      <c:pt idx="8420">
                        <c:v>1277.3999999999999</c:v>
                      </c:pt>
                      <c:pt idx="8421">
                        <c:v>1277.5</c:v>
                      </c:pt>
                      <c:pt idx="8422">
                        <c:v>1277.5</c:v>
                      </c:pt>
                      <c:pt idx="8423">
                        <c:v>1277.5</c:v>
                      </c:pt>
                      <c:pt idx="8424">
                        <c:v>1277.5999999999999</c:v>
                      </c:pt>
                      <c:pt idx="8425">
                        <c:v>1277.5999999999999</c:v>
                      </c:pt>
                      <c:pt idx="8426">
                        <c:v>1277.7</c:v>
                      </c:pt>
                      <c:pt idx="8427">
                        <c:v>1277.7</c:v>
                      </c:pt>
                      <c:pt idx="8428">
                        <c:v>1277.7</c:v>
                      </c:pt>
                      <c:pt idx="8429">
                        <c:v>1277.8</c:v>
                      </c:pt>
                      <c:pt idx="8430">
                        <c:v>1277.8</c:v>
                      </c:pt>
                      <c:pt idx="8431">
                        <c:v>1277.8999999999999</c:v>
                      </c:pt>
                      <c:pt idx="8432">
                        <c:v>1277.8999999999999</c:v>
                      </c:pt>
                      <c:pt idx="8433">
                        <c:v>1278</c:v>
                      </c:pt>
                      <c:pt idx="8434">
                        <c:v>1278</c:v>
                      </c:pt>
                      <c:pt idx="8435">
                        <c:v>1278</c:v>
                      </c:pt>
                      <c:pt idx="8436">
                        <c:v>1278.0999999999999</c:v>
                      </c:pt>
                      <c:pt idx="8437">
                        <c:v>1278.0999999999999</c:v>
                      </c:pt>
                      <c:pt idx="8438">
                        <c:v>1278.2</c:v>
                      </c:pt>
                      <c:pt idx="8439">
                        <c:v>1278.2</c:v>
                      </c:pt>
                      <c:pt idx="8440">
                        <c:v>1278.2</c:v>
                      </c:pt>
                      <c:pt idx="8441">
                        <c:v>1278.3</c:v>
                      </c:pt>
                      <c:pt idx="8442">
                        <c:v>1278.3</c:v>
                      </c:pt>
                      <c:pt idx="8443">
                        <c:v>1278.3999999999999</c:v>
                      </c:pt>
                      <c:pt idx="8444">
                        <c:v>1278.3999999999999</c:v>
                      </c:pt>
                      <c:pt idx="8445">
                        <c:v>1278.5</c:v>
                      </c:pt>
                      <c:pt idx="8446">
                        <c:v>1278.5</c:v>
                      </c:pt>
                      <c:pt idx="8447">
                        <c:v>1278.5</c:v>
                      </c:pt>
                      <c:pt idx="8448">
                        <c:v>1278.5999999999999</c:v>
                      </c:pt>
                      <c:pt idx="8449">
                        <c:v>1278.5999999999999</c:v>
                      </c:pt>
                      <c:pt idx="8450">
                        <c:v>1278.7</c:v>
                      </c:pt>
                      <c:pt idx="8451">
                        <c:v>1278.7</c:v>
                      </c:pt>
                      <c:pt idx="8452">
                        <c:v>1278.7</c:v>
                      </c:pt>
                      <c:pt idx="8453">
                        <c:v>1278.8</c:v>
                      </c:pt>
                      <c:pt idx="8454">
                        <c:v>1278.8</c:v>
                      </c:pt>
                      <c:pt idx="8455">
                        <c:v>1278.8999999999999</c:v>
                      </c:pt>
                      <c:pt idx="8456">
                        <c:v>1278.8999999999999</c:v>
                      </c:pt>
                      <c:pt idx="8457">
                        <c:v>1279</c:v>
                      </c:pt>
                      <c:pt idx="8458">
                        <c:v>1279</c:v>
                      </c:pt>
                      <c:pt idx="8459">
                        <c:v>1279</c:v>
                      </c:pt>
                      <c:pt idx="8460">
                        <c:v>1279.0999999999999</c:v>
                      </c:pt>
                      <c:pt idx="8461">
                        <c:v>1279.0999999999999</c:v>
                      </c:pt>
                      <c:pt idx="8462">
                        <c:v>1279.2</c:v>
                      </c:pt>
                      <c:pt idx="8463">
                        <c:v>1279.2</c:v>
                      </c:pt>
                      <c:pt idx="8464">
                        <c:v>1279.2</c:v>
                      </c:pt>
                      <c:pt idx="8465">
                        <c:v>1279.3</c:v>
                      </c:pt>
                      <c:pt idx="8466">
                        <c:v>1279.3</c:v>
                      </c:pt>
                      <c:pt idx="8467">
                        <c:v>1279.3999999999999</c:v>
                      </c:pt>
                      <c:pt idx="8468">
                        <c:v>1279.3999999999999</c:v>
                      </c:pt>
                      <c:pt idx="8469">
                        <c:v>1279.5</c:v>
                      </c:pt>
                      <c:pt idx="8470">
                        <c:v>1279.5</c:v>
                      </c:pt>
                      <c:pt idx="8471">
                        <c:v>1279.5</c:v>
                      </c:pt>
                      <c:pt idx="8472">
                        <c:v>1279.5999999999999</c:v>
                      </c:pt>
                      <c:pt idx="8473">
                        <c:v>1279.5999999999999</c:v>
                      </c:pt>
                      <c:pt idx="8474">
                        <c:v>1279.7</c:v>
                      </c:pt>
                      <c:pt idx="8475">
                        <c:v>1279.7</c:v>
                      </c:pt>
                      <c:pt idx="8476">
                        <c:v>1279.7</c:v>
                      </c:pt>
                      <c:pt idx="8477">
                        <c:v>1279.8</c:v>
                      </c:pt>
                      <c:pt idx="8478">
                        <c:v>1279.8</c:v>
                      </c:pt>
                      <c:pt idx="8479">
                        <c:v>1279.8999999999999</c:v>
                      </c:pt>
                      <c:pt idx="8480">
                        <c:v>1279.8999999999999</c:v>
                      </c:pt>
                      <c:pt idx="8481">
                        <c:v>1280</c:v>
                      </c:pt>
                      <c:pt idx="8482">
                        <c:v>1280</c:v>
                      </c:pt>
                      <c:pt idx="8483">
                        <c:v>1280</c:v>
                      </c:pt>
                      <c:pt idx="8484">
                        <c:v>1280.0999999999999</c:v>
                      </c:pt>
                      <c:pt idx="8485">
                        <c:v>1280.0999999999999</c:v>
                      </c:pt>
                      <c:pt idx="8486">
                        <c:v>1280.2</c:v>
                      </c:pt>
                      <c:pt idx="8487">
                        <c:v>1280.2</c:v>
                      </c:pt>
                      <c:pt idx="8488">
                        <c:v>1280.2</c:v>
                      </c:pt>
                      <c:pt idx="8489">
                        <c:v>1280.3</c:v>
                      </c:pt>
                      <c:pt idx="8490">
                        <c:v>1280.3</c:v>
                      </c:pt>
                      <c:pt idx="8491">
                        <c:v>1280.3999999999999</c:v>
                      </c:pt>
                      <c:pt idx="8492">
                        <c:v>1280.3999999999999</c:v>
                      </c:pt>
                      <c:pt idx="8493">
                        <c:v>1280.5</c:v>
                      </c:pt>
                      <c:pt idx="8494">
                        <c:v>1280.5</c:v>
                      </c:pt>
                      <c:pt idx="8495">
                        <c:v>1280.5</c:v>
                      </c:pt>
                      <c:pt idx="8496">
                        <c:v>1280.5999999999999</c:v>
                      </c:pt>
                      <c:pt idx="8497">
                        <c:v>1280.5999999999999</c:v>
                      </c:pt>
                      <c:pt idx="8498">
                        <c:v>1280.7</c:v>
                      </c:pt>
                      <c:pt idx="8499">
                        <c:v>1280.7</c:v>
                      </c:pt>
                      <c:pt idx="8500">
                        <c:v>1280.7</c:v>
                      </c:pt>
                      <c:pt idx="8501">
                        <c:v>1280.8</c:v>
                      </c:pt>
                      <c:pt idx="8502">
                        <c:v>1280.8</c:v>
                      </c:pt>
                      <c:pt idx="8503">
                        <c:v>1280.8999999999999</c:v>
                      </c:pt>
                      <c:pt idx="8504">
                        <c:v>1280.8999999999999</c:v>
                      </c:pt>
                      <c:pt idx="8505">
                        <c:v>1281</c:v>
                      </c:pt>
                      <c:pt idx="8506">
                        <c:v>1281</c:v>
                      </c:pt>
                      <c:pt idx="8507">
                        <c:v>1281</c:v>
                      </c:pt>
                      <c:pt idx="8508">
                        <c:v>1281.0999999999999</c:v>
                      </c:pt>
                      <c:pt idx="8509">
                        <c:v>1281.0999999999999</c:v>
                      </c:pt>
                      <c:pt idx="8510">
                        <c:v>1281.2</c:v>
                      </c:pt>
                      <c:pt idx="8511">
                        <c:v>1281.2</c:v>
                      </c:pt>
                      <c:pt idx="8512">
                        <c:v>1281.2</c:v>
                      </c:pt>
                      <c:pt idx="8513">
                        <c:v>1281.3</c:v>
                      </c:pt>
                      <c:pt idx="8514">
                        <c:v>1281.3</c:v>
                      </c:pt>
                      <c:pt idx="8515">
                        <c:v>1281.3999999999999</c:v>
                      </c:pt>
                      <c:pt idx="8516">
                        <c:v>1281.3999999999999</c:v>
                      </c:pt>
                      <c:pt idx="8517">
                        <c:v>1281.5</c:v>
                      </c:pt>
                      <c:pt idx="8518">
                        <c:v>1281.5</c:v>
                      </c:pt>
                      <c:pt idx="8519">
                        <c:v>1281.5</c:v>
                      </c:pt>
                      <c:pt idx="8520">
                        <c:v>1281.5999999999999</c:v>
                      </c:pt>
                      <c:pt idx="8521">
                        <c:v>1281.5999999999999</c:v>
                      </c:pt>
                      <c:pt idx="8522">
                        <c:v>1281.7</c:v>
                      </c:pt>
                      <c:pt idx="8523">
                        <c:v>1281.7</c:v>
                      </c:pt>
                      <c:pt idx="8524">
                        <c:v>1281.7</c:v>
                      </c:pt>
                      <c:pt idx="8525">
                        <c:v>1281.8</c:v>
                      </c:pt>
                      <c:pt idx="8526">
                        <c:v>1281.8</c:v>
                      </c:pt>
                      <c:pt idx="8527">
                        <c:v>1281.8999999999999</c:v>
                      </c:pt>
                      <c:pt idx="8528">
                        <c:v>1281.8999999999999</c:v>
                      </c:pt>
                      <c:pt idx="8529">
                        <c:v>1282</c:v>
                      </c:pt>
                      <c:pt idx="8530">
                        <c:v>1282</c:v>
                      </c:pt>
                      <c:pt idx="8531">
                        <c:v>1282</c:v>
                      </c:pt>
                      <c:pt idx="8532">
                        <c:v>1282.0999999999999</c:v>
                      </c:pt>
                      <c:pt idx="8533">
                        <c:v>1282.0999999999999</c:v>
                      </c:pt>
                      <c:pt idx="8534">
                        <c:v>1282.2</c:v>
                      </c:pt>
                      <c:pt idx="8535">
                        <c:v>1282.2</c:v>
                      </c:pt>
                      <c:pt idx="8536">
                        <c:v>1282.2</c:v>
                      </c:pt>
                      <c:pt idx="8537">
                        <c:v>1282.3</c:v>
                      </c:pt>
                      <c:pt idx="8538">
                        <c:v>1282.3</c:v>
                      </c:pt>
                      <c:pt idx="8539">
                        <c:v>1282.3999999999999</c:v>
                      </c:pt>
                      <c:pt idx="8540">
                        <c:v>1282.3999999999999</c:v>
                      </c:pt>
                      <c:pt idx="8541">
                        <c:v>1282.5</c:v>
                      </c:pt>
                      <c:pt idx="8542">
                        <c:v>1282.5</c:v>
                      </c:pt>
                      <c:pt idx="8543">
                        <c:v>1282.5</c:v>
                      </c:pt>
                      <c:pt idx="8544">
                        <c:v>1282.5999999999999</c:v>
                      </c:pt>
                      <c:pt idx="8545">
                        <c:v>1282.5999999999999</c:v>
                      </c:pt>
                      <c:pt idx="8546">
                        <c:v>1282.7</c:v>
                      </c:pt>
                      <c:pt idx="8547">
                        <c:v>1282.7</c:v>
                      </c:pt>
                      <c:pt idx="8548">
                        <c:v>1282.7</c:v>
                      </c:pt>
                      <c:pt idx="8549">
                        <c:v>1282.8</c:v>
                      </c:pt>
                      <c:pt idx="8550">
                        <c:v>1282.8</c:v>
                      </c:pt>
                      <c:pt idx="8551">
                        <c:v>1282.8999999999999</c:v>
                      </c:pt>
                      <c:pt idx="8552">
                        <c:v>1282.8999999999999</c:v>
                      </c:pt>
                      <c:pt idx="8553">
                        <c:v>1283</c:v>
                      </c:pt>
                      <c:pt idx="8554">
                        <c:v>1283</c:v>
                      </c:pt>
                      <c:pt idx="8555">
                        <c:v>1283</c:v>
                      </c:pt>
                      <c:pt idx="8556">
                        <c:v>1283.0999999999999</c:v>
                      </c:pt>
                      <c:pt idx="8557">
                        <c:v>1283.0999999999999</c:v>
                      </c:pt>
                      <c:pt idx="8558">
                        <c:v>1283.2</c:v>
                      </c:pt>
                      <c:pt idx="8559">
                        <c:v>1283.2</c:v>
                      </c:pt>
                      <c:pt idx="8560">
                        <c:v>1283.2</c:v>
                      </c:pt>
                      <c:pt idx="8561">
                        <c:v>1283.3</c:v>
                      </c:pt>
                      <c:pt idx="8562">
                        <c:v>1283.3</c:v>
                      </c:pt>
                      <c:pt idx="8563">
                        <c:v>1283.3999999999999</c:v>
                      </c:pt>
                      <c:pt idx="8564">
                        <c:v>1283.5</c:v>
                      </c:pt>
                      <c:pt idx="8565">
                        <c:v>1283.5</c:v>
                      </c:pt>
                      <c:pt idx="8566">
                        <c:v>1283.5999999999999</c:v>
                      </c:pt>
                      <c:pt idx="8567">
                        <c:v>1283.7</c:v>
                      </c:pt>
                      <c:pt idx="8568">
                        <c:v>1283.7</c:v>
                      </c:pt>
                      <c:pt idx="8569">
                        <c:v>1283.8</c:v>
                      </c:pt>
                      <c:pt idx="8570">
                        <c:v>1283.8999999999999</c:v>
                      </c:pt>
                      <c:pt idx="8571">
                        <c:v>1283.8999999999999</c:v>
                      </c:pt>
                      <c:pt idx="8572">
                        <c:v>1284</c:v>
                      </c:pt>
                      <c:pt idx="8573">
                        <c:v>1284</c:v>
                      </c:pt>
                      <c:pt idx="8574">
                        <c:v>1284.0999999999999</c:v>
                      </c:pt>
                      <c:pt idx="8575">
                        <c:v>1284.2</c:v>
                      </c:pt>
                      <c:pt idx="8576">
                        <c:v>1284.2</c:v>
                      </c:pt>
                      <c:pt idx="8577">
                        <c:v>1284.3</c:v>
                      </c:pt>
                      <c:pt idx="8578">
                        <c:v>1284.3999999999999</c:v>
                      </c:pt>
                      <c:pt idx="8579">
                        <c:v>1284.3999999999999</c:v>
                      </c:pt>
                      <c:pt idx="8580">
                        <c:v>1284.5</c:v>
                      </c:pt>
                      <c:pt idx="8581">
                        <c:v>1284.5999999999999</c:v>
                      </c:pt>
                      <c:pt idx="8582">
                        <c:v>1284.5999999999999</c:v>
                      </c:pt>
                      <c:pt idx="8583">
                        <c:v>1284.7</c:v>
                      </c:pt>
                      <c:pt idx="8584">
                        <c:v>1284.7</c:v>
                      </c:pt>
                      <c:pt idx="8585">
                        <c:v>1284.8</c:v>
                      </c:pt>
                      <c:pt idx="8586">
                        <c:v>1284.8999999999999</c:v>
                      </c:pt>
                      <c:pt idx="8587">
                        <c:v>1284.8999999999999</c:v>
                      </c:pt>
                      <c:pt idx="8588">
                        <c:v>1285</c:v>
                      </c:pt>
                      <c:pt idx="8589">
                        <c:v>1285.0999999999999</c:v>
                      </c:pt>
                      <c:pt idx="8590">
                        <c:v>1285.0999999999999</c:v>
                      </c:pt>
                      <c:pt idx="8591">
                        <c:v>1285.2</c:v>
                      </c:pt>
                      <c:pt idx="8592">
                        <c:v>1285.3</c:v>
                      </c:pt>
                      <c:pt idx="8593">
                        <c:v>1285.3</c:v>
                      </c:pt>
                      <c:pt idx="8594">
                        <c:v>1285.3999999999999</c:v>
                      </c:pt>
                      <c:pt idx="8595">
                        <c:v>1285.5</c:v>
                      </c:pt>
                      <c:pt idx="8596">
                        <c:v>1285.5</c:v>
                      </c:pt>
                      <c:pt idx="8597">
                        <c:v>1285.5999999999999</c:v>
                      </c:pt>
                      <c:pt idx="8598">
                        <c:v>1285.5999999999999</c:v>
                      </c:pt>
                      <c:pt idx="8599">
                        <c:v>1285.7</c:v>
                      </c:pt>
                      <c:pt idx="8600">
                        <c:v>1285.8</c:v>
                      </c:pt>
                      <c:pt idx="8601">
                        <c:v>1285.8</c:v>
                      </c:pt>
                      <c:pt idx="8602">
                        <c:v>1285.8999999999999</c:v>
                      </c:pt>
                      <c:pt idx="8603">
                        <c:v>1286</c:v>
                      </c:pt>
                      <c:pt idx="8604">
                        <c:v>1286</c:v>
                      </c:pt>
                      <c:pt idx="8605">
                        <c:v>1286.0999999999999</c:v>
                      </c:pt>
                      <c:pt idx="8606">
                        <c:v>1286.2</c:v>
                      </c:pt>
                      <c:pt idx="8607">
                        <c:v>1286.2</c:v>
                      </c:pt>
                      <c:pt idx="8608">
                        <c:v>1286.3</c:v>
                      </c:pt>
                      <c:pt idx="8609">
                        <c:v>1286.3999999999999</c:v>
                      </c:pt>
                      <c:pt idx="8610">
                        <c:v>1286.3999999999999</c:v>
                      </c:pt>
                      <c:pt idx="8611">
                        <c:v>1286.5</c:v>
                      </c:pt>
                      <c:pt idx="8612">
                        <c:v>1286.5</c:v>
                      </c:pt>
                      <c:pt idx="8613">
                        <c:v>1286.5999999999999</c:v>
                      </c:pt>
                      <c:pt idx="8614">
                        <c:v>1286.7</c:v>
                      </c:pt>
                      <c:pt idx="8615">
                        <c:v>1286.7</c:v>
                      </c:pt>
                      <c:pt idx="8616">
                        <c:v>1286.8</c:v>
                      </c:pt>
                      <c:pt idx="8617">
                        <c:v>1286.8999999999999</c:v>
                      </c:pt>
                      <c:pt idx="8618">
                        <c:v>1286.8999999999999</c:v>
                      </c:pt>
                      <c:pt idx="8619">
                        <c:v>1287</c:v>
                      </c:pt>
                      <c:pt idx="8620">
                        <c:v>1287.0999999999999</c:v>
                      </c:pt>
                      <c:pt idx="8621">
                        <c:v>1287.0999999999999</c:v>
                      </c:pt>
                      <c:pt idx="8622">
                        <c:v>1287.2</c:v>
                      </c:pt>
                      <c:pt idx="8623">
                        <c:v>1287.3</c:v>
                      </c:pt>
                      <c:pt idx="8624">
                        <c:v>1287.3</c:v>
                      </c:pt>
                      <c:pt idx="8625">
                        <c:v>1287.3999999999999</c:v>
                      </c:pt>
                      <c:pt idx="8626">
                        <c:v>1287.3999999999999</c:v>
                      </c:pt>
                      <c:pt idx="8627">
                        <c:v>1287.5</c:v>
                      </c:pt>
                      <c:pt idx="8628">
                        <c:v>1287.5999999999999</c:v>
                      </c:pt>
                      <c:pt idx="8629">
                        <c:v>1287.5999999999999</c:v>
                      </c:pt>
                      <c:pt idx="8630">
                        <c:v>1287.7</c:v>
                      </c:pt>
                      <c:pt idx="8631">
                        <c:v>1287.8</c:v>
                      </c:pt>
                      <c:pt idx="8632">
                        <c:v>1287.8</c:v>
                      </c:pt>
                      <c:pt idx="8633">
                        <c:v>1287.8999999999999</c:v>
                      </c:pt>
                      <c:pt idx="8634">
                        <c:v>1288</c:v>
                      </c:pt>
                      <c:pt idx="8635">
                        <c:v>1288</c:v>
                      </c:pt>
                      <c:pt idx="8636">
                        <c:v>1288.0999999999999</c:v>
                      </c:pt>
                      <c:pt idx="8637">
                        <c:v>1288.0999999999999</c:v>
                      </c:pt>
                      <c:pt idx="8638">
                        <c:v>1288.2</c:v>
                      </c:pt>
                      <c:pt idx="8639">
                        <c:v>1288.3</c:v>
                      </c:pt>
                      <c:pt idx="8640">
                        <c:v>1288.3</c:v>
                      </c:pt>
                      <c:pt idx="8641">
                        <c:v>1288.3999999999999</c:v>
                      </c:pt>
                      <c:pt idx="8642">
                        <c:v>1288.5</c:v>
                      </c:pt>
                      <c:pt idx="8643">
                        <c:v>1288.5</c:v>
                      </c:pt>
                      <c:pt idx="8644">
                        <c:v>1288.5999999999999</c:v>
                      </c:pt>
                      <c:pt idx="8645">
                        <c:v>1288.7</c:v>
                      </c:pt>
                      <c:pt idx="8646">
                        <c:v>1288.7</c:v>
                      </c:pt>
                      <c:pt idx="8647">
                        <c:v>1288.8</c:v>
                      </c:pt>
                      <c:pt idx="8648">
                        <c:v>1288.8999999999999</c:v>
                      </c:pt>
                      <c:pt idx="8649">
                        <c:v>1288.8999999999999</c:v>
                      </c:pt>
                      <c:pt idx="8650">
                        <c:v>1289</c:v>
                      </c:pt>
                      <c:pt idx="8651">
                        <c:v>1289</c:v>
                      </c:pt>
                      <c:pt idx="8652">
                        <c:v>1289.0999999999999</c:v>
                      </c:pt>
                      <c:pt idx="8653">
                        <c:v>1289.2</c:v>
                      </c:pt>
                      <c:pt idx="8654">
                        <c:v>1289.2</c:v>
                      </c:pt>
                      <c:pt idx="8655">
                        <c:v>1289.3</c:v>
                      </c:pt>
                      <c:pt idx="8656">
                        <c:v>1289.3999999999999</c:v>
                      </c:pt>
                      <c:pt idx="8657">
                        <c:v>1289.3999999999999</c:v>
                      </c:pt>
                      <c:pt idx="8658">
                        <c:v>1289.5</c:v>
                      </c:pt>
                      <c:pt idx="8659">
                        <c:v>1289.5999999999999</c:v>
                      </c:pt>
                      <c:pt idx="8660">
                        <c:v>1289.5999999999999</c:v>
                      </c:pt>
                      <c:pt idx="8661">
                        <c:v>1289.7</c:v>
                      </c:pt>
                      <c:pt idx="8662">
                        <c:v>1289.8</c:v>
                      </c:pt>
                      <c:pt idx="8663">
                        <c:v>1289.8</c:v>
                      </c:pt>
                      <c:pt idx="8664">
                        <c:v>1289.8999999999999</c:v>
                      </c:pt>
                      <c:pt idx="8665">
                        <c:v>1289.8999999999999</c:v>
                      </c:pt>
                      <c:pt idx="8666">
                        <c:v>1290</c:v>
                      </c:pt>
                      <c:pt idx="8667">
                        <c:v>1290.0999999999999</c:v>
                      </c:pt>
                      <c:pt idx="8668">
                        <c:v>1290.0999999999999</c:v>
                      </c:pt>
                      <c:pt idx="8669">
                        <c:v>1290.2</c:v>
                      </c:pt>
                      <c:pt idx="8670">
                        <c:v>1290.3</c:v>
                      </c:pt>
                      <c:pt idx="8671">
                        <c:v>1290.3</c:v>
                      </c:pt>
                      <c:pt idx="8672">
                        <c:v>1290.3999999999999</c:v>
                      </c:pt>
                      <c:pt idx="8673">
                        <c:v>1290.5</c:v>
                      </c:pt>
                      <c:pt idx="8674">
                        <c:v>1290.5</c:v>
                      </c:pt>
                      <c:pt idx="8675">
                        <c:v>1290.5999999999999</c:v>
                      </c:pt>
                      <c:pt idx="8676">
                        <c:v>1290.7</c:v>
                      </c:pt>
                      <c:pt idx="8677">
                        <c:v>1290.7</c:v>
                      </c:pt>
                      <c:pt idx="8678">
                        <c:v>1290.8</c:v>
                      </c:pt>
                      <c:pt idx="8679">
                        <c:v>1290.8</c:v>
                      </c:pt>
                      <c:pt idx="8680">
                        <c:v>1290.8999999999999</c:v>
                      </c:pt>
                      <c:pt idx="8681">
                        <c:v>1290.8999999999999</c:v>
                      </c:pt>
                      <c:pt idx="8682">
                        <c:v>1291</c:v>
                      </c:pt>
                      <c:pt idx="8683">
                        <c:v>1291.0999999999999</c:v>
                      </c:pt>
                      <c:pt idx="8684">
                        <c:v>1291.0999999999999</c:v>
                      </c:pt>
                      <c:pt idx="8685">
                        <c:v>1291.2</c:v>
                      </c:pt>
                      <c:pt idx="8686">
                        <c:v>1291.2</c:v>
                      </c:pt>
                      <c:pt idx="8687">
                        <c:v>1291.3</c:v>
                      </c:pt>
                      <c:pt idx="8688">
                        <c:v>1291.3</c:v>
                      </c:pt>
                      <c:pt idx="8689">
                        <c:v>1291.3999999999999</c:v>
                      </c:pt>
                      <c:pt idx="8690">
                        <c:v>1291.5</c:v>
                      </c:pt>
                      <c:pt idx="8691">
                        <c:v>1291.5</c:v>
                      </c:pt>
                      <c:pt idx="8692">
                        <c:v>1291.5999999999999</c:v>
                      </c:pt>
                      <c:pt idx="8693">
                        <c:v>1291.5999999999999</c:v>
                      </c:pt>
                      <c:pt idx="8694">
                        <c:v>1291.7</c:v>
                      </c:pt>
                      <c:pt idx="8695">
                        <c:v>1291.8</c:v>
                      </c:pt>
                      <c:pt idx="8696">
                        <c:v>1291.8</c:v>
                      </c:pt>
                      <c:pt idx="8697">
                        <c:v>1291.8999999999999</c:v>
                      </c:pt>
                      <c:pt idx="8698">
                        <c:v>1291.8999999999999</c:v>
                      </c:pt>
                      <c:pt idx="8699">
                        <c:v>1292</c:v>
                      </c:pt>
                      <c:pt idx="8700">
                        <c:v>1292</c:v>
                      </c:pt>
                      <c:pt idx="8701">
                        <c:v>1292.0999999999999</c:v>
                      </c:pt>
                      <c:pt idx="8702">
                        <c:v>1292.2</c:v>
                      </c:pt>
                      <c:pt idx="8703">
                        <c:v>1292.2</c:v>
                      </c:pt>
                      <c:pt idx="8704">
                        <c:v>1292.3</c:v>
                      </c:pt>
                      <c:pt idx="8705">
                        <c:v>1292.3</c:v>
                      </c:pt>
                      <c:pt idx="8706">
                        <c:v>1292.3999999999999</c:v>
                      </c:pt>
                      <c:pt idx="8707">
                        <c:v>1292.3999999999999</c:v>
                      </c:pt>
                      <c:pt idx="8708">
                        <c:v>1292.5</c:v>
                      </c:pt>
                      <c:pt idx="8709">
                        <c:v>1292.5999999999999</c:v>
                      </c:pt>
                      <c:pt idx="8710">
                        <c:v>1292.5999999999999</c:v>
                      </c:pt>
                      <c:pt idx="8711">
                        <c:v>1292.7</c:v>
                      </c:pt>
                      <c:pt idx="8712">
                        <c:v>1292.7</c:v>
                      </c:pt>
                      <c:pt idx="8713">
                        <c:v>1292.8</c:v>
                      </c:pt>
                      <c:pt idx="8714">
                        <c:v>1292.8</c:v>
                      </c:pt>
                      <c:pt idx="8715">
                        <c:v>1292.8999999999999</c:v>
                      </c:pt>
                      <c:pt idx="8716">
                        <c:v>1293</c:v>
                      </c:pt>
                      <c:pt idx="8717">
                        <c:v>1293</c:v>
                      </c:pt>
                      <c:pt idx="8718">
                        <c:v>1293.0999999999999</c:v>
                      </c:pt>
                      <c:pt idx="8719">
                        <c:v>1293.0999999999999</c:v>
                      </c:pt>
                      <c:pt idx="8720">
                        <c:v>1293.2</c:v>
                      </c:pt>
                      <c:pt idx="8721">
                        <c:v>1293.2</c:v>
                      </c:pt>
                      <c:pt idx="8722">
                        <c:v>1293.3</c:v>
                      </c:pt>
                      <c:pt idx="8723">
                        <c:v>1293.3999999999999</c:v>
                      </c:pt>
                      <c:pt idx="8724">
                        <c:v>1293.3999999999999</c:v>
                      </c:pt>
                      <c:pt idx="8725">
                        <c:v>1293.5</c:v>
                      </c:pt>
                      <c:pt idx="8726">
                        <c:v>1293.5</c:v>
                      </c:pt>
                      <c:pt idx="8727">
                        <c:v>1293.5999999999999</c:v>
                      </c:pt>
                      <c:pt idx="8728">
                        <c:v>1293.5999999999999</c:v>
                      </c:pt>
                      <c:pt idx="8729">
                        <c:v>1293.7</c:v>
                      </c:pt>
                      <c:pt idx="8730">
                        <c:v>1293.8</c:v>
                      </c:pt>
                      <c:pt idx="8731">
                        <c:v>1293.8</c:v>
                      </c:pt>
                      <c:pt idx="8732">
                        <c:v>1293.8999999999999</c:v>
                      </c:pt>
                      <c:pt idx="8733">
                        <c:v>1293.8999999999999</c:v>
                      </c:pt>
                      <c:pt idx="8734">
                        <c:v>1294</c:v>
                      </c:pt>
                      <c:pt idx="8735">
                        <c:v>1294</c:v>
                      </c:pt>
                      <c:pt idx="8736">
                        <c:v>1294.0999999999999</c:v>
                      </c:pt>
                      <c:pt idx="8737">
                        <c:v>1294.2</c:v>
                      </c:pt>
                      <c:pt idx="8738">
                        <c:v>1294.2</c:v>
                      </c:pt>
                      <c:pt idx="8739">
                        <c:v>1294.3</c:v>
                      </c:pt>
                      <c:pt idx="8740">
                        <c:v>1294.3</c:v>
                      </c:pt>
                      <c:pt idx="8741">
                        <c:v>1294.3999999999999</c:v>
                      </c:pt>
                      <c:pt idx="8742">
                        <c:v>1294.3999999999999</c:v>
                      </c:pt>
                      <c:pt idx="8743">
                        <c:v>1294.5</c:v>
                      </c:pt>
                      <c:pt idx="8744">
                        <c:v>1294.5999999999999</c:v>
                      </c:pt>
                      <c:pt idx="8745">
                        <c:v>1294.5999999999999</c:v>
                      </c:pt>
                      <c:pt idx="8746">
                        <c:v>1294.7</c:v>
                      </c:pt>
                      <c:pt idx="8747">
                        <c:v>1294.7</c:v>
                      </c:pt>
                      <c:pt idx="8748">
                        <c:v>1294.8</c:v>
                      </c:pt>
                      <c:pt idx="8749">
                        <c:v>1294.8</c:v>
                      </c:pt>
                      <c:pt idx="8750">
                        <c:v>1294.8999999999999</c:v>
                      </c:pt>
                      <c:pt idx="8751">
                        <c:v>1295</c:v>
                      </c:pt>
                      <c:pt idx="8752">
                        <c:v>1295</c:v>
                      </c:pt>
                      <c:pt idx="8753">
                        <c:v>1295.0999999999999</c:v>
                      </c:pt>
                      <c:pt idx="8754">
                        <c:v>1295.0999999999999</c:v>
                      </c:pt>
                      <c:pt idx="8755">
                        <c:v>1295.2</c:v>
                      </c:pt>
                      <c:pt idx="8756">
                        <c:v>1295.3</c:v>
                      </c:pt>
                      <c:pt idx="8757">
                        <c:v>1295.3</c:v>
                      </c:pt>
                      <c:pt idx="8758">
                        <c:v>1295.3999999999999</c:v>
                      </c:pt>
                      <c:pt idx="8759">
                        <c:v>1295.3999999999999</c:v>
                      </c:pt>
                      <c:pt idx="8760">
                        <c:v>1295.5</c:v>
                      </c:pt>
                      <c:pt idx="8761">
                        <c:v>1295.5</c:v>
                      </c:pt>
                      <c:pt idx="8762">
                        <c:v>1295.5999999999999</c:v>
                      </c:pt>
                      <c:pt idx="8763">
                        <c:v>1295.7</c:v>
                      </c:pt>
                      <c:pt idx="8764">
                        <c:v>1295.7</c:v>
                      </c:pt>
                      <c:pt idx="8765">
                        <c:v>1295.8</c:v>
                      </c:pt>
                      <c:pt idx="8766">
                        <c:v>1295.8</c:v>
                      </c:pt>
                      <c:pt idx="8767">
                        <c:v>1295.8999999999999</c:v>
                      </c:pt>
                      <c:pt idx="8768">
                        <c:v>1295.8999999999999</c:v>
                      </c:pt>
                      <c:pt idx="8769">
                        <c:v>1296</c:v>
                      </c:pt>
                      <c:pt idx="8770">
                        <c:v>1296.0999999999999</c:v>
                      </c:pt>
                      <c:pt idx="8771">
                        <c:v>1296.0999999999999</c:v>
                      </c:pt>
                      <c:pt idx="8772">
                        <c:v>1296.2</c:v>
                      </c:pt>
                      <c:pt idx="8773">
                        <c:v>1296.2</c:v>
                      </c:pt>
                      <c:pt idx="8774">
                        <c:v>1296.3</c:v>
                      </c:pt>
                      <c:pt idx="8775">
                        <c:v>1296.3</c:v>
                      </c:pt>
                      <c:pt idx="8776">
                        <c:v>1296.3999999999999</c:v>
                      </c:pt>
                      <c:pt idx="8777">
                        <c:v>1296.5</c:v>
                      </c:pt>
                      <c:pt idx="8778">
                        <c:v>1296.5</c:v>
                      </c:pt>
                      <c:pt idx="8779">
                        <c:v>1296.5999999999999</c:v>
                      </c:pt>
                      <c:pt idx="8780">
                        <c:v>1296.5999999999999</c:v>
                      </c:pt>
                      <c:pt idx="8781">
                        <c:v>1296.7</c:v>
                      </c:pt>
                      <c:pt idx="8782">
                        <c:v>1296.7</c:v>
                      </c:pt>
                      <c:pt idx="8783">
                        <c:v>1296.8</c:v>
                      </c:pt>
                      <c:pt idx="8784">
                        <c:v>1296.8999999999999</c:v>
                      </c:pt>
                      <c:pt idx="8785">
                        <c:v>1296.8999999999999</c:v>
                      </c:pt>
                      <c:pt idx="8786">
                        <c:v>1297</c:v>
                      </c:pt>
                      <c:pt idx="8787">
                        <c:v>1297</c:v>
                      </c:pt>
                      <c:pt idx="8788">
                        <c:v>1297.0999999999999</c:v>
                      </c:pt>
                      <c:pt idx="8789">
                        <c:v>1297.0999999999999</c:v>
                      </c:pt>
                      <c:pt idx="8790">
                        <c:v>1297.2</c:v>
                      </c:pt>
                      <c:pt idx="8791">
                        <c:v>1297.3</c:v>
                      </c:pt>
                      <c:pt idx="8792">
                        <c:v>1297.3</c:v>
                      </c:pt>
                      <c:pt idx="8793">
                        <c:v>1297.3999999999999</c:v>
                      </c:pt>
                      <c:pt idx="8794">
                        <c:v>1297.3999999999999</c:v>
                      </c:pt>
                      <c:pt idx="8795">
                        <c:v>1297.5</c:v>
                      </c:pt>
                      <c:pt idx="8796">
                        <c:v>1297.5</c:v>
                      </c:pt>
                      <c:pt idx="8797">
                        <c:v>1297.5999999999999</c:v>
                      </c:pt>
                      <c:pt idx="8798">
                        <c:v>1297.7</c:v>
                      </c:pt>
                      <c:pt idx="8799">
                        <c:v>1297.7</c:v>
                      </c:pt>
                      <c:pt idx="8800">
                        <c:v>1297.8</c:v>
                      </c:pt>
                      <c:pt idx="8801">
                        <c:v>1297.8</c:v>
                      </c:pt>
                      <c:pt idx="8802">
                        <c:v>1297.8999999999999</c:v>
                      </c:pt>
                      <c:pt idx="8803">
                        <c:v>1297.8999999999999</c:v>
                      </c:pt>
                      <c:pt idx="8804">
                        <c:v>1298</c:v>
                      </c:pt>
                      <c:pt idx="8805">
                        <c:v>1298.0999999999999</c:v>
                      </c:pt>
                      <c:pt idx="8806">
                        <c:v>1298.0999999999999</c:v>
                      </c:pt>
                      <c:pt idx="8807">
                        <c:v>1298.2</c:v>
                      </c:pt>
                      <c:pt idx="8808">
                        <c:v>1298.2</c:v>
                      </c:pt>
                      <c:pt idx="8809">
                        <c:v>1298.3</c:v>
                      </c:pt>
                      <c:pt idx="8810">
                        <c:v>1298.3999999999999</c:v>
                      </c:pt>
                      <c:pt idx="8811">
                        <c:v>1298.3999999999999</c:v>
                      </c:pt>
                      <c:pt idx="8812">
                        <c:v>1298.5</c:v>
                      </c:pt>
                      <c:pt idx="8813">
                        <c:v>1298.5</c:v>
                      </c:pt>
                      <c:pt idx="8814">
                        <c:v>1298.5999999999999</c:v>
                      </c:pt>
                      <c:pt idx="8815">
                        <c:v>1298.7</c:v>
                      </c:pt>
                      <c:pt idx="8816">
                        <c:v>1298.7</c:v>
                      </c:pt>
                      <c:pt idx="8817">
                        <c:v>1298.8</c:v>
                      </c:pt>
                      <c:pt idx="8818">
                        <c:v>1298.8999999999999</c:v>
                      </c:pt>
                      <c:pt idx="8819">
                        <c:v>1298.8999999999999</c:v>
                      </c:pt>
                      <c:pt idx="8820">
                        <c:v>1299</c:v>
                      </c:pt>
                      <c:pt idx="8821">
                        <c:v>1299</c:v>
                      </c:pt>
                      <c:pt idx="8822">
                        <c:v>1299.0999999999999</c:v>
                      </c:pt>
                      <c:pt idx="8823">
                        <c:v>1299.2</c:v>
                      </c:pt>
                      <c:pt idx="8824">
                        <c:v>1299.2</c:v>
                      </c:pt>
                      <c:pt idx="8825">
                        <c:v>1299.3</c:v>
                      </c:pt>
                      <c:pt idx="8826">
                        <c:v>1299.3999999999999</c:v>
                      </c:pt>
                      <c:pt idx="8827">
                        <c:v>1299.3999999999999</c:v>
                      </c:pt>
                      <c:pt idx="8828">
                        <c:v>1299.5</c:v>
                      </c:pt>
                      <c:pt idx="8829">
                        <c:v>1299.5</c:v>
                      </c:pt>
                      <c:pt idx="8830">
                        <c:v>1299.5999999999999</c:v>
                      </c:pt>
                      <c:pt idx="8831">
                        <c:v>1299.7</c:v>
                      </c:pt>
                      <c:pt idx="8832">
                        <c:v>1299.7</c:v>
                      </c:pt>
                      <c:pt idx="8833">
                        <c:v>1299.8</c:v>
                      </c:pt>
                      <c:pt idx="8834">
                        <c:v>1299.8999999999999</c:v>
                      </c:pt>
                      <c:pt idx="8835">
                        <c:v>1299.8999999999999</c:v>
                      </c:pt>
                      <c:pt idx="8836">
                        <c:v>1300</c:v>
                      </c:pt>
                      <c:pt idx="8837">
                        <c:v>1300</c:v>
                      </c:pt>
                      <c:pt idx="8838">
                        <c:v>1300.0999999999999</c:v>
                      </c:pt>
                      <c:pt idx="8839">
                        <c:v>1300.2</c:v>
                      </c:pt>
                      <c:pt idx="8840">
                        <c:v>1300.2</c:v>
                      </c:pt>
                      <c:pt idx="8841">
                        <c:v>1300.3</c:v>
                      </c:pt>
                      <c:pt idx="8842">
                        <c:v>1300.3</c:v>
                      </c:pt>
                      <c:pt idx="8843">
                        <c:v>1300.3999999999999</c:v>
                      </c:pt>
                      <c:pt idx="8844">
                        <c:v>1300.5</c:v>
                      </c:pt>
                      <c:pt idx="8845">
                        <c:v>1300.5</c:v>
                      </c:pt>
                      <c:pt idx="8846">
                        <c:v>1300.5999999999999</c:v>
                      </c:pt>
                      <c:pt idx="8847">
                        <c:v>1300.7</c:v>
                      </c:pt>
                      <c:pt idx="8848">
                        <c:v>1300.7</c:v>
                      </c:pt>
                      <c:pt idx="8849">
                        <c:v>1300.8</c:v>
                      </c:pt>
                      <c:pt idx="8850">
                        <c:v>1300.8</c:v>
                      </c:pt>
                      <c:pt idx="8851">
                        <c:v>1300.8999999999999</c:v>
                      </c:pt>
                      <c:pt idx="8852">
                        <c:v>1301</c:v>
                      </c:pt>
                      <c:pt idx="8853">
                        <c:v>1301</c:v>
                      </c:pt>
                      <c:pt idx="8854">
                        <c:v>1301.0999999999999</c:v>
                      </c:pt>
                      <c:pt idx="8855">
                        <c:v>1301.2</c:v>
                      </c:pt>
                      <c:pt idx="8856">
                        <c:v>1301.2</c:v>
                      </c:pt>
                      <c:pt idx="8857">
                        <c:v>1301.3</c:v>
                      </c:pt>
                      <c:pt idx="8858">
                        <c:v>1301.3</c:v>
                      </c:pt>
                      <c:pt idx="8859">
                        <c:v>1301.3999999999999</c:v>
                      </c:pt>
                      <c:pt idx="8860">
                        <c:v>1301.5</c:v>
                      </c:pt>
                      <c:pt idx="8861">
                        <c:v>1301.5</c:v>
                      </c:pt>
                      <c:pt idx="8862">
                        <c:v>1301.5999999999999</c:v>
                      </c:pt>
                      <c:pt idx="8863">
                        <c:v>1301.7</c:v>
                      </c:pt>
                      <c:pt idx="8864">
                        <c:v>1301.7</c:v>
                      </c:pt>
                      <c:pt idx="8865">
                        <c:v>1301.8</c:v>
                      </c:pt>
                      <c:pt idx="8866">
                        <c:v>1301.8</c:v>
                      </c:pt>
                      <c:pt idx="8867">
                        <c:v>1301.8999999999999</c:v>
                      </c:pt>
                      <c:pt idx="8868">
                        <c:v>1302</c:v>
                      </c:pt>
                      <c:pt idx="8869">
                        <c:v>1302</c:v>
                      </c:pt>
                      <c:pt idx="8870">
                        <c:v>1302.0999999999999</c:v>
                      </c:pt>
                      <c:pt idx="8871">
                        <c:v>1302.0999999999999</c:v>
                      </c:pt>
                      <c:pt idx="8872">
                        <c:v>1302.2</c:v>
                      </c:pt>
                      <c:pt idx="8873">
                        <c:v>1302.3</c:v>
                      </c:pt>
                      <c:pt idx="8874">
                        <c:v>1302.3</c:v>
                      </c:pt>
                      <c:pt idx="8875">
                        <c:v>1302.3999999999999</c:v>
                      </c:pt>
                      <c:pt idx="8876">
                        <c:v>1302.5</c:v>
                      </c:pt>
                      <c:pt idx="8877">
                        <c:v>1302.5</c:v>
                      </c:pt>
                      <c:pt idx="8878">
                        <c:v>1302.5999999999999</c:v>
                      </c:pt>
                      <c:pt idx="8879">
                        <c:v>1302.5999999999999</c:v>
                      </c:pt>
                      <c:pt idx="8880">
                        <c:v>1302.7</c:v>
                      </c:pt>
                      <c:pt idx="8881">
                        <c:v>1302.8</c:v>
                      </c:pt>
                      <c:pt idx="8882">
                        <c:v>1302.8</c:v>
                      </c:pt>
                      <c:pt idx="8883">
                        <c:v>1302.8999999999999</c:v>
                      </c:pt>
                      <c:pt idx="8884">
                        <c:v>1303</c:v>
                      </c:pt>
                      <c:pt idx="8885">
                        <c:v>1303</c:v>
                      </c:pt>
                      <c:pt idx="8886">
                        <c:v>1303.0999999999999</c:v>
                      </c:pt>
                      <c:pt idx="8887">
                        <c:v>1303.0999999999999</c:v>
                      </c:pt>
                      <c:pt idx="8888">
                        <c:v>1303.2</c:v>
                      </c:pt>
                      <c:pt idx="8889">
                        <c:v>1303.3</c:v>
                      </c:pt>
                      <c:pt idx="8890">
                        <c:v>1303.3</c:v>
                      </c:pt>
                      <c:pt idx="8891">
                        <c:v>1303.3999999999999</c:v>
                      </c:pt>
                      <c:pt idx="8892">
                        <c:v>1303.5</c:v>
                      </c:pt>
                      <c:pt idx="8893">
                        <c:v>1303.5</c:v>
                      </c:pt>
                      <c:pt idx="8894">
                        <c:v>1303.5999999999999</c:v>
                      </c:pt>
                      <c:pt idx="8895">
                        <c:v>1303.5999999999999</c:v>
                      </c:pt>
                      <c:pt idx="8896">
                        <c:v>1303.7</c:v>
                      </c:pt>
                      <c:pt idx="8897">
                        <c:v>1303.8</c:v>
                      </c:pt>
                      <c:pt idx="8898">
                        <c:v>1303.8</c:v>
                      </c:pt>
                      <c:pt idx="8899">
                        <c:v>1303.8999999999999</c:v>
                      </c:pt>
                      <c:pt idx="8900">
                        <c:v>1304</c:v>
                      </c:pt>
                      <c:pt idx="8901">
                        <c:v>1304</c:v>
                      </c:pt>
                      <c:pt idx="8902">
                        <c:v>1304.0999999999999</c:v>
                      </c:pt>
                      <c:pt idx="8903">
                        <c:v>1304.0999999999999</c:v>
                      </c:pt>
                      <c:pt idx="8904">
                        <c:v>1304.2</c:v>
                      </c:pt>
                      <c:pt idx="8905">
                        <c:v>1304.3</c:v>
                      </c:pt>
                      <c:pt idx="8906">
                        <c:v>1304.3</c:v>
                      </c:pt>
                      <c:pt idx="8907">
                        <c:v>1304.3999999999999</c:v>
                      </c:pt>
                      <c:pt idx="8908">
                        <c:v>1304.3999999999999</c:v>
                      </c:pt>
                      <c:pt idx="8909">
                        <c:v>1304.5</c:v>
                      </c:pt>
                      <c:pt idx="8910">
                        <c:v>1304.5999999999999</c:v>
                      </c:pt>
                      <c:pt idx="8911">
                        <c:v>1304.5999999999999</c:v>
                      </c:pt>
                      <c:pt idx="8912">
                        <c:v>1304.7</c:v>
                      </c:pt>
                      <c:pt idx="8913">
                        <c:v>1304.8</c:v>
                      </c:pt>
                      <c:pt idx="8914">
                        <c:v>1304.8</c:v>
                      </c:pt>
                      <c:pt idx="8915">
                        <c:v>1304.8999999999999</c:v>
                      </c:pt>
                      <c:pt idx="8916">
                        <c:v>1304.8999999999999</c:v>
                      </c:pt>
                      <c:pt idx="8917">
                        <c:v>1305</c:v>
                      </c:pt>
                      <c:pt idx="8918">
                        <c:v>1305.0999999999999</c:v>
                      </c:pt>
                      <c:pt idx="8919">
                        <c:v>1305.0999999999999</c:v>
                      </c:pt>
                      <c:pt idx="8920">
                        <c:v>1305.2</c:v>
                      </c:pt>
                      <c:pt idx="8921">
                        <c:v>1305.3</c:v>
                      </c:pt>
                      <c:pt idx="8922">
                        <c:v>1305.3</c:v>
                      </c:pt>
                      <c:pt idx="8923">
                        <c:v>1305.3999999999999</c:v>
                      </c:pt>
                      <c:pt idx="8924">
                        <c:v>1305.3999999999999</c:v>
                      </c:pt>
                      <c:pt idx="8925">
                        <c:v>1305.5</c:v>
                      </c:pt>
                      <c:pt idx="8926">
                        <c:v>1305.5999999999999</c:v>
                      </c:pt>
                      <c:pt idx="8927">
                        <c:v>1305.5999999999999</c:v>
                      </c:pt>
                      <c:pt idx="8928">
                        <c:v>1305.7</c:v>
                      </c:pt>
                      <c:pt idx="8929">
                        <c:v>1305.8</c:v>
                      </c:pt>
                      <c:pt idx="8930">
                        <c:v>1305.8</c:v>
                      </c:pt>
                      <c:pt idx="8931">
                        <c:v>1305.8999999999999</c:v>
                      </c:pt>
                      <c:pt idx="8932">
                        <c:v>1306</c:v>
                      </c:pt>
                      <c:pt idx="8933">
                        <c:v>1306.0999999999999</c:v>
                      </c:pt>
                      <c:pt idx="8934">
                        <c:v>1306.2</c:v>
                      </c:pt>
                      <c:pt idx="8935">
                        <c:v>1306.2</c:v>
                      </c:pt>
                      <c:pt idx="8936">
                        <c:v>1306.3</c:v>
                      </c:pt>
                      <c:pt idx="8937">
                        <c:v>1306.3999999999999</c:v>
                      </c:pt>
                      <c:pt idx="8938">
                        <c:v>1306.5</c:v>
                      </c:pt>
                      <c:pt idx="8939">
                        <c:v>1306.5</c:v>
                      </c:pt>
                      <c:pt idx="8940">
                        <c:v>1306.5999999999999</c:v>
                      </c:pt>
                      <c:pt idx="8941">
                        <c:v>1306.7</c:v>
                      </c:pt>
                      <c:pt idx="8942">
                        <c:v>1306.8</c:v>
                      </c:pt>
                      <c:pt idx="8943">
                        <c:v>1306.8</c:v>
                      </c:pt>
                      <c:pt idx="8944">
                        <c:v>1306.8999999999999</c:v>
                      </c:pt>
                      <c:pt idx="8945">
                        <c:v>1307</c:v>
                      </c:pt>
                      <c:pt idx="8946">
                        <c:v>1307.0999999999999</c:v>
                      </c:pt>
                      <c:pt idx="8947">
                        <c:v>1307.0999999999999</c:v>
                      </c:pt>
                      <c:pt idx="8948">
                        <c:v>1307.2</c:v>
                      </c:pt>
                      <c:pt idx="8949">
                        <c:v>1307.3</c:v>
                      </c:pt>
                      <c:pt idx="8950">
                        <c:v>1307.3999999999999</c:v>
                      </c:pt>
                      <c:pt idx="8951">
                        <c:v>1307.3999999999999</c:v>
                      </c:pt>
                      <c:pt idx="8952">
                        <c:v>1307.5</c:v>
                      </c:pt>
                      <c:pt idx="8953">
                        <c:v>1307.5999999999999</c:v>
                      </c:pt>
                      <c:pt idx="8954">
                        <c:v>1307.7</c:v>
                      </c:pt>
                      <c:pt idx="8955">
                        <c:v>1307.7</c:v>
                      </c:pt>
                      <c:pt idx="8956">
                        <c:v>1307.8</c:v>
                      </c:pt>
                      <c:pt idx="8957">
                        <c:v>1307.8999999999999</c:v>
                      </c:pt>
                      <c:pt idx="8958">
                        <c:v>1308</c:v>
                      </c:pt>
                      <c:pt idx="8959">
                        <c:v>1308.0999999999999</c:v>
                      </c:pt>
                      <c:pt idx="8960">
                        <c:v>1308.0999999999999</c:v>
                      </c:pt>
                      <c:pt idx="8961">
                        <c:v>1308.2</c:v>
                      </c:pt>
                      <c:pt idx="8962">
                        <c:v>1308.3</c:v>
                      </c:pt>
                      <c:pt idx="8963">
                        <c:v>1308.3999999999999</c:v>
                      </c:pt>
                      <c:pt idx="8964">
                        <c:v>1308.3999999999999</c:v>
                      </c:pt>
                      <c:pt idx="8965">
                        <c:v>1308.5</c:v>
                      </c:pt>
                      <c:pt idx="8966">
                        <c:v>1308.5999999999999</c:v>
                      </c:pt>
                      <c:pt idx="8967">
                        <c:v>1308.7</c:v>
                      </c:pt>
                      <c:pt idx="8968">
                        <c:v>1308.7</c:v>
                      </c:pt>
                      <c:pt idx="8969">
                        <c:v>1308.8</c:v>
                      </c:pt>
                      <c:pt idx="8970">
                        <c:v>1308.8999999999999</c:v>
                      </c:pt>
                      <c:pt idx="8971">
                        <c:v>1309</c:v>
                      </c:pt>
                      <c:pt idx="8972">
                        <c:v>1309</c:v>
                      </c:pt>
                      <c:pt idx="8973">
                        <c:v>1309.0999999999999</c:v>
                      </c:pt>
                      <c:pt idx="8974">
                        <c:v>1309.2</c:v>
                      </c:pt>
                      <c:pt idx="8975">
                        <c:v>1309.3</c:v>
                      </c:pt>
                      <c:pt idx="8976">
                        <c:v>1309.3</c:v>
                      </c:pt>
                      <c:pt idx="8977">
                        <c:v>1309.3999999999999</c:v>
                      </c:pt>
                      <c:pt idx="8978">
                        <c:v>1309.5</c:v>
                      </c:pt>
                      <c:pt idx="8979">
                        <c:v>1309.5999999999999</c:v>
                      </c:pt>
                      <c:pt idx="8980">
                        <c:v>1309.5999999999999</c:v>
                      </c:pt>
                      <c:pt idx="8981">
                        <c:v>1309.7</c:v>
                      </c:pt>
                      <c:pt idx="8982">
                        <c:v>1309.8</c:v>
                      </c:pt>
                      <c:pt idx="8983">
                        <c:v>1309.8999999999999</c:v>
                      </c:pt>
                      <c:pt idx="8984">
                        <c:v>1309.8999999999999</c:v>
                      </c:pt>
                      <c:pt idx="8985">
                        <c:v>1310</c:v>
                      </c:pt>
                      <c:pt idx="8986">
                        <c:v>1310.0999999999999</c:v>
                      </c:pt>
                      <c:pt idx="8987">
                        <c:v>1310.2</c:v>
                      </c:pt>
                      <c:pt idx="8988">
                        <c:v>1310.3</c:v>
                      </c:pt>
                      <c:pt idx="8989">
                        <c:v>1310.3</c:v>
                      </c:pt>
                      <c:pt idx="8990">
                        <c:v>1310.3999999999999</c:v>
                      </c:pt>
                      <c:pt idx="8991">
                        <c:v>1310.5</c:v>
                      </c:pt>
                      <c:pt idx="8992">
                        <c:v>1310.5999999999999</c:v>
                      </c:pt>
                      <c:pt idx="8993">
                        <c:v>1310.5999999999999</c:v>
                      </c:pt>
                      <c:pt idx="8994">
                        <c:v>1310.7</c:v>
                      </c:pt>
                      <c:pt idx="8995">
                        <c:v>1310.8</c:v>
                      </c:pt>
                      <c:pt idx="8996">
                        <c:v>1310.8999999999999</c:v>
                      </c:pt>
                      <c:pt idx="8997">
                        <c:v>1310.8999999999999</c:v>
                      </c:pt>
                      <c:pt idx="8998">
                        <c:v>1311</c:v>
                      </c:pt>
                      <c:pt idx="8999">
                        <c:v>1311.1</c:v>
                      </c:pt>
                      <c:pt idx="9000">
                        <c:v>1311.2</c:v>
                      </c:pt>
                      <c:pt idx="9001">
                        <c:v>1311.2</c:v>
                      </c:pt>
                      <c:pt idx="9002">
                        <c:v>1311.3</c:v>
                      </c:pt>
                      <c:pt idx="9003">
                        <c:v>1311.3999999999999</c:v>
                      </c:pt>
                      <c:pt idx="9004">
                        <c:v>1311.5</c:v>
                      </c:pt>
                      <c:pt idx="9005">
                        <c:v>1311.5</c:v>
                      </c:pt>
                      <c:pt idx="9006">
                        <c:v>1311.6</c:v>
                      </c:pt>
                      <c:pt idx="9007">
                        <c:v>1311.7</c:v>
                      </c:pt>
                      <c:pt idx="9008">
                        <c:v>1311.8</c:v>
                      </c:pt>
                      <c:pt idx="9009">
                        <c:v>1311.8</c:v>
                      </c:pt>
                      <c:pt idx="9010">
                        <c:v>1311.8999999999999</c:v>
                      </c:pt>
                      <c:pt idx="9011">
                        <c:v>1312</c:v>
                      </c:pt>
                      <c:pt idx="9012">
                        <c:v>1312.1</c:v>
                      </c:pt>
                      <c:pt idx="9013">
                        <c:v>1312.1</c:v>
                      </c:pt>
                      <c:pt idx="9014">
                        <c:v>1312.2</c:v>
                      </c:pt>
                      <c:pt idx="9015">
                        <c:v>1312.3</c:v>
                      </c:pt>
                      <c:pt idx="9016">
                        <c:v>1312.3999999999999</c:v>
                      </c:pt>
                      <c:pt idx="9017">
                        <c:v>1312.5</c:v>
                      </c:pt>
                      <c:pt idx="9018">
                        <c:v>1312.5</c:v>
                      </c:pt>
                      <c:pt idx="9019">
                        <c:v>1312.6</c:v>
                      </c:pt>
                      <c:pt idx="9020">
                        <c:v>1312.7</c:v>
                      </c:pt>
                      <c:pt idx="9021">
                        <c:v>1312.8</c:v>
                      </c:pt>
                      <c:pt idx="9022">
                        <c:v>1312.8</c:v>
                      </c:pt>
                      <c:pt idx="9023">
                        <c:v>1312.8999999999999</c:v>
                      </c:pt>
                      <c:pt idx="9024">
                        <c:v>1313</c:v>
                      </c:pt>
                      <c:pt idx="9025">
                        <c:v>1313.1</c:v>
                      </c:pt>
                      <c:pt idx="9026">
                        <c:v>1313.1</c:v>
                      </c:pt>
                      <c:pt idx="9027">
                        <c:v>1313.2</c:v>
                      </c:pt>
                      <c:pt idx="9028">
                        <c:v>1313.3</c:v>
                      </c:pt>
                      <c:pt idx="9029">
                        <c:v>1313.3999999999999</c:v>
                      </c:pt>
                      <c:pt idx="9030">
                        <c:v>1313.5</c:v>
                      </c:pt>
                      <c:pt idx="9031">
                        <c:v>1313.6</c:v>
                      </c:pt>
                      <c:pt idx="9032">
                        <c:v>1313.7</c:v>
                      </c:pt>
                      <c:pt idx="9033">
                        <c:v>1313.8</c:v>
                      </c:pt>
                      <c:pt idx="9034">
                        <c:v>1313.8999999999999</c:v>
                      </c:pt>
                      <c:pt idx="9035">
                        <c:v>1314</c:v>
                      </c:pt>
                      <c:pt idx="9036">
                        <c:v>1314</c:v>
                      </c:pt>
                      <c:pt idx="9037">
                        <c:v>1314.1</c:v>
                      </c:pt>
                      <c:pt idx="9038">
                        <c:v>1314.2</c:v>
                      </c:pt>
                      <c:pt idx="9039">
                        <c:v>1314.3</c:v>
                      </c:pt>
                      <c:pt idx="9040">
                        <c:v>1314.3999999999999</c:v>
                      </c:pt>
                      <c:pt idx="9041">
                        <c:v>1314.5</c:v>
                      </c:pt>
                      <c:pt idx="9042">
                        <c:v>1314.6</c:v>
                      </c:pt>
                      <c:pt idx="9043">
                        <c:v>1314.7</c:v>
                      </c:pt>
                      <c:pt idx="9044">
                        <c:v>1314.8</c:v>
                      </c:pt>
                      <c:pt idx="9045">
                        <c:v>1314.8999999999999</c:v>
                      </c:pt>
                      <c:pt idx="9046">
                        <c:v>1314.8999999999999</c:v>
                      </c:pt>
                      <c:pt idx="9047">
                        <c:v>1315</c:v>
                      </c:pt>
                      <c:pt idx="9048">
                        <c:v>1315.1</c:v>
                      </c:pt>
                      <c:pt idx="9049">
                        <c:v>1315.2</c:v>
                      </c:pt>
                      <c:pt idx="9050">
                        <c:v>1315.3</c:v>
                      </c:pt>
                      <c:pt idx="9051">
                        <c:v>1315.3999999999999</c:v>
                      </c:pt>
                      <c:pt idx="9052">
                        <c:v>1315.5</c:v>
                      </c:pt>
                      <c:pt idx="9053">
                        <c:v>1315.6</c:v>
                      </c:pt>
                      <c:pt idx="9054">
                        <c:v>1315.7</c:v>
                      </c:pt>
                      <c:pt idx="9055">
                        <c:v>1315.8</c:v>
                      </c:pt>
                      <c:pt idx="9056">
                        <c:v>1315.8999999999999</c:v>
                      </c:pt>
                      <c:pt idx="9057">
                        <c:v>1315.8999999999999</c:v>
                      </c:pt>
                      <c:pt idx="9058">
                        <c:v>1316</c:v>
                      </c:pt>
                      <c:pt idx="9059">
                        <c:v>1316.1</c:v>
                      </c:pt>
                      <c:pt idx="9060">
                        <c:v>1316.2</c:v>
                      </c:pt>
                      <c:pt idx="9061">
                        <c:v>1316.3</c:v>
                      </c:pt>
                      <c:pt idx="9062">
                        <c:v>1316.3999999999999</c:v>
                      </c:pt>
                      <c:pt idx="9063">
                        <c:v>1316.5</c:v>
                      </c:pt>
                      <c:pt idx="9064">
                        <c:v>1316.6</c:v>
                      </c:pt>
                      <c:pt idx="9065">
                        <c:v>1316.7</c:v>
                      </c:pt>
                      <c:pt idx="9066">
                        <c:v>1316.8</c:v>
                      </c:pt>
                      <c:pt idx="9067">
                        <c:v>1316.8</c:v>
                      </c:pt>
                      <c:pt idx="9068">
                        <c:v>1316.8999999999999</c:v>
                      </c:pt>
                      <c:pt idx="9069">
                        <c:v>1317</c:v>
                      </c:pt>
                      <c:pt idx="9070">
                        <c:v>1317.1</c:v>
                      </c:pt>
                      <c:pt idx="9071">
                        <c:v>1317.2</c:v>
                      </c:pt>
                      <c:pt idx="9072">
                        <c:v>1317.3</c:v>
                      </c:pt>
                      <c:pt idx="9073">
                        <c:v>1317.3999999999999</c:v>
                      </c:pt>
                      <c:pt idx="9074">
                        <c:v>1317.5</c:v>
                      </c:pt>
                      <c:pt idx="9075">
                        <c:v>1317.6</c:v>
                      </c:pt>
                      <c:pt idx="9076">
                        <c:v>1317.7</c:v>
                      </c:pt>
                      <c:pt idx="9077">
                        <c:v>1317.8</c:v>
                      </c:pt>
                      <c:pt idx="9078">
                        <c:v>1317.8</c:v>
                      </c:pt>
                      <c:pt idx="9079">
                        <c:v>1317.8999999999999</c:v>
                      </c:pt>
                      <c:pt idx="9080">
                        <c:v>1318</c:v>
                      </c:pt>
                      <c:pt idx="9081">
                        <c:v>1318.1</c:v>
                      </c:pt>
                      <c:pt idx="9082">
                        <c:v>1318.2</c:v>
                      </c:pt>
                      <c:pt idx="9083">
                        <c:v>1318.3</c:v>
                      </c:pt>
                      <c:pt idx="9084">
                        <c:v>1318.3999999999999</c:v>
                      </c:pt>
                      <c:pt idx="9085">
                        <c:v>1318.5</c:v>
                      </c:pt>
                      <c:pt idx="9086">
                        <c:v>1318.6</c:v>
                      </c:pt>
                      <c:pt idx="9087">
                        <c:v>1318.7</c:v>
                      </c:pt>
                      <c:pt idx="9088">
                        <c:v>1318.7</c:v>
                      </c:pt>
                      <c:pt idx="9089">
                        <c:v>1318.8</c:v>
                      </c:pt>
                      <c:pt idx="9090">
                        <c:v>1318.8999999999999</c:v>
                      </c:pt>
                      <c:pt idx="9091">
                        <c:v>1319</c:v>
                      </c:pt>
                      <c:pt idx="9092">
                        <c:v>1319.1</c:v>
                      </c:pt>
                      <c:pt idx="9093">
                        <c:v>1319.2</c:v>
                      </c:pt>
                      <c:pt idx="9094">
                        <c:v>1319.3</c:v>
                      </c:pt>
                      <c:pt idx="9095">
                        <c:v>1319.3999999999999</c:v>
                      </c:pt>
                      <c:pt idx="9096">
                        <c:v>1319.5</c:v>
                      </c:pt>
                      <c:pt idx="9097">
                        <c:v>1319.6</c:v>
                      </c:pt>
                      <c:pt idx="9098">
                        <c:v>1319.6</c:v>
                      </c:pt>
                      <c:pt idx="9099">
                        <c:v>1319.7</c:v>
                      </c:pt>
                      <c:pt idx="9100">
                        <c:v>1319.8</c:v>
                      </c:pt>
                      <c:pt idx="9101">
                        <c:v>1319.8999999999999</c:v>
                      </c:pt>
                      <c:pt idx="9102">
                        <c:v>1320</c:v>
                      </c:pt>
                      <c:pt idx="9103">
                        <c:v>1320.1</c:v>
                      </c:pt>
                      <c:pt idx="9104">
                        <c:v>1320.2</c:v>
                      </c:pt>
                      <c:pt idx="9105">
                        <c:v>1320.3</c:v>
                      </c:pt>
                      <c:pt idx="9106">
                        <c:v>1320.3999999999999</c:v>
                      </c:pt>
                      <c:pt idx="9107">
                        <c:v>1320.5</c:v>
                      </c:pt>
                      <c:pt idx="9108">
                        <c:v>1320.6</c:v>
                      </c:pt>
                      <c:pt idx="9109">
                        <c:v>1320.6</c:v>
                      </c:pt>
                      <c:pt idx="9110">
                        <c:v>1320.7</c:v>
                      </c:pt>
                      <c:pt idx="9111">
                        <c:v>1320.8</c:v>
                      </c:pt>
                      <c:pt idx="9112">
                        <c:v>1320.8999999999999</c:v>
                      </c:pt>
                      <c:pt idx="9113">
                        <c:v>1321</c:v>
                      </c:pt>
                      <c:pt idx="9114">
                        <c:v>1321.1</c:v>
                      </c:pt>
                      <c:pt idx="9115">
                        <c:v>1321.2</c:v>
                      </c:pt>
                      <c:pt idx="9116">
                        <c:v>1321.3</c:v>
                      </c:pt>
                      <c:pt idx="9117">
                        <c:v>1321.3999999999999</c:v>
                      </c:pt>
                      <c:pt idx="9118">
                        <c:v>1321.5</c:v>
                      </c:pt>
                      <c:pt idx="9119">
                        <c:v>1321.6</c:v>
                      </c:pt>
                      <c:pt idx="9120">
                        <c:v>1321.7</c:v>
                      </c:pt>
                      <c:pt idx="9121">
                        <c:v>1321.8</c:v>
                      </c:pt>
                      <c:pt idx="9122">
                        <c:v>1321.8999999999999</c:v>
                      </c:pt>
                      <c:pt idx="9123">
                        <c:v>1322</c:v>
                      </c:pt>
                      <c:pt idx="9124">
                        <c:v>1322.1</c:v>
                      </c:pt>
                      <c:pt idx="9125">
                        <c:v>1322.2</c:v>
                      </c:pt>
                      <c:pt idx="9126">
                        <c:v>1322.3</c:v>
                      </c:pt>
                      <c:pt idx="9127">
                        <c:v>1322.3999999999999</c:v>
                      </c:pt>
                      <c:pt idx="9128">
                        <c:v>1322.3999999999999</c:v>
                      </c:pt>
                      <c:pt idx="9129">
                        <c:v>1322.5</c:v>
                      </c:pt>
                      <c:pt idx="9130">
                        <c:v>1322.6</c:v>
                      </c:pt>
                      <c:pt idx="9131">
                        <c:v>1322.7</c:v>
                      </c:pt>
                      <c:pt idx="9132">
                        <c:v>1322.8</c:v>
                      </c:pt>
                      <c:pt idx="9133">
                        <c:v>1322.8999999999999</c:v>
                      </c:pt>
                      <c:pt idx="9134">
                        <c:v>1323</c:v>
                      </c:pt>
                      <c:pt idx="9135">
                        <c:v>1323.1</c:v>
                      </c:pt>
                      <c:pt idx="9136">
                        <c:v>1323.2</c:v>
                      </c:pt>
                      <c:pt idx="9137">
                        <c:v>1323.3</c:v>
                      </c:pt>
                      <c:pt idx="9138">
                        <c:v>1323.3999999999999</c:v>
                      </c:pt>
                      <c:pt idx="9139">
                        <c:v>1323.5</c:v>
                      </c:pt>
                      <c:pt idx="9140">
                        <c:v>1323.6</c:v>
                      </c:pt>
                      <c:pt idx="9141">
                        <c:v>1323.7</c:v>
                      </c:pt>
                      <c:pt idx="9142">
                        <c:v>1323.8</c:v>
                      </c:pt>
                      <c:pt idx="9143">
                        <c:v>1323.8999999999999</c:v>
                      </c:pt>
                      <c:pt idx="9144">
                        <c:v>1324</c:v>
                      </c:pt>
                      <c:pt idx="9145">
                        <c:v>1324.1</c:v>
                      </c:pt>
                      <c:pt idx="9146">
                        <c:v>1324.1</c:v>
                      </c:pt>
                      <c:pt idx="9147">
                        <c:v>1324.2</c:v>
                      </c:pt>
                      <c:pt idx="9148">
                        <c:v>1324.3</c:v>
                      </c:pt>
                      <c:pt idx="9149">
                        <c:v>1324.3999999999999</c:v>
                      </c:pt>
                      <c:pt idx="9150">
                        <c:v>1324.5</c:v>
                      </c:pt>
                      <c:pt idx="9151">
                        <c:v>1324.6</c:v>
                      </c:pt>
                      <c:pt idx="9152">
                        <c:v>1324.7</c:v>
                      </c:pt>
                      <c:pt idx="9153">
                        <c:v>1324.8</c:v>
                      </c:pt>
                      <c:pt idx="9154">
                        <c:v>1324.8999999999999</c:v>
                      </c:pt>
                      <c:pt idx="9155">
                        <c:v>1325</c:v>
                      </c:pt>
                      <c:pt idx="9156">
                        <c:v>1325.1</c:v>
                      </c:pt>
                      <c:pt idx="9157">
                        <c:v>1325.2</c:v>
                      </c:pt>
                      <c:pt idx="9158">
                        <c:v>1325.3</c:v>
                      </c:pt>
                      <c:pt idx="9159">
                        <c:v>1325.3999999999999</c:v>
                      </c:pt>
                      <c:pt idx="9160">
                        <c:v>1325.5</c:v>
                      </c:pt>
                      <c:pt idx="9161">
                        <c:v>1325.6</c:v>
                      </c:pt>
                      <c:pt idx="9162">
                        <c:v>1325.7</c:v>
                      </c:pt>
                      <c:pt idx="9163">
                        <c:v>1325.8</c:v>
                      </c:pt>
                      <c:pt idx="9164">
                        <c:v>1325.8</c:v>
                      </c:pt>
                      <c:pt idx="9165">
                        <c:v>1325.8999999999999</c:v>
                      </c:pt>
                      <c:pt idx="9166">
                        <c:v>1326</c:v>
                      </c:pt>
                      <c:pt idx="9167">
                        <c:v>1326.1</c:v>
                      </c:pt>
                      <c:pt idx="9168">
                        <c:v>1326.2</c:v>
                      </c:pt>
                      <c:pt idx="9169">
                        <c:v>1326.3</c:v>
                      </c:pt>
                      <c:pt idx="9170">
                        <c:v>1326.3999999999999</c:v>
                      </c:pt>
                      <c:pt idx="9171">
                        <c:v>1326.5</c:v>
                      </c:pt>
                      <c:pt idx="9172">
                        <c:v>1326.6</c:v>
                      </c:pt>
                      <c:pt idx="9173">
                        <c:v>1326.7</c:v>
                      </c:pt>
                      <c:pt idx="9174">
                        <c:v>1326.8</c:v>
                      </c:pt>
                      <c:pt idx="9175">
                        <c:v>1326.8999999999999</c:v>
                      </c:pt>
                      <c:pt idx="9176">
                        <c:v>1327</c:v>
                      </c:pt>
                      <c:pt idx="9177">
                        <c:v>1327.1</c:v>
                      </c:pt>
                      <c:pt idx="9178">
                        <c:v>1327.2</c:v>
                      </c:pt>
                      <c:pt idx="9179">
                        <c:v>1327.3</c:v>
                      </c:pt>
                      <c:pt idx="9180">
                        <c:v>1327.3999999999999</c:v>
                      </c:pt>
                      <c:pt idx="9181">
                        <c:v>1327.5</c:v>
                      </c:pt>
                      <c:pt idx="9182">
                        <c:v>1327.6</c:v>
                      </c:pt>
                      <c:pt idx="9183">
                        <c:v>1327.6</c:v>
                      </c:pt>
                      <c:pt idx="9184">
                        <c:v>1327.7</c:v>
                      </c:pt>
                      <c:pt idx="9185">
                        <c:v>1327.8</c:v>
                      </c:pt>
                      <c:pt idx="9186">
                        <c:v>1327.8999999999999</c:v>
                      </c:pt>
                      <c:pt idx="9187">
                        <c:v>1328</c:v>
                      </c:pt>
                      <c:pt idx="9188">
                        <c:v>1328.1</c:v>
                      </c:pt>
                      <c:pt idx="9189">
                        <c:v>1328.2</c:v>
                      </c:pt>
                      <c:pt idx="9190">
                        <c:v>1328.3</c:v>
                      </c:pt>
                      <c:pt idx="9191">
                        <c:v>1328.3999999999999</c:v>
                      </c:pt>
                      <c:pt idx="9192">
                        <c:v>1328.6</c:v>
                      </c:pt>
                      <c:pt idx="9193">
                        <c:v>1328.7</c:v>
                      </c:pt>
                      <c:pt idx="9194">
                        <c:v>1328.8</c:v>
                      </c:pt>
                      <c:pt idx="9195">
                        <c:v>1328.8999999999999</c:v>
                      </c:pt>
                      <c:pt idx="9196">
                        <c:v>1329</c:v>
                      </c:pt>
                      <c:pt idx="9197">
                        <c:v>1329.1</c:v>
                      </c:pt>
                      <c:pt idx="9198">
                        <c:v>1329.2</c:v>
                      </c:pt>
                      <c:pt idx="9199">
                        <c:v>1329.3</c:v>
                      </c:pt>
                      <c:pt idx="9200">
                        <c:v>1329.3999999999999</c:v>
                      </c:pt>
                      <c:pt idx="9201">
                        <c:v>1329.5</c:v>
                      </c:pt>
                      <c:pt idx="9202">
                        <c:v>1329.6</c:v>
                      </c:pt>
                      <c:pt idx="9203">
                        <c:v>1329.7</c:v>
                      </c:pt>
                      <c:pt idx="9204">
                        <c:v>1329.8</c:v>
                      </c:pt>
                      <c:pt idx="9205">
                        <c:v>1329.8999999999999</c:v>
                      </c:pt>
                      <c:pt idx="9206">
                        <c:v>1330</c:v>
                      </c:pt>
                      <c:pt idx="9207">
                        <c:v>1330.1</c:v>
                      </c:pt>
                      <c:pt idx="9208">
                        <c:v>1330.2</c:v>
                      </c:pt>
                      <c:pt idx="9209">
                        <c:v>1330.3</c:v>
                      </c:pt>
                      <c:pt idx="9210">
                        <c:v>1330.3999999999999</c:v>
                      </c:pt>
                      <c:pt idx="9211">
                        <c:v>1330.5</c:v>
                      </c:pt>
                      <c:pt idx="9212">
                        <c:v>1330.6</c:v>
                      </c:pt>
                      <c:pt idx="9213">
                        <c:v>1330.7</c:v>
                      </c:pt>
                      <c:pt idx="9214">
                        <c:v>1330.8</c:v>
                      </c:pt>
                      <c:pt idx="9215">
                        <c:v>1330.8999999999999</c:v>
                      </c:pt>
                      <c:pt idx="9216">
                        <c:v>1331</c:v>
                      </c:pt>
                      <c:pt idx="9217">
                        <c:v>1331.1</c:v>
                      </c:pt>
                      <c:pt idx="9218">
                        <c:v>1331.2</c:v>
                      </c:pt>
                      <c:pt idx="9219">
                        <c:v>1331.3</c:v>
                      </c:pt>
                      <c:pt idx="9220">
                        <c:v>1331.3999999999999</c:v>
                      </c:pt>
                      <c:pt idx="9221">
                        <c:v>1331.6</c:v>
                      </c:pt>
                      <c:pt idx="9222">
                        <c:v>1331.7</c:v>
                      </c:pt>
                      <c:pt idx="9223">
                        <c:v>1331.8</c:v>
                      </c:pt>
                      <c:pt idx="9224">
                        <c:v>1331.8999999999999</c:v>
                      </c:pt>
                      <c:pt idx="9225">
                        <c:v>1332</c:v>
                      </c:pt>
                      <c:pt idx="9226">
                        <c:v>1332.1</c:v>
                      </c:pt>
                      <c:pt idx="9227">
                        <c:v>1332.2</c:v>
                      </c:pt>
                      <c:pt idx="9228">
                        <c:v>1332.3</c:v>
                      </c:pt>
                      <c:pt idx="9229">
                        <c:v>1332.3999999999999</c:v>
                      </c:pt>
                      <c:pt idx="9230">
                        <c:v>1332.5</c:v>
                      </c:pt>
                      <c:pt idx="9231">
                        <c:v>1332.6</c:v>
                      </c:pt>
                      <c:pt idx="9232">
                        <c:v>1332.7</c:v>
                      </c:pt>
                      <c:pt idx="9233">
                        <c:v>1332.8</c:v>
                      </c:pt>
                      <c:pt idx="9234">
                        <c:v>1332.8999999999999</c:v>
                      </c:pt>
                      <c:pt idx="9235">
                        <c:v>1333</c:v>
                      </c:pt>
                      <c:pt idx="9236">
                        <c:v>1333.1</c:v>
                      </c:pt>
                      <c:pt idx="9237">
                        <c:v>1333.2</c:v>
                      </c:pt>
                      <c:pt idx="9238">
                        <c:v>1333.3</c:v>
                      </c:pt>
                      <c:pt idx="9239">
                        <c:v>1333.3999999999999</c:v>
                      </c:pt>
                      <c:pt idx="9240">
                        <c:v>1333.5</c:v>
                      </c:pt>
                      <c:pt idx="9241">
                        <c:v>1333.6</c:v>
                      </c:pt>
                      <c:pt idx="9242">
                        <c:v>1333.7</c:v>
                      </c:pt>
                      <c:pt idx="9243">
                        <c:v>1333.8</c:v>
                      </c:pt>
                      <c:pt idx="9244">
                        <c:v>1333.8999999999999</c:v>
                      </c:pt>
                      <c:pt idx="9245">
                        <c:v>1334</c:v>
                      </c:pt>
                      <c:pt idx="9246">
                        <c:v>1334.1</c:v>
                      </c:pt>
                      <c:pt idx="9247">
                        <c:v>1334.2</c:v>
                      </c:pt>
                      <c:pt idx="9248">
                        <c:v>1334.3</c:v>
                      </c:pt>
                      <c:pt idx="9249">
                        <c:v>1334.3999999999999</c:v>
                      </c:pt>
                      <c:pt idx="9250">
                        <c:v>1334.6</c:v>
                      </c:pt>
                      <c:pt idx="9251">
                        <c:v>1334.7</c:v>
                      </c:pt>
                      <c:pt idx="9252">
                        <c:v>1334.8</c:v>
                      </c:pt>
                      <c:pt idx="9253">
                        <c:v>1334.8999999999999</c:v>
                      </c:pt>
                      <c:pt idx="9254">
                        <c:v>1335</c:v>
                      </c:pt>
                      <c:pt idx="9255">
                        <c:v>1335.1</c:v>
                      </c:pt>
                      <c:pt idx="9256">
                        <c:v>1335.2</c:v>
                      </c:pt>
                      <c:pt idx="9257">
                        <c:v>1335.3</c:v>
                      </c:pt>
                      <c:pt idx="9258">
                        <c:v>1335.3999999999999</c:v>
                      </c:pt>
                      <c:pt idx="9259">
                        <c:v>1335.5</c:v>
                      </c:pt>
                      <c:pt idx="9260">
                        <c:v>1335.6</c:v>
                      </c:pt>
                      <c:pt idx="9261">
                        <c:v>1335.7</c:v>
                      </c:pt>
                      <c:pt idx="9262">
                        <c:v>1335.7</c:v>
                      </c:pt>
                      <c:pt idx="9263">
                        <c:v>1335.8</c:v>
                      </c:pt>
                      <c:pt idx="9264">
                        <c:v>1335.8999999999999</c:v>
                      </c:pt>
                      <c:pt idx="9265">
                        <c:v>1336</c:v>
                      </c:pt>
                      <c:pt idx="9266">
                        <c:v>1336.1</c:v>
                      </c:pt>
                      <c:pt idx="9267">
                        <c:v>1336.2</c:v>
                      </c:pt>
                      <c:pt idx="9268">
                        <c:v>1336.3</c:v>
                      </c:pt>
                      <c:pt idx="9269">
                        <c:v>1336.3999999999999</c:v>
                      </c:pt>
                      <c:pt idx="9270">
                        <c:v>1336.5</c:v>
                      </c:pt>
                      <c:pt idx="9271">
                        <c:v>1336.6</c:v>
                      </c:pt>
                      <c:pt idx="9272">
                        <c:v>1336.7</c:v>
                      </c:pt>
                      <c:pt idx="9273">
                        <c:v>1336.8</c:v>
                      </c:pt>
                      <c:pt idx="9274">
                        <c:v>1336.8999999999999</c:v>
                      </c:pt>
                      <c:pt idx="9275">
                        <c:v>1337</c:v>
                      </c:pt>
                      <c:pt idx="9276">
                        <c:v>1337.1</c:v>
                      </c:pt>
                      <c:pt idx="9277">
                        <c:v>1337.2</c:v>
                      </c:pt>
                      <c:pt idx="9278">
                        <c:v>1337.3</c:v>
                      </c:pt>
                      <c:pt idx="9279">
                        <c:v>1337.3</c:v>
                      </c:pt>
                      <c:pt idx="9280">
                        <c:v>1337.3999999999999</c:v>
                      </c:pt>
                      <c:pt idx="9281">
                        <c:v>1337.5</c:v>
                      </c:pt>
                      <c:pt idx="9282">
                        <c:v>1337.6</c:v>
                      </c:pt>
                      <c:pt idx="9283">
                        <c:v>1337.7</c:v>
                      </c:pt>
                      <c:pt idx="9284">
                        <c:v>1337.8</c:v>
                      </c:pt>
                      <c:pt idx="9285">
                        <c:v>1337.8999999999999</c:v>
                      </c:pt>
                      <c:pt idx="9286">
                        <c:v>1338</c:v>
                      </c:pt>
                      <c:pt idx="9287">
                        <c:v>1338.1</c:v>
                      </c:pt>
                      <c:pt idx="9288">
                        <c:v>1338.2</c:v>
                      </c:pt>
                      <c:pt idx="9289">
                        <c:v>1338.3</c:v>
                      </c:pt>
                      <c:pt idx="9290">
                        <c:v>1338.3999999999999</c:v>
                      </c:pt>
                      <c:pt idx="9291">
                        <c:v>1338.5</c:v>
                      </c:pt>
                      <c:pt idx="9292">
                        <c:v>1338.6</c:v>
                      </c:pt>
                      <c:pt idx="9293">
                        <c:v>1338.7</c:v>
                      </c:pt>
                      <c:pt idx="9294">
                        <c:v>1338.8</c:v>
                      </c:pt>
                      <c:pt idx="9295">
                        <c:v>1338.8999999999999</c:v>
                      </c:pt>
                      <c:pt idx="9296">
                        <c:v>1338.8999999999999</c:v>
                      </c:pt>
                      <c:pt idx="9297">
                        <c:v>1339</c:v>
                      </c:pt>
                      <c:pt idx="9298">
                        <c:v>1339.1</c:v>
                      </c:pt>
                      <c:pt idx="9299">
                        <c:v>1339.2</c:v>
                      </c:pt>
                      <c:pt idx="9300">
                        <c:v>1339.3</c:v>
                      </c:pt>
                      <c:pt idx="9301">
                        <c:v>1339.3999999999999</c:v>
                      </c:pt>
                      <c:pt idx="9302">
                        <c:v>1339.5</c:v>
                      </c:pt>
                      <c:pt idx="9303">
                        <c:v>1339.6</c:v>
                      </c:pt>
                      <c:pt idx="9304">
                        <c:v>1339.7</c:v>
                      </c:pt>
                      <c:pt idx="9305">
                        <c:v>1339.8</c:v>
                      </c:pt>
                      <c:pt idx="9306">
                        <c:v>1339.8999999999999</c:v>
                      </c:pt>
                      <c:pt idx="9307">
                        <c:v>1340</c:v>
                      </c:pt>
                      <c:pt idx="9308">
                        <c:v>1340.1</c:v>
                      </c:pt>
                      <c:pt idx="9309">
                        <c:v>1340.2</c:v>
                      </c:pt>
                      <c:pt idx="9310">
                        <c:v>1340.3</c:v>
                      </c:pt>
                      <c:pt idx="9311">
                        <c:v>1340.3999999999999</c:v>
                      </c:pt>
                      <c:pt idx="9312">
                        <c:v>1340.5</c:v>
                      </c:pt>
                      <c:pt idx="9313">
                        <c:v>1340.5</c:v>
                      </c:pt>
                      <c:pt idx="9314">
                        <c:v>1340.6</c:v>
                      </c:pt>
                      <c:pt idx="9315">
                        <c:v>1340.7</c:v>
                      </c:pt>
                      <c:pt idx="9316">
                        <c:v>1340.8</c:v>
                      </c:pt>
                      <c:pt idx="9317">
                        <c:v>1340.8999999999999</c:v>
                      </c:pt>
                      <c:pt idx="9318">
                        <c:v>1341</c:v>
                      </c:pt>
                      <c:pt idx="9319">
                        <c:v>1341.1</c:v>
                      </c:pt>
                      <c:pt idx="9320">
                        <c:v>1341.2</c:v>
                      </c:pt>
                      <c:pt idx="9321">
                        <c:v>1341.3</c:v>
                      </c:pt>
                      <c:pt idx="9322">
                        <c:v>1341.3999999999999</c:v>
                      </c:pt>
                      <c:pt idx="9323">
                        <c:v>1341.5</c:v>
                      </c:pt>
                      <c:pt idx="9324">
                        <c:v>1341.6</c:v>
                      </c:pt>
                      <c:pt idx="9325">
                        <c:v>1341.7</c:v>
                      </c:pt>
                      <c:pt idx="9326">
                        <c:v>1341.8</c:v>
                      </c:pt>
                      <c:pt idx="9327">
                        <c:v>1341.8999999999999</c:v>
                      </c:pt>
                      <c:pt idx="9328">
                        <c:v>1342</c:v>
                      </c:pt>
                      <c:pt idx="9329">
                        <c:v>1342.1</c:v>
                      </c:pt>
                      <c:pt idx="9330">
                        <c:v>1342.1</c:v>
                      </c:pt>
                      <c:pt idx="9331">
                        <c:v>1342.2</c:v>
                      </c:pt>
                      <c:pt idx="9332">
                        <c:v>1342.3</c:v>
                      </c:pt>
                      <c:pt idx="9333">
                        <c:v>1342.3999999999999</c:v>
                      </c:pt>
                      <c:pt idx="9334">
                        <c:v>1342.5</c:v>
                      </c:pt>
                      <c:pt idx="9335">
                        <c:v>1342.6</c:v>
                      </c:pt>
                      <c:pt idx="9336">
                        <c:v>1342.7</c:v>
                      </c:pt>
                      <c:pt idx="9337">
                        <c:v>1342.8</c:v>
                      </c:pt>
                      <c:pt idx="9338">
                        <c:v>1343</c:v>
                      </c:pt>
                      <c:pt idx="9339">
                        <c:v>1343.1</c:v>
                      </c:pt>
                      <c:pt idx="9340">
                        <c:v>1343.2</c:v>
                      </c:pt>
                      <c:pt idx="9341">
                        <c:v>1343.3</c:v>
                      </c:pt>
                      <c:pt idx="9342">
                        <c:v>1343.3999999999999</c:v>
                      </c:pt>
                      <c:pt idx="9343">
                        <c:v>1343.5</c:v>
                      </c:pt>
                      <c:pt idx="9344">
                        <c:v>1343.7</c:v>
                      </c:pt>
                      <c:pt idx="9345">
                        <c:v>1343.8</c:v>
                      </c:pt>
                      <c:pt idx="9346">
                        <c:v>1343.8999999999999</c:v>
                      </c:pt>
                      <c:pt idx="9347">
                        <c:v>1344</c:v>
                      </c:pt>
                      <c:pt idx="9348">
                        <c:v>1344.1</c:v>
                      </c:pt>
                      <c:pt idx="9349">
                        <c:v>1344.2</c:v>
                      </c:pt>
                      <c:pt idx="9350">
                        <c:v>1344.3</c:v>
                      </c:pt>
                      <c:pt idx="9351">
                        <c:v>1344.5</c:v>
                      </c:pt>
                      <c:pt idx="9352">
                        <c:v>1344.6</c:v>
                      </c:pt>
                      <c:pt idx="9353">
                        <c:v>1344.7</c:v>
                      </c:pt>
                      <c:pt idx="9354">
                        <c:v>1344.8</c:v>
                      </c:pt>
                      <c:pt idx="9355">
                        <c:v>1344.8999999999999</c:v>
                      </c:pt>
                      <c:pt idx="9356">
                        <c:v>1345</c:v>
                      </c:pt>
                      <c:pt idx="9357">
                        <c:v>1345.2</c:v>
                      </c:pt>
                      <c:pt idx="9358">
                        <c:v>1345.3</c:v>
                      </c:pt>
                      <c:pt idx="9359">
                        <c:v>1345.3999999999999</c:v>
                      </c:pt>
                      <c:pt idx="9360">
                        <c:v>1345.5</c:v>
                      </c:pt>
                      <c:pt idx="9361">
                        <c:v>1345.6</c:v>
                      </c:pt>
                      <c:pt idx="9362">
                        <c:v>1345.7</c:v>
                      </c:pt>
                      <c:pt idx="9363">
                        <c:v>1345.8</c:v>
                      </c:pt>
                      <c:pt idx="9364">
                        <c:v>1346</c:v>
                      </c:pt>
                      <c:pt idx="9365">
                        <c:v>1346.1</c:v>
                      </c:pt>
                      <c:pt idx="9366">
                        <c:v>1346.2</c:v>
                      </c:pt>
                      <c:pt idx="9367">
                        <c:v>1346.3</c:v>
                      </c:pt>
                      <c:pt idx="9368">
                        <c:v>1346.3999999999999</c:v>
                      </c:pt>
                      <c:pt idx="9369">
                        <c:v>1346.5</c:v>
                      </c:pt>
                      <c:pt idx="9370">
                        <c:v>1346.7</c:v>
                      </c:pt>
                      <c:pt idx="9371">
                        <c:v>1346.8</c:v>
                      </c:pt>
                      <c:pt idx="9372">
                        <c:v>1346.8999999999999</c:v>
                      </c:pt>
                      <c:pt idx="9373">
                        <c:v>1347</c:v>
                      </c:pt>
                      <c:pt idx="9374">
                        <c:v>1347.1</c:v>
                      </c:pt>
                      <c:pt idx="9375">
                        <c:v>1347.2</c:v>
                      </c:pt>
                      <c:pt idx="9376">
                        <c:v>1347.3</c:v>
                      </c:pt>
                      <c:pt idx="9377">
                        <c:v>1347.5</c:v>
                      </c:pt>
                      <c:pt idx="9378">
                        <c:v>1347.6</c:v>
                      </c:pt>
                      <c:pt idx="9379">
                        <c:v>1347.7</c:v>
                      </c:pt>
                      <c:pt idx="9380">
                        <c:v>1347.8</c:v>
                      </c:pt>
                      <c:pt idx="9381">
                        <c:v>1347.8999999999999</c:v>
                      </c:pt>
                      <c:pt idx="9382">
                        <c:v>1348</c:v>
                      </c:pt>
                      <c:pt idx="9383">
                        <c:v>1348.2</c:v>
                      </c:pt>
                      <c:pt idx="9384">
                        <c:v>1348.3</c:v>
                      </c:pt>
                      <c:pt idx="9385">
                        <c:v>1348.3999999999999</c:v>
                      </c:pt>
                      <c:pt idx="9386">
                        <c:v>1348.5</c:v>
                      </c:pt>
                      <c:pt idx="9387">
                        <c:v>1348.6</c:v>
                      </c:pt>
                      <c:pt idx="9388">
                        <c:v>1348.7</c:v>
                      </c:pt>
                      <c:pt idx="9389">
                        <c:v>1348.8999999999999</c:v>
                      </c:pt>
                      <c:pt idx="9390">
                        <c:v>1349</c:v>
                      </c:pt>
                      <c:pt idx="9391">
                        <c:v>1349.1</c:v>
                      </c:pt>
                      <c:pt idx="9392">
                        <c:v>1349.2</c:v>
                      </c:pt>
                      <c:pt idx="9393">
                        <c:v>1349.3</c:v>
                      </c:pt>
                      <c:pt idx="9394">
                        <c:v>1349.3999999999999</c:v>
                      </c:pt>
                      <c:pt idx="9395">
                        <c:v>1349.5</c:v>
                      </c:pt>
                      <c:pt idx="9396">
                        <c:v>1349.7</c:v>
                      </c:pt>
                      <c:pt idx="9397">
                        <c:v>1349.8</c:v>
                      </c:pt>
                      <c:pt idx="9398">
                        <c:v>1349.8999999999999</c:v>
                      </c:pt>
                      <c:pt idx="9399">
                        <c:v>1350</c:v>
                      </c:pt>
                      <c:pt idx="9400">
                        <c:v>1350.1</c:v>
                      </c:pt>
                      <c:pt idx="9401">
                        <c:v>1350.2</c:v>
                      </c:pt>
                      <c:pt idx="9402">
                        <c:v>1350.3</c:v>
                      </c:pt>
                      <c:pt idx="9403">
                        <c:v>1350.5</c:v>
                      </c:pt>
                      <c:pt idx="9404">
                        <c:v>1350.6</c:v>
                      </c:pt>
                      <c:pt idx="9405">
                        <c:v>1350.7</c:v>
                      </c:pt>
                      <c:pt idx="9406">
                        <c:v>1350.8</c:v>
                      </c:pt>
                      <c:pt idx="9407">
                        <c:v>1350.8999999999999</c:v>
                      </c:pt>
                      <c:pt idx="9408">
                        <c:v>1351</c:v>
                      </c:pt>
                      <c:pt idx="9409">
                        <c:v>1351.1</c:v>
                      </c:pt>
                      <c:pt idx="9410">
                        <c:v>1351.3</c:v>
                      </c:pt>
                      <c:pt idx="9411">
                        <c:v>1351.3999999999999</c:v>
                      </c:pt>
                      <c:pt idx="9412">
                        <c:v>1351.5</c:v>
                      </c:pt>
                      <c:pt idx="9413">
                        <c:v>1351.6</c:v>
                      </c:pt>
                      <c:pt idx="9414">
                        <c:v>1351.7</c:v>
                      </c:pt>
                      <c:pt idx="9415">
                        <c:v>1351.8</c:v>
                      </c:pt>
                      <c:pt idx="9416">
                        <c:v>1351.8999999999999</c:v>
                      </c:pt>
                      <c:pt idx="9417">
                        <c:v>1352.1</c:v>
                      </c:pt>
                      <c:pt idx="9418">
                        <c:v>1352.2</c:v>
                      </c:pt>
                      <c:pt idx="9419">
                        <c:v>1352.3</c:v>
                      </c:pt>
                      <c:pt idx="9420">
                        <c:v>1352.3999999999999</c:v>
                      </c:pt>
                      <c:pt idx="9421">
                        <c:v>1352.5</c:v>
                      </c:pt>
                      <c:pt idx="9422">
                        <c:v>1352.6</c:v>
                      </c:pt>
                      <c:pt idx="9423">
                        <c:v>1352.7</c:v>
                      </c:pt>
                      <c:pt idx="9424">
                        <c:v>1352.8</c:v>
                      </c:pt>
                      <c:pt idx="9425">
                        <c:v>1353</c:v>
                      </c:pt>
                      <c:pt idx="9426">
                        <c:v>1353.1</c:v>
                      </c:pt>
                      <c:pt idx="9427">
                        <c:v>1353.2</c:v>
                      </c:pt>
                      <c:pt idx="9428">
                        <c:v>1353.3</c:v>
                      </c:pt>
                      <c:pt idx="9429">
                        <c:v>1353.3999999999999</c:v>
                      </c:pt>
                      <c:pt idx="9430">
                        <c:v>1353.5</c:v>
                      </c:pt>
                      <c:pt idx="9431">
                        <c:v>1353.6</c:v>
                      </c:pt>
                      <c:pt idx="9432">
                        <c:v>1353.8</c:v>
                      </c:pt>
                      <c:pt idx="9433">
                        <c:v>1353.8999999999999</c:v>
                      </c:pt>
                      <c:pt idx="9434">
                        <c:v>1354</c:v>
                      </c:pt>
                      <c:pt idx="9435">
                        <c:v>1354.1</c:v>
                      </c:pt>
                      <c:pt idx="9436">
                        <c:v>1354.2</c:v>
                      </c:pt>
                      <c:pt idx="9437">
                        <c:v>1354.3</c:v>
                      </c:pt>
                      <c:pt idx="9438">
                        <c:v>1354.3999999999999</c:v>
                      </c:pt>
                      <c:pt idx="9439">
                        <c:v>1354.6</c:v>
                      </c:pt>
                      <c:pt idx="9440">
                        <c:v>1354.7</c:v>
                      </c:pt>
                      <c:pt idx="9441">
                        <c:v>1354.8</c:v>
                      </c:pt>
                      <c:pt idx="9442">
                        <c:v>1354.8999999999999</c:v>
                      </c:pt>
                      <c:pt idx="9443">
                        <c:v>1355</c:v>
                      </c:pt>
                      <c:pt idx="9444">
                        <c:v>1355.1</c:v>
                      </c:pt>
                      <c:pt idx="9445">
                        <c:v>1355.2</c:v>
                      </c:pt>
                      <c:pt idx="9446">
                        <c:v>1355.3</c:v>
                      </c:pt>
                      <c:pt idx="9447">
                        <c:v>1355.5</c:v>
                      </c:pt>
                      <c:pt idx="9448">
                        <c:v>1355.6</c:v>
                      </c:pt>
                      <c:pt idx="9449">
                        <c:v>1355.7</c:v>
                      </c:pt>
                      <c:pt idx="9450">
                        <c:v>1355.8</c:v>
                      </c:pt>
                      <c:pt idx="9451">
                        <c:v>1355.8999999999999</c:v>
                      </c:pt>
                      <c:pt idx="9452">
                        <c:v>1356</c:v>
                      </c:pt>
                      <c:pt idx="9453">
                        <c:v>1356.1</c:v>
                      </c:pt>
                      <c:pt idx="9454">
                        <c:v>1356.3</c:v>
                      </c:pt>
                      <c:pt idx="9455">
                        <c:v>1356.3999999999999</c:v>
                      </c:pt>
                      <c:pt idx="9456">
                        <c:v>1356.5</c:v>
                      </c:pt>
                      <c:pt idx="9457">
                        <c:v>1356.6</c:v>
                      </c:pt>
                      <c:pt idx="9458">
                        <c:v>1356.7</c:v>
                      </c:pt>
                      <c:pt idx="9459">
                        <c:v>1356.8</c:v>
                      </c:pt>
                      <c:pt idx="9460">
                        <c:v>1356.8999999999999</c:v>
                      </c:pt>
                      <c:pt idx="9461">
                        <c:v>1357.1</c:v>
                      </c:pt>
                      <c:pt idx="9462">
                        <c:v>1357.2</c:v>
                      </c:pt>
                      <c:pt idx="9463">
                        <c:v>1357.3</c:v>
                      </c:pt>
                      <c:pt idx="9464">
                        <c:v>1357.3999999999999</c:v>
                      </c:pt>
                      <c:pt idx="9465">
                        <c:v>1357.5</c:v>
                      </c:pt>
                      <c:pt idx="9466">
                        <c:v>1357.6</c:v>
                      </c:pt>
                      <c:pt idx="9467">
                        <c:v>1357.7</c:v>
                      </c:pt>
                      <c:pt idx="9468">
                        <c:v>1357.8</c:v>
                      </c:pt>
                      <c:pt idx="9469">
                        <c:v>1357.8999999999999</c:v>
                      </c:pt>
                      <c:pt idx="9470">
                        <c:v>1358</c:v>
                      </c:pt>
                      <c:pt idx="9471">
                        <c:v>1358.1</c:v>
                      </c:pt>
                      <c:pt idx="9472">
                        <c:v>1358.2</c:v>
                      </c:pt>
                      <c:pt idx="9473">
                        <c:v>1358.3</c:v>
                      </c:pt>
                      <c:pt idx="9474">
                        <c:v>1358.3999999999999</c:v>
                      </c:pt>
                      <c:pt idx="9475">
                        <c:v>1358.5</c:v>
                      </c:pt>
                      <c:pt idx="9476">
                        <c:v>1358.6</c:v>
                      </c:pt>
                      <c:pt idx="9477">
                        <c:v>1358.7</c:v>
                      </c:pt>
                      <c:pt idx="9478">
                        <c:v>1358.8</c:v>
                      </c:pt>
                      <c:pt idx="9479">
                        <c:v>1358.8999999999999</c:v>
                      </c:pt>
                      <c:pt idx="9480">
                        <c:v>1359</c:v>
                      </c:pt>
                      <c:pt idx="9481">
                        <c:v>1359.1</c:v>
                      </c:pt>
                      <c:pt idx="9482">
                        <c:v>1359.2</c:v>
                      </c:pt>
                      <c:pt idx="9483">
                        <c:v>1359.3</c:v>
                      </c:pt>
                      <c:pt idx="9484">
                        <c:v>1359.3999999999999</c:v>
                      </c:pt>
                      <c:pt idx="9485">
                        <c:v>1359.3999999999999</c:v>
                      </c:pt>
                      <c:pt idx="9486">
                        <c:v>1359.5</c:v>
                      </c:pt>
                      <c:pt idx="9487">
                        <c:v>1359.6</c:v>
                      </c:pt>
                      <c:pt idx="9488">
                        <c:v>1359.7</c:v>
                      </c:pt>
                      <c:pt idx="9489">
                        <c:v>1359.8</c:v>
                      </c:pt>
                      <c:pt idx="9490">
                        <c:v>1359.8999999999999</c:v>
                      </c:pt>
                      <c:pt idx="9491">
                        <c:v>1360</c:v>
                      </c:pt>
                      <c:pt idx="9492">
                        <c:v>1360.1</c:v>
                      </c:pt>
                      <c:pt idx="9493">
                        <c:v>1360.2</c:v>
                      </c:pt>
                      <c:pt idx="9494">
                        <c:v>1360.3</c:v>
                      </c:pt>
                      <c:pt idx="9495">
                        <c:v>1360.3999999999999</c:v>
                      </c:pt>
                      <c:pt idx="9496">
                        <c:v>1360.5</c:v>
                      </c:pt>
                      <c:pt idx="9497">
                        <c:v>1360.6</c:v>
                      </c:pt>
                      <c:pt idx="9498">
                        <c:v>1360.7</c:v>
                      </c:pt>
                      <c:pt idx="9499">
                        <c:v>1360.8</c:v>
                      </c:pt>
                      <c:pt idx="9500">
                        <c:v>1360.8999999999999</c:v>
                      </c:pt>
                      <c:pt idx="9501">
                        <c:v>1361</c:v>
                      </c:pt>
                      <c:pt idx="9502">
                        <c:v>1361.1</c:v>
                      </c:pt>
                      <c:pt idx="9503">
                        <c:v>1361.2</c:v>
                      </c:pt>
                      <c:pt idx="9504">
                        <c:v>1361.3</c:v>
                      </c:pt>
                      <c:pt idx="9505">
                        <c:v>1361.3999999999999</c:v>
                      </c:pt>
                      <c:pt idx="9506">
                        <c:v>1361.5</c:v>
                      </c:pt>
                      <c:pt idx="9507">
                        <c:v>1361.6</c:v>
                      </c:pt>
                      <c:pt idx="9508">
                        <c:v>1361.7</c:v>
                      </c:pt>
                      <c:pt idx="9509">
                        <c:v>1361.8</c:v>
                      </c:pt>
                      <c:pt idx="9510">
                        <c:v>1361.8999999999999</c:v>
                      </c:pt>
                      <c:pt idx="9511">
                        <c:v>1362</c:v>
                      </c:pt>
                      <c:pt idx="9512">
                        <c:v>1362.1</c:v>
                      </c:pt>
                      <c:pt idx="9513">
                        <c:v>1362.2</c:v>
                      </c:pt>
                      <c:pt idx="9514">
                        <c:v>1362.3</c:v>
                      </c:pt>
                      <c:pt idx="9515">
                        <c:v>1362.3999999999999</c:v>
                      </c:pt>
                      <c:pt idx="9516">
                        <c:v>1362.5</c:v>
                      </c:pt>
                      <c:pt idx="9517">
                        <c:v>1362.6</c:v>
                      </c:pt>
                      <c:pt idx="9518">
                        <c:v>1362.7</c:v>
                      </c:pt>
                      <c:pt idx="9519">
                        <c:v>1362.8</c:v>
                      </c:pt>
                      <c:pt idx="9520">
                        <c:v>1362.8999999999999</c:v>
                      </c:pt>
                      <c:pt idx="9521">
                        <c:v>1363</c:v>
                      </c:pt>
                      <c:pt idx="9522">
                        <c:v>1363.1</c:v>
                      </c:pt>
                      <c:pt idx="9523">
                        <c:v>1363.2</c:v>
                      </c:pt>
                      <c:pt idx="9524">
                        <c:v>1363.3</c:v>
                      </c:pt>
                      <c:pt idx="9525">
                        <c:v>1363.3999999999999</c:v>
                      </c:pt>
                      <c:pt idx="9526">
                        <c:v>1363.5</c:v>
                      </c:pt>
                      <c:pt idx="9527">
                        <c:v>1363.6</c:v>
                      </c:pt>
                      <c:pt idx="9528">
                        <c:v>1363.7</c:v>
                      </c:pt>
                      <c:pt idx="9529">
                        <c:v>1363.8</c:v>
                      </c:pt>
                      <c:pt idx="9530">
                        <c:v>1363.8999999999999</c:v>
                      </c:pt>
                      <c:pt idx="9531">
                        <c:v>1364</c:v>
                      </c:pt>
                      <c:pt idx="9532">
                        <c:v>1364.1</c:v>
                      </c:pt>
                      <c:pt idx="9533">
                        <c:v>1364.2</c:v>
                      </c:pt>
                      <c:pt idx="9534">
                        <c:v>1364.3</c:v>
                      </c:pt>
                      <c:pt idx="9535">
                        <c:v>1364.3999999999999</c:v>
                      </c:pt>
                      <c:pt idx="9536">
                        <c:v>1364.5</c:v>
                      </c:pt>
                      <c:pt idx="9537">
                        <c:v>1364.6</c:v>
                      </c:pt>
                      <c:pt idx="9538">
                        <c:v>1364.7</c:v>
                      </c:pt>
                      <c:pt idx="9539">
                        <c:v>1364.8</c:v>
                      </c:pt>
                      <c:pt idx="9540">
                        <c:v>1364.8999999999999</c:v>
                      </c:pt>
                      <c:pt idx="9541">
                        <c:v>1365.1</c:v>
                      </c:pt>
                      <c:pt idx="9542">
                        <c:v>1365.2</c:v>
                      </c:pt>
                      <c:pt idx="9543">
                        <c:v>1365.3</c:v>
                      </c:pt>
                      <c:pt idx="9544">
                        <c:v>1365.3999999999999</c:v>
                      </c:pt>
                      <c:pt idx="9545">
                        <c:v>1365.6</c:v>
                      </c:pt>
                      <c:pt idx="9546">
                        <c:v>1365.7</c:v>
                      </c:pt>
                      <c:pt idx="9547">
                        <c:v>1365.8</c:v>
                      </c:pt>
                      <c:pt idx="9548">
                        <c:v>1365.8999999999999</c:v>
                      </c:pt>
                      <c:pt idx="9549">
                        <c:v>1366</c:v>
                      </c:pt>
                      <c:pt idx="9550">
                        <c:v>1366.2</c:v>
                      </c:pt>
                      <c:pt idx="9551">
                        <c:v>1366.3</c:v>
                      </c:pt>
                      <c:pt idx="9552">
                        <c:v>1366.3999999999999</c:v>
                      </c:pt>
                      <c:pt idx="9553">
                        <c:v>1366.5</c:v>
                      </c:pt>
                      <c:pt idx="9554">
                        <c:v>1366.7</c:v>
                      </c:pt>
                      <c:pt idx="9555">
                        <c:v>1366.8</c:v>
                      </c:pt>
                      <c:pt idx="9556">
                        <c:v>1366.8999999999999</c:v>
                      </c:pt>
                      <c:pt idx="9557">
                        <c:v>1367</c:v>
                      </c:pt>
                      <c:pt idx="9558">
                        <c:v>1367.2</c:v>
                      </c:pt>
                      <c:pt idx="9559">
                        <c:v>1367.3</c:v>
                      </c:pt>
                      <c:pt idx="9560">
                        <c:v>1367.3999999999999</c:v>
                      </c:pt>
                      <c:pt idx="9561">
                        <c:v>1367.5</c:v>
                      </c:pt>
                      <c:pt idx="9562">
                        <c:v>1367.7</c:v>
                      </c:pt>
                      <c:pt idx="9563">
                        <c:v>1367.8</c:v>
                      </c:pt>
                      <c:pt idx="9564">
                        <c:v>1367.8999999999999</c:v>
                      </c:pt>
                      <c:pt idx="9565">
                        <c:v>1368</c:v>
                      </c:pt>
                      <c:pt idx="9566">
                        <c:v>1368.2</c:v>
                      </c:pt>
                      <c:pt idx="9567">
                        <c:v>1368.3</c:v>
                      </c:pt>
                      <c:pt idx="9568">
                        <c:v>1368.3999999999999</c:v>
                      </c:pt>
                      <c:pt idx="9569">
                        <c:v>1368.5</c:v>
                      </c:pt>
                      <c:pt idx="9570">
                        <c:v>1368.7</c:v>
                      </c:pt>
                      <c:pt idx="9571">
                        <c:v>1368.8</c:v>
                      </c:pt>
                      <c:pt idx="9572">
                        <c:v>1368.8999999999999</c:v>
                      </c:pt>
                      <c:pt idx="9573">
                        <c:v>1369</c:v>
                      </c:pt>
                      <c:pt idx="9574">
                        <c:v>1369.2</c:v>
                      </c:pt>
                      <c:pt idx="9575">
                        <c:v>1369.3</c:v>
                      </c:pt>
                      <c:pt idx="9576">
                        <c:v>1369.3999999999999</c:v>
                      </c:pt>
                      <c:pt idx="9577">
                        <c:v>1369.5</c:v>
                      </c:pt>
                      <c:pt idx="9578">
                        <c:v>1369.7</c:v>
                      </c:pt>
                      <c:pt idx="9579">
                        <c:v>1369.8</c:v>
                      </c:pt>
                      <c:pt idx="9580">
                        <c:v>1369.8999999999999</c:v>
                      </c:pt>
                      <c:pt idx="9581">
                        <c:v>1370</c:v>
                      </c:pt>
                      <c:pt idx="9582">
                        <c:v>1370.2</c:v>
                      </c:pt>
                      <c:pt idx="9583">
                        <c:v>1370.3</c:v>
                      </c:pt>
                      <c:pt idx="9584">
                        <c:v>1370.3999999999999</c:v>
                      </c:pt>
                      <c:pt idx="9585">
                        <c:v>1370.5</c:v>
                      </c:pt>
                      <c:pt idx="9586">
                        <c:v>1370.6</c:v>
                      </c:pt>
                      <c:pt idx="9587">
                        <c:v>1370.8</c:v>
                      </c:pt>
                      <c:pt idx="9588">
                        <c:v>1370.8999999999999</c:v>
                      </c:pt>
                      <c:pt idx="9589">
                        <c:v>1371</c:v>
                      </c:pt>
                      <c:pt idx="9590">
                        <c:v>1371.1</c:v>
                      </c:pt>
                      <c:pt idx="9591">
                        <c:v>1371.3</c:v>
                      </c:pt>
                      <c:pt idx="9592">
                        <c:v>1371.3999999999999</c:v>
                      </c:pt>
                      <c:pt idx="9593">
                        <c:v>1371.5</c:v>
                      </c:pt>
                      <c:pt idx="9594">
                        <c:v>1371.6</c:v>
                      </c:pt>
                      <c:pt idx="9595">
                        <c:v>1371.8</c:v>
                      </c:pt>
                      <c:pt idx="9596">
                        <c:v>1371.8999999999999</c:v>
                      </c:pt>
                      <c:pt idx="9597">
                        <c:v>1372</c:v>
                      </c:pt>
                      <c:pt idx="9598">
                        <c:v>1372.1</c:v>
                      </c:pt>
                      <c:pt idx="9599">
                        <c:v>1372.2</c:v>
                      </c:pt>
                      <c:pt idx="9600">
                        <c:v>1372.3999999999999</c:v>
                      </c:pt>
                      <c:pt idx="9601">
                        <c:v>1372.5</c:v>
                      </c:pt>
                      <c:pt idx="9602">
                        <c:v>1372.6</c:v>
                      </c:pt>
                      <c:pt idx="9603">
                        <c:v>1372.7</c:v>
                      </c:pt>
                      <c:pt idx="9604">
                        <c:v>1372.8</c:v>
                      </c:pt>
                      <c:pt idx="9605">
                        <c:v>1372.8999999999999</c:v>
                      </c:pt>
                      <c:pt idx="9606">
                        <c:v>1373.1</c:v>
                      </c:pt>
                      <c:pt idx="9607">
                        <c:v>1373.2</c:v>
                      </c:pt>
                      <c:pt idx="9608">
                        <c:v>1373.3</c:v>
                      </c:pt>
                      <c:pt idx="9609">
                        <c:v>1373.3999999999999</c:v>
                      </c:pt>
                      <c:pt idx="9610">
                        <c:v>1373.5</c:v>
                      </c:pt>
                      <c:pt idx="9611">
                        <c:v>1373.6</c:v>
                      </c:pt>
                      <c:pt idx="9612">
                        <c:v>1373.8</c:v>
                      </c:pt>
                      <c:pt idx="9613">
                        <c:v>1373.8999999999999</c:v>
                      </c:pt>
                      <c:pt idx="9614">
                        <c:v>1374</c:v>
                      </c:pt>
                      <c:pt idx="9615">
                        <c:v>1374.1</c:v>
                      </c:pt>
                      <c:pt idx="9616">
                        <c:v>1374.2</c:v>
                      </c:pt>
                      <c:pt idx="9617">
                        <c:v>1374.3</c:v>
                      </c:pt>
                      <c:pt idx="9618">
                        <c:v>1374.5</c:v>
                      </c:pt>
                      <c:pt idx="9619">
                        <c:v>1374.6</c:v>
                      </c:pt>
                      <c:pt idx="9620">
                        <c:v>1374.7</c:v>
                      </c:pt>
                      <c:pt idx="9621">
                        <c:v>1374.8</c:v>
                      </c:pt>
                      <c:pt idx="9622">
                        <c:v>1374.8999999999999</c:v>
                      </c:pt>
                      <c:pt idx="9623">
                        <c:v>1375</c:v>
                      </c:pt>
                      <c:pt idx="9624">
                        <c:v>1375.1</c:v>
                      </c:pt>
                      <c:pt idx="9625">
                        <c:v>1375.3</c:v>
                      </c:pt>
                      <c:pt idx="9626">
                        <c:v>1375.3999999999999</c:v>
                      </c:pt>
                      <c:pt idx="9627">
                        <c:v>1375.5</c:v>
                      </c:pt>
                      <c:pt idx="9628">
                        <c:v>1375.6</c:v>
                      </c:pt>
                      <c:pt idx="9629">
                        <c:v>1375.7</c:v>
                      </c:pt>
                      <c:pt idx="9630">
                        <c:v>1375.8</c:v>
                      </c:pt>
                      <c:pt idx="9631">
                        <c:v>1376</c:v>
                      </c:pt>
                      <c:pt idx="9632">
                        <c:v>1376.1</c:v>
                      </c:pt>
                      <c:pt idx="9633">
                        <c:v>1376.2</c:v>
                      </c:pt>
                      <c:pt idx="9634">
                        <c:v>1376.3</c:v>
                      </c:pt>
                      <c:pt idx="9635">
                        <c:v>1376.3999999999999</c:v>
                      </c:pt>
                      <c:pt idx="9636">
                        <c:v>1376.5</c:v>
                      </c:pt>
                      <c:pt idx="9637">
                        <c:v>1376.7</c:v>
                      </c:pt>
                      <c:pt idx="9638">
                        <c:v>1376.8</c:v>
                      </c:pt>
                      <c:pt idx="9639">
                        <c:v>1376.8999999999999</c:v>
                      </c:pt>
                      <c:pt idx="9640">
                        <c:v>1377</c:v>
                      </c:pt>
                      <c:pt idx="9641">
                        <c:v>1377.1</c:v>
                      </c:pt>
                      <c:pt idx="9642">
                        <c:v>1377.2</c:v>
                      </c:pt>
                      <c:pt idx="9643">
                        <c:v>1377.3999999999999</c:v>
                      </c:pt>
                      <c:pt idx="9644">
                        <c:v>1377.5</c:v>
                      </c:pt>
                      <c:pt idx="9645">
                        <c:v>1377.6</c:v>
                      </c:pt>
                      <c:pt idx="9646">
                        <c:v>1377.7</c:v>
                      </c:pt>
                      <c:pt idx="9647">
                        <c:v>1377.8</c:v>
                      </c:pt>
                      <c:pt idx="9648">
                        <c:v>1377.8999999999999</c:v>
                      </c:pt>
                      <c:pt idx="9649">
                        <c:v>1378.1</c:v>
                      </c:pt>
                      <c:pt idx="9650">
                        <c:v>1378.2</c:v>
                      </c:pt>
                      <c:pt idx="9651">
                        <c:v>1378.3</c:v>
                      </c:pt>
                      <c:pt idx="9652">
                        <c:v>1378.3999999999999</c:v>
                      </c:pt>
                      <c:pt idx="9653">
                        <c:v>1378.5</c:v>
                      </c:pt>
                      <c:pt idx="9654">
                        <c:v>1378.6</c:v>
                      </c:pt>
                      <c:pt idx="9655">
                        <c:v>1378.8</c:v>
                      </c:pt>
                      <c:pt idx="9656">
                        <c:v>1378.8999999999999</c:v>
                      </c:pt>
                      <c:pt idx="9657">
                        <c:v>1379</c:v>
                      </c:pt>
                      <c:pt idx="9658">
                        <c:v>1379.1</c:v>
                      </c:pt>
                      <c:pt idx="9659">
                        <c:v>1379.2</c:v>
                      </c:pt>
                      <c:pt idx="9660">
                        <c:v>1379.3</c:v>
                      </c:pt>
                      <c:pt idx="9661">
                        <c:v>1379.5</c:v>
                      </c:pt>
                      <c:pt idx="9662">
                        <c:v>1379.6</c:v>
                      </c:pt>
                      <c:pt idx="9663">
                        <c:v>1379.7</c:v>
                      </c:pt>
                      <c:pt idx="9664">
                        <c:v>1379.8</c:v>
                      </c:pt>
                      <c:pt idx="9665">
                        <c:v>1379.8999999999999</c:v>
                      </c:pt>
                      <c:pt idx="9666">
                        <c:v>1380</c:v>
                      </c:pt>
                      <c:pt idx="9667">
                        <c:v>1380.1</c:v>
                      </c:pt>
                      <c:pt idx="9668">
                        <c:v>1380.3</c:v>
                      </c:pt>
                      <c:pt idx="9669">
                        <c:v>1380.3999999999999</c:v>
                      </c:pt>
                      <c:pt idx="9670">
                        <c:v>1380.5</c:v>
                      </c:pt>
                      <c:pt idx="9671">
                        <c:v>1380.6</c:v>
                      </c:pt>
                      <c:pt idx="9672">
                        <c:v>1380.7</c:v>
                      </c:pt>
                      <c:pt idx="9673">
                        <c:v>1380.8</c:v>
                      </c:pt>
                      <c:pt idx="9674">
                        <c:v>1380.8999999999999</c:v>
                      </c:pt>
                      <c:pt idx="9675">
                        <c:v>1381.1</c:v>
                      </c:pt>
                      <c:pt idx="9676">
                        <c:v>1381.2</c:v>
                      </c:pt>
                      <c:pt idx="9677">
                        <c:v>1381.3</c:v>
                      </c:pt>
                      <c:pt idx="9678">
                        <c:v>1381.3999999999999</c:v>
                      </c:pt>
                      <c:pt idx="9679">
                        <c:v>1381.5</c:v>
                      </c:pt>
                      <c:pt idx="9680">
                        <c:v>1381.6</c:v>
                      </c:pt>
                      <c:pt idx="9681">
                        <c:v>1381.7</c:v>
                      </c:pt>
                      <c:pt idx="9682">
                        <c:v>1381.8999999999999</c:v>
                      </c:pt>
                      <c:pt idx="9683">
                        <c:v>1382</c:v>
                      </c:pt>
                      <c:pt idx="9684">
                        <c:v>1382.1</c:v>
                      </c:pt>
                      <c:pt idx="9685">
                        <c:v>1382.2</c:v>
                      </c:pt>
                      <c:pt idx="9686">
                        <c:v>1382.3</c:v>
                      </c:pt>
                      <c:pt idx="9687">
                        <c:v>1382.3999999999999</c:v>
                      </c:pt>
                      <c:pt idx="9688">
                        <c:v>1382.6</c:v>
                      </c:pt>
                      <c:pt idx="9689">
                        <c:v>1382.7</c:v>
                      </c:pt>
                      <c:pt idx="9690">
                        <c:v>1382.8</c:v>
                      </c:pt>
                      <c:pt idx="9691">
                        <c:v>1382.8999999999999</c:v>
                      </c:pt>
                      <c:pt idx="9692">
                        <c:v>1383</c:v>
                      </c:pt>
                      <c:pt idx="9693">
                        <c:v>1383.1</c:v>
                      </c:pt>
                      <c:pt idx="9694">
                        <c:v>1383.2</c:v>
                      </c:pt>
                      <c:pt idx="9695">
                        <c:v>1383.3999999999999</c:v>
                      </c:pt>
                      <c:pt idx="9696">
                        <c:v>1383.5</c:v>
                      </c:pt>
                      <c:pt idx="9697">
                        <c:v>1383.6</c:v>
                      </c:pt>
                      <c:pt idx="9698">
                        <c:v>1383.7</c:v>
                      </c:pt>
                      <c:pt idx="9699">
                        <c:v>1383.8</c:v>
                      </c:pt>
                      <c:pt idx="9700">
                        <c:v>1383.8999999999999</c:v>
                      </c:pt>
                      <c:pt idx="9701">
                        <c:v>1384</c:v>
                      </c:pt>
                      <c:pt idx="9702">
                        <c:v>1384.2</c:v>
                      </c:pt>
                      <c:pt idx="9703">
                        <c:v>1384.3</c:v>
                      </c:pt>
                      <c:pt idx="9704">
                        <c:v>1384.3999999999999</c:v>
                      </c:pt>
                      <c:pt idx="9705">
                        <c:v>1384.5</c:v>
                      </c:pt>
                      <c:pt idx="9706">
                        <c:v>1384.6</c:v>
                      </c:pt>
                      <c:pt idx="9707">
                        <c:v>1384.7</c:v>
                      </c:pt>
                      <c:pt idx="9708">
                        <c:v>1384.8999999999999</c:v>
                      </c:pt>
                      <c:pt idx="9709">
                        <c:v>1385</c:v>
                      </c:pt>
                      <c:pt idx="9710">
                        <c:v>1385.1</c:v>
                      </c:pt>
                      <c:pt idx="9711">
                        <c:v>1385.2</c:v>
                      </c:pt>
                      <c:pt idx="9712">
                        <c:v>1385.3</c:v>
                      </c:pt>
                      <c:pt idx="9713">
                        <c:v>1385.3999999999999</c:v>
                      </c:pt>
                      <c:pt idx="9714">
                        <c:v>1385.5</c:v>
                      </c:pt>
                      <c:pt idx="9715">
                        <c:v>1385.7</c:v>
                      </c:pt>
                      <c:pt idx="9716">
                        <c:v>1385.8</c:v>
                      </c:pt>
                      <c:pt idx="9717">
                        <c:v>1385.8999999999999</c:v>
                      </c:pt>
                      <c:pt idx="9718">
                        <c:v>1386</c:v>
                      </c:pt>
                      <c:pt idx="9719">
                        <c:v>1386.1</c:v>
                      </c:pt>
                      <c:pt idx="9720">
                        <c:v>1386.2</c:v>
                      </c:pt>
                      <c:pt idx="9721">
                        <c:v>1386.3</c:v>
                      </c:pt>
                      <c:pt idx="9722">
                        <c:v>1386.5</c:v>
                      </c:pt>
                      <c:pt idx="9723">
                        <c:v>1386.6</c:v>
                      </c:pt>
                      <c:pt idx="9724">
                        <c:v>1386.7</c:v>
                      </c:pt>
                      <c:pt idx="9725">
                        <c:v>1386.8</c:v>
                      </c:pt>
                      <c:pt idx="9726">
                        <c:v>1387</c:v>
                      </c:pt>
                      <c:pt idx="9727">
                        <c:v>1387.1</c:v>
                      </c:pt>
                      <c:pt idx="9728">
                        <c:v>1387.3</c:v>
                      </c:pt>
                      <c:pt idx="9729">
                        <c:v>1387.3999999999999</c:v>
                      </c:pt>
                      <c:pt idx="9730">
                        <c:v>1387.5</c:v>
                      </c:pt>
                      <c:pt idx="9731">
                        <c:v>1387.7</c:v>
                      </c:pt>
                      <c:pt idx="9732">
                        <c:v>1387.8</c:v>
                      </c:pt>
                      <c:pt idx="9733">
                        <c:v>1387.8999999999999</c:v>
                      </c:pt>
                      <c:pt idx="9734">
                        <c:v>1388.1</c:v>
                      </c:pt>
                      <c:pt idx="9735">
                        <c:v>1388.2</c:v>
                      </c:pt>
                      <c:pt idx="9736">
                        <c:v>1388.3999999999999</c:v>
                      </c:pt>
                      <c:pt idx="9737">
                        <c:v>1388.5</c:v>
                      </c:pt>
                      <c:pt idx="9738">
                        <c:v>1388.6</c:v>
                      </c:pt>
                      <c:pt idx="9739">
                        <c:v>1388.8</c:v>
                      </c:pt>
                      <c:pt idx="9740">
                        <c:v>1388.8999999999999</c:v>
                      </c:pt>
                      <c:pt idx="9741">
                        <c:v>1389</c:v>
                      </c:pt>
                      <c:pt idx="9742">
                        <c:v>1389.2</c:v>
                      </c:pt>
                      <c:pt idx="9743">
                        <c:v>1389.3</c:v>
                      </c:pt>
                      <c:pt idx="9744">
                        <c:v>1389.5</c:v>
                      </c:pt>
                      <c:pt idx="9745">
                        <c:v>1389.6</c:v>
                      </c:pt>
                      <c:pt idx="9746">
                        <c:v>1389.7</c:v>
                      </c:pt>
                      <c:pt idx="9747">
                        <c:v>1389.8999999999999</c:v>
                      </c:pt>
                      <c:pt idx="9748">
                        <c:v>1389.9999999999998</c:v>
                      </c:pt>
                      <c:pt idx="9749">
                        <c:v>1390.1000000000001</c:v>
                      </c:pt>
                      <c:pt idx="9750">
                        <c:v>1390.3</c:v>
                      </c:pt>
                      <c:pt idx="9751">
                        <c:v>1390.3999999999999</c:v>
                      </c:pt>
                      <c:pt idx="9752">
                        <c:v>1390.4999999999998</c:v>
                      </c:pt>
                      <c:pt idx="9753">
                        <c:v>1390.7</c:v>
                      </c:pt>
                      <c:pt idx="9754">
                        <c:v>1390.8</c:v>
                      </c:pt>
                      <c:pt idx="9755">
                        <c:v>1390.9999999999998</c:v>
                      </c:pt>
                      <c:pt idx="9756">
                        <c:v>1391.1000000000001</c:v>
                      </c:pt>
                      <c:pt idx="9757">
                        <c:v>1391.2</c:v>
                      </c:pt>
                      <c:pt idx="9758">
                        <c:v>1391.3999999999999</c:v>
                      </c:pt>
                      <c:pt idx="9759">
                        <c:v>1391.4999999999998</c:v>
                      </c:pt>
                      <c:pt idx="9760">
                        <c:v>1391.6000000000001</c:v>
                      </c:pt>
                      <c:pt idx="9761">
                        <c:v>1391.8</c:v>
                      </c:pt>
                      <c:pt idx="9762">
                        <c:v>1391.8999999999999</c:v>
                      </c:pt>
                      <c:pt idx="9763">
                        <c:v>1392.1000000000001</c:v>
                      </c:pt>
                      <c:pt idx="9764">
                        <c:v>1392.2</c:v>
                      </c:pt>
                      <c:pt idx="9765">
                        <c:v>1392.3</c:v>
                      </c:pt>
                      <c:pt idx="9766">
                        <c:v>1392.4999999999998</c:v>
                      </c:pt>
                      <c:pt idx="9767">
                        <c:v>1392.6000000000001</c:v>
                      </c:pt>
                      <c:pt idx="9768">
                        <c:v>1392.7</c:v>
                      </c:pt>
                      <c:pt idx="9769">
                        <c:v>1392.8999999999999</c:v>
                      </c:pt>
                      <c:pt idx="9770">
                        <c:v>1392.9999999999998</c:v>
                      </c:pt>
                      <c:pt idx="9771">
                        <c:v>1393.2</c:v>
                      </c:pt>
                      <c:pt idx="9772">
                        <c:v>1393.3</c:v>
                      </c:pt>
                      <c:pt idx="9773">
                        <c:v>1393.3999999999999</c:v>
                      </c:pt>
                      <c:pt idx="9774">
                        <c:v>1393.6000000000001</c:v>
                      </c:pt>
                      <c:pt idx="9775">
                        <c:v>1393.7</c:v>
                      </c:pt>
                      <c:pt idx="9776">
                        <c:v>1393.8</c:v>
                      </c:pt>
                      <c:pt idx="9777">
                        <c:v>1393.9999999999998</c:v>
                      </c:pt>
                      <c:pt idx="9778">
                        <c:v>1394.1000000000001</c:v>
                      </c:pt>
                      <c:pt idx="9779">
                        <c:v>1394.2</c:v>
                      </c:pt>
                      <c:pt idx="9780">
                        <c:v>1394.3999999999999</c:v>
                      </c:pt>
                      <c:pt idx="9781">
                        <c:v>1394.4999999999998</c:v>
                      </c:pt>
                      <c:pt idx="9782">
                        <c:v>1394.7</c:v>
                      </c:pt>
                      <c:pt idx="9783">
                        <c:v>1394.8</c:v>
                      </c:pt>
                      <c:pt idx="9784">
                        <c:v>1394.8999999999999</c:v>
                      </c:pt>
                      <c:pt idx="9785">
                        <c:v>1395.1000000000001</c:v>
                      </c:pt>
                      <c:pt idx="9786">
                        <c:v>1395.2</c:v>
                      </c:pt>
                      <c:pt idx="9787">
                        <c:v>1395.3</c:v>
                      </c:pt>
                      <c:pt idx="9788">
                        <c:v>1395.4999999999998</c:v>
                      </c:pt>
                      <c:pt idx="9789">
                        <c:v>1395.6000000000001</c:v>
                      </c:pt>
                      <c:pt idx="9790">
                        <c:v>1395.7</c:v>
                      </c:pt>
                      <c:pt idx="9791">
                        <c:v>1395.8999999999999</c:v>
                      </c:pt>
                      <c:pt idx="9792">
                        <c:v>1395.9999999999998</c:v>
                      </c:pt>
                      <c:pt idx="9793">
                        <c:v>1396.1000000000001</c:v>
                      </c:pt>
                      <c:pt idx="9794">
                        <c:v>1396.3</c:v>
                      </c:pt>
                      <c:pt idx="9795">
                        <c:v>1396.3999999999999</c:v>
                      </c:pt>
                      <c:pt idx="9796">
                        <c:v>1396.4999999999998</c:v>
                      </c:pt>
                      <c:pt idx="9797">
                        <c:v>1396.7</c:v>
                      </c:pt>
                      <c:pt idx="9798">
                        <c:v>1396.8</c:v>
                      </c:pt>
                      <c:pt idx="9799">
                        <c:v>1396.9999999999998</c:v>
                      </c:pt>
                      <c:pt idx="9800">
                        <c:v>1397.1000000000001</c:v>
                      </c:pt>
                      <c:pt idx="9801">
                        <c:v>1397.2</c:v>
                      </c:pt>
                      <c:pt idx="9802">
                        <c:v>1397.3999999999999</c:v>
                      </c:pt>
                      <c:pt idx="9803">
                        <c:v>1397.4999999999998</c:v>
                      </c:pt>
                      <c:pt idx="9804">
                        <c:v>1397.6000000000001</c:v>
                      </c:pt>
                      <c:pt idx="9805">
                        <c:v>1397.8</c:v>
                      </c:pt>
                      <c:pt idx="9806">
                        <c:v>1397.8999999999999</c:v>
                      </c:pt>
                      <c:pt idx="9807">
                        <c:v>1397.9999999999998</c:v>
                      </c:pt>
                      <c:pt idx="9808">
                        <c:v>1398.2</c:v>
                      </c:pt>
                      <c:pt idx="9809">
                        <c:v>1398.3</c:v>
                      </c:pt>
                      <c:pt idx="9810">
                        <c:v>1398.3999999999999</c:v>
                      </c:pt>
                      <c:pt idx="9811">
                        <c:v>1398.6000000000001</c:v>
                      </c:pt>
                      <c:pt idx="9812">
                        <c:v>1398.7</c:v>
                      </c:pt>
                      <c:pt idx="9813">
                        <c:v>1398.8</c:v>
                      </c:pt>
                      <c:pt idx="9814">
                        <c:v>1398.9999999999998</c:v>
                      </c:pt>
                      <c:pt idx="9815">
                        <c:v>1399.1000000000001</c:v>
                      </c:pt>
                      <c:pt idx="9816">
                        <c:v>1399.3</c:v>
                      </c:pt>
                      <c:pt idx="9817">
                        <c:v>1399.3999999999999</c:v>
                      </c:pt>
                      <c:pt idx="9818">
                        <c:v>1399.4999999999998</c:v>
                      </c:pt>
                      <c:pt idx="9819">
                        <c:v>1399.7</c:v>
                      </c:pt>
                      <c:pt idx="9820">
                        <c:v>1399.8</c:v>
                      </c:pt>
                      <c:pt idx="9821">
                        <c:v>1399.8999999999999</c:v>
                      </c:pt>
                      <c:pt idx="9822">
                        <c:v>1400.1000000000001</c:v>
                      </c:pt>
                      <c:pt idx="9823">
                        <c:v>1400.2</c:v>
                      </c:pt>
                      <c:pt idx="9824">
                        <c:v>1400.3</c:v>
                      </c:pt>
                      <c:pt idx="9825">
                        <c:v>1400.4999999999998</c:v>
                      </c:pt>
                      <c:pt idx="9826">
                        <c:v>1400.6000000000001</c:v>
                      </c:pt>
                      <c:pt idx="9827">
                        <c:v>1400.7</c:v>
                      </c:pt>
                      <c:pt idx="9828">
                        <c:v>1400.8999999999999</c:v>
                      </c:pt>
                      <c:pt idx="9829">
                        <c:v>1400.9999999999998</c:v>
                      </c:pt>
                      <c:pt idx="9830">
                        <c:v>1401.1000000000001</c:v>
                      </c:pt>
                      <c:pt idx="9831">
                        <c:v>1401.3</c:v>
                      </c:pt>
                      <c:pt idx="9832">
                        <c:v>1401.3999999999999</c:v>
                      </c:pt>
                      <c:pt idx="9833">
                        <c:v>1401.4999999999998</c:v>
                      </c:pt>
                      <c:pt idx="9834">
                        <c:v>1401.7</c:v>
                      </c:pt>
                      <c:pt idx="9835">
                        <c:v>1401.8</c:v>
                      </c:pt>
                      <c:pt idx="9836">
                        <c:v>1401.8999999999999</c:v>
                      </c:pt>
                      <c:pt idx="9837">
                        <c:v>1402.1000000000001</c:v>
                      </c:pt>
                      <c:pt idx="9838">
                        <c:v>1402.2</c:v>
                      </c:pt>
                      <c:pt idx="9839">
                        <c:v>1402.3</c:v>
                      </c:pt>
                      <c:pt idx="9840">
                        <c:v>1402.4999999999998</c:v>
                      </c:pt>
                      <c:pt idx="9841">
                        <c:v>1402.6000000000001</c:v>
                      </c:pt>
                      <c:pt idx="9842">
                        <c:v>1402.7</c:v>
                      </c:pt>
                      <c:pt idx="9843">
                        <c:v>1402.8999999999999</c:v>
                      </c:pt>
                      <c:pt idx="9844">
                        <c:v>1402.9999999999998</c:v>
                      </c:pt>
                      <c:pt idx="9845">
                        <c:v>1403.1000000000001</c:v>
                      </c:pt>
                      <c:pt idx="9846">
                        <c:v>1403.3</c:v>
                      </c:pt>
                      <c:pt idx="9847">
                        <c:v>1403.3999999999999</c:v>
                      </c:pt>
                      <c:pt idx="9848">
                        <c:v>1403.4999999999998</c:v>
                      </c:pt>
                      <c:pt idx="9849">
                        <c:v>1403.7</c:v>
                      </c:pt>
                      <c:pt idx="9850">
                        <c:v>1403.8</c:v>
                      </c:pt>
                      <c:pt idx="9851">
                        <c:v>1403.8999999999999</c:v>
                      </c:pt>
                      <c:pt idx="9852">
                        <c:v>1404.1000000000001</c:v>
                      </c:pt>
                      <c:pt idx="9853">
                        <c:v>1404.2</c:v>
                      </c:pt>
                      <c:pt idx="9854">
                        <c:v>1404.3</c:v>
                      </c:pt>
                      <c:pt idx="9855">
                        <c:v>1404.4999999999998</c:v>
                      </c:pt>
                      <c:pt idx="9856">
                        <c:v>1404.6000000000001</c:v>
                      </c:pt>
                      <c:pt idx="9857">
                        <c:v>1404.7</c:v>
                      </c:pt>
                      <c:pt idx="9858">
                        <c:v>1404.8999999999999</c:v>
                      </c:pt>
                      <c:pt idx="9859">
                        <c:v>1404.9999999999998</c:v>
                      </c:pt>
                      <c:pt idx="9860">
                        <c:v>1405.1000000000001</c:v>
                      </c:pt>
                      <c:pt idx="9861">
                        <c:v>1405.2</c:v>
                      </c:pt>
                      <c:pt idx="9862">
                        <c:v>1405.3999999999999</c:v>
                      </c:pt>
                      <c:pt idx="9863">
                        <c:v>1405.4999999999998</c:v>
                      </c:pt>
                      <c:pt idx="9864">
                        <c:v>1405.6000000000001</c:v>
                      </c:pt>
                      <c:pt idx="9865">
                        <c:v>1405.8</c:v>
                      </c:pt>
                      <c:pt idx="9866">
                        <c:v>1405.8999999999999</c:v>
                      </c:pt>
                      <c:pt idx="9867">
                        <c:v>1405.9999999999998</c:v>
                      </c:pt>
                      <c:pt idx="9868">
                        <c:v>1406.2</c:v>
                      </c:pt>
                      <c:pt idx="9869">
                        <c:v>1406.3</c:v>
                      </c:pt>
                      <c:pt idx="9870">
                        <c:v>1406.3999999999999</c:v>
                      </c:pt>
                      <c:pt idx="9871">
                        <c:v>1406.6000000000001</c:v>
                      </c:pt>
                      <c:pt idx="9872">
                        <c:v>1406.7</c:v>
                      </c:pt>
                      <c:pt idx="9873">
                        <c:v>1406.8</c:v>
                      </c:pt>
                      <c:pt idx="9874">
                        <c:v>1406.9999999999998</c:v>
                      </c:pt>
                      <c:pt idx="9875">
                        <c:v>1407.1000000000001</c:v>
                      </c:pt>
                      <c:pt idx="9876">
                        <c:v>1407.2</c:v>
                      </c:pt>
                      <c:pt idx="9877">
                        <c:v>1407.3999999999999</c:v>
                      </c:pt>
                      <c:pt idx="9878">
                        <c:v>1407.4999999999998</c:v>
                      </c:pt>
                      <c:pt idx="9879">
                        <c:v>1407.6000000000001</c:v>
                      </c:pt>
                      <c:pt idx="9880">
                        <c:v>1407.8</c:v>
                      </c:pt>
                      <c:pt idx="9881">
                        <c:v>1407.8999999999999</c:v>
                      </c:pt>
                      <c:pt idx="9882">
                        <c:v>1407.9999999999998</c:v>
                      </c:pt>
                      <c:pt idx="9883">
                        <c:v>1408.2</c:v>
                      </c:pt>
                      <c:pt idx="9884">
                        <c:v>1408.3</c:v>
                      </c:pt>
                      <c:pt idx="9885">
                        <c:v>1408.3999999999999</c:v>
                      </c:pt>
                      <c:pt idx="9886">
                        <c:v>1408.4999999999998</c:v>
                      </c:pt>
                      <c:pt idx="9887">
                        <c:v>1408.7</c:v>
                      </c:pt>
                      <c:pt idx="9888">
                        <c:v>1408.8</c:v>
                      </c:pt>
                      <c:pt idx="9889">
                        <c:v>1408.8999999999999</c:v>
                      </c:pt>
                      <c:pt idx="9890">
                        <c:v>1409.1000000000001</c:v>
                      </c:pt>
                      <c:pt idx="9891">
                        <c:v>1409.2</c:v>
                      </c:pt>
                      <c:pt idx="9892">
                        <c:v>1409.3999999999999</c:v>
                      </c:pt>
                      <c:pt idx="9893">
                        <c:v>1409.4999999999998</c:v>
                      </c:pt>
                      <c:pt idx="9894">
                        <c:v>1409.6000000000001</c:v>
                      </c:pt>
                      <c:pt idx="9895">
                        <c:v>1409.8</c:v>
                      </c:pt>
                      <c:pt idx="9896">
                        <c:v>1409.8999999999999</c:v>
                      </c:pt>
                      <c:pt idx="9897">
                        <c:v>1409.9999999999998</c:v>
                      </c:pt>
                      <c:pt idx="9898">
                        <c:v>1410.2</c:v>
                      </c:pt>
                      <c:pt idx="9899">
                        <c:v>1410.3</c:v>
                      </c:pt>
                      <c:pt idx="9900">
                        <c:v>1410.3999999999999</c:v>
                      </c:pt>
                      <c:pt idx="9901">
                        <c:v>1410.6000000000001</c:v>
                      </c:pt>
                      <c:pt idx="9902">
                        <c:v>1410.7</c:v>
                      </c:pt>
                      <c:pt idx="9903">
                        <c:v>1410.8</c:v>
                      </c:pt>
                      <c:pt idx="9904">
                        <c:v>1410.9999999999998</c:v>
                      </c:pt>
                      <c:pt idx="9905">
                        <c:v>1411.1000000000001</c:v>
                      </c:pt>
                      <c:pt idx="9906">
                        <c:v>1411.2</c:v>
                      </c:pt>
                      <c:pt idx="9907">
                        <c:v>1411.3999999999999</c:v>
                      </c:pt>
                      <c:pt idx="9908">
                        <c:v>1411.4999999999998</c:v>
                      </c:pt>
                      <c:pt idx="9909">
                        <c:v>1411.6000000000001</c:v>
                      </c:pt>
                      <c:pt idx="9910">
                        <c:v>1411.8</c:v>
                      </c:pt>
                      <c:pt idx="9911">
                        <c:v>1411.8999999999999</c:v>
                      </c:pt>
                      <c:pt idx="9912">
                        <c:v>1412.1000000000001</c:v>
                      </c:pt>
                      <c:pt idx="9913">
                        <c:v>1412.2</c:v>
                      </c:pt>
                      <c:pt idx="9914">
                        <c:v>1412.3</c:v>
                      </c:pt>
                      <c:pt idx="9915">
                        <c:v>1412.4999999999998</c:v>
                      </c:pt>
                      <c:pt idx="9916">
                        <c:v>1412.6000000000001</c:v>
                      </c:pt>
                      <c:pt idx="9917">
                        <c:v>1412.7</c:v>
                      </c:pt>
                      <c:pt idx="9918">
                        <c:v>1412.8999999999999</c:v>
                      </c:pt>
                      <c:pt idx="9919">
                        <c:v>1412.9999999999998</c:v>
                      </c:pt>
                      <c:pt idx="9920">
                        <c:v>1413.1000000000001</c:v>
                      </c:pt>
                      <c:pt idx="9921">
                        <c:v>1413.3</c:v>
                      </c:pt>
                      <c:pt idx="9922">
                        <c:v>1413.3999999999999</c:v>
                      </c:pt>
                      <c:pt idx="9923">
                        <c:v>1413.4999999999998</c:v>
                      </c:pt>
                      <c:pt idx="9924">
                        <c:v>1413.7</c:v>
                      </c:pt>
                      <c:pt idx="9925">
                        <c:v>1413.8</c:v>
                      </c:pt>
                      <c:pt idx="9926">
                        <c:v>1413.8999999999999</c:v>
                      </c:pt>
                      <c:pt idx="9927">
                        <c:v>1414.1000000000001</c:v>
                      </c:pt>
                      <c:pt idx="9928">
                        <c:v>1414.2</c:v>
                      </c:pt>
                      <c:pt idx="9929">
                        <c:v>1414.3999999999999</c:v>
                      </c:pt>
                      <c:pt idx="9930">
                        <c:v>1414.4999999999998</c:v>
                      </c:pt>
                      <c:pt idx="9931">
                        <c:v>1414.6000000000001</c:v>
                      </c:pt>
                      <c:pt idx="9932">
                        <c:v>1414.8</c:v>
                      </c:pt>
                      <c:pt idx="9933">
                        <c:v>1414.8999999999999</c:v>
                      </c:pt>
                      <c:pt idx="9934">
                        <c:v>1414.9999999999998</c:v>
                      </c:pt>
                      <c:pt idx="9935">
                        <c:v>1415.2</c:v>
                      </c:pt>
                      <c:pt idx="9936">
                        <c:v>1415.3</c:v>
                      </c:pt>
                      <c:pt idx="9937">
                        <c:v>1415.3999999999999</c:v>
                      </c:pt>
                      <c:pt idx="9938">
                        <c:v>1415.6000000000001</c:v>
                      </c:pt>
                      <c:pt idx="9939">
                        <c:v>1415.7</c:v>
                      </c:pt>
                      <c:pt idx="9940">
                        <c:v>1415.8</c:v>
                      </c:pt>
                      <c:pt idx="9941">
                        <c:v>1415.9999999999998</c:v>
                      </c:pt>
                      <c:pt idx="9942">
                        <c:v>1416.1000000000001</c:v>
                      </c:pt>
                      <c:pt idx="9943">
                        <c:v>1416.2</c:v>
                      </c:pt>
                      <c:pt idx="9944">
                        <c:v>1416.3999999999999</c:v>
                      </c:pt>
                      <c:pt idx="9945">
                        <c:v>1416.4999999999998</c:v>
                      </c:pt>
                      <c:pt idx="9946">
                        <c:v>1416.6000000000001</c:v>
                      </c:pt>
                      <c:pt idx="9947">
                        <c:v>1416.8</c:v>
                      </c:pt>
                      <c:pt idx="9948">
                        <c:v>1416.8999999999999</c:v>
                      </c:pt>
                      <c:pt idx="9949">
                        <c:v>1416.9999999999998</c:v>
                      </c:pt>
                      <c:pt idx="9950">
                        <c:v>1417.1000000000001</c:v>
                      </c:pt>
                      <c:pt idx="9951">
                        <c:v>1417.3</c:v>
                      </c:pt>
                      <c:pt idx="9952">
                        <c:v>1417.3999999999999</c:v>
                      </c:pt>
                      <c:pt idx="9953">
                        <c:v>1417.4999999999998</c:v>
                      </c:pt>
                      <c:pt idx="9954">
                        <c:v>1417.7</c:v>
                      </c:pt>
                      <c:pt idx="9955">
                        <c:v>1417.8</c:v>
                      </c:pt>
                      <c:pt idx="9956">
                        <c:v>1417.8999999999999</c:v>
                      </c:pt>
                      <c:pt idx="9957">
                        <c:v>1418.1000000000001</c:v>
                      </c:pt>
                      <c:pt idx="9958">
                        <c:v>1418.2</c:v>
                      </c:pt>
                      <c:pt idx="9959">
                        <c:v>1418.3</c:v>
                      </c:pt>
                      <c:pt idx="9960">
                        <c:v>1418.3999999999999</c:v>
                      </c:pt>
                      <c:pt idx="9961">
                        <c:v>1418.6000000000001</c:v>
                      </c:pt>
                      <c:pt idx="9962">
                        <c:v>1418.7</c:v>
                      </c:pt>
                      <c:pt idx="9963">
                        <c:v>1418.8</c:v>
                      </c:pt>
                      <c:pt idx="9964">
                        <c:v>1418.9999999999998</c:v>
                      </c:pt>
                      <c:pt idx="9965">
                        <c:v>1419.1000000000001</c:v>
                      </c:pt>
                      <c:pt idx="9966">
                        <c:v>1419.2</c:v>
                      </c:pt>
                      <c:pt idx="9967">
                        <c:v>1419.3999999999999</c:v>
                      </c:pt>
                      <c:pt idx="9968">
                        <c:v>1419.4999999999998</c:v>
                      </c:pt>
                      <c:pt idx="9969">
                        <c:v>1419.6000000000001</c:v>
                      </c:pt>
                      <c:pt idx="9970">
                        <c:v>1419.7</c:v>
                      </c:pt>
                      <c:pt idx="9971">
                        <c:v>1419.8999999999999</c:v>
                      </c:pt>
                      <c:pt idx="9972">
                        <c:v>1419.9999999999998</c:v>
                      </c:pt>
                      <c:pt idx="9973">
                        <c:v>1420.1000000000001</c:v>
                      </c:pt>
                      <c:pt idx="9974">
                        <c:v>1420.3</c:v>
                      </c:pt>
                      <c:pt idx="9975">
                        <c:v>1420.3999999999999</c:v>
                      </c:pt>
                      <c:pt idx="9976">
                        <c:v>1420.4999999999998</c:v>
                      </c:pt>
                      <c:pt idx="9977">
                        <c:v>1420.7</c:v>
                      </c:pt>
                      <c:pt idx="9978">
                        <c:v>1420.8</c:v>
                      </c:pt>
                      <c:pt idx="9979">
                        <c:v>1420.8999999999999</c:v>
                      </c:pt>
                      <c:pt idx="9980">
                        <c:v>1420.9999999999998</c:v>
                      </c:pt>
                      <c:pt idx="9981">
                        <c:v>1421.2</c:v>
                      </c:pt>
                      <c:pt idx="9982">
                        <c:v>1421.3</c:v>
                      </c:pt>
                      <c:pt idx="9983">
                        <c:v>1421.3999999999999</c:v>
                      </c:pt>
                      <c:pt idx="9984">
                        <c:v>1421.6000000000001</c:v>
                      </c:pt>
                      <c:pt idx="9985">
                        <c:v>1421.7</c:v>
                      </c:pt>
                      <c:pt idx="9986">
                        <c:v>1421.8</c:v>
                      </c:pt>
                      <c:pt idx="9987">
                        <c:v>1421.9999999999998</c:v>
                      </c:pt>
                      <c:pt idx="9988">
                        <c:v>1422.1000000000001</c:v>
                      </c:pt>
                      <c:pt idx="9989">
                        <c:v>1422.2</c:v>
                      </c:pt>
                      <c:pt idx="9990">
                        <c:v>1422.3</c:v>
                      </c:pt>
                      <c:pt idx="9991">
                        <c:v>1422.4999999999998</c:v>
                      </c:pt>
                      <c:pt idx="9992">
                        <c:v>1422.6000000000001</c:v>
                      </c:pt>
                      <c:pt idx="9993">
                        <c:v>1422.7</c:v>
                      </c:pt>
                      <c:pt idx="9994">
                        <c:v>1422.8999999999999</c:v>
                      </c:pt>
                      <c:pt idx="9995">
                        <c:v>1422.9999999999998</c:v>
                      </c:pt>
                      <c:pt idx="9996">
                        <c:v>1423.1000000000001</c:v>
                      </c:pt>
                      <c:pt idx="9997">
                        <c:v>1423.2</c:v>
                      </c:pt>
                      <c:pt idx="9998">
                        <c:v>1423.3999999999999</c:v>
                      </c:pt>
                      <c:pt idx="9999">
                        <c:v>1423.4999999999998</c:v>
                      </c:pt>
                      <c:pt idx="10000">
                        <c:v>1423.7</c:v>
                      </c:pt>
                      <c:pt idx="10001">
                        <c:v>1423.8</c:v>
                      </c:pt>
                      <c:pt idx="10002">
                        <c:v>1423.9999999999998</c:v>
                      </c:pt>
                      <c:pt idx="10003">
                        <c:v>1424.1000000000001</c:v>
                      </c:pt>
                      <c:pt idx="10004">
                        <c:v>1424.3</c:v>
                      </c:pt>
                      <c:pt idx="10005">
                        <c:v>1424.3999999999999</c:v>
                      </c:pt>
                      <c:pt idx="10006">
                        <c:v>1424.6000000000001</c:v>
                      </c:pt>
                      <c:pt idx="10007">
                        <c:v>1424.7</c:v>
                      </c:pt>
                      <c:pt idx="10008">
                        <c:v>1424.8999999999999</c:v>
                      </c:pt>
                      <c:pt idx="10009">
                        <c:v>1424.9999999999998</c:v>
                      </c:pt>
                      <c:pt idx="10010">
                        <c:v>1425.2</c:v>
                      </c:pt>
                      <c:pt idx="10011">
                        <c:v>1425.3</c:v>
                      </c:pt>
                      <c:pt idx="10012">
                        <c:v>1425.4999999999998</c:v>
                      </c:pt>
                      <c:pt idx="10013">
                        <c:v>1425.6000000000001</c:v>
                      </c:pt>
                      <c:pt idx="10014">
                        <c:v>1425.7</c:v>
                      </c:pt>
                      <c:pt idx="10015">
                        <c:v>1425.8999999999999</c:v>
                      </c:pt>
                      <c:pt idx="10016">
                        <c:v>1425.9999999999998</c:v>
                      </c:pt>
                      <c:pt idx="10017">
                        <c:v>1426.2</c:v>
                      </c:pt>
                      <c:pt idx="10018">
                        <c:v>1426.3</c:v>
                      </c:pt>
                      <c:pt idx="10019">
                        <c:v>1426.4999999999998</c:v>
                      </c:pt>
                      <c:pt idx="10020">
                        <c:v>1426.6000000000001</c:v>
                      </c:pt>
                      <c:pt idx="10021">
                        <c:v>1426.8</c:v>
                      </c:pt>
                      <c:pt idx="10022">
                        <c:v>1426.8999999999999</c:v>
                      </c:pt>
                      <c:pt idx="10023">
                        <c:v>1427.1000000000001</c:v>
                      </c:pt>
                      <c:pt idx="10024">
                        <c:v>1427.2</c:v>
                      </c:pt>
                      <c:pt idx="10025">
                        <c:v>1427.3999999999999</c:v>
                      </c:pt>
                      <c:pt idx="10026">
                        <c:v>1427.4999999999998</c:v>
                      </c:pt>
                      <c:pt idx="10027">
                        <c:v>1427.7</c:v>
                      </c:pt>
                      <c:pt idx="10028">
                        <c:v>1427.8</c:v>
                      </c:pt>
                      <c:pt idx="10029">
                        <c:v>1427.9999999999998</c:v>
                      </c:pt>
                      <c:pt idx="10030">
                        <c:v>1428.1000000000001</c:v>
                      </c:pt>
                      <c:pt idx="10031">
                        <c:v>1428.3</c:v>
                      </c:pt>
                      <c:pt idx="10032">
                        <c:v>1428.3999999999999</c:v>
                      </c:pt>
                      <c:pt idx="10033">
                        <c:v>1428.6000000000001</c:v>
                      </c:pt>
                      <c:pt idx="10034">
                        <c:v>1428.7</c:v>
                      </c:pt>
                      <c:pt idx="10035">
                        <c:v>1428.8999999999999</c:v>
                      </c:pt>
                      <c:pt idx="10036">
                        <c:v>1428.9999999999998</c:v>
                      </c:pt>
                      <c:pt idx="10037">
                        <c:v>1429.2</c:v>
                      </c:pt>
                      <c:pt idx="10038">
                        <c:v>1429.3</c:v>
                      </c:pt>
                      <c:pt idx="10039">
                        <c:v>1429.4999999999998</c:v>
                      </c:pt>
                      <c:pt idx="10040">
                        <c:v>1429.6000000000001</c:v>
                      </c:pt>
                      <c:pt idx="10041">
                        <c:v>1429.8</c:v>
                      </c:pt>
                      <c:pt idx="10042">
                        <c:v>1429.8999999999999</c:v>
                      </c:pt>
                      <c:pt idx="10043">
                        <c:v>1430.1000000000001</c:v>
                      </c:pt>
                      <c:pt idx="10044">
                        <c:v>1430.2</c:v>
                      </c:pt>
                      <c:pt idx="10045">
                        <c:v>1430.3999999999999</c:v>
                      </c:pt>
                      <c:pt idx="10046">
                        <c:v>1430.4999999999998</c:v>
                      </c:pt>
                      <c:pt idx="10047">
                        <c:v>1430.7</c:v>
                      </c:pt>
                      <c:pt idx="10048">
                        <c:v>1430.8</c:v>
                      </c:pt>
                      <c:pt idx="10049">
                        <c:v>1430.9999999999998</c:v>
                      </c:pt>
                      <c:pt idx="10050">
                        <c:v>1431.1000000000001</c:v>
                      </c:pt>
                      <c:pt idx="10051">
                        <c:v>1431.3</c:v>
                      </c:pt>
                      <c:pt idx="10052">
                        <c:v>1431.3999999999999</c:v>
                      </c:pt>
                      <c:pt idx="10053">
                        <c:v>1431.4999999999998</c:v>
                      </c:pt>
                      <c:pt idx="10054">
                        <c:v>1431.7</c:v>
                      </c:pt>
                      <c:pt idx="10055">
                        <c:v>1431.8</c:v>
                      </c:pt>
                      <c:pt idx="10056">
                        <c:v>1431.9999999999998</c:v>
                      </c:pt>
                      <c:pt idx="10057">
                        <c:v>1432.1000000000001</c:v>
                      </c:pt>
                      <c:pt idx="10058">
                        <c:v>1432.2</c:v>
                      </c:pt>
                      <c:pt idx="10059">
                        <c:v>1432.3999999999999</c:v>
                      </c:pt>
                      <c:pt idx="10060">
                        <c:v>1432.4999999999998</c:v>
                      </c:pt>
                      <c:pt idx="10061">
                        <c:v>1432.7</c:v>
                      </c:pt>
                      <c:pt idx="10062">
                        <c:v>1432.8</c:v>
                      </c:pt>
                      <c:pt idx="10063">
                        <c:v>1432.8999999999999</c:v>
                      </c:pt>
                      <c:pt idx="10064">
                        <c:v>1433.1000000000001</c:v>
                      </c:pt>
                      <c:pt idx="10065">
                        <c:v>1433.2</c:v>
                      </c:pt>
                      <c:pt idx="10066">
                        <c:v>1433.3999999999999</c:v>
                      </c:pt>
                      <c:pt idx="10067">
                        <c:v>1433.4999999999998</c:v>
                      </c:pt>
                      <c:pt idx="10068">
                        <c:v>1433.6000000000001</c:v>
                      </c:pt>
                      <c:pt idx="10069">
                        <c:v>1433.8</c:v>
                      </c:pt>
                      <c:pt idx="10070">
                        <c:v>1433.8999999999999</c:v>
                      </c:pt>
                      <c:pt idx="10071">
                        <c:v>1434.1000000000001</c:v>
                      </c:pt>
                      <c:pt idx="10072">
                        <c:v>1434.2</c:v>
                      </c:pt>
                      <c:pt idx="10073">
                        <c:v>1434.3</c:v>
                      </c:pt>
                      <c:pt idx="10074">
                        <c:v>1434.4999999999998</c:v>
                      </c:pt>
                      <c:pt idx="10075">
                        <c:v>1434.6000000000001</c:v>
                      </c:pt>
                      <c:pt idx="10076">
                        <c:v>1434.8</c:v>
                      </c:pt>
                      <c:pt idx="10077">
                        <c:v>1434.8999999999999</c:v>
                      </c:pt>
                      <c:pt idx="10078">
                        <c:v>1434.9999999999998</c:v>
                      </c:pt>
                      <c:pt idx="10079">
                        <c:v>1435.2</c:v>
                      </c:pt>
                      <c:pt idx="10080">
                        <c:v>1435.3</c:v>
                      </c:pt>
                      <c:pt idx="10081">
                        <c:v>1435.4999999999998</c:v>
                      </c:pt>
                      <c:pt idx="10082">
                        <c:v>1435.6000000000001</c:v>
                      </c:pt>
                      <c:pt idx="10083">
                        <c:v>1435.7</c:v>
                      </c:pt>
                      <c:pt idx="10084">
                        <c:v>1435.8999999999999</c:v>
                      </c:pt>
                      <c:pt idx="10085">
                        <c:v>1435.9999999999998</c:v>
                      </c:pt>
                      <c:pt idx="10086">
                        <c:v>1436.2</c:v>
                      </c:pt>
                      <c:pt idx="10087">
                        <c:v>1436.3</c:v>
                      </c:pt>
                      <c:pt idx="10088">
                        <c:v>1436.4999999999998</c:v>
                      </c:pt>
                      <c:pt idx="10089">
                        <c:v>1436.6000000000001</c:v>
                      </c:pt>
                      <c:pt idx="10090">
                        <c:v>1436.7</c:v>
                      </c:pt>
                      <c:pt idx="10091">
                        <c:v>1436.8999999999999</c:v>
                      </c:pt>
                      <c:pt idx="10092">
                        <c:v>1436.9999999999998</c:v>
                      </c:pt>
                      <c:pt idx="10093">
                        <c:v>1437.2</c:v>
                      </c:pt>
                      <c:pt idx="10094">
                        <c:v>1437.3</c:v>
                      </c:pt>
                      <c:pt idx="10095">
                        <c:v>1437.3999999999999</c:v>
                      </c:pt>
                      <c:pt idx="10096">
                        <c:v>1437.6000000000001</c:v>
                      </c:pt>
                      <c:pt idx="10097">
                        <c:v>1437.7</c:v>
                      </c:pt>
                      <c:pt idx="10098">
                        <c:v>1437.8999999999999</c:v>
                      </c:pt>
                      <c:pt idx="10099">
                        <c:v>1437.9999999999998</c:v>
                      </c:pt>
                      <c:pt idx="10100">
                        <c:v>1438.1000000000001</c:v>
                      </c:pt>
                      <c:pt idx="10101">
                        <c:v>1438.3</c:v>
                      </c:pt>
                      <c:pt idx="10102">
                        <c:v>1438.3999999999999</c:v>
                      </c:pt>
                      <c:pt idx="10103">
                        <c:v>1438.4999999999998</c:v>
                      </c:pt>
                      <c:pt idx="10104">
                        <c:v>1438.6000000000001</c:v>
                      </c:pt>
                      <c:pt idx="10105">
                        <c:v>1438.8</c:v>
                      </c:pt>
                      <c:pt idx="10106">
                        <c:v>1438.8999999999999</c:v>
                      </c:pt>
                      <c:pt idx="10107">
                        <c:v>1438.9999999999998</c:v>
                      </c:pt>
                      <c:pt idx="10108">
                        <c:v>1439.1000000000001</c:v>
                      </c:pt>
                      <c:pt idx="10109">
                        <c:v>1439.2</c:v>
                      </c:pt>
                      <c:pt idx="10110">
                        <c:v>1439.3999999999999</c:v>
                      </c:pt>
                      <c:pt idx="10111">
                        <c:v>1439.4999999999998</c:v>
                      </c:pt>
                      <c:pt idx="10112">
                        <c:v>1439.6000000000001</c:v>
                      </c:pt>
                      <c:pt idx="10113">
                        <c:v>1439.7</c:v>
                      </c:pt>
                      <c:pt idx="10114">
                        <c:v>1439.8999999999999</c:v>
                      </c:pt>
                      <c:pt idx="10115">
                        <c:v>1439.9999999999998</c:v>
                      </c:pt>
                      <c:pt idx="10116">
                        <c:v>1440.1000000000001</c:v>
                      </c:pt>
                      <c:pt idx="10117">
                        <c:v>1440.2</c:v>
                      </c:pt>
                      <c:pt idx="10118">
                        <c:v>1440.3</c:v>
                      </c:pt>
                      <c:pt idx="10119">
                        <c:v>1440.4999999999998</c:v>
                      </c:pt>
                      <c:pt idx="10120">
                        <c:v>1440.6000000000001</c:v>
                      </c:pt>
                      <c:pt idx="10121">
                        <c:v>1440.7</c:v>
                      </c:pt>
                      <c:pt idx="10122">
                        <c:v>1440.8</c:v>
                      </c:pt>
                      <c:pt idx="10123">
                        <c:v>1440.9999999999998</c:v>
                      </c:pt>
                      <c:pt idx="10124">
                        <c:v>1441.1000000000001</c:v>
                      </c:pt>
                      <c:pt idx="10125">
                        <c:v>1441.2</c:v>
                      </c:pt>
                      <c:pt idx="10126">
                        <c:v>1441.3</c:v>
                      </c:pt>
                      <c:pt idx="10127">
                        <c:v>1441.4999999999998</c:v>
                      </c:pt>
                      <c:pt idx="10128">
                        <c:v>1441.6000000000001</c:v>
                      </c:pt>
                      <c:pt idx="10129">
                        <c:v>1441.7</c:v>
                      </c:pt>
                      <c:pt idx="10130">
                        <c:v>1441.8</c:v>
                      </c:pt>
                      <c:pt idx="10131">
                        <c:v>1441.8999999999999</c:v>
                      </c:pt>
                      <c:pt idx="10132">
                        <c:v>1442.1000000000001</c:v>
                      </c:pt>
                      <c:pt idx="10133">
                        <c:v>1442.2</c:v>
                      </c:pt>
                      <c:pt idx="10134">
                        <c:v>1442.3</c:v>
                      </c:pt>
                      <c:pt idx="10135">
                        <c:v>1442.3999999999999</c:v>
                      </c:pt>
                      <c:pt idx="10136">
                        <c:v>1442.6000000000001</c:v>
                      </c:pt>
                      <c:pt idx="10137">
                        <c:v>1442.7</c:v>
                      </c:pt>
                      <c:pt idx="10138">
                        <c:v>1442.8</c:v>
                      </c:pt>
                      <c:pt idx="10139">
                        <c:v>1442.8999999999999</c:v>
                      </c:pt>
                      <c:pt idx="10140">
                        <c:v>1442.9999999999998</c:v>
                      </c:pt>
                      <c:pt idx="10141">
                        <c:v>1443.2</c:v>
                      </c:pt>
                      <c:pt idx="10142">
                        <c:v>1443.3</c:v>
                      </c:pt>
                      <c:pt idx="10143">
                        <c:v>1443.3999999999999</c:v>
                      </c:pt>
                      <c:pt idx="10144">
                        <c:v>1443.4999999999998</c:v>
                      </c:pt>
                      <c:pt idx="10145">
                        <c:v>1443.7</c:v>
                      </c:pt>
                      <c:pt idx="10146">
                        <c:v>1443.8</c:v>
                      </c:pt>
                      <c:pt idx="10147">
                        <c:v>1443.8999999999999</c:v>
                      </c:pt>
                      <c:pt idx="10148">
                        <c:v>1443.9999999999998</c:v>
                      </c:pt>
                      <c:pt idx="10149">
                        <c:v>1444.1000000000001</c:v>
                      </c:pt>
                      <c:pt idx="10150">
                        <c:v>1444.3</c:v>
                      </c:pt>
                      <c:pt idx="10151">
                        <c:v>1444.3999999999999</c:v>
                      </c:pt>
                      <c:pt idx="10152">
                        <c:v>1444.4999999999998</c:v>
                      </c:pt>
                      <c:pt idx="10153">
                        <c:v>1444.6000000000001</c:v>
                      </c:pt>
                      <c:pt idx="10154">
                        <c:v>1444.8</c:v>
                      </c:pt>
                      <c:pt idx="10155">
                        <c:v>1444.8999999999999</c:v>
                      </c:pt>
                      <c:pt idx="10156">
                        <c:v>1444.9999999999998</c:v>
                      </c:pt>
                      <c:pt idx="10157">
                        <c:v>1445.1000000000001</c:v>
                      </c:pt>
                      <c:pt idx="10158">
                        <c:v>1445.3</c:v>
                      </c:pt>
                      <c:pt idx="10159">
                        <c:v>1445.3999999999999</c:v>
                      </c:pt>
                      <c:pt idx="10160">
                        <c:v>1445.4999999999998</c:v>
                      </c:pt>
                      <c:pt idx="10161">
                        <c:v>1445.6000000000001</c:v>
                      </c:pt>
                      <c:pt idx="10162">
                        <c:v>1445.8</c:v>
                      </c:pt>
                      <c:pt idx="10163">
                        <c:v>1445.8999999999999</c:v>
                      </c:pt>
                      <c:pt idx="10164">
                        <c:v>1445.9999999999998</c:v>
                      </c:pt>
                      <c:pt idx="10165">
                        <c:v>1446.2</c:v>
                      </c:pt>
                      <c:pt idx="10166">
                        <c:v>1446.3</c:v>
                      </c:pt>
                      <c:pt idx="10167">
                        <c:v>1446.4999999999998</c:v>
                      </c:pt>
                      <c:pt idx="10168">
                        <c:v>1446.6000000000001</c:v>
                      </c:pt>
                      <c:pt idx="10169">
                        <c:v>1446.7</c:v>
                      </c:pt>
                      <c:pt idx="10170">
                        <c:v>1446.8999999999999</c:v>
                      </c:pt>
                      <c:pt idx="10171">
                        <c:v>1446.9999999999998</c:v>
                      </c:pt>
                      <c:pt idx="10172">
                        <c:v>1447.2</c:v>
                      </c:pt>
                      <c:pt idx="10173">
                        <c:v>1447.3</c:v>
                      </c:pt>
                      <c:pt idx="10174">
                        <c:v>1447.3999999999999</c:v>
                      </c:pt>
                      <c:pt idx="10175">
                        <c:v>1447.6000000000001</c:v>
                      </c:pt>
                      <c:pt idx="10176">
                        <c:v>1447.7</c:v>
                      </c:pt>
                      <c:pt idx="10177">
                        <c:v>1447.8</c:v>
                      </c:pt>
                      <c:pt idx="10178">
                        <c:v>1447.9999999999998</c:v>
                      </c:pt>
                      <c:pt idx="10179">
                        <c:v>1448.1000000000001</c:v>
                      </c:pt>
                      <c:pt idx="10180">
                        <c:v>1448.3</c:v>
                      </c:pt>
                      <c:pt idx="10181">
                        <c:v>1448.3999999999999</c:v>
                      </c:pt>
                      <c:pt idx="10182">
                        <c:v>1448.4999999999998</c:v>
                      </c:pt>
                      <c:pt idx="10183">
                        <c:v>1448.7</c:v>
                      </c:pt>
                      <c:pt idx="10184">
                        <c:v>1448.8</c:v>
                      </c:pt>
                      <c:pt idx="10185">
                        <c:v>1448.9999999999998</c:v>
                      </c:pt>
                      <c:pt idx="10186">
                        <c:v>1449.1000000000001</c:v>
                      </c:pt>
                      <c:pt idx="10187">
                        <c:v>1449.2</c:v>
                      </c:pt>
                      <c:pt idx="10188">
                        <c:v>1449.3999999999999</c:v>
                      </c:pt>
                      <c:pt idx="10189">
                        <c:v>1449.4999999999998</c:v>
                      </c:pt>
                      <c:pt idx="10190">
                        <c:v>1449.6000000000001</c:v>
                      </c:pt>
                      <c:pt idx="10191">
                        <c:v>1449.8</c:v>
                      </c:pt>
                      <c:pt idx="10192">
                        <c:v>1449.8999999999999</c:v>
                      </c:pt>
                      <c:pt idx="10193">
                        <c:v>1450.1000000000001</c:v>
                      </c:pt>
                      <c:pt idx="10194">
                        <c:v>1450.2</c:v>
                      </c:pt>
                      <c:pt idx="10195">
                        <c:v>1450.3</c:v>
                      </c:pt>
                      <c:pt idx="10196">
                        <c:v>1450.4999999999998</c:v>
                      </c:pt>
                      <c:pt idx="10197">
                        <c:v>1450.6000000000001</c:v>
                      </c:pt>
                      <c:pt idx="10198">
                        <c:v>1450.8</c:v>
                      </c:pt>
                      <c:pt idx="10199">
                        <c:v>1450.8999999999999</c:v>
                      </c:pt>
                      <c:pt idx="10200">
                        <c:v>1450.9999999999998</c:v>
                      </c:pt>
                      <c:pt idx="10201">
                        <c:v>1451.2</c:v>
                      </c:pt>
                      <c:pt idx="10202">
                        <c:v>1451.3</c:v>
                      </c:pt>
                      <c:pt idx="10203">
                        <c:v>1451.3999999999999</c:v>
                      </c:pt>
                      <c:pt idx="10204">
                        <c:v>1451.6000000000001</c:v>
                      </c:pt>
                      <c:pt idx="10205">
                        <c:v>1451.7</c:v>
                      </c:pt>
                      <c:pt idx="10206">
                        <c:v>1451.8999999999999</c:v>
                      </c:pt>
                      <c:pt idx="10207">
                        <c:v>1451.9999999999998</c:v>
                      </c:pt>
                      <c:pt idx="10208">
                        <c:v>1452.1000000000001</c:v>
                      </c:pt>
                      <c:pt idx="10209">
                        <c:v>1452.3</c:v>
                      </c:pt>
                      <c:pt idx="10210">
                        <c:v>1452.3999999999999</c:v>
                      </c:pt>
                      <c:pt idx="10211">
                        <c:v>1452.6000000000001</c:v>
                      </c:pt>
                      <c:pt idx="10212">
                        <c:v>1452.7</c:v>
                      </c:pt>
                      <c:pt idx="10213">
                        <c:v>1452.8</c:v>
                      </c:pt>
                      <c:pt idx="10214">
                        <c:v>1452.9999999999998</c:v>
                      </c:pt>
                      <c:pt idx="10215">
                        <c:v>1453.1000000000001</c:v>
                      </c:pt>
                      <c:pt idx="10216">
                        <c:v>1453.3</c:v>
                      </c:pt>
                      <c:pt idx="10217">
                        <c:v>1453.3999999999999</c:v>
                      </c:pt>
                      <c:pt idx="10218">
                        <c:v>1453.6000000000001</c:v>
                      </c:pt>
                      <c:pt idx="10219">
                        <c:v>1453.7</c:v>
                      </c:pt>
                      <c:pt idx="10220">
                        <c:v>1453.8999999999999</c:v>
                      </c:pt>
                      <c:pt idx="10221">
                        <c:v>1453.9999999999998</c:v>
                      </c:pt>
                      <c:pt idx="10222">
                        <c:v>1454.1000000000001</c:v>
                      </c:pt>
                      <c:pt idx="10223">
                        <c:v>1454.3</c:v>
                      </c:pt>
                      <c:pt idx="10224">
                        <c:v>1454.3999999999999</c:v>
                      </c:pt>
                      <c:pt idx="10225">
                        <c:v>1454.6000000000001</c:v>
                      </c:pt>
                      <c:pt idx="10226">
                        <c:v>1454.7</c:v>
                      </c:pt>
                      <c:pt idx="10227">
                        <c:v>1454.8999999999999</c:v>
                      </c:pt>
                      <c:pt idx="10228">
                        <c:v>1454.9999999999998</c:v>
                      </c:pt>
                      <c:pt idx="10229">
                        <c:v>1455.2</c:v>
                      </c:pt>
                      <c:pt idx="10230">
                        <c:v>1455.3</c:v>
                      </c:pt>
                      <c:pt idx="10231">
                        <c:v>1455.4999999999998</c:v>
                      </c:pt>
                      <c:pt idx="10232">
                        <c:v>1455.6000000000001</c:v>
                      </c:pt>
                      <c:pt idx="10233">
                        <c:v>1455.8</c:v>
                      </c:pt>
                      <c:pt idx="10234">
                        <c:v>1455.8999999999999</c:v>
                      </c:pt>
                      <c:pt idx="10235">
                        <c:v>1456.1000000000001</c:v>
                      </c:pt>
                      <c:pt idx="10236">
                        <c:v>1456.2</c:v>
                      </c:pt>
                      <c:pt idx="10237">
                        <c:v>1456.3</c:v>
                      </c:pt>
                      <c:pt idx="10238">
                        <c:v>1456.4999999999998</c:v>
                      </c:pt>
                      <c:pt idx="10239">
                        <c:v>1456.6000000000001</c:v>
                      </c:pt>
                      <c:pt idx="10240">
                        <c:v>1456.8</c:v>
                      </c:pt>
                      <c:pt idx="10241">
                        <c:v>1456.8999999999999</c:v>
                      </c:pt>
                      <c:pt idx="10242">
                        <c:v>1457.1000000000001</c:v>
                      </c:pt>
                      <c:pt idx="10243">
                        <c:v>1457.2</c:v>
                      </c:pt>
                      <c:pt idx="10244">
                        <c:v>1457.3999999999999</c:v>
                      </c:pt>
                      <c:pt idx="10245">
                        <c:v>1457.4999999999998</c:v>
                      </c:pt>
                      <c:pt idx="10246">
                        <c:v>1457.7</c:v>
                      </c:pt>
                      <c:pt idx="10247">
                        <c:v>1457.8</c:v>
                      </c:pt>
                      <c:pt idx="10248">
                        <c:v>1457.9999999999998</c:v>
                      </c:pt>
                      <c:pt idx="10249">
                        <c:v>1458.1000000000001</c:v>
                      </c:pt>
                      <c:pt idx="10250">
                        <c:v>1458.2</c:v>
                      </c:pt>
                      <c:pt idx="10251">
                        <c:v>1458.3999999999999</c:v>
                      </c:pt>
                      <c:pt idx="10252">
                        <c:v>1458.4999999999998</c:v>
                      </c:pt>
                      <c:pt idx="10253">
                        <c:v>1458.7</c:v>
                      </c:pt>
                      <c:pt idx="10254">
                        <c:v>1458.8</c:v>
                      </c:pt>
                      <c:pt idx="10255">
                        <c:v>1458.9999999999998</c:v>
                      </c:pt>
                      <c:pt idx="10256">
                        <c:v>1459.1000000000001</c:v>
                      </c:pt>
                      <c:pt idx="10257">
                        <c:v>1459.3</c:v>
                      </c:pt>
                      <c:pt idx="10258">
                        <c:v>1459.3999999999999</c:v>
                      </c:pt>
                      <c:pt idx="10259">
                        <c:v>1459.6000000000001</c:v>
                      </c:pt>
                      <c:pt idx="10260">
                        <c:v>1459.7</c:v>
                      </c:pt>
                      <c:pt idx="10261">
                        <c:v>1459.8999999999999</c:v>
                      </c:pt>
                      <c:pt idx="10262">
                        <c:v>1459.9999999999998</c:v>
                      </c:pt>
                      <c:pt idx="10263">
                        <c:v>1460.1000000000001</c:v>
                      </c:pt>
                      <c:pt idx="10264">
                        <c:v>1460.3</c:v>
                      </c:pt>
                      <c:pt idx="10265">
                        <c:v>1460.3999999999999</c:v>
                      </c:pt>
                      <c:pt idx="10266">
                        <c:v>1460.6000000000001</c:v>
                      </c:pt>
                      <c:pt idx="10267">
                        <c:v>1460.7</c:v>
                      </c:pt>
                      <c:pt idx="10268">
                        <c:v>1460.8999999999999</c:v>
                      </c:pt>
                      <c:pt idx="10269">
                        <c:v>1460.9999999999998</c:v>
                      </c:pt>
                      <c:pt idx="10270">
                        <c:v>1461.2</c:v>
                      </c:pt>
                      <c:pt idx="10271">
                        <c:v>1461.3</c:v>
                      </c:pt>
                      <c:pt idx="10272">
                        <c:v>1461.4999999999998</c:v>
                      </c:pt>
                      <c:pt idx="10273">
                        <c:v>1461.6000000000001</c:v>
                      </c:pt>
                      <c:pt idx="10274">
                        <c:v>1461.8</c:v>
                      </c:pt>
                      <c:pt idx="10275">
                        <c:v>1461.8999999999999</c:v>
                      </c:pt>
                      <c:pt idx="10276">
                        <c:v>1462.1000000000001</c:v>
                      </c:pt>
                      <c:pt idx="10277">
                        <c:v>1462.2</c:v>
                      </c:pt>
                      <c:pt idx="10278">
                        <c:v>1462.3999999999999</c:v>
                      </c:pt>
                      <c:pt idx="10279">
                        <c:v>1462.4999999999998</c:v>
                      </c:pt>
                      <c:pt idx="10280">
                        <c:v>1462.7</c:v>
                      </c:pt>
                      <c:pt idx="10281">
                        <c:v>1462.8</c:v>
                      </c:pt>
                      <c:pt idx="10282">
                        <c:v>1462.9999999999998</c:v>
                      </c:pt>
                      <c:pt idx="10283">
                        <c:v>1463.1000000000001</c:v>
                      </c:pt>
                      <c:pt idx="10284">
                        <c:v>1463.3</c:v>
                      </c:pt>
                      <c:pt idx="10285">
                        <c:v>1463.3999999999999</c:v>
                      </c:pt>
                      <c:pt idx="10286">
                        <c:v>1463.6000000000001</c:v>
                      </c:pt>
                      <c:pt idx="10287">
                        <c:v>1463.7</c:v>
                      </c:pt>
                      <c:pt idx="10288">
                        <c:v>1463.8999999999999</c:v>
                      </c:pt>
                      <c:pt idx="10289">
                        <c:v>1463.9999999999998</c:v>
                      </c:pt>
                      <c:pt idx="10290">
                        <c:v>1464.2</c:v>
                      </c:pt>
                      <c:pt idx="10291">
                        <c:v>1464.3</c:v>
                      </c:pt>
                      <c:pt idx="10292">
                        <c:v>1464.4999999999998</c:v>
                      </c:pt>
                      <c:pt idx="10293">
                        <c:v>1464.6000000000001</c:v>
                      </c:pt>
                      <c:pt idx="10294">
                        <c:v>1464.8</c:v>
                      </c:pt>
                      <c:pt idx="10295">
                        <c:v>1464.8999999999999</c:v>
                      </c:pt>
                      <c:pt idx="10296">
                        <c:v>1465.1000000000001</c:v>
                      </c:pt>
                      <c:pt idx="10297">
                        <c:v>1465.2</c:v>
                      </c:pt>
                      <c:pt idx="10298">
                        <c:v>1465.3999999999999</c:v>
                      </c:pt>
                      <c:pt idx="10299">
                        <c:v>1465.4999999999998</c:v>
                      </c:pt>
                      <c:pt idx="10300">
                        <c:v>1465.7</c:v>
                      </c:pt>
                      <c:pt idx="10301">
                        <c:v>1465.8</c:v>
                      </c:pt>
                      <c:pt idx="10302">
                        <c:v>1465.9999999999998</c:v>
                      </c:pt>
                      <c:pt idx="10303">
                        <c:v>1466.1000000000001</c:v>
                      </c:pt>
                      <c:pt idx="10304">
                        <c:v>1466.3</c:v>
                      </c:pt>
                      <c:pt idx="10305">
                        <c:v>1466.3999999999999</c:v>
                      </c:pt>
                      <c:pt idx="10306">
                        <c:v>1466.6000000000001</c:v>
                      </c:pt>
                      <c:pt idx="10307">
                        <c:v>1466.7</c:v>
                      </c:pt>
                      <c:pt idx="10308">
                        <c:v>1466.8999999999999</c:v>
                      </c:pt>
                      <c:pt idx="10309">
                        <c:v>1466.9999999999998</c:v>
                      </c:pt>
                      <c:pt idx="10310">
                        <c:v>1467.2</c:v>
                      </c:pt>
                      <c:pt idx="10311">
                        <c:v>1467.3</c:v>
                      </c:pt>
                      <c:pt idx="10312">
                        <c:v>1467.4999999999998</c:v>
                      </c:pt>
                      <c:pt idx="10313">
                        <c:v>1467.6000000000001</c:v>
                      </c:pt>
                      <c:pt idx="10314">
                        <c:v>1467.8</c:v>
                      </c:pt>
                      <c:pt idx="10315">
                        <c:v>1467.8999999999999</c:v>
                      </c:pt>
                      <c:pt idx="10316">
                        <c:v>1467.9999999999998</c:v>
                      </c:pt>
                      <c:pt idx="10317">
                        <c:v>1468.2</c:v>
                      </c:pt>
                      <c:pt idx="10318">
                        <c:v>1468.3</c:v>
                      </c:pt>
                      <c:pt idx="10319">
                        <c:v>1468.3999999999999</c:v>
                      </c:pt>
                      <c:pt idx="10320">
                        <c:v>1468.6000000000001</c:v>
                      </c:pt>
                      <c:pt idx="10321">
                        <c:v>1468.7</c:v>
                      </c:pt>
                      <c:pt idx="10322">
                        <c:v>1468.8</c:v>
                      </c:pt>
                      <c:pt idx="10323">
                        <c:v>1468.9999999999998</c:v>
                      </c:pt>
                      <c:pt idx="10324">
                        <c:v>1469.1000000000001</c:v>
                      </c:pt>
                      <c:pt idx="10325">
                        <c:v>1469.2</c:v>
                      </c:pt>
                      <c:pt idx="10326">
                        <c:v>1469.3999999999999</c:v>
                      </c:pt>
                      <c:pt idx="10327">
                        <c:v>1469.4999999999998</c:v>
                      </c:pt>
                      <c:pt idx="10328">
                        <c:v>1469.6000000000001</c:v>
                      </c:pt>
                      <c:pt idx="10329">
                        <c:v>1469.8</c:v>
                      </c:pt>
                      <c:pt idx="10330">
                        <c:v>1469.8999999999999</c:v>
                      </c:pt>
                      <c:pt idx="10331">
                        <c:v>1469.9999999999998</c:v>
                      </c:pt>
                      <c:pt idx="10332">
                        <c:v>1470.2</c:v>
                      </c:pt>
                      <c:pt idx="10333">
                        <c:v>1470.3</c:v>
                      </c:pt>
                      <c:pt idx="10334">
                        <c:v>1470.3999999999999</c:v>
                      </c:pt>
                      <c:pt idx="10335">
                        <c:v>1470.6000000000001</c:v>
                      </c:pt>
                      <c:pt idx="10336">
                        <c:v>1470.7</c:v>
                      </c:pt>
                      <c:pt idx="10337">
                        <c:v>1470.8</c:v>
                      </c:pt>
                      <c:pt idx="10338">
                        <c:v>1470.9999999999998</c:v>
                      </c:pt>
                      <c:pt idx="10339">
                        <c:v>1471.1000000000001</c:v>
                      </c:pt>
                      <c:pt idx="10340">
                        <c:v>1471.2</c:v>
                      </c:pt>
                      <c:pt idx="10341">
                        <c:v>1471.3999999999999</c:v>
                      </c:pt>
                      <c:pt idx="10342">
                        <c:v>1471.4999999999998</c:v>
                      </c:pt>
                      <c:pt idx="10343">
                        <c:v>1471.6000000000001</c:v>
                      </c:pt>
                      <c:pt idx="10344">
                        <c:v>1471.8</c:v>
                      </c:pt>
                      <c:pt idx="10345">
                        <c:v>1471.8999999999999</c:v>
                      </c:pt>
                      <c:pt idx="10346">
                        <c:v>1471.9999999999998</c:v>
                      </c:pt>
                      <c:pt idx="10347">
                        <c:v>1472.2</c:v>
                      </c:pt>
                      <c:pt idx="10348">
                        <c:v>1472.3</c:v>
                      </c:pt>
                      <c:pt idx="10349">
                        <c:v>1472.3999999999999</c:v>
                      </c:pt>
                      <c:pt idx="10350">
                        <c:v>1472.6000000000001</c:v>
                      </c:pt>
                      <c:pt idx="10351">
                        <c:v>1472.7</c:v>
                      </c:pt>
                      <c:pt idx="10352">
                        <c:v>1472.8</c:v>
                      </c:pt>
                      <c:pt idx="10353">
                        <c:v>1472.8999999999999</c:v>
                      </c:pt>
                      <c:pt idx="10354">
                        <c:v>1473.1000000000001</c:v>
                      </c:pt>
                      <c:pt idx="10355">
                        <c:v>1473.2</c:v>
                      </c:pt>
                      <c:pt idx="10356">
                        <c:v>1473.3</c:v>
                      </c:pt>
                      <c:pt idx="10357">
                        <c:v>1473.4999999999998</c:v>
                      </c:pt>
                      <c:pt idx="10358">
                        <c:v>1473.6000000000001</c:v>
                      </c:pt>
                      <c:pt idx="10359">
                        <c:v>1473.7</c:v>
                      </c:pt>
                      <c:pt idx="10360">
                        <c:v>1473.8999999999999</c:v>
                      </c:pt>
                      <c:pt idx="10361">
                        <c:v>1473.9999999999998</c:v>
                      </c:pt>
                      <c:pt idx="10362">
                        <c:v>1474.1000000000001</c:v>
                      </c:pt>
                      <c:pt idx="10363">
                        <c:v>1474.3</c:v>
                      </c:pt>
                      <c:pt idx="10364">
                        <c:v>1474.3999999999999</c:v>
                      </c:pt>
                      <c:pt idx="10365">
                        <c:v>1474.4999999999998</c:v>
                      </c:pt>
                      <c:pt idx="10366">
                        <c:v>1474.7</c:v>
                      </c:pt>
                      <c:pt idx="10367">
                        <c:v>1474.8</c:v>
                      </c:pt>
                      <c:pt idx="10368">
                        <c:v>1474.8999999999999</c:v>
                      </c:pt>
                      <c:pt idx="10369">
                        <c:v>1475.1000000000001</c:v>
                      </c:pt>
                      <c:pt idx="10370">
                        <c:v>1475.2</c:v>
                      </c:pt>
                      <c:pt idx="10371">
                        <c:v>1475.3</c:v>
                      </c:pt>
                      <c:pt idx="10372">
                        <c:v>1475.3999999999999</c:v>
                      </c:pt>
                      <c:pt idx="10373">
                        <c:v>1475.4999999999998</c:v>
                      </c:pt>
                      <c:pt idx="10374">
                        <c:v>1475.7</c:v>
                      </c:pt>
                      <c:pt idx="10375">
                        <c:v>1475.8</c:v>
                      </c:pt>
                      <c:pt idx="10376">
                        <c:v>1475.8999999999999</c:v>
                      </c:pt>
                      <c:pt idx="10377">
                        <c:v>1475.9999999999998</c:v>
                      </c:pt>
                      <c:pt idx="10378">
                        <c:v>1476.1000000000001</c:v>
                      </c:pt>
                      <c:pt idx="10379">
                        <c:v>1476.3</c:v>
                      </c:pt>
                      <c:pt idx="10380">
                        <c:v>1476.3999999999999</c:v>
                      </c:pt>
                      <c:pt idx="10381">
                        <c:v>1476.4999999999998</c:v>
                      </c:pt>
                      <c:pt idx="10382">
                        <c:v>1476.6000000000001</c:v>
                      </c:pt>
                      <c:pt idx="10383">
                        <c:v>1476.7</c:v>
                      </c:pt>
                      <c:pt idx="10384">
                        <c:v>1476.8999999999999</c:v>
                      </c:pt>
                      <c:pt idx="10385">
                        <c:v>1476.9999999999998</c:v>
                      </c:pt>
                      <c:pt idx="10386">
                        <c:v>1477.1000000000001</c:v>
                      </c:pt>
                      <c:pt idx="10387">
                        <c:v>1477.2</c:v>
                      </c:pt>
                      <c:pt idx="10388">
                        <c:v>1477.3</c:v>
                      </c:pt>
                      <c:pt idx="10389">
                        <c:v>1477.4999999999998</c:v>
                      </c:pt>
                      <c:pt idx="10390">
                        <c:v>1477.6000000000001</c:v>
                      </c:pt>
                      <c:pt idx="10391">
                        <c:v>1477.7</c:v>
                      </c:pt>
                      <c:pt idx="10392">
                        <c:v>1477.8</c:v>
                      </c:pt>
                      <c:pt idx="10393">
                        <c:v>1477.8999999999999</c:v>
                      </c:pt>
                      <c:pt idx="10394">
                        <c:v>1478.1000000000001</c:v>
                      </c:pt>
                      <c:pt idx="10395">
                        <c:v>1478.2</c:v>
                      </c:pt>
                      <c:pt idx="10396">
                        <c:v>1478.3</c:v>
                      </c:pt>
                      <c:pt idx="10397">
                        <c:v>1478.3999999999999</c:v>
                      </c:pt>
                      <c:pt idx="10398">
                        <c:v>1478.4999999999998</c:v>
                      </c:pt>
                      <c:pt idx="10399">
                        <c:v>1478.7</c:v>
                      </c:pt>
                      <c:pt idx="10400">
                        <c:v>1478.8</c:v>
                      </c:pt>
                      <c:pt idx="10401">
                        <c:v>1478.8999999999999</c:v>
                      </c:pt>
                      <c:pt idx="10402">
                        <c:v>1478.9999999999998</c:v>
                      </c:pt>
                      <c:pt idx="10403">
                        <c:v>1479.1000000000001</c:v>
                      </c:pt>
                      <c:pt idx="10404">
                        <c:v>1479.3</c:v>
                      </c:pt>
                      <c:pt idx="10405">
                        <c:v>1479.3999999999999</c:v>
                      </c:pt>
                      <c:pt idx="10406">
                        <c:v>1479.4999999999998</c:v>
                      </c:pt>
                      <c:pt idx="10407">
                        <c:v>1479.6000000000001</c:v>
                      </c:pt>
                      <c:pt idx="10408">
                        <c:v>1479.7</c:v>
                      </c:pt>
                      <c:pt idx="10409">
                        <c:v>1479.8999999999999</c:v>
                      </c:pt>
                      <c:pt idx="10410">
                        <c:v>1479.9999999999998</c:v>
                      </c:pt>
                      <c:pt idx="10411">
                        <c:v>1480.1000000000001</c:v>
                      </c:pt>
                      <c:pt idx="10412">
                        <c:v>1480.2</c:v>
                      </c:pt>
                      <c:pt idx="10413">
                        <c:v>1480.3</c:v>
                      </c:pt>
                      <c:pt idx="10414">
                        <c:v>1480.4999999999998</c:v>
                      </c:pt>
                      <c:pt idx="10415">
                        <c:v>1480.6000000000001</c:v>
                      </c:pt>
                      <c:pt idx="10416">
                        <c:v>1480.7</c:v>
                      </c:pt>
                      <c:pt idx="10417">
                        <c:v>1480.8</c:v>
                      </c:pt>
                      <c:pt idx="10418">
                        <c:v>1480.8999999999999</c:v>
                      </c:pt>
                      <c:pt idx="10419">
                        <c:v>1481.1000000000001</c:v>
                      </c:pt>
                      <c:pt idx="10420">
                        <c:v>1481.2</c:v>
                      </c:pt>
                      <c:pt idx="10421">
                        <c:v>1481.3</c:v>
                      </c:pt>
                      <c:pt idx="10422">
                        <c:v>1481.3999999999999</c:v>
                      </c:pt>
                      <c:pt idx="10423">
                        <c:v>1481.4999999999998</c:v>
                      </c:pt>
                      <c:pt idx="10424">
                        <c:v>1481.7</c:v>
                      </c:pt>
                      <c:pt idx="10425">
                        <c:v>1481.8</c:v>
                      </c:pt>
                      <c:pt idx="10426">
                        <c:v>1481.8999999999999</c:v>
                      </c:pt>
                      <c:pt idx="10427">
                        <c:v>1481.9999999999998</c:v>
                      </c:pt>
                      <c:pt idx="10428">
                        <c:v>1482.1000000000001</c:v>
                      </c:pt>
                      <c:pt idx="10429">
                        <c:v>1482.3</c:v>
                      </c:pt>
                      <c:pt idx="10430">
                        <c:v>1482.3999999999999</c:v>
                      </c:pt>
                      <c:pt idx="10431">
                        <c:v>1482.4999999999998</c:v>
                      </c:pt>
                      <c:pt idx="10432">
                        <c:v>1482.6000000000001</c:v>
                      </c:pt>
                      <c:pt idx="10433">
                        <c:v>1482.7</c:v>
                      </c:pt>
                      <c:pt idx="10434">
                        <c:v>1482.8999999999999</c:v>
                      </c:pt>
                      <c:pt idx="10435">
                        <c:v>1482.9999999999998</c:v>
                      </c:pt>
                      <c:pt idx="10436">
                        <c:v>1483.1000000000001</c:v>
                      </c:pt>
                      <c:pt idx="10437">
                        <c:v>1483.2</c:v>
                      </c:pt>
                      <c:pt idx="10438">
                        <c:v>1483.3</c:v>
                      </c:pt>
                      <c:pt idx="10439">
                        <c:v>1483.4999999999998</c:v>
                      </c:pt>
                      <c:pt idx="10440">
                        <c:v>1483.6000000000001</c:v>
                      </c:pt>
                      <c:pt idx="10441">
                        <c:v>1483.7</c:v>
                      </c:pt>
                      <c:pt idx="10442">
                        <c:v>1483.8</c:v>
                      </c:pt>
                      <c:pt idx="10443">
                        <c:v>1483.8999999999999</c:v>
                      </c:pt>
                      <c:pt idx="10444">
                        <c:v>1484.1000000000001</c:v>
                      </c:pt>
                      <c:pt idx="10445">
                        <c:v>1484.2</c:v>
                      </c:pt>
                      <c:pt idx="10446">
                        <c:v>1484.3</c:v>
                      </c:pt>
                      <c:pt idx="10447">
                        <c:v>1484.3999999999999</c:v>
                      </c:pt>
                      <c:pt idx="10448">
                        <c:v>1484.4999999999998</c:v>
                      </c:pt>
                      <c:pt idx="10449">
                        <c:v>1484.7</c:v>
                      </c:pt>
                      <c:pt idx="10450">
                        <c:v>1484.8</c:v>
                      </c:pt>
                      <c:pt idx="10451">
                        <c:v>1484.8999999999999</c:v>
                      </c:pt>
                      <c:pt idx="10452">
                        <c:v>1484.9999999999998</c:v>
                      </c:pt>
                      <c:pt idx="10453">
                        <c:v>1485.1000000000001</c:v>
                      </c:pt>
                      <c:pt idx="10454">
                        <c:v>1485.3</c:v>
                      </c:pt>
                      <c:pt idx="10455">
                        <c:v>1485.3999999999999</c:v>
                      </c:pt>
                      <c:pt idx="10456">
                        <c:v>1485.4999999999998</c:v>
                      </c:pt>
                      <c:pt idx="10457">
                        <c:v>1485.6000000000001</c:v>
                      </c:pt>
                      <c:pt idx="10458">
                        <c:v>1485.7</c:v>
                      </c:pt>
                      <c:pt idx="10459">
                        <c:v>1485.8</c:v>
                      </c:pt>
                      <c:pt idx="10460">
                        <c:v>1485.9999999999998</c:v>
                      </c:pt>
                      <c:pt idx="10461">
                        <c:v>1486.1000000000001</c:v>
                      </c:pt>
                      <c:pt idx="10462">
                        <c:v>1486.2</c:v>
                      </c:pt>
                      <c:pt idx="10463">
                        <c:v>1486.3</c:v>
                      </c:pt>
                      <c:pt idx="10464">
                        <c:v>1486.3999999999999</c:v>
                      </c:pt>
                      <c:pt idx="10465">
                        <c:v>1486.6000000000001</c:v>
                      </c:pt>
                      <c:pt idx="10466">
                        <c:v>1486.7</c:v>
                      </c:pt>
                      <c:pt idx="10467">
                        <c:v>1486.8</c:v>
                      </c:pt>
                      <c:pt idx="10468">
                        <c:v>1486.8999999999999</c:v>
                      </c:pt>
                      <c:pt idx="10469">
                        <c:v>1486.9999999999998</c:v>
                      </c:pt>
                      <c:pt idx="10470">
                        <c:v>1487.2</c:v>
                      </c:pt>
                      <c:pt idx="10471">
                        <c:v>1487.3</c:v>
                      </c:pt>
                      <c:pt idx="10472">
                        <c:v>1487.3999999999999</c:v>
                      </c:pt>
                      <c:pt idx="10473">
                        <c:v>1487.4999999999998</c:v>
                      </c:pt>
                      <c:pt idx="10474">
                        <c:v>1487.6000000000001</c:v>
                      </c:pt>
                      <c:pt idx="10475">
                        <c:v>1487.8</c:v>
                      </c:pt>
                      <c:pt idx="10476">
                        <c:v>1487.8999999999999</c:v>
                      </c:pt>
                      <c:pt idx="10477">
                        <c:v>1487.9999999999998</c:v>
                      </c:pt>
                      <c:pt idx="10478">
                        <c:v>1488.1000000000001</c:v>
                      </c:pt>
                      <c:pt idx="10479">
                        <c:v>1488.2</c:v>
                      </c:pt>
                      <c:pt idx="10480">
                        <c:v>1488.3999999999999</c:v>
                      </c:pt>
                      <c:pt idx="10481">
                        <c:v>1488.4999999999998</c:v>
                      </c:pt>
                      <c:pt idx="10482">
                        <c:v>1488.6000000000001</c:v>
                      </c:pt>
                      <c:pt idx="10483">
                        <c:v>1488.7</c:v>
                      </c:pt>
                      <c:pt idx="10484">
                        <c:v>1488.8</c:v>
                      </c:pt>
                      <c:pt idx="10485">
                        <c:v>1488.9999999999998</c:v>
                      </c:pt>
                      <c:pt idx="10486">
                        <c:v>1489.1000000000001</c:v>
                      </c:pt>
                      <c:pt idx="10487">
                        <c:v>1489.2</c:v>
                      </c:pt>
                      <c:pt idx="10488">
                        <c:v>1489.3</c:v>
                      </c:pt>
                      <c:pt idx="10489">
                        <c:v>1489.3999999999999</c:v>
                      </c:pt>
                      <c:pt idx="10490">
                        <c:v>1489.4999999999998</c:v>
                      </c:pt>
                      <c:pt idx="10491">
                        <c:v>1489.7</c:v>
                      </c:pt>
                      <c:pt idx="10492">
                        <c:v>1489.8</c:v>
                      </c:pt>
                      <c:pt idx="10493">
                        <c:v>1489.8999999999999</c:v>
                      </c:pt>
                      <c:pt idx="10494">
                        <c:v>1489.9999999999998</c:v>
                      </c:pt>
                      <c:pt idx="10495">
                        <c:v>1490.1000000000001</c:v>
                      </c:pt>
                      <c:pt idx="10496">
                        <c:v>1490.3</c:v>
                      </c:pt>
                      <c:pt idx="10497">
                        <c:v>1490.3999999999999</c:v>
                      </c:pt>
                      <c:pt idx="10498">
                        <c:v>1490.4999999999998</c:v>
                      </c:pt>
                      <c:pt idx="10499">
                        <c:v>1490.6000000000001</c:v>
                      </c:pt>
                      <c:pt idx="10500">
                        <c:v>1490.7</c:v>
                      </c:pt>
                      <c:pt idx="10501">
                        <c:v>1490.8999999999999</c:v>
                      </c:pt>
                      <c:pt idx="10502">
                        <c:v>1490.9999999999998</c:v>
                      </c:pt>
                      <c:pt idx="10503">
                        <c:v>1491.1000000000001</c:v>
                      </c:pt>
                      <c:pt idx="10504">
                        <c:v>1491.2</c:v>
                      </c:pt>
                      <c:pt idx="10505">
                        <c:v>1491.3</c:v>
                      </c:pt>
                      <c:pt idx="10506">
                        <c:v>1491.4999999999998</c:v>
                      </c:pt>
                      <c:pt idx="10507">
                        <c:v>1491.6000000000001</c:v>
                      </c:pt>
                      <c:pt idx="10508">
                        <c:v>1491.7</c:v>
                      </c:pt>
                      <c:pt idx="10509">
                        <c:v>1491.8</c:v>
                      </c:pt>
                      <c:pt idx="10510">
                        <c:v>1491.8999999999999</c:v>
                      </c:pt>
                      <c:pt idx="10511">
                        <c:v>1492.1000000000001</c:v>
                      </c:pt>
                      <c:pt idx="10512">
                        <c:v>1492.2</c:v>
                      </c:pt>
                      <c:pt idx="10513">
                        <c:v>1492.3</c:v>
                      </c:pt>
                      <c:pt idx="10514">
                        <c:v>1492.3999999999999</c:v>
                      </c:pt>
                      <c:pt idx="10515">
                        <c:v>1492.4999999999998</c:v>
                      </c:pt>
                      <c:pt idx="10516">
                        <c:v>1492.7</c:v>
                      </c:pt>
                      <c:pt idx="10517">
                        <c:v>1492.8</c:v>
                      </c:pt>
                      <c:pt idx="10518">
                        <c:v>1492.8999999999999</c:v>
                      </c:pt>
                      <c:pt idx="10519">
                        <c:v>1492.9999999999998</c:v>
                      </c:pt>
                      <c:pt idx="10520">
                        <c:v>1493.1000000000001</c:v>
                      </c:pt>
                      <c:pt idx="10521">
                        <c:v>1493.3</c:v>
                      </c:pt>
                      <c:pt idx="10522">
                        <c:v>1493.3999999999999</c:v>
                      </c:pt>
                      <c:pt idx="10523">
                        <c:v>1493.4999999999998</c:v>
                      </c:pt>
                      <c:pt idx="10524">
                        <c:v>1493.6000000000001</c:v>
                      </c:pt>
                      <c:pt idx="10525">
                        <c:v>1493.7</c:v>
                      </c:pt>
                      <c:pt idx="10526">
                        <c:v>1493.8999999999999</c:v>
                      </c:pt>
                      <c:pt idx="10527">
                        <c:v>1493.9999999999998</c:v>
                      </c:pt>
                      <c:pt idx="10528">
                        <c:v>1494.1000000000001</c:v>
                      </c:pt>
                      <c:pt idx="10529">
                        <c:v>1494.2</c:v>
                      </c:pt>
                      <c:pt idx="10530">
                        <c:v>1494.3</c:v>
                      </c:pt>
                      <c:pt idx="10531">
                        <c:v>1494.4999999999998</c:v>
                      </c:pt>
                      <c:pt idx="10532">
                        <c:v>1494.6000000000001</c:v>
                      </c:pt>
                      <c:pt idx="10533">
                        <c:v>1494.7</c:v>
                      </c:pt>
                      <c:pt idx="10534">
                        <c:v>1494.8</c:v>
                      </c:pt>
                      <c:pt idx="10535">
                        <c:v>1494.8999999999999</c:v>
                      </c:pt>
                      <c:pt idx="10536">
                        <c:v>1495.1000000000001</c:v>
                      </c:pt>
                      <c:pt idx="10537">
                        <c:v>1495.2</c:v>
                      </c:pt>
                      <c:pt idx="10538">
                        <c:v>1495.3</c:v>
                      </c:pt>
                      <c:pt idx="10539">
                        <c:v>1495.3999999999999</c:v>
                      </c:pt>
                      <c:pt idx="10540">
                        <c:v>1495.4999999999998</c:v>
                      </c:pt>
                      <c:pt idx="10541">
                        <c:v>1495.7</c:v>
                      </c:pt>
                      <c:pt idx="10542">
                        <c:v>1495.8</c:v>
                      </c:pt>
                      <c:pt idx="10543">
                        <c:v>1495.8999999999999</c:v>
                      </c:pt>
                      <c:pt idx="10544">
                        <c:v>1495.9999999999998</c:v>
                      </c:pt>
                      <c:pt idx="10545">
                        <c:v>1496.1000000000001</c:v>
                      </c:pt>
                      <c:pt idx="10546">
                        <c:v>1496.2</c:v>
                      </c:pt>
                      <c:pt idx="10547">
                        <c:v>1496.3999999999999</c:v>
                      </c:pt>
                      <c:pt idx="10548">
                        <c:v>1496.4999999999998</c:v>
                      </c:pt>
                      <c:pt idx="10549">
                        <c:v>1496.6000000000001</c:v>
                      </c:pt>
                      <c:pt idx="10550">
                        <c:v>1496.7</c:v>
                      </c:pt>
                      <c:pt idx="10551">
                        <c:v>1496.8</c:v>
                      </c:pt>
                      <c:pt idx="10552">
                        <c:v>1496.9999999999998</c:v>
                      </c:pt>
                      <c:pt idx="10553">
                        <c:v>1497.1000000000001</c:v>
                      </c:pt>
                      <c:pt idx="10554">
                        <c:v>1497.2</c:v>
                      </c:pt>
                      <c:pt idx="10555">
                        <c:v>1497.3</c:v>
                      </c:pt>
                      <c:pt idx="10556">
                        <c:v>1497.3999999999999</c:v>
                      </c:pt>
                      <c:pt idx="10557">
                        <c:v>1497.6000000000001</c:v>
                      </c:pt>
                      <c:pt idx="10558">
                        <c:v>1497.7</c:v>
                      </c:pt>
                      <c:pt idx="10559">
                        <c:v>1497.8</c:v>
                      </c:pt>
                      <c:pt idx="10560">
                        <c:v>1497.8999999999999</c:v>
                      </c:pt>
                      <c:pt idx="10561">
                        <c:v>1497.9999999999998</c:v>
                      </c:pt>
                      <c:pt idx="10562">
                        <c:v>1498.2</c:v>
                      </c:pt>
                      <c:pt idx="10563">
                        <c:v>1498.3</c:v>
                      </c:pt>
                      <c:pt idx="10564">
                        <c:v>1498.3999999999999</c:v>
                      </c:pt>
                      <c:pt idx="10565">
                        <c:v>1498.4999999999998</c:v>
                      </c:pt>
                      <c:pt idx="10566">
                        <c:v>1498.6000000000001</c:v>
                      </c:pt>
                      <c:pt idx="10567">
                        <c:v>1498.8</c:v>
                      </c:pt>
                      <c:pt idx="10568">
                        <c:v>1498.8999999999999</c:v>
                      </c:pt>
                      <c:pt idx="10569">
                        <c:v>1498.9999999999998</c:v>
                      </c:pt>
                      <c:pt idx="10570">
                        <c:v>1499.1000000000001</c:v>
                      </c:pt>
                      <c:pt idx="10571">
                        <c:v>1499.2</c:v>
                      </c:pt>
                      <c:pt idx="10572">
                        <c:v>1499.3999999999999</c:v>
                      </c:pt>
                      <c:pt idx="10573">
                        <c:v>1499.4999999999998</c:v>
                      </c:pt>
                      <c:pt idx="10574">
                        <c:v>1499.6000000000001</c:v>
                      </c:pt>
                      <c:pt idx="10575">
                        <c:v>1499.7</c:v>
                      </c:pt>
                      <c:pt idx="10576">
                        <c:v>1499.8</c:v>
                      </c:pt>
                      <c:pt idx="10577">
                        <c:v>1499.8999999999999</c:v>
                      </c:pt>
                      <c:pt idx="10578">
                        <c:v>1500.1000000000001</c:v>
                      </c:pt>
                      <c:pt idx="10579">
                        <c:v>1500.2</c:v>
                      </c:pt>
                      <c:pt idx="10580">
                        <c:v>1500.3</c:v>
                      </c:pt>
                      <c:pt idx="10581">
                        <c:v>1500.3999999999999</c:v>
                      </c:pt>
                      <c:pt idx="10582">
                        <c:v>1500.4999999999998</c:v>
                      </c:pt>
                      <c:pt idx="10583">
                        <c:v>1500.7</c:v>
                      </c:pt>
                      <c:pt idx="10584">
                        <c:v>1500.8</c:v>
                      </c:pt>
                      <c:pt idx="10585">
                        <c:v>1500.8999999999999</c:v>
                      </c:pt>
                      <c:pt idx="10586">
                        <c:v>1500.9999999999998</c:v>
                      </c:pt>
                      <c:pt idx="10587">
                        <c:v>1501.1000000000001</c:v>
                      </c:pt>
                      <c:pt idx="10588">
                        <c:v>1501.3</c:v>
                      </c:pt>
                      <c:pt idx="10589">
                        <c:v>1501.3999999999999</c:v>
                      </c:pt>
                      <c:pt idx="10590">
                        <c:v>1501.4999999999998</c:v>
                      </c:pt>
                      <c:pt idx="10591">
                        <c:v>1501.6000000000001</c:v>
                      </c:pt>
                      <c:pt idx="10592">
                        <c:v>1501.7</c:v>
                      </c:pt>
                      <c:pt idx="10593">
                        <c:v>1501.8999999999999</c:v>
                      </c:pt>
                      <c:pt idx="10594">
                        <c:v>1501.9999999999998</c:v>
                      </c:pt>
                      <c:pt idx="10595">
                        <c:v>1502.1000000000001</c:v>
                      </c:pt>
                      <c:pt idx="10596">
                        <c:v>1502.2</c:v>
                      </c:pt>
                      <c:pt idx="10597">
                        <c:v>1502.3</c:v>
                      </c:pt>
                      <c:pt idx="10598">
                        <c:v>1502.4999999999998</c:v>
                      </c:pt>
                      <c:pt idx="10599">
                        <c:v>1502.6000000000001</c:v>
                      </c:pt>
                      <c:pt idx="10600">
                        <c:v>1502.7</c:v>
                      </c:pt>
                      <c:pt idx="10601">
                        <c:v>1502.8</c:v>
                      </c:pt>
                      <c:pt idx="10602">
                        <c:v>1502.8999999999999</c:v>
                      </c:pt>
                      <c:pt idx="10603">
                        <c:v>1502.9999999999998</c:v>
                      </c:pt>
                      <c:pt idx="10604">
                        <c:v>1503.2</c:v>
                      </c:pt>
                      <c:pt idx="10605">
                        <c:v>1503.3</c:v>
                      </c:pt>
                      <c:pt idx="10606">
                        <c:v>1503.3999999999999</c:v>
                      </c:pt>
                      <c:pt idx="10607">
                        <c:v>1503.4999999999998</c:v>
                      </c:pt>
                      <c:pt idx="10608">
                        <c:v>1503.6000000000001</c:v>
                      </c:pt>
                      <c:pt idx="10609">
                        <c:v>1503.8</c:v>
                      </c:pt>
                      <c:pt idx="10610">
                        <c:v>1503.8999999999999</c:v>
                      </c:pt>
                      <c:pt idx="10611">
                        <c:v>1503.9999999999998</c:v>
                      </c:pt>
                      <c:pt idx="10612">
                        <c:v>1504.1000000000001</c:v>
                      </c:pt>
                      <c:pt idx="10613">
                        <c:v>1504.2</c:v>
                      </c:pt>
                      <c:pt idx="10614">
                        <c:v>1504.3999999999999</c:v>
                      </c:pt>
                      <c:pt idx="10615">
                        <c:v>1504.4999999999998</c:v>
                      </c:pt>
                      <c:pt idx="10616">
                        <c:v>1504.6000000000001</c:v>
                      </c:pt>
                      <c:pt idx="10617">
                        <c:v>1504.7</c:v>
                      </c:pt>
                      <c:pt idx="10618">
                        <c:v>1504.8</c:v>
                      </c:pt>
                      <c:pt idx="10619">
                        <c:v>1504.8999999999999</c:v>
                      </c:pt>
                      <c:pt idx="10620">
                        <c:v>1504.9999999999998</c:v>
                      </c:pt>
                      <c:pt idx="10621">
                        <c:v>1505.1000000000001</c:v>
                      </c:pt>
                      <c:pt idx="10622">
                        <c:v>1505.2</c:v>
                      </c:pt>
                      <c:pt idx="10623">
                        <c:v>1505.3</c:v>
                      </c:pt>
                      <c:pt idx="10624">
                        <c:v>1505.3999999999999</c:v>
                      </c:pt>
                      <c:pt idx="10625">
                        <c:v>1505.4999999999998</c:v>
                      </c:pt>
                      <c:pt idx="10626">
                        <c:v>1505.6000000000001</c:v>
                      </c:pt>
                      <c:pt idx="10627">
                        <c:v>1505.7</c:v>
                      </c:pt>
                      <c:pt idx="10628">
                        <c:v>1505.8</c:v>
                      </c:pt>
                      <c:pt idx="10629">
                        <c:v>1505.8999999999999</c:v>
                      </c:pt>
                      <c:pt idx="10630">
                        <c:v>1505.9999999999998</c:v>
                      </c:pt>
                      <c:pt idx="10631">
                        <c:v>1506.1000000000001</c:v>
                      </c:pt>
                      <c:pt idx="10632">
                        <c:v>1506.2</c:v>
                      </c:pt>
                      <c:pt idx="10633">
                        <c:v>1506.3</c:v>
                      </c:pt>
                      <c:pt idx="10634">
                        <c:v>1506.3999999999999</c:v>
                      </c:pt>
                      <c:pt idx="10635">
                        <c:v>1506.4999999999998</c:v>
                      </c:pt>
                      <c:pt idx="10636">
                        <c:v>1506.6000000000001</c:v>
                      </c:pt>
                      <c:pt idx="10637">
                        <c:v>1506.7</c:v>
                      </c:pt>
                      <c:pt idx="10638">
                        <c:v>1506.8</c:v>
                      </c:pt>
                      <c:pt idx="10639">
                        <c:v>1506.8999999999999</c:v>
                      </c:pt>
                      <c:pt idx="10640">
                        <c:v>1506.9999999999998</c:v>
                      </c:pt>
                      <c:pt idx="10641">
                        <c:v>1507.1000000000001</c:v>
                      </c:pt>
                      <c:pt idx="10642">
                        <c:v>1507.2</c:v>
                      </c:pt>
                      <c:pt idx="10643">
                        <c:v>1507.3</c:v>
                      </c:pt>
                      <c:pt idx="10644">
                        <c:v>1507.3999999999999</c:v>
                      </c:pt>
                      <c:pt idx="10645">
                        <c:v>1507.4999999999998</c:v>
                      </c:pt>
                      <c:pt idx="10646">
                        <c:v>1507.6000000000001</c:v>
                      </c:pt>
                      <c:pt idx="10647">
                        <c:v>1507.7</c:v>
                      </c:pt>
                      <c:pt idx="10648">
                        <c:v>1507.8</c:v>
                      </c:pt>
                      <c:pt idx="10649">
                        <c:v>1507.8999999999999</c:v>
                      </c:pt>
                      <c:pt idx="10650">
                        <c:v>1507.9999999999998</c:v>
                      </c:pt>
                      <c:pt idx="10651">
                        <c:v>1508.1000000000001</c:v>
                      </c:pt>
                      <c:pt idx="10652">
                        <c:v>1508.2</c:v>
                      </c:pt>
                      <c:pt idx="10653">
                        <c:v>1508.3</c:v>
                      </c:pt>
                      <c:pt idx="10654">
                        <c:v>1508.3999999999999</c:v>
                      </c:pt>
                      <c:pt idx="10655">
                        <c:v>1508.4999999999998</c:v>
                      </c:pt>
                      <c:pt idx="10656">
                        <c:v>1508.6000000000001</c:v>
                      </c:pt>
                      <c:pt idx="10657">
                        <c:v>1508.7</c:v>
                      </c:pt>
                      <c:pt idx="10658">
                        <c:v>1508.8</c:v>
                      </c:pt>
                      <c:pt idx="10659">
                        <c:v>1508.8999999999999</c:v>
                      </c:pt>
                      <c:pt idx="10660">
                        <c:v>1508.9999999999998</c:v>
                      </c:pt>
                      <c:pt idx="10661">
                        <c:v>1509.1000000000001</c:v>
                      </c:pt>
                      <c:pt idx="10662">
                        <c:v>1509.2</c:v>
                      </c:pt>
                      <c:pt idx="10663">
                        <c:v>1509.3</c:v>
                      </c:pt>
                      <c:pt idx="10664">
                        <c:v>1509.3999999999999</c:v>
                      </c:pt>
                      <c:pt idx="10665">
                        <c:v>1509.4999999999998</c:v>
                      </c:pt>
                      <c:pt idx="10666">
                        <c:v>1509.6000000000001</c:v>
                      </c:pt>
                      <c:pt idx="10667">
                        <c:v>1509.7</c:v>
                      </c:pt>
                      <c:pt idx="10668">
                        <c:v>1509.8</c:v>
                      </c:pt>
                      <c:pt idx="10669">
                        <c:v>1509.8999999999999</c:v>
                      </c:pt>
                      <c:pt idx="10670">
                        <c:v>1509.9999999999998</c:v>
                      </c:pt>
                      <c:pt idx="10671">
                        <c:v>1510.1000000000001</c:v>
                      </c:pt>
                      <c:pt idx="10672">
                        <c:v>1510.2</c:v>
                      </c:pt>
                      <c:pt idx="10673">
                        <c:v>1510.3</c:v>
                      </c:pt>
                      <c:pt idx="10674">
                        <c:v>1510.3999999999999</c:v>
                      </c:pt>
                      <c:pt idx="10675">
                        <c:v>1510.4999999999998</c:v>
                      </c:pt>
                      <c:pt idx="10676">
                        <c:v>1510.6000000000001</c:v>
                      </c:pt>
                      <c:pt idx="10677">
                        <c:v>1510.7</c:v>
                      </c:pt>
                      <c:pt idx="10678">
                        <c:v>1510.8</c:v>
                      </c:pt>
                      <c:pt idx="10679">
                        <c:v>1510.8999999999999</c:v>
                      </c:pt>
                      <c:pt idx="10680">
                        <c:v>1510.9999999999998</c:v>
                      </c:pt>
                      <c:pt idx="10681">
                        <c:v>1511.1000000000001</c:v>
                      </c:pt>
                      <c:pt idx="10682">
                        <c:v>1511.2</c:v>
                      </c:pt>
                      <c:pt idx="10683">
                        <c:v>1511.3</c:v>
                      </c:pt>
                      <c:pt idx="10684">
                        <c:v>1511.3999999999999</c:v>
                      </c:pt>
                      <c:pt idx="10685">
                        <c:v>1511.4999999999998</c:v>
                      </c:pt>
                      <c:pt idx="10686">
                        <c:v>1511.6000000000001</c:v>
                      </c:pt>
                      <c:pt idx="10687">
                        <c:v>1511.8</c:v>
                      </c:pt>
                      <c:pt idx="10688">
                        <c:v>1511.8999999999999</c:v>
                      </c:pt>
                      <c:pt idx="10689">
                        <c:v>1511.9999999999998</c:v>
                      </c:pt>
                      <c:pt idx="10690">
                        <c:v>1512.1000000000001</c:v>
                      </c:pt>
                      <c:pt idx="10691">
                        <c:v>1512.2</c:v>
                      </c:pt>
                      <c:pt idx="10692">
                        <c:v>1512.3</c:v>
                      </c:pt>
                      <c:pt idx="10693">
                        <c:v>1512.4999999999998</c:v>
                      </c:pt>
                      <c:pt idx="10694">
                        <c:v>1512.6000000000001</c:v>
                      </c:pt>
                      <c:pt idx="10695">
                        <c:v>1512.7</c:v>
                      </c:pt>
                      <c:pt idx="10696">
                        <c:v>1512.8</c:v>
                      </c:pt>
                      <c:pt idx="10697">
                        <c:v>1512.8999999999999</c:v>
                      </c:pt>
                      <c:pt idx="10698">
                        <c:v>1512.9999999999998</c:v>
                      </c:pt>
                      <c:pt idx="10699">
                        <c:v>1513.1000000000001</c:v>
                      </c:pt>
                      <c:pt idx="10700">
                        <c:v>1513.3</c:v>
                      </c:pt>
                      <c:pt idx="10701">
                        <c:v>1513.3999999999999</c:v>
                      </c:pt>
                      <c:pt idx="10702">
                        <c:v>1513.4999999999998</c:v>
                      </c:pt>
                      <c:pt idx="10703">
                        <c:v>1513.6000000000001</c:v>
                      </c:pt>
                      <c:pt idx="10704">
                        <c:v>1513.7</c:v>
                      </c:pt>
                      <c:pt idx="10705">
                        <c:v>1513.8</c:v>
                      </c:pt>
                      <c:pt idx="10706">
                        <c:v>1513.9999999999998</c:v>
                      </c:pt>
                      <c:pt idx="10707">
                        <c:v>1514.1000000000001</c:v>
                      </c:pt>
                      <c:pt idx="10708">
                        <c:v>1514.2</c:v>
                      </c:pt>
                      <c:pt idx="10709">
                        <c:v>1514.3</c:v>
                      </c:pt>
                      <c:pt idx="10710">
                        <c:v>1514.3999999999999</c:v>
                      </c:pt>
                      <c:pt idx="10711">
                        <c:v>1514.4999999999998</c:v>
                      </c:pt>
                      <c:pt idx="10712">
                        <c:v>1514.6000000000001</c:v>
                      </c:pt>
                      <c:pt idx="10713">
                        <c:v>1514.8</c:v>
                      </c:pt>
                      <c:pt idx="10714">
                        <c:v>1514.8999999999999</c:v>
                      </c:pt>
                      <c:pt idx="10715">
                        <c:v>1514.9999999999998</c:v>
                      </c:pt>
                      <c:pt idx="10716">
                        <c:v>1515.1000000000001</c:v>
                      </c:pt>
                      <c:pt idx="10717">
                        <c:v>1515.2</c:v>
                      </c:pt>
                      <c:pt idx="10718">
                        <c:v>1515.3</c:v>
                      </c:pt>
                      <c:pt idx="10719">
                        <c:v>1515.4999999999998</c:v>
                      </c:pt>
                      <c:pt idx="10720">
                        <c:v>1515.6000000000001</c:v>
                      </c:pt>
                      <c:pt idx="10721">
                        <c:v>1515.7</c:v>
                      </c:pt>
                      <c:pt idx="10722">
                        <c:v>1515.8</c:v>
                      </c:pt>
                      <c:pt idx="10723">
                        <c:v>1515.8999999999999</c:v>
                      </c:pt>
                      <c:pt idx="10724">
                        <c:v>1515.9999999999998</c:v>
                      </c:pt>
                      <c:pt idx="10725">
                        <c:v>1516.2</c:v>
                      </c:pt>
                      <c:pt idx="10726">
                        <c:v>1516.3</c:v>
                      </c:pt>
                      <c:pt idx="10727">
                        <c:v>1516.3999999999999</c:v>
                      </c:pt>
                      <c:pt idx="10728">
                        <c:v>1516.4999999999998</c:v>
                      </c:pt>
                      <c:pt idx="10729">
                        <c:v>1516.6000000000001</c:v>
                      </c:pt>
                      <c:pt idx="10730">
                        <c:v>1516.7</c:v>
                      </c:pt>
                      <c:pt idx="10731">
                        <c:v>1516.8</c:v>
                      </c:pt>
                      <c:pt idx="10732">
                        <c:v>1516.9999999999998</c:v>
                      </c:pt>
                      <c:pt idx="10733">
                        <c:v>1517.1000000000001</c:v>
                      </c:pt>
                      <c:pt idx="10734">
                        <c:v>1517.2</c:v>
                      </c:pt>
                      <c:pt idx="10735">
                        <c:v>1517.3</c:v>
                      </c:pt>
                      <c:pt idx="10736">
                        <c:v>1517.3999999999999</c:v>
                      </c:pt>
                      <c:pt idx="10737">
                        <c:v>1517.4999999999998</c:v>
                      </c:pt>
                      <c:pt idx="10738">
                        <c:v>1517.7</c:v>
                      </c:pt>
                      <c:pt idx="10739">
                        <c:v>1517.8</c:v>
                      </c:pt>
                      <c:pt idx="10740">
                        <c:v>1517.8999999999999</c:v>
                      </c:pt>
                      <c:pt idx="10741">
                        <c:v>1517.9999999999998</c:v>
                      </c:pt>
                      <c:pt idx="10742">
                        <c:v>1518.1000000000001</c:v>
                      </c:pt>
                      <c:pt idx="10743">
                        <c:v>1518.2</c:v>
                      </c:pt>
                      <c:pt idx="10744">
                        <c:v>1518.3999999999999</c:v>
                      </c:pt>
                      <c:pt idx="10745">
                        <c:v>1518.4999999999998</c:v>
                      </c:pt>
                      <c:pt idx="10746">
                        <c:v>1518.6000000000001</c:v>
                      </c:pt>
                      <c:pt idx="10747">
                        <c:v>1518.7</c:v>
                      </c:pt>
                      <c:pt idx="10748">
                        <c:v>1518.8</c:v>
                      </c:pt>
                      <c:pt idx="10749">
                        <c:v>1518.8999999999999</c:v>
                      </c:pt>
                      <c:pt idx="10750">
                        <c:v>1518.9999999999998</c:v>
                      </c:pt>
                      <c:pt idx="10751">
                        <c:v>1518.9999999999998</c:v>
                      </c:pt>
                      <c:pt idx="10752">
                        <c:v>1519.1000000000001</c:v>
                      </c:pt>
                      <c:pt idx="10753">
                        <c:v>1519.1000000000001</c:v>
                      </c:pt>
                      <c:pt idx="10754">
                        <c:v>1519.1000000000001</c:v>
                      </c:pt>
                      <c:pt idx="10755">
                        <c:v>1519.1000000000001</c:v>
                      </c:pt>
                      <c:pt idx="10756">
                        <c:v>1519.1000000000001</c:v>
                      </c:pt>
                      <c:pt idx="10757">
                        <c:v>1519.1000000000001</c:v>
                      </c:pt>
                      <c:pt idx="10758">
                        <c:v>1519.1000000000001</c:v>
                      </c:pt>
                      <c:pt idx="10759">
                        <c:v>1519.1000000000001</c:v>
                      </c:pt>
                      <c:pt idx="10760">
                        <c:v>1519.1000000000001</c:v>
                      </c:pt>
                      <c:pt idx="10761">
                        <c:v>1519.2</c:v>
                      </c:pt>
                      <c:pt idx="10762">
                        <c:v>1519.2</c:v>
                      </c:pt>
                      <c:pt idx="10763">
                        <c:v>1519.2</c:v>
                      </c:pt>
                      <c:pt idx="10764">
                        <c:v>1519.2</c:v>
                      </c:pt>
                      <c:pt idx="10765">
                        <c:v>1519.2</c:v>
                      </c:pt>
                      <c:pt idx="10766">
                        <c:v>1519.2</c:v>
                      </c:pt>
                      <c:pt idx="10767">
                        <c:v>1519.2</c:v>
                      </c:pt>
                      <c:pt idx="10768">
                        <c:v>1519.2</c:v>
                      </c:pt>
                      <c:pt idx="10769">
                        <c:v>1519.2</c:v>
                      </c:pt>
                      <c:pt idx="10770">
                        <c:v>1519.2</c:v>
                      </c:pt>
                      <c:pt idx="10771">
                        <c:v>1519.3</c:v>
                      </c:pt>
                      <c:pt idx="10772">
                        <c:v>1519.3</c:v>
                      </c:pt>
                      <c:pt idx="10773">
                        <c:v>1519.3</c:v>
                      </c:pt>
                      <c:pt idx="10774">
                        <c:v>1519.3</c:v>
                      </c:pt>
                      <c:pt idx="10775">
                        <c:v>1519.3</c:v>
                      </c:pt>
                      <c:pt idx="10776">
                        <c:v>1519.3</c:v>
                      </c:pt>
                      <c:pt idx="10777">
                        <c:v>1519.3</c:v>
                      </c:pt>
                      <c:pt idx="10778">
                        <c:v>1519.3</c:v>
                      </c:pt>
                      <c:pt idx="10779">
                        <c:v>1519.3</c:v>
                      </c:pt>
                      <c:pt idx="10780">
                        <c:v>1519.3999999999999</c:v>
                      </c:pt>
                      <c:pt idx="10781">
                        <c:v>1519.3999999999999</c:v>
                      </c:pt>
                      <c:pt idx="10782">
                        <c:v>1519.3999999999999</c:v>
                      </c:pt>
                      <c:pt idx="10783">
                        <c:v>1519.3999999999999</c:v>
                      </c:pt>
                      <c:pt idx="10784">
                        <c:v>1519.3999999999999</c:v>
                      </c:pt>
                      <c:pt idx="10785">
                        <c:v>1519.3999999999999</c:v>
                      </c:pt>
                      <c:pt idx="10786">
                        <c:v>1519.3999999999999</c:v>
                      </c:pt>
                      <c:pt idx="10787">
                        <c:v>1519.3999999999999</c:v>
                      </c:pt>
                      <c:pt idx="10788">
                        <c:v>1519.3999999999999</c:v>
                      </c:pt>
                      <c:pt idx="10789">
                        <c:v>1519.3999999999999</c:v>
                      </c:pt>
                      <c:pt idx="10790">
                        <c:v>1519.4999999999998</c:v>
                      </c:pt>
                      <c:pt idx="10791">
                        <c:v>1519.4999999999998</c:v>
                      </c:pt>
                      <c:pt idx="10792">
                        <c:v>1519.4999999999998</c:v>
                      </c:pt>
                      <c:pt idx="10793">
                        <c:v>1519.4999999999998</c:v>
                      </c:pt>
                      <c:pt idx="10794">
                        <c:v>1519.4999999999998</c:v>
                      </c:pt>
                      <c:pt idx="10795">
                        <c:v>1519.4999999999998</c:v>
                      </c:pt>
                      <c:pt idx="10796">
                        <c:v>1519.4999999999998</c:v>
                      </c:pt>
                      <c:pt idx="10797">
                        <c:v>1519.4999999999998</c:v>
                      </c:pt>
                      <c:pt idx="10798">
                        <c:v>1519.4999999999998</c:v>
                      </c:pt>
                      <c:pt idx="10799">
                        <c:v>1519.6000000000001</c:v>
                      </c:pt>
                      <c:pt idx="10800">
                        <c:v>1519.6000000000001</c:v>
                      </c:pt>
                      <c:pt idx="10801">
                        <c:v>1519.6000000000001</c:v>
                      </c:pt>
                      <c:pt idx="10802">
                        <c:v>1519.6000000000001</c:v>
                      </c:pt>
                      <c:pt idx="10803">
                        <c:v>1519.6000000000001</c:v>
                      </c:pt>
                      <c:pt idx="10804">
                        <c:v>1519.6000000000001</c:v>
                      </c:pt>
                      <c:pt idx="10805">
                        <c:v>1519.6000000000001</c:v>
                      </c:pt>
                      <c:pt idx="10806">
                        <c:v>1519.6000000000001</c:v>
                      </c:pt>
                      <c:pt idx="10807">
                        <c:v>1519.6000000000001</c:v>
                      </c:pt>
                      <c:pt idx="10808">
                        <c:v>1519.6000000000001</c:v>
                      </c:pt>
                      <c:pt idx="10809">
                        <c:v>1519.7</c:v>
                      </c:pt>
                      <c:pt idx="10810">
                        <c:v>1519.7</c:v>
                      </c:pt>
                      <c:pt idx="10811">
                        <c:v>1519.7</c:v>
                      </c:pt>
                      <c:pt idx="10812">
                        <c:v>1519.7</c:v>
                      </c:pt>
                      <c:pt idx="10813">
                        <c:v>1519.7</c:v>
                      </c:pt>
                      <c:pt idx="10814">
                        <c:v>1519.7</c:v>
                      </c:pt>
                      <c:pt idx="10815">
                        <c:v>1519.7</c:v>
                      </c:pt>
                      <c:pt idx="10816">
                        <c:v>1519.7</c:v>
                      </c:pt>
                      <c:pt idx="10817">
                        <c:v>1519.7</c:v>
                      </c:pt>
                      <c:pt idx="10818">
                        <c:v>1519.8</c:v>
                      </c:pt>
                      <c:pt idx="10819">
                        <c:v>1519.8</c:v>
                      </c:pt>
                      <c:pt idx="10820">
                        <c:v>1519.8</c:v>
                      </c:pt>
                      <c:pt idx="10821">
                        <c:v>1519.8</c:v>
                      </c:pt>
                      <c:pt idx="10822">
                        <c:v>1519.8</c:v>
                      </c:pt>
                      <c:pt idx="10823">
                        <c:v>1519.8</c:v>
                      </c:pt>
                      <c:pt idx="10824">
                        <c:v>1519.8</c:v>
                      </c:pt>
                      <c:pt idx="10825">
                        <c:v>1519.8</c:v>
                      </c:pt>
                      <c:pt idx="10826">
                        <c:v>1519.8</c:v>
                      </c:pt>
                      <c:pt idx="10827">
                        <c:v>1519.8</c:v>
                      </c:pt>
                      <c:pt idx="10828">
                        <c:v>1519.8999999999999</c:v>
                      </c:pt>
                      <c:pt idx="10829">
                        <c:v>1519.8999999999999</c:v>
                      </c:pt>
                      <c:pt idx="10830">
                        <c:v>1519.8999999999999</c:v>
                      </c:pt>
                      <c:pt idx="10831">
                        <c:v>1519.8999999999999</c:v>
                      </c:pt>
                      <c:pt idx="10832">
                        <c:v>1519.8999999999999</c:v>
                      </c:pt>
                      <c:pt idx="10833">
                        <c:v>1519.8999999999999</c:v>
                      </c:pt>
                      <c:pt idx="10834">
                        <c:v>1519.8999999999999</c:v>
                      </c:pt>
                      <c:pt idx="10835">
                        <c:v>1519.8999999999999</c:v>
                      </c:pt>
                      <c:pt idx="10836">
                        <c:v>1519.8999999999999</c:v>
                      </c:pt>
                      <c:pt idx="10837">
                        <c:v>1519.9999999999998</c:v>
                      </c:pt>
                      <c:pt idx="10838">
                        <c:v>1519.9999999999998</c:v>
                      </c:pt>
                      <c:pt idx="10839">
                        <c:v>1519.9999999999998</c:v>
                      </c:pt>
                      <c:pt idx="10840">
                        <c:v>1519.9999999999998</c:v>
                      </c:pt>
                      <c:pt idx="10841">
                        <c:v>1519.9999999999998</c:v>
                      </c:pt>
                      <c:pt idx="10842">
                        <c:v>1519.9999999999998</c:v>
                      </c:pt>
                      <c:pt idx="10843">
                        <c:v>1519.9999999999998</c:v>
                      </c:pt>
                      <c:pt idx="10844">
                        <c:v>1519.9999999999998</c:v>
                      </c:pt>
                      <c:pt idx="10845">
                        <c:v>1519.9999999999998</c:v>
                      </c:pt>
                      <c:pt idx="10846">
                        <c:v>1520.1000000000001</c:v>
                      </c:pt>
                      <c:pt idx="10847">
                        <c:v>1520.1000000000001</c:v>
                      </c:pt>
                      <c:pt idx="10848">
                        <c:v>1520.1000000000001</c:v>
                      </c:pt>
                      <c:pt idx="10849">
                        <c:v>1520.1000000000001</c:v>
                      </c:pt>
                      <c:pt idx="10850">
                        <c:v>1520.1000000000001</c:v>
                      </c:pt>
                      <c:pt idx="10851">
                        <c:v>1520.1000000000001</c:v>
                      </c:pt>
                      <c:pt idx="10852">
                        <c:v>1520.1000000000001</c:v>
                      </c:pt>
                      <c:pt idx="10853">
                        <c:v>1520.1000000000001</c:v>
                      </c:pt>
                      <c:pt idx="10854">
                        <c:v>1520.1000000000001</c:v>
                      </c:pt>
                      <c:pt idx="10855">
                        <c:v>1520.1000000000001</c:v>
                      </c:pt>
                      <c:pt idx="10856">
                        <c:v>1520.2</c:v>
                      </c:pt>
                      <c:pt idx="10857">
                        <c:v>1520.2</c:v>
                      </c:pt>
                      <c:pt idx="10858">
                        <c:v>1520.2</c:v>
                      </c:pt>
                      <c:pt idx="10859">
                        <c:v>1520.2</c:v>
                      </c:pt>
                      <c:pt idx="10860">
                        <c:v>1520.2</c:v>
                      </c:pt>
                      <c:pt idx="10861">
                        <c:v>1520.2</c:v>
                      </c:pt>
                      <c:pt idx="10862">
                        <c:v>1520.2</c:v>
                      </c:pt>
                      <c:pt idx="10863">
                        <c:v>1520.2</c:v>
                      </c:pt>
                      <c:pt idx="10864">
                        <c:v>1520.2</c:v>
                      </c:pt>
                      <c:pt idx="10865">
                        <c:v>1520.3</c:v>
                      </c:pt>
                      <c:pt idx="10866">
                        <c:v>1520.3</c:v>
                      </c:pt>
                      <c:pt idx="10867">
                        <c:v>1520.3</c:v>
                      </c:pt>
                      <c:pt idx="10868">
                        <c:v>1520.3</c:v>
                      </c:pt>
                      <c:pt idx="10869">
                        <c:v>1520.3</c:v>
                      </c:pt>
                      <c:pt idx="10870">
                        <c:v>1520.3</c:v>
                      </c:pt>
                      <c:pt idx="10871">
                        <c:v>1520.3</c:v>
                      </c:pt>
                      <c:pt idx="10872">
                        <c:v>1520.3</c:v>
                      </c:pt>
                      <c:pt idx="10873">
                        <c:v>1520.3</c:v>
                      </c:pt>
                      <c:pt idx="10874">
                        <c:v>1520.3</c:v>
                      </c:pt>
                      <c:pt idx="10875">
                        <c:v>1520.3999999999999</c:v>
                      </c:pt>
                      <c:pt idx="10876">
                        <c:v>1520.3999999999999</c:v>
                      </c:pt>
                      <c:pt idx="10877">
                        <c:v>1520.3999999999999</c:v>
                      </c:pt>
                      <c:pt idx="10878">
                        <c:v>1520.3999999999999</c:v>
                      </c:pt>
                      <c:pt idx="10879">
                        <c:v>1520.3999999999999</c:v>
                      </c:pt>
                      <c:pt idx="10880">
                        <c:v>1520.3999999999999</c:v>
                      </c:pt>
                      <c:pt idx="10881">
                        <c:v>1520.3999999999999</c:v>
                      </c:pt>
                      <c:pt idx="10882">
                        <c:v>1520.3999999999999</c:v>
                      </c:pt>
                      <c:pt idx="10883">
                        <c:v>1520.3999999999999</c:v>
                      </c:pt>
                      <c:pt idx="10884">
                        <c:v>1520.4999999999998</c:v>
                      </c:pt>
                      <c:pt idx="10885">
                        <c:v>1520.4999999999998</c:v>
                      </c:pt>
                      <c:pt idx="10886">
                        <c:v>1520.4999999999998</c:v>
                      </c:pt>
                      <c:pt idx="10887">
                        <c:v>1520.4999999999998</c:v>
                      </c:pt>
                      <c:pt idx="10888">
                        <c:v>1520.4999999999998</c:v>
                      </c:pt>
                      <c:pt idx="10889">
                        <c:v>1520.4999999999998</c:v>
                      </c:pt>
                      <c:pt idx="10890">
                        <c:v>1520.4999999999998</c:v>
                      </c:pt>
                      <c:pt idx="10891">
                        <c:v>1520.4999999999998</c:v>
                      </c:pt>
                      <c:pt idx="10892">
                        <c:v>1520.4999999999998</c:v>
                      </c:pt>
                      <c:pt idx="10893">
                        <c:v>1520.4999999999998</c:v>
                      </c:pt>
                      <c:pt idx="10894">
                        <c:v>1520.6000000000001</c:v>
                      </c:pt>
                      <c:pt idx="10895">
                        <c:v>1520.6000000000001</c:v>
                      </c:pt>
                      <c:pt idx="10896">
                        <c:v>1520.6000000000001</c:v>
                      </c:pt>
                      <c:pt idx="10897">
                        <c:v>1520.6000000000001</c:v>
                      </c:pt>
                      <c:pt idx="10898">
                        <c:v>1520.6000000000001</c:v>
                      </c:pt>
                      <c:pt idx="10899">
                        <c:v>1520.6000000000001</c:v>
                      </c:pt>
                      <c:pt idx="10900">
                        <c:v>1520.6000000000001</c:v>
                      </c:pt>
                      <c:pt idx="10901">
                        <c:v>1520.6000000000001</c:v>
                      </c:pt>
                      <c:pt idx="10902">
                        <c:v>1520.6000000000001</c:v>
                      </c:pt>
                      <c:pt idx="10903">
                        <c:v>1520.7</c:v>
                      </c:pt>
                      <c:pt idx="10904">
                        <c:v>1520.7</c:v>
                      </c:pt>
                      <c:pt idx="10905">
                        <c:v>1520.7</c:v>
                      </c:pt>
                      <c:pt idx="10906">
                        <c:v>1520.7</c:v>
                      </c:pt>
                      <c:pt idx="10907">
                        <c:v>1520.7</c:v>
                      </c:pt>
                      <c:pt idx="10908">
                        <c:v>1520.7</c:v>
                      </c:pt>
                      <c:pt idx="10909">
                        <c:v>1520.7</c:v>
                      </c:pt>
                      <c:pt idx="10910">
                        <c:v>1520.7</c:v>
                      </c:pt>
                      <c:pt idx="10911">
                        <c:v>1520.7</c:v>
                      </c:pt>
                      <c:pt idx="10912">
                        <c:v>1520.7</c:v>
                      </c:pt>
                      <c:pt idx="10913">
                        <c:v>1520.8</c:v>
                      </c:pt>
                      <c:pt idx="10914">
                        <c:v>1520.8</c:v>
                      </c:pt>
                      <c:pt idx="10915">
                        <c:v>1520.8</c:v>
                      </c:pt>
                      <c:pt idx="10916">
                        <c:v>1520.8</c:v>
                      </c:pt>
                      <c:pt idx="10917">
                        <c:v>1520.8</c:v>
                      </c:pt>
                      <c:pt idx="10918">
                        <c:v>1520.8</c:v>
                      </c:pt>
                      <c:pt idx="10919">
                        <c:v>1520.8</c:v>
                      </c:pt>
                      <c:pt idx="10920">
                        <c:v>1520.8</c:v>
                      </c:pt>
                      <c:pt idx="10921">
                        <c:v>1520.8</c:v>
                      </c:pt>
                      <c:pt idx="10922">
                        <c:v>1520.8999999999999</c:v>
                      </c:pt>
                      <c:pt idx="10923">
                        <c:v>1520.8999999999999</c:v>
                      </c:pt>
                      <c:pt idx="10924">
                        <c:v>1520.8999999999999</c:v>
                      </c:pt>
                      <c:pt idx="10925">
                        <c:v>1520.8999999999999</c:v>
                      </c:pt>
                      <c:pt idx="10926">
                        <c:v>1520.8999999999999</c:v>
                      </c:pt>
                      <c:pt idx="10927">
                        <c:v>1520.8999999999999</c:v>
                      </c:pt>
                      <c:pt idx="10928">
                        <c:v>1520.8999999999999</c:v>
                      </c:pt>
                      <c:pt idx="10929">
                        <c:v>1520.8999999999999</c:v>
                      </c:pt>
                      <c:pt idx="10930">
                        <c:v>1520.8999999999999</c:v>
                      </c:pt>
                      <c:pt idx="10931">
                        <c:v>1520.8999999999999</c:v>
                      </c:pt>
                      <c:pt idx="10932">
                        <c:v>1520.9999999999998</c:v>
                      </c:pt>
                      <c:pt idx="10933">
                        <c:v>1520.9999999999998</c:v>
                      </c:pt>
                      <c:pt idx="10934">
                        <c:v>1520.9999999999998</c:v>
                      </c:pt>
                      <c:pt idx="10935">
                        <c:v>1520.9999999999998</c:v>
                      </c:pt>
                      <c:pt idx="10936">
                        <c:v>1520.9999999999998</c:v>
                      </c:pt>
                      <c:pt idx="10937">
                        <c:v>1520.9999999999998</c:v>
                      </c:pt>
                      <c:pt idx="10938">
                        <c:v>1520.9999999999998</c:v>
                      </c:pt>
                      <c:pt idx="10939">
                        <c:v>1520.9999999999998</c:v>
                      </c:pt>
                      <c:pt idx="10940">
                        <c:v>1520.9999999999998</c:v>
                      </c:pt>
                      <c:pt idx="10941">
                        <c:v>1521.1000000000001</c:v>
                      </c:pt>
                      <c:pt idx="10942">
                        <c:v>1521.1000000000001</c:v>
                      </c:pt>
                      <c:pt idx="10943">
                        <c:v>1521.1000000000001</c:v>
                      </c:pt>
                      <c:pt idx="10944">
                        <c:v>1521.1000000000001</c:v>
                      </c:pt>
                      <c:pt idx="10945">
                        <c:v>1521.1000000000001</c:v>
                      </c:pt>
                      <c:pt idx="10946">
                        <c:v>1521.1000000000001</c:v>
                      </c:pt>
                      <c:pt idx="10947">
                        <c:v>1521.1000000000001</c:v>
                      </c:pt>
                      <c:pt idx="10948">
                        <c:v>1521.1000000000001</c:v>
                      </c:pt>
                      <c:pt idx="10949">
                        <c:v>1521.1000000000001</c:v>
                      </c:pt>
                      <c:pt idx="10950">
                        <c:v>1521.2</c:v>
                      </c:pt>
                      <c:pt idx="10951">
                        <c:v>1521.2</c:v>
                      </c:pt>
                      <c:pt idx="10952">
                        <c:v>1521.2</c:v>
                      </c:pt>
                      <c:pt idx="10953">
                        <c:v>1521.2</c:v>
                      </c:pt>
                      <c:pt idx="10954">
                        <c:v>1521.2</c:v>
                      </c:pt>
                      <c:pt idx="10955">
                        <c:v>1521.2</c:v>
                      </c:pt>
                      <c:pt idx="10956">
                        <c:v>1521.2</c:v>
                      </c:pt>
                      <c:pt idx="10957">
                        <c:v>1521.2</c:v>
                      </c:pt>
                      <c:pt idx="10958">
                        <c:v>1521.2</c:v>
                      </c:pt>
                      <c:pt idx="10959">
                        <c:v>1521.2</c:v>
                      </c:pt>
                      <c:pt idx="10960">
                        <c:v>1521.3</c:v>
                      </c:pt>
                      <c:pt idx="10961">
                        <c:v>1521.3</c:v>
                      </c:pt>
                      <c:pt idx="10962">
                        <c:v>1521.3</c:v>
                      </c:pt>
                      <c:pt idx="10963">
                        <c:v>1521.3</c:v>
                      </c:pt>
                      <c:pt idx="10964">
                        <c:v>1521.3</c:v>
                      </c:pt>
                      <c:pt idx="10965">
                        <c:v>1521.3</c:v>
                      </c:pt>
                      <c:pt idx="10966">
                        <c:v>1521.3</c:v>
                      </c:pt>
                      <c:pt idx="10967">
                        <c:v>1521.3</c:v>
                      </c:pt>
                      <c:pt idx="10968">
                        <c:v>1521.3</c:v>
                      </c:pt>
                      <c:pt idx="10969">
                        <c:v>1521.3999999999999</c:v>
                      </c:pt>
                      <c:pt idx="10970">
                        <c:v>1521.3999999999999</c:v>
                      </c:pt>
                      <c:pt idx="10971">
                        <c:v>1521.3999999999999</c:v>
                      </c:pt>
                      <c:pt idx="10972">
                        <c:v>1521.3999999999999</c:v>
                      </c:pt>
                      <c:pt idx="10973">
                        <c:v>1521.3999999999999</c:v>
                      </c:pt>
                      <c:pt idx="10974">
                        <c:v>1521.3999999999999</c:v>
                      </c:pt>
                      <c:pt idx="10975">
                        <c:v>1521.3999999999999</c:v>
                      </c:pt>
                      <c:pt idx="10976">
                        <c:v>1521.3999999999999</c:v>
                      </c:pt>
                      <c:pt idx="10977">
                        <c:v>1521.3999999999999</c:v>
                      </c:pt>
                      <c:pt idx="10978">
                        <c:v>1521.3999999999999</c:v>
                      </c:pt>
                      <c:pt idx="10979">
                        <c:v>1521.4999999999998</c:v>
                      </c:pt>
                      <c:pt idx="10980">
                        <c:v>1521.4999999999998</c:v>
                      </c:pt>
                      <c:pt idx="10981">
                        <c:v>1521.4999999999998</c:v>
                      </c:pt>
                      <c:pt idx="10982">
                        <c:v>1521.4999999999998</c:v>
                      </c:pt>
                      <c:pt idx="10983">
                        <c:v>1521.4999999999998</c:v>
                      </c:pt>
                      <c:pt idx="10984">
                        <c:v>1521.4999999999998</c:v>
                      </c:pt>
                      <c:pt idx="10985">
                        <c:v>1521.4999999999998</c:v>
                      </c:pt>
                      <c:pt idx="10986">
                        <c:v>1521.4999999999998</c:v>
                      </c:pt>
                      <c:pt idx="10987">
                        <c:v>1521.4999999999998</c:v>
                      </c:pt>
                      <c:pt idx="10988">
                        <c:v>1521.6000000000001</c:v>
                      </c:pt>
                      <c:pt idx="10989">
                        <c:v>1521.6000000000001</c:v>
                      </c:pt>
                      <c:pt idx="10990">
                        <c:v>1521.6000000000001</c:v>
                      </c:pt>
                      <c:pt idx="10991">
                        <c:v>1521.6000000000001</c:v>
                      </c:pt>
                      <c:pt idx="10992">
                        <c:v>1521.6000000000001</c:v>
                      </c:pt>
                      <c:pt idx="10993">
                        <c:v>1521.6000000000001</c:v>
                      </c:pt>
                      <c:pt idx="10994">
                        <c:v>1521.6000000000001</c:v>
                      </c:pt>
                      <c:pt idx="10995">
                        <c:v>1521.6000000000001</c:v>
                      </c:pt>
                      <c:pt idx="10996">
                        <c:v>1521.6000000000001</c:v>
                      </c:pt>
                      <c:pt idx="10997">
                        <c:v>1521.6000000000001</c:v>
                      </c:pt>
                      <c:pt idx="10998">
                        <c:v>1521.7</c:v>
                      </c:pt>
                      <c:pt idx="10999">
                        <c:v>1521.7</c:v>
                      </c:pt>
                      <c:pt idx="11000">
                        <c:v>1521.7</c:v>
                      </c:pt>
                      <c:pt idx="11001">
                        <c:v>1521.7</c:v>
                      </c:pt>
                      <c:pt idx="11002">
                        <c:v>1521.7</c:v>
                      </c:pt>
                      <c:pt idx="11003">
                        <c:v>1521.7</c:v>
                      </c:pt>
                      <c:pt idx="11004">
                        <c:v>1521.7</c:v>
                      </c:pt>
                      <c:pt idx="11005">
                        <c:v>1521.7</c:v>
                      </c:pt>
                      <c:pt idx="11006">
                        <c:v>1521.7</c:v>
                      </c:pt>
                      <c:pt idx="11007">
                        <c:v>1521.8</c:v>
                      </c:pt>
                      <c:pt idx="11008">
                        <c:v>1521.8</c:v>
                      </c:pt>
                      <c:pt idx="11009">
                        <c:v>1521.8</c:v>
                      </c:pt>
                      <c:pt idx="11010">
                        <c:v>1521.8</c:v>
                      </c:pt>
                      <c:pt idx="11011">
                        <c:v>1521.8</c:v>
                      </c:pt>
                      <c:pt idx="11012">
                        <c:v>1521.8</c:v>
                      </c:pt>
                      <c:pt idx="11013">
                        <c:v>1521.8</c:v>
                      </c:pt>
                      <c:pt idx="11014">
                        <c:v>1521.8</c:v>
                      </c:pt>
                      <c:pt idx="11015">
                        <c:v>1521.8</c:v>
                      </c:pt>
                      <c:pt idx="11016">
                        <c:v>1521.8</c:v>
                      </c:pt>
                      <c:pt idx="11017">
                        <c:v>1521.8999999999999</c:v>
                      </c:pt>
                      <c:pt idx="11018">
                        <c:v>1521.8999999999999</c:v>
                      </c:pt>
                      <c:pt idx="11019">
                        <c:v>1521.8999999999999</c:v>
                      </c:pt>
                      <c:pt idx="11020">
                        <c:v>1521.8999999999999</c:v>
                      </c:pt>
                      <c:pt idx="11021">
                        <c:v>1521.8999999999999</c:v>
                      </c:pt>
                      <c:pt idx="11022">
                        <c:v>1521.8999999999999</c:v>
                      </c:pt>
                      <c:pt idx="11023">
                        <c:v>1521.8999999999999</c:v>
                      </c:pt>
                      <c:pt idx="11024">
                        <c:v>1521.8999999999999</c:v>
                      </c:pt>
                      <c:pt idx="11025">
                        <c:v>1521.8999999999999</c:v>
                      </c:pt>
                      <c:pt idx="11026">
                        <c:v>1521.9999999999998</c:v>
                      </c:pt>
                      <c:pt idx="11027">
                        <c:v>1521.9999999999998</c:v>
                      </c:pt>
                      <c:pt idx="11028">
                        <c:v>1521.9999999999998</c:v>
                      </c:pt>
                      <c:pt idx="11029">
                        <c:v>1521.9999999999998</c:v>
                      </c:pt>
                      <c:pt idx="11030">
                        <c:v>1521.9999999999998</c:v>
                      </c:pt>
                      <c:pt idx="11031">
                        <c:v>1521.9999999999998</c:v>
                      </c:pt>
                      <c:pt idx="11032">
                        <c:v>1521.9999999999998</c:v>
                      </c:pt>
                      <c:pt idx="11033">
                        <c:v>1521.9999999999998</c:v>
                      </c:pt>
                      <c:pt idx="11034">
                        <c:v>1521.9999999999998</c:v>
                      </c:pt>
                      <c:pt idx="11035">
                        <c:v>1522.1000000000001</c:v>
                      </c:pt>
                      <c:pt idx="11036">
                        <c:v>1522.1000000000001</c:v>
                      </c:pt>
                      <c:pt idx="11037">
                        <c:v>1522.1000000000001</c:v>
                      </c:pt>
                      <c:pt idx="11038">
                        <c:v>1522.1000000000001</c:v>
                      </c:pt>
                      <c:pt idx="11039">
                        <c:v>1522.1000000000001</c:v>
                      </c:pt>
                      <c:pt idx="11040">
                        <c:v>1522.1000000000001</c:v>
                      </c:pt>
                      <c:pt idx="11041">
                        <c:v>1522.1000000000001</c:v>
                      </c:pt>
                      <c:pt idx="11042">
                        <c:v>1522.1000000000001</c:v>
                      </c:pt>
                      <c:pt idx="11043">
                        <c:v>1522.1000000000001</c:v>
                      </c:pt>
                      <c:pt idx="11044">
                        <c:v>1522.1000000000001</c:v>
                      </c:pt>
                      <c:pt idx="11045">
                        <c:v>1522.2</c:v>
                      </c:pt>
                      <c:pt idx="11046">
                        <c:v>1522.2</c:v>
                      </c:pt>
                      <c:pt idx="11047">
                        <c:v>1522.2</c:v>
                      </c:pt>
                      <c:pt idx="11048">
                        <c:v>1522.2</c:v>
                      </c:pt>
                      <c:pt idx="11049">
                        <c:v>1522.2</c:v>
                      </c:pt>
                      <c:pt idx="11050">
                        <c:v>1522.2</c:v>
                      </c:pt>
                      <c:pt idx="11051">
                        <c:v>1522.2</c:v>
                      </c:pt>
                      <c:pt idx="11052">
                        <c:v>1522.2</c:v>
                      </c:pt>
                      <c:pt idx="11053">
                        <c:v>1522.2</c:v>
                      </c:pt>
                      <c:pt idx="11054">
                        <c:v>1522.3</c:v>
                      </c:pt>
                      <c:pt idx="11055">
                        <c:v>1522.3</c:v>
                      </c:pt>
                      <c:pt idx="11056">
                        <c:v>1522.3</c:v>
                      </c:pt>
                      <c:pt idx="11057">
                        <c:v>1522.3</c:v>
                      </c:pt>
                      <c:pt idx="11058">
                        <c:v>1522.3</c:v>
                      </c:pt>
                      <c:pt idx="11059">
                        <c:v>1522.3</c:v>
                      </c:pt>
                      <c:pt idx="11060">
                        <c:v>1522.3</c:v>
                      </c:pt>
                      <c:pt idx="11061">
                        <c:v>1522.3</c:v>
                      </c:pt>
                      <c:pt idx="11062">
                        <c:v>1522.3</c:v>
                      </c:pt>
                      <c:pt idx="11063">
                        <c:v>1522.3</c:v>
                      </c:pt>
                      <c:pt idx="11064">
                        <c:v>1522.3999999999999</c:v>
                      </c:pt>
                      <c:pt idx="11065">
                        <c:v>1522.3999999999999</c:v>
                      </c:pt>
                      <c:pt idx="11066">
                        <c:v>1522.3999999999999</c:v>
                      </c:pt>
                      <c:pt idx="11067">
                        <c:v>1522.3999999999999</c:v>
                      </c:pt>
                      <c:pt idx="11068">
                        <c:v>1522.3999999999999</c:v>
                      </c:pt>
                      <c:pt idx="11069">
                        <c:v>1522.3999999999999</c:v>
                      </c:pt>
                      <c:pt idx="11070">
                        <c:v>1522.3999999999999</c:v>
                      </c:pt>
                      <c:pt idx="11071">
                        <c:v>1522.3999999999999</c:v>
                      </c:pt>
                      <c:pt idx="11072">
                        <c:v>1522.3999999999999</c:v>
                      </c:pt>
                      <c:pt idx="11073">
                        <c:v>1522.4999999999998</c:v>
                      </c:pt>
                      <c:pt idx="11074">
                        <c:v>1522.4999999999998</c:v>
                      </c:pt>
                      <c:pt idx="11075">
                        <c:v>1522.4999999999998</c:v>
                      </c:pt>
                      <c:pt idx="11076">
                        <c:v>1522.4999999999998</c:v>
                      </c:pt>
                      <c:pt idx="11077">
                        <c:v>1522.4999999999998</c:v>
                      </c:pt>
                      <c:pt idx="11078">
                        <c:v>1522.4999999999998</c:v>
                      </c:pt>
                      <c:pt idx="11079">
                        <c:v>1522.4999999999998</c:v>
                      </c:pt>
                      <c:pt idx="11080">
                        <c:v>1522.4999999999998</c:v>
                      </c:pt>
                      <c:pt idx="11081">
                        <c:v>1522.4999999999998</c:v>
                      </c:pt>
                      <c:pt idx="11082">
                        <c:v>1522.4999999999998</c:v>
                      </c:pt>
                      <c:pt idx="11083">
                        <c:v>1522.6000000000001</c:v>
                      </c:pt>
                      <c:pt idx="11084">
                        <c:v>1522.6000000000001</c:v>
                      </c:pt>
                      <c:pt idx="11085">
                        <c:v>1522.6000000000001</c:v>
                      </c:pt>
                      <c:pt idx="11086">
                        <c:v>1522.6000000000001</c:v>
                      </c:pt>
                      <c:pt idx="11087">
                        <c:v>1522.6000000000001</c:v>
                      </c:pt>
                      <c:pt idx="11088">
                        <c:v>1522.6000000000001</c:v>
                      </c:pt>
                      <c:pt idx="11089">
                        <c:v>1522.6000000000001</c:v>
                      </c:pt>
                      <c:pt idx="11090">
                        <c:v>1522.6000000000001</c:v>
                      </c:pt>
                      <c:pt idx="11091">
                        <c:v>1522.6000000000001</c:v>
                      </c:pt>
                      <c:pt idx="11092">
                        <c:v>1522.7</c:v>
                      </c:pt>
                      <c:pt idx="11093">
                        <c:v>1522.7</c:v>
                      </c:pt>
                      <c:pt idx="11094">
                        <c:v>1522.7</c:v>
                      </c:pt>
                      <c:pt idx="11095">
                        <c:v>1522.7</c:v>
                      </c:pt>
                      <c:pt idx="11096">
                        <c:v>1522.7</c:v>
                      </c:pt>
                      <c:pt idx="11097">
                        <c:v>1522.7</c:v>
                      </c:pt>
                      <c:pt idx="11098">
                        <c:v>1522.7</c:v>
                      </c:pt>
                      <c:pt idx="11099">
                        <c:v>1522.7</c:v>
                      </c:pt>
                      <c:pt idx="11100">
                        <c:v>1522.7</c:v>
                      </c:pt>
                      <c:pt idx="11101">
                        <c:v>1522.7</c:v>
                      </c:pt>
                      <c:pt idx="11102">
                        <c:v>1522.8</c:v>
                      </c:pt>
                      <c:pt idx="11103">
                        <c:v>1522.8</c:v>
                      </c:pt>
                      <c:pt idx="11104">
                        <c:v>1522.8</c:v>
                      </c:pt>
                      <c:pt idx="11105">
                        <c:v>1522.8</c:v>
                      </c:pt>
                      <c:pt idx="11106">
                        <c:v>1522.8</c:v>
                      </c:pt>
                      <c:pt idx="11107">
                        <c:v>1522.8</c:v>
                      </c:pt>
                      <c:pt idx="11108">
                        <c:v>1522.8</c:v>
                      </c:pt>
                      <c:pt idx="11109">
                        <c:v>1522.8</c:v>
                      </c:pt>
                      <c:pt idx="11110">
                        <c:v>1522.8</c:v>
                      </c:pt>
                      <c:pt idx="11111">
                        <c:v>1522.8999999999999</c:v>
                      </c:pt>
                      <c:pt idx="11112">
                        <c:v>1522.8999999999999</c:v>
                      </c:pt>
                      <c:pt idx="11113">
                        <c:v>1522.8999999999999</c:v>
                      </c:pt>
                      <c:pt idx="11114">
                        <c:v>1522.8999999999999</c:v>
                      </c:pt>
                      <c:pt idx="11115">
                        <c:v>1522.8999999999999</c:v>
                      </c:pt>
                      <c:pt idx="11116">
                        <c:v>1522.8999999999999</c:v>
                      </c:pt>
                      <c:pt idx="11117">
                        <c:v>1522.8999999999999</c:v>
                      </c:pt>
                      <c:pt idx="11118">
                        <c:v>1522.8999999999999</c:v>
                      </c:pt>
                      <c:pt idx="11119">
                        <c:v>1522.8999999999999</c:v>
                      </c:pt>
                      <c:pt idx="11120">
                        <c:v>1522.8999999999999</c:v>
                      </c:pt>
                      <c:pt idx="11121">
                        <c:v>1522.9999999999998</c:v>
                      </c:pt>
                      <c:pt idx="11122">
                        <c:v>1522.9999999999998</c:v>
                      </c:pt>
                      <c:pt idx="11123">
                        <c:v>1522.9999999999998</c:v>
                      </c:pt>
                      <c:pt idx="11124">
                        <c:v>1522.9999999999998</c:v>
                      </c:pt>
                      <c:pt idx="11125">
                        <c:v>1522.9999999999998</c:v>
                      </c:pt>
                      <c:pt idx="11126">
                        <c:v>1522.9999999999998</c:v>
                      </c:pt>
                      <c:pt idx="11127">
                        <c:v>1522.9999999999998</c:v>
                      </c:pt>
                      <c:pt idx="11128">
                        <c:v>1522.9999999999998</c:v>
                      </c:pt>
                      <c:pt idx="11129">
                        <c:v>1522.9999999999998</c:v>
                      </c:pt>
                      <c:pt idx="11130">
                        <c:v>1523.1000000000001</c:v>
                      </c:pt>
                      <c:pt idx="11131">
                        <c:v>1523.1000000000001</c:v>
                      </c:pt>
                      <c:pt idx="11132">
                        <c:v>1523.1000000000001</c:v>
                      </c:pt>
                      <c:pt idx="11133">
                        <c:v>1523.1000000000001</c:v>
                      </c:pt>
                      <c:pt idx="11134">
                        <c:v>1523.1000000000001</c:v>
                      </c:pt>
                      <c:pt idx="11135">
                        <c:v>1523.1000000000001</c:v>
                      </c:pt>
                      <c:pt idx="11136">
                        <c:v>1523.1000000000001</c:v>
                      </c:pt>
                      <c:pt idx="11137">
                        <c:v>1523.1000000000001</c:v>
                      </c:pt>
                      <c:pt idx="11138">
                        <c:v>1523.1000000000001</c:v>
                      </c:pt>
                      <c:pt idx="11139">
                        <c:v>1523.2</c:v>
                      </c:pt>
                      <c:pt idx="11140">
                        <c:v>1523.2</c:v>
                      </c:pt>
                      <c:pt idx="11141">
                        <c:v>1523.2</c:v>
                      </c:pt>
                      <c:pt idx="11142">
                        <c:v>1523.2</c:v>
                      </c:pt>
                      <c:pt idx="11143">
                        <c:v>1523.2</c:v>
                      </c:pt>
                      <c:pt idx="11144">
                        <c:v>1523.2</c:v>
                      </c:pt>
                      <c:pt idx="11145">
                        <c:v>1523.2</c:v>
                      </c:pt>
                      <c:pt idx="11146">
                        <c:v>1523.2</c:v>
                      </c:pt>
                      <c:pt idx="11147">
                        <c:v>1523.2</c:v>
                      </c:pt>
                      <c:pt idx="11148">
                        <c:v>1523.2</c:v>
                      </c:pt>
                      <c:pt idx="11149">
                        <c:v>1523.3</c:v>
                      </c:pt>
                      <c:pt idx="11150">
                        <c:v>1523.3</c:v>
                      </c:pt>
                      <c:pt idx="11151">
                        <c:v>1523.3</c:v>
                      </c:pt>
                      <c:pt idx="11152">
                        <c:v>1523.3</c:v>
                      </c:pt>
                      <c:pt idx="11153">
                        <c:v>1523.3</c:v>
                      </c:pt>
                      <c:pt idx="11154">
                        <c:v>1523.3</c:v>
                      </c:pt>
                      <c:pt idx="11155">
                        <c:v>1523.3</c:v>
                      </c:pt>
                      <c:pt idx="11156">
                        <c:v>1523.3</c:v>
                      </c:pt>
                      <c:pt idx="11157">
                        <c:v>1523.3</c:v>
                      </c:pt>
                      <c:pt idx="11158">
                        <c:v>1523.3999999999999</c:v>
                      </c:pt>
                      <c:pt idx="11159">
                        <c:v>1523.3999999999999</c:v>
                      </c:pt>
                      <c:pt idx="11160">
                        <c:v>1523.3999999999999</c:v>
                      </c:pt>
                      <c:pt idx="11161">
                        <c:v>1523.3999999999999</c:v>
                      </c:pt>
                      <c:pt idx="11162">
                        <c:v>1523.3999999999999</c:v>
                      </c:pt>
                      <c:pt idx="11163">
                        <c:v>1523.3999999999999</c:v>
                      </c:pt>
                      <c:pt idx="11164">
                        <c:v>1523.3999999999999</c:v>
                      </c:pt>
                      <c:pt idx="11165">
                        <c:v>1523.3999999999999</c:v>
                      </c:pt>
                      <c:pt idx="11166">
                        <c:v>1523.3999999999999</c:v>
                      </c:pt>
                      <c:pt idx="11167">
                        <c:v>1523.3999999999999</c:v>
                      </c:pt>
                      <c:pt idx="11168">
                        <c:v>1523.4999999999998</c:v>
                      </c:pt>
                      <c:pt idx="11169">
                        <c:v>1523.4999999999998</c:v>
                      </c:pt>
                      <c:pt idx="11170">
                        <c:v>1523.4999999999998</c:v>
                      </c:pt>
                      <c:pt idx="11171">
                        <c:v>1523.4999999999998</c:v>
                      </c:pt>
                      <c:pt idx="11172">
                        <c:v>1523.4999999999998</c:v>
                      </c:pt>
                      <c:pt idx="11173">
                        <c:v>1523.4999999999998</c:v>
                      </c:pt>
                      <c:pt idx="11174">
                        <c:v>1523.4999999999998</c:v>
                      </c:pt>
                      <c:pt idx="11175">
                        <c:v>1523.4999999999998</c:v>
                      </c:pt>
                      <c:pt idx="11176">
                        <c:v>1523.4999999999998</c:v>
                      </c:pt>
                      <c:pt idx="11177">
                        <c:v>1523.6000000000001</c:v>
                      </c:pt>
                      <c:pt idx="11178">
                        <c:v>1523.6000000000001</c:v>
                      </c:pt>
                      <c:pt idx="11179">
                        <c:v>1523.6000000000001</c:v>
                      </c:pt>
                      <c:pt idx="11180">
                        <c:v>1523.6000000000001</c:v>
                      </c:pt>
                      <c:pt idx="11181">
                        <c:v>1523.6000000000001</c:v>
                      </c:pt>
                      <c:pt idx="11182">
                        <c:v>1523.6000000000001</c:v>
                      </c:pt>
                      <c:pt idx="11183">
                        <c:v>1523.6000000000001</c:v>
                      </c:pt>
                      <c:pt idx="11184">
                        <c:v>1523.6000000000001</c:v>
                      </c:pt>
                      <c:pt idx="11185">
                        <c:v>1523.6000000000001</c:v>
                      </c:pt>
                      <c:pt idx="11186">
                        <c:v>1523.6000000000001</c:v>
                      </c:pt>
                      <c:pt idx="11187">
                        <c:v>1523.7</c:v>
                      </c:pt>
                      <c:pt idx="11188">
                        <c:v>1523.7</c:v>
                      </c:pt>
                      <c:pt idx="11189">
                        <c:v>1523.7</c:v>
                      </c:pt>
                      <c:pt idx="11190">
                        <c:v>1523.7</c:v>
                      </c:pt>
                      <c:pt idx="11191">
                        <c:v>1523.7</c:v>
                      </c:pt>
                      <c:pt idx="11192">
                        <c:v>1523.7</c:v>
                      </c:pt>
                      <c:pt idx="11193">
                        <c:v>1523.7</c:v>
                      </c:pt>
                      <c:pt idx="11194">
                        <c:v>1523.7</c:v>
                      </c:pt>
                      <c:pt idx="11195">
                        <c:v>1523.7</c:v>
                      </c:pt>
                      <c:pt idx="11196">
                        <c:v>1523.8</c:v>
                      </c:pt>
                      <c:pt idx="11197">
                        <c:v>1523.8</c:v>
                      </c:pt>
                      <c:pt idx="11198">
                        <c:v>1523.8</c:v>
                      </c:pt>
                      <c:pt idx="11199">
                        <c:v>1523.8</c:v>
                      </c:pt>
                      <c:pt idx="11200">
                        <c:v>1523.8</c:v>
                      </c:pt>
                      <c:pt idx="11201">
                        <c:v>1523.8</c:v>
                      </c:pt>
                      <c:pt idx="11202">
                        <c:v>1523.8</c:v>
                      </c:pt>
                      <c:pt idx="11203">
                        <c:v>1523.8</c:v>
                      </c:pt>
                      <c:pt idx="11204">
                        <c:v>1523.8</c:v>
                      </c:pt>
                      <c:pt idx="11205">
                        <c:v>1523.8</c:v>
                      </c:pt>
                      <c:pt idx="11206">
                        <c:v>1523.8999999999999</c:v>
                      </c:pt>
                      <c:pt idx="11207">
                        <c:v>1523.8999999999999</c:v>
                      </c:pt>
                      <c:pt idx="11208">
                        <c:v>1523.8999999999999</c:v>
                      </c:pt>
                      <c:pt idx="11209">
                        <c:v>1523.8999999999999</c:v>
                      </c:pt>
                      <c:pt idx="11210">
                        <c:v>1523.8999999999999</c:v>
                      </c:pt>
                      <c:pt idx="11211">
                        <c:v>1523.8999999999999</c:v>
                      </c:pt>
                      <c:pt idx="11212">
                        <c:v>1523.8999999999999</c:v>
                      </c:pt>
                      <c:pt idx="11213">
                        <c:v>1523.8999999999999</c:v>
                      </c:pt>
                      <c:pt idx="11214">
                        <c:v>1523.8999999999999</c:v>
                      </c:pt>
                      <c:pt idx="11215">
                        <c:v>1523.9999999999998</c:v>
                      </c:pt>
                      <c:pt idx="11216">
                        <c:v>1523.9999999999998</c:v>
                      </c:pt>
                      <c:pt idx="11217">
                        <c:v>1523.9999999999998</c:v>
                      </c:pt>
                      <c:pt idx="11218">
                        <c:v>1523.9999999999998</c:v>
                      </c:pt>
                      <c:pt idx="11219">
                        <c:v>1523.9999999999998</c:v>
                      </c:pt>
                      <c:pt idx="11220">
                        <c:v>1523.9999999999998</c:v>
                      </c:pt>
                      <c:pt idx="11221">
                        <c:v>1523.9999999999998</c:v>
                      </c:pt>
                      <c:pt idx="11222">
                        <c:v>1523.9999999999998</c:v>
                      </c:pt>
                      <c:pt idx="11223">
                        <c:v>1523.9999999999998</c:v>
                      </c:pt>
                      <c:pt idx="11224">
                        <c:v>1523.9999999999998</c:v>
                      </c:pt>
                      <c:pt idx="11225">
                        <c:v>1524.1000000000001</c:v>
                      </c:pt>
                      <c:pt idx="11226">
                        <c:v>1524.1000000000001</c:v>
                      </c:pt>
                      <c:pt idx="11227">
                        <c:v>1524.1000000000001</c:v>
                      </c:pt>
                      <c:pt idx="11228">
                        <c:v>1524.1000000000001</c:v>
                      </c:pt>
                      <c:pt idx="11229">
                        <c:v>1524.1000000000001</c:v>
                      </c:pt>
                      <c:pt idx="11230">
                        <c:v>1524.1000000000001</c:v>
                      </c:pt>
                      <c:pt idx="11231">
                        <c:v>1524.1000000000001</c:v>
                      </c:pt>
                      <c:pt idx="11232">
                        <c:v>1524.1000000000001</c:v>
                      </c:pt>
                      <c:pt idx="11233">
                        <c:v>1524.1000000000001</c:v>
                      </c:pt>
                      <c:pt idx="11234">
                        <c:v>1524.2</c:v>
                      </c:pt>
                      <c:pt idx="11235">
                        <c:v>1524.2</c:v>
                      </c:pt>
                      <c:pt idx="11236">
                        <c:v>1524.2</c:v>
                      </c:pt>
                      <c:pt idx="11237">
                        <c:v>1524.2</c:v>
                      </c:pt>
                      <c:pt idx="11238">
                        <c:v>1524.2</c:v>
                      </c:pt>
                      <c:pt idx="11239">
                        <c:v>1524.2</c:v>
                      </c:pt>
                      <c:pt idx="11240">
                        <c:v>1524.2</c:v>
                      </c:pt>
                      <c:pt idx="11241">
                        <c:v>1524.2</c:v>
                      </c:pt>
                      <c:pt idx="11242">
                        <c:v>1524.2</c:v>
                      </c:pt>
                      <c:pt idx="11243">
                        <c:v>1524.3</c:v>
                      </c:pt>
                      <c:pt idx="11244">
                        <c:v>1524.3</c:v>
                      </c:pt>
                      <c:pt idx="11245">
                        <c:v>1524.3</c:v>
                      </c:pt>
                      <c:pt idx="11246">
                        <c:v>1524.3</c:v>
                      </c:pt>
                      <c:pt idx="11247">
                        <c:v>1524.3</c:v>
                      </c:pt>
                      <c:pt idx="11248">
                        <c:v>1524.3</c:v>
                      </c:pt>
                      <c:pt idx="11249">
                        <c:v>1524.3</c:v>
                      </c:pt>
                      <c:pt idx="11250">
                        <c:v>1524.3</c:v>
                      </c:pt>
                      <c:pt idx="11251">
                        <c:v>1524.3</c:v>
                      </c:pt>
                      <c:pt idx="11252">
                        <c:v>1524.3</c:v>
                      </c:pt>
                      <c:pt idx="11253">
                        <c:v>1524.3999999999999</c:v>
                      </c:pt>
                      <c:pt idx="11254">
                        <c:v>1524.3999999999999</c:v>
                      </c:pt>
                      <c:pt idx="11255">
                        <c:v>1524.3999999999999</c:v>
                      </c:pt>
                      <c:pt idx="11256">
                        <c:v>1524.3999999999999</c:v>
                      </c:pt>
                      <c:pt idx="11257">
                        <c:v>1524.3999999999999</c:v>
                      </c:pt>
                      <c:pt idx="11258">
                        <c:v>1524.3999999999999</c:v>
                      </c:pt>
                      <c:pt idx="11259">
                        <c:v>1524.3999999999999</c:v>
                      </c:pt>
                      <c:pt idx="11260">
                        <c:v>1524.3999999999999</c:v>
                      </c:pt>
                      <c:pt idx="11261">
                        <c:v>1524.3999999999999</c:v>
                      </c:pt>
                      <c:pt idx="11262">
                        <c:v>1524.4999999999998</c:v>
                      </c:pt>
                      <c:pt idx="11263">
                        <c:v>1524.4999999999998</c:v>
                      </c:pt>
                      <c:pt idx="11264">
                        <c:v>1524.4999999999998</c:v>
                      </c:pt>
                      <c:pt idx="11265">
                        <c:v>1524.4999999999998</c:v>
                      </c:pt>
                      <c:pt idx="11266">
                        <c:v>1524.4999999999998</c:v>
                      </c:pt>
                      <c:pt idx="11267">
                        <c:v>1524.4999999999998</c:v>
                      </c:pt>
                      <c:pt idx="11268">
                        <c:v>1524.4999999999998</c:v>
                      </c:pt>
                      <c:pt idx="11269">
                        <c:v>1524.4999999999998</c:v>
                      </c:pt>
                      <c:pt idx="11270">
                        <c:v>1524.4999999999998</c:v>
                      </c:pt>
                      <c:pt idx="11271">
                        <c:v>1524.4999999999998</c:v>
                      </c:pt>
                      <c:pt idx="11272">
                        <c:v>1524.6000000000001</c:v>
                      </c:pt>
                      <c:pt idx="11273">
                        <c:v>1524.6000000000001</c:v>
                      </c:pt>
                      <c:pt idx="11274">
                        <c:v>1524.6000000000001</c:v>
                      </c:pt>
                      <c:pt idx="11275">
                        <c:v>1524.6000000000001</c:v>
                      </c:pt>
                      <c:pt idx="11276">
                        <c:v>1524.6000000000001</c:v>
                      </c:pt>
                      <c:pt idx="11277">
                        <c:v>1524.6000000000001</c:v>
                      </c:pt>
                      <c:pt idx="11278">
                        <c:v>1524.6000000000001</c:v>
                      </c:pt>
                      <c:pt idx="11279">
                        <c:v>1524.6000000000001</c:v>
                      </c:pt>
                      <c:pt idx="11280">
                        <c:v>1524.6000000000001</c:v>
                      </c:pt>
                      <c:pt idx="11281">
                        <c:v>1524.7</c:v>
                      </c:pt>
                      <c:pt idx="11282">
                        <c:v>1524.7</c:v>
                      </c:pt>
                      <c:pt idx="11283">
                        <c:v>1524.7</c:v>
                      </c:pt>
                      <c:pt idx="11284">
                        <c:v>1524.7</c:v>
                      </c:pt>
                      <c:pt idx="11285">
                        <c:v>1524.7</c:v>
                      </c:pt>
                      <c:pt idx="11286">
                        <c:v>1524.7</c:v>
                      </c:pt>
                      <c:pt idx="11287">
                        <c:v>1524.7</c:v>
                      </c:pt>
                      <c:pt idx="11288">
                        <c:v>1524.7</c:v>
                      </c:pt>
                      <c:pt idx="11289">
                        <c:v>1524.7</c:v>
                      </c:pt>
                      <c:pt idx="11290">
                        <c:v>1524.7</c:v>
                      </c:pt>
                      <c:pt idx="11291">
                        <c:v>1524.8</c:v>
                      </c:pt>
                      <c:pt idx="11292">
                        <c:v>1524.8</c:v>
                      </c:pt>
                      <c:pt idx="11293">
                        <c:v>1524.8</c:v>
                      </c:pt>
                      <c:pt idx="11294">
                        <c:v>1524.8</c:v>
                      </c:pt>
                      <c:pt idx="11295">
                        <c:v>1524.8</c:v>
                      </c:pt>
                      <c:pt idx="11296">
                        <c:v>1524.8</c:v>
                      </c:pt>
                      <c:pt idx="11297">
                        <c:v>1524.8</c:v>
                      </c:pt>
                      <c:pt idx="11298">
                        <c:v>1524.8</c:v>
                      </c:pt>
                      <c:pt idx="11299">
                        <c:v>1524.8</c:v>
                      </c:pt>
                      <c:pt idx="11300">
                        <c:v>1524.8999999999999</c:v>
                      </c:pt>
                      <c:pt idx="11301">
                        <c:v>1524.8999999999999</c:v>
                      </c:pt>
                      <c:pt idx="11302">
                        <c:v>1524.8999999999999</c:v>
                      </c:pt>
                      <c:pt idx="11303">
                        <c:v>1524.8999999999999</c:v>
                      </c:pt>
                      <c:pt idx="11304">
                        <c:v>1524.8999999999999</c:v>
                      </c:pt>
                      <c:pt idx="11305">
                        <c:v>1524.8999999999999</c:v>
                      </c:pt>
                      <c:pt idx="11306">
                        <c:v>1524.8999999999999</c:v>
                      </c:pt>
                      <c:pt idx="11307">
                        <c:v>1524.8999999999999</c:v>
                      </c:pt>
                      <c:pt idx="11308">
                        <c:v>1524.8999999999999</c:v>
                      </c:pt>
                      <c:pt idx="11309">
                        <c:v>1524.8999999999999</c:v>
                      </c:pt>
                      <c:pt idx="11310">
                        <c:v>1524.9999999999998</c:v>
                      </c:pt>
                      <c:pt idx="11311">
                        <c:v>1524.9999999999998</c:v>
                      </c:pt>
                      <c:pt idx="11312">
                        <c:v>1524.9999999999998</c:v>
                      </c:pt>
                      <c:pt idx="11313">
                        <c:v>1524.9999999999998</c:v>
                      </c:pt>
                      <c:pt idx="11314">
                        <c:v>1524.9999999999998</c:v>
                      </c:pt>
                      <c:pt idx="11315">
                        <c:v>1524.9999999999998</c:v>
                      </c:pt>
                      <c:pt idx="11316">
                        <c:v>1524.9999999999998</c:v>
                      </c:pt>
                      <c:pt idx="11317">
                        <c:v>1524.9999999999998</c:v>
                      </c:pt>
                      <c:pt idx="11318">
                        <c:v>1524.9999999999998</c:v>
                      </c:pt>
                      <c:pt idx="11319">
                        <c:v>1525.1000000000001</c:v>
                      </c:pt>
                      <c:pt idx="11320">
                        <c:v>1525.1000000000001</c:v>
                      </c:pt>
                      <c:pt idx="11321">
                        <c:v>1525.1000000000001</c:v>
                      </c:pt>
                      <c:pt idx="11322">
                        <c:v>1525.1000000000001</c:v>
                      </c:pt>
                      <c:pt idx="11323">
                        <c:v>1525.1000000000001</c:v>
                      </c:pt>
                      <c:pt idx="11324">
                        <c:v>1525.1000000000001</c:v>
                      </c:pt>
                      <c:pt idx="11325">
                        <c:v>1525.1000000000001</c:v>
                      </c:pt>
                      <c:pt idx="11326">
                        <c:v>1525.1000000000001</c:v>
                      </c:pt>
                      <c:pt idx="11327">
                        <c:v>1525.1000000000001</c:v>
                      </c:pt>
                      <c:pt idx="11328">
                        <c:v>1525.1000000000001</c:v>
                      </c:pt>
                      <c:pt idx="11329">
                        <c:v>1525.2</c:v>
                      </c:pt>
                      <c:pt idx="11330">
                        <c:v>1525.2</c:v>
                      </c:pt>
                      <c:pt idx="11331">
                        <c:v>1525.2</c:v>
                      </c:pt>
                      <c:pt idx="11332">
                        <c:v>1525.2</c:v>
                      </c:pt>
                      <c:pt idx="11333">
                        <c:v>1525.2</c:v>
                      </c:pt>
                      <c:pt idx="11334">
                        <c:v>1525.2</c:v>
                      </c:pt>
                      <c:pt idx="11335">
                        <c:v>1525.2</c:v>
                      </c:pt>
                      <c:pt idx="11336">
                        <c:v>1525.2</c:v>
                      </c:pt>
                      <c:pt idx="11337">
                        <c:v>1525.2</c:v>
                      </c:pt>
                      <c:pt idx="11338">
                        <c:v>1525.3</c:v>
                      </c:pt>
                      <c:pt idx="11339">
                        <c:v>1525.3</c:v>
                      </c:pt>
                      <c:pt idx="11340">
                        <c:v>1525.3</c:v>
                      </c:pt>
                      <c:pt idx="11341">
                        <c:v>1525.3</c:v>
                      </c:pt>
                      <c:pt idx="11342">
                        <c:v>1525.3</c:v>
                      </c:pt>
                      <c:pt idx="11343">
                        <c:v>1525.3</c:v>
                      </c:pt>
                      <c:pt idx="11344">
                        <c:v>1525.3</c:v>
                      </c:pt>
                      <c:pt idx="11345">
                        <c:v>1525.3</c:v>
                      </c:pt>
                      <c:pt idx="11346">
                        <c:v>1525.3</c:v>
                      </c:pt>
                      <c:pt idx="11347">
                        <c:v>1525.3999999999999</c:v>
                      </c:pt>
                      <c:pt idx="11348">
                        <c:v>1525.3999999999999</c:v>
                      </c:pt>
                      <c:pt idx="11349">
                        <c:v>1525.3999999999999</c:v>
                      </c:pt>
                      <c:pt idx="11350">
                        <c:v>1525.3999999999999</c:v>
                      </c:pt>
                      <c:pt idx="11351">
                        <c:v>1525.3999999999999</c:v>
                      </c:pt>
                      <c:pt idx="11352">
                        <c:v>1525.3999999999999</c:v>
                      </c:pt>
                      <c:pt idx="11353">
                        <c:v>1525.3999999999999</c:v>
                      </c:pt>
                      <c:pt idx="11354">
                        <c:v>1525.3999999999999</c:v>
                      </c:pt>
                      <c:pt idx="11355">
                        <c:v>1525.3999999999999</c:v>
                      </c:pt>
                      <c:pt idx="11356">
                        <c:v>1525.3999999999999</c:v>
                      </c:pt>
                      <c:pt idx="11357">
                        <c:v>1525.4999999999998</c:v>
                      </c:pt>
                      <c:pt idx="11358">
                        <c:v>1525.4999999999998</c:v>
                      </c:pt>
                      <c:pt idx="11359">
                        <c:v>1525.4999999999998</c:v>
                      </c:pt>
                      <c:pt idx="11360">
                        <c:v>1525.4999999999998</c:v>
                      </c:pt>
                      <c:pt idx="11361">
                        <c:v>1525.4999999999998</c:v>
                      </c:pt>
                      <c:pt idx="11362">
                        <c:v>1525.4999999999998</c:v>
                      </c:pt>
                      <c:pt idx="11363">
                        <c:v>1525.4999999999998</c:v>
                      </c:pt>
                      <c:pt idx="11364">
                        <c:v>1525.4999999999998</c:v>
                      </c:pt>
                      <c:pt idx="11365">
                        <c:v>1525.4999999999998</c:v>
                      </c:pt>
                      <c:pt idx="11366">
                        <c:v>1525.6000000000001</c:v>
                      </c:pt>
                      <c:pt idx="11367">
                        <c:v>1525.6000000000001</c:v>
                      </c:pt>
                      <c:pt idx="11368">
                        <c:v>1525.6000000000001</c:v>
                      </c:pt>
                      <c:pt idx="11369">
                        <c:v>1525.6000000000001</c:v>
                      </c:pt>
                      <c:pt idx="11370">
                        <c:v>1525.6000000000001</c:v>
                      </c:pt>
                      <c:pt idx="11371">
                        <c:v>1525.6000000000001</c:v>
                      </c:pt>
                      <c:pt idx="11372">
                        <c:v>1525.6000000000001</c:v>
                      </c:pt>
                      <c:pt idx="11373">
                        <c:v>1525.6000000000001</c:v>
                      </c:pt>
                      <c:pt idx="11374">
                        <c:v>1525.6000000000001</c:v>
                      </c:pt>
                      <c:pt idx="11375">
                        <c:v>1525.6000000000001</c:v>
                      </c:pt>
                      <c:pt idx="11376">
                        <c:v>1525.7</c:v>
                      </c:pt>
                      <c:pt idx="11377">
                        <c:v>1525.7</c:v>
                      </c:pt>
                      <c:pt idx="11378">
                        <c:v>1525.7</c:v>
                      </c:pt>
                      <c:pt idx="11379">
                        <c:v>1525.7</c:v>
                      </c:pt>
                      <c:pt idx="11380">
                        <c:v>1525.7</c:v>
                      </c:pt>
                      <c:pt idx="11381">
                        <c:v>1525.7</c:v>
                      </c:pt>
                      <c:pt idx="11382">
                        <c:v>1525.7</c:v>
                      </c:pt>
                      <c:pt idx="11383">
                        <c:v>1525.7</c:v>
                      </c:pt>
                      <c:pt idx="11384">
                        <c:v>1525.7</c:v>
                      </c:pt>
                      <c:pt idx="11385">
                        <c:v>1525.8</c:v>
                      </c:pt>
                      <c:pt idx="11386">
                        <c:v>1525.8</c:v>
                      </c:pt>
                      <c:pt idx="11387">
                        <c:v>1525.8</c:v>
                      </c:pt>
                      <c:pt idx="11388">
                        <c:v>1525.8</c:v>
                      </c:pt>
                      <c:pt idx="11389">
                        <c:v>1525.8</c:v>
                      </c:pt>
                      <c:pt idx="11390">
                        <c:v>1525.8</c:v>
                      </c:pt>
                      <c:pt idx="11391">
                        <c:v>1525.8</c:v>
                      </c:pt>
                      <c:pt idx="11392">
                        <c:v>1525.8</c:v>
                      </c:pt>
                      <c:pt idx="11393">
                        <c:v>1525.8</c:v>
                      </c:pt>
                      <c:pt idx="11394">
                        <c:v>1525.8</c:v>
                      </c:pt>
                      <c:pt idx="11395">
                        <c:v>1525.8999999999999</c:v>
                      </c:pt>
                      <c:pt idx="11396">
                        <c:v>1525.8999999999999</c:v>
                      </c:pt>
                      <c:pt idx="11397">
                        <c:v>1525.8999999999999</c:v>
                      </c:pt>
                      <c:pt idx="11398">
                        <c:v>1525.8999999999999</c:v>
                      </c:pt>
                      <c:pt idx="11399">
                        <c:v>1525.8999999999999</c:v>
                      </c:pt>
                      <c:pt idx="11400">
                        <c:v>1525.8999999999999</c:v>
                      </c:pt>
                      <c:pt idx="11401">
                        <c:v>1525.8999999999999</c:v>
                      </c:pt>
                      <c:pt idx="11402">
                        <c:v>1525.8999999999999</c:v>
                      </c:pt>
                      <c:pt idx="11403">
                        <c:v>1525.8999999999999</c:v>
                      </c:pt>
                      <c:pt idx="11404">
                        <c:v>1525.9999999999998</c:v>
                      </c:pt>
                      <c:pt idx="11405">
                        <c:v>1525.9999999999998</c:v>
                      </c:pt>
                      <c:pt idx="11406">
                        <c:v>1525.9999999999998</c:v>
                      </c:pt>
                      <c:pt idx="11407">
                        <c:v>1525.9999999999998</c:v>
                      </c:pt>
                      <c:pt idx="11408">
                        <c:v>1525.9999999999998</c:v>
                      </c:pt>
                      <c:pt idx="11409">
                        <c:v>1525.9999999999998</c:v>
                      </c:pt>
                      <c:pt idx="11410">
                        <c:v>1525.9999999999998</c:v>
                      </c:pt>
                      <c:pt idx="11411">
                        <c:v>1525.9999999999998</c:v>
                      </c:pt>
                      <c:pt idx="11412">
                        <c:v>1525.9999999999998</c:v>
                      </c:pt>
                      <c:pt idx="11413">
                        <c:v>1525.9999999999998</c:v>
                      </c:pt>
                      <c:pt idx="11414">
                        <c:v>1526.1000000000001</c:v>
                      </c:pt>
                      <c:pt idx="11415">
                        <c:v>1526.1000000000001</c:v>
                      </c:pt>
                      <c:pt idx="11416">
                        <c:v>1526.1000000000001</c:v>
                      </c:pt>
                      <c:pt idx="11417">
                        <c:v>1526.1000000000001</c:v>
                      </c:pt>
                      <c:pt idx="11418">
                        <c:v>1526.1000000000001</c:v>
                      </c:pt>
                      <c:pt idx="11419">
                        <c:v>1526.1000000000001</c:v>
                      </c:pt>
                      <c:pt idx="11420">
                        <c:v>1526.1000000000001</c:v>
                      </c:pt>
                      <c:pt idx="11421">
                        <c:v>1526.1000000000001</c:v>
                      </c:pt>
                      <c:pt idx="11422">
                        <c:v>1526.1000000000001</c:v>
                      </c:pt>
                      <c:pt idx="11423">
                        <c:v>1526.2</c:v>
                      </c:pt>
                      <c:pt idx="11424">
                        <c:v>1526.2</c:v>
                      </c:pt>
                      <c:pt idx="11425">
                        <c:v>1526.2</c:v>
                      </c:pt>
                      <c:pt idx="11426">
                        <c:v>1526.2</c:v>
                      </c:pt>
                      <c:pt idx="11427">
                        <c:v>1526.2</c:v>
                      </c:pt>
                      <c:pt idx="11428">
                        <c:v>1526.2</c:v>
                      </c:pt>
                      <c:pt idx="11429">
                        <c:v>1526.2</c:v>
                      </c:pt>
                      <c:pt idx="11430">
                        <c:v>1526.2</c:v>
                      </c:pt>
                      <c:pt idx="11431">
                        <c:v>1526.2</c:v>
                      </c:pt>
                      <c:pt idx="11432">
                        <c:v>1526.2</c:v>
                      </c:pt>
                      <c:pt idx="11433">
                        <c:v>1526.3</c:v>
                      </c:pt>
                      <c:pt idx="11434">
                        <c:v>1526.3</c:v>
                      </c:pt>
                      <c:pt idx="11435">
                        <c:v>1526.3</c:v>
                      </c:pt>
                      <c:pt idx="11436">
                        <c:v>1526.3</c:v>
                      </c:pt>
                      <c:pt idx="11437">
                        <c:v>1526.3</c:v>
                      </c:pt>
                      <c:pt idx="11438">
                        <c:v>1526.3</c:v>
                      </c:pt>
                      <c:pt idx="11439">
                        <c:v>1526.3</c:v>
                      </c:pt>
                      <c:pt idx="11440">
                        <c:v>1526.3</c:v>
                      </c:pt>
                      <c:pt idx="11441">
                        <c:v>1526.3</c:v>
                      </c:pt>
                      <c:pt idx="11442">
                        <c:v>1526.3999999999999</c:v>
                      </c:pt>
                      <c:pt idx="11443">
                        <c:v>1526.6000000000001</c:v>
                      </c:pt>
                      <c:pt idx="11444">
                        <c:v>1526.7</c:v>
                      </c:pt>
                      <c:pt idx="11445">
                        <c:v>1526.8</c:v>
                      </c:pt>
                      <c:pt idx="11446">
                        <c:v>1526.8999999999999</c:v>
                      </c:pt>
                      <c:pt idx="11447">
                        <c:v>1527.1000000000001</c:v>
                      </c:pt>
                      <c:pt idx="11448">
                        <c:v>1527.2</c:v>
                      </c:pt>
                      <c:pt idx="11449">
                        <c:v>1527.3</c:v>
                      </c:pt>
                      <c:pt idx="11450">
                        <c:v>1527.4999999999998</c:v>
                      </c:pt>
                      <c:pt idx="11451">
                        <c:v>1527.6000000000001</c:v>
                      </c:pt>
                      <c:pt idx="11452">
                        <c:v>1527.7</c:v>
                      </c:pt>
                      <c:pt idx="11453">
                        <c:v>1527.8999999999999</c:v>
                      </c:pt>
                      <c:pt idx="11454">
                        <c:v>1527.9999999999998</c:v>
                      </c:pt>
                      <c:pt idx="11455">
                        <c:v>1528.1000000000001</c:v>
                      </c:pt>
                      <c:pt idx="11456">
                        <c:v>1528.3</c:v>
                      </c:pt>
                      <c:pt idx="11457">
                        <c:v>1528.3999999999999</c:v>
                      </c:pt>
                      <c:pt idx="11458">
                        <c:v>1528.4999999999998</c:v>
                      </c:pt>
                      <c:pt idx="11459">
                        <c:v>1528.6000000000001</c:v>
                      </c:pt>
                      <c:pt idx="11460">
                        <c:v>1528.8</c:v>
                      </c:pt>
                      <c:pt idx="11461">
                        <c:v>1528.8999999999999</c:v>
                      </c:pt>
                      <c:pt idx="11462">
                        <c:v>1528.9999999999998</c:v>
                      </c:pt>
                      <c:pt idx="11463">
                        <c:v>1529.2</c:v>
                      </c:pt>
                      <c:pt idx="11464">
                        <c:v>1529.3</c:v>
                      </c:pt>
                      <c:pt idx="11465">
                        <c:v>1529.3999999999999</c:v>
                      </c:pt>
                      <c:pt idx="11466">
                        <c:v>1529.6000000000001</c:v>
                      </c:pt>
                      <c:pt idx="11467">
                        <c:v>1529.7</c:v>
                      </c:pt>
                      <c:pt idx="11468">
                        <c:v>1529.8</c:v>
                      </c:pt>
                      <c:pt idx="11469">
                        <c:v>1529.9999999999998</c:v>
                      </c:pt>
                      <c:pt idx="11470">
                        <c:v>1530.1000000000001</c:v>
                      </c:pt>
                      <c:pt idx="11471">
                        <c:v>1530.2</c:v>
                      </c:pt>
                      <c:pt idx="11472">
                        <c:v>1530.3</c:v>
                      </c:pt>
                      <c:pt idx="11473">
                        <c:v>1530.4999999999998</c:v>
                      </c:pt>
                      <c:pt idx="11474">
                        <c:v>1530.6000000000001</c:v>
                      </c:pt>
                      <c:pt idx="11475">
                        <c:v>1530.7</c:v>
                      </c:pt>
                      <c:pt idx="11476">
                        <c:v>1530.8999999999999</c:v>
                      </c:pt>
                      <c:pt idx="11477">
                        <c:v>1530.9999999999998</c:v>
                      </c:pt>
                      <c:pt idx="11478">
                        <c:v>1531.1000000000001</c:v>
                      </c:pt>
                      <c:pt idx="11479">
                        <c:v>1531.3</c:v>
                      </c:pt>
                      <c:pt idx="11480">
                        <c:v>1531.3999999999999</c:v>
                      </c:pt>
                      <c:pt idx="11481">
                        <c:v>1531.4999999999998</c:v>
                      </c:pt>
                      <c:pt idx="11482">
                        <c:v>1531.6000000000001</c:v>
                      </c:pt>
                      <c:pt idx="11483">
                        <c:v>1531.8</c:v>
                      </c:pt>
                      <c:pt idx="11484">
                        <c:v>1531.8999999999999</c:v>
                      </c:pt>
                      <c:pt idx="11485">
                        <c:v>1531.9999999999998</c:v>
                      </c:pt>
                      <c:pt idx="11486">
                        <c:v>1532.2</c:v>
                      </c:pt>
                      <c:pt idx="11487">
                        <c:v>1532.3</c:v>
                      </c:pt>
                      <c:pt idx="11488">
                        <c:v>1532.3999999999999</c:v>
                      </c:pt>
                      <c:pt idx="11489">
                        <c:v>1532.6000000000001</c:v>
                      </c:pt>
                      <c:pt idx="11490">
                        <c:v>1532.7</c:v>
                      </c:pt>
                      <c:pt idx="11491">
                        <c:v>1532.8</c:v>
                      </c:pt>
                      <c:pt idx="11492">
                        <c:v>1532.9999999999998</c:v>
                      </c:pt>
                      <c:pt idx="11493">
                        <c:v>1533.1000000000001</c:v>
                      </c:pt>
                      <c:pt idx="11494">
                        <c:v>1533.2</c:v>
                      </c:pt>
                      <c:pt idx="11495">
                        <c:v>1533.3</c:v>
                      </c:pt>
                      <c:pt idx="11496">
                        <c:v>1533.4999999999998</c:v>
                      </c:pt>
                      <c:pt idx="11497">
                        <c:v>1533.6000000000001</c:v>
                      </c:pt>
                      <c:pt idx="11498">
                        <c:v>1533.7</c:v>
                      </c:pt>
                      <c:pt idx="11499">
                        <c:v>1533.8</c:v>
                      </c:pt>
                      <c:pt idx="11500">
                        <c:v>1533.8</c:v>
                      </c:pt>
                      <c:pt idx="11501">
                        <c:v>1533.8999999999999</c:v>
                      </c:pt>
                      <c:pt idx="11502">
                        <c:v>1533.9999999999998</c:v>
                      </c:pt>
                      <c:pt idx="11503">
                        <c:v>1534.1000000000001</c:v>
                      </c:pt>
                      <c:pt idx="11504">
                        <c:v>1534.1000000000001</c:v>
                      </c:pt>
                      <c:pt idx="11505">
                        <c:v>1534.2</c:v>
                      </c:pt>
                      <c:pt idx="11506">
                        <c:v>1534.3</c:v>
                      </c:pt>
                      <c:pt idx="11507">
                        <c:v>1534.3</c:v>
                      </c:pt>
                      <c:pt idx="11508">
                        <c:v>1534.3999999999999</c:v>
                      </c:pt>
                      <c:pt idx="11509">
                        <c:v>1534.4999999999998</c:v>
                      </c:pt>
                      <c:pt idx="11510">
                        <c:v>1534.6000000000001</c:v>
                      </c:pt>
                      <c:pt idx="11511">
                        <c:v>1534.6000000000001</c:v>
                      </c:pt>
                      <c:pt idx="11512">
                        <c:v>1534.7</c:v>
                      </c:pt>
                      <c:pt idx="11513">
                        <c:v>1534.8</c:v>
                      </c:pt>
                      <c:pt idx="11514">
                        <c:v>1534.8</c:v>
                      </c:pt>
                      <c:pt idx="11515">
                        <c:v>1534.8999999999999</c:v>
                      </c:pt>
                      <c:pt idx="11516">
                        <c:v>1534.9999999999998</c:v>
                      </c:pt>
                      <c:pt idx="11517">
                        <c:v>1535.1000000000001</c:v>
                      </c:pt>
                      <c:pt idx="11518">
                        <c:v>1535.1000000000001</c:v>
                      </c:pt>
                      <c:pt idx="11519">
                        <c:v>1535.2</c:v>
                      </c:pt>
                      <c:pt idx="11520">
                        <c:v>1535.3</c:v>
                      </c:pt>
                      <c:pt idx="11521">
                        <c:v>1535.3</c:v>
                      </c:pt>
                      <c:pt idx="11522">
                        <c:v>1535.3999999999999</c:v>
                      </c:pt>
                      <c:pt idx="11523">
                        <c:v>1535.4999999999998</c:v>
                      </c:pt>
                      <c:pt idx="11524">
                        <c:v>1535.6000000000001</c:v>
                      </c:pt>
                      <c:pt idx="11525">
                        <c:v>1535.6000000000001</c:v>
                      </c:pt>
                      <c:pt idx="11526">
                        <c:v>1535.7</c:v>
                      </c:pt>
                      <c:pt idx="11527">
                        <c:v>1535.8</c:v>
                      </c:pt>
                      <c:pt idx="11528">
                        <c:v>1535.8</c:v>
                      </c:pt>
                      <c:pt idx="11529">
                        <c:v>1535.8999999999999</c:v>
                      </c:pt>
                      <c:pt idx="11530">
                        <c:v>1535.9999999999998</c:v>
                      </c:pt>
                      <c:pt idx="11531">
                        <c:v>1536.1000000000001</c:v>
                      </c:pt>
                      <c:pt idx="11532">
                        <c:v>1536.1000000000001</c:v>
                      </c:pt>
                      <c:pt idx="11533">
                        <c:v>1536.2</c:v>
                      </c:pt>
                      <c:pt idx="11534">
                        <c:v>1536.3</c:v>
                      </c:pt>
                      <c:pt idx="11535">
                        <c:v>1536.3</c:v>
                      </c:pt>
                      <c:pt idx="11536">
                        <c:v>1536.3999999999999</c:v>
                      </c:pt>
                      <c:pt idx="11537">
                        <c:v>1536.4999999999998</c:v>
                      </c:pt>
                      <c:pt idx="11538">
                        <c:v>1536.6000000000001</c:v>
                      </c:pt>
                      <c:pt idx="11539">
                        <c:v>1536.6000000000001</c:v>
                      </c:pt>
                      <c:pt idx="11540">
                        <c:v>1536.7</c:v>
                      </c:pt>
                      <c:pt idx="11541">
                        <c:v>1536.8</c:v>
                      </c:pt>
                      <c:pt idx="11542">
                        <c:v>1536.8</c:v>
                      </c:pt>
                      <c:pt idx="11543">
                        <c:v>1536.8999999999999</c:v>
                      </c:pt>
                      <c:pt idx="11544">
                        <c:v>1536.9999999999998</c:v>
                      </c:pt>
                      <c:pt idx="11545">
                        <c:v>1537.1000000000001</c:v>
                      </c:pt>
                      <c:pt idx="11546">
                        <c:v>1537.1000000000001</c:v>
                      </c:pt>
                      <c:pt idx="11547">
                        <c:v>1537.2</c:v>
                      </c:pt>
                      <c:pt idx="11548">
                        <c:v>1537.3</c:v>
                      </c:pt>
                      <c:pt idx="11549">
                        <c:v>1537.3</c:v>
                      </c:pt>
                      <c:pt idx="11550">
                        <c:v>1537.3999999999999</c:v>
                      </c:pt>
                      <c:pt idx="11551">
                        <c:v>1537.4999999999998</c:v>
                      </c:pt>
                      <c:pt idx="11552">
                        <c:v>1537.6000000000001</c:v>
                      </c:pt>
                      <c:pt idx="11553">
                        <c:v>1537.6000000000001</c:v>
                      </c:pt>
                      <c:pt idx="11554">
                        <c:v>1537.7</c:v>
                      </c:pt>
                      <c:pt idx="11555">
                        <c:v>1537.8</c:v>
                      </c:pt>
                      <c:pt idx="11556">
                        <c:v>1537.8</c:v>
                      </c:pt>
                      <c:pt idx="11557">
                        <c:v>1537.8999999999999</c:v>
                      </c:pt>
                      <c:pt idx="11558">
                        <c:v>1537.9999999999998</c:v>
                      </c:pt>
                      <c:pt idx="11559">
                        <c:v>1538.1000000000001</c:v>
                      </c:pt>
                      <c:pt idx="11560">
                        <c:v>1538.1000000000001</c:v>
                      </c:pt>
                      <c:pt idx="11561">
                        <c:v>1538.2</c:v>
                      </c:pt>
                      <c:pt idx="11562">
                        <c:v>1538.3</c:v>
                      </c:pt>
                      <c:pt idx="11563">
                        <c:v>1538.3</c:v>
                      </c:pt>
                      <c:pt idx="11564">
                        <c:v>1538.3999999999999</c:v>
                      </c:pt>
                      <c:pt idx="11565">
                        <c:v>1538.4999999999998</c:v>
                      </c:pt>
                      <c:pt idx="11566">
                        <c:v>1538.6000000000001</c:v>
                      </c:pt>
                      <c:pt idx="11567">
                        <c:v>1538.6000000000001</c:v>
                      </c:pt>
                      <c:pt idx="11568">
                        <c:v>1538.7</c:v>
                      </c:pt>
                      <c:pt idx="11569">
                        <c:v>1538.8</c:v>
                      </c:pt>
                      <c:pt idx="11570">
                        <c:v>1538.8</c:v>
                      </c:pt>
                      <c:pt idx="11571">
                        <c:v>1538.8999999999999</c:v>
                      </c:pt>
                      <c:pt idx="11572">
                        <c:v>1538.9999999999998</c:v>
                      </c:pt>
                      <c:pt idx="11573">
                        <c:v>1539.1000000000001</c:v>
                      </c:pt>
                      <c:pt idx="11574">
                        <c:v>1539.1000000000001</c:v>
                      </c:pt>
                      <c:pt idx="11575">
                        <c:v>1539.2</c:v>
                      </c:pt>
                      <c:pt idx="11576">
                        <c:v>1539.3</c:v>
                      </c:pt>
                      <c:pt idx="11577">
                        <c:v>1539.3</c:v>
                      </c:pt>
                      <c:pt idx="11578">
                        <c:v>1539.3999999999999</c:v>
                      </c:pt>
                      <c:pt idx="11579">
                        <c:v>1539.4999999999998</c:v>
                      </c:pt>
                      <c:pt idx="11580">
                        <c:v>1539.6000000000001</c:v>
                      </c:pt>
                      <c:pt idx="11581">
                        <c:v>1539.6000000000001</c:v>
                      </c:pt>
                      <c:pt idx="11582">
                        <c:v>1539.7</c:v>
                      </c:pt>
                      <c:pt idx="11583">
                        <c:v>1539.8</c:v>
                      </c:pt>
                      <c:pt idx="11584">
                        <c:v>1539.8</c:v>
                      </c:pt>
                      <c:pt idx="11585">
                        <c:v>1539.8999999999999</c:v>
                      </c:pt>
                      <c:pt idx="11586">
                        <c:v>1539.9999999999998</c:v>
                      </c:pt>
                      <c:pt idx="11587">
                        <c:v>1540.1000000000001</c:v>
                      </c:pt>
                      <c:pt idx="11588">
                        <c:v>1540.1000000000001</c:v>
                      </c:pt>
                      <c:pt idx="11589">
                        <c:v>1540.2</c:v>
                      </c:pt>
                      <c:pt idx="11590">
                        <c:v>1540.3</c:v>
                      </c:pt>
                      <c:pt idx="11591">
                        <c:v>1540.3</c:v>
                      </c:pt>
                      <c:pt idx="11592">
                        <c:v>1540.3999999999999</c:v>
                      </c:pt>
                      <c:pt idx="11593">
                        <c:v>1540.4999999999998</c:v>
                      </c:pt>
                      <c:pt idx="11594">
                        <c:v>1540.6000000000001</c:v>
                      </c:pt>
                      <c:pt idx="11595">
                        <c:v>1540.6000000000001</c:v>
                      </c:pt>
                      <c:pt idx="11596">
                        <c:v>1540.7</c:v>
                      </c:pt>
                      <c:pt idx="11597">
                        <c:v>1540.8</c:v>
                      </c:pt>
                      <c:pt idx="11598">
                        <c:v>1540.8</c:v>
                      </c:pt>
                      <c:pt idx="11599">
                        <c:v>1540.8999999999999</c:v>
                      </c:pt>
                      <c:pt idx="11600">
                        <c:v>1540.9999999999998</c:v>
                      </c:pt>
                      <c:pt idx="11601">
                        <c:v>1541.1000000000001</c:v>
                      </c:pt>
                      <c:pt idx="11602">
                        <c:v>1541.1000000000001</c:v>
                      </c:pt>
                      <c:pt idx="11603">
                        <c:v>1541.2</c:v>
                      </c:pt>
                      <c:pt idx="11604">
                        <c:v>1541.3</c:v>
                      </c:pt>
                      <c:pt idx="11605">
                        <c:v>1541.3</c:v>
                      </c:pt>
                      <c:pt idx="11606">
                        <c:v>1541.3999999999999</c:v>
                      </c:pt>
                      <c:pt idx="11607">
                        <c:v>1541.4999999999998</c:v>
                      </c:pt>
                      <c:pt idx="11608">
                        <c:v>1541.4999999999998</c:v>
                      </c:pt>
                      <c:pt idx="11609">
                        <c:v>1541.6000000000001</c:v>
                      </c:pt>
                      <c:pt idx="11610">
                        <c:v>1541.7</c:v>
                      </c:pt>
                      <c:pt idx="11611">
                        <c:v>1541.7</c:v>
                      </c:pt>
                      <c:pt idx="11612">
                        <c:v>1541.8</c:v>
                      </c:pt>
                      <c:pt idx="11613">
                        <c:v>1541.8999999999999</c:v>
                      </c:pt>
                      <c:pt idx="11614">
                        <c:v>1541.8999999999999</c:v>
                      </c:pt>
                      <c:pt idx="11615">
                        <c:v>1541.9999999999998</c:v>
                      </c:pt>
                      <c:pt idx="11616">
                        <c:v>1542.1000000000001</c:v>
                      </c:pt>
                      <c:pt idx="11617">
                        <c:v>1542.1000000000001</c:v>
                      </c:pt>
                      <c:pt idx="11618">
                        <c:v>1542.2</c:v>
                      </c:pt>
                      <c:pt idx="11619">
                        <c:v>1542.3</c:v>
                      </c:pt>
                      <c:pt idx="11620">
                        <c:v>1542.3</c:v>
                      </c:pt>
                      <c:pt idx="11621">
                        <c:v>1542.3999999999999</c:v>
                      </c:pt>
                      <c:pt idx="11622">
                        <c:v>1542.4999999999998</c:v>
                      </c:pt>
                      <c:pt idx="11623">
                        <c:v>1542.4999999999998</c:v>
                      </c:pt>
                      <c:pt idx="11624">
                        <c:v>1542.6000000000001</c:v>
                      </c:pt>
                      <c:pt idx="11625">
                        <c:v>1542.7</c:v>
                      </c:pt>
                      <c:pt idx="11626">
                        <c:v>1542.8</c:v>
                      </c:pt>
                      <c:pt idx="11627">
                        <c:v>1542.8</c:v>
                      </c:pt>
                      <c:pt idx="11628">
                        <c:v>1542.8999999999999</c:v>
                      </c:pt>
                      <c:pt idx="11629">
                        <c:v>1542.9999999999998</c:v>
                      </c:pt>
                      <c:pt idx="11630">
                        <c:v>1542.9999999999998</c:v>
                      </c:pt>
                      <c:pt idx="11631">
                        <c:v>1543.1000000000001</c:v>
                      </c:pt>
                      <c:pt idx="11632">
                        <c:v>1543.2</c:v>
                      </c:pt>
                      <c:pt idx="11633">
                        <c:v>1543.2</c:v>
                      </c:pt>
                      <c:pt idx="11634">
                        <c:v>1543.3</c:v>
                      </c:pt>
                      <c:pt idx="11635">
                        <c:v>1543.3999999999999</c:v>
                      </c:pt>
                      <c:pt idx="11636">
                        <c:v>1543.3999999999999</c:v>
                      </c:pt>
                      <c:pt idx="11637">
                        <c:v>1543.4999999999998</c:v>
                      </c:pt>
                      <c:pt idx="11638">
                        <c:v>1543.6000000000001</c:v>
                      </c:pt>
                      <c:pt idx="11639">
                        <c:v>1543.6000000000001</c:v>
                      </c:pt>
                      <c:pt idx="11640">
                        <c:v>1543.7</c:v>
                      </c:pt>
                      <c:pt idx="11641">
                        <c:v>1543.8</c:v>
                      </c:pt>
                      <c:pt idx="11642">
                        <c:v>1543.8</c:v>
                      </c:pt>
                      <c:pt idx="11643">
                        <c:v>1543.8999999999999</c:v>
                      </c:pt>
                      <c:pt idx="11644">
                        <c:v>1543.9999999999998</c:v>
                      </c:pt>
                      <c:pt idx="11645">
                        <c:v>1543.9999999999998</c:v>
                      </c:pt>
                      <c:pt idx="11646">
                        <c:v>1544.1000000000001</c:v>
                      </c:pt>
                      <c:pt idx="11647">
                        <c:v>1544.2</c:v>
                      </c:pt>
                      <c:pt idx="11648">
                        <c:v>1544.2</c:v>
                      </c:pt>
                      <c:pt idx="11649">
                        <c:v>1544.3</c:v>
                      </c:pt>
                      <c:pt idx="11650">
                        <c:v>1544.3999999999999</c:v>
                      </c:pt>
                      <c:pt idx="11651">
                        <c:v>1544.4999999999998</c:v>
                      </c:pt>
                      <c:pt idx="11652">
                        <c:v>1544.4999999999998</c:v>
                      </c:pt>
                      <c:pt idx="11653">
                        <c:v>1544.6000000000001</c:v>
                      </c:pt>
                      <c:pt idx="11654">
                        <c:v>1544.7</c:v>
                      </c:pt>
                      <c:pt idx="11655">
                        <c:v>1544.7</c:v>
                      </c:pt>
                      <c:pt idx="11656">
                        <c:v>1544.8</c:v>
                      </c:pt>
                      <c:pt idx="11657">
                        <c:v>1544.8999999999999</c:v>
                      </c:pt>
                      <c:pt idx="11658">
                        <c:v>1544.8999999999999</c:v>
                      </c:pt>
                      <c:pt idx="11659">
                        <c:v>1544.9999999999998</c:v>
                      </c:pt>
                      <c:pt idx="11660">
                        <c:v>1545.1000000000001</c:v>
                      </c:pt>
                      <c:pt idx="11661">
                        <c:v>1545.1000000000001</c:v>
                      </c:pt>
                      <c:pt idx="11662">
                        <c:v>1545.2</c:v>
                      </c:pt>
                      <c:pt idx="11663">
                        <c:v>1545.3</c:v>
                      </c:pt>
                      <c:pt idx="11664">
                        <c:v>1545.3</c:v>
                      </c:pt>
                      <c:pt idx="11665">
                        <c:v>1545.3999999999999</c:v>
                      </c:pt>
                      <c:pt idx="11666">
                        <c:v>1545.4999999999998</c:v>
                      </c:pt>
                      <c:pt idx="11667">
                        <c:v>1545.4999999999998</c:v>
                      </c:pt>
                      <c:pt idx="11668">
                        <c:v>1545.6000000000001</c:v>
                      </c:pt>
                      <c:pt idx="11669">
                        <c:v>1545.7</c:v>
                      </c:pt>
                      <c:pt idx="11670">
                        <c:v>1545.7</c:v>
                      </c:pt>
                      <c:pt idx="11671">
                        <c:v>1545.8</c:v>
                      </c:pt>
                      <c:pt idx="11672">
                        <c:v>1545.8999999999999</c:v>
                      </c:pt>
                      <c:pt idx="11673">
                        <c:v>1545.8999999999999</c:v>
                      </c:pt>
                      <c:pt idx="11674">
                        <c:v>1545.9999999999998</c:v>
                      </c:pt>
                      <c:pt idx="11675">
                        <c:v>1546.1000000000001</c:v>
                      </c:pt>
                      <c:pt idx="11676">
                        <c:v>1546.1000000000001</c:v>
                      </c:pt>
                      <c:pt idx="11677">
                        <c:v>1546.2</c:v>
                      </c:pt>
                      <c:pt idx="11678">
                        <c:v>1546.3</c:v>
                      </c:pt>
                      <c:pt idx="11679">
                        <c:v>1546.3999999999999</c:v>
                      </c:pt>
                      <c:pt idx="11680">
                        <c:v>1546.3999999999999</c:v>
                      </c:pt>
                      <c:pt idx="11681">
                        <c:v>1546.4999999999998</c:v>
                      </c:pt>
                      <c:pt idx="11682">
                        <c:v>1546.6000000000001</c:v>
                      </c:pt>
                      <c:pt idx="11683">
                        <c:v>1546.6000000000001</c:v>
                      </c:pt>
                      <c:pt idx="11684">
                        <c:v>1546.7</c:v>
                      </c:pt>
                      <c:pt idx="11685">
                        <c:v>1546.8</c:v>
                      </c:pt>
                      <c:pt idx="11686">
                        <c:v>1546.8</c:v>
                      </c:pt>
                      <c:pt idx="11687">
                        <c:v>1546.8999999999999</c:v>
                      </c:pt>
                      <c:pt idx="11688">
                        <c:v>1546.9999999999998</c:v>
                      </c:pt>
                      <c:pt idx="11689">
                        <c:v>1546.9999999999998</c:v>
                      </c:pt>
                      <c:pt idx="11690">
                        <c:v>1547.1000000000001</c:v>
                      </c:pt>
                      <c:pt idx="11691">
                        <c:v>1547.2</c:v>
                      </c:pt>
                      <c:pt idx="11692">
                        <c:v>1547.2</c:v>
                      </c:pt>
                      <c:pt idx="11693">
                        <c:v>1547.3</c:v>
                      </c:pt>
                      <c:pt idx="11694">
                        <c:v>1547.3999999999999</c:v>
                      </c:pt>
                      <c:pt idx="11695">
                        <c:v>1547.3999999999999</c:v>
                      </c:pt>
                      <c:pt idx="11696">
                        <c:v>1547.4999999999998</c:v>
                      </c:pt>
                      <c:pt idx="11697">
                        <c:v>1547.6000000000001</c:v>
                      </c:pt>
                      <c:pt idx="11698">
                        <c:v>1547.6000000000001</c:v>
                      </c:pt>
                      <c:pt idx="11699">
                        <c:v>1547.7</c:v>
                      </c:pt>
                      <c:pt idx="11700">
                        <c:v>1547.8</c:v>
                      </c:pt>
                      <c:pt idx="11701">
                        <c:v>1547.8</c:v>
                      </c:pt>
                      <c:pt idx="11702">
                        <c:v>1547.8999999999999</c:v>
                      </c:pt>
                      <c:pt idx="11703">
                        <c:v>1547.9999999999998</c:v>
                      </c:pt>
                      <c:pt idx="11704">
                        <c:v>1548.1000000000001</c:v>
                      </c:pt>
                      <c:pt idx="11705">
                        <c:v>1548.1000000000001</c:v>
                      </c:pt>
                      <c:pt idx="11706">
                        <c:v>1548.2</c:v>
                      </c:pt>
                      <c:pt idx="11707">
                        <c:v>1548.3</c:v>
                      </c:pt>
                      <c:pt idx="11708">
                        <c:v>1548.3</c:v>
                      </c:pt>
                      <c:pt idx="11709">
                        <c:v>1548.3999999999999</c:v>
                      </c:pt>
                      <c:pt idx="11710">
                        <c:v>1548.4999999999998</c:v>
                      </c:pt>
                      <c:pt idx="11711">
                        <c:v>1548.6000000000001</c:v>
                      </c:pt>
                      <c:pt idx="11712">
                        <c:v>1548.6000000000001</c:v>
                      </c:pt>
                      <c:pt idx="11713">
                        <c:v>1548.7</c:v>
                      </c:pt>
                      <c:pt idx="11714">
                        <c:v>1548.8</c:v>
                      </c:pt>
                      <c:pt idx="11715">
                        <c:v>1548.8999999999999</c:v>
                      </c:pt>
                      <c:pt idx="11716">
                        <c:v>1548.8999999999999</c:v>
                      </c:pt>
                      <c:pt idx="11717">
                        <c:v>1548.9999999999998</c:v>
                      </c:pt>
                      <c:pt idx="11718">
                        <c:v>1549.1000000000001</c:v>
                      </c:pt>
                      <c:pt idx="11719">
                        <c:v>1549.2</c:v>
                      </c:pt>
                      <c:pt idx="11720">
                        <c:v>1549.3</c:v>
                      </c:pt>
                      <c:pt idx="11721">
                        <c:v>1549.3</c:v>
                      </c:pt>
                      <c:pt idx="11722">
                        <c:v>1549.3999999999999</c:v>
                      </c:pt>
                      <c:pt idx="11723">
                        <c:v>1549.4999999999998</c:v>
                      </c:pt>
                      <c:pt idx="11724">
                        <c:v>1549.6000000000001</c:v>
                      </c:pt>
                      <c:pt idx="11725">
                        <c:v>1549.7</c:v>
                      </c:pt>
                      <c:pt idx="11726">
                        <c:v>1549.7</c:v>
                      </c:pt>
                      <c:pt idx="11727">
                        <c:v>1549.8</c:v>
                      </c:pt>
                      <c:pt idx="11728">
                        <c:v>1549.8999999999999</c:v>
                      </c:pt>
                      <c:pt idx="11729">
                        <c:v>1549.9999999999998</c:v>
                      </c:pt>
                      <c:pt idx="11730">
                        <c:v>1550.1000000000001</c:v>
                      </c:pt>
                      <c:pt idx="11731">
                        <c:v>1550.1000000000001</c:v>
                      </c:pt>
                      <c:pt idx="11732">
                        <c:v>1550.2</c:v>
                      </c:pt>
                      <c:pt idx="11733">
                        <c:v>1550.3</c:v>
                      </c:pt>
                      <c:pt idx="11734">
                        <c:v>1550.3999999999999</c:v>
                      </c:pt>
                      <c:pt idx="11735">
                        <c:v>1550.4999999999998</c:v>
                      </c:pt>
                      <c:pt idx="11736">
                        <c:v>1550.4999999999998</c:v>
                      </c:pt>
                      <c:pt idx="11737">
                        <c:v>1550.6000000000001</c:v>
                      </c:pt>
                      <c:pt idx="11738">
                        <c:v>1550.7</c:v>
                      </c:pt>
                      <c:pt idx="11739">
                        <c:v>1550.8</c:v>
                      </c:pt>
                      <c:pt idx="11740">
                        <c:v>1550.8999999999999</c:v>
                      </c:pt>
                      <c:pt idx="11741">
                        <c:v>1550.8999999999999</c:v>
                      </c:pt>
                      <c:pt idx="11742">
                        <c:v>1550.9999999999998</c:v>
                      </c:pt>
                      <c:pt idx="11743">
                        <c:v>1551.1000000000001</c:v>
                      </c:pt>
                      <c:pt idx="11744">
                        <c:v>1551.2</c:v>
                      </c:pt>
                      <c:pt idx="11745">
                        <c:v>1551.2</c:v>
                      </c:pt>
                      <c:pt idx="11746">
                        <c:v>1551.3</c:v>
                      </c:pt>
                      <c:pt idx="11747">
                        <c:v>1551.3999999999999</c:v>
                      </c:pt>
                      <c:pt idx="11748">
                        <c:v>1551.4999999999998</c:v>
                      </c:pt>
                      <c:pt idx="11749">
                        <c:v>1551.6000000000001</c:v>
                      </c:pt>
                      <c:pt idx="11750">
                        <c:v>1551.6000000000001</c:v>
                      </c:pt>
                      <c:pt idx="11751">
                        <c:v>1551.7</c:v>
                      </c:pt>
                      <c:pt idx="11752">
                        <c:v>1551.8</c:v>
                      </c:pt>
                      <c:pt idx="11753">
                        <c:v>1551.8999999999999</c:v>
                      </c:pt>
                      <c:pt idx="11754">
                        <c:v>1551.9999999999998</c:v>
                      </c:pt>
                      <c:pt idx="11755">
                        <c:v>1551.9999999999998</c:v>
                      </c:pt>
                      <c:pt idx="11756">
                        <c:v>1552.1000000000001</c:v>
                      </c:pt>
                      <c:pt idx="11757">
                        <c:v>1552.2</c:v>
                      </c:pt>
                      <c:pt idx="11758">
                        <c:v>1552.3</c:v>
                      </c:pt>
                      <c:pt idx="11759">
                        <c:v>1552.3999999999999</c:v>
                      </c:pt>
                      <c:pt idx="11760">
                        <c:v>1552.3999999999999</c:v>
                      </c:pt>
                      <c:pt idx="11761">
                        <c:v>1552.4999999999998</c:v>
                      </c:pt>
                      <c:pt idx="11762">
                        <c:v>1552.6000000000001</c:v>
                      </c:pt>
                      <c:pt idx="11763">
                        <c:v>1552.7</c:v>
                      </c:pt>
                      <c:pt idx="11764">
                        <c:v>1552.8</c:v>
                      </c:pt>
                      <c:pt idx="11765">
                        <c:v>1552.8</c:v>
                      </c:pt>
                      <c:pt idx="11766">
                        <c:v>1552.8999999999999</c:v>
                      </c:pt>
                      <c:pt idx="11767">
                        <c:v>1552.9999999999998</c:v>
                      </c:pt>
                      <c:pt idx="11768">
                        <c:v>1553.1000000000001</c:v>
                      </c:pt>
                      <c:pt idx="11769">
                        <c:v>1553.2</c:v>
                      </c:pt>
                      <c:pt idx="11770">
                        <c:v>1553.2</c:v>
                      </c:pt>
                      <c:pt idx="11771">
                        <c:v>1553.3</c:v>
                      </c:pt>
                      <c:pt idx="11772">
                        <c:v>1553.3999999999999</c:v>
                      </c:pt>
                      <c:pt idx="11773">
                        <c:v>1553.4999999999998</c:v>
                      </c:pt>
                      <c:pt idx="11774">
                        <c:v>1553.6000000000001</c:v>
                      </c:pt>
                      <c:pt idx="11775">
                        <c:v>1553.6000000000001</c:v>
                      </c:pt>
                      <c:pt idx="11776">
                        <c:v>1553.7</c:v>
                      </c:pt>
                      <c:pt idx="11777">
                        <c:v>1553.8</c:v>
                      </c:pt>
                      <c:pt idx="11778">
                        <c:v>1553.8999999999999</c:v>
                      </c:pt>
                      <c:pt idx="11779">
                        <c:v>1553.8999999999999</c:v>
                      </c:pt>
                      <c:pt idx="11780">
                        <c:v>1553.9999999999998</c:v>
                      </c:pt>
                      <c:pt idx="11781">
                        <c:v>1554.1000000000001</c:v>
                      </c:pt>
                      <c:pt idx="11782">
                        <c:v>1554.2</c:v>
                      </c:pt>
                      <c:pt idx="11783">
                        <c:v>1554.3</c:v>
                      </c:pt>
                      <c:pt idx="11784">
                        <c:v>1554.3</c:v>
                      </c:pt>
                      <c:pt idx="11785">
                        <c:v>1554.3999999999999</c:v>
                      </c:pt>
                      <c:pt idx="11786">
                        <c:v>1554.4999999999998</c:v>
                      </c:pt>
                      <c:pt idx="11787">
                        <c:v>1554.6000000000001</c:v>
                      </c:pt>
                      <c:pt idx="11788">
                        <c:v>1554.7</c:v>
                      </c:pt>
                      <c:pt idx="11789">
                        <c:v>1554.7</c:v>
                      </c:pt>
                      <c:pt idx="11790">
                        <c:v>1554.8</c:v>
                      </c:pt>
                      <c:pt idx="11791">
                        <c:v>1554.8999999999999</c:v>
                      </c:pt>
                      <c:pt idx="11792">
                        <c:v>1554.9999999999998</c:v>
                      </c:pt>
                      <c:pt idx="11793">
                        <c:v>1555.1000000000001</c:v>
                      </c:pt>
                      <c:pt idx="11794">
                        <c:v>1555.1000000000001</c:v>
                      </c:pt>
                      <c:pt idx="11795">
                        <c:v>1555.2</c:v>
                      </c:pt>
                      <c:pt idx="11796">
                        <c:v>1555.3</c:v>
                      </c:pt>
                      <c:pt idx="11797">
                        <c:v>1555.3999999999999</c:v>
                      </c:pt>
                      <c:pt idx="11798">
                        <c:v>1555.4999999999998</c:v>
                      </c:pt>
                      <c:pt idx="11799">
                        <c:v>1555.4999999999998</c:v>
                      </c:pt>
                      <c:pt idx="11800">
                        <c:v>1555.6000000000001</c:v>
                      </c:pt>
                      <c:pt idx="11801">
                        <c:v>1555.7</c:v>
                      </c:pt>
                      <c:pt idx="11802">
                        <c:v>1555.8</c:v>
                      </c:pt>
                      <c:pt idx="11803">
                        <c:v>1555.8</c:v>
                      </c:pt>
                      <c:pt idx="11804">
                        <c:v>1555.8999999999999</c:v>
                      </c:pt>
                      <c:pt idx="11805">
                        <c:v>1555.9999999999998</c:v>
                      </c:pt>
                      <c:pt idx="11806">
                        <c:v>1556.1000000000001</c:v>
                      </c:pt>
                      <c:pt idx="11807">
                        <c:v>1556.2</c:v>
                      </c:pt>
                      <c:pt idx="11808">
                        <c:v>1556.2</c:v>
                      </c:pt>
                      <c:pt idx="11809">
                        <c:v>1556.3</c:v>
                      </c:pt>
                      <c:pt idx="11810">
                        <c:v>1556.3999999999999</c:v>
                      </c:pt>
                      <c:pt idx="11811">
                        <c:v>1556.4999999999998</c:v>
                      </c:pt>
                      <c:pt idx="11812">
                        <c:v>1556.4999999999998</c:v>
                      </c:pt>
                      <c:pt idx="11813">
                        <c:v>1556.6000000000001</c:v>
                      </c:pt>
                      <c:pt idx="11814">
                        <c:v>1556.7</c:v>
                      </c:pt>
                      <c:pt idx="11815">
                        <c:v>1556.8</c:v>
                      </c:pt>
                      <c:pt idx="11816">
                        <c:v>1556.8999999999999</c:v>
                      </c:pt>
                      <c:pt idx="11817">
                        <c:v>1556.8999999999999</c:v>
                      </c:pt>
                      <c:pt idx="11818">
                        <c:v>1556.9999999999998</c:v>
                      </c:pt>
                      <c:pt idx="11819">
                        <c:v>1557.1000000000001</c:v>
                      </c:pt>
                      <c:pt idx="11820">
                        <c:v>1557.2</c:v>
                      </c:pt>
                      <c:pt idx="11821">
                        <c:v>1557.2</c:v>
                      </c:pt>
                      <c:pt idx="11822">
                        <c:v>1557.3</c:v>
                      </c:pt>
                      <c:pt idx="11823">
                        <c:v>1557.3999999999999</c:v>
                      </c:pt>
                      <c:pt idx="11824">
                        <c:v>1557.4999999999998</c:v>
                      </c:pt>
                      <c:pt idx="11825">
                        <c:v>1557.6000000000001</c:v>
                      </c:pt>
                      <c:pt idx="11826">
                        <c:v>1557.6000000000001</c:v>
                      </c:pt>
                      <c:pt idx="11827">
                        <c:v>1557.7</c:v>
                      </c:pt>
                      <c:pt idx="11828">
                        <c:v>1557.8</c:v>
                      </c:pt>
                      <c:pt idx="11829">
                        <c:v>1557.8999999999999</c:v>
                      </c:pt>
                      <c:pt idx="11830">
                        <c:v>1557.8999999999999</c:v>
                      </c:pt>
                      <c:pt idx="11831">
                        <c:v>1557.9999999999998</c:v>
                      </c:pt>
                      <c:pt idx="11832">
                        <c:v>1558.1000000000001</c:v>
                      </c:pt>
                      <c:pt idx="11833">
                        <c:v>1558.2</c:v>
                      </c:pt>
                      <c:pt idx="11834">
                        <c:v>1558.3</c:v>
                      </c:pt>
                      <c:pt idx="11835">
                        <c:v>1558.3</c:v>
                      </c:pt>
                      <c:pt idx="11836">
                        <c:v>1558.3999999999999</c:v>
                      </c:pt>
                      <c:pt idx="11837">
                        <c:v>1558.4999999999998</c:v>
                      </c:pt>
                      <c:pt idx="11838">
                        <c:v>1558.6000000000001</c:v>
                      </c:pt>
                      <c:pt idx="11839">
                        <c:v>1558.6000000000001</c:v>
                      </c:pt>
                      <c:pt idx="11840">
                        <c:v>1558.7</c:v>
                      </c:pt>
                      <c:pt idx="11841">
                        <c:v>1558.8</c:v>
                      </c:pt>
                      <c:pt idx="11842">
                        <c:v>1558.8999999999999</c:v>
                      </c:pt>
                      <c:pt idx="11843">
                        <c:v>1558.8999999999999</c:v>
                      </c:pt>
                      <c:pt idx="11844">
                        <c:v>1558.9999999999998</c:v>
                      </c:pt>
                      <c:pt idx="11845">
                        <c:v>1559.1000000000001</c:v>
                      </c:pt>
                      <c:pt idx="11846">
                        <c:v>1559.2</c:v>
                      </c:pt>
                      <c:pt idx="11847">
                        <c:v>1559.3</c:v>
                      </c:pt>
                      <c:pt idx="11848">
                        <c:v>1559.3</c:v>
                      </c:pt>
                      <c:pt idx="11849">
                        <c:v>1559.3999999999999</c:v>
                      </c:pt>
                      <c:pt idx="11850">
                        <c:v>1559.4999999999998</c:v>
                      </c:pt>
                      <c:pt idx="11851">
                        <c:v>1559.6000000000001</c:v>
                      </c:pt>
                      <c:pt idx="11852">
                        <c:v>1559.6000000000001</c:v>
                      </c:pt>
                      <c:pt idx="11853">
                        <c:v>1559.7</c:v>
                      </c:pt>
                      <c:pt idx="11854">
                        <c:v>1559.8</c:v>
                      </c:pt>
                      <c:pt idx="11855">
                        <c:v>1559.8999999999999</c:v>
                      </c:pt>
                      <c:pt idx="11856">
                        <c:v>1559.9999999999998</c:v>
                      </c:pt>
                      <c:pt idx="11857">
                        <c:v>1559.9999999999998</c:v>
                      </c:pt>
                      <c:pt idx="11858">
                        <c:v>1560.1000000000001</c:v>
                      </c:pt>
                      <c:pt idx="11859">
                        <c:v>1560.2</c:v>
                      </c:pt>
                      <c:pt idx="11860">
                        <c:v>1560.3</c:v>
                      </c:pt>
                      <c:pt idx="11861">
                        <c:v>1560.3</c:v>
                      </c:pt>
                      <c:pt idx="11862">
                        <c:v>1560.3999999999999</c:v>
                      </c:pt>
                      <c:pt idx="11863">
                        <c:v>1560.4999999999998</c:v>
                      </c:pt>
                      <c:pt idx="11864">
                        <c:v>1560.6000000000001</c:v>
                      </c:pt>
                      <c:pt idx="11865">
                        <c:v>1560.7</c:v>
                      </c:pt>
                      <c:pt idx="11866">
                        <c:v>1560.7</c:v>
                      </c:pt>
                      <c:pt idx="11867">
                        <c:v>1560.8</c:v>
                      </c:pt>
                      <c:pt idx="11868">
                        <c:v>1560.8999999999999</c:v>
                      </c:pt>
                      <c:pt idx="11869">
                        <c:v>1560.9999999999998</c:v>
                      </c:pt>
                      <c:pt idx="11870">
                        <c:v>1560.9999999999998</c:v>
                      </c:pt>
                      <c:pt idx="11871">
                        <c:v>1561.1000000000001</c:v>
                      </c:pt>
                      <c:pt idx="11872">
                        <c:v>1561.2</c:v>
                      </c:pt>
                      <c:pt idx="11873">
                        <c:v>1561.3</c:v>
                      </c:pt>
                      <c:pt idx="11874">
                        <c:v>1561.3999999999999</c:v>
                      </c:pt>
                      <c:pt idx="11875">
                        <c:v>1561.3999999999999</c:v>
                      </c:pt>
                      <c:pt idx="11876">
                        <c:v>1561.4999999999998</c:v>
                      </c:pt>
                      <c:pt idx="11877">
                        <c:v>1561.6000000000001</c:v>
                      </c:pt>
                      <c:pt idx="11878">
                        <c:v>1561.7</c:v>
                      </c:pt>
                      <c:pt idx="11879">
                        <c:v>1561.7</c:v>
                      </c:pt>
                      <c:pt idx="11880">
                        <c:v>1561.8</c:v>
                      </c:pt>
                      <c:pt idx="11881">
                        <c:v>1561.8999999999999</c:v>
                      </c:pt>
                      <c:pt idx="11882">
                        <c:v>1561.9999999999998</c:v>
                      </c:pt>
                      <c:pt idx="11883">
                        <c:v>1561.9999999999998</c:v>
                      </c:pt>
                      <c:pt idx="11884">
                        <c:v>1562.1000000000001</c:v>
                      </c:pt>
                      <c:pt idx="11885">
                        <c:v>1562.2</c:v>
                      </c:pt>
                      <c:pt idx="11886">
                        <c:v>1562.3</c:v>
                      </c:pt>
                      <c:pt idx="11887">
                        <c:v>1562.3999999999999</c:v>
                      </c:pt>
                      <c:pt idx="11888">
                        <c:v>1562.3999999999999</c:v>
                      </c:pt>
                      <c:pt idx="11889">
                        <c:v>1562.4999999999998</c:v>
                      </c:pt>
                      <c:pt idx="11890">
                        <c:v>1562.6000000000001</c:v>
                      </c:pt>
                      <c:pt idx="11891">
                        <c:v>1562.7</c:v>
                      </c:pt>
                      <c:pt idx="11892">
                        <c:v>1562.7</c:v>
                      </c:pt>
                      <c:pt idx="11893">
                        <c:v>1562.8</c:v>
                      </c:pt>
                      <c:pt idx="11894">
                        <c:v>1562.8999999999999</c:v>
                      </c:pt>
                      <c:pt idx="11895">
                        <c:v>1562.9999999999998</c:v>
                      </c:pt>
                      <c:pt idx="11896">
                        <c:v>1563.1000000000001</c:v>
                      </c:pt>
                      <c:pt idx="11897">
                        <c:v>1563.1000000000001</c:v>
                      </c:pt>
                      <c:pt idx="11898">
                        <c:v>1563.2</c:v>
                      </c:pt>
                      <c:pt idx="11899">
                        <c:v>1563.3</c:v>
                      </c:pt>
                      <c:pt idx="11900">
                        <c:v>1563.3999999999999</c:v>
                      </c:pt>
                      <c:pt idx="11901">
                        <c:v>1563.4999999999998</c:v>
                      </c:pt>
                      <c:pt idx="11902">
                        <c:v>1563.4999999999998</c:v>
                      </c:pt>
                      <c:pt idx="11903">
                        <c:v>1563.6000000000001</c:v>
                      </c:pt>
                      <c:pt idx="11904">
                        <c:v>1563.7</c:v>
                      </c:pt>
                      <c:pt idx="11905">
                        <c:v>1563.8</c:v>
                      </c:pt>
                      <c:pt idx="11906">
                        <c:v>1563.8999999999999</c:v>
                      </c:pt>
                      <c:pt idx="11907">
                        <c:v>1563.8999999999999</c:v>
                      </c:pt>
                      <c:pt idx="11908">
                        <c:v>1563.9999999999998</c:v>
                      </c:pt>
                      <c:pt idx="11909">
                        <c:v>1564.1000000000001</c:v>
                      </c:pt>
                      <c:pt idx="11910">
                        <c:v>1564.2</c:v>
                      </c:pt>
                      <c:pt idx="11911">
                        <c:v>1564.3</c:v>
                      </c:pt>
                      <c:pt idx="11912">
                        <c:v>1564.3999999999999</c:v>
                      </c:pt>
                      <c:pt idx="11913">
                        <c:v>1564.3999999999999</c:v>
                      </c:pt>
                      <c:pt idx="11914">
                        <c:v>1564.4999999999998</c:v>
                      </c:pt>
                      <c:pt idx="11915">
                        <c:v>1564.6000000000001</c:v>
                      </c:pt>
                      <c:pt idx="11916">
                        <c:v>1564.7</c:v>
                      </c:pt>
                      <c:pt idx="11917">
                        <c:v>1564.8</c:v>
                      </c:pt>
                      <c:pt idx="11918">
                        <c:v>1564.8</c:v>
                      </c:pt>
                      <c:pt idx="11919">
                        <c:v>1564.8999999999999</c:v>
                      </c:pt>
                      <c:pt idx="11920">
                        <c:v>1564.9999999999998</c:v>
                      </c:pt>
                      <c:pt idx="11921">
                        <c:v>1565.1000000000001</c:v>
                      </c:pt>
                      <c:pt idx="11922">
                        <c:v>1565.2</c:v>
                      </c:pt>
                      <c:pt idx="11923">
                        <c:v>1565.2</c:v>
                      </c:pt>
                      <c:pt idx="11924">
                        <c:v>1565.3</c:v>
                      </c:pt>
                      <c:pt idx="11925">
                        <c:v>1565.3999999999999</c:v>
                      </c:pt>
                      <c:pt idx="11926">
                        <c:v>1565.4999999999998</c:v>
                      </c:pt>
                      <c:pt idx="11927">
                        <c:v>1565.6000000000001</c:v>
                      </c:pt>
                      <c:pt idx="11928">
                        <c:v>1565.6000000000001</c:v>
                      </c:pt>
                      <c:pt idx="11929">
                        <c:v>1565.7</c:v>
                      </c:pt>
                      <c:pt idx="11930">
                        <c:v>1565.8</c:v>
                      </c:pt>
                      <c:pt idx="11931">
                        <c:v>1565.8999999999999</c:v>
                      </c:pt>
                      <c:pt idx="11932">
                        <c:v>1565.9999999999998</c:v>
                      </c:pt>
                      <c:pt idx="11933">
                        <c:v>1566.1000000000001</c:v>
                      </c:pt>
                      <c:pt idx="11934">
                        <c:v>1566.1000000000001</c:v>
                      </c:pt>
                      <c:pt idx="11935">
                        <c:v>1566.2</c:v>
                      </c:pt>
                      <c:pt idx="11936">
                        <c:v>1566.3</c:v>
                      </c:pt>
                      <c:pt idx="11937">
                        <c:v>1566.3999999999999</c:v>
                      </c:pt>
                      <c:pt idx="11938">
                        <c:v>1566.4999999999998</c:v>
                      </c:pt>
                      <c:pt idx="11939">
                        <c:v>1566.4999999999998</c:v>
                      </c:pt>
                      <c:pt idx="11940">
                        <c:v>1566.6000000000001</c:v>
                      </c:pt>
                      <c:pt idx="11941">
                        <c:v>1566.7</c:v>
                      </c:pt>
                      <c:pt idx="11942">
                        <c:v>1566.8</c:v>
                      </c:pt>
                      <c:pt idx="11943">
                        <c:v>1566.8999999999999</c:v>
                      </c:pt>
                      <c:pt idx="11944">
                        <c:v>1566.8999999999999</c:v>
                      </c:pt>
                      <c:pt idx="11945">
                        <c:v>1566.9999999999998</c:v>
                      </c:pt>
                      <c:pt idx="11946">
                        <c:v>1567.1000000000001</c:v>
                      </c:pt>
                      <c:pt idx="11947">
                        <c:v>1567.2</c:v>
                      </c:pt>
                      <c:pt idx="11948">
                        <c:v>1567.3</c:v>
                      </c:pt>
                      <c:pt idx="11949">
                        <c:v>1567.3</c:v>
                      </c:pt>
                      <c:pt idx="11950">
                        <c:v>1567.3999999999999</c:v>
                      </c:pt>
                      <c:pt idx="11951">
                        <c:v>1567.4999999999998</c:v>
                      </c:pt>
                      <c:pt idx="11952">
                        <c:v>1567.6000000000001</c:v>
                      </c:pt>
                      <c:pt idx="11953">
                        <c:v>1567.7</c:v>
                      </c:pt>
                      <c:pt idx="11954">
                        <c:v>1567.8</c:v>
                      </c:pt>
                      <c:pt idx="11955">
                        <c:v>1567.8</c:v>
                      </c:pt>
                      <c:pt idx="11956">
                        <c:v>1567.8999999999999</c:v>
                      </c:pt>
                      <c:pt idx="11957">
                        <c:v>1567.9999999999998</c:v>
                      </c:pt>
                      <c:pt idx="11958">
                        <c:v>1568.1000000000001</c:v>
                      </c:pt>
                      <c:pt idx="11959">
                        <c:v>1568.2</c:v>
                      </c:pt>
                      <c:pt idx="11960">
                        <c:v>1568.2</c:v>
                      </c:pt>
                      <c:pt idx="11961">
                        <c:v>1568.3</c:v>
                      </c:pt>
                      <c:pt idx="11962">
                        <c:v>1568.3999999999999</c:v>
                      </c:pt>
                      <c:pt idx="11963">
                        <c:v>1568.4999999999998</c:v>
                      </c:pt>
                      <c:pt idx="11964">
                        <c:v>1568.6000000000001</c:v>
                      </c:pt>
                      <c:pt idx="11965">
                        <c:v>1568.6000000000001</c:v>
                      </c:pt>
                      <c:pt idx="11966">
                        <c:v>1568.7</c:v>
                      </c:pt>
                      <c:pt idx="11967">
                        <c:v>1568.8</c:v>
                      </c:pt>
                      <c:pt idx="11968">
                        <c:v>1568.8999999999999</c:v>
                      </c:pt>
                      <c:pt idx="11969">
                        <c:v>1568.9999999999998</c:v>
                      </c:pt>
                      <c:pt idx="11970">
                        <c:v>1568.9999999999998</c:v>
                      </c:pt>
                      <c:pt idx="11971">
                        <c:v>1569.1000000000001</c:v>
                      </c:pt>
                      <c:pt idx="11972">
                        <c:v>1569.2</c:v>
                      </c:pt>
                      <c:pt idx="11973">
                        <c:v>1569.3</c:v>
                      </c:pt>
                      <c:pt idx="11974">
                        <c:v>1569.3999999999999</c:v>
                      </c:pt>
                      <c:pt idx="11975">
                        <c:v>1569.4999999999998</c:v>
                      </c:pt>
                      <c:pt idx="11976">
                        <c:v>1569.4999999999998</c:v>
                      </c:pt>
                      <c:pt idx="11977">
                        <c:v>1569.6000000000001</c:v>
                      </c:pt>
                      <c:pt idx="11978">
                        <c:v>1569.7</c:v>
                      </c:pt>
                      <c:pt idx="11979">
                        <c:v>1569.8</c:v>
                      </c:pt>
                      <c:pt idx="11980">
                        <c:v>1569.8999999999999</c:v>
                      </c:pt>
                      <c:pt idx="11981">
                        <c:v>1569.8999999999999</c:v>
                      </c:pt>
                      <c:pt idx="11982">
                        <c:v>1569.9999999999998</c:v>
                      </c:pt>
                      <c:pt idx="11983">
                        <c:v>1570.1000000000001</c:v>
                      </c:pt>
                      <c:pt idx="11984">
                        <c:v>1570.2</c:v>
                      </c:pt>
                      <c:pt idx="11985">
                        <c:v>1570.3</c:v>
                      </c:pt>
                      <c:pt idx="11986">
                        <c:v>1570.3</c:v>
                      </c:pt>
                      <c:pt idx="11987">
                        <c:v>1570.3999999999999</c:v>
                      </c:pt>
                      <c:pt idx="11988">
                        <c:v>1570.4999999999998</c:v>
                      </c:pt>
                      <c:pt idx="11989">
                        <c:v>1570.6000000000001</c:v>
                      </c:pt>
                      <c:pt idx="11990">
                        <c:v>1570.7</c:v>
                      </c:pt>
                      <c:pt idx="11991">
                        <c:v>1570.7</c:v>
                      </c:pt>
                      <c:pt idx="11992">
                        <c:v>1570.8</c:v>
                      </c:pt>
                      <c:pt idx="11993">
                        <c:v>1570.8999999999999</c:v>
                      </c:pt>
                      <c:pt idx="11994">
                        <c:v>1570.9999999999998</c:v>
                      </c:pt>
                      <c:pt idx="11995">
                        <c:v>1570.9999999999998</c:v>
                      </c:pt>
                      <c:pt idx="11996">
                        <c:v>1571.1000000000001</c:v>
                      </c:pt>
                      <c:pt idx="11997">
                        <c:v>1571.2</c:v>
                      </c:pt>
                      <c:pt idx="11998">
                        <c:v>1571.3</c:v>
                      </c:pt>
                      <c:pt idx="11999">
                        <c:v>1571.3</c:v>
                      </c:pt>
                      <c:pt idx="12000">
                        <c:v>1571.3999999999999</c:v>
                      </c:pt>
                      <c:pt idx="12001">
                        <c:v>1571.4999999999998</c:v>
                      </c:pt>
                      <c:pt idx="12002">
                        <c:v>1571.6000000000001</c:v>
                      </c:pt>
                      <c:pt idx="12003">
                        <c:v>1571.7</c:v>
                      </c:pt>
                      <c:pt idx="12004">
                        <c:v>1571.7</c:v>
                      </c:pt>
                      <c:pt idx="12005">
                        <c:v>1571.8</c:v>
                      </c:pt>
                      <c:pt idx="12006">
                        <c:v>1571.8999999999999</c:v>
                      </c:pt>
                      <c:pt idx="12007">
                        <c:v>1571.9999999999998</c:v>
                      </c:pt>
                      <c:pt idx="12008">
                        <c:v>1571.9999999999998</c:v>
                      </c:pt>
                      <c:pt idx="12009">
                        <c:v>1572.1000000000001</c:v>
                      </c:pt>
                      <c:pt idx="12010">
                        <c:v>1572.2</c:v>
                      </c:pt>
                      <c:pt idx="12011">
                        <c:v>1572.3</c:v>
                      </c:pt>
                      <c:pt idx="12012">
                        <c:v>1572.3</c:v>
                      </c:pt>
                      <c:pt idx="12013">
                        <c:v>1572.3999999999999</c:v>
                      </c:pt>
                      <c:pt idx="12014">
                        <c:v>1572.4999999999998</c:v>
                      </c:pt>
                      <c:pt idx="12015">
                        <c:v>1572.6000000000001</c:v>
                      </c:pt>
                      <c:pt idx="12016">
                        <c:v>1572.7</c:v>
                      </c:pt>
                      <c:pt idx="12017">
                        <c:v>1572.7</c:v>
                      </c:pt>
                      <c:pt idx="12018">
                        <c:v>1572.8</c:v>
                      </c:pt>
                      <c:pt idx="12019">
                        <c:v>1572.8999999999999</c:v>
                      </c:pt>
                      <c:pt idx="12020">
                        <c:v>1572.9999999999998</c:v>
                      </c:pt>
                      <c:pt idx="12021">
                        <c:v>1572.9999999999998</c:v>
                      </c:pt>
                      <c:pt idx="12022">
                        <c:v>1573.1000000000001</c:v>
                      </c:pt>
                      <c:pt idx="12023">
                        <c:v>1573.2</c:v>
                      </c:pt>
                      <c:pt idx="12024">
                        <c:v>1573.3</c:v>
                      </c:pt>
                      <c:pt idx="12025">
                        <c:v>1573.3</c:v>
                      </c:pt>
                      <c:pt idx="12026">
                        <c:v>1573.3999999999999</c:v>
                      </c:pt>
                      <c:pt idx="12027">
                        <c:v>1573.4999999999998</c:v>
                      </c:pt>
                      <c:pt idx="12028">
                        <c:v>1573.6000000000001</c:v>
                      </c:pt>
                      <c:pt idx="12029">
                        <c:v>1573.7</c:v>
                      </c:pt>
                      <c:pt idx="12030">
                        <c:v>1573.7</c:v>
                      </c:pt>
                      <c:pt idx="12031">
                        <c:v>1573.8</c:v>
                      </c:pt>
                      <c:pt idx="12032">
                        <c:v>1573.8999999999999</c:v>
                      </c:pt>
                      <c:pt idx="12033">
                        <c:v>1573.9999999999998</c:v>
                      </c:pt>
                      <c:pt idx="12034">
                        <c:v>1573.9999999999998</c:v>
                      </c:pt>
                      <c:pt idx="12035">
                        <c:v>1574.1000000000001</c:v>
                      </c:pt>
                      <c:pt idx="12036">
                        <c:v>1574.2</c:v>
                      </c:pt>
                      <c:pt idx="12037">
                        <c:v>1574.3</c:v>
                      </c:pt>
                      <c:pt idx="12038">
                        <c:v>1574.3</c:v>
                      </c:pt>
                      <c:pt idx="12039">
                        <c:v>1574.3999999999999</c:v>
                      </c:pt>
                      <c:pt idx="12040">
                        <c:v>1574.4999999999998</c:v>
                      </c:pt>
                      <c:pt idx="12041">
                        <c:v>1574.6000000000001</c:v>
                      </c:pt>
                      <c:pt idx="12042">
                        <c:v>1574.7</c:v>
                      </c:pt>
                      <c:pt idx="12043">
                        <c:v>1574.7</c:v>
                      </c:pt>
                      <c:pt idx="12044">
                        <c:v>1574.8</c:v>
                      </c:pt>
                      <c:pt idx="12045">
                        <c:v>1574.8999999999999</c:v>
                      </c:pt>
                      <c:pt idx="12046">
                        <c:v>1574.9999999999998</c:v>
                      </c:pt>
                      <c:pt idx="12047">
                        <c:v>1574.9999999999998</c:v>
                      </c:pt>
                      <c:pt idx="12048">
                        <c:v>1575.1000000000001</c:v>
                      </c:pt>
                      <c:pt idx="12049">
                        <c:v>1575.2</c:v>
                      </c:pt>
                      <c:pt idx="12050">
                        <c:v>1575.3</c:v>
                      </c:pt>
                      <c:pt idx="12051">
                        <c:v>1575.3</c:v>
                      </c:pt>
                      <c:pt idx="12052">
                        <c:v>1575.3999999999999</c:v>
                      </c:pt>
                      <c:pt idx="12053">
                        <c:v>1575.4999999999998</c:v>
                      </c:pt>
                      <c:pt idx="12054">
                        <c:v>1575.6000000000001</c:v>
                      </c:pt>
                      <c:pt idx="12055">
                        <c:v>1575.7</c:v>
                      </c:pt>
                      <c:pt idx="12056">
                        <c:v>1575.7</c:v>
                      </c:pt>
                      <c:pt idx="12057">
                        <c:v>1575.8</c:v>
                      </c:pt>
                      <c:pt idx="12058">
                        <c:v>1575.8999999999999</c:v>
                      </c:pt>
                      <c:pt idx="12059">
                        <c:v>1575.9999999999998</c:v>
                      </c:pt>
                      <c:pt idx="12060">
                        <c:v>1575.9999999999998</c:v>
                      </c:pt>
                      <c:pt idx="12061">
                        <c:v>1576.1000000000001</c:v>
                      </c:pt>
                      <c:pt idx="12062">
                        <c:v>1576.2</c:v>
                      </c:pt>
                      <c:pt idx="12063">
                        <c:v>1576.3</c:v>
                      </c:pt>
                      <c:pt idx="12064">
                        <c:v>1576.3</c:v>
                      </c:pt>
                      <c:pt idx="12065">
                        <c:v>1576.3999999999999</c:v>
                      </c:pt>
                      <c:pt idx="12066">
                        <c:v>1576.4999999999998</c:v>
                      </c:pt>
                      <c:pt idx="12067">
                        <c:v>1576.6000000000001</c:v>
                      </c:pt>
                      <c:pt idx="12068">
                        <c:v>1576.7</c:v>
                      </c:pt>
                      <c:pt idx="12069">
                        <c:v>1576.7</c:v>
                      </c:pt>
                      <c:pt idx="12070">
                        <c:v>1576.8</c:v>
                      </c:pt>
                      <c:pt idx="12071">
                        <c:v>1576.8999999999999</c:v>
                      </c:pt>
                      <c:pt idx="12072">
                        <c:v>1576.9999999999998</c:v>
                      </c:pt>
                      <c:pt idx="12073">
                        <c:v>1576.9999999999998</c:v>
                      </c:pt>
                      <c:pt idx="12074">
                        <c:v>1577.1000000000001</c:v>
                      </c:pt>
                      <c:pt idx="12075">
                        <c:v>1577.2</c:v>
                      </c:pt>
                      <c:pt idx="12076">
                        <c:v>1577.3</c:v>
                      </c:pt>
                      <c:pt idx="12077">
                        <c:v>1577.3</c:v>
                      </c:pt>
                      <c:pt idx="12078">
                        <c:v>1577.3999999999999</c:v>
                      </c:pt>
                      <c:pt idx="12079">
                        <c:v>1577.4999999999998</c:v>
                      </c:pt>
                      <c:pt idx="12080">
                        <c:v>1577.6000000000001</c:v>
                      </c:pt>
                      <c:pt idx="12081">
                        <c:v>1577.7</c:v>
                      </c:pt>
                      <c:pt idx="12082">
                        <c:v>1577.7</c:v>
                      </c:pt>
                      <c:pt idx="12083">
                        <c:v>1577.8</c:v>
                      </c:pt>
                      <c:pt idx="12084">
                        <c:v>1577.8999999999999</c:v>
                      </c:pt>
                      <c:pt idx="12085">
                        <c:v>1577.8999999999999</c:v>
                      </c:pt>
                      <c:pt idx="12086">
                        <c:v>1577.9999999999998</c:v>
                      </c:pt>
                      <c:pt idx="12087">
                        <c:v>1577.9999999999998</c:v>
                      </c:pt>
                      <c:pt idx="12088">
                        <c:v>1578.1000000000001</c:v>
                      </c:pt>
                      <c:pt idx="12089">
                        <c:v>1578.2</c:v>
                      </c:pt>
                      <c:pt idx="12090">
                        <c:v>1578.2</c:v>
                      </c:pt>
                      <c:pt idx="12091">
                        <c:v>1578.3</c:v>
                      </c:pt>
                      <c:pt idx="12092">
                        <c:v>1578.3999999999999</c:v>
                      </c:pt>
                      <c:pt idx="12093">
                        <c:v>1578.3999999999999</c:v>
                      </c:pt>
                      <c:pt idx="12094">
                        <c:v>1578.4999999999998</c:v>
                      </c:pt>
                      <c:pt idx="12095">
                        <c:v>1578.6000000000001</c:v>
                      </c:pt>
                      <c:pt idx="12096">
                        <c:v>1578.6000000000001</c:v>
                      </c:pt>
                      <c:pt idx="12097">
                        <c:v>1578.7</c:v>
                      </c:pt>
                      <c:pt idx="12098">
                        <c:v>1578.8</c:v>
                      </c:pt>
                      <c:pt idx="12099">
                        <c:v>1578.8</c:v>
                      </c:pt>
                      <c:pt idx="12100">
                        <c:v>1578.8999999999999</c:v>
                      </c:pt>
                      <c:pt idx="12101">
                        <c:v>1578.8999999999999</c:v>
                      </c:pt>
                      <c:pt idx="12102">
                        <c:v>1578.9999999999998</c:v>
                      </c:pt>
                      <c:pt idx="12103">
                        <c:v>1579.1000000000001</c:v>
                      </c:pt>
                      <c:pt idx="12104">
                        <c:v>1579.1000000000001</c:v>
                      </c:pt>
                      <c:pt idx="12105">
                        <c:v>1579.2</c:v>
                      </c:pt>
                      <c:pt idx="12106">
                        <c:v>1579.3</c:v>
                      </c:pt>
                      <c:pt idx="12107">
                        <c:v>1579.3</c:v>
                      </c:pt>
                      <c:pt idx="12108">
                        <c:v>1579.3999999999999</c:v>
                      </c:pt>
                      <c:pt idx="12109">
                        <c:v>1579.4999999999998</c:v>
                      </c:pt>
                      <c:pt idx="12110">
                        <c:v>1579.4999999999998</c:v>
                      </c:pt>
                      <c:pt idx="12111">
                        <c:v>1579.6000000000001</c:v>
                      </c:pt>
                      <c:pt idx="12112">
                        <c:v>1579.7</c:v>
                      </c:pt>
                      <c:pt idx="12113">
                        <c:v>1579.7</c:v>
                      </c:pt>
                      <c:pt idx="12114">
                        <c:v>1579.8</c:v>
                      </c:pt>
                      <c:pt idx="12115">
                        <c:v>1579.8</c:v>
                      </c:pt>
                      <c:pt idx="12116">
                        <c:v>1579.8999999999999</c:v>
                      </c:pt>
                      <c:pt idx="12117">
                        <c:v>1579.9999999999998</c:v>
                      </c:pt>
                      <c:pt idx="12118">
                        <c:v>1579.9999999999998</c:v>
                      </c:pt>
                      <c:pt idx="12119">
                        <c:v>1580.1000000000001</c:v>
                      </c:pt>
                      <c:pt idx="12120">
                        <c:v>1580.2</c:v>
                      </c:pt>
                      <c:pt idx="12121">
                        <c:v>1580.2</c:v>
                      </c:pt>
                      <c:pt idx="12122">
                        <c:v>1580.3</c:v>
                      </c:pt>
                      <c:pt idx="12123">
                        <c:v>1580.3999999999999</c:v>
                      </c:pt>
                      <c:pt idx="12124">
                        <c:v>1580.3999999999999</c:v>
                      </c:pt>
                      <c:pt idx="12125">
                        <c:v>1580.4999999999998</c:v>
                      </c:pt>
                      <c:pt idx="12126">
                        <c:v>1580.6000000000001</c:v>
                      </c:pt>
                      <c:pt idx="12127">
                        <c:v>1580.6000000000001</c:v>
                      </c:pt>
                      <c:pt idx="12128">
                        <c:v>1580.7</c:v>
                      </c:pt>
                      <c:pt idx="12129">
                        <c:v>1580.8</c:v>
                      </c:pt>
                      <c:pt idx="12130">
                        <c:v>1580.8</c:v>
                      </c:pt>
                      <c:pt idx="12131">
                        <c:v>1580.8999999999999</c:v>
                      </c:pt>
                      <c:pt idx="12132">
                        <c:v>1580.8999999999999</c:v>
                      </c:pt>
                      <c:pt idx="12133">
                        <c:v>1580.9999999999998</c:v>
                      </c:pt>
                      <c:pt idx="12134">
                        <c:v>1581.1000000000001</c:v>
                      </c:pt>
                      <c:pt idx="12135">
                        <c:v>1581.1000000000001</c:v>
                      </c:pt>
                      <c:pt idx="12136">
                        <c:v>1581.2</c:v>
                      </c:pt>
                      <c:pt idx="12137">
                        <c:v>1581.3</c:v>
                      </c:pt>
                      <c:pt idx="12138">
                        <c:v>1581.3</c:v>
                      </c:pt>
                      <c:pt idx="12139">
                        <c:v>1581.3999999999999</c:v>
                      </c:pt>
                      <c:pt idx="12140">
                        <c:v>1581.4999999999998</c:v>
                      </c:pt>
                      <c:pt idx="12141">
                        <c:v>1581.4999999999998</c:v>
                      </c:pt>
                      <c:pt idx="12142">
                        <c:v>1581.6000000000001</c:v>
                      </c:pt>
                      <c:pt idx="12143">
                        <c:v>1581.7</c:v>
                      </c:pt>
                      <c:pt idx="12144">
                        <c:v>1581.7</c:v>
                      </c:pt>
                      <c:pt idx="12145">
                        <c:v>1581.8</c:v>
                      </c:pt>
                      <c:pt idx="12146">
                        <c:v>1581.8</c:v>
                      </c:pt>
                      <c:pt idx="12147">
                        <c:v>1581.8999999999999</c:v>
                      </c:pt>
                      <c:pt idx="12148">
                        <c:v>1581.9999999999998</c:v>
                      </c:pt>
                      <c:pt idx="12149">
                        <c:v>1581.9999999999998</c:v>
                      </c:pt>
                      <c:pt idx="12150">
                        <c:v>1582.1000000000001</c:v>
                      </c:pt>
                      <c:pt idx="12151">
                        <c:v>1582.2</c:v>
                      </c:pt>
                      <c:pt idx="12152">
                        <c:v>1582.2</c:v>
                      </c:pt>
                      <c:pt idx="12153">
                        <c:v>1582.3</c:v>
                      </c:pt>
                      <c:pt idx="12154">
                        <c:v>1582.3999999999999</c:v>
                      </c:pt>
                      <c:pt idx="12155">
                        <c:v>1582.3999999999999</c:v>
                      </c:pt>
                      <c:pt idx="12156">
                        <c:v>1582.4999999999998</c:v>
                      </c:pt>
                      <c:pt idx="12157">
                        <c:v>1582.6000000000001</c:v>
                      </c:pt>
                      <c:pt idx="12158">
                        <c:v>1582.6000000000001</c:v>
                      </c:pt>
                      <c:pt idx="12159">
                        <c:v>1582.7</c:v>
                      </c:pt>
                      <c:pt idx="12160">
                        <c:v>1582.7</c:v>
                      </c:pt>
                      <c:pt idx="12161">
                        <c:v>1582.8</c:v>
                      </c:pt>
                      <c:pt idx="12162">
                        <c:v>1582.8999999999999</c:v>
                      </c:pt>
                      <c:pt idx="12163">
                        <c:v>1582.8999999999999</c:v>
                      </c:pt>
                      <c:pt idx="12164">
                        <c:v>1582.9999999999998</c:v>
                      </c:pt>
                      <c:pt idx="12165">
                        <c:v>1583.1000000000001</c:v>
                      </c:pt>
                      <c:pt idx="12166">
                        <c:v>1583.1000000000001</c:v>
                      </c:pt>
                      <c:pt idx="12167">
                        <c:v>1583.2</c:v>
                      </c:pt>
                      <c:pt idx="12168">
                        <c:v>1583.3</c:v>
                      </c:pt>
                      <c:pt idx="12169">
                        <c:v>1583.3</c:v>
                      </c:pt>
                      <c:pt idx="12170">
                        <c:v>1583.3999999999999</c:v>
                      </c:pt>
                      <c:pt idx="12171">
                        <c:v>1583.4999999999998</c:v>
                      </c:pt>
                      <c:pt idx="12172">
                        <c:v>1583.4999999999998</c:v>
                      </c:pt>
                      <c:pt idx="12173">
                        <c:v>1583.6000000000001</c:v>
                      </c:pt>
                      <c:pt idx="12174">
                        <c:v>1583.6000000000001</c:v>
                      </c:pt>
                      <c:pt idx="12175">
                        <c:v>1583.7</c:v>
                      </c:pt>
                      <c:pt idx="12176">
                        <c:v>1583.8</c:v>
                      </c:pt>
                      <c:pt idx="12177">
                        <c:v>1583.8</c:v>
                      </c:pt>
                      <c:pt idx="12178">
                        <c:v>1583.8999999999999</c:v>
                      </c:pt>
                      <c:pt idx="12179">
                        <c:v>1583.9999999999998</c:v>
                      </c:pt>
                      <c:pt idx="12180">
                        <c:v>1583.9999999999998</c:v>
                      </c:pt>
                      <c:pt idx="12181">
                        <c:v>1584.1000000000001</c:v>
                      </c:pt>
                      <c:pt idx="12182">
                        <c:v>1584.2</c:v>
                      </c:pt>
                      <c:pt idx="12183">
                        <c:v>1584.2</c:v>
                      </c:pt>
                      <c:pt idx="12184">
                        <c:v>1584.3</c:v>
                      </c:pt>
                      <c:pt idx="12185">
                        <c:v>1584.3999999999999</c:v>
                      </c:pt>
                      <c:pt idx="12186">
                        <c:v>1584.3999999999999</c:v>
                      </c:pt>
                      <c:pt idx="12187">
                        <c:v>1584.4999999999998</c:v>
                      </c:pt>
                      <c:pt idx="12188">
                        <c:v>1584.4999999999998</c:v>
                      </c:pt>
                      <c:pt idx="12189">
                        <c:v>1584.6000000000001</c:v>
                      </c:pt>
                      <c:pt idx="12190">
                        <c:v>1584.7</c:v>
                      </c:pt>
                      <c:pt idx="12191">
                        <c:v>1584.7</c:v>
                      </c:pt>
                      <c:pt idx="12192">
                        <c:v>1584.8</c:v>
                      </c:pt>
                      <c:pt idx="12193">
                        <c:v>1584.8999999999999</c:v>
                      </c:pt>
                      <c:pt idx="12194">
                        <c:v>1584.8999999999999</c:v>
                      </c:pt>
                      <c:pt idx="12195">
                        <c:v>1584.9999999999998</c:v>
                      </c:pt>
                      <c:pt idx="12196">
                        <c:v>1585.1000000000001</c:v>
                      </c:pt>
                      <c:pt idx="12197">
                        <c:v>1585.1000000000001</c:v>
                      </c:pt>
                      <c:pt idx="12198">
                        <c:v>1585.2</c:v>
                      </c:pt>
                      <c:pt idx="12199">
                        <c:v>1585.2</c:v>
                      </c:pt>
                      <c:pt idx="12200">
                        <c:v>1585.3</c:v>
                      </c:pt>
                      <c:pt idx="12201">
                        <c:v>1585.3999999999999</c:v>
                      </c:pt>
                      <c:pt idx="12202">
                        <c:v>1585.3999999999999</c:v>
                      </c:pt>
                      <c:pt idx="12203">
                        <c:v>1585.4999999999998</c:v>
                      </c:pt>
                      <c:pt idx="12204">
                        <c:v>1585.6000000000001</c:v>
                      </c:pt>
                      <c:pt idx="12205">
                        <c:v>1585.6000000000001</c:v>
                      </c:pt>
                      <c:pt idx="12206">
                        <c:v>1585.7</c:v>
                      </c:pt>
                      <c:pt idx="12207">
                        <c:v>1585.7</c:v>
                      </c:pt>
                      <c:pt idx="12208">
                        <c:v>1585.8</c:v>
                      </c:pt>
                      <c:pt idx="12209">
                        <c:v>1585.8999999999999</c:v>
                      </c:pt>
                      <c:pt idx="12210">
                        <c:v>1585.8999999999999</c:v>
                      </c:pt>
                      <c:pt idx="12211">
                        <c:v>1585.9999999999998</c:v>
                      </c:pt>
                      <c:pt idx="12212">
                        <c:v>1586.1000000000001</c:v>
                      </c:pt>
                      <c:pt idx="12213">
                        <c:v>1586.1000000000001</c:v>
                      </c:pt>
                      <c:pt idx="12214">
                        <c:v>1586.2</c:v>
                      </c:pt>
                      <c:pt idx="12215">
                        <c:v>1586.2</c:v>
                      </c:pt>
                      <c:pt idx="12216">
                        <c:v>1586.3</c:v>
                      </c:pt>
                      <c:pt idx="12217">
                        <c:v>1586.3999999999999</c:v>
                      </c:pt>
                      <c:pt idx="12218">
                        <c:v>1586.3999999999999</c:v>
                      </c:pt>
                      <c:pt idx="12219">
                        <c:v>1586.4999999999998</c:v>
                      </c:pt>
                      <c:pt idx="12220">
                        <c:v>1586.6000000000001</c:v>
                      </c:pt>
                      <c:pt idx="12221">
                        <c:v>1586.6000000000001</c:v>
                      </c:pt>
                      <c:pt idx="12222">
                        <c:v>1586.7</c:v>
                      </c:pt>
                      <c:pt idx="12223">
                        <c:v>1586.7</c:v>
                      </c:pt>
                      <c:pt idx="12224">
                        <c:v>1586.8</c:v>
                      </c:pt>
                      <c:pt idx="12225">
                        <c:v>1586.8999999999999</c:v>
                      </c:pt>
                      <c:pt idx="12226">
                        <c:v>1586.8999999999999</c:v>
                      </c:pt>
                      <c:pt idx="12227">
                        <c:v>1586.9999999999998</c:v>
                      </c:pt>
                      <c:pt idx="12228">
                        <c:v>1587.1000000000001</c:v>
                      </c:pt>
                      <c:pt idx="12229">
                        <c:v>1587.1000000000001</c:v>
                      </c:pt>
                      <c:pt idx="12230">
                        <c:v>1587.2</c:v>
                      </c:pt>
                      <c:pt idx="12231">
                        <c:v>1587.2</c:v>
                      </c:pt>
                      <c:pt idx="12232">
                        <c:v>1587.3</c:v>
                      </c:pt>
                      <c:pt idx="12233">
                        <c:v>1587.3999999999999</c:v>
                      </c:pt>
                      <c:pt idx="12234">
                        <c:v>1587.3999999999999</c:v>
                      </c:pt>
                      <c:pt idx="12235">
                        <c:v>1587.4999999999998</c:v>
                      </c:pt>
                      <c:pt idx="12236">
                        <c:v>1587.4999999999998</c:v>
                      </c:pt>
                      <c:pt idx="12237">
                        <c:v>1587.6000000000001</c:v>
                      </c:pt>
                      <c:pt idx="12238">
                        <c:v>1587.7</c:v>
                      </c:pt>
                      <c:pt idx="12239">
                        <c:v>1587.7</c:v>
                      </c:pt>
                      <c:pt idx="12240">
                        <c:v>1587.8</c:v>
                      </c:pt>
                      <c:pt idx="12241">
                        <c:v>1587.8999999999999</c:v>
                      </c:pt>
                      <c:pt idx="12242">
                        <c:v>1587.8999999999999</c:v>
                      </c:pt>
                      <c:pt idx="12243">
                        <c:v>1587.9999999999998</c:v>
                      </c:pt>
                      <c:pt idx="12244">
                        <c:v>1587.9999999999998</c:v>
                      </c:pt>
                      <c:pt idx="12245">
                        <c:v>1588.1000000000001</c:v>
                      </c:pt>
                      <c:pt idx="12246">
                        <c:v>1588.2</c:v>
                      </c:pt>
                      <c:pt idx="12247">
                        <c:v>1588.2</c:v>
                      </c:pt>
                      <c:pt idx="12248">
                        <c:v>1588.3</c:v>
                      </c:pt>
                      <c:pt idx="12249">
                        <c:v>1588.3999999999999</c:v>
                      </c:pt>
                      <c:pt idx="12250">
                        <c:v>1588.3999999999999</c:v>
                      </c:pt>
                      <c:pt idx="12251">
                        <c:v>1588.4999999999998</c:v>
                      </c:pt>
                      <c:pt idx="12252">
                        <c:v>1588.4999999999998</c:v>
                      </c:pt>
                      <c:pt idx="12253">
                        <c:v>1588.6000000000001</c:v>
                      </c:pt>
                      <c:pt idx="12254">
                        <c:v>1588.7</c:v>
                      </c:pt>
                      <c:pt idx="12255">
                        <c:v>1588.7</c:v>
                      </c:pt>
                      <c:pt idx="12256">
                        <c:v>1588.8</c:v>
                      </c:pt>
                      <c:pt idx="12257">
                        <c:v>1588.8999999999999</c:v>
                      </c:pt>
                      <c:pt idx="12258">
                        <c:v>1588.8999999999999</c:v>
                      </c:pt>
                      <c:pt idx="12259">
                        <c:v>1588.9999999999998</c:v>
                      </c:pt>
                      <c:pt idx="12260">
                        <c:v>1588.9999999999998</c:v>
                      </c:pt>
                      <c:pt idx="12261">
                        <c:v>1589.1000000000001</c:v>
                      </c:pt>
                      <c:pt idx="12262">
                        <c:v>1589.2</c:v>
                      </c:pt>
                      <c:pt idx="12263">
                        <c:v>1589.2</c:v>
                      </c:pt>
                      <c:pt idx="12264">
                        <c:v>1589.3</c:v>
                      </c:pt>
                      <c:pt idx="12265">
                        <c:v>1589.3999999999999</c:v>
                      </c:pt>
                      <c:pt idx="12266">
                        <c:v>1589.3999999999999</c:v>
                      </c:pt>
                      <c:pt idx="12267">
                        <c:v>1589.4999999999998</c:v>
                      </c:pt>
                      <c:pt idx="12268">
                        <c:v>1589.4999999999998</c:v>
                      </c:pt>
                      <c:pt idx="12269">
                        <c:v>1589.6000000000001</c:v>
                      </c:pt>
                      <c:pt idx="12270">
                        <c:v>1589.7</c:v>
                      </c:pt>
                      <c:pt idx="12271">
                        <c:v>1589.7</c:v>
                      </c:pt>
                      <c:pt idx="12272">
                        <c:v>1589.8</c:v>
                      </c:pt>
                      <c:pt idx="12273">
                        <c:v>1589.8999999999999</c:v>
                      </c:pt>
                      <c:pt idx="12274">
                        <c:v>1589.8999999999999</c:v>
                      </c:pt>
                      <c:pt idx="12275">
                        <c:v>1589.9999999999998</c:v>
                      </c:pt>
                      <c:pt idx="12276">
                        <c:v>1589.9999999999998</c:v>
                      </c:pt>
                      <c:pt idx="12277">
                        <c:v>1590.1000000000001</c:v>
                      </c:pt>
                      <c:pt idx="12278">
                        <c:v>1590.2</c:v>
                      </c:pt>
                      <c:pt idx="12279">
                        <c:v>1590.2</c:v>
                      </c:pt>
                      <c:pt idx="12280">
                        <c:v>1590.3</c:v>
                      </c:pt>
                      <c:pt idx="12281">
                        <c:v>1590.3999999999999</c:v>
                      </c:pt>
                      <c:pt idx="12282">
                        <c:v>1590.3999999999999</c:v>
                      </c:pt>
                      <c:pt idx="12283">
                        <c:v>1590.4999999999998</c:v>
                      </c:pt>
                      <c:pt idx="12284">
                        <c:v>1590.4999999999998</c:v>
                      </c:pt>
                      <c:pt idx="12285">
                        <c:v>1590.6000000000001</c:v>
                      </c:pt>
                      <c:pt idx="12286">
                        <c:v>1590.7</c:v>
                      </c:pt>
                      <c:pt idx="12287">
                        <c:v>1590.7</c:v>
                      </c:pt>
                      <c:pt idx="12288">
                        <c:v>1590.8</c:v>
                      </c:pt>
                      <c:pt idx="12289">
                        <c:v>1590.8</c:v>
                      </c:pt>
                      <c:pt idx="12290">
                        <c:v>1590.8999999999999</c:v>
                      </c:pt>
                      <c:pt idx="12291">
                        <c:v>1590.9999999999998</c:v>
                      </c:pt>
                      <c:pt idx="12292">
                        <c:v>1590.9999999999998</c:v>
                      </c:pt>
                      <c:pt idx="12293">
                        <c:v>1591.1000000000001</c:v>
                      </c:pt>
                      <c:pt idx="12294">
                        <c:v>1591.2</c:v>
                      </c:pt>
                      <c:pt idx="12295">
                        <c:v>1591.2</c:v>
                      </c:pt>
                      <c:pt idx="12296">
                        <c:v>1591.3</c:v>
                      </c:pt>
                      <c:pt idx="12297">
                        <c:v>1591.3</c:v>
                      </c:pt>
                      <c:pt idx="12298">
                        <c:v>1591.3999999999999</c:v>
                      </c:pt>
                      <c:pt idx="12299">
                        <c:v>1591.4999999999998</c:v>
                      </c:pt>
                      <c:pt idx="12300">
                        <c:v>1591.4999999999998</c:v>
                      </c:pt>
                      <c:pt idx="12301">
                        <c:v>1591.6000000000001</c:v>
                      </c:pt>
                      <c:pt idx="12302">
                        <c:v>1591.7</c:v>
                      </c:pt>
                      <c:pt idx="12303">
                        <c:v>1591.7</c:v>
                      </c:pt>
                      <c:pt idx="12304">
                        <c:v>1591.8</c:v>
                      </c:pt>
                      <c:pt idx="12305">
                        <c:v>1591.8</c:v>
                      </c:pt>
                      <c:pt idx="12306">
                        <c:v>1591.8999999999999</c:v>
                      </c:pt>
                      <c:pt idx="12307">
                        <c:v>1591.9999999999998</c:v>
                      </c:pt>
                      <c:pt idx="12308">
                        <c:v>1591.9999999999998</c:v>
                      </c:pt>
                      <c:pt idx="12309">
                        <c:v>1592.1000000000001</c:v>
                      </c:pt>
                      <c:pt idx="12310">
                        <c:v>1592.2</c:v>
                      </c:pt>
                      <c:pt idx="12311">
                        <c:v>1592.2</c:v>
                      </c:pt>
                      <c:pt idx="12312">
                        <c:v>1592.3</c:v>
                      </c:pt>
                      <c:pt idx="12313">
                        <c:v>1592.3</c:v>
                      </c:pt>
                      <c:pt idx="12314">
                        <c:v>1592.3999999999999</c:v>
                      </c:pt>
                      <c:pt idx="12315">
                        <c:v>1592.4999999999998</c:v>
                      </c:pt>
                      <c:pt idx="12316">
                        <c:v>1592.6000000000001</c:v>
                      </c:pt>
                      <c:pt idx="12317">
                        <c:v>1592.6000000000001</c:v>
                      </c:pt>
                      <c:pt idx="12318">
                        <c:v>1592.7</c:v>
                      </c:pt>
                      <c:pt idx="12319">
                        <c:v>1592.8</c:v>
                      </c:pt>
                      <c:pt idx="12320">
                        <c:v>1592.8999999999999</c:v>
                      </c:pt>
                      <c:pt idx="12321">
                        <c:v>1592.9999999999998</c:v>
                      </c:pt>
                      <c:pt idx="12322">
                        <c:v>1592.9999999999998</c:v>
                      </c:pt>
                      <c:pt idx="12323">
                        <c:v>1593.1000000000001</c:v>
                      </c:pt>
                      <c:pt idx="12324">
                        <c:v>1593.2</c:v>
                      </c:pt>
                      <c:pt idx="12325">
                        <c:v>1593.3</c:v>
                      </c:pt>
                      <c:pt idx="12326">
                        <c:v>1593.3</c:v>
                      </c:pt>
                      <c:pt idx="12327">
                        <c:v>1593.3999999999999</c:v>
                      </c:pt>
                      <c:pt idx="12328">
                        <c:v>1593.4999999999998</c:v>
                      </c:pt>
                      <c:pt idx="12329">
                        <c:v>1593.6000000000001</c:v>
                      </c:pt>
                      <c:pt idx="12330">
                        <c:v>1593.6000000000001</c:v>
                      </c:pt>
                      <c:pt idx="12331">
                        <c:v>1593.7</c:v>
                      </c:pt>
                      <c:pt idx="12332">
                        <c:v>1593.8</c:v>
                      </c:pt>
                      <c:pt idx="12333">
                        <c:v>1593.8999999999999</c:v>
                      </c:pt>
                      <c:pt idx="12334">
                        <c:v>1593.8999999999999</c:v>
                      </c:pt>
                      <c:pt idx="12335">
                        <c:v>1593.9999999999998</c:v>
                      </c:pt>
                      <c:pt idx="12336">
                        <c:v>1594.1000000000001</c:v>
                      </c:pt>
                      <c:pt idx="12337">
                        <c:v>1594.2</c:v>
                      </c:pt>
                      <c:pt idx="12338">
                        <c:v>1594.3</c:v>
                      </c:pt>
                      <c:pt idx="12339">
                        <c:v>1594.3</c:v>
                      </c:pt>
                      <c:pt idx="12340">
                        <c:v>1594.3999999999999</c:v>
                      </c:pt>
                      <c:pt idx="12341">
                        <c:v>1594.4999999999998</c:v>
                      </c:pt>
                      <c:pt idx="12342">
                        <c:v>1594.6000000000001</c:v>
                      </c:pt>
                      <c:pt idx="12343">
                        <c:v>1594.6000000000001</c:v>
                      </c:pt>
                      <c:pt idx="12344">
                        <c:v>1594.7</c:v>
                      </c:pt>
                      <c:pt idx="12345">
                        <c:v>1594.8</c:v>
                      </c:pt>
                      <c:pt idx="12346">
                        <c:v>1594.8999999999999</c:v>
                      </c:pt>
                      <c:pt idx="12347">
                        <c:v>1594.8999999999999</c:v>
                      </c:pt>
                      <c:pt idx="12348">
                        <c:v>1594.9999999999998</c:v>
                      </c:pt>
                      <c:pt idx="12349">
                        <c:v>1595.1000000000001</c:v>
                      </c:pt>
                      <c:pt idx="12350">
                        <c:v>1595.2</c:v>
                      </c:pt>
                      <c:pt idx="12351">
                        <c:v>1595.2</c:v>
                      </c:pt>
                      <c:pt idx="12352">
                        <c:v>1595.3</c:v>
                      </c:pt>
                      <c:pt idx="12353">
                        <c:v>1595.3999999999999</c:v>
                      </c:pt>
                      <c:pt idx="12354">
                        <c:v>1595.4999999999998</c:v>
                      </c:pt>
                      <c:pt idx="12355">
                        <c:v>1595.6000000000001</c:v>
                      </c:pt>
                      <c:pt idx="12356">
                        <c:v>1595.6000000000001</c:v>
                      </c:pt>
                      <c:pt idx="12357">
                        <c:v>1595.7</c:v>
                      </c:pt>
                      <c:pt idx="12358">
                        <c:v>1595.8</c:v>
                      </c:pt>
                      <c:pt idx="12359">
                        <c:v>1595.8999999999999</c:v>
                      </c:pt>
                      <c:pt idx="12360">
                        <c:v>1595.8999999999999</c:v>
                      </c:pt>
                      <c:pt idx="12361">
                        <c:v>1595.9999999999998</c:v>
                      </c:pt>
                      <c:pt idx="12362">
                        <c:v>1596.1000000000001</c:v>
                      </c:pt>
                      <c:pt idx="12363">
                        <c:v>1596.2</c:v>
                      </c:pt>
                      <c:pt idx="12364">
                        <c:v>1596.2</c:v>
                      </c:pt>
                      <c:pt idx="12365">
                        <c:v>1596.3</c:v>
                      </c:pt>
                      <c:pt idx="12366">
                        <c:v>1596.3999999999999</c:v>
                      </c:pt>
                      <c:pt idx="12367">
                        <c:v>1596.4999999999998</c:v>
                      </c:pt>
                      <c:pt idx="12368">
                        <c:v>1596.4999999999998</c:v>
                      </c:pt>
                      <c:pt idx="12369">
                        <c:v>1596.6000000000001</c:v>
                      </c:pt>
                      <c:pt idx="12370">
                        <c:v>1596.7</c:v>
                      </c:pt>
                      <c:pt idx="12371">
                        <c:v>1596.8</c:v>
                      </c:pt>
                      <c:pt idx="12372">
                        <c:v>1596.8999999999999</c:v>
                      </c:pt>
                      <c:pt idx="12373">
                        <c:v>1596.8999999999999</c:v>
                      </c:pt>
                      <c:pt idx="12374">
                        <c:v>1596.9999999999998</c:v>
                      </c:pt>
                      <c:pt idx="12375">
                        <c:v>1597.1000000000001</c:v>
                      </c:pt>
                      <c:pt idx="12376">
                        <c:v>1597.2</c:v>
                      </c:pt>
                      <c:pt idx="12377">
                        <c:v>1597.2</c:v>
                      </c:pt>
                      <c:pt idx="12378">
                        <c:v>1597.3</c:v>
                      </c:pt>
                      <c:pt idx="12379">
                        <c:v>1597.3999999999999</c:v>
                      </c:pt>
                      <c:pt idx="12380">
                        <c:v>1597.4999999999998</c:v>
                      </c:pt>
                      <c:pt idx="12381">
                        <c:v>1597.4999999999998</c:v>
                      </c:pt>
                      <c:pt idx="12382">
                        <c:v>1597.6000000000001</c:v>
                      </c:pt>
                      <c:pt idx="12383">
                        <c:v>1597.7</c:v>
                      </c:pt>
                      <c:pt idx="12384">
                        <c:v>1597.8</c:v>
                      </c:pt>
                      <c:pt idx="12385">
                        <c:v>1597.8</c:v>
                      </c:pt>
                      <c:pt idx="12386">
                        <c:v>1597.8999999999999</c:v>
                      </c:pt>
                      <c:pt idx="12387">
                        <c:v>1597.9999999999998</c:v>
                      </c:pt>
                      <c:pt idx="12388">
                        <c:v>1598.1000000000001</c:v>
                      </c:pt>
                      <c:pt idx="12389">
                        <c:v>1598.2</c:v>
                      </c:pt>
                      <c:pt idx="12390">
                        <c:v>1598.2</c:v>
                      </c:pt>
                      <c:pt idx="12391">
                        <c:v>1598.3</c:v>
                      </c:pt>
                      <c:pt idx="12392">
                        <c:v>1598.3999999999999</c:v>
                      </c:pt>
                      <c:pt idx="12393">
                        <c:v>1598.4999999999998</c:v>
                      </c:pt>
                      <c:pt idx="12394">
                        <c:v>1598.4999999999998</c:v>
                      </c:pt>
                      <c:pt idx="12395">
                        <c:v>1598.6000000000001</c:v>
                      </c:pt>
                      <c:pt idx="12396">
                        <c:v>1598.7</c:v>
                      </c:pt>
                      <c:pt idx="12397">
                        <c:v>1598.8</c:v>
                      </c:pt>
                      <c:pt idx="12398">
                        <c:v>1598.8</c:v>
                      </c:pt>
                      <c:pt idx="12399">
                        <c:v>1598.8999999999999</c:v>
                      </c:pt>
                      <c:pt idx="12400">
                        <c:v>1598.9999999999998</c:v>
                      </c:pt>
                      <c:pt idx="12401">
                        <c:v>1599.1000000000001</c:v>
                      </c:pt>
                      <c:pt idx="12402">
                        <c:v>1599.1000000000001</c:v>
                      </c:pt>
                      <c:pt idx="12403">
                        <c:v>1599.2</c:v>
                      </c:pt>
                      <c:pt idx="12404">
                        <c:v>1599.3</c:v>
                      </c:pt>
                      <c:pt idx="12405">
                        <c:v>1599.3999999999999</c:v>
                      </c:pt>
                      <c:pt idx="12406">
                        <c:v>1599.4999999999998</c:v>
                      </c:pt>
                      <c:pt idx="12407">
                        <c:v>1599.4999999999998</c:v>
                      </c:pt>
                      <c:pt idx="12408">
                        <c:v>1599.6000000000001</c:v>
                      </c:pt>
                      <c:pt idx="12409">
                        <c:v>1599.7</c:v>
                      </c:pt>
                      <c:pt idx="12410">
                        <c:v>1599.7</c:v>
                      </c:pt>
                      <c:pt idx="12411">
                        <c:v>1599.8</c:v>
                      </c:pt>
                      <c:pt idx="12412">
                        <c:v>1599.8999999999999</c:v>
                      </c:pt>
                      <c:pt idx="12413">
                        <c:v>1599.8999999999999</c:v>
                      </c:pt>
                      <c:pt idx="12414">
                        <c:v>1599.9999999999998</c:v>
                      </c:pt>
                      <c:pt idx="12415">
                        <c:v>1600.1000000000001</c:v>
                      </c:pt>
                      <c:pt idx="12416">
                        <c:v>1600.1000000000001</c:v>
                      </c:pt>
                      <c:pt idx="12417">
                        <c:v>1600.2</c:v>
                      </c:pt>
                      <c:pt idx="12418">
                        <c:v>1600.2</c:v>
                      </c:pt>
                      <c:pt idx="12419">
                        <c:v>1600.3</c:v>
                      </c:pt>
                      <c:pt idx="12420">
                        <c:v>1600.3999999999999</c:v>
                      </c:pt>
                      <c:pt idx="12421">
                        <c:v>1600.3999999999999</c:v>
                      </c:pt>
                      <c:pt idx="12422">
                        <c:v>1600.4999999999998</c:v>
                      </c:pt>
                      <c:pt idx="12423">
                        <c:v>1600.4999999999998</c:v>
                      </c:pt>
                      <c:pt idx="12424">
                        <c:v>1600.6000000000001</c:v>
                      </c:pt>
                      <c:pt idx="12425">
                        <c:v>1600.7</c:v>
                      </c:pt>
                      <c:pt idx="12426">
                        <c:v>1600.7</c:v>
                      </c:pt>
                      <c:pt idx="12427">
                        <c:v>1600.8</c:v>
                      </c:pt>
                      <c:pt idx="12428">
                        <c:v>1600.8999999999999</c:v>
                      </c:pt>
                      <c:pt idx="12429">
                        <c:v>1600.8999999999999</c:v>
                      </c:pt>
                      <c:pt idx="12430">
                        <c:v>1600.9999999999998</c:v>
                      </c:pt>
                      <c:pt idx="12431">
                        <c:v>1600.9999999999998</c:v>
                      </c:pt>
                      <c:pt idx="12432">
                        <c:v>1601.1000000000001</c:v>
                      </c:pt>
                      <c:pt idx="12433">
                        <c:v>1601.2</c:v>
                      </c:pt>
                      <c:pt idx="12434">
                        <c:v>1601.2</c:v>
                      </c:pt>
                      <c:pt idx="12435">
                        <c:v>1601.3</c:v>
                      </c:pt>
                      <c:pt idx="12436">
                        <c:v>1601.3999999999999</c:v>
                      </c:pt>
                      <c:pt idx="12437">
                        <c:v>1601.3999999999999</c:v>
                      </c:pt>
                      <c:pt idx="12438">
                        <c:v>1601.4999999999998</c:v>
                      </c:pt>
                      <c:pt idx="12439">
                        <c:v>1601.4999999999998</c:v>
                      </c:pt>
                      <c:pt idx="12440">
                        <c:v>1601.6000000000001</c:v>
                      </c:pt>
                      <c:pt idx="12441">
                        <c:v>1601.7</c:v>
                      </c:pt>
                      <c:pt idx="12442">
                        <c:v>1601.7</c:v>
                      </c:pt>
                      <c:pt idx="12443">
                        <c:v>1601.8</c:v>
                      </c:pt>
                      <c:pt idx="12444">
                        <c:v>1601.8999999999999</c:v>
                      </c:pt>
                      <c:pt idx="12445">
                        <c:v>1601.8999999999999</c:v>
                      </c:pt>
                      <c:pt idx="12446">
                        <c:v>1601.9999999999998</c:v>
                      </c:pt>
                      <c:pt idx="12447">
                        <c:v>1601.9999999999998</c:v>
                      </c:pt>
                      <c:pt idx="12448">
                        <c:v>1602.1000000000001</c:v>
                      </c:pt>
                      <c:pt idx="12449">
                        <c:v>1602.2</c:v>
                      </c:pt>
                      <c:pt idx="12450">
                        <c:v>1602.2</c:v>
                      </c:pt>
                      <c:pt idx="12451">
                        <c:v>1602.3</c:v>
                      </c:pt>
                      <c:pt idx="12452">
                        <c:v>1602.3999999999999</c:v>
                      </c:pt>
                      <c:pt idx="12453">
                        <c:v>1602.3999999999999</c:v>
                      </c:pt>
                      <c:pt idx="12454">
                        <c:v>1602.4999999999998</c:v>
                      </c:pt>
                      <c:pt idx="12455">
                        <c:v>1602.4999999999998</c:v>
                      </c:pt>
                      <c:pt idx="12456">
                        <c:v>1602.6000000000001</c:v>
                      </c:pt>
                      <c:pt idx="12457">
                        <c:v>1602.7</c:v>
                      </c:pt>
                      <c:pt idx="12458">
                        <c:v>1602.7</c:v>
                      </c:pt>
                      <c:pt idx="12459">
                        <c:v>1602.8</c:v>
                      </c:pt>
                      <c:pt idx="12460">
                        <c:v>1602.8999999999999</c:v>
                      </c:pt>
                      <c:pt idx="12461">
                        <c:v>1602.8999999999999</c:v>
                      </c:pt>
                      <c:pt idx="12462">
                        <c:v>1602.9999999999998</c:v>
                      </c:pt>
                      <c:pt idx="12463">
                        <c:v>1602.9999999999998</c:v>
                      </c:pt>
                      <c:pt idx="12464">
                        <c:v>1603.1000000000001</c:v>
                      </c:pt>
                      <c:pt idx="12465">
                        <c:v>1603.2</c:v>
                      </c:pt>
                      <c:pt idx="12466">
                        <c:v>1603.2</c:v>
                      </c:pt>
                      <c:pt idx="12467">
                        <c:v>1603.3</c:v>
                      </c:pt>
                      <c:pt idx="12468">
                        <c:v>1603.3999999999999</c:v>
                      </c:pt>
                      <c:pt idx="12469">
                        <c:v>1603.3999999999999</c:v>
                      </c:pt>
                      <c:pt idx="12470">
                        <c:v>1603.4999999999998</c:v>
                      </c:pt>
                      <c:pt idx="12471">
                        <c:v>1603.4999999999998</c:v>
                      </c:pt>
                      <c:pt idx="12472">
                        <c:v>1603.6000000000001</c:v>
                      </c:pt>
                      <c:pt idx="12473">
                        <c:v>1603.7</c:v>
                      </c:pt>
                      <c:pt idx="12474">
                        <c:v>1603.7</c:v>
                      </c:pt>
                      <c:pt idx="12475">
                        <c:v>1603.8</c:v>
                      </c:pt>
                      <c:pt idx="12476">
                        <c:v>1603.8999999999999</c:v>
                      </c:pt>
                      <c:pt idx="12477">
                        <c:v>1603.8999999999999</c:v>
                      </c:pt>
                      <c:pt idx="12478">
                        <c:v>1603.9999999999998</c:v>
                      </c:pt>
                      <c:pt idx="12479">
                        <c:v>1603.9999999999998</c:v>
                      </c:pt>
                      <c:pt idx="12480">
                        <c:v>1604.1000000000001</c:v>
                      </c:pt>
                      <c:pt idx="12481">
                        <c:v>1604.2</c:v>
                      </c:pt>
                      <c:pt idx="12482">
                        <c:v>1604.2</c:v>
                      </c:pt>
                      <c:pt idx="12483">
                        <c:v>1604.3</c:v>
                      </c:pt>
                      <c:pt idx="12484">
                        <c:v>1604.3999999999999</c:v>
                      </c:pt>
                      <c:pt idx="12485">
                        <c:v>1604.3999999999999</c:v>
                      </c:pt>
                      <c:pt idx="12486">
                        <c:v>1604.4999999999998</c:v>
                      </c:pt>
                      <c:pt idx="12487">
                        <c:v>1604.4999999999998</c:v>
                      </c:pt>
                      <c:pt idx="12488">
                        <c:v>1604.6000000000001</c:v>
                      </c:pt>
                      <c:pt idx="12489">
                        <c:v>1604.7</c:v>
                      </c:pt>
                      <c:pt idx="12490">
                        <c:v>1604.7</c:v>
                      </c:pt>
                      <c:pt idx="12491">
                        <c:v>1604.8</c:v>
                      </c:pt>
                      <c:pt idx="12492">
                        <c:v>1604.8999999999999</c:v>
                      </c:pt>
                      <c:pt idx="12493">
                        <c:v>1604.8999999999999</c:v>
                      </c:pt>
                      <c:pt idx="12494">
                        <c:v>1604.9999999999998</c:v>
                      </c:pt>
                      <c:pt idx="12495">
                        <c:v>1604.9999999999998</c:v>
                      </c:pt>
                      <c:pt idx="12496">
                        <c:v>1605.1000000000001</c:v>
                      </c:pt>
                      <c:pt idx="12497">
                        <c:v>1605.2</c:v>
                      </c:pt>
                      <c:pt idx="12498">
                        <c:v>1605.2</c:v>
                      </c:pt>
                      <c:pt idx="12499">
                        <c:v>1605.3</c:v>
                      </c:pt>
                      <c:pt idx="12500">
                        <c:v>1605.3999999999999</c:v>
                      </c:pt>
                      <c:pt idx="12501">
                        <c:v>1605.3999999999999</c:v>
                      </c:pt>
                      <c:pt idx="12502">
                        <c:v>1605.4999999999998</c:v>
                      </c:pt>
                      <c:pt idx="12503">
                        <c:v>1605.4999999999998</c:v>
                      </c:pt>
                      <c:pt idx="12504">
                        <c:v>1605.6000000000001</c:v>
                      </c:pt>
                      <c:pt idx="12505">
                        <c:v>1605.7</c:v>
                      </c:pt>
                      <c:pt idx="12506">
                        <c:v>1605.7</c:v>
                      </c:pt>
                      <c:pt idx="12507">
                        <c:v>1605.8</c:v>
                      </c:pt>
                      <c:pt idx="12508">
                        <c:v>1605.8999999999999</c:v>
                      </c:pt>
                      <c:pt idx="12509">
                        <c:v>1605.8999999999999</c:v>
                      </c:pt>
                      <c:pt idx="12510">
                        <c:v>1605.9999999999998</c:v>
                      </c:pt>
                      <c:pt idx="12511">
                        <c:v>1605.9999999999998</c:v>
                      </c:pt>
                      <c:pt idx="12512">
                        <c:v>1606.1000000000001</c:v>
                      </c:pt>
                      <c:pt idx="12513">
                        <c:v>1606.2</c:v>
                      </c:pt>
                      <c:pt idx="12514">
                        <c:v>1606.2</c:v>
                      </c:pt>
                      <c:pt idx="12515">
                        <c:v>1606.3</c:v>
                      </c:pt>
                      <c:pt idx="12516">
                        <c:v>1606.3999999999999</c:v>
                      </c:pt>
                      <c:pt idx="12517">
                        <c:v>1606.3999999999999</c:v>
                      </c:pt>
                      <c:pt idx="12518">
                        <c:v>1606.4999999999998</c:v>
                      </c:pt>
                      <c:pt idx="12519">
                        <c:v>1606.4999999999998</c:v>
                      </c:pt>
                      <c:pt idx="12520">
                        <c:v>1606.6000000000001</c:v>
                      </c:pt>
                      <c:pt idx="12521">
                        <c:v>1606.7</c:v>
                      </c:pt>
                      <c:pt idx="12522">
                        <c:v>1606.7</c:v>
                      </c:pt>
                      <c:pt idx="12523">
                        <c:v>1606.8</c:v>
                      </c:pt>
                      <c:pt idx="12524">
                        <c:v>1606.8999999999999</c:v>
                      </c:pt>
                      <c:pt idx="12525">
                        <c:v>1606.8999999999999</c:v>
                      </c:pt>
                      <c:pt idx="12526">
                        <c:v>1606.9999999999998</c:v>
                      </c:pt>
                      <c:pt idx="12527">
                        <c:v>1606.9999999999998</c:v>
                      </c:pt>
                      <c:pt idx="12528">
                        <c:v>1607.1000000000001</c:v>
                      </c:pt>
                      <c:pt idx="12529">
                        <c:v>1607.1000000000001</c:v>
                      </c:pt>
                      <c:pt idx="12530">
                        <c:v>1607.2</c:v>
                      </c:pt>
                      <c:pt idx="12531">
                        <c:v>1607.3</c:v>
                      </c:pt>
                      <c:pt idx="12532">
                        <c:v>1607.3</c:v>
                      </c:pt>
                      <c:pt idx="12533">
                        <c:v>1607.3999999999999</c:v>
                      </c:pt>
                      <c:pt idx="12534">
                        <c:v>1607.3999999999999</c:v>
                      </c:pt>
                      <c:pt idx="12535">
                        <c:v>1607.4999999999998</c:v>
                      </c:pt>
                      <c:pt idx="12536">
                        <c:v>1607.4999999999998</c:v>
                      </c:pt>
                      <c:pt idx="12537">
                        <c:v>1607.6000000000001</c:v>
                      </c:pt>
                      <c:pt idx="12538">
                        <c:v>1607.7</c:v>
                      </c:pt>
                      <c:pt idx="12539">
                        <c:v>1607.7</c:v>
                      </c:pt>
                      <c:pt idx="12540">
                        <c:v>1607.8</c:v>
                      </c:pt>
                      <c:pt idx="12541">
                        <c:v>1607.8</c:v>
                      </c:pt>
                      <c:pt idx="12542">
                        <c:v>1607.8999999999999</c:v>
                      </c:pt>
                      <c:pt idx="12543">
                        <c:v>1607.9999999999998</c:v>
                      </c:pt>
                      <c:pt idx="12544">
                        <c:v>1607.9999999999998</c:v>
                      </c:pt>
                      <c:pt idx="12545">
                        <c:v>1608.1000000000001</c:v>
                      </c:pt>
                      <c:pt idx="12546">
                        <c:v>1608.1000000000001</c:v>
                      </c:pt>
                      <c:pt idx="12547">
                        <c:v>1608.2</c:v>
                      </c:pt>
                      <c:pt idx="12548">
                        <c:v>1608.2</c:v>
                      </c:pt>
                      <c:pt idx="12549">
                        <c:v>1608.3</c:v>
                      </c:pt>
                      <c:pt idx="12550">
                        <c:v>1608.3999999999999</c:v>
                      </c:pt>
                      <c:pt idx="12551">
                        <c:v>1608.3999999999999</c:v>
                      </c:pt>
                      <c:pt idx="12552">
                        <c:v>1608.4999999999998</c:v>
                      </c:pt>
                      <c:pt idx="12553">
                        <c:v>1608.4999999999998</c:v>
                      </c:pt>
                      <c:pt idx="12554">
                        <c:v>1608.6000000000001</c:v>
                      </c:pt>
                      <c:pt idx="12555">
                        <c:v>1608.6000000000001</c:v>
                      </c:pt>
                      <c:pt idx="12556">
                        <c:v>1608.7</c:v>
                      </c:pt>
                      <c:pt idx="12557">
                        <c:v>1608.8</c:v>
                      </c:pt>
                      <c:pt idx="12558">
                        <c:v>1608.8</c:v>
                      </c:pt>
                      <c:pt idx="12559">
                        <c:v>1608.8999999999999</c:v>
                      </c:pt>
                      <c:pt idx="12560">
                        <c:v>1608.8999999999999</c:v>
                      </c:pt>
                      <c:pt idx="12561">
                        <c:v>1608.9999999999998</c:v>
                      </c:pt>
                      <c:pt idx="12562">
                        <c:v>1608.9999999999998</c:v>
                      </c:pt>
                      <c:pt idx="12563">
                        <c:v>1609.1000000000001</c:v>
                      </c:pt>
                      <c:pt idx="12564">
                        <c:v>1609.2</c:v>
                      </c:pt>
                      <c:pt idx="12565">
                        <c:v>1609.2</c:v>
                      </c:pt>
                      <c:pt idx="12566">
                        <c:v>1609.3</c:v>
                      </c:pt>
                      <c:pt idx="12567">
                        <c:v>1609.3</c:v>
                      </c:pt>
                      <c:pt idx="12568">
                        <c:v>1609.3999999999999</c:v>
                      </c:pt>
                      <c:pt idx="12569">
                        <c:v>1609.3999999999999</c:v>
                      </c:pt>
                      <c:pt idx="12570">
                        <c:v>1609.4999999999998</c:v>
                      </c:pt>
                      <c:pt idx="12571">
                        <c:v>1609.6000000000001</c:v>
                      </c:pt>
                      <c:pt idx="12572">
                        <c:v>1609.6000000000001</c:v>
                      </c:pt>
                      <c:pt idx="12573">
                        <c:v>1609.7</c:v>
                      </c:pt>
                      <c:pt idx="12574">
                        <c:v>1609.7</c:v>
                      </c:pt>
                      <c:pt idx="12575">
                        <c:v>1609.8</c:v>
                      </c:pt>
                      <c:pt idx="12576">
                        <c:v>1609.8</c:v>
                      </c:pt>
                      <c:pt idx="12577">
                        <c:v>1609.8999999999999</c:v>
                      </c:pt>
                      <c:pt idx="12578">
                        <c:v>1609.9999999999998</c:v>
                      </c:pt>
                      <c:pt idx="12579">
                        <c:v>1609.9999999999998</c:v>
                      </c:pt>
                      <c:pt idx="12580">
                        <c:v>1610.1000000000001</c:v>
                      </c:pt>
                      <c:pt idx="12581">
                        <c:v>1610.1000000000001</c:v>
                      </c:pt>
                      <c:pt idx="12582">
                        <c:v>1610.2</c:v>
                      </c:pt>
                      <c:pt idx="12583">
                        <c:v>1610.2</c:v>
                      </c:pt>
                      <c:pt idx="12584">
                        <c:v>1610.3</c:v>
                      </c:pt>
                      <c:pt idx="12585">
                        <c:v>1610.3999999999999</c:v>
                      </c:pt>
                      <c:pt idx="12586">
                        <c:v>1610.3999999999999</c:v>
                      </c:pt>
                      <c:pt idx="12587">
                        <c:v>1610.4999999999998</c:v>
                      </c:pt>
                      <c:pt idx="12588">
                        <c:v>1610.4999999999998</c:v>
                      </c:pt>
                      <c:pt idx="12589">
                        <c:v>1610.6000000000001</c:v>
                      </c:pt>
                      <c:pt idx="12590">
                        <c:v>1610.6000000000001</c:v>
                      </c:pt>
                      <c:pt idx="12591">
                        <c:v>1610.7</c:v>
                      </c:pt>
                      <c:pt idx="12592">
                        <c:v>1610.8</c:v>
                      </c:pt>
                      <c:pt idx="12593">
                        <c:v>1610.8</c:v>
                      </c:pt>
                      <c:pt idx="12594">
                        <c:v>1610.8999999999999</c:v>
                      </c:pt>
                      <c:pt idx="12595">
                        <c:v>1610.8999999999999</c:v>
                      </c:pt>
                      <c:pt idx="12596">
                        <c:v>1610.9999999999998</c:v>
                      </c:pt>
                      <c:pt idx="12597">
                        <c:v>1611.1000000000001</c:v>
                      </c:pt>
                      <c:pt idx="12598">
                        <c:v>1611.1000000000001</c:v>
                      </c:pt>
                      <c:pt idx="12599">
                        <c:v>1611.2</c:v>
                      </c:pt>
                      <c:pt idx="12600">
                        <c:v>1611.2</c:v>
                      </c:pt>
                      <c:pt idx="12601">
                        <c:v>1611.3</c:v>
                      </c:pt>
                      <c:pt idx="12602">
                        <c:v>1611.3</c:v>
                      </c:pt>
                      <c:pt idx="12603">
                        <c:v>1611.3999999999999</c:v>
                      </c:pt>
                      <c:pt idx="12604">
                        <c:v>1611.4999999999998</c:v>
                      </c:pt>
                      <c:pt idx="12605">
                        <c:v>1611.4999999999998</c:v>
                      </c:pt>
                      <c:pt idx="12606">
                        <c:v>1611.6000000000001</c:v>
                      </c:pt>
                      <c:pt idx="12607">
                        <c:v>1611.6000000000001</c:v>
                      </c:pt>
                      <c:pt idx="12608">
                        <c:v>1611.7</c:v>
                      </c:pt>
                      <c:pt idx="12609">
                        <c:v>1611.7</c:v>
                      </c:pt>
                      <c:pt idx="12610">
                        <c:v>1611.8</c:v>
                      </c:pt>
                      <c:pt idx="12611">
                        <c:v>1611.8999999999999</c:v>
                      </c:pt>
                      <c:pt idx="12612">
                        <c:v>1611.8999999999999</c:v>
                      </c:pt>
                      <c:pt idx="12613">
                        <c:v>1611.9999999999998</c:v>
                      </c:pt>
                      <c:pt idx="12614">
                        <c:v>1611.9999999999998</c:v>
                      </c:pt>
                      <c:pt idx="12615">
                        <c:v>1612.1000000000001</c:v>
                      </c:pt>
                      <c:pt idx="12616">
                        <c:v>1612.1000000000001</c:v>
                      </c:pt>
                      <c:pt idx="12617">
                        <c:v>1612.2</c:v>
                      </c:pt>
                      <c:pt idx="12618">
                        <c:v>1612.3</c:v>
                      </c:pt>
                      <c:pt idx="12619">
                        <c:v>1612.3</c:v>
                      </c:pt>
                      <c:pt idx="12620">
                        <c:v>1612.3999999999999</c:v>
                      </c:pt>
                      <c:pt idx="12621">
                        <c:v>1612.3999999999999</c:v>
                      </c:pt>
                      <c:pt idx="12622">
                        <c:v>1612.4999999999998</c:v>
                      </c:pt>
                      <c:pt idx="12623">
                        <c:v>1612.4999999999998</c:v>
                      </c:pt>
                      <c:pt idx="12624">
                        <c:v>1612.6000000000001</c:v>
                      </c:pt>
                      <c:pt idx="12625">
                        <c:v>1612.7</c:v>
                      </c:pt>
                      <c:pt idx="12626">
                        <c:v>1612.7</c:v>
                      </c:pt>
                      <c:pt idx="12627">
                        <c:v>1612.8</c:v>
                      </c:pt>
                      <c:pt idx="12628">
                        <c:v>1612.8</c:v>
                      </c:pt>
                      <c:pt idx="12629">
                        <c:v>1612.8999999999999</c:v>
                      </c:pt>
                      <c:pt idx="12630">
                        <c:v>1612.8999999999999</c:v>
                      </c:pt>
                      <c:pt idx="12631">
                        <c:v>1612.9999999999998</c:v>
                      </c:pt>
                      <c:pt idx="12632">
                        <c:v>1613.1000000000001</c:v>
                      </c:pt>
                      <c:pt idx="12633">
                        <c:v>1613.1000000000001</c:v>
                      </c:pt>
                      <c:pt idx="12634">
                        <c:v>1613.2</c:v>
                      </c:pt>
                      <c:pt idx="12635">
                        <c:v>1613.2</c:v>
                      </c:pt>
                      <c:pt idx="12636">
                        <c:v>1613.3</c:v>
                      </c:pt>
                      <c:pt idx="12637">
                        <c:v>1613.3</c:v>
                      </c:pt>
                      <c:pt idx="12638">
                        <c:v>1613.3999999999999</c:v>
                      </c:pt>
                      <c:pt idx="12639">
                        <c:v>1613.4999999999998</c:v>
                      </c:pt>
                      <c:pt idx="12640">
                        <c:v>1613.4999999999998</c:v>
                      </c:pt>
                      <c:pt idx="12641">
                        <c:v>1613.6000000000001</c:v>
                      </c:pt>
                      <c:pt idx="12642">
                        <c:v>1613.6000000000001</c:v>
                      </c:pt>
                      <c:pt idx="12643">
                        <c:v>1613.7</c:v>
                      </c:pt>
                      <c:pt idx="12644">
                        <c:v>1613.7</c:v>
                      </c:pt>
                      <c:pt idx="12645">
                        <c:v>1613.8</c:v>
                      </c:pt>
                      <c:pt idx="12646">
                        <c:v>1613.8999999999999</c:v>
                      </c:pt>
                      <c:pt idx="12647">
                        <c:v>1613.8999999999999</c:v>
                      </c:pt>
                      <c:pt idx="12648">
                        <c:v>1613.9999999999998</c:v>
                      </c:pt>
                      <c:pt idx="12649">
                        <c:v>1613.9999999999998</c:v>
                      </c:pt>
                      <c:pt idx="12650">
                        <c:v>1614.1000000000001</c:v>
                      </c:pt>
                      <c:pt idx="12651">
                        <c:v>1614.2</c:v>
                      </c:pt>
                      <c:pt idx="12652">
                        <c:v>1614.2</c:v>
                      </c:pt>
                      <c:pt idx="12653">
                        <c:v>1614.3</c:v>
                      </c:pt>
                      <c:pt idx="12654">
                        <c:v>1614.3</c:v>
                      </c:pt>
                      <c:pt idx="12655">
                        <c:v>1614.3</c:v>
                      </c:pt>
                      <c:pt idx="12656">
                        <c:v>1614.3999999999999</c:v>
                      </c:pt>
                      <c:pt idx="12657">
                        <c:v>1614.3999999999999</c:v>
                      </c:pt>
                      <c:pt idx="12658">
                        <c:v>1614.4999999999998</c:v>
                      </c:pt>
                      <c:pt idx="12659">
                        <c:v>1614.4999999999998</c:v>
                      </c:pt>
                      <c:pt idx="12660">
                        <c:v>1614.6000000000001</c:v>
                      </c:pt>
                      <c:pt idx="12661">
                        <c:v>1614.6000000000001</c:v>
                      </c:pt>
                      <c:pt idx="12662">
                        <c:v>1614.7</c:v>
                      </c:pt>
                      <c:pt idx="12663">
                        <c:v>1614.7</c:v>
                      </c:pt>
                      <c:pt idx="12664">
                        <c:v>1614.8</c:v>
                      </c:pt>
                      <c:pt idx="12665">
                        <c:v>1614.8</c:v>
                      </c:pt>
                      <c:pt idx="12666">
                        <c:v>1614.8999999999999</c:v>
                      </c:pt>
                      <c:pt idx="12667">
                        <c:v>1614.8999999999999</c:v>
                      </c:pt>
                      <c:pt idx="12668">
                        <c:v>1614.9999999999998</c:v>
                      </c:pt>
                      <c:pt idx="12669">
                        <c:v>1614.9999999999998</c:v>
                      </c:pt>
                      <c:pt idx="12670">
                        <c:v>1615.1000000000001</c:v>
                      </c:pt>
                      <c:pt idx="12671">
                        <c:v>1615.1000000000001</c:v>
                      </c:pt>
                      <c:pt idx="12672">
                        <c:v>1615.2</c:v>
                      </c:pt>
                      <c:pt idx="12673">
                        <c:v>1615.2</c:v>
                      </c:pt>
                      <c:pt idx="12674">
                        <c:v>1615.3</c:v>
                      </c:pt>
                      <c:pt idx="12675">
                        <c:v>1615.3</c:v>
                      </c:pt>
                      <c:pt idx="12676">
                        <c:v>1615.3999999999999</c:v>
                      </c:pt>
                      <c:pt idx="12677">
                        <c:v>1615.3999999999999</c:v>
                      </c:pt>
                      <c:pt idx="12678">
                        <c:v>1615.4999999999998</c:v>
                      </c:pt>
                      <c:pt idx="12679">
                        <c:v>1615.4999999999998</c:v>
                      </c:pt>
                      <c:pt idx="12680">
                        <c:v>1615.4999999999998</c:v>
                      </c:pt>
                      <c:pt idx="12681">
                        <c:v>1615.6000000000001</c:v>
                      </c:pt>
                      <c:pt idx="12682">
                        <c:v>1615.6000000000001</c:v>
                      </c:pt>
                      <c:pt idx="12683">
                        <c:v>1615.7</c:v>
                      </c:pt>
                      <c:pt idx="12684">
                        <c:v>1615.7</c:v>
                      </c:pt>
                      <c:pt idx="12685">
                        <c:v>1615.8</c:v>
                      </c:pt>
                      <c:pt idx="12686">
                        <c:v>1615.8</c:v>
                      </c:pt>
                      <c:pt idx="12687">
                        <c:v>1615.8999999999999</c:v>
                      </c:pt>
                      <c:pt idx="12688">
                        <c:v>1615.8999999999999</c:v>
                      </c:pt>
                      <c:pt idx="12689">
                        <c:v>1615.9999999999998</c:v>
                      </c:pt>
                      <c:pt idx="12690">
                        <c:v>1615.9999999999998</c:v>
                      </c:pt>
                      <c:pt idx="12691">
                        <c:v>1616.1000000000001</c:v>
                      </c:pt>
                      <c:pt idx="12692">
                        <c:v>1616.1000000000001</c:v>
                      </c:pt>
                      <c:pt idx="12693">
                        <c:v>1616.2</c:v>
                      </c:pt>
                      <c:pt idx="12694">
                        <c:v>1616.2</c:v>
                      </c:pt>
                      <c:pt idx="12695">
                        <c:v>1616.3</c:v>
                      </c:pt>
                      <c:pt idx="12696">
                        <c:v>1616.3</c:v>
                      </c:pt>
                      <c:pt idx="12697">
                        <c:v>1616.3999999999999</c:v>
                      </c:pt>
                      <c:pt idx="12698">
                        <c:v>1616.3999999999999</c:v>
                      </c:pt>
                      <c:pt idx="12699">
                        <c:v>1616.4999999999998</c:v>
                      </c:pt>
                      <c:pt idx="12700">
                        <c:v>1616.4999999999998</c:v>
                      </c:pt>
                      <c:pt idx="12701">
                        <c:v>1616.6000000000001</c:v>
                      </c:pt>
                      <c:pt idx="12702">
                        <c:v>1616.6000000000001</c:v>
                      </c:pt>
                      <c:pt idx="12703">
                        <c:v>1616.7</c:v>
                      </c:pt>
                      <c:pt idx="12704">
                        <c:v>1616.7</c:v>
                      </c:pt>
                      <c:pt idx="12705">
                        <c:v>1616.7</c:v>
                      </c:pt>
                      <c:pt idx="12706">
                        <c:v>1616.8</c:v>
                      </c:pt>
                      <c:pt idx="12707">
                        <c:v>1616.8</c:v>
                      </c:pt>
                      <c:pt idx="12708">
                        <c:v>1616.8999999999999</c:v>
                      </c:pt>
                      <c:pt idx="12709">
                        <c:v>1616.8999999999999</c:v>
                      </c:pt>
                      <c:pt idx="12710">
                        <c:v>1616.9999999999998</c:v>
                      </c:pt>
                      <c:pt idx="12711">
                        <c:v>1616.9999999999998</c:v>
                      </c:pt>
                      <c:pt idx="12712">
                        <c:v>1617.1000000000001</c:v>
                      </c:pt>
                      <c:pt idx="12713">
                        <c:v>1617.1000000000001</c:v>
                      </c:pt>
                      <c:pt idx="12714">
                        <c:v>1617.2</c:v>
                      </c:pt>
                      <c:pt idx="12715">
                        <c:v>1617.2</c:v>
                      </c:pt>
                      <c:pt idx="12716">
                        <c:v>1617.3</c:v>
                      </c:pt>
                      <c:pt idx="12717">
                        <c:v>1617.3</c:v>
                      </c:pt>
                      <c:pt idx="12718">
                        <c:v>1617.3999999999999</c:v>
                      </c:pt>
                      <c:pt idx="12719">
                        <c:v>1617.3999999999999</c:v>
                      </c:pt>
                      <c:pt idx="12720">
                        <c:v>1617.4999999999998</c:v>
                      </c:pt>
                      <c:pt idx="12721">
                        <c:v>1617.4999999999998</c:v>
                      </c:pt>
                      <c:pt idx="12722">
                        <c:v>1617.6000000000001</c:v>
                      </c:pt>
                      <c:pt idx="12723">
                        <c:v>1617.6000000000001</c:v>
                      </c:pt>
                      <c:pt idx="12724">
                        <c:v>1617.7</c:v>
                      </c:pt>
                      <c:pt idx="12725">
                        <c:v>1617.7</c:v>
                      </c:pt>
                      <c:pt idx="12726">
                        <c:v>1617.8</c:v>
                      </c:pt>
                      <c:pt idx="12727">
                        <c:v>1617.8</c:v>
                      </c:pt>
                      <c:pt idx="12728">
                        <c:v>1617.8999999999999</c:v>
                      </c:pt>
                      <c:pt idx="12729">
                        <c:v>1617.8999999999999</c:v>
                      </c:pt>
                      <c:pt idx="12730">
                        <c:v>1617.8999999999999</c:v>
                      </c:pt>
                      <c:pt idx="12731">
                        <c:v>1617.9999999999998</c:v>
                      </c:pt>
                      <c:pt idx="12732">
                        <c:v>1617.9999999999998</c:v>
                      </c:pt>
                      <c:pt idx="12733">
                        <c:v>1618.1000000000001</c:v>
                      </c:pt>
                      <c:pt idx="12734">
                        <c:v>1618.1000000000001</c:v>
                      </c:pt>
                      <c:pt idx="12735">
                        <c:v>1618.2</c:v>
                      </c:pt>
                      <c:pt idx="12736">
                        <c:v>1618.2</c:v>
                      </c:pt>
                      <c:pt idx="12737">
                        <c:v>1618.3</c:v>
                      </c:pt>
                      <c:pt idx="12738">
                        <c:v>1618.3</c:v>
                      </c:pt>
                      <c:pt idx="12739">
                        <c:v>1618.3999999999999</c:v>
                      </c:pt>
                      <c:pt idx="12740">
                        <c:v>1618.3999999999999</c:v>
                      </c:pt>
                      <c:pt idx="12741">
                        <c:v>1618.4999999999998</c:v>
                      </c:pt>
                      <c:pt idx="12742">
                        <c:v>1618.4999999999998</c:v>
                      </c:pt>
                      <c:pt idx="12743">
                        <c:v>1618.6000000000001</c:v>
                      </c:pt>
                      <c:pt idx="12744">
                        <c:v>1618.6000000000001</c:v>
                      </c:pt>
                      <c:pt idx="12745">
                        <c:v>1618.7</c:v>
                      </c:pt>
                      <c:pt idx="12746">
                        <c:v>1618.7</c:v>
                      </c:pt>
                      <c:pt idx="12747">
                        <c:v>1618.8</c:v>
                      </c:pt>
                      <c:pt idx="12748">
                        <c:v>1618.8</c:v>
                      </c:pt>
                      <c:pt idx="12749">
                        <c:v>1618.8999999999999</c:v>
                      </c:pt>
                      <c:pt idx="12750">
                        <c:v>1618.8999999999999</c:v>
                      </c:pt>
                      <c:pt idx="12751">
                        <c:v>1618.9999999999998</c:v>
                      </c:pt>
                      <c:pt idx="12752">
                        <c:v>1618.9999999999998</c:v>
                      </c:pt>
                      <c:pt idx="12753">
                        <c:v>1619.1000000000001</c:v>
                      </c:pt>
                      <c:pt idx="12754">
                        <c:v>1619.1000000000001</c:v>
                      </c:pt>
                      <c:pt idx="12755">
                        <c:v>1619.1000000000001</c:v>
                      </c:pt>
                      <c:pt idx="12756">
                        <c:v>1619.2</c:v>
                      </c:pt>
                      <c:pt idx="12757">
                        <c:v>1619.2</c:v>
                      </c:pt>
                      <c:pt idx="12758">
                        <c:v>1619.3</c:v>
                      </c:pt>
                      <c:pt idx="12759">
                        <c:v>1619.3</c:v>
                      </c:pt>
                      <c:pt idx="12760">
                        <c:v>1619.3999999999999</c:v>
                      </c:pt>
                      <c:pt idx="12761">
                        <c:v>1619.3999999999999</c:v>
                      </c:pt>
                      <c:pt idx="12762">
                        <c:v>1619.4999999999998</c:v>
                      </c:pt>
                      <c:pt idx="12763">
                        <c:v>1619.4999999999998</c:v>
                      </c:pt>
                      <c:pt idx="12764">
                        <c:v>1619.6000000000001</c:v>
                      </c:pt>
                      <c:pt idx="12765">
                        <c:v>1619.6000000000001</c:v>
                      </c:pt>
                      <c:pt idx="12766">
                        <c:v>1619.7</c:v>
                      </c:pt>
                      <c:pt idx="12767">
                        <c:v>1619.7</c:v>
                      </c:pt>
                      <c:pt idx="12768">
                        <c:v>1619.8</c:v>
                      </c:pt>
                      <c:pt idx="12769">
                        <c:v>1619.8</c:v>
                      </c:pt>
                      <c:pt idx="12770">
                        <c:v>1619.8999999999999</c:v>
                      </c:pt>
                      <c:pt idx="12771">
                        <c:v>1619.8999999999999</c:v>
                      </c:pt>
                      <c:pt idx="12772">
                        <c:v>1619.9999999999998</c:v>
                      </c:pt>
                      <c:pt idx="12773">
                        <c:v>1619.9999999999998</c:v>
                      </c:pt>
                      <c:pt idx="12774">
                        <c:v>1620.1000000000001</c:v>
                      </c:pt>
                      <c:pt idx="12775">
                        <c:v>1620.1000000000001</c:v>
                      </c:pt>
                      <c:pt idx="12776">
                        <c:v>1620.2</c:v>
                      </c:pt>
                      <c:pt idx="12777">
                        <c:v>1620.2</c:v>
                      </c:pt>
                      <c:pt idx="12778">
                        <c:v>1620.3</c:v>
                      </c:pt>
                      <c:pt idx="12779">
                        <c:v>1620.3</c:v>
                      </c:pt>
                      <c:pt idx="12780">
                        <c:v>1620.3</c:v>
                      </c:pt>
                      <c:pt idx="12781">
                        <c:v>1620.3999999999999</c:v>
                      </c:pt>
                      <c:pt idx="12782">
                        <c:v>1620.3999999999999</c:v>
                      </c:pt>
                      <c:pt idx="12783">
                        <c:v>1620.4999999999998</c:v>
                      </c:pt>
                      <c:pt idx="12784">
                        <c:v>1620.4999999999998</c:v>
                      </c:pt>
                      <c:pt idx="12785">
                        <c:v>1620.6000000000001</c:v>
                      </c:pt>
                      <c:pt idx="12786">
                        <c:v>1620.6000000000001</c:v>
                      </c:pt>
                      <c:pt idx="12787">
                        <c:v>1620.7</c:v>
                      </c:pt>
                      <c:pt idx="12788">
                        <c:v>1620.7</c:v>
                      </c:pt>
                      <c:pt idx="12789">
                        <c:v>1620.8</c:v>
                      </c:pt>
                      <c:pt idx="12790">
                        <c:v>1620.8</c:v>
                      </c:pt>
                      <c:pt idx="12791">
                        <c:v>1620.8999999999999</c:v>
                      </c:pt>
                      <c:pt idx="12792">
                        <c:v>1620.8999999999999</c:v>
                      </c:pt>
                      <c:pt idx="12793">
                        <c:v>1620.9999999999998</c:v>
                      </c:pt>
                      <c:pt idx="12794">
                        <c:v>1620.9999999999998</c:v>
                      </c:pt>
                      <c:pt idx="12795">
                        <c:v>1621.1000000000001</c:v>
                      </c:pt>
                      <c:pt idx="12796">
                        <c:v>1621.1000000000001</c:v>
                      </c:pt>
                      <c:pt idx="12797">
                        <c:v>1621.2</c:v>
                      </c:pt>
                      <c:pt idx="12798">
                        <c:v>1621.2</c:v>
                      </c:pt>
                      <c:pt idx="12799">
                        <c:v>1621.3</c:v>
                      </c:pt>
                      <c:pt idx="12800">
                        <c:v>1621.3</c:v>
                      </c:pt>
                      <c:pt idx="12801">
                        <c:v>1621.3999999999999</c:v>
                      </c:pt>
                      <c:pt idx="12802">
                        <c:v>1621.3999999999999</c:v>
                      </c:pt>
                      <c:pt idx="12803">
                        <c:v>1621.4999999999998</c:v>
                      </c:pt>
                      <c:pt idx="12804">
                        <c:v>1621.4999999999998</c:v>
                      </c:pt>
                      <c:pt idx="12805">
                        <c:v>1621.4999999999998</c:v>
                      </c:pt>
                      <c:pt idx="12806">
                        <c:v>1621.6000000000001</c:v>
                      </c:pt>
                      <c:pt idx="12807">
                        <c:v>1621.6000000000001</c:v>
                      </c:pt>
                      <c:pt idx="12808">
                        <c:v>1621.7</c:v>
                      </c:pt>
                      <c:pt idx="12809">
                        <c:v>1621.7</c:v>
                      </c:pt>
                      <c:pt idx="12810">
                        <c:v>1621.8</c:v>
                      </c:pt>
                      <c:pt idx="12811">
                        <c:v>1621.8</c:v>
                      </c:pt>
                      <c:pt idx="12812">
                        <c:v>1621.8</c:v>
                      </c:pt>
                      <c:pt idx="12813">
                        <c:v>1621.8999999999999</c:v>
                      </c:pt>
                      <c:pt idx="12814">
                        <c:v>1621.8999999999999</c:v>
                      </c:pt>
                      <c:pt idx="12815">
                        <c:v>1621.9999999999998</c:v>
                      </c:pt>
                      <c:pt idx="12816">
                        <c:v>1621.9999999999998</c:v>
                      </c:pt>
                      <c:pt idx="12817">
                        <c:v>1622.1000000000001</c:v>
                      </c:pt>
                      <c:pt idx="12818">
                        <c:v>1622.1000000000001</c:v>
                      </c:pt>
                      <c:pt idx="12819">
                        <c:v>1622.2</c:v>
                      </c:pt>
                      <c:pt idx="12820">
                        <c:v>1622.2</c:v>
                      </c:pt>
                      <c:pt idx="12821">
                        <c:v>1622.2</c:v>
                      </c:pt>
                      <c:pt idx="12822">
                        <c:v>1622.3</c:v>
                      </c:pt>
                      <c:pt idx="12823">
                        <c:v>1622.3</c:v>
                      </c:pt>
                      <c:pt idx="12824">
                        <c:v>1622.3999999999999</c:v>
                      </c:pt>
                      <c:pt idx="12825">
                        <c:v>1622.3999999999999</c:v>
                      </c:pt>
                      <c:pt idx="12826">
                        <c:v>1622.4999999999998</c:v>
                      </c:pt>
                      <c:pt idx="12827">
                        <c:v>1622.4999999999998</c:v>
                      </c:pt>
                      <c:pt idx="12828">
                        <c:v>1622.6000000000001</c:v>
                      </c:pt>
                      <c:pt idx="12829">
                        <c:v>1622.6000000000001</c:v>
                      </c:pt>
                      <c:pt idx="12830">
                        <c:v>1622.6000000000001</c:v>
                      </c:pt>
                      <c:pt idx="12831">
                        <c:v>1622.7</c:v>
                      </c:pt>
                      <c:pt idx="12832">
                        <c:v>1622.7</c:v>
                      </c:pt>
                      <c:pt idx="12833">
                        <c:v>1622.8</c:v>
                      </c:pt>
                      <c:pt idx="12834">
                        <c:v>1622.8</c:v>
                      </c:pt>
                      <c:pt idx="12835">
                        <c:v>1622.8999999999999</c:v>
                      </c:pt>
                      <c:pt idx="12836">
                        <c:v>1622.8999999999999</c:v>
                      </c:pt>
                      <c:pt idx="12837">
                        <c:v>1622.8999999999999</c:v>
                      </c:pt>
                      <c:pt idx="12838">
                        <c:v>1622.9999999999998</c:v>
                      </c:pt>
                      <c:pt idx="12839">
                        <c:v>1622.9999999999998</c:v>
                      </c:pt>
                      <c:pt idx="12840">
                        <c:v>1623.1000000000001</c:v>
                      </c:pt>
                      <c:pt idx="12841">
                        <c:v>1623.1000000000001</c:v>
                      </c:pt>
                      <c:pt idx="12842">
                        <c:v>1623.2</c:v>
                      </c:pt>
                      <c:pt idx="12843">
                        <c:v>1623.2</c:v>
                      </c:pt>
                      <c:pt idx="12844">
                        <c:v>1623.3</c:v>
                      </c:pt>
                      <c:pt idx="12845">
                        <c:v>1623.3</c:v>
                      </c:pt>
                      <c:pt idx="12846">
                        <c:v>1623.3</c:v>
                      </c:pt>
                      <c:pt idx="12847">
                        <c:v>1623.3999999999999</c:v>
                      </c:pt>
                      <c:pt idx="12848">
                        <c:v>1623.3999999999999</c:v>
                      </c:pt>
                      <c:pt idx="12849">
                        <c:v>1623.4999999999998</c:v>
                      </c:pt>
                      <c:pt idx="12850">
                        <c:v>1623.4999999999998</c:v>
                      </c:pt>
                      <c:pt idx="12851">
                        <c:v>1623.6000000000001</c:v>
                      </c:pt>
                      <c:pt idx="12852">
                        <c:v>1623.6000000000001</c:v>
                      </c:pt>
                      <c:pt idx="12853">
                        <c:v>1623.7</c:v>
                      </c:pt>
                      <c:pt idx="12854">
                        <c:v>1623.7</c:v>
                      </c:pt>
                      <c:pt idx="12855">
                        <c:v>1623.7</c:v>
                      </c:pt>
                      <c:pt idx="12856">
                        <c:v>1623.8</c:v>
                      </c:pt>
                      <c:pt idx="12857">
                        <c:v>1623.8</c:v>
                      </c:pt>
                      <c:pt idx="12858">
                        <c:v>1623.8999999999999</c:v>
                      </c:pt>
                      <c:pt idx="12859">
                        <c:v>1623.8999999999999</c:v>
                      </c:pt>
                      <c:pt idx="12860">
                        <c:v>1623.9999999999998</c:v>
                      </c:pt>
                      <c:pt idx="12861">
                        <c:v>1623.9999999999998</c:v>
                      </c:pt>
                      <c:pt idx="12862">
                        <c:v>1623.9999999999998</c:v>
                      </c:pt>
                      <c:pt idx="12863">
                        <c:v>1624.1000000000001</c:v>
                      </c:pt>
                      <c:pt idx="12864">
                        <c:v>1624.1000000000001</c:v>
                      </c:pt>
                      <c:pt idx="12865">
                        <c:v>1624.2</c:v>
                      </c:pt>
                      <c:pt idx="12866">
                        <c:v>1624.2</c:v>
                      </c:pt>
                      <c:pt idx="12867">
                        <c:v>1624.3</c:v>
                      </c:pt>
                      <c:pt idx="12868">
                        <c:v>1624.3</c:v>
                      </c:pt>
                      <c:pt idx="12869">
                        <c:v>1624.3999999999999</c:v>
                      </c:pt>
                      <c:pt idx="12870">
                        <c:v>1624.3999999999999</c:v>
                      </c:pt>
                      <c:pt idx="12871">
                        <c:v>1624.3999999999999</c:v>
                      </c:pt>
                      <c:pt idx="12872">
                        <c:v>1624.4999999999998</c:v>
                      </c:pt>
                      <c:pt idx="12873">
                        <c:v>1624.4999999999998</c:v>
                      </c:pt>
                      <c:pt idx="12874">
                        <c:v>1624.6000000000001</c:v>
                      </c:pt>
                      <c:pt idx="12875">
                        <c:v>1624.6000000000001</c:v>
                      </c:pt>
                      <c:pt idx="12876">
                        <c:v>1624.7</c:v>
                      </c:pt>
                      <c:pt idx="12877">
                        <c:v>1624.7</c:v>
                      </c:pt>
                      <c:pt idx="12878">
                        <c:v>1624.8</c:v>
                      </c:pt>
                      <c:pt idx="12879">
                        <c:v>1624.8</c:v>
                      </c:pt>
                      <c:pt idx="12880">
                        <c:v>1624.8</c:v>
                      </c:pt>
                      <c:pt idx="12881">
                        <c:v>1624.8999999999999</c:v>
                      </c:pt>
                      <c:pt idx="12882">
                        <c:v>1624.8999999999999</c:v>
                      </c:pt>
                      <c:pt idx="12883">
                        <c:v>1624.9999999999998</c:v>
                      </c:pt>
                      <c:pt idx="12884">
                        <c:v>1624.9999999999998</c:v>
                      </c:pt>
                      <c:pt idx="12885">
                        <c:v>1625.1000000000001</c:v>
                      </c:pt>
                      <c:pt idx="12886">
                        <c:v>1625.1000000000001</c:v>
                      </c:pt>
                      <c:pt idx="12887">
                        <c:v>1625.1000000000001</c:v>
                      </c:pt>
                      <c:pt idx="12888">
                        <c:v>1625.2</c:v>
                      </c:pt>
                      <c:pt idx="12889">
                        <c:v>1625.2</c:v>
                      </c:pt>
                      <c:pt idx="12890">
                        <c:v>1625.3</c:v>
                      </c:pt>
                      <c:pt idx="12891">
                        <c:v>1625.3</c:v>
                      </c:pt>
                      <c:pt idx="12892">
                        <c:v>1625.3999999999999</c:v>
                      </c:pt>
                      <c:pt idx="12893">
                        <c:v>1625.3999999999999</c:v>
                      </c:pt>
                      <c:pt idx="12894">
                        <c:v>1625.4999999999998</c:v>
                      </c:pt>
                      <c:pt idx="12895">
                        <c:v>1625.4999999999998</c:v>
                      </c:pt>
                      <c:pt idx="12896">
                        <c:v>1625.4999999999998</c:v>
                      </c:pt>
                      <c:pt idx="12897">
                        <c:v>1625.6000000000001</c:v>
                      </c:pt>
                      <c:pt idx="12898">
                        <c:v>1625.6000000000001</c:v>
                      </c:pt>
                      <c:pt idx="12899">
                        <c:v>1625.7</c:v>
                      </c:pt>
                      <c:pt idx="12900">
                        <c:v>1625.7</c:v>
                      </c:pt>
                      <c:pt idx="12901">
                        <c:v>1625.8</c:v>
                      </c:pt>
                      <c:pt idx="12902">
                        <c:v>1625.8</c:v>
                      </c:pt>
                      <c:pt idx="12903">
                        <c:v>1625.8</c:v>
                      </c:pt>
                      <c:pt idx="12904">
                        <c:v>1625.8999999999999</c:v>
                      </c:pt>
                      <c:pt idx="12905">
                        <c:v>1625.8999999999999</c:v>
                      </c:pt>
                      <c:pt idx="12906">
                        <c:v>1625.9999999999998</c:v>
                      </c:pt>
                      <c:pt idx="12907">
                        <c:v>1625.9999999999998</c:v>
                      </c:pt>
                      <c:pt idx="12908">
                        <c:v>1626.1000000000001</c:v>
                      </c:pt>
                      <c:pt idx="12909">
                        <c:v>1626.1000000000001</c:v>
                      </c:pt>
                      <c:pt idx="12910">
                        <c:v>1626.2</c:v>
                      </c:pt>
                      <c:pt idx="12911">
                        <c:v>1626.2</c:v>
                      </c:pt>
                      <c:pt idx="12912">
                        <c:v>1626.2</c:v>
                      </c:pt>
                      <c:pt idx="12913">
                        <c:v>1626.3</c:v>
                      </c:pt>
                      <c:pt idx="12914">
                        <c:v>1626.3</c:v>
                      </c:pt>
                      <c:pt idx="12915">
                        <c:v>1626.3999999999999</c:v>
                      </c:pt>
                      <c:pt idx="12916">
                        <c:v>1626.3999999999999</c:v>
                      </c:pt>
                      <c:pt idx="12917">
                        <c:v>1626.4999999999998</c:v>
                      </c:pt>
                      <c:pt idx="12918">
                        <c:v>1626.4999999999998</c:v>
                      </c:pt>
                      <c:pt idx="12919">
                        <c:v>1626.6000000000001</c:v>
                      </c:pt>
                      <c:pt idx="12920">
                        <c:v>1626.6000000000001</c:v>
                      </c:pt>
                      <c:pt idx="12921">
                        <c:v>1626.6000000000001</c:v>
                      </c:pt>
                      <c:pt idx="12922">
                        <c:v>1626.7</c:v>
                      </c:pt>
                      <c:pt idx="12923">
                        <c:v>1626.7</c:v>
                      </c:pt>
                      <c:pt idx="12924">
                        <c:v>1626.8</c:v>
                      </c:pt>
                      <c:pt idx="12925">
                        <c:v>1626.8</c:v>
                      </c:pt>
                      <c:pt idx="12926">
                        <c:v>1626.8999999999999</c:v>
                      </c:pt>
                      <c:pt idx="12927">
                        <c:v>1626.8999999999999</c:v>
                      </c:pt>
                      <c:pt idx="12928">
                        <c:v>1626.8999999999999</c:v>
                      </c:pt>
                      <c:pt idx="12929">
                        <c:v>1626.9999999999998</c:v>
                      </c:pt>
                      <c:pt idx="12930">
                        <c:v>1626.9999999999998</c:v>
                      </c:pt>
                      <c:pt idx="12931">
                        <c:v>1627.1000000000001</c:v>
                      </c:pt>
                      <c:pt idx="12932">
                        <c:v>1627.1000000000001</c:v>
                      </c:pt>
                      <c:pt idx="12933">
                        <c:v>1627.2</c:v>
                      </c:pt>
                      <c:pt idx="12934">
                        <c:v>1627.2</c:v>
                      </c:pt>
                      <c:pt idx="12935">
                        <c:v>1627.3</c:v>
                      </c:pt>
                      <c:pt idx="12936">
                        <c:v>1627.3</c:v>
                      </c:pt>
                      <c:pt idx="12937">
                        <c:v>1627.3</c:v>
                      </c:pt>
                      <c:pt idx="12938">
                        <c:v>1627.3999999999999</c:v>
                      </c:pt>
                      <c:pt idx="12939">
                        <c:v>1627.3999999999999</c:v>
                      </c:pt>
                      <c:pt idx="12940">
                        <c:v>1627.4999999999998</c:v>
                      </c:pt>
                      <c:pt idx="12941">
                        <c:v>1627.4999999999998</c:v>
                      </c:pt>
                      <c:pt idx="12942">
                        <c:v>1627.6000000000001</c:v>
                      </c:pt>
                      <c:pt idx="12943">
                        <c:v>1627.6000000000001</c:v>
                      </c:pt>
                      <c:pt idx="12944">
                        <c:v>1627.7</c:v>
                      </c:pt>
                      <c:pt idx="12945">
                        <c:v>1627.7</c:v>
                      </c:pt>
                      <c:pt idx="12946">
                        <c:v>1627.7</c:v>
                      </c:pt>
                      <c:pt idx="12947">
                        <c:v>1627.8</c:v>
                      </c:pt>
                      <c:pt idx="12948">
                        <c:v>1627.8</c:v>
                      </c:pt>
                      <c:pt idx="12949">
                        <c:v>1627.8999999999999</c:v>
                      </c:pt>
                      <c:pt idx="12950">
                        <c:v>1627.8999999999999</c:v>
                      </c:pt>
                      <c:pt idx="12951">
                        <c:v>1627.9999999999998</c:v>
                      </c:pt>
                      <c:pt idx="12952">
                        <c:v>1627.9999999999998</c:v>
                      </c:pt>
                      <c:pt idx="12953">
                        <c:v>1627.9999999999998</c:v>
                      </c:pt>
                      <c:pt idx="12954">
                        <c:v>1628.1000000000001</c:v>
                      </c:pt>
                      <c:pt idx="12955">
                        <c:v>1628.1000000000001</c:v>
                      </c:pt>
                      <c:pt idx="12956">
                        <c:v>1628.2</c:v>
                      </c:pt>
                      <c:pt idx="12957">
                        <c:v>1628.2</c:v>
                      </c:pt>
                      <c:pt idx="12958">
                        <c:v>1628.3</c:v>
                      </c:pt>
                      <c:pt idx="12959">
                        <c:v>1628.3</c:v>
                      </c:pt>
                      <c:pt idx="12960">
                        <c:v>1628.3999999999999</c:v>
                      </c:pt>
                      <c:pt idx="12961">
                        <c:v>1628.3999999999999</c:v>
                      </c:pt>
                      <c:pt idx="12962">
                        <c:v>1628.3999999999999</c:v>
                      </c:pt>
                      <c:pt idx="12963">
                        <c:v>1628.4999999999998</c:v>
                      </c:pt>
                      <c:pt idx="12964">
                        <c:v>1628.4999999999998</c:v>
                      </c:pt>
                      <c:pt idx="12965">
                        <c:v>1628.6000000000001</c:v>
                      </c:pt>
                      <c:pt idx="12966">
                        <c:v>1628.6000000000001</c:v>
                      </c:pt>
                      <c:pt idx="12967">
                        <c:v>1628.7</c:v>
                      </c:pt>
                      <c:pt idx="12968">
                        <c:v>1628.7</c:v>
                      </c:pt>
                      <c:pt idx="12969">
                        <c:v>1628.8</c:v>
                      </c:pt>
                      <c:pt idx="12970">
                        <c:v>1628.8</c:v>
                      </c:pt>
                    </c:numCache>
                  </c:numRef>
                </c:yVal>
                <c:smooth val="1"/>
                <c:extLst xmlns:c15="http://schemas.microsoft.com/office/drawing/2012/chart">
                  <c:ext xmlns:c16="http://schemas.microsoft.com/office/drawing/2014/chart" uri="{C3380CC4-5D6E-409C-BE32-E72D297353CC}">
                    <c16:uniqueId val="{00000004-C36D-49EE-B1C6-51DDD9991EE7}"/>
                  </c:ext>
                </c:extLst>
              </c15:ser>
            </c15:filteredScatterSeries>
            <c15:filteredScatterSeries>
              <c15:ser>
                <c:idx val="5"/>
                <c:order val="5"/>
                <c:tx>
                  <c:strRef>
                    <c:extLst xmlns:c15="http://schemas.microsoft.com/office/drawing/2012/chart">
                      <c:ext xmlns:c15="http://schemas.microsoft.com/office/drawing/2012/chart" uri="{02D57815-91ED-43cb-92C2-25804820EDAC}">
                        <c15:formulaRef>
                          <c15:sqref>'AMPTS2 data-Food Waste'!$P$1:$P$2</c15:sqref>
                        </c15:formulaRef>
                      </c:ext>
                    </c:extLst>
                    <c:strCache>
                      <c:ptCount val="2"/>
                      <c:pt idx="0">
                        <c:v>ID 9: FW+BC Volume [Nml]</c:v>
                      </c:pt>
                    </c:strCache>
                  </c:strRef>
                </c:tx>
                <c:spPr>
                  <a:ln w="19050" cap="rnd">
                    <a:solidFill>
                      <a:schemeClr val="accent6"/>
                    </a:solidFill>
                    <a:round/>
                  </a:ln>
                  <a:effectLst/>
                </c:spPr>
                <c:marker>
                  <c:symbol val="none"/>
                </c:marker>
                <c:xVal>
                  <c:numRef>
                    <c:extLst xmlns:c15="http://schemas.microsoft.com/office/drawing/2012/chart">
                      <c:ext xmlns:c15="http://schemas.microsoft.com/office/drawing/2012/chart" uri="{02D57815-91ED-43cb-92C2-25804820EDAC}">
                        <c15:formulaRef>
                          <c15:sqref>'AMPTS2 data-Food Waste'!$J$3:$J$13090</c15:sqref>
                        </c15:formulaRef>
                      </c:ext>
                    </c:extLst>
                    <c:numCache>
                      <c:formatCode>m/d/yyyy\ h:mm</c:formatCode>
                      <c:ptCount val="13088"/>
                      <c:pt idx="0">
                        <c:v>44984.19792997685</c:v>
                      </c:pt>
                      <c:pt idx="1">
                        <c:v>44984.208346701387</c:v>
                      </c:pt>
                      <c:pt idx="2">
                        <c:v>44984.218763425924</c:v>
                      </c:pt>
                      <c:pt idx="3">
                        <c:v>44984.229180150462</c:v>
                      </c:pt>
                      <c:pt idx="4">
                        <c:v>44984.239596874999</c:v>
                      </c:pt>
                      <c:pt idx="5">
                        <c:v>44984.250013599536</c:v>
                      </c:pt>
                      <c:pt idx="6">
                        <c:v>44984.260430324073</c:v>
                      </c:pt>
                      <c:pt idx="7">
                        <c:v>44984.27084704861</c:v>
                      </c:pt>
                      <c:pt idx="8">
                        <c:v>44984.281263773148</c:v>
                      </c:pt>
                      <c:pt idx="9">
                        <c:v>44984.291680497685</c:v>
                      </c:pt>
                      <c:pt idx="10">
                        <c:v>44984.302097222222</c:v>
                      </c:pt>
                      <c:pt idx="11">
                        <c:v>44984.312513946759</c:v>
                      </c:pt>
                      <c:pt idx="12">
                        <c:v>44984.322930671296</c:v>
                      </c:pt>
                      <c:pt idx="13">
                        <c:v>44984.333347395834</c:v>
                      </c:pt>
                      <c:pt idx="14">
                        <c:v>44984.343764120371</c:v>
                      </c:pt>
                      <c:pt idx="15">
                        <c:v>44984.354180844908</c:v>
                      </c:pt>
                      <c:pt idx="16">
                        <c:v>44984.364597569445</c:v>
                      </c:pt>
                      <c:pt idx="17">
                        <c:v>44984.375014293983</c:v>
                      </c:pt>
                      <c:pt idx="18">
                        <c:v>44984.38543101852</c:v>
                      </c:pt>
                      <c:pt idx="19">
                        <c:v>44984.395847743057</c:v>
                      </c:pt>
                      <c:pt idx="20">
                        <c:v>44984.406264467594</c:v>
                      </c:pt>
                      <c:pt idx="21">
                        <c:v>44984.416681192131</c:v>
                      </c:pt>
                      <c:pt idx="22">
                        <c:v>44984.427097916669</c:v>
                      </c:pt>
                      <c:pt idx="23">
                        <c:v>44984.437514641206</c:v>
                      </c:pt>
                      <c:pt idx="24">
                        <c:v>44984.447931365743</c:v>
                      </c:pt>
                      <c:pt idx="25">
                        <c:v>44984.45834809028</c:v>
                      </c:pt>
                      <c:pt idx="26">
                        <c:v>44984.468764814817</c:v>
                      </c:pt>
                      <c:pt idx="27">
                        <c:v>44984.479181539355</c:v>
                      </c:pt>
                      <c:pt idx="28">
                        <c:v>44984.489598263892</c:v>
                      </c:pt>
                      <c:pt idx="29">
                        <c:v>44984.500014988429</c:v>
                      </c:pt>
                      <c:pt idx="30">
                        <c:v>44984.510431712966</c:v>
                      </c:pt>
                      <c:pt idx="31">
                        <c:v>44984.520848437503</c:v>
                      </c:pt>
                      <c:pt idx="32">
                        <c:v>44984.531265162041</c:v>
                      </c:pt>
                      <c:pt idx="33">
                        <c:v>44984.541681886571</c:v>
                      </c:pt>
                      <c:pt idx="34">
                        <c:v>44984.552098611108</c:v>
                      </c:pt>
                      <c:pt idx="35">
                        <c:v>44984.562515335645</c:v>
                      </c:pt>
                      <c:pt idx="36">
                        <c:v>44984.572932060182</c:v>
                      </c:pt>
                      <c:pt idx="37">
                        <c:v>44984.583348784719</c:v>
                      </c:pt>
                      <c:pt idx="38">
                        <c:v>44984.593765509257</c:v>
                      </c:pt>
                      <c:pt idx="39">
                        <c:v>44984.604182233794</c:v>
                      </c:pt>
                      <c:pt idx="40">
                        <c:v>44984.614598958331</c:v>
                      </c:pt>
                      <c:pt idx="41">
                        <c:v>44984.625015682868</c:v>
                      </c:pt>
                      <c:pt idx="42">
                        <c:v>44984.635432407405</c:v>
                      </c:pt>
                      <c:pt idx="43">
                        <c:v>44984.645849131943</c:v>
                      </c:pt>
                      <c:pt idx="44">
                        <c:v>44984.65626585648</c:v>
                      </c:pt>
                      <c:pt idx="45">
                        <c:v>44984.666682581017</c:v>
                      </c:pt>
                      <c:pt idx="46">
                        <c:v>44984.677099305554</c:v>
                      </c:pt>
                      <c:pt idx="47">
                        <c:v>44984.687516030092</c:v>
                      </c:pt>
                      <c:pt idx="48">
                        <c:v>44984.697932754629</c:v>
                      </c:pt>
                      <c:pt idx="49">
                        <c:v>44984.708349479166</c:v>
                      </c:pt>
                      <c:pt idx="50">
                        <c:v>44984.718766203703</c:v>
                      </c:pt>
                      <c:pt idx="51">
                        <c:v>44984.72918292824</c:v>
                      </c:pt>
                      <c:pt idx="52">
                        <c:v>44984.739599652778</c:v>
                      </c:pt>
                      <c:pt idx="53">
                        <c:v>44984.750016377315</c:v>
                      </c:pt>
                      <c:pt idx="54">
                        <c:v>44984.760433101852</c:v>
                      </c:pt>
                      <c:pt idx="55">
                        <c:v>44984.770849826389</c:v>
                      </c:pt>
                      <c:pt idx="56">
                        <c:v>44984.781266550926</c:v>
                      </c:pt>
                      <c:pt idx="57">
                        <c:v>44984.791683275464</c:v>
                      </c:pt>
                      <c:pt idx="58">
                        <c:v>44984.802100000001</c:v>
                      </c:pt>
                      <c:pt idx="59">
                        <c:v>44984.812516724538</c:v>
                      </c:pt>
                      <c:pt idx="60">
                        <c:v>44984.822933449075</c:v>
                      </c:pt>
                      <c:pt idx="61">
                        <c:v>44984.833350173612</c:v>
                      </c:pt>
                      <c:pt idx="62">
                        <c:v>44984.84376689815</c:v>
                      </c:pt>
                      <c:pt idx="63">
                        <c:v>44984.854183622687</c:v>
                      </c:pt>
                      <c:pt idx="64">
                        <c:v>44984.864600347224</c:v>
                      </c:pt>
                      <c:pt idx="65">
                        <c:v>44984.875017071761</c:v>
                      </c:pt>
                      <c:pt idx="66">
                        <c:v>44984.885433796298</c:v>
                      </c:pt>
                      <c:pt idx="67">
                        <c:v>44984.895850520836</c:v>
                      </c:pt>
                      <c:pt idx="68">
                        <c:v>44984.906267245373</c:v>
                      </c:pt>
                      <c:pt idx="69">
                        <c:v>44984.91668396991</c:v>
                      </c:pt>
                      <c:pt idx="70">
                        <c:v>44984.927100694447</c:v>
                      </c:pt>
                      <c:pt idx="71">
                        <c:v>44984.937517418984</c:v>
                      </c:pt>
                      <c:pt idx="72">
                        <c:v>44984.947934143522</c:v>
                      </c:pt>
                      <c:pt idx="73">
                        <c:v>44984.958350868059</c:v>
                      </c:pt>
                      <c:pt idx="74">
                        <c:v>44984.968767592596</c:v>
                      </c:pt>
                      <c:pt idx="75">
                        <c:v>44984.979184317126</c:v>
                      </c:pt>
                      <c:pt idx="76">
                        <c:v>44984.989601041663</c:v>
                      </c:pt>
                      <c:pt idx="77">
                        <c:v>44985.0000177662</c:v>
                      </c:pt>
                      <c:pt idx="78">
                        <c:v>44985.010434490738</c:v>
                      </c:pt>
                      <c:pt idx="79">
                        <c:v>44985.020851215275</c:v>
                      </c:pt>
                      <c:pt idx="80">
                        <c:v>44985.031267939812</c:v>
                      </c:pt>
                      <c:pt idx="81">
                        <c:v>44985.041684664349</c:v>
                      </c:pt>
                      <c:pt idx="82">
                        <c:v>44985.052101388887</c:v>
                      </c:pt>
                      <c:pt idx="83">
                        <c:v>44985.062518113424</c:v>
                      </c:pt>
                      <c:pt idx="84">
                        <c:v>44985.072934837961</c:v>
                      </c:pt>
                      <c:pt idx="85">
                        <c:v>44985.083351562498</c:v>
                      </c:pt>
                      <c:pt idx="86">
                        <c:v>44985.093768287035</c:v>
                      </c:pt>
                      <c:pt idx="87">
                        <c:v>44985.104185011573</c:v>
                      </c:pt>
                      <c:pt idx="88">
                        <c:v>44985.11460173611</c:v>
                      </c:pt>
                      <c:pt idx="89">
                        <c:v>44985.125018460647</c:v>
                      </c:pt>
                      <c:pt idx="90">
                        <c:v>44985.135435185184</c:v>
                      </c:pt>
                      <c:pt idx="91">
                        <c:v>44985.145851909721</c:v>
                      </c:pt>
                      <c:pt idx="92">
                        <c:v>44985.156268634259</c:v>
                      </c:pt>
                      <c:pt idx="93">
                        <c:v>44985.166685358796</c:v>
                      </c:pt>
                      <c:pt idx="94">
                        <c:v>44985.177102083333</c:v>
                      </c:pt>
                      <c:pt idx="95">
                        <c:v>44985.18751880787</c:v>
                      </c:pt>
                      <c:pt idx="96">
                        <c:v>44985.197935532407</c:v>
                      </c:pt>
                      <c:pt idx="97">
                        <c:v>44985.208352256945</c:v>
                      </c:pt>
                      <c:pt idx="98">
                        <c:v>44985.218768981482</c:v>
                      </c:pt>
                      <c:pt idx="99">
                        <c:v>44985.229185706019</c:v>
                      </c:pt>
                      <c:pt idx="100">
                        <c:v>44985.239602430556</c:v>
                      </c:pt>
                      <c:pt idx="101">
                        <c:v>44985.250019155093</c:v>
                      </c:pt>
                      <c:pt idx="102">
                        <c:v>44985.260435879631</c:v>
                      </c:pt>
                      <c:pt idx="103">
                        <c:v>44985.270852604168</c:v>
                      </c:pt>
                      <c:pt idx="104">
                        <c:v>44985.281269328705</c:v>
                      </c:pt>
                      <c:pt idx="105">
                        <c:v>44985.291686053242</c:v>
                      </c:pt>
                      <c:pt idx="106">
                        <c:v>44985.30210277778</c:v>
                      </c:pt>
                      <c:pt idx="107">
                        <c:v>44985.312519502317</c:v>
                      </c:pt>
                      <c:pt idx="108">
                        <c:v>44985.322936226854</c:v>
                      </c:pt>
                      <c:pt idx="109">
                        <c:v>44985.333352951391</c:v>
                      </c:pt>
                      <c:pt idx="110">
                        <c:v>44985.343769675928</c:v>
                      </c:pt>
                      <c:pt idx="111">
                        <c:v>44985.354186400466</c:v>
                      </c:pt>
                      <c:pt idx="112">
                        <c:v>44985.364603125003</c:v>
                      </c:pt>
                      <c:pt idx="113">
                        <c:v>44985.37501984954</c:v>
                      </c:pt>
                      <c:pt idx="114">
                        <c:v>44985.385436574077</c:v>
                      </c:pt>
                      <c:pt idx="115">
                        <c:v>44985.395853298614</c:v>
                      </c:pt>
                      <c:pt idx="116">
                        <c:v>44985.406270023152</c:v>
                      </c:pt>
                      <c:pt idx="117">
                        <c:v>44985.416686747689</c:v>
                      </c:pt>
                      <c:pt idx="118">
                        <c:v>44985.427103472219</c:v>
                      </c:pt>
                      <c:pt idx="119">
                        <c:v>44985.437520196756</c:v>
                      </c:pt>
                      <c:pt idx="120">
                        <c:v>44985.447936921293</c:v>
                      </c:pt>
                      <c:pt idx="121">
                        <c:v>44985.45835364583</c:v>
                      </c:pt>
                      <c:pt idx="122">
                        <c:v>44985.468770370368</c:v>
                      </c:pt>
                      <c:pt idx="123">
                        <c:v>44985.479187094905</c:v>
                      </c:pt>
                      <c:pt idx="124">
                        <c:v>44985.489603819442</c:v>
                      </c:pt>
                      <c:pt idx="125">
                        <c:v>44985.500020543979</c:v>
                      </c:pt>
                      <c:pt idx="126">
                        <c:v>44985.510437268516</c:v>
                      </c:pt>
                      <c:pt idx="127">
                        <c:v>44985.520853993054</c:v>
                      </c:pt>
                      <c:pt idx="128">
                        <c:v>44985.531270717591</c:v>
                      </c:pt>
                      <c:pt idx="129">
                        <c:v>44985.541687442128</c:v>
                      </c:pt>
                      <c:pt idx="130">
                        <c:v>44985.552104166665</c:v>
                      </c:pt>
                      <c:pt idx="131">
                        <c:v>44985.562520891202</c:v>
                      </c:pt>
                      <c:pt idx="132">
                        <c:v>44985.57293761574</c:v>
                      </c:pt>
                      <c:pt idx="133">
                        <c:v>44985.583354340277</c:v>
                      </c:pt>
                      <c:pt idx="134">
                        <c:v>44985.593771064814</c:v>
                      </c:pt>
                      <c:pt idx="135">
                        <c:v>44985.604187789351</c:v>
                      </c:pt>
                      <c:pt idx="136">
                        <c:v>44985.614604513888</c:v>
                      </c:pt>
                      <c:pt idx="137">
                        <c:v>44985.625021238426</c:v>
                      </c:pt>
                      <c:pt idx="138">
                        <c:v>44985.635437962963</c:v>
                      </c:pt>
                      <c:pt idx="139">
                        <c:v>44985.6458546875</c:v>
                      </c:pt>
                      <c:pt idx="140">
                        <c:v>44985.656271412037</c:v>
                      </c:pt>
                      <c:pt idx="141">
                        <c:v>44985.666688136575</c:v>
                      </c:pt>
                      <c:pt idx="142">
                        <c:v>44985.677104861112</c:v>
                      </c:pt>
                      <c:pt idx="143">
                        <c:v>44985.687521585649</c:v>
                      </c:pt>
                      <c:pt idx="144">
                        <c:v>44985.697938310186</c:v>
                      </c:pt>
                      <c:pt idx="145">
                        <c:v>44985.708355034723</c:v>
                      </c:pt>
                      <c:pt idx="146">
                        <c:v>44985.718771759261</c:v>
                      </c:pt>
                      <c:pt idx="147">
                        <c:v>44985.729188483798</c:v>
                      </c:pt>
                      <c:pt idx="148">
                        <c:v>44985.739605208335</c:v>
                      </c:pt>
                      <c:pt idx="149">
                        <c:v>44985.750021932872</c:v>
                      </c:pt>
                      <c:pt idx="150">
                        <c:v>44985.760438657409</c:v>
                      </c:pt>
                      <c:pt idx="151">
                        <c:v>44985.770855381947</c:v>
                      </c:pt>
                      <c:pt idx="152">
                        <c:v>44985.781272106484</c:v>
                      </c:pt>
                      <c:pt idx="153">
                        <c:v>44985.791688831021</c:v>
                      </c:pt>
                      <c:pt idx="154">
                        <c:v>44985.802105555558</c:v>
                      </c:pt>
                      <c:pt idx="155">
                        <c:v>44985.812522280095</c:v>
                      </c:pt>
                      <c:pt idx="156">
                        <c:v>44985.822939004633</c:v>
                      </c:pt>
                      <c:pt idx="157">
                        <c:v>44985.83335572917</c:v>
                      </c:pt>
                      <c:pt idx="158">
                        <c:v>44985.843772453707</c:v>
                      </c:pt>
                      <c:pt idx="159">
                        <c:v>44985.854189178244</c:v>
                      </c:pt>
                      <c:pt idx="160">
                        <c:v>44985.864605902774</c:v>
                      </c:pt>
                      <c:pt idx="161">
                        <c:v>44985.875022627311</c:v>
                      </c:pt>
                      <c:pt idx="162">
                        <c:v>44985.885439351849</c:v>
                      </c:pt>
                      <c:pt idx="163">
                        <c:v>44985.895856076386</c:v>
                      </c:pt>
                      <c:pt idx="164">
                        <c:v>44985.906272800923</c:v>
                      </c:pt>
                      <c:pt idx="165">
                        <c:v>44985.91668952546</c:v>
                      </c:pt>
                      <c:pt idx="166">
                        <c:v>44985.927106249997</c:v>
                      </c:pt>
                      <c:pt idx="167">
                        <c:v>44985.937522974535</c:v>
                      </c:pt>
                      <c:pt idx="168">
                        <c:v>44985.947939699072</c:v>
                      </c:pt>
                      <c:pt idx="169">
                        <c:v>44985.958356423609</c:v>
                      </c:pt>
                      <c:pt idx="170">
                        <c:v>44985.968773148146</c:v>
                      </c:pt>
                      <c:pt idx="171">
                        <c:v>44985.979189872683</c:v>
                      </c:pt>
                      <c:pt idx="172">
                        <c:v>44985.989606597221</c:v>
                      </c:pt>
                      <c:pt idx="173">
                        <c:v>44986.000023321758</c:v>
                      </c:pt>
                      <c:pt idx="174">
                        <c:v>44986.010440046295</c:v>
                      </c:pt>
                      <c:pt idx="175">
                        <c:v>44986.020856770832</c:v>
                      </c:pt>
                      <c:pt idx="176">
                        <c:v>44986.03127349537</c:v>
                      </c:pt>
                      <c:pt idx="177">
                        <c:v>44986.041690219907</c:v>
                      </c:pt>
                      <c:pt idx="178">
                        <c:v>44986.052106944444</c:v>
                      </c:pt>
                      <c:pt idx="179">
                        <c:v>44986.062523668981</c:v>
                      </c:pt>
                      <c:pt idx="180">
                        <c:v>44986.072940393518</c:v>
                      </c:pt>
                      <c:pt idx="181">
                        <c:v>44986.083357118056</c:v>
                      </c:pt>
                      <c:pt idx="182">
                        <c:v>44986.093773842593</c:v>
                      </c:pt>
                      <c:pt idx="183">
                        <c:v>44986.10419056713</c:v>
                      </c:pt>
                      <c:pt idx="184">
                        <c:v>44986.114607291667</c:v>
                      </c:pt>
                      <c:pt idx="185">
                        <c:v>44986.125024016204</c:v>
                      </c:pt>
                      <c:pt idx="186">
                        <c:v>44986.135440740742</c:v>
                      </c:pt>
                      <c:pt idx="187">
                        <c:v>44986.145857465279</c:v>
                      </c:pt>
                      <c:pt idx="188">
                        <c:v>44986.156274189816</c:v>
                      </c:pt>
                      <c:pt idx="189">
                        <c:v>44986.166690914353</c:v>
                      </c:pt>
                      <c:pt idx="190">
                        <c:v>44986.17710763889</c:v>
                      </c:pt>
                      <c:pt idx="191">
                        <c:v>44986.187524363428</c:v>
                      </c:pt>
                      <c:pt idx="192">
                        <c:v>44986.197941087965</c:v>
                      </c:pt>
                      <c:pt idx="193">
                        <c:v>44986.208357812502</c:v>
                      </c:pt>
                      <c:pt idx="194">
                        <c:v>44986.218774537039</c:v>
                      </c:pt>
                      <c:pt idx="195">
                        <c:v>44986.229191261576</c:v>
                      </c:pt>
                      <c:pt idx="196">
                        <c:v>44986.239607986114</c:v>
                      </c:pt>
                      <c:pt idx="197">
                        <c:v>44986.250024710651</c:v>
                      </c:pt>
                      <c:pt idx="198">
                        <c:v>44986.260441435188</c:v>
                      </c:pt>
                      <c:pt idx="199">
                        <c:v>44986.270858159725</c:v>
                      </c:pt>
                      <c:pt idx="200">
                        <c:v>44986.281274884263</c:v>
                      </c:pt>
                      <c:pt idx="201">
                        <c:v>44986.2916916088</c:v>
                      </c:pt>
                      <c:pt idx="202">
                        <c:v>44986.302108333337</c:v>
                      </c:pt>
                      <c:pt idx="203">
                        <c:v>44986.312525057867</c:v>
                      </c:pt>
                      <c:pt idx="204">
                        <c:v>44986.322941782404</c:v>
                      </c:pt>
                      <c:pt idx="205">
                        <c:v>44986.333358506941</c:v>
                      </c:pt>
                      <c:pt idx="206">
                        <c:v>44986.343775231479</c:v>
                      </c:pt>
                      <c:pt idx="207">
                        <c:v>44986.354191956016</c:v>
                      </c:pt>
                      <c:pt idx="208">
                        <c:v>44986.364608680553</c:v>
                      </c:pt>
                      <c:pt idx="209">
                        <c:v>44986.37502540509</c:v>
                      </c:pt>
                      <c:pt idx="210">
                        <c:v>44986.385442129627</c:v>
                      </c:pt>
                      <c:pt idx="211">
                        <c:v>44986.395858854165</c:v>
                      </c:pt>
                      <c:pt idx="212">
                        <c:v>44986.406275578702</c:v>
                      </c:pt>
                      <c:pt idx="213">
                        <c:v>44986.416692303239</c:v>
                      </c:pt>
                      <c:pt idx="214">
                        <c:v>44986.427109027776</c:v>
                      </c:pt>
                      <c:pt idx="215">
                        <c:v>44986.437525752313</c:v>
                      </c:pt>
                      <c:pt idx="216">
                        <c:v>44986.447942476851</c:v>
                      </c:pt>
                      <c:pt idx="217">
                        <c:v>44986.458359201388</c:v>
                      </c:pt>
                      <c:pt idx="218">
                        <c:v>44986.468775925925</c:v>
                      </c:pt>
                      <c:pt idx="219">
                        <c:v>44986.479192650462</c:v>
                      </c:pt>
                      <c:pt idx="220">
                        <c:v>44986.489609374999</c:v>
                      </c:pt>
                      <c:pt idx="221">
                        <c:v>44986.500026099537</c:v>
                      </c:pt>
                      <c:pt idx="222">
                        <c:v>44986.510442824074</c:v>
                      </c:pt>
                      <c:pt idx="223">
                        <c:v>44986.520859548611</c:v>
                      </c:pt>
                      <c:pt idx="224">
                        <c:v>44986.531276273148</c:v>
                      </c:pt>
                      <c:pt idx="225">
                        <c:v>44986.541692997685</c:v>
                      </c:pt>
                      <c:pt idx="226">
                        <c:v>44986.552109722223</c:v>
                      </c:pt>
                      <c:pt idx="227">
                        <c:v>44986.56252644676</c:v>
                      </c:pt>
                      <c:pt idx="228">
                        <c:v>44986.572943171297</c:v>
                      </c:pt>
                      <c:pt idx="229">
                        <c:v>44986.583359895834</c:v>
                      </c:pt>
                      <c:pt idx="230">
                        <c:v>44986.593776620372</c:v>
                      </c:pt>
                      <c:pt idx="231">
                        <c:v>44986.604193344909</c:v>
                      </c:pt>
                      <c:pt idx="232">
                        <c:v>44986.614610069446</c:v>
                      </c:pt>
                      <c:pt idx="233">
                        <c:v>44986.625026793983</c:v>
                      </c:pt>
                      <c:pt idx="234">
                        <c:v>44986.63544351852</c:v>
                      </c:pt>
                      <c:pt idx="235">
                        <c:v>44986.645860243058</c:v>
                      </c:pt>
                      <c:pt idx="236">
                        <c:v>44986.656276967595</c:v>
                      </c:pt>
                      <c:pt idx="237">
                        <c:v>44986.666693692132</c:v>
                      </c:pt>
                      <c:pt idx="238">
                        <c:v>44986.677110416669</c:v>
                      </c:pt>
                      <c:pt idx="239">
                        <c:v>44986.687527141206</c:v>
                      </c:pt>
                      <c:pt idx="240">
                        <c:v>44986.697943865744</c:v>
                      </c:pt>
                      <c:pt idx="241">
                        <c:v>44986.708360590281</c:v>
                      </c:pt>
                      <c:pt idx="242">
                        <c:v>44986.718777314818</c:v>
                      </c:pt>
                      <c:pt idx="243">
                        <c:v>44986.729194039355</c:v>
                      </c:pt>
                      <c:pt idx="244">
                        <c:v>44986.739610763892</c:v>
                      </c:pt>
                      <c:pt idx="245">
                        <c:v>44986.750027488422</c:v>
                      </c:pt>
                      <c:pt idx="246">
                        <c:v>44986.76044421296</c:v>
                      </c:pt>
                      <c:pt idx="247">
                        <c:v>44986.770860937497</c:v>
                      </c:pt>
                      <c:pt idx="248">
                        <c:v>44986.781277662034</c:v>
                      </c:pt>
                      <c:pt idx="249">
                        <c:v>44986.791694386571</c:v>
                      </c:pt>
                      <c:pt idx="250">
                        <c:v>44986.802111111108</c:v>
                      </c:pt>
                      <c:pt idx="251">
                        <c:v>44986.812527835646</c:v>
                      </c:pt>
                      <c:pt idx="252">
                        <c:v>44986.822944560183</c:v>
                      </c:pt>
                      <c:pt idx="253">
                        <c:v>44986.83336128472</c:v>
                      </c:pt>
                      <c:pt idx="254">
                        <c:v>44986.843778009257</c:v>
                      </c:pt>
                      <c:pt idx="255">
                        <c:v>44986.854194733794</c:v>
                      </c:pt>
                      <c:pt idx="256">
                        <c:v>44986.864611458332</c:v>
                      </c:pt>
                      <c:pt idx="257">
                        <c:v>44986.875028182869</c:v>
                      </c:pt>
                      <c:pt idx="258">
                        <c:v>44986.885444907406</c:v>
                      </c:pt>
                      <c:pt idx="259">
                        <c:v>44986.895861631943</c:v>
                      </c:pt>
                      <c:pt idx="260">
                        <c:v>44986.90627835648</c:v>
                      </c:pt>
                      <c:pt idx="261">
                        <c:v>44986.916695081018</c:v>
                      </c:pt>
                      <c:pt idx="262">
                        <c:v>44986.927111805555</c:v>
                      </c:pt>
                      <c:pt idx="263">
                        <c:v>44986.937528530092</c:v>
                      </c:pt>
                      <c:pt idx="264">
                        <c:v>44986.947945254629</c:v>
                      </c:pt>
                      <c:pt idx="265">
                        <c:v>44986.958361979167</c:v>
                      </c:pt>
                      <c:pt idx="266">
                        <c:v>44986.968778703704</c:v>
                      </c:pt>
                      <c:pt idx="267">
                        <c:v>44986.979195428241</c:v>
                      </c:pt>
                      <c:pt idx="268">
                        <c:v>44986.989612152778</c:v>
                      </c:pt>
                      <c:pt idx="269">
                        <c:v>44987.000028877315</c:v>
                      </c:pt>
                      <c:pt idx="270">
                        <c:v>44987.010445601853</c:v>
                      </c:pt>
                      <c:pt idx="271">
                        <c:v>44987.02086232639</c:v>
                      </c:pt>
                      <c:pt idx="272">
                        <c:v>44987.031279050927</c:v>
                      </c:pt>
                      <c:pt idx="273">
                        <c:v>44987.041695775464</c:v>
                      </c:pt>
                      <c:pt idx="274">
                        <c:v>44987.052112500001</c:v>
                      </c:pt>
                      <c:pt idx="275">
                        <c:v>44987.062529224539</c:v>
                      </c:pt>
                      <c:pt idx="276">
                        <c:v>44987.072945949076</c:v>
                      </c:pt>
                      <c:pt idx="277">
                        <c:v>44987.083362673613</c:v>
                      </c:pt>
                      <c:pt idx="278">
                        <c:v>44987.09377939815</c:v>
                      </c:pt>
                      <c:pt idx="279">
                        <c:v>44987.104196122687</c:v>
                      </c:pt>
                      <c:pt idx="280">
                        <c:v>44987.114612847225</c:v>
                      </c:pt>
                      <c:pt idx="281">
                        <c:v>44987.125029571762</c:v>
                      </c:pt>
                      <c:pt idx="282">
                        <c:v>44987.135446296299</c:v>
                      </c:pt>
                      <c:pt idx="283">
                        <c:v>44987.145863020836</c:v>
                      </c:pt>
                      <c:pt idx="284">
                        <c:v>44987.156279745373</c:v>
                      </c:pt>
                      <c:pt idx="285">
                        <c:v>44987.166696469911</c:v>
                      </c:pt>
                      <c:pt idx="286">
                        <c:v>44987.177113194448</c:v>
                      </c:pt>
                      <c:pt idx="287">
                        <c:v>44987.187529918985</c:v>
                      </c:pt>
                      <c:pt idx="288">
                        <c:v>44987.197946643515</c:v>
                      </c:pt>
                      <c:pt idx="289">
                        <c:v>44987.208363368052</c:v>
                      </c:pt>
                      <c:pt idx="290">
                        <c:v>44987.218780092589</c:v>
                      </c:pt>
                      <c:pt idx="291">
                        <c:v>44987.229196817127</c:v>
                      </c:pt>
                      <c:pt idx="292">
                        <c:v>44987.239613541664</c:v>
                      </c:pt>
                      <c:pt idx="293">
                        <c:v>44987.250030266201</c:v>
                      </c:pt>
                      <c:pt idx="294">
                        <c:v>44987.260446990738</c:v>
                      </c:pt>
                      <c:pt idx="295">
                        <c:v>44987.270863715275</c:v>
                      </c:pt>
                      <c:pt idx="296">
                        <c:v>44987.281280439813</c:v>
                      </c:pt>
                      <c:pt idx="297">
                        <c:v>44987.29169716435</c:v>
                      </c:pt>
                      <c:pt idx="298">
                        <c:v>44987.302113888887</c:v>
                      </c:pt>
                      <c:pt idx="299">
                        <c:v>44987.312530613424</c:v>
                      </c:pt>
                      <c:pt idx="300">
                        <c:v>44987.322947337962</c:v>
                      </c:pt>
                      <c:pt idx="301">
                        <c:v>44987.333364062499</c:v>
                      </c:pt>
                      <c:pt idx="302">
                        <c:v>44987.343780787036</c:v>
                      </c:pt>
                      <c:pt idx="303">
                        <c:v>44987.354197511573</c:v>
                      </c:pt>
                      <c:pt idx="304">
                        <c:v>44987.36461423611</c:v>
                      </c:pt>
                      <c:pt idx="305">
                        <c:v>44987.375030960648</c:v>
                      </c:pt>
                      <c:pt idx="306">
                        <c:v>44987.385447685185</c:v>
                      </c:pt>
                      <c:pt idx="307">
                        <c:v>44987.395864409722</c:v>
                      </c:pt>
                      <c:pt idx="308">
                        <c:v>44987.406281134259</c:v>
                      </c:pt>
                      <c:pt idx="309">
                        <c:v>44987.416697858796</c:v>
                      </c:pt>
                      <c:pt idx="310">
                        <c:v>44987.427114583334</c:v>
                      </c:pt>
                      <c:pt idx="311">
                        <c:v>44987.437531307871</c:v>
                      </c:pt>
                      <c:pt idx="312">
                        <c:v>44987.447948032408</c:v>
                      </c:pt>
                      <c:pt idx="313">
                        <c:v>44987.458364756945</c:v>
                      </c:pt>
                      <c:pt idx="314">
                        <c:v>44987.468781481482</c:v>
                      </c:pt>
                      <c:pt idx="315">
                        <c:v>44987.47919820602</c:v>
                      </c:pt>
                      <c:pt idx="316">
                        <c:v>44987.489614930557</c:v>
                      </c:pt>
                      <c:pt idx="317">
                        <c:v>44987.500031655094</c:v>
                      </c:pt>
                      <c:pt idx="318">
                        <c:v>44987.510448379631</c:v>
                      </c:pt>
                      <c:pt idx="319">
                        <c:v>44987.520865104168</c:v>
                      </c:pt>
                      <c:pt idx="320">
                        <c:v>44987.531281828706</c:v>
                      </c:pt>
                      <c:pt idx="321">
                        <c:v>44987.541698553243</c:v>
                      </c:pt>
                      <c:pt idx="322">
                        <c:v>44987.55211527778</c:v>
                      </c:pt>
                      <c:pt idx="323">
                        <c:v>44987.562532002317</c:v>
                      </c:pt>
                      <c:pt idx="324">
                        <c:v>44987.572948726855</c:v>
                      </c:pt>
                      <c:pt idx="325">
                        <c:v>44987.583365451392</c:v>
                      </c:pt>
                      <c:pt idx="326">
                        <c:v>44987.593782175929</c:v>
                      </c:pt>
                      <c:pt idx="327">
                        <c:v>44987.604198900466</c:v>
                      </c:pt>
                      <c:pt idx="328">
                        <c:v>44987.614615625003</c:v>
                      </c:pt>
                      <c:pt idx="329">
                        <c:v>44987.625032349541</c:v>
                      </c:pt>
                      <c:pt idx="330">
                        <c:v>44987.63544907407</c:v>
                      </c:pt>
                      <c:pt idx="331">
                        <c:v>44987.645865798608</c:v>
                      </c:pt>
                      <c:pt idx="332">
                        <c:v>44987.656282523145</c:v>
                      </c:pt>
                      <c:pt idx="333">
                        <c:v>44987.666699247682</c:v>
                      </c:pt>
                      <c:pt idx="334">
                        <c:v>44987.677115972219</c:v>
                      </c:pt>
                      <c:pt idx="335">
                        <c:v>44987.687532696757</c:v>
                      </c:pt>
                      <c:pt idx="336">
                        <c:v>44987.697949421294</c:v>
                      </c:pt>
                      <c:pt idx="337">
                        <c:v>44987.708366145831</c:v>
                      </c:pt>
                      <c:pt idx="338">
                        <c:v>44987.718782870368</c:v>
                      </c:pt>
                      <c:pt idx="339">
                        <c:v>44987.729199594905</c:v>
                      </c:pt>
                      <c:pt idx="340">
                        <c:v>44987.739616319443</c:v>
                      </c:pt>
                      <c:pt idx="341">
                        <c:v>44987.75003304398</c:v>
                      </c:pt>
                      <c:pt idx="342">
                        <c:v>44987.760449768517</c:v>
                      </c:pt>
                      <c:pt idx="343">
                        <c:v>44987.770866493054</c:v>
                      </c:pt>
                      <c:pt idx="344">
                        <c:v>44987.781283217591</c:v>
                      </c:pt>
                      <c:pt idx="345">
                        <c:v>44987.791699942129</c:v>
                      </c:pt>
                      <c:pt idx="346">
                        <c:v>44987.802116666666</c:v>
                      </c:pt>
                      <c:pt idx="347">
                        <c:v>44987.812533391203</c:v>
                      </c:pt>
                      <c:pt idx="348">
                        <c:v>44987.82295011574</c:v>
                      </c:pt>
                      <c:pt idx="349">
                        <c:v>44987.833366840277</c:v>
                      </c:pt>
                      <c:pt idx="350">
                        <c:v>44987.843783564815</c:v>
                      </c:pt>
                      <c:pt idx="351">
                        <c:v>44987.854200289352</c:v>
                      </c:pt>
                      <c:pt idx="352">
                        <c:v>44987.864617013889</c:v>
                      </c:pt>
                      <c:pt idx="353">
                        <c:v>44987.875033738426</c:v>
                      </c:pt>
                      <c:pt idx="354">
                        <c:v>44987.885450462963</c:v>
                      </c:pt>
                      <c:pt idx="355">
                        <c:v>44987.895867187501</c:v>
                      </c:pt>
                      <c:pt idx="356">
                        <c:v>44987.906283912038</c:v>
                      </c:pt>
                      <c:pt idx="357">
                        <c:v>44987.916700636575</c:v>
                      </c:pt>
                      <c:pt idx="358">
                        <c:v>44987.927117361112</c:v>
                      </c:pt>
                      <c:pt idx="359">
                        <c:v>44987.93753408565</c:v>
                      </c:pt>
                      <c:pt idx="360">
                        <c:v>44987.947950810187</c:v>
                      </c:pt>
                      <c:pt idx="361">
                        <c:v>44987.958367534724</c:v>
                      </c:pt>
                      <c:pt idx="362">
                        <c:v>44987.968784259261</c:v>
                      </c:pt>
                      <c:pt idx="363">
                        <c:v>44987.979200983798</c:v>
                      </c:pt>
                      <c:pt idx="364">
                        <c:v>44987.989617708336</c:v>
                      </c:pt>
                      <c:pt idx="365">
                        <c:v>44988.000034432873</c:v>
                      </c:pt>
                      <c:pt idx="366">
                        <c:v>44988.01045115741</c:v>
                      </c:pt>
                      <c:pt idx="367">
                        <c:v>44988.020867881947</c:v>
                      </c:pt>
                      <c:pt idx="368">
                        <c:v>44988.031284606484</c:v>
                      </c:pt>
                      <c:pt idx="369">
                        <c:v>44988.041701331022</c:v>
                      </c:pt>
                      <c:pt idx="370">
                        <c:v>44988.052118055559</c:v>
                      </c:pt>
                      <c:pt idx="371">
                        <c:v>44988.062534780096</c:v>
                      </c:pt>
                      <c:pt idx="372">
                        <c:v>44988.072951504633</c:v>
                      </c:pt>
                      <c:pt idx="373">
                        <c:v>44988.083368229163</c:v>
                      </c:pt>
                      <c:pt idx="374">
                        <c:v>44988.0937849537</c:v>
                      </c:pt>
                      <c:pt idx="375">
                        <c:v>44988.104201678238</c:v>
                      </c:pt>
                      <c:pt idx="376">
                        <c:v>44988.114618402775</c:v>
                      </c:pt>
                      <c:pt idx="377">
                        <c:v>44988.125035127312</c:v>
                      </c:pt>
                      <c:pt idx="378">
                        <c:v>44988.135451851849</c:v>
                      </c:pt>
                      <c:pt idx="379">
                        <c:v>44988.145868576386</c:v>
                      </c:pt>
                      <c:pt idx="380">
                        <c:v>44988.156285300924</c:v>
                      </c:pt>
                      <c:pt idx="381">
                        <c:v>44988.166702025461</c:v>
                      </c:pt>
                      <c:pt idx="382">
                        <c:v>44988.177118749998</c:v>
                      </c:pt>
                      <c:pt idx="383">
                        <c:v>44988.187535474535</c:v>
                      </c:pt>
                      <c:pt idx="384">
                        <c:v>44988.197952199072</c:v>
                      </c:pt>
                      <c:pt idx="385">
                        <c:v>44988.20836892361</c:v>
                      </c:pt>
                      <c:pt idx="386">
                        <c:v>44988.218785648147</c:v>
                      </c:pt>
                      <c:pt idx="387">
                        <c:v>44988.229202372684</c:v>
                      </c:pt>
                      <c:pt idx="388">
                        <c:v>44988.239619097221</c:v>
                      </c:pt>
                      <c:pt idx="389">
                        <c:v>44988.250035821759</c:v>
                      </c:pt>
                      <c:pt idx="390">
                        <c:v>44988.260452546296</c:v>
                      </c:pt>
                      <c:pt idx="391">
                        <c:v>44988.270869270833</c:v>
                      </c:pt>
                      <c:pt idx="392">
                        <c:v>44988.28128599537</c:v>
                      </c:pt>
                      <c:pt idx="393">
                        <c:v>44988.291702719907</c:v>
                      </c:pt>
                      <c:pt idx="394">
                        <c:v>44988.302119444445</c:v>
                      </c:pt>
                      <c:pt idx="395">
                        <c:v>44988.312536168982</c:v>
                      </c:pt>
                      <c:pt idx="396">
                        <c:v>44988.322952893519</c:v>
                      </c:pt>
                      <c:pt idx="397">
                        <c:v>44988.333369618056</c:v>
                      </c:pt>
                      <c:pt idx="398">
                        <c:v>44988.343786342593</c:v>
                      </c:pt>
                      <c:pt idx="399">
                        <c:v>44988.354203067131</c:v>
                      </c:pt>
                      <c:pt idx="400">
                        <c:v>44988.364619791668</c:v>
                      </c:pt>
                      <c:pt idx="401">
                        <c:v>44988.375036516205</c:v>
                      </c:pt>
                      <c:pt idx="402">
                        <c:v>44988.385453240742</c:v>
                      </c:pt>
                      <c:pt idx="403">
                        <c:v>44988.395869965279</c:v>
                      </c:pt>
                      <c:pt idx="404">
                        <c:v>44988.406286689817</c:v>
                      </c:pt>
                      <c:pt idx="405">
                        <c:v>44988.416703414354</c:v>
                      </c:pt>
                      <c:pt idx="406">
                        <c:v>44988.427120138891</c:v>
                      </c:pt>
                      <c:pt idx="407">
                        <c:v>44988.437536863428</c:v>
                      </c:pt>
                      <c:pt idx="408">
                        <c:v>44988.447953587965</c:v>
                      </c:pt>
                      <c:pt idx="409">
                        <c:v>44988.458370312503</c:v>
                      </c:pt>
                      <c:pt idx="410">
                        <c:v>44988.46878703704</c:v>
                      </c:pt>
                      <c:pt idx="411">
                        <c:v>44988.479203761577</c:v>
                      </c:pt>
                      <c:pt idx="412">
                        <c:v>44988.489620486114</c:v>
                      </c:pt>
                      <c:pt idx="413">
                        <c:v>44988.500037210651</c:v>
                      </c:pt>
                      <c:pt idx="414">
                        <c:v>44988.510453935189</c:v>
                      </c:pt>
                      <c:pt idx="415">
                        <c:v>44988.520870659719</c:v>
                      </c:pt>
                      <c:pt idx="416">
                        <c:v>44988.531287384256</c:v>
                      </c:pt>
                      <c:pt idx="417">
                        <c:v>44988.541704108793</c:v>
                      </c:pt>
                      <c:pt idx="418">
                        <c:v>44988.55212083333</c:v>
                      </c:pt>
                      <c:pt idx="419">
                        <c:v>44988.562537557867</c:v>
                      </c:pt>
                      <c:pt idx="420">
                        <c:v>44988.572954282405</c:v>
                      </c:pt>
                      <c:pt idx="421">
                        <c:v>44988.583371006942</c:v>
                      </c:pt>
                      <c:pt idx="422">
                        <c:v>44988.593787731479</c:v>
                      </c:pt>
                      <c:pt idx="423">
                        <c:v>44988.604204456016</c:v>
                      </c:pt>
                      <c:pt idx="424">
                        <c:v>44988.614621180554</c:v>
                      </c:pt>
                      <c:pt idx="425">
                        <c:v>44988.625037905091</c:v>
                      </c:pt>
                      <c:pt idx="426">
                        <c:v>44988.635454629628</c:v>
                      </c:pt>
                      <c:pt idx="427">
                        <c:v>44988.645871354165</c:v>
                      </c:pt>
                      <c:pt idx="428">
                        <c:v>44988.656288078702</c:v>
                      </c:pt>
                      <c:pt idx="429">
                        <c:v>44988.66670480324</c:v>
                      </c:pt>
                      <c:pt idx="430">
                        <c:v>44988.677121527777</c:v>
                      </c:pt>
                      <c:pt idx="431">
                        <c:v>44988.687538252314</c:v>
                      </c:pt>
                      <c:pt idx="432">
                        <c:v>44988.697954976851</c:v>
                      </c:pt>
                      <c:pt idx="433">
                        <c:v>44988.708371701388</c:v>
                      </c:pt>
                      <c:pt idx="434">
                        <c:v>44988.718788425926</c:v>
                      </c:pt>
                      <c:pt idx="435">
                        <c:v>44988.729205150463</c:v>
                      </c:pt>
                      <c:pt idx="436">
                        <c:v>44988.739621875</c:v>
                      </c:pt>
                      <c:pt idx="437">
                        <c:v>44988.750038599537</c:v>
                      </c:pt>
                      <c:pt idx="438">
                        <c:v>44988.760455324074</c:v>
                      </c:pt>
                      <c:pt idx="439">
                        <c:v>44988.770872048612</c:v>
                      </c:pt>
                      <c:pt idx="440">
                        <c:v>44988.781288773149</c:v>
                      </c:pt>
                      <c:pt idx="441">
                        <c:v>44988.791705497686</c:v>
                      </c:pt>
                      <c:pt idx="442">
                        <c:v>44988.802122222223</c:v>
                      </c:pt>
                      <c:pt idx="443">
                        <c:v>44988.81253894676</c:v>
                      </c:pt>
                      <c:pt idx="444">
                        <c:v>44988.822955671298</c:v>
                      </c:pt>
                      <c:pt idx="445">
                        <c:v>44988.833372395835</c:v>
                      </c:pt>
                      <c:pt idx="446">
                        <c:v>44988.843789120372</c:v>
                      </c:pt>
                      <c:pt idx="447">
                        <c:v>44988.854205844909</c:v>
                      </c:pt>
                      <c:pt idx="448">
                        <c:v>44988.864622569447</c:v>
                      </c:pt>
                      <c:pt idx="449">
                        <c:v>44988.875039293984</c:v>
                      </c:pt>
                      <c:pt idx="450">
                        <c:v>44988.885456018521</c:v>
                      </c:pt>
                      <c:pt idx="451">
                        <c:v>44988.895872743058</c:v>
                      </c:pt>
                      <c:pt idx="452">
                        <c:v>44988.906289467595</c:v>
                      </c:pt>
                      <c:pt idx="453">
                        <c:v>44988.916706192133</c:v>
                      </c:pt>
                      <c:pt idx="454">
                        <c:v>44988.92712291667</c:v>
                      </c:pt>
                      <c:pt idx="455">
                        <c:v>44988.937539641207</c:v>
                      </c:pt>
                      <c:pt idx="456">
                        <c:v>44988.947956365744</c:v>
                      </c:pt>
                      <c:pt idx="457">
                        <c:v>44988.958373090281</c:v>
                      </c:pt>
                      <c:pt idx="458">
                        <c:v>44988.968789814811</c:v>
                      </c:pt>
                      <c:pt idx="459">
                        <c:v>44988.979206539349</c:v>
                      </c:pt>
                      <c:pt idx="460">
                        <c:v>44988.989623263886</c:v>
                      </c:pt>
                      <c:pt idx="461">
                        <c:v>44989.000039988423</c:v>
                      </c:pt>
                      <c:pt idx="462">
                        <c:v>44989.01045671296</c:v>
                      </c:pt>
                      <c:pt idx="463">
                        <c:v>44989.020873437497</c:v>
                      </c:pt>
                      <c:pt idx="464">
                        <c:v>44989.031290162035</c:v>
                      </c:pt>
                      <c:pt idx="465">
                        <c:v>44989.041706886572</c:v>
                      </c:pt>
                      <c:pt idx="466">
                        <c:v>44989.052123611109</c:v>
                      </c:pt>
                      <c:pt idx="467">
                        <c:v>44989.062540335646</c:v>
                      </c:pt>
                      <c:pt idx="468">
                        <c:v>44989.072957060183</c:v>
                      </c:pt>
                      <c:pt idx="469">
                        <c:v>44989.083373784721</c:v>
                      </c:pt>
                      <c:pt idx="470">
                        <c:v>44989.093790509258</c:v>
                      </c:pt>
                      <c:pt idx="471">
                        <c:v>44989.104207233795</c:v>
                      </c:pt>
                      <c:pt idx="472">
                        <c:v>44989.114623958332</c:v>
                      </c:pt>
                      <c:pt idx="473">
                        <c:v>44989.125040682869</c:v>
                      </c:pt>
                      <c:pt idx="474">
                        <c:v>44989.135457407407</c:v>
                      </c:pt>
                      <c:pt idx="475">
                        <c:v>44989.145874131944</c:v>
                      </c:pt>
                      <c:pt idx="476">
                        <c:v>44989.156290856481</c:v>
                      </c:pt>
                      <c:pt idx="477">
                        <c:v>44989.166707581018</c:v>
                      </c:pt>
                      <c:pt idx="478">
                        <c:v>44989.177124305555</c:v>
                      </c:pt>
                      <c:pt idx="479">
                        <c:v>44989.187541030093</c:v>
                      </c:pt>
                      <c:pt idx="480">
                        <c:v>44989.19795775463</c:v>
                      </c:pt>
                      <c:pt idx="481">
                        <c:v>44989.208374479167</c:v>
                      </c:pt>
                      <c:pt idx="482">
                        <c:v>44989.218791203704</c:v>
                      </c:pt>
                      <c:pt idx="483">
                        <c:v>44989.229207928242</c:v>
                      </c:pt>
                      <c:pt idx="484">
                        <c:v>44989.239624652779</c:v>
                      </c:pt>
                      <c:pt idx="485">
                        <c:v>44989.250041377316</c:v>
                      </c:pt>
                      <c:pt idx="486">
                        <c:v>44989.260458101853</c:v>
                      </c:pt>
                      <c:pt idx="487">
                        <c:v>44989.27087482639</c:v>
                      </c:pt>
                      <c:pt idx="488">
                        <c:v>44989.281291550928</c:v>
                      </c:pt>
                      <c:pt idx="489">
                        <c:v>44989.291708275465</c:v>
                      </c:pt>
                      <c:pt idx="490">
                        <c:v>44989.302125000002</c:v>
                      </c:pt>
                      <c:pt idx="491">
                        <c:v>44989.312541724539</c:v>
                      </c:pt>
                      <c:pt idx="492">
                        <c:v>44989.322958449076</c:v>
                      </c:pt>
                      <c:pt idx="493">
                        <c:v>44989.333375173614</c:v>
                      </c:pt>
                      <c:pt idx="494">
                        <c:v>44989.343791898151</c:v>
                      </c:pt>
                      <c:pt idx="495">
                        <c:v>44989.354208622688</c:v>
                      </c:pt>
                      <c:pt idx="496">
                        <c:v>44989.364625347225</c:v>
                      </c:pt>
                      <c:pt idx="497">
                        <c:v>44989.375042071762</c:v>
                      </c:pt>
                      <c:pt idx="498">
                        <c:v>44989.3854587963</c:v>
                      </c:pt>
                      <c:pt idx="499">
                        <c:v>44989.395875520837</c:v>
                      </c:pt>
                      <c:pt idx="500">
                        <c:v>44989.406292245367</c:v>
                      </c:pt>
                      <c:pt idx="501">
                        <c:v>44989.416708969904</c:v>
                      </c:pt>
                      <c:pt idx="502">
                        <c:v>44989.427125694441</c:v>
                      </c:pt>
                      <c:pt idx="503">
                        <c:v>44989.437542418978</c:v>
                      </c:pt>
                      <c:pt idx="504">
                        <c:v>44989.447959143516</c:v>
                      </c:pt>
                      <c:pt idx="505">
                        <c:v>44989.458375868053</c:v>
                      </c:pt>
                      <c:pt idx="506">
                        <c:v>44989.46879259259</c:v>
                      </c:pt>
                      <c:pt idx="507">
                        <c:v>44989.479209317127</c:v>
                      </c:pt>
                      <c:pt idx="508">
                        <c:v>44989.489626041664</c:v>
                      </c:pt>
                      <c:pt idx="509">
                        <c:v>44989.500042766202</c:v>
                      </c:pt>
                      <c:pt idx="510">
                        <c:v>44989.510459490739</c:v>
                      </c:pt>
                      <c:pt idx="511">
                        <c:v>44989.520876215276</c:v>
                      </c:pt>
                      <c:pt idx="512">
                        <c:v>44989.531292939813</c:v>
                      </c:pt>
                      <c:pt idx="513">
                        <c:v>44989.54170966435</c:v>
                      </c:pt>
                      <c:pt idx="514">
                        <c:v>44989.552126388888</c:v>
                      </c:pt>
                      <c:pt idx="515">
                        <c:v>44989.562543113425</c:v>
                      </c:pt>
                      <c:pt idx="516">
                        <c:v>44989.572959837962</c:v>
                      </c:pt>
                      <c:pt idx="517">
                        <c:v>44989.583376562499</c:v>
                      </c:pt>
                      <c:pt idx="518">
                        <c:v>44989.593793287037</c:v>
                      </c:pt>
                      <c:pt idx="519">
                        <c:v>44989.604210011574</c:v>
                      </c:pt>
                      <c:pt idx="520">
                        <c:v>44989.614626736111</c:v>
                      </c:pt>
                      <c:pt idx="521">
                        <c:v>44989.625043460648</c:v>
                      </c:pt>
                      <c:pt idx="522">
                        <c:v>44989.635460185185</c:v>
                      </c:pt>
                      <c:pt idx="523">
                        <c:v>44989.645876909723</c:v>
                      </c:pt>
                      <c:pt idx="524">
                        <c:v>44989.65629363426</c:v>
                      </c:pt>
                      <c:pt idx="525">
                        <c:v>44989.666710358797</c:v>
                      </c:pt>
                      <c:pt idx="526">
                        <c:v>44989.677127083334</c:v>
                      </c:pt>
                      <c:pt idx="527">
                        <c:v>44989.687543807871</c:v>
                      </c:pt>
                      <c:pt idx="528">
                        <c:v>44989.697960532409</c:v>
                      </c:pt>
                      <c:pt idx="529">
                        <c:v>44989.708377256946</c:v>
                      </c:pt>
                      <c:pt idx="530">
                        <c:v>44989.718793981483</c:v>
                      </c:pt>
                      <c:pt idx="531">
                        <c:v>44989.72921070602</c:v>
                      </c:pt>
                      <c:pt idx="532">
                        <c:v>44989.739627430557</c:v>
                      </c:pt>
                      <c:pt idx="533">
                        <c:v>44989.750044155095</c:v>
                      </c:pt>
                      <c:pt idx="534">
                        <c:v>44989.760460879632</c:v>
                      </c:pt>
                      <c:pt idx="535">
                        <c:v>44989.770877604169</c:v>
                      </c:pt>
                      <c:pt idx="536">
                        <c:v>44989.781294328706</c:v>
                      </c:pt>
                      <c:pt idx="537">
                        <c:v>44989.791711053243</c:v>
                      </c:pt>
                      <c:pt idx="538">
                        <c:v>44989.802127777781</c:v>
                      </c:pt>
                      <c:pt idx="539">
                        <c:v>44989.812544502318</c:v>
                      </c:pt>
                      <c:pt idx="540">
                        <c:v>44989.822961226855</c:v>
                      </c:pt>
                      <c:pt idx="541">
                        <c:v>44989.833377951392</c:v>
                      </c:pt>
                      <c:pt idx="542">
                        <c:v>44989.84379467593</c:v>
                      </c:pt>
                      <c:pt idx="543">
                        <c:v>44989.854211400459</c:v>
                      </c:pt>
                      <c:pt idx="544">
                        <c:v>44989.864628124997</c:v>
                      </c:pt>
                      <c:pt idx="545">
                        <c:v>44989.875044849534</c:v>
                      </c:pt>
                      <c:pt idx="546">
                        <c:v>44989.885461574071</c:v>
                      </c:pt>
                      <c:pt idx="547">
                        <c:v>44989.895878298608</c:v>
                      </c:pt>
                      <c:pt idx="548">
                        <c:v>44989.906295023146</c:v>
                      </c:pt>
                      <c:pt idx="549">
                        <c:v>44989.916711747683</c:v>
                      </c:pt>
                      <c:pt idx="550">
                        <c:v>44989.92712847222</c:v>
                      </c:pt>
                      <c:pt idx="551">
                        <c:v>44989.937545196757</c:v>
                      </c:pt>
                      <c:pt idx="552">
                        <c:v>44989.947961921294</c:v>
                      </c:pt>
                      <c:pt idx="553">
                        <c:v>44989.958378645832</c:v>
                      </c:pt>
                      <c:pt idx="554">
                        <c:v>44989.968795370369</c:v>
                      </c:pt>
                      <c:pt idx="555">
                        <c:v>44989.979212094906</c:v>
                      </c:pt>
                      <c:pt idx="556">
                        <c:v>44989.989628819443</c:v>
                      </c:pt>
                      <c:pt idx="557">
                        <c:v>44990.00004554398</c:v>
                      </c:pt>
                      <c:pt idx="558">
                        <c:v>44990.010462268518</c:v>
                      </c:pt>
                      <c:pt idx="559">
                        <c:v>44990.020878993055</c:v>
                      </c:pt>
                      <c:pt idx="560">
                        <c:v>44990.031295717592</c:v>
                      </c:pt>
                      <c:pt idx="561">
                        <c:v>44990.041712442129</c:v>
                      </c:pt>
                      <c:pt idx="562">
                        <c:v>44990.052129166666</c:v>
                      </c:pt>
                      <c:pt idx="563">
                        <c:v>44990.062545891204</c:v>
                      </c:pt>
                      <c:pt idx="564">
                        <c:v>44990.072962615741</c:v>
                      </c:pt>
                      <c:pt idx="565">
                        <c:v>44990.083379340278</c:v>
                      </c:pt>
                      <c:pt idx="566">
                        <c:v>44990.093796064815</c:v>
                      </c:pt>
                      <c:pt idx="567">
                        <c:v>44990.104212789352</c:v>
                      </c:pt>
                      <c:pt idx="568">
                        <c:v>44990.11462951389</c:v>
                      </c:pt>
                      <c:pt idx="569">
                        <c:v>44990.125046238427</c:v>
                      </c:pt>
                      <c:pt idx="570">
                        <c:v>44990.135462962964</c:v>
                      </c:pt>
                      <c:pt idx="571">
                        <c:v>44990.145879687501</c:v>
                      </c:pt>
                      <c:pt idx="572">
                        <c:v>44990.156296412039</c:v>
                      </c:pt>
                      <c:pt idx="573">
                        <c:v>44990.166713136576</c:v>
                      </c:pt>
                      <c:pt idx="574">
                        <c:v>44990.177129861113</c:v>
                      </c:pt>
                      <c:pt idx="575">
                        <c:v>44990.18754658565</c:v>
                      </c:pt>
                      <c:pt idx="576">
                        <c:v>44990.197963310187</c:v>
                      </c:pt>
                      <c:pt idx="577">
                        <c:v>44990.208380034725</c:v>
                      </c:pt>
                      <c:pt idx="578">
                        <c:v>44990.218796759262</c:v>
                      </c:pt>
                      <c:pt idx="579">
                        <c:v>44990.229213483799</c:v>
                      </c:pt>
                      <c:pt idx="580">
                        <c:v>44990.239630208336</c:v>
                      </c:pt>
                      <c:pt idx="581">
                        <c:v>44990.250046932873</c:v>
                      </c:pt>
                      <c:pt idx="582">
                        <c:v>44990.260463657411</c:v>
                      </c:pt>
                      <c:pt idx="583">
                        <c:v>44990.270880381948</c:v>
                      </c:pt>
                      <c:pt idx="584">
                        <c:v>44990.281297106485</c:v>
                      </c:pt>
                      <c:pt idx="585">
                        <c:v>44990.291713831015</c:v>
                      </c:pt>
                      <c:pt idx="586">
                        <c:v>44990.302130555552</c:v>
                      </c:pt>
                      <c:pt idx="587">
                        <c:v>44990.312547280089</c:v>
                      </c:pt>
                      <c:pt idx="588">
                        <c:v>44990.322964004627</c:v>
                      </c:pt>
                      <c:pt idx="589">
                        <c:v>44990.333380729164</c:v>
                      </c:pt>
                      <c:pt idx="590">
                        <c:v>44990.343797453701</c:v>
                      </c:pt>
                      <c:pt idx="591">
                        <c:v>44990.354214178238</c:v>
                      </c:pt>
                      <c:pt idx="592">
                        <c:v>44990.364630902775</c:v>
                      </c:pt>
                      <c:pt idx="593">
                        <c:v>44990.375047627313</c:v>
                      </c:pt>
                      <c:pt idx="594">
                        <c:v>44990.38546435185</c:v>
                      </c:pt>
                      <c:pt idx="595">
                        <c:v>44990.395881076387</c:v>
                      </c:pt>
                      <c:pt idx="596">
                        <c:v>44990.406297800924</c:v>
                      </c:pt>
                      <c:pt idx="597">
                        <c:v>44990.416714525461</c:v>
                      </c:pt>
                      <c:pt idx="598">
                        <c:v>44990.427131249999</c:v>
                      </c:pt>
                      <c:pt idx="599">
                        <c:v>44990.437547974536</c:v>
                      </c:pt>
                      <c:pt idx="600">
                        <c:v>44990.447964699073</c:v>
                      </c:pt>
                      <c:pt idx="601">
                        <c:v>44990.45838142361</c:v>
                      </c:pt>
                      <c:pt idx="602">
                        <c:v>44990.468798148147</c:v>
                      </c:pt>
                      <c:pt idx="603">
                        <c:v>44990.479214872685</c:v>
                      </c:pt>
                      <c:pt idx="604">
                        <c:v>44990.489631597222</c:v>
                      </c:pt>
                      <c:pt idx="605">
                        <c:v>44990.500048321759</c:v>
                      </c:pt>
                      <c:pt idx="606">
                        <c:v>44990.510465046296</c:v>
                      </c:pt>
                      <c:pt idx="607">
                        <c:v>44990.520881770834</c:v>
                      </c:pt>
                      <c:pt idx="608">
                        <c:v>44990.531298495371</c:v>
                      </c:pt>
                      <c:pt idx="609">
                        <c:v>44990.541715219908</c:v>
                      </c:pt>
                      <c:pt idx="610">
                        <c:v>44990.552131944445</c:v>
                      </c:pt>
                      <c:pt idx="611">
                        <c:v>44990.562548668982</c:v>
                      </c:pt>
                      <c:pt idx="612">
                        <c:v>44990.57296539352</c:v>
                      </c:pt>
                      <c:pt idx="613">
                        <c:v>44990.583382118057</c:v>
                      </c:pt>
                      <c:pt idx="614">
                        <c:v>44990.593798842594</c:v>
                      </c:pt>
                      <c:pt idx="615">
                        <c:v>44990.604215567131</c:v>
                      </c:pt>
                      <c:pt idx="616">
                        <c:v>44990.614632291668</c:v>
                      </c:pt>
                      <c:pt idx="617">
                        <c:v>44990.625049016206</c:v>
                      </c:pt>
                      <c:pt idx="618">
                        <c:v>44990.635465740743</c:v>
                      </c:pt>
                      <c:pt idx="619">
                        <c:v>44990.64588246528</c:v>
                      </c:pt>
                      <c:pt idx="620">
                        <c:v>44990.656299189817</c:v>
                      </c:pt>
                      <c:pt idx="621">
                        <c:v>44990.666715914354</c:v>
                      </c:pt>
                      <c:pt idx="622">
                        <c:v>44990.677132638892</c:v>
                      </c:pt>
                      <c:pt idx="623">
                        <c:v>44990.687549363429</c:v>
                      </c:pt>
                      <c:pt idx="624">
                        <c:v>44990.697966087966</c:v>
                      </c:pt>
                      <c:pt idx="625">
                        <c:v>44990.708382812503</c:v>
                      </c:pt>
                      <c:pt idx="626">
                        <c:v>44990.71879953704</c:v>
                      </c:pt>
                      <c:pt idx="627">
                        <c:v>44990.729216261578</c:v>
                      </c:pt>
                      <c:pt idx="628">
                        <c:v>44990.739632986108</c:v>
                      </c:pt>
                      <c:pt idx="629">
                        <c:v>44990.750049710645</c:v>
                      </c:pt>
                      <c:pt idx="630">
                        <c:v>44990.760466435182</c:v>
                      </c:pt>
                      <c:pt idx="631">
                        <c:v>44990.770883159719</c:v>
                      </c:pt>
                      <c:pt idx="632">
                        <c:v>44990.781299884256</c:v>
                      </c:pt>
                      <c:pt idx="633">
                        <c:v>44990.791716608794</c:v>
                      </c:pt>
                      <c:pt idx="634">
                        <c:v>44990.802133333331</c:v>
                      </c:pt>
                      <c:pt idx="635">
                        <c:v>44990.812550057868</c:v>
                      </c:pt>
                      <c:pt idx="636">
                        <c:v>44990.822966782405</c:v>
                      </c:pt>
                      <c:pt idx="637">
                        <c:v>44990.833383506942</c:v>
                      </c:pt>
                      <c:pt idx="638">
                        <c:v>44990.84380023148</c:v>
                      </c:pt>
                      <c:pt idx="639">
                        <c:v>44990.854216956017</c:v>
                      </c:pt>
                      <c:pt idx="640">
                        <c:v>44990.864633680554</c:v>
                      </c:pt>
                      <c:pt idx="641">
                        <c:v>44990.875050405091</c:v>
                      </c:pt>
                      <c:pt idx="642">
                        <c:v>44990.885467129629</c:v>
                      </c:pt>
                      <c:pt idx="643">
                        <c:v>44990.895883854166</c:v>
                      </c:pt>
                      <c:pt idx="644">
                        <c:v>44990.906300578703</c:v>
                      </c:pt>
                      <c:pt idx="645">
                        <c:v>44990.91671730324</c:v>
                      </c:pt>
                      <c:pt idx="646">
                        <c:v>44990.927134027777</c:v>
                      </c:pt>
                      <c:pt idx="647">
                        <c:v>44990.937550752315</c:v>
                      </c:pt>
                      <c:pt idx="648">
                        <c:v>44990.947967476852</c:v>
                      </c:pt>
                      <c:pt idx="649">
                        <c:v>44990.958384201389</c:v>
                      </c:pt>
                      <c:pt idx="650">
                        <c:v>44990.968800925926</c:v>
                      </c:pt>
                      <c:pt idx="651">
                        <c:v>44990.979217650463</c:v>
                      </c:pt>
                      <c:pt idx="652">
                        <c:v>44990.989634375001</c:v>
                      </c:pt>
                      <c:pt idx="653">
                        <c:v>44991.000051099538</c:v>
                      </c:pt>
                      <c:pt idx="654">
                        <c:v>44991.010467824075</c:v>
                      </c:pt>
                      <c:pt idx="655">
                        <c:v>44991.020884548612</c:v>
                      </c:pt>
                      <c:pt idx="656">
                        <c:v>44991.031301273149</c:v>
                      </c:pt>
                      <c:pt idx="657">
                        <c:v>44991.041717997687</c:v>
                      </c:pt>
                      <c:pt idx="658">
                        <c:v>44991.052134722224</c:v>
                      </c:pt>
                      <c:pt idx="659">
                        <c:v>44991.062551446761</c:v>
                      </c:pt>
                      <c:pt idx="660">
                        <c:v>44991.072968171298</c:v>
                      </c:pt>
                      <c:pt idx="661">
                        <c:v>44991.083384895835</c:v>
                      </c:pt>
                      <c:pt idx="662">
                        <c:v>44991.093801620373</c:v>
                      </c:pt>
                      <c:pt idx="663">
                        <c:v>44991.10421834491</c:v>
                      </c:pt>
                      <c:pt idx="664">
                        <c:v>44991.114635069447</c:v>
                      </c:pt>
                      <c:pt idx="665">
                        <c:v>44991.125051793984</c:v>
                      </c:pt>
                      <c:pt idx="666">
                        <c:v>44991.135468518522</c:v>
                      </c:pt>
                      <c:pt idx="667">
                        <c:v>44991.145885243059</c:v>
                      </c:pt>
                      <c:pt idx="668">
                        <c:v>44991.156301967596</c:v>
                      </c:pt>
                      <c:pt idx="669">
                        <c:v>44991.166718692133</c:v>
                      </c:pt>
                      <c:pt idx="670">
                        <c:v>44991.177135416663</c:v>
                      </c:pt>
                      <c:pt idx="671">
                        <c:v>44991.1875521412</c:v>
                      </c:pt>
                      <c:pt idx="672">
                        <c:v>44991.197968865737</c:v>
                      </c:pt>
                      <c:pt idx="673">
                        <c:v>44991.208385590275</c:v>
                      </c:pt>
                      <c:pt idx="674">
                        <c:v>44991.218802314812</c:v>
                      </c:pt>
                      <c:pt idx="675">
                        <c:v>44991.229219039349</c:v>
                      </c:pt>
                      <c:pt idx="676">
                        <c:v>44991.239635763886</c:v>
                      </c:pt>
                      <c:pt idx="677">
                        <c:v>44991.250052488424</c:v>
                      </c:pt>
                      <c:pt idx="678">
                        <c:v>44991.260469212961</c:v>
                      </c:pt>
                      <c:pt idx="679">
                        <c:v>44991.270885937498</c:v>
                      </c:pt>
                      <c:pt idx="680">
                        <c:v>44991.281302662035</c:v>
                      </c:pt>
                      <c:pt idx="681">
                        <c:v>44991.291719386572</c:v>
                      </c:pt>
                      <c:pt idx="682">
                        <c:v>44991.30213611111</c:v>
                      </c:pt>
                      <c:pt idx="683">
                        <c:v>44991.312552835647</c:v>
                      </c:pt>
                      <c:pt idx="684">
                        <c:v>44991.322969560184</c:v>
                      </c:pt>
                      <c:pt idx="685">
                        <c:v>44991.333386284721</c:v>
                      </c:pt>
                      <c:pt idx="686">
                        <c:v>44991.343803009258</c:v>
                      </c:pt>
                      <c:pt idx="687">
                        <c:v>44991.354219733796</c:v>
                      </c:pt>
                      <c:pt idx="688">
                        <c:v>44991.364636458333</c:v>
                      </c:pt>
                      <c:pt idx="689">
                        <c:v>44991.37505318287</c:v>
                      </c:pt>
                      <c:pt idx="690">
                        <c:v>44991.385469907407</c:v>
                      </c:pt>
                      <c:pt idx="691">
                        <c:v>44991.395886631944</c:v>
                      </c:pt>
                      <c:pt idx="692">
                        <c:v>44991.406303356482</c:v>
                      </c:pt>
                      <c:pt idx="693">
                        <c:v>44991.416720081019</c:v>
                      </c:pt>
                      <c:pt idx="694">
                        <c:v>44991.427136805556</c:v>
                      </c:pt>
                      <c:pt idx="695">
                        <c:v>44991.437553530093</c:v>
                      </c:pt>
                      <c:pt idx="696">
                        <c:v>44991.44797025463</c:v>
                      </c:pt>
                      <c:pt idx="697">
                        <c:v>44991.458386979168</c:v>
                      </c:pt>
                      <c:pt idx="698">
                        <c:v>44991.468803703705</c:v>
                      </c:pt>
                      <c:pt idx="699">
                        <c:v>44991.479220428242</c:v>
                      </c:pt>
                      <c:pt idx="700">
                        <c:v>44991.489637152779</c:v>
                      </c:pt>
                      <c:pt idx="701">
                        <c:v>44991.500053877317</c:v>
                      </c:pt>
                      <c:pt idx="702">
                        <c:v>44991.510470601854</c:v>
                      </c:pt>
                      <c:pt idx="703">
                        <c:v>44991.520887326391</c:v>
                      </c:pt>
                      <c:pt idx="704">
                        <c:v>44991.531304050928</c:v>
                      </c:pt>
                      <c:pt idx="705">
                        <c:v>44991.541720775465</c:v>
                      </c:pt>
                      <c:pt idx="706">
                        <c:v>44991.552137500003</c:v>
                      </c:pt>
                      <c:pt idx="707">
                        <c:v>44991.56255422454</c:v>
                      </c:pt>
                      <c:pt idx="708">
                        <c:v>44991.572970949077</c:v>
                      </c:pt>
                      <c:pt idx="709">
                        <c:v>44991.583387673614</c:v>
                      </c:pt>
                      <c:pt idx="710">
                        <c:v>44991.593804398151</c:v>
                      </c:pt>
                      <c:pt idx="711">
                        <c:v>44991.604221122689</c:v>
                      </c:pt>
                      <c:pt idx="712">
                        <c:v>44991.614637847226</c:v>
                      </c:pt>
                      <c:pt idx="713">
                        <c:v>44991.625054571756</c:v>
                      </c:pt>
                      <c:pt idx="714">
                        <c:v>44991.635471296293</c:v>
                      </c:pt>
                      <c:pt idx="715">
                        <c:v>44991.64588802083</c:v>
                      </c:pt>
                      <c:pt idx="716">
                        <c:v>44991.656304745367</c:v>
                      </c:pt>
                      <c:pt idx="717">
                        <c:v>44991.666721469905</c:v>
                      </c:pt>
                      <c:pt idx="718">
                        <c:v>44991.677138194442</c:v>
                      </c:pt>
                      <c:pt idx="719">
                        <c:v>44991.687554918979</c:v>
                      </c:pt>
                      <c:pt idx="720">
                        <c:v>44991.697971643516</c:v>
                      </c:pt>
                      <c:pt idx="721">
                        <c:v>44991.708388368053</c:v>
                      </c:pt>
                      <c:pt idx="722">
                        <c:v>44991.718805092591</c:v>
                      </c:pt>
                      <c:pt idx="723">
                        <c:v>44991.729221817128</c:v>
                      </c:pt>
                      <c:pt idx="724">
                        <c:v>44991.739638541665</c:v>
                      </c:pt>
                      <c:pt idx="725">
                        <c:v>44991.750055266202</c:v>
                      </c:pt>
                      <c:pt idx="726">
                        <c:v>44991.760471990739</c:v>
                      </c:pt>
                      <c:pt idx="727">
                        <c:v>44991.770888715277</c:v>
                      </c:pt>
                      <c:pt idx="728">
                        <c:v>44991.781305439814</c:v>
                      </c:pt>
                      <c:pt idx="729">
                        <c:v>44991.791722164351</c:v>
                      </c:pt>
                      <c:pt idx="730">
                        <c:v>44991.802138888888</c:v>
                      </c:pt>
                      <c:pt idx="731">
                        <c:v>44991.812555613426</c:v>
                      </c:pt>
                      <c:pt idx="732">
                        <c:v>44991.822972337963</c:v>
                      </c:pt>
                      <c:pt idx="733">
                        <c:v>44991.8333890625</c:v>
                      </c:pt>
                      <c:pt idx="734">
                        <c:v>44991.843805787037</c:v>
                      </c:pt>
                      <c:pt idx="735">
                        <c:v>44991.854222511574</c:v>
                      </c:pt>
                      <c:pt idx="736">
                        <c:v>44991.864639236112</c:v>
                      </c:pt>
                      <c:pt idx="737">
                        <c:v>44991.875055960649</c:v>
                      </c:pt>
                      <c:pt idx="738">
                        <c:v>44991.885472685186</c:v>
                      </c:pt>
                      <c:pt idx="739">
                        <c:v>44991.895889409723</c:v>
                      </c:pt>
                      <c:pt idx="740">
                        <c:v>44991.90630613426</c:v>
                      </c:pt>
                      <c:pt idx="741">
                        <c:v>44991.916722858798</c:v>
                      </c:pt>
                      <c:pt idx="742">
                        <c:v>44991.927139583335</c:v>
                      </c:pt>
                      <c:pt idx="743">
                        <c:v>44991.937556307872</c:v>
                      </c:pt>
                      <c:pt idx="744">
                        <c:v>44991.947973032409</c:v>
                      </c:pt>
                      <c:pt idx="745">
                        <c:v>44991.958389756946</c:v>
                      </c:pt>
                      <c:pt idx="746">
                        <c:v>44991.968806481484</c:v>
                      </c:pt>
                      <c:pt idx="747">
                        <c:v>44991.979223206021</c:v>
                      </c:pt>
                      <c:pt idx="748">
                        <c:v>44991.989639930558</c:v>
                      </c:pt>
                      <c:pt idx="749">
                        <c:v>44992.000056655095</c:v>
                      </c:pt>
                      <c:pt idx="750">
                        <c:v>44992.010473379632</c:v>
                      </c:pt>
                      <c:pt idx="751">
                        <c:v>44992.02089010417</c:v>
                      </c:pt>
                      <c:pt idx="752">
                        <c:v>44992.031306828707</c:v>
                      </c:pt>
                      <c:pt idx="753">
                        <c:v>44992.041723553244</c:v>
                      </c:pt>
                      <c:pt idx="754">
                        <c:v>44992.052140277781</c:v>
                      </c:pt>
                      <c:pt idx="755">
                        <c:v>44992.062557002311</c:v>
                      </c:pt>
                      <c:pt idx="756">
                        <c:v>44992.072973726848</c:v>
                      </c:pt>
                      <c:pt idx="757">
                        <c:v>44992.083390451386</c:v>
                      </c:pt>
                      <c:pt idx="758">
                        <c:v>44992.093807175923</c:v>
                      </c:pt>
                      <c:pt idx="759">
                        <c:v>44992.10422390046</c:v>
                      </c:pt>
                      <c:pt idx="760">
                        <c:v>44992.114640624997</c:v>
                      </c:pt>
                      <c:pt idx="761">
                        <c:v>44992.125057349534</c:v>
                      </c:pt>
                      <c:pt idx="762">
                        <c:v>44992.135474074072</c:v>
                      </c:pt>
                      <c:pt idx="763">
                        <c:v>44992.145890798609</c:v>
                      </c:pt>
                      <c:pt idx="764">
                        <c:v>44992.156307523146</c:v>
                      </c:pt>
                      <c:pt idx="765">
                        <c:v>44992.166724247683</c:v>
                      </c:pt>
                      <c:pt idx="766">
                        <c:v>44992.177140972221</c:v>
                      </c:pt>
                      <c:pt idx="767">
                        <c:v>44992.187557696758</c:v>
                      </c:pt>
                      <c:pt idx="768">
                        <c:v>44992.197974421295</c:v>
                      </c:pt>
                      <c:pt idx="769">
                        <c:v>44992.208391145832</c:v>
                      </c:pt>
                      <c:pt idx="770">
                        <c:v>44992.218807870369</c:v>
                      </c:pt>
                      <c:pt idx="771">
                        <c:v>44992.229224594907</c:v>
                      </c:pt>
                      <c:pt idx="772">
                        <c:v>44992.239641319444</c:v>
                      </c:pt>
                      <c:pt idx="773">
                        <c:v>44992.250058043981</c:v>
                      </c:pt>
                      <c:pt idx="774">
                        <c:v>44992.260474768518</c:v>
                      </c:pt>
                      <c:pt idx="775">
                        <c:v>44992.270891493055</c:v>
                      </c:pt>
                      <c:pt idx="776">
                        <c:v>44992.281308217593</c:v>
                      </c:pt>
                      <c:pt idx="777">
                        <c:v>44992.29172494213</c:v>
                      </c:pt>
                      <c:pt idx="778">
                        <c:v>44992.302141666667</c:v>
                      </c:pt>
                      <c:pt idx="779">
                        <c:v>44992.312558391204</c:v>
                      </c:pt>
                      <c:pt idx="780">
                        <c:v>44992.322975115741</c:v>
                      </c:pt>
                      <c:pt idx="781">
                        <c:v>44992.333391840279</c:v>
                      </c:pt>
                      <c:pt idx="782">
                        <c:v>44992.343808564816</c:v>
                      </c:pt>
                      <c:pt idx="783">
                        <c:v>44992.354225289353</c:v>
                      </c:pt>
                      <c:pt idx="784">
                        <c:v>44992.36464201389</c:v>
                      </c:pt>
                      <c:pt idx="785">
                        <c:v>44992.375058738427</c:v>
                      </c:pt>
                      <c:pt idx="786">
                        <c:v>44992.385475462965</c:v>
                      </c:pt>
                      <c:pt idx="787">
                        <c:v>44992.395892187502</c:v>
                      </c:pt>
                      <c:pt idx="788">
                        <c:v>44992.406308912039</c:v>
                      </c:pt>
                      <c:pt idx="789">
                        <c:v>44992.416725636576</c:v>
                      </c:pt>
                      <c:pt idx="790">
                        <c:v>44992.427142361114</c:v>
                      </c:pt>
                      <c:pt idx="791">
                        <c:v>44992.437559085651</c:v>
                      </c:pt>
                      <c:pt idx="792">
                        <c:v>44992.447975810188</c:v>
                      </c:pt>
                      <c:pt idx="793">
                        <c:v>44992.458392534725</c:v>
                      </c:pt>
                      <c:pt idx="794">
                        <c:v>44992.468809259262</c:v>
                      </c:pt>
                      <c:pt idx="795">
                        <c:v>44992.4792259838</c:v>
                      </c:pt>
                      <c:pt idx="796">
                        <c:v>44992.489642708337</c:v>
                      </c:pt>
                      <c:pt idx="797">
                        <c:v>44992.500059432874</c:v>
                      </c:pt>
                      <c:pt idx="798">
                        <c:v>44992.510476157404</c:v>
                      </c:pt>
                      <c:pt idx="799">
                        <c:v>44992.520892881941</c:v>
                      </c:pt>
                      <c:pt idx="800">
                        <c:v>44992.531309606478</c:v>
                      </c:pt>
                      <c:pt idx="801">
                        <c:v>44992.541726331016</c:v>
                      </c:pt>
                      <c:pt idx="802">
                        <c:v>44992.552143055553</c:v>
                      </c:pt>
                      <c:pt idx="803">
                        <c:v>44992.56255978009</c:v>
                      </c:pt>
                      <c:pt idx="804">
                        <c:v>44992.572976504627</c:v>
                      </c:pt>
                      <c:pt idx="805">
                        <c:v>44992.583393229164</c:v>
                      </c:pt>
                      <c:pt idx="806">
                        <c:v>44992.593809953702</c:v>
                      </c:pt>
                      <c:pt idx="807">
                        <c:v>44992.604226678239</c:v>
                      </c:pt>
                      <c:pt idx="808">
                        <c:v>44992.614643402776</c:v>
                      </c:pt>
                      <c:pt idx="809">
                        <c:v>44992.625060127313</c:v>
                      </c:pt>
                      <c:pt idx="810">
                        <c:v>44992.63547685185</c:v>
                      </c:pt>
                      <c:pt idx="811">
                        <c:v>44992.645893576388</c:v>
                      </c:pt>
                      <c:pt idx="812">
                        <c:v>44992.656310300925</c:v>
                      </c:pt>
                      <c:pt idx="813">
                        <c:v>44992.666727025462</c:v>
                      </c:pt>
                      <c:pt idx="814">
                        <c:v>44992.677143749999</c:v>
                      </c:pt>
                      <c:pt idx="815">
                        <c:v>44992.687560474536</c:v>
                      </c:pt>
                      <c:pt idx="816">
                        <c:v>44992.697977199074</c:v>
                      </c:pt>
                      <c:pt idx="817">
                        <c:v>44992.708393923611</c:v>
                      </c:pt>
                      <c:pt idx="818">
                        <c:v>44992.718810648148</c:v>
                      </c:pt>
                      <c:pt idx="819">
                        <c:v>44992.729227372685</c:v>
                      </c:pt>
                      <c:pt idx="820">
                        <c:v>44992.739644097222</c:v>
                      </c:pt>
                      <c:pt idx="821">
                        <c:v>44992.75006082176</c:v>
                      </c:pt>
                      <c:pt idx="822">
                        <c:v>44992.760477546297</c:v>
                      </c:pt>
                      <c:pt idx="823">
                        <c:v>44992.770894270834</c:v>
                      </c:pt>
                      <c:pt idx="824">
                        <c:v>44992.781310995371</c:v>
                      </c:pt>
                      <c:pt idx="825">
                        <c:v>44992.791727719909</c:v>
                      </c:pt>
                      <c:pt idx="826">
                        <c:v>44992.802144444446</c:v>
                      </c:pt>
                      <c:pt idx="827">
                        <c:v>44992.812561168983</c:v>
                      </c:pt>
                      <c:pt idx="828">
                        <c:v>44992.82297789352</c:v>
                      </c:pt>
                      <c:pt idx="829">
                        <c:v>44992.833394618057</c:v>
                      </c:pt>
                      <c:pt idx="830">
                        <c:v>44992.843811342595</c:v>
                      </c:pt>
                      <c:pt idx="831">
                        <c:v>44992.854228067132</c:v>
                      </c:pt>
                      <c:pt idx="832">
                        <c:v>44992.864644791669</c:v>
                      </c:pt>
                      <c:pt idx="833">
                        <c:v>44992.875061516206</c:v>
                      </c:pt>
                      <c:pt idx="834">
                        <c:v>44992.885478240743</c:v>
                      </c:pt>
                      <c:pt idx="835">
                        <c:v>44992.895894965281</c:v>
                      </c:pt>
                      <c:pt idx="836">
                        <c:v>44992.906311689818</c:v>
                      </c:pt>
                      <c:pt idx="837">
                        <c:v>44992.916728414355</c:v>
                      </c:pt>
                      <c:pt idx="838">
                        <c:v>44992.927145138892</c:v>
                      </c:pt>
                      <c:pt idx="839">
                        <c:v>44992.937561863429</c:v>
                      </c:pt>
                      <c:pt idx="840">
                        <c:v>44992.947978587959</c:v>
                      </c:pt>
                      <c:pt idx="841">
                        <c:v>44992.958395312497</c:v>
                      </c:pt>
                      <c:pt idx="842">
                        <c:v>44992.968812037034</c:v>
                      </c:pt>
                      <c:pt idx="843">
                        <c:v>44992.979228761571</c:v>
                      </c:pt>
                      <c:pt idx="844">
                        <c:v>44992.989645486108</c:v>
                      </c:pt>
                      <c:pt idx="845">
                        <c:v>44993.000062210645</c:v>
                      </c:pt>
                      <c:pt idx="846">
                        <c:v>44993.010478935183</c:v>
                      </c:pt>
                      <c:pt idx="847">
                        <c:v>44993.02089565972</c:v>
                      </c:pt>
                      <c:pt idx="848">
                        <c:v>44993.031312384257</c:v>
                      </c:pt>
                      <c:pt idx="849">
                        <c:v>44993.041729108794</c:v>
                      </c:pt>
                      <c:pt idx="850">
                        <c:v>44993.052145833331</c:v>
                      </c:pt>
                      <c:pt idx="851">
                        <c:v>44993.062562557869</c:v>
                      </c:pt>
                      <c:pt idx="852">
                        <c:v>44993.072979282406</c:v>
                      </c:pt>
                      <c:pt idx="853">
                        <c:v>44993.083396006943</c:v>
                      </c:pt>
                      <c:pt idx="854">
                        <c:v>44993.09381273148</c:v>
                      </c:pt>
                      <c:pt idx="855">
                        <c:v>44993.104229456017</c:v>
                      </c:pt>
                      <c:pt idx="856">
                        <c:v>44993.114646180555</c:v>
                      </c:pt>
                      <c:pt idx="857">
                        <c:v>44993.125062905092</c:v>
                      </c:pt>
                      <c:pt idx="858">
                        <c:v>44993.135479629629</c:v>
                      </c:pt>
                      <c:pt idx="859">
                        <c:v>44993.145896354166</c:v>
                      </c:pt>
                      <c:pt idx="860">
                        <c:v>44993.156313078704</c:v>
                      </c:pt>
                      <c:pt idx="861">
                        <c:v>44993.166729803241</c:v>
                      </c:pt>
                      <c:pt idx="862">
                        <c:v>44993.177146527778</c:v>
                      </c:pt>
                      <c:pt idx="863">
                        <c:v>44993.187563252315</c:v>
                      </c:pt>
                      <c:pt idx="864">
                        <c:v>44993.197979976852</c:v>
                      </c:pt>
                      <c:pt idx="865">
                        <c:v>44993.20839670139</c:v>
                      </c:pt>
                      <c:pt idx="866">
                        <c:v>44993.218813425927</c:v>
                      </c:pt>
                      <c:pt idx="867">
                        <c:v>44993.229230150464</c:v>
                      </c:pt>
                      <c:pt idx="868">
                        <c:v>44993.239646875001</c:v>
                      </c:pt>
                      <c:pt idx="869">
                        <c:v>44993.250063599538</c:v>
                      </c:pt>
                      <c:pt idx="870">
                        <c:v>44993.260480324076</c:v>
                      </c:pt>
                      <c:pt idx="871">
                        <c:v>44993.270897048613</c:v>
                      </c:pt>
                      <c:pt idx="872">
                        <c:v>44993.28131377315</c:v>
                      </c:pt>
                      <c:pt idx="873">
                        <c:v>44993.291730497687</c:v>
                      </c:pt>
                      <c:pt idx="874">
                        <c:v>44993.302147222224</c:v>
                      </c:pt>
                      <c:pt idx="875">
                        <c:v>44993.312563946762</c:v>
                      </c:pt>
                      <c:pt idx="876">
                        <c:v>44993.322980671299</c:v>
                      </c:pt>
                      <c:pt idx="877">
                        <c:v>44993.333397395836</c:v>
                      </c:pt>
                      <c:pt idx="878">
                        <c:v>44993.343814120373</c:v>
                      </c:pt>
                      <c:pt idx="879">
                        <c:v>44993.35423084491</c:v>
                      </c:pt>
                      <c:pt idx="880">
                        <c:v>44993.364647569448</c:v>
                      </c:pt>
                      <c:pt idx="881">
                        <c:v>44993.375064293985</c:v>
                      </c:pt>
                      <c:pt idx="882">
                        <c:v>44993.385481018522</c:v>
                      </c:pt>
                      <c:pt idx="883">
                        <c:v>44993.395897743052</c:v>
                      </c:pt>
                      <c:pt idx="884">
                        <c:v>44993.406314467589</c:v>
                      </c:pt>
                      <c:pt idx="885">
                        <c:v>44993.416731192126</c:v>
                      </c:pt>
                      <c:pt idx="886">
                        <c:v>44993.427147916664</c:v>
                      </c:pt>
                      <c:pt idx="887">
                        <c:v>44993.437564641201</c:v>
                      </c:pt>
                      <c:pt idx="888">
                        <c:v>44993.447981365738</c:v>
                      </c:pt>
                      <c:pt idx="889">
                        <c:v>44993.458398090275</c:v>
                      </c:pt>
                      <c:pt idx="890">
                        <c:v>44993.468814814813</c:v>
                      </c:pt>
                      <c:pt idx="891">
                        <c:v>44993.47923153935</c:v>
                      </c:pt>
                      <c:pt idx="892">
                        <c:v>44993.489648263887</c:v>
                      </c:pt>
                      <c:pt idx="893">
                        <c:v>44993.500064988424</c:v>
                      </c:pt>
                      <c:pt idx="894">
                        <c:v>44993.510481712961</c:v>
                      </c:pt>
                      <c:pt idx="895">
                        <c:v>44993.520898437499</c:v>
                      </c:pt>
                      <c:pt idx="896">
                        <c:v>44993.531315162036</c:v>
                      </c:pt>
                      <c:pt idx="897">
                        <c:v>44993.541731886573</c:v>
                      </c:pt>
                      <c:pt idx="898">
                        <c:v>44993.55214861111</c:v>
                      </c:pt>
                      <c:pt idx="899">
                        <c:v>44993.562565335647</c:v>
                      </c:pt>
                      <c:pt idx="900">
                        <c:v>44993.572982060185</c:v>
                      </c:pt>
                      <c:pt idx="901">
                        <c:v>44993.583398784722</c:v>
                      </c:pt>
                      <c:pt idx="902">
                        <c:v>44993.593815509259</c:v>
                      </c:pt>
                      <c:pt idx="903">
                        <c:v>44993.604232233796</c:v>
                      </c:pt>
                      <c:pt idx="904">
                        <c:v>44993.614648958333</c:v>
                      </c:pt>
                      <c:pt idx="905">
                        <c:v>44993.625065682871</c:v>
                      </c:pt>
                      <c:pt idx="906">
                        <c:v>44993.635482407408</c:v>
                      </c:pt>
                      <c:pt idx="907">
                        <c:v>44993.645899131945</c:v>
                      </c:pt>
                      <c:pt idx="908">
                        <c:v>44993.656315856482</c:v>
                      </c:pt>
                      <c:pt idx="909">
                        <c:v>44993.666732581019</c:v>
                      </c:pt>
                      <c:pt idx="910">
                        <c:v>44993.677149305557</c:v>
                      </c:pt>
                      <c:pt idx="911">
                        <c:v>44993.687566030094</c:v>
                      </c:pt>
                      <c:pt idx="912">
                        <c:v>44993.697982754631</c:v>
                      </c:pt>
                      <c:pt idx="913">
                        <c:v>44993.708399479168</c:v>
                      </c:pt>
                      <c:pt idx="914">
                        <c:v>44993.718816203706</c:v>
                      </c:pt>
                      <c:pt idx="915">
                        <c:v>44993.729232928243</c:v>
                      </c:pt>
                      <c:pt idx="916">
                        <c:v>44993.73964965278</c:v>
                      </c:pt>
                      <c:pt idx="917">
                        <c:v>44993.750066377317</c:v>
                      </c:pt>
                      <c:pt idx="918">
                        <c:v>44993.760483101854</c:v>
                      </c:pt>
                      <c:pt idx="919">
                        <c:v>44993.770899826392</c:v>
                      </c:pt>
                      <c:pt idx="920">
                        <c:v>44993.781316550929</c:v>
                      </c:pt>
                      <c:pt idx="921">
                        <c:v>44993.791733275466</c:v>
                      </c:pt>
                      <c:pt idx="922">
                        <c:v>44993.802150000003</c:v>
                      </c:pt>
                      <c:pt idx="923">
                        <c:v>44993.81256672454</c:v>
                      </c:pt>
                      <c:pt idx="924">
                        <c:v>44993.822983449078</c:v>
                      </c:pt>
                      <c:pt idx="925">
                        <c:v>44993.833400173608</c:v>
                      </c:pt>
                      <c:pt idx="926">
                        <c:v>44993.843816898145</c:v>
                      </c:pt>
                      <c:pt idx="927">
                        <c:v>44993.854233622682</c:v>
                      </c:pt>
                      <c:pt idx="928">
                        <c:v>44993.864650347219</c:v>
                      </c:pt>
                      <c:pt idx="929">
                        <c:v>44993.875067071756</c:v>
                      </c:pt>
                      <c:pt idx="930">
                        <c:v>44993.885483796294</c:v>
                      </c:pt>
                      <c:pt idx="931">
                        <c:v>44993.895900520831</c:v>
                      </c:pt>
                      <c:pt idx="932">
                        <c:v>44993.906317245368</c:v>
                      </c:pt>
                      <c:pt idx="933">
                        <c:v>44993.916733969905</c:v>
                      </c:pt>
                      <c:pt idx="934">
                        <c:v>44993.927150694442</c:v>
                      </c:pt>
                      <c:pt idx="935">
                        <c:v>44993.93756741898</c:v>
                      </c:pt>
                      <c:pt idx="936">
                        <c:v>44993.947984143517</c:v>
                      </c:pt>
                      <c:pt idx="937">
                        <c:v>44993.958400868054</c:v>
                      </c:pt>
                      <c:pt idx="938">
                        <c:v>44993.968817592591</c:v>
                      </c:pt>
                      <c:pt idx="939">
                        <c:v>44993.979234317128</c:v>
                      </c:pt>
                      <c:pt idx="940">
                        <c:v>44993.989651041666</c:v>
                      </c:pt>
                      <c:pt idx="941">
                        <c:v>44994.000067766203</c:v>
                      </c:pt>
                      <c:pt idx="942">
                        <c:v>44994.01048449074</c:v>
                      </c:pt>
                      <c:pt idx="943">
                        <c:v>44994.020901215277</c:v>
                      </c:pt>
                      <c:pt idx="944">
                        <c:v>44994.031317939814</c:v>
                      </c:pt>
                      <c:pt idx="945">
                        <c:v>44994.041734664352</c:v>
                      </c:pt>
                      <c:pt idx="946">
                        <c:v>44994.052151388889</c:v>
                      </c:pt>
                      <c:pt idx="947">
                        <c:v>44994.062568113426</c:v>
                      </c:pt>
                      <c:pt idx="948">
                        <c:v>44994.072984837963</c:v>
                      </c:pt>
                      <c:pt idx="949">
                        <c:v>44994.083401562501</c:v>
                      </c:pt>
                      <c:pt idx="950">
                        <c:v>44994.093818287038</c:v>
                      </c:pt>
                      <c:pt idx="951">
                        <c:v>44994.104235011575</c:v>
                      </c:pt>
                      <c:pt idx="952">
                        <c:v>44994.114651736112</c:v>
                      </c:pt>
                      <c:pt idx="953">
                        <c:v>44994.125068460649</c:v>
                      </c:pt>
                      <c:pt idx="954">
                        <c:v>44994.135485185187</c:v>
                      </c:pt>
                      <c:pt idx="955">
                        <c:v>44994.145901909724</c:v>
                      </c:pt>
                      <c:pt idx="956">
                        <c:v>44994.156318634261</c:v>
                      </c:pt>
                      <c:pt idx="957">
                        <c:v>44994.166735358798</c:v>
                      </c:pt>
                      <c:pt idx="958">
                        <c:v>44994.177152083335</c:v>
                      </c:pt>
                      <c:pt idx="959">
                        <c:v>44994.187568807873</c:v>
                      </c:pt>
                      <c:pt idx="960">
                        <c:v>44994.19798553241</c:v>
                      </c:pt>
                      <c:pt idx="961">
                        <c:v>44994.208402256947</c:v>
                      </c:pt>
                      <c:pt idx="962">
                        <c:v>44994.218818981484</c:v>
                      </c:pt>
                      <c:pt idx="963">
                        <c:v>44994.229235706021</c:v>
                      </c:pt>
                      <c:pt idx="964">
                        <c:v>44994.239652430559</c:v>
                      </c:pt>
                      <c:pt idx="965">
                        <c:v>44994.250069155096</c:v>
                      </c:pt>
                      <c:pt idx="966">
                        <c:v>44994.260485879633</c:v>
                      </c:pt>
                      <c:pt idx="967">
                        <c:v>44994.27090260417</c:v>
                      </c:pt>
                      <c:pt idx="968">
                        <c:v>44994.2813193287</c:v>
                      </c:pt>
                      <c:pt idx="969">
                        <c:v>44994.291736053237</c:v>
                      </c:pt>
                      <c:pt idx="970">
                        <c:v>44994.302152777775</c:v>
                      </c:pt>
                      <c:pt idx="971">
                        <c:v>44994.312569502312</c:v>
                      </c:pt>
                      <c:pt idx="972">
                        <c:v>44994.322986226849</c:v>
                      </c:pt>
                      <c:pt idx="973">
                        <c:v>44994.333402951386</c:v>
                      </c:pt>
                      <c:pt idx="974">
                        <c:v>44994.343819675923</c:v>
                      </c:pt>
                      <c:pt idx="975">
                        <c:v>44994.354236400461</c:v>
                      </c:pt>
                      <c:pt idx="976">
                        <c:v>44994.364653124998</c:v>
                      </c:pt>
                      <c:pt idx="977">
                        <c:v>44994.375069849535</c:v>
                      </c:pt>
                      <c:pt idx="978">
                        <c:v>44994.385486574072</c:v>
                      </c:pt>
                      <c:pt idx="979">
                        <c:v>44994.395903298609</c:v>
                      </c:pt>
                      <c:pt idx="980">
                        <c:v>44994.406320023147</c:v>
                      </c:pt>
                      <c:pt idx="981">
                        <c:v>44994.416736747684</c:v>
                      </c:pt>
                      <c:pt idx="982">
                        <c:v>44994.427153472221</c:v>
                      </c:pt>
                      <c:pt idx="983">
                        <c:v>44994.437570196758</c:v>
                      </c:pt>
                      <c:pt idx="984">
                        <c:v>44994.447986921296</c:v>
                      </c:pt>
                      <c:pt idx="985">
                        <c:v>44994.458403645833</c:v>
                      </c:pt>
                      <c:pt idx="986">
                        <c:v>44994.46882037037</c:v>
                      </c:pt>
                      <c:pt idx="987">
                        <c:v>44994.479237094907</c:v>
                      </c:pt>
                      <c:pt idx="988">
                        <c:v>44994.489653819444</c:v>
                      </c:pt>
                      <c:pt idx="989">
                        <c:v>44994.500070543982</c:v>
                      </c:pt>
                      <c:pt idx="990">
                        <c:v>44994.510487268519</c:v>
                      </c:pt>
                      <c:pt idx="991">
                        <c:v>44994.520903993056</c:v>
                      </c:pt>
                      <c:pt idx="992">
                        <c:v>44994.531320717593</c:v>
                      </c:pt>
                      <c:pt idx="993">
                        <c:v>44994.54173744213</c:v>
                      </c:pt>
                      <c:pt idx="994">
                        <c:v>44994.552154166668</c:v>
                      </c:pt>
                      <c:pt idx="995">
                        <c:v>44994.562570891205</c:v>
                      </c:pt>
                      <c:pt idx="996">
                        <c:v>44994.572987615742</c:v>
                      </c:pt>
                      <c:pt idx="997">
                        <c:v>44994.583404340279</c:v>
                      </c:pt>
                      <c:pt idx="998">
                        <c:v>44994.593821064816</c:v>
                      </c:pt>
                      <c:pt idx="999">
                        <c:v>44994.604237789354</c:v>
                      </c:pt>
                      <c:pt idx="1000">
                        <c:v>44994.614654513891</c:v>
                      </c:pt>
                      <c:pt idx="1001">
                        <c:v>44994.625071238428</c:v>
                      </c:pt>
                      <c:pt idx="1002">
                        <c:v>44994.635487962965</c:v>
                      </c:pt>
                      <c:pt idx="1003">
                        <c:v>44994.645904687502</c:v>
                      </c:pt>
                      <c:pt idx="1004">
                        <c:v>44994.65632141204</c:v>
                      </c:pt>
                      <c:pt idx="1005">
                        <c:v>44994.666738136577</c:v>
                      </c:pt>
                      <c:pt idx="1006">
                        <c:v>44994.677154861114</c:v>
                      </c:pt>
                      <c:pt idx="1007">
                        <c:v>44994.687571585651</c:v>
                      </c:pt>
                      <c:pt idx="1008">
                        <c:v>44994.697988310189</c:v>
                      </c:pt>
                      <c:pt idx="1009">
                        <c:v>44994.708405034726</c:v>
                      </c:pt>
                      <c:pt idx="1010">
                        <c:v>44994.718821759256</c:v>
                      </c:pt>
                      <c:pt idx="1011">
                        <c:v>44994.729238483793</c:v>
                      </c:pt>
                      <c:pt idx="1012">
                        <c:v>44994.73965520833</c:v>
                      </c:pt>
                      <c:pt idx="1013">
                        <c:v>44994.750071932867</c:v>
                      </c:pt>
                      <c:pt idx="1014">
                        <c:v>44994.760488657404</c:v>
                      </c:pt>
                      <c:pt idx="1015">
                        <c:v>44994.770905381942</c:v>
                      </c:pt>
                      <c:pt idx="1016">
                        <c:v>44994.781322106479</c:v>
                      </c:pt>
                      <c:pt idx="1017">
                        <c:v>44994.791738831016</c:v>
                      </c:pt>
                      <c:pt idx="1018">
                        <c:v>44994.802155555553</c:v>
                      </c:pt>
                      <c:pt idx="1019">
                        <c:v>44994.812572280091</c:v>
                      </c:pt>
                      <c:pt idx="1020">
                        <c:v>44994.822989004628</c:v>
                      </c:pt>
                      <c:pt idx="1021">
                        <c:v>44994.833405729165</c:v>
                      </c:pt>
                      <c:pt idx="1022">
                        <c:v>44994.843822453702</c:v>
                      </c:pt>
                      <c:pt idx="1023">
                        <c:v>44994.854239178239</c:v>
                      </c:pt>
                      <c:pt idx="1024">
                        <c:v>44994.864655902777</c:v>
                      </c:pt>
                      <c:pt idx="1025">
                        <c:v>44994.875072627314</c:v>
                      </c:pt>
                      <c:pt idx="1026">
                        <c:v>44994.885489351851</c:v>
                      </c:pt>
                      <c:pt idx="1027">
                        <c:v>44994.895906076388</c:v>
                      </c:pt>
                      <c:pt idx="1028">
                        <c:v>44994.906322800925</c:v>
                      </c:pt>
                      <c:pt idx="1029">
                        <c:v>44994.916739525463</c:v>
                      </c:pt>
                      <c:pt idx="1030">
                        <c:v>44994.92715625</c:v>
                      </c:pt>
                      <c:pt idx="1031">
                        <c:v>44994.937572974537</c:v>
                      </c:pt>
                      <c:pt idx="1032">
                        <c:v>44994.947989699074</c:v>
                      </c:pt>
                      <c:pt idx="1033">
                        <c:v>44994.958406423611</c:v>
                      </c:pt>
                      <c:pt idx="1034">
                        <c:v>44994.968823148149</c:v>
                      </c:pt>
                      <c:pt idx="1035">
                        <c:v>44994.979239872686</c:v>
                      </c:pt>
                      <c:pt idx="1036">
                        <c:v>44994.989656597223</c:v>
                      </c:pt>
                      <c:pt idx="1037">
                        <c:v>44995.00007332176</c:v>
                      </c:pt>
                      <c:pt idx="1038">
                        <c:v>44995.010490046297</c:v>
                      </c:pt>
                      <c:pt idx="1039">
                        <c:v>44995.020906770835</c:v>
                      </c:pt>
                      <c:pt idx="1040">
                        <c:v>44995.031323495372</c:v>
                      </c:pt>
                      <c:pt idx="1041">
                        <c:v>44995.041740219909</c:v>
                      </c:pt>
                      <c:pt idx="1042">
                        <c:v>44995.052156944446</c:v>
                      </c:pt>
                      <c:pt idx="1043">
                        <c:v>44995.062573668984</c:v>
                      </c:pt>
                      <c:pt idx="1044">
                        <c:v>44995.072990393521</c:v>
                      </c:pt>
                      <c:pt idx="1045">
                        <c:v>44995.083407118058</c:v>
                      </c:pt>
                      <c:pt idx="1046">
                        <c:v>44995.093823842595</c:v>
                      </c:pt>
                      <c:pt idx="1047">
                        <c:v>44995.104240567132</c:v>
                      </c:pt>
                      <c:pt idx="1048">
                        <c:v>44995.11465729167</c:v>
                      </c:pt>
                      <c:pt idx="1049">
                        <c:v>44995.125074016207</c:v>
                      </c:pt>
                      <c:pt idx="1050">
                        <c:v>44995.135490740744</c:v>
                      </c:pt>
                      <c:pt idx="1051">
                        <c:v>44995.145907465281</c:v>
                      </c:pt>
                      <c:pt idx="1052">
                        <c:v>44995.156324189818</c:v>
                      </c:pt>
                      <c:pt idx="1053">
                        <c:v>44995.166740914348</c:v>
                      </c:pt>
                      <c:pt idx="1054">
                        <c:v>44995.177157638886</c:v>
                      </c:pt>
                      <c:pt idx="1055">
                        <c:v>44995.187574363423</c:v>
                      </c:pt>
                      <c:pt idx="1056">
                        <c:v>44995.19799108796</c:v>
                      </c:pt>
                      <c:pt idx="1057">
                        <c:v>44995.208407812497</c:v>
                      </c:pt>
                      <c:pt idx="1058">
                        <c:v>44995.218824537034</c:v>
                      </c:pt>
                      <c:pt idx="1059">
                        <c:v>44995.229241261572</c:v>
                      </c:pt>
                      <c:pt idx="1060">
                        <c:v>44995.239657986109</c:v>
                      </c:pt>
                      <c:pt idx="1061">
                        <c:v>44995.250074710646</c:v>
                      </c:pt>
                      <c:pt idx="1062">
                        <c:v>44995.260491435183</c:v>
                      </c:pt>
                      <c:pt idx="1063">
                        <c:v>44995.27090815972</c:v>
                      </c:pt>
                      <c:pt idx="1064">
                        <c:v>44995.281324884258</c:v>
                      </c:pt>
                      <c:pt idx="1065">
                        <c:v>44995.291741608795</c:v>
                      </c:pt>
                      <c:pt idx="1066">
                        <c:v>44995.302158333332</c:v>
                      </c:pt>
                      <c:pt idx="1067">
                        <c:v>44995.312575057869</c:v>
                      </c:pt>
                      <c:pt idx="1068">
                        <c:v>44995.322991782406</c:v>
                      </c:pt>
                      <c:pt idx="1069">
                        <c:v>44995.333408506944</c:v>
                      </c:pt>
                      <c:pt idx="1070">
                        <c:v>44995.343825231481</c:v>
                      </c:pt>
                      <c:pt idx="1071">
                        <c:v>44995.354241956018</c:v>
                      </c:pt>
                      <c:pt idx="1072">
                        <c:v>44995.364658680555</c:v>
                      </c:pt>
                      <c:pt idx="1073">
                        <c:v>44995.375075405093</c:v>
                      </c:pt>
                      <c:pt idx="1074">
                        <c:v>44995.38549212963</c:v>
                      </c:pt>
                      <c:pt idx="1075">
                        <c:v>44995.395908854167</c:v>
                      </c:pt>
                      <c:pt idx="1076">
                        <c:v>44995.406325578704</c:v>
                      </c:pt>
                      <c:pt idx="1077">
                        <c:v>44995.416742303241</c:v>
                      </c:pt>
                      <c:pt idx="1078">
                        <c:v>44995.427159027779</c:v>
                      </c:pt>
                      <c:pt idx="1079">
                        <c:v>44995.437575752316</c:v>
                      </c:pt>
                      <c:pt idx="1080">
                        <c:v>44995.447992476853</c:v>
                      </c:pt>
                      <c:pt idx="1081">
                        <c:v>44995.45840920139</c:v>
                      </c:pt>
                      <c:pt idx="1082">
                        <c:v>44995.468825925927</c:v>
                      </c:pt>
                      <c:pt idx="1083">
                        <c:v>44995.479242650465</c:v>
                      </c:pt>
                      <c:pt idx="1084">
                        <c:v>44995.489659375002</c:v>
                      </c:pt>
                      <c:pt idx="1085">
                        <c:v>44995.500076099539</c:v>
                      </c:pt>
                      <c:pt idx="1086">
                        <c:v>44995.510492824076</c:v>
                      </c:pt>
                      <c:pt idx="1087">
                        <c:v>44995.520909548613</c:v>
                      </c:pt>
                      <c:pt idx="1088">
                        <c:v>44995.531326273151</c:v>
                      </c:pt>
                      <c:pt idx="1089">
                        <c:v>44995.541742997688</c:v>
                      </c:pt>
                      <c:pt idx="1090">
                        <c:v>44995.552159722225</c:v>
                      </c:pt>
                      <c:pt idx="1091">
                        <c:v>44995.562576446762</c:v>
                      </c:pt>
                      <c:pt idx="1092">
                        <c:v>44995.572993171299</c:v>
                      </c:pt>
                      <c:pt idx="1093">
                        <c:v>44995.583409895837</c:v>
                      </c:pt>
                      <c:pt idx="1094">
                        <c:v>44995.593826620374</c:v>
                      </c:pt>
                      <c:pt idx="1095">
                        <c:v>44995.604243344904</c:v>
                      </c:pt>
                      <c:pt idx="1096">
                        <c:v>44995.614660069441</c:v>
                      </c:pt>
                      <c:pt idx="1097">
                        <c:v>44995.625076793978</c:v>
                      </c:pt>
                      <c:pt idx="1098">
                        <c:v>44995.635493518515</c:v>
                      </c:pt>
                      <c:pt idx="1099">
                        <c:v>44995.645910243053</c:v>
                      </c:pt>
                      <c:pt idx="1100">
                        <c:v>44995.65632696759</c:v>
                      </c:pt>
                      <c:pt idx="1101">
                        <c:v>44995.666743692127</c:v>
                      </c:pt>
                      <c:pt idx="1102">
                        <c:v>44995.677160416664</c:v>
                      </c:pt>
                      <c:pt idx="1103">
                        <c:v>44995.687577141201</c:v>
                      </c:pt>
                      <c:pt idx="1104">
                        <c:v>44995.697993865739</c:v>
                      </c:pt>
                      <c:pt idx="1105">
                        <c:v>44995.708410590276</c:v>
                      </c:pt>
                      <c:pt idx="1106">
                        <c:v>44995.718827314813</c:v>
                      </c:pt>
                      <c:pt idx="1107">
                        <c:v>44995.72924403935</c:v>
                      </c:pt>
                      <c:pt idx="1108">
                        <c:v>44995.739660763888</c:v>
                      </c:pt>
                      <c:pt idx="1109">
                        <c:v>44995.750077488425</c:v>
                      </c:pt>
                      <c:pt idx="1110">
                        <c:v>44995.760494212962</c:v>
                      </c:pt>
                      <c:pt idx="1111">
                        <c:v>44995.770910937499</c:v>
                      </c:pt>
                      <c:pt idx="1112">
                        <c:v>44995.781327662036</c:v>
                      </c:pt>
                      <c:pt idx="1113">
                        <c:v>44995.791744386574</c:v>
                      </c:pt>
                      <c:pt idx="1114">
                        <c:v>44995.802161111111</c:v>
                      </c:pt>
                      <c:pt idx="1115">
                        <c:v>44995.812577835648</c:v>
                      </c:pt>
                      <c:pt idx="1116">
                        <c:v>44995.822994560185</c:v>
                      </c:pt>
                      <c:pt idx="1117">
                        <c:v>44995.833411284722</c:v>
                      </c:pt>
                      <c:pt idx="1118">
                        <c:v>44995.84382800926</c:v>
                      </c:pt>
                      <c:pt idx="1119">
                        <c:v>44995.854244733797</c:v>
                      </c:pt>
                      <c:pt idx="1120">
                        <c:v>44995.864661458334</c:v>
                      </c:pt>
                      <c:pt idx="1121">
                        <c:v>44995.875078182871</c:v>
                      </c:pt>
                      <c:pt idx="1122">
                        <c:v>44995.885494907408</c:v>
                      </c:pt>
                      <c:pt idx="1123">
                        <c:v>44995.895911631946</c:v>
                      </c:pt>
                      <c:pt idx="1124">
                        <c:v>44995.906328356483</c:v>
                      </c:pt>
                      <c:pt idx="1125">
                        <c:v>44995.91674508102</c:v>
                      </c:pt>
                      <c:pt idx="1126">
                        <c:v>44995.927161805557</c:v>
                      </c:pt>
                      <c:pt idx="1127">
                        <c:v>44995.937578530094</c:v>
                      </c:pt>
                      <c:pt idx="1128">
                        <c:v>44995.947995254632</c:v>
                      </c:pt>
                      <c:pt idx="1129">
                        <c:v>44995.958411979169</c:v>
                      </c:pt>
                      <c:pt idx="1130">
                        <c:v>44995.968828703706</c:v>
                      </c:pt>
                      <c:pt idx="1131">
                        <c:v>44995.979245428243</c:v>
                      </c:pt>
                      <c:pt idx="1132">
                        <c:v>44995.989662152781</c:v>
                      </c:pt>
                      <c:pt idx="1133">
                        <c:v>44996.000078877318</c:v>
                      </c:pt>
                      <c:pt idx="1134">
                        <c:v>44996.010495601855</c:v>
                      </c:pt>
                      <c:pt idx="1135">
                        <c:v>44996.020912326392</c:v>
                      </c:pt>
                      <c:pt idx="1136">
                        <c:v>44996.031329050929</c:v>
                      </c:pt>
                      <c:pt idx="1137">
                        <c:v>44996.041745775467</c:v>
                      </c:pt>
                      <c:pt idx="1138">
                        <c:v>44996.052162499996</c:v>
                      </c:pt>
                      <c:pt idx="1139">
                        <c:v>44996.062579224534</c:v>
                      </c:pt>
                      <c:pt idx="1140">
                        <c:v>44996.072995949071</c:v>
                      </c:pt>
                      <c:pt idx="1141">
                        <c:v>44996.083412673608</c:v>
                      </c:pt>
                      <c:pt idx="1142">
                        <c:v>44996.093829398145</c:v>
                      </c:pt>
                      <c:pt idx="1143">
                        <c:v>44996.104246122683</c:v>
                      </c:pt>
                      <c:pt idx="1144">
                        <c:v>44996.11466284722</c:v>
                      </c:pt>
                      <c:pt idx="1145">
                        <c:v>44996.125079571757</c:v>
                      </c:pt>
                      <c:pt idx="1146">
                        <c:v>44996.135496296294</c:v>
                      </c:pt>
                      <c:pt idx="1147">
                        <c:v>44996.145913020831</c:v>
                      </c:pt>
                      <c:pt idx="1148">
                        <c:v>44996.156329745369</c:v>
                      </c:pt>
                      <c:pt idx="1149">
                        <c:v>44996.166746469906</c:v>
                      </c:pt>
                      <c:pt idx="1150">
                        <c:v>44996.177163194443</c:v>
                      </c:pt>
                      <c:pt idx="1151">
                        <c:v>44996.18757991898</c:v>
                      </c:pt>
                      <c:pt idx="1152">
                        <c:v>44996.197996643517</c:v>
                      </c:pt>
                      <c:pt idx="1153">
                        <c:v>44996.208413368055</c:v>
                      </c:pt>
                      <c:pt idx="1154">
                        <c:v>44996.218830092592</c:v>
                      </c:pt>
                      <c:pt idx="1155">
                        <c:v>44996.229246817129</c:v>
                      </c:pt>
                      <c:pt idx="1156">
                        <c:v>44996.239663541666</c:v>
                      </c:pt>
                      <c:pt idx="1157">
                        <c:v>44996.250080266203</c:v>
                      </c:pt>
                      <c:pt idx="1158">
                        <c:v>44996.260496990741</c:v>
                      </c:pt>
                      <c:pt idx="1159">
                        <c:v>44996.270913715278</c:v>
                      </c:pt>
                      <c:pt idx="1160">
                        <c:v>44996.281330439815</c:v>
                      </c:pt>
                      <c:pt idx="1161">
                        <c:v>44996.291747164352</c:v>
                      </c:pt>
                      <c:pt idx="1162">
                        <c:v>44996.302163888889</c:v>
                      </c:pt>
                      <c:pt idx="1163">
                        <c:v>44996.312580613427</c:v>
                      </c:pt>
                      <c:pt idx="1164">
                        <c:v>44996.322997337964</c:v>
                      </c:pt>
                      <c:pt idx="1165">
                        <c:v>44996.333414062501</c:v>
                      </c:pt>
                      <c:pt idx="1166">
                        <c:v>44996.343830787038</c:v>
                      </c:pt>
                      <c:pt idx="1167">
                        <c:v>44996.354247511576</c:v>
                      </c:pt>
                      <c:pt idx="1168">
                        <c:v>44996.364664236113</c:v>
                      </c:pt>
                      <c:pt idx="1169">
                        <c:v>44996.37508096065</c:v>
                      </c:pt>
                      <c:pt idx="1170">
                        <c:v>44996.385497685187</c:v>
                      </c:pt>
                      <c:pt idx="1171">
                        <c:v>44996.395914409724</c:v>
                      </c:pt>
                      <c:pt idx="1172">
                        <c:v>44996.406331134262</c:v>
                      </c:pt>
                      <c:pt idx="1173">
                        <c:v>44996.416747858799</c:v>
                      </c:pt>
                      <c:pt idx="1174">
                        <c:v>44996.427164583336</c:v>
                      </c:pt>
                      <c:pt idx="1175">
                        <c:v>44996.437581307873</c:v>
                      </c:pt>
                      <c:pt idx="1176">
                        <c:v>44996.44799803241</c:v>
                      </c:pt>
                      <c:pt idx="1177">
                        <c:v>44996.458414756948</c:v>
                      </c:pt>
                      <c:pt idx="1178">
                        <c:v>44996.468831481485</c:v>
                      </c:pt>
                      <c:pt idx="1179">
                        <c:v>44996.479248206022</c:v>
                      </c:pt>
                      <c:pt idx="1180">
                        <c:v>44996.489664930552</c:v>
                      </c:pt>
                      <c:pt idx="1181">
                        <c:v>44996.500081655089</c:v>
                      </c:pt>
                      <c:pt idx="1182">
                        <c:v>44996.510498379626</c:v>
                      </c:pt>
                      <c:pt idx="1183">
                        <c:v>44996.520915104164</c:v>
                      </c:pt>
                      <c:pt idx="1184">
                        <c:v>44996.531331828701</c:v>
                      </c:pt>
                      <c:pt idx="1185">
                        <c:v>44996.541748553238</c:v>
                      </c:pt>
                      <c:pt idx="1186">
                        <c:v>44996.552165277775</c:v>
                      </c:pt>
                      <c:pt idx="1187">
                        <c:v>44996.562582002312</c:v>
                      </c:pt>
                      <c:pt idx="1188">
                        <c:v>44996.57299872685</c:v>
                      </c:pt>
                      <c:pt idx="1189">
                        <c:v>44996.583415451387</c:v>
                      </c:pt>
                      <c:pt idx="1190">
                        <c:v>44996.593832175924</c:v>
                      </c:pt>
                      <c:pt idx="1191">
                        <c:v>44996.604248900461</c:v>
                      </c:pt>
                      <c:pt idx="1192">
                        <c:v>44996.614665624998</c:v>
                      </c:pt>
                      <c:pt idx="1193">
                        <c:v>44996.625082349536</c:v>
                      </c:pt>
                      <c:pt idx="1194">
                        <c:v>44996.635499074073</c:v>
                      </c:pt>
                      <c:pt idx="1195">
                        <c:v>44996.64591579861</c:v>
                      </c:pt>
                      <c:pt idx="1196">
                        <c:v>44996.656332523147</c:v>
                      </c:pt>
                      <c:pt idx="1197">
                        <c:v>44996.666749247684</c:v>
                      </c:pt>
                      <c:pt idx="1198">
                        <c:v>44996.677165972222</c:v>
                      </c:pt>
                      <c:pt idx="1199">
                        <c:v>44996.687582696759</c:v>
                      </c:pt>
                      <c:pt idx="1200">
                        <c:v>44996.697999421296</c:v>
                      </c:pt>
                      <c:pt idx="1201">
                        <c:v>44996.708416145833</c:v>
                      </c:pt>
                      <c:pt idx="1202">
                        <c:v>44996.718832870371</c:v>
                      </c:pt>
                      <c:pt idx="1203">
                        <c:v>44996.729249594908</c:v>
                      </c:pt>
                      <c:pt idx="1204">
                        <c:v>44996.739666319445</c:v>
                      </c:pt>
                      <c:pt idx="1205">
                        <c:v>44996.750083043982</c:v>
                      </c:pt>
                      <c:pt idx="1206">
                        <c:v>44996.760499768519</c:v>
                      </c:pt>
                      <c:pt idx="1207">
                        <c:v>44996.770916493057</c:v>
                      </c:pt>
                      <c:pt idx="1208">
                        <c:v>44996.781333217594</c:v>
                      </c:pt>
                      <c:pt idx="1209">
                        <c:v>44996.791749942131</c:v>
                      </c:pt>
                      <c:pt idx="1210">
                        <c:v>44996.802166666668</c:v>
                      </c:pt>
                      <c:pt idx="1211">
                        <c:v>44996.812583391205</c:v>
                      </c:pt>
                      <c:pt idx="1212">
                        <c:v>44996.823000115743</c:v>
                      </c:pt>
                      <c:pt idx="1213">
                        <c:v>44996.83341684028</c:v>
                      </c:pt>
                      <c:pt idx="1214">
                        <c:v>44996.843833564817</c:v>
                      </c:pt>
                      <c:pt idx="1215">
                        <c:v>44996.854250289354</c:v>
                      </c:pt>
                      <c:pt idx="1216">
                        <c:v>44996.864667013891</c:v>
                      </c:pt>
                      <c:pt idx="1217">
                        <c:v>44996.875083738429</c:v>
                      </c:pt>
                      <c:pt idx="1218">
                        <c:v>44996.885500462966</c:v>
                      </c:pt>
                      <c:pt idx="1219">
                        <c:v>44996.895917187503</c:v>
                      </c:pt>
                      <c:pt idx="1220">
                        <c:v>44996.90633391204</c:v>
                      </c:pt>
                      <c:pt idx="1221">
                        <c:v>44996.916750636577</c:v>
                      </c:pt>
                      <c:pt idx="1222">
                        <c:v>44996.927167361115</c:v>
                      </c:pt>
                      <c:pt idx="1223">
                        <c:v>44996.937584085645</c:v>
                      </c:pt>
                      <c:pt idx="1224">
                        <c:v>44996.948000810182</c:v>
                      </c:pt>
                      <c:pt idx="1225">
                        <c:v>44996.958417534719</c:v>
                      </c:pt>
                      <c:pt idx="1226">
                        <c:v>44996.968834259256</c:v>
                      </c:pt>
                      <c:pt idx="1227">
                        <c:v>44996.979250983793</c:v>
                      </c:pt>
                      <c:pt idx="1228">
                        <c:v>44996.989667708331</c:v>
                      </c:pt>
                      <c:pt idx="1229">
                        <c:v>44997.000084432868</c:v>
                      </c:pt>
                      <c:pt idx="1230">
                        <c:v>44997.010501157405</c:v>
                      </c:pt>
                      <c:pt idx="1231">
                        <c:v>44997.020917881942</c:v>
                      </c:pt>
                      <c:pt idx="1232">
                        <c:v>44997.03133460648</c:v>
                      </c:pt>
                      <c:pt idx="1233">
                        <c:v>44997.041751331017</c:v>
                      </c:pt>
                      <c:pt idx="1234">
                        <c:v>44997.052168055554</c:v>
                      </c:pt>
                      <c:pt idx="1235">
                        <c:v>44997.062584780091</c:v>
                      </c:pt>
                      <c:pt idx="1236">
                        <c:v>44997.073001504628</c:v>
                      </c:pt>
                      <c:pt idx="1237">
                        <c:v>44997.083418229166</c:v>
                      </c:pt>
                      <c:pt idx="1238">
                        <c:v>44997.093834953703</c:v>
                      </c:pt>
                      <c:pt idx="1239">
                        <c:v>44997.10425167824</c:v>
                      </c:pt>
                      <c:pt idx="1240">
                        <c:v>44997.114668402777</c:v>
                      </c:pt>
                      <c:pt idx="1241">
                        <c:v>44997.125085127314</c:v>
                      </c:pt>
                      <c:pt idx="1242">
                        <c:v>44997.135501851852</c:v>
                      </c:pt>
                      <c:pt idx="1243">
                        <c:v>44997.145918576389</c:v>
                      </c:pt>
                      <c:pt idx="1244">
                        <c:v>44997.156335300926</c:v>
                      </c:pt>
                      <c:pt idx="1245">
                        <c:v>44997.166752025463</c:v>
                      </c:pt>
                      <c:pt idx="1246">
                        <c:v>44997.17716875</c:v>
                      </c:pt>
                      <c:pt idx="1247">
                        <c:v>44997.187585474538</c:v>
                      </c:pt>
                      <c:pt idx="1248">
                        <c:v>44997.198002199075</c:v>
                      </c:pt>
                      <c:pt idx="1249">
                        <c:v>44997.208418923612</c:v>
                      </c:pt>
                      <c:pt idx="1250">
                        <c:v>44997.218835648149</c:v>
                      </c:pt>
                      <c:pt idx="1251">
                        <c:v>44997.229252372686</c:v>
                      </c:pt>
                      <c:pt idx="1252">
                        <c:v>44997.239669097224</c:v>
                      </c:pt>
                      <c:pt idx="1253">
                        <c:v>44997.250085821761</c:v>
                      </c:pt>
                      <c:pt idx="1254">
                        <c:v>44997.260502546298</c:v>
                      </c:pt>
                      <c:pt idx="1255">
                        <c:v>44997.270919270835</c:v>
                      </c:pt>
                      <c:pt idx="1256">
                        <c:v>44997.281335995373</c:v>
                      </c:pt>
                      <c:pt idx="1257">
                        <c:v>44997.29175271991</c:v>
                      </c:pt>
                      <c:pt idx="1258">
                        <c:v>44997.302169444447</c:v>
                      </c:pt>
                      <c:pt idx="1259">
                        <c:v>44997.312586168984</c:v>
                      </c:pt>
                      <c:pt idx="1260">
                        <c:v>44997.323002893521</c:v>
                      </c:pt>
                      <c:pt idx="1261">
                        <c:v>44997.333419618059</c:v>
                      </c:pt>
                      <c:pt idx="1262">
                        <c:v>44997.343836342596</c:v>
                      </c:pt>
                      <c:pt idx="1263">
                        <c:v>44997.354253067133</c:v>
                      </c:pt>
                      <c:pt idx="1264">
                        <c:v>44997.36466979167</c:v>
                      </c:pt>
                      <c:pt idx="1265">
                        <c:v>44997.3750865162</c:v>
                      </c:pt>
                      <c:pt idx="1266">
                        <c:v>44997.385503240737</c:v>
                      </c:pt>
                      <c:pt idx="1267">
                        <c:v>44997.395919965275</c:v>
                      </c:pt>
                      <c:pt idx="1268">
                        <c:v>44997.406336689812</c:v>
                      </c:pt>
                      <c:pt idx="1269">
                        <c:v>44997.416753414349</c:v>
                      </c:pt>
                      <c:pt idx="1270">
                        <c:v>44997.427170138886</c:v>
                      </c:pt>
                      <c:pt idx="1271">
                        <c:v>44997.437586863423</c:v>
                      </c:pt>
                      <c:pt idx="1272">
                        <c:v>44997.448003587961</c:v>
                      </c:pt>
                      <c:pt idx="1273">
                        <c:v>44997.458420312498</c:v>
                      </c:pt>
                      <c:pt idx="1274">
                        <c:v>44997.468837037035</c:v>
                      </c:pt>
                      <c:pt idx="1275">
                        <c:v>44997.479253761572</c:v>
                      </c:pt>
                      <c:pt idx="1276">
                        <c:v>44997.489670486109</c:v>
                      </c:pt>
                      <c:pt idx="1277">
                        <c:v>44997.500087210647</c:v>
                      </c:pt>
                      <c:pt idx="1278">
                        <c:v>44997.510503935184</c:v>
                      </c:pt>
                      <c:pt idx="1279">
                        <c:v>44997.520920659721</c:v>
                      </c:pt>
                      <c:pt idx="1280">
                        <c:v>44997.531337384258</c:v>
                      </c:pt>
                      <c:pt idx="1281">
                        <c:v>44997.541754108795</c:v>
                      </c:pt>
                      <c:pt idx="1282">
                        <c:v>44997.552170833333</c:v>
                      </c:pt>
                      <c:pt idx="1283">
                        <c:v>44997.56258755787</c:v>
                      </c:pt>
                      <c:pt idx="1284">
                        <c:v>44997.573004282407</c:v>
                      </c:pt>
                      <c:pt idx="1285">
                        <c:v>44997.583421006944</c:v>
                      </c:pt>
                      <c:pt idx="1286">
                        <c:v>44997.593837731481</c:v>
                      </c:pt>
                      <c:pt idx="1287">
                        <c:v>44997.604254456019</c:v>
                      </c:pt>
                      <c:pt idx="1288">
                        <c:v>44997.614671180556</c:v>
                      </c:pt>
                      <c:pt idx="1289">
                        <c:v>44997.625087905093</c:v>
                      </c:pt>
                      <c:pt idx="1290">
                        <c:v>44997.63550462963</c:v>
                      </c:pt>
                      <c:pt idx="1291">
                        <c:v>44997.645921354168</c:v>
                      </c:pt>
                      <c:pt idx="1292">
                        <c:v>44997.656338078705</c:v>
                      </c:pt>
                      <c:pt idx="1293">
                        <c:v>44997.666754803242</c:v>
                      </c:pt>
                      <c:pt idx="1294">
                        <c:v>44997.677171527779</c:v>
                      </c:pt>
                      <c:pt idx="1295">
                        <c:v>44997.687588252316</c:v>
                      </c:pt>
                      <c:pt idx="1296">
                        <c:v>44997.698004976854</c:v>
                      </c:pt>
                      <c:pt idx="1297">
                        <c:v>44997.708421701391</c:v>
                      </c:pt>
                      <c:pt idx="1298">
                        <c:v>44997.718838425928</c:v>
                      </c:pt>
                      <c:pt idx="1299">
                        <c:v>44997.729255150465</c:v>
                      </c:pt>
                      <c:pt idx="1300">
                        <c:v>44997.739671875002</c:v>
                      </c:pt>
                      <c:pt idx="1301">
                        <c:v>44997.75008859954</c:v>
                      </c:pt>
                      <c:pt idx="1302">
                        <c:v>44997.760505324077</c:v>
                      </c:pt>
                      <c:pt idx="1303">
                        <c:v>44997.770922048614</c:v>
                      </c:pt>
                      <c:pt idx="1304">
                        <c:v>44997.781338773151</c:v>
                      </c:pt>
                      <c:pt idx="1305">
                        <c:v>44997.791755497688</c:v>
                      </c:pt>
                      <c:pt idx="1306">
                        <c:v>44997.802172222226</c:v>
                      </c:pt>
                      <c:pt idx="1307">
                        <c:v>44997.812588946763</c:v>
                      </c:pt>
                      <c:pt idx="1308">
                        <c:v>44997.823005671293</c:v>
                      </c:pt>
                      <c:pt idx="1309">
                        <c:v>44997.83342239583</c:v>
                      </c:pt>
                      <c:pt idx="1310">
                        <c:v>44997.843839120367</c:v>
                      </c:pt>
                      <c:pt idx="1311">
                        <c:v>44997.854255844904</c:v>
                      </c:pt>
                      <c:pt idx="1312">
                        <c:v>44997.864672569442</c:v>
                      </c:pt>
                      <c:pt idx="1313">
                        <c:v>44997.875089293979</c:v>
                      </c:pt>
                      <c:pt idx="1314">
                        <c:v>44997.885506018516</c:v>
                      </c:pt>
                      <c:pt idx="1315">
                        <c:v>44997.895922743053</c:v>
                      </c:pt>
                      <c:pt idx="1316">
                        <c:v>44997.90633946759</c:v>
                      </c:pt>
                      <c:pt idx="1317">
                        <c:v>44997.916756192128</c:v>
                      </c:pt>
                      <c:pt idx="1318">
                        <c:v>44997.927172916665</c:v>
                      </c:pt>
                      <c:pt idx="1319">
                        <c:v>44997.937589641202</c:v>
                      </c:pt>
                      <c:pt idx="1320">
                        <c:v>44997.948006365739</c:v>
                      </c:pt>
                      <c:pt idx="1321">
                        <c:v>44997.958423090276</c:v>
                      </c:pt>
                      <c:pt idx="1322">
                        <c:v>44997.968839814814</c:v>
                      </c:pt>
                      <c:pt idx="1323">
                        <c:v>44997.979256539351</c:v>
                      </c:pt>
                      <c:pt idx="1324">
                        <c:v>44997.989673263888</c:v>
                      </c:pt>
                      <c:pt idx="1325">
                        <c:v>44998.000089988425</c:v>
                      </c:pt>
                      <c:pt idx="1326">
                        <c:v>44998.010506712963</c:v>
                      </c:pt>
                      <c:pt idx="1327">
                        <c:v>44998.0209234375</c:v>
                      </c:pt>
                      <c:pt idx="1328">
                        <c:v>44998.031340162037</c:v>
                      </c:pt>
                      <c:pt idx="1329">
                        <c:v>44998.041756886574</c:v>
                      </c:pt>
                      <c:pt idx="1330">
                        <c:v>44998.052173611111</c:v>
                      </c:pt>
                      <c:pt idx="1331">
                        <c:v>44998.062590335649</c:v>
                      </c:pt>
                      <c:pt idx="1332">
                        <c:v>44998.073007060186</c:v>
                      </c:pt>
                      <c:pt idx="1333">
                        <c:v>44998.083423784723</c:v>
                      </c:pt>
                      <c:pt idx="1334">
                        <c:v>44998.09384050926</c:v>
                      </c:pt>
                      <c:pt idx="1335">
                        <c:v>44998.104257233797</c:v>
                      </c:pt>
                      <c:pt idx="1336">
                        <c:v>44998.114673958335</c:v>
                      </c:pt>
                      <c:pt idx="1337">
                        <c:v>44998.125090682872</c:v>
                      </c:pt>
                      <c:pt idx="1338">
                        <c:v>44998.135507407409</c:v>
                      </c:pt>
                      <c:pt idx="1339">
                        <c:v>44998.145924131946</c:v>
                      </c:pt>
                      <c:pt idx="1340">
                        <c:v>44998.156340856483</c:v>
                      </c:pt>
                      <c:pt idx="1341">
                        <c:v>44998.166757581021</c:v>
                      </c:pt>
                      <c:pt idx="1342">
                        <c:v>44998.177174305558</c:v>
                      </c:pt>
                      <c:pt idx="1343">
                        <c:v>44998.187591030095</c:v>
                      </c:pt>
                      <c:pt idx="1344">
                        <c:v>44998.198007754632</c:v>
                      </c:pt>
                      <c:pt idx="1345">
                        <c:v>44998.208424479169</c:v>
                      </c:pt>
                      <c:pt idx="1346">
                        <c:v>44998.218841203707</c:v>
                      </c:pt>
                      <c:pt idx="1347">
                        <c:v>44998.229257928244</c:v>
                      </c:pt>
                      <c:pt idx="1348">
                        <c:v>44998.239674652781</c:v>
                      </c:pt>
                      <c:pt idx="1349">
                        <c:v>44998.250091377318</c:v>
                      </c:pt>
                      <c:pt idx="1350">
                        <c:v>44998.260508101848</c:v>
                      </c:pt>
                      <c:pt idx="1351">
                        <c:v>44998.270924826385</c:v>
                      </c:pt>
                      <c:pt idx="1352">
                        <c:v>44998.281341550923</c:v>
                      </c:pt>
                      <c:pt idx="1353">
                        <c:v>44998.29175827546</c:v>
                      </c:pt>
                      <c:pt idx="1354">
                        <c:v>44998.302174999997</c:v>
                      </c:pt>
                      <c:pt idx="1355">
                        <c:v>44998.312591724534</c:v>
                      </c:pt>
                      <c:pt idx="1356">
                        <c:v>44998.323008449071</c:v>
                      </c:pt>
                      <c:pt idx="1357">
                        <c:v>44998.333425173609</c:v>
                      </c:pt>
                      <c:pt idx="1358">
                        <c:v>44998.343841898146</c:v>
                      </c:pt>
                      <c:pt idx="1359">
                        <c:v>44998.354258622683</c:v>
                      </c:pt>
                      <c:pt idx="1360">
                        <c:v>44998.36467534722</c:v>
                      </c:pt>
                      <c:pt idx="1361">
                        <c:v>44998.375092071758</c:v>
                      </c:pt>
                      <c:pt idx="1362">
                        <c:v>44998.385508796295</c:v>
                      </c:pt>
                      <c:pt idx="1363">
                        <c:v>44998.395925520832</c:v>
                      </c:pt>
                      <c:pt idx="1364">
                        <c:v>44998.406342245369</c:v>
                      </c:pt>
                      <c:pt idx="1365">
                        <c:v>44998.416758969906</c:v>
                      </c:pt>
                      <c:pt idx="1366">
                        <c:v>44998.427175694444</c:v>
                      </c:pt>
                      <c:pt idx="1367">
                        <c:v>44998.437592418981</c:v>
                      </c:pt>
                      <c:pt idx="1368">
                        <c:v>44998.448009143518</c:v>
                      </c:pt>
                      <c:pt idx="1369">
                        <c:v>44998.458425868055</c:v>
                      </c:pt>
                      <c:pt idx="1370">
                        <c:v>44998.468842592592</c:v>
                      </c:pt>
                      <c:pt idx="1371">
                        <c:v>44998.47925931713</c:v>
                      </c:pt>
                      <c:pt idx="1372">
                        <c:v>44998.489676041667</c:v>
                      </c:pt>
                      <c:pt idx="1373">
                        <c:v>44998.500092766204</c:v>
                      </c:pt>
                      <c:pt idx="1374">
                        <c:v>44998.510509490741</c:v>
                      </c:pt>
                      <c:pt idx="1375">
                        <c:v>44998.520926215278</c:v>
                      </c:pt>
                      <c:pt idx="1376">
                        <c:v>44998.531342939816</c:v>
                      </c:pt>
                      <c:pt idx="1377">
                        <c:v>44998.541759664353</c:v>
                      </c:pt>
                      <c:pt idx="1378">
                        <c:v>44998.55217638889</c:v>
                      </c:pt>
                      <c:pt idx="1379">
                        <c:v>44998.562593113427</c:v>
                      </c:pt>
                      <c:pt idx="1380">
                        <c:v>44998.573009837964</c:v>
                      </c:pt>
                      <c:pt idx="1381">
                        <c:v>44998.583426562502</c:v>
                      </c:pt>
                      <c:pt idx="1382">
                        <c:v>44998.593843287039</c:v>
                      </c:pt>
                      <c:pt idx="1383">
                        <c:v>44998.604260011576</c:v>
                      </c:pt>
                      <c:pt idx="1384">
                        <c:v>44998.614676736113</c:v>
                      </c:pt>
                      <c:pt idx="1385">
                        <c:v>44998.625093460651</c:v>
                      </c:pt>
                      <c:pt idx="1386">
                        <c:v>44998.635510185188</c:v>
                      </c:pt>
                      <c:pt idx="1387">
                        <c:v>44998.645926909725</c:v>
                      </c:pt>
                      <c:pt idx="1388">
                        <c:v>44998.656343634262</c:v>
                      </c:pt>
                      <c:pt idx="1389">
                        <c:v>44998.666760358799</c:v>
                      </c:pt>
                      <c:pt idx="1390">
                        <c:v>44998.677177083337</c:v>
                      </c:pt>
                      <c:pt idx="1391">
                        <c:v>44998.687593807874</c:v>
                      </c:pt>
                      <c:pt idx="1392">
                        <c:v>44998.698010532411</c:v>
                      </c:pt>
                      <c:pt idx="1393">
                        <c:v>44998.708427256941</c:v>
                      </c:pt>
                      <c:pt idx="1394">
                        <c:v>44998.718843981478</c:v>
                      </c:pt>
                      <c:pt idx="1395">
                        <c:v>44998.729260706015</c:v>
                      </c:pt>
                      <c:pt idx="1396">
                        <c:v>44998.739677430553</c:v>
                      </c:pt>
                      <c:pt idx="1397">
                        <c:v>44998.75009415509</c:v>
                      </c:pt>
                      <c:pt idx="1398">
                        <c:v>44998.760510879627</c:v>
                      </c:pt>
                      <c:pt idx="1399">
                        <c:v>44998.770927604164</c:v>
                      </c:pt>
                      <c:pt idx="1400">
                        <c:v>44998.781344328701</c:v>
                      </c:pt>
                      <c:pt idx="1401">
                        <c:v>44998.791761053239</c:v>
                      </c:pt>
                      <c:pt idx="1402">
                        <c:v>44998.802177777776</c:v>
                      </c:pt>
                      <c:pt idx="1403">
                        <c:v>44998.812594502313</c:v>
                      </c:pt>
                      <c:pt idx="1404">
                        <c:v>44998.82301122685</c:v>
                      </c:pt>
                      <c:pt idx="1405">
                        <c:v>44998.833427951387</c:v>
                      </c:pt>
                      <c:pt idx="1406">
                        <c:v>44998.843844675925</c:v>
                      </c:pt>
                      <c:pt idx="1407">
                        <c:v>44998.854261400462</c:v>
                      </c:pt>
                      <c:pt idx="1408">
                        <c:v>44998.864678124999</c:v>
                      </c:pt>
                      <c:pt idx="1409">
                        <c:v>44998.875094849536</c:v>
                      </c:pt>
                      <c:pt idx="1410">
                        <c:v>44998.885511574073</c:v>
                      </c:pt>
                      <c:pt idx="1411">
                        <c:v>44998.895928298611</c:v>
                      </c:pt>
                      <c:pt idx="1412">
                        <c:v>44998.906345023148</c:v>
                      </c:pt>
                      <c:pt idx="1413">
                        <c:v>44998.916761747685</c:v>
                      </c:pt>
                      <c:pt idx="1414">
                        <c:v>44998.927178472222</c:v>
                      </c:pt>
                      <c:pt idx="1415">
                        <c:v>44998.93759519676</c:v>
                      </c:pt>
                      <c:pt idx="1416">
                        <c:v>44998.948011921297</c:v>
                      </c:pt>
                      <c:pt idx="1417">
                        <c:v>44998.958428645834</c:v>
                      </c:pt>
                      <c:pt idx="1418">
                        <c:v>44998.968845370371</c:v>
                      </c:pt>
                      <c:pt idx="1419">
                        <c:v>44998.979262094908</c:v>
                      </c:pt>
                      <c:pt idx="1420">
                        <c:v>44998.989678819446</c:v>
                      </c:pt>
                      <c:pt idx="1421">
                        <c:v>44999.000095543983</c:v>
                      </c:pt>
                      <c:pt idx="1422">
                        <c:v>44999.01051226852</c:v>
                      </c:pt>
                      <c:pt idx="1423">
                        <c:v>44999.020928993057</c:v>
                      </c:pt>
                      <c:pt idx="1424">
                        <c:v>44999.031345717594</c:v>
                      </c:pt>
                      <c:pt idx="1425">
                        <c:v>44999.041762442132</c:v>
                      </c:pt>
                      <c:pt idx="1426">
                        <c:v>44999.052179166669</c:v>
                      </c:pt>
                      <c:pt idx="1427">
                        <c:v>44999.062595891206</c:v>
                      </c:pt>
                      <c:pt idx="1428">
                        <c:v>44999.073012615743</c:v>
                      </c:pt>
                      <c:pt idx="1429">
                        <c:v>44999.08342934028</c:v>
                      </c:pt>
                      <c:pt idx="1430">
                        <c:v>44999.093846064818</c:v>
                      </c:pt>
                      <c:pt idx="1431">
                        <c:v>44999.104262789355</c:v>
                      </c:pt>
                      <c:pt idx="1432">
                        <c:v>44999.114679513892</c:v>
                      </c:pt>
                      <c:pt idx="1433">
                        <c:v>44999.125096238429</c:v>
                      </c:pt>
                      <c:pt idx="1434">
                        <c:v>44999.135512962966</c:v>
                      </c:pt>
                      <c:pt idx="1435">
                        <c:v>44999.145929687496</c:v>
                      </c:pt>
                      <c:pt idx="1436">
                        <c:v>44999.156346412034</c:v>
                      </c:pt>
                      <c:pt idx="1437">
                        <c:v>44999.166763136571</c:v>
                      </c:pt>
                      <c:pt idx="1438">
                        <c:v>44999.177179861108</c:v>
                      </c:pt>
                      <c:pt idx="1439">
                        <c:v>44999.187596585645</c:v>
                      </c:pt>
                      <c:pt idx="1440">
                        <c:v>44999.198013310182</c:v>
                      </c:pt>
                      <c:pt idx="1441">
                        <c:v>44999.20843003472</c:v>
                      </c:pt>
                      <c:pt idx="1442">
                        <c:v>44999.218846759257</c:v>
                      </c:pt>
                      <c:pt idx="1443">
                        <c:v>44999.229263483794</c:v>
                      </c:pt>
                      <c:pt idx="1444">
                        <c:v>44999.239680208331</c:v>
                      </c:pt>
                      <c:pt idx="1445">
                        <c:v>44999.250096932868</c:v>
                      </c:pt>
                      <c:pt idx="1446">
                        <c:v>44999.260513657406</c:v>
                      </c:pt>
                      <c:pt idx="1447">
                        <c:v>44999.270930381943</c:v>
                      </c:pt>
                      <c:pt idx="1448">
                        <c:v>44999.28134710648</c:v>
                      </c:pt>
                      <c:pt idx="1449">
                        <c:v>44999.291763831017</c:v>
                      </c:pt>
                      <c:pt idx="1450">
                        <c:v>44999.302180555555</c:v>
                      </c:pt>
                      <c:pt idx="1451">
                        <c:v>44999.312597280092</c:v>
                      </c:pt>
                      <c:pt idx="1452">
                        <c:v>44999.323014004629</c:v>
                      </c:pt>
                      <c:pt idx="1453">
                        <c:v>44999.333430729166</c:v>
                      </c:pt>
                      <c:pt idx="1454">
                        <c:v>44999.343847453703</c:v>
                      </c:pt>
                      <c:pt idx="1455">
                        <c:v>44999.354264178241</c:v>
                      </c:pt>
                      <c:pt idx="1456">
                        <c:v>44999.364680902778</c:v>
                      </c:pt>
                      <c:pt idx="1457">
                        <c:v>44999.375097627315</c:v>
                      </c:pt>
                      <c:pt idx="1458">
                        <c:v>44999.385514351852</c:v>
                      </c:pt>
                      <c:pt idx="1459">
                        <c:v>44999.395931076389</c:v>
                      </c:pt>
                      <c:pt idx="1460">
                        <c:v>44999.406347800927</c:v>
                      </c:pt>
                      <c:pt idx="1461">
                        <c:v>44999.416764525464</c:v>
                      </c:pt>
                      <c:pt idx="1462">
                        <c:v>44999.427181250001</c:v>
                      </c:pt>
                      <c:pt idx="1463">
                        <c:v>44999.437597974538</c:v>
                      </c:pt>
                      <c:pt idx="1464">
                        <c:v>44999.448014699075</c:v>
                      </c:pt>
                      <c:pt idx="1465">
                        <c:v>44999.458431423613</c:v>
                      </c:pt>
                      <c:pt idx="1466">
                        <c:v>44999.46884814815</c:v>
                      </c:pt>
                      <c:pt idx="1467">
                        <c:v>44999.479264872687</c:v>
                      </c:pt>
                      <c:pt idx="1468">
                        <c:v>44999.489681597224</c:v>
                      </c:pt>
                      <c:pt idx="1469">
                        <c:v>44999.500098321761</c:v>
                      </c:pt>
                      <c:pt idx="1470">
                        <c:v>44999.510515046299</c:v>
                      </c:pt>
                      <c:pt idx="1471">
                        <c:v>44999.520931770836</c:v>
                      </c:pt>
                      <c:pt idx="1472">
                        <c:v>44999.531348495373</c:v>
                      </c:pt>
                      <c:pt idx="1473">
                        <c:v>44999.54176521991</c:v>
                      </c:pt>
                      <c:pt idx="1474">
                        <c:v>44999.552181944448</c:v>
                      </c:pt>
                      <c:pt idx="1475">
                        <c:v>44999.562598668985</c:v>
                      </c:pt>
                      <c:pt idx="1476">
                        <c:v>44999.573015393522</c:v>
                      </c:pt>
                      <c:pt idx="1477">
                        <c:v>44999.583432118059</c:v>
                      </c:pt>
                      <c:pt idx="1478">
                        <c:v>44999.593848842589</c:v>
                      </c:pt>
                      <c:pt idx="1479">
                        <c:v>44999.604265567126</c:v>
                      </c:pt>
                      <c:pt idx="1480">
                        <c:v>44999.614682291663</c:v>
                      </c:pt>
                      <c:pt idx="1481">
                        <c:v>44999.625099016201</c:v>
                      </c:pt>
                      <c:pt idx="1482">
                        <c:v>44999.635515740738</c:v>
                      </c:pt>
                      <c:pt idx="1483">
                        <c:v>44999.645932465275</c:v>
                      </c:pt>
                      <c:pt idx="1484">
                        <c:v>44999.656349189812</c:v>
                      </c:pt>
                      <c:pt idx="1485">
                        <c:v>44999.66676591435</c:v>
                      </c:pt>
                      <c:pt idx="1486">
                        <c:v>44999.677182638887</c:v>
                      </c:pt>
                      <c:pt idx="1487">
                        <c:v>44999.687599363424</c:v>
                      </c:pt>
                      <c:pt idx="1488">
                        <c:v>44999.698016087961</c:v>
                      </c:pt>
                      <c:pt idx="1489">
                        <c:v>44999.708432812498</c:v>
                      </c:pt>
                      <c:pt idx="1490">
                        <c:v>44999.718849537036</c:v>
                      </c:pt>
                      <c:pt idx="1491">
                        <c:v>44999.729266261573</c:v>
                      </c:pt>
                      <c:pt idx="1492">
                        <c:v>44999.73968298611</c:v>
                      </c:pt>
                      <c:pt idx="1493">
                        <c:v>44999.750099710647</c:v>
                      </c:pt>
                      <c:pt idx="1494">
                        <c:v>44999.760516435184</c:v>
                      </c:pt>
                      <c:pt idx="1495">
                        <c:v>44999.770933159722</c:v>
                      </c:pt>
                      <c:pt idx="1496">
                        <c:v>44999.781349884259</c:v>
                      </c:pt>
                      <c:pt idx="1497">
                        <c:v>44999.791766608796</c:v>
                      </c:pt>
                      <c:pt idx="1498">
                        <c:v>44999.802183333333</c:v>
                      </c:pt>
                      <c:pt idx="1499">
                        <c:v>44999.81260005787</c:v>
                      </c:pt>
                      <c:pt idx="1500">
                        <c:v>44999.823016782408</c:v>
                      </c:pt>
                      <c:pt idx="1501">
                        <c:v>44999.833433506945</c:v>
                      </c:pt>
                      <c:pt idx="1502">
                        <c:v>44999.843850231482</c:v>
                      </c:pt>
                      <c:pt idx="1503">
                        <c:v>44999.854266956019</c:v>
                      </c:pt>
                      <c:pt idx="1504">
                        <c:v>44999.864683680556</c:v>
                      </c:pt>
                      <c:pt idx="1505">
                        <c:v>44999.875100405094</c:v>
                      </c:pt>
                      <c:pt idx="1506">
                        <c:v>44999.885517129631</c:v>
                      </c:pt>
                      <c:pt idx="1507">
                        <c:v>44999.895933854168</c:v>
                      </c:pt>
                      <c:pt idx="1508">
                        <c:v>44999.906350578705</c:v>
                      </c:pt>
                      <c:pt idx="1509">
                        <c:v>44999.916767303243</c:v>
                      </c:pt>
                      <c:pt idx="1510">
                        <c:v>44999.92718402778</c:v>
                      </c:pt>
                      <c:pt idx="1511">
                        <c:v>44999.937600752317</c:v>
                      </c:pt>
                      <c:pt idx="1512">
                        <c:v>44999.948017476854</c:v>
                      </c:pt>
                      <c:pt idx="1513">
                        <c:v>44999.958434201391</c:v>
                      </c:pt>
                      <c:pt idx="1514">
                        <c:v>44999.968850925929</c:v>
                      </c:pt>
                      <c:pt idx="1515">
                        <c:v>44999.979267650466</c:v>
                      </c:pt>
                      <c:pt idx="1516">
                        <c:v>44999.989684375003</c:v>
                      </c:pt>
                      <c:pt idx="1517">
                        <c:v>45000.00010109954</c:v>
                      </c:pt>
                      <c:pt idx="1518">
                        <c:v>45000.010517824077</c:v>
                      </c:pt>
                      <c:pt idx="1519">
                        <c:v>45000.020934548615</c:v>
                      </c:pt>
                      <c:pt idx="1520">
                        <c:v>45000.031351273145</c:v>
                      </c:pt>
                      <c:pt idx="1521">
                        <c:v>45000.041767997682</c:v>
                      </c:pt>
                      <c:pt idx="1522">
                        <c:v>45000.052184722219</c:v>
                      </c:pt>
                      <c:pt idx="1523">
                        <c:v>45000.062601446756</c:v>
                      </c:pt>
                      <c:pt idx="1524">
                        <c:v>45000.073018171293</c:v>
                      </c:pt>
                      <c:pt idx="1525">
                        <c:v>45000.083434895831</c:v>
                      </c:pt>
                      <c:pt idx="1526">
                        <c:v>45000.093851620368</c:v>
                      </c:pt>
                      <c:pt idx="1527">
                        <c:v>45000.104268344905</c:v>
                      </c:pt>
                      <c:pt idx="1528">
                        <c:v>45000.114685069442</c:v>
                      </c:pt>
                      <c:pt idx="1529">
                        <c:v>45000.125101793979</c:v>
                      </c:pt>
                      <c:pt idx="1530">
                        <c:v>45000.135518518517</c:v>
                      </c:pt>
                      <c:pt idx="1531">
                        <c:v>45000.145935243054</c:v>
                      </c:pt>
                      <c:pt idx="1532">
                        <c:v>45000.156351967591</c:v>
                      </c:pt>
                      <c:pt idx="1533">
                        <c:v>45000.166768692128</c:v>
                      </c:pt>
                      <c:pt idx="1534">
                        <c:v>45000.177185416665</c:v>
                      </c:pt>
                      <c:pt idx="1535">
                        <c:v>45000.187602141203</c:v>
                      </c:pt>
                      <c:pt idx="1536">
                        <c:v>45000.19801886574</c:v>
                      </c:pt>
                      <c:pt idx="1537">
                        <c:v>45000.208435590277</c:v>
                      </c:pt>
                      <c:pt idx="1538">
                        <c:v>45000.218852314814</c:v>
                      </c:pt>
                      <c:pt idx="1539">
                        <c:v>45000.229269039351</c:v>
                      </c:pt>
                      <c:pt idx="1540">
                        <c:v>45000.239685763889</c:v>
                      </c:pt>
                      <c:pt idx="1541">
                        <c:v>45000.250102488426</c:v>
                      </c:pt>
                      <c:pt idx="1542">
                        <c:v>45000.260519212963</c:v>
                      </c:pt>
                      <c:pt idx="1543">
                        <c:v>45000.2709359375</c:v>
                      </c:pt>
                      <c:pt idx="1544">
                        <c:v>45000.281352662038</c:v>
                      </c:pt>
                      <c:pt idx="1545">
                        <c:v>45000.291769386575</c:v>
                      </c:pt>
                      <c:pt idx="1546">
                        <c:v>45000.302186111112</c:v>
                      </c:pt>
                      <c:pt idx="1547">
                        <c:v>45000.312602835649</c:v>
                      </c:pt>
                      <c:pt idx="1548">
                        <c:v>45000.323019560186</c:v>
                      </c:pt>
                      <c:pt idx="1549">
                        <c:v>45000.333436284724</c:v>
                      </c:pt>
                      <c:pt idx="1550">
                        <c:v>45000.343853009261</c:v>
                      </c:pt>
                      <c:pt idx="1551">
                        <c:v>45000.354269733798</c:v>
                      </c:pt>
                      <c:pt idx="1552">
                        <c:v>45000.364686458335</c:v>
                      </c:pt>
                      <c:pt idx="1553">
                        <c:v>45000.375103182872</c:v>
                      </c:pt>
                      <c:pt idx="1554">
                        <c:v>45000.38551990741</c:v>
                      </c:pt>
                      <c:pt idx="1555">
                        <c:v>45000.395936631947</c:v>
                      </c:pt>
                      <c:pt idx="1556">
                        <c:v>45000.406353356484</c:v>
                      </c:pt>
                      <c:pt idx="1557">
                        <c:v>45000.416770081021</c:v>
                      </c:pt>
                      <c:pt idx="1558">
                        <c:v>45000.427186805558</c:v>
                      </c:pt>
                      <c:pt idx="1559">
                        <c:v>45000.437603530096</c:v>
                      </c:pt>
                      <c:pt idx="1560">
                        <c:v>45000.448020254633</c:v>
                      </c:pt>
                      <c:pt idx="1561">
                        <c:v>45000.45843697917</c:v>
                      </c:pt>
                      <c:pt idx="1562">
                        <c:v>45000.468853703707</c:v>
                      </c:pt>
                      <c:pt idx="1563">
                        <c:v>45000.479270428237</c:v>
                      </c:pt>
                      <c:pt idx="1564">
                        <c:v>45000.489687152774</c:v>
                      </c:pt>
                      <c:pt idx="1565">
                        <c:v>45000.500103877312</c:v>
                      </c:pt>
                      <c:pt idx="1566">
                        <c:v>45000.510520601849</c:v>
                      </c:pt>
                      <c:pt idx="1567">
                        <c:v>45000.520937326386</c:v>
                      </c:pt>
                      <c:pt idx="1568">
                        <c:v>45000.531354050923</c:v>
                      </c:pt>
                      <c:pt idx="1569">
                        <c:v>45000.54177077546</c:v>
                      </c:pt>
                      <c:pt idx="1570">
                        <c:v>45000.552187499998</c:v>
                      </c:pt>
                      <c:pt idx="1571">
                        <c:v>45000.562604224535</c:v>
                      </c:pt>
                      <c:pt idx="1572">
                        <c:v>45000.573020949072</c:v>
                      </c:pt>
                      <c:pt idx="1573">
                        <c:v>45000.583437673609</c:v>
                      </c:pt>
                      <c:pt idx="1574">
                        <c:v>45000.593854398147</c:v>
                      </c:pt>
                      <c:pt idx="1575">
                        <c:v>45000.604271122684</c:v>
                      </c:pt>
                      <c:pt idx="1576">
                        <c:v>45000.614687847221</c:v>
                      </c:pt>
                      <c:pt idx="1577">
                        <c:v>45000.625104571758</c:v>
                      </c:pt>
                      <c:pt idx="1578">
                        <c:v>45000.635521296295</c:v>
                      </c:pt>
                      <c:pt idx="1579">
                        <c:v>45000.645938020833</c:v>
                      </c:pt>
                      <c:pt idx="1580">
                        <c:v>45000.65635474537</c:v>
                      </c:pt>
                      <c:pt idx="1581">
                        <c:v>45000.666771469907</c:v>
                      </c:pt>
                      <c:pt idx="1582">
                        <c:v>45000.677188194444</c:v>
                      </c:pt>
                      <c:pt idx="1583">
                        <c:v>45000.687604918981</c:v>
                      </c:pt>
                      <c:pt idx="1584">
                        <c:v>45000.698021643519</c:v>
                      </c:pt>
                      <c:pt idx="1585">
                        <c:v>45000.708438368056</c:v>
                      </c:pt>
                      <c:pt idx="1586">
                        <c:v>45000.718855092593</c:v>
                      </c:pt>
                      <c:pt idx="1587">
                        <c:v>45000.72927181713</c:v>
                      </c:pt>
                      <c:pt idx="1588">
                        <c:v>45000.739688541667</c:v>
                      </c:pt>
                      <c:pt idx="1589">
                        <c:v>45000.750105266205</c:v>
                      </c:pt>
                      <c:pt idx="1590">
                        <c:v>45000.760521990742</c:v>
                      </c:pt>
                      <c:pt idx="1591">
                        <c:v>45000.770938715279</c:v>
                      </c:pt>
                      <c:pt idx="1592">
                        <c:v>45000.781355439816</c:v>
                      </c:pt>
                      <c:pt idx="1593">
                        <c:v>45000.791772164353</c:v>
                      </c:pt>
                      <c:pt idx="1594">
                        <c:v>45000.802188888891</c:v>
                      </c:pt>
                      <c:pt idx="1595">
                        <c:v>45000.812605613428</c:v>
                      </c:pt>
                      <c:pt idx="1596">
                        <c:v>45000.823022337965</c:v>
                      </c:pt>
                      <c:pt idx="1597">
                        <c:v>45000.833439062502</c:v>
                      </c:pt>
                      <c:pt idx="1598">
                        <c:v>45000.84385578704</c:v>
                      </c:pt>
                      <c:pt idx="1599">
                        <c:v>45000.854272511577</c:v>
                      </c:pt>
                      <c:pt idx="1600">
                        <c:v>45000.864689236114</c:v>
                      </c:pt>
                      <c:pt idx="1601">
                        <c:v>45000.875105960651</c:v>
                      </c:pt>
                      <c:pt idx="1602">
                        <c:v>45000.885522685188</c:v>
                      </c:pt>
                      <c:pt idx="1603">
                        <c:v>45000.895939409726</c:v>
                      </c:pt>
                      <c:pt idx="1604">
                        <c:v>45000.906356134263</c:v>
                      </c:pt>
                      <c:pt idx="1605">
                        <c:v>45000.916772858793</c:v>
                      </c:pt>
                      <c:pt idx="1606">
                        <c:v>45000.92718958333</c:v>
                      </c:pt>
                      <c:pt idx="1607">
                        <c:v>45000.937606307867</c:v>
                      </c:pt>
                      <c:pt idx="1608">
                        <c:v>45000.948023032404</c:v>
                      </c:pt>
                      <c:pt idx="1609">
                        <c:v>45000.958439756942</c:v>
                      </c:pt>
                      <c:pt idx="1610">
                        <c:v>45000.968856481479</c:v>
                      </c:pt>
                      <c:pt idx="1611">
                        <c:v>45000.979273206016</c:v>
                      </c:pt>
                      <c:pt idx="1612">
                        <c:v>45000.989689930553</c:v>
                      </c:pt>
                      <c:pt idx="1613">
                        <c:v>45001.00010665509</c:v>
                      </c:pt>
                      <c:pt idx="1614">
                        <c:v>45001.010523379628</c:v>
                      </c:pt>
                      <c:pt idx="1615">
                        <c:v>45001.020940104165</c:v>
                      </c:pt>
                      <c:pt idx="1616">
                        <c:v>45001.031356828702</c:v>
                      </c:pt>
                      <c:pt idx="1617">
                        <c:v>45001.041773553239</c:v>
                      </c:pt>
                      <c:pt idx="1618">
                        <c:v>45001.052190277776</c:v>
                      </c:pt>
                      <c:pt idx="1619">
                        <c:v>45001.062607002314</c:v>
                      </c:pt>
                      <c:pt idx="1620">
                        <c:v>45001.073023726851</c:v>
                      </c:pt>
                      <c:pt idx="1621">
                        <c:v>45001.083440451388</c:v>
                      </c:pt>
                      <c:pt idx="1622">
                        <c:v>45001.093857175925</c:v>
                      </c:pt>
                      <c:pt idx="1623">
                        <c:v>45001.104273900462</c:v>
                      </c:pt>
                      <c:pt idx="1624">
                        <c:v>45001.114690625</c:v>
                      </c:pt>
                      <c:pt idx="1625">
                        <c:v>45001.125107349537</c:v>
                      </c:pt>
                      <c:pt idx="1626">
                        <c:v>45001.135524074074</c:v>
                      </c:pt>
                      <c:pt idx="1627">
                        <c:v>45001.145940798611</c:v>
                      </c:pt>
                      <c:pt idx="1628">
                        <c:v>45001.156357523148</c:v>
                      </c:pt>
                      <c:pt idx="1629">
                        <c:v>45001.166774247686</c:v>
                      </c:pt>
                      <c:pt idx="1630">
                        <c:v>45001.177190972223</c:v>
                      </c:pt>
                      <c:pt idx="1631">
                        <c:v>45001.18760769676</c:v>
                      </c:pt>
                      <c:pt idx="1632">
                        <c:v>45001.198024421297</c:v>
                      </c:pt>
                      <c:pt idx="1633">
                        <c:v>45001.208441145835</c:v>
                      </c:pt>
                      <c:pt idx="1634">
                        <c:v>45001.218857870372</c:v>
                      </c:pt>
                      <c:pt idx="1635">
                        <c:v>45001.229274594909</c:v>
                      </c:pt>
                      <c:pt idx="1636">
                        <c:v>45001.239691319446</c:v>
                      </c:pt>
                      <c:pt idx="1637">
                        <c:v>45001.250108043983</c:v>
                      </c:pt>
                      <c:pt idx="1638">
                        <c:v>45001.260524768521</c:v>
                      </c:pt>
                      <c:pt idx="1639">
                        <c:v>45001.270941493058</c:v>
                      </c:pt>
                      <c:pt idx="1640">
                        <c:v>45001.281358217595</c:v>
                      </c:pt>
                      <c:pt idx="1641">
                        <c:v>45001.291774942132</c:v>
                      </c:pt>
                      <c:pt idx="1642">
                        <c:v>45001.302191666669</c:v>
                      </c:pt>
                      <c:pt idx="1643">
                        <c:v>45001.312608391207</c:v>
                      </c:pt>
                      <c:pt idx="1644">
                        <c:v>45001.323025115744</c:v>
                      </c:pt>
                      <c:pt idx="1645">
                        <c:v>45001.333441840281</c:v>
                      </c:pt>
                      <c:pt idx="1646">
                        <c:v>45001.343858564818</c:v>
                      </c:pt>
                      <c:pt idx="1647">
                        <c:v>45001.354275289355</c:v>
                      </c:pt>
                      <c:pt idx="1648">
                        <c:v>45001.364692013885</c:v>
                      </c:pt>
                      <c:pt idx="1649">
                        <c:v>45001.375108738423</c:v>
                      </c:pt>
                      <c:pt idx="1650">
                        <c:v>45001.38552546296</c:v>
                      </c:pt>
                      <c:pt idx="1651">
                        <c:v>45001.395942187497</c:v>
                      </c:pt>
                      <c:pt idx="1652">
                        <c:v>45001.406358912034</c:v>
                      </c:pt>
                      <c:pt idx="1653">
                        <c:v>45001.416775636571</c:v>
                      </c:pt>
                      <c:pt idx="1654">
                        <c:v>45001.427192361109</c:v>
                      </c:pt>
                      <c:pt idx="1655">
                        <c:v>45001.437609085646</c:v>
                      </c:pt>
                      <c:pt idx="1656">
                        <c:v>45001.448025810183</c:v>
                      </c:pt>
                      <c:pt idx="1657">
                        <c:v>45001.45844253472</c:v>
                      </c:pt>
                      <c:pt idx="1658">
                        <c:v>45001.468859259257</c:v>
                      </c:pt>
                      <c:pt idx="1659">
                        <c:v>45001.479275983795</c:v>
                      </c:pt>
                      <c:pt idx="1660">
                        <c:v>45001.489692708332</c:v>
                      </c:pt>
                      <c:pt idx="1661">
                        <c:v>45001.500109432869</c:v>
                      </c:pt>
                      <c:pt idx="1662">
                        <c:v>45001.510526157406</c:v>
                      </c:pt>
                      <c:pt idx="1663">
                        <c:v>45001.520942881943</c:v>
                      </c:pt>
                      <c:pt idx="1664">
                        <c:v>45001.531359606481</c:v>
                      </c:pt>
                      <c:pt idx="1665">
                        <c:v>45001.541776331018</c:v>
                      </c:pt>
                      <c:pt idx="1666">
                        <c:v>45001.552193055555</c:v>
                      </c:pt>
                      <c:pt idx="1667">
                        <c:v>45001.562609780092</c:v>
                      </c:pt>
                      <c:pt idx="1668">
                        <c:v>45001.57302650463</c:v>
                      </c:pt>
                      <c:pt idx="1669">
                        <c:v>45001.583443229167</c:v>
                      </c:pt>
                      <c:pt idx="1670">
                        <c:v>45001.593859953704</c:v>
                      </c:pt>
                      <c:pt idx="1671">
                        <c:v>45001.604276678241</c:v>
                      </c:pt>
                      <c:pt idx="1672">
                        <c:v>45001.614693402778</c:v>
                      </c:pt>
                      <c:pt idx="1673">
                        <c:v>45001.625110127316</c:v>
                      </c:pt>
                      <c:pt idx="1674">
                        <c:v>45001.635526851853</c:v>
                      </c:pt>
                      <c:pt idx="1675">
                        <c:v>45001.64594357639</c:v>
                      </c:pt>
                      <c:pt idx="1676">
                        <c:v>45001.656360300927</c:v>
                      </c:pt>
                      <c:pt idx="1677">
                        <c:v>45001.666777025464</c:v>
                      </c:pt>
                      <c:pt idx="1678">
                        <c:v>45001.677193750002</c:v>
                      </c:pt>
                      <c:pt idx="1679">
                        <c:v>45001.687610474539</c:v>
                      </c:pt>
                      <c:pt idx="1680">
                        <c:v>45001.698027199076</c:v>
                      </c:pt>
                      <c:pt idx="1681">
                        <c:v>45001.708443923613</c:v>
                      </c:pt>
                      <c:pt idx="1682">
                        <c:v>45001.71886064815</c:v>
                      </c:pt>
                      <c:pt idx="1683">
                        <c:v>45001.729277372688</c:v>
                      </c:pt>
                      <c:pt idx="1684">
                        <c:v>45001.739694097225</c:v>
                      </c:pt>
                      <c:pt idx="1685">
                        <c:v>45001.750110821762</c:v>
                      </c:pt>
                      <c:pt idx="1686">
                        <c:v>45001.760527546299</c:v>
                      </c:pt>
                      <c:pt idx="1687">
                        <c:v>45001.770944270836</c:v>
                      </c:pt>
                      <c:pt idx="1688">
                        <c:v>45001.781360995374</c:v>
                      </c:pt>
                      <c:pt idx="1689">
                        <c:v>45001.791777719911</c:v>
                      </c:pt>
                      <c:pt idx="1690">
                        <c:v>45001.802194444441</c:v>
                      </c:pt>
                      <c:pt idx="1691">
                        <c:v>45001.812611168978</c:v>
                      </c:pt>
                      <c:pt idx="1692">
                        <c:v>45001.823027893515</c:v>
                      </c:pt>
                      <c:pt idx="1693">
                        <c:v>45001.833444618052</c:v>
                      </c:pt>
                      <c:pt idx="1694">
                        <c:v>45001.84386134259</c:v>
                      </c:pt>
                      <c:pt idx="1695">
                        <c:v>45001.854278067127</c:v>
                      </c:pt>
                      <c:pt idx="1696">
                        <c:v>45001.864694791664</c:v>
                      </c:pt>
                      <c:pt idx="1697">
                        <c:v>45001.875111516201</c:v>
                      </c:pt>
                      <c:pt idx="1698">
                        <c:v>45001.885528240738</c:v>
                      </c:pt>
                      <c:pt idx="1699">
                        <c:v>45001.895944965276</c:v>
                      </c:pt>
                      <c:pt idx="1700">
                        <c:v>45001.906361689813</c:v>
                      </c:pt>
                      <c:pt idx="1701">
                        <c:v>45001.91677841435</c:v>
                      </c:pt>
                      <c:pt idx="1702">
                        <c:v>45001.927195138887</c:v>
                      </c:pt>
                      <c:pt idx="1703">
                        <c:v>45001.937611863425</c:v>
                      </c:pt>
                      <c:pt idx="1704">
                        <c:v>45001.948028587962</c:v>
                      </c:pt>
                      <c:pt idx="1705">
                        <c:v>45001.958445312499</c:v>
                      </c:pt>
                      <c:pt idx="1706">
                        <c:v>45001.968862037036</c:v>
                      </c:pt>
                      <c:pt idx="1707">
                        <c:v>45001.979278761573</c:v>
                      </c:pt>
                      <c:pt idx="1708">
                        <c:v>45001.989695486111</c:v>
                      </c:pt>
                      <c:pt idx="1709">
                        <c:v>45002.000112210648</c:v>
                      </c:pt>
                      <c:pt idx="1710">
                        <c:v>45002.010528935185</c:v>
                      </c:pt>
                      <c:pt idx="1711">
                        <c:v>45002.020945659722</c:v>
                      </c:pt>
                      <c:pt idx="1712">
                        <c:v>45002.031362384259</c:v>
                      </c:pt>
                      <c:pt idx="1713">
                        <c:v>45002.041779108797</c:v>
                      </c:pt>
                      <c:pt idx="1714">
                        <c:v>45002.052195833334</c:v>
                      </c:pt>
                      <c:pt idx="1715">
                        <c:v>45002.062612557871</c:v>
                      </c:pt>
                      <c:pt idx="1716">
                        <c:v>45002.073029282408</c:v>
                      </c:pt>
                      <c:pt idx="1717">
                        <c:v>45002.083446006945</c:v>
                      </c:pt>
                      <c:pt idx="1718">
                        <c:v>45002.093862731483</c:v>
                      </c:pt>
                      <c:pt idx="1719">
                        <c:v>45002.10427945602</c:v>
                      </c:pt>
                      <c:pt idx="1720">
                        <c:v>45002.114696180557</c:v>
                      </c:pt>
                      <c:pt idx="1721">
                        <c:v>45002.125112905094</c:v>
                      </c:pt>
                      <c:pt idx="1722">
                        <c:v>45002.135529629631</c:v>
                      </c:pt>
                      <c:pt idx="1723">
                        <c:v>45002.145946354169</c:v>
                      </c:pt>
                      <c:pt idx="1724">
                        <c:v>45002.156363078706</c:v>
                      </c:pt>
                      <c:pt idx="1725">
                        <c:v>45002.166779803243</c:v>
                      </c:pt>
                      <c:pt idx="1726">
                        <c:v>45002.17719652778</c:v>
                      </c:pt>
                      <c:pt idx="1727">
                        <c:v>45002.187613252318</c:v>
                      </c:pt>
                      <c:pt idx="1728">
                        <c:v>45002.198029976855</c:v>
                      </c:pt>
                      <c:pt idx="1729">
                        <c:v>45002.208446701392</c:v>
                      </c:pt>
                      <c:pt idx="1730">
                        <c:v>45002.218863425929</c:v>
                      </c:pt>
                      <c:pt idx="1731">
                        <c:v>45002.229280150466</c:v>
                      </c:pt>
                      <c:pt idx="1732">
                        <c:v>45002.239696875004</c:v>
                      </c:pt>
                      <c:pt idx="1733">
                        <c:v>45002.250113599534</c:v>
                      </c:pt>
                      <c:pt idx="1734">
                        <c:v>45002.260530324071</c:v>
                      </c:pt>
                      <c:pt idx="1735">
                        <c:v>45002.270947048608</c:v>
                      </c:pt>
                      <c:pt idx="1736">
                        <c:v>45002.281363773145</c:v>
                      </c:pt>
                      <c:pt idx="1737">
                        <c:v>45002.291780497682</c:v>
                      </c:pt>
                      <c:pt idx="1738">
                        <c:v>45002.30219722222</c:v>
                      </c:pt>
                      <c:pt idx="1739">
                        <c:v>45002.312613946757</c:v>
                      </c:pt>
                      <c:pt idx="1740">
                        <c:v>45002.323030671294</c:v>
                      </c:pt>
                      <c:pt idx="1741">
                        <c:v>45002.333447395831</c:v>
                      </c:pt>
                      <c:pt idx="1742">
                        <c:v>45002.343864120368</c:v>
                      </c:pt>
                      <c:pt idx="1743">
                        <c:v>45002.354280844906</c:v>
                      </c:pt>
                      <c:pt idx="1744">
                        <c:v>45002.364697569443</c:v>
                      </c:pt>
                      <c:pt idx="1745">
                        <c:v>45002.37511429398</c:v>
                      </c:pt>
                      <c:pt idx="1746">
                        <c:v>45002.385531018517</c:v>
                      </c:pt>
                      <c:pt idx="1747">
                        <c:v>45002.395947743054</c:v>
                      </c:pt>
                      <c:pt idx="1748">
                        <c:v>45002.406364467592</c:v>
                      </c:pt>
                      <c:pt idx="1749">
                        <c:v>45002.416781192129</c:v>
                      </c:pt>
                      <c:pt idx="1750">
                        <c:v>45002.427197916666</c:v>
                      </c:pt>
                      <c:pt idx="1751">
                        <c:v>45002.437614641203</c:v>
                      </c:pt>
                      <c:pt idx="1752">
                        <c:v>45002.44803136574</c:v>
                      </c:pt>
                      <c:pt idx="1753">
                        <c:v>45002.458448090278</c:v>
                      </c:pt>
                      <c:pt idx="1754">
                        <c:v>45002.468864814815</c:v>
                      </c:pt>
                      <c:pt idx="1755">
                        <c:v>45002.479281539352</c:v>
                      </c:pt>
                      <c:pt idx="1756">
                        <c:v>45002.489698263889</c:v>
                      </c:pt>
                      <c:pt idx="1757">
                        <c:v>45002.500114988427</c:v>
                      </c:pt>
                      <c:pt idx="1758">
                        <c:v>45002.510531712964</c:v>
                      </c:pt>
                      <c:pt idx="1759">
                        <c:v>45002.520948437501</c:v>
                      </c:pt>
                      <c:pt idx="1760">
                        <c:v>45002.531365162038</c:v>
                      </c:pt>
                      <c:pt idx="1761">
                        <c:v>45002.541781886575</c:v>
                      </c:pt>
                      <c:pt idx="1762">
                        <c:v>45002.552198611113</c:v>
                      </c:pt>
                      <c:pt idx="1763">
                        <c:v>45002.56261533565</c:v>
                      </c:pt>
                      <c:pt idx="1764">
                        <c:v>45002.573032060187</c:v>
                      </c:pt>
                      <c:pt idx="1765">
                        <c:v>45002.583448784724</c:v>
                      </c:pt>
                      <c:pt idx="1766">
                        <c:v>45002.593865509261</c:v>
                      </c:pt>
                      <c:pt idx="1767">
                        <c:v>45002.604282233799</c:v>
                      </c:pt>
                      <c:pt idx="1768">
                        <c:v>45002.614698958336</c:v>
                      </c:pt>
                      <c:pt idx="1769">
                        <c:v>45002.625115682873</c:v>
                      </c:pt>
                      <c:pt idx="1770">
                        <c:v>45002.63553240741</c:v>
                      </c:pt>
                      <c:pt idx="1771">
                        <c:v>45002.645949131947</c:v>
                      </c:pt>
                      <c:pt idx="1772">
                        <c:v>45002.656365856485</c:v>
                      </c:pt>
                      <c:pt idx="1773">
                        <c:v>45002.666782581022</c:v>
                      </c:pt>
                      <c:pt idx="1774">
                        <c:v>45002.677199305559</c:v>
                      </c:pt>
                      <c:pt idx="1775">
                        <c:v>45002.687616030089</c:v>
                      </c:pt>
                      <c:pt idx="1776">
                        <c:v>45002.698032754626</c:v>
                      </c:pt>
                      <c:pt idx="1777">
                        <c:v>45002.708449479163</c:v>
                      </c:pt>
                      <c:pt idx="1778">
                        <c:v>45002.718866203701</c:v>
                      </c:pt>
                      <c:pt idx="1779">
                        <c:v>45002.729282928238</c:v>
                      </c:pt>
                      <c:pt idx="1780">
                        <c:v>45002.739699652775</c:v>
                      </c:pt>
                      <c:pt idx="1781">
                        <c:v>45002.750116377312</c:v>
                      </c:pt>
                      <c:pt idx="1782">
                        <c:v>45002.760533101849</c:v>
                      </c:pt>
                      <c:pt idx="1783">
                        <c:v>45002.770949826387</c:v>
                      </c:pt>
                      <c:pt idx="1784">
                        <c:v>45002.781366550924</c:v>
                      </c:pt>
                      <c:pt idx="1785">
                        <c:v>45002.791783275461</c:v>
                      </c:pt>
                      <c:pt idx="1786">
                        <c:v>45002.802199999998</c:v>
                      </c:pt>
                      <c:pt idx="1787">
                        <c:v>45002.812616724535</c:v>
                      </c:pt>
                      <c:pt idx="1788">
                        <c:v>45002.823033449073</c:v>
                      </c:pt>
                      <c:pt idx="1789">
                        <c:v>45002.83345017361</c:v>
                      </c:pt>
                      <c:pt idx="1790">
                        <c:v>45002.843866898147</c:v>
                      </c:pt>
                      <c:pt idx="1791">
                        <c:v>45002.854283622684</c:v>
                      </c:pt>
                      <c:pt idx="1792">
                        <c:v>45002.864700347222</c:v>
                      </c:pt>
                      <c:pt idx="1793">
                        <c:v>45002.875117071759</c:v>
                      </c:pt>
                      <c:pt idx="1794">
                        <c:v>45002.885533796296</c:v>
                      </c:pt>
                      <c:pt idx="1795">
                        <c:v>45002.895950520833</c:v>
                      </c:pt>
                      <c:pt idx="1796">
                        <c:v>45002.90636724537</c:v>
                      </c:pt>
                      <c:pt idx="1797">
                        <c:v>45002.916783969908</c:v>
                      </c:pt>
                      <c:pt idx="1798">
                        <c:v>45002.927200694445</c:v>
                      </c:pt>
                      <c:pt idx="1799">
                        <c:v>45002.937617418982</c:v>
                      </c:pt>
                      <c:pt idx="1800">
                        <c:v>45002.948034143519</c:v>
                      </c:pt>
                      <c:pt idx="1801">
                        <c:v>45002.958450868056</c:v>
                      </c:pt>
                      <c:pt idx="1802">
                        <c:v>45002.968867592594</c:v>
                      </c:pt>
                      <c:pt idx="1803">
                        <c:v>45002.979284317131</c:v>
                      </c:pt>
                      <c:pt idx="1804">
                        <c:v>45002.989701041668</c:v>
                      </c:pt>
                      <c:pt idx="1805">
                        <c:v>45003.000117766205</c:v>
                      </c:pt>
                      <c:pt idx="1806">
                        <c:v>45003.010534490742</c:v>
                      </c:pt>
                      <c:pt idx="1807">
                        <c:v>45003.02095121528</c:v>
                      </c:pt>
                      <c:pt idx="1808">
                        <c:v>45003.031367939817</c:v>
                      </c:pt>
                      <c:pt idx="1809">
                        <c:v>45003.041784664354</c:v>
                      </c:pt>
                      <c:pt idx="1810">
                        <c:v>45003.052201388891</c:v>
                      </c:pt>
                      <c:pt idx="1811">
                        <c:v>45003.062618113428</c:v>
                      </c:pt>
                      <c:pt idx="1812">
                        <c:v>45003.073034837966</c:v>
                      </c:pt>
                      <c:pt idx="1813">
                        <c:v>45003.083451562503</c:v>
                      </c:pt>
                      <c:pt idx="1814">
                        <c:v>45003.09386828704</c:v>
                      </c:pt>
                      <c:pt idx="1815">
                        <c:v>45003.104285011577</c:v>
                      </c:pt>
                      <c:pt idx="1816">
                        <c:v>45003.114701736115</c:v>
                      </c:pt>
                      <c:pt idx="1817">
                        <c:v>45003.125118460652</c:v>
                      </c:pt>
                      <c:pt idx="1818">
                        <c:v>45003.135535185182</c:v>
                      </c:pt>
                      <c:pt idx="1819">
                        <c:v>45003.145951909719</c:v>
                      </c:pt>
                      <c:pt idx="1820">
                        <c:v>45003.156368634256</c:v>
                      </c:pt>
                      <c:pt idx="1821">
                        <c:v>45003.166785358793</c:v>
                      </c:pt>
                      <c:pt idx="1822">
                        <c:v>45003.17720208333</c:v>
                      </c:pt>
                      <c:pt idx="1823">
                        <c:v>45003.187618807868</c:v>
                      </c:pt>
                      <c:pt idx="1824">
                        <c:v>45003.198035532405</c:v>
                      </c:pt>
                      <c:pt idx="1825">
                        <c:v>45003.208452256942</c:v>
                      </c:pt>
                      <c:pt idx="1826">
                        <c:v>45003.218868981479</c:v>
                      </c:pt>
                      <c:pt idx="1827">
                        <c:v>45003.229285706017</c:v>
                      </c:pt>
                      <c:pt idx="1828">
                        <c:v>45003.239702430554</c:v>
                      </c:pt>
                      <c:pt idx="1829">
                        <c:v>45003.250119155091</c:v>
                      </c:pt>
                      <c:pt idx="1830">
                        <c:v>45003.260535879628</c:v>
                      </c:pt>
                      <c:pt idx="1831">
                        <c:v>45003.270952604165</c:v>
                      </c:pt>
                      <c:pt idx="1832">
                        <c:v>45003.281369328703</c:v>
                      </c:pt>
                      <c:pt idx="1833">
                        <c:v>45003.29178605324</c:v>
                      </c:pt>
                      <c:pt idx="1834">
                        <c:v>45003.302202777777</c:v>
                      </c:pt>
                      <c:pt idx="1835">
                        <c:v>45003.312619502314</c:v>
                      </c:pt>
                      <c:pt idx="1836">
                        <c:v>45003.323036226851</c:v>
                      </c:pt>
                      <c:pt idx="1837">
                        <c:v>45003.333452951389</c:v>
                      </c:pt>
                      <c:pt idx="1838">
                        <c:v>45003.343869675926</c:v>
                      </c:pt>
                      <c:pt idx="1839">
                        <c:v>45003.354286400463</c:v>
                      </c:pt>
                      <c:pt idx="1840">
                        <c:v>45003.364703125</c:v>
                      </c:pt>
                      <c:pt idx="1841">
                        <c:v>45003.375119849537</c:v>
                      </c:pt>
                      <c:pt idx="1842">
                        <c:v>45003.385536574075</c:v>
                      </c:pt>
                      <c:pt idx="1843">
                        <c:v>45003.395953298612</c:v>
                      </c:pt>
                      <c:pt idx="1844">
                        <c:v>45003.406370023149</c:v>
                      </c:pt>
                      <c:pt idx="1845">
                        <c:v>45003.416786747686</c:v>
                      </c:pt>
                      <c:pt idx="1846">
                        <c:v>45003.427203472223</c:v>
                      </c:pt>
                      <c:pt idx="1847">
                        <c:v>45003.437620196761</c:v>
                      </c:pt>
                      <c:pt idx="1848">
                        <c:v>45003.448036921298</c:v>
                      </c:pt>
                      <c:pt idx="1849">
                        <c:v>45003.458453645835</c:v>
                      </c:pt>
                      <c:pt idx="1850">
                        <c:v>45003.468870370372</c:v>
                      </c:pt>
                      <c:pt idx="1851">
                        <c:v>45003.47928709491</c:v>
                      </c:pt>
                      <c:pt idx="1852">
                        <c:v>45003.489703819447</c:v>
                      </c:pt>
                      <c:pt idx="1853">
                        <c:v>45003.500120543984</c:v>
                      </c:pt>
                      <c:pt idx="1854">
                        <c:v>45003.510537268521</c:v>
                      </c:pt>
                      <c:pt idx="1855">
                        <c:v>45003.520953993058</c:v>
                      </c:pt>
                      <c:pt idx="1856">
                        <c:v>45003.531370717596</c:v>
                      </c:pt>
                      <c:pt idx="1857">
                        <c:v>45003.541787442133</c:v>
                      </c:pt>
                      <c:pt idx="1858">
                        <c:v>45003.55220416667</c:v>
                      </c:pt>
                      <c:pt idx="1859">
                        <c:v>45003.562620891207</c:v>
                      </c:pt>
                      <c:pt idx="1860">
                        <c:v>45003.573037615737</c:v>
                      </c:pt>
                      <c:pt idx="1861">
                        <c:v>45003.583454340274</c:v>
                      </c:pt>
                      <c:pt idx="1862">
                        <c:v>45003.593871064812</c:v>
                      </c:pt>
                      <c:pt idx="1863">
                        <c:v>45003.604287789349</c:v>
                      </c:pt>
                      <c:pt idx="1864">
                        <c:v>45003.614704513886</c:v>
                      </c:pt>
                      <c:pt idx="1865">
                        <c:v>45003.625121238423</c:v>
                      </c:pt>
                      <c:pt idx="1866">
                        <c:v>45003.63553796296</c:v>
                      </c:pt>
                      <c:pt idx="1867">
                        <c:v>45003.645954687498</c:v>
                      </c:pt>
                      <c:pt idx="1868">
                        <c:v>45003.656371412035</c:v>
                      </c:pt>
                      <c:pt idx="1869">
                        <c:v>45003.666788136572</c:v>
                      </c:pt>
                      <c:pt idx="1870">
                        <c:v>45003.677204861109</c:v>
                      </c:pt>
                      <c:pt idx="1871">
                        <c:v>45003.687621585646</c:v>
                      </c:pt>
                      <c:pt idx="1872">
                        <c:v>45003.698038310184</c:v>
                      </c:pt>
                      <c:pt idx="1873">
                        <c:v>45003.708455034721</c:v>
                      </c:pt>
                      <c:pt idx="1874">
                        <c:v>45003.718871759258</c:v>
                      </c:pt>
                      <c:pt idx="1875">
                        <c:v>45003.729288483795</c:v>
                      </c:pt>
                      <c:pt idx="1876">
                        <c:v>45003.739705208332</c:v>
                      </c:pt>
                      <c:pt idx="1877">
                        <c:v>45003.75012193287</c:v>
                      </c:pt>
                      <c:pt idx="1878">
                        <c:v>45003.760538657407</c:v>
                      </c:pt>
                      <c:pt idx="1879">
                        <c:v>45003.770955381944</c:v>
                      </c:pt>
                      <c:pt idx="1880">
                        <c:v>45003.781372106481</c:v>
                      </c:pt>
                      <c:pt idx="1881">
                        <c:v>45003.791788831018</c:v>
                      </c:pt>
                      <c:pt idx="1882">
                        <c:v>45003.802205555556</c:v>
                      </c:pt>
                      <c:pt idx="1883">
                        <c:v>45003.812622280093</c:v>
                      </c:pt>
                      <c:pt idx="1884">
                        <c:v>45003.82303900463</c:v>
                      </c:pt>
                      <c:pt idx="1885">
                        <c:v>45003.833455729167</c:v>
                      </c:pt>
                      <c:pt idx="1886">
                        <c:v>45003.843872453705</c:v>
                      </c:pt>
                      <c:pt idx="1887">
                        <c:v>45003.854289178242</c:v>
                      </c:pt>
                      <c:pt idx="1888">
                        <c:v>45003.864705902779</c:v>
                      </c:pt>
                      <c:pt idx="1889">
                        <c:v>45003.875122627316</c:v>
                      </c:pt>
                      <c:pt idx="1890">
                        <c:v>45003.885539351853</c:v>
                      </c:pt>
                      <c:pt idx="1891">
                        <c:v>45003.895956076391</c:v>
                      </c:pt>
                      <c:pt idx="1892">
                        <c:v>45003.906372800928</c:v>
                      </c:pt>
                      <c:pt idx="1893">
                        <c:v>45003.916789525465</c:v>
                      </c:pt>
                      <c:pt idx="1894">
                        <c:v>45003.927206250002</c:v>
                      </c:pt>
                      <c:pt idx="1895">
                        <c:v>45003.937622974539</c:v>
                      </c:pt>
                      <c:pt idx="1896">
                        <c:v>45003.948039699077</c:v>
                      </c:pt>
                      <c:pt idx="1897">
                        <c:v>45003.958456423614</c:v>
                      </c:pt>
                      <c:pt idx="1898">
                        <c:v>45003.968873148151</c:v>
                      </c:pt>
                      <c:pt idx="1899">
                        <c:v>45003.979289872688</c:v>
                      </c:pt>
                      <c:pt idx="1900">
                        <c:v>45003.989706597225</c:v>
                      </c:pt>
                      <c:pt idx="1901">
                        <c:v>45004.000123321763</c:v>
                      </c:pt>
                      <c:pt idx="1902">
                        <c:v>45004.0105400463</c:v>
                      </c:pt>
                      <c:pt idx="1903">
                        <c:v>45004.02095677083</c:v>
                      </c:pt>
                      <c:pt idx="1904">
                        <c:v>45004.031373495367</c:v>
                      </c:pt>
                      <c:pt idx="1905">
                        <c:v>45004.041790219904</c:v>
                      </c:pt>
                      <c:pt idx="1906">
                        <c:v>45004.052206944441</c:v>
                      </c:pt>
                      <c:pt idx="1907">
                        <c:v>45004.062623668979</c:v>
                      </c:pt>
                      <c:pt idx="1908">
                        <c:v>45004.073040393516</c:v>
                      </c:pt>
                      <c:pt idx="1909">
                        <c:v>45004.083457118053</c:v>
                      </c:pt>
                      <c:pt idx="1910">
                        <c:v>45004.09387384259</c:v>
                      </c:pt>
                      <c:pt idx="1911">
                        <c:v>45004.104290567127</c:v>
                      </c:pt>
                      <c:pt idx="1912">
                        <c:v>45004.114707291665</c:v>
                      </c:pt>
                      <c:pt idx="1913">
                        <c:v>45004.125124016202</c:v>
                      </c:pt>
                      <c:pt idx="1914">
                        <c:v>45004.135540740739</c:v>
                      </c:pt>
                      <c:pt idx="1915">
                        <c:v>45004.145957465276</c:v>
                      </c:pt>
                      <c:pt idx="1916">
                        <c:v>45004.156374189814</c:v>
                      </c:pt>
                      <c:pt idx="1917">
                        <c:v>45004.166790914351</c:v>
                      </c:pt>
                      <c:pt idx="1918">
                        <c:v>45004.177207638888</c:v>
                      </c:pt>
                      <c:pt idx="1919">
                        <c:v>45004.187624363425</c:v>
                      </c:pt>
                      <c:pt idx="1920">
                        <c:v>45004.198041087962</c:v>
                      </c:pt>
                      <c:pt idx="1921">
                        <c:v>45004.2084578125</c:v>
                      </c:pt>
                      <c:pt idx="1922">
                        <c:v>45004.218874537037</c:v>
                      </c:pt>
                      <c:pt idx="1923">
                        <c:v>45004.229291261574</c:v>
                      </c:pt>
                      <c:pt idx="1924">
                        <c:v>45004.239707986111</c:v>
                      </c:pt>
                      <c:pt idx="1925">
                        <c:v>45004.250124710648</c:v>
                      </c:pt>
                      <c:pt idx="1926">
                        <c:v>45004.260541435186</c:v>
                      </c:pt>
                      <c:pt idx="1927">
                        <c:v>45004.270958159723</c:v>
                      </c:pt>
                      <c:pt idx="1928">
                        <c:v>45004.28137488426</c:v>
                      </c:pt>
                      <c:pt idx="1929">
                        <c:v>45004.291791608797</c:v>
                      </c:pt>
                      <c:pt idx="1930">
                        <c:v>45004.302208333334</c:v>
                      </c:pt>
                      <c:pt idx="1931">
                        <c:v>45004.312625057872</c:v>
                      </c:pt>
                      <c:pt idx="1932">
                        <c:v>45004.323041782409</c:v>
                      </c:pt>
                      <c:pt idx="1933">
                        <c:v>45004.333458506946</c:v>
                      </c:pt>
                      <c:pt idx="1934">
                        <c:v>45004.343875231483</c:v>
                      </c:pt>
                      <c:pt idx="1935">
                        <c:v>45004.35429195602</c:v>
                      </c:pt>
                      <c:pt idx="1936">
                        <c:v>45004.364708680558</c:v>
                      </c:pt>
                      <c:pt idx="1937">
                        <c:v>45004.375125405095</c:v>
                      </c:pt>
                      <c:pt idx="1938">
                        <c:v>45004.385542129632</c:v>
                      </c:pt>
                      <c:pt idx="1939">
                        <c:v>45004.395958854169</c:v>
                      </c:pt>
                      <c:pt idx="1940">
                        <c:v>45004.406375578707</c:v>
                      </c:pt>
                      <c:pt idx="1941">
                        <c:v>45004.416792303244</c:v>
                      </c:pt>
                      <c:pt idx="1942">
                        <c:v>45004.427209027781</c:v>
                      </c:pt>
                      <c:pt idx="1943">
                        <c:v>45004.437625752318</c:v>
                      </c:pt>
                      <c:pt idx="1944">
                        <c:v>45004.448042476855</c:v>
                      </c:pt>
                      <c:pt idx="1945">
                        <c:v>45004.458459201385</c:v>
                      </c:pt>
                      <c:pt idx="1946">
                        <c:v>45004.468875925922</c:v>
                      </c:pt>
                      <c:pt idx="1947">
                        <c:v>45004.47929265046</c:v>
                      </c:pt>
                      <c:pt idx="1948">
                        <c:v>45004.489709374997</c:v>
                      </c:pt>
                      <c:pt idx="1949">
                        <c:v>45004.500126099534</c:v>
                      </c:pt>
                      <c:pt idx="1950">
                        <c:v>45004.510542824071</c:v>
                      </c:pt>
                      <c:pt idx="1951">
                        <c:v>45004.520959548609</c:v>
                      </c:pt>
                      <c:pt idx="1952">
                        <c:v>45004.531376273146</c:v>
                      </c:pt>
                      <c:pt idx="1953">
                        <c:v>45004.541792997683</c:v>
                      </c:pt>
                      <c:pt idx="1954">
                        <c:v>45004.55220972222</c:v>
                      </c:pt>
                      <c:pt idx="1955">
                        <c:v>45004.562626446757</c:v>
                      </c:pt>
                      <c:pt idx="1956">
                        <c:v>45004.573043171295</c:v>
                      </c:pt>
                      <c:pt idx="1957">
                        <c:v>45004.583459895832</c:v>
                      </c:pt>
                      <c:pt idx="1958">
                        <c:v>45004.593876620369</c:v>
                      </c:pt>
                      <c:pt idx="1959">
                        <c:v>45004.604293344906</c:v>
                      </c:pt>
                      <c:pt idx="1960">
                        <c:v>45004.614710069443</c:v>
                      </c:pt>
                      <c:pt idx="1961">
                        <c:v>45004.625126793981</c:v>
                      </c:pt>
                      <c:pt idx="1962">
                        <c:v>45004.635543518518</c:v>
                      </c:pt>
                      <c:pt idx="1963">
                        <c:v>45004.645960243055</c:v>
                      </c:pt>
                      <c:pt idx="1964">
                        <c:v>45004.656376967592</c:v>
                      </c:pt>
                      <c:pt idx="1965">
                        <c:v>45004.666793692129</c:v>
                      </c:pt>
                      <c:pt idx="1966">
                        <c:v>45004.677210416667</c:v>
                      </c:pt>
                      <c:pt idx="1967">
                        <c:v>45004.687627141204</c:v>
                      </c:pt>
                      <c:pt idx="1968">
                        <c:v>45004.698043865741</c:v>
                      </c:pt>
                      <c:pt idx="1969">
                        <c:v>45004.708460590278</c:v>
                      </c:pt>
                      <c:pt idx="1970">
                        <c:v>45004.718877314815</c:v>
                      </c:pt>
                      <c:pt idx="1971">
                        <c:v>45004.729294039353</c:v>
                      </c:pt>
                      <c:pt idx="1972">
                        <c:v>45004.73971076389</c:v>
                      </c:pt>
                      <c:pt idx="1973">
                        <c:v>45004.750127488427</c:v>
                      </c:pt>
                      <c:pt idx="1974">
                        <c:v>45004.760544212964</c:v>
                      </c:pt>
                      <c:pt idx="1975">
                        <c:v>45004.770960937502</c:v>
                      </c:pt>
                      <c:pt idx="1976">
                        <c:v>45004.781377662039</c:v>
                      </c:pt>
                      <c:pt idx="1977">
                        <c:v>45004.791794386576</c:v>
                      </c:pt>
                      <c:pt idx="1978">
                        <c:v>45004.802211111113</c:v>
                      </c:pt>
                      <c:pt idx="1979">
                        <c:v>45004.81262783565</c:v>
                      </c:pt>
                      <c:pt idx="1980">
                        <c:v>45004.823044560188</c:v>
                      </c:pt>
                      <c:pt idx="1981">
                        <c:v>45004.833461284725</c:v>
                      </c:pt>
                      <c:pt idx="1982">
                        <c:v>45004.843878009262</c:v>
                      </c:pt>
                      <c:pt idx="1983">
                        <c:v>45004.854294733799</c:v>
                      </c:pt>
                      <c:pt idx="1984">
                        <c:v>45004.864711458336</c:v>
                      </c:pt>
                      <c:pt idx="1985">
                        <c:v>45004.875128182874</c:v>
                      </c:pt>
                      <c:pt idx="1986">
                        <c:v>45004.885544907411</c:v>
                      </c:pt>
                      <c:pt idx="1987">
                        <c:v>45004.895961631948</c:v>
                      </c:pt>
                      <c:pt idx="1988">
                        <c:v>45004.906378356478</c:v>
                      </c:pt>
                      <c:pt idx="1989">
                        <c:v>45004.916795081015</c:v>
                      </c:pt>
                      <c:pt idx="1990">
                        <c:v>45004.927211805552</c:v>
                      </c:pt>
                      <c:pt idx="1991">
                        <c:v>45004.93762853009</c:v>
                      </c:pt>
                      <c:pt idx="1992">
                        <c:v>45004.948045254627</c:v>
                      </c:pt>
                      <c:pt idx="1993">
                        <c:v>45004.958461979164</c:v>
                      </c:pt>
                      <c:pt idx="1994">
                        <c:v>45004.968878703701</c:v>
                      </c:pt>
                      <c:pt idx="1995">
                        <c:v>45004.979295428238</c:v>
                      </c:pt>
                      <c:pt idx="1996">
                        <c:v>45004.989712152776</c:v>
                      </c:pt>
                      <c:pt idx="1997">
                        <c:v>45005.000128877313</c:v>
                      </c:pt>
                      <c:pt idx="1998">
                        <c:v>45005.01054560185</c:v>
                      </c:pt>
                      <c:pt idx="1999">
                        <c:v>45005.020962326387</c:v>
                      </c:pt>
                      <c:pt idx="2000">
                        <c:v>45005.031379050924</c:v>
                      </c:pt>
                      <c:pt idx="2001">
                        <c:v>45005.041795775462</c:v>
                      </c:pt>
                      <c:pt idx="2002">
                        <c:v>45005.052212499999</c:v>
                      </c:pt>
                      <c:pt idx="2003">
                        <c:v>45005.062629224536</c:v>
                      </c:pt>
                      <c:pt idx="2004">
                        <c:v>45005.073045949073</c:v>
                      </c:pt>
                      <c:pt idx="2005">
                        <c:v>45005.08346267361</c:v>
                      </c:pt>
                      <c:pt idx="2006">
                        <c:v>45005.093879398148</c:v>
                      </c:pt>
                      <c:pt idx="2007">
                        <c:v>45005.104296122685</c:v>
                      </c:pt>
                      <c:pt idx="2008">
                        <c:v>45005.114712847222</c:v>
                      </c:pt>
                      <c:pt idx="2009">
                        <c:v>45005.125129571759</c:v>
                      </c:pt>
                      <c:pt idx="2010">
                        <c:v>45005.135546296297</c:v>
                      </c:pt>
                      <c:pt idx="2011">
                        <c:v>45005.145963020834</c:v>
                      </c:pt>
                      <c:pt idx="2012">
                        <c:v>45005.156379745371</c:v>
                      </c:pt>
                      <c:pt idx="2013">
                        <c:v>45005.166796469908</c:v>
                      </c:pt>
                      <c:pt idx="2014">
                        <c:v>45005.177213194445</c:v>
                      </c:pt>
                      <c:pt idx="2015">
                        <c:v>45005.187629918983</c:v>
                      </c:pt>
                      <c:pt idx="2016">
                        <c:v>45005.19804664352</c:v>
                      </c:pt>
                      <c:pt idx="2017">
                        <c:v>45005.208463368057</c:v>
                      </c:pt>
                      <c:pt idx="2018">
                        <c:v>45005.218880092594</c:v>
                      </c:pt>
                      <c:pt idx="2019">
                        <c:v>45005.229296817131</c:v>
                      </c:pt>
                      <c:pt idx="2020">
                        <c:v>45005.239713541669</c:v>
                      </c:pt>
                      <c:pt idx="2021">
                        <c:v>45005.250130266206</c:v>
                      </c:pt>
                      <c:pt idx="2022">
                        <c:v>45005.260546990743</c:v>
                      </c:pt>
                      <c:pt idx="2023">
                        <c:v>45005.27096371528</c:v>
                      </c:pt>
                      <c:pt idx="2024">
                        <c:v>45005.281380439817</c:v>
                      </c:pt>
                      <c:pt idx="2025">
                        <c:v>45005.291797164355</c:v>
                      </c:pt>
                      <c:pt idx="2026">
                        <c:v>45005.302213888892</c:v>
                      </c:pt>
                      <c:pt idx="2027">
                        <c:v>45005.312630613429</c:v>
                      </c:pt>
                      <c:pt idx="2028">
                        <c:v>45005.323047337966</c:v>
                      </c:pt>
                      <c:pt idx="2029">
                        <c:v>45005.333464062503</c:v>
                      </c:pt>
                      <c:pt idx="2030">
                        <c:v>45005.343880787033</c:v>
                      </c:pt>
                      <c:pt idx="2031">
                        <c:v>45005.354297511571</c:v>
                      </c:pt>
                      <c:pt idx="2032">
                        <c:v>45005.364714236108</c:v>
                      </c:pt>
                      <c:pt idx="2033">
                        <c:v>45005.375130960645</c:v>
                      </c:pt>
                      <c:pt idx="2034">
                        <c:v>45005.385547685182</c:v>
                      </c:pt>
                      <c:pt idx="2035">
                        <c:v>45005.395964409719</c:v>
                      </c:pt>
                      <c:pt idx="2036">
                        <c:v>45005.406381134257</c:v>
                      </c:pt>
                      <c:pt idx="2037">
                        <c:v>45005.416797858794</c:v>
                      </c:pt>
                      <c:pt idx="2038">
                        <c:v>45005.427214583331</c:v>
                      </c:pt>
                      <c:pt idx="2039">
                        <c:v>45005.437631307868</c:v>
                      </c:pt>
                      <c:pt idx="2040">
                        <c:v>45005.448048032405</c:v>
                      </c:pt>
                      <c:pt idx="2041">
                        <c:v>45005.458464756943</c:v>
                      </c:pt>
                      <c:pt idx="2042">
                        <c:v>45005.46888148148</c:v>
                      </c:pt>
                      <c:pt idx="2043">
                        <c:v>45005.479298206017</c:v>
                      </c:pt>
                      <c:pt idx="2044">
                        <c:v>45005.489714930554</c:v>
                      </c:pt>
                      <c:pt idx="2045">
                        <c:v>45005.500131655092</c:v>
                      </c:pt>
                      <c:pt idx="2046">
                        <c:v>45005.510548379629</c:v>
                      </c:pt>
                      <c:pt idx="2047">
                        <c:v>45005.520965104166</c:v>
                      </c:pt>
                      <c:pt idx="2048">
                        <c:v>45005.531381828703</c:v>
                      </c:pt>
                      <c:pt idx="2049">
                        <c:v>45005.54179855324</c:v>
                      </c:pt>
                      <c:pt idx="2050">
                        <c:v>45005.552215277778</c:v>
                      </c:pt>
                      <c:pt idx="2051">
                        <c:v>45005.562632002315</c:v>
                      </c:pt>
                      <c:pt idx="2052">
                        <c:v>45005.573048726852</c:v>
                      </c:pt>
                      <c:pt idx="2053">
                        <c:v>45005.583465451389</c:v>
                      </c:pt>
                      <c:pt idx="2054">
                        <c:v>45005.593882175926</c:v>
                      </c:pt>
                      <c:pt idx="2055">
                        <c:v>45005.604298900464</c:v>
                      </c:pt>
                      <c:pt idx="2056">
                        <c:v>45005.614715625001</c:v>
                      </c:pt>
                      <c:pt idx="2057">
                        <c:v>45005.625132349538</c:v>
                      </c:pt>
                      <c:pt idx="2058">
                        <c:v>45005.635549074075</c:v>
                      </c:pt>
                      <c:pt idx="2059">
                        <c:v>45005.645965798612</c:v>
                      </c:pt>
                      <c:pt idx="2060">
                        <c:v>45005.65638252315</c:v>
                      </c:pt>
                      <c:pt idx="2061">
                        <c:v>45005.666799247687</c:v>
                      </c:pt>
                      <c:pt idx="2062">
                        <c:v>45005.677215972224</c:v>
                      </c:pt>
                      <c:pt idx="2063">
                        <c:v>45005.687632696761</c:v>
                      </c:pt>
                      <c:pt idx="2064">
                        <c:v>45005.698049421298</c:v>
                      </c:pt>
                      <c:pt idx="2065">
                        <c:v>45005.708466145836</c:v>
                      </c:pt>
                      <c:pt idx="2066">
                        <c:v>45005.718882870373</c:v>
                      </c:pt>
                      <c:pt idx="2067">
                        <c:v>45005.72929959491</c:v>
                      </c:pt>
                      <c:pt idx="2068">
                        <c:v>45005.739716319447</c:v>
                      </c:pt>
                      <c:pt idx="2069">
                        <c:v>45005.750133043985</c:v>
                      </c:pt>
                      <c:pt idx="2070">
                        <c:v>45005.760549768522</c:v>
                      </c:pt>
                      <c:pt idx="2071">
                        <c:v>45005.770966493059</c:v>
                      </c:pt>
                      <c:pt idx="2072">
                        <c:v>45005.781383217596</c:v>
                      </c:pt>
                      <c:pt idx="2073">
                        <c:v>45005.791799942126</c:v>
                      </c:pt>
                      <c:pt idx="2074">
                        <c:v>45005.802216666663</c:v>
                      </c:pt>
                      <c:pt idx="2075">
                        <c:v>45005.812633391201</c:v>
                      </c:pt>
                      <c:pt idx="2076">
                        <c:v>45005.823050115738</c:v>
                      </c:pt>
                      <c:pt idx="2077">
                        <c:v>45005.833466840275</c:v>
                      </c:pt>
                      <c:pt idx="2078">
                        <c:v>45005.843883564812</c:v>
                      </c:pt>
                      <c:pt idx="2079">
                        <c:v>45005.854300289349</c:v>
                      </c:pt>
                      <c:pt idx="2080">
                        <c:v>45005.864717013887</c:v>
                      </c:pt>
                      <c:pt idx="2081">
                        <c:v>45005.875133738424</c:v>
                      </c:pt>
                      <c:pt idx="2082">
                        <c:v>45005.885550462961</c:v>
                      </c:pt>
                      <c:pt idx="2083">
                        <c:v>45005.895967187498</c:v>
                      </c:pt>
                      <c:pt idx="2084">
                        <c:v>45005.906383912035</c:v>
                      </c:pt>
                      <c:pt idx="2085">
                        <c:v>45005.916800636573</c:v>
                      </c:pt>
                      <c:pt idx="2086">
                        <c:v>45005.92721736111</c:v>
                      </c:pt>
                      <c:pt idx="2087">
                        <c:v>45005.937634085647</c:v>
                      </c:pt>
                      <c:pt idx="2088">
                        <c:v>45005.948050810184</c:v>
                      </c:pt>
                      <c:pt idx="2089">
                        <c:v>45005.958467534721</c:v>
                      </c:pt>
                      <c:pt idx="2090">
                        <c:v>45005.968884259259</c:v>
                      </c:pt>
                      <c:pt idx="2091">
                        <c:v>45005.979300983796</c:v>
                      </c:pt>
                      <c:pt idx="2092">
                        <c:v>45005.989717708333</c:v>
                      </c:pt>
                      <c:pt idx="2093">
                        <c:v>45006.00013443287</c:v>
                      </c:pt>
                      <c:pt idx="2094">
                        <c:v>45006.010551157407</c:v>
                      </c:pt>
                      <c:pt idx="2095">
                        <c:v>45006.020967881945</c:v>
                      </c:pt>
                      <c:pt idx="2096">
                        <c:v>45006.031384606482</c:v>
                      </c:pt>
                      <c:pt idx="2097">
                        <c:v>45006.041801331019</c:v>
                      </c:pt>
                      <c:pt idx="2098">
                        <c:v>45006.052218055556</c:v>
                      </c:pt>
                      <c:pt idx="2099">
                        <c:v>45006.062634780094</c:v>
                      </c:pt>
                      <c:pt idx="2100">
                        <c:v>45006.073051504631</c:v>
                      </c:pt>
                      <c:pt idx="2101">
                        <c:v>45006.083468229168</c:v>
                      </c:pt>
                      <c:pt idx="2102">
                        <c:v>45006.093884953705</c:v>
                      </c:pt>
                      <c:pt idx="2103">
                        <c:v>45006.104301678242</c:v>
                      </c:pt>
                      <c:pt idx="2104">
                        <c:v>45006.11471840278</c:v>
                      </c:pt>
                      <c:pt idx="2105">
                        <c:v>45006.125135127317</c:v>
                      </c:pt>
                      <c:pt idx="2106">
                        <c:v>45006.135551851854</c:v>
                      </c:pt>
                      <c:pt idx="2107">
                        <c:v>45006.145968576391</c:v>
                      </c:pt>
                      <c:pt idx="2108">
                        <c:v>45006.156385300928</c:v>
                      </c:pt>
                      <c:pt idx="2109">
                        <c:v>45006.166802025466</c:v>
                      </c:pt>
                      <c:pt idx="2110">
                        <c:v>45006.177218750003</c:v>
                      </c:pt>
                      <c:pt idx="2111">
                        <c:v>45006.18763547454</c:v>
                      </c:pt>
                      <c:pt idx="2112">
                        <c:v>45006.198052199077</c:v>
                      </c:pt>
                      <c:pt idx="2113">
                        <c:v>45006.208468923614</c:v>
                      </c:pt>
                      <c:pt idx="2114">
                        <c:v>45006.218885648152</c:v>
                      </c:pt>
                      <c:pt idx="2115">
                        <c:v>45006.229302372682</c:v>
                      </c:pt>
                      <c:pt idx="2116">
                        <c:v>45006.239719097219</c:v>
                      </c:pt>
                      <c:pt idx="2117">
                        <c:v>45006.250135821756</c:v>
                      </c:pt>
                      <c:pt idx="2118">
                        <c:v>45006.260552546293</c:v>
                      </c:pt>
                      <c:pt idx="2119">
                        <c:v>45006.27096927083</c:v>
                      </c:pt>
                      <c:pt idx="2120">
                        <c:v>45006.281385995368</c:v>
                      </c:pt>
                      <c:pt idx="2121">
                        <c:v>45006.291802719905</c:v>
                      </c:pt>
                      <c:pt idx="2122">
                        <c:v>45006.302219444442</c:v>
                      </c:pt>
                      <c:pt idx="2123">
                        <c:v>45006.312636168979</c:v>
                      </c:pt>
                      <c:pt idx="2124">
                        <c:v>45006.323052893516</c:v>
                      </c:pt>
                      <c:pt idx="2125">
                        <c:v>45006.333469618054</c:v>
                      </c:pt>
                      <c:pt idx="2126">
                        <c:v>45006.343886342591</c:v>
                      </c:pt>
                      <c:pt idx="2127">
                        <c:v>45006.354303067128</c:v>
                      </c:pt>
                      <c:pt idx="2128">
                        <c:v>45006.364719791665</c:v>
                      </c:pt>
                      <c:pt idx="2129">
                        <c:v>45006.375136516202</c:v>
                      </c:pt>
                      <c:pt idx="2130">
                        <c:v>45006.38555324074</c:v>
                      </c:pt>
                      <c:pt idx="2131">
                        <c:v>45006.395969965277</c:v>
                      </c:pt>
                      <c:pt idx="2132">
                        <c:v>45006.406386689814</c:v>
                      </c:pt>
                      <c:pt idx="2133">
                        <c:v>45006.416803414351</c:v>
                      </c:pt>
                      <c:pt idx="2134">
                        <c:v>45006.427220138889</c:v>
                      </c:pt>
                      <c:pt idx="2135">
                        <c:v>45006.437636863426</c:v>
                      </c:pt>
                      <c:pt idx="2136">
                        <c:v>45006.448053587963</c:v>
                      </c:pt>
                      <c:pt idx="2137">
                        <c:v>45006.4584703125</c:v>
                      </c:pt>
                      <c:pt idx="2138">
                        <c:v>45006.468887037037</c:v>
                      </c:pt>
                      <c:pt idx="2139">
                        <c:v>45006.479303761575</c:v>
                      </c:pt>
                      <c:pt idx="2140">
                        <c:v>45006.489720486112</c:v>
                      </c:pt>
                      <c:pt idx="2141">
                        <c:v>45006.500137210649</c:v>
                      </c:pt>
                      <c:pt idx="2142">
                        <c:v>45006.510553935186</c:v>
                      </c:pt>
                      <c:pt idx="2143">
                        <c:v>45006.520970659723</c:v>
                      </c:pt>
                      <c:pt idx="2144">
                        <c:v>45006.531387384261</c:v>
                      </c:pt>
                      <c:pt idx="2145">
                        <c:v>45006.541804108798</c:v>
                      </c:pt>
                      <c:pt idx="2146">
                        <c:v>45006.552220833335</c:v>
                      </c:pt>
                      <c:pt idx="2147">
                        <c:v>45006.562637557872</c:v>
                      </c:pt>
                      <c:pt idx="2148">
                        <c:v>45006.573054282409</c:v>
                      </c:pt>
                      <c:pt idx="2149">
                        <c:v>45006.583471006947</c:v>
                      </c:pt>
                      <c:pt idx="2150">
                        <c:v>45006.593887731484</c:v>
                      </c:pt>
                      <c:pt idx="2151">
                        <c:v>45006.604304456021</c:v>
                      </c:pt>
                      <c:pt idx="2152">
                        <c:v>45006.614721180558</c:v>
                      </c:pt>
                      <c:pt idx="2153">
                        <c:v>45006.625137905095</c:v>
                      </c:pt>
                      <c:pt idx="2154">
                        <c:v>45006.635554629633</c:v>
                      </c:pt>
                      <c:pt idx="2155">
                        <c:v>45006.64597135417</c:v>
                      </c:pt>
                      <c:pt idx="2156">
                        <c:v>45006.656388078707</c:v>
                      </c:pt>
                      <c:pt idx="2157">
                        <c:v>45006.666804803244</c:v>
                      </c:pt>
                      <c:pt idx="2158">
                        <c:v>45006.677221527774</c:v>
                      </c:pt>
                      <c:pt idx="2159">
                        <c:v>45006.687638252311</c:v>
                      </c:pt>
                      <c:pt idx="2160">
                        <c:v>45006.698054976849</c:v>
                      </c:pt>
                      <c:pt idx="2161">
                        <c:v>45006.708471701386</c:v>
                      </c:pt>
                      <c:pt idx="2162">
                        <c:v>45006.718888425923</c:v>
                      </c:pt>
                      <c:pt idx="2163">
                        <c:v>45006.72930515046</c:v>
                      </c:pt>
                      <c:pt idx="2164">
                        <c:v>45006.739721874997</c:v>
                      </c:pt>
                      <c:pt idx="2165">
                        <c:v>45006.750138599535</c:v>
                      </c:pt>
                      <c:pt idx="2166">
                        <c:v>45006.760555324072</c:v>
                      </c:pt>
                      <c:pt idx="2167">
                        <c:v>45006.770972048609</c:v>
                      </c:pt>
                      <c:pt idx="2168">
                        <c:v>45006.781388773146</c:v>
                      </c:pt>
                      <c:pt idx="2169">
                        <c:v>45006.791805497684</c:v>
                      </c:pt>
                      <c:pt idx="2170">
                        <c:v>45006.802222222221</c:v>
                      </c:pt>
                      <c:pt idx="2171">
                        <c:v>45006.812638946758</c:v>
                      </c:pt>
                      <c:pt idx="2172">
                        <c:v>45006.823055671295</c:v>
                      </c:pt>
                      <c:pt idx="2173">
                        <c:v>45006.833472395832</c:v>
                      </c:pt>
                      <c:pt idx="2174">
                        <c:v>45006.84388912037</c:v>
                      </c:pt>
                      <c:pt idx="2175">
                        <c:v>45006.854305844907</c:v>
                      </c:pt>
                      <c:pt idx="2176">
                        <c:v>45006.864722569444</c:v>
                      </c:pt>
                      <c:pt idx="2177">
                        <c:v>45006.875139293981</c:v>
                      </c:pt>
                      <c:pt idx="2178">
                        <c:v>45006.885556018518</c:v>
                      </c:pt>
                      <c:pt idx="2179">
                        <c:v>45006.895972743056</c:v>
                      </c:pt>
                      <c:pt idx="2180">
                        <c:v>45006.906389467593</c:v>
                      </c:pt>
                      <c:pt idx="2181">
                        <c:v>45006.91680619213</c:v>
                      </c:pt>
                      <c:pt idx="2182">
                        <c:v>45006.927222916667</c:v>
                      </c:pt>
                      <c:pt idx="2183">
                        <c:v>45006.937639641204</c:v>
                      </c:pt>
                      <c:pt idx="2184">
                        <c:v>45006.948056365742</c:v>
                      </c:pt>
                      <c:pt idx="2185">
                        <c:v>45006.958473090279</c:v>
                      </c:pt>
                      <c:pt idx="2186">
                        <c:v>45006.968889814816</c:v>
                      </c:pt>
                      <c:pt idx="2187">
                        <c:v>45006.979306539353</c:v>
                      </c:pt>
                      <c:pt idx="2188">
                        <c:v>45006.98972326389</c:v>
                      </c:pt>
                      <c:pt idx="2189">
                        <c:v>45007.000139988428</c:v>
                      </c:pt>
                      <c:pt idx="2190">
                        <c:v>45007.010556712965</c:v>
                      </c:pt>
                      <c:pt idx="2191">
                        <c:v>45007.020973437502</c:v>
                      </c:pt>
                      <c:pt idx="2192">
                        <c:v>45007.031390162039</c:v>
                      </c:pt>
                      <c:pt idx="2193">
                        <c:v>45007.041806886577</c:v>
                      </c:pt>
                      <c:pt idx="2194">
                        <c:v>45007.052223611114</c:v>
                      </c:pt>
                      <c:pt idx="2195">
                        <c:v>45007.062640335651</c:v>
                      </c:pt>
                      <c:pt idx="2196">
                        <c:v>45007.073057060188</c:v>
                      </c:pt>
                      <c:pt idx="2197">
                        <c:v>45007.083473784725</c:v>
                      </c:pt>
                      <c:pt idx="2198">
                        <c:v>45007.093890509263</c:v>
                      </c:pt>
                      <c:pt idx="2199">
                        <c:v>45007.1043072338</c:v>
                      </c:pt>
                      <c:pt idx="2200">
                        <c:v>45007.11472395833</c:v>
                      </c:pt>
                      <c:pt idx="2201">
                        <c:v>45007.125140682867</c:v>
                      </c:pt>
                      <c:pt idx="2202">
                        <c:v>45007.135557407404</c:v>
                      </c:pt>
                      <c:pt idx="2203">
                        <c:v>45007.145974131941</c:v>
                      </c:pt>
                      <c:pt idx="2204">
                        <c:v>45007.156390856479</c:v>
                      </c:pt>
                      <c:pt idx="2205">
                        <c:v>45007.166807581016</c:v>
                      </c:pt>
                      <c:pt idx="2206">
                        <c:v>45007.177224305553</c:v>
                      </c:pt>
                      <c:pt idx="2207">
                        <c:v>45007.18764103009</c:v>
                      </c:pt>
                      <c:pt idx="2208">
                        <c:v>45007.198057754627</c:v>
                      </c:pt>
                      <c:pt idx="2209">
                        <c:v>45007.208474479165</c:v>
                      </c:pt>
                      <c:pt idx="2210">
                        <c:v>45007.218891203702</c:v>
                      </c:pt>
                      <c:pt idx="2211">
                        <c:v>45007.229307928239</c:v>
                      </c:pt>
                      <c:pt idx="2212">
                        <c:v>45007.239724652776</c:v>
                      </c:pt>
                      <c:pt idx="2213">
                        <c:v>45007.250141377313</c:v>
                      </c:pt>
                      <c:pt idx="2214">
                        <c:v>45007.260558101851</c:v>
                      </c:pt>
                      <c:pt idx="2215">
                        <c:v>45007.270974826388</c:v>
                      </c:pt>
                      <c:pt idx="2216">
                        <c:v>45007.281391550925</c:v>
                      </c:pt>
                      <c:pt idx="2217">
                        <c:v>45007.291808275462</c:v>
                      </c:pt>
                      <c:pt idx="2218">
                        <c:v>45007.302224999999</c:v>
                      </c:pt>
                      <c:pt idx="2219">
                        <c:v>45007.312641724537</c:v>
                      </c:pt>
                      <c:pt idx="2220">
                        <c:v>45007.323058449074</c:v>
                      </c:pt>
                      <c:pt idx="2221">
                        <c:v>45007.333475173611</c:v>
                      </c:pt>
                      <c:pt idx="2222">
                        <c:v>45007.343891898148</c:v>
                      </c:pt>
                      <c:pt idx="2223">
                        <c:v>45007.354308622685</c:v>
                      </c:pt>
                      <c:pt idx="2224">
                        <c:v>45007.364725347223</c:v>
                      </c:pt>
                      <c:pt idx="2225">
                        <c:v>45007.37514207176</c:v>
                      </c:pt>
                      <c:pt idx="2226">
                        <c:v>45007.385558796297</c:v>
                      </c:pt>
                      <c:pt idx="2227">
                        <c:v>45007.395975520834</c:v>
                      </c:pt>
                      <c:pt idx="2228">
                        <c:v>45007.406392245372</c:v>
                      </c:pt>
                      <c:pt idx="2229">
                        <c:v>45007.416808969909</c:v>
                      </c:pt>
                      <c:pt idx="2230">
                        <c:v>45007.427225694446</c:v>
                      </c:pt>
                      <c:pt idx="2231">
                        <c:v>45007.437642418983</c:v>
                      </c:pt>
                      <c:pt idx="2232">
                        <c:v>45007.44805914352</c:v>
                      </c:pt>
                      <c:pt idx="2233">
                        <c:v>45007.458475868058</c:v>
                      </c:pt>
                      <c:pt idx="2234">
                        <c:v>45007.468892592595</c:v>
                      </c:pt>
                      <c:pt idx="2235">
                        <c:v>45007.479309317132</c:v>
                      </c:pt>
                      <c:pt idx="2236">
                        <c:v>45007.489726041669</c:v>
                      </c:pt>
                      <c:pt idx="2237">
                        <c:v>45007.500142766206</c:v>
                      </c:pt>
                      <c:pt idx="2238">
                        <c:v>45007.510559490744</c:v>
                      </c:pt>
                      <c:pt idx="2239">
                        <c:v>45007.520976215281</c:v>
                      </c:pt>
                      <c:pt idx="2240">
                        <c:v>45007.531392939818</c:v>
                      </c:pt>
                      <c:pt idx="2241">
                        <c:v>45007.541809664355</c:v>
                      </c:pt>
                      <c:pt idx="2242">
                        <c:v>45007.552226388892</c:v>
                      </c:pt>
                      <c:pt idx="2243">
                        <c:v>45007.562643113422</c:v>
                      </c:pt>
                      <c:pt idx="2244">
                        <c:v>45007.57305983796</c:v>
                      </c:pt>
                      <c:pt idx="2245">
                        <c:v>45007.583476562497</c:v>
                      </c:pt>
                      <c:pt idx="2246">
                        <c:v>45007.593893287034</c:v>
                      </c:pt>
                      <c:pt idx="2247">
                        <c:v>45007.604310011571</c:v>
                      </c:pt>
                      <c:pt idx="2248">
                        <c:v>45007.614726736108</c:v>
                      </c:pt>
                      <c:pt idx="2249">
                        <c:v>45007.625143460646</c:v>
                      </c:pt>
                      <c:pt idx="2250">
                        <c:v>45007.635560185183</c:v>
                      </c:pt>
                      <c:pt idx="2251">
                        <c:v>45007.64597690972</c:v>
                      </c:pt>
                      <c:pt idx="2252">
                        <c:v>45007.656393634257</c:v>
                      </c:pt>
                      <c:pt idx="2253">
                        <c:v>45007.666810358794</c:v>
                      </c:pt>
                      <c:pt idx="2254">
                        <c:v>45007.677227083332</c:v>
                      </c:pt>
                      <c:pt idx="2255">
                        <c:v>45007.687643807869</c:v>
                      </c:pt>
                      <c:pt idx="2256">
                        <c:v>45007.698060532406</c:v>
                      </c:pt>
                      <c:pt idx="2257">
                        <c:v>45007.708477256943</c:v>
                      </c:pt>
                      <c:pt idx="2258">
                        <c:v>45007.718893981481</c:v>
                      </c:pt>
                      <c:pt idx="2259">
                        <c:v>45007.729310706018</c:v>
                      </c:pt>
                      <c:pt idx="2260">
                        <c:v>45007.739727430555</c:v>
                      </c:pt>
                      <c:pt idx="2261">
                        <c:v>45007.750144155092</c:v>
                      </c:pt>
                      <c:pt idx="2262">
                        <c:v>45007.760560879629</c:v>
                      </c:pt>
                      <c:pt idx="2263">
                        <c:v>45007.770977604167</c:v>
                      </c:pt>
                      <c:pt idx="2264">
                        <c:v>45007.781394328704</c:v>
                      </c:pt>
                      <c:pt idx="2265">
                        <c:v>45007.791811053241</c:v>
                      </c:pt>
                      <c:pt idx="2266">
                        <c:v>45007.802227777778</c:v>
                      </c:pt>
                      <c:pt idx="2267">
                        <c:v>45007.812644502315</c:v>
                      </c:pt>
                      <c:pt idx="2268">
                        <c:v>45007.823061226853</c:v>
                      </c:pt>
                      <c:pt idx="2269">
                        <c:v>45007.83347795139</c:v>
                      </c:pt>
                      <c:pt idx="2270">
                        <c:v>45007.843894675927</c:v>
                      </c:pt>
                      <c:pt idx="2271">
                        <c:v>45007.854311400464</c:v>
                      </c:pt>
                      <c:pt idx="2272">
                        <c:v>45007.864728125001</c:v>
                      </c:pt>
                      <c:pt idx="2273">
                        <c:v>45007.875144849539</c:v>
                      </c:pt>
                      <c:pt idx="2274">
                        <c:v>45007.885561574076</c:v>
                      </c:pt>
                      <c:pt idx="2275">
                        <c:v>45007.895978298613</c:v>
                      </c:pt>
                      <c:pt idx="2276">
                        <c:v>45007.90639502315</c:v>
                      </c:pt>
                      <c:pt idx="2277">
                        <c:v>45007.916811747687</c:v>
                      </c:pt>
                      <c:pt idx="2278">
                        <c:v>45007.927228472225</c:v>
                      </c:pt>
                      <c:pt idx="2279">
                        <c:v>45007.937645196762</c:v>
                      </c:pt>
                      <c:pt idx="2280">
                        <c:v>45007.948061921299</c:v>
                      </c:pt>
                      <c:pt idx="2281">
                        <c:v>45007.958478645836</c:v>
                      </c:pt>
                      <c:pt idx="2282">
                        <c:v>45007.968895370374</c:v>
                      </c:pt>
                      <c:pt idx="2283">
                        <c:v>45007.979312094911</c:v>
                      </c:pt>
                      <c:pt idx="2284">
                        <c:v>45007.989728819448</c:v>
                      </c:pt>
                      <c:pt idx="2285">
                        <c:v>45008.000145543978</c:v>
                      </c:pt>
                      <c:pt idx="2286">
                        <c:v>45008.010562268515</c:v>
                      </c:pt>
                      <c:pt idx="2287">
                        <c:v>45008.020978993052</c:v>
                      </c:pt>
                      <c:pt idx="2288">
                        <c:v>45008.031395717589</c:v>
                      </c:pt>
                      <c:pt idx="2289">
                        <c:v>45008.041812442127</c:v>
                      </c:pt>
                      <c:pt idx="2290">
                        <c:v>45008.052229166664</c:v>
                      </c:pt>
                      <c:pt idx="2291">
                        <c:v>45008.062645891201</c:v>
                      </c:pt>
                      <c:pt idx="2292">
                        <c:v>45008.073062615738</c:v>
                      </c:pt>
                      <c:pt idx="2293">
                        <c:v>45008.083479340276</c:v>
                      </c:pt>
                      <c:pt idx="2294">
                        <c:v>45008.093896064813</c:v>
                      </c:pt>
                      <c:pt idx="2295">
                        <c:v>45008.10431278935</c:v>
                      </c:pt>
                      <c:pt idx="2296">
                        <c:v>45008.114729513887</c:v>
                      </c:pt>
                      <c:pt idx="2297">
                        <c:v>45008.125146238424</c:v>
                      </c:pt>
                      <c:pt idx="2298">
                        <c:v>45008.135562962962</c:v>
                      </c:pt>
                      <c:pt idx="2299">
                        <c:v>45008.145979687499</c:v>
                      </c:pt>
                      <c:pt idx="2300">
                        <c:v>45008.156396412036</c:v>
                      </c:pt>
                      <c:pt idx="2301">
                        <c:v>45008.166813136573</c:v>
                      </c:pt>
                      <c:pt idx="2302">
                        <c:v>45008.17722986111</c:v>
                      </c:pt>
                      <c:pt idx="2303">
                        <c:v>45008.187646585648</c:v>
                      </c:pt>
                      <c:pt idx="2304">
                        <c:v>45008.198063310185</c:v>
                      </c:pt>
                      <c:pt idx="2305">
                        <c:v>45008.208480034722</c:v>
                      </c:pt>
                      <c:pt idx="2306">
                        <c:v>45008.218896759259</c:v>
                      </c:pt>
                      <c:pt idx="2307">
                        <c:v>45008.229313483796</c:v>
                      </c:pt>
                      <c:pt idx="2308">
                        <c:v>45008.239730208334</c:v>
                      </c:pt>
                      <c:pt idx="2309">
                        <c:v>45008.250146932871</c:v>
                      </c:pt>
                      <c:pt idx="2310">
                        <c:v>45008.260563657408</c:v>
                      </c:pt>
                      <c:pt idx="2311">
                        <c:v>45008.270980381945</c:v>
                      </c:pt>
                      <c:pt idx="2312">
                        <c:v>45008.281397106482</c:v>
                      </c:pt>
                      <c:pt idx="2313">
                        <c:v>45008.29181383102</c:v>
                      </c:pt>
                      <c:pt idx="2314">
                        <c:v>45008.302230555557</c:v>
                      </c:pt>
                      <c:pt idx="2315">
                        <c:v>45008.312647280094</c:v>
                      </c:pt>
                      <c:pt idx="2316">
                        <c:v>45008.323064004631</c:v>
                      </c:pt>
                      <c:pt idx="2317">
                        <c:v>45008.333480729169</c:v>
                      </c:pt>
                      <c:pt idx="2318">
                        <c:v>45008.343897453706</c:v>
                      </c:pt>
                      <c:pt idx="2319">
                        <c:v>45008.354314178243</c:v>
                      </c:pt>
                      <c:pt idx="2320">
                        <c:v>45008.36473090278</c:v>
                      </c:pt>
                      <c:pt idx="2321">
                        <c:v>45008.375147627317</c:v>
                      </c:pt>
                      <c:pt idx="2322">
                        <c:v>45008.385564351855</c:v>
                      </c:pt>
                      <c:pt idx="2323">
                        <c:v>45008.395981076392</c:v>
                      </c:pt>
                      <c:pt idx="2324">
                        <c:v>45008.406397800929</c:v>
                      </c:pt>
                      <c:pt idx="2325">
                        <c:v>45008.416814525466</c:v>
                      </c:pt>
                      <c:pt idx="2326">
                        <c:v>45008.427231250003</c:v>
                      </c:pt>
                      <c:pt idx="2327">
                        <c:v>45008.437647974541</c:v>
                      </c:pt>
                      <c:pt idx="2328">
                        <c:v>45008.448064699071</c:v>
                      </c:pt>
                      <c:pt idx="2329">
                        <c:v>45008.458481423608</c:v>
                      </c:pt>
                      <c:pt idx="2330">
                        <c:v>45008.468898148145</c:v>
                      </c:pt>
                      <c:pt idx="2331">
                        <c:v>45008.479314872682</c:v>
                      </c:pt>
                      <c:pt idx="2332">
                        <c:v>45008.489731597219</c:v>
                      </c:pt>
                      <c:pt idx="2333">
                        <c:v>45008.500148321757</c:v>
                      </c:pt>
                      <c:pt idx="2334">
                        <c:v>45008.510565046294</c:v>
                      </c:pt>
                      <c:pt idx="2335">
                        <c:v>45008.520981770831</c:v>
                      </c:pt>
                      <c:pt idx="2336">
                        <c:v>45008.531398495368</c:v>
                      </c:pt>
                      <c:pt idx="2337">
                        <c:v>45008.541815219905</c:v>
                      </c:pt>
                      <c:pt idx="2338">
                        <c:v>45008.552231944443</c:v>
                      </c:pt>
                      <c:pt idx="2339">
                        <c:v>45008.56264866898</c:v>
                      </c:pt>
                      <c:pt idx="2340">
                        <c:v>45008.573065393517</c:v>
                      </c:pt>
                      <c:pt idx="2341">
                        <c:v>45008.583482118054</c:v>
                      </c:pt>
                      <c:pt idx="2342">
                        <c:v>45008.593898842591</c:v>
                      </c:pt>
                      <c:pt idx="2343">
                        <c:v>45008.604315567129</c:v>
                      </c:pt>
                      <c:pt idx="2344">
                        <c:v>45008.614732291666</c:v>
                      </c:pt>
                      <c:pt idx="2345">
                        <c:v>45008.625149016203</c:v>
                      </c:pt>
                      <c:pt idx="2346">
                        <c:v>45008.63556574074</c:v>
                      </c:pt>
                      <c:pt idx="2347">
                        <c:v>45008.645982465277</c:v>
                      </c:pt>
                      <c:pt idx="2348">
                        <c:v>45008.656399189815</c:v>
                      </c:pt>
                      <c:pt idx="2349">
                        <c:v>45008.666815914352</c:v>
                      </c:pt>
                      <c:pt idx="2350">
                        <c:v>45008.677232638889</c:v>
                      </c:pt>
                      <c:pt idx="2351">
                        <c:v>45008.687649363426</c:v>
                      </c:pt>
                      <c:pt idx="2352">
                        <c:v>45008.698066087964</c:v>
                      </c:pt>
                      <c:pt idx="2353">
                        <c:v>45008.708482812501</c:v>
                      </c:pt>
                      <c:pt idx="2354">
                        <c:v>45008.718899537038</c:v>
                      </c:pt>
                      <c:pt idx="2355">
                        <c:v>45008.729316261575</c:v>
                      </c:pt>
                      <c:pt idx="2356">
                        <c:v>45008.739732986112</c:v>
                      </c:pt>
                      <c:pt idx="2357">
                        <c:v>45008.75014971065</c:v>
                      </c:pt>
                      <c:pt idx="2358">
                        <c:v>45008.760566435187</c:v>
                      </c:pt>
                      <c:pt idx="2359">
                        <c:v>45008.770983159724</c:v>
                      </c:pt>
                      <c:pt idx="2360">
                        <c:v>45008.781399884261</c:v>
                      </c:pt>
                      <c:pt idx="2361">
                        <c:v>45008.791816608798</c:v>
                      </c:pt>
                      <c:pt idx="2362">
                        <c:v>45008.802233333336</c:v>
                      </c:pt>
                      <c:pt idx="2363">
                        <c:v>45008.812650057873</c:v>
                      </c:pt>
                      <c:pt idx="2364">
                        <c:v>45008.82306678241</c:v>
                      </c:pt>
                      <c:pt idx="2365">
                        <c:v>45008.833483506947</c:v>
                      </c:pt>
                      <c:pt idx="2366">
                        <c:v>45008.843900231484</c:v>
                      </c:pt>
                      <c:pt idx="2367">
                        <c:v>45008.854316956022</c:v>
                      </c:pt>
                      <c:pt idx="2368">
                        <c:v>45008.864733680559</c:v>
                      </c:pt>
                      <c:pt idx="2369">
                        <c:v>45008.875150405096</c:v>
                      </c:pt>
                      <c:pt idx="2370">
                        <c:v>45008.885567129626</c:v>
                      </c:pt>
                      <c:pt idx="2371">
                        <c:v>45008.895983854163</c:v>
                      </c:pt>
                      <c:pt idx="2372">
                        <c:v>45008.9064005787</c:v>
                      </c:pt>
                      <c:pt idx="2373">
                        <c:v>45008.916817303238</c:v>
                      </c:pt>
                      <c:pt idx="2374">
                        <c:v>45008.927234027775</c:v>
                      </c:pt>
                      <c:pt idx="2375">
                        <c:v>45008.937650752312</c:v>
                      </c:pt>
                      <c:pt idx="2376">
                        <c:v>45008.948067476849</c:v>
                      </c:pt>
                      <c:pt idx="2377">
                        <c:v>45008.958484201386</c:v>
                      </c:pt>
                      <c:pt idx="2378">
                        <c:v>45008.968900925924</c:v>
                      </c:pt>
                      <c:pt idx="2379">
                        <c:v>45008.979317650461</c:v>
                      </c:pt>
                      <c:pt idx="2380">
                        <c:v>45008.989734374998</c:v>
                      </c:pt>
                      <c:pt idx="2381">
                        <c:v>45009.000151099535</c:v>
                      </c:pt>
                      <c:pt idx="2382">
                        <c:v>45009.010567824072</c:v>
                      </c:pt>
                      <c:pt idx="2383">
                        <c:v>45009.02098454861</c:v>
                      </c:pt>
                      <c:pt idx="2384">
                        <c:v>45009.031401273147</c:v>
                      </c:pt>
                      <c:pt idx="2385">
                        <c:v>45009.041817997684</c:v>
                      </c:pt>
                      <c:pt idx="2386">
                        <c:v>45009.052234722221</c:v>
                      </c:pt>
                      <c:pt idx="2387">
                        <c:v>45009.062651446759</c:v>
                      </c:pt>
                      <c:pt idx="2388">
                        <c:v>45009.073068171296</c:v>
                      </c:pt>
                      <c:pt idx="2389">
                        <c:v>45009.083484895833</c:v>
                      </c:pt>
                      <c:pt idx="2390">
                        <c:v>45009.09390162037</c:v>
                      </c:pt>
                      <c:pt idx="2391">
                        <c:v>45009.104318344907</c:v>
                      </c:pt>
                      <c:pt idx="2392">
                        <c:v>45009.114735069445</c:v>
                      </c:pt>
                      <c:pt idx="2393">
                        <c:v>45009.125151793982</c:v>
                      </c:pt>
                      <c:pt idx="2394">
                        <c:v>45009.135568518519</c:v>
                      </c:pt>
                      <c:pt idx="2395">
                        <c:v>45009.145985243056</c:v>
                      </c:pt>
                      <c:pt idx="2396">
                        <c:v>45009.156401967593</c:v>
                      </c:pt>
                      <c:pt idx="2397">
                        <c:v>45009.166818692131</c:v>
                      </c:pt>
                      <c:pt idx="2398">
                        <c:v>45009.177235416668</c:v>
                      </c:pt>
                      <c:pt idx="2399">
                        <c:v>45009.187652141205</c:v>
                      </c:pt>
                      <c:pt idx="2400">
                        <c:v>45009.198068865742</c:v>
                      </c:pt>
                      <c:pt idx="2401">
                        <c:v>45009.208485590279</c:v>
                      </c:pt>
                      <c:pt idx="2402">
                        <c:v>45009.218902314817</c:v>
                      </c:pt>
                      <c:pt idx="2403">
                        <c:v>45009.229319039354</c:v>
                      </c:pt>
                      <c:pt idx="2404">
                        <c:v>45009.239735763891</c:v>
                      </c:pt>
                      <c:pt idx="2405">
                        <c:v>45009.250152488428</c:v>
                      </c:pt>
                      <c:pt idx="2406">
                        <c:v>45009.260569212965</c:v>
                      </c:pt>
                      <c:pt idx="2407">
                        <c:v>45009.270985937503</c:v>
                      </c:pt>
                      <c:pt idx="2408">
                        <c:v>45009.28140266204</c:v>
                      </c:pt>
                      <c:pt idx="2409">
                        <c:v>45009.291819386577</c:v>
                      </c:pt>
                      <c:pt idx="2410">
                        <c:v>45009.302236111114</c:v>
                      </c:pt>
                      <c:pt idx="2411">
                        <c:v>45009.312652835652</c:v>
                      </c:pt>
                      <c:pt idx="2412">
                        <c:v>45009.323069560189</c:v>
                      </c:pt>
                      <c:pt idx="2413">
                        <c:v>45009.333486284719</c:v>
                      </c:pt>
                      <c:pt idx="2414">
                        <c:v>45009.343903009256</c:v>
                      </c:pt>
                      <c:pt idx="2415">
                        <c:v>45009.354319733793</c:v>
                      </c:pt>
                      <c:pt idx="2416">
                        <c:v>45009.36473645833</c:v>
                      </c:pt>
                      <c:pt idx="2417">
                        <c:v>45009.375153182868</c:v>
                      </c:pt>
                      <c:pt idx="2418">
                        <c:v>45009.385569907405</c:v>
                      </c:pt>
                      <c:pt idx="2419">
                        <c:v>45009.395986631942</c:v>
                      </c:pt>
                      <c:pt idx="2420">
                        <c:v>45009.406403356479</c:v>
                      </c:pt>
                      <c:pt idx="2421">
                        <c:v>45009.416820081016</c:v>
                      </c:pt>
                      <c:pt idx="2422">
                        <c:v>45009.427236805554</c:v>
                      </c:pt>
                      <c:pt idx="2423">
                        <c:v>45009.437653530091</c:v>
                      </c:pt>
                      <c:pt idx="2424">
                        <c:v>45009.448070254628</c:v>
                      </c:pt>
                      <c:pt idx="2425">
                        <c:v>45009.458486979165</c:v>
                      </c:pt>
                      <c:pt idx="2426">
                        <c:v>45009.468903703702</c:v>
                      </c:pt>
                      <c:pt idx="2427">
                        <c:v>45009.47932042824</c:v>
                      </c:pt>
                      <c:pt idx="2428">
                        <c:v>45009.489737152777</c:v>
                      </c:pt>
                      <c:pt idx="2429">
                        <c:v>45009.500153877314</c:v>
                      </c:pt>
                      <c:pt idx="2430">
                        <c:v>45009.510570601851</c:v>
                      </c:pt>
                      <c:pt idx="2431">
                        <c:v>45009.520987326388</c:v>
                      </c:pt>
                      <c:pt idx="2432">
                        <c:v>45009.531404050926</c:v>
                      </c:pt>
                      <c:pt idx="2433">
                        <c:v>45009.541820775463</c:v>
                      </c:pt>
                      <c:pt idx="2434">
                        <c:v>45009.5522375</c:v>
                      </c:pt>
                      <c:pt idx="2435">
                        <c:v>45009.562654224537</c:v>
                      </c:pt>
                      <c:pt idx="2436">
                        <c:v>45009.573070949074</c:v>
                      </c:pt>
                      <c:pt idx="2437">
                        <c:v>45009.583487673612</c:v>
                      </c:pt>
                      <c:pt idx="2438">
                        <c:v>45009.593904398149</c:v>
                      </c:pt>
                      <c:pt idx="2439">
                        <c:v>45009.604321122686</c:v>
                      </c:pt>
                      <c:pt idx="2440">
                        <c:v>45009.614737847223</c:v>
                      </c:pt>
                      <c:pt idx="2441">
                        <c:v>45009.625154571761</c:v>
                      </c:pt>
                      <c:pt idx="2442">
                        <c:v>45009.635571296298</c:v>
                      </c:pt>
                      <c:pt idx="2443">
                        <c:v>45009.645988020835</c:v>
                      </c:pt>
                      <c:pt idx="2444">
                        <c:v>45009.656404745372</c:v>
                      </c:pt>
                      <c:pt idx="2445">
                        <c:v>45009.666821469909</c:v>
                      </c:pt>
                      <c:pt idx="2446">
                        <c:v>45009.677238194447</c:v>
                      </c:pt>
                      <c:pt idx="2447">
                        <c:v>45009.687654918984</c:v>
                      </c:pt>
                      <c:pt idx="2448">
                        <c:v>45009.698071643521</c:v>
                      </c:pt>
                      <c:pt idx="2449">
                        <c:v>45009.708488368058</c:v>
                      </c:pt>
                      <c:pt idx="2450">
                        <c:v>45009.718905092595</c:v>
                      </c:pt>
                      <c:pt idx="2451">
                        <c:v>45009.729321817133</c:v>
                      </c:pt>
                      <c:pt idx="2452">
                        <c:v>45009.73973854167</c:v>
                      </c:pt>
                      <c:pt idx="2453">
                        <c:v>45009.750155266207</c:v>
                      </c:pt>
                      <c:pt idx="2454">
                        <c:v>45009.760571990744</c:v>
                      </c:pt>
                      <c:pt idx="2455">
                        <c:v>45009.770988715274</c:v>
                      </c:pt>
                      <c:pt idx="2456">
                        <c:v>45009.781405439811</c:v>
                      </c:pt>
                      <c:pt idx="2457">
                        <c:v>45009.791822164349</c:v>
                      </c:pt>
                      <c:pt idx="2458">
                        <c:v>45009.802238888886</c:v>
                      </c:pt>
                      <c:pt idx="2459">
                        <c:v>45009.812655613423</c:v>
                      </c:pt>
                      <c:pt idx="2460">
                        <c:v>45009.82307233796</c:v>
                      </c:pt>
                      <c:pt idx="2461">
                        <c:v>45009.833489062497</c:v>
                      </c:pt>
                      <c:pt idx="2462">
                        <c:v>45009.843905787035</c:v>
                      </c:pt>
                      <c:pt idx="2463">
                        <c:v>45009.854322511572</c:v>
                      </c:pt>
                      <c:pt idx="2464">
                        <c:v>45009.864739236109</c:v>
                      </c:pt>
                      <c:pt idx="2465">
                        <c:v>45009.875155960646</c:v>
                      </c:pt>
                      <c:pt idx="2466">
                        <c:v>45009.885572685183</c:v>
                      </c:pt>
                      <c:pt idx="2467">
                        <c:v>45009.895989409721</c:v>
                      </c:pt>
                      <c:pt idx="2468">
                        <c:v>45009.906406134258</c:v>
                      </c:pt>
                      <c:pt idx="2469">
                        <c:v>45009.916822858795</c:v>
                      </c:pt>
                      <c:pt idx="2470">
                        <c:v>45009.927239583332</c:v>
                      </c:pt>
                      <c:pt idx="2471">
                        <c:v>45009.937656307869</c:v>
                      </c:pt>
                      <c:pt idx="2472">
                        <c:v>45009.948073032407</c:v>
                      </c:pt>
                      <c:pt idx="2473">
                        <c:v>45009.958489756944</c:v>
                      </c:pt>
                      <c:pt idx="2474">
                        <c:v>45009.968906481481</c:v>
                      </c:pt>
                      <c:pt idx="2475">
                        <c:v>45009.979323206018</c:v>
                      </c:pt>
                      <c:pt idx="2476">
                        <c:v>45009.989739930556</c:v>
                      </c:pt>
                      <c:pt idx="2477">
                        <c:v>45010.000156655093</c:v>
                      </c:pt>
                      <c:pt idx="2478">
                        <c:v>45010.01057337963</c:v>
                      </c:pt>
                      <c:pt idx="2479">
                        <c:v>45010.020990104167</c:v>
                      </c:pt>
                      <c:pt idx="2480">
                        <c:v>45010.031406828704</c:v>
                      </c:pt>
                      <c:pt idx="2481">
                        <c:v>45010.041823553242</c:v>
                      </c:pt>
                      <c:pt idx="2482">
                        <c:v>45010.052240277779</c:v>
                      </c:pt>
                      <c:pt idx="2483">
                        <c:v>45010.062657002316</c:v>
                      </c:pt>
                      <c:pt idx="2484">
                        <c:v>45010.073073726853</c:v>
                      </c:pt>
                      <c:pt idx="2485">
                        <c:v>45010.08349045139</c:v>
                      </c:pt>
                      <c:pt idx="2486">
                        <c:v>45010.093907175928</c:v>
                      </c:pt>
                      <c:pt idx="2487">
                        <c:v>45010.104323900465</c:v>
                      </c:pt>
                      <c:pt idx="2488">
                        <c:v>45010.114740625002</c:v>
                      </c:pt>
                      <c:pt idx="2489">
                        <c:v>45010.125157349539</c:v>
                      </c:pt>
                      <c:pt idx="2490">
                        <c:v>45010.135574074076</c:v>
                      </c:pt>
                      <c:pt idx="2491">
                        <c:v>45010.145990798614</c:v>
                      </c:pt>
                      <c:pt idx="2492">
                        <c:v>45010.156407523151</c:v>
                      </c:pt>
                      <c:pt idx="2493">
                        <c:v>45010.166824247688</c:v>
                      </c:pt>
                      <c:pt idx="2494">
                        <c:v>45010.177240972225</c:v>
                      </c:pt>
                      <c:pt idx="2495">
                        <c:v>45010.187657696762</c:v>
                      </c:pt>
                      <c:pt idx="2496">
                        <c:v>45010.1980744213</c:v>
                      </c:pt>
                      <c:pt idx="2497">
                        <c:v>45010.208491145837</c:v>
                      </c:pt>
                      <c:pt idx="2498">
                        <c:v>45010.218907870367</c:v>
                      </c:pt>
                      <c:pt idx="2499">
                        <c:v>45010.229324594904</c:v>
                      </c:pt>
                      <c:pt idx="2500">
                        <c:v>45010.239741319441</c:v>
                      </c:pt>
                      <c:pt idx="2501">
                        <c:v>45010.250158043978</c:v>
                      </c:pt>
                      <c:pt idx="2502">
                        <c:v>45010.260574768516</c:v>
                      </c:pt>
                      <c:pt idx="2503">
                        <c:v>45010.270991493053</c:v>
                      </c:pt>
                      <c:pt idx="2504">
                        <c:v>45010.28140821759</c:v>
                      </c:pt>
                      <c:pt idx="2505">
                        <c:v>45010.291824942127</c:v>
                      </c:pt>
                      <c:pt idx="2506">
                        <c:v>45010.302241666664</c:v>
                      </c:pt>
                      <c:pt idx="2507">
                        <c:v>45010.312658391202</c:v>
                      </c:pt>
                      <c:pt idx="2508">
                        <c:v>45010.323075115739</c:v>
                      </c:pt>
                      <c:pt idx="2509">
                        <c:v>45010.333491840276</c:v>
                      </c:pt>
                      <c:pt idx="2510">
                        <c:v>45010.343908564813</c:v>
                      </c:pt>
                      <c:pt idx="2511">
                        <c:v>45010.354325289351</c:v>
                      </c:pt>
                      <c:pt idx="2512">
                        <c:v>45010.364742013888</c:v>
                      </c:pt>
                      <c:pt idx="2513">
                        <c:v>45010.375158738425</c:v>
                      </c:pt>
                      <c:pt idx="2514">
                        <c:v>45010.385575462962</c:v>
                      </c:pt>
                      <c:pt idx="2515">
                        <c:v>45010.395992187499</c:v>
                      </c:pt>
                      <c:pt idx="2516">
                        <c:v>45010.406408912037</c:v>
                      </c:pt>
                      <c:pt idx="2517">
                        <c:v>45010.416825636574</c:v>
                      </c:pt>
                      <c:pt idx="2518">
                        <c:v>45010.427242361111</c:v>
                      </c:pt>
                      <c:pt idx="2519">
                        <c:v>45010.437659085648</c:v>
                      </c:pt>
                      <c:pt idx="2520">
                        <c:v>45010.448075810185</c:v>
                      </c:pt>
                      <c:pt idx="2521">
                        <c:v>45010.458492534723</c:v>
                      </c:pt>
                      <c:pt idx="2522">
                        <c:v>45010.46890925926</c:v>
                      </c:pt>
                      <c:pt idx="2523">
                        <c:v>45010.479325983797</c:v>
                      </c:pt>
                      <c:pt idx="2524">
                        <c:v>45010.489742708334</c:v>
                      </c:pt>
                      <c:pt idx="2525">
                        <c:v>45010.500159432871</c:v>
                      </c:pt>
                      <c:pt idx="2526">
                        <c:v>45010.510576157409</c:v>
                      </c:pt>
                      <c:pt idx="2527">
                        <c:v>45010.520992881946</c:v>
                      </c:pt>
                      <c:pt idx="2528">
                        <c:v>45010.531409606483</c:v>
                      </c:pt>
                      <c:pt idx="2529">
                        <c:v>45010.54182633102</c:v>
                      </c:pt>
                      <c:pt idx="2530">
                        <c:v>45010.552243055557</c:v>
                      </c:pt>
                      <c:pt idx="2531">
                        <c:v>45010.562659780095</c:v>
                      </c:pt>
                      <c:pt idx="2532">
                        <c:v>45010.573076504632</c:v>
                      </c:pt>
                      <c:pt idx="2533">
                        <c:v>45010.583493229169</c:v>
                      </c:pt>
                      <c:pt idx="2534">
                        <c:v>45010.593909953706</c:v>
                      </c:pt>
                      <c:pt idx="2535">
                        <c:v>45010.604326678244</c:v>
                      </c:pt>
                      <c:pt idx="2536">
                        <c:v>45010.614743402781</c:v>
                      </c:pt>
                      <c:pt idx="2537">
                        <c:v>45010.625160127318</c:v>
                      </c:pt>
                      <c:pt idx="2538">
                        <c:v>45010.635576851855</c:v>
                      </c:pt>
                      <c:pt idx="2539">
                        <c:v>45010.645993576392</c:v>
                      </c:pt>
                      <c:pt idx="2540">
                        <c:v>45010.65641030093</c:v>
                      </c:pt>
                      <c:pt idx="2541">
                        <c:v>45010.666827025459</c:v>
                      </c:pt>
                      <c:pt idx="2542">
                        <c:v>45010.677243749997</c:v>
                      </c:pt>
                      <c:pt idx="2543">
                        <c:v>45010.687660474534</c:v>
                      </c:pt>
                      <c:pt idx="2544">
                        <c:v>45010.698077199071</c:v>
                      </c:pt>
                      <c:pt idx="2545">
                        <c:v>45010.708493923608</c:v>
                      </c:pt>
                      <c:pt idx="2546">
                        <c:v>45010.718910648146</c:v>
                      </c:pt>
                      <c:pt idx="2547">
                        <c:v>45010.729327372683</c:v>
                      </c:pt>
                      <c:pt idx="2548">
                        <c:v>45010.73974409722</c:v>
                      </c:pt>
                      <c:pt idx="2549">
                        <c:v>45010.750160821757</c:v>
                      </c:pt>
                      <c:pt idx="2550">
                        <c:v>45010.760577546294</c:v>
                      </c:pt>
                      <c:pt idx="2551">
                        <c:v>45010.770994270832</c:v>
                      </c:pt>
                      <c:pt idx="2552">
                        <c:v>45010.781410995369</c:v>
                      </c:pt>
                      <c:pt idx="2553">
                        <c:v>45010.791827719906</c:v>
                      </c:pt>
                      <c:pt idx="2554">
                        <c:v>45010.802244444443</c:v>
                      </c:pt>
                      <c:pt idx="2555">
                        <c:v>45010.81266116898</c:v>
                      </c:pt>
                      <c:pt idx="2556">
                        <c:v>45010.823077893518</c:v>
                      </c:pt>
                      <c:pt idx="2557">
                        <c:v>45010.833494618055</c:v>
                      </c:pt>
                      <c:pt idx="2558">
                        <c:v>45010.843911342592</c:v>
                      </c:pt>
                      <c:pt idx="2559">
                        <c:v>45010.854328067129</c:v>
                      </c:pt>
                      <c:pt idx="2560">
                        <c:v>45010.864744791666</c:v>
                      </c:pt>
                      <c:pt idx="2561">
                        <c:v>45010.875161516204</c:v>
                      </c:pt>
                      <c:pt idx="2562">
                        <c:v>45010.885578240741</c:v>
                      </c:pt>
                      <c:pt idx="2563">
                        <c:v>45010.895994965278</c:v>
                      </c:pt>
                      <c:pt idx="2564">
                        <c:v>45010.906411689815</c:v>
                      </c:pt>
                      <c:pt idx="2565">
                        <c:v>45010.916828414352</c:v>
                      </c:pt>
                      <c:pt idx="2566">
                        <c:v>45010.92724513889</c:v>
                      </c:pt>
                      <c:pt idx="2567">
                        <c:v>45010.937661863427</c:v>
                      </c:pt>
                      <c:pt idx="2568">
                        <c:v>45010.948078587964</c:v>
                      </c:pt>
                      <c:pt idx="2569">
                        <c:v>45010.958495312501</c:v>
                      </c:pt>
                      <c:pt idx="2570">
                        <c:v>45010.968912037039</c:v>
                      </c:pt>
                      <c:pt idx="2571">
                        <c:v>45010.979328761576</c:v>
                      </c:pt>
                      <c:pt idx="2572">
                        <c:v>45010.989745486113</c:v>
                      </c:pt>
                      <c:pt idx="2573">
                        <c:v>45011.00016221065</c:v>
                      </c:pt>
                      <c:pt idx="2574">
                        <c:v>45011.010578935187</c:v>
                      </c:pt>
                      <c:pt idx="2575">
                        <c:v>45011.020995659725</c:v>
                      </c:pt>
                      <c:pt idx="2576">
                        <c:v>45011.031412384262</c:v>
                      </c:pt>
                      <c:pt idx="2577">
                        <c:v>45011.041829108799</c:v>
                      </c:pt>
                      <c:pt idx="2578">
                        <c:v>45011.052245833336</c:v>
                      </c:pt>
                      <c:pt idx="2579">
                        <c:v>45011.062662557873</c:v>
                      </c:pt>
                      <c:pt idx="2580">
                        <c:v>45011.073079282411</c:v>
                      </c:pt>
                      <c:pt idx="2581">
                        <c:v>45011.083496006948</c:v>
                      </c:pt>
                      <c:pt idx="2582">
                        <c:v>45011.093912731485</c:v>
                      </c:pt>
                      <c:pt idx="2583">
                        <c:v>45011.104329456015</c:v>
                      </c:pt>
                      <c:pt idx="2584">
                        <c:v>45011.114746180552</c:v>
                      </c:pt>
                      <c:pt idx="2585">
                        <c:v>45011.125162905089</c:v>
                      </c:pt>
                      <c:pt idx="2586">
                        <c:v>45011.135579629627</c:v>
                      </c:pt>
                      <c:pt idx="2587">
                        <c:v>45011.145996354164</c:v>
                      </c:pt>
                      <c:pt idx="2588">
                        <c:v>45011.156413078701</c:v>
                      </c:pt>
                      <c:pt idx="2589">
                        <c:v>45011.166829803238</c:v>
                      </c:pt>
                      <c:pt idx="2590">
                        <c:v>45011.177246527775</c:v>
                      </c:pt>
                      <c:pt idx="2591">
                        <c:v>45011.187663252313</c:v>
                      </c:pt>
                      <c:pt idx="2592">
                        <c:v>45011.19807997685</c:v>
                      </c:pt>
                      <c:pt idx="2593">
                        <c:v>45011.208496701387</c:v>
                      </c:pt>
                      <c:pt idx="2594">
                        <c:v>45011.218913425924</c:v>
                      </c:pt>
                      <c:pt idx="2595">
                        <c:v>45011.229330150461</c:v>
                      </c:pt>
                      <c:pt idx="2596">
                        <c:v>45011.239746874999</c:v>
                      </c:pt>
                      <c:pt idx="2597">
                        <c:v>45011.250163599536</c:v>
                      </c:pt>
                      <c:pt idx="2598">
                        <c:v>45011.260580324073</c:v>
                      </c:pt>
                      <c:pt idx="2599">
                        <c:v>45011.27099704861</c:v>
                      </c:pt>
                      <c:pt idx="2600">
                        <c:v>45011.281413773148</c:v>
                      </c:pt>
                      <c:pt idx="2601">
                        <c:v>45011.291830497685</c:v>
                      </c:pt>
                      <c:pt idx="2602">
                        <c:v>45011.302247222222</c:v>
                      </c:pt>
                      <c:pt idx="2603">
                        <c:v>45011.312663946759</c:v>
                      </c:pt>
                      <c:pt idx="2604">
                        <c:v>45011.323080671296</c:v>
                      </c:pt>
                      <c:pt idx="2605">
                        <c:v>45011.333497395834</c:v>
                      </c:pt>
                      <c:pt idx="2606">
                        <c:v>45011.343914120371</c:v>
                      </c:pt>
                      <c:pt idx="2607">
                        <c:v>45011.354330844908</c:v>
                      </c:pt>
                      <c:pt idx="2608">
                        <c:v>45011.364747569445</c:v>
                      </c:pt>
                      <c:pt idx="2609">
                        <c:v>45011.375164293982</c:v>
                      </c:pt>
                      <c:pt idx="2610">
                        <c:v>45011.38558101852</c:v>
                      </c:pt>
                      <c:pt idx="2611">
                        <c:v>45011.395997743057</c:v>
                      </c:pt>
                      <c:pt idx="2612">
                        <c:v>45011.406414467594</c:v>
                      </c:pt>
                      <c:pt idx="2613">
                        <c:v>45011.416831192131</c:v>
                      </c:pt>
                      <c:pt idx="2614">
                        <c:v>45011.427247916668</c:v>
                      </c:pt>
                      <c:pt idx="2615">
                        <c:v>45011.437664641206</c:v>
                      </c:pt>
                      <c:pt idx="2616">
                        <c:v>45011.448081365743</c:v>
                      </c:pt>
                      <c:pt idx="2617">
                        <c:v>45011.45849809028</c:v>
                      </c:pt>
                      <c:pt idx="2618">
                        <c:v>45011.468914814817</c:v>
                      </c:pt>
                      <c:pt idx="2619">
                        <c:v>45011.479331539354</c:v>
                      </c:pt>
                      <c:pt idx="2620">
                        <c:v>45011.489748263892</c:v>
                      </c:pt>
                      <c:pt idx="2621">
                        <c:v>45011.500164988429</c:v>
                      </c:pt>
                      <c:pt idx="2622">
                        <c:v>45011.510581712966</c:v>
                      </c:pt>
                      <c:pt idx="2623">
                        <c:v>45011.520998437503</c:v>
                      </c:pt>
                      <c:pt idx="2624">
                        <c:v>45011.531415162041</c:v>
                      </c:pt>
                      <c:pt idx="2625">
                        <c:v>45011.541831886578</c:v>
                      </c:pt>
                      <c:pt idx="2626">
                        <c:v>45011.552248611108</c:v>
                      </c:pt>
                      <c:pt idx="2627">
                        <c:v>45011.562665335645</c:v>
                      </c:pt>
                      <c:pt idx="2628">
                        <c:v>45011.573082060182</c:v>
                      </c:pt>
                      <c:pt idx="2629">
                        <c:v>45011.583498784719</c:v>
                      </c:pt>
                      <c:pt idx="2630">
                        <c:v>45011.593915509256</c:v>
                      </c:pt>
                      <c:pt idx="2631">
                        <c:v>45011.604332233794</c:v>
                      </c:pt>
                      <c:pt idx="2632">
                        <c:v>45011.614748958331</c:v>
                      </c:pt>
                      <c:pt idx="2633">
                        <c:v>45011.625165682868</c:v>
                      </c:pt>
                      <c:pt idx="2634">
                        <c:v>45011.635582407405</c:v>
                      </c:pt>
                      <c:pt idx="2635">
                        <c:v>45011.645999131943</c:v>
                      </c:pt>
                      <c:pt idx="2636">
                        <c:v>45011.65641585648</c:v>
                      </c:pt>
                      <c:pt idx="2637">
                        <c:v>45011.666832581017</c:v>
                      </c:pt>
                      <c:pt idx="2638">
                        <c:v>45011.677249305554</c:v>
                      </c:pt>
                      <c:pt idx="2639">
                        <c:v>45011.687666030091</c:v>
                      </c:pt>
                      <c:pt idx="2640">
                        <c:v>45011.698082754629</c:v>
                      </c:pt>
                      <c:pt idx="2641">
                        <c:v>45011.708499479166</c:v>
                      </c:pt>
                      <c:pt idx="2642">
                        <c:v>45011.718916203703</c:v>
                      </c:pt>
                      <c:pt idx="2643">
                        <c:v>45011.72933292824</c:v>
                      </c:pt>
                      <c:pt idx="2644">
                        <c:v>45011.739749652777</c:v>
                      </c:pt>
                      <c:pt idx="2645">
                        <c:v>45011.750166377315</c:v>
                      </c:pt>
                      <c:pt idx="2646">
                        <c:v>45011.760583101852</c:v>
                      </c:pt>
                      <c:pt idx="2647">
                        <c:v>45011.770999826389</c:v>
                      </c:pt>
                      <c:pt idx="2648">
                        <c:v>45011.781416550926</c:v>
                      </c:pt>
                      <c:pt idx="2649">
                        <c:v>45011.791833275463</c:v>
                      </c:pt>
                      <c:pt idx="2650">
                        <c:v>45011.802250000001</c:v>
                      </c:pt>
                      <c:pt idx="2651">
                        <c:v>45011.812666724538</c:v>
                      </c:pt>
                      <c:pt idx="2652">
                        <c:v>45011.823083449075</c:v>
                      </c:pt>
                      <c:pt idx="2653">
                        <c:v>45011.833500173612</c:v>
                      </c:pt>
                      <c:pt idx="2654">
                        <c:v>45011.843916898149</c:v>
                      </c:pt>
                      <c:pt idx="2655">
                        <c:v>45011.854333622687</c:v>
                      </c:pt>
                      <c:pt idx="2656">
                        <c:v>45011.864750347224</c:v>
                      </c:pt>
                      <c:pt idx="2657">
                        <c:v>45011.875167071761</c:v>
                      </c:pt>
                      <c:pt idx="2658">
                        <c:v>45011.885583796298</c:v>
                      </c:pt>
                      <c:pt idx="2659">
                        <c:v>45011.896000520836</c:v>
                      </c:pt>
                      <c:pt idx="2660">
                        <c:v>45011.906417245373</c:v>
                      </c:pt>
                      <c:pt idx="2661">
                        <c:v>45011.91683396991</c:v>
                      </c:pt>
                      <c:pt idx="2662">
                        <c:v>45011.927250694447</c:v>
                      </c:pt>
                      <c:pt idx="2663">
                        <c:v>45011.937667418984</c:v>
                      </c:pt>
                      <c:pt idx="2664">
                        <c:v>45011.948084143522</c:v>
                      </c:pt>
                      <c:pt idx="2665">
                        <c:v>45011.958500868059</c:v>
                      </c:pt>
                      <c:pt idx="2666">
                        <c:v>45011.968917592596</c:v>
                      </c:pt>
                      <c:pt idx="2667">
                        <c:v>45011.979334317133</c:v>
                      </c:pt>
                      <c:pt idx="2668">
                        <c:v>45011.989751041663</c:v>
                      </c:pt>
                      <c:pt idx="2669">
                        <c:v>45012.0001677662</c:v>
                      </c:pt>
                      <c:pt idx="2670">
                        <c:v>45012.010584490738</c:v>
                      </c:pt>
                      <c:pt idx="2671">
                        <c:v>45012.021001215275</c:v>
                      </c:pt>
                      <c:pt idx="2672">
                        <c:v>45012.031417939812</c:v>
                      </c:pt>
                      <c:pt idx="2673">
                        <c:v>45012.041834664349</c:v>
                      </c:pt>
                      <c:pt idx="2674">
                        <c:v>45012.052251388886</c:v>
                      </c:pt>
                      <c:pt idx="2675">
                        <c:v>45012.062668113424</c:v>
                      </c:pt>
                      <c:pt idx="2676">
                        <c:v>45012.073084837961</c:v>
                      </c:pt>
                      <c:pt idx="2677">
                        <c:v>45012.083501562498</c:v>
                      </c:pt>
                      <c:pt idx="2678">
                        <c:v>45012.093918287035</c:v>
                      </c:pt>
                      <c:pt idx="2679">
                        <c:v>45012.104335011572</c:v>
                      </c:pt>
                      <c:pt idx="2680">
                        <c:v>45012.11475173611</c:v>
                      </c:pt>
                      <c:pt idx="2681">
                        <c:v>45012.125168460647</c:v>
                      </c:pt>
                      <c:pt idx="2682">
                        <c:v>45012.135585185184</c:v>
                      </c:pt>
                      <c:pt idx="2683">
                        <c:v>45012.146001909721</c:v>
                      </c:pt>
                      <c:pt idx="2684">
                        <c:v>45012.156418634258</c:v>
                      </c:pt>
                      <c:pt idx="2685">
                        <c:v>45012.166835358796</c:v>
                      </c:pt>
                      <c:pt idx="2686">
                        <c:v>45012.177252083333</c:v>
                      </c:pt>
                      <c:pt idx="2687">
                        <c:v>45012.18766880787</c:v>
                      </c:pt>
                      <c:pt idx="2688">
                        <c:v>45012.198085532407</c:v>
                      </c:pt>
                      <c:pt idx="2689">
                        <c:v>45012.208502256944</c:v>
                      </c:pt>
                      <c:pt idx="2690">
                        <c:v>45012.218918981482</c:v>
                      </c:pt>
                      <c:pt idx="2691">
                        <c:v>45012.229335706019</c:v>
                      </c:pt>
                      <c:pt idx="2692">
                        <c:v>45012.239752430556</c:v>
                      </c:pt>
                      <c:pt idx="2693">
                        <c:v>45012.250169155093</c:v>
                      </c:pt>
                      <c:pt idx="2694">
                        <c:v>45012.260585879631</c:v>
                      </c:pt>
                      <c:pt idx="2695">
                        <c:v>45012.271002604168</c:v>
                      </c:pt>
                      <c:pt idx="2696">
                        <c:v>45012.281419328705</c:v>
                      </c:pt>
                      <c:pt idx="2697">
                        <c:v>45012.291836053242</c:v>
                      </c:pt>
                      <c:pt idx="2698">
                        <c:v>45012.302252777779</c:v>
                      </c:pt>
                      <c:pt idx="2699">
                        <c:v>45012.312669502317</c:v>
                      </c:pt>
                      <c:pt idx="2700">
                        <c:v>45012.323086226854</c:v>
                      </c:pt>
                      <c:pt idx="2701">
                        <c:v>45012.333502951391</c:v>
                      </c:pt>
                      <c:pt idx="2702">
                        <c:v>45012.343919675928</c:v>
                      </c:pt>
                      <c:pt idx="2703">
                        <c:v>45012.354336400465</c:v>
                      </c:pt>
                      <c:pt idx="2704">
                        <c:v>45012.364753125003</c:v>
                      </c:pt>
                      <c:pt idx="2705">
                        <c:v>45012.37516984954</c:v>
                      </c:pt>
                      <c:pt idx="2706">
                        <c:v>45012.385586574077</c:v>
                      </c:pt>
                      <c:pt idx="2707">
                        <c:v>45012.396003298614</c:v>
                      </c:pt>
                      <c:pt idx="2708">
                        <c:v>45012.406420023151</c:v>
                      </c:pt>
                      <c:pt idx="2709">
                        <c:v>45012.416836747689</c:v>
                      </c:pt>
                      <c:pt idx="2710">
                        <c:v>45012.427253472226</c:v>
                      </c:pt>
                      <c:pt idx="2711">
                        <c:v>45012.437670196756</c:v>
                      </c:pt>
                      <c:pt idx="2712">
                        <c:v>45012.448086921293</c:v>
                      </c:pt>
                      <c:pt idx="2713">
                        <c:v>45012.45850364583</c:v>
                      </c:pt>
                      <c:pt idx="2714">
                        <c:v>45012.468920370367</c:v>
                      </c:pt>
                      <c:pt idx="2715">
                        <c:v>45012.479337094905</c:v>
                      </c:pt>
                      <c:pt idx="2716">
                        <c:v>45012.489753819442</c:v>
                      </c:pt>
                      <c:pt idx="2717">
                        <c:v>45012.500170543979</c:v>
                      </c:pt>
                      <c:pt idx="2718">
                        <c:v>45012.510587268516</c:v>
                      </c:pt>
                      <c:pt idx="2719">
                        <c:v>45012.521003993053</c:v>
                      </c:pt>
                      <c:pt idx="2720">
                        <c:v>45012.531420717591</c:v>
                      </c:pt>
                      <c:pt idx="2721">
                        <c:v>45012.541837442128</c:v>
                      </c:pt>
                      <c:pt idx="2722">
                        <c:v>45012.552254166665</c:v>
                      </c:pt>
                      <c:pt idx="2723">
                        <c:v>45012.562670891202</c:v>
                      </c:pt>
                      <c:pt idx="2724">
                        <c:v>45012.573087615739</c:v>
                      </c:pt>
                      <c:pt idx="2725">
                        <c:v>45012.583504340277</c:v>
                      </c:pt>
                      <c:pt idx="2726">
                        <c:v>45012.593921064814</c:v>
                      </c:pt>
                      <c:pt idx="2727">
                        <c:v>45012.604337789351</c:v>
                      </c:pt>
                      <c:pt idx="2728">
                        <c:v>45012.614754513888</c:v>
                      </c:pt>
                      <c:pt idx="2729">
                        <c:v>45012.625171238426</c:v>
                      </c:pt>
                      <c:pt idx="2730">
                        <c:v>45012.635587962963</c:v>
                      </c:pt>
                      <c:pt idx="2731">
                        <c:v>45012.6460046875</c:v>
                      </c:pt>
                      <c:pt idx="2732">
                        <c:v>45012.656421412037</c:v>
                      </c:pt>
                      <c:pt idx="2733">
                        <c:v>45012.666838136574</c:v>
                      </c:pt>
                      <c:pt idx="2734">
                        <c:v>45012.677254861112</c:v>
                      </c:pt>
                      <c:pt idx="2735">
                        <c:v>45012.687671585649</c:v>
                      </c:pt>
                      <c:pt idx="2736">
                        <c:v>45012.698088310186</c:v>
                      </c:pt>
                      <c:pt idx="2737">
                        <c:v>45012.708505034723</c:v>
                      </c:pt>
                      <c:pt idx="2738">
                        <c:v>45012.71892175926</c:v>
                      </c:pt>
                      <c:pt idx="2739">
                        <c:v>45012.729338483798</c:v>
                      </c:pt>
                      <c:pt idx="2740">
                        <c:v>45012.739755208335</c:v>
                      </c:pt>
                      <c:pt idx="2741">
                        <c:v>45012.750171932872</c:v>
                      </c:pt>
                      <c:pt idx="2742">
                        <c:v>45012.760588657409</c:v>
                      </c:pt>
                      <c:pt idx="2743">
                        <c:v>45012.771005381946</c:v>
                      </c:pt>
                      <c:pt idx="2744">
                        <c:v>45012.781422106484</c:v>
                      </c:pt>
                      <c:pt idx="2745">
                        <c:v>45012.791838831021</c:v>
                      </c:pt>
                      <c:pt idx="2746">
                        <c:v>45012.802255555558</c:v>
                      </c:pt>
                      <c:pt idx="2747">
                        <c:v>45012.812672280095</c:v>
                      </c:pt>
                      <c:pt idx="2748">
                        <c:v>45012.823089004632</c:v>
                      </c:pt>
                      <c:pt idx="2749">
                        <c:v>45012.83350572917</c:v>
                      </c:pt>
                      <c:pt idx="2750">
                        <c:v>45012.843922453707</c:v>
                      </c:pt>
                      <c:pt idx="2751">
                        <c:v>45012.854339178244</c:v>
                      </c:pt>
                      <c:pt idx="2752">
                        <c:v>45012.864755902781</c:v>
                      </c:pt>
                      <c:pt idx="2753">
                        <c:v>45012.875172627311</c:v>
                      </c:pt>
                      <c:pt idx="2754">
                        <c:v>45012.885589351848</c:v>
                      </c:pt>
                      <c:pt idx="2755">
                        <c:v>45012.896006076386</c:v>
                      </c:pt>
                      <c:pt idx="2756">
                        <c:v>45012.906422800923</c:v>
                      </c:pt>
                      <c:pt idx="2757">
                        <c:v>45012.91683952546</c:v>
                      </c:pt>
                      <c:pt idx="2758">
                        <c:v>45012.927256249997</c:v>
                      </c:pt>
                      <c:pt idx="2759">
                        <c:v>45012.937672974535</c:v>
                      </c:pt>
                      <c:pt idx="2760">
                        <c:v>45012.948089699072</c:v>
                      </c:pt>
                      <c:pt idx="2761">
                        <c:v>45012.958506423609</c:v>
                      </c:pt>
                      <c:pt idx="2762">
                        <c:v>45012.968923148146</c:v>
                      </c:pt>
                      <c:pt idx="2763">
                        <c:v>45012.979339872683</c:v>
                      </c:pt>
                      <c:pt idx="2764">
                        <c:v>45012.989756597221</c:v>
                      </c:pt>
                      <c:pt idx="2765">
                        <c:v>45013.000173321758</c:v>
                      </c:pt>
                      <c:pt idx="2766">
                        <c:v>45013.010590046295</c:v>
                      </c:pt>
                      <c:pt idx="2767">
                        <c:v>45013.021006770832</c:v>
                      </c:pt>
                      <c:pt idx="2768">
                        <c:v>45013.031423495369</c:v>
                      </c:pt>
                      <c:pt idx="2769">
                        <c:v>45013.041840219907</c:v>
                      </c:pt>
                      <c:pt idx="2770">
                        <c:v>45013.052256944444</c:v>
                      </c:pt>
                      <c:pt idx="2771">
                        <c:v>45013.062673668981</c:v>
                      </c:pt>
                      <c:pt idx="2772">
                        <c:v>45013.073090393518</c:v>
                      </c:pt>
                      <c:pt idx="2773">
                        <c:v>45013.083507118055</c:v>
                      </c:pt>
                      <c:pt idx="2774">
                        <c:v>45013.093923842593</c:v>
                      </c:pt>
                      <c:pt idx="2775">
                        <c:v>45013.10434056713</c:v>
                      </c:pt>
                      <c:pt idx="2776">
                        <c:v>45013.114757291667</c:v>
                      </c:pt>
                      <c:pt idx="2777">
                        <c:v>45013.125174016204</c:v>
                      </c:pt>
                      <c:pt idx="2778">
                        <c:v>45013.135590740741</c:v>
                      </c:pt>
                      <c:pt idx="2779">
                        <c:v>45013.146007465279</c:v>
                      </c:pt>
                      <c:pt idx="2780">
                        <c:v>45013.156424189816</c:v>
                      </c:pt>
                      <c:pt idx="2781">
                        <c:v>45013.166840914353</c:v>
                      </c:pt>
                      <c:pt idx="2782">
                        <c:v>45013.17725763889</c:v>
                      </c:pt>
                      <c:pt idx="2783">
                        <c:v>45013.187674363428</c:v>
                      </c:pt>
                      <c:pt idx="2784">
                        <c:v>45013.198091087965</c:v>
                      </c:pt>
                      <c:pt idx="2785">
                        <c:v>45013.208507812502</c:v>
                      </c:pt>
                      <c:pt idx="2786">
                        <c:v>45013.218924537039</c:v>
                      </c:pt>
                      <c:pt idx="2787">
                        <c:v>45013.229341261576</c:v>
                      </c:pt>
                      <c:pt idx="2788">
                        <c:v>45013.239757986114</c:v>
                      </c:pt>
                      <c:pt idx="2789">
                        <c:v>45013.250174710651</c:v>
                      </c:pt>
                      <c:pt idx="2790">
                        <c:v>45013.260591435188</c:v>
                      </c:pt>
                      <c:pt idx="2791">
                        <c:v>45013.271008159725</c:v>
                      </c:pt>
                      <c:pt idx="2792">
                        <c:v>45013.281424884262</c:v>
                      </c:pt>
                      <c:pt idx="2793">
                        <c:v>45013.2918416088</c:v>
                      </c:pt>
                      <c:pt idx="2794">
                        <c:v>45013.302258333337</c:v>
                      </c:pt>
                      <c:pt idx="2795">
                        <c:v>45013.312675057874</c:v>
                      </c:pt>
                      <c:pt idx="2796">
                        <c:v>45013.323091782404</c:v>
                      </c:pt>
                      <c:pt idx="2797">
                        <c:v>45013.333508506941</c:v>
                      </c:pt>
                      <c:pt idx="2798">
                        <c:v>45013.343925231478</c:v>
                      </c:pt>
                      <c:pt idx="2799">
                        <c:v>45013.354341956016</c:v>
                      </c:pt>
                      <c:pt idx="2800">
                        <c:v>45013.364758680553</c:v>
                      </c:pt>
                      <c:pt idx="2801">
                        <c:v>45013.37517540509</c:v>
                      </c:pt>
                      <c:pt idx="2802">
                        <c:v>45013.385592129627</c:v>
                      </c:pt>
                      <c:pt idx="2803">
                        <c:v>45013.396008854164</c:v>
                      </c:pt>
                      <c:pt idx="2804">
                        <c:v>45013.406425578702</c:v>
                      </c:pt>
                      <c:pt idx="2805">
                        <c:v>45013.416842303239</c:v>
                      </c:pt>
                      <c:pt idx="2806">
                        <c:v>45013.427259027776</c:v>
                      </c:pt>
                      <c:pt idx="2807">
                        <c:v>45013.437675752313</c:v>
                      </c:pt>
                      <c:pt idx="2808">
                        <c:v>45013.44809247685</c:v>
                      </c:pt>
                      <c:pt idx="2809">
                        <c:v>45013.458509201388</c:v>
                      </c:pt>
                      <c:pt idx="2810">
                        <c:v>45013.468925925925</c:v>
                      </c:pt>
                      <c:pt idx="2811">
                        <c:v>45013.479342650462</c:v>
                      </c:pt>
                      <c:pt idx="2812">
                        <c:v>45013.489759374999</c:v>
                      </c:pt>
                      <c:pt idx="2813">
                        <c:v>45013.500176099536</c:v>
                      </c:pt>
                      <c:pt idx="2814">
                        <c:v>45013.510592824074</c:v>
                      </c:pt>
                      <c:pt idx="2815">
                        <c:v>45013.521009548611</c:v>
                      </c:pt>
                      <c:pt idx="2816">
                        <c:v>45013.531426273148</c:v>
                      </c:pt>
                      <c:pt idx="2817">
                        <c:v>45013.541842997685</c:v>
                      </c:pt>
                      <c:pt idx="2818">
                        <c:v>45013.552259722223</c:v>
                      </c:pt>
                      <c:pt idx="2819">
                        <c:v>45013.56267644676</c:v>
                      </c:pt>
                      <c:pt idx="2820">
                        <c:v>45013.573093171297</c:v>
                      </c:pt>
                      <c:pt idx="2821">
                        <c:v>45013.583509895834</c:v>
                      </c:pt>
                      <c:pt idx="2822">
                        <c:v>45013.593926620371</c:v>
                      </c:pt>
                      <c:pt idx="2823">
                        <c:v>45013.604343344909</c:v>
                      </c:pt>
                      <c:pt idx="2824">
                        <c:v>45013.614760069446</c:v>
                      </c:pt>
                      <c:pt idx="2825">
                        <c:v>45013.625176793983</c:v>
                      </c:pt>
                      <c:pt idx="2826">
                        <c:v>45013.63559351852</c:v>
                      </c:pt>
                      <c:pt idx="2827">
                        <c:v>45013.646010243057</c:v>
                      </c:pt>
                      <c:pt idx="2828">
                        <c:v>45013.656426967595</c:v>
                      </c:pt>
                      <c:pt idx="2829">
                        <c:v>45013.666843692132</c:v>
                      </c:pt>
                      <c:pt idx="2830">
                        <c:v>45013.677260416669</c:v>
                      </c:pt>
                      <c:pt idx="2831">
                        <c:v>45013.687677141206</c:v>
                      </c:pt>
                      <c:pt idx="2832">
                        <c:v>45013.698093865743</c:v>
                      </c:pt>
                      <c:pt idx="2833">
                        <c:v>45013.708510590281</c:v>
                      </c:pt>
                      <c:pt idx="2834">
                        <c:v>45013.718927314818</c:v>
                      </c:pt>
                      <c:pt idx="2835">
                        <c:v>45013.729344039355</c:v>
                      </c:pt>
                      <c:pt idx="2836">
                        <c:v>45013.739760763892</c:v>
                      </c:pt>
                      <c:pt idx="2837">
                        <c:v>45013.750177488429</c:v>
                      </c:pt>
                      <c:pt idx="2838">
                        <c:v>45013.760594212959</c:v>
                      </c:pt>
                      <c:pt idx="2839">
                        <c:v>45013.771010937497</c:v>
                      </c:pt>
                      <c:pt idx="2840">
                        <c:v>45013.781427662034</c:v>
                      </c:pt>
                      <c:pt idx="2841">
                        <c:v>45013.791844386571</c:v>
                      </c:pt>
                      <c:pt idx="2842">
                        <c:v>45013.802261111108</c:v>
                      </c:pt>
                      <c:pt idx="2843">
                        <c:v>45013.812677835645</c:v>
                      </c:pt>
                      <c:pt idx="2844">
                        <c:v>45013.823094560183</c:v>
                      </c:pt>
                      <c:pt idx="2845">
                        <c:v>45013.83351128472</c:v>
                      </c:pt>
                      <c:pt idx="2846">
                        <c:v>45013.843928009257</c:v>
                      </c:pt>
                      <c:pt idx="2847">
                        <c:v>45013.854344733794</c:v>
                      </c:pt>
                      <c:pt idx="2848">
                        <c:v>45013.864761458331</c:v>
                      </c:pt>
                      <c:pt idx="2849">
                        <c:v>45013.875178182869</c:v>
                      </c:pt>
                      <c:pt idx="2850">
                        <c:v>45013.885594907406</c:v>
                      </c:pt>
                      <c:pt idx="2851">
                        <c:v>45013.896011631943</c:v>
                      </c:pt>
                      <c:pt idx="2852">
                        <c:v>45013.90642835648</c:v>
                      </c:pt>
                      <c:pt idx="2853">
                        <c:v>45013.916845081018</c:v>
                      </c:pt>
                      <c:pt idx="2854">
                        <c:v>45013.927261805555</c:v>
                      </c:pt>
                      <c:pt idx="2855">
                        <c:v>45013.937678530092</c:v>
                      </c:pt>
                      <c:pt idx="2856">
                        <c:v>45013.948095254629</c:v>
                      </c:pt>
                      <c:pt idx="2857">
                        <c:v>45013.958511979166</c:v>
                      </c:pt>
                      <c:pt idx="2858">
                        <c:v>45013.968928703704</c:v>
                      </c:pt>
                      <c:pt idx="2859">
                        <c:v>45013.979345428241</c:v>
                      </c:pt>
                      <c:pt idx="2860">
                        <c:v>45013.989762152778</c:v>
                      </c:pt>
                      <c:pt idx="2861">
                        <c:v>45014.000178877315</c:v>
                      </c:pt>
                      <c:pt idx="2862">
                        <c:v>45014.010595601852</c:v>
                      </c:pt>
                      <c:pt idx="2863">
                        <c:v>45014.02101232639</c:v>
                      </c:pt>
                      <c:pt idx="2864">
                        <c:v>45014.031429050927</c:v>
                      </c:pt>
                      <c:pt idx="2865">
                        <c:v>45014.041845775464</c:v>
                      </c:pt>
                      <c:pt idx="2866">
                        <c:v>45014.052262500001</c:v>
                      </c:pt>
                      <c:pt idx="2867">
                        <c:v>45014.062679224538</c:v>
                      </c:pt>
                      <c:pt idx="2868">
                        <c:v>45014.073095949076</c:v>
                      </c:pt>
                      <c:pt idx="2869">
                        <c:v>45014.083512673613</c:v>
                      </c:pt>
                      <c:pt idx="2870">
                        <c:v>45014.09392939815</c:v>
                      </c:pt>
                      <c:pt idx="2871">
                        <c:v>45014.104346122687</c:v>
                      </c:pt>
                      <c:pt idx="2872">
                        <c:v>45014.114762847224</c:v>
                      </c:pt>
                      <c:pt idx="2873">
                        <c:v>45014.125179571762</c:v>
                      </c:pt>
                      <c:pt idx="2874">
                        <c:v>45014.135596296299</c:v>
                      </c:pt>
                      <c:pt idx="2875">
                        <c:v>45014.146013020836</c:v>
                      </c:pt>
                      <c:pt idx="2876">
                        <c:v>45014.156429745373</c:v>
                      </c:pt>
                      <c:pt idx="2877">
                        <c:v>45014.166846469911</c:v>
                      </c:pt>
                      <c:pt idx="2878">
                        <c:v>45014.177263194448</c:v>
                      </c:pt>
                      <c:pt idx="2879">
                        <c:v>45014.187679918985</c:v>
                      </c:pt>
                      <c:pt idx="2880">
                        <c:v>45014.198096643522</c:v>
                      </c:pt>
                      <c:pt idx="2881">
                        <c:v>45014.208513368052</c:v>
                      </c:pt>
                      <c:pt idx="2882">
                        <c:v>45014.218930092589</c:v>
                      </c:pt>
                      <c:pt idx="2883">
                        <c:v>45014.229346817126</c:v>
                      </c:pt>
                      <c:pt idx="2884">
                        <c:v>45014.239763541664</c:v>
                      </c:pt>
                      <c:pt idx="2885">
                        <c:v>45014.250180266201</c:v>
                      </c:pt>
                      <c:pt idx="2886">
                        <c:v>45014.260596990738</c:v>
                      </c:pt>
                      <c:pt idx="2887">
                        <c:v>45014.271013715275</c:v>
                      </c:pt>
                      <c:pt idx="2888">
                        <c:v>45014.281430439813</c:v>
                      </c:pt>
                      <c:pt idx="2889">
                        <c:v>45014.29184716435</c:v>
                      </c:pt>
                      <c:pt idx="2890">
                        <c:v>45014.302263888887</c:v>
                      </c:pt>
                      <c:pt idx="2891">
                        <c:v>45014.312680613424</c:v>
                      </c:pt>
                      <c:pt idx="2892">
                        <c:v>45014.323097337961</c:v>
                      </c:pt>
                      <c:pt idx="2893">
                        <c:v>45014.333514062499</c:v>
                      </c:pt>
                      <c:pt idx="2894">
                        <c:v>45014.343930787036</c:v>
                      </c:pt>
                      <c:pt idx="2895">
                        <c:v>45014.354347511573</c:v>
                      </c:pt>
                      <c:pt idx="2896">
                        <c:v>45014.36476423611</c:v>
                      </c:pt>
                      <c:pt idx="2897">
                        <c:v>45014.375180960647</c:v>
                      </c:pt>
                      <c:pt idx="2898">
                        <c:v>45014.385597685185</c:v>
                      </c:pt>
                      <c:pt idx="2899">
                        <c:v>45014.396014409722</c:v>
                      </c:pt>
                      <c:pt idx="2900">
                        <c:v>45014.406431134259</c:v>
                      </c:pt>
                      <c:pt idx="2901">
                        <c:v>45014.416847858796</c:v>
                      </c:pt>
                      <c:pt idx="2902">
                        <c:v>45014.427264583333</c:v>
                      </c:pt>
                      <c:pt idx="2903">
                        <c:v>45014.437681307871</c:v>
                      </c:pt>
                      <c:pt idx="2904">
                        <c:v>45014.448098032408</c:v>
                      </c:pt>
                      <c:pt idx="2905">
                        <c:v>45014.458514756945</c:v>
                      </c:pt>
                      <c:pt idx="2906">
                        <c:v>45014.468931481482</c:v>
                      </c:pt>
                      <c:pt idx="2907">
                        <c:v>45014.479348206019</c:v>
                      </c:pt>
                      <c:pt idx="2908">
                        <c:v>45014.489764930557</c:v>
                      </c:pt>
                      <c:pt idx="2909">
                        <c:v>45014.500181655094</c:v>
                      </c:pt>
                      <c:pt idx="2910">
                        <c:v>45014.510598379631</c:v>
                      </c:pt>
                      <c:pt idx="2911">
                        <c:v>45014.521015104168</c:v>
                      </c:pt>
                      <c:pt idx="2912">
                        <c:v>45014.531431828706</c:v>
                      </c:pt>
                      <c:pt idx="2913">
                        <c:v>45014.541848553243</c:v>
                      </c:pt>
                      <c:pt idx="2914">
                        <c:v>45014.55226527778</c:v>
                      </c:pt>
                      <c:pt idx="2915">
                        <c:v>45014.562682002317</c:v>
                      </c:pt>
                      <c:pt idx="2916">
                        <c:v>45014.573098726854</c:v>
                      </c:pt>
                      <c:pt idx="2917">
                        <c:v>45014.583515451392</c:v>
                      </c:pt>
                      <c:pt idx="2918">
                        <c:v>45014.593932175929</c:v>
                      </c:pt>
                      <c:pt idx="2919">
                        <c:v>45014.604348900466</c:v>
                      </c:pt>
                      <c:pt idx="2920">
                        <c:v>45014.614765625003</c:v>
                      </c:pt>
                      <c:pt idx="2921">
                        <c:v>45014.62518234954</c:v>
                      </c:pt>
                      <c:pt idx="2922">
                        <c:v>45014.635599074078</c:v>
                      </c:pt>
                      <c:pt idx="2923">
                        <c:v>45014.646015798608</c:v>
                      </c:pt>
                      <c:pt idx="2924">
                        <c:v>45014.656432523145</c:v>
                      </c:pt>
                      <c:pt idx="2925">
                        <c:v>45014.666849247682</c:v>
                      </c:pt>
                      <c:pt idx="2926">
                        <c:v>45014.677265972219</c:v>
                      </c:pt>
                      <c:pt idx="2927">
                        <c:v>45014.687682696756</c:v>
                      </c:pt>
                      <c:pt idx="2928">
                        <c:v>45014.698099421294</c:v>
                      </c:pt>
                      <c:pt idx="2929">
                        <c:v>45014.708516145831</c:v>
                      </c:pt>
                      <c:pt idx="2930">
                        <c:v>45014.718932870368</c:v>
                      </c:pt>
                      <c:pt idx="2931">
                        <c:v>45014.729349594905</c:v>
                      </c:pt>
                      <c:pt idx="2932">
                        <c:v>45014.739766319442</c:v>
                      </c:pt>
                      <c:pt idx="2933">
                        <c:v>45014.75018304398</c:v>
                      </c:pt>
                      <c:pt idx="2934">
                        <c:v>45014.760599768517</c:v>
                      </c:pt>
                      <c:pt idx="2935">
                        <c:v>45014.771016493054</c:v>
                      </c:pt>
                      <c:pt idx="2936">
                        <c:v>45014.781433217591</c:v>
                      </c:pt>
                      <c:pt idx="2937">
                        <c:v>45014.791849942128</c:v>
                      </c:pt>
                      <c:pt idx="2938">
                        <c:v>45014.802266666666</c:v>
                      </c:pt>
                      <c:pt idx="2939">
                        <c:v>45014.812683391203</c:v>
                      </c:pt>
                      <c:pt idx="2940">
                        <c:v>45014.82310011574</c:v>
                      </c:pt>
                      <c:pt idx="2941">
                        <c:v>45014.833516840277</c:v>
                      </c:pt>
                      <c:pt idx="2942">
                        <c:v>45014.843933564815</c:v>
                      </c:pt>
                      <c:pt idx="2943">
                        <c:v>45014.854350289352</c:v>
                      </c:pt>
                      <c:pt idx="2944">
                        <c:v>45014.864767013889</c:v>
                      </c:pt>
                      <c:pt idx="2945">
                        <c:v>45014.875183738426</c:v>
                      </c:pt>
                      <c:pt idx="2946">
                        <c:v>45014.885600462963</c:v>
                      </c:pt>
                      <c:pt idx="2947">
                        <c:v>45014.896017187501</c:v>
                      </c:pt>
                      <c:pt idx="2948">
                        <c:v>45014.906433912038</c:v>
                      </c:pt>
                      <c:pt idx="2949">
                        <c:v>45014.916850636575</c:v>
                      </c:pt>
                      <c:pt idx="2950">
                        <c:v>45014.927267361112</c:v>
                      </c:pt>
                      <c:pt idx="2951">
                        <c:v>45014.937684085649</c:v>
                      </c:pt>
                      <c:pt idx="2952">
                        <c:v>45014.948100810187</c:v>
                      </c:pt>
                      <c:pt idx="2953">
                        <c:v>45014.958517534724</c:v>
                      </c:pt>
                      <c:pt idx="2954">
                        <c:v>45014.968934259261</c:v>
                      </c:pt>
                      <c:pt idx="2955">
                        <c:v>45014.979350983798</c:v>
                      </c:pt>
                      <c:pt idx="2956">
                        <c:v>45014.989767708335</c:v>
                      </c:pt>
                      <c:pt idx="2957">
                        <c:v>45015.000184432873</c:v>
                      </c:pt>
                      <c:pt idx="2958">
                        <c:v>45015.01060115741</c:v>
                      </c:pt>
                      <c:pt idx="2959">
                        <c:v>45015.021017881947</c:v>
                      </c:pt>
                      <c:pt idx="2960">
                        <c:v>45015.031434606484</c:v>
                      </c:pt>
                      <c:pt idx="2961">
                        <c:v>45015.041851331021</c:v>
                      </c:pt>
                      <c:pt idx="2962">
                        <c:v>45015.052268055559</c:v>
                      </c:pt>
                      <c:pt idx="2963">
                        <c:v>45015.062684780096</c:v>
                      </c:pt>
                      <c:pt idx="2964">
                        <c:v>45015.073101504633</c:v>
                      </c:pt>
                      <c:pt idx="2965">
                        <c:v>45015.08351822917</c:v>
                      </c:pt>
                      <c:pt idx="2966">
                        <c:v>45015.0939349537</c:v>
                      </c:pt>
                      <c:pt idx="2967">
                        <c:v>45015.104351678237</c:v>
                      </c:pt>
                      <c:pt idx="2968">
                        <c:v>45015.114768402775</c:v>
                      </c:pt>
                      <c:pt idx="2969">
                        <c:v>45015.125185127312</c:v>
                      </c:pt>
                      <c:pt idx="2970">
                        <c:v>45015.135601851849</c:v>
                      </c:pt>
                      <c:pt idx="2971">
                        <c:v>45015.146018576386</c:v>
                      </c:pt>
                      <c:pt idx="2972">
                        <c:v>45015.156435300923</c:v>
                      </c:pt>
                      <c:pt idx="2973">
                        <c:v>45015.166852025461</c:v>
                      </c:pt>
                      <c:pt idx="2974">
                        <c:v>45015.177268749998</c:v>
                      </c:pt>
                      <c:pt idx="2975">
                        <c:v>45015.187685474535</c:v>
                      </c:pt>
                      <c:pt idx="2976">
                        <c:v>45015.198102199072</c:v>
                      </c:pt>
                      <c:pt idx="2977">
                        <c:v>45015.20851892361</c:v>
                      </c:pt>
                      <c:pt idx="2978">
                        <c:v>45015.218935648147</c:v>
                      </c:pt>
                      <c:pt idx="2979">
                        <c:v>45015.229352372684</c:v>
                      </c:pt>
                      <c:pt idx="2980">
                        <c:v>45015.239769097221</c:v>
                      </c:pt>
                      <c:pt idx="2981">
                        <c:v>45015.250185821758</c:v>
                      </c:pt>
                      <c:pt idx="2982">
                        <c:v>45015.260602546296</c:v>
                      </c:pt>
                      <c:pt idx="2983">
                        <c:v>45015.271019270833</c:v>
                      </c:pt>
                      <c:pt idx="2984">
                        <c:v>45015.28143599537</c:v>
                      </c:pt>
                      <c:pt idx="2985">
                        <c:v>45015.291852719907</c:v>
                      </c:pt>
                      <c:pt idx="2986">
                        <c:v>45015.302269444444</c:v>
                      </c:pt>
                      <c:pt idx="2987">
                        <c:v>45015.312686168982</c:v>
                      </c:pt>
                      <c:pt idx="2988">
                        <c:v>45015.323102893519</c:v>
                      </c:pt>
                      <c:pt idx="2989">
                        <c:v>45015.333519618056</c:v>
                      </c:pt>
                      <c:pt idx="2990">
                        <c:v>45015.343936342593</c:v>
                      </c:pt>
                      <c:pt idx="2991">
                        <c:v>45015.35435306713</c:v>
                      </c:pt>
                      <c:pt idx="2992">
                        <c:v>45015.364769791668</c:v>
                      </c:pt>
                      <c:pt idx="2993">
                        <c:v>45015.375186516205</c:v>
                      </c:pt>
                      <c:pt idx="2994">
                        <c:v>45015.385603240742</c:v>
                      </c:pt>
                      <c:pt idx="2995">
                        <c:v>45015.396019965279</c:v>
                      </c:pt>
                      <c:pt idx="2996">
                        <c:v>45015.406436689816</c:v>
                      </c:pt>
                      <c:pt idx="2997">
                        <c:v>45015.416853414354</c:v>
                      </c:pt>
                      <c:pt idx="2998">
                        <c:v>45015.427270138891</c:v>
                      </c:pt>
                      <c:pt idx="2999">
                        <c:v>45015.437686863428</c:v>
                      </c:pt>
                      <c:pt idx="3000">
                        <c:v>45015.448103587965</c:v>
                      </c:pt>
                      <c:pt idx="3001">
                        <c:v>45015.458520312503</c:v>
                      </c:pt>
                      <c:pt idx="3002">
                        <c:v>45015.46893703704</c:v>
                      </c:pt>
                      <c:pt idx="3003">
                        <c:v>45015.479353761577</c:v>
                      </c:pt>
                      <c:pt idx="3004">
                        <c:v>45015.489770486114</c:v>
                      </c:pt>
                      <c:pt idx="3005">
                        <c:v>45015.500187210651</c:v>
                      </c:pt>
                      <c:pt idx="3006">
                        <c:v>45015.510603935189</c:v>
                      </c:pt>
                      <c:pt idx="3007">
                        <c:v>45015.521020659726</c:v>
                      </c:pt>
                      <c:pt idx="3008">
                        <c:v>45015.531437384256</c:v>
                      </c:pt>
                      <c:pt idx="3009">
                        <c:v>45015.541854108793</c:v>
                      </c:pt>
                      <c:pt idx="3010">
                        <c:v>45015.55227083333</c:v>
                      </c:pt>
                      <c:pt idx="3011">
                        <c:v>45015.562687557867</c:v>
                      </c:pt>
                      <c:pt idx="3012">
                        <c:v>45015.573104282405</c:v>
                      </c:pt>
                      <c:pt idx="3013">
                        <c:v>45015.583521006942</c:v>
                      </c:pt>
                      <c:pt idx="3014">
                        <c:v>45015.593937731479</c:v>
                      </c:pt>
                      <c:pt idx="3015">
                        <c:v>45015.604354456016</c:v>
                      </c:pt>
                      <c:pt idx="3016">
                        <c:v>45015.614771180553</c:v>
                      </c:pt>
                      <c:pt idx="3017">
                        <c:v>45015.625187905091</c:v>
                      </c:pt>
                      <c:pt idx="3018">
                        <c:v>45015.635604629628</c:v>
                      </c:pt>
                      <c:pt idx="3019">
                        <c:v>45015.646021354165</c:v>
                      </c:pt>
                      <c:pt idx="3020">
                        <c:v>45015.656438078702</c:v>
                      </c:pt>
                      <c:pt idx="3021">
                        <c:v>45015.666854803239</c:v>
                      </c:pt>
                      <c:pt idx="3022">
                        <c:v>45015.677271527777</c:v>
                      </c:pt>
                      <c:pt idx="3023">
                        <c:v>45015.687688252314</c:v>
                      </c:pt>
                      <c:pt idx="3024">
                        <c:v>45015.698104976851</c:v>
                      </c:pt>
                      <c:pt idx="3025">
                        <c:v>45015.708521701388</c:v>
                      </c:pt>
                      <c:pt idx="3026">
                        <c:v>45015.718938425925</c:v>
                      </c:pt>
                      <c:pt idx="3027">
                        <c:v>45015.729355150463</c:v>
                      </c:pt>
                      <c:pt idx="3028">
                        <c:v>45015.739771875</c:v>
                      </c:pt>
                      <c:pt idx="3029">
                        <c:v>45015.750188599537</c:v>
                      </c:pt>
                      <c:pt idx="3030">
                        <c:v>45015.760605324074</c:v>
                      </c:pt>
                      <c:pt idx="3031">
                        <c:v>45015.771022048611</c:v>
                      </c:pt>
                      <c:pt idx="3032">
                        <c:v>45015.781438773149</c:v>
                      </c:pt>
                      <c:pt idx="3033">
                        <c:v>45015.791855497686</c:v>
                      </c:pt>
                      <c:pt idx="3034">
                        <c:v>45015.802272222223</c:v>
                      </c:pt>
                      <c:pt idx="3035">
                        <c:v>45015.81268894676</c:v>
                      </c:pt>
                      <c:pt idx="3036">
                        <c:v>45015.823105671298</c:v>
                      </c:pt>
                      <c:pt idx="3037">
                        <c:v>45015.833522395835</c:v>
                      </c:pt>
                      <c:pt idx="3038">
                        <c:v>45015.843939120372</c:v>
                      </c:pt>
                      <c:pt idx="3039">
                        <c:v>45015.854355844909</c:v>
                      </c:pt>
                      <c:pt idx="3040">
                        <c:v>45015.864772569446</c:v>
                      </c:pt>
                      <c:pt idx="3041">
                        <c:v>45015.875189293984</c:v>
                      </c:pt>
                      <c:pt idx="3042">
                        <c:v>45015.885606018521</c:v>
                      </c:pt>
                      <c:pt idx="3043">
                        <c:v>45015.896022743058</c:v>
                      </c:pt>
                      <c:pt idx="3044">
                        <c:v>45015.906439467595</c:v>
                      </c:pt>
                      <c:pt idx="3045">
                        <c:v>45015.916856192132</c:v>
                      </c:pt>
                      <c:pt idx="3046">
                        <c:v>45015.92727291667</c:v>
                      </c:pt>
                      <c:pt idx="3047">
                        <c:v>45015.937689641207</c:v>
                      </c:pt>
                      <c:pt idx="3048">
                        <c:v>45015.948106365744</c:v>
                      </c:pt>
                      <c:pt idx="3049">
                        <c:v>45015.958523090281</c:v>
                      </c:pt>
                      <c:pt idx="3050">
                        <c:v>45015.968939814818</c:v>
                      </c:pt>
                      <c:pt idx="3051">
                        <c:v>45015.979356539348</c:v>
                      </c:pt>
                      <c:pt idx="3052">
                        <c:v>45015.989773263886</c:v>
                      </c:pt>
                      <c:pt idx="3053">
                        <c:v>45016.000189988423</c:v>
                      </c:pt>
                      <c:pt idx="3054">
                        <c:v>45016.01060671296</c:v>
                      </c:pt>
                      <c:pt idx="3055">
                        <c:v>45016.021023437497</c:v>
                      </c:pt>
                      <c:pt idx="3056">
                        <c:v>45016.031440162034</c:v>
                      </c:pt>
                      <c:pt idx="3057">
                        <c:v>45016.041856886572</c:v>
                      </c:pt>
                      <c:pt idx="3058">
                        <c:v>45016.052273611109</c:v>
                      </c:pt>
                      <c:pt idx="3059">
                        <c:v>45016.062690335646</c:v>
                      </c:pt>
                      <c:pt idx="3060">
                        <c:v>45016.073107060183</c:v>
                      </c:pt>
                      <c:pt idx="3061">
                        <c:v>45016.08352378472</c:v>
                      </c:pt>
                      <c:pt idx="3062">
                        <c:v>45016.093940509258</c:v>
                      </c:pt>
                      <c:pt idx="3063">
                        <c:v>45016.104357233795</c:v>
                      </c:pt>
                      <c:pt idx="3064">
                        <c:v>45016.114773958332</c:v>
                      </c:pt>
                      <c:pt idx="3065">
                        <c:v>45016.125190682869</c:v>
                      </c:pt>
                      <c:pt idx="3066">
                        <c:v>45016.135607407406</c:v>
                      </c:pt>
                      <c:pt idx="3067">
                        <c:v>45016.146024131944</c:v>
                      </c:pt>
                      <c:pt idx="3068">
                        <c:v>45016.156440856481</c:v>
                      </c:pt>
                      <c:pt idx="3069">
                        <c:v>45016.166857581018</c:v>
                      </c:pt>
                      <c:pt idx="3070">
                        <c:v>45016.177274305555</c:v>
                      </c:pt>
                      <c:pt idx="3071">
                        <c:v>45016.187691030093</c:v>
                      </c:pt>
                      <c:pt idx="3072">
                        <c:v>45016.19810775463</c:v>
                      </c:pt>
                      <c:pt idx="3073">
                        <c:v>45016.208524479167</c:v>
                      </c:pt>
                      <c:pt idx="3074">
                        <c:v>45016.218941203704</c:v>
                      </c:pt>
                      <c:pt idx="3075">
                        <c:v>45016.229357928241</c:v>
                      </c:pt>
                      <c:pt idx="3076">
                        <c:v>45016.239774652779</c:v>
                      </c:pt>
                      <c:pt idx="3077">
                        <c:v>45016.250191377316</c:v>
                      </c:pt>
                      <c:pt idx="3078">
                        <c:v>45016.260608101853</c:v>
                      </c:pt>
                      <c:pt idx="3079">
                        <c:v>45016.27102482639</c:v>
                      </c:pt>
                      <c:pt idx="3080">
                        <c:v>45016.281441550927</c:v>
                      </c:pt>
                      <c:pt idx="3081">
                        <c:v>45016.291858275465</c:v>
                      </c:pt>
                      <c:pt idx="3082">
                        <c:v>45016.302275000002</c:v>
                      </c:pt>
                      <c:pt idx="3083">
                        <c:v>45016.312691724539</c:v>
                      </c:pt>
                      <c:pt idx="3084">
                        <c:v>45016.323108449076</c:v>
                      </c:pt>
                      <c:pt idx="3085">
                        <c:v>45016.333525173613</c:v>
                      </c:pt>
                      <c:pt idx="3086">
                        <c:v>45016.343941898151</c:v>
                      </c:pt>
                      <c:pt idx="3087">
                        <c:v>45016.354358622688</c:v>
                      </c:pt>
                      <c:pt idx="3088">
                        <c:v>45016.364775347225</c:v>
                      </c:pt>
                      <c:pt idx="3089">
                        <c:v>45016.375192071762</c:v>
                      </c:pt>
                      <c:pt idx="3090">
                        <c:v>45016.385608796299</c:v>
                      </c:pt>
                      <c:pt idx="3091">
                        <c:v>45016.396025520837</c:v>
                      </c:pt>
                      <c:pt idx="3092">
                        <c:v>45016.406442245374</c:v>
                      </c:pt>
                      <c:pt idx="3093">
                        <c:v>45016.416858969904</c:v>
                      </c:pt>
                      <c:pt idx="3094">
                        <c:v>45016.427275694441</c:v>
                      </c:pt>
                      <c:pt idx="3095">
                        <c:v>45016.437692418978</c:v>
                      </c:pt>
                      <c:pt idx="3096">
                        <c:v>45016.448109143515</c:v>
                      </c:pt>
                      <c:pt idx="3097">
                        <c:v>45016.458525868053</c:v>
                      </c:pt>
                      <c:pt idx="3098">
                        <c:v>45016.46894259259</c:v>
                      </c:pt>
                      <c:pt idx="3099">
                        <c:v>45016.479359317127</c:v>
                      </c:pt>
                      <c:pt idx="3100">
                        <c:v>45016.489776041664</c:v>
                      </c:pt>
                      <c:pt idx="3101">
                        <c:v>45016.500192766202</c:v>
                      </c:pt>
                      <c:pt idx="3102">
                        <c:v>45016.510609490739</c:v>
                      </c:pt>
                      <c:pt idx="3103">
                        <c:v>45016.521026215276</c:v>
                      </c:pt>
                      <c:pt idx="3104">
                        <c:v>45016.531442939813</c:v>
                      </c:pt>
                      <c:pt idx="3105">
                        <c:v>45016.54185966435</c:v>
                      </c:pt>
                      <c:pt idx="3106">
                        <c:v>45016.552276388888</c:v>
                      </c:pt>
                      <c:pt idx="3107">
                        <c:v>45016.562693113425</c:v>
                      </c:pt>
                      <c:pt idx="3108">
                        <c:v>45016.573109837962</c:v>
                      </c:pt>
                      <c:pt idx="3109">
                        <c:v>45016.583526562499</c:v>
                      </c:pt>
                      <c:pt idx="3110">
                        <c:v>45016.593943287036</c:v>
                      </c:pt>
                      <c:pt idx="3111">
                        <c:v>45016.604360011574</c:v>
                      </c:pt>
                      <c:pt idx="3112">
                        <c:v>45016.614776736111</c:v>
                      </c:pt>
                      <c:pt idx="3113">
                        <c:v>45016.625193460648</c:v>
                      </c:pt>
                      <c:pt idx="3114">
                        <c:v>45016.635610185185</c:v>
                      </c:pt>
                      <c:pt idx="3115">
                        <c:v>45016.646026909722</c:v>
                      </c:pt>
                      <c:pt idx="3116">
                        <c:v>45016.65644363426</c:v>
                      </c:pt>
                      <c:pt idx="3117">
                        <c:v>45016.666860358797</c:v>
                      </c:pt>
                      <c:pt idx="3118">
                        <c:v>45016.677277083334</c:v>
                      </c:pt>
                      <c:pt idx="3119">
                        <c:v>45016.687693807871</c:v>
                      </c:pt>
                      <c:pt idx="3120">
                        <c:v>45016.698110532408</c:v>
                      </c:pt>
                      <c:pt idx="3121">
                        <c:v>45016.708527256946</c:v>
                      </c:pt>
                      <c:pt idx="3122">
                        <c:v>45016.718943981483</c:v>
                      </c:pt>
                      <c:pt idx="3123">
                        <c:v>45016.72936070602</c:v>
                      </c:pt>
                      <c:pt idx="3124">
                        <c:v>45016.739777430557</c:v>
                      </c:pt>
                      <c:pt idx="3125">
                        <c:v>45016.750194155095</c:v>
                      </c:pt>
                      <c:pt idx="3126">
                        <c:v>45016.760610879632</c:v>
                      </c:pt>
                      <c:pt idx="3127">
                        <c:v>45016.771027604169</c:v>
                      </c:pt>
                      <c:pt idx="3128">
                        <c:v>45016.781444328706</c:v>
                      </c:pt>
                      <c:pt idx="3129">
                        <c:v>45016.791861053243</c:v>
                      </c:pt>
                      <c:pt idx="3130">
                        <c:v>45016.802277777781</c:v>
                      </c:pt>
                      <c:pt idx="3131">
                        <c:v>45016.812694502318</c:v>
                      </c:pt>
                      <c:pt idx="3132">
                        <c:v>45016.823111226855</c:v>
                      </c:pt>
                      <c:pt idx="3133">
                        <c:v>45016.833527951392</c:v>
                      </c:pt>
                      <c:pt idx="3134">
                        <c:v>45016.843944675929</c:v>
                      </c:pt>
                      <c:pt idx="3135">
                        <c:v>45016.854361400467</c:v>
                      </c:pt>
                      <c:pt idx="3136">
                        <c:v>45016.864778124997</c:v>
                      </c:pt>
                      <c:pt idx="3137">
                        <c:v>45016.875194849534</c:v>
                      </c:pt>
                      <c:pt idx="3138">
                        <c:v>45016.885611574071</c:v>
                      </c:pt>
                      <c:pt idx="3139">
                        <c:v>45016.896028298608</c:v>
                      </c:pt>
                      <c:pt idx="3140">
                        <c:v>45016.906445023145</c:v>
                      </c:pt>
                      <c:pt idx="3141">
                        <c:v>45016.916861747683</c:v>
                      </c:pt>
                      <c:pt idx="3142">
                        <c:v>45016.92727847222</c:v>
                      </c:pt>
                      <c:pt idx="3143">
                        <c:v>45016.937695196757</c:v>
                      </c:pt>
                      <c:pt idx="3144">
                        <c:v>45016.948111921294</c:v>
                      </c:pt>
                      <c:pt idx="3145">
                        <c:v>45016.958528645831</c:v>
                      </c:pt>
                      <c:pt idx="3146">
                        <c:v>45016.968945370369</c:v>
                      </c:pt>
                      <c:pt idx="3147">
                        <c:v>45016.979362094906</c:v>
                      </c:pt>
                      <c:pt idx="3148">
                        <c:v>45016.989778819443</c:v>
                      </c:pt>
                      <c:pt idx="3149">
                        <c:v>45017.00019554398</c:v>
                      </c:pt>
                      <c:pt idx="3150">
                        <c:v>45017.010612268517</c:v>
                      </c:pt>
                      <c:pt idx="3151">
                        <c:v>45017.021028993055</c:v>
                      </c:pt>
                      <c:pt idx="3152">
                        <c:v>45017.031445717592</c:v>
                      </c:pt>
                      <c:pt idx="3153">
                        <c:v>45017.041862442129</c:v>
                      </c:pt>
                      <c:pt idx="3154">
                        <c:v>45017.052279166666</c:v>
                      </c:pt>
                      <c:pt idx="3155">
                        <c:v>45017.062695891203</c:v>
                      </c:pt>
                      <c:pt idx="3156">
                        <c:v>45017.073112615741</c:v>
                      </c:pt>
                      <c:pt idx="3157">
                        <c:v>45017.083529340278</c:v>
                      </c:pt>
                      <c:pt idx="3158">
                        <c:v>45017.093946064815</c:v>
                      </c:pt>
                      <c:pt idx="3159">
                        <c:v>45017.104362789352</c:v>
                      </c:pt>
                      <c:pt idx="3160">
                        <c:v>45017.11477951389</c:v>
                      </c:pt>
                      <c:pt idx="3161">
                        <c:v>45017.125196238427</c:v>
                      </c:pt>
                      <c:pt idx="3162">
                        <c:v>45017.135612962964</c:v>
                      </c:pt>
                      <c:pt idx="3163">
                        <c:v>45017.146029687501</c:v>
                      </c:pt>
                      <c:pt idx="3164">
                        <c:v>45017.156446412038</c:v>
                      </c:pt>
                      <c:pt idx="3165">
                        <c:v>45017.166863136576</c:v>
                      </c:pt>
                      <c:pt idx="3166">
                        <c:v>45017.177279861113</c:v>
                      </c:pt>
                      <c:pt idx="3167">
                        <c:v>45017.18769658565</c:v>
                      </c:pt>
                      <c:pt idx="3168">
                        <c:v>45017.198113310187</c:v>
                      </c:pt>
                      <c:pt idx="3169">
                        <c:v>45017.208530034724</c:v>
                      </c:pt>
                      <c:pt idx="3170">
                        <c:v>45017.218946759262</c:v>
                      </c:pt>
                      <c:pt idx="3171">
                        <c:v>45017.229363483799</c:v>
                      </c:pt>
                      <c:pt idx="3172">
                        <c:v>45017.239780208336</c:v>
                      </c:pt>
                      <c:pt idx="3173">
                        <c:v>45017.250196932873</c:v>
                      </c:pt>
                      <c:pt idx="3174">
                        <c:v>45017.26061365741</c:v>
                      </c:pt>
                      <c:pt idx="3175">
                        <c:v>45017.271030381948</c:v>
                      </c:pt>
                      <c:pt idx="3176">
                        <c:v>45017.281447106485</c:v>
                      </c:pt>
                      <c:pt idx="3177">
                        <c:v>45017.291863831022</c:v>
                      </c:pt>
                      <c:pt idx="3178">
                        <c:v>45017.302280555552</c:v>
                      </c:pt>
                      <c:pt idx="3179">
                        <c:v>45017.312697280089</c:v>
                      </c:pt>
                      <c:pt idx="3180">
                        <c:v>45017.323114004626</c:v>
                      </c:pt>
                      <c:pt idx="3181">
                        <c:v>45017.333530729164</c:v>
                      </c:pt>
                      <c:pt idx="3182">
                        <c:v>45017.343947453701</c:v>
                      </c:pt>
                      <c:pt idx="3183">
                        <c:v>45017.354364178238</c:v>
                      </c:pt>
                      <c:pt idx="3184">
                        <c:v>45017.364780902775</c:v>
                      </c:pt>
                      <c:pt idx="3185">
                        <c:v>45017.375197627312</c:v>
                      </c:pt>
                      <c:pt idx="3186">
                        <c:v>45017.38561435185</c:v>
                      </c:pt>
                      <c:pt idx="3187">
                        <c:v>45017.396031076387</c:v>
                      </c:pt>
                      <c:pt idx="3188">
                        <c:v>45017.406447800924</c:v>
                      </c:pt>
                      <c:pt idx="3189">
                        <c:v>45017.416864525461</c:v>
                      </c:pt>
                      <c:pt idx="3190">
                        <c:v>45017.427281249998</c:v>
                      </c:pt>
                      <c:pt idx="3191">
                        <c:v>45017.437697974536</c:v>
                      </c:pt>
                      <c:pt idx="3192">
                        <c:v>45017.448114699073</c:v>
                      </c:pt>
                      <c:pt idx="3193">
                        <c:v>45017.45853142361</c:v>
                      </c:pt>
                      <c:pt idx="3194">
                        <c:v>45017.468948148147</c:v>
                      </c:pt>
                      <c:pt idx="3195">
                        <c:v>45017.479364872685</c:v>
                      </c:pt>
                      <c:pt idx="3196">
                        <c:v>45017.489781597222</c:v>
                      </c:pt>
                      <c:pt idx="3197">
                        <c:v>45017.500198321759</c:v>
                      </c:pt>
                      <c:pt idx="3198">
                        <c:v>45017.510615046296</c:v>
                      </c:pt>
                      <c:pt idx="3199">
                        <c:v>45017.521031770833</c:v>
                      </c:pt>
                      <c:pt idx="3200">
                        <c:v>45017.531448495371</c:v>
                      </c:pt>
                      <c:pt idx="3201">
                        <c:v>45017.541865219908</c:v>
                      </c:pt>
                      <c:pt idx="3202">
                        <c:v>45017.552281944445</c:v>
                      </c:pt>
                      <c:pt idx="3203">
                        <c:v>45017.562698668982</c:v>
                      </c:pt>
                      <c:pt idx="3204">
                        <c:v>45017.573115393519</c:v>
                      </c:pt>
                      <c:pt idx="3205">
                        <c:v>45017.583532118057</c:v>
                      </c:pt>
                      <c:pt idx="3206">
                        <c:v>45017.593948842594</c:v>
                      </c:pt>
                      <c:pt idx="3207">
                        <c:v>45017.604365567131</c:v>
                      </c:pt>
                      <c:pt idx="3208">
                        <c:v>45017.614782291668</c:v>
                      </c:pt>
                      <c:pt idx="3209">
                        <c:v>45017.625199016205</c:v>
                      </c:pt>
                      <c:pt idx="3210">
                        <c:v>45017.635615740743</c:v>
                      </c:pt>
                      <c:pt idx="3211">
                        <c:v>45017.64603246528</c:v>
                      </c:pt>
                      <c:pt idx="3212">
                        <c:v>45017.656449189817</c:v>
                      </c:pt>
                      <c:pt idx="3213">
                        <c:v>45017.666865914354</c:v>
                      </c:pt>
                      <c:pt idx="3214">
                        <c:v>45017.677282638891</c:v>
                      </c:pt>
                      <c:pt idx="3215">
                        <c:v>45017.687699363429</c:v>
                      </c:pt>
                      <c:pt idx="3216">
                        <c:v>45017.698116087966</c:v>
                      </c:pt>
                      <c:pt idx="3217">
                        <c:v>45017.708532812503</c:v>
                      </c:pt>
                      <c:pt idx="3218">
                        <c:v>45017.71894953704</c:v>
                      </c:pt>
                      <c:pt idx="3219">
                        <c:v>45017.729366261578</c:v>
                      </c:pt>
                      <c:pt idx="3220">
                        <c:v>45017.739782986115</c:v>
                      </c:pt>
                      <c:pt idx="3221">
                        <c:v>45017.750199710645</c:v>
                      </c:pt>
                      <c:pt idx="3222">
                        <c:v>45017.760616435182</c:v>
                      </c:pt>
                      <c:pt idx="3223">
                        <c:v>45017.771033159719</c:v>
                      </c:pt>
                      <c:pt idx="3224">
                        <c:v>45017.781449884256</c:v>
                      </c:pt>
                      <c:pt idx="3225">
                        <c:v>45017.791866608793</c:v>
                      </c:pt>
                      <c:pt idx="3226">
                        <c:v>45017.802283333331</c:v>
                      </c:pt>
                      <c:pt idx="3227">
                        <c:v>45017.812700057868</c:v>
                      </c:pt>
                      <c:pt idx="3228">
                        <c:v>45017.823116782405</c:v>
                      </c:pt>
                      <c:pt idx="3229">
                        <c:v>45017.833533506942</c:v>
                      </c:pt>
                      <c:pt idx="3230">
                        <c:v>45017.84395023148</c:v>
                      </c:pt>
                      <c:pt idx="3231">
                        <c:v>45017.854366956017</c:v>
                      </c:pt>
                      <c:pt idx="3232">
                        <c:v>45017.864783680554</c:v>
                      </c:pt>
                      <c:pt idx="3233">
                        <c:v>45017.875200405091</c:v>
                      </c:pt>
                      <c:pt idx="3234">
                        <c:v>45017.885617129628</c:v>
                      </c:pt>
                      <c:pt idx="3235">
                        <c:v>45017.896033854166</c:v>
                      </c:pt>
                      <c:pt idx="3236">
                        <c:v>45017.906450578703</c:v>
                      </c:pt>
                      <c:pt idx="3237">
                        <c:v>45017.91686730324</c:v>
                      </c:pt>
                      <c:pt idx="3238">
                        <c:v>45017.927284027777</c:v>
                      </c:pt>
                      <c:pt idx="3239">
                        <c:v>45017.937700752314</c:v>
                      </c:pt>
                      <c:pt idx="3240">
                        <c:v>45017.948117476852</c:v>
                      </c:pt>
                      <c:pt idx="3241">
                        <c:v>45017.958534201389</c:v>
                      </c:pt>
                      <c:pt idx="3242">
                        <c:v>45017.968950925926</c:v>
                      </c:pt>
                      <c:pt idx="3243">
                        <c:v>45017.979367650463</c:v>
                      </c:pt>
                      <c:pt idx="3244">
                        <c:v>45017.989784375</c:v>
                      </c:pt>
                      <c:pt idx="3245">
                        <c:v>45018.000201099538</c:v>
                      </c:pt>
                      <c:pt idx="3246">
                        <c:v>45018.010617824075</c:v>
                      </c:pt>
                      <c:pt idx="3247">
                        <c:v>45018.021034548612</c:v>
                      </c:pt>
                      <c:pt idx="3248">
                        <c:v>45018.031451273149</c:v>
                      </c:pt>
                      <c:pt idx="3249">
                        <c:v>45018.041867997686</c:v>
                      </c:pt>
                      <c:pt idx="3250">
                        <c:v>45018.052284722224</c:v>
                      </c:pt>
                      <c:pt idx="3251">
                        <c:v>45018.062701446761</c:v>
                      </c:pt>
                      <c:pt idx="3252">
                        <c:v>45018.073118171298</c:v>
                      </c:pt>
                      <c:pt idx="3253">
                        <c:v>45018.083534895835</c:v>
                      </c:pt>
                      <c:pt idx="3254">
                        <c:v>45018.093951620373</c:v>
                      </c:pt>
                      <c:pt idx="3255">
                        <c:v>45018.10436834491</c:v>
                      </c:pt>
                      <c:pt idx="3256">
                        <c:v>45018.114785069447</c:v>
                      </c:pt>
                      <c:pt idx="3257">
                        <c:v>45018.125201793984</c:v>
                      </c:pt>
                      <c:pt idx="3258">
                        <c:v>45018.135618518521</c:v>
                      </c:pt>
                      <c:pt idx="3259">
                        <c:v>45018.146035243059</c:v>
                      </c:pt>
                      <c:pt idx="3260">
                        <c:v>45018.156451967596</c:v>
                      </c:pt>
                      <c:pt idx="3261">
                        <c:v>45018.166868692133</c:v>
                      </c:pt>
                      <c:pt idx="3262">
                        <c:v>45018.17728541667</c:v>
                      </c:pt>
                      <c:pt idx="3263">
                        <c:v>45018.1877021412</c:v>
                      </c:pt>
                      <c:pt idx="3264">
                        <c:v>45018.198118865737</c:v>
                      </c:pt>
                      <c:pt idx="3265">
                        <c:v>45018.208535590275</c:v>
                      </c:pt>
                      <c:pt idx="3266">
                        <c:v>45018.218952314812</c:v>
                      </c:pt>
                      <c:pt idx="3267">
                        <c:v>45018.229369039349</c:v>
                      </c:pt>
                      <c:pt idx="3268">
                        <c:v>45018.239785763886</c:v>
                      </c:pt>
                      <c:pt idx="3269">
                        <c:v>45018.250202488423</c:v>
                      </c:pt>
                      <c:pt idx="3270">
                        <c:v>45018.260619212961</c:v>
                      </c:pt>
                      <c:pt idx="3271">
                        <c:v>45018.271035937498</c:v>
                      </c:pt>
                      <c:pt idx="3272">
                        <c:v>45018.281452662035</c:v>
                      </c:pt>
                      <c:pt idx="3273">
                        <c:v>45018.291869386572</c:v>
                      </c:pt>
                      <c:pt idx="3274">
                        <c:v>45018.302286111109</c:v>
                      </c:pt>
                      <c:pt idx="3275">
                        <c:v>45018.312702835647</c:v>
                      </c:pt>
                      <c:pt idx="3276">
                        <c:v>45018.323119560184</c:v>
                      </c:pt>
                      <c:pt idx="3277">
                        <c:v>45018.333536284721</c:v>
                      </c:pt>
                      <c:pt idx="3278">
                        <c:v>45018.343953009258</c:v>
                      </c:pt>
                      <c:pt idx="3279">
                        <c:v>45018.354369733795</c:v>
                      </c:pt>
                      <c:pt idx="3280">
                        <c:v>45018.364786458333</c:v>
                      </c:pt>
                      <c:pt idx="3281">
                        <c:v>45018.37520318287</c:v>
                      </c:pt>
                      <c:pt idx="3282">
                        <c:v>45018.385619907407</c:v>
                      </c:pt>
                      <c:pt idx="3283">
                        <c:v>45018.396036631944</c:v>
                      </c:pt>
                      <c:pt idx="3284">
                        <c:v>45018.406453356482</c:v>
                      </c:pt>
                      <c:pt idx="3285">
                        <c:v>45018.416870081019</c:v>
                      </c:pt>
                      <c:pt idx="3286">
                        <c:v>45018.427286805556</c:v>
                      </c:pt>
                      <c:pt idx="3287">
                        <c:v>45018.437703530093</c:v>
                      </c:pt>
                      <c:pt idx="3288">
                        <c:v>45018.44812025463</c:v>
                      </c:pt>
                      <c:pt idx="3289">
                        <c:v>45018.458536979168</c:v>
                      </c:pt>
                      <c:pt idx="3290">
                        <c:v>45018.468953703705</c:v>
                      </c:pt>
                      <c:pt idx="3291">
                        <c:v>45018.479370428242</c:v>
                      </c:pt>
                      <c:pt idx="3292">
                        <c:v>45018.489787152779</c:v>
                      </c:pt>
                      <c:pt idx="3293">
                        <c:v>45018.500203877316</c:v>
                      </c:pt>
                      <c:pt idx="3294">
                        <c:v>45018.510620601854</c:v>
                      </c:pt>
                      <c:pt idx="3295">
                        <c:v>45018.521037326391</c:v>
                      </c:pt>
                      <c:pt idx="3296">
                        <c:v>45018.531454050928</c:v>
                      </c:pt>
                      <c:pt idx="3297">
                        <c:v>45018.541870775465</c:v>
                      </c:pt>
                      <c:pt idx="3298">
                        <c:v>45018.552287500002</c:v>
                      </c:pt>
                      <c:pt idx="3299">
                        <c:v>45018.56270422454</c:v>
                      </c:pt>
                      <c:pt idx="3300">
                        <c:v>45018.573120949077</c:v>
                      </c:pt>
                      <c:pt idx="3301">
                        <c:v>45018.583537673614</c:v>
                      </c:pt>
                      <c:pt idx="3302">
                        <c:v>45018.593954398151</c:v>
                      </c:pt>
                      <c:pt idx="3303">
                        <c:v>45018.604371122688</c:v>
                      </c:pt>
                      <c:pt idx="3304">
                        <c:v>45018.614787847226</c:v>
                      </c:pt>
                      <c:pt idx="3305">
                        <c:v>45018.625204571763</c:v>
                      </c:pt>
                      <c:pt idx="3306">
                        <c:v>45018.635621296293</c:v>
                      </c:pt>
                      <c:pt idx="3307">
                        <c:v>45018.64603802083</c:v>
                      </c:pt>
                      <c:pt idx="3308">
                        <c:v>45018.656454745367</c:v>
                      </c:pt>
                      <c:pt idx="3309">
                        <c:v>45018.666871469904</c:v>
                      </c:pt>
                      <c:pt idx="3310">
                        <c:v>45018.677288194442</c:v>
                      </c:pt>
                      <c:pt idx="3311">
                        <c:v>45018.687704918979</c:v>
                      </c:pt>
                      <c:pt idx="3312">
                        <c:v>45018.698121643516</c:v>
                      </c:pt>
                      <c:pt idx="3313">
                        <c:v>45018.708538368053</c:v>
                      </c:pt>
                      <c:pt idx="3314">
                        <c:v>45018.71895509259</c:v>
                      </c:pt>
                      <c:pt idx="3315">
                        <c:v>45018.729371817128</c:v>
                      </c:pt>
                      <c:pt idx="3316">
                        <c:v>45018.739788541665</c:v>
                      </c:pt>
                      <c:pt idx="3317">
                        <c:v>45018.750205266202</c:v>
                      </c:pt>
                      <c:pt idx="3318">
                        <c:v>45018.760621990739</c:v>
                      </c:pt>
                      <c:pt idx="3319">
                        <c:v>45018.771038715277</c:v>
                      </c:pt>
                      <c:pt idx="3320">
                        <c:v>45018.781455439814</c:v>
                      </c:pt>
                      <c:pt idx="3321">
                        <c:v>45018.791872164351</c:v>
                      </c:pt>
                      <c:pt idx="3322">
                        <c:v>45018.802288888888</c:v>
                      </c:pt>
                      <c:pt idx="3323">
                        <c:v>45018.812705613425</c:v>
                      </c:pt>
                      <c:pt idx="3324">
                        <c:v>45018.823122337963</c:v>
                      </c:pt>
                      <c:pt idx="3325">
                        <c:v>45018.8335390625</c:v>
                      </c:pt>
                      <c:pt idx="3326">
                        <c:v>45018.843955787037</c:v>
                      </c:pt>
                      <c:pt idx="3327">
                        <c:v>45018.854372511574</c:v>
                      </c:pt>
                      <c:pt idx="3328">
                        <c:v>45018.864789236111</c:v>
                      </c:pt>
                      <c:pt idx="3329">
                        <c:v>45018.875205960649</c:v>
                      </c:pt>
                      <c:pt idx="3330">
                        <c:v>45018.885622685186</c:v>
                      </c:pt>
                      <c:pt idx="3331">
                        <c:v>45018.896039409723</c:v>
                      </c:pt>
                      <c:pt idx="3332">
                        <c:v>45018.90645613426</c:v>
                      </c:pt>
                      <c:pt idx="3333">
                        <c:v>45018.916872858797</c:v>
                      </c:pt>
                      <c:pt idx="3334">
                        <c:v>45018.927289583335</c:v>
                      </c:pt>
                      <c:pt idx="3335">
                        <c:v>45018.937706307872</c:v>
                      </c:pt>
                      <c:pt idx="3336">
                        <c:v>45018.948123032409</c:v>
                      </c:pt>
                      <c:pt idx="3337">
                        <c:v>45018.958539756946</c:v>
                      </c:pt>
                      <c:pt idx="3338">
                        <c:v>45018.968956481483</c:v>
                      </c:pt>
                      <c:pt idx="3339">
                        <c:v>45018.979373206021</c:v>
                      </c:pt>
                      <c:pt idx="3340">
                        <c:v>45018.989789930558</c:v>
                      </c:pt>
                      <c:pt idx="3341">
                        <c:v>45019.000206655095</c:v>
                      </c:pt>
                      <c:pt idx="3342">
                        <c:v>45019.010623379632</c:v>
                      </c:pt>
                      <c:pt idx="3343">
                        <c:v>45019.02104010417</c:v>
                      </c:pt>
                      <c:pt idx="3344">
                        <c:v>45019.031456828707</c:v>
                      </c:pt>
                      <c:pt idx="3345">
                        <c:v>45019.041873553244</c:v>
                      </c:pt>
                      <c:pt idx="3346">
                        <c:v>45019.052290277781</c:v>
                      </c:pt>
                      <c:pt idx="3347">
                        <c:v>45019.062707002318</c:v>
                      </c:pt>
                      <c:pt idx="3348">
                        <c:v>45019.073123726848</c:v>
                      </c:pt>
                      <c:pt idx="3349">
                        <c:v>45019.083540451385</c:v>
                      </c:pt>
                      <c:pt idx="3350">
                        <c:v>45019.093957175923</c:v>
                      </c:pt>
                      <c:pt idx="3351">
                        <c:v>45019.10437390046</c:v>
                      </c:pt>
                      <c:pt idx="3352">
                        <c:v>45019.114790624997</c:v>
                      </c:pt>
                      <c:pt idx="3353">
                        <c:v>45019.125207349534</c:v>
                      </c:pt>
                      <c:pt idx="3354">
                        <c:v>45019.135624074072</c:v>
                      </c:pt>
                      <c:pt idx="3355">
                        <c:v>45019.146040798609</c:v>
                      </c:pt>
                      <c:pt idx="3356">
                        <c:v>45019.156457523146</c:v>
                      </c:pt>
                      <c:pt idx="3357">
                        <c:v>45019.166874247683</c:v>
                      </c:pt>
                      <c:pt idx="3358">
                        <c:v>45019.17729097222</c:v>
                      </c:pt>
                      <c:pt idx="3359">
                        <c:v>45019.187707696758</c:v>
                      </c:pt>
                      <c:pt idx="3360">
                        <c:v>45019.198124421295</c:v>
                      </c:pt>
                      <c:pt idx="3361">
                        <c:v>45019.208541145832</c:v>
                      </c:pt>
                      <c:pt idx="3362">
                        <c:v>45019.218957870369</c:v>
                      </c:pt>
                      <c:pt idx="3363">
                        <c:v>45019.229374594906</c:v>
                      </c:pt>
                      <c:pt idx="3364">
                        <c:v>45019.239791319444</c:v>
                      </c:pt>
                      <c:pt idx="3365">
                        <c:v>45019.250208043981</c:v>
                      </c:pt>
                      <c:pt idx="3366">
                        <c:v>45019.260624768518</c:v>
                      </c:pt>
                      <c:pt idx="3367">
                        <c:v>45019.271041493055</c:v>
                      </c:pt>
                      <c:pt idx="3368">
                        <c:v>45019.281458217592</c:v>
                      </c:pt>
                      <c:pt idx="3369">
                        <c:v>45019.29187494213</c:v>
                      </c:pt>
                      <c:pt idx="3370">
                        <c:v>45019.302291666667</c:v>
                      </c:pt>
                      <c:pt idx="3371">
                        <c:v>45019.312708391204</c:v>
                      </c:pt>
                      <c:pt idx="3372">
                        <c:v>45019.323125115741</c:v>
                      </c:pt>
                      <c:pt idx="3373">
                        <c:v>45019.333541840278</c:v>
                      </c:pt>
                      <c:pt idx="3374">
                        <c:v>45019.343958564816</c:v>
                      </c:pt>
                      <c:pt idx="3375">
                        <c:v>45019.354375289353</c:v>
                      </c:pt>
                      <c:pt idx="3376">
                        <c:v>45019.36479201389</c:v>
                      </c:pt>
                      <c:pt idx="3377">
                        <c:v>45019.375208738427</c:v>
                      </c:pt>
                      <c:pt idx="3378">
                        <c:v>45019.385625462965</c:v>
                      </c:pt>
                      <c:pt idx="3379">
                        <c:v>45019.396042187502</c:v>
                      </c:pt>
                      <c:pt idx="3380">
                        <c:v>45019.406458912039</c:v>
                      </c:pt>
                      <c:pt idx="3381">
                        <c:v>45019.416875636576</c:v>
                      </c:pt>
                      <c:pt idx="3382">
                        <c:v>45019.427292361113</c:v>
                      </c:pt>
                      <c:pt idx="3383">
                        <c:v>45019.437709085651</c:v>
                      </c:pt>
                      <c:pt idx="3384">
                        <c:v>45019.448125810188</c:v>
                      </c:pt>
                      <c:pt idx="3385">
                        <c:v>45019.458542534725</c:v>
                      </c:pt>
                      <c:pt idx="3386">
                        <c:v>45019.468959259262</c:v>
                      </c:pt>
                      <c:pt idx="3387">
                        <c:v>45019.479375983799</c:v>
                      </c:pt>
                      <c:pt idx="3388">
                        <c:v>45019.489792708337</c:v>
                      </c:pt>
                      <c:pt idx="3389">
                        <c:v>45019.500209432874</c:v>
                      </c:pt>
                      <c:pt idx="3390">
                        <c:v>45019.510626157411</c:v>
                      </c:pt>
                      <c:pt idx="3391">
                        <c:v>45019.521042881941</c:v>
                      </c:pt>
                      <c:pt idx="3392">
                        <c:v>45019.531459606478</c:v>
                      </c:pt>
                      <c:pt idx="3393">
                        <c:v>45019.541876331015</c:v>
                      </c:pt>
                      <c:pt idx="3394">
                        <c:v>45019.552293055553</c:v>
                      </c:pt>
                      <c:pt idx="3395">
                        <c:v>45019.56270978009</c:v>
                      </c:pt>
                      <c:pt idx="3396">
                        <c:v>45019.573126504627</c:v>
                      </c:pt>
                      <c:pt idx="3397">
                        <c:v>45019.583543229164</c:v>
                      </c:pt>
                      <c:pt idx="3398">
                        <c:v>45019.593959953701</c:v>
                      </c:pt>
                      <c:pt idx="3399">
                        <c:v>45019.604376678239</c:v>
                      </c:pt>
                      <c:pt idx="3400">
                        <c:v>45019.614793402776</c:v>
                      </c:pt>
                      <c:pt idx="3401">
                        <c:v>45019.625210127313</c:v>
                      </c:pt>
                      <c:pt idx="3402">
                        <c:v>45019.63562685185</c:v>
                      </c:pt>
                      <c:pt idx="3403">
                        <c:v>45019.646043576387</c:v>
                      </c:pt>
                      <c:pt idx="3404">
                        <c:v>45019.656460300925</c:v>
                      </c:pt>
                      <c:pt idx="3405">
                        <c:v>45019.666877025462</c:v>
                      </c:pt>
                      <c:pt idx="3406">
                        <c:v>45019.677293749999</c:v>
                      </c:pt>
                      <c:pt idx="3407">
                        <c:v>45019.687710474536</c:v>
                      </c:pt>
                      <c:pt idx="3408">
                        <c:v>45019.698127199073</c:v>
                      </c:pt>
                      <c:pt idx="3409">
                        <c:v>45019.708543923611</c:v>
                      </c:pt>
                      <c:pt idx="3410">
                        <c:v>45019.718960648148</c:v>
                      </c:pt>
                      <c:pt idx="3411">
                        <c:v>45019.729377372685</c:v>
                      </c:pt>
                      <c:pt idx="3412">
                        <c:v>45019.739794097222</c:v>
                      </c:pt>
                      <c:pt idx="3413">
                        <c:v>45019.75021082176</c:v>
                      </c:pt>
                      <c:pt idx="3414">
                        <c:v>45019.760627546297</c:v>
                      </c:pt>
                      <c:pt idx="3415">
                        <c:v>45019.771044270834</c:v>
                      </c:pt>
                      <c:pt idx="3416">
                        <c:v>45019.781460995371</c:v>
                      </c:pt>
                      <c:pt idx="3417">
                        <c:v>45019.791877719908</c:v>
                      </c:pt>
                      <c:pt idx="3418">
                        <c:v>45019.802294444446</c:v>
                      </c:pt>
                      <c:pt idx="3419">
                        <c:v>45019.812711168983</c:v>
                      </c:pt>
                      <c:pt idx="3420">
                        <c:v>45019.82312789352</c:v>
                      </c:pt>
                      <c:pt idx="3421">
                        <c:v>45019.833544618057</c:v>
                      </c:pt>
                      <c:pt idx="3422">
                        <c:v>45019.843961342594</c:v>
                      </c:pt>
                      <c:pt idx="3423">
                        <c:v>45019.854378067132</c:v>
                      </c:pt>
                      <c:pt idx="3424">
                        <c:v>45019.864794791669</c:v>
                      </c:pt>
                      <c:pt idx="3425">
                        <c:v>45019.875211516206</c:v>
                      </c:pt>
                      <c:pt idx="3426">
                        <c:v>45019.885628240743</c:v>
                      </c:pt>
                      <c:pt idx="3427">
                        <c:v>45019.89604496528</c:v>
                      </c:pt>
                      <c:pt idx="3428">
                        <c:v>45019.906461689818</c:v>
                      </c:pt>
                      <c:pt idx="3429">
                        <c:v>45019.916878414355</c:v>
                      </c:pt>
                      <c:pt idx="3430">
                        <c:v>45019.927295138892</c:v>
                      </c:pt>
                      <c:pt idx="3431">
                        <c:v>45019.937711863429</c:v>
                      </c:pt>
                      <c:pt idx="3432">
                        <c:v>45019.948128587966</c:v>
                      </c:pt>
                      <c:pt idx="3433">
                        <c:v>45019.958545312496</c:v>
                      </c:pt>
                      <c:pt idx="3434">
                        <c:v>45019.968962037034</c:v>
                      </c:pt>
                      <c:pt idx="3435">
                        <c:v>45019.979378761571</c:v>
                      </c:pt>
                      <c:pt idx="3436">
                        <c:v>45019.989795486108</c:v>
                      </c:pt>
                      <c:pt idx="3437">
                        <c:v>45020.000212210645</c:v>
                      </c:pt>
                      <c:pt idx="3438">
                        <c:v>45020.010628935182</c:v>
                      </c:pt>
                      <c:pt idx="3439">
                        <c:v>45020.02104565972</c:v>
                      </c:pt>
                      <c:pt idx="3440">
                        <c:v>45020.031462384257</c:v>
                      </c:pt>
                      <c:pt idx="3441">
                        <c:v>45020.041879108794</c:v>
                      </c:pt>
                      <c:pt idx="3442">
                        <c:v>45020.052295833331</c:v>
                      </c:pt>
                      <c:pt idx="3443">
                        <c:v>45020.062712557869</c:v>
                      </c:pt>
                      <c:pt idx="3444">
                        <c:v>45020.073129282406</c:v>
                      </c:pt>
                      <c:pt idx="3445">
                        <c:v>45020.083546006943</c:v>
                      </c:pt>
                      <c:pt idx="3446">
                        <c:v>45020.09396273148</c:v>
                      </c:pt>
                      <c:pt idx="3447">
                        <c:v>45020.104379456017</c:v>
                      </c:pt>
                      <c:pt idx="3448">
                        <c:v>45020.114796180555</c:v>
                      </c:pt>
                      <c:pt idx="3449">
                        <c:v>45020.125212905092</c:v>
                      </c:pt>
                      <c:pt idx="3450">
                        <c:v>45020.135629629629</c:v>
                      </c:pt>
                      <c:pt idx="3451">
                        <c:v>45020.146046354166</c:v>
                      </c:pt>
                      <c:pt idx="3452">
                        <c:v>45020.156463078703</c:v>
                      </c:pt>
                      <c:pt idx="3453">
                        <c:v>45020.166879803241</c:v>
                      </c:pt>
                      <c:pt idx="3454">
                        <c:v>45020.177296527778</c:v>
                      </c:pt>
                      <c:pt idx="3455">
                        <c:v>45020.187713252315</c:v>
                      </c:pt>
                      <c:pt idx="3456">
                        <c:v>45020.198129976852</c:v>
                      </c:pt>
                      <c:pt idx="3457">
                        <c:v>45020.208546701389</c:v>
                      </c:pt>
                      <c:pt idx="3458">
                        <c:v>45020.218963425927</c:v>
                      </c:pt>
                      <c:pt idx="3459">
                        <c:v>45020.229380150464</c:v>
                      </c:pt>
                      <c:pt idx="3460">
                        <c:v>45020.239796875001</c:v>
                      </c:pt>
                      <c:pt idx="3461">
                        <c:v>45020.250213599538</c:v>
                      </c:pt>
                      <c:pt idx="3462">
                        <c:v>45020.260630324075</c:v>
                      </c:pt>
                      <c:pt idx="3463">
                        <c:v>45020.271047048613</c:v>
                      </c:pt>
                      <c:pt idx="3464">
                        <c:v>45020.28146377315</c:v>
                      </c:pt>
                      <c:pt idx="3465">
                        <c:v>45020.291880497687</c:v>
                      </c:pt>
                      <c:pt idx="3466">
                        <c:v>45020.302297222224</c:v>
                      </c:pt>
                      <c:pt idx="3467">
                        <c:v>45020.312713946762</c:v>
                      </c:pt>
                      <c:pt idx="3468">
                        <c:v>45020.323130671299</c:v>
                      </c:pt>
                      <c:pt idx="3469">
                        <c:v>45020.333547395836</c:v>
                      </c:pt>
                      <c:pt idx="3470">
                        <c:v>45020.343964120373</c:v>
                      </c:pt>
                      <c:pt idx="3471">
                        <c:v>45020.35438084491</c:v>
                      </c:pt>
                      <c:pt idx="3472">
                        <c:v>45020.364797569448</c:v>
                      </c:pt>
                      <c:pt idx="3473">
                        <c:v>45020.375214293985</c:v>
                      </c:pt>
                      <c:pt idx="3474">
                        <c:v>45020.385631018522</c:v>
                      </c:pt>
                      <c:pt idx="3475">
                        <c:v>45020.396047743059</c:v>
                      </c:pt>
                      <c:pt idx="3476">
                        <c:v>45020.406464467589</c:v>
                      </c:pt>
                      <c:pt idx="3477">
                        <c:v>45020.416881192126</c:v>
                      </c:pt>
                      <c:pt idx="3478">
                        <c:v>45020.427297916664</c:v>
                      </c:pt>
                      <c:pt idx="3479">
                        <c:v>45020.437714641201</c:v>
                      </c:pt>
                      <c:pt idx="3480">
                        <c:v>45020.448131365738</c:v>
                      </c:pt>
                      <c:pt idx="3481">
                        <c:v>45020.458548090275</c:v>
                      </c:pt>
                      <c:pt idx="3482">
                        <c:v>45020.468964814812</c:v>
                      </c:pt>
                      <c:pt idx="3483">
                        <c:v>45020.47938153935</c:v>
                      </c:pt>
                      <c:pt idx="3484">
                        <c:v>45020.489798263887</c:v>
                      </c:pt>
                      <c:pt idx="3485">
                        <c:v>45020.500214988424</c:v>
                      </c:pt>
                      <c:pt idx="3486">
                        <c:v>45020.510631712961</c:v>
                      </c:pt>
                      <c:pt idx="3487">
                        <c:v>45020.521048437498</c:v>
                      </c:pt>
                      <c:pt idx="3488">
                        <c:v>45020.531465162036</c:v>
                      </c:pt>
                      <c:pt idx="3489">
                        <c:v>45020.541881886573</c:v>
                      </c:pt>
                      <c:pt idx="3490">
                        <c:v>45020.55229861111</c:v>
                      </c:pt>
                      <c:pt idx="3491">
                        <c:v>45020.562715335647</c:v>
                      </c:pt>
                      <c:pt idx="3492">
                        <c:v>45020.573132060184</c:v>
                      </c:pt>
                      <c:pt idx="3493">
                        <c:v>45020.583548784722</c:v>
                      </c:pt>
                      <c:pt idx="3494">
                        <c:v>45020.593965509259</c:v>
                      </c:pt>
                      <c:pt idx="3495">
                        <c:v>45020.604382233796</c:v>
                      </c:pt>
                      <c:pt idx="3496">
                        <c:v>45020.614798958333</c:v>
                      </c:pt>
                      <c:pt idx="3497">
                        <c:v>45020.62521568287</c:v>
                      </c:pt>
                      <c:pt idx="3498">
                        <c:v>45020.635632407408</c:v>
                      </c:pt>
                      <c:pt idx="3499">
                        <c:v>45020.646049131945</c:v>
                      </c:pt>
                      <c:pt idx="3500">
                        <c:v>45020.656465856482</c:v>
                      </c:pt>
                      <c:pt idx="3501">
                        <c:v>45020.666882581019</c:v>
                      </c:pt>
                      <c:pt idx="3502">
                        <c:v>45020.677299305557</c:v>
                      </c:pt>
                      <c:pt idx="3503">
                        <c:v>45020.687716030094</c:v>
                      </c:pt>
                      <c:pt idx="3504">
                        <c:v>45020.698132754631</c:v>
                      </c:pt>
                      <c:pt idx="3505">
                        <c:v>45020.708549479168</c:v>
                      </c:pt>
                      <c:pt idx="3506">
                        <c:v>45020.718966203705</c:v>
                      </c:pt>
                      <c:pt idx="3507">
                        <c:v>45020.729382928243</c:v>
                      </c:pt>
                      <c:pt idx="3508">
                        <c:v>45020.73979965278</c:v>
                      </c:pt>
                      <c:pt idx="3509">
                        <c:v>45020.750216377317</c:v>
                      </c:pt>
                      <c:pt idx="3510">
                        <c:v>45020.760633101854</c:v>
                      </c:pt>
                      <c:pt idx="3511">
                        <c:v>45020.771049826391</c:v>
                      </c:pt>
                      <c:pt idx="3512">
                        <c:v>45020.781466550929</c:v>
                      </c:pt>
                      <c:pt idx="3513">
                        <c:v>45020.791883275466</c:v>
                      </c:pt>
                      <c:pt idx="3514">
                        <c:v>45020.802300000003</c:v>
                      </c:pt>
                      <c:pt idx="3515">
                        <c:v>45020.81271672454</c:v>
                      </c:pt>
                      <c:pt idx="3516">
                        <c:v>45020.823133449077</c:v>
                      </c:pt>
                      <c:pt idx="3517">
                        <c:v>45020.833550173615</c:v>
                      </c:pt>
                      <c:pt idx="3518">
                        <c:v>45020.843966898145</c:v>
                      </c:pt>
                      <c:pt idx="3519">
                        <c:v>45020.854383622682</c:v>
                      </c:pt>
                      <c:pt idx="3520">
                        <c:v>45020.864800347219</c:v>
                      </c:pt>
                      <c:pt idx="3521">
                        <c:v>45020.875217071756</c:v>
                      </c:pt>
                      <c:pt idx="3522">
                        <c:v>45020.885633796293</c:v>
                      </c:pt>
                      <c:pt idx="3523">
                        <c:v>45020.896050520831</c:v>
                      </c:pt>
                      <c:pt idx="3524">
                        <c:v>45020.906467245368</c:v>
                      </c:pt>
                      <c:pt idx="3525">
                        <c:v>45020.916883969905</c:v>
                      </c:pt>
                      <c:pt idx="3526">
                        <c:v>45020.927300694442</c:v>
                      </c:pt>
                      <c:pt idx="3527">
                        <c:v>45020.937717418979</c:v>
                      </c:pt>
                      <c:pt idx="3528">
                        <c:v>45020.948134143517</c:v>
                      </c:pt>
                      <c:pt idx="3529">
                        <c:v>45020.958550868054</c:v>
                      </c:pt>
                      <c:pt idx="3530">
                        <c:v>45020.968967592591</c:v>
                      </c:pt>
                      <c:pt idx="3531">
                        <c:v>45020.979384317128</c:v>
                      </c:pt>
                      <c:pt idx="3532">
                        <c:v>45020.989801041665</c:v>
                      </c:pt>
                      <c:pt idx="3533">
                        <c:v>45021.000217766203</c:v>
                      </c:pt>
                      <c:pt idx="3534">
                        <c:v>45021.01063449074</c:v>
                      </c:pt>
                      <c:pt idx="3535">
                        <c:v>45021.021051215277</c:v>
                      </c:pt>
                      <c:pt idx="3536">
                        <c:v>45021.031467939814</c:v>
                      </c:pt>
                      <c:pt idx="3537">
                        <c:v>45021.041884664352</c:v>
                      </c:pt>
                      <c:pt idx="3538">
                        <c:v>45021.052301388889</c:v>
                      </c:pt>
                      <c:pt idx="3539">
                        <c:v>45021.062718113426</c:v>
                      </c:pt>
                      <c:pt idx="3540">
                        <c:v>45021.073134837963</c:v>
                      </c:pt>
                      <c:pt idx="3541">
                        <c:v>45021.0835515625</c:v>
                      </c:pt>
                      <c:pt idx="3542">
                        <c:v>45021.093968287038</c:v>
                      </c:pt>
                      <c:pt idx="3543">
                        <c:v>45021.104385011575</c:v>
                      </c:pt>
                      <c:pt idx="3544">
                        <c:v>45021.114801736112</c:v>
                      </c:pt>
                      <c:pt idx="3545">
                        <c:v>45021.125218460649</c:v>
                      </c:pt>
                      <c:pt idx="3546">
                        <c:v>45021.135635185186</c:v>
                      </c:pt>
                      <c:pt idx="3547">
                        <c:v>45021.146051909724</c:v>
                      </c:pt>
                      <c:pt idx="3548">
                        <c:v>45021.156468634261</c:v>
                      </c:pt>
                      <c:pt idx="3549">
                        <c:v>45021.166885358798</c:v>
                      </c:pt>
                      <c:pt idx="3550">
                        <c:v>45021.177302083335</c:v>
                      </c:pt>
                      <c:pt idx="3551">
                        <c:v>45021.187718807872</c:v>
                      </c:pt>
                      <c:pt idx="3552">
                        <c:v>45021.19813553241</c:v>
                      </c:pt>
                      <c:pt idx="3553">
                        <c:v>45021.208552256947</c:v>
                      </c:pt>
                      <c:pt idx="3554">
                        <c:v>45021.218968981484</c:v>
                      </c:pt>
                      <c:pt idx="3555">
                        <c:v>45021.229385706021</c:v>
                      </c:pt>
                      <c:pt idx="3556">
                        <c:v>45021.239802430558</c:v>
                      </c:pt>
                      <c:pt idx="3557">
                        <c:v>45021.250219155096</c:v>
                      </c:pt>
                      <c:pt idx="3558">
                        <c:v>45021.260635879633</c:v>
                      </c:pt>
                      <c:pt idx="3559">
                        <c:v>45021.27105260417</c:v>
                      </c:pt>
                      <c:pt idx="3560">
                        <c:v>45021.281469328707</c:v>
                      </c:pt>
                      <c:pt idx="3561">
                        <c:v>45021.291886053237</c:v>
                      </c:pt>
                      <c:pt idx="3562">
                        <c:v>45021.302302777774</c:v>
                      </c:pt>
                      <c:pt idx="3563">
                        <c:v>45021.312719502312</c:v>
                      </c:pt>
                      <c:pt idx="3564">
                        <c:v>45021.323136226849</c:v>
                      </c:pt>
                      <c:pt idx="3565">
                        <c:v>45021.333552951386</c:v>
                      </c:pt>
                      <c:pt idx="3566">
                        <c:v>45021.343969675923</c:v>
                      </c:pt>
                      <c:pt idx="3567">
                        <c:v>45021.35438640046</c:v>
                      </c:pt>
                      <c:pt idx="3568">
                        <c:v>45021.364803124998</c:v>
                      </c:pt>
                      <c:pt idx="3569">
                        <c:v>45021.375219849535</c:v>
                      </c:pt>
                      <c:pt idx="3570">
                        <c:v>45021.385636574072</c:v>
                      </c:pt>
                      <c:pt idx="3571">
                        <c:v>45021.396053298609</c:v>
                      </c:pt>
                      <c:pt idx="3572">
                        <c:v>45021.406470023147</c:v>
                      </c:pt>
                      <c:pt idx="3573">
                        <c:v>45021.416886747684</c:v>
                      </c:pt>
                      <c:pt idx="3574">
                        <c:v>45021.427303472221</c:v>
                      </c:pt>
                      <c:pt idx="3575">
                        <c:v>45021.437720196758</c:v>
                      </c:pt>
                      <c:pt idx="3576">
                        <c:v>45021.448136921295</c:v>
                      </c:pt>
                      <c:pt idx="3577">
                        <c:v>45021.458553645833</c:v>
                      </c:pt>
                      <c:pt idx="3578">
                        <c:v>45021.46897037037</c:v>
                      </c:pt>
                      <c:pt idx="3579">
                        <c:v>45021.479387094907</c:v>
                      </c:pt>
                      <c:pt idx="3580">
                        <c:v>45021.489803819444</c:v>
                      </c:pt>
                      <c:pt idx="3581">
                        <c:v>45021.500220543981</c:v>
                      </c:pt>
                      <c:pt idx="3582">
                        <c:v>45021.510637268519</c:v>
                      </c:pt>
                      <c:pt idx="3583">
                        <c:v>45021.521053993056</c:v>
                      </c:pt>
                      <c:pt idx="3584">
                        <c:v>45021.531470717593</c:v>
                      </c:pt>
                      <c:pt idx="3585">
                        <c:v>45021.54188744213</c:v>
                      </c:pt>
                      <c:pt idx="3586">
                        <c:v>45021.552304166667</c:v>
                      </c:pt>
                      <c:pt idx="3587">
                        <c:v>45021.562720891205</c:v>
                      </c:pt>
                      <c:pt idx="3588">
                        <c:v>45021.573137615742</c:v>
                      </c:pt>
                      <c:pt idx="3589">
                        <c:v>45021.583554340279</c:v>
                      </c:pt>
                      <c:pt idx="3590">
                        <c:v>45021.593971064816</c:v>
                      </c:pt>
                      <c:pt idx="3591">
                        <c:v>45021.604387789353</c:v>
                      </c:pt>
                      <c:pt idx="3592">
                        <c:v>45021.614804513891</c:v>
                      </c:pt>
                      <c:pt idx="3593">
                        <c:v>45021.625221238428</c:v>
                      </c:pt>
                      <c:pt idx="3594">
                        <c:v>45021.635637962965</c:v>
                      </c:pt>
                      <c:pt idx="3595">
                        <c:v>45021.646054687502</c:v>
                      </c:pt>
                      <c:pt idx="3596">
                        <c:v>45021.65647141204</c:v>
                      </c:pt>
                      <c:pt idx="3597">
                        <c:v>45021.666888136577</c:v>
                      </c:pt>
                      <c:pt idx="3598">
                        <c:v>45021.677304861114</c:v>
                      </c:pt>
                      <c:pt idx="3599">
                        <c:v>45021.687721585651</c:v>
                      </c:pt>
                      <c:pt idx="3600">
                        <c:v>45021.698138310188</c:v>
                      </c:pt>
                      <c:pt idx="3601">
                        <c:v>45021.708555034726</c:v>
                      </c:pt>
                      <c:pt idx="3602">
                        <c:v>45021.718971759263</c:v>
                      </c:pt>
                      <c:pt idx="3603">
                        <c:v>45021.729388483793</c:v>
                      </c:pt>
                      <c:pt idx="3604">
                        <c:v>45021.73980520833</c:v>
                      </c:pt>
                      <c:pt idx="3605">
                        <c:v>45021.750221932867</c:v>
                      </c:pt>
                      <c:pt idx="3606">
                        <c:v>45021.760638657404</c:v>
                      </c:pt>
                      <c:pt idx="3607">
                        <c:v>45021.771055381942</c:v>
                      </c:pt>
                      <c:pt idx="3608">
                        <c:v>45021.781472106479</c:v>
                      </c:pt>
                      <c:pt idx="3609">
                        <c:v>45021.791888831016</c:v>
                      </c:pt>
                      <c:pt idx="3610">
                        <c:v>45021.802305555553</c:v>
                      </c:pt>
                      <c:pt idx="3611">
                        <c:v>45021.81272228009</c:v>
                      </c:pt>
                      <c:pt idx="3612">
                        <c:v>45021.823139004628</c:v>
                      </c:pt>
                      <c:pt idx="3613">
                        <c:v>45021.833555729165</c:v>
                      </c:pt>
                      <c:pt idx="3614">
                        <c:v>45021.843972453702</c:v>
                      </c:pt>
                      <c:pt idx="3615">
                        <c:v>45021.854389178239</c:v>
                      </c:pt>
                      <c:pt idx="3616">
                        <c:v>45021.864805902776</c:v>
                      </c:pt>
                      <c:pt idx="3617">
                        <c:v>45021.875222627314</c:v>
                      </c:pt>
                      <c:pt idx="3618">
                        <c:v>45021.885639351851</c:v>
                      </c:pt>
                      <c:pt idx="3619">
                        <c:v>45021.896056076388</c:v>
                      </c:pt>
                      <c:pt idx="3620">
                        <c:v>45021.906472800925</c:v>
                      </c:pt>
                      <c:pt idx="3621">
                        <c:v>45021.916889525462</c:v>
                      </c:pt>
                      <c:pt idx="3622">
                        <c:v>45021.92730625</c:v>
                      </c:pt>
                      <c:pt idx="3623">
                        <c:v>45021.937722974537</c:v>
                      </c:pt>
                      <c:pt idx="3624">
                        <c:v>45021.948139699074</c:v>
                      </c:pt>
                      <c:pt idx="3625">
                        <c:v>45021.958556423611</c:v>
                      </c:pt>
                      <c:pt idx="3626">
                        <c:v>45021.968973148149</c:v>
                      </c:pt>
                      <c:pt idx="3627">
                        <c:v>45021.979389872686</c:v>
                      </c:pt>
                      <c:pt idx="3628">
                        <c:v>45021.989806597223</c:v>
                      </c:pt>
                      <c:pt idx="3629">
                        <c:v>45022.00022332176</c:v>
                      </c:pt>
                      <c:pt idx="3630">
                        <c:v>45022.010640046297</c:v>
                      </c:pt>
                      <c:pt idx="3631">
                        <c:v>45022.021056770835</c:v>
                      </c:pt>
                      <c:pt idx="3632">
                        <c:v>45022.031473495372</c:v>
                      </c:pt>
                      <c:pt idx="3633">
                        <c:v>45022.041890219909</c:v>
                      </c:pt>
                      <c:pt idx="3634">
                        <c:v>45022.052306944446</c:v>
                      </c:pt>
                      <c:pt idx="3635">
                        <c:v>45022.062723668983</c:v>
                      </c:pt>
                      <c:pt idx="3636">
                        <c:v>45022.073140393521</c:v>
                      </c:pt>
                      <c:pt idx="3637">
                        <c:v>45022.083557118058</c:v>
                      </c:pt>
                      <c:pt idx="3638">
                        <c:v>45022.093973842595</c:v>
                      </c:pt>
                      <c:pt idx="3639">
                        <c:v>45022.104390567132</c:v>
                      </c:pt>
                      <c:pt idx="3640">
                        <c:v>45022.114807291669</c:v>
                      </c:pt>
                      <c:pt idx="3641">
                        <c:v>45022.125224016207</c:v>
                      </c:pt>
                      <c:pt idx="3642">
                        <c:v>45022.135640740744</c:v>
                      </c:pt>
                      <c:pt idx="3643">
                        <c:v>45022.146057465281</c:v>
                      </c:pt>
                      <c:pt idx="3644">
                        <c:v>45022.156474189818</c:v>
                      </c:pt>
                      <c:pt idx="3645">
                        <c:v>45022.166890914355</c:v>
                      </c:pt>
                      <c:pt idx="3646">
                        <c:v>45022.177307638885</c:v>
                      </c:pt>
                      <c:pt idx="3647">
                        <c:v>45022.187724363423</c:v>
                      </c:pt>
                      <c:pt idx="3648">
                        <c:v>45022.19814108796</c:v>
                      </c:pt>
                      <c:pt idx="3649">
                        <c:v>45022.208557812497</c:v>
                      </c:pt>
                      <c:pt idx="3650">
                        <c:v>45022.218974537034</c:v>
                      </c:pt>
                      <c:pt idx="3651">
                        <c:v>45022.229391261571</c:v>
                      </c:pt>
                      <c:pt idx="3652">
                        <c:v>45022.239807986109</c:v>
                      </c:pt>
                      <c:pt idx="3653">
                        <c:v>45022.250224710646</c:v>
                      </c:pt>
                      <c:pt idx="3654">
                        <c:v>45022.260641435183</c:v>
                      </c:pt>
                      <c:pt idx="3655">
                        <c:v>45022.27105815972</c:v>
                      </c:pt>
                      <c:pt idx="3656">
                        <c:v>45022.281474884257</c:v>
                      </c:pt>
                      <c:pt idx="3657">
                        <c:v>45022.291891608795</c:v>
                      </c:pt>
                      <c:pt idx="3658">
                        <c:v>45022.302308333332</c:v>
                      </c:pt>
                      <c:pt idx="3659">
                        <c:v>45022.312725057869</c:v>
                      </c:pt>
                      <c:pt idx="3660">
                        <c:v>45022.323141782406</c:v>
                      </c:pt>
                      <c:pt idx="3661">
                        <c:v>45022.333558506944</c:v>
                      </c:pt>
                      <c:pt idx="3662">
                        <c:v>45022.343975231481</c:v>
                      </c:pt>
                      <c:pt idx="3663">
                        <c:v>45022.354391956018</c:v>
                      </c:pt>
                      <c:pt idx="3664">
                        <c:v>45022.364808680555</c:v>
                      </c:pt>
                      <c:pt idx="3665">
                        <c:v>45022.375225405092</c:v>
                      </c:pt>
                      <c:pt idx="3666">
                        <c:v>45022.38564212963</c:v>
                      </c:pt>
                      <c:pt idx="3667">
                        <c:v>45022.396058854167</c:v>
                      </c:pt>
                      <c:pt idx="3668">
                        <c:v>45022.406475578704</c:v>
                      </c:pt>
                      <c:pt idx="3669">
                        <c:v>45022.416892303241</c:v>
                      </c:pt>
                      <c:pt idx="3670">
                        <c:v>45022.427309027778</c:v>
                      </c:pt>
                      <c:pt idx="3671">
                        <c:v>45022.437725752316</c:v>
                      </c:pt>
                      <c:pt idx="3672">
                        <c:v>45022.448142476853</c:v>
                      </c:pt>
                      <c:pt idx="3673">
                        <c:v>45022.45855920139</c:v>
                      </c:pt>
                      <c:pt idx="3674">
                        <c:v>45022.468975925927</c:v>
                      </c:pt>
                      <c:pt idx="3675">
                        <c:v>45022.479392650464</c:v>
                      </c:pt>
                      <c:pt idx="3676">
                        <c:v>45022.489809375002</c:v>
                      </c:pt>
                      <c:pt idx="3677">
                        <c:v>45022.500226099539</c:v>
                      </c:pt>
                      <c:pt idx="3678">
                        <c:v>45022.510642824076</c:v>
                      </c:pt>
                      <c:pt idx="3679">
                        <c:v>45022.521059548613</c:v>
                      </c:pt>
                      <c:pt idx="3680">
                        <c:v>45022.53147627315</c:v>
                      </c:pt>
                      <c:pt idx="3681">
                        <c:v>45022.541892997688</c:v>
                      </c:pt>
                      <c:pt idx="3682">
                        <c:v>45022.552309722225</c:v>
                      </c:pt>
                      <c:pt idx="3683">
                        <c:v>45022.562726446762</c:v>
                      </c:pt>
                      <c:pt idx="3684">
                        <c:v>45022.573143171299</c:v>
                      </c:pt>
                      <c:pt idx="3685">
                        <c:v>45022.583559895837</c:v>
                      </c:pt>
                      <c:pt idx="3686">
                        <c:v>45022.593976620374</c:v>
                      </c:pt>
                      <c:pt idx="3687">
                        <c:v>45022.604393344911</c:v>
                      </c:pt>
                      <c:pt idx="3688">
                        <c:v>45022.614810069441</c:v>
                      </c:pt>
                      <c:pt idx="3689">
                        <c:v>45022.625226793978</c:v>
                      </c:pt>
                      <c:pt idx="3690">
                        <c:v>45022.635643518515</c:v>
                      </c:pt>
                      <c:pt idx="3691">
                        <c:v>45022.646060243052</c:v>
                      </c:pt>
                      <c:pt idx="3692">
                        <c:v>45022.65647696759</c:v>
                      </c:pt>
                      <c:pt idx="3693">
                        <c:v>45022.666893692127</c:v>
                      </c:pt>
                      <c:pt idx="3694">
                        <c:v>45022.677310416664</c:v>
                      </c:pt>
                      <c:pt idx="3695">
                        <c:v>45022.687727141201</c:v>
                      </c:pt>
                      <c:pt idx="3696">
                        <c:v>45022.698143865739</c:v>
                      </c:pt>
                      <c:pt idx="3697">
                        <c:v>45022.708560590276</c:v>
                      </c:pt>
                      <c:pt idx="3698">
                        <c:v>45022.718977314813</c:v>
                      </c:pt>
                      <c:pt idx="3699">
                        <c:v>45022.72939403935</c:v>
                      </c:pt>
                      <c:pt idx="3700">
                        <c:v>45022.739810763887</c:v>
                      </c:pt>
                      <c:pt idx="3701">
                        <c:v>45022.750227488425</c:v>
                      </c:pt>
                      <c:pt idx="3702">
                        <c:v>45022.760644212962</c:v>
                      </c:pt>
                      <c:pt idx="3703">
                        <c:v>45022.771060937499</c:v>
                      </c:pt>
                      <c:pt idx="3704">
                        <c:v>45022.781477662036</c:v>
                      </c:pt>
                      <c:pt idx="3705">
                        <c:v>45022.791894386573</c:v>
                      </c:pt>
                      <c:pt idx="3706">
                        <c:v>45022.802311111111</c:v>
                      </c:pt>
                      <c:pt idx="3707">
                        <c:v>45022.812727835648</c:v>
                      </c:pt>
                      <c:pt idx="3708">
                        <c:v>45022.823144560185</c:v>
                      </c:pt>
                      <c:pt idx="3709">
                        <c:v>45022.833561284722</c:v>
                      </c:pt>
                      <c:pt idx="3710">
                        <c:v>45022.843978009259</c:v>
                      </c:pt>
                      <c:pt idx="3711">
                        <c:v>45022.854394733797</c:v>
                      </c:pt>
                      <c:pt idx="3712">
                        <c:v>45022.864811458334</c:v>
                      </c:pt>
                      <c:pt idx="3713">
                        <c:v>45022.875228182871</c:v>
                      </c:pt>
                      <c:pt idx="3714">
                        <c:v>45022.885644907408</c:v>
                      </c:pt>
                      <c:pt idx="3715">
                        <c:v>45022.896061631945</c:v>
                      </c:pt>
                      <c:pt idx="3716">
                        <c:v>45022.906478356483</c:v>
                      </c:pt>
                      <c:pt idx="3717">
                        <c:v>45022.91689508102</c:v>
                      </c:pt>
                      <c:pt idx="3718">
                        <c:v>45022.927311805557</c:v>
                      </c:pt>
                      <c:pt idx="3719">
                        <c:v>45022.937728530094</c:v>
                      </c:pt>
                      <c:pt idx="3720">
                        <c:v>45022.948145254632</c:v>
                      </c:pt>
                      <c:pt idx="3721">
                        <c:v>45022.958561979169</c:v>
                      </c:pt>
                      <c:pt idx="3722">
                        <c:v>45022.968978703706</c:v>
                      </c:pt>
                      <c:pt idx="3723">
                        <c:v>45022.979395428243</c:v>
                      </c:pt>
                      <c:pt idx="3724">
                        <c:v>45022.98981215278</c:v>
                      </c:pt>
                      <c:pt idx="3725">
                        <c:v>45023.000228877318</c:v>
                      </c:pt>
                      <c:pt idx="3726">
                        <c:v>45023.010645601855</c:v>
                      </c:pt>
                      <c:pt idx="3727">
                        <c:v>45023.021062326392</c:v>
                      </c:pt>
                      <c:pt idx="3728">
                        <c:v>45023.031479050929</c:v>
                      </c:pt>
                      <c:pt idx="3729">
                        <c:v>45023.041895775466</c:v>
                      </c:pt>
                      <c:pt idx="3730">
                        <c:v>45023.052312500004</c:v>
                      </c:pt>
                      <c:pt idx="3731">
                        <c:v>45023.062729224534</c:v>
                      </c:pt>
                      <c:pt idx="3732">
                        <c:v>45023.073145949071</c:v>
                      </c:pt>
                      <c:pt idx="3733">
                        <c:v>45023.083562673608</c:v>
                      </c:pt>
                      <c:pt idx="3734">
                        <c:v>45023.093979398145</c:v>
                      </c:pt>
                      <c:pt idx="3735">
                        <c:v>45023.104396122682</c:v>
                      </c:pt>
                      <c:pt idx="3736">
                        <c:v>45023.11481284722</c:v>
                      </c:pt>
                      <c:pt idx="3737">
                        <c:v>45023.125229571757</c:v>
                      </c:pt>
                      <c:pt idx="3738">
                        <c:v>45023.135646296294</c:v>
                      </c:pt>
                      <c:pt idx="3739">
                        <c:v>45023.146063020831</c:v>
                      </c:pt>
                      <c:pt idx="3740">
                        <c:v>45023.156479745368</c:v>
                      </c:pt>
                      <c:pt idx="3741">
                        <c:v>45023.166896469906</c:v>
                      </c:pt>
                      <c:pt idx="3742">
                        <c:v>45023.177313194443</c:v>
                      </c:pt>
                      <c:pt idx="3743">
                        <c:v>45023.18772991898</c:v>
                      </c:pt>
                      <c:pt idx="3744">
                        <c:v>45023.198146643517</c:v>
                      </c:pt>
                      <c:pt idx="3745">
                        <c:v>45023.208563368054</c:v>
                      </c:pt>
                      <c:pt idx="3746">
                        <c:v>45023.218980092592</c:v>
                      </c:pt>
                      <c:pt idx="3747">
                        <c:v>45023.229396817129</c:v>
                      </c:pt>
                      <c:pt idx="3748">
                        <c:v>45023.239813541666</c:v>
                      </c:pt>
                      <c:pt idx="3749">
                        <c:v>45023.250230266203</c:v>
                      </c:pt>
                      <c:pt idx="3750">
                        <c:v>45023.26064699074</c:v>
                      </c:pt>
                      <c:pt idx="3751">
                        <c:v>45023.271063715278</c:v>
                      </c:pt>
                      <c:pt idx="3752">
                        <c:v>45023.281480439815</c:v>
                      </c:pt>
                      <c:pt idx="3753">
                        <c:v>45023.291897164352</c:v>
                      </c:pt>
                      <c:pt idx="3754">
                        <c:v>45023.302313888889</c:v>
                      </c:pt>
                      <c:pt idx="3755">
                        <c:v>45023.312730613427</c:v>
                      </c:pt>
                      <c:pt idx="3756">
                        <c:v>45023.323147337964</c:v>
                      </c:pt>
                      <c:pt idx="3757">
                        <c:v>45023.333564062501</c:v>
                      </c:pt>
                      <c:pt idx="3758">
                        <c:v>45023.343980787038</c:v>
                      </c:pt>
                      <c:pt idx="3759">
                        <c:v>45023.354397511575</c:v>
                      </c:pt>
                      <c:pt idx="3760">
                        <c:v>45023.364814236113</c:v>
                      </c:pt>
                      <c:pt idx="3761">
                        <c:v>45023.37523096065</c:v>
                      </c:pt>
                      <c:pt idx="3762">
                        <c:v>45023.385647685187</c:v>
                      </c:pt>
                      <c:pt idx="3763">
                        <c:v>45023.396064409724</c:v>
                      </c:pt>
                      <c:pt idx="3764">
                        <c:v>45023.406481134261</c:v>
                      </c:pt>
                      <c:pt idx="3765">
                        <c:v>45023.416897858799</c:v>
                      </c:pt>
                      <c:pt idx="3766">
                        <c:v>45023.427314583336</c:v>
                      </c:pt>
                      <c:pt idx="3767">
                        <c:v>45023.437731307873</c:v>
                      </c:pt>
                      <c:pt idx="3768">
                        <c:v>45023.44814803241</c:v>
                      </c:pt>
                      <c:pt idx="3769">
                        <c:v>45023.458564756947</c:v>
                      </c:pt>
                      <c:pt idx="3770">
                        <c:v>45023.468981481485</c:v>
                      </c:pt>
                      <c:pt idx="3771">
                        <c:v>45023.479398206022</c:v>
                      </c:pt>
                      <c:pt idx="3772">
                        <c:v>45023.489814930559</c:v>
                      </c:pt>
                      <c:pt idx="3773">
                        <c:v>45023.500231655089</c:v>
                      </c:pt>
                      <c:pt idx="3774">
                        <c:v>45023.510648379626</c:v>
                      </c:pt>
                      <c:pt idx="3775">
                        <c:v>45023.521065104163</c:v>
                      </c:pt>
                      <c:pt idx="3776">
                        <c:v>45023.531481828701</c:v>
                      </c:pt>
                      <c:pt idx="3777">
                        <c:v>45023.541898553238</c:v>
                      </c:pt>
                      <c:pt idx="3778">
                        <c:v>45023.552315277775</c:v>
                      </c:pt>
                      <c:pt idx="3779">
                        <c:v>45023.562732002312</c:v>
                      </c:pt>
                      <c:pt idx="3780">
                        <c:v>45023.573148726849</c:v>
                      </c:pt>
                      <c:pt idx="3781">
                        <c:v>45023.583565451387</c:v>
                      </c:pt>
                      <c:pt idx="3782">
                        <c:v>45023.593982175924</c:v>
                      </c:pt>
                      <c:pt idx="3783">
                        <c:v>45023.604398900461</c:v>
                      </c:pt>
                      <c:pt idx="3784">
                        <c:v>45023.614815624998</c:v>
                      </c:pt>
                      <c:pt idx="3785">
                        <c:v>45023.625232349536</c:v>
                      </c:pt>
                      <c:pt idx="3786">
                        <c:v>45023.635649074073</c:v>
                      </c:pt>
                      <c:pt idx="3787">
                        <c:v>45023.64606579861</c:v>
                      </c:pt>
                      <c:pt idx="3788">
                        <c:v>45023.656482523147</c:v>
                      </c:pt>
                      <c:pt idx="3789">
                        <c:v>45023.666899247684</c:v>
                      </c:pt>
                      <c:pt idx="3790">
                        <c:v>45023.677315972222</c:v>
                      </c:pt>
                      <c:pt idx="3791">
                        <c:v>45023.687732696759</c:v>
                      </c:pt>
                      <c:pt idx="3792">
                        <c:v>45023.698149421296</c:v>
                      </c:pt>
                      <c:pt idx="3793">
                        <c:v>45023.708566145833</c:v>
                      </c:pt>
                      <c:pt idx="3794">
                        <c:v>45023.71898287037</c:v>
                      </c:pt>
                      <c:pt idx="3795">
                        <c:v>45023.729399594908</c:v>
                      </c:pt>
                      <c:pt idx="3796">
                        <c:v>45023.739816319445</c:v>
                      </c:pt>
                      <c:pt idx="3797">
                        <c:v>45023.750233043982</c:v>
                      </c:pt>
                      <c:pt idx="3798">
                        <c:v>45023.760649768519</c:v>
                      </c:pt>
                      <c:pt idx="3799">
                        <c:v>45023.771066493056</c:v>
                      </c:pt>
                      <c:pt idx="3800">
                        <c:v>45023.781483217594</c:v>
                      </c:pt>
                      <c:pt idx="3801">
                        <c:v>45023.791899942131</c:v>
                      </c:pt>
                      <c:pt idx="3802">
                        <c:v>45023.802316666668</c:v>
                      </c:pt>
                      <c:pt idx="3803">
                        <c:v>45023.812733391205</c:v>
                      </c:pt>
                      <c:pt idx="3804">
                        <c:v>45023.823150115742</c:v>
                      </c:pt>
                      <c:pt idx="3805">
                        <c:v>45023.83356684028</c:v>
                      </c:pt>
                      <c:pt idx="3806">
                        <c:v>45023.843983564817</c:v>
                      </c:pt>
                      <c:pt idx="3807">
                        <c:v>45023.854400289354</c:v>
                      </c:pt>
                      <c:pt idx="3808">
                        <c:v>45023.864817013891</c:v>
                      </c:pt>
                      <c:pt idx="3809">
                        <c:v>45023.875233738429</c:v>
                      </c:pt>
                      <c:pt idx="3810">
                        <c:v>45023.885650462966</c:v>
                      </c:pt>
                      <c:pt idx="3811">
                        <c:v>45023.896067187503</c:v>
                      </c:pt>
                      <c:pt idx="3812">
                        <c:v>45023.90648391204</c:v>
                      </c:pt>
                      <c:pt idx="3813">
                        <c:v>45023.916900636577</c:v>
                      </c:pt>
                      <c:pt idx="3814">
                        <c:v>45023.927317361115</c:v>
                      </c:pt>
                      <c:pt idx="3815">
                        <c:v>45023.937734085652</c:v>
                      </c:pt>
                      <c:pt idx="3816">
                        <c:v>45023.948150810182</c:v>
                      </c:pt>
                      <c:pt idx="3817">
                        <c:v>45023.958567534719</c:v>
                      </c:pt>
                      <c:pt idx="3818">
                        <c:v>45023.968984259256</c:v>
                      </c:pt>
                      <c:pt idx="3819">
                        <c:v>45023.979400983793</c:v>
                      </c:pt>
                      <c:pt idx="3820">
                        <c:v>45023.989817708331</c:v>
                      </c:pt>
                      <c:pt idx="3821">
                        <c:v>45024.000234432868</c:v>
                      </c:pt>
                      <c:pt idx="3822">
                        <c:v>45024.010651157405</c:v>
                      </c:pt>
                      <c:pt idx="3823">
                        <c:v>45024.021067881942</c:v>
                      </c:pt>
                      <c:pt idx="3824">
                        <c:v>45024.031484606479</c:v>
                      </c:pt>
                      <c:pt idx="3825">
                        <c:v>45024.041901331017</c:v>
                      </c:pt>
                      <c:pt idx="3826">
                        <c:v>45024.052318055554</c:v>
                      </c:pt>
                      <c:pt idx="3827">
                        <c:v>45024.062734780091</c:v>
                      </c:pt>
                      <c:pt idx="3828">
                        <c:v>45024.073151504628</c:v>
                      </c:pt>
                      <c:pt idx="3829">
                        <c:v>45024.083568229165</c:v>
                      </c:pt>
                      <c:pt idx="3830">
                        <c:v>45024.093984953703</c:v>
                      </c:pt>
                      <c:pt idx="3831">
                        <c:v>45024.10440167824</c:v>
                      </c:pt>
                      <c:pt idx="3832">
                        <c:v>45024.114818402777</c:v>
                      </c:pt>
                      <c:pt idx="3833">
                        <c:v>45024.125235127314</c:v>
                      </c:pt>
                      <c:pt idx="3834">
                        <c:v>45024.135651851851</c:v>
                      </c:pt>
                      <c:pt idx="3835">
                        <c:v>45024.146068576389</c:v>
                      </c:pt>
                      <c:pt idx="3836">
                        <c:v>45024.156485300926</c:v>
                      </c:pt>
                      <c:pt idx="3837">
                        <c:v>45024.166902025463</c:v>
                      </c:pt>
                      <c:pt idx="3838">
                        <c:v>45024.17731875</c:v>
                      </c:pt>
                      <c:pt idx="3839">
                        <c:v>45024.187735474537</c:v>
                      </c:pt>
                      <c:pt idx="3840">
                        <c:v>45024.198152199075</c:v>
                      </c:pt>
                      <c:pt idx="3841">
                        <c:v>45024.208568923612</c:v>
                      </c:pt>
                      <c:pt idx="3842">
                        <c:v>45024.218985648149</c:v>
                      </c:pt>
                      <c:pt idx="3843">
                        <c:v>45024.229402372686</c:v>
                      </c:pt>
                      <c:pt idx="3844">
                        <c:v>45024.239819097224</c:v>
                      </c:pt>
                      <c:pt idx="3845">
                        <c:v>45024.250235821761</c:v>
                      </c:pt>
                      <c:pt idx="3846">
                        <c:v>45024.260652546298</c:v>
                      </c:pt>
                      <c:pt idx="3847">
                        <c:v>45024.271069270835</c:v>
                      </c:pt>
                      <c:pt idx="3848">
                        <c:v>45024.281485995372</c:v>
                      </c:pt>
                      <c:pt idx="3849">
                        <c:v>45024.29190271991</c:v>
                      </c:pt>
                      <c:pt idx="3850">
                        <c:v>45024.302319444447</c:v>
                      </c:pt>
                      <c:pt idx="3851">
                        <c:v>45024.312736168984</c:v>
                      </c:pt>
                      <c:pt idx="3852">
                        <c:v>45024.323152893521</c:v>
                      </c:pt>
                      <c:pt idx="3853">
                        <c:v>45024.333569618058</c:v>
                      </c:pt>
                      <c:pt idx="3854">
                        <c:v>45024.343986342596</c:v>
                      </c:pt>
                      <c:pt idx="3855">
                        <c:v>45024.354403067133</c:v>
                      </c:pt>
                      <c:pt idx="3856">
                        <c:v>45024.36481979167</c:v>
                      </c:pt>
                      <c:pt idx="3857">
                        <c:v>45024.375236516207</c:v>
                      </c:pt>
                      <c:pt idx="3858">
                        <c:v>45024.385653240737</c:v>
                      </c:pt>
                      <c:pt idx="3859">
                        <c:v>45024.396069965274</c:v>
                      </c:pt>
                      <c:pt idx="3860">
                        <c:v>45024.406486689812</c:v>
                      </c:pt>
                      <c:pt idx="3861">
                        <c:v>45024.416903414349</c:v>
                      </c:pt>
                      <c:pt idx="3862">
                        <c:v>45024.427320138886</c:v>
                      </c:pt>
                      <c:pt idx="3863">
                        <c:v>45024.437736863423</c:v>
                      </c:pt>
                      <c:pt idx="3864">
                        <c:v>45024.44815358796</c:v>
                      </c:pt>
                      <c:pt idx="3865">
                        <c:v>45024.458570312498</c:v>
                      </c:pt>
                      <c:pt idx="3866">
                        <c:v>45024.468987037035</c:v>
                      </c:pt>
                      <c:pt idx="3867">
                        <c:v>45024.479403761572</c:v>
                      </c:pt>
                      <c:pt idx="3868">
                        <c:v>45024.489820486109</c:v>
                      </c:pt>
                      <c:pt idx="3869">
                        <c:v>45024.500237210646</c:v>
                      </c:pt>
                      <c:pt idx="3870">
                        <c:v>45024.510653935184</c:v>
                      </c:pt>
                      <c:pt idx="3871">
                        <c:v>45024.521070659721</c:v>
                      </c:pt>
                      <c:pt idx="3872">
                        <c:v>45024.531487384258</c:v>
                      </c:pt>
                      <c:pt idx="3873">
                        <c:v>45024.541904108795</c:v>
                      </c:pt>
                      <c:pt idx="3874">
                        <c:v>45024.552320833332</c:v>
                      </c:pt>
                      <c:pt idx="3875">
                        <c:v>45024.56273755787</c:v>
                      </c:pt>
                      <c:pt idx="3876">
                        <c:v>45024.573154282407</c:v>
                      </c:pt>
                      <c:pt idx="3877">
                        <c:v>45024.583571006944</c:v>
                      </c:pt>
                      <c:pt idx="3878">
                        <c:v>45024.593987731481</c:v>
                      </c:pt>
                      <c:pt idx="3879">
                        <c:v>45024.604404456019</c:v>
                      </c:pt>
                      <c:pt idx="3880">
                        <c:v>45024.614821180556</c:v>
                      </c:pt>
                      <c:pt idx="3881">
                        <c:v>45024.625237905093</c:v>
                      </c:pt>
                      <c:pt idx="3882">
                        <c:v>45024.63565462963</c:v>
                      </c:pt>
                      <c:pt idx="3883">
                        <c:v>45024.646071354167</c:v>
                      </c:pt>
                      <c:pt idx="3884">
                        <c:v>45024.656488078705</c:v>
                      </c:pt>
                      <c:pt idx="3885">
                        <c:v>45024.666904803242</c:v>
                      </c:pt>
                      <c:pt idx="3886">
                        <c:v>45024.677321527779</c:v>
                      </c:pt>
                      <c:pt idx="3887">
                        <c:v>45024.687738252316</c:v>
                      </c:pt>
                      <c:pt idx="3888">
                        <c:v>45024.698154976853</c:v>
                      </c:pt>
                      <c:pt idx="3889">
                        <c:v>45024.708571701391</c:v>
                      </c:pt>
                      <c:pt idx="3890">
                        <c:v>45024.718988425928</c:v>
                      </c:pt>
                      <c:pt idx="3891">
                        <c:v>45024.729405150465</c:v>
                      </c:pt>
                      <c:pt idx="3892">
                        <c:v>45024.739821875002</c:v>
                      </c:pt>
                      <c:pt idx="3893">
                        <c:v>45024.750238599539</c:v>
                      </c:pt>
                      <c:pt idx="3894">
                        <c:v>45024.760655324077</c:v>
                      </c:pt>
                      <c:pt idx="3895">
                        <c:v>45024.771072048614</c:v>
                      </c:pt>
                      <c:pt idx="3896">
                        <c:v>45024.781488773151</c:v>
                      </c:pt>
                      <c:pt idx="3897">
                        <c:v>45024.791905497688</c:v>
                      </c:pt>
                      <c:pt idx="3898">
                        <c:v>45024.802322222225</c:v>
                      </c:pt>
                      <c:pt idx="3899">
                        <c:v>45024.812738946763</c:v>
                      </c:pt>
                      <c:pt idx="3900">
                        <c:v>45024.8231556713</c:v>
                      </c:pt>
                      <c:pt idx="3901">
                        <c:v>45024.83357239583</c:v>
                      </c:pt>
                      <c:pt idx="3902">
                        <c:v>45024.843989120367</c:v>
                      </c:pt>
                      <c:pt idx="3903">
                        <c:v>45024.854405844904</c:v>
                      </c:pt>
                      <c:pt idx="3904">
                        <c:v>45024.864822569441</c:v>
                      </c:pt>
                      <c:pt idx="3905">
                        <c:v>45024.875239293979</c:v>
                      </c:pt>
                      <c:pt idx="3906">
                        <c:v>45024.885656018516</c:v>
                      </c:pt>
                      <c:pt idx="3907">
                        <c:v>45024.896072743053</c:v>
                      </c:pt>
                      <c:pt idx="3908">
                        <c:v>45024.90648946759</c:v>
                      </c:pt>
                      <c:pt idx="3909">
                        <c:v>45024.916906192127</c:v>
                      </c:pt>
                      <c:pt idx="3910">
                        <c:v>45024.927322916665</c:v>
                      </c:pt>
                      <c:pt idx="3911">
                        <c:v>45024.937739641202</c:v>
                      </c:pt>
                      <c:pt idx="3912">
                        <c:v>45024.948156365739</c:v>
                      </c:pt>
                      <c:pt idx="3913">
                        <c:v>45024.958573090276</c:v>
                      </c:pt>
                      <c:pt idx="3914">
                        <c:v>45024.968989814814</c:v>
                      </c:pt>
                      <c:pt idx="3915">
                        <c:v>45024.979406539351</c:v>
                      </c:pt>
                      <c:pt idx="3916">
                        <c:v>45024.989823263888</c:v>
                      </c:pt>
                      <c:pt idx="3917">
                        <c:v>45025.000239988425</c:v>
                      </c:pt>
                      <c:pt idx="3918">
                        <c:v>45025.010656712962</c:v>
                      </c:pt>
                      <c:pt idx="3919">
                        <c:v>45025.0210734375</c:v>
                      </c:pt>
                      <c:pt idx="3920">
                        <c:v>45025.031490162037</c:v>
                      </c:pt>
                      <c:pt idx="3921">
                        <c:v>45025.041906886574</c:v>
                      </c:pt>
                      <c:pt idx="3922">
                        <c:v>45025.052323611111</c:v>
                      </c:pt>
                      <c:pt idx="3923">
                        <c:v>45025.062740335648</c:v>
                      </c:pt>
                      <c:pt idx="3924">
                        <c:v>45025.073157060186</c:v>
                      </c:pt>
                      <c:pt idx="3925">
                        <c:v>45025.083573784723</c:v>
                      </c:pt>
                      <c:pt idx="3926">
                        <c:v>45025.09399050926</c:v>
                      </c:pt>
                      <c:pt idx="3927">
                        <c:v>45025.104407233797</c:v>
                      </c:pt>
                      <c:pt idx="3928">
                        <c:v>45025.114823958334</c:v>
                      </c:pt>
                      <c:pt idx="3929">
                        <c:v>45025.125240682872</c:v>
                      </c:pt>
                      <c:pt idx="3930">
                        <c:v>45025.135657407409</c:v>
                      </c:pt>
                      <c:pt idx="3931">
                        <c:v>45025.146074131946</c:v>
                      </c:pt>
                      <c:pt idx="3932">
                        <c:v>45025.156490856483</c:v>
                      </c:pt>
                      <c:pt idx="3933">
                        <c:v>45025.16690758102</c:v>
                      </c:pt>
                      <c:pt idx="3934">
                        <c:v>45025.177324305558</c:v>
                      </c:pt>
                      <c:pt idx="3935">
                        <c:v>45025.187741030095</c:v>
                      </c:pt>
                      <c:pt idx="3936">
                        <c:v>45025.198157754632</c:v>
                      </c:pt>
                      <c:pt idx="3937">
                        <c:v>45025.208574479169</c:v>
                      </c:pt>
                      <c:pt idx="3938">
                        <c:v>45025.218991203707</c:v>
                      </c:pt>
                      <c:pt idx="3939">
                        <c:v>45025.229407928244</c:v>
                      </c:pt>
                      <c:pt idx="3940">
                        <c:v>45025.239824652781</c:v>
                      </c:pt>
                      <c:pt idx="3941">
                        <c:v>45025.250241377318</c:v>
                      </c:pt>
                      <c:pt idx="3942">
                        <c:v>45025.260658101855</c:v>
                      </c:pt>
                      <c:pt idx="3943">
                        <c:v>45025.271074826385</c:v>
                      </c:pt>
                      <c:pt idx="3944">
                        <c:v>45025.281491550923</c:v>
                      </c:pt>
                      <c:pt idx="3945">
                        <c:v>45025.29190827546</c:v>
                      </c:pt>
                      <c:pt idx="3946">
                        <c:v>45025.302324999997</c:v>
                      </c:pt>
                      <c:pt idx="3947">
                        <c:v>45025.312741724534</c:v>
                      </c:pt>
                      <c:pt idx="3948">
                        <c:v>45025.323158449071</c:v>
                      </c:pt>
                      <c:pt idx="3949">
                        <c:v>45025.333575173609</c:v>
                      </c:pt>
                      <c:pt idx="3950">
                        <c:v>45025.343991898146</c:v>
                      </c:pt>
                      <c:pt idx="3951">
                        <c:v>45025.354408622683</c:v>
                      </c:pt>
                      <c:pt idx="3952">
                        <c:v>45025.36482534722</c:v>
                      </c:pt>
                      <c:pt idx="3953">
                        <c:v>45025.375242071757</c:v>
                      </c:pt>
                      <c:pt idx="3954">
                        <c:v>45025.385658796295</c:v>
                      </c:pt>
                      <c:pt idx="3955">
                        <c:v>45025.396075520832</c:v>
                      </c:pt>
                      <c:pt idx="3956">
                        <c:v>45025.406492245369</c:v>
                      </c:pt>
                      <c:pt idx="3957">
                        <c:v>45025.416908969906</c:v>
                      </c:pt>
                      <c:pt idx="3958">
                        <c:v>45025.427325694443</c:v>
                      </c:pt>
                      <c:pt idx="3959">
                        <c:v>45025.437742418981</c:v>
                      </c:pt>
                      <c:pt idx="3960">
                        <c:v>45025.448159143518</c:v>
                      </c:pt>
                      <c:pt idx="3961">
                        <c:v>45025.458575868055</c:v>
                      </c:pt>
                      <c:pt idx="3962">
                        <c:v>45025.468992592592</c:v>
                      </c:pt>
                      <c:pt idx="3963">
                        <c:v>45025.479409317129</c:v>
                      </c:pt>
                      <c:pt idx="3964">
                        <c:v>45025.489826041667</c:v>
                      </c:pt>
                      <c:pt idx="3965">
                        <c:v>45025.500242766204</c:v>
                      </c:pt>
                      <c:pt idx="3966">
                        <c:v>45025.510659490741</c:v>
                      </c:pt>
                      <c:pt idx="3967">
                        <c:v>45025.521076215278</c:v>
                      </c:pt>
                      <c:pt idx="3968">
                        <c:v>45025.531492939816</c:v>
                      </c:pt>
                      <c:pt idx="3969">
                        <c:v>45025.541909664353</c:v>
                      </c:pt>
                      <c:pt idx="3970">
                        <c:v>45025.55232638889</c:v>
                      </c:pt>
                      <c:pt idx="3971">
                        <c:v>45025.562743113427</c:v>
                      </c:pt>
                      <c:pt idx="3972">
                        <c:v>45025.573159837964</c:v>
                      </c:pt>
                      <c:pt idx="3973">
                        <c:v>45025.583576562502</c:v>
                      </c:pt>
                      <c:pt idx="3974">
                        <c:v>45025.593993287039</c:v>
                      </c:pt>
                      <c:pt idx="3975">
                        <c:v>45025.604410011576</c:v>
                      </c:pt>
                      <c:pt idx="3976">
                        <c:v>45025.614826736113</c:v>
                      </c:pt>
                      <c:pt idx="3977">
                        <c:v>45025.62524346065</c:v>
                      </c:pt>
                      <c:pt idx="3978">
                        <c:v>45025.635660185188</c:v>
                      </c:pt>
                      <c:pt idx="3979">
                        <c:v>45025.646076909725</c:v>
                      </c:pt>
                      <c:pt idx="3980">
                        <c:v>45025.656493634262</c:v>
                      </c:pt>
                      <c:pt idx="3981">
                        <c:v>45025.666910358799</c:v>
                      </c:pt>
                      <c:pt idx="3982">
                        <c:v>45025.677327083336</c:v>
                      </c:pt>
                      <c:pt idx="3983">
                        <c:v>45025.687743807874</c:v>
                      </c:pt>
                      <c:pt idx="3984">
                        <c:v>45025.698160532411</c:v>
                      </c:pt>
                      <c:pt idx="3985">
                        <c:v>45025.708577256948</c:v>
                      </c:pt>
                      <c:pt idx="3986">
                        <c:v>45025.718993981478</c:v>
                      </c:pt>
                      <c:pt idx="3987">
                        <c:v>45025.729410706015</c:v>
                      </c:pt>
                      <c:pt idx="3988">
                        <c:v>45025.739827430552</c:v>
                      </c:pt>
                      <c:pt idx="3989">
                        <c:v>45025.75024415509</c:v>
                      </c:pt>
                      <c:pt idx="3990">
                        <c:v>45025.760660879627</c:v>
                      </c:pt>
                      <c:pt idx="3991">
                        <c:v>45025.771077604164</c:v>
                      </c:pt>
                      <c:pt idx="3992">
                        <c:v>45025.781494328701</c:v>
                      </c:pt>
                      <c:pt idx="3993">
                        <c:v>45025.791911053238</c:v>
                      </c:pt>
                      <c:pt idx="3994">
                        <c:v>45025.802327777776</c:v>
                      </c:pt>
                      <c:pt idx="3995">
                        <c:v>45025.812744502313</c:v>
                      </c:pt>
                      <c:pt idx="3996">
                        <c:v>45025.82316122685</c:v>
                      </c:pt>
                      <c:pt idx="3997">
                        <c:v>45025.833577951387</c:v>
                      </c:pt>
                      <c:pt idx="3998">
                        <c:v>45025.843994675924</c:v>
                      </c:pt>
                      <c:pt idx="3999">
                        <c:v>45025.854411400462</c:v>
                      </c:pt>
                      <c:pt idx="4000">
                        <c:v>45025.864828124999</c:v>
                      </c:pt>
                      <c:pt idx="4001">
                        <c:v>45025.875244849536</c:v>
                      </c:pt>
                      <c:pt idx="4002">
                        <c:v>45025.885661574073</c:v>
                      </c:pt>
                      <c:pt idx="4003">
                        <c:v>45025.896078298611</c:v>
                      </c:pt>
                      <c:pt idx="4004">
                        <c:v>45025.906495023148</c:v>
                      </c:pt>
                      <c:pt idx="4005">
                        <c:v>45025.916911747685</c:v>
                      </c:pt>
                      <c:pt idx="4006">
                        <c:v>45025.927328472222</c:v>
                      </c:pt>
                      <c:pt idx="4007">
                        <c:v>45025.937745196759</c:v>
                      </c:pt>
                      <c:pt idx="4008">
                        <c:v>45025.948161921297</c:v>
                      </c:pt>
                      <c:pt idx="4009">
                        <c:v>45025.958578645834</c:v>
                      </c:pt>
                      <c:pt idx="4010">
                        <c:v>45025.968995370371</c:v>
                      </c:pt>
                      <c:pt idx="4011">
                        <c:v>45025.979412094908</c:v>
                      </c:pt>
                      <c:pt idx="4012">
                        <c:v>45025.989828819445</c:v>
                      </c:pt>
                      <c:pt idx="4013">
                        <c:v>45026.000245543983</c:v>
                      </c:pt>
                      <c:pt idx="4014">
                        <c:v>45026.01066226852</c:v>
                      </c:pt>
                      <c:pt idx="4015">
                        <c:v>45026.021078993057</c:v>
                      </c:pt>
                      <c:pt idx="4016">
                        <c:v>45026.031495717594</c:v>
                      </c:pt>
                      <c:pt idx="4017">
                        <c:v>45026.041912442131</c:v>
                      </c:pt>
                      <c:pt idx="4018">
                        <c:v>45026.052329166669</c:v>
                      </c:pt>
                      <c:pt idx="4019">
                        <c:v>45026.062745891206</c:v>
                      </c:pt>
                      <c:pt idx="4020">
                        <c:v>45026.073162615743</c:v>
                      </c:pt>
                      <c:pt idx="4021">
                        <c:v>45026.08357934028</c:v>
                      </c:pt>
                      <c:pt idx="4022">
                        <c:v>45026.093996064817</c:v>
                      </c:pt>
                      <c:pt idx="4023">
                        <c:v>45026.104412789355</c:v>
                      </c:pt>
                      <c:pt idx="4024">
                        <c:v>45026.114829513892</c:v>
                      </c:pt>
                      <c:pt idx="4025">
                        <c:v>45026.125246238429</c:v>
                      </c:pt>
                      <c:pt idx="4026">
                        <c:v>45026.135662962966</c:v>
                      </c:pt>
                      <c:pt idx="4027">
                        <c:v>45026.146079687504</c:v>
                      </c:pt>
                      <c:pt idx="4028">
                        <c:v>45026.156496412033</c:v>
                      </c:pt>
                      <c:pt idx="4029">
                        <c:v>45026.166913136571</c:v>
                      </c:pt>
                      <c:pt idx="4030">
                        <c:v>45026.177329861108</c:v>
                      </c:pt>
                      <c:pt idx="4031">
                        <c:v>45026.187746585645</c:v>
                      </c:pt>
                      <c:pt idx="4032">
                        <c:v>45026.198163310182</c:v>
                      </c:pt>
                      <c:pt idx="4033">
                        <c:v>45026.208580034719</c:v>
                      </c:pt>
                      <c:pt idx="4034">
                        <c:v>45026.218996759257</c:v>
                      </c:pt>
                      <c:pt idx="4035">
                        <c:v>45026.229413483794</c:v>
                      </c:pt>
                      <c:pt idx="4036">
                        <c:v>45026.239830208331</c:v>
                      </c:pt>
                      <c:pt idx="4037">
                        <c:v>45026.250246932868</c:v>
                      </c:pt>
                      <c:pt idx="4038">
                        <c:v>45026.260663657406</c:v>
                      </c:pt>
                      <c:pt idx="4039">
                        <c:v>45026.271080381943</c:v>
                      </c:pt>
                      <c:pt idx="4040">
                        <c:v>45026.28149710648</c:v>
                      </c:pt>
                      <c:pt idx="4041">
                        <c:v>45026.291913831017</c:v>
                      </c:pt>
                      <c:pt idx="4042">
                        <c:v>45026.302330555554</c:v>
                      </c:pt>
                      <c:pt idx="4043">
                        <c:v>45026.312747280092</c:v>
                      </c:pt>
                      <c:pt idx="4044">
                        <c:v>45026.323164004629</c:v>
                      </c:pt>
                      <c:pt idx="4045">
                        <c:v>45026.333580729166</c:v>
                      </c:pt>
                      <c:pt idx="4046">
                        <c:v>45026.343997453703</c:v>
                      </c:pt>
                      <c:pt idx="4047">
                        <c:v>45026.35441417824</c:v>
                      </c:pt>
                      <c:pt idx="4048">
                        <c:v>45026.364830902778</c:v>
                      </c:pt>
                      <c:pt idx="4049">
                        <c:v>45026.375247627315</c:v>
                      </c:pt>
                      <c:pt idx="4050">
                        <c:v>45026.385664351852</c:v>
                      </c:pt>
                      <c:pt idx="4051">
                        <c:v>45026.396081076389</c:v>
                      </c:pt>
                      <c:pt idx="4052">
                        <c:v>45026.406497800926</c:v>
                      </c:pt>
                      <c:pt idx="4053">
                        <c:v>45026.416914525464</c:v>
                      </c:pt>
                      <c:pt idx="4054">
                        <c:v>45026.427331250001</c:v>
                      </c:pt>
                      <c:pt idx="4055">
                        <c:v>45026.437747974538</c:v>
                      </c:pt>
                      <c:pt idx="4056">
                        <c:v>45026.448164699075</c:v>
                      </c:pt>
                      <c:pt idx="4057">
                        <c:v>45026.458581423612</c:v>
                      </c:pt>
                      <c:pt idx="4058">
                        <c:v>45026.46899814815</c:v>
                      </c:pt>
                      <c:pt idx="4059">
                        <c:v>45026.479414872687</c:v>
                      </c:pt>
                      <c:pt idx="4060">
                        <c:v>45026.489831597224</c:v>
                      </c:pt>
                      <c:pt idx="4061">
                        <c:v>45026.500248321761</c:v>
                      </c:pt>
                      <c:pt idx="4062">
                        <c:v>45026.510665046299</c:v>
                      </c:pt>
                      <c:pt idx="4063">
                        <c:v>45026.521081770836</c:v>
                      </c:pt>
                      <c:pt idx="4064">
                        <c:v>45026.531498495373</c:v>
                      </c:pt>
                      <c:pt idx="4065">
                        <c:v>45026.54191521991</c:v>
                      </c:pt>
                      <c:pt idx="4066">
                        <c:v>45026.552331944447</c:v>
                      </c:pt>
                      <c:pt idx="4067">
                        <c:v>45026.562748668985</c:v>
                      </c:pt>
                      <c:pt idx="4068">
                        <c:v>45026.573165393522</c:v>
                      </c:pt>
                      <c:pt idx="4069">
                        <c:v>45026.583582118059</c:v>
                      </c:pt>
                      <c:pt idx="4070">
                        <c:v>45026.593998842596</c:v>
                      </c:pt>
                      <c:pt idx="4071">
                        <c:v>45026.604415567126</c:v>
                      </c:pt>
                      <c:pt idx="4072">
                        <c:v>45026.614832291663</c:v>
                      </c:pt>
                      <c:pt idx="4073">
                        <c:v>45026.625249016201</c:v>
                      </c:pt>
                      <c:pt idx="4074">
                        <c:v>45026.635665740738</c:v>
                      </c:pt>
                      <c:pt idx="4075">
                        <c:v>45026.646082465275</c:v>
                      </c:pt>
                      <c:pt idx="4076">
                        <c:v>45026.656499189812</c:v>
                      </c:pt>
                      <c:pt idx="4077">
                        <c:v>45026.666915914349</c:v>
                      </c:pt>
                      <c:pt idx="4078">
                        <c:v>45026.677332638887</c:v>
                      </c:pt>
                      <c:pt idx="4079">
                        <c:v>45026.687749363424</c:v>
                      </c:pt>
                      <c:pt idx="4080">
                        <c:v>45026.698166087961</c:v>
                      </c:pt>
                      <c:pt idx="4081">
                        <c:v>45026.708582812498</c:v>
                      </c:pt>
                      <c:pt idx="4082">
                        <c:v>45026.718999537035</c:v>
                      </c:pt>
                      <c:pt idx="4083">
                        <c:v>45026.729416261573</c:v>
                      </c:pt>
                      <c:pt idx="4084">
                        <c:v>45026.73983298611</c:v>
                      </c:pt>
                      <c:pt idx="4085">
                        <c:v>45026.750249710647</c:v>
                      </c:pt>
                      <c:pt idx="4086">
                        <c:v>45026.760666435184</c:v>
                      </c:pt>
                      <c:pt idx="4087">
                        <c:v>45026.771083159721</c:v>
                      </c:pt>
                      <c:pt idx="4088">
                        <c:v>45026.781499884259</c:v>
                      </c:pt>
                      <c:pt idx="4089">
                        <c:v>45026.791916608796</c:v>
                      </c:pt>
                      <c:pt idx="4090">
                        <c:v>45026.802333333333</c:v>
                      </c:pt>
                      <c:pt idx="4091">
                        <c:v>45026.81275005787</c:v>
                      </c:pt>
                      <c:pt idx="4092">
                        <c:v>45026.823166782407</c:v>
                      </c:pt>
                      <c:pt idx="4093">
                        <c:v>45026.833583506945</c:v>
                      </c:pt>
                      <c:pt idx="4094">
                        <c:v>45026.844000231482</c:v>
                      </c:pt>
                      <c:pt idx="4095">
                        <c:v>45026.854416956019</c:v>
                      </c:pt>
                      <c:pt idx="4096">
                        <c:v>45026.864833680556</c:v>
                      </c:pt>
                      <c:pt idx="4097">
                        <c:v>45026.875250405094</c:v>
                      </c:pt>
                      <c:pt idx="4098">
                        <c:v>45026.885667129631</c:v>
                      </c:pt>
                      <c:pt idx="4099">
                        <c:v>45026.896083854168</c:v>
                      </c:pt>
                      <c:pt idx="4100">
                        <c:v>45026.906500578705</c:v>
                      </c:pt>
                      <c:pt idx="4101">
                        <c:v>45026.916917303242</c:v>
                      </c:pt>
                      <c:pt idx="4102">
                        <c:v>45026.92733402778</c:v>
                      </c:pt>
                      <c:pt idx="4103">
                        <c:v>45026.937750752317</c:v>
                      </c:pt>
                      <c:pt idx="4104">
                        <c:v>45026.948167476854</c:v>
                      </c:pt>
                      <c:pt idx="4105">
                        <c:v>45026.958584201391</c:v>
                      </c:pt>
                      <c:pt idx="4106">
                        <c:v>45026.969000925928</c:v>
                      </c:pt>
                      <c:pt idx="4107">
                        <c:v>45026.979417650466</c:v>
                      </c:pt>
                      <c:pt idx="4108">
                        <c:v>45026.989834375003</c:v>
                      </c:pt>
                      <c:pt idx="4109">
                        <c:v>45027.00025109954</c:v>
                      </c:pt>
                      <c:pt idx="4110">
                        <c:v>45027.010667824077</c:v>
                      </c:pt>
                      <c:pt idx="4111">
                        <c:v>45027.021084548614</c:v>
                      </c:pt>
                      <c:pt idx="4112">
                        <c:v>45027.031501273152</c:v>
                      </c:pt>
                      <c:pt idx="4113">
                        <c:v>45027.041917997682</c:v>
                      </c:pt>
                      <c:pt idx="4114">
                        <c:v>45027.052334722219</c:v>
                      </c:pt>
                      <c:pt idx="4115">
                        <c:v>45027.062751446756</c:v>
                      </c:pt>
                      <c:pt idx="4116">
                        <c:v>45027.073168171293</c:v>
                      </c:pt>
                      <c:pt idx="4117">
                        <c:v>45027.08358489583</c:v>
                      </c:pt>
                      <c:pt idx="4118">
                        <c:v>45027.094001620368</c:v>
                      </c:pt>
                      <c:pt idx="4119">
                        <c:v>45027.104418344905</c:v>
                      </c:pt>
                      <c:pt idx="4120">
                        <c:v>45027.114835069442</c:v>
                      </c:pt>
                      <c:pt idx="4121">
                        <c:v>45027.125251793979</c:v>
                      </c:pt>
                      <c:pt idx="4122">
                        <c:v>45027.135668518516</c:v>
                      </c:pt>
                      <c:pt idx="4123">
                        <c:v>45027.146085243054</c:v>
                      </c:pt>
                      <c:pt idx="4124">
                        <c:v>45027.156501967591</c:v>
                      </c:pt>
                      <c:pt idx="4125">
                        <c:v>45027.166918692128</c:v>
                      </c:pt>
                      <c:pt idx="4126">
                        <c:v>45027.177335416665</c:v>
                      </c:pt>
                      <c:pt idx="4127">
                        <c:v>45027.187752141203</c:v>
                      </c:pt>
                      <c:pt idx="4128">
                        <c:v>45027.19816886574</c:v>
                      </c:pt>
                      <c:pt idx="4129">
                        <c:v>45027.208585590277</c:v>
                      </c:pt>
                      <c:pt idx="4130">
                        <c:v>45027.219002314814</c:v>
                      </c:pt>
                      <c:pt idx="4131">
                        <c:v>45027.229419039351</c:v>
                      </c:pt>
                      <c:pt idx="4132">
                        <c:v>45027.239835763889</c:v>
                      </c:pt>
                      <c:pt idx="4133">
                        <c:v>45027.250252488426</c:v>
                      </c:pt>
                      <c:pt idx="4134">
                        <c:v>45027.260669212963</c:v>
                      </c:pt>
                      <c:pt idx="4135">
                        <c:v>45027.2710859375</c:v>
                      </c:pt>
                      <c:pt idx="4136">
                        <c:v>45027.281502662037</c:v>
                      </c:pt>
                      <c:pt idx="4137">
                        <c:v>45027.291919386575</c:v>
                      </c:pt>
                      <c:pt idx="4138">
                        <c:v>45027.302336111112</c:v>
                      </c:pt>
                      <c:pt idx="4139">
                        <c:v>45027.312752835649</c:v>
                      </c:pt>
                      <c:pt idx="4140">
                        <c:v>45027.323169560186</c:v>
                      </c:pt>
                      <c:pt idx="4141">
                        <c:v>45027.333586284723</c:v>
                      </c:pt>
                      <c:pt idx="4142">
                        <c:v>45027.344003009261</c:v>
                      </c:pt>
                      <c:pt idx="4143">
                        <c:v>45027.354419733798</c:v>
                      </c:pt>
                      <c:pt idx="4144">
                        <c:v>45027.364836458335</c:v>
                      </c:pt>
                      <c:pt idx="4145">
                        <c:v>45027.375253182872</c:v>
                      </c:pt>
                      <c:pt idx="4146">
                        <c:v>45027.385669907409</c:v>
                      </c:pt>
                      <c:pt idx="4147">
                        <c:v>45027.396086631947</c:v>
                      </c:pt>
                      <c:pt idx="4148">
                        <c:v>45027.406503356484</c:v>
                      </c:pt>
                      <c:pt idx="4149">
                        <c:v>45027.416920081021</c:v>
                      </c:pt>
                      <c:pt idx="4150">
                        <c:v>45027.427336805558</c:v>
                      </c:pt>
                      <c:pt idx="4151">
                        <c:v>45027.437753530096</c:v>
                      </c:pt>
                      <c:pt idx="4152">
                        <c:v>45027.448170254633</c:v>
                      </c:pt>
                      <c:pt idx="4153">
                        <c:v>45027.45858697917</c:v>
                      </c:pt>
                      <c:pt idx="4154">
                        <c:v>45027.469003703707</c:v>
                      </c:pt>
                      <c:pt idx="4155">
                        <c:v>45027.479420428244</c:v>
                      </c:pt>
                      <c:pt idx="4156">
                        <c:v>45027.489837152774</c:v>
                      </c:pt>
                      <c:pt idx="4157">
                        <c:v>45027.500253877311</c:v>
                      </c:pt>
                      <c:pt idx="4158">
                        <c:v>45027.510670601849</c:v>
                      </c:pt>
                      <c:pt idx="4159">
                        <c:v>45027.521087326386</c:v>
                      </c:pt>
                      <c:pt idx="4160">
                        <c:v>45027.531504050923</c:v>
                      </c:pt>
                      <c:pt idx="4161">
                        <c:v>45027.54192077546</c:v>
                      </c:pt>
                      <c:pt idx="4162">
                        <c:v>45027.552337499998</c:v>
                      </c:pt>
                      <c:pt idx="4163">
                        <c:v>45027.562754224535</c:v>
                      </c:pt>
                      <c:pt idx="4164">
                        <c:v>45027.573170949072</c:v>
                      </c:pt>
                      <c:pt idx="4165">
                        <c:v>45027.583587673609</c:v>
                      </c:pt>
                      <c:pt idx="4166">
                        <c:v>45027.594004398146</c:v>
                      </c:pt>
                      <c:pt idx="4167">
                        <c:v>45027.604421122684</c:v>
                      </c:pt>
                      <c:pt idx="4168">
                        <c:v>45027.614837847221</c:v>
                      </c:pt>
                      <c:pt idx="4169">
                        <c:v>45027.625254571758</c:v>
                      </c:pt>
                      <c:pt idx="4170">
                        <c:v>45027.635671296295</c:v>
                      </c:pt>
                      <c:pt idx="4171">
                        <c:v>45027.646088020832</c:v>
                      </c:pt>
                      <c:pt idx="4172">
                        <c:v>45027.65650474537</c:v>
                      </c:pt>
                      <c:pt idx="4173">
                        <c:v>45027.666921469907</c:v>
                      </c:pt>
                      <c:pt idx="4174">
                        <c:v>45027.677338194444</c:v>
                      </c:pt>
                      <c:pt idx="4175">
                        <c:v>45027.687754918981</c:v>
                      </c:pt>
                      <c:pt idx="4176">
                        <c:v>45027.698171643518</c:v>
                      </c:pt>
                      <c:pt idx="4177">
                        <c:v>45027.708588368056</c:v>
                      </c:pt>
                      <c:pt idx="4178">
                        <c:v>45027.719005092593</c:v>
                      </c:pt>
                      <c:pt idx="4179">
                        <c:v>45027.72942181713</c:v>
                      </c:pt>
                      <c:pt idx="4180">
                        <c:v>45027.739838541667</c:v>
                      </c:pt>
                      <c:pt idx="4181">
                        <c:v>45027.750255266204</c:v>
                      </c:pt>
                      <c:pt idx="4182">
                        <c:v>45027.760671990742</c:v>
                      </c:pt>
                      <c:pt idx="4183">
                        <c:v>45027.771088715279</c:v>
                      </c:pt>
                      <c:pt idx="4184">
                        <c:v>45027.781505439816</c:v>
                      </c:pt>
                      <c:pt idx="4185">
                        <c:v>45027.791922164353</c:v>
                      </c:pt>
                      <c:pt idx="4186">
                        <c:v>45027.802338888891</c:v>
                      </c:pt>
                      <c:pt idx="4187">
                        <c:v>45027.812755613428</c:v>
                      </c:pt>
                      <c:pt idx="4188">
                        <c:v>45027.823172337965</c:v>
                      </c:pt>
                      <c:pt idx="4189">
                        <c:v>45027.833589062502</c:v>
                      </c:pt>
                      <c:pt idx="4190">
                        <c:v>45027.844005787039</c:v>
                      </c:pt>
                      <c:pt idx="4191">
                        <c:v>45027.854422511577</c:v>
                      </c:pt>
                      <c:pt idx="4192">
                        <c:v>45027.864839236114</c:v>
                      </c:pt>
                      <c:pt idx="4193">
                        <c:v>45027.875255960651</c:v>
                      </c:pt>
                      <c:pt idx="4194">
                        <c:v>45027.885672685188</c:v>
                      </c:pt>
                      <c:pt idx="4195">
                        <c:v>45027.896089409725</c:v>
                      </c:pt>
                      <c:pt idx="4196">
                        <c:v>45027.906506134263</c:v>
                      </c:pt>
                      <c:pt idx="4197">
                        <c:v>45027.9169228588</c:v>
                      </c:pt>
                      <c:pt idx="4198">
                        <c:v>45027.92733958333</c:v>
                      </c:pt>
                      <c:pt idx="4199">
                        <c:v>45027.937756307867</c:v>
                      </c:pt>
                      <c:pt idx="4200">
                        <c:v>45027.948173032404</c:v>
                      </c:pt>
                      <c:pt idx="4201">
                        <c:v>45027.958589756941</c:v>
                      </c:pt>
                      <c:pt idx="4202">
                        <c:v>45027.969006481479</c:v>
                      </c:pt>
                      <c:pt idx="4203">
                        <c:v>45027.979423206016</c:v>
                      </c:pt>
                      <c:pt idx="4204">
                        <c:v>45027.989839930553</c:v>
                      </c:pt>
                      <c:pt idx="4205">
                        <c:v>45028.00025665509</c:v>
                      </c:pt>
                      <c:pt idx="4206">
                        <c:v>45028.010673379627</c:v>
                      </c:pt>
                      <c:pt idx="4207">
                        <c:v>45028.021090104165</c:v>
                      </c:pt>
                      <c:pt idx="4208">
                        <c:v>45028.031506828702</c:v>
                      </c:pt>
                      <c:pt idx="4209">
                        <c:v>45028.041923553239</c:v>
                      </c:pt>
                      <c:pt idx="4210">
                        <c:v>45028.052340277776</c:v>
                      </c:pt>
                      <c:pt idx="4211">
                        <c:v>45028.062757002313</c:v>
                      </c:pt>
                      <c:pt idx="4212">
                        <c:v>45028.073173726851</c:v>
                      </c:pt>
                      <c:pt idx="4213">
                        <c:v>45028.083590451388</c:v>
                      </c:pt>
                      <c:pt idx="4214">
                        <c:v>45028.094007175925</c:v>
                      </c:pt>
                      <c:pt idx="4215">
                        <c:v>45028.104423900462</c:v>
                      </c:pt>
                      <c:pt idx="4216">
                        <c:v>45028.114840624999</c:v>
                      </c:pt>
                      <c:pt idx="4217">
                        <c:v>45028.125257349537</c:v>
                      </c:pt>
                      <c:pt idx="4218">
                        <c:v>45028.135674074074</c:v>
                      </c:pt>
                      <c:pt idx="4219">
                        <c:v>45028.146090798611</c:v>
                      </c:pt>
                      <c:pt idx="4220">
                        <c:v>45028.156507523148</c:v>
                      </c:pt>
                      <c:pt idx="4221">
                        <c:v>45028.166924247686</c:v>
                      </c:pt>
                      <c:pt idx="4222">
                        <c:v>45028.177340972223</c:v>
                      </c:pt>
                      <c:pt idx="4223">
                        <c:v>45028.18775769676</c:v>
                      </c:pt>
                      <c:pt idx="4224">
                        <c:v>45028.198174421297</c:v>
                      </c:pt>
                      <c:pt idx="4225">
                        <c:v>45028.208591145834</c:v>
                      </c:pt>
                      <c:pt idx="4226">
                        <c:v>45028.219007870372</c:v>
                      </c:pt>
                      <c:pt idx="4227">
                        <c:v>45028.229424594909</c:v>
                      </c:pt>
                      <c:pt idx="4228">
                        <c:v>45028.239841319446</c:v>
                      </c:pt>
                      <c:pt idx="4229">
                        <c:v>45028.250258043983</c:v>
                      </c:pt>
                      <c:pt idx="4230">
                        <c:v>45028.26067476852</c:v>
                      </c:pt>
                      <c:pt idx="4231">
                        <c:v>45028.271091493058</c:v>
                      </c:pt>
                      <c:pt idx="4232">
                        <c:v>45028.281508217595</c:v>
                      </c:pt>
                      <c:pt idx="4233">
                        <c:v>45028.291924942132</c:v>
                      </c:pt>
                      <c:pt idx="4234">
                        <c:v>45028.302341666669</c:v>
                      </c:pt>
                      <c:pt idx="4235">
                        <c:v>45028.312758391206</c:v>
                      </c:pt>
                      <c:pt idx="4236">
                        <c:v>45028.323175115744</c:v>
                      </c:pt>
                      <c:pt idx="4237">
                        <c:v>45028.333591840281</c:v>
                      </c:pt>
                      <c:pt idx="4238">
                        <c:v>45028.344008564818</c:v>
                      </c:pt>
                      <c:pt idx="4239">
                        <c:v>45028.354425289355</c:v>
                      </c:pt>
                      <c:pt idx="4240">
                        <c:v>45028.364842013892</c:v>
                      </c:pt>
                      <c:pt idx="4241">
                        <c:v>45028.375258738422</c:v>
                      </c:pt>
                      <c:pt idx="4242">
                        <c:v>45028.38567546296</c:v>
                      </c:pt>
                      <c:pt idx="4243">
                        <c:v>45028.396092187497</c:v>
                      </c:pt>
                      <c:pt idx="4244">
                        <c:v>45028.406508912034</c:v>
                      </c:pt>
                      <c:pt idx="4245">
                        <c:v>45028.416925636571</c:v>
                      </c:pt>
                      <c:pt idx="4246">
                        <c:v>45028.427342361108</c:v>
                      </c:pt>
                      <c:pt idx="4247">
                        <c:v>45028.437759085646</c:v>
                      </c:pt>
                      <c:pt idx="4248">
                        <c:v>45028.448175810183</c:v>
                      </c:pt>
                      <c:pt idx="4249">
                        <c:v>45028.45859253472</c:v>
                      </c:pt>
                      <c:pt idx="4250">
                        <c:v>45028.469009259257</c:v>
                      </c:pt>
                      <c:pt idx="4251">
                        <c:v>45028.479425983794</c:v>
                      </c:pt>
                      <c:pt idx="4252">
                        <c:v>45028.489842708332</c:v>
                      </c:pt>
                      <c:pt idx="4253">
                        <c:v>45028.500259432869</c:v>
                      </c:pt>
                      <c:pt idx="4254">
                        <c:v>45028.510676157406</c:v>
                      </c:pt>
                      <c:pt idx="4255">
                        <c:v>45028.521092881943</c:v>
                      </c:pt>
                      <c:pt idx="4256">
                        <c:v>45028.531509606481</c:v>
                      </c:pt>
                      <c:pt idx="4257">
                        <c:v>45028.541926331018</c:v>
                      </c:pt>
                      <c:pt idx="4258">
                        <c:v>45028.552343055555</c:v>
                      </c:pt>
                      <c:pt idx="4259">
                        <c:v>45028.562759780092</c:v>
                      </c:pt>
                      <c:pt idx="4260">
                        <c:v>45028.573176504629</c:v>
                      </c:pt>
                      <c:pt idx="4261">
                        <c:v>45028.583593229167</c:v>
                      </c:pt>
                      <c:pt idx="4262">
                        <c:v>45028.594009953704</c:v>
                      </c:pt>
                      <c:pt idx="4263">
                        <c:v>45028.604426678241</c:v>
                      </c:pt>
                      <c:pt idx="4264">
                        <c:v>45028.614843402778</c:v>
                      </c:pt>
                      <c:pt idx="4265">
                        <c:v>45028.625260127315</c:v>
                      </c:pt>
                      <c:pt idx="4266">
                        <c:v>45028.635676851853</c:v>
                      </c:pt>
                      <c:pt idx="4267">
                        <c:v>45028.64609357639</c:v>
                      </c:pt>
                      <c:pt idx="4268">
                        <c:v>45028.656510300927</c:v>
                      </c:pt>
                      <c:pt idx="4269">
                        <c:v>45028.666927025464</c:v>
                      </c:pt>
                      <c:pt idx="4270">
                        <c:v>45028.677343750001</c:v>
                      </c:pt>
                      <c:pt idx="4271">
                        <c:v>45028.687760474539</c:v>
                      </c:pt>
                      <c:pt idx="4272">
                        <c:v>45028.698177199076</c:v>
                      </c:pt>
                      <c:pt idx="4273">
                        <c:v>45028.708593923613</c:v>
                      </c:pt>
                      <c:pt idx="4274">
                        <c:v>45028.71901064815</c:v>
                      </c:pt>
                      <c:pt idx="4275">
                        <c:v>45028.729427372687</c:v>
                      </c:pt>
                      <c:pt idx="4276">
                        <c:v>45028.739844097225</c:v>
                      </c:pt>
                      <c:pt idx="4277">
                        <c:v>45028.750260821762</c:v>
                      </c:pt>
                      <c:pt idx="4278">
                        <c:v>45028.760677546299</c:v>
                      </c:pt>
                      <c:pt idx="4279">
                        <c:v>45028.771094270836</c:v>
                      </c:pt>
                      <c:pt idx="4280">
                        <c:v>45028.781510995374</c:v>
                      </c:pt>
                      <c:pt idx="4281">
                        <c:v>45028.791927719911</c:v>
                      </c:pt>
                      <c:pt idx="4282">
                        <c:v>45028.802344444448</c:v>
                      </c:pt>
                      <c:pt idx="4283">
                        <c:v>45028.812761168978</c:v>
                      </c:pt>
                      <c:pt idx="4284">
                        <c:v>45028.823177893515</c:v>
                      </c:pt>
                      <c:pt idx="4285">
                        <c:v>45028.833594618052</c:v>
                      </c:pt>
                      <c:pt idx="4286">
                        <c:v>45028.84401134259</c:v>
                      </c:pt>
                      <c:pt idx="4287">
                        <c:v>45028.854428067127</c:v>
                      </c:pt>
                      <c:pt idx="4288">
                        <c:v>45028.864844791664</c:v>
                      </c:pt>
                      <c:pt idx="4289">
                        <c:v>45028.875261516201</c:v>
                      </c:pt>
                      <c:pt idx="4290">
                        <c:v>45028.885678240738</c:v>
                      </c:pt>
                      <c:pt idx="4291">
                        <c:v>45028.896094965276</c:v>
                      </c:pt>
                      <c:pt idx="4292">
                        <c:v>45028.906511689813</c:v>
                      </c:pt>
                      <c:pt idx="4293">
                        <c:v>45028.91692841435</c:v>
                      </c:pt>
                      <c:pt idx="4294">
                        <c:v>45028.927345138887</c:v>
                      </c:pt>
                      <c:pt idx="4295">
                        <c:v>45028.937761863424</c:v>
                      </c:pt>
                      <c:pt idx="4296">
                        <c:v>45028.948178587962</c:v>
                      </c:pt>
                      <c:pt idx="4297">
                        <c:v>45028.958595312499</c:v>
                      </c:pt>
                      <c:pt idx="4298">
                        <c:v>45028.969012037036</c:v>
                      </c:pt>
                      <c:pt idx="4299">
                        <c:v>45028.979428761573</c:v>
                      </c:pt>
                      <c:pt idx="4300">
                        <c:v>45028.98984548611</c:v>
                      </c:pt>
                      <c:pt idx="4301">
                        <c:v>45029.000262210648</c:v>
                      </c:pt>
                      <c:pt idx="4302">
                        <c:v>45029.010678935185</c:v>
                      </c:pt>
                      <c:pt idx="4303">
                        <c:v>45029.021095659722</c:v>
                      </c:pt>
                      <c:pt idx="4304">
                        <c:v>45029.031512384259</c:v>
                      </c:pt>
                      <c:pt idx="4305">
                        <c:v>45029.041929108796</c:v>
                      </c:pt>
                      <c:pt idx="4306">
                        <c:v>45029.052345833334</c:v>
                      </c:pt>
                      <c:pt idx="4307">
                        <c:v>45029.062762557871</c:v>
                      </c:pt>
                      <c:pt idx="4308">
                        <c:v>45029.073179282408</c:v>
                      </c:pt>
                      <c:pt idx="4309">
                        <c:v>45029.083596006945</c:v>
                      </c:pt>
                      <c:pt idx="4310">
                        <c:v>45029.094012731483</c:v>
                      </c:pt>
                      <c:pt idx="4311">
                        <c:v>45029.10442945602</c:v>
                      </c:pt>
                      <c:pt idx="4312">
                        <c:v>45029.114846180557</c:v>
                      </c:pt>
                      <c:pt idx="4313">
                        <c:v>45029.125262905094</c:v>
                      </c:pt>
                      <c:pt idx="4314">
                        <c:v>45029.135679629631</c:v>
                      </c:pt>
                      <c:pt idx="4315">
                        <c:v>45029.146096354169</c:v>
                      </c:pt>
                      <c:pt idx="4316">
                        <c:v>45029.156513078706</c:v>
                      </c:pt>
                      <c:pt idx="4317">
                        <c:v>45029.166929803243</c:v>
                      </c:pt>
                      <c:pt idx="4318">
                        <c:v>45029.17734652778</c:v>
                      </c:pt>
                      <c:pt idx="4319">
                        <c:v>45029.187763252317</c:v>
                      </c:pt>
                      <c:pt idx="4320">
                        <c:v>45029.198179976855</c:v>
                      </c:pt>
                      <c:pt idx="4321">
                        <c:v>45029.208596701392</c:v>
                      </c:pt>
                      <c:pt idx="4322">
                        <c:v>45029.219013425929</c:v>
                      </c:pt>
                      <c:pt idx="4323">
                        <c:v>45029.229430150466</c:v>
                      </c:pt>
                      <c:pt idx="4324">
                        <c:v>45029.239846875003</c:v>
                      </c:pt>
                      <c:pt idx="4325">
                        <c:v>45029.250263599541</c:v>
                      </c:pt>
                      <c:pt idx="4326">
                        <c:v>45029.260680324071</c:v>
                      </c:pt>
                      <c:pt idx="4327">
                        <c:v>45029.271097048608</c:v>
                      </c:pt>
                      <c:pt idx="4328">
                        <c:v>45029.281513773145</c:v>
                      </c:pt>
                      <c:pt idx="4329">
                        <c:v>45029.291930497682</c:v>
                      </c:pt>
                      <c:pt idx="4330">
                        <c:v>45029.302347222219</c:v>
                      </c:pt>
                      <c:pt idx="4331">
                        <c:v>45029.312763946757</c:v>
                      </c:pt>
                      <c:pt idx="4332">
                        <c:v>45029.323180671294</c:v>
                      </c:pt>
                      <c:pt idx="4333">
                        <c:v>45029.333597395831</c:v>
                      </c:pt>
                      <c:pt idx="4334">
                        <c:v>45029.344014120368</c:v>
                      </c:pt>
                      <c:pt idx="4335">
                        <c:v>45029.354430844905</c:v>
                      </c:pt>
                      <c:pt idx="4336">
                        <c:v>45029.364847569443</c:v>
                      </c:pt>
                      <c:pt idx="4337">
                        <c:v>45029.37526429398</c:v>
                      </c:pt>
                      <c:pt idx="4338">
                        <c:v>45029.385681018517</c:v>
                      </c:pt>
                      <c:pt idx="4339">
                        <c:v>45029.396097743054</c:v>
                      </c:pt>
                      <c:pt idx="4340">
                        <c:v>45029.406514467591</c:v>
                      </c:pt>
                      <c:pt idx="4341">
                        <c:v>45029.416931192129</c:v>
                      </c:pt>
                      <c:pt idx="4342">
                        <c:v>45029.427347916666</c:v>
                      </c:pt>
                      <c:pt idx="4343">
                        <c:v>45029.437764641203</c:v>
                      </c:pt>
                      <c:pt idx="4344">
                        <c:v>45029.44818136574</c:v>
                      </c:pt>
                      <c:pt idx="4345">
                        <c:v>45029.458598090278</c:v>
                      </c:pt>
                      <c:pt idx="4346">
                        <c:v>45029.469014814815</c:v>
                      </c:pt>
                      <c:pt idx="4347">
                        <c:v>45029.479431539352</c:v>
                      </c:pt>
                      <c:pt idx="4348">
                        <c:v>45029.489848263889</c:v>
                      </c:pt>
                      <c:pt idx="4349">
                        <c:v>45029.500264988426</c:v>
                      </c:pt>
                      <c:pt idx="4350">
                        <c:v>45029.510681712964</c:v>
                      </c:pt>
                      <c:pt idx="4351">
                        <c:v>45029.521098437501</c:v>
                      </c:pt>
                      <c:pt idx="4352">
                        <c:v>45029.531515162038</c:v>
                      </c:pt>
                      <c:pt idx="4353">
                        <c:v>45029.541931886575</c:v>
                      </c:pt>
                      <c:pt idx="4354">
                        <c:v>45029.552348611112</c:v>
                      </c:pt>
                      <c:pt idx="4355">
                        <c:v>45029.56276533565</c:v>
                      </c:pt>
                      <c:pt idx="4356">
                        <c:v>45029.573182060187</c:v>
                      </c:pt>
                      <c:pt idx="4357">
                        <c:v>45029.583598784724</c:v>
                      </c:pt>
                      <c:pt idx="4358">
                        <c:v>45029.594015509261</c:v>
                      </c:pt>
                      <c:pt idx="4359">
                        <c:v>45029.604432233798</c:v>
                      </c:pt>
                      <c:pt idx="4360">
                        <c:v>45029.614848958336</c:v>
                      </c:pt>
                      <c:pt idx="4361">
                        <c:v>45029.625265682873</c:v>
                      </c:pt>
                      <c:pt idx="4362">
                        <c:v>45029.63568240741</c:v>
                      </c:pt>
                      <c:pt idx="4363">
                        <c:v>45029.646099131947</c:v>
                      </c:pt>
                      <c:pt idx="4364">
                        <c:v>45029.656515856484</c:v>
                      </c:pt>
                      <c:pt idx="4365">
                        <c:v>45029.666932581022</c:v>
                      </c:pt>
                      <c:pt idx="4366">
                        <c:v>45029.677349305559</c:v>
                      </c:pt>
                      <c:pt idx="4367">
                        <c:v>45029.687766030096</c:v>
                      </c:pt>
                      <c:pt idx="4368">
                        <c:v>45029.698182754626</c:v>
                      </c:pt>
                      <c:pt idx="4369">
                        <c:v>45029.708599479163</c:v>
                      </c:pt>
                      <c:pt idx="4370">
                        <c:v>45029.7190162037</c:v>
                      </c:pt>
                      <c:pt idx="4371">
                        <c:v>45029.729432928238</c:v>
                      </c:pt>
                      <c:pt idx="4372">
                        <c:v>45029.739849652775</c:v>
                      </c:pt>
                      <c:pt idx="4373">
                        <c:v>45029.750266377312</c:v>
                      </c:pt>
                      <c:pt idx="4374">
                        <c:v>45029.760683101849</c:v>
                      </c:pt>
                      <c:pt idx="4375">
                        <c:v>45029.771099826386</c:v>
                      </c:pt>
                      <c:pt idx="4376">
                        <c:v>45029.781516550924</c:v>
                      </c:pt>
                      <c:pt idx="4377">
                        <c:v>45029.791933275461</c:v>
                      </c:pt>
                      <c:pt idx="4378">
                        <c:v>45029.802349999998</c:v>
                      </c:pt>
                      <c:pt idx="4379">
                        <c:v>45029.812766724535</c:v>
                      </c:pt>
                      <c:pt idx="4380">
                        <c:v>45029.823183449073</c:v>
                      </c:pt>
                      <c:pt idx="4381">
                        <c:v>45029.83360017361</c:v>
                      </c:pt>
                      <c:pt idx="4382">
                        <c:v>45029.844016898147</c:v>
                      </c:pt>
                      <c:pt idx="4383">
                        <c:v>45029.854433622684</c:v>
                      </c:pt>
                      <c:pt idx="4384">
                        <c:v>45029.864850347221</c:v>
                      </c:pt>
                      <c:pt idx="4385">
                        <c:v>45029.875267071759</c:v>
                      </c:pt>
                      <c:pt idx="4386">
                        <c:v>45029.885683796296</c:v>
                      </c:pt>
                      <c:pt idx="4387">
                        <c:v>45029.896100520833</c:v>
                      </c:pt>
                      <c:pt idx="4388">
                        <c:v>45029.90651724537</c:v>
                      </c:pt>
                      <c:pt idx="4389">
                        <c:v>45029.916933969907</c:v>
                      </c:pt>
                      <c:pt idx="4390">
                        <c:v>45029.927350694445</c:v>
                      </c:pt>
                      <c:pt idx="4391">
                        <c:v>45029.937767418982</c:v>
                      </c:pt>
                      <c:pt idx="4392">
                        <c:v>45029.948184143519</c:v>
                      </c:pt>
                      <c:pt idx="4393">
                        <c:v>45029.958600868056</c:v>
                      </c:pt>
                      <c:pt idx="4394">
                        <c:v>45029.969017592593</c:v>
                      </c:pt>
                      <c:pt idx="4395">
                        <c:v>45029.979434317131</c:v>
                      </c:pt>
                      <c:pt idx="4396">
                        <c:v>45029.989851041668</c:v>
                      </c:pt>
                      <c:pt idx="4397">
                        <c:v>45030.000267766205</c:v>
                      </c:pt>
                      <c:pt idx="4398">
                        <c:v>45030.010684490742</c:v>
                      </c:pt>
                      <c:pt idx="4399">
                        <c:v>45030.021101215279</c:v>
                      </c:pt>
                      <c:pt idx="4400">
                        <c:v>45030.031517939817</c:v>
                      </c:pt>
                      <c:pt idx="4401">
                        <c:v>45030.041934664354</c:v>
                      </c:pt>
                      <c:pt idx="4402">
                        <c:v>45030.052351388891</c:v>
                      </c:pt>
                      <c:pt idx="4403">
                        <c:v>45030.062768113428</c:v>
                      </c:pt>
                      <c:pt idx="4404">
                        <c:v>45030.073184837966</c:v>
                      </c:pt>
                      <c:pt idx="4405">
                        <c:v>45030.083601562503</c:v>
                      </c:pt>
                      <c:pt idx="4406">
                        <c:v>45030.09401828704</c:v>
                      </c:pt>
                      <c:pt idx="4407">
                        <c:v>45030.104435011577</c:v>
                      </c:pt>
                      <c:pt idx="4408">
                        <c:v>45030.114851736114</c:v>
                      </c:pt>
                      <c:pt idx="4409">
                        <c:v>45030.125268460652</c:v>
                      </c:pt>
                      <c:pt idx="4410">
                        <c:v>45030.135685185189</c:v>
                      </c:pt>
                      <c:pt idx="4411">
                        <c:v>45030.146101909719</c:v>
                      </c:pt>
                      <c:pt idx="4412">
                        <c:v>45030.156518634256</c:v>
                      </c:pt>
                      <c:pt idx="4413">
                        <c:v>45030.166935358793</c:v>
                      </c:pt>
                      <c:pt idx="4414">
                        <c:v>45030.17735208333</c:v>
                      </c:pt>
                      <c:pt idx="4415">
                        <c:v>45030.187768807868</c:v>
                      </c:pt>
                      <c:pt idx="4416">
                        <c:v>45030.198185532405</c:v>
                      </c:pt>
                      <c:pt idx="4417">
                        <c:v>45030.208602256942</c:v>
                      </c:pt>
                      <c:pt idx="4418">
                        <c:v>45030.219018981479</c:v>
                      </c:pt>
                      <c:pt idx="4419">
                        <c:v>45030.229435706016</c:v>
                      </c:pt>
                      <c:pt idx="4420">
                        <c:v>45030.239852430554</c:v>
                      </c:pt>
                      <c:pt idx="4421">
                        <c:v>45030.250269155091</c:v>
                      </c:pt>
                      <c:pt idx="4422">
                        <c:v>45030.260685879628</c:v>
                      </c:pt>
                      <c:pt idx="4423">
                        <c:v>45030.271102604165</c:v>
                      </c:pt>
                      <c:pt idx="4424">
                        <c:v>45030.281519328702</c:v>
                      </c:pt>
                      <c:pt idx="4425">
                        <c:v>45030.29193605324</c:v>
                      </c:pt>
                      <c:pt idx="4426">
                        <c:v>45030.302352777777</c:v>
                      </c:pt>
                      <c:pt idx="4427">
                        <c:v>45030.312769502314</c:v>
                      </c:pt>
                      <c:pt idx="4428">
                        <c:v>45030.323186226851</c:v>
                      </c:pt>
                      <c:pt idx="4429">
                        <c:v>45030.333602951388</c:v>
                      </c:pt>
                      <c:pt idx="4430">
                        <c:v>45030.344019675926</c:v>
                      </c:pt>
                      <c:pt idx="4431">
                        <c:v>45030.354436400463</c:v>
                      </c:pt>
                      <c:pt idx="4432">
                        <c:v>45030.364853125</c:v>
                      </c:pt>
                      <c:pt idx="4433">
                        <c:v>45030.375269849537</c:v>
                      </c:pt>
                      <c:pt idx="4434">
                        <c:v>45030.385686574074</c:v>
                      </c:pt>
                      <c:pt idx="4435">
                        <c:v>45030.396103298612</c:v>
                      </c:pt>
                      <c:pt idx="4436">
                        <c:v>45030.406520023149</c:v>
                      </c:pt>
                      <c:pt idx="4437">
                        <c:v>45030.416936747686</c:v>
                      </c:pt>
                      <c:pt idx="4438">
                        <c:v>45030.427353472223</c:v>
                      </c:pt>
                      <c:pt idx="4439">
                        <c:v>45030.437770196761</c:v>
                      </c:pt>
                      <c:pt idx="4440">
                        <c:v>45030.448186921298</c:v>
                      </c:pt>
                      <c:pt idx="4441">
                        <c:v>45030.458603645835</c:v>
                      </c:pt>
                      <c:pt idx="4442">
                        <c:v>45030.469020370372</c:v>
                      </c:pt>
                      <c:pt idx="4443">
                        <c:v>45030.479437094909</c:v>
                      </c:pt>
                      <c:pt idx="4444">
                        <c:v>45030.489853819447</c:v>
                      </c:pt>
                      <c:pt idx="4445">
                        <c:v>45030.500270543984</c:v>
                      </c:pt>
                      <c:pt idx="4446">
                        <c:v>45030.510687268521</c:v>
                      </c:pt>
                      <c:pt idx="4447">
                        <c:v>45030.521103993058</c:v>
                      </c:pt>
                      <c:pt idx="4448">
                        <c:v>45030.531520717595</c:v>
                      </c:pt>
                      <c:pt idx="4449">
                        <c:v>45030.541937442133</c:v>
                      </c:pt>
                      <c:pt idx="4450">
                        <c:v>45030.55235416667</c:v>
                      </c:pt>
                      <c:pt idx="4451">
                        <c:v>45030.562770891207</c:v>
                      </c:pt>
                      <c:pt idx="4452">
                        <c:v>45030.573187615744</c:v>
                      </c:pt>
                      <c:pt idx="4453">
                        <c:v>45030.583604340274</c:v>
                      </c:pt>
                      <c:pt idx="4454">
                        <c:v>45030.594021064811</c:v>
                      </c:pt>
                      <c:pt idx="4455">
                        <c:v>45030.604437789349</c:v>
                      </c:pt>
                      <c:pt idx="4456">
                        <c:v>45030.614854513886</c:v>
                      </c:pt>
                      <c:pt idx="4457">
                        <c:v>45030.625271238423</c:v>
                      </c:pt>
                      <c:pt idx="4458">
                        <c:v>45030.63568796296</c:v>
                      </c:pt>
                      <c:pt idx="4459">
                        <c:v>45030.646104687497</c:v>
                      </c:pt>
                      <c:pt idx="4460">
                        <c:v>45030.656521412035</c:v>
                      </c:pt>
                      <c:pt idx="4461">
                        <c:v>45030.666938136572</c:v>
                      </c:pt>
                      <c:pt idx="4462">
                        <c:v>45030.677354861109</c:v>
                      </c:pt>
                      <c:pt idx="4463">
                        <c:v>45030.687771585646</c:v>
                      </c:pt>
                      <c:pt idx="4464">
                        <c:v>45030.698188310183</c:v>
                      </c:pt>
                      <c:pt idx="4465">
                        <c:v>45030.708605034721</c:v>
                      </c:pt>
                      <c:pt idx="4466">
                        <c:v>45030.719021759258</c:v>
                      </c:pt>
                      <c:pt idx="4467">
                        <c:v>45030.729438483795</c:v>
                      </c:pt>
                      <c:pt idx="4468">
                        <c:v>45030.739855208332</c:v>
                      </c:pt>
                      <c:pt idx="4469">
                        <c:v>45030.75027193287</c:v>
                      </c:pt>
                      <c:pt idx="4470">
                        <c:v>45030.760688657407</c:v>
                      </c:pt>
                      <c:pt idx="4471">
                        <c:v>45030.771105381944</c:v>
                      </c:pt>
                      <c:pt idx="4472">
                        <c:v>45030.781522106481</c:v>
                      </c:pt>
                      <c:pt idx="4473">
                        <c:v>45030.791938831018</c:v>
                      </c:pt>
                      <c:pt idx="4474">
                        <c:v>45030.802355555556</c:v>
                      </c:pt>
                      <c:pt idx="4475">
                        <c:v>45030.812772280093</c:v>
                      </c:pt>
                      <c:pt idx="4476">
                        <c:v>45030.82318900463</c:v>
                      </c:pt>
                      <c:pt idx="4477">
                        <c:v>45030.833605729167</c:v>
                      </c:pt>
                      <c:pt idx="4478">
                        <c:v>45030.844022453704</c:v>
                      </c:pt>
                      <c:pt idx="4479">
                        <c:v>45030.854439178242</c:v>
                      </c:pt>
                      <c:pt idx="4480">
                        <c:v>45030.864855902779</c:v>
                      </c:pt>
                      <c:pt idx="4481">
                        <c:v>45030.875272627316</c:v>
                      </c:pt>
                      <c:pt idx="4482">
                        <c:v>45030.885689351853</c:v>
                      </c:pt>
                      <c:pt idx="4483">
                        <c:v>45030.89610607639</c:v>
                      </c:pt>
                      <c:pt idx="4484">
                        <c:v>45030.906522800928</c:v>
                      </c:pt>
                      <c:pt idx="4485">
                        <c:v>45030.916939525465</c:v>
                      </c:pt>
                      <c:pt idx="4486">
                        <c:v>45030.927356250002</c:v>
                      </c:pt>
                      <c:pt idx="4487">
                        <c:v>45030.937772974539</c:v>
                      </c:pt>
                      <c:pt idx="4488">
                        <c:v>45030.948189699076</c:v>
                      </c:pt>
                      <c:pt idx="4489">
                        <c:v>45030.958606423614</c:v>
                      </c:pt>
                      <c:pt idx="4490">
                        <c:v>45030.969023148151</c:v>
                      </c:pt>
                      <c:pt idx="4491">
                        <c:v>45030.979439872688</c:v>
                      </c:pt>
                      <c:pt idx="4492">
                        <c:v>45030.989856597225</c:v>
                      </c:pt>
                      <c:pt idx="4493">
                        <c:v>45031.000273321763</c:v>
                      </c:pt>
                      <c:pt idx="4494">
                        <c:v>45031.0106900463</c:v>
                      </c:pt>
                      <c:pt idx="4495">
                        <c:v>45031.021106770837</c:v>
                      </c:pt>
                      <c:pt idx="4496">
                        <c:v>45031.031523495367</c:v>
                      </c:pt>
                      <c:pt idx="4497">
                        <c:v>45031.041940219904</c:v>
                      </c:pt>
                      <c:pt idx="4498">
                        <c:v>45031.052356944441</c:v>
                      </c:pt>
                      <c:pt idx="4499">
                        <c:v>45031.062773668978</c:v>
                      </c:pt>
                      <c:pt idx="4500">
                        <c:v>45031.073190393516</c:v>
                      </c:pt>
                      <c:pt idx="4501">
                        <c:v>45031.083607118053</c:v>
                      </c:pt>
                      <c:pt idx="4502">
                        <c:v>45031.09402384259</c:v>
                      </c:pt>
                      <c:pt idx="4503">
                        <c:v>45031.104440567127</c:v>
                      </c:pt>
                      <c:pt idx="4504">
                        <c:v>45031.114857291665</c:v>
                      </c:pt>
                      <c:pt idx="4505">
                        <c:v>45031.125274016202</c:v>
                      </c:pt>
                      <c:pt idx="4506">
                        <c:v>45031.135690740739</c:v>
                      </c:pt>
                      <c:pt idx="4507">
                        <c:v>45031.146107465276</c:v>
                      </c:pt>
                      <c:pt idx="4508">
                        <c:v>45031.156524189813</c:v>
                      </c:pt>
                      <c:pt idx="4509">
                        <c:v>45031.166940914351</c:v>
                      </c:pt>
                      <c:pt idx="4510">
                        <c:v>45031.177357638888</c:v>
                      </c:pt>
                      <c:pt idx="4511">
                        <c:v>45031.187774363425</c:v>
                      </c:pt>
                      <c:pt idx="4512">
                        <c:v>45031.198191087962</c:v>
                      </c:pt>
                      <c:pt idx="4513">
                        <c:v>45031.208607812499</c:v>
                      </c:pt>
                      <c:pt idx="4514">
                        <c:v>45031.219024537037</c:v>
                      </c:pt>
                      <c:pt idx="4515">
                        <c:v>45031.229441261574</c:v>
                      </c:pt>
                      <c:pt idx="4516">
                        <c:v>45031.239857986111</c:v>
                      </c:pt>
                      <c:pt idx="4517">
                        <c:v>45031.250274710648</c:v>
                      </c:pt>
                      <c:pt idx="4518">
                        <c:v>45031.260691435185</c:v>
                      </c:pt>
                      <c:pt idx="4519">
                        <c:v>45031.271108159723</c:v>
                      </c:pt>
                      <c:pt idx="4520">
                        <c:v>45031.28152488426</c:v>
                      </c:pt>
                      <c:pt idx="4521">
                        <c:v>45031.291941608797</c:v>
                      </c:pt>
                      <c:pt idx="4522">
                        <c:v>45031.302358333334</c:v>
                      </c:pt>
                      <c:pt idx="4523">
                        <c:v>45031.312775057871</c:v>
                      </c:pt>
                      <c:pt idx="4524">
                        <c:v>45031.323191782409</c:v>
                      </c:pt>
                      <c:pt idx="4525">
                        <c:v>45031.333608506946</c:v>
                      </c:pt>
                      <c:pt idx="4526">
                        <c:v>45031.344025231483</c:v>
                      </c:pt>
                      <c:pt idx="4527">
                        <c:v>45031.35444195602</c:v>
                      </c:pt>
                      <c:pt idx="4528">
                        <c:v>45031.364858680558</c:v>
                      </c:pt>
                      <c:pt idx="4529">
                        <c:v>45031.375275405095</c:v>
                      </c:pt>
                      <c:pt idx="4530">
                        <c:v>45031.385692129632</c:v>
                      </c:pt>
                      <c:pt idx="4531">
                        <c:v>45031.396108854169</c:v>
                      </c:pt>
                      <c:pt idx="4532">
                        <c:v>45031.406525578706</c:v>
                      </c:pt>
                      <c:pt idx="4533">
                        <c:v>45031.416942303244</c:v>
                      </c:pt>
                      <c:pt idx="4534">
                        <c:v>45031.427359027781</c:v>
                      </c:pt>
                      <c:pt idx="4535">
                        <c:v>45031.437775752318</c:v>
                      </c:pt>
                      <c:pt idx="4536">
                        <c:v>45031.448192476855</c:v>
                      </c:pt>
                      <c:pt idx="4537">
                        <c:v>45031.458609201392</c:v>
                      </c:pt>
                      <c:pt idx="4538">
                        <c:v>45031.469025925922</c:v>
                      </c:pt>
                      <c:pt idx="4539">
                        <c:v>45031.47944265046</c:v>
                      </c:pt>
                      <c:pt idx="4540">
                        <c:v>45031.489859374997</c:v>
                      </c:pt>
                      <c:pt idx="4541">
                        <c:v>45031.500276099534</c:v>
                      </c:pt>
                      <c:pt idx="4542">
                        <c:v>45031.510692824071</c:v>
                      </c:pt>
                      <c:pt idx="4543">
                        <c:v>45031.521109548608</c:v>
                      </c:pt>
                      <c:pt idx="4544">
                        <c:v>45031.531526273146</c:v>
                      </c:pt>
                      <c:pt idx="4545">
                        <c:v>45031.541942997683</c:v>
                      </c:pt>
                      <c:pt idx="4546">
                        <c:v>45031.55235972222</c:v>
                      </c:pt>
                      <c:pt idx="4547">
                        <c:v>45031.562776446757</c:v>
                      </c:pt>
                      <c:pt idx="4548">
                        <c:v>45031.573193171294</c:v>
                      </c:pt>
                      <c:pt idx="4549">
                        <c:v>45031.583609895832</c:v>
                      </c:pt>
                      <c:pt idx="4550">
                        <c:v>45031.594026620369</c:v>
                      </c:pt>
                      <c:pt idx="4551">
                        <c:v>45031.604443344906</c:v>
                      </c:pt>
                      <c:pt idx="4552">
                        <c:v>45031.614860069443</c:v>
                      </c:pt>
                      <c:pt idx="4553">
                        <c:v>45031.62527679398</c:v>
                      </c:pt>
                      <c:pt idx="4554">
                        <c:v>45031.635693518518</c:v>
                      </c:pt>
                      <c:pt idx="4555">
                        <c:v>45031.646110243055</c:v>
                      </c:pt>
                      <c:pt idx="4556">
                        <c:v>45031.656526967592</c:v>
                      </c:pt>
                      <c:pt idx="4557">
                        <c:v>45031.666943692129</c:v>
                      </c:pt>
                      <c:pt idx="4558">
                        <c:v>45031.677360416666</c:v>
                      </c:pt>
                      <c:pt idx="4559">
                        <c:v>45031.687777141204</c:v>
                      </c:pt>
                      <c:pt idx="4560">
                        <c:v>45031.698193865741</c:v>
                      </c:pt>
                      <c:pt idx="4561">
                        <c:v>45031.708610590278</c:v>
                      </c:pt>
                      <c:pt idx="4562">
                        <c:v>45031.719027314815</c:v>
                      </c:pt>
                      <c:pt idx="4563">
                        <c:v>45031.729444039353</c:v>
                      </c:pt>
                      <c:pt idx="4564">
                        <c:v>45031.73986076389</c:v>
                      </c:pt>
                      <c:pt idx="4565">
                        <c:v>45031.750277488427</c:v>
                      </c:pt>
                      <c:pt idx="4566">
                        <c:v>45031.760694212964</c:v>
                      </c:pt>
                      <c:pt idx="4567">
                        <c:v>45031.771110937501</c:v>
                      </c:pt>
                      <c:pt idx="4568">
                        <c:v>45031.781527662039</c:v>
                      </c:pt>
                      <c:pt idx="4569">
                        <c:v>45031.791944386576</c:v>
                      </c:pt>
                      <c:pt idx="4570">
                        <c:v>45031.802361111113</c:v>
                      </c:pt>
                      <c:pt idx="4571">
                        <c:v>45031.81277783565</c:v>
                      </c:pt>
                      <c:pt idx="4572">
                        <c:v>45031.823194560187</c:v>
                      </c:pt>
                      <c:pt idx="4573">
                        <c:v>45031.833611284725</c:v>
                      </c:pt>
                      <c:pt idx="4574">
                        <c:v>45031.844028009262</c:v>
                      </c:pt>
                      <c:pt idx="4575">
                        <c:v>45031.854444733799</c:v>
                      </c:pt>
                      <c:pt idx="4576">
                        <c:v>45031.864861458336</c:v>
                      </c:pt>
                      <c:pt idx="4577">
                        <c:v>45031.875278182873</c:v>
                      </c:pt>
                      <c:pt idx="4578">
                        <c:v>45031.885694907411</c:v>
                      </c:pt>
                      <c:pt idx="4579">
                        <c:v>45031.896111631948</c:v>
                      </c:pt>
                      <c:pt idx="4580">
                        <c:v>45031.906528356485</c:v>
                      </c:pt>
                      <c:pt idx="4581">
                        <c:v>45031.916945081015</c:v>
                      </c:pt>
                      <c:pt idx="4582">
                        <c:v>45031.927361805552</c:v>
                      </c:pt>
                      <c:pt idx="4583">
                        <c:v>45031.937778530089</c:v>
                      </c:pt>
                      <c:pt idx="4584">
                        <c:v>45031.948195254627</c:v>
                      </c:pt>
                      <c:pt idx="4585">
                        <c:v>45031.958611979164</c:v>
                      </c:pt>
                      <c:pt idx="4586">
                        <c:v>45031.969028703701</c:v>
                      </c:pt>
                      <c:pt idx="4587">
                        <c:v>45031.979445428238</c:v>
                      </c:pt>
                      <c:pt idx="4588">
                        <c:v>45031.989862152775</c:v>
                      </c:pt>
                      <c:pt idx="4589">
                        <c:v>45032.000278877313</c:v>
                      </c:pt>
                      <c:pt idx="4590">
                        <c:v>45032.01069560185</c:v>
                      </c:pt>
                      <c:pt idx="4591">
                        <c:v>45032.021112326387</c:v>
                      </c:pt>
                      <c:pt idx="4592">
                        <c:v>45032.031529050924</c:v>
                      </c:pt>
                      <c:pt idx="4593">
                        <c:v>45032.041945775461</c:v>
                      </c:pt>
                      <c:pt idx="4594">
                        <c:v>45032.052362499999</c:v>
                      </c:pt>
                      <c:pt idx="4595">
                        <c:v>45032.062779224536</c:v>
                      </c:pt>
                      <c:pt idx="4596">
                        <c:v>45032.073195949073</c:v>
                      </c:pt>
                      <c:pt idx="4597">
                        <c:v>45032.08361267361</c:v>
                      </c:pt>
                      <c:pt idx="4598">
                        <c:v>45032.094029398148</c:v>
                      </c:pt>
                      <c:pt idx="4599">
                        <c:v>45032.104446122685</c:v>
                      </c:pt>
                      <c:pt idx="4600">
                        <c:v>45032.114862847222</c:v>
                      </c:pt>
                      <c:pt idx="4601">
                        <c:v>45032.125279571759</c:v>
                      </c:pt>
                      <c:pt idx="4602">
                        <c:v>45032.135696296296</c:v>
                      </c:pt>
                      <c:pt idx="4603">
                        <c:v>45032.146113020834</c:v>
                      </c:pt>
                      <c:pt idx="4604">
                        <c:v>45032.156529745371</c:v>
                      </c:pt>
                      <c:pt idx="4605">
                        <c:v>45032.166946469908</c:v>
                      </c:pt>
                      <c:pt idx="4606">
                        <c:v>45032.177363194445</c:v>
                      </c:pt>
                      <c:pt idx="4607">
                        <c:v>45032.187779918982</c:v>
                      </c:pt>
                      <c:pt idx="4608">
                        <c:v>45032.19819664352</c:v>
                      </c:pt>
                      <c:pt idx="4609">
                        <c:v>45032.208613368057</c:v>
                      </c:pt>
                      <c:pt idx="4610">
                        <c:v>45032.219030092594</c:v>
                      </c:pt>
                      <c:pt idx="4611">
                        <c:v>45032.229446817131</c:v>
                      </c:pt>
                      <c:pt idx="4612">
                        <c:v>45032.239863541668</c:v>
                      </c:pt>
                      <c:pt idx="4613">
                        <c:v>45032.250280266206</c:v>
                      </c:pt>
                      <c:pt idx="4614">
                        <c:v>45032.260696990743</c:v>
                      </c:pt>
                      <c:pt idx="4615">
                        <c:v>45032.27111371528</c:v>
                      </c:pt>
                      <c:pt idx="4616">
                        <c:v>45032.281530439817</c:v>
                      </c:pt>
                      <c:pt idx="4617">
                        <c:v>45032.291947164354</c:v>
                      </c:pt>
                      <c:pt idx="4618">
                        <c:v>45032.302363888892</c:v>
                      </c:pt>
                      <c:pt idx="4619">
                        <c:v>45032.312780613429</c:v>
                      </c:pt>
                      <c:pt idx="4620">
                        <c:v>45032.323197337966</c:v>
                      </c:pt>
                      <c:pt idx="4621">
                        <c:v>45032.333614062503</c:v>
                      </c:pt>
                      <c:pt idx="4622">
                        <c:v>45032.344030787041</c:v>
                      </c:pt>
                      <c:pt idx="4623">
                        <c:v>45032.35444751157</c:v>
                      </c:pt>
                      <c:pt idx="4624">
                        <c:v>45032.364864236108</c:v>
                      </c:pt>
                      <c:pt idx="4625">
                        <c:v>45032.375280960645</c:v>
                      </c:pt>
                      <c:pt idx="4626">
                        <c:v>45032.385697685182</c:v>
                      </c:pt>
                      <c:pt idx="4627">
                        <c:v>45032.396114409719</c:v>
                      </c:pt>
                      <c:pt idx="4628">
                        <c:v>45032.406531134257</c:v>
                      </c:pt>
                      <c:pt idx="4629">
                        <c:v>45032.416947858794</c:v>
                      </c:pt>
                      <c:pt idx="4630">
                        <c:v>45032.427364583331</c:v>
                      </c:pt>
                      <c:pt idx="4631">
                        <c:v>45032.437781307868</c:v>
                      </c:pt>
                      <c:pt idx="4632">
                        <c:v>45032.448198032405</c:v>
                      </c:pt>
                      <c:pt idx="4633">
                        <c:v>45032.458614756943</c:v>
                      </c:pt>
                      <c:pt idx="4634">
                        <c:v>45032.46903148148</c:v>
                      </c:pt>
                      <c:pt idx="4635">
                        <c:v>45032.479448206017</c:v>
                      </c:pt>
                      <c:pt idx="4636">
                        <c:v>45032.489864930554</c:v>
                      </c:pt>
                      <c:pt idx="4637">
                        <c:v>45032.500281655091</c:v>
                      </c:pt>
                      <c:pt idx="4638">
                        <c:v>45032.510698379629</c:v>
                      </c:pt>
                      <c:pt idx="4639">
                        <c:v>45032.521115104166</c:v>
                      </c:pt>
                      <c:pt idx="4640">
                        <c:v>45032.531531828703</c:v>
                      </c:pt>
                      <c:pt idx="4641">
                        <c:v>45032.54194855324</c:v>
                      </c:pt>
                      <c:pt idx="4642">
                        <c:v>45032.552365277777</c:v>
                      </c:pt>
                      <c:pt idx="4643">
                        <c:v>45032.562782002315</c:v>
                      </c:pt>
                      <c:pt idx="4644">
                        <c:v>45032.573198726852</c:v>
                      </c:pt>
                      <c:pt idx="4645">
                        <c:v>45032.583615451389</c:v>
                      </c:pt>
                      <c:pt idx="4646">
                        <c:v>45032.594032175926</c:v>
                      </c:pt>
                      <c:pt idx="4647">
                        <c:v>45032.604448900463</c:v>
                      </c:pt>
                      <c:pt idx="4648">
                        <c:v>45032.614865625001</c:v>
                      </c:pt>
                      <c:pt idx="4649">
                        <c:v>45032.625282349538</c:v>
                      </c:pt>
                      <c:pt idx="4650">
                        <c:v>45032.635699074075</c:v>
                      </c:pt>
                      <c:pt idx="4651">
                        <c:v>45032.646115798612</c:v>
                      </c:pt>
                      <c:pt idx="4652">
                        <c:v>45032.65653252315</c:v>
                      </c:pt>
                      <c:pt idx="4653">
                        <c:v>45032.666949247687</c:v>
                      </c:pt>
                      <c:pt idx="4654">
                        <c:v>45032.677365972224</c:v>
                      </c:pt>
                      <c:pt idx="4655">
                        <c:v>45032.687782696761</c:v>
                      </c:pt>
                      <c:pt idx="4656">
                        <c:v>45032.698199421298</c:v>
                      </c:pt>
                      <c:pt idx="4657">
                        <c:v>45032.708616145836</c:v>
                      </c:pt>
                      <c:pt idx="4658">
                        <c:v>45032.719032870373</c:v>
                      </c:pt>
                      <c:pt idx="4659">
                        <c:v>45032.72944959491</c:v>
                      </c:pt>
                      <c:pt idx="4660">
                        <c:v>45032.739866319447</c:v>
                      </c:pt>
                      <c:pt idx="4661">
                        <c:v>45032.750283043984</c:v>
                      </c:pt>
                      <c:pt idx="4662">
                        <c:v>45032.760699768522</c:v>
                      </c:pt>
                      <c:pt idx="4663">
                        <c:v>45032.771116493059</c:v>
                      </c:pt>
                      <c:pt idx="4664">
                        <c:v>45032.781533217596</c:v>
                      </c:pt>
                      <c:pt idx="4665">
                        <c:v>45032.791949942133</c:v>
                      </c:pt>
                      <c:pt idx="4666">
                        <c:v>45032.802366666663</c:v>
                      </c:pt>
                      <c:pt idx="4667">
                        <c:v>45032.8127833912</c:v>
                      </c:pt>
                      <c:pt idx="4668">
                        <c:v>45032.823200115738</c:v>
                      </c:pt>
                      <c:pt idx="4669">
                        <c:v>45032.833616840275</c:v>
                      </c:pt>
                      <c:pt idx="4670">
                        <c:v>45032.844033564812</c:v>
                      </c:pt>
                      <c:pt idx="4671">
                        <c:v>45032.854450289349</c:v>
                      </c:pt>
                      <c:pt idx="4672">
                        <c:v>45032.864867013886</c:v>
                      </c:pt>
                      <c:pt idx="4673">
                        <c:v>45032.875283738424</c:v>
                      </c:pt>
                      <c:pt idx="4674">
                        <c:v>45032.885700462961</c:v>
                      </c:pt>
                      <c:pt idx="4675">
                        <c:v>45032.896117187498</c:v>
                      </c:pt>
                      <c:pt idx="4676">
                        <c:v>45032.906533912035</c:v>
                      </c:pt>
                      <c:pt idx="4677">
                        <c:v>45032.916950636572</c:v>
                      </c:pt>
                      <c:pt idx="4678">
                        <c:v>45032.92736736111</c:v>
                      </c:pt>
                      <c:pt idx="4679">
                        <c:v>45032.937784085647</c:v>
                      </c:pt>
                      <c:pt idx="4680">
                        <c:v>45032.948200810184</c:v>
                      </c:pt>
                      <c:pt idx="4681">
                        <c:v>45032.958617534721</c:v>
                      </c:pt>
                      <c:pt idx="4682">
                        <c:v>45032.969034259258</c:v>
                      </c:pt>
                      <c:pt idx="4683">
                        <c:v>45032.979450983796</c:v>
                      </c:pt>
                      <c:pt idx="4684">
                        <c:v>45032.989867708333</c:v>
                      </c:pt>
                      <c:pt idx="4685">
                        <c:v>45033.00028443287</c:v>
                      </c:pt>
                      <c:pt idx="4686">
                        <c:v>45033.010701157407</c:v>
                      </c:pt>
                      <c:pt idx="4687">
                        <c:v>45033.021117881945</c:v>
                      </c:pt>
                      <c:pt idx="4688">
                        <c:v>45033.031534606482</c:v>
                      </c:pt>
                      <c:pt idx="4689">
                        <c:v>45033.041951331019</c:v>
                      </c:pt>
                      <c:pt idx="4690">
                        <c:v>45033.052368055556</c:v>
                      </c:pt>
                      <c:pt idx="4691">
                        <c:v>45033.062784780093</c:v>
                      </c:pt>
                      <c:pt idx="4692">
                        <c:v>45033.073201504631</c:v>
                      </c:pt>
                      <c:pt idx="4693">
                        <c:v>45033.083618229168</c:v>
                      </c:pt>
                      <c:pt idx="4694">
                        <c:v>45033.094034953705</c:v>
                      </c:pt>
                      <c:pt idx="4695">
                        <c:v>45033.104451678242</c:v>
                      </c:pt>
                      <c:pt idx="4696">
                        <c:v>45033.114868402779</c:v>
                      </c:pt>
                      <c:pt idx="4697">
                        <c:v>45033.125285127317</c:v>
                      </c:pt>
                      <c:pt idx="4698">
                        <c:v>45033.135701851854</c:v>
                      </c:pt>
                      <c:pt idx="4699">
                        <c:v>45033.146118576391</c:v>
                      </c:pt>
                      <c:pt idx="4700">
                        <c:v>45033.156535300928</c:v>
                      </c:pt>
                      <c:pt idx="4701">
                        <c:v>45033.166952025465</c:v>
                      </c:pt>
                      <c:pt idx="4702">
                        <c:v>45033.177368750003</c:v>
                      </c:pt>
                      <c:pt idx="4703">
                        <c:v>45033.18778547454</c:v>
                      </c:pt>
                      <c:pt idx="4704">
                        <c:v>45033.198202199077</c:v>
                      </c:pt>
                      <c:pt idx="4705">
                        <c:v>45033.208618923614</c:v>
                      </c:pt>
                      <c:pt idx="4706">
                        <c:v>45033.219035648151</c:v>
                      </c:pt>
                      <c:pt idx="4707">
                        <c:v>45033.229452372689</c:v>
                      </c:pt>
                      <c:pt idx="4708">
                        <c:v>45033.239869097219</c:v>
                      </c:pt>
                      <c:pt idx="4709">
                        <c:v>45033.250285821756</c:v>
                      </c:pt>
                      <c:pt idx="4710">
                        <c:v>45033.260702546293</c:v>
                      </c:pt>
                      <c:pt idx="4711">
                        <c:v>45033.27111927083</c:v>
                      </c:pt>
                      <c:pt idx="4712">
                        <c:v>45033.281535995367</c:v>
                      </c:pt>
                      <c:pt idx="4713">
                        <c:v>45033.291952719905</c:v>
                      </c:pt>
                      <c:pt idx="4714">
                        <c:v>45033.302369444442</c:v>
                      </c:pt>
                      <c:pt idx="4715">
                        <c:v>45033.312786168979</c:v>
                      </c:pt>
                      <c:pt idx="4716">
                        <c:v>45033.323202893516</c:v>
                      </c:pt>
                      <c:pt idx="4717">
                        <c:v>45033.333619618053</c:v>
                      </c:pt>
                      <c:pt idx="4718">
                        <c:v>45033.344036342591</c:v>
                      </c:pt>
                      <c:pt idx="4719">
                        <c:v>45033.354453067128</c:v>
                      </c:pt>
                      <c:pt idx="4720">
                        <c:v>45033.364869791665</c:v>
                      </c:pt>
                      <c:pt idx="4721">
                        <c:v>45033.375286516202</c:v>
                      </c:pt>
                      <c:pt idx="4722">
                        <c:v>45033.38570324074</c:v>
                      </c:pt>
                      <c:pt idx="4723">
                        <c:v>45033.396119965277</c:v>
                      </c:pt>
                      <c:pt idx="4724">
                        <c:v>45033.406536689814</c:v>
                      </c:pt>
                      <c:pt idx="4725">
                        <c:v>45033.416953414351</c:v>
                      </c:pt>
                      <c:pt idx="4726">
                        <c:v>45033.427370138888</c:v>
                      </c:pt>
                      <c:pt idx="4727">
                        <c:v>45033.437786863426</c:v>
                      </c:pt>
                      <c:pt idx="4728">
                        <c:v>45033.448203587963</c:v>
                      </c:pt>
                      <c:pt idx="4729">
                        <c:v>45033.4586203125</c:v>
                      </c:pt>
                      <c:pt idx="4730">
                        <c:v>45033.469037037037</c:v>
                      </c:pt>
                      <c:pt idx="4731">
                        <c:v>45033.479453761574</c:v>
                      </c:pt>
                      <c:pt idx="4732">
                        <c:v>45033.489870486112</c:v>
                      </c:pt>
                      <c:pt idx="4733">
                        <c:v>45033.500287210649</c:v>
                      </c:pt>
                      <c:pt idx="4734">
                        <c:v>45033.510703935186</c:v>
                      </c:pt>
                      <c:pt idx="4735">
                        <c:v>45033.521120659723</c:v>
                      </c:pt>
                      <c:pt idx="4736">
                        <c:v>45033.53153738426</c:v>
                      </c:pt>
                      <c:pt idx="4737">
                        <c:v>45033.541954108798</c:v>
                      </c:pt>
                      <c:pt idx="4738">
                        <c:v>45033.552370833335</c:v>
                      </c:pt>
                      <c:pt idx="4739">
                        <c:v>45033.562787557872</c:v>
                      </c:pt>
                      <c:pt idx="4740">
                        <c:v>45033.573204282409</c:v>
                      </c:pt>
                      <c:pt idx="4741">
                        <c:v>45033.583621006946</c:v>
                      </c:pt>
                      <c:pt idx="4742">
                        <c:v>45033.594037731484</c:v>
                      </c:pt>
                      <c:pt idx="4743">
                        <c:v>45033.604454456021</c:v>
                      </c:pt>
                      <c:pt idx="4744">
                        <c:v>45033.614871180558</c:v>
                      </c:pt>
                      <c:pt idx="4745">
                        <c:v>45033.625287905095</c:v>
                      </c:pt>
                      <c:pt idx="4746">
                        <c:v>45033.635704629633</c:v>
                      </c:pt>
                      <c:pt idx="4747">
                        <c:v>45033.64612135417</c:v>
                      </c:pt>
                      <c:pt idx="4748">
                        <c:v>45033.656538078707</c:v>
                      </c:pt>
                      <c:pt idx="4749">
                        <c:v>45033.666954803244</c:v>
                      </c:pt>
                      <c:pt idx="4750">
                        <c:v>45033.677371527781</c:v>
                      </c:pt>
                      <c:pt idx="4751">
                        <c:v>45033.687788252311</c:v>
                      </c:pt>
                      <c:pt idx="4752">
                        <c:v>45033.698204976849</c:v>
                      </c:pt>
                      <c:pt idx="4753">
                        <c:v>45033.708621701386</c:v>
                      </c:pt>
                      <c:pt idx="4754">
                        <c:v>45033.719038425923</c:v>
                      </c:pt>
                      <c:pt idx="4755">
                        <c:v>45033.72945515046</c:v>
                      </c:pt>
                      <c:pt idx="4756">
                        <c:v>45033.739871874997</c:v>
                      </c:pt>
                      <c:pt idx="4757">
                        <c:v>45033.750288599535</c:v>
                      </c:pt>
                      <c:pt idx="4758">
                        <c:v>45033.760705324072</c:v>
                      </c:pt>
                      <c:pt idx="4759">
                        <c:v>45033.771122048609</c:v>
                      </c:pt>
                      <c:pt idx="4760">
                        <c:v>45033.781538773146</c:v>
                      </c:pt>
                      <c:pt idx="4761">
                        <c:v>45033.791955497683</c:v>
                      </c:pt>
                      <c:pt idx="4762">
                        <c:v>45033.802372222221</c:v>
                      </c:pt>
                      <c:pt idx="4763">
                        <c:v>45033.812788946758</c:v>
                      </c:pt>
                      <c:pt idx="4764">
                        <c:v>45033.823205671295</c:v>
                      </c:pt>
                      <c:pt idx="4765">
                        <c:v>45033.833622395832</c:v>
                      </c:pt>
                      <c:pt idx="4766">
                        <c:v>45033.844039120369</c:v>
                      </c:pt>
                      <c:pt idx="4767">
                        <c:v>45033.854455844907</c:v>
                      </c:pt>
                      <c:pt idx="4768">
                        <c:v>45033.864872569444</c:v>
                      </c:pt>
                      <c:pt idx="4769">
                        <c:v>45033.875289293981</c:v>
                      </c:pt>
                      <c:pt idx="4770">
                        <c:v>45033.885706018518</c:v>
                      </c:pt>
                      <c:pt idx="4771">
                        <c:v>45033.896122743055</c:v>
                      </c:pt>
                      <c:pt idx="4772">
                        <c:v>45033.906539467593</c:v>
                      </c:pt>
                      <c:pt idx="4773">
                        <c:v>45033.91695619213</c:v>
                      </c:pt>
                      <c:pt idx="4774">
                        <c:v>45033.927372916667</c:v>
                      </c:pt>
                      <c:pt idx="4775">
                        <c:v>45033.937789641204</c:v>
                      </c:pt>
                      <c:pt idx="4776">
                        <c:v>45033.948206365741</c:v>
                      </c:pt>
                      <c:pt idx="4777">
                        <c:v>45033.958623090279</c:v>
                      </c:pt>
                      <c:pt idx="4778">
                        <c:v>45033.969039814816</c:v>
                      </c:pt>
                      <c:pt idx="4779">
                        <c:v>45033.979456539353</c:v>
                      </c:pt>
                      <c:pt idx="4780">
                        <c:v>45033.98987326389</c:v>
                      </c:pt>
                      <c:pt idx="4781">
                        <c:v>45034.000289988428</c:v>
                      </c:pt>
                      <c:pt idx="4782">
                        <c:v>45034.010706712965</c:v>
                      </c:pt>
                      <c:pt idx="4783">
                        <c:v>45034.021123437502</c:v>
                      </c:pt>
                      <c:pt idx="4784">
                        <c:v>45034.031540162039</c:v>
                      </c:pt>
                      <c:pt idx="4785">
                        <c:v>45034.041956886576</c:v>
                      </c:pt>
                      <c:pt idx="4786">
                        <c:v>45034.052373611114</c:v>
                      </c:pt>
                      <c:pt idx="4787">
                        <c:v>45034.062790335651</c:v>
                      </c:pt>
                      <c:pt idx="4788">
                        <c:v>45034.073207060188</c:v>
                      </c:pt>
                      <c:pt idx="4789">
                        <c:v>45034.083623784725</c:v>
                      </c:pt>
                      <c:pt idx="4790">
                        <c:v>45034.094040509262</c:v>
                      </c:pt>
                      <c:pt idx="4791">
                        <c:v>45034.1044572338</c:v>
                      </c:pt>
                      <c:pt idx="4792">
                        <c:v>45034.114873958337</c:v>
                      </c:pt>
                      <c:pt idx="4793">
                        <c:v>45034.125290682867</c:v>
                      </c:pt>
                      <c:pt idx="4794">
                        <c:v>45034.135707407404</c:v>
                      </c:pt>
                      <c:pt idx="4795">
                        <c:v>45034.146124131941</c:v>
                      </c:pt>
                      <c:pt idx="4796">
                        <c:v>45034.156540856478</c:v>
                      </c:pt>
                      <c:pt idx="4797">
                        <c:v>45034.166957581016</c:v>
                      </c:pt>
                      <c:pt idx="4798">
                        <c:v>45034.177374305553</c:v>
                      </c:pt>
                      <c:pt idx="4799">
                        <c:v>45034.18779103009</c:v>
                      </c:pt>
                      <c:pt idx="4800">
                        <c:v>45034.198207754627</c:v>
                      </c:pt>
                      <c:pt idx="4801">
                        <c:v>45034.208624479164</c:v>
                      </c:pt>
                      <c:pt idx="4802">
                        <c:v>45034.219041203702</c:v>
                      </c:pt>
                      <c:pt idx="4803">
                        <c:v>45034.229457928239</c:v>
                      </c:pt>
                      <c:pt idx="4804">
                        <c:v>45034.239874652776</c:v>
                      </c:pt>
                      <c:pt idx="4805">
                        <c:v>45034.250291377313</c:v>
                      </c:pt>
                      <c:pt idx="4806">
                        <c:v>45034.26070810185</c:v>
                      </c:pt>
                      <c:pt idx="4807">
                        <c:v>45034.271124826388</c:v>
                      </c:pt>
                      <c:pt idx="4808">
                        <c:v>45034.281541550925</c:v>
                      </c:pt>
                      <c:pt idx="4809">
                        <c:v>45034.291958275462</c:v>
                      </c:pt>
                      <c:pt idx="4810">
                        <c:v>45034.302374999999</c:v>
                      </c:pt>
                      <c:pt idx="4811">
                        <c:v>45034.312791724537</c:v>
                      </c:pt>
                      <c:pt idx="4812">
                        <c:v>45034.323208449074</c:v>
                      </c:pt>
                      <c:pt idx="4813">
                        <c:v>45034.333625173611</c:v>
                      </c:pt>
                      <c:pt idx="4814">
                        <c:v>45034.344041898148</c:v>
                      </c:pt>
                      <c:pt idx="4815">
                        <c:v>45034.354458622685</c:v>
                      </c:pt>
                      <c:pt idx="4816">
                        <c:v>45034.364875347223</c:v>
                      </c:pt>
                      <c:pt idx="4817">
                        <c:v>45034.37529207176</c:v>
                      </c:pt>
                      <c:pt idx="4818">
                        <c:v>45034.385708796297</c:v>
                      </c:pt>
                      <c:pt idx="4819">
                        <c:v>45034.396125520834</c:v>
                      </c:pt>
                      <c:pt idx="4820">
                        <c:v>45034.406542245371</c:v>
                      </c:pt>
                      <c:pt idx="4821">
                        <c:v>45034.416958969909</c:v>
                      </c:pt>
                      <c:pt idx="4822">
                        <c:v>45034.427375694446</c:v>
                      </c:pt>
                      <c:pt idx="4823">
                        <c:v>45034.437792418983</c:v>
                      </c:pt>
                      <c:pt idx="4824">
                        <c:v>45034.44820914352</c:v>
                      </c:pt>
                      <c:pt idx="4825">
                        <c:v>45034.458625868057</c:v>
                      </c:pt>
                      <c:pt idx="4826">
                        <c:v>45034.469042592595</c:v>
                      </c:pt>
                      <c:pt idx="4827">
                        <c:v>45034.479459317132</c:v>
                      </c:pt>
                      <c:pt idx="4828">
                        <c:v>45034.489876041669</c:v>
                      </c:pt>
                      <c:pt idx="4829">
                        <c:v>45034.500292766206</c:v>
                      </c:pt>
                      <c:pt idx="4830">
                        <c:v>45034.510709490743</c:v>
                      </c:pt>
                      <c:pt idx="4831">
                        <c:v>45034.521126215281</c:v>
                      </c:pt>
                      <c:pt idx="4832">
                        <c:v>45034.531542939818</c:v>
                      </c:pt>
                      <c:pt idx="4833">
                        <c:v>45034.541959664355</c:v>
                      </c:pt>
                      <c:pt idx="4834">
                        <c:v>45034.552376388892</c:v>
                      </c:pt>
                      <c:pt idx="4835">
                        <c:v>45034.56279311343</c:v>
                      </c:pt>
                      <c:pt idx="4836">
                        <c:v>45034.573209837959</c:v>
                      </c:pt>
                      <c:pt idx="4837">
                        <c:v>45034.583626562497</c:v>
                      </c:pt>
                      <c:pt idx="4838">
                        <c:v>45034.594043287034</c:v>
                      </c:pt>
                      <c:pt idx="4839">
                        <c:v>45034.604460011571</c:v>
                      </c:pt>
                      <c:pt idx="4840">
                        <c:v>45034.614876736108</c:v>
                      </c:pt>
                      <c:pt idx="4841">
                        <c:v>45034.625293460645</c:v>
                      </c:pt>
                      <c:pt idx="4842">
                        <c:v>45034.635710185183</c:v>
                      </c:pt>
                      <c:pt idx="4843">
                        <c:v>45034.64612690972</c:v>
                      </c:pt>
                      <c:pt idx="4844">
                        <c:v>45034.656543634257</c:v>
                      </c:pt>
                      <c:pt idx="4845">
                        <c:v>45034.666960358794</c:v>
                      </c:pt>
                      <c:pt idx="4846">
                        <c:v>45034.677377083332</c:v>
                      </c:pt>
                      <c:pt idx="4847">
                        <c:v>45034.687793807869</c:v>
                      </c:pt>
                      <c:pt idx="4848">
                        <c:v>45034.698210532406</c:v>
                      </c:pt>
                      <c:pt idx="4849">
                        <c:v>45034.708627256943</c:v>
                      </c:pt>
                      <c:pt idx="4850">
                        <c:v>45034.71904398148</c:v>
                      </c:pt>
                      <c:pt idx="4851">
                        <c:v>45034.729460706018</c:v>
                      </c:pt>
                      <c:pt idx="4852">
                        <c:v>45034.739877430555</c:v>
                      </c:pt>
                      <c:pt idx="4853">
                        <c:v>45034.750294155092</c:v>
                      </c:pt>
                      <c:pt idx="4854">
                        <c:v>45034.760710879629</c:v>
                      </c:pt>
                      <c:pt idx="4855">
                        <c:v>45034.771127604166</c:v>
                      </c:pt>
                      <c:pt idx="4856">
                        <c:v>45034.781544328704</c:v>
                      </c:pt>
                      <c:pt idx="4857">
                        <c:v>45034.791961053241</c:v>
                      </c:pt>
                      <c:pt idx="4858">
                        <c:v>45034.802377777778</c:v>
                      </c:pt>
                      <c:pt idx="4859">
                        <c:v>45034.812794502315</c:v>
                      </c:pt>
                      <c:pt idx="4860">
                        <c:v>45034.823211226852</c:v>
                      </c:pt>
                      <c:pt idx="4861">
                        <c:v>45034.83362795139</c:v>
                      </c:pt>
                      <c:pt idx="4862">
                        <c:v>45034.844044675927</c:v>
                      </c:pt>
                      <c:pt idx="4863">
                        <c:v>45034.854461400464</c:v>
                      </c:pt>
                      <c:pt idx="4864">
                        <c:v>45034.864878125001</c:v>
                      </c:pt>
                      <c:pt idx="4865">
                        <c:v>45034.875294849538</c:v>
                      </c:pt>
                      <c:pt idx="4866">
                        <c:v>45034.885711574076</c:v>
                      </c:pt>
                      <c:pt idx="4867">
                        <c:v>45034.896128298613</c:v>
                      </c:pt>
                      <c:pt idx="4868">
                        <c:v>45034.90654502315</c:v>
                      </c:pt>
                      <c:pt idx="4869">
                        <c:v>45034.916961747687</c:v>
                      </c:pt>
                      <c:pt idx="4870">
                        <c:v>45034.927378472225</c:v>
                      </c:pt>
                      <c:pt idx="4871">
                        <c:v>45034.937795196762</c:v>
                      </c:pt>
                      <c:pt idx="4872">
                        <c:v>45034.948211921299</c:v>
                      </c:pt>
                      <c:pt idx="4873">
                        <c:v>45034.958628645836</c:v>
                      </c:pt>
                      <c:pt idx="4874">
                        <c:v>45034.969045370373</c:v>
                      </c:pt>
                      <c:pt idx="4875">
                        <c:v>45034.979462094911</c:v>
                      </c:pt>
                      <c:pt idx="4876">
                        <c:v>45034.989878819448</c:v>
                      </c:pt>
                      <c:pt idx="4877">
                        <c:v>45035.000295543985</c:v>
                      </c:pt>
                      <c:pt idx="4878">
                        <c:v>45035.010712268515</c:v>
                      </c:pt>
                      <c:pt idx="4879">
                        <c:v>45035.021128993052</c:v>
                      </c:pt>
                      <c:pt idx="4880">
                        <c:v>45035.031545717589</c:v>
                      </c:pt>
                      <c:pt idx="4881">
                        <c:v>45035.041962442127</c:v>
                      </c:pt>
                      <c:pt idx="4882">
                        <c:v>45035.052379166664</c:v>
                      </c:pt>
                      <c:pt idx="4883">
                        <c:v>45035.062795891201</c:v>
                      </c:pt>
                      <c:pt idx="4884">
                        <c:v>45035.073212615738</c:v>
                      </c:pt>
                      <c:pt idx="4885">
                        <c:v>45035.083629340275</c:v>
                      </c:pt>
                      <c:pt idx="4886">
                        <c:v>45035.094046064813</c:v>
                      </c:pt>
                      <c:pt idx="4887">
                        <c:v>45035.10446278935</c:v>
                      </c:pt>
                      <c:pt idx="4888">
                        <c:v>45035.114879513887</c:v>
                      </c:pt>
                      <c:pt idx="4889">
                        <c:v>45035.125296238424</c:v>
                      </c:pt>
                      <c:pt idx="4890">
                        <c:v>45035.135712962961</c:v>
                      </c:pt>
                      <c:pt idx="4891">
                        <c:v>45035.146129687499</c:v>
                      </c:pt>
                      <c:pt idx="4892">
                        <c:v>45035.156546412036</c:v>
                      </c:pt>
                      <c:pt idx="4893">
                        <c:v>45035.166963136573</c:v>
                      </c:pt>
                      <c:pt idx="4894">
                        <c:v>45035.17737986111</c:v>
                      </c:pt>
                      <c:pt idx="4895">
                        <c:v>45035.187796585647</c:v>
                      </c:pt>
                      <c:pt idx="4896">
                        <c:v>45035.198213310185</c:v>
                      </c:pt>
                      <c:pt idx="4897">
                        <c:v>45035.208630034722</c:v>
                      </c:pt>
                      <c:pt idx="4898">
                        <c:v>45035.219046759259</c:v>
                      </c:pt>
                      <c:pt idx="4899">
                        <c:v>45035.229463483796</c:v>
                      </c:pt>
                      <c:pt idx="4900">
                        <c:v>45035.239880208333</c:v>
                      </c:pt>
                      <c:pt idx="4901">
                        <c:v>45035.250296932871</c:v>
                      </c:pt>
                      <c:pt idx="4902">
                        <c:v>45035.260713657408</c:v>
                      </c:pt>
                      <c:pt idx="4903">
                        <c:v>45035.271130381945</c:v>
                      </c:pt>
                      <c:pt idx="4904">
                        <c:v>45035.281547106482</c:v>
                      </c:pt>
                      <c:pt idx="4905">
                        <c:v>45035.29196383102</c:v>
                      </c:pt>
                      <c:pt idx="4906">
                        <c:v>45035.302380555557</c:v>
                      </c:pt>
                      <c:pt idx="4907">
                        <c:v>45035.312797280094</c:v>
                      </c:pt>
                      <c:pt idx="4908">
                        <c:v>45035.323214004631</c:v>
                      </c:pt>
                      <c:pt idx="4909">
                        <c:v>45035.333630729168</c:v>
                      </c:pt>
                      <c:pt idx="4910">
                        <c:v>45035.344047453706</c:v>
                      </c:pt>
                      <c:pt idx="4911">
                        <c:v>45035.354464178243</c:v>
                      </c:pt>
                      <c:pt idx="4912">
                        <c:v>45035.36488090278</c:v>
                      </c:pt>
                      <c:pt idx="4913">
                        <c:v>45035.375297627317</c:v>
                      </c:pt>
                      <c:pt idx="4914">
                        <c:v>45035.385714351854</c:v>
                      </c:pt>
                      <c:pt idx="4915">
                        <c:v>45035.396131076392</c:v>
                      </c:pt>
                      <c:pt idx="4916">
                        <c:v>45035.406547800929</c:v>
                      </c:pt>
                      <c:pt idx="4917">
                        <c:v>45035.416964525466</c:v>
                      </c:pt>
                      <c:pt idx="4918">
                        <c:v>45035.427381250003</c:v>
                      </c:pt>
                      <c:pt idx="4919">
                        <c:v>45035.43779797454</c:v>
                      </c:pt>
                      <c:pt idx="4920">
                        <c:v>45035.448214699078</c:v>
                      </c:pt>
                      <c:pt idx="4921">
                        <c:v>45035.458631423608</c:v>
                      </c:pt>
                      <c:pt idx="4922">
                        <c:v>45035.469048148145</c:v>
                      </c:pt>
                      <c:pt idx="4923">
                        <c:v>45035.479464872682</c:v>
                      </c:pt>
                      <c:pt idx="4924">
                        <c:v>45035.489881597219</c:v>
                      </c:pt>
                      <c:pt idx="4925">
                        <c:v>45035.500298321756</c:v>
                      </c:pt>
                      <c:pt idx="4926">
                        <c:v>45035.510715046294</c:v>
                      </c:pt>
                      <c:pt idx="4927">
                        <c:v>45035.521131770831</c:v>
                      </c:pt>
                      <c:pt idx="4928">
                        <c:v>45035.531548495368</c:v>
                      </c:pt>
                      <c:pt idx="4929">
                        <c:v>45035.541965219905</c:v>
                      </c:pt>
                      <c:pt idx="4930">
                        <c:v>45035.552381944442</c:v>
                      </c:pt>
                      <c:pt idx="4931">
                        <c:v>45035.56279866898</c:v>
                      </c:pt>
                      <c:pt idx="4932">
                        <c:v>45035.573215393517</c:v>
                      </c:pt>
                      <c:pt idx="4933">
                        <c:v>45035.583632118054</c:v>
                      </c:pt>
                      <c:pt idx="4934">
                        <c:v>45035.594048842591</c:v>
                      </c:pt>
                      <c:pt idx="4935">
                        <c:v>45035.604465567128</c:v>
                      </c:pt>
                      <c:pt idx="4936">
                        <c:v>45035.614882291666</c:v>
                      </c:pt>
                      <c:pt idx="4937">
                        <c:v>45035.625299016203</c:v>
                      </c:pt>
                      <c:pt idx="4938">
                        <c:v>45035.63571574074</c:v>
                      </c:pt>
                      <c:pt idx="4939">
                        <c:v>45035.646132465277</c:v>
                      </c:pt>
                      <c:pt idx="4940">
                        <c:v>45035.656549189815</c:v>
                      </c:pt>
                      <c:pt idx="4941">
                        <c:v>45035.666965914352</c:v>
                      </c:pt>
                      <c:pt idx="4942">
                        <c:v>45035.677382638889</c:v>
                      </c:pt>
                      <c:pt idx="4943">
                        <c:v>45035.687799363426</c:v>
                      </c:pt>
                      <c:pt idx="4944">
                        <c:v>45035.698216087963</c:v>
                      </c:pt>
                      <c:pt idx="4945">
                        <c:v>45035.708632812501</c:v>
                      </c:pt>
                      <c:pt idx="4946">
                        <c:v>45035.719049537038</c:v>
                      </c:pt>
                      <c:pt idx="4947">
                        <c:v>45035.729466261575</c:v>
                      </c:pt>
                      <c:pt idx="4948">
                        <c:v>45035.739882986112</c:v>
                      </c:pt>
                      <c:pt idx="4949">
                        <c:v>45035.750299710649</c:v>
                      </c:pt>
                      <c:pt idx="4950">
                        <c:v>45035.760716435187</c:v>
                      </c:pt>
                      <c:pt idx="4951">
                        <c:v>45035.771133159724</c:v>
                      </c:pt>
                      <c:pt idx="4952">
                        <c:v>45035.781549884261</c:v>
                      </c:pt>
                      <c:pt idx="4953">
                        <c:v>45035.791966608798</c:v>
                      </c:pt>
                      <c:pt idx="4954">
                        <c:v>45035.802383333335</c:v>
                      </c:pt>
                      <c:pt idx="4955">
                        <c:v>45035.812800057873</c:v>
                      </c:pt>
                      <c:pt idx="4956">
                        <c:v>45035.82321678241</c:v>
                      </c:pt>
                      <c:pt idx="4957">
                        <c:v>45035.833633506947</c:v>
                      </c:pt>
                      <c:pt idx="4958">
                        <c:v>45035.844050231484</c:v>
                      </c:pt>
                      <c:pt idx="4959">
                        <c:v>45035.854466956021</c:v>
                      </c:pt>
                      <c:pt idx="4960">
                        <c:v>45035.864883680559</c:v>
                      </c:pt>
                      <c:pt idx="4961">
                        <c:v>45035.875300405096</c:v>
                      </c:pt>
                      <c:pt idx="4962">
                        <c:v>45035.885717129633</c:v>
                      </c:pt>
                      <c:pt idx="4963">
                        <c:v>45035.896133854163</c:v>
                      </c:pt>
                      <c:pt idx="4964">
                        <c:v>45035.9065505787</c:v>
                      </c:pt>
                      <c:pt idx="4965">
                        <c:v>45035.916967303237</c:v>
                      </c:pt>
                      <c:pt idx="4966">
                        <c:v>45035.927384027775</c:v>
                      </c:pt>
                      <c:pt idx="4967">
                        <c:v>45035.937800752312</c:v>
                      </c:pt>
                      <c:pt idx="4968">
                        <c:v>45035.948217476849</c:v>
                      </c:pt>
                      <c:pt idx="4969">
                        <c:v>45035.958634201386</c:v>
                      </c:pt>
                      <c:pt idx="4970">
                        <c:v>45035.969050925924</c:v>
                      </c:pt>
                      <c:pt idx="4971">
                        <c:v>45035.979467650461</c:v>
                      </c:pt>
                      <c:pt idx="4972">
                        <c:v>45035.989884374998</c:v>
                      </c:pt>
                      <c:pt idx="4973">
                        <c:v>45036.000301099535</c:v>
                      </c:pt>
                      <c:pt idx="4974">
                        <c:v>45036.010717824072</c:v>
                      </c:pt>
                      <c:pt idx="4975">
                        <c:v>45036.02113454861</c:v>
                      </c:pt>
                      <c:pt idx="4976">
                        <c:v>45036.031551273147</c:v>
                      </c:pt>
                      <c:pt idx="4977">
                        <c:v>45036.041967997684</c:v>
                      </c:pt>
                      <c:pt idx="4978">
                        <c:v>45036.052384722221</c:v>
                      </c:pt>
                      <c:pt idx="4979">
                        <c:v>45036.062801446758</c:v>
                      </c:pt>
                      <c:pt idx="4980">
                        <c:v>45036.073218171296</c:v>
                      </c:pt>
                      <c:pt idx="4981">
                        <c:v>45036.083634895833</c:v>
                      </c:pt>
                      <c:pt idx="4982">
                        <c:v>45036.09405162037</c:v>
                      </c:pt>
                      <c:pt idx="4983">
                        <c:v>45036.104468344907</c:v>
                      </c:pt>
                      <c:pt idx="4984">
                        <c:v>45036.114885069444</c:v>
                      </c:pt>
                      <c:pt idx="4985">
                        <c:v>45036.125301793982</c:v>
                      </c:pt>
                      <c:pt idx="4986">
                        <c:v>45036.135718518519</c:v>
                      </c:pt>
                      <c:pt idx="4987">
                        <c:v>45036.146135243056</c:v>
                      </c:pt>
                      <c:pt idx="4988">
                        <c:v>45036.156551967593</c:v>
                      </c:pt>
                      <c:pt idx="4989">
                        <c:v>45036.16696869213</c:v>
                      </c:pt>
                      <c:pt idx="4990">
                        <c:v>45036.177385416668</c:v>
                      </c:pt>
                      <c:pt idx="4991">
                        <c:v>45036.187802141205</c:v>
                      </c:pt>
                      <c:pt idx="4992">
                        <c:v>45036.198218865742</c:v>
                      </c:pt>
                      <c:pt idx="4993">
                        <c:v>45036.208635590279</c:v>
                      </c:pt>
                      <c:pt idx="4994">
                        <c:v>45036.219052314817</c:v>
                      </c:pt>
                      <c:pt idx="4995">
                        <c:v>45036.229469039354</c:v>
                      </c:pt>
                      <c:pt idx="4996">
                        <c:v>45036.239885763891</c:v>
                      </c:pt>
                      <c:pt idx="4997">
                        <c:v>45036.250302488428</c:v>
                      </c:pt>
                      <c:pt idx="4998">
                        <c:v>45036.260719212965</c:v>
                      </c:pt>
                      <c:pt idx="4999">
                        <c:v>45036.271135937503</c:v>
                      </c:pt>
                      <c:pt idx="5000">
                        <c:v>45036.28155266204</c:v>
                      </c:pt>
                      <c:pt idx="5001">
                        <c:v>45036.291969386577</c:v>
                      </c:pt>
                      <c:pt idx="5002">
                        <c:v>45036.302386111114</c:v>
                      </c:pt>
                      <c:pt idx="5003">
                        <c:v>45036.312802835651</c:v>
                      </c:pt>
                      <c:pt idx="5004">
                        <c:v>45036.323219560189</c:v>
                      </c:pt>
                      <c:pt idx="5005">
                        <c:v>45036.333636284726</c:v>
                      </c:pt>
                      <c:pt idx="5006">
                        <c:v>45036.344053009256</c:v>
                      </c:pt>
                      <c:pt idx="5007">
                        <c:v>45036.354469733793</c:v>
                      </c:pt>
                      <c:pt idx="5008">
                        <c:v>45036.36488645833</c:v>
                      </c:pt>
                      <c:pt idx="5009">
                        <c:v>45036.375303182867</c:v>
                      </c:pt>
                      <c:pt idx="5010">
                        <c:v>45036.385719907405</c:v>
                      </c:pt>
                      <c:pt idx="5011">
                        <c:v>45036.396136631942</c:v>
                      </c:pt>
                      <c:pt idx="5012">
                        <c:v>45036.406553356479</c:v>
                      </c:pt>
                      <c:pt idx="5013">
                        <c:v>45036.416970081016</c:v>
                      </c:pt>
                      <c:pt idx="5014">
                        <c:v>45036.427386805553</c:v>
                      </c:pt>
                      <c:pt idx="5015">
                        <c:v>45036.437803530091</c:v>
                      </c:pt>
                      <c:pt idx="5016">
                        <c:v>45036.448220254628</c:v>
                      </c:pt>
                      <c:pt idx="5017">
                        <c:v>45036.458636979165</c:v>
                      </c:pt>
                      <c:pt idx="5018">
                        <c:v>45036.469053703702</c:v>
                      </c:pt>
                      <c:pt idx="5019">
                        <c:v>45036.479470428239</c:v>
                      </c:pt>
                      <c:pt idx="5020">
                        <c:v>45036.489887152777</c:v>
                      </c:pt>
                      <c:pt idx="5021">
                        <c:v>45036.500303877314</c:v>
                      </c:pt>
                      <c:pt idx="5022">
                        <c:v>45036.510720601851</c:v>
                      </c:pt>
                      <c:pt idx="5023">
                        <c:v>45036.521137326388</c:v>
                      </c:pt>
                      <c:pt idx="5024">
                        <c:v>45036.531554050925</c:v>
                      </c:pt>
                      <c:pt idx="5025">
                        <c:v>45036.541970775463</c:v>
                      </c:pt>
                      <c:pt idx="5026">
                        <c:v>45036.5523875</c:v>
                      </c:pt>
                      <c:pt idx="5027">
                        <c:v>45036.562804224537</c:v>
                      </c:pt>
                      <c:pt idx="5028">
                        <c:v>45036.573220949074</c:v>
                      </c:pt>
                      <c:pt idx="5029">
                        <c:v>45036.583637673612</c:v>
                      </c:pt>
                      <c:pt idx="5030">
                        <c:v>45036.594054398149</c:v>
                      </c:pt>
                      <c:pt idx="5031">
                        <c:v>45036.604471122686</c:v>
                      </c:pt>
                      <c:pt idx="5032">
                        <c:v>45036.614887847223</c:v>
                      </c:pt>
                      <c:pt idx="5033">
                        <c:v>45036.62530457176</c:v>
                      </c:pt>
                      <c:pt idx="5034">
                        <c:v>45036.635721296298</c:v>
                      </c:pt>
                      <c:pt idx="5035">
                        <c:v>45036.646138020835</c:v>
                      </c:pt>
                      <c:pt idx="5036">
                        <c:v>45036.656554745372</c:v>
                      </c:pt>
                      <c:pt idx="5037">
                        <c:v>45036.666971469909</c:v>
                      </c:pt>
                      <c:pt idx="5038">
                        <c:v>45036.677388194446</c:v>
                      </c:pt>
                      <c:pt idx="5039">
                        <c:v>45036.687804918984</c:v>
                      </c:pt>
                      <c:pt idx="5040">
                        <c:v>45036.698221643521</c:v>
                      </c:pt>
                      <c:pt idx="5041">
                        <c:v>45036.708638368058</c:v>
                      </c:pt>
                      <c:pt idx="5042">
                        <c:v>45036.719055092595</c:v>
                      </c:pt>
                      <c:pt idx="5043">
                        <c:v>45036.729471817132</c:v>
                      </c:pt>
                      <c:pt idx="5044">
                        <c:v>45036.73988854167</c:v>
                      </c:pt>
                      <c:pt idx="5045">
                        <c:v>45036.750305266207</c:v>
                      </c:pt>
                      <c:pt idx="5046">
                        <c:v>45036.760721990744</c:v>
                      </c:pt>
                      <c:pt idx="5047">
                        <c:v>45036.771138715281</c:v>
                      </c:pt>
                      <c:pt idx="5048">
                        <c:v>45036.781555439811</c:v>
                      </c:pt>
                      <c:pt idx="5049">
                        <c:v>45036.791972164348</c:v>
                      </c:pt>
                      <c:pt idx="5050">
                        <c:v>45036.802388888886</c:v>
                      </c:pt>
                      <c:pt idx="5051">
                        <c:v>45036.812805613423</c:v>
                      </c:pt>
                      <c:pt idx="5052">
                        <c:v>45036.82322233796</c:v>
                      </c:pt>
                      <c:pt idx="5053">
                        <c:v>45036.833639062497</c:v>
                      </c:pt>
                      <c:pt idx="5054">
                        <c:v>45036.844055787034</c:v>
                      </c:pt>
                      <c:pt idx="5055">
                        <c:v>45036.854472511572</c:v>
                      </c:pt>
                      <c:pt idx="5056">
                        <c:v>45036.864889236109</c:v>
                      </c:pt>
                      <c:pt idx="5057">
                        <c:v>45036.875305960646</c:v>
                      </c:pt>
                      <c:pt idx="5058">
                        <c:v>45036.885722685183</c:v>
                      </c:pt>
                      <c:pt idx="5059">
                        <c:v>45036.89613940972</c:v>
                      </c:pt>
                      <c:pt idx="5060">
                        <c:v>45036.906556134258</c:v>
                      </c:pt>
                      <c:pt idx="5061">
                        <c:v>45036.916972858795</c:v>
                      </c:pt>
                      <c:pt idx="5062">
                        <c:v>45036.927389583332</c:v>
                      </c:pt>
                      <c:pt idx="5063">
                        <c:v>45036.937806307869</c:v>
                      </c:pt>
                      <c:pt idx="5064">
                        <c:v>45036.948223032407</c:v>
                      </c:pt>
                      <c:pt idx="5065">
                        <c:v>45036.958639756944</c:v>
                      </c:pt>
                      <c:pt idx="5066">
                        <c:v>45036.969056481481</c:v>
                      </c:pt>
                      <c:pt idx="5067">
                        <c:v>45036.979473206018</c:v>
                      </c:pt>
                      <c:pt idx="5068">
                        <c:v>45036.989889930555</c:v>
                      </c:pt>
                      <c:pt idx="5069">
                        <c:v>45037.000306655093</c:v>
                      </c:pt>
                      <c:pt idx="5070">
                        <c:v>45037.01072337963</c:v>
                      </c:pt>
                      <c:pt idx="5071">
                        <c:v>45037.021140104167</c:v>
                      </c:pt>
                      <c:pt idx="5072">
                        <c:v>45037.031556828704</c:v>
                      </c:pt>
                      <c:pt idx="5073">
                        <c:v>45037.041973553241</c:v>
                      </c:pt>
                      <c:pt idx="5074">
                        <c:v>45037.052390277779</c:v>
                      </c:pt>
                      <c:pt idx="5075">
                        <c:v>45037.062807002316</c:v>
                      </c:pt>
                      <c:pt idx="5076">
                        <c:v>45037.073223726853</c:v>
                      </c:pt>
                      <c:pt idx="5077">
                        <c:v>45037.08364045139</c:v>
                      </c:pt>
                      <c:pt idx="5078">
                        <c:v>45037.094057175927</c:v>
                      </c:pt>
                      <c:pt idx="5079">
                        <c:v>45037.104473900465</c:v>
                      </c:pt>
                      <c:pt idx="5080">
                        <c:v>45037.114890625002</c:v>
                      </c:pt>
                      <c:pt idx="5081">
                        <c:v>45037.125307349539</c:v>
                      </c:pt>
                      <c:pt idx="5082">
                        <c:v>45037.135724074076</c:v>
                      </c:pt>
                      <c:pt idx="5083">
                        <c:v>45037.146140798613</c:v>
                      </c:pt>
                      <c:pt idx="5084">
                        <c:v>45037.156557523151</c:v>
                      </c:pt>
                      <c:pt idx="5085">
                        <c:v>45037.166974247688</c:v>
                      </c:pt>
                      <c:pt idx="5086">
                        <c:v>45037.177390972225</c:v>
                      </c:pt>
                      <c:pt idx="5087">
                        <c:v>45037.187807696762</c:v>
                      </c:pt>
                      <c:pt idx="5088">
                        <c:v>45037.1982244213</c:v>
                      </c:pt>
                      <c:pt idx="5089">
                        <c:v>45037.208641145837</c:v>
                      </c:pt>
                      <c:pt idx="5090">
                        <c:v>45037.219057870374</c:v>
                      </c:pt>
                      <c:pt idx="5091">
                        <c:v>45037.229474594904</c:v>
                      </c:pt>
                      <c:pt idx="5092">
                        <c:v>45037.239891319441</c:v>
                      </c:pt>
                      <c:pt idx="5093">
                        <c:v>45037.250308043978</c:v>
                      </c:pt>
                      <c:pt idx="5094">
                        <c:v>45037.260724768516</c:v>
                      </c:pt>
                      <c:pt idx="5095">
                        <c:v>45037.271141493053</c:v>
                      </c:pt>
                      <c:pt idx="5096">
                        <c:v>45037.28155821759</c:v>
                      </c:pt>
                      <c:pt idx="5097">
                        <c:v>45037.291974942127</c:v>
                      </c:pt>
                      <c:pt idx="5098">
                        <c:v>45037.302391666664</c:v>
                      </c:pt>
                      <c:pt idx="5099">
                        <c:v>45037.312808391202</c:v>
                      </c:pt>
                      <c:pt idx="5100">
                        <c:v>45037.323225115739</c:v>
                      </c:pt>
                      <c:pt idx="5101">
                        <c:v>45037.333641840276</c:v>
                      </c:pt>
                      <c:pt idx="5102">
                        <c:v>45037.344058564813</c:v>
                      </c:pt>
                      <c:pt idx="5103">
                        <c:v>45037.35447528935</c:v>
                      </c:pt>
                      <c:pt idx="5104">
                        <c:v>45037.364892013888</c:v>
                      </c:pt>
                      <c:pt idx="5105">
                        <c:v>45037.375308738425</c:v>
                      </c:pt>
                      <c:pt idx="5106">
                        <c:v>45037.385725462962</c:v>
                      </c:pt>
                      <c:pt idx="5107">
                        <c:v>45037.396142187499</c:v>
                      </c:pt>
                      <c:pt idx="5108">
                        <c:v>45037.406558912036</c:v>
                      </c:pt>
                      <c:pt idx="5109">
                        <c:v>45037.416975636574</c:v>
                      </c:pt>
                      <c:pt idx="5110">
                        <c:v>45037.427392361111</c:v>
                      </c:pt>
                      <c:pt idx="5111">
                        <c:v>45037.437809085648</c:v>
                      </c:pt>
                      <c:pt idx="5112">
                        <c:v>45037.448225810185</c:v>
                      </c:pt>
                      <c:pt idx="5113">
                        <c:v>45037.458642534722</c:v>
                      </c:pt>
                      <c:pt idx="5114">
                        <c:v>45037.46905925926</c:v>
                      </c:pt>
                      <c:pt idx="5115">
                        <c:v>45037.479475983797</c:v>
                      </c:pt>
                      <c:pt idx="5116">
                        <c:v>45037.489892708334</c:v>
                      </c:pt>
                      <c:pt idx="5117">
                        <c:v>45037.500309432871</c:v>
                      </c:pt>
                      <c:pt idx="5118">
                        <c:v>45037.510726157408</c:v>
                      </c:pt>
                      <c:pt idx="5119">
                        <c:v>45037.521142881946</c:v>
                      </c:pt>
                      <c:pt idx="5120">
                        <c:v>45037.531559606483</c:v>
                      </c:pt>
                      <c:pt idx="5121">
                        <c:v>45037.54197633102</c:v>
                      </c:pt>
                      <c:pt idx="5122">
                        <c:v>45037.552393055557</c:v>
                      </c:pt>
                      <c:pt idx="5123">
                        <c:v>45037.562809780095</c:v>
                      </c:pt>
                      <c:pt idx="5124">
                        <c:v>45037.573226504632</c:v>
                      </c:pt>
                      <c:pt idx="5125">
                        <c:v>45037.583643229169</c:v>
                      </c:pt>
                      <c:pt idx="5126">
                        <c:v>45037.594059953706</c:v>
                      </c:pt>
                      <c:pt idx="5127">
                        <c:v>45037.604476678243</c:v>
                      </c:pt>
                      <c:pt idx="5128">
                        <c:v>45037.614893402781</c:v>
                      </c:pt>
                      <c:pt idx="5129">
                        <c:v>45037.625310127318</c:v>
                      </c:pt>
                      <c:pt idx="5130">
                        <c:v>45037.635726851855</c:v>
                      </c:pt>
                      <c:pt idx="5131">
                        <c:v>45037.646143576392</c:v>
                      </c:pt>
                      <c:pt idx="5132">
                        <c:v>45037.656560300929</c:v>
                      </c:pt>
                      <c:pt idx="5133">
                        <c:v>45037.666977025459</c:v>
                      </c:pt>
                      <c:pt idx="5134">
                        <c:v>45037.677393749997</c:v>
                      </c:pt>
                      <c:pt idx="5135">
                        <c:v>45037.687810474534</c:v>
                      </c:pt>
                      <c:pt idx="5136">
                        <c:v>45037.698227199071</c:v>
                      </c:pt>
                      <c:pt idx="5137">
                        <c:v>45037.708643923608</c:v>
                      </c:pt>
                      <c:pt idx="5138">
                        <c:v>45037.719060648145</c:v>
                      </c:pt>
                      <c:pt idx="5139">
                        <c:v>45037.729477372683</c:v>
                      </c:pt>
                      <c:pt idx="5140">
                        <c:v>45037.73989409722</c:v>
                      </c:pt>
                      <c:pt idx="5141">
                        <c:v>45037.750310821757</c:v>
                      </c:pt>
                      <c:pt idx="5142">
                        <c:v>45037.760727546294</c:v>
                      </c:pt>
                      <c:pt idx="5143">
                        <c:v>45037.771144270831</c:v>
                      </c:pt>
                      <c:pt idx="5144">
                        <c:v>45037.781560995369</c:v>
                      </c:pt>
                      <c:pt idx="5145">
                        <c:v>45037.791977719906</c:v>
                      </c:pt>
                      <c:pt idx="5146">
                        <c:v>45037.802394444443</c:v>
                      </c:pt>
                      <c:pt idx="5147">
                        <c:v>45037.81281116898</c:v>
                      </c:pt>
                      <c:pt idx="5148">
                        <c:v>45037.823227893517</c:v>
                      </c:pt>
                      <c:pt idx="5149">
                        <c:v>45037.833644618055</c:v>
                      </c:pt>
                      <c:pt idx="5150">
                        <c:v>45037.844061342592</c:v>
                      </c:pt>
                      <c:pt idx="5151">
                        <c:v>45037.854478067129</c:v>
                      </c:pt>
                      <c:pt idx="5152">
                        <c:v>45037.864894791666</c:v>
                      </c:pt>
                      <c:pt idx="5153">
                        <c:v>45037.875311516204</c:v>
                      </c:pt>
                      <c:pt idx="5154">
                        <c:v>45037.885728240741</c:v>
                      </c:pt>
                      <c:pt idx="5155">
                        <c:v>45037.896144965278</c:v>
                      </c:pt>
                      <c:pt idx="5156">
                        <c:v>45037.906561689815</c:v>
                      </c:pt>
                      <c:pt idx="5157">
                        <c:v>45037.916978414352</c:v>
                      </c:pt>
                      <c:pt idx="5158">
                        <c:v>45037.92739513889</c:v>
                      </c:pt>
                      <c:pt idx="5159">
                        <c:v>45037.937811863427</c:v>
                      </c:pt>
                      <c:pt idx="5160">
                        <c:v>45037.948228587964</c:v>
                      </c:pt>
                      <c:pt idx="5161">
                        <c:v>45037.958645312501</c:v>
                      </c:pt>
                      <c:pt idx="5162">
                        <c:v>45037.969062037038</c:v>
                      </c:pt>
                      <c:pt idx="5163">
                        <c:v>45037.979478761576</c:v>
                      </c:pt>
                      <c:pt idx="5164">
                        <c:v>45037.989895486113</c:v>
                      </c:pt>
                      <c:pt idx="5165">
                        <c:v>45038.00031221065</c:v>
                      </c:pt>
                      <c:pt idx="5166">
                        <c:v>45038.010728935187</c:v>
                      </c:pt>
                      <c:pt idx="5167">
                        <c:v>45038.021145659724</c:v>
                      </c:pt>
                      <c:pt idx="5168">
                        <c:v>45038.031562384262</c:v>
                      </c:pt>
                      <c:pt idx="5169">
                        <c:v>45038.041979108799</c:v>
                      </c:pt>
                      <c:pt idx="5170">
                        <c:v>45038.052395833336</c:v>
                      </c:pt>
                      <c:pt idx="5171">
                        <c:v>45038.062812557873</c:v>
                      </c:pt>
                      <c:pt idx="5172">
                        <c:v>45038.07322928241</c:v>
                      </c:pt>
                      <c:pt idx="5173">
                        <c:v>45038.083646006948</c:v>
                      </c:pt>
                      <c:pt idx="5174">
                        <c:v>45038.094062731485</c:v>
                      </c:pt>
                      <c:pt idx="5175">
                        <c:v>45038.104479456022</c:v>
                      </c:pt>
                      <c:pt idx="5176">
                        <c:v>45038.114896180552</c:v>
                      </c:pt>
                      <c:pt idx="5177">
                        <c:v>45038.125312905089</c:v>
                      </c:pt>
                      <c:pt idx="5178">
                        <c:v>45038.135729629626</c:v>
                      </c:pt>
                      <c:pt idx="5179">
                        <c:v>45038.146146354164</c:v>
                      </c:pt>
                      <c:pt idx="5180">
                        <c:v>45038.156563078701</c:v>
                      </c:pt>
                      <c:pt idx="5181">
                        <c:v>45038.166979803238</c:v>
                      </c:pt>
                      <c:pt idx="5182">
                        <c:v>45038.177396527775</c:v>
                      </c:pt>
                      <c:pt idx="5183">
                        <c:v>45038.187813252312</c:v>
                      </c:pt>
                      <c:pt idx="5184">
                        <c:v>45038.19822997685</c:v>
                      </c:pt>
                      <c:pt idx="5185">
                        <c:v>45038.208646701387</c:v>
                      </c:pt>
                      <c:pt idx="5186">
                        <c:v>45038.219063425924</c:v>
                      </c:pt>
                      <c:pt idx="5187">
                        <c:v>45038.229480150461</c:v>
                      </c:pt>
                      <c:pt idx="5188">
                        <c:v>45038.239896874999</c:v>
                      </c:pt>
                      <c:pt idx="5189">
                        <c:v>45038.250313599536</c:v>
                      </c:pt>
                      <c:pt idx="5190">
                        <c:v>45038.260730324073</c:v>
                      </c:pt>
                      <c:pt idx="5191">
                        <c:v>45038.27114704861</c:v>
                      </c:pt>
                      <c:pt idx="5192">
                        <c:v>45038.281563773147</c:v>
                      </c:pt>
                      <c:pt idx="5193">
                        <c:v>45038.291980497685</c:v>
                      </c:pt>
                      <c:pt idx="5194">
                        <c:v>45038.302397222222</c:v>
                      </c:pt>
                      <c:pt idx="5195">
                        <c:v>45038.312813946759</c:v>
                      </c:pt>
                      <c:pt idx="5196">
                        <c:v>45038.323230671296</c:v>
                      </c:pt>
                      <c:pt idx="5197">
                        <c:v>45038.333647395833</c:v>
                      </c:pt>
                      <c:pt idx="5198">
                        <c:v>45038.344064120371</c:v>
                      </c:pt>
                      <c:pt idx="5199">
                        <c:v>45038.354480844908</c:v>
                      </c:pt>
                      <c:pt idx="5200">
                        <c:v>45038.364897569445</c:v>
                      </c:pt>
                      <c:pt idx="5201">
                        <c:v>45038.375314293982</c:v>
                      </c:pt>
                      <c:pt idx="5202">
                        <c:v>45038.385731018519</c:v>
                      </c:pt>
                      <c:pt idx="5203">
                        <c:v>45038.396147743057</c:v>
                      </c:pt>
                      <c:pt idx="5204">
                        <c:v>45038.406564467594</c:v>
                      </c:pt>
                      <c:pt idx="5205">
                        <c:v>45038.416981192131</c:v>
                      </c:pt>
                      <c:pt idx="5206">
                        <c:v>45038.427397916668</c:v>
                      </c:pt>
                      <c:pt idx="5207">
                        <c:v>45038.437814641205</c:v>
                      </c:pt>
                      <c:pt idx="5208">
                        <c:v>45038.448231365743</c:v>
                      </c:pt>
                      <c:pt idx="5209">
                        <c:v>45038.45864809028</c:v>
                      </c:pt>
                      <c:pt idx="5210">
                        <c:v>45038.469064814817</c:v>
                      </c:pt>
                      <c:pt idx="5211">
                        <c:v>45038.479481539354</c:v>
                      </c:pt>
                      <c:pt idx="5212">
                        <c:v>45038.489898263892</c:v>
                      </c:pt>
                      <c:pt idx="5213">
                        <c:v>45038.500314988429</c:v>
                      </c:pt>
                      <c:pt idx="5214">
                        <c:v>45038.510731712966</c:v>
                      </c:pt>
                      <c:pt idx="5215">
                        <c:v>45038.521148437503</c:v>
                      </c:pt>
                      <c:pt idx="5216">
                        <c:v>45038.53156516204</c:v>
                      </c:pt>
                      <c:pt idx="5217">
                        <c:v>45038.541981886578</c:v>
                      </c:pt>
                      <c:pt idx="5218">
                        <c:v>45038.552398611107</c:v>
                      </c:pt>
                      <c:pt idx="5219">
                        <c:v>45038.562815335645</c:v>
                      </c:pt>
                      <c:pt idx="5220">
                        <c:v>45038.573232060182</c:v>
                      </c:pt>
                      <c:pt idx="5221">
                        <c:v>45038.583648784719</c:v>
                      </c:pt>
                      <c:pt idx="5222">
                        <c:v>45038.594065509256</c:v>
                      </c:pt>
                      <c:pt idx="5223">
                        <c:v>45038.604482233794</c:v>
                      </c:pt>
                      <c:pt idx="5224">
                        <c:v>45038.614898958331</c:v>
                      </c:pt>
                      <c:pt idx="5225">
                        <c:v>45038.625315682868</c:v>
                      </c:pt>
                      <c:pt idx="5226">
                        <c:v>45038.635732407405</c:v>
                      </c:pt>
                      <c:pt idx="5227">
                        <c:v>45038.646149131942</c:v>
                      </c:pt>
                      <c:pt idx="5228">
                        <c:v>45038.65656585648</c:v>
                      </c:pt>
                      <c:pt idx="5229">
                        <c:v>45038.666982581017</c:v>
                      </c:pt>
                      <c:pt idx="5230">
                        <c:v>45038.677399305554</c:v>
                      </c:pt>
                      <c:pt idx="5231">
                        <c:v>45038.687816030091</c:v>
                      </c:pt>
                      <c:pt idx="5232">
                        <c:v>45038.698232754628</c:v>
                      </c:pt>
                      <c:pt idx="5233">
                        <c:v>45038.708649479166</c:v>
                      </c:pt>
                      <c:pt idx="5234">
                        <c:v>45038.719066203703</c:v>
                      </c:pt>
                      <c:pt idx="5235">
                        <c:v>45038.72948292824</c:v>
                      </c:pt>
                      <c:pt idx="5236">
                        <c:v>45038.739899652777</c:v>
                      </c:pt>
                      <c:pt idx="5237">
                        <c:v>45038.750316377314</c:v>
                      </c:pt>
                      <c:pt idx="5238">
                        <c:v>45038.760733101852</c:v>
                      </c:pt>
                      <c:pt idx="5239">
                        <c:v>45038.771149826389</c:v>
                      </c:pt>
                      <c:pt idx="5240">
                        <c:v>45038.781566550926</c:v>
                      </c:pt>
                      <c:pt idx="5241">
                        <c:v>45038.791983275463</c:v>
                      </c:pt>
                      <c:pt idx="5242">
                        <c:v>45038.8024</c:v>
                      </c:pt>
                      <c:pt idx="5243">
                        <c:v>45038.812816724538</c:v>
                      </c:pt>
                      <c:pt idx="5244">
                        <c:v>45038.823233449075</c:v>
                      </c:pt>
                      <c:pt idx="5245">
                        <c:v>45038.833650173612</c:v>
                      </c:pt>
                      <c:pt idx="5246">
                        <c:v>45038.844066898149</c:v>
                      </c:pt>
                      <c:pt idx="5247">
                        <c:v>45038.854483622687</c:v>
                      </c:pt>
                      <c:pt idx="5248">
                        <c:v>45038.864900347224</c:v>
                      </c:pt>
                      <c:pt idx="5249">
                        <c:v>45038.875317071761</c:v>
                      </c:pt>
                      <c:pt idx="5250">
                        <c:v>45038.885733796298</c:v>
                      </c:pt>
                      <c:pt idx="5251">
                        <c:v>45038.896150520835</c:v>
                      </c:pt>
                      <c:pt idx="5252">
                        <c:v>45038.906567245373</c:v>
                      </c:pt>
                      <c:pt idx="5253">
                        <c:v>45038.91698396991</c:v>
                      </c:pt>
                      <c:pt idx="5254">
                        <c:v>45038.927400694447</c:v>
                      </c:pt>
                      <c:pt idx="5255">
                        <c:v>45038.937817418984</c:v>
                      </c:pt>
                      <c:pt idx="5256">
                        <c:v>45038.948234143521</c:v>
                      </c:pt>
                      <c:pt idx="5257">
                        <c:v>45038.958650868059</c:v>
                      </c:pt>
                      <c:pt idx="5258">
                        <c:v>45038.969067592596</c:v>
                      </c:pt>
                      <c:pt idx="5259">
                        <c:v>45038.979484317133</c:v>
                      </c:pt>
                      <c:pt idx="5260">
                        <c:v>45038.98990104167</c:v>
                      </c:pt>
                      <c:pt idx="5261">
                        <c:v>45039.0003177662</c:v>
                      </c:pt>
                      <c:pt idx="5262">
                        <c:v>45039.010734490737</c:v>
                      </c:pt>
                      <c:pt idx="5263">
                        <c:v>45039.021151215275</c:v>
                      </c:pt>
                      <c:pt idx="5264">
                        <c:v>45039.031567939812</c:v>
                      </c:pt>
                      <c:pt idx="5265">
                        <c:v>45039.041984664349</c:v>
                      </c:pt>
                      <c:pt idx="5266">
                        <c:v>45039.052401388886</c:v>
                      </c:pt>
                      <c:pt idx="5267">
                        <c:v>45039.062818113423</c:v>
                      </c:pt>
                      <c:pt idx="5268">
                        <c:v>45039.073234837961</c:v>
                      </c:pt>
                      <c:pt idx="5269">
                        <c:v>45039.083651562498</c:v>
                      </c:pt>
                      <c:pt idx="5270">
                        <c:v>45039.094068287035</c:v>
                      </c:pt>
                      <c:pt idx="5271">
                        <c:v>45039.104485011572</c:v>
                      </c:pt>
                      <c:pt idx="5272">
                        <c:v>45039.114901736109</c:v>
                      </c:pt>
                      <c:pt idx="5273">
                        <c:v>45039.125318460647</c:v>
                      </c:pt>
                      <c:pt idx="5274">
                        <c:v>45039.135735185184</c:v>
                      </c:pt>
                      <c:pt idx="5275">
                        <c:v>45039.146151909721</c:v>
                      </c:pt>
                      <c:pt idx="5276">
                        <c:v>45039.156568634258</c:v>
                      </c:pt>
                      <c:pt idx="5277">
                        <c:v>45039.166985358796</c:v>
                      </c:pt>
                      <c:pt idx="5278">
                        <c:v>45039.177402083333</c:v>
                      </c:pt>
                      <c:pt idx="5279">
                        <c:v>45039.18781880787</c:v>
                      </c:pt>
                      <c:pt idx="5280">
                        <c:v>45039.198235532407</c:v>
                      </c:pt>
                      <c:pt idx="5281">
                        <c:v>45039.208652256944</c:v>
                      </c:pt>
                      <c:pt idx="5282">
                        <c:v>45039.219068981482</c:v>
                      </c:pt>
                      <c:pt idx="5283">
                        <c:v>45039.229485706019</c:v>
                      </c:pt>
                      <c:pt idx="5284">
                        <c:v>45039.239902430556</c:v>
                      </c:pt>
                      <c:pt idx="5285">
                        <c:v>45039.250319155093</c:v>
                      </c:pt>
                      <c:pt idx="5286">
                        <c:v>45039.26073587963</c:v>
                      </c:pt>
                      <c:pt idx="5287">
                        <c:v>45039.271152604168</c:v>
                      </c:pt>
                      <c:pt idx="5288">
                        <c:v>45039.281569328705</c:v>
                      </c:pt>
                      <c:pt idx="5289">
                        <c:v>45039.291986053242</c:v>
                      </c:pt>
                      <c:pt idx="5290">
                        <c:v>45039.302402777779</c:v>
                      </c:pt>
                      <c:pt idx="5291">
                        <c:v>45039.312819502316</c:v>
                      </c:pt>
                      <c:pt idx="5292">
                        <c:v>45039.323236226854</c:v>
                      </c:pt>
                      <c:pt idx="5293">
                        <c:v>45039.333652951391</c:v>
                      </c:pt>
                      <c:pt idx="5294">
                        <c:v>45039.344069675928</c:v>
                      </c:pt>
                      <c:pt idx="5295">
                        <c:v>45039.354486400465</c:v>
                      </c:pt>
                      <c:pt idx="5296">
                        <c:v>45039.364903125002</c:v>
                      </c:pt>
                      <c:pt idx="5297">
                        <c:v>45039.37531984954</c:v>
                      </c:pt>
                      <c:pt idx="5298">
                        <c:v>45039.385736574077</c:v>
                      </c:pt>
                      <c:pt idx="5299">
                        <c:v>45039.396153298614</c:v>
                      </c:pt>
                      <c:pt idx="5300">
                        <c:v>45039.406570023151</c:v>
                      </c:pt>
                      <c:pt idx="5301">
                        <c:v>45039.416986747688</c:v>
                      </c:pt>
                      <c:pt idx="5302">
                        <c:v>45039.427403472226</c:v>
                      </c:pt>
                      <c:pt idx="5303">
                        <c:v>45039.437820196756</c:v>
                      </c:pt>
                      <c:pt idx="5304">
                        <c:v>45039.448236921293</c:v>
                      </c:pt>
                      <c:pt idx="5305">
                        <c:v>45039.45865364583</c:v>
                      </c:pt>
                      <c:pt idx="5306">
                        <c:v>45039.469070370367</c:v>
                      </c:pt>
                      <c:pt idx="5307">
                        <c:v>45039.479487094904</c:v>
                      </c:pt>
                      <c:pt idx="5308">
                        <c:v>45039.489903819442</c:v>
                      </c:pt>
                      <c:pt idx="5309">
                        <c:v>45039.500320543979</c:v>
                      </c:pt>
                      <c:pt idx="5310">
                        <c:v>45039.510737268516</c:v>
                      </c:pt>
                      <c:pt idx="5311">
                        <c:v>45039.521153993053</c:v>
                      </c:pt>
                      <c:pt idx="5312">
                        <c:v>45039.531570717591</c:v>
                      </c:pt>
                      <c:pt idx="5313">
                        <c:v>45039.541987442128</c:v>
                      </c:pt>
                      <c:pt idx="5314">
                        <c:v>45039.552404166665</c:v>
                      </c:pt>
                      <c:pt idx="5315">
                        <c:v>45039.562820891202</c:v>
                      </c:pt>
                      <c:pt idx="5316">
                        <c:v>45039.573237615739</c:v>
                      </c:pt>
                      <c:pt idx="5317">
                        <c:v>45039.583654340277</c:v>
                      </c:pt>
                      <c:pt idx="5318">
                        <c:v>45039.594071064814</c:v>
                      </c:pt>
                      <c:pt idx="5319">
                        <c:v>45039.604487789351</c:v>
                      </c:pt>
                      <c:pt idx="5320">
                        <c:v>45039.614904513888</c:v>
                      </c:pt>
                      <c:pt idx="5321">
                        <c:v>45039.625321238425</c:v>
                      </c:pt>
                      <c:pt idx="5322">
                        <c:v>45039.635737962963</c:v>
                      </c:pt>
                      <c:pt idx="5323">
                        <c:v>45039.6461546875</c:v>
                      </c:pt>
                      <c:pt idx="5324">
                        <c:v>45039.656571412037</c:v>
                      </c:pt>
                      <c:pt idx="5325">
                        <c:v>45039.666988136574</c:v>
                      </c:pt>
                      <c:pt idx="5326">
                        <c:v>45039.677404861111</c:v>
                      </c:pt>
                      <c:pt idx="5327">
                        <c:v>45039.687821585649</c:v>
                      </c:pt>
                      <c:pt idx="5328">
                        <c:v>45039.698238310186</c:v>
                      </c:pt>
                      <c:pt idx="5329">
                        <c:v>45039.708655034723</c:v>
                      </c:pt>
                      <c:pt idx="5330">
                        <c:v>45039.71907175926</c:v>
                      </c:pt>
                      <c:pt idx="5331">
                        <c:v>45039.729488483797</c:v>
                      </c:pt>
                      <c:pt idx="5332">
                        <c:v>45039.739905208335</c:v>
                      </c:pt>
                      <c:pt idx="5333">
                        <c:v>45039.750321932872</c:v>
                      </c:pt>
                      <c:pt idx="5334">
                        <c:v>45039.760738657409</c:v>
                      </c:pt>
                      <c:pt idx="5335">
                        <c:v>45039.771155381946</c:v>
                      </c:pt>
                      <c:pt idx="5336">
                        <c:v>45039.781572106484</c:v>
                      </c:pt>
                      <c:pt idx="5337">
                        <c:v>45039.791988831021</c:v>
                      </c:pt>
                      <c:pt idx="5338">
                        <c:v>45039.802405555558</c:v>
                      </c:pt>
                      <c:pt idx="5339">
                        <c:v>45039.812822280095</c:v>
                      </c:pt>
                      <c:pt idx="5340">
                        <c:v>45039.823239004632</c:v>
                      </c:pt>
                      <c:pt idx="5341">
                        <c:v>45039.83365572917</c:v>
                      </c:pt>
                      <c:pt idx="5342">
                        <c:v>45039.844072453707</c:v>
                      </c:pt>
                      <c:pt idx="5343">
                        <c:v>45039.854489178244</c:v>
                      </c:pt>
                      <c:pt idx="5344">
                        <c:v>45039.864905902781</c:v>
                      </c:pt>
                      <c:pt idx="5345">
                        <c:v>45039.875322627318</c:v>
                      </c:pt>
                      <c:pt idx="5346">
                        <c:v>45039.885739351848</c:v>
                      </c:pt>
                      <c:pt idx="5347">
                        <c:v>45039.896156076386</c:v>
                      </c:pt>
                      <c:pt idx="5348">
                        <c:v>45039.906572800923</c:v>
                      </c:pt>
                      <c:pt idx="5349">
                        <c:v>45039.91698952546</c:v>
                      </c:pt>
                      <c:pt idx="5350">
                        <c:v>45039.927406249997</c:v>
                      </c:pt>
                      <c:pt idx="5351">
                        <c:v>45039.937822974534</c:v>
                      </c:pt>
                      <c:pt idx="5352">
                        <c:v>45039.948239699072</c:v>
                      </c:pt>
                      <c:pt idx="5353">
                        <c:v>45039.958656423609</c:v>
                      </c:pt>
                      <c:pt idx="5354">
                        <c:v>45039.969073148146</c:v>
                      </c:pt>
                      <c:pt idx="5355">
                        <c:v>45039.979489872683</c:v>
                      </c:pt>
                      <c:pt idx="5356">
                        <c:v>45039.98990659722</c:v>
                      </c:pt>
                      <c:pt idx="5357">
                        <c:v>45040.000323321758</c:v>
                      </c:pt>
                      <c:pt idx="5358">
                        <c:v>45040.010740046295</c:v>
                      </c:pt>
                      <c:pt idx="5359">
                        <c:v>45040.021156770832</c:v>
                      </c:pt>
                      <c:pt idx="5360">
                        <c:v>45040.031573495369</c:v>
                      </c:pt>
                      <c:pt idx="5361">
                        <c:v>45040.041990219906</c:v>
                      </c:pt>
                      <c:pt idx="5362">
                        <c:v>45040.052406944444</c:v>
                      </c:pt>
                      <c:pt idx="5363">
                        <c:v>45040.062823668981</c:v>
                      </c:pt>
                      <c:pt idx="5364">
                        <c:v>45040.073240393518</c:v>
                      </c:pt>
                      <c:pt idx="5365">
                        <c:v>45040.083657118055</c:v>
                      </c:pt>
                      <c:pt idx="5366">
                        <c:v>45040.094073842592</c:v>
                      </c:pt>
                      <c:pt idx="5367">
                        <c:v>45040.10449056713</c:v>
                      </c:pt>
                      <c:pt idx="5368">
                        <c:v>45040.114907291667</c:v>
                      </c:pt>
                      <c:pt idx="5369">
                        <c:v>45040.125324016204</c:v>
                      </c:pt>
                      <c:pt idx="5370">
                        <c:v>45040.135740740741</c:v>
                      </c:pt>
                      <c:pt idx="5371">
                        <c:v>45040.146157465279</c:v>
                      </c:pt>
                      <c:pt idx="5372">
                        <c:v>45040.156574189816</c:v>
                      </c:pt>
                      <c:pt idx="5373">
                        <c:v>45040.166990914353</c:v>
                      </c:pt>
                      <c:pt idx="5374">
                        <c:v>45040.17740763889</c:v>
                      </c:pt>
                      <c:pt idx="5375">
                        <c:v>45040.187824363427</c:v>
                      </c:pt>
                      <c:pt idx="5376">
                        <c:v>45040.198241087965</c:v>
                      </c:pt>
                      <c:pt idx="5377">
                        <c:v>45040.208657812502</c:v>
                      </c:pt>
                      <c:pt idx="5378">
                        <c:v>45040.219074537039</c:v>
                      </c:pt>
                      <c:pt idx="5379">
                        <c:v>45040.229491261576</c:v>
                      </c:pt>
                      <c:pt idx="5380">
                        <c:v>45040.239907986113</c:v>
                      </c:pt>
                      <c:pt idx="5381">
                        <c:v>45040.250324710651</c:v>
                      </c:pt>
                      <c:pt idx="5382">
                        <c:v>45040.260741435188</c:v>
                      </c:pt>
                      <c:pt idx="5383">
                        <c:v>45040.271158159725</c:v>
                      </c:pt>
                      <c:pt idx="5384">
                        <c:v>45040.281574884262</c:v>
                      </c:pt>
                      <c:pt idx="5385">
                        <c:v>45040.291991608799</c:v>
                      </c:pt>
                      <c:pt idx="5386">
                        <c:v>45040.302408333337</c:v>
                      </c:pt>
                      <c:pt idx="5387">
                        <c:v>45040.312825057874</c:v>
                      </c:pt>
                      <c:pt idx="5388">
                        <c:v>45040.323241782404</c:v>
                      </c:pt>
                      <c:pt idx="5389">
                        <c:v>45040.333658506941</c:v>
                      </c:pt>
                      <c:pt idx="5390">
                        <c:v>45040.344075231478</c:v>
                      </c:pt>
                      <c:pt idx="5391">
                        <c:v>45040.354491956015</c:v>
                      </c:pt>
                      <c:pt idx="5392">
                        <c:v>45040.364908680553</c:v>
                      </c:pt>
                      <c:pt idx="5393">
                        <c:v>45040.37532540509</c:v>
                      </c:pt>
                      <c:pt idx="5394">
                        <c:v>45040.385742129627</c:v>
                      </c:pt>
                      <c:pt idx="5395">
                        <c:v>45040.396158854164</c:v>
                      </c:pt>
                      <c:pt idx="5396">
                        <c:v>45040.406575578701</c:v>
                      </c:pt>
                      <c:pt idx="5397">
                        <c:v>45040.416992303239</c:v>
                      </c:pt>
                      <c:pt idx="5398">
                        <c:v>45040.427409027776</c:v>
                      </c:pt>
                      <c:pt idx="5399">
                        <c:v>45040.437825752313</c:v>
                      </c:pt>
                      <c:pt idx="5400">
                        <c:v>45040.44824247685</c:v>
                      </c:pt>
                      <c:pt idx="5401">
                        <c:v>45040.458659201387</c:v>
                      </c:pt>
                      <c:pt idx="5402">
                        <c:v>45040.469075925925</c:v>
                      </c:pt>
                      <c:pt idx="5403">
                        <c:v>45040.479492650462</c:v>
                      </c:pt>
                      <c:pt idx="5404">
                        <c:v>45040.489909374999</c:v>
                      </c:pt>
                      <c:pt idx="5405">
                        <c:v>45040.500326099536</c:v>
                      </c:pt>
                      <c:pt idx="5406">
                        <c:v>45040.510742824074</c:v>
                      </c:pt>
                      <c:pt idx="5407">
                        <c:v>45040.521159548611</c:v>
                      </c:pt>
                      <c:pt idx="5408">
                        <c:v>45040.531576273148</c:v>
                      </c:pt>
                      <c:pt idx="5409">
                        <c:v>45040.541992997685</c:v>
                      </c:pt>
                      <c:pt idx="5410">
                        <c:v>45040.552409722222</c:v>
                      </c:pt>
                      <c:pt idx="5411">
                        <c:v>45040.56282644676</c:v>
                      </c:pt>
                      <c:pt idx="5412">
                        <c:v>45040.573243171297</c:v>
                      </c:pt>
                      <c:pt idx="5413">
                        <c:v>45040.583659895834</c:v>
                      </c:pt>
                      <c:pt idx="5414">
                        <c:v>45040.594076620371</c:v>
                      </c:pt>
                      <c:pt idx="5415">
                        <c:v>45040.604493344908</c:v>
                      </c:pt>
                      <c:pt idx="5416">
                        <c:v>45040.614910069446</c:v>
                      </c:pt>
                      <c:pt idx="5417">
                        <c:v>45040.625326793983</c:v>
                      </c:pt>
                      <c:pt idx="5418">
                        <c:v>45040.63574351852</c:v>
                      </c:pt>
                      <c:pt idx="5419">
                        <c:v>45040.646160243057</c:v>
                      </c:pt>
                      <c:pt idx="5420">
                        <c:v>45040.656576967594</c:v>
                      </c:pt>
                      <c:pt idx="5421">
                        <c:v>45040.666993692132</c:v>
                      </c:pt>
                      <c:pt idx="5422">
                        <c:v>45040.677410416669</c:v>
                      </c:pt>
                      <c:pt idx="5423">
                        <c:v>45040.687827141206</c:v>
                      </c:pt>
                      <c:pt idx="5424">
                        <c:v>45040.698243865743</c:v>
                      </c:pt>
                      <c:pt idx="5425">
                        <c:v>45040.70866059028</c:v>
                      </c:pt>
                      <c:pt idx="5426">
                        <c:v>45040.719077314818</c:v>
                      </c:pt>
                      <c:pt idx="5427">
                        <c:v>45040.729494039355</c:v>
                      </c:pt>
                      <c:pt idx="5428">
                        <c:v>45040.739910763892</c:v>
                      </c:pt>
                      <c:pt idx="5429">
                        <c:v>45040.750327488429</c:v>
                      </c:pt>
                      <c:pt idx="5430">
                        <c:v>45040.760744212967</c:v>
                      </c:pt>
                      <c:pt idx="5431">
                        <c:v>45040.771160937496</c:v>
                      </c:pt>
                      <c:pt idx="5432">
                        <c:v>45040.781577662034</c:v>
                      </c:pt>
                      <c:pt idx="5433">
                        <c:v>45040.791994386571</c:v>
                      </c:pt>
                      <c:pt idx="5434">
                        <c:v>45040.802411111108</c:v>
                      </c:pt>
                      <c:pt idx="5435">
                        <c:v>45040.812827835645</c:v>
                      </c:pt>
                      <c:pt idx="5436">
                        <c:v>45040.823244560183</c:v>
                      </c:pt>
                      <c:pt idx="5437">
                        <c:v>45040.83366128472</c:v>
                      </c:pt>
                      <c:pt idx="5438">
                        <c:v>45040.844078009257</c:v>
                      </c:pt>
                      <c:pt idx="5439">
                        <c:v>45040.854494733794</c:v>
                      </c:pt>
                      <c:pt idx="5440">
                        <c:v>45040.864911458331</c:v>
                      </c:pt>
                      <c:pt idx="5441">
                        <c:v>45040.875328182869</c:v>
                      </c:pt>
                      <c:pt idx="5442">
                        <c:v>45040.885744907406</c:v>
                      </c:pt>
                      <c:pt idx="5443">
                        <c:v>45040.896161631943</c:v>
                      </c:pt>
                      <c:pt idx="5444">
                        <c:v>45040.90657835648</c:v>
                      </c:pt>
                      <c:pt idx="5445">
                        <c:v>45040.916995081017</c:v>
                      </c:pt>
                      <c:pt idx="5446">
                        <c:v>45040.927411805555</c:v>
                      </c:pt>
                      <c:pt idx="5447">
                        <c:v>45040.937828530092</c:v>
                      </c:pt>
                      <c:pt idx="5448">
                        <c:v>45040.948245254629</c:v>
                      </c:pt>
                      <c:pt idx="5449">
                        <c:v>45040.958661979166</c:v>
                      </c:pt>
                      <c:pt idx="5450">
                        <c:v>45040.969078703703</c:v>
                      </c:pt>
                      <c:pt idx="5451">
                        <c:v>45040.979495428241</c:v>
                      </c:pt>
                      <c:pt idx="5452">
                        <c:v>45040.989912152778</c:v>
                      </c:pt>
                      <c:pt idx="5453">
                        <c:v>45041.000328877315</c:v>
                      </c:pt>
                      <c:pt idx="5454">
                        <c:v>45041.010745601852</c:v>
                      </c:pt>
                      <c:pt idx="5455">
                        <c:v>45041.021162326389</c:v>
                      </c:pt>
                      <c:pt idx="5456">
                        <c:v>45041.031579050927</c:v>
                      </c:pt>
                      <c:pt idx="5457">
                        <c:v>45041.041995775464</c:v>
                      </c:pt>
                      <c:pt idx="5458">
                        <c:v>45041.052412500001</c:v>
                      </c:pt>
                      <c:pt idx="5459">
                        <c:v>45041.062829224538</c:v>
                      </c:pt>
                      <c:pt idx="5460">
                        <c:v>45041.073245949075</c:v>
                      </c:pt>
                      <c:pt idx="5461">
                        <c:v>45041.083662673613</c:v>
                      </c:pt>
                      <c:pt idx="5462">
                        <c:v>45041.09407939815</c:v>
                      </c:pt>
                      <c:pt idx="5463">
                        <c:v>45041.104496122687</c:v>
                      </c:pt>
                      <c:pt idx="5464">
                        <c:v>45041.114912847224</c:v>
                      </c:pt>
                      <c:pt idx="5465">
                        <c:v>45041.125329571762</c:v>
                      </c:pt>
                      <c:pt idx="5466">
                        <c:v>45041.135746296299</c:v>
                      </c:pt>
                      <c:pt idx="5467">
                        <c:v>45041.146163020836</c:v>
                      </c:pt>
                      <c:pt idx="5468">
                        <c:v>45041.156579745373</c:v>
                      </c:pt>
                      <c:pt idx="5469">
                        <c:v>45041.16699646991</c:v>
                      </c:pt>
                      <c:pt idx="5470">
                        <c:v>45041.177413194448</c:v>
                      </c:pt>
                      <c:pt idx="5471">
                        <c:v>45041.187829918985</c:v>
                      </c:pt>
                      <c:pt idx="5472">
                        <c:v>45041.198246643522</c:v>
                      </c:pt>
                      <c:pt idx="5473">
                        <c:v>45041.208663368052</c:v>
                      </c:pt>
                      <c:pt idx="5474">
                        <c:v>45041.219080092589</c:v>
                      </c:pt>
                      <c:pt idx="5475">
                        <c:v>45041.229496817126</c:v>
                      </c:pt>
                      <c:pt idx="5476">
                        <c:v>45041.239913541664</c:v>
                      </c:pt>
                      <c:pt idx="5477">
                        <c:v>45041.250330266201</c:v>
                      </c:pt>
                      <c:pt idx="5478">
                        <c:v>45041.260746990738</c:v>
                      </c:pt>
                      <c:pt idx="5479">
                        <c:v>45041.271163715275</c:v>
                      </c:pt>
                      <c:pt idx="5480">
                        <c:v>45041.281580439812</c:v>
                      </c:pt>
                      <c:pt idx="5481">
                        <c:v>45041.29199716435</c:v>
                      </c:pt>
                      <c:pt idx="5482">
                        <c:v>45041.302413888887</c:v>
                      </c:pt>
                      <c:pt idx="5483">
                        <c:v>45041.312830613424</c:v>
                      </c:pt>
                      <c:pt idx="5484">
                        <c:v>45041.323247337961</c:v>
                      </c:pt>
                      <c:pt idx="5485">
                        <c:v>45041.333664062498</c:v>
                      </c:pt>
                      <c:pt idx="5486">
                        <c:v>45041.344080787036</c:v>
                      </c:pt>
                      <c:pt idx="5487">
                        <c:v>45041.354497511573</c:v>
                      </c:pt>
                      <c:pt idx="5488">
                        <c:v>45041.36491423611</c:v>
                      </c:pt>
                      <c:pt idx="5489">
                        <c:v>45041.375330960647</c:v>
                      </c:pt>
                      <c:pt idx="5490">
                        <c:v>45041.385747685184</c:v>
                      </c:pt>
                      <c:pt idx="5491">
                        <c:v>45041.396164409722</c:v>
                      </c:pt>
                      <c:pt idx="5492">
                        <c:v>45041.406581134259</c:v>
                      </c:pt>
                      <c:pt idx="5493">
                        <c:v>45041.416997858796</c:v>
                      </c:pt>
                      <c:pt idx="5494">
                        <c:v>45041.427414583333</c:v>
                      </c:pt>
                      <c:pt idx="5495">
                        <c:v>45041.437831307871</c:v>
                      </c:pt>
                      <c:pt idx="5496">
                        <c:v>45041.448248032408</c:v>
                      </c:pt>
                      <c:pt idx="5497">
                        <c:v>45041.458664756945</c:v>
                      </c:pt>
                      <c:pt idx="5498">
                        <c:v>45041.469081481482</c:v>
                      </c:pt>
                      <c:pt idx="5499">
                        <c:v>45041.479498206019</c:v>
                      </c:pt>
                      <c:pt idx="5500">
                        <c:v>45041.489914930557</c:v>
                      </c:pt>
                      <c:pt idx="5501">
                        <c:v>45041.500331655094</c:v>
                      </c:pt>
                      <c:pt idx="5502">
                        <c:v>45041.510748379631</c:v>
                      </c:pt>
                      <c:pt idx="5503">
                        <c:v>45041.521165104168</c:v>
                      </c:pt>
                      <c:pt idx="5504">
                        <c:v>45041.531581828705</c:v>
                      </c:pt>
                      <c:pt idx="5505">
                        <c:v>45041.541998553243</c:v>
                      </c:pt>
                      <c:pt idx="5506">
                        <c:v>45041.55241527778</c:v>
                      </c:pt>
                      <c:pt idx="5507">
                        <c:v>45041.562832002317</c:v>
                      </c:pt>
                      <c:pt idx="5508">
                        <c:v>45041.573248726854</c:v>
                      </c:pt>
                      <c:pt idx="5509">
                        <c:v>45041.583665451391</c:v>
                      </c:pt>
                      <c:pt idx="5510">
                        <c:v>45041.594082175929</c:v>
                      </c:pt>
                      <c:pt idx="5511">
                        <c:v>45041.604498900466</c:v>
                      </c:pt>
                      <c:pt idx="5512">
                        <c:v>45041.614915625003</c:v>
                      </c:pt>
                      <c:pt idx="5513">
                        <c:v>45041.62533234954</c:v>
                      </c:pt>
                      <c:pt idx="5514">
                        <c:v>45041.635749074077</c:v>
                      </c:pt>
                      <c:pt idx="5515">
                        <c:v>45041.646165798615</c:v>
                      </c:pt>
                      <c:pt idx="5516">
                        <c:v>45041.656582523145</c:v>
                      </c:pt>
                      <c:pt idx="5517">
                        <c:v>45041.666999247682</c:v>
                      </c:pt>
                      <c:pt idx="5518">
                        <c:v>45041.677415972219</c:v>
                      </c:pt>
                      <c:pt idx="5519">
                        <c:v>45041.687832696756</c:v>
                      </c:pt>
                      <c:pt idx="5520">
                        <c:v>45041.698249421293</c:v>
                      </c:pt>
                      <c:pt idx="5521">
                        <c:v>45041.708666145831</c:v>
                      </c:pt>
                      <c:pt idx="5522">
                        <c:v>45041.719082870368</c:v>
                      </c:pt>
                      <c:pt idx="5523">
                        <c:v>45041.729499594905</c:v>
                      </c:pt>
                      <c:pt idx="5524">
                        <c:v>45041.739916319442</c:v>
                      </c:pt>
                      <c:pt idx="5525">
                        <c:v>45041.750333043979</c:v>
                      </c:pt>
                      <c:pt idx="5526">
                        <c:v>45041.760749768517</c:v>
                      </c:pt>
                      <c:pt idx="5527">
                        <c:v>45041.771166493054</c:v>
                      </c:pt>
                      <c:pt idx="5528">
                        <c:v>45041.781583217591</c:v>
                      </c:pt>
                      <c:pt idx="5529">
                        <c:v>45041.791999942128</c:v>
                      </c:pt>
                      <c:pt idx="5530">
                        <c:v>45041.802416666666</c:v>
                      </c:pt>
                      <c:pt idx="5531">
                        <c:v>45041.812833391203</c:v>
                      </c:pt>
                      <c:pt idx="5532">
                        <c:v>45041.82325011574</c:v>
                      </c:pt>
                      <c:pt idx="5533">
                        <c:v>45041.833666840277</c:v>
                      </c:pt>
                      <c:pt idx="5534">
                        <c:v>45041.844083564814</c:v>
                      </c:pt>
                      <c:pt idx="5535">
                        <c:v>45041.854500289352</c:v>
                      </c:pt>
                      <c:pt idx="5536">
                        <c:v>45041.864917013889</c:v>
                      </c:pt>
                      <c:pt idx="5537">
                        <c:v>45041.875333738426</c:v>
                      </c:pt>
                      <c:pt idx="5538">
                        <c:v>45041.885750462963</c:v>
                      </c:pt>
                      <c:pt idx="5539">
                        <c:v>45041.8961671875</c:v>
                      </c:pt>
                      <c:pt idx="5540">
                        <c:v>45041.906583912038</c:v>
                      </c:pt>
                      <c:pt idx="5541">
                        <c:v>45041.917000636575</c:v>
                      </c:pt>
                      <c:pt idx="5542">
                        <c:v>45041.927417361112</c:v>
                      </c:pt>
                      <c:pt idx="5543">
                        <c:v>45041.937834085649</c:v>
                      </c:pt>
                      <c:pt idx="5544">
                        <c:v>45041.948250810186</c:v>
                      </c:pt>
                      <c:pt idx="5545">
                        <c:v>45041.958667534724</c:v>
                      </c:pt>
                      <c:pt idx="5546">
                        <c:v>45041.969084259261</c:v>
                      </c:pt>
                      <c:pt idx="5547">
                        <c:v>45041.979500983798</c:v>
                      </c:pt>
                      <c:pt idx="5548">
                        <c:v>45041.989917708335</c:v>
                      </c:pt>
                      <c:pt idx="5549">
                        <c:v>45042.000334432872</c:v>
                      </c:pt>
                      <c:pt idx="5550">
                        <c:v>45042.01075115741</c:v>
                      </c:pt>
                      <c:pt idx="5551">
                        <c:v>45042.021167881947</c:v>
                      </c:pt>
                      <c:pt idx="5552">
                        <c:v>45042.031584606484</c:v>
                      </c:pt>
                      <c:pt idx="5553">
                        <c:v>45042.042001331021</c:v>
                      </c:pt>
                      <c:pt idx="5554">
                        <c:v>45042.052418055559</c:v>
                      </c:pt>
                      <c:pt idx="5555">
                        <c:v>45042.062834780096</c:v>
                      </c:pt>
                      <c:pt idx="5556">
                        <c:v>45042.073251504633</c:v>
                      </c:pt>
                      <c:pt idx="5557">
                        <c:v>45042.08366822917</c:v>
                      </c:pt>
                      <c:pt idx="5558">
                        <c:v>45042.0940849537</c:v>
                      </c:pt>
                      <c:pt idx="5559">
                        <c:v>45042.104501678237</c:v>
                      </c:pt>
                      <c:pt idx="5560">
                        <c:v>45042.114918402774</c:v>
                      </c:pt>
                      <c:pt idx="5561">
                        <c:v>45042.125335127312</c:v>
                      </c:pt>
                      <c:pt idx="5562">
                        <c:v>45042.135751851849</c:v>
                      </c:pt>
                      <c:pt idx="5563">
                        <c:v>45042.146168576386</c:v>
                      </c:pt>
                      <c:pt idx="5564">
                        <c:v>45042.156585300923</c:v>
                      </c:pt>
                      <c:pt idx="5565">
                        <c:v>45042.167002025461</c:v>
                      </c:pt>
                      <c:pt idx="5566">
                        <c:v>45042.177418749998</c:v>
                      </c:pt>
                      <c:pt idx="5567">
                        <c:v>45042.187835474535</c:v>
                      </c:pt>
                      <c:pt idx="5568">
                        <c:v>45042.198252199072</c:v>
                      </c:pt>
                      <c:pt idx="5569">
                        <c:v>45042.208668923609</c:v>
                      </c:pt>
                      <c:pt idx="5570">
                        <c:v>45042.219085648147</c:v>
                      </c:pt>
                      <c:pt idx="5571">
                        <c:v>45042.229502372684</c:v>
                      </c:pt>
                      <c:pt idx="5572">
                        <c:v>45042.239919097221</c:v>
                      </c:pt>
                      <c:pt idx="5573">
                        <c:v>45042.250335821758</c:v>
                      </c:pt>
                      <c:pt idx="5574">
                        <c:v>45042.260752546295</c:v>
                      </c:pt>
                      <c:pt idx="5575">
                        <c:v>45042.271169270833</c:v>
                      </c:pt>
                      <c:pt idx="5576">
                        <c:v>45042.28158599537</c:v>
                      </c:pt>
                      <c:pt idx="5577">
                        <c:v>45042.292002719907</c:v>
                      </c:pt>
                      <c:pt idx="5578">
                        <c:v>45042.302419444444</c:v>
                      </c:pt>
                      <c:pt idx="5579">
                        <c:v>45042.312836168981</c:v>
                      </c:pt>
                      <c:pt idx="5580">
                        <c:v>45042.323252893519</c:v>
                      </c:pt>
                      <c:pt idx="5581">
                        <c:v>45042.333669618056</c:v>
                      </c:pt>
                      <c:pt idx="5582">
                        <c:v>45042.344086342593</c:v>
                      </c:pt>
                      <c:pt idx="5583">
                        <c:v>45042.35450306713</c:v>
                      </c:pt>
                      <c:pt idx="5584">
                        <c:v>45042.364919791667</c:v>
                      </c:pt>
                      <c:pt idx="5585">
                        <c:v>45042.375336516205</c:v>
                      </c:pt>
                      <c:pt idx="5586">
                        <c:v>45042.385753240742</c:v>
                      </c:pt>
                      <c:pt idx="5587">
                        <c:v>45042.396169965279</c:v>
                      </c:pt>
                      <c:pt idx="5588">
                        <c:v>45042.406586689816</c:v>
                      </c:pt>
                      <c:pt idx="5589">
                        <c:v>45042.417003414354</c:v>
                      </c:pt>
                      <c:pt idx="5590">
                        <c:v>45042.427420138891</c:v>
                      </c:pt>
                      <c:pt idx="5591">
                        <c:v>45042.437836863428</c:v>
                      </c:pt>
                      <c:pt idx="5592">
                        <c:v>45042.448253587965</c:v>
                      </c:pt>
                      <c:pt idx="5593">
                        <c:v>45042.458670312502</c:v>
                      </c:pt>
                      <c:pt idx="5594">
                        <c:v>45042.46908703704</c:v>
                      </c:pt>
                      <c:pt idx="5595">
                        <c:v>45042.479503761577</c:v>
                      </c:pt>
                      <c:pt idx="5596">
                        <c:v>45042.489920486114</c:v>
                      </c:pt>
                      <c:pt idx="5597">
                        <c:v>45042.500337210651</c:v>
                      </c:pt>
                      <c:pt idx="5598">
                        <c:v>45042.510753935188</c:v>
                      </c:pt>
                      <c:pt idx="5599">
                        <c:v>45042.521170659726</c:v>
                      </c:pt>
                      <c:pt idx="5600">
                        <c:v>45042.531587384263</c:v>
                      </c:pt>
                      <c:pt idx="5601">
                        <c:v>45042.542004108793</c:v>
                      </c:pt>
                      <c:pt idx="5602">
                        <c:v>45042.55242083333</c:v>
                      </c:pt>
                      <c:pt idx="5603">
                        <c:v>45042.562837557867</c:v>
                      </c:pt>
                      <c:pt idx="5604">
                        <c:v>45042.573254282404</c:v>
                      </c:pt>
                      <c:pt idx="5605">
                        <c:v>45042.583671006942</c:v>
                      </c:pt>
                      <c:pt idx="5606">
                        <c:v>45042.594087731479</c:v>
                      </c:pt>
                      <c:pt idx="5607">
                        <c:v>45042.604504456016</c:v>
                      </c:pt>
                      <c:pt idx="5608">
                        <c:v>45042.614921180553</c:v>
                      </c:pt>
                      <c:pt idx="5609">
                        <c:v>45042.62533790509</c:v>
                      </c:pt>
                      <c:pt idx="5610">
                        <c:v>45042.635754629628</c:v>
                      </c:pt>
                      <c:pt idx="5611">
                        <c:v>45042.646171354165</c:v>
                      </c:pt>
                      <c:pt idx="5612">
                        <c:v>45042.656588078702</c:v>
                      </c:pt>
                      <c:pt idx="5613">
                        <c:v>45042.667004803239</c:v>
                      </c:pt>
                      <c:pt idx="5614">
                        <c:v>45042.677421527776</c:v>
                      </c:pt>
                      <c:pt idx="5615">
                        <c:v>45042.687838252314</c:v>
                      </c:pt>
                      <c:pt idx="5616">
                        <c:v>45042.698254976851</c:v>
                      </c:pt>
                      <c:pt idx="5617">
                        <c:v>45042.708671701388</c:v>
                      </c:pt>
                      <c:pt idx="5618">
                        <c:v>45042.719088425925</c:v>
                      </c:pt>
                      <c:pt idx="5619">
                        <c:v>45042.729505150463</c:v>
                      </c:pt>
                      <c:pt idx="5620">
                        <c:v>45042.739921875</c:v>
                      </c:pt>
                      <c:pt idx="5621">
                        <c:v>45042.750338599537</c:v>
                      </c:pt>
                      <c:pt idx="5622">
                        <c:v>45042.760755324074</c:v>
                      </c:pt>
                      <c:pt idx="5623">
                        <c:v>45042.771172048611</c:v>
                      </c:pt>
                      <c:pt idx="5624">
                        <c:v>45042.781588773149</c:v>
                      </c:pt>
                      <c:pt idx="5625">
                        <c:v>45042.792005497686</c:v>
                      </c:pt>
                      <c:pt idx="5626">
                        <c:v>45042.802422222223</c:v>
                      </c:pt>
                      <c:pt idx="5627">
                        <c:v>45042.81283894676</c:v>
                      </c:pt>
                      <c:pt idx="5628">
                        <c:v>45042.823255671297</c:v>
                      </c:pt>
                      <c:pt idx="5629">
                        <c:v>45042.833672395835</c:v>
                      </c:pt>
                      <c:pt idx="5630">
                        <c:v>45042.844089120372</c:v>
                      </c:pt>
                      <c:pt idx="5631">
                        <c:v>45042.854505844909</c:v>
                      </c:pt>
                      <c:pt idx="5632">
                        <c:v>45042.864922569446</c:v>
                      </c:pt>
                      <c:pt idx="5633">
                        <c:v>45042.875339293983</c:v>
                      </c:pt>
                      <c:pt idx="5634">
                        <c:v>45042.885756018521</c:v>
                      </c:pt>
                      <c:pt idx="5635">
                        <c:v>45042.896172743058</c:v>
                      </c:pt>
                      <c:pt idx="5636">
                        <c:v>45042.906589467595</c:v>
                      </c:pt>
                      <c:pt idx="5637">
                        <c:v>45042.917006192132</c:v>
                      </c:pt>
                      <c:pt idx="5638">
                        <c:v>45042.927422916669</c:v>
                      </c:pt>
                      <c:pt idx="5639">
                        <c:v>45042.937839641207</c:v>
                      </c:pt>
                      <c:pt idx="5640">
                        <c:v>45042.948256365744</c:v>
                      </c:pt>
                      <c:pt idx="5641">
                        <c:v>45042.958673090281</c:v>
                      </c:pt>
                      <c:pt idx="5642">
                        <c:v>45042.969089814818</c:v>
                      </c:pt>
                      <c:pt idx="5643">
                        <c:v>45042.979506539348</c:v>
                      </c:pt>
                      <c:pt idx="5644">
                        <c:v>45042.989923263885</c:v>
                      </c:pt>
                      <c:pt idx="5645">
                        <c:v>45043.000339988423</c:v>
                      </c:pt>
                      <c:pt idx="5646">
                        <c:v>45043.01075671296</c:v>
                      </c:pt>
                      <c:pt idx="5647">
                        <c:v>45043.021173437497</c:v>
                      </c:pt>
                      <c:pt idx="5648">
                        <c:v>45043.031590162034</c:v>
                      </c:pt>
                      <c:pt idx="5649">
                        <c:v>45043.042006886571</c:v>
                      </c:pt>
                      <c:pt idx="5650">
                        <c:v>45043.052423611109</c:v>
                      </c:pt>
                      <c:pt idx="5651">
                        <c:v>45043.062840335646</c:v>
                      </c:pt>
                      <c:pt idx="5652">
                        <c:v>45043.073257060183</c:v>
                      </c:pt>
                      <c:pt idx="5653">
                        <c:v>45043.08367378472</c:v>
                      </c:pt>
                      <c:pt idx="5654">
                        <c:v>45043.094090509258</c:v>
                      </c:pt>
                      <c:pt idx="5655">
                        <c:v>45043.104507233795</c:v>
                      </c:pt>
                      <c:pt idx="5656">
                        <c:v>45043.114923958332</c:v>
                      </c:pt>
                      <c:pt idx="5657">
                        <c:v>45043.125340682869</c:v>
                      </c:pt>
                      <c:pt idx="5658">
                        <c:v>45043.135757407406</c:v>
                      </c:pt>
                      <c:pt idx="5659">
                        <c:v>45043.146174131944</c:v>
                      </c:pt>
                      <c:pt idx="5660">
                        <c:v>45043.156590856481</c:v>
                      </c:pt>
                      <c:pt idx="5661">
                        <c:v>45043.167007581018</c:v>
                      </c:pt>
                      <c:pt idx="5662">
                        <c:v>45043.177424305555</c:v>
                      </c:pt>
                      <c:pt idx="5663">
                        <c:v>45043.187841030092</c:v>
                      </c:pt>
                      <c:pt idx="5664">
                        <c:v>45043.19825775463</c:v>
                      </c:pt>
                      <c:pt idx="5665">
                        <c:v>45043.208674479167</c:v>
                      </c:pt>
                      <c:pt idx="5666">
                        <c:v>45043.219091203704</c:v>
                      </c:pt>
                      <c:pt idx="5667">
                        <c:v>45043.229507928241</c:v>
                      </c:pt>
                      <c:pt idx="5668">
                        <c:v>45043.239924652778</c:v>
                      </c:pt>
                      <c:pt idx="5669">
                        <c:v>45043.250341377316</c:v>
                      </c:pt>
                      <c:pt idx="5670">
                        <c:v>45043.260758101853</c:v>
                      </c:pt>
                      <c:pt idx="5671">
                        <c:v>45043.27117482639</c:v>
                      </c:pt>
                      <c:pt idx="5672">
                        <c:v>45043.281591550927</c:v>
                      </c:pt>
                      <c:pt idx="5673">
                        <c:v>45043.292008275464</c:v>
                      </c:pt>
                      <c:pt idx="5674">
                        <c:v>45043.302425000002</c:v>
                      </c:pt>
                      <c:pt idx="5675">
                        <c:v>45043.312841724539</c:v>
                      </c:pt>
                      <c:pt idx="5676">
                        <c:v>45043.323258449076</c:v>
                      </c:pt>
                      <c:pt idx="5677">
                        <c:v>45043.333675173613</c:v>
                      </c:pt>
                      <c:pt idx="5678">
                        <c:v>45043.344091898151</c:v>
                      </c:pt>
                      <c:pt idx="5679">
                        <c:v>45043.354508622688</c:v>
                      </c:pt>
                      <c:pt idx="5680">
                        <c:v>45043.364925347225</c:v>
                      </c:pt>
                      <c:pt idx="5681">
                        <c:v>45043.375342071762</c:v>
                      </c:pt>
                      <c:pt idx="5682">
                        <c:v>45043.385758796299</c:v>
                      </c:pt>
                      <c:pt idx="5683">
                        <c:v>45043.396175520837</c:v>
                      </c:pt>
                      <c:pt idx="5684">
                        <c:v>45043.406592245374</c:v>
                      </c:pt>
                      <c:pt idx="5685">
                        <c:v>45043.417008969911</c:v>
                      </c:pt>
                      <c:pt idx="5686">
                        <c:v>45043.427425694441</c:v>
                      </c:pt>
                      <c:pt idx="5687">
                        <c:v>45043.437842418978</c:v>
                      </c:pt>
                      <c:pt idx="5688">
                        <c:v>45043.448259143515</c:v>
                      </c:pt>
                      <c:pt idx="5689">
                        <c:v>45043.458675868053</c:v>
                      </c:pt>
                      <c:pt idx="5690">
                        <c:v>45043.46909259259</c:v>
                      </c:pt>
                      <c:pt idx="5691">
                        <c:v>45043.479509317127</c:v>
                      </c:pt>
                      <c:pt idx="5692">
                        <c:v>45043.489926041664</c:v>
                      </c:pt>
                      <c:pt idx="5693">
                        <c:v>45043.500342766201</c:v>
                      </c:pt>
                      <c:pt idx="5694">
                        <c:v>45043.510759490739</c:v>
                      </c:pt>
                      <c:pt idx="5695">
                        <c:v>45043.521176215276</c:v>
                      </c:pt>
                      <c:pt idx="5696">
                        <c:v>45043.531592939813</c:v>
                      </c:pt>
                      <c:pt idx="5697">
                        <c:v>45043.54200966435</c:v>
                      </c:pt>
                      <c:pt idx="5698">
                        <c:v>45043.552426388887</c:v>
                      </c:pt>
                      <c:pt idx="5699">
                        <c:v>45043.562843113425</c:v>
                      </c:pt>
                      <c:pt idx="5700">
                        <c:v>45043.573259837962</c:v>
                      </c:pt>
                      <c:pt idx="5701">
                        <c:v>45043.583676562499</c:v>
                      </c:pt>
                      <c:pt idx="5702">
                        <c:v>45043.594093287036</c:v>
                      </c:pt>
                      <c:pt idx="5703">
                        <c:v>45043.604510011573</c:v>
                      </c:pt>
                      <c:pt idx="5704">
                        <c:v>45043.614926736111</c:v>
                      </c:pt>
                      <c:pt idx="5705">
                        <c:v>45043.625343460648</c:v>
                      </c:pt>
                      <c:pt idx="5706">
                        <c:v>45043.635760185185</c:v>
                      </c:pt>
                      <c:pt idx="5707">
                        <c:v>45043.646176909722</c:v>
                      </c:pt>
                      <c:pt idx="5708">
                        <c:v>45043.656593634259</c:v>
                      </c:pt>
                      <c:pt idx="5709">
                        <c:v>45043.667010358797</c:v>
                      </c:pt>
                      <c:pt idx="5710">
                        <c:v>45043.677427083334</c:v>
                      </c:pt>
                      <c:pt idx="5711">
                        <c:v>45043.687843807871</c:v>
                      </c:pt>
                      <c:pt idx="5712">
                        <c:v>45043.698260532408</c:v>
                      </c:pt>
                      <c:pt idx="5713">
                        <c:v>45043.708677256946</c:v>
                      </c:pt>
                      <c:pt idx="5714">
                        <c:v>45043.719093981483</c:v>
                      </c:pt>
                      <c:pt idx="5715">
                        <c:v>45043.72951070602</c:v>
                      </c:pt>
                      <c:pt idx="5716">
                        <c:v>45043.739927430557</c:v>
                      </c:pt>
                      <c:pt idx="5717">
                        <c:v>45043.750344155094</c:v>
                      </c:pt>
                      <c:pt idx="5718">
                        <c:v>45043.760760879632</c:v>
                      </c:pt>
                      <c:pt idx="5719">
                        <c:v>45043.771177604169</c:v>
                      </c:pt>
                      <c:pt idx="5720">
                        <c:v>45043.781594328706</c:v>
                      </c:pt>
                      <c:pt idx="5721">
                        <c:v>45043.792011053243</c:v>
                      </c:pt>
                      <c:pt idx="5722">
                        <c:v>45043.80242777778</c:v>
                      </c:pt>
                      <c:pt idx="5723">
                        <c:v>45043.812844502318</c:v>
                      </c:pt>
                      <c:pt idx="5724">
                        <c:v>45043.823261226855</c:v>
                      </c:pt>
                      <c:pt idx="5725">
                        <c:v>45043.833677951392</c:v>
                      </c:pt>
                      <c:pt idx="5726">
                        <c:v>45043.844094675929</c:v>
                      </c:pt>
                      <c:pt idx="5727">
                        <c:v>45043.854511400466</c:v>
                      </c:pt>
                      <c:pt idx="5728">
                        <c:v>45043.864928124996</c:v>
                      </c:pt>
                      <c:pt idx="5729">
                        <c:v>45043.875344849534</c:v>
                      </c:pt>
                      <c:pt idx="5730">
                        <c:v>45043.885761574071</c:v>
                      </c:pt>
                      <c:pt idx="5731">
                        <c:v>45043.896178298608</c:v>
                      </c:pt>
                      <c:pt idx="5732">
                        <c:v>45043.906595023145</c:v>
                      </c:pt>
                      <c:pt idx="5733">
                        <c:v>45043.917011747682</c:v>
                      </c:pt>
                      <c:pt idx="5734">
                        <c:v>45043.92742847222</c:v>
                      </c:pt>
                      <c:pt idx="5735">
                        <c:v>45043.937845196757</c:v>
                      </c:pt>
                      <c:pt idx="5736">
                        <c:v>45043.948261921294</c:v>
                      </c:pt>
                      <c:pt idx="5737">
                        <c:v>45043.958678645831</c:v>
                      </c:pt>
                      <c:pt idx="5738">
                        <c:v>45043.969095370368</c:v>
                      </c:pt>
                      <c:pt idx="5739">
                        <c:v>45043.979512094906</c:v>
                      </c:pt>
                      <c:pt idx="5740">
                        <c:v>45043.989928819443</c:v>
                      </c:pt>
                      <c:pt idx="5741">
                        <c:v>45044.00034554398</c:v>
                      </c:pt>
                      <c:pt idx="5742">
                        <c:v>45044.010762268517</c:v>
                      </c:pt>
                      <c:pt idx="5743">
                        <c:v>45044.021178993054</c:v>
                      </c:pt>
                      <c:pt idx="5744">
                        <c:v>45044.031595717592</c:v>
                      </c:pt>
                      <c:pt idx="5745">
                        <c:v>45044.042012442129</c:v>
                      </c:pt>
                      <c:pt idx="5746">
                        <c:v>45044.052429166666</c:v>
                      </c:pt>
                      <c:pt idx="5747">
                        <c:v>45044.062845891203</c:v>
                      </c:pt>
                      <c:pt idx="5748">
                        <c:v>45044.073262615741</c:v>
                      </c:pt>
                      <c:pt idx="5749">
                        <c:v>45044.083679340278</c:v>
                      </c:pt>
                      <c:pt idx="5750">
                        <c:v>45044.094096064815</c:v>
                      </c:pt>
                      <c:pt idx="5751">
                        <c:v>45044.104512789352</c:v>
                      </c:pt>
                      <c:pt idx="5752">
                        <c:v>45044.114929513889</c:v>
                      </c:pt>
                      <c:pt idx="5753">
                        <c:v>45044.125346238427</c:v>
                      </c:pt>
                      <c:pt idx="5754">
                        <c:v>45044.135762962964</c:v>
                      </c:pt>
                      <c:pt idx="5755">
                        <c:v>45044.146179687501</c:v>
                      </c:pt>
                      <c:pt idx="5756">
                        <c:v>45044.156596412038</c:v>
                      </c:pt>
                      <c:pt idx="5757">
                        <c:v>45044.167013136575</c:v>
                      </c:pt>
                      <c:pt idx="5758">
                        <c:v>45044.177429861113</c:v>
                      </c:pt>
                      <c:pt idx="5759">
                        <c:v>45044.18784658565</c:v>
                      </c:pt>
                      <c:pt idx="5760">
                        <c:v>45044.198263310187</c:v>
                      </c:pt>
                      <c:pt idx="5761">
                        <c:v>45044.208680034724</c:v>
                      </c:pt>
                      <c:pt idx="5762">
                        <c:v>45044.219096759261</c:v>
                      </c:pt>
                      <c:pt idx="5763">
                        <c:v>45044.229513483799</c:v>
                      </c:pt>
                      <c:pt idx="5764">
                        <c:v>45044.239930208336</c:v>
                      </c:pt>
                      <c:pt idx="5765">
                        <c:v>45044.250346932873</c:v>
                      </c:pt>
                      <c:pt idx="5766">
                        <c:v>45044.26076365741</c:v>
                      </c:pt>
                      <c:pt idx="5767">
                        <c:v>45044.271180381947</c:v>
                      </c:pt>
                      <c:pt idx="5768">
                        <c:v>45044.281597106485</c:v>
                      </c:pt>
                      <c:pt idx="5769">
                        <c:v>45044.292013831022</c:v>
                      </c:pt>
                      <c:pt idx="5770">
                        <c:v>45044.302430555559</c:v>
                      </c:pt>
                      <c:pt idx="5771">
                        <c:v>45044.312847280089</c:v>
                      </c:pt>
                      <c:pt idx="5772">
                        <c:v>45044.323264004626</c:v>
                      </c:pt>
                      <c:pt idx="5773">
                        <c:v>45044.333680729163</c:v>
                      </c:pt>
                      <c:pt idx="5774">
                        <c:v>45044.344097453701</c:v>
                      </c:pt>
                      <c:pt idx="5775">
                        <c:v>45044.354514178238</c:v>
                      </c:pt>
                      <c:pt idx="5776">
                        <c:v>45044.364930902775</c:v>
                      </c:pt>
                      <c:pt idx="5777">
                        <c:v>45044.375347627312</c:v>
                      </c:pt>
                      <c:pt idx="5778">
                        <c:v>45044.38576435185</c:v>
                      </c:pt>
                      <c:pt idx="5779">
                        <c:v>45044.396181076387</c:v>
                      </c:pt>
                      <c:pt idx="5780">
                        <c:v>45044.406597800924</c:v>
                      </c:pt>
                      <c:pt idx="5781">
                        <c:v>45044.417014525461</c:v>
                      </c:pt>
                      <c:pt idx="5782">
                        <c:v>45044.427431249998</c:v>
                      </c:pt>
                      <c:pt idx="5783">
                        <c:v>45044.437847974536</c:v>
                      </c:pt>
                      <c:pt idx="5784">
                        <c:v>45044.448264699073</c:v>
                      </c:pt>
                      <c:pt idx="5785">
                        <c:v>45044.45868142361</c:v>
                      </c:pt>
                      <c:pt idx="5786">
                        <c:v>45044.469098148147</c:v>
                      </c:pt>
                      <c:pt idx="5787">
                        <c:v>45044.479514872684</c:v>
                      </c:pt>
                      <c:pt idx="5788">
                        <c:v>45044.489931597222</c:v>
                      </c:pt>
                      <c:pt idx="5789">
                        <c:v>45044.500348321759</c:v>
                      </c:pt>
                      <c:pt idx="5790">
                        <c:v>45044.510765046296</c:v>
                      </c:pt>
                      <c:pt idx="5791">
                        <c:v>45044.521181770833</c:v>
                      </c:pt>
                      <c:pt idx="5792">
                        <c:v>45044.53159849537</c:v>
                      </c:pt>
                      <c:pt idx="5793">
                        <c:v>45044.542015219908</c:v>
                      </c:pt>
                      <c:pt idx="5794">
                        <c:v>45044.552431944445</c:v>
                      </c:pt>
                      <c:pt idx="5795">
                        <c:v>45044.562848668982</c:v>
                      </c:pt>
                      <c:pt idx="5796">
                        <c:v>45044.573265393519</c:v>
                      </c:pt>
                      <c:pt idx="5797">
                        <c:v>45044.583682118056</c:v>
                      </c:pt>
                      <c:pt idx="5798">
                        <c:v>45044.594098842594</c:v>
                      </c:pt>
                      <c:pt idx="5799">
                        <c:v>45044.604515567131</c:v>
                      </c:pt>
                      <c:pt idx="5800">
                        <c:v>45044.614932291668</c:v>
                      </c:pt>
                      <c:pt idx="5801">
                        <c:v>45044.625349016205</c:v>
                      </c:pt>
                      <c:pt idx="5802">
                        <c:v>45044.635765740742</c:v>
                      </c:pt>
                      <c:pt idx="5803">
                        <c:v>45044.64618246528</c:v>
                      </c:pt>
                      <c:pt idx="5804">
                        <c:v>45044.656599189817</c:v>
                      </c:pt>
                      <c:pt idx="5805">
                        <c:v>45044.667015914354</c:v>
                      </c:pt>
                      <c:pt idx="5806">
                        <c:v>45044.677432638891</c:v>
                      </c:pt>
                      <c:pt idx="5807">
                        <c:v>45044.687849363429</c:v>
                      </c:pt>
                      <c:pt idx="5808">
                        <c:v>45044.698266087966</c:v>
                      </c:pt>
                      <c:pt idx="5809">
                        <c:v>45044.708682812503</c:v>
                      </c:pt>
                      <c:pt idx="5810">
                        <c:v>45044.71909953704</c:v>
                      </c:pt>
                      <c:pt idx="5811">
                        <c:v>45044.729516261577</c:v>
                      </c:pt>
                      <c:pt idx="5812">
                        <c:v>45044.739932986115</c:v>
                      </c:pt>
                      <c:pt idx="5813">
                        <c:v>45044.750349710652</c:v>
                      </c:pt>
                      <c:pt idx="5814">
                        <c:v>45044.760766435182</c:v>
                      </c:pt>
                      <c:pt idx="5815">
                        <c:v>45044.771183159719</c:v>
                      </c:pt>
                      <c:pt idx="5816">
                        <c:v>45044.781599884256</c:v>
                      </c:pt>
                      <c:pt idx="5817">
                        <c:v>45044.792016608793</c:v>
                      </c:pt>
                      <c:pt idx="5818">
                        <c:v>45044.802433333331</c:v>
                      </c:pt>
                      <c:pt idx="5819">
                        <c:v>45044.812850057868</c:v>
                      </c:pt>
                      <c:pt idx="5820">
                        <c:v>45044.823266782405</c:v>
                      </c:pt>
                      <c:pt idx="5821">
                        <c:v>45044.833683506942</c:v>
                      </c:pt>
                      <c:pt idx="5822">
                        <c:v>45044.844100231479</c:v>
                      </c:pt>
                      <c:pt idx="5823">
                        <c:v>45044.854516956017</c:v>
                      </c:pt>
                      <c:pt idx="5824">
                        <c:v>45044.864933680554</c:v>
                      </c:pt>
                      <c:pt idx="5825">
                        <c:v>45044.875350405091</c:v>
                      </c:pt>
                      <c:pt idx="5826">
                        <c:v>45044.885767129628</c:v>
                      </c:pt>
                      <c:pt idx="5827">
                        <c:v>45044.896183854165</c:v>
                      </c:pt>
                      <c:pt idx="5828">
                        <c:v>45044.906600578703</c:v>
                      </c:pt>
                      <c:pt idx="5829">
                        <c:v>45044.91701730324</c:v>
                      </c:pt>
                      <c:pt idx="5830">
                        <c:v>45044.927434027777</c:v>
                      </c:pt>
                      <c:pt idx="5831">
                        <c:v>45044.937850752314</c:v>
                      </c:pt>
                      <c:pt idx="5832">
                        <c:v>45044.948267476851</c:v>
                      </c:pt>
                      <c:pt idx="5833">
                        <c:v>45044.958684201389</c:v>
                      </c:pt>
                      <c:pt idx="5834">
                        <c:v>45044.969100925926</c:v>
                      </c:pt>
                      <c:pt idx="5835">
                        <c:v>45044.979517650463</c:v>
                      </c:pt>
                      <c:pt idx="5836">
                        <c:v>45044.989934375</c:v>
                      </c:pt>
                      <c:pt idx="5837">
                        <c:v>45045.000351099538</c:v>
                      </c:pt>
                      <c:pt idx="5838">
                        <c:v>45045.010767824075</c:v>
                      </c:pt>
                      <c:pt idx="5839">
                        <c:v>45045.021184548612</c:v>
                      </c:pt>
                      <c:pt idx="5840">
                        <c:v>45045.031601273149</c:v>
                      </c:pt>
                      <c:pt idx="5841">
                        <c:v>45045.042017997686</c:v>
                      </c:pt>
                      <c:pt idx="5842">
                        <c:v>45045.052434722224</c:v>
                      </c:pt>
                      <c:pt idx="5843">
                        <c:v>45045.062851446761</c:v>
                      </c:pt>
                      <c:pt idx="5844">
                        <c:v>45045.073268171298</c:v>
                      </c:pt>
                      <c:pt idx="5845">
                        <c:v>45045.083684895835</c:v>
                      </c:pt>
                      <c:pt idx="5846">
                        <c:v>45045.094101620372</c:v>
                      </c:pt>
                      <c:pt idx="5847">
                        <c:v>45045.10451834491</c:v>
                      </c:pt>
                      <c:pt idx="5848">
                        <c:v>45045.114935069447</c:v>
                      </c:pt>
                      <c:pt idx="5849">
                        <c:v>45045.125351793984</c:v>
                      </c:pt>
                      <c:pt idx="5850">
                        <c:v>45045.135768518521</c:v>
                      </c:pt>
                      <c:pt idx="5851">
                        <c:v>45045.146185243058</c:v>
                      </c:pt>
                      <c:pt idx="5852">
                        <c:v>45045.156601967596</c:v>
                      </c:pt>
                      <c:pt idx="5853">
                        <c:v>45045.167018692133</c:v>
                      </c:pt>
                      <c:pt idx="5854">
                        <c:v>45045.17743541667</c:v>
                      </c:pt>
                      <c:pt idx="5855">
                        <c:v>45045.187852141207</c:v>
                      </c:pt>
                      <c:pt idx="5856">
                        <c:v>45045.198268865737</c:v>
                      </c:pt>
                      <c:pt idx="5857">
                        <c:v>45045.208685590274</c:v>
                      </c:pt>
                      <c:pt idx="5858">
                        <c:v>45045.219102314812</c:v>
                      </c:pt>
                      <c:pt idx="5859">
                        <c:v>45045.229519039349</c:v>
                      </c:pt>
                      <c:pt idx="5860">
                        <c:v>45045.239935763886</c:v>
                      </c:pt>
                      <c:pt idx="5861">
                        <c:v>45045.250352488423</c:v>
                      </c:pt>
                      <c:pt idx="5862">
                        <c:v>45045.26076921296</c:v>
                      </c:pt>
                      <c:pt idx="5863">
                        <c:v>45045.271185937498</c:v>
                      </c:pt>
                      <c:pt idx="5864">
                        <c:v>45045.281602662035</c:v>
                      </c:pt>
                      <c:pt idx="5865">
                        <c:v>45045.292019386572</c:v>
                      </c:pt>
                      <c:pt idx="5866">
                        <c:v>45045.302436111109</c:v>
                      </c:pt>
                      <c:pt idx="5867">
                        <c:v>45045.312852835646</c:v>
                      </c:pt>
                      <c:pt idx="5868">
                        <c:v>45045.323269560184</c:v>
                      </c:pt>
                      <c:pt idx="5869">
                        <c:v>45045.333686284721</c:v>
                      </c:pt>
                      <c:pt idx="5870">
                        <c:v>45045.344103009258</c:v>
                      </c:pt>
                      <c:pt idx="5871">
                        <c:v>45045.354519733795</c:v>
                      </c:pt>
                      <c:pt idx="5872">
                        <c:v>45045.364936458333</c:v>
                      </c:pt>
                      <c:pt idx="5873">
                        <c:v>45045.37535318287</c:v>
                      </c:pt>
                      <c:pt idx="5874">
                        <c:v>45045.385769907407</c:v>
                      </c:pt>
                      <c:pt idx="5875">
                        <c:v>45045.396186631944</c:v>
                      </c:pt>
                      <c:pt idx="5876">
                        <c:v>45045.406603356481</c:v>
                      </c:pt>
                      <c:pt idx="5877">
                        <c:v>45045.417020081019</c:v>
                      </c:pt>
                      <c:pt idx="5878">
                        <c:v>45045.427436805556</c:v>
                      </c:pt>
                      <c:pt idx="5879">
                        <c:v>45045.437853530093</c:v>
                      </c:pt>
                      <c:pt idx="5880">
                        <c:v>45045.44827025463</c:v>
                      </c:pt>
                      <c:pt idx="5881">
                        <c:v>45045.458686979167</c:v>
                      </c:pt>
                      <c:pt idx="5882">
                        <c:v>45045.469103703705</c:v>
                      </c:pt>
                      <c:pt idx="5883">
                        <c:v>45045.479520428242</c:v>
                      </c:pt>
                      <c:pt idx="5884">
                        <c:v>45045.489937152779</c:v>
                      </c:pt>
                      <c:pt idx="5885">
                        <c:v>45045.500353877316</c:v>
                      </c:pt>
                      <c:pt idx="5886">
                        <c:v>45045.510770601853</c:v>
                      </c:pt>
                      <c:pt idx="5887">
                        <c:v>45045.521187326391</c:v>
                      </c:pt>
                      <c:pt idx="5888">
                        <c:v>45045.531604050928</c:v>
                      </c:pt>
                      <c:pt idx="5889">
                        <c:v>45045.542020775465</c:v>
                      </c:pt>
                      <c:pt idx="5890">
                        <c:v>45045.552437500002</c:v>
                      </c:pt>
                      <c:pt idx="5891">
                        <c:v>45045.562854224539</c:v>
                      </c:pt>
                      <c:pt idx="5892">
                        <c:v>45045.573270949077</c:v>
                      </c:pt>
                      <c:pt idx="5893">
                        <c:v>45045.583687673614</c:v>
                      </c:pt>
                      <c:pt idx="5894">
                        <c:v>45045.594104398151</c:v>
                      </c:pt>
                      <c:pt idx="5895">
                        <c:v>45045.604521122688</c:v>
                      </c:pt>
                      <c:pt idx="5896">
                        <c:v>45045.614937847226</c:v>
                      </c:pt>
                      <c:pt idx="5897">
                        <c:v>45045.625354571763</c:v>
                      </c:pt>
                      <c:pt idx="5898">
                        <c:v>45045.635771296293</c:v>
                      </c:pt>
                      <c:pt idx="5899">
                        <c:v>45045.64618802083</c:v>
                      </c:pt>
                      <c:pt idx="5900">
                        <c:v>45045.656604745367</c:v>
                      </c:pt>
                      <c:pt idx="5901">
                        <c:v>45045.667021469904</c:v>
                      </c:pt>
                      <c:pt idx="5902">
                        <c:v>45045.677438194441</c:v>
                      </c:pt>
                      <c:pt idx="5903">
                        <c:v>45045.687854918979</c:v>
                      </c:pt>
                      <c:pt idx="5904">
                        <c:v>45045.698271643516</c:v>
                      </c:pt>
                      <c:pt idx="5905">
                        <c:v>45045.708688368053</c:v>
                      </c:pt>
                      <c:pt idx="5906">
                        <c:v>45045.71910509259</c:v>
                      </c:pt>
                      <c:pt idx="5907">
                        <c:v>45045.729521817128</c:v>
                      </c:pt>
                      <c:pt idx="5908">
                        <c:v>45045.739938541665</c:v>
                      </c:pt>
                      <c:pt idx="5909">
                        <c:v>45045.750355266202</c:v>
                      </c:pt>
                      <c:pt idx="5910">
                        <c:v>45045.760771990739</c:v>
                      </c:pt>
                      <c:pt idx="5911">
                        <c:v>45045.771188715276</c:v>
                      </c:pt>
                      <c:pt idx="5912">
                        <c:v>45045.781605439814</c:v>
                      </c:pt>
                      <c:pt idx="5913">
                        <c:v>45045.792022164351</c:v>
                      </c:pt>
                      <c:pt idx="5914">
                        <c:v>45045.802438888888</c:v>
                      </c:pt>
                      <c:pt idx="5915">
                        <c:v>45045.812855613425</c:v>
                      </c:pt>
                      <c:pt idx="5916">
                        <c:v>45045.823272337962</c:v>
                      </c:pt>
                      <c:pt idx="5917">
                        <c:v>45045.8336890625</c:v>
                      </c:pt>
                      <c:pt idx="5918">
                        <c:v>45045.844105787037</c:v>
                      </c:pt>
                      <c:pt idx="5919">
                        <c:v>45045.854522511574</c:v>
                      </c:pt>
                      <c:pt idx="5920">
                        <c:v>45045.864939236111</c:v>
                      </c:pt>
                      <c:pt idx="5921">
                        <c:v>45045.875355960648</c:v>
                      </c:pt>
                      <c:pt idx="5922">
                        <c:v>45045.885772685186</c:v>
                      </c:pt>
                      <c:pt idx="5923">
                        <c:v>45045.896189409723</c:v>
                      </c:pt>
                      <c:pt idx="5924">
                        <c:v>45045.90660613426</c:v>
                      </c:pt>
                      <c:pt idx="5925">
                        <c:v>45045.917022858797</c:v>
                      </c:pt>
                      <c:pt idx="5926">
                        <c:v>45045.927439583334</c:v>
                      </c:pt>
                      <c:pt idx="5927">
                        <c:v>45045.937856307872</c:v>
                      </c:pt>
                      <c:pt idx="5928">
                        <c:v>45045.948273032409</c:v>
                      </c:pt>
                      <c:pt idx="5929">
                        <c:v>45045.958689756946</c:v>
                      </c:pt>
                      <c:pt idx="5930">
                        <c:v>45045.969106481483</c:v>
                      </c:pt>
                      <c:pt idx="5931">
                        <c:v>45045.979523206021</c:v>
                      </c:pt>
                      <c:pt idx="5932">
                        <c:v>45045.989939930558</c:v>
                      </c:pt>
                      <c:pt idx="5933">
                        <c:v>45046.000356655095</c:v>
                      </c:pt>
                      <c:pt idx="5934">
                        <c:v>45046.010773379632</c:v>
                      </c:pt>
                      <c:pt idx="5935">
                        <c:v>45046.021190104169</c:v>
                      </c:pt>
                      <c:pt idx="5936">
                        <c:v>45046.031606828707</c:v>
                      </c:pt>
                      <c:pt idx="5937">
                        <c:v>45046.042023553244</c:v>
                      </c:pt>
                      <c:pt idx="5938">
                        <c:v>45046.052440277781</c:v>
                      </c:pt>
                      <c:pt idx="5939">
                        <c:v>45046.062857002318</c:v>
                      </c:pt>
                      <c:pt idx="5940">
                        <c:v>45046.073273726855</c:v>
                      </c:pt>
                      <c:pt idx="5941">
                        <c:v>45046.083690451385</c:v>
                      </c:pt>
                      <c:pt idx="5942">
                        <c:v>45046.094107175923</c:v>
                      </c:pt>
                      <c:pt idx="5943">
                        <c:v>45046.10452390046</c:v>
                      </c:pt>
                      <c:pt idx="5944">
                        <c:v>45046.114940624997</c:v>
                      </c:pt>
                      <c:pt idx="5945">
                        <c:v>45046.125357349534</c:v>
                      </c:pt>
                      <c:pt idx="5946">
                        <c:v>45046.135774074071</c:v>
                      </c:pt>
                      <c:pt idx="5947">
                        <c:v>45046.146190798609</c:v>
                      </c:pt>
                      <c:pt idx="5948">
                        <c:v>45046.156607523146</c:v>
                      </c:pt>
                      <c:pt idx="5949">
                        <c:v>45046.167024247683</c:v>
                      </c:pt>
                      <c:pt idx="5950">
                        <c:v>45046.17744097222</c:v>
                      </c:pt>
                      <c:pt idx="5951">
                        <c:v>45046.187857696757</c:v>
                      </c:pt>
                      <c:pt idx="5952">
                        <c:v>45046.198274421295</c:v>
                      </c:pt>
                      <c:pt idx="5953">
                        <c:v>45046.208691145832</c:v>
                      </c:pt>
                      <c:pt idx="5954">
                        <c:v>45046.219107870369</c:v>
                      </c:pt>
                      <c:pt idx="5955">
                        <c:v>45046.229524594906</c:v>
                      </c:pt>
                      <c:pt idx="5956">
                        <c:v>45046.239941319443</c:v>
                      </c:pt>
                      <c:pt idx="5957">
                        <c:v>45046.250358043981</c:v>
                      </c:pt>
                      <c:pt idx="5958">
                        <c:v>45046.260774768518</c:v>
                      </c:pt>
                      <c:pt idx="5959">
                        <c:v>45046.271191493055</c:v>
                      </c:pt>
                      <c:pt idx="5960">
                        <c:v>45046.281608217592</c:v>
                      </c:pt>
                      <c:pt idx="5961">
                        <c:v>45046.29202494213</c:v>
                      </c:pt>
                      <c:pt idx="5962">
                        <c:v>45046.302441666667</c:v>
                      </c:pt>
                      <c:pt idx="5963">
                        <c:v>45046.312858391204</c:v>
                      </c:pt>
                      <c:pt idx="5964">
                        <c:v>45046.323275115741</c:v>
                      </c:pt>
                      <c:pt idx="5965">
                        <c:v>45046.333691840278</c:v>
                      </c:pt>
                      <c:pt idx="5966">
                        <c:v>45046.344108564816</c:v>
                      </c:pt>
                      <c:pt idx="5967">
                        <c:v>45046.354525289353</c:v>
                      </c:pt>
                      <c:pt idx="5968">
                        <c:v>45046.36494201389</c:v>
                      </c:pt>
                      <c:pt idx="5969">
                        <c:v>45046.375358738427</c:v>
                      </c:pt>
                      <c:pt idx="5970">
                        <c:v>45046.385775462964</c:v>
                      </c:pt>
                      <c:pt idx="5971">
                        <c:v>45046.396192187502</c:v>
                      </c:pt>
                      <c:pt idx="5972">
                        <c:v>45046.406608912039</c:v>
                      </c:pt>
                      <c:pt idx="5973">
                        <c:v>45046.417025636576</c:v>
                      </c:pt>
                      <c:pt idx="5974">
                        <c:v>45046.427442361113</c:v>
                      </c:pt>
                      <c:pt idx="5975">
                        <c:v>45046.43785908565</c:v>
                      </c:pt>
                      <c:pt idx="5976">
                        <c:v>45046.448275810188</c:v>
                      </c:pt>
                      <c:pt idx="5977">
                        <c:v>45046.458692534725</c:v>
                      </c:pt>
                      <c:pt idx="5978">
                        <c:v>45046.469109259262</c:v>
                      </c:pt>
                      <c:pt idx="5979">
                        <c:v>45046.479525983799</c:v>
                      </c:pt>
                      <c:pt idx="5980">
                        <c:v>45046.489942708336</c:v>
                      </c:pt>
                      <c:pt idx="5981">
                        <c:v>45046.500359432874</c:v>
                      </c:pt>
                      <c:pt idx="5982">
                        <c:v>45046.510776157411</c:v>
                      </c:pt>
                      <c:pt idx="5983">
                        <c:v>45046.521192881948</c:v>
                      </c:pt>
                      <c:pt idx="5984">
                        <c:v>45046.531609606478</c:v>
                      </c:pt>
                      <c:pt idx="5985">
                        <c:v>45046.542026331015</c:v>
                      </c:pt>
                      <c:pt idx="5986">
                        <c:v>45046.552443055552</c:v>
                      </c:pt>
                      <c:pt idx="5987">
                        <c:v>45046.56285978009</c:v>
                      </c:pt>
                      <c:pt idx="5988">
                        <c:v>45046.573276504627</c:v>
                      </c:pt>
                      <c:pt idx="5989">
                        <c:v>45046.583693229164</c:v>
                      </c:pt>
                      <c:pt idx="5990">
                        <c:v>45046.594109953701</c:v>
                      </c:pt>
                      <c:pt idx="5991">
                        <c:v>45046.604526678238</c:v>
                      </c:pt>
                      <c:pt idx="5992">
                        <c:v>45046.614943402776</c:v>
                      </c:pt>
                      <c:pt idx="5993">
                        <c:v>45046.625360127313</c:v>
                      </c:pt>
                      <c:pt idx="5994">
                        <c:v>45046.63577685185</c:v>
                      </c:pt>
                      <c:pt idx="5995">
                        <c:v>45046.646193576387</c:v>
                      </c:pt>
                      <c:pt idx="5996">
                        <c:v>45046.656610300925</c:v>
                      </c:pt>
                      <c:pt idx="5997">
                        <c:v>45046.667027025462</c:v>
                      </c:pt>
                      <c:pt idx="5998">
                        <c:v>45046.677443749999</c:v>
                      </c:pt>
                      <c:pt idx="5999">
                        <c:v>45046.687860474536</c:v>
                      </c:pt>
                      <c:pt idx="6000">
                        <c:v>45046.698277199073</c:v>
                      </c:pt>
                      <c:pt idx="6001">
                        <c:v>45046.708693923611</c:v>
                      </c:pt>
                      <c:pt idx="6002">
                        <c:v>45046.719110648148</c:v>
                      </c:pt>
                      <c:pt idx="6003">
                        <c:v>45046.729527372685</c:v>
                      </c:pt>
                      <c:pt idx="6004">
                        <c:v>45046.739944097222</c:v>
                      </c:pt>
                      <c:pt idx="6005">
                        <c:v>45046.750360821759</c:v>
                      </c:pt>
                      <c:pt idx="6006">
                        <c:v>45046.760777546297</c:v>
                      </c:pt>
                      <c:pt idx="6007">
                        <c:v>45046.771194270834</c:v>
                      </c:pt>
                      <c:pt idx="6008">
                        <c:v>45046.781610995371</c:v>
                      </c:pt>
                      <c:pt idx="6009">
                        <c:v>45046.792027719908</c:v>
                      </c:pt>
                      <c:pt idx="6010">
                        <c:v>45046.802444444445</c:v>
                      </c:pt>
                      <c:pt idx="6011">
                        <c:v>45046.812861168983</c:v>
                      </c:pt>
                      <c:pt idx="6012">
                        <c:v>45046.82327789352</c:v>
                      </c:pt>
                      <c:pt idx="6013">
                        <c:v>45046.833694618057</c:v>
                      </c:pt>
                      <c:pt idx="6014">
                        <c:v>45046.844111342594</c:v>
                      </c:pt>
                      <c:pt idx="6015">
                        <c:v>45046.854528067131</c:v>
                      </c:pt>
                      <c:pt idx="6016">
                        <c:v>45046.864944791669</c:v>
                      </c:pt>
                      <c:pt idx="6017">
                        <c:v>45046.875361516206</c:v>
                      </c:pt>
                      <c:pt idx="6018">
                        <c:v>45046.885778240743</c:v>
                      </c:pt>
                      <c:pt idx="6019">
                        <c:v>45046.89619496528</c:v>
                      </c:pt>
                      <c:pt idx="6020">
                        <c:v>45046.906611689818</c:v>
                      </c:pt>
                      <c:pt idx="6021">
                        <c:v>45046.917028414355</c:v>
                      </c:pt>
                      <c:pt idx="6022">
                        <c:v>45046.927445138892</c:v>
                      </c:pt>
                      <c:pt idx="6023">
                        <c:v>45046.937861863429</c:v>
                      </c:pt>
                      <c:pt idx="6024">
                        <c:v>45046.948278587966</c:v>
                      </c:pt>
                      <c:pt idx="6025">
                        <c:v>45046.958695312504</c:v>
                      </c:pt>
                      <c:pt idx="6026">
                        <c:v>45046.969112037033</c:v>
                      </c:pt>
                      <c:pt idx="6027">
                        <c:v>45046.979528761571</c:v>
                      </c:pt>
                      <c:pt idx="6028">
                        <c:v>45046.989945486108</c:v>
                      </c:pt>
                      <c:pt idx="6029">
                        <c:v>45047.000362210645</c:v>
                      </c:pt>
                      <c:pt idx="6030">
                        <c:v>45047.010778935182</c:v>
                      </c:pt>
                      <c:pt idx="6031">
                        <c:v>45047.02119565972</c:v>
                      </c:pt>
                      <c:pt idx="6032">
                        <c:v>45047.031612384257</c:v>
                      </c:pt>
                      <c:pt idx="6033">
                        <c:v>45047.042029108794</c:v>
                      </c:pt>
                      <c:pt idx="6034">
                        <c:v>45047.052445833331</c:v>
                      </c:pt>
                      <c:pt idx="6035">
                        <c:v>45047.062862557868</c:v>
                      </c:pt>
                      <c:pt idx="6036">
                        <c:v>45047.073279282406</c:v>
                      </c:pt>
                      <c:pt idx="6037">
                        <c:v>45047.083696006943</c:v>
                      </c:pt>
                      <c:pt idx="6038">
                        <c:v>45047.09411273148</c:v>
                      </c:pt>
                      <c:pt idx="6039">
                        <c:v>45047.104529456017</c:v>
                      </c:pt>
                      <c:pt idx="6040">
                        <c:v>45047.114946180554</c:v>
                      </c:pt>
                      <c:pt idx="6041">
                        <c:v>45047.125362905092</c:v>
                      </c:pt>
                      <c:pt idx="6042">
                        <c:v>45047.135779629629</c:v>
                      </c:pt>
                      <c:pt idx="6043">
                        <c:v>45047.146196354166</c:v>
                      </c:pt>
                      <c:pt idx="6044">
                        <c:v>45047.156613078703</c:v>
                      </c:pt>
                      <c:pt idx="6045">
                        <c:v>45047.16702980324</c:v>
                      </c:pt>
                      <c:pt idx="6046">
                        <c:v>45047.177446527778</c:v>
                      </c:pt>
                      <c:pt idx="6047">
                        <c:v>45047.187863252315</c:v>
                      </c:pt>
                      <c:pt idx="6048">
                        <c:v>45047.198279976852</c:v>
                      </c:pt>
                      <c:pt idx="6049">
                        <c:v>45047.208696701389</c:v>
                      </c:pt>
                      <c:pt idx="6050">
                        <c:v>45047.219113425926</c:v>
                      </c:pt>
                      <c:pt idx="6051">
                        <c:v>45047.229530150464</c:v>
                      </c:pt>
                      <c:pt idx="6052">
                        <c:v>45047.239946875001</c:v>
                      </c:pt>
                      <c:pt idx="6053">
                        <c:v>45047.250363599538</c:v>
                      </c:pt>
                      <c:pt idx="6054">
                        <c:v>45047.260780324075</c:v>
                      </c:pt>
                      <c:pt idx="6055">
                        <c:v>45047.271197048613</c:v>
                      </c:pt>
                      <c:pt idx="6056">
                        <c:v>45047.28161377315</c:v>
                      </c:pt>
                      <c:pt idx="6057">
                        <c:v>45047.292030497687</c:v>
                      </c:pt>
                      <c:pt idx="6058">
                        <c:v>45047.302447222224</c:v>
                      </c:pt>
                      <c:pt idx="6059">
                        <c:v>45047.312863946761</c:v>
                      </c:pt>
                      <c:pt idx="6060">
                        <c:v>45047.323280671299</c:v>
                      </c:pt>
                      <c:pt idx="6061">
                        <c:v>45047.333697395836</c:v>
                      </c:pt>
                      <c:pt idx="6062">
                        <c:v>45047.344114120373</c:v>
                      </c:pt>
                      <c:pt idx="6063">
                        <c:v>45047.35453084491</c:v>
                      </c:pt>
                      <c:pt idx="6064">
                        <c:v>45047.364947569447</c:v>
                      </c:pt>
                      <c:pt idx="6065">
                        <c:v>45047.375364293985</c:v>
                      </c:pt>
                      <c:pt idx="6066">
                        <c:v>45047.385781018522</c:v>
                      </c:pt>
                      <c:pt idx="6067">
                        <c:v>45047.396197743059</c:v>
                      </c:pt>
                      <c:pt idx="6068">
                        <c:v>45047.406614467589</c:v>
                      </c:pt>
                      <c:pt idx="6069">
                        <c:v>45047.417031192126</c:v>
                      </c:pt>
                      <c:pt idx="6070">
                        <c:v>45047.427447916663</c:v>
                      </c:pt>
                      <c:pt idx="6071">
                        <c:v>45047.437864641201</c:v>
                      </c:pt>
                      <c:pt idx="6072">
                        <c:v>45047.448281365738</c:v>
                      </c:pt>
                      <c:pt idx="6073">
                        <c:v>45047.458698090275</c:v>
                      </c:pt>
                      <c:pt idx="6074">
                        <c:v>45047.469114814812</c:v>
                      </c:pt>
                      <c:pt idx="6075">
                        <c:v>45047.479531539349</c:v>
                      </c:pt>
                      <c:pt idx="6076">
                        <c:v>45047.489948263887</c:v>
                      </c:pt>
                      <c:pt idx="6077">
                        <c:v>45047.500364988424</c:v>
                      </c:pt>
                      <c:pt idx="6078">
                        <c:v>45047.510781712961</c:v>
                      </c:pt>
                      <c:pt idx="6079">
                        <c:v>45047.521198437498</c:v>
                      </c:pt>
                      <c:pt idx="6080">
                        <c:v>45047.531615162035</c:v>
                      </c:pt>
                      <c:pt idx="6081">
                        <c:v>45047.542031886573</c:v>
                      </c:pt>
                      <c:pt idx="6082">
                        <c:v>45047.55244861111</c:v>
                      </c:pt>
                      <c:pt idx="6083">
                        <c:v>45047.562865335647</c:v>
                      </c:pt>
                      <c:pt idx="6084">
                        <c:v>45047.573282060184</c:v>
                      </c:pt>
                      <c:pt idx="6085">
                        <c:v>45047.583698784721</c:v>
                      </c:pt>
                      <c:pt idx="6086">
                        <c:v>45047.594115509259</c:v>
                      </c:pt>
                      <c:pt idx="6087">
                        <c:v>45047.604532233796</c:v>
                      </c:pt>
                      <c:pt idx="6088">
                        <c:v>45047.614948958333</c:v>
                      </c:pt>
                      <c:pt idx="6089">
                        <c:v>45047.62536568287</c:v>
                      </c:pt>
                      <c:pt idx="6090">
                        <c:v>45047.635782407408</c:v>
                      </c:pt>
                      <c:pt idx="6091">
                        <c:v>45047.646199131945</c:v>
                      </c:pt>
                      <c:pt idx="6092">
                        <c:v>45047.656615856482</c:v>
                      </c:pt>
                      <c:pt idx="6093">
                        <c:v>45047.667032581019</c:v>
                      </c:pt>
                      <c:pt idx="6094">
                        <c:v>45047.677449305556</c:v>
                      </c:pt>
                      <c:pt idx="6095">
                        <c:v>45047.687866030094</c:v>
                      </c:pt>
                      <c:pt idx="6096">
                        <c:v>45047.698282754631</c:v>
                      </c:pt>
                      <c:pt idx="6097">
                        <c:v>45047.708699479168</c:v>
                      </c:pt>
                      <c:pt idx="6098">
                        <c:v>45047.719116203705</c:v>
                      </c:pt>
                      <c:pt idx="6099">
                        <c:v>45047.729532928242</c:v>
                      </c:pt>
                      <c:pt idx="6100">
                        <c:v>45047.73994965278</c:v>
                      </c:pt>
                      <c:pt idx="6101">
                        <c:v>45047.750366377317</c:v>
                      </c:pt>
                      <c:pt idx="6102">
                        <c:v>45047.760783101854</c:v>
                      </c:pt>
                      <c:pt idx="6103">
                        <c:v>45047.771199826391</c:v>
                      </c:pt>
                      <c:pt idx="6104">
                        <c:v>45047.781616550928</c:v>
                      </c:pt>
                      <c:pt idx="6105">
                        <c:v>45047.792033275466</c:v>
                      </c:pt>
                      <c:pt idx="6106">
                        <c:v>45047.802450000003</c:v>
                      </c:pt>
                      <c:pt idx="6107">
                        <c:v>45047.81286672454</c:v>
                      </c:pt>
                      <c:pt idx="6108">
                        <c:v>45047.823283449077</c:v>
                      </c:pt>
                      <c:pt idx="6109">
                        <c:v>45047.833700173614</c:v>
                      </c:pt>
                      <c:pt idx="6110">
                        <c:v>45047.844116898152</c:v>
                      </c:pt>
                      <c:pt idx="6111">
                        <c:v>45047.854533622682</c:v>
                      </c:pt>
                      <c:pt idx="6112">
                        <c:v>45047.864950347219</c:v>
                      </c:pt>
                      <c:pt idx="6113">
                        <c:v>45047.875367071756</c:v>
                      </c:pt>
                      <c:pt idx="6114">
                        <c:v>45047.885783796293</c:v>
                      </c:pt>
                      <c:pt idx="6115">
                        <c:v>45047.89620052083</c:v>
                      </c:pt>
                      <c:pt idx="6116">
                        <c:v>45047.906617245368</c:v>
                      </c:pt>
                      <c:pt idx="6117">
                        <c:v>45047.917033969905</c:v>
                      </c:pt>
                      <c:pt idx="6118">
                        <c:v>45047.927450694442</c:v>
                      </c:pt>
                      <c:pt idx="6119">
                        <c:v>45047.937867418979</c:v>
                      </c:pt>
                      <c:pt idx="6120">
                        <c:v>45047.948284143517</c:v>
                      </c:pt>
                      <c:pt idx="6121">
                        <c:v>45047.958700868054</c:v>
                      </c:pt>
                      <c:pt idx="6122">
                        <c:v>45047.969117592591</c:v>
                      </c:pt>
                      <c:pt idx="6123">
                        <c:v>45047.979534317128</c:v>
                      </c:pt>
                      <c:pt idx="6124">
                        <c:v>45047.989951041665</c:v>
                      </c:pt>
                      <c:pt idx="6125">
                        <c:v>45048.000367766203</c:v>
                      </c:pt>
                      <c:pt idx="6126">
                        <c:v>45048.01078449074</c:v>
                      </c:pt>
                      <c:pt idx="6127">
                        <c:v>45048.021201215277</c:v>
                      </c:pt>
                      <c:pt idx="6128">
                        <c:v>45048.031617939814</c:v>
                      </c:pt>
                      <c:pt idx="6129">
                        <c:v>45048.042034664351</c:v>
                      </c:pt>
                      <c:pt idx="6130">
                        <c:v>45048.052451388889</c:v>
                      </c:pt>
                      <c:pt idx="6131">
                        <c:v>45048.062868113426</c:v>
                      </c:pt>
                      <c:pt idx="6132">
                        <c:v>45048.073284837963</c:v>
                      </c:pt>
                      <c:pt idx="6133">
                        <c:v>45048.0837015625</c:v>
                      </c:pt>
                      <c:pt idx="6134">
                        <c:v>45048.094118287037</c:v>
                      </c:pt>
                      <c:pt idx="6135">
                        <c:v>45048.104535011575</c:v>
                      </c:pt>
                      <c:pt idx="6136">
                        <c:v>45048.114951736112</c:v>
                      </c:pt>
                      <c:pt idx="6137">
                        <c:v>45048.125368460649</c:v>
                      </c:pt>
                      <c:pt idx="6138">
                        <c:v>45048.135785185186</c:v>
                      </c:pt>
                      <c:pt idx="6139">
                        <c:v>45048.146201909723</c:v>
                      </c:pt>
                      <c:pt idx="6140">
                        <c:v>45048.156618634261</c:v>
                      </c:pt>
                      <c:pt idx="6141">
                        <c:v>45048.167035358798</c:v>
                      </c:pt>
                      <c:pt idx="6142">
                        <c:v>45048.177452083335</c:v>
                      </c:pt>
                      <c:pt idx="6143">
                        <c:v>45048.187868807872</c:v>
                      </c:pt>
                      <c:pt idx="6144">
                        <c:v>45048.198285532409</c:v>
                      </c:pt>
                      <c:pt idx="6145">
                        <c:v>45048.208702256947</c:v>
                      </c:pt>
                      <c:pt idx="6146">
                        <c:v>45048.219118981484</c:v>
                      </c:pt>
                      <c:pt idx="6147">
                        <c:v>45048.229535706021</c:v>
                      </c:pt>
                      <c:pt idx="6148">
                        <c:v>45048.239952430558</c:v>
                      </c:pt>
                      <c:pt idx="6149">
                        <c:v>45048.250369155096</c:v>
                      </c:pt>
                      <c:pt idx="6150">
                        <c:v>45048.260785879633</c:v>
                      </c:pt>
                      <c:pt idx="6151">
                        <c:v>45048.27120260417</c:v>
                      </c:pt>
                      <c:pt idx="6152">
                        <c:v>45048.281619328707</c:v>
                      </c:pt>
                      <c:pt idx="6153">
                        <c:v>45048.292036053244</c:v>
                      </c:pt>
                      <c:pt idx="6154">
                        <c:v>45048.302452777774</c:v>
                      </c:pt>
                      <c:pt idx="6155">
                        <c:v>45048.312869502312</c:v>
                      </c:pt>
                      <c:pt idx="6156">
                        <c:v>45048.323286226849</c:v>
                      </c:pt>
                      <c:pt idx="6157">
                        <c:v>45048.333702951386</c:v>
                      </c:pt>
                      <c:pt idx="6158">
                        <c:v>45048.344119675923</c:v>
                      </c:pt>
                      <c:pt idx="6159">
                        <c:v>45048.35453640046</c:v>
                      </c:pt>
                      <c:pt idx="6160">
                        <c:v>45048.364953124998</c:v>
                      </c:pt>
                      <c:pt idx="6161">
                        <c:v>45048.375369849535</c:v>
                      </c:pt>
                      <c:pt idx="6162">
                        <c:v>45048.385786574072</c:v>
                      </c:pt>
                      <c:pt idx="6163">
                        <c:v>45048.396203298609</c:v>
                      </c:pt>
                      <c:pt idx="6164">
                        <c:v>45048.406620023146</c:v>
                      </c:pt>
                      <c:pt idx="6165">
                        <c:v>45048.417036747684</c:v>
                      </c:pt>
                      <c:pt idx="6166">
                        <c:v>45048.427453472221</c:v>
                      </c:pt>
                      <c:pt idx="6167">
                        <c:v>45048.437870196758</c:v>
                      </c:pt>
                      <c:pt idx="6168">
                        <c:v>45048.448286921295</c:v>
                      </c:pt>
                      <c:pt idx="6169">
                        <c:v>45048.458703645832</c:v>
                      </c:pt>
                      <c:pt idx="6170">
                        <c:v>45048.46912037037</c:v>
                      </c:pt>
                      <c:pt idx="6171">
                        <c:v>45048.479537094907</c:v>
                      </c:pt>
                      <c:pt idx="6172">
                        <c:v>45048.489953819444</c:v>
                      </c:pt>
                      <c:pt idx="6173">
                        <c:v>45048.500370543981</c:v>
                      </c:pt>
                      <c:pt idx="6174">
                        <c:v>45048.510787268518</c:v>
                      </c:pt>
                      <c:pt idx="6175">
                        <c:v>45048.521203993056</c:v>
                      </c:pt>
                      <c:pt idx="6176">
                        <c:v>45048.531620717593</c:v>
                      </c:pt>
                      <c:pt idx="6177">
                        <c:v>45048.54203744213</c:v>
                      </c:pt>
                      <c:pt idx="6178">
                        <c:v>45048.552454166667</c:v>
                      </c:pt>
                      <c:pt idx="6179">
                        <c:v>45048.562870891205</c:v>
                      </c:pt>
                      <c:pt idx="6180">
                        <c:v>45048.573287615742</c:v>
                      </c:pt>
                      <c:pt idx="6181">
                        <c:v>45048.583704340279</c:v>
                      </c:pt>
                      <c:pt idx="6182">
                        <c:v>45048.594121064816</c:v>
                      </c:pt>
                      <c:pt idx="6183">
                        <c:v>45048.604537789353</c:v>
                      </c:pt>
                      <c:pt idx="6184">
                        <c:v>45048.614954513891</c:v>
                      </c:pt>
                      <c:pt idx="6185">
                        <c:v>45048.625371238428</c:v>
                      </c:pt>
                      <c:pt idx="6186">
                        <c:v>45048.635787962965</c:v>
                      </c:pt>
                      <c:pt idx="6187">
                        <c:v>45048.646204687502</c:v>
                      </c:pt>
                      <c:pt idx="6188">
                        <c:v>45048.656621412039</c:v>
                      </c:pt>
                      <c:pt idx="6189">
                        <c:v>45048.667038136577</c:v>
                      </c:pt>
                      <c:pt idx="6190">
                        <c:v>45048.677454861114</c:v>
                      </c:pt>
                      <c:pt idx="6191">
                        <c:v>45048.687871585651</c:v>
                      </c:pt>
                      <c:pt idx="6192">
                        <c:v>45048.698288310188</c:v>
                      </c:pt>
                      <c:pt idx="6193">
                        <c:v>45048.708705034725</c:v>
                      </c:pt>
                      <c:pt idx="6194">
                        <c:v>45048.719121759263</c:v>
                      </c:pt>
                      <c:pt idx="6195">
                        <c:v>45048.7295384838</c:v>
                      </c:pt>
                      <c:pt idx="6196">
                        <c:v>45048.73995520833</c:v>
                      </c:pt>
                      <c:pt idx="6197">
                        <c:v>45048.750371932867</c:v>
                      </c:pt>
                      <c:pt idx="6198">
                        <c:v>45048.760788657404</c:v>
                      </c:pt>
                      <c:pt idx="6199">
                        <c:v>45048.771205381941</c:v>
                      </c:pt>
                      <c:pt idx="6200">
                        <c:v>45048.781622106479</c:v>
                      </c:pt>
                      <c:pt idx="6201">
                        <c:v>45048.792038831016</c:v>
                      </c:pt>
                      <c:pt idx="6202">
                        <c:v>45048.802455555553</c:v>
                      </c:pt>
                      <c:pt idx="6203">
                        <c:v>45048.81287228009</c:v>
                      </c:pt>
                      <c:pt idx="6204">
                        <c:v>45048.823289004627</c:v>
                      </c:pt>
                      <c:pt idx="6205">
                        <c:v>45048.833705729165</c:v>
                      </c:pt>
                      <c:pt idx="6206">
                        <c:v>45048.844122453702</c:v>
                      </c:pt>
                      <c:pt idx="6207">
                        <c:v>45048.854539178239</c:v>
                      </c:pt>
                      <c:pt idx="6208">
                        <c:v>45048.864955902776</c:v>
                      </c:pt>
                      <c:pt idx="6209">
                        <c:v>45048.875372627313</c:v>
                      </c:pt>
                      <c:pt idx="6210">
                        <c:v>45048.885789351851</c:v>
                      </c:pt>
                      <c:pt idx="6211">
                        <c:v>45048.896206076388</c:v>
                      </c:pt>
                      <c:pt idx="6212">
                        <c:v>45048.906622800925</c:v>
                      </c:pt>
                      <c:pt idx="6213">
                        <c:v>45048.917039525462</c:v>
                      </c:pt>
                      <c:pt idx="6214">
                        <c:v>45048.92745625</c:v>
                      </c:pt>
                      <c:pt idx="6215">
                        <c:v>45048.937872974537</c:v>
                      </c:pt>
                      <c:pt idx="6216">
                        <c:v>45048.948289699074</c:v>
                      </c:pt>
                      <c:pt idx="6217">
                        <c:v>45048.958706423611</c:v>
                      </c:pt>
                      <c:pt idx="6218">
                        <c:v>45048.969123148148</c:v>
                      </c:pt>
                      <c:pt idx="6219">
                        <c:v>45048.979539872686</c:v>
                      </c:pt>
                      <c:pt idx="6220">
                        <c:v>45048.989956597223</c:v>
                      </c:pt>
                      <c:pt idx="6221">
                        <c:v>45049.00037332176</c:v>
                      </c:pt>
                      <c:pt idx="6222">
                        <c:v>45049.010790046297</c:v>
                      </c:pt>
                      <c:pt idx="6223">
                        <c:v>45049.021206770834</c:v>
                      </c:pt>
                      <c:pt idx="6224">
                        <c:v>45049.031623495372</c:v>
                      </c:pt>
                      <c:pt idx="6225">
                        <c:v>45049.042040219909</c:v>
                      </c:pt>
                      <c:pt idx="6226">
                        <c:v>45049.052456944446</c:v>
                      </c:pt>
                      <c:pt idx="6227">
                        <c:v>45049.062873668983</c:v>
                      </c:pt>
                      <c:pt idx="6228">
                        <c:v>45049.07329039352</c:v>
                      </c:pt>
                      <c:pt idx="6229">
                        <c:v>45049.083707118058</c:v>
                      </c:pt>
                      <c:pt idx="6230">
                        <c:v>45049.094123842595</c:v>
                      </c:pt>
                      <c:pt idx="6231">
                        <c:v>45049.104540567132</c:v>
                      </c:pt>
                      <c:pt idx="6232">
                        <c:v>45049.114957291669</c:v>
                      </c:pt>
                      <c:pt idx="6233">
                        <c:v>45049.125374016206</c:v>
                      </c:pt>
                      <c:pt idx="6234">
                        <c:v>45049.135790740744</c:v>
                      </c:pt>
                      <c:pt idx="6235">
                        <c:v>45049.146207465281</c:v>
                      </c:pt>
                      <c:pt idx="6236">
                        <c:v>45049.156624189818</c:v>
                      </c:pt>
                      <c:pt idx="6237">
                        <c:v>45049.167040914355</c:v>
                      </c:pt>
                      <c:pt idx="6238">
                        <c:v>45049.177457638885</c:v>
                      </c:pt>
                      <c:pt idx="6239">
                        <c:v>45049.187874363422</c:v>
                      </c:pt>
                      <c:pt idx="6240">
                        <c:v>45049.19829108796</c:v>
                      </c:pt>
                      <c:pt idx="6241">
                        <c:v>45049.208707812497</c:v>
                      </c:pt>
                      <c:pt idx="6242">
                        <c:v>45049.219124537034</c:v>
                      </c:pt>
                      <c:pt idx="6243">
                        <c:v>45049.229541261571</c:v>
                      </c:pt>
                      <c:pt idx="6244">
                        <c:v>45049.239957986108</c:v>
                      </c:pt>
                      <c:pt idx="6245">
                        <c:v>45049.250374710646</c:v>
                      </c:pt>
                      <c:pt idx="6246">
                        <c:v>45049.260791435183</c:v>
                      </c:pt>
                      <c:pt idx="6247">
                        <c:v>45049.27120815972</c:v>
                      </c:pt>
                      <c:pt idx="6248">
                        <c:v>45049.281624884257</c:v>
                      </c:pt>
                      <c:pt idx="6249">
                        <c:v>45049.292041608795</c:v>
                      </c:pt>
                      <c:pt idx="6250">
                        <c:v>45049.302458333332</c:v>
                      </c:pt>
                      <c:pt idx="6251">
                        <c:v>45049.312875057869</c:v>
                      </c:pt>
                      <c:pt idx="6252">
                        <c:v>45049.323291782406</c:v>
                      </c:pt>
                      <c:pt idx="6253">
                        <c:v>45049.333708506943</c:v>
                      </c:pt>
                      <c:pt idx="6254">
                        <c:v>45049.344125231481</c:v>
                      </c:pt>
                      <c:pt idx="6255">
                        <c:v>45049.354541956018</c:v>
                      </c:pt>
                      <c:pt idx="6256">
                        <c:v>45049.364958680555</c:v>
                      </c:pt>
                      <c:pt idx="6257">
                        <c:v>45049.375375405092</c:v>
                      </c:pt>
                      <c:pt idx="6258">
                        <c:v>45049.385792129629</c:v>
                      </c:pt>
                      <c:pt idx="6259">
                        <c:v>45049.396208854167</c:v>
                      </c:pt>
                      <c:pt idx="6260">
                        <c:v>45049.406625578704</c:v>
                      </c:pt>
                      <c:pt idx="6261">
                        <c:v>45049.417042303241</c:v>
                      </c:pt>
                      <c:pt idx="6262">
                        <c:v>45049.427459027778</c:v>
                      </c:pt>
                      <c:pt idx="6263">
                        <c:v>45049.437875752315</c:v>
                      </c:pt>
                      <c:pt idx="6264">
                        <c:v>45049.448292476853</c:v>
                      </c:pt>
                      <c:pt idx="6265">
                        <c:v>45049.45870920139</c:v>
                      </c:pt>
                      <c:pt idx="6266">
                        <c:v>45049.469125925927</c:v>
                      </c:pt>
                      <c:pt idx="6267">
                        <c:v>45049.479542650464</c:v>
                      </c:pt>
                      <c:pt idx="6268">
                        <c:v>45049.489959375001</c:v>
                      </c:pt>
                      <c:pt idx="6269">
                        <c:v>45049.500376099539</c:v>
                      </c:pt>
                      <c:pt idx="6270">
                        <c:v>45049.510792824076</c:v>
                      </c:pt>
                      <c:pt idx="6271">
                        <c:v>45049.521209548613</c:v>
                      </c:pt>
                      <c:pt idx="6272">
                        <c:v>45049.53162627315</c:v>
                      </c:pt>
                      <c:pt idx="6273">
                        <c:v>45049.542042997688</c:v>
                      </c:pt>
                      <c:pt idx="6274">
                        <c:v>45049.552459722225</c:v>
                      </c:pt>
                      <c:pt idx="6275">
                        <c:v>45049.562876446762</c:v>
                      </c:pt>
                      <c:pt idx="6276">
                        <c:v>45049.573293171299</c:v>
                      </c:pt>
                      <c:pt idx="6277">
                        <c:v>45049.583709895836</c:v>
                      </c:pt>
                      <c:pt idx="6278">
                        <c:v>45049.594126620374</c:v>
                      </c:pt>
                      <c:pt idx="6279">
                        <c:v>45049.604543344911</c:v>
                      </c:pt>
                      <c:pt idx="6280">
                        <c:v>45049.614960069448</c:v>
                      </c:pt>
                      <c:pt idx="6281">
                        <c:v>45049.625376793978</c:v>
                      </c:pt>
                      <c:pt idx="6282">
                        <c:v>45049.635793518515</c:v>
                      </c:pt>
                      <c:pt idx="6283">
                        <c:v>45049.646210243052</c:v>
                      </c:pt>
                      <c:pt idx="6284">
                        <c:v>45049.65662696759</c:v>
                      </c:pt>
                      <c:pt idx="6285">
                        <c:v>45049.667043692127</c:v>
                      </c:pt>
                      <c:pt idx="6286">
                        <c:v>45049.677460416664</c:v>
                      </c:pt>
                      <c:pt idx="6287">
                        <c:v>45049.687877141201</c:v>
                      </c:pt>
                      <c:pt idx="6288">
                        <c:v>45049.698293865738</c:v>
                      </c:pt>
                      <c:pt idx="6289">
                        <c:v>45049.708710590276</c:v>
                      </c:pt>
                      <c:pt idx="6290">
                        <c:v>45049.719127314813</c:v>
                      </c:pt>
                      <c:pt idx="6291">
                        <c:v>45049.72954403935</c:v>
                      </c:pt>
                      <c:pt idx="6292">
                        <c:v>45049.739960763887</c:v>
                      </c:pt>
                      <c:pt idx="6293">
                        <c:v>45049.750377488424</c:v>
                      </c:pt>
                      <c:pt idx="6294">
                        <c:v>45049.760794212962</c:v>
                      </c:pt>
                      <c:pt idx="6295">
                        <c:v>45049.771210937499</c:v>
                      </c:pt>
                      <c:pt idx="6296">
                        <c:v>45049.781627662036</c:v>
                      </c:pt>
                      <c:pt idx="6297">
                        <c:v>45049.792044386573</c:v>
                      </c:pt>
                      <c:pt idx="6298">
                        <c:v>45049.80246111111</c:v>
                      </c:pt>
                      <c:pt idx="6299">
                        <c:v>45049.812877835648</c:v>
                      </c:pt>
                      <c:pt idx="6300">
                        <c:v>45049.823294560185</c:v>
                      </c:pt>
                      <c:pt idx="6301">
                        <c:v>45049.833711284722</c:v>
                      </c:pt>
                      <c:pt idx="6302">
                        <c:v>45049.844128009259</c:v>
                      </c:pt>
                      <c:pt idx="6303">
                        <c:v>45049.854544733797</c:v>
                      </c:pt>
                      <c:pt idx="6304">
                        <c:v>45049.864961458334</c:v>
                      </c:pt>
                      <c:pt idx="6305">
                        <c:v>45049.875378182871</c:v>
                      </c:pt>
                      <c:pt idx="6306">
                        <c:v>45049.885794907408</c:v>
                      </c:pt>
                      <c:pt idx="6307">
                        <c:v>45049.896211631945</c:v>
                      </c:pt>
                      <c:pt idx="6308">
                        <c:v>45049.906628356483</c:v>
                      </c:pt>
                      <c:pt idx="6309">
                        <c:v>45049.91704508102</c:v>
                      </c:pt>
                      <c:pt idx="6310">
                        <c:v>45049.927461805557</c:v>
                      </c:pt>
                      <c:pt idx="6311">
                        <c:v>45049.937878530094</c:v>
                      </c:pt>
                      <c:pt idx="6312">
                        <c:v>45049.948295254631</c:v>
                      </c:pt>
                      <c:pt idx="6313">
                        <c:v>45049.958711979169</c:v>
                      </c:pt>
                      <c:pt idx="6314">
                        <c:v>45049.969128703706</c:v>
                      </c:pt>
                      <c:pt idx="6315">
                        <c:v>45049.979545428243</c:v>
                      </c:pt>
                      <c:pt idx="6316">
                        <c:v>45049.98996215278</c:v>
                      </c:pt>
                      <c:pt idx="6317">
                        <c:v>45050.000378877317</c:v>
                      </c:pt>
                      <c:pt idx="6318">
                        <c:v>45050.010795601855</c:v>
                      </c:pt>
                      <c:pt idx="6319">
                        <c:v>45050.021212326392</c:v>
                      </c:pt>
                      <c:pt idx="6320">
                        <c:v>45050.031629050929</c:v>
                      </c:pt>
                      <c:pt idx="6321">
                        <c:v>45050.042045775466</c:v>
                      </c:pt>
                      <c:pt idx="6322">
                        <c:v>45050.052462500003</c:v>
                      </c:pt>
                      <c:pt idx="6323">
                        <c:v>45050.062879224541</c:v>
                      </c:pt>
                      <c:pt idx="6324">
                        <c:v>45050.073295949071</c:v>
                      </c:pt>
                      <c:pt idx="6325">
                        <c:v>45050.083712673608</c:v>
                      </c:pt>
                      <c:pt idx="6326">
                        <c:v>45050.094129398145</c:v>
                      </c:pt>
                      <c:pt idx="6327">
                        <c:v>45050.104546122682</c:v>
                      </c:pt>
                      <c:pt idx="6328">
                        <c:v>45050.114962847219</c:v>
                      </c:pt>
                      <c:pt idx="6329">
                        <c:v>45050.125379571757</c:v>
                      </c:pt>
                      <c:pt idx="6330">
                        <c:v>45050.135796296294</c:v>
                      </c:pt>
                      <c:pt idx="6331">
                        <c:v>45050.146213020831</c:v>
                      </c:pt>
                      <c:pt idx="6332">
                        <c:v>45050.156629745368</c:v>
                      </c:pt>
                      <c:pt idx="6333">
                        <c:v>45050.167046469905</c:v>
                      </c:pt>
                      <c:pt idx="6334">
                        <c:v>45050.177463194443</c:v>
                      </c:pt>
                      <c:pt idx="6335">
                        <c:v>45050.18787991898</c:v>
                      </c:pt>
                      <c:pt idx="6336">
                        <c:v>45050.198296643517</c:v>
                      </c:pt>
                      <c:pt idx="6337">
                        <c:v>45050.208713368054</c:v>
                      </c:pt>
                      <c:pt idx="6338">
                        <c:v>45050.219130092592</c:v>
                      </c:pt>
                      <c:pt idx="6339">
                        <c:v>45050.229546817129</c:v>
                      </c:pt>
                      <c:pt idx="6340">
                        <c:v>45050.239963541666</c:v>
                      </c:pt>
                      <c:pt idx="6341">
                        <c:v>45050.250380266203</c:v>
                      </c:pt>
                      <c:pt idx="6342">
                        <c:v>45050.26079699074</c:v>
                      </c:pt>
                      <c:pt idx="6343">
                        <c:v>45050.271213715278</c:v>
                      </c:pt>
                      <c:pt idx="6344">
                        <c:v>45050.281630439815</c:v>
                      </c:pt>
                      <c:pt idx="6345">
                        <c:v>45050.292047164352</c:v>
                      </c:pt>
                      <c:pt idx="6346">
                        <c:v>45050.302463888889</c:v>
                      </c:pt>
                      <c:pt idx="6347">
                        <c:v>45050.312880613426</c:v>
                      </c:pt>
                      <c:pt idx="6348">
                        <c:v>45050.323297337964</c:v>
                      </c:pt>
                      <c:pt idx="6349">
                        <c:v>45050.333714062501</c:v>
                      </c:pt>
                      <c:pt idx="6350">
                        <c:v>45050.344130787038</c:v>
                      </c:pt>
                      <c:pt idx="6351">
                        <c:v>45050.354547511575</c:v>
                      </c:pt>
                      <c:pt idx="6352">
                        <c:v>45050.364964236112</c:v>
                      </c:pt>
                      <c:pt idx="6353">
                        <c:v>45050.37538096065</c:v>
                      </c:pt>
                      <c:pt idx="6354">
                        <c:v>45050.385797685187</c:v>
                      </c:pt>
                      <c:pt idx="6355">
                        <c:v>45050.396214409724</c:v>
                      </c:pt>
                      <c:pt idx="6356">
                        <c:v>45050.406631134261</c:v>
                      </c:pt>
                      <c:pt idx="6357">
                        <c:v>45050.417047858798</c:v>
                      </c:pt>
                      <c:pt idx="6358">
                        <c:v>45050.427464583336</c:v>
                      </c:pt>
                      <c:pt idx="6359">
                        <c:v>45050.437881307873</c:v>
                      </c:pt>
                      <c:pt idx="6360">
                        <c:v>45050.44829803241</c:v>
                      </c:pt>
                      <c:pt idx="6361">
                        <c:v>45050.458714756947</c:v>
                      </c:pt>
                      <c:pt idx="6362">
                        <c:v>45050.469131481485</c:v>
                      </c:pt>
                      <c:pt idx="6363">
                        <c:v>45050.479548206022</c:v>
                      </c:pt>
                      <c:pt idx="6364">
                        <c:v>45050.489964930559</c:v>
                      </c:pt>
                      <c:pt idx="6365">
                        <c:v>45050.500381655096</c:v>
                      </c:pt>
                      <c:pt idx="6366">
                        <c:v>45050.510798379626</c:v>
                      </c:pt>
                      <c:pt idx="6367">
                        <c:v>45050.521215104163</c:v>
                      </c:pt>
                      <c:pt idx="6368">
                        <c:v>45050.5316318287</c:v>
                      </c:pt>
                      <c:pt idx="6369">
                        <c:v>45050.542048553238</c:v>
                      </c:pt>
                      <c:pt idx="6370">
                        <c:v>45050.552465277775</c:v>
                      </c:pt>
                      <c:pt idx="6371">
                        <c:v>45050.562882002312</c:v>
                      </c:pt>
                      <c:pt idx="6372">
                        <c:v>45050.573298726849</c:v>
                      </c:pt>
                      <c:pt idx="6373">
                        <c:v>45050.583715451387</c:v>
                      </c:pt>
                      <c:pt idx="6374">
                        <c:v>45050.594132175924</c:v>
                      </c:pt>
                      <c:pt idx="6375">
                        <c:v>45050.604548900461</c:v>
                      </c:pt>
                      <c:pt idx="6376">
                        <c:v>45050.614965624998</c:v>
                      </c:pt>
                      <c:pt idx="6377">
                        <c:v>45050.625382349535</c:v>
                      </c:pt>
                      <c:pt idx="6378">
                        <c:v>45050.635799074073</c:v>
                      </c:pt>
                      <c:pt idx="6379">
                        <c:v>45050.64621579861</c:v>
                      </c:pt>
                      <c:pt idx="6380">
                        <c:v>45050.656632523147</c:v>
                      </c:pt>
                      <c:pt idx="6381">
                        <c:v>45050.667049247684</c:v>
                      </c:pt>
                      <c:pt idx="6382">
                        <c:v>45050.677465972221</c:v>
                      </c:pt>
                      <c:pt idx="6383">
                        <c:v>45050.687882696759</c:v>
                      </c:pt>
                      <c:pt idx="6384">
                        <c:v>45050.698299421296</c:v>
                      </c:pt>
                      <c:pt idx="6385">
                        <c:v>45050.708716145833</c:v>
                      </c:pt>
                      <c:pt idx="6386">
                        <c:v>45050.71913287037</c:v>
                      </c:pt>
                      <c:pt idx="6387">
                        <c:v>45050.729549594907</c:v>
                      </c:pt>
                      <c:pt idx="6388">
                        <c:v>45050.739966319445</c:v>
                      </c:pt>
                      <c:pt idx="6389">
                        <c:v>45050.750383043982</c:v>
                      </c:pt>
                      <c:pt idx="6390">
                        <c:v>45050.760799768519</c:v>
                      </c:pt>
                      <c:pt idx="6391">
                        <c:v>45050.771216493056</c:v>
                      </c:pt>
                      <c:pt idx="6392">
                        <c:v>45050.781633217593</c:v>
                      </c:pt>
                      <c:pt idx="6393">
                        <c:v>45050.792049942131</c:v>
                      </c:pt>
                      <c:pt idx="6394">
                        <c:v>45050.802466666668</c:v>
                      </c:pt>
                      <c:pt idx="6395">
                        <c:v>45050.812883391205</c:v>
                      </c:pt>
                      <c:pt idx="6396">
                        <c:v>45050.823300115742</c:v>
                      </c:pt>
                      <c:pt idx="6397">
                        <c:v>45050.83371684028</c:v>
                      </c:pt>
                      <c:pt idx="6398">
                        <c:v>45050.844133564817</c:v>
                      </c:pt>
                      <c:pt idx="6399">
                        <c:v>45050.854550289354</c:v>
                      </c:pt>
                      <c:pt idx="6400">
                        <c:v>45050.864967013891</c:v>
                      </c:pt>
                      <c:pt idx="6401">
                        <c:v>45050.875383738428</c:v>
                      </c:pt>
                      <c:pt idx="6402">
                        <c:v>45050.885800462966</c:v>
                      </c:pt>
                      <c:pt idx="6403">
                        <c:v>45050.896217187503</c:v>
                      </c:pt>
                      <c:pt idx="6404">
                        <c:v>45050.90663391204</c:v>
                      </c:pt>
                      <c:pt idx="6405">
                        <c:v>45050.917050636577</c:v>
                      </c:pt>
                      <c:pt idx="6406">
                        <c:v>45050.927467361114</c:v>
                      </c:pt>
                      <c:pt idx="6407">
                        <c:v>45050.937884085652</c:v>
                      </c:pt>
                      <c:pt idx="6408">
                        <c:v>45050.948300810182</c:v>
                      </c:pt>
                      <c:pt idx="6409">
                        <c:v>45050.958717534719</c:v>
                      </c:pt>
                      <c:pt idx="6410">
                        <c:v>45050.969134259256</c:v>
                      </c:pt>
                      <c:pt idx="6411">
                        <c:v>45050.979550983793</c:v>
                      </c:pt>
                      <c:pt idx="6412">
                        <c:v>45050.98996770833</c:v>
                      </c:pt>
                      <c:pt idx="6413">
                        <c:v>45051.000384432868</c:v>
                      </c:pt>
                      <c:pt idx="6414">
                        <c:v>45051.010801157405</c:v>
                      </c:pt>
                      <c:pt idx="6415">
                        <c:v>45051.021217881942</c:v>
                      </c:pt>
                      <c:pt idx="6416">
                        <c:v>45051.031634606479</c:v>
                      </c:pt>
                      <c:pt idx="6417">
                        <c:v>45051.042051331016</c:v>
                      </c:pt>
                      <c:pt idx="6418">
                        <c:v>45051.052468055554</c:v>
                      </c:pt>
                      <c:pt idx="6419">
                        <c:v>45051.062884780091</c:v>
                      </c:pt>
                      <c:pt idx="6420">
                        <c:v>45051.073301504628</c:v>
                      </c:pt>
                      <c:pt idx="6421">
                        <c:v>45051.083718229165</c:v>
                      </c:pt>
                      <c:pt idx="6422">
                        <c:v>45051.094134953702</c:v>
                      </c:pt>
                      <c:pt idx="6423">
                        <c:v>45051.10455167824</c:v>
                      </c:pt>
                      <c:pt idx="6424">
                        <c:v>45051.114968402777</c:v>
                      </c:pt>
                      <c:pt idx="6425">
                        <c:v>45051.125385127314</c:v>
                      </c:pt>
                      <c:pt idx="6426">
                        <c:v>45051.135801851851</c:v>
                      </c:pt>
                      <c:pt idx="6427">
                        <c:v>45051.146218576388</c:v>
                      </c:pt>
                      <c:pt idx="6428">
                        <c:v>45051.156635300926</c:v>
                      </c:pt>
                      <c:pt idx="6429">
                        <c:v>45051.167052025463</c:v>
                      </c:pt>
                      <c:pt idx="6430">
                        <c:v>45051.17746875</c:v>
                      </c:pt>
                      <c:pt idx="6431">
                        <c:v>45051.187885474537</c:v>
                      </c:pt>
                      <c:pt idx="6432">
                        <c:v>45051.198302199075</c:v>
                      </c:pt>
                      <c:pt idx="6433">
                        <c:v>45051.208718923612</c:v>
                      </c:pt>
                      <c:pt idx="6434">
                        <c:v>45051.219135648149</c:v>
                      </c:pt>
                      <c:pt idx="6435">
                        <c:v>45051.229552372686</c:v>
                      </c:pt>
                      <c:pt idx="6436">
                        <c:v>45051.239969097223</c:v>
                      </c:pt>
                      <c:pt idx="6437">
                        <c:v>45051.250385821761</c:v>
                      </c:pt>
                      <c:pt idx="6438">
                        <c:v>45051.260802546298</c:v>
                      </c:pt>
                      <c:pt idx="6439">
                        <c:v>45051.271219270835</c:v>
                      </c:pt>
                      <c:pt idx="6440">
                        <c:v>45051.281635995372</c:v>
                      </c:pt>
                      <c:pt idx="6441">
                        <c:v>45051.292052719909</c:v>
                      </c:pt>
                      <c:pt idx="6442">
                        <c:v>45051.302469444447</c:v>
                      </c:pt>
                      <c:pt idx="6443">
                        <c:v>45051.312886168984</c:v>
                      </c:pt>
                      <c:pt idx="6444">
                        <c:v>45051.323302893521</c:v>
                      </c:pt>
                      <c:pt idx="6445">
                        <c:v>45051.333719618058</c:v>
                      </c:pt>
                      <c:pt idx="6446">
                        <c:v>45051.344136342595</c:v>
                      </c:pt>
                      <c:pt idx="6447">
                        <c:v>45051.354553067133</c:v>
                      </c:pt>
                      <c:pt idx="6448">
                        <c:v>45051.36496979167</c:v>
                      </c:pt>
                      <c:pt idx="6449">
                        <c:v>45051.375386516207</c:v>
                      </c:pt>
                      <c:pt idx="6450">
                        <c:v>45051.385803240744</c:v>
                      </c:pt>
                      <c:pt idx="6451">
                        <c:v>45051.396219965274</c:v>
                      </c:pt>
                      <c:pt idx="6452">
                        <c:v>45051.406636689811</c:v>
                      </c:pt>
                      <c:pt idx="6453">
                        <c:v>45051.417053414349</c:v>
                      </c:pt>
                      <c:pt idx="6454">
                        <c:v>45051.427470138886</c:v>
                      </c:pt>
                      <c:pt idx="6455">
                        <c:v>45051.437886863423</c:v>
                      </c:pt>
                      <c:pt idx="6456">
                        <c:v>45051.44830358796</c:v>
                      </c:pt>
                      <c:pt idx="6457">
                        <c:v>45051.458720312497</c:v>
                      </c:pt>
                      <c:pt idx="6458">
                        <c:v>45051.469137037035</c:v>
                      </c:pt>
                      <c:pt idx="6459">
                        <c:v>45051.479553761572</c:v>
                      </c:pt>
                      <c:pt idx="6460">
                        <c:v>45051.489970486109</c:v>
                      </c:pt>
                      <c:pt idx="6461">
                        <c:v>45051.500387210646</c:v>
                      </c:pt>
                      <c:pt idx="6462">
                        <c:v>45051.510803935184</c:v>
                      </c:pt>
                      <c:pt idx="6463">
                        <c:v>45051.521220659721</c:v>
                      </c:pt>
                      <c:pt idx="6464">
                        <c:v>45051.531637384258</c:v>
                      </c:pt>
                      <c:pt idx="6465">
                        <c:v>45051.542054108795</c:v>
                      </c:pt>
                      <c:pt idx="6466">
                        <c:v>45051.552470833332</c:v>
                      </c:pt>
                      <c:pt idx="6467">
                        <c:v>45051.56288755787</c:v>
                      </c:pt>
                      <c:pt idx="6468">
                        <c:v>45051.573304282407</c:v>
                      </c:pt>
                      <c:pt idx="6469">
                        <c:v>45051.583721006944</c:v>
                      </c:pt>
                      <c:pt idx="6470">
                        <c:v>45051.594137731481</c:v>
                      </c:pt>
                      <c:pt idx="6471">
                        <c:v>45051.604554456018</c:v>
                      </c:pt>
                      <c:pt idx="6472">
                        <c:v>45051.614971180556</c:v>
                      </c:pt>
                      <c:pt idx="6473">
                        <c:v>45051.625387905093</c:v>
                      </c:pt>
                      <c:pt idx="6474">
                        <c:v>45051.63580462963</c:v>
                      </c:pt>
                      <c:pt idx="6475">
                        <c:v>45051.646221354167</c:v>
                      </c:pt>
                      <c:pt idx="6476">
                        <c:v>45051.656638078704</c:v>
                      </c:pt>
                      <c:pt idx="6477">
                        <c:v>45051.667054803242</c:v>
                      </c:pt>
                      <c:pt idx="6478">
                        <c:v>45051.677471527779</c:v>
                      </c:pt>
                      <c:pt idx="6479">
                        <c:v>45051.687888252316</c:v>
                      </c:pt>
                      <c:pt idx="6480">
                        <c:v>45051.698304976853</c:v>
                      </c:pt>
                      <c:pt idx="6481">
                        <c:v>45051.70872170139</c:v>
                      </c:pt>
                      <c:pt idx="6482">
                        <c:v>45051.719138425928</c:v>
                      </c:pt>
                      <c:pt idx="6483">
                        <c:v>45051.729555150465</c:v>
                      </c:pt>
                      <c:pt idx="6484">
                        <c:v>45051.739971875002</c:v>
                      </c:pt>
                      <c:pt idx="6485">
                        <c:v>45051.750388599539</c:v>
                      </c:pt>
                      <c:pt idx="6486">
                        <c:v>45051.760805324077</c:v>
                      </c:pt>
                      <c:pt idx="6487">
                        <c:v>45051.771222048614</c:v>
                      </c:pt>
                      <c:pt idx="6488">
                        <c:v>45051.781638773151</c:v>
                      </c:pt>
                      <c:pt idx="6489">
                        <c:v>45051.792055497688</c:v>
                      </c:pt>
                      <c:pt idx="6490">
                        <c:v>45051.802472222225</c:v>
                      </c:pt>
                      <c:pt idx="6491">
                        <c:v>45051.812888946763</c:v>
                      </c:pt>
                      <c:pt idx="6492">
                        <c:v>45051.8233056713</c:v>
                      </c:pt>
                      <c:pt idx="6493">
                        <c:v>45051.833722395837</c:v>
                      </c:pt>
                      <c:pt idx="6494">
                        <c:v>45051.844139120367</c:v>
                      </c:pt>
                      <c:pt idx="6495">
                        <c:v>45051.854555844904</c:v>
                      </c:pt>
                      <c:pt idx="6496">
                        <c:v>45051.864972569441</c:v>
                      </c:pt>
                      <c:pt idx="6497">
                        <c:v>45051.875389293979</c:v>
                      </c:pt>
                      <c:pt idx="6498">
                        <c:v>45051.885806018516</c:v>
                      </c:pt>
                      <c:pt idx="6499">
                        <c:v>45051.896222743053</c:v>
                      </c:pt>
                      <c:pt idx="6500">
                        <c:v>45051.90663946759</c:v>
                      </c:pt>
                      <c:pt idx="6501">
                        <c:v>45051.917056192127</c:v>
                      </c:pt>
                      <c:pt idx="6502">
                        <c:v>45051.927472916665</c:v>
                      </c:pt>
                      <c:pt idx="6503">
                        <c:v>45051.937889641202</c:v>
                      </c:pt>
                      <c:pt idx="6504">
                        <c:v>45051.948306365739</c:v>
                      </c:pt>
                      <c:pt idx="6505">
                        <c:v>45051.958723090276</c:v>
                      </c:pt>
                      <c:pt idx="6506">
                        <c:v>45051.969139814813</c:v>
                      </c:pt>
                      <c:pt idx="6507">
                        <c:v>45051.979556539351</c:v>
                      </c:pt>
                      <c:pt idx="6508">
                        <c:v>45051.989973263888</c:v>
                      </c:pt>
                      <c:pt idx="6509">
                        <c:v>45052.000389988425</c:v>
                      </c:pt>
                      <c:pt idx="6510">
                        <c:v>45052.010806712962</c:v>
                      </c:pt>
                      <c:pt idx="6511">
                        <c:v>45052.021223437499</c:v>
                      </c:pt>
                      <c:pt idx="6512">
                        <c:v>45052.031640162037</c:v>
                      </c:pt>
                      <c:pt idx="6513">
                        <c:v>45052.042056886574</c:v>
                      </c:pt>
                      <c:pt idx="6514">
                        <c:v>45052.052473611111</c:v>
                      </c:pt>
                      <c:pt idx="6515">
                        <c:v>45052.062890335648</c:v>
                      </c:pt>
                      <c:pt idx="6516">
                        <c:v>45052.073307060185</c:v>
                      </c:pt>
                      <c:pt idx="6517">
                        <c:v>45052.083723784723</c:v>
                      </c:pt>
                      <c:pt idx="6518">
                        <c:v>45052.09414050926</c:v>
                      </c:pt>
                      <c:pt idx="6519">
                        <c:v>45052.104557233797</c:v>
                      </c:pt>
                      <c:pt idx="6520">
                        <c:v>45052.114973958334</c:v>
                      </c:pt>
                      <c:pt idx="6521">
                        <c:v>45052.125390682872</c:v>
                      </c:pt>
                      <c:pt idx="6522">
                        <c:v>45052.135807407409</c:v>
                      </c:pt>
                      <c:pt idx="6523">
                        <c:v>45052.146224131946</c:v>
                      </c:pt>
                      <c:pt idx="6524">
                        <c:v>45052.156640856483</c:v>
                      </c:pt>
                      <c:pt idx="6525">
                        <c:v>45052.16705758102</c:v>
                      </c:pt>
                      <c:pt idx="6526">
                        <c:v>45052.177474305558</c:v>
                      </c:pt>
                      <c:pt idx="6527">
                        <c:v>45052.187891030095</c:v>
                      </c:pt>
                      <c:pt idx="6528">
                        <c:v>45052.198307754632</c:v>
                      </c:pt>
                      <c:pt idx="6529">
                        <c:v>45052.208724479169</c:v>
                      </c:pt>
                      <c:pt idx="6530">
                        <c:v>45052.219141203706</c:v>
                      </c:pt>
                      <c:pt idx="6531">
                        <c:v>45052.229557928244</c:v>
                      </c:pt>
                      <c:pt idx="6532">
                        <c:v>45052.239974652781</c:v>
                      </c:pt>
                      <c:pt idx="6533">
                        <c:v>45052.250391377318</c:v>
                      </c:pt>
                      <c:pt idx="6534">
                        <c:v>45052.260808101855</c:v>
                      </c:pt>
                      <c:pt idx="6535">
                        <c:v>45052.271224826392</c:v>
                      </c:pt>
                      <c:pt idx="6536">
                        <c:v>45052.281641550922</c:v>
                      </c:pt>
                      <c:pt idx="6537">
                        <c:v>45052.29205827546</c:v>
                      </c:pt>
                      <c:pt idx="6538">
                        <c:v>45052.302474999997</c:v>
                      </c:pt>
                      <c:pt idx="6539">
                        <c:v>45052.312891724534</c:v>
                      </c:pt>
                      <c:pt idx="6540">
                        <c:v>45052.323308449071</c:v>
                      </c:pt>
                      <c:pt idx="6541">
                        <c:v>45052.333725173608</c:v>
                      </c:pt>
                      <c:pt idx="6542">
                        <c:v>45052.344141898146</c:v>
                      </c:pt>
                      <c:pt idx="6543">
                        <c:v>45052.354558622683</c:v>
                      </c:pt>
                      <c:pt idx="6544">
                        <c:v>45052.36497534722</c:v>
                      </c:pt>
                      <c:pt idx="6545">
                        <c:v>45052.375392071757</c:v>
                      </c:pt>
                      <c:pt idx="6546">
                        <c:v>45052.385808796294</c:v>
                      </c:pt>
                      <c:pt idx="6547">
                        <c:v>45052.396225520832</c:v>
                      </c:pt>
                      <c:pt idx="6548">
                        <c:v>45052.406642245369</c:v>
                      </c:pt>
                      <c:pt idx="6549">
                        <c:v>45052.417058969906</c:v>
                      </c:pt>
                      <c:pt idx="6550">
                        <c:v>45052.427475694443</c:v>
                      </c:pt>
                      <c:pt idx="6551">
                        <c:v>45052.43789241898</c:v>
                      </c:pt>
                      <c:pt idx="6552">
                        <c:v>45052.448309143518</c:v>
                      </c:pt>
                      <c:pt idx="6553">
                        <c:v>45052.458725868055</c:v>
                      </c:pt>
                      <c:pt idx="6554">
                        <c:v>45052.469142592592</c:v>
                      </c:pt>
                      <c:pt idx="6555">
                        <c:v>45052.479559317129</c:v>
                      </c:pt>
                      <c:pt idx="6556">
                        <c:v>45052.489976041667</c:v>
                      </c:pt>
                      <c:pt idx="6557">
                        <c:v>45052.500392766204</c:v>
                      </c:pt>
                      <c:pt idx="6558">
                        <c:v>45052.510809490741</c:v>
                      </c:pt>
                      <c:pt idx="6559">
                        <c:v>45052.521226215278</c:v>
                      </c:pt>
                      <c:pt idx="6560">
                        <c:v>45052.531642939815</c:v>
                      </c:pt>
                      <c:pt idx="6561">
                        <c:v>45052.542059664353</c:v>
                      </c:pt>
                      <c:pt idx="6562">
                        <c:v>45052.55247638889</c:v>
                      </c:pt>
                      <c:pt idx="6563">
                        <c:v>45052.562893113427</c:v>
                      </c:pt>
                      <c:pt idx="6564">
                        <c:v>45052.573309837964</c:v>
                      </c:pt>
                      <c:pt idx="6565">
                        <c:v>45052.583726562501</c:v>
                      </c:pt>
                      <c:pt idx="6566">
                        <c:v>45052.594143287039</c:v>
                      </c:pt>
                      <c:pt idx="6567">
                        <c:v>45052.604560011576</c:v>
                      </c:pt>
                      <c:pt idx="6568">
                        <c:v>45052.614976736113</c:v>
                      </c:pt>
                      <c:pt idx="6569">
                        <c:v>45052.62539346065</c:v>
                      </c:pt>
                      <c:pt idx="6570">
                        <c:v>45052.635810185187</c:v>
                      </c:pt>
                      <c:pt idx="6571">
                        <c:v>45052.646226909725</c:v>
                      </c:pt>
                      <c:pt idx="6572">
                        <c:v>45052.656643634262</c:v>
                      </c:pt>
                      <c:pt idx="6573">
                        <c:v>45052.667060358799</c:v>
                      </c:pt>
                      <c:pt idx="6574">
                        <c:v>45052.677477083336</c:v>
                      </c:pt>
                      <c:pt idx="6575">
                        <c:v>45052.687893807873</c:v>
                      </c:pt>
                      <c:pt idx="6576">
                        <c:v>45052.698310532411</c:v>
                      </c:pt>
                      <c:pt idx="6577">
                        <c:v>45052.708727256948</c:v>
                      </c:pt>
                      <c:pt idx="6578">
                        <c:v>45052.719143981485</c:v>
                      </c:pt>
                      <c:pt idx="6579">
                        <c:v>45052.729560706015</c:v>
                      </c:pt>
                      <c:pt idx="6580">
                        <c:v>45052.739977430552</c:v>
                      </c:pt>
                      <c:pt idx="6581">
                        <c:v>45052.750394155089</c:v>
                      </c:pt>
                      <c:pt idx="6582">
                        <c:v>45052.760810879627</c:v>
                      </c:pt>
                      <c:pt idx="6583">
                        <c:v>45052.771227604164</c:v>
                      </c:pt>
                      <c:pt idx="6584">
                        <c:v>45052.781644328701</c:v>
                      </c:pt>
                      <c:pt idx="6585">
                        <c:v>45052.792061053238</c:v>
                      </c:pt>
                      <c:pt idx="6586">
                        <c:v>45052.802477777775</c:v>
                      </c:pt>
                      <c:pt idx="6587">
                        <c:v>45052.812894502313</c:v>
                      </c:pt>
                      <c:pt idx="6588">
                        <c:v>45052.82331122685</c:v>
                      </c:pt>
                      <c:pt idx="6589">
                        <c:v>45052.833727951387</c:v>
                      </c:pt>
                      <c:pt idx="6590">
                        <c:v>45052.844144675924</c:v>
                      </c:pt>
                      <c:pt idx="6591">
                        <c:v>45052.854561400462</c:v>
                      </c:pt>
                      <c:pt idx="6592">
                        <c:v>45052.864978124999</c:v>
                      </c:pt>
                      <c:pt idx="6593">
                        <c:v>45052.875394849536</c:v>
                      </c:pt>
                      <c:pt idx="6594">
                        <c:v>45052.885811574073</c:v>
                      </c:pt>
                      <c:pt idx="6595">
                        <c:v>45052.89622829861</c:v>
                      </c:pt>
                      <c:pt idx="6596">
                        <c:v>45052.906645023148</c:v>
                      </c:pt>
                      <c:pt idx="6597">
                        <c:v>45052.917061747685</c:v>
                      </c:pt>
                      <c:pt idx="6598">
                        <c:v>45052.927478472222</c:v>
                      </c:pt>
                      <c:pt idx="6599">
                        <c:v>45052.937895196759</c:v>
                      </c:pt>
                      <c:pt idx="6600">
                        <c:v>45052.948311921296</c:v>
                      </c:pt>
                      <c:pt idx="6601">
                        <c:v>45052.958728645834</c:v>
                      </c:pt>
                      <c:pt idx="6602">
                        <c:v>45052.969145370371</c:v>
                      </c:pt>
                      <c:pt idx="6603">
                        <c:v>45052.979562094908</c:v>
                      </c:pt>
                      <c:pt idx="6604">
                        <c:v>45052.989978819445</c:v>
                      </c:pt>
                      <c:pt idx="6605">
                        <c:v>45053.000395543982</c:v>
                      </c:pt>
                      <c:pt idx="6606">
                        <c:v>45053.01081226852</c:v>
                      </c:pt>
                      <c:pt idx="6607">
                        <c:v>45053.021228993057</c:v>
                      </c:pt>
                      <c:pt idx="6608">
                        <c:v>45053.031645717594</c:v>
                      </c:pt>
                      <c:pt idx="6609">
                        <c:v>45053.042062442131</c:v>
                      </c:pt>
                      <c:pt idx="6610">
                        <c:v>45053.052479166668</c:v>
                      </c:pt>
                      <c:pt idx="6611">
                        <c:v>45053.062895891206</c:v>
                      </c:pt>
                      <c:pt idx="6612">
                        <c:v>45053.073312615743</c:v>
                      </c:pt>
                      <c:pt idx="6613">
                        <c:v>45053.08372934028</c:v>
                      </c:pt>
                      <c:pt idx="6614">
                        <c:v>45053.094146064817</c:v>
                      </c:pt>
                      <c:pt idx="6615">
                        <c:v>45053.104562789355</c:v>
                      </c:pt>
                      <c:pt idx="6616">
                        <c:v>45053.114979513892</c:v>
                      </c:pt>
                      <c:pt idx="6617">
                        <c:v>45053.125396238429</c:v>
                      </c:pt>
                      <c:pt idx="6618">
                        <c:v>45053.135812962966</c:v>
                      </c:pt>
                      <c:pt idx="6619">
                        <c:v>45053.146229687503</c:v>
                      </c:pt>
                      <c:pt idx="6620">
                        <c:v>45053.156646412041</c:v>
                      </c:pt>
                      <c:pt idx="6621">
                        <c:v>45053.167063136571</c:v>
                      </c:pt>
                      <c:pt idx="6622">
                        <c:v>45053.177479861108</c:v>
                      </c:pt>
                      <c:pt idx="6623">
                        <c:v>45053.187896585645</c:v>
                      </c:pt>
                      <c:pt idx="6624">
                        <c:v>45053.198313310182</c:v>
                      </c:pt>
                      <c:pt idx="6625">
                        <c:v>45053.208730034719</c:v>
                      </c:pt>
                      <c:pt idx="6626">
                        <c:v>45053.219146759257</c:v>
                      </c:pt>
                      <c:pt idx="6627">
                        <c:v>45053.229563483794</c:v>
                      </c:pt>
                      <c:pt idx="6628">
                        <c:v>45053.239980208331</c:v>
                      </c:pt>
                      <c:pt idx="6629">
                        <c:v>45053.250396932868</c:v>
                      </c:pt>
                      <c:pt idx="6630">
                        <c:v>45053.260813657405</c:v>
                      </c:pt>
                      <c:pt idx="6631">
                        <c:v>45053.271230381943</c:v>
                      </c:pt>
                      <c:pt idx="6632">
                        <c:v>45053.28164710648</c:v>
                      </c:pt>
                      <c:pt idx="6633">
                        <c:v>45053.292063831017</c:v>
                      </c:pt>
                      <c:pt idx="6634">
                        <c:v>45053.302480555554</c:v>
                      </c:pt>
                      <c:pt idx="6635">
                        <c:v>45053.312897280091</c:v>
                      </c:pt>
                      <c:pt idx="6636">
                        <c:v>45053.323314004629</c:v>
                      </c:pt>
                      <c:pt idx="6637">
                        <c:v>45053.333730729166</c:v>
                      </c:pt>
                      <c:pt idx="6638">
                        <c:v>45053.344147453703</c:v>
                      </c:pt>
                      <c:pt idx="6639">
                        <c:v>45053.35456417824</c:v>
                      </c:pt>
                      <c:pt idx="6640">
                        <c:v>45053.364980902777</c:v>
                      </c:pt>
                      <c:pt idx="6641">
                        <c:v>45053.375397627315</c:v>
                      </c:pt>
                      <c:pt idx="6642">
                        <c:v>45053.385814351852</c:v>
                      </c:pt>
                      <c:pt idx="6643">
                        <c:v>45053.396231076389</c:v>
                      </c:pt>
                      <c:pt idx="6644">
                        <c:v>45053.406647800926</c:v>
                      </c:pt>
                      <c:pt idx="6645">
                        <c:v>45053.417064525464</c:v>
                      </c:pt>
                      <c:pt idx="6646">
                        <c:v>45053.427481250001</c:v>
                      </c:pt>
                      <c:pt idx="6647">
                        <c:v>45053.437897974538</c:v>
                      </c:pt>
                      <c:pt idx="6648">
                        <c:v>45053.448314699075</c:v>
                      </c:pt>
                      <c:pt idx="6649">
                        <c:v>45053.458731423612</c:v>
                      </c:pt>
                      <c:pt idx="6650">
                        <c:v>45053.46914814815</c:v>
                      </c:pt>
                      <c:pt idx="6651">
                        <c:v>45053.479564872687</c:v>
                      </c:pt>
                      <c:pt idx="6652">
                        <c:v>45053.489981597224</c:v>
                      </c:pt>
                      <c:pt idx="6653">
                        <c:v>45053.500398321761</c:v>
                      </c:pt>
                      <c:pt idx="6654">
                        <c:v>45053.510815046298</c:v>
                      </c:pt>
                      <c:pt idx="6655">
                        <c:v>45053.521231770836</c:v>
                      </c:pt>
                      <c:pt idx="6656">
                        <c:v>45053.531648495373</c:v>
                      </c:pt>
                      <c:pt idx="6657">
                        <c:v>45053.54206521991</c:v>
                      </c:pt>
                      <c:pt idx="6658">
                        <c:v>45053.552481944447</c:v>
                      </c:pt>
                      <c:pt idx="6659">
                        <c:v>45053.562898668984</c:v>
                      </c:pt>
                      <c:pt idx="6660">
                        <c:v>45053.573315393522</c:v>
                      </c:pt>
                      <c:pt idx="6661">
                        <c:v>45053.583732118059</c:v>
                      </c:pt>
                      <c:pt idx="6662">
                        <c:v>45053.594148842596</c:v>
                      </c:pt>
                      <c:pt idx="6663">
                        <c:v>45053.604565567133</c:v>
                      </c:pt>
                      <c:pt idx="6664">
                        <c:v>45053.614982291663</c:v>
                      </c:pt>
                      <c:pt idx="6665">
                        <c:v>45053.6253990162</c:v>
                      </c:pt>
                      <c:pt idx="6666">
                        <c:v>45053.635815740738</c:v>
                      </c:pt>
                      <c:pt idx="6667">
                        <c:v>45053.646232465275</c:v>
                      </c:pt>
                      <c:pt idx="6668">
                        <c:v>45053.656649189812</c:v>
                      </c:pt>
                      <c:pt idx="6669">
                        <c:v>45053.667065914349</c:v>
                      </c:pt>
                      <c:pt idx="6670">
                        <c:v>45053.677482638886</c:v>
                      </c:pt>
                      <c:pt idx="6671">
                        <c:v>45053.687899363424</c:v>
                      </c:pt>
                      <c:pt idx="6672">
                        <c:v>45053.698316087961</c:v>
                      </c:pt>
                      <c:pt idx="6673">
                        <c:v>45053.708732812498</c:v>
                      </c:pt>
                      <c:pt idx="6674">
                        <c:v>45053.719149537035</c:v>
                      </c:pt>
                      <c:pt idx="6675">
                        <c:v>45053.729566261572</c:v>
                      </c:pt>
                      <c:pt idx="6676">
                        <c:v>45053.73998298611</c:v>
                      </c:pt>
                      <c:pt idx="6677">
                        <c:v>45053.750399710647</c:v>
                      </c:pt>
                      <c:pt idx="6678">
                        <c:v>45053.760816435184</c:v>
                      </c:pt>
                      <c:pt idx="6679">
                        <c:v>45053.771233159721</c:v>
                      </c:pt>
                      <c:pt idx="6680">
                        <c:v>45053.781649884259</c:v>
                      </c:pt>
                      <c:pt idx="6681">
                        <c:v>45053.792066608796</c:v>
                      </c:pt>
                      <c:pt idx="6682">
                        <c:v>45053.802483333333</c:v>
                      </c:pt>
                      <c:pt idx="6683">
                        <c:v>45053.81290005787</c:v>
                      </c:pt>
                      <c:pt idx="6684">
                        <c:v>45053.823316782407</c:v>
                      </c:pt>
                      <c:pt idx="6685">
                        <c:v>45053.833733506945</c:v>
                      </c:pt>
                      <c:pt idx="6686">
                        <c:v>45053.844150231482</c:v>
                      </c:pt>
                      <c:pt idx="6687">
                        <c:v>45053.854566956019</c:v>
                      </c:pt>
                      <c:pt idx="6688">
                        <c:v>45053.864983680556</c:v>
                      </c:pt>
                      <c:pt idx="6689">
                        <c:v>45053.875400405093</c:v>
                      </c:pt>
                      <c:pt idx="6690">
                        <c:v>45053.885817129631</c:v>
                      </c:pt>
                      <c:pt idx="6691">
                        <c:v>45053.896233854168</c:v>
                      </c:pt>
                      <c:pt idx="6692">
                        <c:v>45053.906650578705</c:v>
                      </c:pt>
                      <c:pt idx="6693">
                        <c:v>45053.917067303242</c:v>
                      </c:pt>
                      <c:pt idx="6694">
                        <c:v>45053.927484027779</c:v>
                      </c:pt>
                      <c:pt idx="6695">
                        <c:v>45053.937900752317</c:v>
                      </c:pt>
                      <c:pt idx="6696">
                        <c:v>45053.948317476854</c:v>
                      </c:pt>
                      <c:pt idx="6697">
                        <c:v>45053.958734201391</c:v>
                      </c:pt>
                      <c:pt idx="6698">
                        <c:v>45053.969150925928</c:v>
                      </c:pt>
                      <c:pt idx="6699">
                        <c:v>45053.979567650465</c:v>
                      </c:pt>
                      <c:pt idx="6700">
                        <c:v>45053.989984375003</c:v>
                      </c:pt>
                      <c:pt idx="6701">
                        <c:v>45054.00040109954</c:v>
                      </c:pt>
                      <c:pt idx="6702">
                        <c:v>45054.010817824077</c:v>
                      </c:pt>
                      <c:pt idx="6703">
                        <c:v>45054.021234548614</c:v>
                      </c:pt>
                      <c:pt idx="6704">
                        <c:v>45054.031651273152</c:v>
                      </c:pt>
                      <c:pt idx="6705">
                        <c:v>45054.042067997689</c:v>
                      </c:pt>
                      <c:pt idx="6706">
                        <c:v>45054.052484722219</c:v>
                      </c:pt>
                      <c:pt idx="6707">
                        <c:v>45054.062901446756</c:v>
                      </c:pt>
                      <c:pt idx="6708">
                        <c:v>45054.073318171293</c:v>
                      </c:pt>
                      <c:pt idx="6709">
                        <c:v>45054.08373489583</c:v>
                      </c:pt>
                      <c:pt idx="6710">
                        <c:v>45054.094151620367</c:v>
                      </c:pt>
                      <c:pt idx="6711">
                        <c:v>45054.104568344905</c:v>
                      </c:pt>
                      <c:pt idx="6712">
                        <c:v>45054.114985069442</c:v>
                      </c:pt>
                      <c:pt idx="6713">
                        <c:v>45054.125401793979</c:v>
                      </c:pt>
                      <c:pt idx="6714">
                        <c:v>45054.135818518516</c:v>
                      </c:pt>
                      <c:pt idx="6715">
                        <c:v>45054.146235243054</c:v>
                      </c:pt>
                      <c:pt idx="6716">
                        <c:v>45054.156651967591</c:v>
                      </c:pt>
                      <c:pt idx="6717">
                        <c:v>45054.167068692128</c:v>
                      </c:pt>
                      <c:pt idx="6718">
                        <c:v>45054.177485416665</c:v>
                      </c:pt>
                      <c:pt idx="6719">
                        <c:v>45054.187902141202</c:v>
                      </c:pt>
                      <c:pt idx="6720">
                        <c:v>45054.19831886574</c:v>
                      </c:pt>
                      <c:pt idx="6721">
                        <c:v>45054.208735590277</c:v>
                      </c:pt>
                      <c:pt idx="6722">
                        <c:v>45054.219152314814</c:v>
                      </c:pt>
                      <c:pt idx="6723">
                        <c:v>45054.229569039351</c:v>
                      </c:pt>
                      <c:pt idx="6724">
                        <c:v>45054.239985763888</c:v>
                      </c:pt>
                      <c:pt idx="6725">
                        <c:v>45054.250402488426</c:v>
                      </c:pt>
                      <c:pt idx="6726">
                        <c:v>45054.260819212963</c:v>
                      </c:pt>
                      <c:pt idx="6727">
                        <c:v>45054.2712359375</c:v>
                      </c:pt>
                      <c:pt idx="6728">
                        <c:v>45054.281652662037</c:v>
                      </c:pt>
                      <c:pt idx="6729">
                        <c:v>45054.292069386574</c:v>
                      </c:pt>
                      <c:pt idx="6730">
                        <c:v>45054.302486111112</c:v>
                      </c:pt>
                      <c:pt idx="6731">
                        <c:v>45054.312902835649</c:v>
                      </c:pt>
                      <c:pt idx="6732">
                        <c:v>45054.323319560186</c:v>
                      </c:pt>
                      <c:pt idx="6733">
                        <c:v>45054.333736284723</c:v>
                      </c:pt>
                      <c:pt idx="6734">
                        <c:v>45054.34415300926</c:v>
                      </c:pt>
                      <c:pt idx="6735">
                        <c:v>45054.354569733798</c:v>
                      </c:pt>
                      <c:pt idx="6736">
                        <c:v>45054.364986458335</c:v>
                      </c:pt>
                      <c:pt idx="6737">
                        <c:v>45054.375403182872</c:v>
                      </c:pt>
                      <c:pt idx="6738">
                        <c:v>45054.385819907409</c:v>
                      </c:pt>
                      <c:pt idx="6739">
                        <c:v>45054.396236631947</c:v>
                      </c:pt>
                      <c:pt idx="6740">
                        <c:v>45054.406653356484</c:v>
                      </c:pt>
                      <c:pt idx="6741">
                        <c:v>45054.417070081021</c:v>
                      </c:pt>
                      <c:pt idx="6742">
                        <c:v>45054.427486805558</c:v>
                      </c:pt>
                      <c:pt idx="6743">
                        <c:v>45054.437903530095</c:v>
                      </c:pt>
                      <c:pt idx="6744">
                        <c:v>45054.448320254633</c:v>
                      </c:pt>
                      <c:pt idx="6745">
                        <c:v>45054.45873697917</c:v>
                      </c:pt>
                      <c:pt idx="6746">
                        <c:v>45054.469153703707</c:v>
                      </c:pt>
                      <c:pt idx="6747">
                        <c:v>45054.479570428244</c:v>
                      </c:pt>
                      <c:pt idx="6748">
                        <c:v>45054.489987152781</c:v>
                      </c:pt>
                      <c:pt idx="6749">
                        <c:v>45054.500403877311</c:v>
                      </c:pt>
                      <c:pt idx="6750">
                        <c:v>45054.510820601849</c:v>
                      </c:pt>
                      <c:pt idx="6751">
                        <c:v>45054.521237326386</c:v>
                      </c:pt>
                      <c:pt idx="6752">
                        <c:v>45054.531654050923</c:v>
                      </c:pt>
                      <c:pt idx="6753">
                        <c:v>45054.54207077546</c:v>
                      </c:pt>
                      <c:pt idx="6754">
                        <c:v>45054.552487499997</c:v>
                      </c:pt>
                      <c:pt idx="6755">
                        <c:v>45054.562904224535</c:v>
                      </c:pt>
                      <c:pt idx="6756">
                        <c:v>45054.573320949072</c:v>
                      </c:pt>
                      <c:pt idx="6757">
                        <c:v>45054.583737673609</c:v>
                      </c:pt>
                      <c:pt idx="6758">
                        <c:v>45054.594154398146</c:v>
                      </c:pt>
                      <c:pt idx="6759">
                        <c:v>45054.604571122683</c:v>
                      </c:pt>
                      <c:pt idx="6760">
                        <c:v>45054.614987847221</c:v>
                      </c:pt>
                      <c:pt idx="6761">
                        <c:v>45054.625404571758</c:v>
                      </c:pt>
                      <c:pt idx="6762">
                        <c:v>45054.635821296295</c:v>
                      </c:pt>
                      <c:pt idx="6763">
                        <c:v>45054.646238020832</c:v>
                      </c:pt>
                      <c:pt idx="6764">
                        <c:v>45054.656654745369</c:v>
                      </c:pt>
                      <c:pt idx="6765">
                        <c:v>45054.667071469907</c:v>
                      </c:pt>
                      <c:pt idx="6766">
                        <c:v>45054.677488194444</c:v>
                      </c:pt>
                      <c:pt idx="6767">
                        <c:v>45054.687904918981</c:v>
                      </c:pt>
                      <c:pt idx="6768">
                        <c:v>45054.698321643518</c:v>
                      </c:pt>
                      <c:pt idx="6769">
                        <c:v>45054.708738368055</c:v>
                      </c:pt>
                      <c:pt idx="6770">
                        <c:v>45054.719155092593</c:v>
                      </c:pt>
                      <c:pt idx="6771">
                        <c:v>45054.72957181713</c:v>
                      </c:pt>
                      <c:pt idx="6772">
                        <c:v>45054.739988541667</c:v>
                      </c:pt>
                      <c:pt idx="6773">
                        <c:v>45054.750405266204</c:v>
                      </c:pt>
                      <c:pt idx="6774">
                        <c:v>45054.760821990742</c:v>
                      </c:pt>
                      <c:pt idx="6775">
                        <c:v>45054.771238715279</c:v>
                      </c:pt>
                      <c:pt idx="6776">
                        <c:v>45054.781655439816</c:v>
                      </c:pt>
                      <c:pt idx="6777">
                        <c:v>45054.792072164353</c:v>
                      </c:pt>
                      <c:pt idx="6778">
                        <c:v>45054.80248888889</c:v>
                      </c:pt>
                      <c:pt idx="6779">
                        <c:v>45054.812905613428</c:v>
                      </c:pt>
                      <c:pt idx="6780">
                        <c:v>45054.823322337965</c:v>
                      </c:pt>
                      <c:pt idx="6781">
                        <c:v>45054.833739062502</c:v>
                      </c:pt>
                      <c:pt idx="6782">
                        <c:v>45054.844155787039</c:v>
                      </c:pt>
                      <c:pt idx="6783">
                        <c:v>45054.854572511576</c:v>
                      </c:pt>
                      <c:pt idx="6784">
                        <c:v>45054.864989236114</c:v>
                      </c:pt>
                      <c:pt idx="6785">
                        <c:v>45054.875405960651</c:v>
                      </c:pt>
                      <c:pt idx="6786">
                        <c:v>45054.885822685188</c:v>
                      </c:pt>
                      <c:pt idx="6787">
                        <c:v>45054.896239409725</c:v>
                      </c:pt>
                      <c:pt idx="6788">
                        <c:v>45054.906656134262</c:v>
                      </c:pt>
                      <c:pt idx="6789">
                        <c:v>45054.9170728588</c:v>
                      </c:pt>
                      <c:pt idx="6790">
                        <c:v>45054.927489583337</c:v>
                      </c:pt>
                      <c:pt idx="6791">
                        <c:v>45054.937906307867</c:v>
                      </c:pt>
                      <c:pt idx="6792">
                        <c:v>45054.948323032404</c:v>
                      </c:pt>
                      <c:pt idx="6793">
                        <c:v>45054.958739756941</c:v>
                      </c:pt>
                      <c:pt idx="6794">
                        <c:v>45054.969156481478</c:v>
                      </c:pt>
                      <c:pt idx="6795">
                        <c:v>45054.979573206016</c:v>
                      </c:pt>
                      <c:pt idx="6796">
                        <c:v>45054.989989930553</c:v>
                      </c:pt>
                      <c:pt idx="6797">
                        <c:v>45055.00040665509</c:v>
                      </c:pt>
                      <c:pt idx="6798">
                        <c:v>45055.010823379627</c:v>
                      </c:pt>
                      <c:pt idx="6799">
                        <c:v>45055.021240104164</c:v>
                      </c:pt>
                      <c:pt idx="6800">
                        <c:v>45055.031656828702</c:v>
                      </c:pt>
                      <c:pt idx="6801">
                        <c:v>45055.042073553239</c:v>
                      </c:pt>
                      <c:pt idx="6802">
                        <c:v>45055.052490277776</c:v>
                      </c:pt>
                      <c:pt idx="6803">
                        <c:v>45055.062907002313</c:v>
                      </c:pt>
                      <c:pt idx="6804">
                        <c:v>45055.073323726851</c:v>
                      </c:pt>
                      <c:pt idx="6805">
                        <c:v>45055.083740451388</c:v>
                      </c:pt>
                      <c:pt idx="6806">
                        <c:v>45055.094157175925</c:v>
                      </c:pt>
                      <c:pt idx="6807">
                        <c:v>45055.104573900462</c:v>
                      </c:pt>
                      <c:pt idx="6808">
                        <c:v>45055.114990624999</c:v>
                      </c:pt>
                      <c:pt idx="6809">
                        <c:v>45055.125407349537</c:v>
                      </c:pt>
                      <c:pt idx="6810">
                        <c:v>45055.135824074074</c:v>
                      </c:pt>
                      <c:pt idx="6811">
                        <c:v>45055.146240798611</c:v>
                      </c:pt>
                      <c:pt idx="6812">
                        <c:v>45055.156657523148</c:v>
                      </c:pt>
                      <c:pt idx="6813">
                        <c:v>45055.167074247685</c:v>
                      </c:pt>
                      <c:pt idx="6814">
                        <c:v>45055.177490972223</c:v>
                      </c:pt>
                      <c:pt idx="6815">
                        <c:v>45055.18790769676</c:v>
                      </c:pt>
                      <c:pt idx="6816">
                        <c:v>45055.198324421297</c:v>
                      </c:pt>
                      <c:pt idx="6817">
                        <c:v>45055.208741145834</c:v>
                      </c:pt>
                      <c:pt idx="6818">
                        <c:v>45055.219157870371</c:v>
                      </c:pt>
                      <c:pt idx="6819">
                        <c:v>45055.229574594909</c:v>
                      </c:pt>
                      <c:pt idx="6820">
                        <c:v>45055.239991319446</c:v>
                      </c:pt>
                      <c:pt idx="6821">
                        <c:v>45055.250408043983</c:v>
                      </c:pt>
                      <c:pt idx="6822">
                        <c:v>45055.26082476852</c:v>
                      </c:pt>
                      <c:pt idx="6823">
                        <c:v>45055.271241493057</c:v>
                      </c:pt>
                      <c:pt idx="6824">
                        <c:v>45055.281658217595</c:v>
                      </c:pt>
                      <c:pt idx="6825">
                        <c:v>45055.292074942132</c:v>
                      </c:pt>
                      <c:pt idx="6826">
                        <c:v>45055.302491666669</c:v>
                      </c:pt>
                      <c:pt idx="6827">
                        <c:v>45055.312908391206</c:v>
                      </c:pt>
                      <c:pt idx="6828">
                        <c:v>45055.323325115744</c:v>
                      </c:pt>
                      <c:pt idx="6829">
                        <c:v>45055.333741840281</c:v>
                      </c:pt>
                      <c:pt idx="6830">
                        <c:v>45055.344158564818</c:v>
                      </c:pt>
                      <c:pt idx="6831">
                        <c:v>45055.354575289355</c:v>
                      </c:pt>
                      <c:pt idx="6832">
                        <c:v>45055.364992013892</c:v>
                      </c:pt>
                      <c:pt idx="6833">
                        <c:v>45055.37540873843</c:v>
                      </c:pt>
                      <c:pt idx="6834">
                        <c:v>45055.385825462959</c:v>
                      </c:pt>
                      <c:pt idx="6835">
                        <c:v>45055.396242187497</c:v>
                      </c:pt>
                      <c:pt idx="6836">
                        <c:v>45055.406658912034</c:v>
                      </c:pt>
                      <c:pt idx="6837">
                        <c:v>45055.417075636571</c:v>
                      </c:pt>
                      <c:pt idx="6838">
                        <c:v>45055.427492361108</c:v>
                      </c:pt>
                      <c:pt idx="6839">
                        <c:v>45055.437909085646</c:v>
                      </c:pt>
                      <c:pt idx="6840">
                        <c:v>45055.448325810183</c:v>
                      </c:pt>
                      <c:pt idx="6841">
                        <c:v>45055.45874253472</c:v>
                      </c:pt>
                      <c:pt idx="6842">
                        <c:v>45055.469159259257</c:v>
                      </c:pt>
                      <c:pt idx="6843">
                        <c:v>45055.479575983794</c:v>
                      </c:pt>
                      <c:pt idx="6844">
                        <c:v>45055.489992708332</c:v>
                      </c:pt>
                      <c:pt idx="6845">
                        <c:v>45055.500409432869</c:v>
                      </c:pt>
                      <c:pt idx="6846">
                        <c:v>45055.510826157406</c:v>
                      </c:pt>
                      <c:pt idx="6847">
                        <c:v>45055.521242881943</c:v>
                      </c:pt>
                      <c:pt idx="6848">
                        <c:v>45055.53165960648</c:v>
                      </c:pt>
                      <c:pt idx="6849">
                        <c:v>45055.542076331018</c:v>
                      </c:pt>
                      <c:pt idx="6850">
                        <c:v>45055.552493055555</c:v>
                      </c:pt>
                      <c:pt idx="6851">
                        <c:v>45055.562909780092</c:v>
                      </c:pt>
                      <c:pt idx="6852">
                        <c:v>45055.573326504629</c:v>
                      </c:pt>
                      <c:pt idx="6853">
                        <c:v>45055.583743229166</c:v>
                      </c:pt>
                      <c:pt idx="6854">
                        <c:v>45055.594159953704</c:v>
                      </c:pt>
                      <c:pt idx="6855">
                        <c:v>45055.604576678241</c:v>
                      </c:pt>
                      <c:pt idx="6856">
                        <c:v>45055.614993402778</c:v>
                      </c:pt>
                      <c:pt idx="6857">
                        <c:v>45055.625410127315</c:v>
                      </c:pt>
                      <c:pt idx="6858">
                        <c:v>45055.635826851852</c:v>
                      </c:pt>
                      <c:pt idx="6859">
                        <c:v>45055.64624357639</c:v>
                      </c:pt>
                      <c:pt idx="6860">
                        <c:v>45055.656660300927</c:v>
                      </c:pt>
                      <c:pt idx="6861">
                        <c:v>45055.667077025464</c:v>
                      </c:pt>
                      <c:pt idx="6862">
                        <c:v>45055.677493750001</c:v>
                      </c:pt>
                      <c:pt idx="6863">
                        <c:v>45055.687910474539</c:v>
                      </c:pt>
                      <c:pt idx="6864">
                        <c:v>45055.698327199076</c:v>
                      </c:pt>
                      <c:pt idx="6865">
                        <c:v>45055.708743923613</c:v>
                      </c:pt>
                      <c:pt idx="6866">
                        <c:v>45055.71916064815</c:v>
                      </c:pt>
                      <c:pt idx="6867">
                        <c:v>45055.729577372687</c:v>
                      </c:pt>
                      <c:pt idx="6868">
                        <c:v>45055.739994097225</c:v>
                      </c:pt>
                      <c:pt idx="6869">
                        <c:v>45055.750410821762</c:v>
                      </c:pt>
                      <c:pt idx="6870">
                        <c:v>45055.760827546299</c:v>
                      </c:pt>
                      <c:pt idx="6871">
                        <c:v>45055.771244270836</c:v>
                      </c:pt>
                      <c:pt idx="6872">
                        <c:v>45055.781660995373</c:v>
                      </c:pt>
                      <c:pt idx="6873">
                        <c:v>45055.792077719911</c:v>
                      </c:pt>
                      <c:pt idx="6874">
                        <c:v>45055.802494444448</c:v>
                      </c:pt>
                      <c:pt idx="6875">
                        <c:v>45055.812911168985</c:v>
                      </c:pt>
                      <c:pt idx="6876">
                        <c:v>45055.823327893515</c:v>
                      </c:pt>
                      <c:pt idx="6877">
                        <c:v>45055.833744618052</c:v>
                      </c:pt>
                      <c:pt idx="6878">
                        <c:v>45055.844161342589</c:v>
                      </c:pt>
                      <c:pt idx="6879">
                        <c:v>45055.854578067127</c:v>
                      </c:pt>
                      <c:pt idx="6880">
                        <c:v>45055.864994791664</c:v>
                      </c:pt>
                      <c:pt idx="6881">
                        <c:v>45055.875411516201</c:v>
                      </c:pt>
                      <c:pt idx="6882">
                        <c:v>45055.885828240738</c:v>
                      </c:pt>
                      <c:pt idx="6883">
                        <c:v>45055.896244965275</c:v>
                      </c:pt>
                      <c:pt idx="6884">
                        <c:v>45055.906661689813</c:v>
                      </c:pt>
                      <c:pt idx="6885">
                        <c:v>45055.91707841435</c:v>
                      </c:pt>
                      <c:pt idx="6886">
                        <c:v>45055.927495138887</c:v>
                      </c:pt>
                      <c:pt idx="6887">
                        <c:v>45055.937911863424</c:v>
                      </c:pt>
                      <c:pt idx="6888">
                        <c:v>45055.948328587961</c:v>
                      </c:pt>
                      <c:pt idx="6889">
                        <c:v>45055.958745312499</c:v>
                      </c:pt>
                      <c:pt idx="6890">
                        <c:v>45055.969162037036</c:v>
                      </c:pt>
                      <c:pt idx="6891">
                        <c:v>45055.979578761573</c:v>
                      </c:pt>
                      <c:pt idx="6892">
                        <c:v>45055.98999548611</c:v>
                      </c:pt>
                      <c:pt idx="6893">
                        <c:v>45056.000412210647</c:v>
                      </c:pt>
                      <c:pt idx="6894">
                        <c:v>45056.010828935185</c:v>
                      </c:pt>
                      <c:pt idx="6895">
                        <c:v>45056.021245659722</c:v>
                      </c:pt>
                      <c:pt idx="6896">
                        <c:v>45056.031662384259</c:v>
                      </c:pt>
                      <c:pt idx="6897">
                        <c:v>45056.042079108796</c:v>
                      </c:pt>
                      <c:pt idx="6898">
                        <c:v>45056.052495833334</c:v>
                      </c:pt>
                      <c:pt idx="6899">
                        <c:v>45056.062912557871</c:v>
                      </c:pt>
                      <c:pt idx="6900">
                        <c:v>45056.073329282408</c:v>
                      </c:pt>
                      <c:pt idx="6901">
                        <c:v>45056.083746006945</c:v>
                      </c:pt>
                      <c:pt idx="6902">
                        <c:v>45056.094162731482</c:v>
                      </c:pt>
                      <c:pt idx="6903">
                        <c:v>45056.10457945602</c:v>
                      </c:pt>
                      <c:pt idx="6904">
                        <c:v>45056.114996180557</c:v>
                      </c:pt>
                      <c:pt idx="6905">
                        <c:v>45056.125412905094</c:v>
                      </c:pt>
                      <c:pt idx="6906">
                        <c:v>45056.135829629631</c:v>
                      </c:pt>
                      <c:pt idx="6907">
                        <c:v>45056.146246354168</c:v>
                      </c:pt>
                      <c:pt idx="6908">
                        <c:v>45056.156663078706</c:v>
                      </c:pt>
                      <c:pt idx="6909">
                        <c:v>45056.167079803243</c:v>
                      </c:pt>
                      <c:pt idx="6910">
                        <c:v>45056.17749652778</c:v>
                      </c:pt>
                      <c:pt idx="6911">
                        <c:v>45056.187913252317</c:v>
                      </c:pt>
                      <c:pt idx="6912">
                        <c:v>45056.198329976854</c:v>
                      </c:pt>
                      <c:pt idx="6913">
                        <c:v>45056.208746701392</c:v>
                      </c:pt>
                      <c:pt idx="6914">
                        <c:v>45056.219163425929</c:v>
                      </c:pt>
                      <c:pt idx="6915">
                        <c:v>45056.229580150466</c:v>
                      </c:pt>
                      <c:pt idx="6916">
                        <c:v>45056.239996875003</c:v>
                      </c:pt>
                      <c:pt idx="6917">
                        <c:v>45056.25041359954</c:v>
                      </c:pt>
                      <c:pt idx="6918">
                        <c:v>45056.260830324078</c:v>
                      </c:pt>
                      <c:pt idx="6919">
                        <c:v>45056.271247048608</c:v>
                      </c:pt>
                      <c:pt idx="6920">
                        <c:v>45056.281663773145</c:v>
                      </c:pt>
                      <c:pt idx="6921">
                        <c:v>45056.292080497682</c:v>
                      </c:pt>
                      <c:pt idx="6922">
                        <c:v>45056.302497222219</c:v>
                      </c:pt>
                      <c:pt idx="6923">
                        <c:v>45056.312913946756</c:v>
                      </c:pt>
                      <c:pt idx="6924">
                        <c:v>45056.323330671294</c:v>
                      </c:pt>
                      <c:pt idx="6925">
                        <c:v>45056.333747395831</c:v>
                      </c:pt>
                      <c:pt idx="6926">
                        <c:v>45056.344164120368</c:v>
                      </c:pt>
                      <c:pt idx="6927">
                        <c:v>45056.354580844905</c:v>
                      </c:pt>
                      <c:pt idx="6928">
                        <c:v>45056.364997569442</c:v>
                      </c:pt>
                      <c:pt idx="6929">
                        <c:v>45056.37541429398</c:v>
                      </c:pt>
                      <c:pt idx="6930">
                        <c:v>45056.385831018517</c:v>
                      </c:pt>
                      <c:pt idx="6931">
                        <c:v>45056.396247743054</c:v>
                      </c:pt>
                      <c:pt idx="6932">
                        <c:v>45056.406664467591</c:v>
                      </c:pt>
                      <c:pt idx="6933">
                        <c:v>45056.417081192129</c:v>
                      </c:pt>
                      <c:pt idx="6934">
                        <c:v>45056.427497916666</c:v>
                      </c:pt>
                      <c:pt idx="6935">
                        <c:v>45056.437914641203</c:v>
                      </c:pt>
                      <c:pt idx="6936">
                        <c:v>45056.44833136574</c:v>
                      </c:pt>
                      <c:pt idx="6937">
                        <c:v>45056.458748090277</c:v>
                      </c:pt>
                      <c:pt idx="6938">
                        <c:v>45056.469164814815</c:v>
                      </c:pt>
                      <c:pt idx="6939">
                        <c:v>45056.479581539352</c:v>
                      </c:pt>
                      <c:pt idx="6940">
                        <c:v>45056.489998263889</c:v>
                      </c:pt>
                      <c:pt idx="6941">
                        <c:v>45056.500414988426</c:v>
                      </c:pt>
                      <c:pt idx="6942">
                        <c:v>45056.510831712963</c:v>
                      </c:pt>
                      <c:pt idx="6943">
                        <c:v>45056.521248437501</c:v>
                      </c:pt>
                      <c:pt idx="6944">
                        <c:v>45056.531665162038</c:v>
                      </c:pt>
                      <c:pt idx="6945">
                        <c:v>45056.542081886575</c:v>
                      </c:pt>
                      <c:pt idx="6946">
                        <c:v>45056.552498611112</c:v>
                      </c:pt>
                      <c:pt idx="6947">
                        <c:v>45056.562915335649</c:v>
                      </c:pt>
                      <c:pt idx="6948">
                        <c:v>45056.573332060187</c:v>
                      </c:pt>
                      <c:pt idx="6949">
                        <c:v>45056.583748784724</c:v>
                      </c:pt>
                      <c:pt idx="6950">
                        <c:v>45056.594165509261</c:v>
                      </c:pt>
                      <c:pt idx="6951">
                        <c:v>45056.604582233798</c:v>
                      </c:pt>
                      <c:pt idx="6952">
                        <c:v>45056.614998958335</c:v>
                      </c:pt>
                      <c:pt idx="6953">
                        <c:v>45056.625415682873</c:v>
                      </c:pt>
                      <c:pt idx="6954">
                        <c:v>45056.63583240741</c:v>
                      </c:pt>
                      <c:pt idx="6955">
                        <c:v>45056.646249131947</c:v>
                      </c:pt>
                      <c:pt idx="6956">
                        <c:v>45056.656665856484</c:v>
                      </c:pt>
                      <c:pt idx="6957">
                        <c:v>45056.667082581022</c:v>
                      </c:pt>
                      <c:pt idx="6958">
                        <c:v>45056.677499305559</c:v>
                      </c:pt>
                      <c:pt idx="6959">
                        <c:v>45056.687916030096</c:v>
                      </c:pt>
                      <c:pt idx="6960">
                        <c:v>45056.698332754633</c:v>
                      </c:pt>
                      <c:pt idx="6961">
                        <c:v>45056.708749479163</c:v>
                      </c:pt>
                      <c:pt idx="6962">
                        <c:v>45056.7191662037</c:v>
                      </c:pt>
                      <c:pt idx="6963">
                        <c:v>45056.729582928238</c:v>
                      </c:pt>
                      <c:pt idx="6964">
                        <c:v>45056.739999652775</c:v>
                      </c:pt>
                      <c:pt idx="6965">
                        <c:v>45056.750416377312</c:v>
                      </c:pt>
                      <c:pt idx="6966">
                        <c:v>45056.760833101849</c:v>
                      </c:pt>
                      <c:pt idx="6967">
                        <c:v>45056.771249826386</c:v>
                      </c:pt>
                      <c:pt idx="6968">
                        <c:v>45056.781666550924</c:v>
                      </c:pt>
                      <c:pt idx="6969">
                        <c:v>45056.792083275461</c:v>
                      </c:pt>
                      <c:pt idx="6970">
                        <c:v>45056.802499999998</c:v>
                      </c:pt>
                      <c:pt idx="6971">
                        <c:v>45056.812916724535</c:v>
                      </c:pt>
                      <c:pt idx="6972">
                        <c:v>45056.823333449072</c:v>
                      </c:pt>
                      <c:pt idx="6973">
                        <c:v>45056.83375017361</c:v>
                      </c:pt>
                      <c:pt idx="6974">
                        <c:v>45056.844166898147</c:v>
                      </c:pt>
                      <c:pt idx="6975">
                        <c:v>45056.854583622684</c:v>
                      </c:pt>
                      <c:pt idx="6976">
                        <c:v>45056.865000347221</c:v>
                      </c:pt>
                      <c:pt idx="6977">
                        <c:v>45056.875417071758</c:v>
                      </c:pt>
                      <c:pt idx="6978">
                        <c:v>45056.885833796296</c:v>
                      </c:pt>
                      <c:pt idx="6979">
                        <c:v>45056.896250520833</c:v>
                      </c:pt>
                      <c:pt idx="6980">
                        <c:v>45056.90666724537</c:v>
                      </c:pt>
                      <c:pt idx="6981">
                        <c:v>45056.917083969907</c:v>
                      </c:pt>
                      <c:pt idx="6982">
                        <c:v>45056.927500694444</c:v>
                      </c:pt>
                      <c:pt idx="6983">
                        <c:v>45056.937917418982</c:v>
                      </c:pt>
                      <c:pt idx="6984">
                        <c:v>45056.948334143519</c:v>
                      </c:pt>
                      <c:pt idx="6985">
                        <c:v>45056.958750868056</c:v>
                      </c:pt>
                      <c:pt idx="6986">
                        <c:v>45056.969167592593</c:v>
                      </c:pt>
                      <c:pt idx="6987">
                        <c:v>45056.979584317131</c:v>
                      </c:pt>
                      <c:pt idx="6988">
                        <c:v>45056.990001041668</c:v>
                      </c:pt>
                      <c:pt idx="6989">
                        <c:v>45057.000417766205</c:v>
                      </c:pt>
                      <c:pt idx="6990">
                        <c:v>45057.010834490742</c:v>
                      </c:pt>
                      <c:pt idx="6991">
                        <c:v>45057.021251215279</c:v>
                      </c:pt>
                      <c:pt idx="6992">
                        <c:v>45057.031667939817</c:v>
                      </c:pt>
                      <c:pt idx="6993">
                        <c:v>45057.042084664354</c:v>
                      </c:pt>
                      <c:pt idx="6994">
                        <c:v>45057.052501388891</c:v>
                      </c:pt>
                      <c:pt idx="6995">
                        <c:v>45057.062918113428</c:v>
                      </c:pt>
                      <c:pt idx="6996">
                        <c:v>45057.073334837965</c:v>
                      </c:pt>
                      <c:pt idx="6997">
                        <c:v>45057.083751562503</c:v>
                      </c:pt>
                      <c:pt idx="6998">
                        <c:v>45057.09416828704</c:v>
                      </c:pt>
                      <c:pt idx="6999">
                        <c:v>45057.104585011577</c:v>
                      </c:pt>
                      <c:pt idx="7000">
                        <c:v>45057.115001736114</c:v>
                      </c:pt>
                      <c:pt idx="7001">
                        <c:v>45057.125418460651</c:v>
                      </c:pt>
                      <c:pt idx="7002">
                        <c:v>45057.135835185189</c:v>
                      </c:pt>
                      <c:pt idx="7003">
                        <c:v>45057.146251909726</c:v>
                      </c:pt>
                      <c:pt idx="7004">
                        <c:v>45057.156668634256</c:v>
                      </c:pt>
                      <c:pt idx="7005">
                        <c:v>45057.167085358793</c:v>
                      </c:pt>
                      <c:pt idx="7006">
                        <c:v>45057.17750208333</c:v>
                      </c:pt>
                      <c:pt idx="7007">
                        <c:v>45057.187918807867</c:v>
                      </c:pt>
                      <c:pt idx="7008">
                        <c:v>45057.198335532405</c:v>
                      </c:pt>
                      <c:pt idx="7009">
                        <c:v>45057.208752256942</c:v>
                      </c:pt>
                      <c:pt idx="7010">
                        <c:v>45057.219168981479</c:v>
                      </c:pt>
                      <c:pt idx="7011">
                        <c:v>45057.229585706016</c:v>
                      </c:pt>
                      <c:pt idx="7012">
                        <c:v>45057.240002430553</c:v>
                      </c:pt>
                      <c:pt idx="7013">
                        <c:v>45057.250419155091</c:v>
                      </c:pt>
                      <c:pt idx="7014">
                        <c:v>45057.260835879628</c:v>
                      </c:pt>
                      <c:pt idx="7015">
                        <c:v>45057.271252604165</c:v>
                      </c:pt>
                      <c:pt idx="7016">
                        <c:v>45057.281669328702</c:v>
                      </c:pt>
                      <c:pt idx="7017">
                        <c:v>45057.292086053239</c:v>
                      </c:pt>
                      <c:pt idx="7018">
                        <c:v>45057.302502777777</c:v>
                      </c:pt>
                      <c:pt idx="7019">
                        <c:v>45057.312919502314</c:v>
                      </c:pt>
                      <c:pt idx="7020">
                        <c:v>45057.323336226851</c:v>
                      </c:pt>
                      <c:pt idx="7021">
                        <c:v>45057.333752951388</c:v>
                      </c:pt>
                      <c:pt idx="7022">
                        <c:v>45057.344169675926</c:v>
                      </c:pt>
                      <c:pt idx="7023">
                        <c:v>45057.354586400463</c:v>
                      </c:pt>
                      <c:pt idx="7024">
                        <c:v>45057.365003125</c:v>
                      </c:pt>
                      <c:pt idx="7025">
                        <c:v>45057.375419849537</c:v>
                      </c:pt>
                      <c:pt idx="7026">
                        <c:v>45057.385836574074</c:v>
                      </c:pt>
                      <c:pt idx="7027">
                        <c:v>45057.396253298612</c:v>
                      </c:pt>
                      <c:pt idx="7028">
                        <c:v>45057.406670023149</c:v>
                      </c:pt>
                      <c:pt idx="7029">
                        <c:v>45057.417086747686</c:v>
                      </c:pt>
                      <c:pt idx="7030">
                        <c:v>45057.427503472223</c:v>
                      </c:pt>
                      <c:pt idx="7031">
                        <c:v>45057.43792019676</c:v>
                      </c:pt>
                      <c:pt idx="7032">
                        <c:v>45057.448336921298</c:v>
                      </c:pt>
                      <c:pt idx="7033">
                        <c:v>45057.458753645835</c:v>
                      </c:pt>
                      <c:pt idx="7034">
                        <c:v>45057.469170370372</c:v>
                      </c:pt>
                      <c:pt idx="7035">
                        <c:v>45057.479587094909</c:v>
                      </c:pt>
                      <c:pt idx="7036">
                        <c:v>45057.490003819446</c:v>
                      </c:pt>
                      <c:pt idx="7037">
                        <c:v>45057.500420543984</c:v>
                      </c:pt>
                      <c:pt idx="7038">
                        <c:v>45057.510837268521</c:v>
                      </c:pt>
                      <c:pt idx="7039">
                        <c:v>45057.521253993058</c:v>
                      </c:pt>
                      <c:pt idx="7040">
                        <c:v>45057.531670717595</c:v>
                      </c:pt>
                      <c:pt idx="7041">
                        <c:v>45057.542087442132</c:v>
                      </c:pt>
                      <c:pt idx="7042">
                        <c:v>45057.55250416667</c:v>
                      </c:pt>
                      <c:pt idx="7043">
                        <c:v>45057.562920891207</c:v>
                      </c:pt>
                      <c:pt idx="7044">
                        <c:v>45057.573337615744</c:v>
                      </c:pt>
                      <c:pt idx="7045">
                        <c:v>45057.583754340281</c:v>
                      </c:pt>
                      <c:pt idx="7046">
                        <c:v>45057.594171064811</c:v>
                      </c:pt>
                      <c:pt idx="7047">
                        <c:v>45057.604587789348</c:v>
                      </c:pt>
                      <c:pt idx="7048">
                        <c:v>45057.615004513886</c:v>
                      </c:pt>
                      <c:pt idx="7049">
                        <c:v>45057.625421238423</c:v>
                      </c:pt>
                      <c:pt idx="7050">
                        <c:v>45057.63583796296</c:v>
                      </c:pt>
                      <c:pt idx="7051">
                        <c:v>45057.646254687497</c:v>
                      </c:pt>
                      <c:pt idx="7052">
                        <c:v>45057.656671412034</c:v>
                      </c:pt>
                      <c:pt idx="7053">
                        <c:v>45057.667088136572</c:v>
                      </c:pt>
                      <c:pt idx="7054">
                        <c:v>45057.677504861109</c:v>
                      </c:pt>
                      <c:pt idx="7055">
                        <c:v>45057.687921585646</c:v>
                      </c:pt>
                      <c:pt idx="7056">
                        <c:v>45057.698338310183</c:v>
                      </c:pt>
                      <c:pt idx="7057">
                        <c:v>45057.708755034721</c:v>
                      </c:pt>
                      <c:pt idx="7058">
                        <c:v>45057.719171759258</c:v>
                      </c:pt>
                      <c:pt idx="7059">
                        <c:v>45057.729588483795</c:v>
                      </c:pt>
                      <c:pt idx="7060">
                        <c:v>45057.740005208332</c:v>
                      </c:pt>
                      <c:pt idx="7061">
                        <c:v>45057.750421932869</c:v>
                      </c:pt>
                      <c:pt idx="7062">
                        <c:v>45057.760838657407</c:v>
                      </c:pt>
                      <c:pt idx="7063">
                        <c:v>45057.771255381944</c:v>
                      </c:pt>
                      <c:pt idx="7064">
                        <c:v>45057.781672106481</c:v>
                      </c:pt>
                      <c:pt idx="7065">
                        <c:v>45057.792088831018</c:v>
                      </c:pt>
                      <c:pt idx="7066">
                        <c:v>45057.802505555555</c:v>
                      </c:pt>
                      <c:pt idx="7067">
                        <c:v>45057.812922280093</c:v>
                      </c:pt>
                      <c:pt idx="7068">
                        <c:v>45057.82333900463</c:v>
                      </c:pt>
                      <c:pt idx="7069">
                        <c:v>45057.833755729167</c:v>
                      </c:pt>
                      <c:pt idx="7070">
                        <c:v>45057.844172453704</c:v>
                      </c:pt>
                      <c:pt idx="7071">
                        <c:v>45057.854589178241</c:v>
                      </c:pt>
                      <c:pt idx="7072">
                        <c:v>45057.865005902779</c:v>
                      </c:pt>
                      <c:pt idx="7073">
                        <c:v>45057.875422627316</c:v>
                      </c:pt>
                      <c:pt idx="7074">
                        <c:v>45057.885839351853</c:v>
                      </c:pt>
                      <c:pt idx="7075">
                        <c:v>45057.89625607639</c:v>
                      </c:pt>
                      <c:pt idx="7076">
                        <c:v>45057.906672800927</c:v>
                      </c:pt>
                      <c:pt idx="7077">
                        <c:v>45057.917089525465</c:v>
                      </c:pt>
                      <c:pt idx="7078">
                        <c:v>45057.927506250002</c:v>
                      </c:pt>
                      <c:pt idx="7079">
                        <c:v>45057.937922974539</c:v>
                      </c:pt>
                      <c:pt idx="7080">
                        <c:v>45057.948339699076</c:v>
                      </c:pt>
                      <c:pt idx="7081">
                        <c:v>45057.958756423614</c:v>
                      </c:pt>
                      <c:pt idx="7082">
                        <c:v>45057.969173148151</c:v>
                      </c:pt>
                      <c:pt idx="7083">
                        <c:v>45057.979589872688</c:v>
                      </c:pt>
                      <c:pt idx="7084">
                        <c:v>45057.990006597225</c:v>
                      </c:pt>
                      <c:pt idx="7085">
                        <c:v>45058.000423321762</c:v>
                      </c:pt>
                      <c:pt idx="7086">
                        <c:v>45058.0108400463</c:v>
                      </c:pt>
                      <c:pt idx="7087">
                        <c:v>45058.021256770837</c:v>
                      </c:pt>
                      <c:pt idx="7088">
                        <c:v>45058.031673495374</c:v>
                      </c:pt>
                      <c:pt idx="7089">
                        <c:v>45058.042090219904</c:v>
                      </c:pt>
                      <c:pt idx="7090">
                        <c:v>45058.052506944441</c:v>
                      </c:pt>
                      <c:pt idx="7091">
                        <c:v>45058.062923668978</c:v>
                      </c:pt>
                      <c:pt idx="7092">
                        <c:v>45058.073340393516</c:v>
                      </c:pt>
                      <c:pt idx="7093">
                        <c:v>45058.083757118053</c:v>
                      </c:pt>
                      <c:pt idx="7094">
                        <c:v>45058.09417384259</c:v>
                      </c:pt>
                      <c:pt idx="7095">
                        <c:v>45058.104590567127</c:v>
                      </c:pt>
                      <c:pt idx="7096">
                        <c:v>45058.115007291664</c:v>
                      </c:pt>
                      <c:pt idx="7097">
                        <c:v>45058.125424016202</c:v>
                      </c:pt>
                      <c:pt idx="7098">
                        <c:v>45058.135840740739</c:v>
                      </c:pt>
                      <c:pt idx="7099">
                        <c:v>45058.146257465276</c:v>
                      </c:pt>
                      <c:pt idx="7100">
                        <c:v>45058.156674189813</c:v>
                      </c:pt>
                      <c:pt idx="7101">
                        <c:v>45058.16709091435</c:v>
                      </c:pt>
                      <c:pt idx="7102">
                        <c:v>45058.177507638888</c:v>
                      </c:pt>
                      <c:pt idx="7103">
                        <c:v>45058.187924363425</c:v>
                      </c:pt>
                      <c:pt idx="7104">
                        <c:v>45058.198341087962</c:v>
                      </c:pt>
                      <c:pt idx="7105">
                        <c:v>45058.208757812499</c:v>
                      </c:pt>
                      <c:pt idx="7106">
                        <c:v>45058.219174537036</c:v>
                      </c:pt>
                      <c:pt idx="7107">
                        <c:v>45058.229591261574</c:v>
                      </c:pt>
                      <c:pt idx="7108">
                        <c:v>45058.240007986111</c:v>
                      </c:pt>
                      <c:pt idx="7109">
                        <c:v>45058.250424710648</c:v>
                      </c:pt>
                      <c:pt idx="7110">
                        <c:v>45058.260841435185</c:v>
                      </c:pt>
                      <c:pt idx="7111">
                        <c:v>45058.271258159722</c:v>
                      </c:pt>
                      <c:pt idx="7112">
                        <c:v>45058.28167488426</c:v>
                      </c:pt>
                      <c:pt idx="7113">
                        <c:v>45058.292091608797</c:v>
                      </c:pt>
                      <c:pt idx="7114">
                        <c:v>45058.302508333334</c:v>
                      </c:pt>
                      <c:pt idx="7115">
                        <c:v>45058.312925057871</c:v>
                      </c:pt>
                      <c:pt idx="7116">
                        <c:v>45058.323341782409</c:v>
                      </c:pt>
                      <c:pt idx="7117">
                        <c:v>45058.333758506946</c:v>
                      </c:pt>
                      <c:pt idx="7118">
                        <c:v>45058.344175231483</c:v>
                      </c:pt>
                      <c:pt idx="7119">
                        <c:v>45058.35459195602</c:v>
                      </c:pt>
                      <c:pt idx="7120">
                        <c:v>45058.365008680557</c:v>
                      </c:pt>
                      <c:pt idx="7121">
                        <c:v>45058.375425405095</c:v>
                      </c:pt>
                      <c:pt idx="7122">
                        <c:v>45058.385842129632</c:v>
                      </c:pt>
                      <c:pt idx="7123">
                        <c:v>45058.396258854169</c:v>
                      </c:pt>
                      <c:pt idx="7124">
                        <c:v>45058.406675578706</c:v>
                      </c:pt>
                      <c:pt idx="7125">
                        <c:v>45058.417092303243</c:v>
                      </c:pt>
                      <c:pt idx="7126">
                        <c:v>45058.427509027781</c:v>
                      </c:pt>
                      <c:pt idx="7127">
                        <c:v>45058.437925752318</c:v>
                      </c:pt>
                      <c:pt idx="7128">
                        <c:v>45058.448342476855</c:v>
                      </c:pt>
                      <c:pt idx="7129">
                        <c:v>45058.458759201392</c:v>
                      </c:pt>
                      <c:pt idx="7130">
                        <c:v>45058.469175925929</c:v>
                      </c:pt>
                      <c:pt idx="7131">
                        <c:v>45058.479592650459</c:v>
                      </c:pt>
                      <c:pt idx="7132">
                        <c:v>45058.490009374997</c:v>
                      </c:pt>
                      <c:pt idx="7133">
                        <c:v>45058.500426099534</c:v>
                      </c:pt>
                      <c:pt idx="7134">
                        <c:v>45058.510842824071</c:v>
                      </c:pt>
                      <c:pt idx="7135">
                        <c:v>45058.521259548608</c:v>
                      </c:pt>
                      <c:pt idx="7136">
                        <c:v>45058.531676273145</c:v>
                      </c:pt>
                      <c:pt idx="7137">
                        <c:v>45058.542092997683</c:v>
                      </c:pt>
                      <c:pt idx="7138">
                        <c:v>45058.55250972222</c:v>
                      </c:pt>
                      <c:pt idx="7139">
                        <c:v>45058.562926446757</c:v>
                      </c:pt>
                      <c:pt idx="7140">
                        <c:v>45058.573343171294</c:v>
                      </c:pt>
                      <c:pt idx="7141">
                        <c:v>45058.583759895831</c:v>
                      </c:pt>
                      <c:pt idx="7142">
                        <c:v>45058.594176620369</c:v>
                      </c:pt>
                      <c:pt idx="7143">
                        <c:v>45058.604593344906</c:v>
                      </c:pt>
                      <c:pt idx="7144">
                        <c:v>45058.615010069443</c:v>
                      </c:pt>
                      <c:pt idx="7145">
                        <c:v>45058.62542679398</c:v>
                      </c:pt>
                      <c:pt idx="7146">
                        <c:v>45058.635843518518</c:v>
                      </c:pt>
                      <c:pt idx="7147">
                        <c:v>45058.646260243055</c:v>
                      </c:pt>
                      <c:pt idx="7148">
                        <c:v>45058.656676967592</c:v>
                      </c:pt>
                      <c:pt idx="7149">
                        <c:v>45058.667093692129</c:v>
                      </c:pt>
                      <c:pt idx="7150">
                        <c:v>45058.677510416666</c:v>
                      </c:pt>
                      <c:pt idx="7151">
                        <c:v>45058.687927141204</c:v>
                      </c:pt>
                      <c:pt idx="7152">
                        <c:v>45058.698343865741</c:v>
                      </c:pt>
                      <c:pt idx="7153">
                        <c:v>45058.708760590278</c:v>
                      </c:pt>
                      <c:pt idx="7154">
                        <c:v>45058.719177314815</c:v>
                      </c:pt>
                      <c:pt idx="7155">
                        <c:v>45058.729594039352</c:v>
                      </c:pt>
                      <c:pt idx="7156">
                        <c:v>45058.74001076389</c:v>
                      </c:pt>
                      <c:pt idx="7157">
                        <c:v>45058.750427488427</c:v>
                      </c:pt>
                      <c:pt idx="7158">
                        <c:v>45058.760844212964</c:v>
                      </c:pt>
                      <c:pt idx="7159">
                        <c:v>45058.771260937501</c:v>
                      </c:pt>
                      <c:pt idx="7160">
                        <c:v>45058.781677662038</c:v>
                      </c:pt>
                      <c:pt idx="7161">
                        <c:v>45058.792094386576</c:v>
                      </c:pt>
                      <c:pt idx="7162">
                        <c:v>45058.802511111113</c:v>
                      </c:pt>
                      <c:pt idx="7163">
                        <c:v>45058.81292783565</c:v>
                      </c:pt>
                      <c:pt idx="7164">
                        <c:v>45058.823344560187</c:v>
                      </c:pt>
                      <c:pt idx="7165">
                        <c:v>45058.833761284724</c:v>
                      </c:pt>
                      <c:pt idx="7166">
                        <c:v>45058.844178009262</c:v>
                      </c:pt>
                      <c:pt idx="7167">
                        <c:v>45058.854594733799</c:v>
                      </c:pt>
                      <c:pt idx="7168">
                        <c:v>45058.865011458336</c:v>
                      </c:pt>
                      <c:pt idx="7169">
                        <c:v>45058.875428182873</c:v>
                      </c:pt>
                      <c:pt idx="7170">
                        <c:v>45058.885844907411</c:v>
                      </c:pt>
                      <c:pt idx="7171">
                        <c:v>45058.896261631948</c:v>
                      </c:pt>
                      <c:pt idx="7172">
                        <c:v>45058.906678356485</c:v>
                      </c:pt>
                      <c:pt idx="7173">
                        <c:v>45058.917095081022</c:v>
                      </c:pt>
                      <c:pt idx="7174">
                        <c:v>45058.927511805552</c:v>
                      </c:pt>
                      <c:pt idx="7175">
                        <c:v>45058.937928530089</c:v>
                      </c:pt>
                      <c:pt idx="7176">
                        <c:v>45058.948345254626</c:v>
                      </c:pt>
                      <c:pt idx="7177">
                        <c:v>45058.958761979164</c:v>
                      </c:pt>
                      <c:pt idx="7178">
                        <c:v>45058.969178703701</c:v>
                      </c:pt>
                      <c:pt idx="7179">
                        <c:v>45058.979595428238</c:v>
                      </c:pt>
                      <c:pt idx="7180">
                        <c:v>45058.990012152775</c:v>
                      </c:pt>
                      <c:pt idx="7181">
                        <c:v>45059.000428877313</c:v>
                      </c:pt>
                      <c:pt idx="7182">
                        <c:v>45059.01084560185</c:v>
                      </c:pt>
                      <c:pt idx="7183">
                        <c:v>45059.021262326387</c:v>
                      </c:pt>
                      <c:pt idx="7184">
                        <c:v>45059.031679050924</c:v>
                      </c:pt>
                      <c:pt idx="7185">
                        <c:v>45059.042095775461</c:v>
                      </c:pt>
                      <c:pt idx="7186">
                        <c:v>45059.052512499999</c:v>
                      </c:pt>
                      <c:pt idx="7187">
                        <c:v>45059.062929224536</c:v>
                      </c:pt>
                      <c:pt idx="7188">
                        <c:v>45059.073345949073</c:v>
                      </c:pt>
                      <c:pt idx="7189">
                        <c:v>45059.08376267361</c:v>
                      </c:pt>
                      <c:pt idx="7190">
                        <c:v>45059.094179398147</c:v>
                      </c:pt>
                      <c:pt idx="7191">
                        <c:v>45059.104596122685</c:v>
                      </c:pt>
                      <c:pt idx="7192">
                        <c:v>45059.115012847222</c:v>
                      </c:pt>
                      <c:pt idx="7193">
                        <c:v>45059.125429571759</c:v>
                      </c:pt>
                      <c:pt idx="7194">
                        <c:v>45059.135846296296</c:v>
                      </c:pt>
                      <c:pt idx="7195">
                        <c:v>45059.146263020833</c:v>
                      </c:pt>
                      <c:pt idx="7196">
                        <c:v>45059.156679745371</c:v>
                      </c:pt>
                      <c:pt idx="7197">
                        <c:v>45059.167096469908</c:v>
                      </c:pt>
                      <c:pt idx="7198">
                        <c:v>45059.177513194445</c:v>
                      </c:pt>
                      <c:pt idx="7199">
                        <c:v>45059.187929918982</c:v>
                      </c:pt>
                      <c:pt idx="7200">
                        <c:v>45059.198346643519</c:v>
                      </c:pt>
                      <c:pt idx="7201">
                        <c:v>45059.208763368057</c:v>
                      </c:pt>
                      <c:pt idx="7202">
                        <c:v>45059.219180092594</c:v>
                      </c:pt>
                      <c:pt idx="7203">
                        <c:v>45059.229596817131</c:v>
                      </c:pt>
                      <c:pt idx="7204">
                        <c:v>45059.240013541668</c:v>
                      </c:pt>
                      <c:pt idx="7205">
                        <c:v>45059.250430266206</c:v>
                      </c:pt>
                      <c:pt idx="7206">
                        <c:v>45059.260846990743</c:v>
                      </c:pt>
                      <c:pt idx="7207">
                        <c:v>45059.27126371528</c:v>
                      </c:pt>
                      <c:pt idx="7208">
                        <c:v>45059.281680439817</c:v>
                      </c:pt>
                      <c:pt idx="7209">
                        <c:v>45059.292097164354</c:v>
                      </c:pt>
                      <c:pt idx="7210">
                        <c:v>45059.302513888892</c:v>
                      </c:pt>
                      <c:pt idx="7211">
                        <c:v>45059.312930613429</c:v>
                      </c:pt>
                      <c:pt idx="7212">
                        <c:v>45059.323347337966</c:v>
                      </c:pt>
                      <c:pt idx="7213">
                        <c:v>45059.333764062503</c:v>
                      </c:pt>
                      <c:pt idx="7214">
                        <c:v>45059.34418078704</c:v>
                      </c:pt>
                      <c:pt idx="7215">
                        <c:v>45059.354597511578</c:v>
                      </c:pt>
                      <c:pt idx="7216">
                        <c:v>45059.365014236108</c:v>
                      </c:pt>
                      <c:pt idx="7217">
                        <c:v>45059.375430960645</c:v>
                      </c:pt>
                      <c:pt idx="7218">
                        <c:v>45059.385847685182</c:v>
                      </c:pt>
                      <c:pt idx="7219">
                        <c:v>45059.396264409719</c:v>
                      </c:pt>
                      <c:pt idx="7220">
                        <c:v>45059.406681134256</c:v>
                      </c:pt>
                      <c:pt idx="7221">
                        <c:v>45059.417097858794</c:v>
                      </c:pt>
                      <c:pt idx="7222">
                        <c:v>45059.427514583331</c:v>
                      </c:pt>
                      <c:pt idx="7223">
                        <c:v>45059.437931307868</c:v>
                      </c:pt>
                      <c:pt idx="7224">
                        <c:v>45059.448348032405</c:v>
                      </c:pt>
                      <c:pt idx="7225">
                        <c:v>45059.458764756942</c:v>
                      </c:pt>
                      <c:pt idx="7226">
                        <c:v>45059.46918148148</c:v>
                      </c:pt>
                      <c:pt idx="7227">
                        <c:v>45059.479598206017</c:v>
                      </c:pt>
                      <c:pt idx="7228">
                        <c:v>45059.490014930554</c:v>
                      </c:pt>
                      <c:pt idx="7229">
                        <c:v>45059.500431655091</c:v>
                      </c:pt>
                      <c:pt idx="7230">
                        <c:v>45059.510848379628</c:v>
                      </c:pt>
                      <c:pt idx="7231">
                        <c:v>45059.521265104166</c:v>
                      </c:pt>
                      <c:pt idx="7232">
                        <c:v>45059.531681828703</c:v>
                      </c:pt>
                      <c:pt idx="7233">
                        <c:v>45059.54209855324</c:v>
                      </c:pt>
                      <c:pt idx="7234">
                        <c:v>45059.552515277777</c:v>
                      </c:pt>
                      <c:pt idx="7235">
                        <c:v>45059.562932002314</c:v>
                      </c:pt>
                      <c:pt idx="7236">
                        <c:v>45059.573348726852</c:v>
                      </c:pt>
                      <c:pt idx="7237">
                        <c:v>45059.583765451389</c:v>
                      </c:pt>
                      <c:pt idx="7238">
                        <c:v>45059.594182175926</c:v>
                      </c:pt>
                      <c:pt idx="7239">
                        <c:v>45059.604598900463</c:v>
                      </c:pt>
                      <c:pt idx="7240">
                        <c:v>45059.615015625001</c:v>
                      </c:pt>
                      <c:pt idx="7241">
                        <c:v>45059.625432349538</c:v>
                      </c:pt>
                      <c:pt idx="7242">
                        <c:v>45059.635849074075</c:v>
                      </c:pt>
                      <c:pt idx="7243">
                        <c:v>45059.646265798612</c:v>
                      </c:pt>
                      <c:pt idx="7244">
                        <c:v>45059.656682523149</c:v>
                      </c:pt>
                      <c:pt idx="7245">
                        <c:v>45059.667099247687</c:v>
                      </c:pt>
                      <c:pt idx="7246">
                        <c:v>45059.677515972224</c:v>
                      </c:pt>
                      <c:pt idx="7247">
                        <c:v>45059.687932696761</c:v>
                      </c:pt>
                      <c:pt idx="7248">
                        <c:v>45059.698349421298</c:v>
                      </c:pt>
                      <c:pt idx="7249">
                        <c:v>45059.708766145835</c:v>
                      </c:pt>
                      <c:pt idx="7250">
                        <c:v>45059.719182870373</c:v>
                      </c:pt>
                      <c:pt idx="7251">
                        <c:v>45059.72959959491</c:v>
                      </c:pt>
                      <c:pt idx="7252">
                        <c:v>45059.740016319447</c:v>
                      </c:pt>
                      <c:pt idx="7253">
                        <c:v>45059.750433043984</c:v>
                      </c:pt>
                      <c:pt idx="7254">
                        <c:v>45059.760849768521</c:v>
                      </c:pt>
                      <c:pt idx="7255">
                        <c:v>45059.771266493059</c:v>
                      </c:pt>
                      <c:pt idx="7256">
                        <c:v>45059.781683217596</c:v>
                      </c:pt>
                      <c:pt idx="7257">
                        <c:v>45059.792099942133</c:v>
                      </c:pt>
                      <c:pt idx="7258">
                        <c:v>45059.80251666667</c:v>
                      </c:pt>
                      <c:pt idx="7259">
                        <c:v>45059.8129333912</c:v>
                      </c:pt>
                      <c:pt idx="7260">
                        <c:v>45059.823350115737</c:v>
                      </c:pt>
                      <c:pt idx="7261">
                        <c:v>45059.833766840275</c:v>
                      </c:pt>
                      <c:pt idx="7262">
                        <c:v>45059.844183564812</c:v>
                      </c:pt>
                      <c:pt idx="7263">
                        <c:v>45059.854600289349</c:v>
                      </c:pt>
                      <c:pt idx="7264">
                        <c:v>45059.865017013886</c:v>
                      </c:pt>
                      <c:pt idx="7265">
                        <c:v>45059.875433738423</c:v>
                      </c:pt>
                      <c:pt idx="7266">
                        <c:v>45059.885850462961</c:v>
                      </c:pt>
                      <c:pt idx="7267">
                        <c:v>45059.896267187498</c:v>
                      </c:pt>
                      <c:pt idx="7268">
                        <c:v>45059.906683912035</c:v>
                      </c:pt>
                      <c:pt idx="7269">
                        <c:v>45059.917100636572</c:v>
                      </c:pt>
                      <c:pt idx="7270">
                        <c:v>45059.927517361109</c:v>
                      </c:pt>
                      <c:pt idx="7271">
                        <c:v>45059.937934085647</c:v>
                      </c:pt>
                      <c:pt idx="7272">
                        <c:v>45059.948350810184</c:v>
                      </c:pt>
                      <c:pt idx="7273">
                        <c:v>45059.958767534721</c:v>
                      </c:pt>
                      <c:pt idx="7274">
                        <c:v>45059.969184259258</c:v>
                      </c:pt>
                      <c:pt idx="7275">
                        <c:v>45059.979600983796</c:v>
                      </c:pt>
                      <c:pt idx="7276">
                        <c:v>45059.990017708333</c:v>
                      </c:pt>
                      <c:pt idx="7277">
                        <c:v>45060.00043443287</c:v>
                      </c:pt>
                      <c:pt idx="7278">
                        <c:v>45060.010851157407</c:v>
                      </c:pt>
                      <c:pt idx="7279">
                        <c:v>45060.021267881944</c:v>
                      </c:pt>
                      <c:pt idx="7280">
                        <c:v>45060.031684606482</c:v>
                      </c:pt>
                      <c:pt idx="7281">
                        <c:v>45060.042101331019</c:v>
                      </c:pt>
                      <c:pt idx="7282">
                        <c:v>45060.052518055556</c:v>
                      </c:pt>
                      <c:pt idx="7283">
                        <c:v>45060.062934780093</c:v>
                      </c:pt>
                      <c:pt idx="7284">
                        <c:v>45060.07335150463</c:v>
                      </c:pt>
                      <c:pt idx="7285">
                        <c:v>45060.083768229168</c:v>
                      </c:pt>
                      <c:pt idx="7286">
                        <c:v>45060.094184953705</c:v>
                      </c:pt>
                      <c:pt idx="7287">
                        <c:v>45060.104601678242</c:v>
                      </c:pt>
                      <c:pt idx="7288">
                        <c:v>45060.115018402779</c:v>
                      </c:pt>
                      <c:pt idx="7289">
                        <c:v>45060.125435127316</c:v>
                      </c:pt>
                      <c:pt idx="7290">
                        <c:v>45060.135851851854</c:v>
                      </c:pt>
                      <c:pt idx="7291">
                        <c:v>45060.146268576391</c:v>
                      </c:pt>
                      <c:pt idx="7292">
                        <c:v>45060.156685300928</c:v>
                      </c:pt>
                      <c:pt idx="7293">
                        <c:v>45060.167102025465</c:v>
                      </c:pt>
                      <c:pt idx="7294">
                        <c:v>45060.177518750002</c:v>
                      </c:pt>
                      <c:pt idx="7295">
                        <c:v>45060.18793547454</c:v>
                      </c:pt>
                      <c:pt idx="7296">
                        <c:v>45060.198352199077</c:v>
                      </c:pt>
                      <c:pt idx="7297">
                        <c:v>45060.208768923614</c:v>
                      </c:pt>
                      <c:pt idx="7298">
                        <c:v>45060.219185648151</c:v>
                      </c:pt>
                      <c:pt idx="7299">
                        <c:v>45060.229602372689</c:v>
                      </c:pt>
                      <c:pt idx="7300">
                        <c:v>45060.240019097226</c:v>
                      </c:pt>
                      <c:pt idx="7301">
                        <c:v>45060.250435821756</c:v>
                      </c:pt>
                      <c:pt idx="7302">
                        <c:v>45060.260852546293</c:v>
                      </c:pt>
                      <c:pt idx="7303">
                        <c:v>45060.27126927083</c:v>
                      </c:pt>
                      <c:pt idx="7304">
                        <c:v>45060.281685995367</c:v>
                      </c:pt>
                      <c:pt idx="7305">
                        <c:v>45060.292102719905</c:v>
                      </c:pt>
                      <c:pt idx="7306">
                        <c:v>45060.302519444442</c:v>
                      </c:pt>
                      <c:pt idx="7307">
                        <c:v>45060.312936168979</c:v>
                      </c:pt>
                      <c:pt idx="7308">
                        <c:v>45060.323352893516</c:v>
                      </c:pt>
                      <c:pt idx="7309">
                        <c:v>45060.333769618053</c:v>
                      </c:pt>
                      <c:pt idx="7310">
                        <c:v>45060.344186342591</c:v>
                      </c:pt>
                      <c:pt idx="7311">
                        <c:v>45060.354603067128</c:v>
                      </c:pt>
                      <c:pt idx="7312">
                        <c:v>45060.365019791665</c:v>
                      </c:pt>
                      <c:pt idx="7313">
                        <c:v>45060.375436516202</c:v>
                      </c:pt>
                      <c:pt idx="7314">
                        <c:v>45060.385853240739</c:v>
                      </c:pt>
                      <c:pt idx="7315">
                        <c:v>45060.396269965277</c:v>
                      </c:pt>
                      <c:pt idx="7316">
                        <c:v>45060.406686689814</c:v>
                      </c:pt>
                      <c:pt idx="7317">
                        <c:v>45060.417103414351</c:v>
                      </c:pt>
                      <c:pt idx="7318">
                        <c:v>45060.427520138888</c:v>
                      </c:pt>
                      <c:pt idx="7319">
                        <c:v>45060.437936863425</c:v>
                      </c:pt>
                      <c:pt idx="7320">
                        <c:v>45060.448353587963</c:v>
                      </c:pt>
                      <c:pt idx="7321">
                        <c:v>45060.4587703125</c:v>
                      </c:pt>
                      <c:pt idx="7322">
                        <c:v>45060.469187037037</c:v>
                      </c:pt>
                      <c:pt idx="7323">
                        <c:v>45060.479603761574</c:v>
                      </c:pt>
                      <c:pt idx="7324">
                        <c:v>45060.490020486111</c:v>
                      </c:pt>
                      <c:pt idx="7325">
                        <c:v>45060.500437210649</c:v>
                      </c:pt>
                      <c:pt idx="7326">
                        <c:v>45060.510853935186</c:v>
                      </c:pt>
                      <c:pt idx="7327">
                        <c:v>45060.521270659723</c:v>
                      </c:pt>
                      <c:pt idx="7328">
                        <c:v>45060.53168738426</c:v>
                      </c:pt>
                      <c:pt idx="7329">
                        <c:v>45060.542104108798</c:v>
                      </c:pt>
                      <c:pt idx="7330">
                        <c:v>45060.552520833335</c:v>
                      </c:pt>
                      <c:pt idx="7331">
                        <c:v>45060.562937557872</c:v>
                      </c:pt>
                      <c:pt idx="7332">
                        <c:v>45060.573354282409</c:v>
                      </c:pt>
                      <c:pt idx="7333">
                        <c:v>45060.583771006946</c:v>
                      </c:pt>
                      <c:pt idx="7334">
                        <c:v>45060.594187731484</c:v>
                      </c:pt>
                      <c:pt idx="7335">
                        <c:v>45060.604604456021</c:v>
                      </c:pt>
                      <c:pt idx="7336">
                        <c:v>45060.615021180558</c:v>
                      </c:pt>
                      <c:pt idx="7337">
                        <c:v>45060.625437905095</c:v>
                      </c:pt>
                      <c:pt idx="7338">
                        <c:v>45060.635854629632</c:v>
                      </c:pt>
                      <c:pt idx="7339">
                        <c:v>45060.64627135417</c:v>
                      </c:pt>
                      <c:pt idx="7340">
                        <c:v>45060.656688078707</c:v>
                      </c:pt>
                      <c:pt idx="7341">
                        <c:v>45060.667104803244</c:v>
                      </c:pt>
                      <c:pt idx="7342">
                        <c:v>45060.677521527781</c:v>
                      </c:pt>
                      <c:pt idx="7343">
                        <c:v>45060.687938252318</c:v>
                      </c:pt>
                      <c:pt idx="7344">
                        <c:v>45060.698354976848</c:v>
                      </c:pt>
                      <c:pt idx="7345">
                        <c:v>45060.708771701386</c:v>
                      </c:pt>
                      <c:pt idx="7346">
                        <c:v>45060.719188425923</c:v>
                      </c:pt>
                      <c:pt idx="7347">
                        <c:v>45060.72960515046</c:v>
                      </c:pt>
                      <c:pt idx="7348">
                        <c:v>45060.740021874997</c:v>
                      </c:pt>
                      <c:pt idx="7349">
                        <c:v>45060.750438599534</c:v>
                      </c:pt>
                      <c:pt idx="7350">
                        <c:v>45060.760855324072</c:v>
                      </c:pt>
                      <c:pt idx="7351">
                        <c:v>45060.771272048609</c:v>
                      </c:pt>
                      <c:pt idx="7352">
                        <c:v>45060.781688773146</c:v>
                      </c:pt>
                      <c:pt idx="7353">
                        <c:v>45060.792105497683</c:v>
                      </c:pt>
                      <c:pt idx="7354">
                        <c:v>45060.80252222222</c:v>
                      </c:pt>
                      <c:pt idx="7355">
                        <c:v>45060.812938946758</c:v>
                      </c:pt>
                      <c:pt idx="7356">
                        <c:v>45060.823355671295</c:v>
                      </c:pt>
                      <c:pt idx="7357">
                        <c:v>45060.833772395832</c:v>
                      </c:pt>
                      <c:pt idx="7358">
                        <c:v>45060.844189120369</c:v>
                      </c:pt>
                      <c:pt idx="7359">
                        <c:v>45060.854605844906</c:v>
                      </c:pt>
                      <c:pt idx="7360">
                        <c:v>45060.865022569444</c:v>
                      </c:pt>
                      <c:pt idx="7361">
                        <c:v>45060.875439293981</c:v>
                      </c:pt>
                      <c:pt idx="7362">
                        <c:v>45060.885856018518</c:v>
                      </c:pt>
                      <c:pt idx="7363">
                        <c:v>45060.896272743055</c:v>
                      </c:pt>
                      <c:pt idx="7364">
                        <c:v>45060.906689467593</c:v>
                      </c:pt>
                      <c:pt idx="7365">
                        <c:v>45060.91710619213</c:v>
                      </c:pt>
                      <c:pt idx="7366">
                        <c:v>45060.927522916667</c:v>
                      </c:pt>
                      <c:pt idx="7367">
                        <c:v>45060.937939641204</c:v>
                      </c:pt>
                      <c:pt idx="7368">
                        <c:v>45060.948356365741</c:v>
                      </c:pt>
                      <c:pt idx="7369">
                        <c:v>45060.958773090279</c:v>
                      </c:pt>
                      <c:pt idx="7370">
                        <c:v>45060.969189814816</c:v>
                      </c:pt>
                      <c:pt idx="7371">
                        <c:v>45060.979606539353</c:v>
                      </c:pt>
                      <c:pt idx="7372">
                        <c:v>45060.99002326389</c:v>
                      </c:pt>
                      <c:pt idx="7373">
                        <c:v>45061.000439988427</c:v>
                      </c:pt>
                      <c:pt idx="7374">
                        <c:v>45061.010856712965</c:v>
                      </c:pt>
                      <c:pt idx="7375">
                        <c:v>45061.021273437502</c:v>
                      </c:pt>
                      <c:pt idx="7376">
                        <c:v>45061.031690162039</c:v>
                      </c:pt>
                      <c:pt idx="7377">
                        <c:v>45061.042106886576</c:v>
                      </c:pt>
                      <c:pt idx="7378">
                        <c:v>45061.052523611113</c:v>
                      </c:pt>
                      <c:pt idx="7379">
                        <c:v>45061.062940335651</c:v>
                      </c:pt>
                      <c:pt idx="7380">
                        <c:v>45061.073357060188</c:v>
                      </c:pt>
                      <c:pt idx="7381">
                        <c:v>45061.083773784725</c:v>
                      </c:pt>
                      <c:pt idx="7382">
                        <c:v>45061.094190509262</c:v>
                      </c:pt>
                      <c:pt idx="7383">
                        <c:v>45061.104607233799</c:v>
                      </c:pt>
                      <c:pt idx="7384">
                        <c:v>45061.115023958337</c:v>
                      </c:pt>
                      <c:pt idx="7385">
                        <c:v>45061.125440682874</c:v>
                      </c:pt>
                      <c:pt idx="7386">
                        <c:v>45061.135857407404</c:v>
                      </c:pt>
                      <c:pt idx="7387">
                        <c:v>45061.146274131941</c:v>
                      </c:pt>
                      <c:pt idx="7388">
                        <c:v>45061.156690856478</c:v>
                      </c:pt>
                      <c:pt idx="7389">
                        <c:v>45061.167107581015</c:v>
                      </c:pt>
                      <c:pt idx="7390">
                        <c:v>45061.177524305553</c:v>
                      </c:pt>
                      <c:pt idx="7391">
                        <c:v>45061.18794103009</c:v>
                      </c:pt>
                      <c:pt idx="7392">
                        <c:v>45061.198357754627</c:v>
                      </c:pt>
                      <c:pt idx="7393">
                        <c:v>45061.208774479164</c:v>
                      </c:pt>
                      <c:pt idx="7394">
                        <c:v>45061.219191203701</c:v>
                      </c:pt>
                      <c:pt idx="7395">
                        <c:v>45061.229607928239</c:v>
                      </c:pt>
                      <c:pt idx="7396">
                        <c:v>45061.240024652776</c:v>
                      </c:pt>
                      <c:pt idx="7397">
                        <c:v>45061.250441377313</c:v>
                      </c:pt>
                      <c:pt idx="7398">
                        <c:v>45061.26085810185</c:v>
                      </c:pt>
                      <c:pt idx="7399">
                        <c:v>45061.271274826388</c:v>
                      </c:pt>
                      <c:pt idx="7400">
                        <c:v>45061.281691550925</c:v>
                      </c:pt>
                      <c:pt idx="7401">
                        <c:v>45061.292108275462</c:v>
                      </c:pt>
                      <c:pt idx="7402">
                        <c:v>45061.302524999999</c:v>
                      </c:pt>
                      <c:pt idx="7403">
                        <c:v>45061.312941724536</c:v>
                      </c:pt>
                      <c:pt idx="7404">
                        <c:v>45061.323358449074</c:v>
                      </c:pt>
                      <c:pt idx="7405">
                        <c:v>45061.333775173611</c:v>
                      </c:pt>
                      <c:pt idx="7406">
                        <c:v>45061.344191898148</c:v>
                      </c:pt>
                      <c:pt idx="7407">
                        <c:v>45061.354608622685</c:v>
                      </c:pt>
                      <c:pt idx="7408">
                        <c:v>45061.365025347222</c:v>
                      </c:pt>
                      <c:pt idx="7409">
                        <c:v>45061.37544207176</c:v>
                      </c:pt>
                      <c:pt idx="7410">
                        <c:v>45061.385858796297</c:v>
                      </c:pt>
                      <c:pt idx="7411">
                        <c:v>45061.396275520834</c:v>
                      </c:pt>
                      <c:pt idx="7412">
                        <c:v>45061.406692245371</c:v>
                      </c:pt>
                      <c:pt idx="7413">
                        <c:v>45061.417108969908</c:v>
                      </c:pt>
                      <c:pt idx="7414">
                        <c:v>45061.427525694446</c:v>
                      </c:pt>
                      <c:pt idx="7415">
                        <c:v>45061.437942418983</c:v>
                      </c:pt>
                      <c:pt idx="7416">
                        <c:v>45061.44835914352</c:v>
                      </c:pt>
                      <c:pt idx="7417">
                        <c:v>45061.458775868057</c:v>
                      </c:pt>
                      <c:pt idx="7418">
                        <c:v>45061.469192592594</c:v>
                      </c:pt>
                      <c:pt idx="7419">
                        <c:v>45061.479609317132</c:v>
                      </c:pt>
                      <c:pt idx="7420">
                        <c:v>45061.490026041669</c:v>
                      </c:pt>
                      <c:pt idx="7421">
                        <c:v>45061.500442766206</c:v>
                      </c:pt>
                      <c:pt idx="7422">
                        <c:v>45061.510859490743</c:v>
                      </c:pt>
                      <c:pt idx="7423">
                        <c:v>45061.521276215281</c:v>
                      </c:pt>
                      <c:pt idx="7424">
                        <c:v>45061.531692939818</c:v>
                      </c:pt>
                      <c:pt idx="7425">
                        <c:v>45061.542109664355</c:v>
                      </c:pt>
                      <c:pt idx="7426">
                        <c:v>45061.552526388892</c:v>
                      </c:pt>
                      <c:pt idx="7427">
                        <c:v>45061.562943113429</c:v>
                      </c:pt>
                      <c:pt idx="7428">
                        <c:v>45061.573359837967</c:v>
                      </c:pt>
                      <c:pt idx="7429">
                        <c:v>45061.583776562496</c:v>
                      </c:pt>
                      <c:pt idx="7430">
                        <c:v>45061.594193287034</c:v>
                      </c:pt>
                      <c:pt idx="7431">
                        <c:v>45061.604610011571</c:v>
                      </c:pt>
                      <c:pt idx="7432">
                        <c:v>45061.615026736108</c:v>
                      </c:pt>
                      <c:pt idx="7433">
                        <c:v>45061.625443460645</c:v>
                      </c:pt>
                      <c:pt idx="7434">
                        <c:v>45061.635860185183</c:v>
                      </c:pt>
                      <c:pt idx="7435">
                        <c:v>45061.64627690972</c:v>
                      </c:pt>
                      <c:pt idx="7436">
                        <c:v>45061.656693634257</c:v>
                      </c:pt>
                      <c:pt idx="7437">
                        <c:v>45061.667110358794</c:v>
                      </c:pt>
                      <c:pt idx="7438">
                        <c:v>45061.677527083331</c:v>
                      </c:pt>
                      <c:pt idx="7439">
                        <c:v>45061.687943807869</c:v>
                      </c:pt>
                      <c:pt idx="7440">
                        <c:v>45061.698360532406</c:v>
                      </c:pt>
                      <c:pt idx="7441">
                        <c:v>45061.708777256943</c:v>
                      </c:pt>
                      <c:pt idx="7442">
                        <c:v>45061.71919398148</c:v>
                      </c:pt>
                      <c:pt idx="7443">
                        <c:v>45061.729610706017</c:v>
                      </c:pt>
                      <c:pt idx="7444">
                        <c:v>45061.740027430555</c:v>
                      </c:pt>
                      <c:pt idx="7445">
                        <c:v>45061.750444155092</c:v>
                      </c:pt>
                      <c:pt idx="7446">
                        <c:v>45061.760860879629</c:v>
                      </c:pt>
                      <c:pt idx="7447">
                        <c:v>45061.771277604166</c:v>
                      </c:pt>
                      <c:pt idx="7448">
                        <c:v>45061.781694328703</c:v>
                      </c:pt>
                      <c:pt idx="7449">
                        <c:v>45061.792111053241</c:v>
                      </c:pt>
                      <c:pt idx="7450">
                        <c:v>45061.802527777778</c:v>
                      </c:pt>
                      <c:pt idx="7451">
                        <c:v>45061.812944502315</c:v>
                      </c:pt>
                      <c:pt idx="7452">
                        <c:v>45061.823361226852</c:v>
                      </c:pt>
                      <c:pt idx="7453">
                        <c:v>45061.833777951389</c:v>
                      </c:pt>
                      <c:pt idx="7454">
                        <c:v>45061.844194675927</c:v>
                      </c:pt>
                      <c:pt idx="7455">
                        <c:v>45061.854611400464</c:v>
                      </c:pt>
                      <c:pt idx="7456">
                        <c:v>45061.865028125001</c:v>
                      </c:pt>
                      <c:pt idx="7457">
                        <c:v>45061.875444849538</c:v>
                      </c:pt>
                      <c:pt idx="7458">
                        <c:v>45061.885861574076</c:v>
                      </c:pt>
                      <c:pt idx="7459">
                        <c:v>45061.896278298613</c:v>
                      </c:pt>
                      <c:pt idx="7460">
                        <c:v>45061.90669502315</c:v>
                      </c:pt>
                      <c:pt idx="7461">
                        <c:v>45061.917111747687</c:v>
                      </c:pt>
                      <c:pt idx="7462">
                        <c:v>45061.927528472224</c:v>
                      </c:pt>
                      <c:pt idx="7463">
                        <c:v>45061.937945196762</c:v>
                      </c:pt>
                      <c:pt idx="7464">
                        <c:v>45061.948361921299</c:v>
                      </c:pt>
                      <c:pt idx="7465">
                        <c:v>45061.958778645836</c:v>
                      </c:pt>
                      <c:pt idx="7466">
                        <c:v>45061.969195370373</c:v>
                      </c:pt>
                      <c:pt idx="7467">
                        <c:v>45061.97961209491</c:v>
                      </c:pt>
                      <c:pt idx="7468">
                        <c:v>45061.990028819448</c:v>
                      </c:pt>
                      <c:pt idx="7469">
                        <c:v>45062.000445543985</c:v>
                      </c:pt>
                      <c:pt idx="7470">
                        <c:v>45062.010862268522</c:v>
                      </c:pt>
                      <c:pt idx="7471">
                        <c:v>45062.021278993052</c:v>
                      </c:pt>
                      <c:pt idx="7472">
                        <c:v>45062.031695717589</c:v>
                      </c:pt>
                      <c:pt idx="7473">
                        <c:v>45062.042112442126</c:v>
                      </c:pt>
                      <c:pt idx="7474">
                        <c:v>45062.052529166664</c:v>
                      </c:pt>
                      <c:pt idx="7475">
                        <c:v>45062.062945891201</c:v>
                      </c:pt>
                      <c:pt idx="7476">
                        <c:v>45062.073362615738</c:v>
                      </c:pt>
                      <c:pt idx="7477">
                        <c:v>45062.083779340275</c:v>
                      </c:pt>
                      <c:pt idx="7478">
                        <c:v>45062.094196064812</c:v>
                      </c:pt>
                      <c:pt idx="7479">
                        <c:v>45062.10461278935</c:v>
                      </c:pt>
                      <c:pt idx="7480">
                        <c:v>45062.115029513887</c:v>
                      </c:pt>
                      <c:pt idx="7481">
                        <c:v>45062.125446238424</c:v>
                      </c:pt>
                      <c:pt idx="7482">
                        <c:v>45062.135862962961</c:v>
                      </c:pt>
                      <c:pt idx="7483">
                        <c:v>45062.146279687498</c:v>
                      </c:pt>
                      <c:pt idx="7484">
                        <c:v>45062.156696412036</c:v>
                      </c:pt>
                      <c:pt idx="7485">
                        <c:v>45062.167113136573</c:v>
                      </c:pt>
                      <c:pt idx="7486">
                        <c:v>45062.17752986111</c:v>
                      </c:pt>
                      <c:pt idx="7487">
                        <c:v>45062.187946585647</c:v>
                      </c:pt>
                      <c:pt idx="7488">
                        <c:v>45062.198363310185</c:v>
                      </c:pt>
                      <c:pt idx="7489">
                        <c:v>45062.208780034722</c:v>
                      </c:pt>
                      <c:pt idx="7490">
                        <c:v>45062.219196759259</c:v>
                      </c:pt>
                      <c:pt idx="7491">
                        <c:v>45062.229613483796</c:v>
                      </c:pt>
                      <c:pt idx="7492">
                        <c:v>45062.240030208333</c:v>
                      </c:pt>
                      <c:pt idx="7493">
                        <c:v>45062.250446932871</c:v>
                      </c:pt>
                      <c:pt idx="7494">
                        <c:v>45062.260863657408</c:v>
                      </c:pt>
                      <c:pt idx="7495">
                        <c:v>45062.271280381945</c:v>
                      </c:pt>
                      <c:pt idx="7496">
                        <c:v>45062.281697106482</c:v>
                      </c:pt>
                      <c:pt idx="7497">
                        <c:v>45062.292113831019</c:v>
                      </c:pt>
                      <c:pt idx="7498">
                        <c:v>45062.302530555557</c:v>
                      </c:pt>
                      <c:pt idx="7499">
                        <c:v>45062.312947280094</c:v>
                      </c:pt>
                      <c:pt idx="7500">
                        <c:v>45062.323364004631</c:v>
                      </c:pt>
                      <c:pt idx="7501">
                        <c:v>45062.333780729168</c:v>
                      </c:pt>
                      <c:pt idx="7502">
                        <c:v>45062.344197453705</c:v>
                      </c:pt>
                      <c:pt idx="7503">
                        <c:v>45062.354614178243</c:v>
                      </c:pt>
                      <c:pt idx="7504">
                        <c:v>45062.36503090278</c:v>
                      </c:pt>
                      <c:pt idx="7505">
                        <c:v>45062.375447627317</c:v>
                      </c:pt>
                      <c:pt idx="7506">
                        <c:v>45062.385864351854</c:v>
                      </c:pt>
                      <c:pt idx="7507">
                        <c:v>45062.396281076391</c:v>
                      </c:pt>
                      <c:pt idx="7508">
                        <c:v>45062.406697800929</c:v>
                      </c:pt>
                      <c:pt idx="7509">
                        <c:v>45062.417114525466</c:v>
                      </c:pt>
                      <c:pt idx="7510">
                        <c:v>45062.427531250003</c:v>
                      </c:pt>
                      <c:pt idx="7511">
                        <c:v>45062.43794797454</c:v>
                      </c:pt>
                      <c:pt idx="7512">
                        <c:v>45062.448364699078</c:v>
                      </c:pt>
                      <c:pt idx="7513">
                        <c:v>45062.458781423615</c:v>
                      </c:pt>
                      <c:pt idx="7514">
                        <c:v>45062.469198148145</c:v>
                      </c:pt>
                      <c:pt idx="7515">
                        <c:v>45062.479614872682</c:v>
                      </c:pt>
                      <c:pt idx="7516">
                        <c:v>45062.490031597219</c:v>
                      </c:pt>
                      <c:pt idx="7517">
                        <c:v>45062.500448321756</c:v>
                      </c:pt>
                      <c:pt idx="7518">
                        <c:v>45062.510865046293</c:v>
                      </c:pt>
                      <c:pt idx="7519">
                        <c:v>45062.521281770831</c:v>
                      </c:pt>
                      <c:pt idx="7520">
                        <c:v>45062.531698495368</c:v>
                      </c:pt>
                      <c:pt idx="7521">
                        <c:v>45062.542115219905</c:v>
                      </c:pt>
                      <c:pt idx="7522">
                        <c:v>45062.552531944442</c:v>
                      </c:pt>
                      <c:pt idx="7523">
                        <c:v>45062.56294866898</c:v>
                      </c:pt>
                      <c:pt idx="7524">
                        <c:v>45062.573365393517</c:v>
                      </c:pt>
                      <c:pt idx="7525">
                        <c:v>45062.583782118054</c:v>
                      </c:pt>
                      <c:pt idx="7526">
                        <c:v>45062.594198842591</c:v>
                      </c:pt>
                      <c:pt idx="7527">
                        <c:v>45062.604615567128</c:v>
                      </c:pt>
                      <c:pt idx="7528">
                        <c:v>45062.615032291666</c:v>
                      </c:pt>
                      <c:pt idx="7529">
                        <c:v>45062.625449016203</c:v>
                      </c:pt>
                      <c:pt idx="7530">
                        <c:v>45062.63586574074</c:v>
                      </c:pt>
                      <c:pt idx="7531">
                        <c:v>45062.646282465277</c:v>
                      </c:pt>
                      <c:pt idx="7532">
                        <c:v>45062.656699189814</c:v>
                      </c:pt>
                      <c:pt idx="7533">
                        <c:v>45062.667115914352</c:v>
                      </c:pt>
                      <c:pt idx="7534">
                        <c:v>45062.677532638889</c:v>
                      </c:pt>
                      <c:pt idx="7535">
                        <c:v>45062.687949363426</c:v>
                      </c:pt>
                      <c:pt idx="7536">
                        <c:v>45062.698366087963</c:v>
                      </c:pt>
                      <c:pt idx="7537">
                        <c:v>45062.7087828125</c:v>
                      </c:pt>
                      <c:pt idx="7538">
                        <c:v>45062.719199537038</c:v>
                      </c:pt>
                      <c:pt idx="7539">
                        <c:v>45062.729616261575</c:v>
                      </c:pt>
                      <c:pt idx="7540">
                        <c:v>45062.740032986112</c:v>
                      </c:pt>
                      <c:pt idx="7541">
                        <c:v>45062.750449710649</c:v>
                      </c:pt>
                      <c:pt idx="7542">
                        <c:v>45062.760866435186</c:v>
                      </c:pt>
                      <c:pt idx="7543">
                        <c:v>45062.771283159724</c:v>
                      </c:pt>
                      <c:pt idx="7544">
                        <c:v>45062.781699884261</c:v>
                      </c:pt>
                      <c:pt idx="7545">
                        <c:v>45062.792116608798</c:v>
                      </c:pt>
                      <c:pt idx="7546">
                        <c:v>45062.802533333335</c:v>
                      </c:pt>
                      <c:pt idx="7547">
                        <c:v>45062.812950057873</c:v>
                      </c:pt>
                      <c:pt idx="7548">
                        <c:v>45062.82336678241</c:v>
                      </c:pt>
                      <c:pt idx="7549">
                        <c:v>45062.833783506947</c:v>
                      </c:pt>
                      <c:pt idx="7550">
                        <c:v>45062.844200231484</c:v>
                      </c:pt>
                      <c:pt idx="7551">
                        <c:v>45062.854616956021</c:v>
                      </c:pt>
                      <c:pt idx="7552">
                        <c:v>45062.865033680559</c:v>
                      </c:pt>
                      <c:pt idx="7553">
                        <c:v>45062.875450405096</c:v>
                      </c:pt>
                      <c:pt idx="7554">
                        <c:v>45062.885867129633</c:v>
                      </c:pt>
                      <c:pt idx="7555">
                        <c:v>45062.89628385417</c:v>
                      </c:pt>
                      <c:pt idx="7556">
                        <c:v>45062.9067005787</c:v>
                      </c:pt>
                      <c:pt idx="7557">
                        <c:v>45062.917117303237</c:v>
                      </c:pt>
                      <c:pt idx="7558">
                        <c:v>45062.927534027775</c:v>
                      </c:pt>
                      <c:pt idx="7559">
                        <c:v>45062.937950752312</c:v>
                      </c:pt>
                      <c:pt idx="7560">
                        <c:v>45062.948367476849</c:v>
                      </c:pt>
                      <c:pt idx="7561">
                        <c:v>45062.958784201386</c:v>
                      </c:pt>
                      <c:pt idx="7562">
                        <c:v>45062.969200925923</c:v>
                      </c:pt>
                      <c:pt idx="7563">
                        <c:v>45062.979617650461</c:v>
                      </c:pt>
                      <c:pt idx="7564">
                        <c:v>45062.990034374998</c:v>
                      </c:pt>
                      <c:pt idx="7565">
                        <c:v>45063.000451099535</c:v>
                      </c:pt>
                      <c:pt idx="7566">
                        <c:v>45063.010867824072</c:v>
                      </c:pt>
                      <c:pt idx="7567">
                        <c:v>45063.021284548609</c:v>
                      </c:pt>
                      <c:pt idx="7568">
                        <c:v>45063.031701273147</c:v>
                      </c:pt>
                      <c:pt idx="7569">
                        <c:v>45063.042117997684</c:v>
                      </c:pt>
                      <c:pt idx="7570">
                        <c:v>45063.052534722221</c:v>
                      </c:pt>
                      <c:pt idx="7571">
                        <c:v>45063.062951446758</c:v>
                      </c:pt>
                      <c:pt idx="7572">
                        <c:v>45063.073368171295</c:v>
                      </c:pt>
                      <c:pt idx="7573">
                        <c:v>45063.083784895833</c:v>
                      </c:pt>
                      <c:pt idx="7574">
                        <c:v>45063.09420162037</c:v>
                      </c:pt>
                      <c:pt idx="7575">
                        <c:v>45063.104618344907</c:v>
                      </c:pt>
                      <c:pt idx="7576">
                        <c:v>45063.115035069444</c:v>
                      </c:pt>
                      <c:pt idx="7577">
                        <c:v>45063.125451793981</c:v>
                      </c:pt>
                      <c:pt idx="7578">
                        <c:v>45063.135868518519</c:v>
                      </c:pt>
                      <c:pt idx="7579">
                        <c:v>45063.146285243056</c:v>
                      </c:pt>
                      <c:pt idx="7580">
                        <c:v>45063.156701967593</c:v>
                      </c:pt>
                      <c:pt idx="7581">
                        <c:v>45063.16711869213</c:v>
                      </c:pt>
                      <c:pt idx="7582">
                        <c:v>45063.177535416668</c:v>
                      </c:pt>
                      <c:pt idx="7583">
                        <c:v>45063.187952141205</c:v>
                      </c:pt>
                      <c:pt idx="7584">
                        <c:v>45063.198368865742</c:v>
                      </c:pt>
                      <c:pt idx="7585">
                        <c:v>45063.208785590279</c:v>
                      </c:pt>
                      <c:pt idx="7586">
                        <c:v>45063.219202314816</c:v>
                      </c:pt>
                      <c:pt idx="7587">
                        <c:v>45063.229619039354</c:v>
                      </c:pt>
                      <c:pt idx="7588">
                        <c:v>45063.240035763891</c:v>
                      </c:pt>
                      <c:pt idx="7589">
                        <c:v>45063.250452488428</c:v>
                      </c:pt>
                      <c:pt idx="7590">
                        <c:v>45063.260869212965</c:v>
                      </c:pt>
                      <c:pt idx="7591">
                        <c:v>45063.271285937502</c:v>
                      </c:pt>
                      <c:pt idx="7592">
                        <c:v>45063.28170266204</c:v>
                      </c:pt>
                      <c:pt idx="7593">
                        <c:v>45063.292119386577</c:v>
                      </c:pt>
                      <c:pt idx="7594">
                        <c:v>45063.302536111114</c:v>
                      </c:pt>
                      <c:pt idx="7595">
                        <c:v>45063.312952835651</c:v>
                      </c:pt>
                      <c:pt idx="7596">
                        <c:v>45063.323369560188</c:v>
                      </c:pt>
                      <c:pt idx="7597">
                        <c:v>45063.333786284726</c:v>
                      </c:pt>
                      <c:pt idx="7598">
                        <c:v>45063.344203009263</c:v>
                      </c:pt>
                      <c:pt idx="7599">
                        <c:v>45063.354619733793</c:v>
                      </c:pt>
                      <c:pt idx="7600">
                        <c:v>45063.36503645833</c:v>
                      </c:pt>
                      <c:pt idx="7601">
                        <c:v>45063.375453182867</c:v>
                      </c:pt>
                      <c:pt idx="7602">
                        <c:v>45063.385869907404</c:v>
                      </c:pt>
                      <c:pt idx="7603">
                        <c:v>45063.396286631942</c:v>
                      </c:pt>
                      <c:pt idx="7604">
                        <c:v>45063.406703356479</c:v>
                      </c:pt>
                      <c:pt idx="7605">
                        <c:v>45063.417120081016</c:v>
                      </c:pt>
                      <c:pt idx="7606">
                        <c:v>45063.427536805553</c:v>
                      </c:pt>
                      <c:pt idx="7607">
                        <c:v>45063.43795353009</c:v>
                      </c:pt>
                      <c:pt idx="7608">
                        <c:v>45063.448370254628</c:v>
                      </c:pt>
                      <c:pt idx="7609">
                        <c:v>45063.458786979165</c:v>
                      </c:pt>
                      <c:pt idx="7610">
                        <c:v>45063.469203703702</c:v>
                      </c:pt>
                      <c:pt idx="7611">
                        <c:v>45063.479620428239</c:v>
                      </c:pt>
                      <c:pt idx="7612">
                        <c:v>45063.490037152776</c:v>
                      </c:pt>
                      <c:pt idx="7613">
                        <c:v>45063.500453877314</c:v>
                      </c:pt>
                      <c:pt idx="7614">
                        <c:v>45063.510870601851</c:v>
                      </c:pt>
                      <c:pt idx="7615">
                        <c:v>45063.521287326388</c:v>
                      </c:pt>
                      <c:pt idx="7616">
                        <c:v>45063.531704050925</c:v>
                      </c:pt>
                      <c:pt idx="7617">
                        <c:v>45063.542120775463</c:v>
                      </c:pt>
                      <c:pt idx="7618">
                        <c:v>45063.5525375</c:v>
                      </c:pt>
                      <c:pt idx="7619">
                        <c:v>45063.562954224537</c:v>
                      </c:pt>
                      <c:pt idx="7620">
                        <c:v>45063.573370949074</c:v>
                      </c:pt>
                      <c:pt idx="7621">
                        <c:v>45063.583787673611</c:v>
                      </c:pt>
                      <c:pt idx="7622">
                        <c:v>45063.594204398149</c:v>
                      </c:pt>
                      <c:pt idx="7623">
                        <c:v>45063.604621122686</c:v>
                      </c:pt>
                      <c:pt idx="7624">
                        <c:v>45063.615037847223</c:v>
                      </c:pt>
                      <c:pt idx="7625">
                        <c:v>45063.62545457176</c:v>
                      </c:pt>
                      <c:pt idx="7626">
                        <c:v>45063.635871296297</c:v>
                      </c:pt>
                      <c:pt idx="7627">
                        <c:v>45063.646288020835</c:v>
                      </c:pt>
                      <c:pt idx="7628">
                        <c:v>45063.656704745372</c:v>
                      </c:pt>
                      <c:pt idx="7629">
                        <c:v>45063.667121469909</c:v>
                      </c:pt>
                      <c:pt idx="7630">
                        <c:v>45063.677538194446</c:v>
                      </c:pt>
                      <c:pt idx="7631">
                        <c:v>45063.687954918983</c:v>
                      </c:pt>
                      <c:pt idx="7632">
                        <c:v>45063.698371643521</c:v>
                      </c:pt>
                      <c:pt idx="7633">
                        <c:v>45063.708788368058</c:v>
                      </c:pt>
                      <c:pt idx="7634">
                        <c:v>45063.719205092595</c:v>
                      </c:pt>
                      <c:pt idx="7635">
                        <c:v>45063.729621817132</c:v>
                      </c:pt>
                      <c:pt idx="7636">
                        <c:v>45063.740038541669</c:v>
                      </c:pt>
                      <c:pt idx="7637">
                        <c:v>45063.750455266207</c:v>
                      </c:pt>
                      <c:pt idx="7638">
                        <c:v>45063.760871990744</c:v>
                      </c:pt>
                      <c:pt idx="7639">
                        <c:v>45063.771288715281</c:v>
                      </c:pt>
                      <c:pt idx="7640">
                        <c:v>45063.781705439818</c:v>
                      </c:pt>
                      <c:pt idx="7641">
                        <c:v>45063.792122164348</c:v>
                      </c:pt>
                      <c:pt idx="7642">
                        <c:v>45063.802538888885</c:v>
                      </c:pt>
                      <c:pt idx="7643">
                        <c:v>45063.812955613423</c:v>
                      </c:pt>
                      <c:pt idx="7644">
                        <c:v>45063.82337233796</c:v>
                      </c:pt>
                      <c:pt idx="7645">
                        <c:v>45063.833789062497</c:v>
                      </c:pt>
                      <c:pt idx="7646">
                        <c:v>45063.844205787034</c:v>
                      </c:pt>
                      <c:pt idx="7647">
                        <c:v>45063.854622511572</c:v>
                      </c:pt>
                      <c:pt idx="7648">
                        <c:v>45063.865039236109</c:v>
                      </c:pt>
                      <c:pt idx="7649">
                        <c:v>45063.875455960646</c:v>
                      </c:pt>
                      <c:pt idx="7650">
                        <c:v>45063.885872685183</c:v>
                      </c:pt>
                      <c:pt idx="7651">
                        <c:v>45063.89628940972</c:v>
                      </c:pt>
                      <c:pt idx="7652">
                        <c:v>45063.906706134258</c:v>
                      </c:pt>
                      <c:pt idx="7653">
                        <c:v>45063.917122858795</c:v>
                      </c:pt>
                      <c:pt idx="7654">
                        <c:v>45063.927539583332</c:v>
                      </c:pt>
                      <c:pt idx="7655">
                        <c:v>45063.937956307869</c:v>
                      </c:pt>
                      <c:pt idx="7656">
                        <c:v>45063.948373032406</c:v>
                      </c:pt>
                      <c:pt idx="7657">
                        <c:v>45063.958789756944</c:v>
                      </c:pt>
                      <c:pt idx="7658">
                        <c:v>45063.969206481481</c:v>
                      </c:pt>
                      <c:pt idx="7659">
                        <c:v>45063.979623206018</c:v>
                      </c:pt>
                      <c:pt idx="7660">
                        <c:v>45063.990039930555</c:v>
                      </c:pt>
                      <c:pt idx="7661">
                        <c:v>45064.000456655092</c:v>
                      </c:pt>
                      <c:pt idx="7662">
                        <c:v>45064.01087337963</c:v>
                      </c:pt>
                      <c:pt idx="7663">
                        <c:v>45064.021290104167</c:v>
                      </c:pt>
                      <c:pt idx="7664">
                        <c:v>45064.031706828704</c:v>
                      </c:pt>
                      <c:pt idx="7665">
                        <c:v>45064.042123553241</c:v>
                      </c:pt>
                      <c:pt idx="7666">
                        <c:v>45064.052540277778</c:v>
                      </c:pt>
                      <c:pt idx="7667">
                        <c:v>45064.062957002316</c:v>
                      </c:pt>
                      <c:pt idx="7668">
                        <c:v>45064.073373726853</c:v>
                      </c:pt>
                      <c:pt idx="7669">
                        <c:v>45064.08379045139</c:v>
                      </c:pt>
                      <c:pt idx="7670">
                        <c:v>45064.094207175927</c:v>
                      </c:pt>
                      <c:pt idx="7671">
                        <c:v>45064.104623900465</c:v>
                      </c:pt>
                      <c:pt idx="7672">
                        <c:v>45064.115040625002</c:v>
                      </c:pt>
                      <c:pt idx="7673">
                        <c:v>45064.125457349539</c:v>
                      </c:pt>
                      <c:pt idx="7674">
                        <c:v>45064.135874074076</c:v>
                      </c:pt>
                      <c:pt idx="7675">
                        <c:v>45064.146290798613</c:v>
                      </c:pt>
                      <c:pt idx="7676">
                        <c:v>45064.156707523151</c:v>
                      </c:pt>
                      <c:pt idx="7677">
                        <c:v>45064.167124247688</c:v>
                      </c:pt>
                      <c:pt idx="7678">
                        <c:v>45064.177540972225</c:v>
                      </c:pt>
                      <c:pt idx="7679">
                        <c:v>45064.187957696762</c:v>
                      </c:pt>
                      <c:pt idx="7680">
                        <c:v>45064.198374421299</c:v>
                      </c:pt>
                      <c:pt idx="7681">
                        <c:v>45064.208791145837</c:v>
                      </c:pt>
                      <c:pt idx="7682">
                        <c:v>45064.219207870374</c:v>
                      </c:pt>
                      <c:pt idx="7683">
                        <c:v>45064.229624594911</c:v>
                      </c:pt>
                      <c:pt idx="7684">
                        <c:v>45064.240041319441</c:v>
                      </c:pt>
                      <c:pt idx="7685">
                        <c:v>45064.250458043978</c:v>
                      </c:pt>
                      <c:pt idx="7686">
                        <c:v>45064.260874768515</c:v>
                      </c:pt>
                      <c:pt idx="7687">
                        <c:v>45064.271291493053</c:v>
                      </c:pt>
                      <c:pt idx="7688">
                        <c:v>45064.28170821759</c:v>
                      </c:pt>
                      <c:pt idx="7689">
                        <c:v>45064.292124942127</c:v>
                      </c:pt>
                      <c:pt idx="7690">
                        <c:v>45064.302541666664</c:v>
                      </c:pt>
                      <c:pt idx="7691">
                        <c:v>45064.312958391201</c:v>
                      </c:pt>
                      <c:pt idx="7692">
                        <c:v>45064.323375115739</c:v>
                      </c:pt>
                      <c:pt idx="7693">
                        <c:v>45064.333791840276</c:v>
                      </c:pt>
                      <c:pt idx="7694">
                        <c:v>45064.344208564813</c:v>
                      </c:pt>
                      <c:pt idx="7695">
                        <c:v>45064.35462528935</c:v>
                      </c:pt>
                      <c:pt idx="7696">
                        <c:v>45064.365042013887</c:v>
                      </c:pt>
                      <c:pt idx="7697">
                        <c:v>45064.375458738425</c:v>
                      </c:pt>
                      <c:pt idx="7698">
                        <c:v>45064.385875462962</c:v>
                      </c:pt>
                      <c:pt idx="7699">
                        <c:v>45064.396292187499</c:v>
                      </c:pt>
                      <c:pt idx="7700">
                        <c:v>45064.406708912036</c:v>
                      </c:pt>
                      <c:pt idx="7701">
                        <c:v>45064.417125636573</c:v>
                      </c:pt>
                      <c:pt idx="7702">
                        <c:v>45064.427542361111</c:v>
                      </c:pt>
                      <c:pt idx="7703">
                        <c:v>45064.437959085648</c:v>
                      </c:pt>
                      <c:pt idx="7704">
                        <c:v>45064.448375810185</c:v>
                      </c:pt>
                      <c:pt idx="7705">
                        <c:v>45064.458792534722</c:v>
                      </c:pt>
                      <c:pt idx="7706">
                        <c:v>45064.46920925926</c:v>
                      </c:pt>
                      <c:pt idx="7707">
                        <c:v>45064.479625983797</c:v>
                      </c:pt>
                      <c:pt idx="7708">
                        <c:v>45064.490042708334</c:v>
                      </c:pt>
                      <c:pt idx="7709">
                        <c:v>45064.500459432871</c:v>
                      </c:pt>
                      <c:pt idx="7710">
                        <c:v>45064.510876157408</c:v>
                      </c:pt>
                      <c:pt idx="7711">
                        <c:v>45064.521292881946</c:v>
                      </c:pt>
                      <c:pt idx="7712">
                        <c:v>45064.531709606483</c:v>
                      </c:pt>
                      <c:pt idx="7713">
                        <c:v>45064.54212633102</c:v>
                      </c:pt>
                      <c:pt idx="7714">
                        <c:v>45064.552543055557</c:v>
                      </c:pt>
                      <c:pt idx="7715">
                        <c:v>45064.562959780094</c:v>
                      </c:pt>
                      <c:pt idx="7716">
                        <c:v>45064.573376504632</c:v>
                      </c:pt>
                      <c:pt idx="7717">
                        <c:v>45064.583793229169</c:v>
                      </c:pt>
                      <c:pt idx="7718">
                        <c:v>45064.594209953706</c:v>
                      </c:pt>
                      <c:pt idx="7719">
                        <c:v>45064.604626678243</c:v>
                      </c:pt>
                      <c:pt idx="7720">
                        <c:v>45064.61504340278</c:v>
                      </c:pt>
                      <c:pt idx="7721">
                        <c:v>45064.625460127318</c:v>
                      </c:pt>
                      <c:pt idx="7722">
                        <c:v>45064.635876851855</c:v>
                      </c:pt>
                      <c:pt idx="7723">
                        <c:v>45064.646293576392</c:v>
                      </c:pt>
                      <c:pt idx="7724">
                        <c:v>45064.656710300929</c:v>
                      </c:pt>
                      <c:pt idx="7725">
                        <c:v>45064.667127025466</c:v>
                      </c:pt>
                      <c:pt idx="7726">
                        <c:v>45064.677543749996</c:v>
                      </c:pt>
                      <c:pt idx="7727">
                        <c:v>45064.687960474534</c:v>
                      </c:pt>
                      <c:pt idx="7728">
                        <c:v>45064.698377199071</c:v>
                      </c:pt>
                      <c:pt idx="7729">
                        <c:v>45064.708793923608</c:v>
                      </c:pt>
                      <c:pt idx="7730">
                        <c:v>45064.719210648145</c:v>
                      </c:pt>
                      <c:pt idx="7731">
                        <c:v>45064.729627372682</c:v>
                      </c:pt>
                      <c:pt idx="7732">
                        <c:v>45064.74004409722</c:v>
                      </c:pt>
                      <c:pt idx="7733">
                        <c:v>45064.750460821757</c:v>
                      </c:pt>
                      <c:pt idx="7734">
                        <c:v>45064.760877546294</c:v>
                      </c:pt>
                      <c:pt idx="7735">
                        <c:v>45064.771294270831</c:v>
                      </c:pt>
                      <c:pt idx="7736">
                        <c:v>45064.781710995368</c:v>
                      </c:pt>
                      <c:pt idx="7737">
                        <c:v>45064.792127719906</c:v>
                      </c:pt>
                      <c:pt idx="7738">
                        <c:v>45064.802544444443</c:v>
                      </c:pt>
                      <c:pt idx="7739">
                        <c:v>45064.81296116898</c:v>
                      </c:pt>
                      <c:pt idx="7740">
                        <c:v>45064.823377893517</c:v>
                      </c:pt>
                      <c:pt idx="7741">
                        <c:v>45064.833794618055</c:v>
                      </c:pt>
                      <c:pt idx="7742">
                        <c:v>45064.844211342592</c:v>
                      </c:pt>
                      <c:pt idx="7743">
                        <c:v>45064.854628067129</c:v>
                      </c:pt>
                      <c:pt idx="7744">
                        <c:v>45064.865044791666</c:v>
                      </c:pt>
                      <c:pt idx="7745">
                        <c:v>45064.875461516203</c:v>
                      </c:pt>
                      <c:pt idx="7746">
                        <c:v>45064.885878240741</c:v>
                      </c:pt>
                      <c:pt idx="7747">
                        <c:v>45064.896294965278</c:v>
                      </c:pt>
                      <c:pt idx="7748">
                        <c:v>45064.906711689815</c:v>
                      </c:pt>
                      <c:pt idx="7749">
                        <c:v>45064.917128414352</c:v>
                      </c:pt>
                      <c:pt idx="7750">
                        <c:v>45064.927545138889</c:v>
                      </c:pt>
                      <c:pt idx="7751">
                        <c:v>45064.937961863427</c:v>
                      </c:pt>
                      <c:pt idx="7752">
                        <c:v>45064.948378587964</c:v>
                      </c:pt>
                      <c:pt idx="7753">
                        <c:v>45064.958795312501</c:v>
                      </c:pt>
                      <c:pt idx="7754">
                        <c:v>45064.969212037038</c:v>
                      </c:pt>
                      <c:pt idx="7755">
                        <c:v>45064.979628761575</c:v>
                      </c:pt>
                      <c:pt idx="7756">
                        <c:v>45064.990045486113</c:v>
                      </c:pt>
                      <c:pt idx="7757">
                        <c:v>45065.00046221065</c:v>
                      </c:pt>
                      <c:pt idx="7758">
                        <c:v>45065.010878935187</c:v>
                      </c:pt>
                      <c:pt idx="7759">
                        <c:v>45065.021295659724</c:v>
                      </c:pt>
                      <c:pt idx="7760">
                        <c:v>45065.031712384261</c:v>
                      </c:pt>
                      <c:pt idx="7761">
                        <c:v>45065.042129108799</c:v>
                      </c:pt>
                      <c:pt idx="7762">
                        <c:v>45065.052545833336</c:v>
                      </c:pt>
                      <c:pt idx="7763">
                        <c:v>45065.062962557873</c:v>
                      </c:pt>
                      <c:pt idx="7764">
                        <c:v>45065.07337928241</c:v>
                      </c:pt>
                      <c:pt idx="7765">
                        <c:v>45065.083796006948</c:v>
                      </c:pt>
                      <c:pt idx="7766">
                        <c:v>45065.094212731485</c:v>
                      </c:pt>
                      <c:pt idx="7767">
                        <c:v>45065.104629456022</c:v>
                      </c:pt>
                      <c:pt idx="7768">
                        <c:v>45065.115046180559</c:v>
                      </c:pt>
                      <c:pt idx="7769">
                        <c:v>45065.125462905089</c:v>
                      </c:pt>
                      <c:pt idx="7770">
                        <c:v>45065.135879629626</c:v>
                      </c:pt>
                      <c:pt idx="7771">
                        <c:v>45065.146296354163</c:v>
                      </c:pt>
                      <c:pt idx="7772">
                        <c:v>45065.156713078701</c:v>
                      </c:pt>
                      <c:pt idx="7773">
                        <c:v>45065.167129803238</c:v>
                      </c:pt>
                      <c:pt idx="7774">
                        <c:v>45065.177546527775</c:v>
                      </c:pt>
                      <c:pt idx="7775">
                        <c:v>45065.187963252312</c:v>
                      </c:pt>
                      <c:pt idx="7776">
                        <c:v>45065.19837997685</c:v>
                      </c:pt>
                      <c:pt idx="7777">
                        <c:v>45065.208796701387</c:v>
                      </c:pt>
                      <c:pt idx="7778">
                        <c:v>45065.219213425924</c:v>
                      </c:pt>
                      <c:pt idx="7779">
                        <c:v>45065.229630150461</c:v>
                      </c:pt>
                      <c:pt idx="7780">
                        <c:v>45065.240046874998</c:v>
                      </c:pt>
                      <c:pt idx="7781">
                        <c:v>45065.250463599536</c:v>
                      </c:pt>
                      <c:pt idx="7782">
                        <c:v>45065.260880324073</c:v>
                      </c:pt>
                      <c:pt idx="7783">
                        <c:v>45065.27129704861</c:v>
                      </c:pt>
                      <c:pt idx="7784">
                        <c:v>45065.281713773147</c:v>
                      </c:pt>
                      <c:pt idx="7785">
                        <c:v>45065.292130497684</c:v>
                      </c:pt>
                      <c:pt idx="7786">
                        <c:v>45065.302547222222</c:v>
                      </c:pt>
                      <c:pt idx="7787">
                        <c:v>45065.312963946759</c:v>
                      </c:pt>
                      <c:pt idx="7788">
                        <c:v>45065.323380671296</c:v>
                      </c:pt>
                      <c:pt idx="7789">
                        <c:v>45065.333797395833</c:v>
                      </c:pt>
                      <c:pt idx="7790">
                        <c:v>45065.34421412037</c:v>
                      </c:pt>
                      <c:pt idx="7791">
                        <c:v>45065.354630844908</c:v>
                      </c:pt>
                      <c:pt idx="7792">
                        <c:v>45065.365047569445</c:v>
                      </c:pt>
                      <c:pt idx="7793">
                        <c:v>45065.375464293982</c:v>
                      </c:pt>
                      <c:pt idx="7794">
                        <c:v>45065.385881018519</c:v>
                      </c:pt>
                      <c:pt idx="7795">
                        <c:v>45065.396297743056</c:v>
                      </c:pt>
                      <c:pt idx="7796">
                        <c:v>45065.406714467594</c:v>
                      </c:pt>
                      <c:pt idx="7797">
                        <c:v>45065.417131192131</c:v>
                      </c:pt>
                      <c:pt idx="7798">
                        <c:v>45065.427547916668</c:v>
                      </c:pt>
                      <c:pt idx="7799">
                        <c:v>45065.437964641205</c:v>
                      </c:pt>
                      <c:pt idx="7800">
                        <c:v>45065.448381365743</c:v>
                      </c:pt>
                      <c:pt idx="7801">
                        <c:v>45065.45879809028</c:v>
                      </c:pt>
                      <c:pt idx="7802">
                        <c:v>45065.469214814817</c:v>
                      </c:pt>
                      <c:pt idx="7803">
                        <c:v>45065.479631539354</c:v>
                      </c:pt>
                      <c:pt idx="7804">
                        <c:v>45065.490048263891</c:v>
                      </c:pt>
                      <c:pt idx="7805">
                        <c:v>45065.500464988429</c:v>
                      </c:pt>
                      <c:pt idx="7806">
                        <c:v>45065.510881712966</c:v>
                      </c:pt>
                      <c:pt idx="7807">
                        <c:v>45065.521298437503</c:v>
                      </c:pt>
                      <c:pt idx="7808">
                        <c:v>45065.53171516204</c:v>
                      </c:pt>
                      <c:pt idx="7809">
                        <c:v>45065.542131886577</c:v>
                      </c:pt>
                      <c:pt idx="7810">
                        <c:v>45065.552548611115</c:v>
                      </c:pt>
                      <c:pt idx="7811">
                        <c:v>45065.562965335645</c:v>
                      </c:pt>
                      <c:pt idx="7812">
                        <c:v>45065.573382060182</c:v>
                      </c:pt>
                      <c:pt idx="7813">
                        <c:v>45065.583798784719</c:v>
                      </c:pt>
                      <c:pt idx="7814">
                        <c:v>45065.594215509256</c:v>
                      </c:pt>
                      <c:pt idx="7815">
                        <c:v>45065.604632233793</c:v>
                      </c:pt>
                      <c:pt idx="7816">
                        <c:v>45065.615048958331</c:v>
                      </c:pt>
                      <c:pt idx="7817">
                        <c:v>45065.625465682868</c:v>
                      </c:pt>
                      <c:pt idx="7818">
                        <c:v>45065.635882407405</c:v>
                      </c:pt>
                      <c:pt idx="7819">
                        <c:v>45065.646299131942</c:v>
                      </c:pt>
                      <c:pt idx="7820">
                        <c:v>45065.656715856479</c:v>
                      </c:pt>
                      <c:pt idx="7821">
                        <c:v>45065.667132581017</c:v>
                      </c:pt>
                      <c:pt idx="7822">
                        <c:v>45065.677549305554</c:v>
                      </c:pt>
                      <c:pt idx="7823">
                        <c:v>45065.687966030091</c:v>
                      </c:pt>
                      <c:pt idx="7824">
                        <c:v>45065.698382754628</c:v>
                      </c:pt>
                      <c:pt idx="7825">
                        <c:v>45065.708799479165</c:v>
                      </c:pt>
                      <c:pt idx="7826">
                        <c:v>45065.719216203703</c:v>
                      </c:pt>
                      <c:pt idx="7827">
                        <c:v>45065.72963292824</c:v>
                      </c:pt>
                      <c:pt idx="7828">
                        <c:v>45065.740049652777</c:v>
                      </c:pt>
                      <c:pt idx="7829">
                        <c:v>45065.750466377314</c:v>
                      </c:pt>
                      <c:pt idx="7830">
                        <c:v>45065.760883101852</c:v>
                      </c:pt>
                      <c:pt idx="7831">
                        <c:v>45065.771299826389</c:v>
                      </c:pt>
                      <c:pt idx="7832">
                        <c:v>45065.781716550926</c:v>
                      </c:pt>
                      <c:pt idx="7833">
                        <c:v>45065.792133275463</c:v>
                      </c:pt>
                      <c:pt idx="7834">
                        <c:v>45065.80255</c:v>
                      </c:pt>
                      <c:pt idx="7835">
                        <c:v>45065.812966724538</c:v>
                      </c:pt>
                      <c:pt idx="7836">
                        <c:v>45065.823383449075</c:v>
                      </c:pt>
                      <c:pt idx="7837">
                        <c:v>45065.833800173612</c:v>
                      </c:pt>
                      <c:pt idx="7838">
                        <c:v>45065.844216898149</c:v>
                      </c:pt>
                      <c:pt idx="7839">
                        <c:v>45065.854633622686</c:v>
                      </c:pt>
                      <c:pt idx="7840">
                        <c:v>45065.865050347224</c:v>
                      </c:pt>
                      <c:pt idx="7841">
                        <c:v>45065.875467071761</c:v>
                      </c:pt>
                      <c:pt idx="7842">
                        <c:v>45065.885883796298</c:v>
                      </c:pt>
                      <c:pt idx="7843">
                        <c:v>45065.896300520835</c:v>
                      </c:pt>
                      <c:pt idx="7844">
                        <c:v>45065.906717245372</c:v>
                      </c:pt>
                      <c:pt idx="7845">
                        <c:v>45065.91713396991</c:v>
                      </c:pt>
                      <c:pt idx="7846">
                        <c:v>45065.927550694447</c:v>
                      </c:pt>
                      <c:pt idx="7847">
                        <c:v>45065.937967418984</c:v>
                      </c:pt>
                      <c:pt idx="7848">
                        <c:v>45065.948384143521</c:v>
                      </c:pt>
                      <c:pt idx="7849">
                        <c:v>45065.958800868058</c:v>
                      </c:pt>
                      <c:pt idx="7850">
                        <c:v>45065.969217592596</c:v>
                      </c:pt>
                      <c:pt idx="7851">
                        <c:v>45065.979634317133</c:v>
                      </c:pt>
                      <c:pt idx="7852">
                        <c:v>45065.99005104167</c:v>
                      </c:pt>
                      <c:pt idx="7853">
                        <c:v>45066.000467766207</c:v>
                      </c:pt>
                      <c:pt idx="7854">
                        <c:v>45066.010884490737</c:v>
                      </c:pt>
                      <c:pt idx="7855">
                        <c:v>45066.021301215274</c:v>
                      </c:pt>
                      <c:pt idx="7856">
                        <c:v>45066.031717939812</c:v>
                      </c:pt>
                      <c:pt idx="7857">
                        <c:v>45066.042134664349</c:v>
                      </c:pt>
                      <c:pt idx="7858">
                        <c:v>45066.052551388886</c:v>
                      </c:pt>
                      <c:pt idx="7859">
                        <c:v>45066.062968113423</c:v>
                      </c:pt>
                      <c:pt idx="7860">
                        <c:v>45066.07338483796</c:v>
                      </c:pt>
                      <c:pt idx="7861">
                        <c:v>45066.083801562498</c:v>
                      </c:pt>
                      <c:pt idx="7862">
                        <c:v>45066.094218287035</c:v>
                      </c:pt>
                      <c:pt idx="7863">
                        <c:v>45066.104635011572</c:v>
                      </c:pt>
                      <c:pt idx="7864">
                        <c:v>45066.115051736109</c:v>
                      </c:pt>
                      <c:pt idx="7865">
                        <c:v>45066.125468460647</c:v>
                      </c:pt>
                      <c:pt idx="7866">
                        <c:v>45066.135885185184</c:v>
                      </c:pt>
                      <c:pt idx="7867">
                        <c:v>45066.146301909721</c:v>
                      </c:pt>
                      <c:pt idx="7868">
                        <c:v>45066.156718634258</c:v>
                      </c:pt>
                      <c:pt idx="7869">
                        <c:v>45066.167135358795</c:v>
                      </c:pt>
                      <c:pt idx="7870">
                        <c:v>45066.177552083333</c:v>
                      </c:pt>
                      <c:pt idx="7871">
                        <c:v>45066.18796880787</c:v>
                      </c:pt>
                      <c:pt idx="7872">
                        <c:v>45066.198385532407</c:v>
                      </c:pt>
                      <c:pt idx="7873">
                        <c:v>45066.208802256944</c:v>
                      </c:pt>
                      <c:pt idx="7874">
                        <c:v>45066.219218981481</c:v>
                      </c:pt>
                      <c:pt idx="7875">
                        <c:v>45066.229635706019</c:v>
                      </c:pt>
                      <c:pt idx="7876">
                        <c:v>45066.240052430556</c:v>
                      </c:pt>
                      <c:pt idx="7877">
                        <c:v>45066.250469155093</c:v>
                      </c:pt>
                      <c:pt idx="7878">
                        <c:v>45066.26088587963</c:v>
                      </c:pt>
                      <c:pt idx="7879">
                        <c:v>45066.271302604167</c:v>
                      </c:pt>
                      <c:pt idx="7880">
                        <c:v>45066.281719328705</c:v>
                      </c:pt>
                      <c:pt idx="7881">
                        <c:v>45066.292136053242</c:v>
                      </c:pt>
                      <c:pt idx="7882">
                        <c:v>45066.302552777779</c:v>
                      </c:pt>
                      <c:pt idx="7883">
                        <c:v>45066.312969502316</c:v>
                      </c:pt>
                      <c:pt idx="7884">
                        <c:v>45066.323386226853</c:v>
                      </c:pt>
                      <c:pt idx="7885">
                        <c:v>45066.333802951391</c:v>
                      </c:pt>
                      <c:pt idx="7886">
                        <c:v>45066.344219675928</c:v>
                      </c:pt>
                      <c:pt idx="7887">
                        <c:v>45066.354636400465</c:v>
                      </c:pt>
                      <c:pt idx="7888">
                        <c:v>45066.365053125002</c:v>
                      </c:pt>
                      <c:pt idx="7889">
                        <c:v>45066.37546984954</c:v>
                      </c:pt>
                      <c:pt idx="7890">
                        <c:v>45066.385886574077</c:v>
                      </c:pt>
                      <c:pt idx="7891">
                        <c:v>45066.396303298614</c:v>
                      </c:pt>
                      <c:pt idx="7892">
                        <c:v>45066.406720023151</c:v>
                      </c:pt>
                      <c:pt idx="7893">
                        <c:v>45066.417136747688</c:v>
                      </c:pt>
                      <c:pt idx="7894">
                        <c:v>45066.427553472226</c:v>
                      </c:pt>
                      <c:pt idx="7895">
                        <c:v>45066.437970196763</c:v>
                      </c:pt>
                      <c:pt idx="7896">
                        <c:v>45066.448386921293</c:v>
                      </c:pt>
                      <c:pt idx="7897">
                        <c:v>45066.45880364583</c:v>
                      </c:pt>
                      <c:pt idx="7898">
                        <c:v>45066.469220370367</c:v>
                      </c:pt>
                      <c:pt idx="7899">
                        <c:v>45066.479637094904</c:v>
                      </c:pt>
                      <c:pt idx="7900">
                        <c:v>45066.490053819442</c:v>
                      </c:pt>
                      <c:pt idx="7901">
                        <c:v>45066.500470543979</c:v>
                      </c:pt>
                      <c:pt idx="7902">
                        <c:v>45066.510887268516</c:v>
                      </c:pt>
                      <c:pt idx="7903">
                        <c:v>45066.521303993053</c:v>
                      </c:pt>
                      <c:pt idx="7904">
                        <c:v>45066.53172071759</c:v>
                      </c:pt>
                      <c:pt idx="7905">
                        <c:v>45066.542137442128</c:v>
                      </c:pt>
                      <c:pt idx="7906">
                        <c:v>45066.552554166665</c:v>
                      </c:pt>
                      <c:pt idx="7907">
                        <c:v>45066.562970891202</c:v>
                      </c:pt>
                      <c:pt idx="7908">
                        <c:v>45066.573387615739</c:v>
                      </c:pt>
                      <c:pt idx="7909">
                        <c:v>45066.583804340276</c:v>
                      </c:pt>
                      <c:pt idx="7910">
                        <c:v>45066.594221064814</c:v>
                      </c:pt>
                      <c:pt idx="7911">
                        <c:v>45066.604637789351</c:v>
                      </c:pt>
                      <c:pt idx="7912">
                        <c:v>45066.615054513888</c:v>
                      </c:pt>
                      <c:pt idx="7913">
                        <c:v>45066.625471238425</c:v>
                      </c:pt>
                      <c:pt idx="7914">
                        <c:v>45066.635887962962</c:v>
                      </c:pt>
                      <c:pt idx="7915">
                        <c:v>45066.6463046875</c:v>
                      </c:pt>
                      <c:pt idx="7916">
                        <c:v>45066.656721412037</c:v>
                      </c:pt>
                      <c:pt idx="7917">
                        <c:v>45066.667138136574</c:v>
                      </c:pt>
                      <c:pt idx="7918">
                        <c:v>45066.677554861111</c:v>
                      </c:pt>
                      <c:pt idx="7919">
                        <c:v>45066.687971585648</c:v>
                      </c:pt>
                      <c:pt idx="7920">
                        <c:v>45066.698388310186</c:v>
                      </c:pt>
                      <c:pt idx="7921">
                        <c:v>45066.708805034723</c:v>
                      </c:pt>
                      <c:pt idx="7922">
                        <c:v>45066.71922175926</c:v>
                      </c:pt>
                      <c:pt idx="7923">
                        <c:v>45066.729638483797</c:v>
                      </c:pt>
                      <c:pt idx="7924">
                        <c:v>45066.740055208335</c:v>
                      </c:pt>
                      <c:pt idx="7925">
                        <c:v>45066.750471932872</c:v>
                      </c:pt>
                      <c:pt idx="7926">
                        <c:v>45066.760888657409</c:v>
                      </c:pt>
                      <c:pt idx="7927">
                        <c:v>45066.771305381946</c:v>
                      </c:pt>
                      <c:pt idx="7928">
                        <c:v>45066.781722106483</c:v>
                      </c:pt>
                      <c:pt idx="7929">
                        <c:v>45066.792138831021</c:v>
                      </c:pt>
                      <c:pt idx="7930">
                        <c:v>45066.802555555558</c:v>
                      </c:pt>
                      <c:pt idx="7931">
                        <c:v>45066.812972280095</c:v>
                      </c:pt>
                      <c:pt idx="7932">
                        <c:v>45066.823389004632</c:v>
                      </c:pt>
                      <c:pt idx="7933">
                        <c:v>45066.833805729169</c:v>
                      </c:pt>
                      <c:pt idx="7934">
                        <c:v>45066.844222453707</c:v>
                      </c:pt>
                      <c:pt idx="7935">
                        <c:v>45066.854639178244</c:v>
                      </c:pt>
                      <c:pt idx="7936">
                        <c:v>45066.865055902781</c:v>
                      </c:pt>
                      <c:pt idx="7937">
                        <c:v>45066.875472627318</c:v>
                      </c:pt>
                      <c:pt idx="7938">
                        <c:v>45066.885889351855</c:v>
                      </c:pt>
                      <c:pt idx="7939">
                        <c:v>45066.896306076385</c:v>
                      </c:pt>
                      <c:pt idx="7940">
                        <c:v>45066.906722800923</c:v>
                      </c:pt>
                      <c:pt idx="7941">
                        <c:v>45066.91713952546</c:v>
                      </c:pt>
                      <c:pt idx="7942">
                        <c:v>45066.927556249997</c:v>
                      </c:pt>
                      <c:pt idx="7943">
                        <c:v>45066.937972974534</c:v>
                      </c:pt>
                      <c:pt idx="7944">
                        <c:v>45066.948389699071</c:v>
                      </c:pt>
                      <c:pt idx="7945">
                        <c:v>45066.958806423609</c:v>
                      </c:pt>
                      <c:pt idx="7946">
                        <c:v>45066.969223148146</c:v>
                      </c:pt>
                      <c:pt idx="7947">
                        <c:v>45066.979639872683</c:v>
                      </c:pt>
                      <c:pt idx="7948">
                        <c:v>45066.99005659722</c:v>
                      </c:pt>
                      <c:pt idx="7949">
                        <c:v>45067.000473321757</c:v>
                      </c:pt>
                      <c:pt idx="7950">
                        <c:v>45067.010890046295</c:v>
                      </c:pt>
                      <c:pt idx="7951">
                        <c:v>45067.021306770832</c:v>
                      </c:pt>
                      <c:pt idx="7952">
                        <c:v>45067.031723495369</c:v>
                      </c:pt>
                      <c:pt idx="7953">
                        <c:v>45067.042140219906</c:v>
                      </c:pt>
                      <c:pt idx="7954">
                        <c:v>45067.052556944443</c:v>
                      </c:pt>
                      <c:pt idx="7955">
                        <c:v>45067.062973668981</c:v>
                      </c:pt>
                      <c:pt idx="7956">
                        <c:v>45067.073390393518</c:v>
                      </c:pt>
                      <c:pt idx="7957">
                        <c:v>45067.083807118055</c:v>
                      </c:pt>
                      <c:pt idx="7958">
                        <c:v>45067.094223842592</c:v>
                      </c:pt>
                      <c:pt idx="7959">
                        <c:v>45067.10464056713</c:v>
                      </c:pt>
                      <c:pt idx="7960">
                        <c:v>45067.115057291667</c:v>
                      </c:pt>
                      <c:pt idx="7961">
                        <c:v>45067.125474016204</c:v>
                      </c:pt>
                      <c:pt idx="7962">
                        <c:v>45067.135890740741</c:v>
                      </c:pt>
                      <c:pt idx="7963">
                        <c:v>45067.146307465278</c:v>
                      </c:pt>
                      <c:pt idx="7964">
                        <c:v>45067.156724189816</c:v>
                      </c:pt>
                      <c:pt idx="7965">
                        <c:v>45067.167140914353</c:v>
                      </c:pt>
                      <c:pt idx="7966">
                        <c:v>45067.17755763889</c:v>
                      </c:pt>
                      <c:pt idx="7967">
                        <c:v>45067.187974363427</c:v>
                      </c:pt>
                      <c:pt idx="7968">
                        <c:v>45067.198391087964</c:v>
                      </c:pt>
                      <c:pt idx="7969">
                        <c:v>45067.208807812502</c:v>
                      </c:pt>
                      <c:pt idx="7970">
                        <c:v>45067.219224537039</c:v>
                      </c:pt>
                      <c:pt idx="7971">
                        <c:v>45067.229641261576</c:v>
                      </c:pt>
                      <c:pt idx="7972">
                        <c:v>45067.240057986113</c:v>
                      </c:pt>
                      <c:pt idx="7973">
                        <c:v>45067.25047471065</c:v>
                      </c:pt>
                      <c:pt idx="7974">
                        <c:v>45067.260891435188</c:v>
                      </c:pt>
                      <c:pt idx="7975">
                        <c:v>45067.271308159725</c:v>
                      </c:pt>
                      <c:pt idx="7976">
                        <c:v>45067.281724884262</c:v>
                      </c:pt>
                      <c:pt idx="7977">
                        <c:v>45067.292141608799</c:v>
                      </c:pt>
                      <c:pt idx="7978">
                        <c:v>45067.302558333336</c:v>
                      </c:pt>
                      <c:pt idx="7979">
                        <c:v>45067.312975057874</c:v>
                      </c:pt>
                      <c:pt idx="7980">
                        <c:v>45067.323391782411</c:v>
                      </c:pt>
                      <c:pt idx="7981">
                        <c:v>45067.333808506941</c:v>
                      </c:pt>
                      <c:pt idx="7982">
                        <c:v>45067.344225231478</c:v>
                      </c:pt>
                      <c:pt idx="7983">
                        <c:v>45067.354641956015</c:v>
                      </c:pt>
                      <c:pt idx="7984">
                        <c:v>45067.365058680552</c:v>
                      </c:pt>
                      <c:pt idx="7985">
                        <c:v>45067.37547540509</c:v>
                      </c:pt>
                      <c:pt idx="7986">
                        <c:v>45067.385892129627</c:v>
                      </c:pt>
                      <c:pt idx="7987">
                        <c:v>45067.396308854164</c:v>
                      </c:pt>
                      <c:pt idx="7988">
                        <c:v>45067.406725578701</c:v>
                      </c:pt>
                      <c:pt idx="7989">
                        <c:v>45067.417142303239</c:v>
                      </c:pt>
                      <c:pt idx="7990">
                        <c:v>45067.427559027776</c:v>
                      </c:pt>
                      <c:pt idx="7991">
                        <c:v>45067.437975752313</c:v>
                      </c:pt>
                      <c:pt idx="7992">
                        <c:v>45067.44839247685</c:v>
                      </c:pt>
                      <c:pt idx="7993">
                        <c:v>45067.458809201387</c:v>
                      </c:pt>
                      <c:pt idx="7994">
                        <c:v>45067.469225925925</c:v>
                      </c:pt>
                      <c:pt idx="7995">
                        <c:v>45067.479642650462</c:v>
                      </c:pt>
                      <c:pt idx="7996">
                        <c:v>45067.490059374999</c:v>
                      </c:pt>
                      <c:pt idx="7997">
                        <c:v>45067.500476099536</c:v>
                      </c:pt>
                      <c:pt idx="7998">
                        <c:v>45067.510892824073</c:v>
                      </c:pt>
                      <c:pt idx="7999">
                        <c:v>45067.521309548611</c:v>
                      </c:pt>
                      <c:pt idx="8000">
                        <c:v>45067.531726273148</c:v>
                      </c:pt>
                      <c:pt idx="8001">
                        <c:v>45067.542142997685</c:v>
                      </c:pt>
                      <c:pt idx="8002">
                        <c:v>45067.552559722222</c:v>
                      </c:pt>
                      <c:pt idx="8003">
                        <c:v>45067.562976446759</c:v>
                      </c:pt>
                      <c:pt idx="8004">
                        <c:v>45067.573393171297</c:v>
                      </c:pt>
                      <c:pt idx="8005">
                        <c:v>45067.583809895834</c:v>
                      </c:pt>
                      <c:pt idx="8006">
                        <c:v>45067.594226620371</c:v>
                      </c:pt>
                      <c:pt idx="8007">
                        <c:v>45067.604643344908</c:v>
                      </c:pt>
                      <c:pt idx="8008">
                        <c:v>45067.615060069445</c:v>
                      </c:pt>
                      <c:pt idx="8009">
                        <c:v>45067.625476793983</c:v>
                      </c:pt>
                      <c:pt idx="8010">
                        <c:v>45067.63589351852</c:v>
                      </c:pt>
                      <c:pt idx="8011">
                        <c:v>45067.646310243057</c:v>
                      </c:pt>
                      <c:pt idx="8012">
                        <c:v>45067.656726967594</c:v>
                      </c:pt>
                      <c:pt idx="8013">
                        <c:v>45067.667143692132</c:v>
                      </c:pt>
                      <c:pt idx="8014">
                        <c:v>45067.677560416669</c:v>
                      </c:pt>
                      <c:pt idx="8015">
                        <c:v>45067.687977141206</c:v>
                      </c:pt>
                      <c:pt idx="8016">
                        <c:v>45067.698393865743</c:v>
                      </c:pt>
                      <c:pt idx="8017">
                        <c:v>45067.70881059028</c:v>
                      </c:pt>
                      <c:pt idx="8018">
                        <c:v>45067.719227314818</c:v>
                      </c:pt>
                      <c:pt idx="8019">
                        <c:v>45067.729644039355</c:v>
                      </c:pt>
                      <c:pt idx="8020">
                        <c:v>45067.740060763892</c:v>
                      </c:pt>
                      <c:pt idx="8021">
                        <c:v>45067.750477488429</c:v>
                      </c:pt>
                      <c:pt idx="8022">
                        <c:v>45067.760894212966</c:v>
                      </c:pt>
                      <c:pt idx="8023">
                        <c:v>45067.771310937504</c:v>
                      </c:pt>
                      <c:pt idx="8024">
                        <c:v>45067.781727662034</c:v>
                      </c:pt>
                      <c:pt idx="8025">
                        <c:v>45067.792144386571</c:v>
                      </c:pt>
                      <c:pt idx="8026">
                        <c:v>45067.802561111108</c:v>
                      </c:pt>
                      <c:pt idx="8027">
                        <c:v>45067.812977835645</c:v>
                      </c:pt>
                      <c:pt idx="8028">
                        <c:v>45067.823394560182</c:v>
                      </c:pt>
                      <c:pt idx="8029">
                        <c:v>45067.83381128472</c:v>
                      </c:pt>
                      <c:pt idx="8030">
                        <c:v>45067.844228009257</c:v>
                      </c:pt>
                      <c:pt idx="8031">
                        <c:v>45067.854644733794</c:v>
                      </c:pt>
                      <c:pt idx="8032">
                        <c:v>45067.865061458331</c:v>
                      </c:pt>
                      <c:pt idx="8033">
                        <c:v>45067.875478182868</c:v>
                      </c:pt>
                      <c:pt idx="8034">
                        <c:v>45067.885894907406</c:v>
                      </c:pt>
                      <c:pt idx="8035">
                        <c:v>45067.896311631943</c:v>
                      </c:pt>
                      <c:pt idx="8036">
                        <c:v>45067.90672835648</c:v>
                      </c:pt>
                      <c:pt idx="8037">
                        <c:v>45067.917145081017</c:v>
                      </c:pt>
                      <c:pt idx="8038">
                        <c:v>45067.927561805554</c:v>
                      </c:pt>
                      <c:pt idx="8039">
                        <c:v>45067.937978530092</c:v>
                      </c:pt>
                      <c:pt idx="8040">
                        <c:v>45067.948395254629</c:v>
                      </c:pt>
                      <c:pt idx="8041">
                        <c:v>45067.958811979166</c:v>
                      </c:pt>
                      <c:pt idx="8042">
                        <c:v>45067.969228703703</c:v>
                      </c:pt>
                      <c:pt idx="8043">
                        <c:v>45067.97964542824</c:v>
                      </c:pt>
                      <c:pt idx="8044">
                        <c:v>45067.990062152778</c:v>
                      </c:pt>
                      <c:pt idx="8045">
                        <c:v>45068.000478877315</c:v>
                      </c:pt>
                      <c:pt idx="8046">
                        <c:v>45068.010895601852</c:v>
                      </c:pt>
                      <c:pt idx="8047">
                        <c:v>45068.021312326389</c:v>
                      </c:pt>
                      <c:pt idx="8048">
                        <c:v>45068.031729050927</c:v>
                      </c:pt>
                      <c:pt idx="8049">
                        <c:v>45068.042145775464</c:v>
                      </c:pt>
                      <c:pt idx="8050">
                        <c:v>45068.052562500001</c:v>
                      </c:pt>
                      <c:pt idx="8051">
                        <c:v>45068.062979224538</c:v>
                      </c:pt>
                      <c:pt idx="8052">
                        <c:v>45068.073395949075</c:v>
                      </c:pt>
                      <c:pt idx="8053">
                        <c:v>45068.083812673613</c:v>
                      </c:pt>
                      <c:pt idx="8054">
                        <c:v>45068.09422939815</c:v>
                      </c:pt>
                      <c:pt idx="8055">
                        <c:v>45068.104646122687</c:v>
                      </c:pt>
                      <c:pt idx="8056">
                        <c:v>45068.115062847224</c:v>
                      </c:pt>
                      <c:pt idx="8057">
                        <c:v>45068.125479571761</c:v>
                      </c:pt>
                      <c:pt idx="8058">
                        <c:v>45068.135896296299</c:v>
                      </c:pt>
                      <c:pt idx="8059">
                        <c:v>45068.146313020836</c:v>
                      </c:pt>
                      <c:pt idx="8060">
                        <c:v>45068.156729745373</c:v>
                      </c:pt>
                      <c:pt idx="8061">
                        <c:v>45068.16714646991</c:v>
                      </c:pt>
                      <c:pt idx="8062">
                        <c:v>45068.177563194447</c:v>
                      </c:pt>
                      <c:pt idx="8063">
                        <c:v>45068.187979918985</c:v>
                      </c:pt>
                      <c:pt idx="8064">
                        <c:v>45068.198396643522</c:v>
                      </c:pt>
                      <c:pt idx="8065">
                        <c:v>45068.208813368059</c:v>
                      </c:pt>
                      <c:pt idx="8066">
                        <c:v>45068.219230092589</c:v>
                      </c:pt>
                      <c:pt idx="8067">
                        <c:v>45068.229646817126</c:v>
                      </c:pt>
                      <c:pt idx="8068">
                        <c:v>45068.240063541663</c:v>
                      </c:pt>
                      <c:pt idx="8069">
                        <c:v>45068.250480266201</c:v>
                      </c:pt>
                      <c:pt idx="8070">
                        <c:v>45068.260896990738</c:v>
                      </c:pt>
                      <c:pt idx="8071">
                        <c:v>45068.271313715275</c:v>
                      </c:pt>
                      <c:pt idx="8072">
                        <c:v>45068.281730439812</c:v>
                      </c:pt>
                      <c:pt idx="8073">
                        <c:v>45068.292147164349</c:v>
                      </c:pt>
                      <c:pt idx="8074">
                        <c:v>45068.302563888887</c:v>
                      </c:pt>
                      <c:pt idx="8075">
                        <c:v>45068.312980613424</c:v>
                      </c:pt>
                      <c:pt idx="8076">
                        <c:v>45068.323397337961</c:v>
                      </c:pt>
                      <c:pt idx="8077">
                        <c:v>45068.333814062498</c:v>
                      </c:pt>
                      <c:pt idx="8078">
                        <c:v>45068.344230787035</c:v>
                      </c:pt>
                      <c:pt idx="8079">
                        <c:v>45068.354647511573</c:v>
                      </c:pt>
                      <c:pt idx="8080">
                        <c:v>45068.36506423611</c:v>
                      </c:pt>
                      <c:pt idx="8081">
                        <c:v>45068.375480960647</c:v>
                      </c:pt>
                      <c:pt idx="8082">
                        <c:v>45068.385897685184</c:v>
                      </c:pt>
                      <c:pt idx="8083">
                        <c:v>45068.396314409722</c:v>
                      </c:pt>
                      <c:pt idx="8084">
                        <c:v>45068.406731134259</c:v>
                      </c:pt>
                      <c:pt idx="8085">
                        <c:v>45068.417147858796</c:v>
                      </c:pt>
                      <c:pt idx="8086">
                        <c:v>45068.427564583333</c:v>
                      </c:pt>
                      <c:pt idx="8087">
                        <c:v>45068.43798130787</c:v>
                      </c:pt>
                      <c:pt idx="8088">
                        <c:v>45068.448398032408</c:v>
                      </c:pt>
                      <c:pt idx="8089">
                        <c:v>45068.458814756945</c:v>
                      </c:pt>
                      <c:pt idx="8090">
                        <c:v>45068.469231481482</c:v>
                      </c:pt>
                      <c:pt idx="8091">
                        <c:v>45068.479648206019</c:v>
                      </c:pt>
                      <c:pt idx="8092">
                        <c:v>45068.490064930556</c:v>
                      </c:pt>
                      <c:pt idx="8093">
                        <c:v>45068.500481655094</c:v>
                      </c:pt>
                      <c:pt idx="8094">
                        <c:v>45068.510898379631</c:v>
                      </c:pt>
                      <c:pt idx="8095">
                        <c:v>45068.521315104168</c:v>
                      </c:pt>
                      <c:pt idx="8096">
                        <c:v>45068.531731828705</c:v>
                      </c:pt>
                      <c:pt idx="8097">
                        <c:v>45068.542148553242</c:v>
                      </c:pt>
                      <c:pt idx="8098">
                        <c:v>45068.55256527778</c:v>
                      </c:pt>
                      <c:pt idx="8099">
                        <c:v>45068.562982002317</c:v>
                      </c:pt>
                      <c:pt idx="8100">
                        <c:v>45068.573398726854</c:v>
                      </c:pt>
                      <c:pt idx="8101">
                        <c:v>45068.583815451391</c:v>
                      </c:pt>
                      <c:pt idx="8102">
                        <c:v>45068.594232175928</c:v>
                      </c:pt>
                      <c:pt idx="8103">
                        <c:v>45068.604648900466</c:v>
                      </c:pt>
                      <c:pt idx="8104">
                        <c:v>45068.615065625003</c:v>
                      </c:pt>
                      <c:pt idx="8105">
                        <c:v>45068.62548234954</c:v>
                      </c:pt>
                      <c:pt idx="8106">
                        <c:v>45068.635899074077</c:v>
                      </c:pt>
                      <c:pt idx="8107">
                        <c:v>45068.646315798615</c:v>
                      </c:pt>
                      <c:pt idx="8108">
                        <c:v>45068.656732523152</c:v>
                      </c:pt>
                      <c:pt idx="8109">
                        <c:v>45068.667149247682</c:v>
                      </c:pt>
                      <c:pt idx="8110">
                        <c:v>45068.677565972219</c:v>
                      </c:pt>
                      <c:pt idx="8111">
                        <c:v>45068.687982696756</c:v>
                      </c:pt>
                      <c:pt idx="8112">
                        <c:v>45068.698399421293</c:v>
                      </c:pt>
                      <c:pt idx="8113">
                        <c:v>45068.70881614583</c:v>
                      </c:pt>
                      <c:pt idx="8114">
                        <c:v>45068.719232870368</c:v>
                      </c:pt>
                      <c:pt idx="8115">
                        <c:v>45068.729649594905</c:v>
                      </c:pt>
                      <c:pt idx="8116">
                        <c:v>45068.740066319442</c:v>
                      </c:pt>
                      <c:pt idx="8117">
                        <c:v>45068.750483043979</c:v>
                      </c:pt>
                      <c:pt idx="8118">
                        <c:v>45068.760899768517</c:v>
                      </c:pt>
                      <c:pt idx="8119">
                        <c:v>45068.771316493054</c:v>
                      </c:pt>
                      <c:pt idx="8120">
                        <c:v>45068.781733217591</c:v>
                      </c:pt>
                      <c:pt idx="8121">
                        <c:v>45068.792149942128</c:v>
                      </c:pt>
                      <c:pt idx="8122">
                        <c:v>45068.802566666665</c:v>
                      </c:pt>
                      <c:pt idx="8123">
                        <c:v>45068.812983391203</c:v>
                      </c:pt>
                      <c:pt idx="8124">
                        <c:v>45068.82340011574</c:v>
                      </c:pt>
                      <c:pt idx="8125">
                        <c:v>45068.833816840277</c:v>
                      </c:pt>
                      <c:pt idx="8126">
                        <c:v>45068.844233564814</c:v>
                      </c:pt>
                      <c:pt idx="8127">
                        <c:v>45068.854650289351</c:v>
                      </c:pt>
                      <c:pt idx="8128">
                        <c:v>45068.865067013889</c:v>
                      </c:pt>
                      <c:pt idx="8129">
                        <c:v>45068.875483738426</c:v>
                      </c:pt>
                      <c:pt idx="8130">
                        <c:v>45068.885900462963</c:v>
                      </c:pt>
                      <c:pt idx="8131">
                        <c:v>45068.8963171875</c:v>
                      </c:pt>
                      <c:pt idx="8132">
                        <c:v>45068.906733912037</c:v>
                      </c:pt>
                      <c:pt idx="8133">
                        <c:v>45068.917150636575</c:v>
                      </c:pt>
                      <c:pt idx="8134">
                        <c:v>45068.927567361112</c:v>
                      </c:pt>
                      <c:pt idx="8135">
                        <c:v>45068.937984085649</c:v>
                      </c:pt>
                      <c:pt idx="8136">
                        <c:v>45068.948400810186</c:v>
                      </c:pt>
                      <c:pt idx="8137">
                        <c:v>45068.958817534723</c:v>
                      </c:pt>
                      <c:pt idx="8138">
                        <c:v>45068.969234259261</c:v>
                      </c:pt>
                      <c:pt idx="8139">
                        <c:v>45068.979650983798</c:v>
                      </c:pt>
                      <c:pt idx="8140">
                        <c:v>45068.990067708335</c:v>
                      </c:pt>
                      <c:pt idx="8141">
                        <c:v>45069.000484432872</c:v>
                      </c:pt>
                      <c:pt idx="8142">
                        <c:v>45069.01090115741</c:v>
                      </c:pt>
                      <c:pt idx="8143">
                        <c:v>45069.021317881947</c:v>
                      </c:pt>
                      <c:pt idx="8144">
                        <c:v>45069.031734606484</c:v>
                      </c:pt>
                      <c:pt idx="8145">
                        <c:v>45069.042151331021</c:v>
                      </c:pt>
                      <c:pt idx="8146">
                        <c:v>45069.052568055558</c:v>
                      </c:pt>
                      <c:pt idx="8147">
                        <c:v>45069.062984780096</c:v>
                      </c:pt>
                      <c:pt idx="8148">
                        <c:v>45069.073401504633</c:v>
                      </c:pt>
                      <c:pt idx="8149">
                        <c:v>45069.08381822917</c:v>
                      </c:pt>
                      <c:pt idx="8150">
                        <c:v>45069.094234953707</c:v>
                      </c:pt>
                      <c:pt idx="8151">
                        <c:v>45069.104651678237</c:v>
                      </c:pt>
                      <c:pt idx="8152">
                        <c:v>45069.115068402774</c:v>
                      </c:pt>
                      <c:pt idx="8153">
                        <c:v>45069.125485127312</c:v>
                      </c:pt>
                      <c:pt idx="8154">
                        <c:v>45069.135901851849</c:v>
                      </c:pt>
                      <c:pt idx="8155">
                        <c:v>45069.146318576386</c:v>
                      </c:pt>
                      <c:pt idx="8156">
                        <c:v>45069.156735300923</c:v>
                      </c:pt>
                      <c:pt idx="8157">
                        <c:v>45069.16715202546</c:v>
                      </c:pt>
                      <c:pt idx="8158">
                        <c:v>45069.177568749998</c:v>
                      </c:pt>
                      <c:pt idx="8159">
                        <c:v>45069.187985474535</c:v>
                      </c:pt>
                      <c:pt idx="8160">
                        <c:v>45069.198402199072</c:v>
                      </c:pt>
                      <c:pt idx="8161">
                        <c:v>45069.208818923609</c:v>
                      </c:pt>
                      <c:pt idx="8162">
                        <c:v>45069.219235648146</c:v>
                      </c:pt>
                      <c:pt idx="8163">
                        <c:v>45069.229652372684</c:v>
                      </c:pt>
                      <c:pt idx="8164">
                        <c:v>45069.240069097221</c:v>
                      </c:pt>
                      <c:pt idx="8165">
                        <c:v>45069.250485821758</c:v>
                      </c:pt>
                      <c:pt idx="8166">
                        <c:v>45069.260902546295</c:v>
                      </c:pt>
                      <c:pt idx="8167">
                        <c:v>45069.271319270832</c:v>
                      </c:pt>
                      <c:pt idx="8168">
                        <c:v>45069.28173599537</c:v>
                      </c:pt>
                      <c:pt idx="8169">
                        <c:v>45069.292152719907</c:v>
                      </c:pt>
                      <c:pt idx="8170">
                        <c:v>45069.302569444444</c:v>
                      </c:pt>
                      <c:pt idx="8171">
                        <c:v>45069.312986168981</c:v>
                      </c:pt>
                      <c:pt idx="8172">
                        <c:v>45069.323402893519</c:v>
                      </c:pt>
                      <c:pt idx="8173">
                        <c:v>45069.333819618056</c:v>
                      </c:pt>
                      <c:pt idx="8174">
                        <c:v>45069.344236342593</c:v>
                      </c:pt>
                      <c:pt idx="8175">
                        <c:v>45069.35465306713</c:v>
                      </c:pt>
                      <c:pt idx="8176">
                        <c:v>45069.365069791667</c:v>
                      </c:pt>
                      <c:pt idx="8177">
                        <c:v>45069.375486516205</c:v>
                      </c:pt>
                      <c:pt idx="8178">
                        <c:v>45069.385903240742</c:v>
                      </c:pt>
                      <c:pt idx="8179">
                        <c:v>45069.396319965279</c:v>
                      </c:pt>
                      <c:pt idx="8180">
                        <c:v>45069.406736689816</c:v>
                      </c:pt>
                      <c:pt idx="8181">
                        <c:v>45069.417153414353</c:v>
                      </c:pt>
                      <c:pt idx="8182">
                        <c:v>45069.427570138891</c:v>
                      </c:pt>
                      <c:pt idx="8183">
                        <c:v>45069.437986863428</c:v>
                      </c:pt>
                      <c:pt idx="8184">
                        <c:v>45069.448403587965</c:v>
                      </c:pt>
                      <c:pt idx="8185">
                        <c:v>45069.458820312502</c:v>
                      </c:pt>
                      <c:pt idx="8186">
                        <c:v>45069.469237037039</c:v>
                      </c:pt>
                      <c:pt idx="8187">
                        <c:v>45069.479653761577</c:v>
                      </c:pt>
                      <c:pt idx="8188">
                        <c:v>45069.490070486114</c:v>
                      </c:pt>
                      <c:pt idx="8189">
                        <c:v>45069.500487210651</c:v>
                      </c:pt>
                      <c:pt idx="8190">
                        <c:v>45069.510903935188</c:v>
                      </c:pt>
                      <c:pt idx="8191">
                        <c:v>45069.521320659725</c:v>
                      </c:pt>
                      <c:pt idx="8192">
                        <c:v>45069.531737384263</c:v>
                      </c:pt>
                      <c:pt idx="8193">
                        <c:v>45069.5421541088</c:v>
                      </c:pt>
                      <c:pt idx="8194">
                        <c:v>45069.55257083333</c:v>
                      </c:pt>
                      <c:pt idx="8195">
                        <c:v>45069.562987557867</c:v>
                      </c:pt>
                      <c:pt idx="8196">
                        <c:v>45069.573404282404</c:v>
                      </c:pt>
                      <c:pt idx="8197">
                        <c:v>45069.583821006941</c:v>
                      </c:pt>
                      <c:pt idx="8198">
                        <c:v>45069.594237731479</c:v>
                      </c:pt>
                      <c:pt idx="8199">
                        <c:v>45069.604654456016</c:v>
                      </c:pt>
                      <c:pt idx="8200">
                        <c:v>45069.615071180553</c:v>
                      </c:pt>
                      <c:pt idx="8201">
                        <c:v>45069.62548790509</c:v>
                      </c:pt>
                      <c:pt idx="8202">
                        <c:v>45069.635904629627</c:v>
                      </c:pt>
                      <c:pt idx="8203">
                        <c:v>45069.646321354165</c:v>
                      </c:pt>
                      <c:pt idx="8204">
                        <c:v>45069.656738078702</c:v>
                      </c:pt>
                      <c:pt idx="8205">
                        <c:v>45069.667154803239</c:v>
                      </c:pt>
                      <c:pt idx="8206">
                        <c:v>45069.677571527776</c:v>
                      </c:pt>
                      <c:pt idx="8207">
                        <c:v>45069.687988252314</c:v>
                      </c:pt>
                      <c:pt idx="8208">
                        <c:v>45069.698404976851</c:v>
                      </c:pt>
                      <c:pt idx="8209">
                        <c:v>45069.708821701388</c:v>
                      </c:pt>
                      <c:pt idx="8210">
                        <c:v>45069.719238425925</c:v>
                      </c:pt>
                      <c:pt idx="8211">
                        <c:v>45069.729655150462</c:v>
                      </c:pt>
                      <c:pt idx="8212">
                        <c:v>45069.740071875</c:v>
                      </c:pt>
                      <c:pt idx="8213">
                        <c:v>45069.750488599537</c:v>
                      </c:pt>
                      <c:pt idx="8214">
                        <c:v>45069.760905324074</c:v>
                      </c:pt>
                      <c:pt idx="8215">
                        <c:v>45069.771322048611</c:v>
                      </c:pt>
                      <c:pt idx="8216">
                        <c:v>45069.781738773148</c:v>
                      </c:pt>
                      <c:pt idx="8217">
                        <c:v>45069.792155497686</c:v>
                      </c:pt>
                      <c:pt idx="8218">
                        <c:v>45069.802572222223</c:v>
                      </c:pt>
                      <c:pt idx="8219">
                        <c:v>45069.81298894676</c:v>
                      </c:pt>
                      <c:pt idx="8220">
                        <c:v>45069.823405671297</c:v>
                      </c:pt>
                      <c:pt idx="8221">
                        <c:v>45069.833822395834</c:v>
                      </c:pt>
                      <c:pt idx="8222">
                        <c:v>45069.844239120372</c:v>
                      </c:pt>
                      <c:pt idx="8223">
                        <c:v>45069.854655844909</c:v>
                      </c:pt>
                      <c:pt idx="8224">
                        <c:v>45069.865072569446</c:v>
                      </c:pt>
                      <c:pt idx="8225">
                        <c:v>45069.875489293983</c:v>
                      </c:pt>
                      <c:pt idx="8226">
                        <c:v>45069.88590601852</c:v>
                      </c:pt>
                      <c:pt idx="8227">
                        <c:v>45069.896322743058</c:v>
                      </c:pt>
                      <c:pt idx="8228">
                        <c:v>45069.906739467595</c:v>
                      </c:pt>
                      <c:pt idx="8229">
                        <c:v>45069.917156192132</c:v>
                      </c:pt>
                      <c:pt idx="8230">
                        <c:v>45069.927572916669</c:v>
                      </c:pt>
                      <c:pt idx="8231">
                        <c:v>45069.937989641207</c:v>
                      </c:pt>
                      <c:pt idx="8232">
                        <c:v>45069.948406365744</c:v>
                      </c:pt>
                      <c:pt idx="8233">
                        <c:v>45069.958823090281</c:v>
                      </c:pt>
                      <c:pt idx="8234">
                        <c:v>45069.969239814818</c:v>
                      </c:pt>
                      <c:pt idx="8235">
                        <c:v>45069.979656539355</c:v>
                      </c:pt>
                      <c:pt idx="8236">
                        <c:v>45069.990073263885</c:v>
                      </c:pt>
                      <c:pt idx="8237">
                        <c:v>45070.000489988422</c:v>
                      </c:pt>
                      <c:pt idx="8238">
                        <c:v>45070.01090671296</c:v>
                      </c:pt>
                      <c:pt idx="8239">
                        <c:v>45070.021323437497</c:v>
                      </c:pt>
                      <c:pt idx="8240">
                        <c:v>45070.031740162034</c:v>
                      </c:pt>
                      <c:pt idx="8241">
                        <c:v>45070.042156886571</c:v>
                      </c:pt>
                      <c:pt idx="8242">
                        <c:v>45070.052573611109</c:v>
                      </c:pt>
                      <c:pt idx="8243">
                        <c:v>45070.062990335646</c:v>
                      </c:pt>
                      <c:pt idx="8244">
                        <c:v>45070.073407060183</c:v>
                      </c:pt>
                      <c:pt idx="8245">
                        <c:v>45070.08382378472</c:v>
                      </c:pt>
                      <c:pt idx="8246">
                        <c:v>45070.094240509257</c:v>
                      </c:pt>
                      <c:pt idx="8247">
                        <c:v>45070.104657233795</c:v>
                      </c:pt>
                      <c:pt idx="8248">
                        <c:v>45070.115073958332</c:v>
                      </c:pt>
                      <c:pt idx="8249">
                        <c:v>45070.125490682869</c:v>
                      </c:pt>
                      <c:pt idx="8250">
                        <c:v>45070.135907407406</c:v>
                      </c:pt>
                      <c:pt idx="8251">
                        <c:v>45070.146324131943</c:v>
                      </c:pt>
                      <c:pt idx="8252">
                        <c:v>45070.156740856481</c:v>
                      </c:pt>
                      <c:pt idx="8253">
                        <c:v>45070.167157581018</c:v>
                      </c:pt>
                      <c:pt idx="8254">
                        <c:v>45070.177574305555</c:v>
                      </c:pt>
                      <c:pt idx="8255">
                        <c:v>45070.187991030092</c:v>
                      </c:pt>
                      <c:pt idx="8256">
                        <c:v>45070.198407754629</c:v>
                      </c:pt>
                      <c:pt idx="8257">
                        <c:v>45070.208824479167</c:v>
                      </c:pt>
                      <c:pt idx="8258">
                        <c:v>45070.219241203704</c:v>
                      </c:pt>
                      <c:pt idx="8259">
                        <c:v>45070.229657928241</c:v>
                      </c:pt>
                      <c:pt idx="8260">
                        <c:v>45070.240074652778</c:v>
                      </c:pt>
                      <c:pt idx="8261">
                        <c:v>45070.250491377315</c:v>
                      </c:pt>
                      <c:pt idx="8262">
                        <c:v>45070.260908101853</c:v>
                      </c:pt>
                      <c:pt idx="8263">
                        <c:v>45070.27132482639</c:v>
                      </c:pt>
                      <c:pt idx="8264">
                        <c:v>45070.281741550927</c:v>
                      </c:pt>
                      <c:pt idx="8265">
                        <c:v>45070.292158275464</c:v>
                      </c:pt>
                      <c:pt idx="8266">
                        <c:v>45070.302575000002</c:v>
                      </c:pt>
                      <c:pt idx="8267">
                        <c:v>45070.312991724539</c:v>
                      </c:pt>
                      <c:pt idx="8268">
                        <c:v>45070.323408449076</c:v>
                      </c:pt>
                      <c:pt idx="8269">
                        <c:v>45070.333825173613</c:v>
                      </c:pt>
                      <c:pt idx="8270">
                        <c:v>45070.34424189815</c:v>
                      </c:pt>
                      <c:pt idx="8271">
                        <c:v>45070.354658622688</c:v>
                      </c:pt>
                      <c:pt idx="8272">
                        <c:v>45070.365075347225</c:v>
                      </c:pt>
                      <c:pt idx="8273">
                        <c:v>45070.375492071762</c:v>
                      </c:pt>
                      <c:pt idx="8274">
                        <c:v>45070.385908796299</c:v>
                      </c:pt>
                      <c:pt idx="8275">
                        <c:v>45070.396325520836</c:v>
                      </c:pt>
                      <c:pt idx="8276">
                        <c:v>45070.406742245374</c:v>
                      </c:pt>
                      <c:pt idx="8277">
                        <c:v>45070.417158969911</c:v>
                      </c:pt>
                      <c:pt idx="8278">
                        <c:v>45070.427575694448</c:v>
                      </c:pt>
                      <c:pt idx="8279">
                        <c:v>45070.437992418978</c:v>
                      </c:pt>
                      <c:pt idx="8280">
                        <c:v>45070.448409143515</c:v>
                      </c:pt>
                      <c:pt idx="8281">
                        <c:v>45070.458825868052</c:v>
                      </c:pt>
                      <c:pt idx="8282">
                        <c:v>45070.46924259259</c:v>
                      </c:pt>
                      <c:pt idx="8283">
                        <c:v>45070.479659317127</c:v>
                      </c:pt>
                      <c:pt idx="8284">
                        <c:v>45070.490076041664</c:v>
                      </c:pt>
                      <c:pt idx="8285">
                        <c:v>45070.500492766201</c:v>
                      </c:pt>
                      <c:pt idx="8286">
                        <c:v>45070.510909490738</c:v>
                      </c:pt>
                      <c:pt idx="8287">
                        <c:v>45070.521326215276</c:v>
                      </c:pt>
                      <c:pt idx="8288">
                        <c:v>45070.531742939813</c:v>
                      </c:pt>
                      <c:pt idx="8289">
                        <c:v>45070.54215966435</c:v>
                      </c:pt>
                      <c:pt idx="8290">
                        <c:v>45070.552576388887</c:v>
                      </c:pt>
                      <c:pt idx="8291">
                        <c:v>45070.562993113424</c:v>
                      </c:pt>
                      <c:pt idx="8292">
                        <c:v>45070.573409837962</c:v>
                      </c:pt>
                      <c:pt idx="8293">
                        <c:v>45070.583826562499</c:v>
                      </c:pt>
                      <c:pt idx="8294">
                        <c:v>45070.594243287036</c:v>
                      </c:pt>
                      <c:pt idx="8295">
                        <c:v>45070.604660011573</c:v>
                      </c:pt>
                      <c:pt idx="8296">
                        <c:v>45070.61507673611</c:v>
                      </c:pt>
                      <c:pt idx="8297">
                        <c:v>45070.625493460648</c:v>
                      </c:pt>
                      <c:pt idx="8298">
                        <c:v>45070.635910185185</c:v>
                      </c:pt>
                      <c:pt idx="8299">
                        <c:v>45070.646326909722</c:v>
                      </c:pt>
                      <c:pt idx="8300">
                        <c:v>45070.656743634259</c:v>
                      </c:pt>
                      <c:pt idx="8301">
                        <c:v>45070.667160358797</c:v>
                      </c:pt>
                      <c:pt idx="8302">
                        <c:v>45070.677577083334</c:v>
                      </c:pt>
                      <c:pt idx="8303">
                        <c:v>45070.687993807871</c:v>
                      </c:pt>
                      <c:pt idx="8304">
                        <c:v>45070.698410532408</c:v>
                      </c:pt>
                      <c:pt idx="8305">
                        <c:v>45070.708827256945</c:v>
                      </c:pt>
                      <c:pt idx="8306">
                        <c:v>45070.719243981483</c:v>
                      </c:pt>
                      <c:pt idx="8307">
                        <c:v>45070.72966070602</c:v>
                      </c:pt>
                      <c:pt idx="8308">
                        <c:v>45070.740077430557</c:v>
                      </c:pt>
                      <c:pt idx="8309">
                        <c:v>45070.750494155094</c:v>
                      </c:pt>
                      <c:pt idx="8310">
                        <c:v>45070.760910879631</c:v>
                      </c:pt>
                      <c:pt idx="8311">
                        <c:v>45070.771327604169</c:v>
                      </c:pt>
                      <c:pt idx="8312">
                        <c:v>45070.781744328706</c:v>
                      </c:pt>
                      <c:pt idx="8313">
                        <c:v>45070.792161053243</c:v>
                      </c:pt>
                      <c:pt idx="8314">
                        <c:v>45070.80257777778</c:v>
                      </c:pt>
                      <c:pt idx="8315">
                        <c:v>45070.812994502317</c:v>
                      </c:pt>
                      <c:pt idx="8316">
                        <c:v>45070.823411226855</c:v>
                      </c:pt>
                      <c:pt idx="8317">
                        <c:v>45070.833827951392</c:v>
                      </c:pt>
                      <c:pt idx="8318">
                        <c:v>45070.844244675929</c:v>
                      </c:pt>
                      <c:pt idx="8319">
                        <c:v>45070.854661400466</c:v>
                      </c:pt>
                      <c:pt idx="8320">
                        <c:v>45070.865078125003</c:v>
                      </c:pt>
                      <c:pt idx="8321">
                        <c:v>45070.875494849533</c:v>
                      </c:pt>
                      <c:pt idx="8322">
                        <c:v>45070.885911574071</c:v>
                      </c:pt>
                      <c:pt idx="8323">
                        <c:v>45070.896328298608</c:v>
                      </c:pt>
                      <c:pt idx="8324">
                        <c:v>45070.906745023145</c:v>
                      </c:pt>
                      <c:pt idx="8325">
                        <c:v>45070.917161747682</c:v>
                      </c:pt>
                      <c:pt idx="8326">
                        <c:v>45070.927578472219</c:v>
                      </c:pt>
                      <c:pt idx="8327">
                        <c:v>45070.937995196757</c:v>
                      </c:pt>
                      <c:pt idx="8328">
                        <c:v>45070.948411921294</c:v>
                      </c:pt>
                      <c:pt idx="8329">
                        <c:v>45070.958828645831</c:v>
                      </c:pt>
                      <c:pt idx="8330">
                        <c:v>45070.969245370368</c:v>
                      </c:pt>
                      <c:pt idx="8331">
                        <c:v>45070.979662094906</c:v>
                      </c:pt>
                      <c:pt idx="8332">
                        <c:v>45070.990078819443</c:v>
                      </c:pt>
                      <c:pt idx="8333">
                        <c:v>45071.00049554398</c:v>
                      </c:pt>
                      <c:pt idx="8334">
                        <c:v>45071.010912268517</c:v>
                      </c:pt>
                      <c:pt idx="8335">
                        <c:v>45071.021328993054</c:v>
                      </c:pt>
                      <c:pt idx="8336">
                        <c:v>45071.031745717592</c:v>
                      </c:pt>
                      <c:pt idx="8337">
                        <c:v>45071.042162442129</c:v>
                      </c:pt>
                      <c:pt idx="8338">
                        <c:v>45071.052579166666</c:v>
                      </c:pt>
                      <c:pt idx="8339">
                        <c:v>45071.062995891203</c:v>
                      </c:pt>
                      <c:pt idx="8340">
                        <c:v>45071.07341261574</c:v>
                      </c:pt>
                      <c:pt idx="8341">
                        <c:v>45071.083829340278</c:v>
                      </c:pt>
                      <c:pt idx="8342">
                        <c:v>45071.094246064815</c:v>
                      </c:pt>
                      <c:pt idx="8343">
                        <c:v>45071.104662789352</c:v>
                      </c:pt>
                      <c:pt idx="8344">
                        <c:v>45071.115079513889</c:v>
                      </c:pt>
                      <c:pt idx="8345">
                        <c:v>45071.125496238426</c:v>
                      </c:pt>
                      <c:pt idx="8346">
                        <c:v>45071.135912962964</c:v>
                      </c:pt>
                      <c:pt idx="8347">
                        <c:v>45071.146329687501</c:v>
                      </c:pt>
                      <c:pt idx="8348">
                        <c:v>45071.156746412038</c:v>
                      </c:pt>
                      <c:pt idx="8349">
                        <c:v>45071.167163136575</c:v>
                      </c:pt>
                      <c:pt idx="8350">
                        <c:v>45071.177579861112</c:v>
                      </c:pt>
                      <c:pt idx="8351">
                        <c:v>45071.18799658565</c:v>
                      </c:pt>
                      <c:pt idx="8352">
                        <c:v>45071.198413310187</c:v>
                      </c:pt>
                      <c:pt idx="8353">
                        <c:v>45071.208830034724</c:v>
                      </c:pt>
                      <c:pt idx="8354">
                        <c:v>45071.219246759261</c:v>
                      </c:pt>
                      <c:pt idx="8355">
                        <c:v>45071.229663483799</c:v>
                      </c:pt>
                      <c:pt idx="8356">
                        <c:v>45071.240080208336</c:v>
                      </c:pt>
                      <c:pt idx="8357">
                        <c:v>45071.250496932873</c:v>
                      </c:pt>
                      <c:pt idx="8358">
                        <c:v>45071.26091365741</c:v>
                      </c:pt>
                      <c:pt idx="8359">
                        <c:v>45071.271330381947</c:v>
                      </c:pt>
                      <c:pt idx="8360">
                        <c:v>45071.281747106485</c:v>
                      </c:pt>
                      <c:pt idx="8361">
                        <c:v>45071.292163831022</c:v>
                      </c:pt>
                      <c:pt idx="8362">
                        <c:v>45071.302580555559</c:v>
                      </c:pt>
                      <c:pt idx="8363">
                        <c:v>45071.312997280096</c:v>
                      </c:pt>
                      <c:pt idx="8364">
                        <c:v>45071.323414004626</c:v>
                      </c:pt>
                      <c:pt idx="8365">
                        <c:v>45071.333830729163</c:v>
                      </c:pt>
                      <c:pt idx="8366">
                        <c:v>45071.344247453701</c:v>
                      </c:pt>
                      <c:pt idx="8367">
                        <c:v>45071.354664178238</c:v>
                      </c:pt>
                      <c:pt idx="8368">
                        <c:v>45071.365080902775</c:v>
                      </c:pt>
                      <c:pt idx="8369">
                        <c:v>45071.375497627312</c:v>
                      </c:pt>
                      <c:pt idx="8370">
                        <c:v>45071.385914351849</c:v>
                      </c:pt>
                      <c:pt idx="8371">
                        <c:v>45071.396331076387</c:v>
                      </c:pt>
                      <c:pt idx="8372">
                        <c:v>45071.406747800924</c:v>
                      </c:pt>
                      <c:pt idx="8373">
                        <c:v>45071.417164525461</c:v>
                      </c:pt>
                      <c:pt idx="8374">
                        <c:v>45071.427581249998</c:v>
                      </c:pt>
                      <c:pt idx="8375">
                        <c:v>45071.437997974535</c:v>
                      </c:pt>
                      <c:pt idx="8376">
                        <c:v>45071.448414699073</c:v>
                      </c:pt>
                      <c:pt idx="8377">
                        <c:v>45071.45883142361</c:v>
                      </c:pt>
                      <c:pt idx="8378">
                        <c:v>45071.469248148147</c:v>
                      </c:pt>
                      <c:pt idx="8379">
                        <c:v>45071.479664872684</c:v>
                      </c:pt>
                      <c:pt idx="8380">
                        <c:v>45071.490081597221</c:v>
                      </c:pt>
                      <c:pt idx="8381">
                        <c:v>45071.500498321759</c:v>
                      </c:pt>
                      <c:pt idx="8382">
                        <c:v>45071.510915046296</c:v>
                      </c:pt>
                      <c:pt idx="8383">
                        <c:v>45071.521331770833</c:v>
                      </c:pt>
                      <c:pt idx="8384">
                        <c:v>45071.53174849537</c:v>
                      </c:pt>
                      <c:pt idx="8385">
                        <c:v>45071.542165219907</c:v>
                      </c:pt>
                      <c:pt idx="8386">
                        <c:v>45071.552581944445</c:v>
                      </c:pt>
                      <c:pt idx="8387">
                        <c:v>45071.562998668982</c:v>
                      </c:pt>
                      <c:pt idx="8388">
                        <c:v>45071.573415393519</c:v>
                      </c:pt>
                      <c:pt idx="8389">
                        <c:v>45071.583832118056</c:v>
                      </c:pt>
                      <c:pt idx="8390">
                        <c:v>45071.594248842594</c:v>
                      </c:pt>
                      <c:pt idx="8391">
                        <c:v>45071.604665567131</c:v>
                      </c:pt>
                      <c:pt idx="8392">
                        <c:v>45071.615082291668</c:v>
                      </c:pt>
                      <c:pt idx="8393">
                        <c:v>45071.625499016205</c:v>
                      </c:pt>
                      <c:pt idx="8394">
                        <c:v>45071.635915740742</c:v>
                      </c:pt>
                      <c:pt idx="8395">
                        <c:v>45071.64633246528</c:v>
                      </c:pt>
                      <c:pt idx="8396">
                        <c:v>45071.656749189817</c:v>
                      </c:pt>
                      <c:pt idx="8397">
                        <c:v>45071.667165914354</c:v>
                      </c:pt>
                      <c:pt idx="8398">
                        <c:v>45071.677582638891</c:v>
                      </c:pt>
                      <c:pt idx="8399">
                        <c:v>45071.687999363428</c:v>
                      </c:pt>
                      <c:pt idx="8400">
                        <c:v>45071.698416087966</c:v>
                      </c:pt>
                      <c:pt idx="8401">
                        <c:v>45071.708832812503</c:v>
                      </c:pt>
                      <c:pt idx="8402">
                        <c:v>45071.71924953704</c:v>
                      </c:pt>
                      <c:pt idx="8403">
                        <c:v>45071.729666261577</c:v>
                      </c:pt>
                      <c:pt idx="8404">
                        <c:v>45071.740082986114</c:v>
                      </c:pt>
                      <c:pt idx="8405">
                        <c:v>45071.750499710652</c:v>
                      </c:pt>
                      <c:pt idx="8406">
                        <c:v>45071.760916435182</c:v>
                      </c:pt>
                      <c:pt idx="8407">
                        <c:v>45071.771333159719</c:v>
                      </c:pt>
                      <c:pt idx="8408">
                        <c:v>45071.781749884256</c:v>
                      </c:pt>
                      <c:pt idx="8409">
                        <c:v>45071.792166608793</c:v>
                      </c:pt>
                      <c:pt idx="8410">
                        <c:v>45071.80258333333</c:v>
                      </c:pt>
                      <c:pt idx="8411">
                        <c:v>45071.813000057868</c:v>
                      </c:pt>
                      <c:pt idx="8412">
                        <c:v>45071.823416782405</c:v>
                      </c:pt>
                      <c:pt idx="8413">
                        <c:v>45071.833833506942</c:v>
                      </c:pt>
                      <c:pt idx="8414">
                        <c:v>45071.844250231479</c:v>
                      </c:pt>
                      <c:pt idx="8415">
                        <c:v>45071.854666956016</c:v>
                      </c:pt>
                      <c:pt idx="8416">
                        <c:v>45071.865083680554</c:v>
                      </c:pt>
                      <c:pt idx="8417">
                        <c:v>45071.875500405091</c:v>
                      </c:pt>
                      <c:pt idx="8418">
                        <c:v>45071.885917129628</c:v>
                      </c:pt>
                      <c:pt idx="8419">
                        <c:v>45071.896333854165</c:v>
                      </c:pt>
                      <c:pt idx="8420">
                        <c:v>45071.906750578702</c:v>
                      </c:pt>
                      <c:pt idx="8421">
                        <c:v>45071.91716730324</c:v>
                      </c:pt>
                      <c:pt idx="8422">
                        <c:v>45071.927584027777</c:v>
                      </c:pt>
                      <c:pt idx="8423">
                        <c:v>45071.938000752314</c:v>
                      </c:pt>
                      <c:pt idx="8424">
                        <c:v>45071.948417476851</c:v>
                      </c:pt>
                      <c:pt idx="8425">
                        <c:v>45071.958834201389</c:v>
                      </c:pt>
                      <c:pt idx="8426">
                        <c:v>45071.969250925926</c:v>
                      </c:pt>
                      <c:pt idx="8427">
                        <c:v>45071.979667650463</c:v>
                      </c:pt>
                      <c:pt idx="8428">
                        <c:v>45071.990084375</c:v>
                      </c:pt>
                      <c:pt idx="8429">
                        <c:v>45072.000501099537</c:v>
                      </c:pt>
                      <c:pt idx="8430">
                        <c:v>45072.010917824075</c:v>
                      </c:pt>
                      <c:pt idx="8431">
                        <c:v>45072.021334548612</c:v>
                      </c:pt>
                      <c:pt idx="8432">
                        <c:v>45072.031751273149</c:v>
                      </c:pt>
                      <c:pt idx="8433">
                        <c:v>45072.042167997686</c:v>
                      </c:pt>
                      <c:pt idx="8434">
                        <c:v>45072.052584722223</c:v>
                      </c:pt>
                      <c:pt idx="8435">
                        <c:v>45072.063001446761</c:v>
                      </c:pt>
                      <c:pt idx="8436">
                        <c:v>45072.073418171298</c:v>
                      </c:pt>
                      <c:pt idx="8437">
                        <c:v>45072.083834895835</c:v>
                      </c:pt>
                      <c:pt idx="8438">
                        <c:v>45072.094251620372</c:v>
                      </c:pt>
                      <c:pt idx="8439">
                        <c:v>45072.104668344909</c:v>
                      </c:pt>
                      <c:pt idx="8440">
                        <c:v>45072.115085069447</c:v>
                      </c:pt>
                      <c:pt idx="8441">
                        <c:v>45072.125501793984</c:v>
                      </c:pt>
                      <c:pt idx="8442">
                        <c:v>45072.135918518521</c:v>
                      </c:pt>
                      <c:pt idx="8443">
                        <c:v>45072.146335243058</c:v>
                      </c:pt>
                      <c:pt idx="8444">
                        <c:v>45072.156751967595</c:v>
                      </c:pt>
                      <c:pt idx="8445">
                        <c:v>45072.167168692133</c:v>
                      </c:pt>
                      <c:pt idx="8446">
                        <c:v>45072.17758541667</c:v>
                      </c:pt>
                      <c:pt idx="8447">
                        <c:v>45072.188002141207</c:v>
                      </c:pt>
                      <c:pt idx="8448">
                        <c:v>45072.198418865744</c:v>
                      </c:pt>
                      <c:pt idx="8449">
                        <c:v>45072.208835590274</c:v>
                      </c:pt>
                      <c:pt idx="8450">
                        <c:v>45072.219252314811</c:v>
                      </c:pt>
                      <c:pt idx="8451">
                        <c:v>45072.229669039349</c:v>
                      </c:pt>
                      <c:pt idx="8452">
                        <c:v>45072.240085763886</c:v>
                      </c:pt>
                      <c:pt idx="8453">
                        <c:v>45072.250502488423</c:v>
                      </c:pt>
                      <c:pt idx="8454">
                        <c:v>45072.26091921296</c:v>
                      </c:pt>
                      <c:pt idx="8455">
                        <c:v>45072.271335937497</c:v>
                      </c:pt>
                      <c:pt idx="8456">
                        <c:v>45072.281752662035</c:v>
                      </c:pt>
                      <c:pt idx="8457">
                        <c:v>45072.292169386572</c:v>
                      </c:pt>
                      <c:pt idx="8458">
                        <c:v>45072.302586111109</c:v>
                      </c:pt>
                      <c:pt idx="8459">
                        <c:v>45072.313002835646</c:v>
                      </c:pt>
                      <c:pt idx="8460">
                        <c:v>45072.323419560184</c:v>
                      </c:pt>
                      <c:pt idx="8461">
                        <c:v>45072.333836284721</c:v>
                      </c:pt>
                      <c:pt idx="8462">
                        <c:v>45072.344253009258</c:v>
                      </c:pt>
                      <c:pt idx="8463">
                        <c:v>45072.354669733795</c:v>
                      </c:pt>
                      <c:pt idx="8464">
                        <c:v>45072.365086458332</c:v>
                      </c:pt>
                      <c:pt idx="8465">
                        <c:v>45072.37550318287</c:v>
                      </c:pt>
                      <c:pt idx="8466">
                        <c:v>45072.385919907407</c:v>
                      </c:pt>
                      <c:pt idx="8467">
                        <c:v>45072.396336631944</c:v>
                      </c:pt>
                      <c:pt idx="8468">
                        <c:v>45072.406753356481</c:v>
                      </c:pt>
                      <c:pt idx="8469">
                        <c:v>45072.417170081018</c:v>
                      </c:pt>
                      <c:pt idx="8470">
                        <c:v>45072.427586805556</c:v>
                      </c:pt>
                      <c:pt idx="8471">
                        <c:v>45072.438003530093</c:v>
                      </c:pt>
                      <c:pt idx="8472">
                        <c:v>45072.44842025463</c:v>
                      </c:pt>
                      <c:pt idx="8473">
                        <c:v>45072.458836979167</c:v>
                      </c:pt>
                      <c:pt idx="8474">
                        <c:v>45072.469253703704</c:v>
                      </c:pt>
                      <c:pt idx="8475">
                        <c:v>45072.479670428242</c:v>
                      </c:pt>
                      <c:pt idx="8476">
                        <c:v>45072.490087152779</c:v>
                      </c:pt>
                      <c:pt idx="8477">
                        <c:v>45072.500503877316</c:v>
                      </c:pt>
                      <c:pt idx="8478">
                        <c:v>45072.510920601853</c:v>
                      </c:pt>
                      <c:pt idx="8479">
                        <c:v>45072.52133732639</c:v>
                      </c:pt>
                      <c:pt idx="8480">
                        <c:v>45072.531754050928</c:v>
                      </c:pt>
                      <c:pt idx="8481">
                        <c:v>45072.542170775465</c:v>
                      </c:pt>
                      <c:pt idx="8482">
                        <c:v>45072.552587500002</c:v>
                      </c:pt>
                      <c:pt idx="8483">
                        <c:v>45072.563004224539</c:v>
                      </c:pt>
                      <c:pt idx="8484">
                        <c:v>45072.573420949077</c:v>
                      </c:pt>
                      <c:pt idx="8485">
                        <c:v>45072.583837673614</c:v>
                      </c:pt>
                      <c:pt idx="8486">
                        <c:v>45072.594254398151</c:v>
                      </c:pt>
                      <c:pt idx="8487">
                        <c:v>45072.604671122688</c:v>
                      </c:pt>
                      <c:pt idx="8488">
                        <c:v>45072.615087847225</c:v>
                      </c:pt>
                      <c:pt idx="8489">
                        <c:v>45072.625504571763</c:v>
                      </c:pt>
                      <c:pt idx="8490">
                        <c:v>45072.6359212963</c:v>
                      </c:pt>
                      <c:pt idx="8491">
                        <c:v>45072.64633802083</c:v>
                      </c:pt>
                      <c:pt idx="8492">
                        <c:v>45072.656754745367</c:v>
                      </c:pt>
                      <c:pt idx="8493">
                        <c:v>45072.667171469904</c:v>
                      </c:pt>
                      <c:pt idx="8494">
                        <c:v>45072.677588194441</c:v>
                      </c:pt>
                      <c:pt idx="8495">
                        <c:v>45072.688004918979</c:v>
                      </c:pt>
                      <c:pt idx="8496">
                        <c:v>45072.698421643516</c:v>
                      </c:pt>
                      <c:pt idx="8497">
                        <c:v>45072.708838368053</c:v>
                      </c:pt>
                      <c:pt idx="8498">
                        <c:v>45072.71925509259</c:v>
                      </c:pt>
                      <c:pt idx="8499">
                        <c:v>45072.729671817127</c:v>
                      </c:pt>
                      <c:pt idx="8500">
                        <c:v>45072.740088541665</c:v>
                      </c:pt>
                      <c:pt idx="8501">
                        <c:v>45072.750505266202</c:v>
                      </c:pt>
                      <c:pt idx="8502">
                        <c:v>45072.760921990739</c:v>
                      </c:pt>
                      <c:pt idx="8503">
                        <c:v>45072.771338715276</c:v>
                      </c:pt>
                      <c:pt idx="8504">
                        <c:v>45072.781755439813</c:v>
                      </c:pt>
                      <c:pt idx="8505">
                        <c:v>45072.792172164351</c:v>
                      </c:pt>
                      <c:pt idx="8506">
                        <c:v>45072.802588888888</c:v>
                      </c:pt>
                      <c:pt idx="8507">
                        <c:v>45072.813005613425</c:v>
                      </c:pt>
                      <c:pt idx="8508">
                        <c:v>45072.823422337962</c:v>
                      </c:pt>
                      <c:pt idx="8509">
                        <c:v>45072.833839062499</c:v>
                      </c:pt>
                      <c:pt idx="8510">
                        <c:v>45072.844255787037</c:v>
                      </c:pt>
                      <c:pt idx="8511">
                        <c:v>45072.854672511574</c:v>
                      </c:pt>
                      <c:pt idx="8512">
                        <c:v>45072.865089236111</c:v>
                      </c:pt>
                      <c:pt idx="8513">
                        <c:v>45072.875505960648</c:v>
                      </c:pt>
                      <c:pt idx="8514">
                        <c:v>45072.885922685186</c:v>
                      </c:pt>
                      <c:pt idx="8515">
                        <c:v>45072.896339409723</c:v>
                      </c:pt>
                      <c:pt idx="8516">
                        <c:v>45072.90675613426</c:v>
                      </c:pt>
                      <c:pt idx="8517">
                        <c:v>45072.917172858797</c:v>
                      </c:pt>
                      <c:pt idx="8518">
                        <c:v>45072.927589583334</c:v>
                      </c:pt>
                      <c:pt idx="8519">
                        <c:v>45072.938006307872</c:v>
                      </c:pt>
                      <c:pt idx="8520">
                        <c:v>45072.948423032409</c:v>
                      </c:pt>
                      <c:pt idx="8521">
                        <c:v>45072.958839756946</c:v>
                      </c:pt>
                      <c:pt idx="8522">
                        <c:v>45072.969256481483</c:v>
                      </c:pt>
                      <c:pt idx="8523">
                        <c:v>45072.97967320602</c:v>
                      </c:pt>
                      <c:pt idx="8524">
                        <c:v>45072.990089930558</c:v>
                      </c:pt>
                      <c:pt idx="8525">
                        <c:v>45073.000506655095</c:v>
                      </c:pt>
                      <c:pt idx="8526">
                        <c:v>45073.010923379632</c:v>
                      </c:pt>
                      <c:pt idx="8527">
                        <c:v>45073.021340104169</c:v>
                      </c:pt>
                      <c:pt idx="8528">
                        <c:v>45073.031756828706</c:v>
                      </c:pt>
                      <c:pt idx="8529">
                        <c:v>45073.042173553244</c:v>
                      </c:pt>
                      <c:pt idx="8530">
                        <c:v>45073.052590277781</c:v>
                      </c:pt>
                      <c:pt idx="8531">
                        <c:v>45073.063007002318</c:v>
                      </c:pt>
                      <c:pt idx="8532">
                        <c:v>45073.073423726855</c:v>
                      </c:pt>
                      <c:pt idx="8533">
                        <c:v>45073.083840451392</c:v>
                      </c:pt>
                      <c:pt idx="8534">
                        <c:v>45073.094257175922</c:v>
                      </c:pt>
                      <c:pt idx="8535">
                        <c:v>45073.10467390046</c:v>
                      </c:pt>
                      <c:pt idx="8536">
                        <c:v>45073.115090624997</c:v>
                      </c:pt>
                      <c:pt idx="8537">
                        <c:v>45073.125507349534</c:v>
                      </c:pt>
                      <c:pt idx="8538">
                        <c:v>45073.135924074071</c:v>
                      </c:pt>
                      <c:pt idx="8539">
                        <c:v>45073.146340798608</c:v>
                      </c:pt>
                      <c:pt idx="8540">
                        <c:v>45073.156757523146</c:v>
                      </c:pt>
                      <c:pt idx="8541">
                        <c:v>45073.167174247683</c:v>
                      </c:pt>
                      <c:pt idx="8542">
                        <c:v>45073.17759097222</c:v>
                      </c:pt>
                      <c:pt idx="8543">
                        <c:v>45073.188007696757</c:v>
                      </c:pt>
                      <c:pt idx="8544">
                        <c:v>45073.198424421294</c:v>
                      </c:pt>
                      <c:pt idx="8545">
                        <c:v>45073.208841145832</c:v>
                      </c:pt>
                      <c:pt idx="8546">
                        <c:v>45073.219257870369</c:v>
                      </c:pt>
                      <c:pt idx="8547">
                        <c:v>45073.229674594906</c:v>
                      </c:pt>
                      <c:pt idx="8548">
                        <c:v>45073.240091319443</c:v>
                      </c:pt>
                      <c:pt idx="8549">
                        <c:v>45073.250508043981</c:v>
                      </c:pt>
                      <c:pt idx="8550">
                        <c:v>45073.260924768518</c:v>
                      </c:pt>
                      <c:pt idx="8551">
                        <c:v>45073.271341493055</c:v>
                      </c:pt>
                      <c:pt idx="8552">
                        <c:v>45073.281758217592</c:v>
                      </c:pt>
                      <c:pt idx="8553">
                        <c:v>45073.292174942129</c:v>
                      </c:pt>
                      <c:pt idx="8554">
                        <c:v>45073.302591666667</c:v>
                      </c:pt>
                      <c:pt idx="8555">
                        <c:v>45073.313008391204</c:v>
                      </c:pt>
                      <c:pt idx="8556">
                        <c:v>45073.323425115741</c:v>
                      </c:pt>
                      <c:pt idx="8557">
                        <c:v>45073.333841840278</c:v>
                      </c:pt>
                      <c:pt idx="8558">
                        <c:v>45073.344258564815</c:v>
                      </c:pt>
                      <c:pt idx="8559">
                        <c:v>45073.354675289353</c:v>
                      </c:pt>
                      <c:pt idx="8560">
                        <c:v>45073.36509201389</c:v>
                      </c:pt>
                      <c:pt idx="8561">
                        <c:v>45073.375508738427</c:v>
                      </c:pt>
                      <c:pt idx="8562">
                        <c:v>45073.385925462964</c:v>
                      </c:pt>
                      <c:pt idx="8563">
                        <c:v>45073.396342187501</c:v>
                      </c:pt>
                      <c:pt idx="8564">
                        <c:v>45073.406758912039</c:v>
                      </c:pt>
                      <c:pt idx="8565">
                        <c:v>45073.417175636576</c:v>
                      </c:pt>
                      <c:pt idx="8566">
                        <c:v>45073.427592361113</c:v>
                      </c:pt>
                      <c:pt idx="8567">
                        <c:v>45073.43800908565</c:v>
                      </c:pt>
                      <c:pt idx="8568">
                        <c:v>45073.448425810187</c:v>
                      </c:pt>
                      <c:pt idx="8569">
                        <c:v>45073.458842534725</c:v>
                      </c:pt>
                      <c:pt idx="8570">
                        <c:v>45073.469259259262</c:v>
                      </c:pt>
                      <c:pt idx="8571">
                        <c:v>45073.479675983799</c:v>
                      </c:pt>
                      <c:pt idx="8572">
                        <c:v>45073.490092708336</c:v>
                      </c:pt>
                      <c:pt idx="8573">
                        <c:v>45073.500509432874</c:v>
                      </c:pt>
                      <c:pt idx="8574">
                        <c:v>45073.510926157411</c:v>
                      </c:pt>
                      <c:pt idx="8575">
                        <c:v>45073.521342881948</c:v>
                      </c:pt>
                      <c:pt idx="8576">
                        <c:v>45073.531759606478</c:v>
                      </c:pt>
                      <c:pt idx="8577">
                        <c:v>45073.542176331015</c:v>
                      </c:pt>
                      <c:pt idx="8578">
                        <c:v>45073.552593055552</c:v>
                      </c:pt>
                      <c:pt idx="8579">
                        <c:v>45073.563009780089</c:v>
                      </c:pt>
                      <c:pt idx="8580">
                        <c:v>45073.573426504627</c:v>
                      </c:pt>
                      <c:pt idx="8581">
                        <c:v>45073.583843229164</c:v>
                      </c:pt>
                      <c:pt idx="8582">
                        <c:v>45073.594259953701</c:v>
                      </c:pt>
                      <c:pt idx="8583">
                        <c:v>45073.604676678238</c:v>
                      </c:pt>
                      <c:pt idx="8584">
                        <c:v>45073.615093402776</c:v>
                      </c:pt>
                      <c:pt idx="8585">
                        <c:v>45073.625510127313</c:v>
                      </c:pt>
                      <c:pt idx="8586">
                        <c:v>45073.63592685185</c:v>
                      </c:pt>
                      <c:pt idx="8587">
                        <c:v>45073.646343576387</c:v>
                      </c:pt>
                      <c:pt idx="8588">
                        <c:v>45073.656760300924</c:v>
                      </c:pt>
                      <c:pt idx="8589">
                        <c:v>45073.667177025462</c:v>
                      </c:pt>
                      <c:pt idx="8590">
                        <c:v>45073.677593749999</c:v>
                      </c:pt>
                      <c:pt idx="8591">
                        <c:v>45073.688010474536</c:v>
                      </c:pt>
                      <c:pt idx="8592">
                        <c:v>45073.698427199073</c:v>
                      </c:pt>
                      <c:pt idx="8593">
                        <c:v>45073.70884392361</c:v>
                      </c:pt>
                      <c:pt idx="8594">
                        <c:v>45073.719260648148</c:v>
                      </c:pt>
                      <c:pt idx="8595">
                        <c:v>45073.729677372685</c:v>
                      </c:pt>
                      <c:pt idx="8596">
                        <c:v>45073.740094097222</c:v>
                      </c:pt>
                      <c:pt idx="8597">
                        <c:v>45073.750510821759</c:v>
                      </c:pt>
                      <c:pt idx="8598">
                        <c:v>45073.760927546296</c:v>
                      </c:pt>
                      <c:pt idx="8599">
                        <c:v>45073.771344270834</c:v>
                      </c:pt>
                      <c:pt idx="8600">
                        <c:v>45073.781760995371</c:v>
                      </c:pt>
                      <c:pt idx="8601">
                        <c:v>45073.792177719908</c:v>
                      </c:pt>
                      <c:pt idx="8602">
                        <c:v>45073.802594444445</c:v>
                      </c:pt>
                      <c:pt idx="8603">
                        <c:v>45073.813011168982</c:v>
                      </c:pt>
                      <c:pt idx="8604">
                        <c:v>45073.82342789352</c:v>
                      </c:pt>
                      <c:pt idx="8605">
                        <c:v>45073.833844618057</c:v>
                      </c:pt>
                      <c:pt idx="8606">
                        <c:v>45073.844261342594</c:v>
                      </c:pt>
                      <c:pt idx="8607">
                        <c:v>45073.854678067131</c:v>
                      </c:pt>
                      <c:pt idx="8608">
                        <c:v>45073.865094791669</c:v>
                      </c:pt>
                      <c:pt idx="8609">
                        <c:v>45073.875511516206</c:v>
                      </c:pt>
                      <c:pt idx="8610">
                        <c:v>45073.885928240743</c:v>
                      </c:pt>
                      <c:pt idx="8611">
                        <c:v>45073.89634496528</c:v>
                      </c:pt>
                      <c:pt idx="8612">
                        <c:v>45073.906761689817</c:v>
                      </c:pt>
                      <c:pt idx="8613">
                        <c:v>45073.917178414355</c:v>
                      </c:pt>
                      <c:pt idx="8614">
                        <c:v>45073.927595138892</c:v>
                      </c:pt>
                      <c:pt idx="8615">
                        <c:v>45073.938011863429</c:v>
                      </c:pt>
                      <c:pt idx="8616">
                        <c:v>45073.948428587966</c:v>
                      </c:pt>
                      <c:pt idx="8617">
                        <c:v>45073.958845312503</c:v>
                      </c:pt>
                      <c:pt idx="8618">
                        <c:v>45073.969262037041</c:v>
                      </c:pt>
                      <c:pt idx="8619">
                        <c:v>45073.979678761571</c:v>
                      </c:pt>
                      <c:pt idx="8620">
                        <c:v>45073.990095486108</c:v>
                      </c:pt>
                      <c:pt idx="8621">
                        <c:v>45074.000512210645</c:v>
                      </c:pt>
                      <c:pt idx="8622">
                        <c:v>45074.010928935182</c:v>
                      </c:pt>
                      <c:pt idx="8623">
                        <c:v>45074.021345659719</c:v>
                      </c:pt>
                      <c:pt idx="8624">
                        <c:v>45074.031762384257</c:v>
                      </c:pt>
                      <c:pt idx="8625">
                        <c:v>45074.042179108794</c:v>
                      </c:pt>
                      <c:pt idx="8626">
                        <c:v>45074.052595833331</c:v>
                      </c:pt>
                      <c:pt idx="8627">
                        <c:v>45074.063012557868</c:v>
                      </c:pt>
                      <c:pt idx="8628">
                        <c:v>45074.073429282405</c:v>
                      </c:pt>
                      <c:pt idx="8629">
                        <c:v>45074.083846006943</c:v>
                      </c:pt>
                      <c:pt idx="8630">
                        <c:v>45074.09426273148</c:v>
                      </c:pt>
                      <c:pt idx="8631">
                        <c:v>45074.104679456017</c:v>
                      </c:pt>
                      <c:pt idx="8632">
                        <c:v>45074.115096180554</c:v>
                      </c:pt>
                      <c:pt idx="8633">
                        <c:v>45074.125512905091</c:v>
                      </c:pt>
                      <c:pt idx="8634">
                        <c:v>45074.135929629629</c:v>
                      </c:pt>
                      <c:pt idx="8635">
                        <c:v>45074.146346354166</c:v>
                      </c:pt>
                      <c:pt idx="8636">
                        <c:v>45074.156763078703</c:v>
                      </c:pt>
                      <c:pt idx="8637">
                        <c:v>45074.16717980324</c:v>
                      </c:pt>
                      <c:pt idx="8638">
                        <c:v>45074.177596527777</c:v>
                      </c:pt>
                      <c:pt idx="8639">
                        <c:v>45074.188013252315</c:v>
                      </c:pt>
                      <c:pt idx="8640">
                        <c:v>45074.198429976852</c:v>
                      </c:pt>
                      <c:pt idx="8641">
                        <c:v>45074.208846701389</c:v>
                      </c:pt>
                      <c:pt idx="8642">
                        <c:v>45074.219263425926</c:v>
                      </c:pt>
                      <c:pt idx="8643">
                        <c:v>45074.229680150464</c:v>
                      </c:pt>
                      <c:pt idx="8644">
                        <c:v>45074.240096875001</c:v>
                      </c:pt>
                      <c:pt idx="8645">
                        <c:v>45074.250513599538</c:v>
                      </c:pt>
                      <c:pt idx="8646">
                        <c:v>45074.260930324075</c:v>
                      </c:pt>
                      <c:pt idx="8647">
                        <c:v>45074.271347048612</c:v>
                      </c:pt>
                      <c:pt idx="8648">
                        <c:v>45074.28176377315</c:v>
                      </c:pt>
                      <c:pt idx="8649">
                        <c:v>45074.292180497687</c:v>
                      </c:pt>
                      <c:pt idx="8650">
                        <c:v>45074.302597222224</c:v>
                      </c:pt>
                      <c:pt idx="8651">
                        <c:v>45074.313013946761</c:v>
                      </c:pt>
                      <c:pt idx="8652">
                        <c:v>45074.323430671298</c:v>
                      </c:pt>
                      <c:pt idx="8653">
                        <c:v>45074.333847395836</c:v>
                      </c:pt>
                      <c:pt idx="8654">
                        <c:v>45074.344264120373</c:v>
                      </c:pt>
                      <c:pt idx="8655">
                        <c:v>45074.35468084491</c:v>
                      </c:pt>
                      <c:pt idx="8656">
                        <c:v>45074.365097569447</c:v>
                      </c:pt>
                      <c:pt idx="8657">
                        <c:v>45074.375514293984</c:v>
                      </c:pt>
                      <c:pt idx="8658">
                        <c:v>45074.385931018522</c:v>
                      </c:pt>
                      <c:pt idx="8659">
                        <c:v>45074.396347743059</c:v>
                      </c:pt>
                      <c:pt idx="8660">
                        <c:v>45074.406764467596</c:v>
                      </c:pt>
                      <c:pt idx="8661">
                        <c:v>45074.417181192126</c:v>
                      </c:pt>
                      <c:pt idx="8662">
                        <c:v>45074.427597916663</c:v>
                      </c:pt>
                      <c:pt idx="8663">
                        <c:v>45074.4380146412</c:v>
                      </c:pt>
                      <c:pt idx="8664">
                        <c:v>45074.448431365738</c:v>
                      </c:pt>
                      <c:pt idx="8665">
                        <c:v>45074.458848090275</c:v>
                      </c:pt>
                      <c:pt idx="8666">
                        <c:v>45074.469264814812</c:v>
                      </c:pt>
                      <c:pt idx="8667">
                        <c:v>45074.479681539349</c:v>
                      </c:pt>
                      <c:pt idx="8668">
                        <c:v>45074.490098263886</c:v>
                      </c:pt>
                      <c:pt idx="8669">
                        <c:v>45074.500514988424</c:v>
                      </c:pt>
                      <c:pt idx="8670">
                        <c:v>45074.510931712961</c:v>
                      </c:pt>
                      <c:pt idx="8671">
                        <c:v>45074.521348437498</c:v>
                      </c:pt>
                      <c:pt idx="8672">
                        <c:v>45074.531765162035</c:v>
                      </c:pt>
                      <c:pt idx="8673">
                        <c:v>45074.542181886573</c:v>
                      </c:pt>
                      <c:pt idx="8674">
                        <c:v>45074.55259861111</c:v>
                      </c:pt>
                      <c:pt idx="8675">
                        <c:v>45074.563015335647</c:v>
                      </c:pt>
                      <c:pt idx="8676">
                        <c:v>45074.573432060184</c:v>
                      </c:pt>
                      <c:pt idx="8677">
                        <c:v>45074.583848784721</c:v>
                      </c:pt>
                      <c:pt idx="8678">
                        <c:v>45074.594265509259</c:v>
                      </c:pt>
                      <c:pt idx="8679">
                        <c:v>45074.604682233796</c:v>
                      </c:pt>
                      <c:pt idx="8680">
                        <c:v>45074.615098958333</c:v>
                      </c:pt>
                      <c:pt idx="8681">
                        <c:v>45074.62551568287</c:v>
                      </c:pt>
                      <c:pt idx="8682">
                        <c:v>45074.635932407407</c:v>
                      </c:pt>
                      <c:pt idx="8683">
                        <c:v>45074.646349131945</c:v>
                      </c:pt>
                      <c:pt idx="8684">
                        <c:v>45074.656765856482</c:v>
                      </c:pt>
                      <c:pt idx="8685">
                        <c:v>45074.667182581019</c:v>
                      </c:pt>
                      <c:pt idx="8686">
                        <c:v>45074.677599305556</c:v>
                      </c:pt>
                      <c:pt idx="8687">
                        <c:v>45074.688016030093</c:v>
                      </c:pt>
                      <c:pt idx="8688">
                        <c:v>45074.698432754631</c:v>
                      </c:pt>
                      <c:pt idx="8689">
                        <c:v>45074.708849479168</c:v>
                      </c:pt>
                      <c:pt idx="8690">
                        <c:v>45074.719266203705</c:v>
                      </c:pt>
                      <c:pt idx="8691">
                        <c:v>45074.729682928242</c:v>
                      </c:pt>
                      <c:pt idx="8692">
                        <c:v>45074.740099652779</c:v>
                      </c:pt>
                      <c:pt idx="8693">
                        <c:v>45074.750516377317</c:v>
                      </c:pt>
                      <c:pt idx="8694">
                        <c:v>45074.760933101854</c:v>
                      </c:pt>
                      <c:pt idx="8695">
                        <c:v>45074.771349826391</c:v>
                      </c:pt>
                      <c:pt idx="8696">
                        <c:v>45074.781766550928</c:v>
                      </c:pt>
                      <c:pt idx="8697">
                        <c:v>45074.792183275466</c:v>
                      </c:pt>
                      <c:pt idx="8698">
                        <c:v>45074.802600000003</c:v>
                      </c:pt>
                      <c:pt idx="8699">
                        <c:v>45074.81301672454</c:v>
                      </c:pt>
                      <c:pt idx="8700">
                        <c:v>45074.823433449077</c:v>
                      </c:pt>
                      <c:pt idx="8701">
                        <c:v>45074.833850173614</c:v>
                      </c:pt>
                      <c:pt idx="8702">
                        <c:v>45074.844266898152</c:v>
                      </c:pt>
                      <c:pt idx="8703">
                        <c:v>45074.854683622689</c:v>
                      </c:pt>
                      <c:pt idx="8704">
                        <c:v>45074.865100347219</c:v>
                      </c:pt>
                      <c:pt idx="8705">
                        <c:v>45074.875517071756</c:v>
                      </c:pt>
                      <c:pt idx="8706">
                        <c:v>45074.885933796293</c:v>
                      </c:pt>
                      <c:pt idx="8707">
                        <c:v>45074.89635052083</c:v>
                      </c:pt>
                      <c:pt idx="8708">
                        <c:v>45074.906767245368</c:v>
                      </c:pt>
                      <c:pt idx="8709">
                        <c:v>45074.917183969905</c:v>
                      </c:pt>
                      <c:pt idx="8710">
                        <c:v>45074.927600694442</c:v>
                      </c:pt>
                      <c:pt idx="8711">
                        <c:v>45074.938017418979</c:v>
                      </c:pt>
                      <c:pt idx="8712">
                        <c:v>45074.948434143516</c:v>
                      </c:pt>
                      <c:pt idx="8713">
                        <c:v>45074.958850868054</c:v>
                      </c:pt>
                      <c:pt idx="8714">
                        <c:v>45074.969267592591</c:v>
                      </c:pt>
                      <c:pt idx="8715">
                        <c:v>45074.979684317128</c:v>
                      </c:pt>
                      <c:pt idx="8716">
                        <c:v>45074.990101041665</c:v>
                      </c:pt>
                      <c:pt idx="8717">
                        <c:v>45075.000517766202</c:v>
                      </c:pt>
                      <c:pt idx="8718">
                        <c:v>45075.01093449074</c:v>
                      </c:pt>
                      <c:pt idx="8719">
                        <c:v>45075.021351215277</c:v>
                      </c:pt>
                      <c:pt idx="8720">
                        <c:v>45075.031767939814</c:v>
                      </c:pt>
                      <c:pt idx="8721">
                        <c:v>45075.042184664351</c:v>
                      </c:pt>
                      <c:pt idx="8722">
                        <c:v>45075.052601388888</c:v>
                      </c:pt>
                      <c:pt idx="8723">
                        <c:v>45075.063018113426</c:v>
                      </c:pt>
                      <c:pt idx="8724">
                        <c:v>45075.073434837963</c:v>
                      </c:pt>
                      <c:pt idx="8725">
                        <c:v>45075.0838515625</c:v>
                      </c:pt>
                      <c:pt idx="8726">
                        <c:v>45075.094268287037</c:v>
                      </c:pt>
                      <c:pt idx="8727">
                        <c:v>45075.104685011574</c:v>
                      </c:pt>
                      <c:pt idx="8728">
                        <c:v>45075.115101736112</c:v>
                      </c:pt>
                      <c:pt idx="8729">
                        <c:v>45075.125518460649</c:v>
                      </c:pt>
                      <c:pt idx="8730">
                        <c:v>45075.135935185186</c:v>
                      </c:pt>
                      <c:pt idx="8731">
                        <c:v>45075.146351909723</c:v>
                      </c:pt>
                      <c:pt idx="8732">
                        <c:v>45075.156768634261</c:v>
                      </c:pt>
                      <c:pt idx="8733">
                        <c:v>45075.167185358798</c:v>
                      </c:pt>
                      <c:pt idx="8734">
                        <c:v>45075.177602083335</c:v>
                      </c:pt>
                      <c:pt idx="8735">
                        <c:v>45075.188018807872</c:v>
                      </c:pt>
                      <c:pt idx="8736">
                        <c:v>45075.198435532409</c:v>
                      </c:pt>
                      <c:pt idx="8737">
                        <c:v>45075.208852256947</c:v>
                      </c:pt>
                      <c:pt idx="8738">
                        <c:v>45075.219268981484</c:v>
                      </c:pt>
                      <c:pt idx="8739">
                        <c:v>45075.229685706021</c:v>
                      </c:pt>
                      <c:pt idx="8740">
                        <c:v>45075.240102430558</c:v>
                      </c:pt>
                      <c:pt idx="8741">
                        <c:v>45075.250519155095</c:v>
                      </c:pt>
                      <c:pt idx="8742">
                        <c:v>45075.260935879633</c:v>
                      </c:pt>
                      <c:pt idx="8743">
                        <c:v>45075.27135260417</c:v>
                      </c:pt>
                      <c:pt idx="8744">
                        <c:v>45075.281769328707</c:v>
                      </c:pt>
                      <c:pt idx="8745">
                        <c:v>45075.292186053244</c:v>
                      </c:pt>
                      <c:pt idx="8746">
                        <c:v>45075.302602777774</c:v>
                      </c:pt>
                      <c:pt idx="8747">
                        <c:v>45075.313019502311</c:v>
                      </c:pt>
                      <c:pt idx="8748">
                        <c:v>45075.323436226849</c:v>
                      </c:pt>
                      <c:pt idx="8749">
                        <c:v>45075.333852951386</c:v>
                      </c:pt>
                      <c:pt idx="8750">
                        <c:v>45075.344269675923</c:v>
                      </c:pt>
                      <c:pt idx="8751">
                        <c:v>45075.35468640046</c:v>
                      </c:pt>
                      <c:pt idx="8752">
                        <c:v>45075.365103124997</c:v>
                      </c:pt>
                      <c:pt idx="8753">
                        <c:v>45075.375519849535</c:v>
                      </c:pt>
                      <c:pt idx="8754">
                        <c:v>45075.385936574072</c:v>
                      </c:pt>
                      <c:pt idx="8755">
                        <c:v>45075.396353298609</c:v>
                      </c:pt>
                      <c:pt idx="8756">
                        <c:v>45075.406770023146</c:v>
                      </c:pt>
                      <c:pt idx="8757">
                        <c:v>45075.417186747683</c:v>
                      </c:pt>
                      <c:pt idx="8758">
                        <c:v>45075.427603472221</c:v>
                      </c:pt>
                      <c:pt idx="8759">
                        <c:v>45075.438020196758</c:v>
                      </c:pt>
                      <c:pt idx="8760">
                        <c:v>45075.448436921295</c:v>
                      </c:pt>
                      <c:pt idx="8761">
                        <c:v>45075.458853645832</c:v>
                      </c:pt>
                      <c:pt idx="8762">
                        <c:v>45075.469270370369</c:v>
                      </c:pt>
                      <c:pt idx="8763">
                        <c:v>45075.479687094907</c:v>
                      </c:pt>
                      <c:pt idx="8764">
                        <c:v>45075.490103819444</c:v>
                      </c:pt>
                      <c:pt idx="8765">
                        <c:v>45075.500520543981</c:v>
                      </c:pt>
                      <c:pt idx="8766">
                        <c:v>45075.510937268518</c:v>
                      </c:pt>
                      <c:pt idx="8767">
                        <c:v>45075.521353993056</c:v>
                      </c:pt>
                      <c:pt idx="8768">
                        <c:v>45075.531770717593</c:v>
                      </c:pt>
                      <c:pt idx="8769">
                        <c:v>45075.54218744213</c:v>
                      </c:pt>
                      <c:pt idx="8770">
                        <c:v>45075.552604166667</c:v>
                      </c:pt>
                      <c:pt idx="8771">
                        <c:v>45075.563020891204</c:v>
                      </c:pt>
                      <c:pt idx="8772">
                        <c:v>45075.573437615742</c:v>
                      </c:pt>
                      <c:pt idx="8773">
                        <c:v>45075.583854340279</c:v>
                      </c:pt>
                      <c:pt idx="8774">
                        <c:v>45075.594271064816</c:v>
                      </c:pt>
                      <c:pt idx="8775">
                        <c:v>45075.604687789353</c:v>
                      </c:pt>
                      <c:pt idx="8776">
                        <c:v>45075.61510451389</c:v>
                      </c:pt>
                      <c:pt idx="8777">
                        <c:v>45075.625521238428</c:v>
                      </c:pt>
                      <c:pt idx="8778">
                        <c:v>45075.635937962965</c:v>
                      </c:pt>
                      <c:pt idx="8779">
                        <c:v>45075.646354687502</c:v>
                      </c:pt>
                      <c:pt idx="8780">
                        <c:v>45075.656771412039</c:v>
                      </c:pt>
                      <c:pt idx="8781">
                        <c:v>45075.667188136576</c:v>
                      </c:pt>
                      <c:pt idx="8782">
                        <c:v>45075.677604861114</c:v>
                      </c:pt>
                      <c:pt idx="8783">
                        <c:v>45075.688021585651</c:v>
                      </c:pt>
                      <c:pt idx="8784">
                        <c:v>45075.698438310188</c:v>
                      </c:pt>
                      <c:pt idx="8785">
                        <c:v>45075.708855034725</c:v>
                      </c:pt>
                      <c:pt idx="8786">
                        <c:v>45075.719271759262</c:v>
                      </c:pt>
                      <c:pt idx="8787">
                        <c:v>45075.7296884838</c:v>
                      </c:pt>
                      <c:pt idx="8788">
                        <c:v>45075.740105208337</c:v>
                      </c:pt>
                      <c:pt idx="8789">
                        <c:v>45075.750521932867</c:v>
                      </c:pt>
                      <c:pt idx="8790">
                        <c:v>45075.760938657404</c:v>
                      </c:pt>
                      <c:pt idx="8791">
                        <c:v>45075.771355381941</c:v>
                      </c:pt>
                      <c:pt idx="8792">
                        <c:v>45075.781772106478</c:v>
                      </c:pt>
                      <c:pt idx="8793">
                        <c:v>45075.792188831016</c:v>
                      </c:pt>
                      <c:pt idx="8794">
                        <c:v>45075.802605555553</c:v>
                      </c:pt>
                      <c:pt idx="8795">
                        <c:v>45075.81302228009</c:v>
                      </c:pt>
                      <c:pt idx="8796">
                        <c:v>45075.823439004627</c:v>
                      </c:pt>
                      <c:pt idx="8797">
                        <c:v>45075.833855729164</c:v>
                      </c:pt>
                      <c:pt idx="8798">
                        <c:v>45075.844272453702</c:v>
                      </c:pt>
                      <c:pt idx="8799">
                        <c:v>45075.854689178239</c:v>
                      </c:pt>
                      <c:pt idx="8800">
                        <c:v>45075.865105902776</c:v>
                      </c:pt>
                      <c:pt idx="8801">
                        <c:v>45075.875522627313</c:v>
                      </c:pt>
                      <c:pt idx="8802">
                        <c:v>45075.885939351851</c:v>
                      </c:pt>
                      <c:pt idx="8803">
                        <c:v>45075.896356076388</c:v>
                      </c:pt>
                      <c:pt idx="8804">
                        <c:v>45075.906772800925</c:v>
                      </c:pt>
                      <c:pt idx="8805">
                        <c:v>45075.917189525462</c:v>
                      </c:pt>
                      <c:pt idx="8806">
                        <c:v>45075.927606249999</c:v>
                      </c:pt>
                      <c:pt idx="8807">
                        <c:v>45075.938022974537</c:v>
                      </c:pt>
                      <c:pt idx="8808">
                        <c:v>45075.948439699074</c:v>
                      </c:pt>
                      <c:pt idx="8809">
                        <c:v>45075.958856423611</c:v>
                      </c:pt>
                      <c:pt idx="8810">
                        <c:v>45075.969273148148</c:v>
                      </c:pt>
                      <c:pt idx="8811">
                        <c:v>45075.979689872685</c:v>
                      </c:pt>
                      <c:pt idx="8812">
                        <c:v>45075.990106597223</c:v>
                      </c:pt>
                      <c:pt idx="8813">
                        <c:v>45076.00052332176</c:v>
                      </c:pt>
                      <c:pt idx="8814">
                        <c:v>45076.010940046297</c:v>
                      </c:pt>
                      <c:pt idx="8815">
                        <c:v>45076.021356770834</c:v>
                      </c:pt>
                      <c:pt idx="8816">
                        <c:v>45076.031773495371</c:v>
                      </c:pt>
                      <c:pt idx="8817">
                        <c:v>45076.042190219909</c:v>
                      </c:pt>
                      <c:pt idx="8818">
                        <c:v>45076.052606944446</c:v>
                      </c:pt>
                      <c:pt idx="8819">
                        <c:v>45076.063023668983</c:v>
                      </c:pt>
                      <c:pt idx="8820">
                        <c:v>45076.07344039352</c:v>
                      </c:pt>
                      <c:pt idx="8821">
                        <c:v>45076.083857118057</c:v>
                      </c:pt>
                      <c:pt idx="8822">
                        <c:v>45076.094273842595</c:v>
                      </c:pt>
                      <c:pt idx="8823">
                        <c:v>45076.104690567132</c:v>
                      </c:pt>
                      <c:pt idx="8824">
                        <c:v>45076.115107291669</c:v>
                      </c:pt>
                      <c:pt idx="8825">
                        <c:v>45076.125524016206</c:v>
                      </c:pt>
                      <c:pt idx="8826">
                        <c:v>45076.135940740744</c:v>
                      </c:pt>
                      <c:pt idx="8827">
                        <c:v>45076.146357465281</c:v>
                      </c:pt>
                      <c:pt idx="8828">
                        <c:v>45076.156774189818</c:v>
                      </c:pt>
                      <c:pt idx="8829">
                        <c:v>45076.167190914355</c:v>
                      </c:pt>
                      <c:pt idx="8830">
                        <c:v>45076.177607638892</c:v>
                      </c:pt>
                      <c:pt idx="8831">
                        <c:v>45076.188024363422</c:v>
                      </c:pt>
                      <c:pt idx="8832">
                        <c:v>45076.19844108796</c:v>
                      </c:pt>
                      <c:pt idx="8833">
                        <c:v>45076.208857812497</c:v>
                      </c:pt>
                      <c:pt idx="8834">
                        <c:v>45076.219274537034</c:v>
                      </c:pt>
                      <c:pt idx="8835">
                        <c:v>45076.229691261571</c:v>
                      </c:pt>
                      <c:pt idx="8836">
                        <c:v>45076.240107986108</c:v>
                      </c:pt>
                      <c:pt idx="8837">
                        <c:v>45076.250524710646</c:v>
                      </c:pt>
                      <c:pt idx="8838">
                        <c:v>45076.260941435183</c:v>
                      </c:pt>
                      <c:pt idx="8839">
                        <c:v>45076.27135815972</c:v>
                      </c:pt>
                      <c:pt idx="8840">
                        <c:v>45076.281774884257</c:v>
                      </c:pt>
                      <c:pt idx="8841">
                        <c:v>45076.292191608794</c:v>
                      </c:pt>
                      <c:pt idx="8842">
                        <c:v>45076.302608333332</c:v>
                      </c:pt>
                      <c:pt idx="8843">
                        <c:v>45076.313025057869</c:v>
                      </c:pt>
                      <c:pt idx="8844">
                        <c:v>45076.323441782406</c:v>
                      </c:pt>
                      <c:pt idx="8845">
                        <c:v>45076.333858506943</c:v>
                      </c:pt>
                      <c:pt idx="8846">
                        <c:v>45076.34427523148</c:v>
                      </c:pt>
                      <c:pt idx="8847">
                        <c:v>45076.354691956018</c:v>
                      </c:pt>
                      <c:pt idx="8848">
                        <c:v>45076.365108680555</c:v>
                      </c:pt>
                      <c:pt idx="8849">
                        <c:v>45076.375525405092</c:v>
                      </c:pt>
                      <c:pt idx="8850">
                        <c:v>45076.385942129629</c:v>
                      </c:pt>
                      <c:pt idx="8851">
                        <c:v>45076.396358854166</c:v>
                      </c:pt>
                      <c:pt idx="8852">
                        <c:v>45076.406775578704</c:v>
                      </c:pt>
                      <c:pt idx="8853">
                        <c:v>45076.417192303241</c:v>
                      </c:pt>
                      <c:pt idx="8854">
                        <c:v>45076.427609027778</c:v>
                      </c:pt>
                      <c:pt idx="8855">
                        <c:v>45076.438025752315</c:v>
                      </c:pt>
                      <c:pt idx="8856">
                        <c:v>45076.448442476853</c:v>
                      </c:pt>
                      <c:pt idx="8857">
                        <c:v>45076.45885920139</c:v>
                      </c:pt>
                      <c:pt idx="8858">
                        <c:v>45076.469275925927</c:v>
                      </c:pt>
                      <c:pt idx="8859">
                        <c:v>45076.479692650464</c:v>
                      </c:pt>
                      <c:pt idx="8860">
                        <c:v>45076.490109375001</c:v>
                      </c:pt>
                      <c:pt idx="8861">
                        <c:v>45076.500526099539</c:v>
                      </c:pt>
                      <c:pt idx="8862">
                        <c:v>45076.510942824076</c:v>
                      </c:pt>
                      <c:pt idx="8863">
                        <c:v>45076.521359548613</c:v>
                      </c:pt>
                      <c:pt idx="8864">
                        <c:v>45076.53177627315</c:v>
                      </c:pt>
                      <c:pt idx="8865">
                        <c:v>45076.542192997687</c:v>
                      </c:pt>
                      <c:pt idx="8866">
                        <c:v>45076.552609722225</c:v>
                      </c:pt>
                      <c:pt idx="8867">
                        <c:v>45076.563026446762</c:v>
                      </c:pt>
                      <c:pt idx="8868">
                        <c:v>45076.573443171299</c:v>
                      </c:pt>
                      <c:pt idx="8869">
                        <c:v>45076.583859895836</c:v>
                      </c:pt>
                      <c:pt idx="8870">
                        <c:v>45076.594276620373</c:v>
                      </c:pt>
                      <c:pt idx="8871">
                        <c:v>45076.604693344911</c:v>
                      </c:pt>
                      <c:pt idx="8872">
                        <c:v>45076.615110069448</c:v>
                      </c:pt>
                      <c:pt idx="8873">
                        <c:v>45076.625526793985</c:v>
                      </c:pt>
                      <c:pt idx="8874">
                        <c:v>45076.635943518515</c:v>
                      </c:pt>
                      <c:pt idx="8875">
                        <c:v>45076.646360243052</c:v>
                      </c:pt>
                      <c:pt idx="8876">
                        <c:v>45076.656776967589</c:v>
                      </c:pt>
                      <c:pt idx="8877">
                        <c:v>45076.667193692127</c:v>
                      </c:pt>
                      <c:pt idx="8878">
                        <c:v>45076.677610416664</c:v>
                      </c:pt>
                      <c:pt idx="8879">
                        <c:v>45076.688027141201</c:v>
                      </c:pt>
                      <c:pt idx="8880">
                        <c:v>45076.698443865738</c:v>
                      </c:pt>
                      <c:pt idx="8881">
                        <c:v>45076.708860590275</c:v>
                      </c:pt>
                      <c:pt idx="8882">
                        <c:v>45076.719277314813</c:v>
                      </c:pt>
                      <c:pt idx="8883">
                        <c:v>45076.72969403935</c:v>
                      </c:pt>
                      <c:pt idx="8884">
                        <c:v>45076.740110763887</c:v>
                      </c:pt>
                      <c:pt idx="8885">
                        <c:v>45076.750527488424</c:v>
                      </c:pt>
                      <c:pt idx="8886">
                        <c:v>45076.760944212961</c:v>
                      </c:pt>
                      <c:pt idx="8887">
                        <c:v>45076.771360937499</c:v>
                      </c:pt>
                      <c:pt idx="8888">
                        <c:v>45076.781777662036</c:v>
                      </c:pt>
                      <c:pt idx="8889">
                        <c:v>45076.792194386573</c:v>
                      </c:pt>
                      <c:pt idx="8890">
                        <c:v>45076.80261111111</c:v>
                      </c:pt>
                      <c:pt idx="8891">
                        <c:v>45076.813027835648</c:v>
                      </c:pt>
                      <c:pt idx="8892">
                        <c:v>45076.823444560185</c:v>
                      </c:pt>
                      <c:pt idx="8893">
                        <c:v>45076.833861284722</c:v>
                      </c:pt>
                      <c:pt idx="8894">
                        <c:v>45076.844278009259</c:v>
                      </c:pt>
                      <c:pt idx="8895">
                        <c:v>45076.854694733796</c:v>
                      </c:pt>
                      <c:pt idx="8896">
                        <c:v>45076.865111458334</c:v>
                      </c:pt>
                      <c:pt idx="8897">
                        <c:v>45076.875528182871</c:v>
                      </c:pt>
                      <c:pt idx="8898">
                        <c:v>45076.885944907408</c:v>
                      </c:pt>
                      <c:pt idx="8899">
                        <c:v>45076.896361631945</c:v>
                      </c:pt>
                      <c:pt idx="8900">
                        <c:v>45076.906778356482</c:v>
                      </c:pt>
                      <c:pt idx="8901">
                        <c:v>45076.91719508102</c:v>
                      </c:pt>
                      <c:pt idx="8902">
                        <c:v>45076.927611805557</c:v>
                      </c:pt>
                      <c:pt idx="8903">
                        <c:v>45076.938028530094</c:v>
                      </c:pt>
                      <c:pt idx="8904">
                        <c:v>45076.948445254631</c:v>
                      </c:pt>
                      <c:pt idx="8905">
                        <c:v>45076.958861979168</c:v>
                      </c:pt>
                      <c:pt idx="8906">
                        <c:v>45076.969278703706</c:v>
                      </c:pt>
                      <c:pt idx="8907">
                        <c:v>45076.979695428243</c:v>
                      </c:pt>
                      <c:pt idx="8908">
                        <c:v>45076.99011215278</c:v>
                      </c:pt>
                      <c:pt idx="8909">
                        <c:v>45077.000528877317</c:v>
                      </c:pt>
                      <c:pt idx="8910">
                        <c:v>45077.010945601854</c:v>
                      </c:pt>
                      <c:pt idx="8911">
                        <c:v>45077.021362326392</c:v>
                      </c:pt>
                      <c:pt idx="8912">
                        <c:v>45077.031779050929</c:v>
                      </c:pt>
                      <c:pt idx="8913">
                        <c:v>45077.042195775466</c:v>
                      </c:pt>
                      <c:pt idx="8914">
                        <c:v>45077.052612500003</c:v>
                      </c:pt>
                      <c:pt idx="8915">
                        <c:v>45077.063029224541</c:v>
                      </c:pt>
                      <c:pt idx="8916">
                        <c:v>45077.07344594907</c:v>
                      </c:pt>
                      <c:pt idx="8917">
                        <c:v>45077.083862673608</c:v>
                      </c:pt>
                      <c:pt idx="8918">
                        <c:v>45077.094279398145</c:v>
                      </c:pt>
                      <c:pt idx="8919">
                        <c:v>45077.104696122682</c:v>
                      </c:pt>
                      <c:pt idx="8920">
                        <c:v>45077.115112847219</c:v>
                      </c:pt>
                      <c:pt idx="8921">
                        <c:v>45077.125529571756</c:v>
                      </c:pt>
                      <c:pt idx="8922">
                        <c:v>45077.135946296294</c:v>
                      </c:pt>
                      <c:pt idx="8923">
                        <c:v>45077.146363020831</c:v>
                      </c:pt>
                      <c:pt idx="8924">
                        <c:v>45077.156779745368</c:v>
                      </c:pt>
                      <c:pt idx="8925">
                        <c:v>45077.167196469905</c:v>
                      </c:pt>
                      <c:pt idx="8926">
                        <c:v>45077.177613194443</c:v>
                      </c:pt>
                      <c:pt idx="8927">
                        <c:v>45077.18802991898</c:v>
                      </c:pt>
                      <c:pt idx="8928">
                        <c:v>45077.198446643517</c:v>
                      </c:pt>
                      <c:pt idx="8929">
                        <c:v>45077.208863368054</c:v>
                      </c:pt>
                      <c:pt idx="8930">
                        <c:v>45077.219280092591</c:v>
                      </c:pt>
                      <c:pt idx="8931">
                        <c:v>45077.229696817129</c:v>
                      </c:pt>
                      <c:pt idx="8932">
                        <c:v>45077.240113541666</c:v>
                      </c:pt>
                      <c:pt idx="8933">
                        <c:v>45077.250530266203</c:v>
                      </c:pt>
                      <c:pt idx="8934">
                        <c:v>45077.26094699074</c:v>
                      </c:pt>
                      <c:pt idx="8935">
                        <c:v>45077.271363715277</c:v>
                      </c:pt>
                      <c:pt idx="8936">
                        <c:v>45077.281780439815</c:v>
                      </c:pt>
                      <c:pt idx="8937">
                        <c:v>45077.292197164352</c:v>
                      </c:pt>
                      <c:pt idx="8938">
                        <c:v>45077.302613888889</c:v>
                      </c:pt>
                      <c:pt idx="8939">
                        <c:v>45077.313030613426</c:v>
                      </c:pt>
                      <c:pt idx="8940">
                        <c:v>45077.323447337963</c:v>
                      </c:pt>
                      <c:pt idx="8941">
                        <c:v>45077.333864062501</c:v>
                      </c:pt>
                      <c:pt idx="8942">
                        <c:v>45077.344280787038</c:v>
                      </c:pt>
                      <c:pt idx="8943">
                        <c:v>45077.354697511575</c:v>
                      </c:pt>
                      <c:pt idx="8944">
                        <c:v>45077.365114236112</c:v>
                      </c:pt>
                      <c:pt idx="8945">
                        <c:v>45077.375530960649</c:v>
                      </c:pt>
                      <c:pt idx="8946">
                        <c:v>45077.385947685187</c:v>
                      </c:pt>
                      <c:pt idx="8947">
                        <c:v>45077.396364409724</c:v>
                      </c:pt>
                      <c:pt idx="8948">
                        <c:v>45077.406781134261</c:v>
                      </c:pt>
                      <c:pt idx="8949">
                        <c:v>45077.417197858798</c:v>
                      </c:pt>
                      <c:pt idx="8950">
                        <c:v>45077.427614583336</c:v>
                      </c:pt>
                      <c:pt idx="8951">
                        <c:v>45077.438031307873</c:v>
                      </c:pt>
                      <c:pt idx="8952">
                        <c:v>45077.44844803241</c:v>
                      </c:pt>
                      <c:pt idx="8953">
                        <c:v>45077.458864756947</c:v>
                      </c:pt>
                      <c:pt idx="8954">
                        <c:v>45077.469281481484</c:v>
                      </c:pt>
                      <c:pt idx="8955">
                        <c:v>45077.479698206022</c:v>
                      </c:pt>
                      <c:pt idx="8956">
                        <c:v>45077.490114930559</c:v>
                      </c:pt>
                      <c:pt idx="8957">
                        <c:v>45077.500531655096</c:v>
                      </c:pt>
                      <c:pt idx="8958">
                        <c:v>45077.510948379633</c:v>
                      </c:pt>
                      <c:pt idx="8959">
                        <c:v>45077.521365104163</c:v>
                      </c:pt>
                      <c:pt idx="8960">
                        <c:v>45077.5317818287</c:v>
                      </c:pt>
                      <c:pt idx="8961">
                        <c:v>45077.542198553238</c:v>
                      </c:pt>
                      <c:pt idx="8962">
                        <c:v>45077.552615277775</c:v>
                      </c:pt>
                      <c:pt idx="8963">
                        <c:v>45077.563032002312</c:v>
                      </c:pt>
                      <c:pt idx="8964">
                        <c:v>45077.573448726849</c:v>
                      </c:pt>
                      <c:pt idx="8965">
                        <c:v>45077.583865451386</c:v>
                      </c:pt>
                      <c:pt idx="8966">
                        <c:v>45077.594282175924</c:v>
                      </c:pt>
                      <c:pt idx="8967">
                        <c:v>45077.604698900461</c:v>
                      </c:pt>
                      <c:pt idx="8968">
                        <c:v>45077.615115624998</c:v>
                      </c:pt>
                      <c:pt idx="8969">
                        <c:v>45077.625532349535</c:v>
                      </c:pt>
                      <c:pt idx="8970">
                        <c:v>45077.635949074072</c:v>
                      </c:pt>
                      <c:pt idx="8971">
                        <c:v>45077.64636579861</c:v>
                      </c:pt>
                      <c:pt idx="8972">
                        <c:v>45077.656782523147</c:v>
                      </c:pt>
                      <c:pt idx="8973">
                        <c:v>45077.667199247684</c:v>
                      </c:pt>
                      <c:pt idx="8974">
                        <c:v>45077.677615972221</c:v>
                      </c:pt>
                      <c:pt idx="8975">
                        <c:v>45077.688032696758</c:v>
                      </c:pt>
                      <c:pt idx="8976">
                        <c:v>45077.698449421296</c:v>
                      </c:pt>
                      <c:pt idx="8977">
                        <c:v>45077.708866145833</c:v>
                      </c:pt>
                      <c:pt idx="8978">
                        <c:v>45077.71928287037</c:v>
                      </c:pt>
                      <c:pt idx="8979">
                        <c:v>45077.729699594907</c:v>
                      </c:pt>
                      <c:pt idx="8980">
                        <c:v>45077.740116319444</c:v>
                      </c:pt>
                      <c:pt idx="8981">
                        <c:v>45077.750533043982</c:v>
                      </c:pt>
                      <c:pt idx="8982">
                        <c:v>45077.760949768519</c:v>
                      </c:pt>
                      <c:pt idx="8983">
                        <c:v>45077.771366493056</c:v>
                      </c:pt>
                      <c:pt idx="8984">
                        <c:v>45077.781783217593</c:v>
                      </c:pt>
                      <c:pt idx="8985">
                        <c:v>45077.792199942131</c:v>
                      </c:pt>
                      <c:pt idx="8986">
                        <c:v>45077.802616666668</c:v>
                      </c:pt>
                      <c:pt idx="8987">
                        <c:v>45077.813033391205</c:v>
                      </c:pt>
                      <c:pt idx="8988">
                        <c:v>45077.823450115742</c:v>
                      </c:pt>
                      <c:pt idx="8989">
                        <c:v>45077.833866840279</c:v>
                      </c:pt>
                      <c:pt idx="8990">
                        <c:v>45077.844283564817</c:v>
                      </c:pt>
                      <c:pt idx="8991">
                        <c:v>45077.854700289354</c:v>
                      </c:pt>
                      <c:pt idx="8992">
                        <c:v>45077.865117013891</c:v>
                      </c:pt>
                      <c:pt idx="8993">
                        <c:v>45077.875533738428</c:v>
                      </c:pt>
                      <c:pt idx="8994">
                        <c:v>45077.885950462965</c:v>
                      </c:pt>
                      <c:pt idx="8995">
                        <c:v>45077.896367187503</c:v>
                      </c:pt>
                      <c:pt idx="8996">
                        <c:v>45077.90678391204</c:v>
                      </c:pt>
                      <c:pt idx="8997">
                        <c:v>45077.917200636577</c:v>
                      </c:pt>
                      <c:pt idx="8998">
                        <c:v>45077.927617361114</c:v>
                      </c:pt>
                      <c:pt idx="8999">
                        <c:v>45077.938034085651</c:v>
                      </c:pt>
                      <c:pt idx="9000">
                        <c:v>45077.948450810189</c:v>
                      </c:pt>
                      <c:pt idx="9001">
                        <c:v>45077.958867534719</c:v>
                      </c:pt>
                      <c:pt idx="9002">
                        <c:v>45077.969284259256</c:v>
                      </c:pt>
                      <c:pt idx="9003">
                        <c:v>45077.979700983793</c:v>
                      </c:pt>
                      <c:pt idx="9004">
                        <c:v>45077.99011770833</c:v>
                      </c:pt>
                      <c:pt idx="9005">
                        <c:v>45078.000534432867</c:v>
                      </c:pt>
                      <c:pt idx="9006">
                        <c:v>45078.010951157405</c:v>
                      </c:pt>
                      <c:pt idx="9007">
                        <c:v>45078.021367881942</c:v>
                      </c:pt>
                      <c:pt idx="9008">
                        <c:v>45078.031784606479</c:v>
                      </c:pt>
                      <c:pt idx="9009">
                        <c:v>45078.042201331016</c:v>
                      </c:pt>
                      <c:pt idx="9010">
                        <c:v>45078.052618055553</c:v>
                      </c:pt>
                      <c:pt idx="9011">
                        <c:v>45078.063034780091</c:v>
                      </c:pt>
                      <c:pt idx="9012">
                        <c:v>45078.073451504628</c:v>
                      </c:pt>
                      <c:pt idx="9013">
                        <c:v>45078.083868229165</c:v>
                      </c:pt>
                      <c:pt idx="9014">
                        <c:v>45078.094284953702</c:v>
                      </c:pt>
                      <c:pt idx="9015">
                        <c:v>45078.10470167824</c:v>
                      </c:pt>
                      <c:pt idx="9016">
                        <c:v>45078.115118402777</c:v>
                      </c:pt>
                      <c:pt idx="9017">
                        <c:v>45078.125535127314</c:v>
                      </c:pt>
                      <c:pt idx="9018">
                        <c:v>45078.135951851851</c:v>
                      </c:pt>
                      <c:pt idx="9019">
                        <c:v>45078.146368576388</c:v>
                      </c:pt>
                      <c:pt idx="9020">
                        <c:v>45078.156785300926</c:v>
                      </c:pt>
                      <c:pt idx="9021">
                        <c:v>45078.167202025463</c:v>
                      </c:pt>
                      <c:pt idx="9022">
                        <c:v>45078.17761875</c:v>
                      </c:pt>
                      <c:pt idx="9023">
                        <c:v>45078.188035474537</c:v>
                      </c:pt>
                      <c:pt idx="9024">
                        <c:v>45078.198452199074</c:v>
                      </c:pt>
                      <c:pt idx="9025">
                        <c:v>45078.208868923612</c:v>
                      </c:pt>
                      <c:pt idx="9026">
                        <c:v>45078.219285648149</c:v>
                      </c:pt>
                      <c:pt idx="9027">
                        <c:v>45078.229702372686</c:v>
                      </c:pt>
                      <c:pt idx="9028">
                        <c:v>45078.240119097223</c:v>
                      </c:pt>
                      <c:pt idx="9029">
                        <c:v>45078.25053582176</c:v>
                      </c:pt>
                      <c:pt idx="9030">
                        <c:v>45078.260952546298</c:v>
                      </c:pt>
                      <c:pt idx="9031">
                        <c:v>45078.271369270835</c:v>
                      </c:pt>
                      <c:pt idx="9032">
                        <c:v>45078.281785995372</c:v>
                      </c:pt>
                      <c:pt idx="9033">
                        <c:v>45078.292202719909</c:v>
                      </c:pt>
                      <c:pt idx="9034">
                        <c:v>45078.302619444446</c:v>
                      </c:pt>
                      <c:pt idx="9035">
                        <c:v>45078.313036168984</c:v>
                      </c:pt>
                      <c:pt idx="9036">
                        <c:v>45078.323452893521</c:v>
                      </c:pt>
                      <c:pt idx="9037">
                        <c:v>45078.333869618058</c:v>
                      </c:pt>
                      <c:pt idx="9038">
                        <c:v>45078.344286342595</c:v>
                      </c:pt>
                      <c:pt idx="9039">
                        <c:v>45078.354703067133</c:v>
                      </c:pt>
                      <c:pt idx="9040">
                        <c:v>45078.36511979167</c:v>
                      </c:pt>
                      <c:pt idx="9041">
                        <c:v>45078.375536516207</c:v>
                      </c:pt>
                      <c:pt idx="9042">
                        <c:v>45078.385953240744</c:v>
                      </c:pt>
                      <c:pt idx="9043">
                        <c:v>45078.396369965281</c:v>
                      </c:pt>
                      <c:pt idx="9044">
                        <c:v>45078.406786689811</c:v>
                      </c:pt>
                      <c:pt idx="9045">
                        <c:v>45078.417203414348</c:v>
                      </c:pt>
                      <c:pt idx="9046">
                        <c:v>45078.427620138886</c:v>
                      </c:pt>
                      <c:pt idx="9047">
                        <c:v>45078.438036863423</c:v>
                      </c:pt>
                      <c:pt idx="9048">
                        <c:v>45078.44845358796</c:v>
                      </c:pt>
                      <c:pt idx="9049">
                        <c:v>45078.458870312497</c:v>
                      </c:pt>
                      <c:pt idx="9050">
                        <c:v>45078.469287037035</c:v>
                      </c:pt>
                      <c:pt idx="9051">
                        <c:v>45078.479703761572</c:v>
                      </c:pt>
                      <c:pt idx="9052">
                        <c:v>45078.490120486109</c:v>
                      </c:pt>
                      <c:pt idx="9053">
                        <c:v>45078.500537210646</c:v>
                      </c:pt>
                      <c:pt idx="9054">
                        <c:v>45078.510953935183</c:v>
                      </c:pt>
                      <c:pt idx="9055">
                        <c:v>45078.521370659721</c:v>
                      </c:pt>
                      <c:pt idx="9056">
                        <c:v>45078.531787384258</c:v>
                      </c:pt>
                      <c:pt idx="9057">
                        <c:v>45078.542204108795</c:v>
                      </c:pt>
                      <c:pt idx="9058">
                        <c:v>45078.552620833332</c:v>
                      </c:pt>
                      <c:pt idx="9059">
                        <c:v>45078.563037557869</c:v>
                      </c:pt>
                      <c:pt idx="9060">
                        <c:v>45078.573454282407</c:v>
                      </c:pt>
                      <c:pt idx="9061">
                        <c:v>45078.583871006944</c:v>
                      </c:pt>
                      <c:pt idx="9062">
                        <c:v>45078.594287731481</c:v>
                      </c:pt>
                      <c:pt idx="9063">
                        <c:v>45078.604704456018</c:v>
                      </c:pt>
                      <c:pt idx="9064">
                        <c:v>45078.615121180555</c:v>
                      </c:pt>
                      <c:pt idx="9065">
                        <c:v>45078.625537905093</c:v>
                      </c:pt>
                      <c:pt idx="9066">
                        <c:v>45078.63595462963</c:v>
                      </c:pt>
                      <c:pt idx="9067">
                        <c:v>45078.646371354167</c:v>
                      </c:pt>
                      <c:pt idx="9068">
                        <c:v>45078.656788078704</c:v>
                      </c:pt>
                      <c:pt idx="9069">
                        <c:v>45078.667204803241</c:v>
                      </c:pt>
                      <c:pt idx="9070">
                        <c:v>45078.677621527779</c:v>
                      </c:pt>
                      <c:pt idx="9071">
                        <c:v>45078.688038252316</c:v>
                      </c:pt>
                      <c:pt idx="9072">
                        <c:v>45078.698454976853</c:v>
                      </c:pt>
                      <c:pt idx="9073">
                        <c:v>45078.70887170139</c:v>
                      </c:pt>
                      <c:pt idx="9074">
                        <c:v>45078.719288425928</c:v>
                      </c:pt>
                      <c:pt idx="9075">
                        <c:v>45078.729705150465</c:v>
                      </c:pt>
                      <c:pt idx="9076">
                        <c:v>45078.740121875002</c:v>
                      </c:pt>
                      <c:pt idx="9077">
                        <c:v>45078.750538599539</c:v>
                      </c:pt>
                      <c:pt idx="9078">
                        <c:v>45078.760955324076</c:v>
                      </c:pt>
                      <c:pt idx="9079">
                        <c:v>45078.771372048614</c:v>
                      </c:pt>
                      <c:pt idx="9080">
                        <c:v>45078.781788773151</c:v>
                      </c:pt>
                      <c:pt idx="9081">
                        <c:v>45078.792205497688</c:v>
                      </c:pt>
                      <c:pt idx="9082">
                        <c:v>45078.802622222225</c:v>
                      </c:pt>
                      <c:pt idx="9083">
                        <c:v>45078.813038946762</c:v>
                      </c:pt>
                      <c:pt idx="9084">
                        <c:v>45078.8234556713</c:v>
                      </c:pt>
                      <c:pt idx="9085">
                        <c:v>45078.833872395837</c:v>
                      </c:pt>
                      <c:pt idx="9086">
                        <c:v>45078.844289120367</c:v>
                      </c:pt>
                      <c:pt idx="9087">
                        <c:v>45078.854705844904</c:v>
                      </c:pt>
                      <c:pt idx="9088">
                        <c:v>45078.865122569441</c:v>
                      </c:pt>
                      <c:pt idx="9089">
                        <c:v>45078.875539293978</c:v>
                      </c:pt>
                      <c:pt idx="9090">
                        <c:v>45078.885956018516</c:v>
                      </c:pt>
                      <c:pt idx="9091">
                        <c:v>45078.896372743053</c:v>
                      </c:pt>
                      <c:pt idx="9092">
                        <c:v>45078.90678946759</c:v>
                      </c:pt>
                      <c:pt idx="9093">
                        <c:v>45078.917206192127</c:v>
                      </c:pt>
                      <c:pt idx="9094">
                        <c:v>45078.927622916664</c:v>
                      </c:pt>
                      <c:pt idx="9095">
                        <c:v>45078.938039641202</c:v>
                      </c:pt>
                      <c:pt idx="9096">
                        <c:v>45078.948456365739</c:v>
                      </c:pt>
                      <c:pt idx="9097">
                        <c:v>45078.958873090276</c:v>
                      </c:pt>
                      <c:pt idx="9098">
                        <c:v>45078.969289814813</c:v>
                      </c:pt>
                      <c:pt idx="9099">
                        <c:v>45078.97970653935</c:v>
                      </c:pt>
                      <c:pt idx="9100">
                        <c:v>45078.990123263888</c:v>
                      </c:pt>
                      <c:pt idx="9101">
                        <c:v>45079.000539988425</c:v>
                      </c:pt>
                      <c:pt idx="9102">
                        <c:v>45079.010956712962</c:v>
                      </c:pt>
                      <c:pt idx="9103">
                        <c:v>45079.021373437499</c:v>
                      </c:pt>
                      <c:pt idx="9104">
                        <c:v>45079.031790162036</c:v>
                      </c:pt>
                      <c:pt idx="9105">
                        <c:v>45079.042206886574</c:v>
                      </c:pt>
                      <c:pt idx="9106">
                        <c:v>45079.052623611111</c:v>
                      </c:pt>
                      <c:pt idx="9107">
                        <c:v>45079.063040335648</c:v>
                      </c:pt>
                      <c:pt idx="9108">
                        <c:v>45079.073457060185</c:v>
                      </c:pt>
                      <c:pt idx="9109">
                        <c:v>45079.083873784723</c:v>
                      </c:pt>
                      <c:pt idx="9110">
                        <c:v>45079.09429050926</c:v>
                      </c:pt>
                      <c:pt idx="9111">
                        <c:v>45079.104707233797</c:v>
                      </c:pt>
                      <c:pt idx="9112">
                        <c:v>45079.115123958334</c:v>
                      </c:pt>
                      <c:pt idx="9113">
                        <c:v>45079.125540682871</c:v>
                      </c:pt>
                      <c:pt idx="9114">
                        <c:v>45079.135957407409</c:v>
                      </c:pt>
                      <c:pt idx="9115">
                        <c:v>45079.146374131946</c:v>
                      </c:pt>
                      <c:pt idx="9116">
                        <c:v>45079.156790856483</c:v>
                      </c:pt>
                      <c:pt idx="9117">
                        <c:v>45079.16720758102</c:v>
                      </c:pt>
                      <c:pt idx="9118">
                        <c:v>45079.177624305557</c:v>
                      </c:pt>
                      <c:pt idx="9119">
                        <c:v>45079.188041030095</c:v>
                      </c:pt>
                      <c:pt idx="9120">
                        <c:v>45079.198457754632</c:v>
                      </c:pt>
                      <c:pt idx="9121">
                        <c:v>45079.208874479169</c:v>
                      </c:pt>
                      <c:pt idx="9122">
                        <c:v>45079.219291203706</c:v>
                      </c:pt>
                      <c:pt idx="9123">
                        <c:v>45079.229707928243</c:v>
                      </c:pt>
                      <c:pt idx="9124">
                        <c:v>45079.240124652781</c:v>
                      </c:pt>
                      <c:pt idx="9125">
                        <c:v>45079.250541377318</c:v>
                      </c:pt>
                      <c:pt idx="9126">
                        <c:v>45079.260958101855</c:v>
                      </c:pt>
                      <c:pt idx="9127">
                        <c:v>45079.271374826392</c:v>
                      </c:pt>
                      <c:pt idx="9128">
                        <c:v>45079.281791550929</c:v>
                      </c:pt>
                      <c:pt idx="9129">
                        <c:v>45079.292208275459</c:v>
                      </c:pt>
                      <c:pt idx="9130">
                        <c:v>45079.302624999997</c:v>
                      </c:pt>
                      <c:pt idx="9131">
                        <c:v>45079.313041724534</c:v>
                      </c:pt>
                      <c:pt idx="9132">
                        <c:v>45079.323458449071</c:v>
                      </c:pt>
                      <c:pt idx="9133">
                        <c:v>45079.333875173608</c:v>
                      </c:pt>
                      <c:pt idx="9134">
                        <c:v>45079.344291898145</c:v>
                      </c:pt>
                      <c:pt idx="9135">
                        <c:v>45079.354708622683</c:v>
                      </c:pt>
                      <c:pt idx="9136">
                        <c:v>45079.36512534722</c:v>
                      </c:pt>
                      <c:pt idx="9137">
                        <c:v>45079.375542071757</c:v>
                      </c:pt>
                      <c:pt idx="9138">
                        <c:v>45079.385958796294</c:v>
                      </c:pt>
                      <c:pt idx="9139">
                        <c:v>45079.396375520831</c:v>
                      </c:pt>
                      <c:pt idx="9140">
                        <c:v>45079.406792245369</c:v>
                      </c:pt>
                      <c:pt idx="9141">
                        <c:v>45079.417208969906</c:v>
                      </c:pt>
                      <c:pt idx="9142">
                        <c:v>45079.427625694443</c:v>
                      </c:pt>
                      <c:pt idx="9143">
                        <c:v>45079.43804241898</c:v>
                      </c:pt>
                      <c:pt idx="9144">
                        <c:v>45079.448459143518</c:v>
                      </c:pt>
                      <c:pt idx="9145">
                        <c:v>45079.458875868055</c:v>
                      </c:pt>
                      <c:pt idx="9146">
                        <c:v>45079.469292592592</c:v>
                      </c:pt>
                      <c:pt idx="9147">
                        <c:v>45079.479709317129</c:v>
                      </c:pt>
                      <c:pt idx="9148">
                        <c:v>45079.490126041666</c:v>
                      </c:pt>
                      <c:pt idx="9149">
                        <c:v>45079.500542766204</c:v>
                      </c:pt>
                      <c:pt idx="9150">
                        <c:v>45079.510959490741</c:v>
                      </c:pt>
                      <c:pt idx="9151">
                        <c:v>45079.521376215278</c:v>
                      </c:pt>
                      <c:pt idx="9152">
                        <c:v>45079.531792939815</c:v>
                      </c:pt>
                      <c:pt idx="9153">
                        <c:v>45079.542209664352</c:v>
                      </c:pt>
                      <c:pt idx="9154">
                        <c:v>45079.55262638889</c:v>
                      </c:pt>
                      <c:pt idx="9155">
                        <c:v>45079.563043113427</c:v>
                      </c:pt>
                      <c:pt idx="9156">
                        <c:v>45079.573459837964</c:v>
                      </c:pt>
                      <c:pt idx="9157">
                        <c:v>45079.583876562501</c:v>
                      </c:pt>
                      <c:pt idx="9158">
                        <c:v>45079.594293287038</c:v>
                      </c:pt>
                      <c:pt idx="9159">
                        <c:v>45079.604710011576</c:v>
                      </c:pt>
                      <c:pt idx="9160">
                        <c:v>45079.615126736113</c:v>
                      </c:pt>
                      <c:pt idx="9161">
                        <c:v>45079.62554346065</c:v>
                      </c:pt>
                      <c:pt idx="9162">
                        <c:v>45079.635960185187</c:v>
                      </c:pt>
                      <c:pt idx="9163">
                        <c:v>45079.646376909724</c:v>
                      </c:pt>
                      <c:pt idx="9164">
                        <c:v>45079.656793634262</c:v>
                      </c:pt>
                      <c:pt idx="9165">
                        <c:v>45079.667210358799</c:v>
                      </c:pt>
                      <c:pt idx="9166">
                        <c:v>45079.677627083336</c:v>
                      </c:pt>
                      <c:pt idx="9167">
                        <c:v>45079.688043807873</c:v>
                      </c:pt>
                      <c:pt idx="9168">
                        <c:v>45079.698460532411</c:v>
                      </c:pt>
                      <c:pt idx="9169">
                        <c:v>45079.708877256948</c:v>
                      </c:pt>
                      <c:pt idx="9170">
                        <c:v>45079.719293981485</c:v>
                      </c:pt>
                      <c:pt idx="9171">
                        <c:v>45079.729710706015</c:v>
                      </c:pt>
                      <c:pt idx="9172">
                        <c:v>45079.740127430552</c:v>
                      </c:pt>
                      <c:pt idx="9173">
                        <c:v>45079.750544155089</c:v>
                      </c:pt>
                      <c:pt idx="9174">
                        <c:v>45079.760960879627</c:v>
                      </c:pt>
                      <c:pt idx="9175">
                        <c:v>45079.771377604164</c:v>
                      </c:pt>
                      <c:pt idx="9176">
                        <c:v>45079.781794328701</c:v>
                      </c:pt>
                      <c:pt idx="9177">
                        <c:v>45079.792211053238</c:v>
                      </c:pt>
                      <c:pt idx="9178">
                        <c:v>45079.802627777775</c:v>
                      </c:pt>
                      <c:pt idx="9179">
                        <c:v>45079.813044502313</c:v>
                      </c:pt>
                      <c:pt idx="9180">
                        <c:v>45079.82346122685</c:v>
                      </c:pt>
                      <c:pt idx="9181">
                        <c:v>45079.833877951387</c:v>
                      </c:pt>
                      <c:pt idx="9182">
                        <c:v>45079.844294675924</c:v>
                      </c:pt>
                      <c:pt idx="9183">
                        <c:v>45079.854711400461</c:v>
                      </c:pt>
                      <c:pt idx="9184">
                        <c:v>45079.865128124999</c:v>
                      </c:pt>
                      <c:pt idx="9185">
                        <c:v>45079.875544849536</c:v>
                      </c:pt>
                      <c:pt idx="9186">
                        <c:v>45079.885961574073</c:v>
                      </c:pt>
                      <c:pt idx="9187">
                        <c:v>45079.89637829861</c:v>
                      </c:pt>
                      <c:pt idx="9188">
                        <c:v>45079.906795023147</c:v>
                      </c:pt>
                      <c:pt idx="9189">
                        <c:v>45079.917211747685</c:v>
                      </c:pt>
                      <c:pt idx="9190">
                        <c:v>45079.927628472222</c:v>
                      </c:pt>
                      <c:pt idx="9191">
                        <c:v>45079.938045196759</c:v>
                      </c:pt>
                      <c:pt idx="9192">
                        <c:v>45079.948461921296</c:v>
                      </c:pt>
                      <c:pt idx="9193">
                        <c:v>45079.958878645833</c:v>
                      </c:pt>
                      <c:pt idx="9194">
                        <c:v>45079.969295370371</c:v>
                      </c:pt>
                      <c:pt idx="9195">
                        <c:v>45079.979712094908</c:v>
                      </c:pt>
                      <c:pt idx="9196">
                        <c:v>45079.990128819445</c:v>
                      </c:pt>
                      <c:pt idx="9197">
                        <c:v>45080.000545543982</c:v>
                      </c:pt>
                      <c:pt idx="9198">
                        <c:v>45080.01096226852</c:v>
                      </c:pt>
                      <c:pt idx="9199">
                        <c:v>45080.021378993057</c:v>
                      </c:pt>
                      <c:pt idx="9200">
                        <c:v>45080.031795717594</c:v>
                      </c:pt>
                      <c:pt idx="9201">
                        <c:v>45080.042212442131</c:v>
                      </c:pt>
                      <c:pt idx="9202">
                        <c:v>45080.052629166668</c:v>
                      </c:pt>
                      <c:pt idx="9203">
                        <c:v>45080.063045891206</c:v>
                      </c:pt>
                      <c:pt idx="9204">
                        <c:v>45080.073462615743</c:v>
                      </c:pt>
                      <c:pt idx="9205">
                        <c:v>45080.08387934028</c:v>
                      </c:pt>
                      <c:pt idx="9206">
                        <c:v>45080.094296064817</c:v>
                      </c:pt>
                      <c:pt idx="9207">
                        <c:v>45080.104712789354</c:v>
                      </c:pt>
                      <c:pt idx="9208">
                        <c:v>45080.115129513892</c:v>
                      </c:pt>
                      <c:pt idx="9209">
                        <c:v>45080.125546238429</c:v>
                      </c:pt>
                      <c:pt idx="9210">
                        <c:v>45080.135962962966</c:v>
                      </c:pt>
                      <c:pt idx="9211">
                        <c:v>45080.146379687503</c:v>
                      </c:pt>
                      <c:pt idx="9212">
                        <c:v>45080.15679641204</c:v>
                      </c:pt>
                      <c:pt idx="9213">
                        <c:v>45080.167213136578</c:v>
                      </c:pt>
                      <c:pt idx="9214">
                        <c:v>45080.177629861108</c:v>
                      </c:pt>
                      <c:pt idx="9215">
                        <c:v>45080.188046585645</c:v>
                      </c:pt>
                      <c:pt idx="9216">
                        <c:v>45080.198463310182</c:v>
                      </c:pt>
                      <c:pt idx="9217">
                        <c:v>45080.208880034719</c:v>
                      </c:pt>
                      <c:pt idx="9218">
                        <c:v>45080.219296759256</c:v>
                      </c:pt>
                      <c:pt idx="9219">
                        <c:v>45080.229713483794</c:v>
                      </c:pt>
                      <c:pt idx="9220">
                        <c:v>45080.240130208331</c:v>
                      </c:pt>
                      <c:pt idx="9221">
                        <c:v>45080.250546932868</c:v>
                      </c:pt>
                      <c:pt idx="9222">
                        <c:v>45080.260963657405</c:v>
                      </c:pt>
                      <c:pt idx="9223">
                        <c:v>45080.271380381942</c:v>
                      </c:pt>
                      <c:pt idx="9224">
                        <c:v>45080.28179710648</c:v>
                      </c:pt>
                      <c:pt idx="9225">
                        <c:v>45080.292213831017</c:v>
                      </c:pt>
                      <c:pt idx="9226">
                        <c:v>45080.302630555554</c:v>
                      </c:pt>
                      <c:pt idx="9227">
                        <c:v>45080.313047280091</c:v>
                      </c:pt>
                      <c:pt idx="9228">
                        <c:v>45080.323464004628</c:v>
                      </c:pt>
                      <c:pt idx="9229">
                        <c:v>45080.333880729166</c:v>
                      </c:pt>
                      <c:pt idx="9230">
                        <c:v>45080.344297453703</c:v>
                      </c:pt>
                      <c:pt idx="9231">
                        <c:v>45080.35471417824</c:v>
                      </c:pt>
                      <c:pt idx="9232">
                        <c:v>45080.365130902777</c:v>
                      </c:pt>
                      <c:pt idx="9233">
                        <c:v>45080.375547627315</c:v>
                      </c:pt>
                      <c:pt idx="9234">
                        <c:v>45080.385964351852</c:v>
                      </c:pt>
                      <c:pt idx="9235">
                        <c:v>45080.396381076389</c:v>
                      </c:pt>
                      <c:pt idx="9236">
                        <c:v>45080.406797800926</c:v>
                      </c:pt>
                      <c:pt idx="9237">
                        <c:v>45080.417214525463</c:v>
                      </c:pt>
                      <c:pt idx="9238">
                        <c:v>45080.427631250001</c:v>
                      </c:pt>
                      <c:pt idx="9239">
                        <c:v>45080.438047974538</c:v>
                      </c:pt>
                      <c:pt idx="9240">
                        <c:v>45080.448464699075</c:v>
                      </c:pt>
                      <c:pt idx="9241">
                        <c:v>45080.458881423612</c:v>
                      </c:pt>
                      <c:pt idx="9242">
                        <c:v>45080.469298148149</c:v>
                      </c:pt>
                      <c:pt idx="9243">
                        <c:v>45080.479714872687</c:v>
                      </c:pt>
                      <c:pt idx="9244">
                        <c:v>45080.490131597224</c:v>
                      </c:pt>
                      <c:pt idx="9245">
                        <c:v>45080.500548321761</c:v>
                      </c:pt>
                      <c:pt idx="9246">
                        <c:v>45080.510965046298</c:v>
                      </c:pt>
                      <c:pt idx="9247">
                        <c:v>45080.521381770835</c:v>
                      </c:pt>
                      <c:pt idx="9248">
                        <c:v>45080.531798495373</c:v>
                      </c:pt>
                      <c:pt idx="9249">
                        <c:v>45080.54221521991</c:v>
                      </c:pt>
                      <c:pt idx="9250">
                        <c:v>45080.552631944447</c:v>
                      </c:pt>
                      <c:pt idx="9251">
                        <c:v>45080.563048668984</c:v>
                      </c:pt>
                      <c:pt idx="9252">
                        <c:v>45080.573465393521</c:v>
                      </c:pt>
                      <c:pt idx="9253">
                        <c:v>45080.583882118059</c:v>
                      </c:pt>
                      <c:pt idx="9254">
                        <c:v>45080.594298842596</c:v>
                      </c:pt>
                      <c:pt idx="9255">
                        <c:v>45080.604715567133</c:v>
                      </c:pt>
                      <c:pt idx="9256">
                        <c:v>45080.615132291663</c:v>
                      </c:pt>
                      <c:pt idx="9257">
                        <c:v>45080.6255490162</c:v>
                      </c:pt>
                      <c:pt idx="9258">
                        <c:v>45080.635965740737</c:v>
                      </c:pt>
                      <c:pt idx="9259">
                        <c:v>45080.646382465275</c:v>
                      </c:pt>
                      <c:pt idx="9260">
                        <c:v>45080.656799189812</c:v>
                      </c:pt>
                      <c:pt idx="9261">
                        <c:v>45080.667215914349</c:v>
                      </c:pt>
                      <c:pt idx="9262">
                        <c:v>45080.677632638886</c:v>
                      </c:pt>
                      <c:pt idx="9263">
                        <c:v>45080.688049363423</c:v>
                      </c:pt>
                      <c:pt idx="9264">
                        <c:v>45080.698466087961</c:v>
                      </c:pt>
                      <c:pt idx="9265">
                        <c:v>45080.708882812498</c:v>
                      </c:pt>
                      <c:pt idx="9266">
                        <c:v>45080.719299537035</c:v>
                      </c:pt>
                      <c:pt idx="9267">
                        <c:v>45080.729716261572</c:v>
                      </c:pt>
                      <c:pt idx="9268">
                        <c:v>45080.74013298611</c:v>
                      </c:pt>
                      <c:pt idx="9269">
                        <c:v>45080.750549710647</c:v>
                      </c:pt>
                      <c:pt idx="9270">
                        <c:v>45080.760966435184</c:v>
                      </c:pt>
                      <c:pt idx="9271">
                        <c:v>45080.771383159721</c:v>
                      </c:pt>
                      <c:pt idx="9272">
                        <c:v>45080.781799884258</c:v>
                      </c:pt>
                      <c:pt idx="9273">
                        <c:v>45080.792216608796</c:v>
                      </c:pt>
                      <c:pt idx="9274">
                        <c:v>45080.802633333333</c:v>
                      </c:pt>
                      <c:pt idx="9275">
                        <c:v>45080.81305005787</c:v>
                      </c:pt>
                      <c:pt idx="9276">
                        <c:v>45080.823466782407</c:v>
                      </c:pt>
                      <c:pt idx="9277">
                        <c:v>45080.833883506944</c:v>
                      </c:pt>
                      <c:pt idx="9278">
                        <c:v>45080.844300231482</c:v>
                      </c:pt>
                      <c:pt idx="9279">
                        <c:v>45080.854716956019</c:v>
                      </c:pt>
                      <c:pt idx="9280">
                        <c:v>45080.865133680556</c:v>
                      </c:pt>
                      <c:pt idx="9281">
                        <c:v>45080.875550405093</c:v>
                      </c:pt>
                      <c:pt idx="9282">
                        <c:v>45080.88596712963</c:v>
                      </c:pt>
                      <c:pt idx="9283">
                        <c:v>45080.896383854168</c:v>
                      </c:pt>
                      <c:pt idx="9284">
                        <c:v>45080.906800578705</c:v>
                      </c:pt>
                      <c:pt idx="9285">
                        <c:v>45080.917217303242</c:v>
                      </c:pt>
                      <c:pt idx="9286">
                        <c:v>45080.927634027779</c:v>
                      </c:pt>
                      <c:pt idx="9287">
                        <c:v>45080.938050752316</c:v>
                      </c:pt>
                      <c:pt idx="9288">
                        <c:v>45080.948467476854</c:v>
                      </c:pt>
                      <c:pt idx="9289">
                        <c:v>45080.958884201391</c:v>
                      </c:pt>
                      <c:pt idx="9290">
                        <c:v>45080.969300925928</c:v>
                      </c:pt>
                      <c:pt idx="9291">
                        <c:v>45080.979717650465</c:v>
                      </c:pt>
                      <c:pt idx="9292">
                        <c:v>45080.990134375003</c:v>
                      </c:pt>
                      <c:pt idx="9293">
                        <c:v>45081.00055109954</c:v>
                      </c:pt>
                      <c:pt idx="9294">
                        <c:v>45081.010967824077</c:v>
                      </c:pt>
                      <c:pt idx="9295">
                        <c:v>45081.021384548614</c:v>
                      </c:pt>
                      <c:pt idx="9296">
                        <c:v>45081.031801273151</c:v>
                      </c:pt>
                      <c:pt idx="9297">
                        <c:v>45081.042217997689</c:v>
                      </c:pt>
                      <c:pt idx="9298">
                        <c:v>45081.052634722226</c:v>
                      </c:pt>
                      <c:pt idx="9299">
                        <c:v>45081.063051446756</c:v>
                      </c:pt>
                      <c:pt idx="9300">
                        <c:v>45081.073468171293</c:v>
                      </c:pt>
                      <c:pt idx="9301">
                        <c:v>45081.08388489583</c:v>
                      </c:pt>
                      <c:pt idx="9302">
                        <c:v>45081.094301620367</c:v>
                      </c:pt>
                      <c:pt idx="9303">
                        <c:v>45081.104718344905</c:v>
                      </c:pt>
                      <c:pt idx="9304">
                        <c:v>45081.115135069442</c:v>
                      </c:pt>
                      <c:pt idx="9305">
                        <c:v>45081.125551793979</c:v>
                      </c:pt>
                      <c:pt idx="9306">
                        <c:v>45081.135968518516</c:v>
                      </c:pt>
                      <c:pt idx="9307">
                        <c:v>45081.146385243053</c:v>
                      </c:pt>
                      <c:pt idx="9308">
                        <c:v>45081.156801967591</c:v>
                      </c:pt>
                      <c:pt idx="9309">
                        <c:v>45081.167218692128</c:v>
                      </c:pt>
                      <c:pt idx="9310">
                        <c:v>45081.177635416665</c:v>
                      </c:pt>
                      <c:pt idx="9311">
                        <c:v>45081.188052141202</c:v>
                      </c:pt>
                      <c:pt idx="9312">
                        <c:v>45081.198468865739</c:v>
                      </c:pt>
                      <c:pt idx="9313">
                        <c:v>45081.208885590277</c:v>
                      </c:pt>
                      <c:pt idx="9314">
                        <c:v>45081.219302314814</c:v>
                      </c:pt>
                      <c:pt idx="9315">
                        <c:v>45081.229719039351</c:v>
                      </c:pt>
                      <c:pt idx="9316">
                        <c:v>45081.240135763888</c:v>
                      </c:pt>
                      <c:pt idx="9317">
                        <c:v>45081.250552488425</c:v>
                      </c:pt>
                      <c:pt idx="9318">
                        <c:v>45081.260969212963</c:v>
                      </c:pt>
                      <c:pt idx="9319">
                        <c:v>45081.2713859375</c:v>
                      </c:pt>
                      <c:pt idx="9320">
                        <c:v>45081.281802662037</c:v>
                      </c:pt>
                      <c:pt idx="9321">
                        <c:v>45081.292219386574</c:v>
                      </c:pt>
                      <c:pt idx="9322">
                        <c:v>45081.302636111111</c:v>
                      </c:pt>
                      <c:pt idx="9323">
                        <c:v>45081.313052835649</c:v>
                      </c:pt>
                      <c:pt idx="9324">
                        <c:v>45081.323469560186</c:v>
                      </c:pt>
                      <c:pt idx="9325">
                        <c:v>45081.333886284723</c:v>
                      </c:pt>
                      <c:pt idx="9326">
                        <c:v>45081.34430300926</c:v>
                      </c:pt>
                      <c:pt idx="9327">
                        <c:v>45081.354719733798</c:v>
                      </c:pt>
                      <c:pt idx="9328">
                        <c:v>45081.365136458335</c:v>
                      </c:pt>
                      <c:pt idx="9329">
                        <c:v>45081.375553182872</c:v>
                      </c:pt>
                      <c:pt idx="9330">
                        <c:v>45081.385969907409</c:v>
                      </c:pt>
                      <c:pt idx="9331">
                        <c:v>45081.396386631946</c:v>
                      </c:pt>
                      <c:pt idx="9332">
                        <c:v>45081.406803356484</c:v>
                      </c:pt>
                      <c:pt idx="9333">
                        <c:v>45081.417220081021</c:v>
                      </c:pt>
                      <c:pt idx="9334">
                        <c:v>45081.427636805558</c:v>
                      </c:pt>
                      <c:pt idx="9335">
                        <c:v>45081.438053530095</c:v>
                      </c:pt>
                      <c:pt idx="9336">
                        <c:v>45081.448470254632</c:v>
                      </c:pt>
                      <c:pt idx="9337">
                        <c:v>45081.45888697917</c:v>
                      </c:pt>
                      <c:pt idx="9338">
                        <c:v>45081.469303703707</c:v>
                      </c:pt>
                      <c:pt idx="9339">
                        <c:v>45081.479720428244</c:v>
                      </c:pt>
                      <c:pt idx="9340">
                        <c:v>45081.490137152781</c:v>
                      </c:pt>
                      <c:pt idx="9341">
                        <c:v>45081.500553877311</c:v>
                      </c:pt>
                      <c:pt idx="9342">
                        <c:v>45081.510970601848</c:v>
                      </c:pt>
                      <c:pt idx="9343">
                        <c:v>45081.521387326386</c:v>
                      </c:pt>
                      <c:pt idx="9344">
                        <c:v>45081.531804050923</c:v>
                      </c:pt>
                      <c:pt idx="9345">
                        <c:v>45081.54222077546</c:v>
                      </c:pt>
                      <c:pt idx="9346">
                        <c:v>45081.552637499997</c:v>
                      </c:pt>
                      <c:pt idx="9347">
                        <c:v>45081.563054224534</c:v>
                      </c:pt>
                      <c:pt idx="9348">
                        <c:v>45081.573470949072</c:v>
                      </c:pt>
                      <c:pt idx="9349">
                        <c:v>45081.583887673609</c:v>
                      </c:pt>
                      <c:pt idx="9350">
                        <c:v>45081.594304398146</c:v>
                      </c:pt>
                      <c:pt idx="9351">
                        <c:v>45081.604721122683</c:v>
                      </c:pt>
                      <c:pt idx="9352">
                        <c:v>45081.61513784722</c:v>
                      </c:pt>
                      <c:pt idx="9353">
                        <c:v>45081.625554571758</c:v>
                      </c:pt>
                      <c:pt idx="9354">
                        <c:v>45081.635971296295</c:v>
                      </c:pt>
                      <c:pt idx="9355">
                        <c:v>45081.646388020832</c:v>
                      </c:pt>
                      <c:pt idx="9356">
                        <c:v>45081.656804745369</c:v>
                      </c:pt>
                      <c:pt idx="9357">
                        <c:v>45081.667221469907</c:v>
                      </c:pt>
                      <c:pt idx="9358">
                        <c:v>45081.677638194444</c:v>
                      </c:pt>
                      <c:pt idx="9359">
                        <c:v>45081.688054918981</c:v>
                      </c:pt>
                      <c:pt idx="9360">
                        <c:v>45081.698471643518</c:v>
                      </c:pt>
                      <c:pt idx="9361">
                        <c:v>45081.708888368055</c:v>
                      </c:pt>
                      <c:pt idx="9362">
                        <c:v>45081.719305092593</c:v>
                      </c:pt>
                      <c:pt idx="9363">
                        <c:v>45081.72972181713</c:v>
                      </c:pt>
                      <c:pt idx="9364">
                        <c:v>45081.740138541667</c:v>
                      </c:pt>
                      <c:pt idx="9365">
                        <c:v>45081.750555266204</c:v>
                      </c:pt>
                      <c:pt idx="9366">
                        <c:v>45081.760971990741</c:v>
                      </c:pt>
                      <c:pt idx="9367">
                        <c:v>45081.771388715279</c:v>
                      </c:pt>
                      <c:pt idx="9368">
                        <c:v>45081.781805439816</c:v>
                      </c:pt>
                      <c:pt idx="9369">
                        <c:v>45081.792222164353</c:v>
                      </c:pt>
                      <c:pt idx="9370">
                        <c:v>45081.80263888889</c:v>
                      </c:pt>
                      <c:pt idx="9371">
                        <c:v>45081.813055613427</c:v>
                      </c:pt>
                      <c:pt idx="9372">
                        <c:v>45081.823472337965</c:v>
                      </c:pt>
                      <c:pt idx="9373">
                        <c:v>45081.833889062502</c:v>
                      </c:pt>
                      <c:pt idx="9374">
                        <c:v>45081.844305787039</c:v>
                      </c:pt>
                      <c:pt idx="9375">
                        <c:v>45081.854722511576</c:v>
                      </c:pt>
                      <c:pt idx="9376">
                        <c:v>45081.865139236113</c:v>
                      </c:pt>
                      <c:pt idx="9377">
                        <c:v>45081.875555960651</c:v>
                      </c:pt>
                      <c:pt idx="9378">
                        <c:v>45081.885972685188</c:v>
                      </c:pt>
                      <c:pt idx="9379">
                        <c:v>45081.896389409725</c:v>
                      </c:pt>
                      <c:pt idx="9380">
                        <c:v>45081.906806134262</c:v>
                      </c:pt>
                      <c:pt idx="9381">
                        <c:v>45081.9172228588</c:v>
                      </c:pt>
                      <c:pt idx="9382">
                        <c:v>45081.927639583337</c:v>
                      </c:pt>
                      <c:pt idx="9383">
                        <c:v>45081.938056307874</c:v>
                      </c:pt>
                      <c:pt idx="9384">
                        <c:v>45081.948473032404</c:v>
                      </c:pt>
                      <c:pt idx="9385">
                        <c:v>45081.958889756941</c:v>
                      </c:pt>
                      <c:pt idx="9386">
                        <c:v>45081.969306481478</c:v>
                      </c:pt>
                      <c:pt idx="9387">
                        <c:v>45081.979723206015</c:v>
                      </c:pt>
                      <c:pt idx="9388">
                        <c:v>45081.990139930553</c:v>
                      </c:pt>
                      <c:pt idx="9389">
                        <c:v>45082.00055665509</c:v>
                      </c:pt>
                      <c:pt idx="9390">
                        <c:v>45082.010973379627</c:v>
                      </c:pt>
                      <c:pt idx="9391">
                        <c:v>45082.021390104164</c:v>
                      </c:pt>
                      <c:pt idx="9392">
                        <c:v>45082.031806828702</c:v>
                      </c:pt>
                      <c:pt idx="9393">
                        <c:v>45082.042223553239</c:v>
                      </c:pt>
                      <c:pt idx="9394">
                        <c:v>45082.052640277776</c:v>
                      </c:pt>
                      <c:pt idx="9395">
                        <c:v>45082.063057002313</c:v>
                      </c:pt>
                      <c:pt idx="9396">
                        <c:v>45082.07347372685</c:v>
                      </c:pt>
                      <c:pt idx="9397">
                        <c:v>45082.083890451388</c:v>
                      </c:pt>
                      <c:pt idx="9398">
                        <c:v>45082.094307175925</c:v>
                      </c:pt>
                      <c:pt idx="9399">
                        <c:v>45082.104723900462</c:v>
                      </c:pt>
                      <c:pt idx="9400">
                        <c:v>45082.115140624999</c:v>
                      </c:pt>
                      <c:pt idx="9401">
                        <c:v>45082.125557349536</c:v>
                      </c:pt>
                      <c:pt idx="9402">
                        <c:v>45082.135974074074</c:v>
                      </c:pt>
                      <c:pt idx="9403">
                        <c:v>45082.146390798611</c:v>
                      </c:pt>
                      <c:pt idx="9404">
                        <c:v>45082.156807523148</c:v>
                      </c:pt>
                      <c:pt idx="9405">
                        <c:v>45082.167224247685</c:v>
                      </c:pt>
                      <c:pt idx="9406">
                        <c:v>45082.177640972222</c:v>
                      </c:pt>
                      <c:pt idx="9407">
                        <c:v>45082.18805769676</c:v>
                      </c:pt>
                      <c:pt idx="9408">
                        <c:v>45082.198474421297</c:v>
                      </c:pt>
                      <c:pt idx="9409">
                        <c:v>45082.208891145834</c:v>
                      </c:pt>
                      <c:pt idx="9410">
                        <c:v>45082.219307870371</c:v>
                      </c:pt>
                      <c:pt idx="9411">
                        <c:v>45082.229724594908</c:v>
                      </c:pt>
                      <c:pt idx="9412">
                        <c:v>45082.240141319446</c:v>
                      </c:pt>
                      <c:pt idx="9413">
                        <c:v>45082.250558043983</c:v>
                      </c:pt>
                      <c:pt idx="9414">
                        <c:v>45082.26097476852</c:v>
                      </c:pt>
                      <c:pt idx="9415">
                        <c:v>45082.271391493057</c:v>
                      </c:pt>
                      <c:pt idx="9416">
                        <c:v>45082.281808217595</c:v>
                      </c:pt>
                      <c:pt idx="9417">
                        <c:v>45082.292224942132</c:v>
                      </c:pt>
                      <c:pt idx="9418">
                        <c:v>45082.302641666669</c:v>
                      </c:pt>
                      <c:pt idx="9419">
                        <c:v>45082.313058391206</c:v>
                      </c:pt>
                      <c:pt idx="9420">
                        <c:v>45082.323475115743</c:v>
                      </c:pt>
                      <c:pt idx="9421">
                        <c:v>45082.333891840281</c:v>
                      </c:pt>
                      <c:pt idx="9422">
                        <c:v>45082.344308564818</c:v>
                      </c:pt>
                      <c:pt idx="9423">
                        <c:v>45082.354725289355</c:v>
                      </c:pt>
                      <c:pt idx="9424">
                        <c:v>45082.365142013892</c:v>
                      </c:pt>
                      <c:pt idx="9425">
                        <c:v>45082.375558738429</c:v>
                      </c:pt>
                      <c:pt idx="9426">
                        <c:v>45082.385975462967</c:v>
                      </c:pt>
                      <c:pt idx="9427">
                        <c:v>45082.396392187497</c:v>
                      </c:pt>
                      <c:pt idx="9428">
                        <c:v>45082.406808912034</c:v>
                      </c:pt>
                      <c:pt idx="9429">
                        <c:v>45082.417225636571</c:v>
                      </c:pt>
                      <c:pt idx="9430">
                        <c:v>45082.427642361108</c:v>
                      </c:pt>
                      <c:pt idx="9431">
                        <c:v>45082.438059085645</c:v>
                      </c:pt>
                      <c:pt idx="9432">
                        <c:v>45082.448475810183</c:v>
                      </c:pt>
                      <c:pt idx="9433">
                        <c:v>45082.45889253472</c:v>
                      </c:pt>
                      <c:pt idx="9434">
                        <c:v>45082.469309259257</c:v>
                      </c:pt>
                      <c:pt idx="9435">
                        <c:v>45082.479725983794</c:v>
                      </c:pt>
                      <c:pt idx="9436">
                        <c:v>45082.490142708331</c:v>
                      </c:pt>
                      <c:pt idx="9437">
                        <c:v>45082.500559432869</c:v>
                      </c:pt>
                      <c:pt idx="9438">
                        <c:v>45082.510976157406</c:v>
                      </c:pt>
                      <c:pt idx="9439">
                        <c:v>45082.521392881943</c:v>
                      </c:pt>
                      <c:pt idx="9440">
                        <c:v>45082.53180960648</c:v>
                      </c:pt>
                      <c:pt idx="9441">
                        <c:v>45082.542226331017</c:v>
                      </c:pt>
                      <c:pt idx="9442">
                        <c:v>45082.552643055555</c:v>
                      </c:pt>
                      <c:pt idx="9443">
                        <c:v>45082.563059780092</c:v>
                      </c:pt>
                      <c:pt idx="9444">
                        <c:v>45082.573476504629</c:v>
                      </c:pt>
                      <c:pt idx="9445">
                        <c:v>45082.583893229166</c:v>
                      </c:pt>
                      <c:pt idx="9446">
                        <c:v>45082.594309953703</c:v>
                      </c:pt>
                      <c:pt idx="9447">
                        <c:v>45082.604726678241</c:v>
                      </c:pt>
                      <c:pt idx="9448">
                        <c:v>45082.615143402778</c:v>
                      </c:pt>
                      <c:pt idx="9449">
                        <c:v>45082.625560127315</c:v>
                      </c:pt>
                      <c:pt idx="9450">
                        <c:v>45082.635976851852</c:v>
                      </c:pt>
                      <c:pt idx="9451">
                        <c:v>45082.64639357639</c:v>
                      </c:pt>
                      <c:pt idx="9452">
                        <c:v>45082.656810300927</c:v>
                      </c:pt>
                      <c:pt idx="9453">
                        <c:v>45082.667227025464</c:v>
                      </c:pt>
                      <c:pt idx="9454">
                        <c:v>45082.677643750001</c:v>
                      </c:pt>
                      <c:pt idx="9455">
                        <c:v>45082.688060474538</c:v>
                      </c:pt>
                      <c:pt idx="9456">
                        <c:v>45082.698477199076</c:v>
                      </c:pt>
                      <c:pt idx="9457">
                        <c:v>45082.708893923613</c:v>
                      </c:pt>
                      <c:pt idx="9458">
                        <c:v>45082.71931064815</c:v>
                      </c:pt>
                      <c:pt idx="9459">
                        <c:v>45082.729727372687</c:v>
                      </c:pt>
                      <c:pt idx="9460">
                        <c:v>45082.740144097224</c:v>
                      </c:pt>
                      <c:pt idx="9461">
                        <c:v>45082.750560821762</c:v>
                      </c:pt>
                      <c:pt idx="9462">
                        <c:v>45082.760977546299</c:v>
                      </c:pt>
                      <c:pt idx="9463">
                        <c:v>45082.771394270836</c:v>
                      </c:pt>
                      <c:pt idx="9464">
                        <c:v>45082.781810995373</c:v>
                      </c:pt>
                      <c:pt idx="9465">
                        <c:v>45082.79222771991</c:v>
                      </c:pt>
                      <c:pt idx="9466">
                        <c:v>45082.802644444448</c:v>
                      </c:pt>
                      <c:pt idx="9467">
                        <c:v>45082.813061168985</c:v>
                      </c:pt>
                      <c:pt idx="9468">
                        <c:v>45082.823477893522</c:v>
                      </c:pt>
                      <c:pt idx="9469">
                        <c:v>45082.833894618052</c:v>
                      </c:pt>
                      <c:pt idx="9470">
                        <c:v>45082.844311342589</c:v>
                      </c:pt>
                      <c:pt idx="9471">
                        <c:v>45082.854728067126</c:v>
                      </c:pt>
                      <c:pt idx="9472">
                        <c:v>45082.865144791664</c:v>
                      </c:pt>
                      <c:pt idx="9473">
                        <c:v>45082.875561516201</c:v>
                      </c:pt>
                      <c:pt idx="9474">
                        <c:v>45082.885978240738</c:v>
                      </c:pt>
                      <c:pt idx="9475">
                        <c:v>45082.896394965275</c:v>
                      </c:pt>
                      <c:pt idx="9476">
                        <c:v>45082.906811689812</c:v>
                      </c:pt>
                      <c:pt idx="9477">
                        <c:v>45082.91722841435</c:v>
                      </c:pt>
                      <c:pt idx="9478">
                        <c:v>45082.927645138887</c:v>
                      </c:pt>
                      <c:pt idx="9479">
                        <c:v>45082.938061863424</c:v>
                      </c:pt>
                      <c:pt idx="9480">
                        <c:v>45082.948478587961</c:v>
                      </c:pt>
                      <c:pt idx="9481">
                        <c:v>45082.958895312498</c:v>
                      </c:pt>
                      <c:pt idx="9482">
                        <c:v>45082.969312037036</c:v>
                      </c:pt>
                      <c:pt idx="9483">
                        <c:v>45082.979728761573</c:v>
                      </c:pt>
                      <c:pt idx="9484">
                        <c:v>45082.99014548611</c:v>
                      </c:pt>
                      <c:pt idx="9485">
                        <c:v>45083.000562210647</c:v>
                      </c:pt>
                      <c:pt idx="9486">
                        <c:v>45083.010978935185</c:v>
                      </c:pt>
                      <c:pt idx="9487">
                        <c:v>45083.021395659722</c:v>
                      </c:pt>
                      <c:pt idx="9488">
                        <c:v>45083.031812384259</c:v>
                      </c:pt>
                      <c:pt idx="9489">
                        <c:v>45083.042229108796</c:v>
                      </c:pt>
                      <c:pt idx="9490">
                        <c:v>45083.052645833333</c:v>
                      </c:pt>
                      <c:pt idx="9491">
                        <c:v>45083.063062557871</c:v>
                      </c:pt>
                      <c:pt idx="9492">
                        <c:v>45083.073479282408</c:v>
                      </c:pt>
                      <c:pt idx="9493">
                        <c:v>45083.083896006945</c:v>
                      </c:pt>
                      <c:pt idx="9494">
                        <c:v>45083.094312731482</c:v>
                      </c:pt>
                      <c:pt idx="9495">
                        <c:v>45083.104729456019</c:v>
                      </c:pt>
                      <c:pt idx="9496">
                        <c:v>45083.115146180557</c:v>
                      </c:pt>
                      <c:pt idx="9497">
                        <c:v>45083.125562905094</c:v>
                      </c:pt>
                      <c:pt idx="9498">
                        <c:v>45083.135979629631</c:v>
                      </c:pt>
                      <c:pt idx="9499">
                        <c:v>45083.146396354168</c:v>
                      </c:pt>
                      <c:pt idx="9500">
                        <c:v>45083.156813078705</c:v>
                      </c:pt>
                      <c:pt idx="9501">
                        <c:v>45083.167229803243</c:v>
                      </c:pt>
                      <c:pt idx="9502">
                        <c:v>45083.17764652778</c:v>
                      </c:pt>
                      <c:pt idx="9503">
                        <c:v>45083.188063252317</c:v>
                      </c:pt>
                      <c:pt idx="9504">
                        <c:v>45083.198479976854</c:v>
                      </c:pt>
                      <c:pt idx="9505">
                        <c:v>45083.208896701391</c:v>
                      </c:pt>
                      <c:pt idx="9506">
                        <c:v>45083.219313425929</c:v>
                      </c:pt>
                      <c:pt idx="9507">
                        <c:v>45083.229730150466</c:v>
                      </c:pt>
                      <c:pt idx="9508">
                        <c:v>45083.240146875003</c:v>
                      </c:pt>
                      <c:pt idx="9509">
                        <c:v>45083.25056359954</c:v>
                      </c:pt>
                      <c:pt idx="9510">
                        <c:v>45083.260980324078</c:v>
                      </c:pt>
                      <c:pt idx="9511">
                        <c:v>45083.271397048607</c:v>
                      </c:pt>
                      <c:pt idx="9512">
                        <c:v>45083.281813773145</c:v>
                      </c:pt>
                      <c:pt idx="9513">
                        <c:v>45083.292230497682</c:v>
                      </c:pt>
                      <c:pt idx="9514">
                        <c:v>45083.302647222219</c:v>
                      </c:pt>
                      <c:pt idx="9515">
                        <c:v>45083.313063946756</c:v>
                      </c:pt>
                      <c:pt idx="9516">
                        <c:v>45083.323480671294</c:v>
                      </c:pt>
                      <c:pt idx="9517">
                        <c:v>45083.333897395831</c:v>
                      </c:pt>
                      <c:pt idx="9518">
                        <c:v>45083.344314120368</c:v>
                      </c:pt>
                      <c:pt idx="9519">
                        <c:v>45083.354730844905</c:v>
                      </c:pt>
                      <c:pt idx="9520">
                        <c:v>45083.365147569442</c:v>
                      </c:pt>
                      <c:pt idx="9521">
                        <c:v>45083.37556429398</c:v>
                      </c:pt>
                      <c:pt idx="9522">
                        <c:v>45083.385981018517</c:v>
                      </c:pt>
                      <c:pt idx="9523">
                        <c:v>45083.396397743054</c:v>
                      </c:pt>
                      <c:pt idx="9524">
                        <c:v>45083.406814467591</c:v>
                      </c:pt>
                      <c:pt idx="9525">
                        <c:v>45083.417231192128</c:v>
                      </c:pt>
                      <c:pt idx="9526">
                        <c:v>45083.427647916666</c:v>
                      </c:pt>
                      <c:pt idx="9527">
                        <c:v>45083.438064641203</c:v>
                      </c:pt>
                      <c:pt idx="9528">
                        <c:v>45083.44848136574</c:v>
                      </c:pt>
                      <c:pt idx="9529">
                        <c:v>45083.458898090277</c:v>
                      </c:pt>
                      <c:pt idx="9530">
                        <c:v>45083.469314814814</c:v>
                      </c:pt>
                      <c:pt idx="9531">
                        <c:v>45083.479731539352</c:v>
                      </c:pt>
                      <c:pt idx="9532">
                        <c:v>45083.490148263889</c:v>
                      </c:pt>
                      <c:pt idx="9533">
                        <c:v>45083.500564988426</c:v>
                      </c:pt>
                      <c:pt idx="9534">
                        <c:v>45083.510981712963</c:v>
                      </c:pt>
                      <c:pt idx="9535">
                        <c:v>45083.5213984375</c:v>
                      </c:pt>
                      <c:pt idx="9536">
                        <c:v>45083.531815162038</c:v>
                      </c:pt>
                      <c:pt idx="9537">
                        <c:v>45083.542231886575</c:v>
                      </c:pt>
                      <c:pt idx="9538">
                        <c:v>45083.552648611112</c:v>
                      </c:pt>
                      <c:pt idx="9539">
                        <c:v>45083.563065335649</c:v>
                      </c:pt>
                      <c:pt idx="9540">
                        <c:v>45083.573482060187</c:v>
                      </c:pt>
                      <c:pt idx="9541">
                        <c:v>45083.583898784724</c:v>
                      </c:pt>
                      <c:pt idx="9542">
                        <c:v>45083.594315509261</c:v>
                      </c:pt>
                      <c:pt idx="9543">
                        <c:v>45083.604732233798</c:v>
                      </c:pt>
                      <c:pt idx="9544">
                        <c:v>45083.615148958335</c:v>
                      </c:pt>
                      <c:pt idx="9545">
                        <c:v>45083.625565682873</c:v>
                      </c:pt>
                      <c:pt idx="9546">
                        <c:v>45083.63598240741</c:v>
                      </c:pt>
                      <c:pt idx="9547">
                        <c:v>45083.646399131947</c:v>
                      </c:pt>
                      <c:pt idx="9548">
                        <c:v>45083.656815856484</c:v>
                      </c:pt>
                      <c:pt idx="9549">
                        <c:v>45083.667232581021</c:v>
                      </c:pt>
                      <c:pt idx="9550">
                        <c:v>45083.677649305559</c:v>
                      </c:pt>
                      <c:pt idx="9551">
                        <c:v>45083.688066030096</c:v>
                      </c:pt>
                      <c:pt idx="9552">
                        <c:v>45083.698482754633</c:v>
                      </c:pt>
                      <c:pt idx="9553">
                        <c:v>45083.70889947917</c:v>
                      </c:pt>
                      <c:pt idx="9554">
                        <c:v>45083.7193162037</c:v>
                      </c:pt>
                      <c:pt idx="9555">
                        <c:v>45083.729732928237</c:v>
                      </c:pt>
                      <c:pt idx="9556">
                        <c:v>45083.740149652775</c:v>
                      </c:pt>
                      <c:pt idx="9557">
                        <c:v>45083.750566377312</c:v>
                      </c:pt>
                      <c:pt idx="9558">
                        <c:v>45083.760983101849</c:v>
                      </c:pt>
                      <c:pt idx="9559">
                        <c:v>45083.771399826386</c:v>
                      </c:pt>
                      <c:pt idx="9560">
                        <c:v>45083.781816550923</c:v>
                      </c:pt>
                      <c:pt idx="9561">
                        <c:v>45083.792233275461</c:v>
                      </c:pt>
                      <c:pt idx="9562">
                        <c:v>45083.802649999998</c:v>
                      </c:pt>
                      <c:pt idx="9563">
                        <c:v>45083.813066724535</c:v>
                      </c:pt>
                      <c:pt idx="9564">
                        <c:v>45083.823483449072</c:v>
                      </c:pt>
                      <c:pt idx="9565">
                        <c:v>45083.833900173609</c:v>
                      </c:pt>
                      <c:pt idx="9566">
                        <c:v>45083.844316898147</c:v>
                      </c:pt>
                      <c:pt idx="9567">
                        <c:v>45083.854733622684</c:v>
                      </c:pt>
                      <c:pt idx="9568">
                        <c:v>45083.865150347221</c:v>
                      </c:pt>
                      <c:pt idx="9569">
                        <c:v>45083.875567071758</c:v>
                      </c:pt>
                      <c:pt idx="9570">
                        <c:v>45083.885983796295</c:v>
                      </c:pt>
                      <c:pt idx="9571">
                        <c:v>45083.896400520833</c:v>
                      </c:pt>
                      <c:pt idx="9572">
                        <c:v>45083.90681724537</c:v>
                      </c:pt>
                      <c:pt idx="9573">
                        <c:v>45083.917233969907</c:v>
                      </c:pt>
                      <c:pt idx="9574">
                        <c:v>45083.927650694444</c:v>
                      </c:pt>
                      <c:pt idx="9575">
                        <c:v>45083.938067418982</c:v>
                      </c:pt>
                      <c:pt idx="9576">
                        <c:v>45083.948484143519</c:v>
                      </c:pt>
                      <c:pt idx="9577">
                        <c:v>45083.958900868056</c:v>
                      </c:pt>
                      <c:pt idx="9578">
                        <c:v>45083.969317592593</c:v>
                      </c:pt>
                      <c:pt idx="9579">
                        <c:v>45083.97973431713</c:v>
                      </c:pt>
                      <c:pt idx="9580">
                        <c:v>45083.990151041668</c:v>
                      </c:pt>
                      <c:pt idx="9581">
                        <c:v>45084.000567766205</c:v>
                      </c:pt>
                      <c:pt idx="9582">
                        <c:v>45084.010984490742</c:v>
                      </c:pt>
                      <c:pt idx="9583">
                        <c:v>45084.021401215279</c:v>
                      </c:pt>
                      <c:pt idx="9584">
                        <c:v>45084.031817939816</c:v>
                      </c:pt>
                      <c:pt idx="9585">
                        <c:v>45084.042234664354</c:v>
                      </c:pt>
                      <c:pt idx="9586">
                        <c:v>45084.052651388891</c:v>
                      </c:pt>
                      <c:pt idx="9587">
                        <c:v>45084.063068113428</c:v>
                      </c:pt>
                      <c:pt idx="9588">
                        <c:v>45084.073484837965</c:v>
                      </c:pt>
                      <c:pt idx="9589">
                        <c:v>45084.083901562502</c:v>
                      </c:pt>
                      <c:pt idx="9590">
                        <c:v>45084.09431828704</c:v>
                      </c:pt>
                      <c:pt idx="9591">
                        <c:v>45084.104735011577</c:v>
                      </c:pt>
                      <c:pt idx="9592">
                        <c:v>45084.115151736114</c:v>
                      </c:pt>
                      <c:pt idx="9593">
                        <c:v>45084.125568460651</c:v>
                      </c:pt>
                      <c:pt idx="9594">
                        <c:v>45084.135985185188</c:v>
                      </c:pt>
                      <c:pt idx="9595">
                        <c:v>45084.146401909726</c:v>
                      </c:pt>
                      <c:pt idx="9596">
                        <c:v>45084.156818634263</c:v>
                      </c:pt>
                      <c:pt idx="9597">
                        <c:v>45084.167235358793</c:v>
                      </c:pt>
                      <c:pt idx="9598">
                        <c:v>45084.17765208333</c:v>
                      </c:pt>
                      <c:pt idx="9599">
                        <c:v>45084.188068807867</c:v>
                      </c:pt>
                      <c:pt idx="9600">
                        <c:v>45084.198485532404</c:v>
                      </c:pt>
                      <c:pt idx="9601">
                        <c:v>45084.208902256942</c:v>
                      </c:pt>
                      <c:pt idx="9602">
                        <c:v>45084.219318981479</c:v>
                      </c:pt>
                      <c:pt idx="9603">
                        <c:v>45084.229735706016</c:v>
                      </c:pt>
                      <c:pt idx="9604">
                        <c:v>45084.240152430553</c:v>
                      </c:pt>
                      <c:pt idx="9605">
                        <c:v>45084.25056915509</c:v>
                      </c:pt>
                      <c:pt idx="9606">
                        <c:v>45084.260985879628</c:v>
                      </c:pt>
                      <c:pt idx="9607">
                        <c:v>45084.271402604165</c:v>
                      </c:pt>
                      <c:pt idx="9608">
                        <c:v>45084.281819328702</c:v>
                      </c:pt>
                      <c:pt idx="9609">
                        <c:v>45084.292236053239</c:v>
                      </c:pt>
                      <c:pt idx="9610">
                        <c:v>45084.302652777777</c:v>
                      </c:pt>
                      <c:pt idx="9611">
                        <c:v>45084.313069502314</c:v>
                      </c:pt>
                      <c:pt idx="9612">
                        <c:v>45084.323486226851</c:v>
                      </c:pt>
                      <c:pt idx="9613">
                        <c:v>45084.333902951388</c:v>
                      </c:pt>
                      <c:pt idx="9614">
                        <c:v>45084.344319675925</c:v>
                      </c:pt>
                      <c:pt idx="9615">
                        <c:v>45084.354736400463</c:v>
                      </c:pt>
                      <c:pt idx="9616">
                        <c:v>45084.365153125</c:v>
                      </c:pt>
                      <c:pt idx="9617">
                        <c:v>45084.375569849537</c:v>
                      </c:pt>
                      <c:pt idx="9618">
                        <c:v>45084.385986574074</c:v>
                      </c:pt>
                      <c:pt idx="9619">
                        <c:v>45084.396403298611</c:v>
                      </c:pt>
                      <c:pt idx="9620">
                        <c:v>45084.406820023149</c:v>
                      </c:pt>
                      <c:pt idx="9621">
                        <c:v>45084.417236747686</c:v>
                      </c:pt>
                      <c:pt idx="9622">
                        <c:v>45084.427653472223</c:v>
                      </c:pt>
                      <c:pt idx="9623">
                        <c:v>45084.43807019676</c:v>
                      </c:pt>
                      <c:pt idx="9624">
                        <c:v>45084.448486921297</c:v>
                      </c:pt>
                      <c:pt idx="9625">
                        <c:v>45084.458903645835</c:v>
                      </c:pt>
                      <c:pt idx="9626">
                        <c:v>45084.469320370372</c:v>
                      </c:pt>
                      <c:pt idx="9627">
                        <c:v>45084.479737094909</c:v>
                      </c:pt>
                      <c:pt idx="9628">
                        <c:v>45084.490153819446</c:v>
                      </c:pt>
                      <c:pt idx="9629">
                        <c:v>45084.500570543983</c:v>
                      </c:pt>
                      <c:pt idx="9630">
                        <c:v>45084.510987268521</c:v>
                      </c:pt>
                      <c:pt idx="9631">
                        <c:v>45084.521403993058</c:v>
                      </c:pt>
                      <c:pt idx="9632">
                        <c:v>45084.531820717595</c:v>
                      </c:pt>
                      <c:pt idx="9633">
                        <c:v>45084.542237442132</c:v>
                      </c:pt>
                      <c:pt idx="9634">
                        <c:v>45084.55265416667</c:v>
                      </c:pt>
                      <c:pt idx="9635">
                        <c:v>45084.563070891207</c:v>
                      </c:pt>
                      <c:pt idx="9636">
                        <c:v>45084.573487615744</c:v>
                      </c:pt>
                      <c:pt idx="9637">
                        <c:v>45084.583904340281</c:v>
                      </c:pt>
                      <c:pt idx="9638">
                        <c:v>45084.594321064818</c:v>
                      </c:pt>
                      <c:pt idx="9639">
                        <c:v>45084.604737789348</c:v>
                      </c:pt>
                      <c:pt idx="9640">
                        <c:v>45084.615154513885</c:v>
                      </c:pt>
                      <c:pt idx="9641">
                        <c:v>45084.625571238423</c:v>
                      </c:pt>
                      <c:pt idx="9642">
                        <c:v>45084.63598796296</c:v>
                      </c:pt>
                      <c:pt idx="9643">
                        <c:v>45084.646404687497</c:v>
                      </c:pt>
                      <c:pt idx="9644">
                        <c:v>45084.656821412034</c:v>
                      </c:pt>
                      <c:pt idx="9645">
                        <c:v>45084.667238136572</c:v>
                      </c:pt>
                      <c:pt idx="9646">
                        <c:v>45084.677654861109</c:v>
                      </c:pt>
                      <c:pt idx="9647">
                        <c:v>45084.688071585646</c:v>
                      </c:pt>
                      <c:pt idx="9648">
                        <c:v>45084.698488310183</c:v>
                      </c:pt>
                      <c:pt idx="9649">
                        <c:v>45084.70890503472</c:v>
                      </c:pt>
                      <c:pt idx="9650">
                        <c:v>45084.719321759258</c:v>
                      </c:pt>
                      <c:pt idx="9651">
                        <c:v>45084.729738483795</c:v>
                      </c:pt>
                      <c:pt idx="9652">
                        <c:v>45084.740155208332</c:v>
                      </c:pt>
                      <c:pt idx="9653">
                        <c:v>45084.750571932869</c:v>
                      </c:pt>
                      <c:pt idx="9654">
                        <c:v>45084.760988657406</c:v>
                      </c:pt>
                      <c:pt idx="9655">
                        <c:v>45084.771405381944</c:v>
                      </c:pt>
                      <c:pt idx="9656">
                        <c:v>45084.781822106481</c:v>
                      </c:pt>
                      <c:pt idx="9657">
                        <c:v>45084.792238831018</c:v>
                      </c:pt>
                      <c:pt idx="9658">
                        <c:v>45084.802655555555</c:v>
                      </c:pt>
                      <c:pt idx="9659">
                        <c:v>45084.813072280092</c:v>
                      </c:pt>
                      <c:pt idx="9660">
                        <c:v>45084.82348900463</c:v>
                      </c:pt>
                      <c:pt idx="9661">
                        <c:v>45084.833905729167</c:v>
                      </c:pt>
                      <c:pt idx="9662">
                        <c:v>45084.844322453704</c:v>
                      </c:pt>
                      <c:pt idx="9663">
                        <c:v>45084.854739178241</c:v>
                      </c:pt>
                      <c:pt idx="9664">
                        <c:v>45084.865155902778</c:v>
                      </c:pt>
                      <c:pt idx="9665">
                        <c:v>45084.875572627316</c:v>
                      </c:pt>
                      <c:pt idx="9666">
                        <c:v>45084.885989351853</c:v>
                      </c:pt>
                      <c:pt idx="9667">
                        <c:v>45084.89640607639</c:v>
                      </c:pt>
                      <c:pt idx="9668">
                        <c:v>45084.906822800927</c:v>
                      </c:pt>
                      <c:pt idx="9669">
                        <c:v>45084.917239525465</c:v>
                      </c:pt>
                      <c:pt idx="9670">
                        <c:v>45084.927656250002</c:v>
                      </c:pt>
                      <c:pt idx="9671">
                        <c:v>45084.938072974539</c:v>
                      </c:pt>
                      <c:pt idx="9672">
                        <c:v>45084.948489699076</c:v>
                      </c:pt>
                      <c:pt idx="9673">
                        <c:v>45084.958906423613</c:v>
                      </c:pt>
                      <c:pt idx="9674">
                        <c:v>45084.969323148151</c:v>
                      </c:pt>
                      <c:pt idx="9675">
                        <c:v>45084.979739872688</c:v>
                      </c:pt>
                      <c:pt idx="9676">
                        <c:v>45084.990156597225</c:v>
                      </c:pt>
                      <c:pt idx="9677">
                        <c:v>45085.000573321762</c:v>
                      </c:pt>
                      <c:pt idx="9678">
                        <c:v>45085.010990046299</c:v>
                      </c:pt>
                      <c:pt idx="9679">
                        <c:v>45085.021406770837</c:v>
                      </c:pt>
                      <c:pt idx="9680">
                        <c:v>45085.031823495374</c:v>
                      </c:pt>
                      <c:pt idx="9681">
                        <c:v>45085.042240219904</c:v>
                      </c:pt>
                      <c:pt idx="9682">
                        <c:v>45085.052656944441</c:v>
                      </c:pt>
                      <c:pt idx="9683">
                        <c:v>45085.063073668978</c:v>
                      </c:pt>
                      <c:pt idx="9684">
                        <c:v>45085.073490393515</c:v>
                      </c:pt>
                      <c:pt idx="9685">
                        <c:v>45085.083907118053</c:v>
                      </c:pt>
                      <c:pt idx="9686">
                        <c:v>45085.09432384259</c:v>
                      </c:pt>
                      <c:pt idx="9687">
                        <c:v>45085.104740567127</c:v>
                      </c:pt>
                      <c:pt idx="9688">
                        <c:v>45085.115157291664</c:v>
                      </c:pt>
                      <c:pt idx="9689">
                        <c:v>45085.125574016201</c:v>
                      </c:pt>
                      <c:pt idx="9690">
                        <c:v>45085.135990740739</c:v>
                      </c:pt>
                      <c:pt idx="9691">
                        <c:v>45085.146407465276</c:v>
                      </c:pt>
                      <c:pt idx="9692">
                        <c:v>45085.156824189813</c:v>
                      </c:pt>
                      <c:pt idx="9693">
                        <c:v>45085.16724091435</c:v>
                      </c:pt>
                      <c:pt idx="9694">
                        <c:v>45085.177657638887</c:v>
                      </c:pt>
                      <c:pt idx="9695">
                        <c:v>45085.188074363425</c:v>
                      </c:pt>
                      <c:pt idx="9696">
                        <c:v>45085.198491087962</c:v>
                      </c:pt>
                      <c:pt idx="9697">
                        <c:v>45085.208907812499</c:v>
                      </c:pt>
                      <c:pt idx="9698">
                        <c:v>45085.219324537036</c:v>
                      </c:pt>
                      <c:pt idx="9699">
                        <c:v>45085.229741261574</c:v>
                      </c:pt>
                      <c:pt idx="9700">
                        <c:v>45085.240157986111</c:v>
                      </c:pt>
                      <c:pt idx="9701">
                        <c:v>45085.250574710648</c:v>
                      </c:pt>
                      <c:pt idx="9702">
                        <c:v>45085.260991435185</c:v>
                      </c:pt>
                      <c:pt idx="9703">
                        <c:v>45085.271408159722</c:v>
                      </c:pt>
                      <c:pt idx="9704">
                        <c:v>45085.28182488426</c:v>
                      </c:pt>
                      <c:pt idx="9705">
                        <c:v>45085.292241608797</c:v>
                      </c:pt>
                      <c:pt idx="9706">
                        <c:v>45085.302658333334</c:v>
                      </c:pt>
                      <c:pt idx="9707">
                        <c:v>45085.313075057871</c:v>
                      </c:pt>
                      <c:pt idx="9708">
                        <c:v>45085.323491782408</c:v>
                      </c:pt>
                      <c:pt idx="9709">
                        <c:v>45085.333908506946</c:v>
                      </c:pt>
                      <c:pt idx="9710">
                        <c:v>45085.344325231483</c:v>
                      </c:pt>
                      <c:pt idx="9711">
                        <c:v>45085.35474195602</c:v>
                      </c:pt>
                      <c:pt idx="9712">
                        <c:v>45085.365158680557</c:v>
                      </c:pt>
                      <c:pt idx="9713">
                        <c:v>45085.375575405094</c:v>
                      </c:pt>
                      <c:pt idx="9714">
                        <c:v>45085.385992129632</c:v>
                      </c:pt>
                      <c:pt idx="9715">
                        <c:v>45085.396408854169</c:v>
                      </c:pt>
                      <c:pt idx="9716">
                        <c:v>45085.406825578706</c:v>
                      </c:pt>
                      <c:pt idx="9717">
                        <c:v>45085.417242303243</c:v>
                      </c:pt>
                      <c:pt idx="9718">
                        <c:v>45085.42765902778</c:v>
                      </c:pt>
                      <c:pt idx="9719">
                        <c:v>45085.438075752318</c:v>
                      </c:pt>
                      <c:pt idx="9720">
                        <c:v>45085.448492476855</c:v>
                      </c:pt>
                      <c:pt idx="9721">
                        <c:v>45085.458909201392</c:v>
                      </c:pt>
                      <c:pt idx="9722">
                        <c:v>45085.469325925929</c:v>
                      </c:pt>
                      <c:pt idx="9723">
                        <c:v>45085.479742650467</c:v>
                      </c:pt>
                      <c:pt idx="9724">
                        <c:v>45085.490159374996</c:v>
                      </c:pt>
                      <c:pt idx="9725">
                        <c:v>45085.500576099534</c:v>
                      </c:pt>
                      <c:pt idx="9726">
                        <c:v>45085.510992824071</c:v>
                      </c:pt>
                      <c:pt idx="9727">
                        <c:v>45085.521409548608</c:v>
                      </c:pt>
                      <c:pt idx="9728">
                        <c:v>45085.531826273145</c:v>
                      </c:pt>
                      <c:pt idx="9729">
                        <c:v>45085.542242997682</c:v>
                      </c:pt>
                      <c:pt idx="9730">
                        <c:v>45085.55265972222</c:v>
                      </c:pt>
                      <c:pt idx="9731">
                        <c:v>45085.563076446757</c:v>
                      </c:pt>
                      <c:pt idx="9732">
                        <c:v>45085.573493171294</c:v>
                      </c:pt>
                      <c:pt idx="9733">
                        <c:v>45085.583909895831</c:v>
                      </c:pt>
                      <c:pt idx="9734">
                        <c:v>45085.594326620369</c:v>
                      </c:pt>
                      <c:pt idx="9735">
                        <c:v>45085.604743344906</c:v>
                      </c:pt>
                      <c:pt idx="9736">
                        <c:v>45085.615160069443</c:v>
                      </c:pt>
                      <c:pt idx="9737">
                        <c:v>45085.62557679398</c:v>
                      </c:pt>
                      <c:pt idx="9738">
                        <c:v>45085.635993518517</c:v>
                      </c:pt>
                      <c:pt idx="9739">
                        <c:v>45085.646410243055</c:v>
                      </c:pt>
                      <c:pt idx="9740">
                        <c:v>45085.656826967592</c:v>
                      </c:pt>
                      <c:pt idx="9741">
                        <c:v>45085.667243692129</c:v>
                      </c:pt>
                      <c:pt idx="9742">
                        <c:v>45085.677660416666</c:v>
                      </c:pt>
                      <c:pt idx="9743">
                        <c:v>45085.688077141203</c:v>
                      </c:pt>
                      <c:pt idx="9744">
                        <c:v>45085.698493865741</c:v>
                      </c:pt>
                      <c:pt idx="9745">
                        <c:v>45085.708910590278</c:v>
                      </c:pt>
                      <c:pt idx="9746">
                        <c:v>45085.719327314815</c:v>
                      </c:pt>
                      <c:pt idx="9747">
                        <c:v>45085.729744039352</c:v>
                      </c:pt>
                      <c:pt idx="9748">
                        <c:v>45085.740160763889</c:v>
                      </c:pt>
                      <c:pt idx="9749">
                        <c:v>45085.750577488427</c:v>
                      </c:pt>
                      <c:pt idx="9750">
                        <c:v>45085.760994212964</c:v>
                      </c:pt>
                      <c:pt idx="9751">
                        <c:v>45085.771410937501</c:v>
                      </c:pt>
                      <c:pt idx="9752">
                        <c:v>45085.781827662038</c:v>
                      </c:pt>
                      <c:pt idx="9753">
                        <c:v>45085.792244386575</c:v>
                      </c:pt>
                      <c:pt idx="9754">
                        <c:v>45085.802661111113</c:v>
                      </c:pt>
                      <c:pt idx="9755">
                        <c:v>45085.81307783565</c:v>
                      </c:pt>
                      <c:pt idx="9756">
                        <c:v>45085.823494560187</c:v>
                      </c:pt>
                      <c:pt idx="9757">
                        <c:v>45085.833911284724</c:v>
                      </c:pt>
                      <c:pt idx="9758">
                        <c:v>45085.844328009262</c:v>
                      </c:pt>
                      <c:pt idx="9759">
                        <c:v>45085.854744733799</c:v>
                      </c:pt>
                      <c:pt idx="9760">
                        <c:v>45085.865161458336</c:v>
                      </c:pt>
                      <c:pt idx="9761">
                        <c:v>45085.875578182873</c:v>
                      </c:pt>
                      <c:pt idx="9762">
                        <c:v>45085.88599490741</c:v>
                      </c:pt>
                      <c:pt idx="9763">
                        <c:v>45085.896411631948</c:v>
                      </c:pt>
                      <c:pt idx="9764">
                        <c:v>45085.906828356485</c:v>
                      </c:pt>
                      <c:pt idx="9765">
                        <c:v>45085.917245081022</c:v>
                      </c:pt>
                      <c:pt idx="9766">
                        <c:v>45085.927661805559</c:v>
                      </c:pt>
                      <c:pt idx="9767">
                        <c:v>45085.938078530089</c:v>
                      </c:pt>
                      <c:pt idx="9768">
                        <c:v>45085.948495254626</c:v>
                      </c:pt>
                      <c:pt idx="9769">
                        <c:v>45085.958911979164</c:v>
                      </c:pt>
                      <c:pt idx="9770">
                        <c:v>45085.969328703701</c:v>
                      </c:pt>
                      <c:pt idx="9771">
                        <c:v>45085.979745428238</c:v>
                      </c:pt>
                      <c:pt idx="9772">
                        <c:v>45085.990162152775</c:v>
                      </c:pt>
                      <c:pt idx="9773">
                        <c:v>45086.000578877312</c:v>
                      </c:pt>
                      <c:pt idx="9774">
                        <c:v>45086.01099560185</c:v>
                      </c:pt>
                      <c:pt idx="9775">
                        <c:v>45086.021412326387</c:v>
                      </c:pt>
                      <c:pt idx="9776">
                        <c:v>45086.031829050924</c:v>
                      </c:pt>
                      <c:pt idx="9777">
                        <c:v>45086.042245775461</c:v>
                      </c:pt>
                      <c:pt idx="9778">
                        <c:v>45086.052662499998</c:v>
                      </c:pt>
                      <c:pt idx="9779">
                        <c:v>45086.063079224536</c:v>
                      </c:pt>
                      <c:pt idx="9780">
                        <c:v>45086.073495949073</c:v>
                      </c:pt>
                      <c:pt idx="9781">
                        <c:v>45086.08391267361</c:v>
                      </c:pt>
                      <c:pt idx="9782">
                        <c:v>45086.094329398147</c:v>
                      </c:pt>
                      <c:pt idx="9783">
                        <c:v>45086.104746122684</c:v>
                      </c:pt>
                      <c:pt idx="9784">
                        <c:v>45086.115162847222</c:v>
                      </c:pt>
                      <c:pt idx="9785">
                        <c:v>45086.125579571759</c:v>
                      </c:pt>
                      <c:pt idx="9786">
                        <c:v>45086.135996296296</c:v>
                      </c:pt>
                      <c:pt idx="9787">
                        <c:v>45086.146413020833</c:v>
                      </c:pt>
                      <c:pt idx="9788">
                        <c:v>45086.15682974537</c:v>
                      </c:pt>
                      <c:pt idx="9789">
                        <c:v>45086.167246469908</c:v>
                      </c:pt>
                      <c:pt idx="9790">
                        <c:v>45086.177663194445</c:v>
                      </c:pt>
                      <c:pt idx="9791">
                        <c:v>45086.188079918982</c:v>
                      </c:pt>
                      <c:pt idx="9792">
                        <c:v>45086.198496643519</c:v>
                      </c:pt>
                      <c:pt idx="9793">
                        <c:v>45086.208913368057</c:v>
                      </c:pt>
                      <c:pt idx="9794">
                        <c:v>45086.219330092594</c:v>
                      </c:pt>
                      <c:pt idx="9795">
                        <c:v>45086.229746817131</c:v>
                      </c:pt>
                      <c:pt idx="9796">
                        <c:v>45086.240163541668</c:v>
                      </c:pt>
                      <c:pt idx="9797">
                        <c:v>45086.250580266205</c:v>
                      </c:pt>
                      <c:pt idx="9798">
                        <c:v>45086.260996990743</c:v>
                      </c:pt>
                      <c:pt idx="9799">
                        <c:v>45086.27141371528</c:v>
                      </c:pt>
                      <c:pt idx="9800">
                        <c:v>45086.281830439817</c:v>
                      </c:pt>
                      <c:pt idx="9801">
                        <c:v>45086.292247164354</c:v>
                      </c:pt>
                      <c:pt idx="9802">
                        <c:v>45086.302663888891</c:v>
                      </c:pt>
                      <c:pt idx="9803">
                        <c:v>45086.313080613429</c:v>
                      </c:pt>
                      <c:pt idx="9804">
                        <c:v>45086.323497337966</c:v>
                      </c:pt>
                      <c:pt idx="9805">
                        <c:v>45086.333914062503</c:v>
                      </c:pt>
                      <c:pt idx="9806">
                        <c:v>45086.34433078704</c:v>
                      </c:pt>
                      <c:pt idx="9807">
                        <c:v>45086.354747511577</c:v>
                      </c:pt>
                      <c:pt idx="9808">
                        <c:v>45086.365164236115</c:v>
                      </c:pt>
                      <c:pt idx="9809">
                        <c:v>45086.375580960645</c:v>
                      </c:pt>
                      <c:pt idx="9810">
                        <c:v>45086.385997685182</c:v>
                      </c:pt>
                      <c:pt idx="9811">
                        <c:v>45086.396414409719</c:v>
                      </c:pt>
                      <c:pt idx="9812">
                        <c:v>45086.406831134256</c:v>
                      </c:pt>
                      <c:pt idx="9813">
                        <c:v>45086.417247858793</c:v>
                      </c:pt>
                      <c:pt idx="9814">
                        <c:v>45086.427664583331</c:v>
                      </c:pt>
                      <c:pt idx="9815">
                        <c:v>45086.438081307868</c:v>
                      </c:pt>
                      <c:pt idx="9816">
                        <c:v>45086.448498032405</c:v>
                      </c:pt>
                      <c:pt idx="9817">
                        <c:v>45086.458914756942</c:v>
                      </c:pt>
                      <c:pt idx="9818">
                        <c:v>45086.469331481479</c:v>
                      </c:pt>
                      <c:pt idx="9819">
                        <c:v>45086.479748206017</c:v>
                      </c:pt>
                      <c:pt idx="9820">
                        <c:v>45086.490164930554</c:v>
                      </c:pt>
                      <c:pt idx="9821">
                        <c:v>45086.500581655091</c:v>
                      </c:pt>
                      <c:pt idx="9822">
                        <c:v>45086.510998379628</c:v>
                      </c:pt>
                      <c:pt idx="9823">
                        <c:v>45086.521415104165</c:v>
                      </c:pt>
                      <c:pt idx="9824">
                        <c:v>45086.531831828703</c:v>
                      </c:pt>
                      <c:pt idx="9825">
                        <c:v>45086.54224855324</c:v>
                      </c:pt>
                      <c:pt idx="9826">
                        <c:v>45086.552665277777</c:v>
                      </c:pt>
                      <c:pt idx="9827">
                        <c:v>45086.563082002314</c:v>
                      </c:pt>
                      <c:pt idx="9828">
                        <c:v>45086.573498726852</c:v>
                      </c:pt>
                      <c:pt idx="9829">
                        <c:v>45086.583915451389</c:v>
                      </c:pt>
                      <c:pt idx="9830">
                        <c:v>45086.594332175926</c:v>
                      </c:pt>
                      <c:pt idx="9831">
                        <c:v>45086.604748900463</c:v>
                      </c:pt>
                      <c:pt idx="9832">
                        <c:v>45086.615165625</c:v>
                      </c:pt>
                      <c:pt idx="9833">
                        <c:v>45086.625582349538</c:v>
                      </c:pt>
                      <c:pt idx="9834">
                        <c:v>45086.635999074075</c:v>
                      </c:pt>
                      <c:pt idx="9835">
                        <c:v>45086.646415798612</c:v>
                      </c:pt>
                      <c:pt idx="9836">
                        <c:v>45086.656832523149</c:v>
                      </c:pt>
                      <c:pt idx="9837">
                        <c:v>45086.667249247686</c:v>
                      </c:pt>
                      <c:pt idx="9838">
                        <c:v>45086.677665972224</c:v>
                      </c:pt>
                      <c:pt idx="9839">
                        <c:v>45086.688082696761</c:v>
                      </c:pt>
                      <c:pt idx="9840">
                        <c:v>45086.698499421298</c:v>
                      </c:pt>
                      <c:pt idx="9841">
                        <c:v>45086.708916145835</c:v>
                      </c:pt>
                      <c:pt idx="9842">
                        <c:v>45086.719332870372</c:v>
                      </c:pt>
                      <c:pt idx="9843">
                        <c:v>45086.72974959491</c:v>
                      </c:pt>
                      <c:pt idx="9844">
                        <c:v>45086.740166319447</c:v>
                      </c:pt>
                      <c:pt idx="9845">
                        <c:v>45086.750583043984</c:v>
                      </c:pt>
                      <c:pt idx="9846">
                        <c:v>45086.760999768521</c:v>
                      </c:pt>
                      <c:pt idx="9847">
                        <c:v>45086.771416493058</c:v>
                      </c:pt>
                      <c:pt idx="9848">
                        <c:v>45086.781833217596</c:v>
                      </c:pt>
                      <c:pt idx="9849">
                        <c:v>45086.792249942133</c:v>
                      </c:pt>
                      <c:pt idx="9850">
                        <c:v>45086.80266666667</c:v>
                      </c:pt>
                      <c:pt idx="9851">
                        <c:v>45086.8130833912</c:v>
                      </c:pt>
                      <c:pt idx="9852">
                        <c:v>45086.823500115737</c:v>
                      </c:pt>
                      <c:pt idx="9853">
                        <c:v>45086.833916840274</c:v>
                      </c:pt>
                      <c:pt idx="9854">
                        <c:v>45086.844333564812</c:v>
                      </c:pt>
                      <c:pt idx="9855">
                        <c:v>45086.854750289349</c:v>
                      </c:pt>
                      <c:pt idx="9856">
                        <c:v>45086.865167013886</c:v>
                      </c:pt>
                      <c:pt idx="9857">
                        <c:v>45086.875583738423</c:v>
                      </c:pt>
                      <c:pt idx="9858">
                        <c:v>45086.886000462961</c:v>
                      </c:pt>
                      <c:pt idx="9859">
                        <c:v>45086.896417187498</c:v>
                      </c:pt>
                      <c:pt idx="9860">
                        <c:v>45086.906833912035</c:v>
                      </c:pt>
                      <c:pt idx="9861">
                        <c:v>45086.917250636572</c:v>
                      </c:pt>
                      <c:pt idx="9862">
                        <c:v>45086.927667361109</c:v>
                      </c:pt>
                      <c:pt idx="9863">
                        <c:v>45086.938084085647</c:v>
                      </c:pt>
                      <c:pt idx="9864">
                        <c:v>45086.948500810184</c:v>
                      </c:pt>
                      <c:pt idx="9865">
                        <c:v>45086.958917534721</c:v>
                      </c:pt>
                      <c:pt idx="9866">
                        <c:v>45086.969334259258</c:v>
                      </c:pt>
                      <c:pt idx="9867">
                        <c:v>45086.979750983795</c:v>
                      </c:pt>
                      <c:pt idx="9868">
                        <c:v>45086.990167708333</c:v>
                      </c:pt>
                      <c:pt idx="9869">
                        <c:v>45087.00058443287</c:v>
                      </c:pt>
                      <c:pt idx="9870">
                        <c:v>45087.011001157407</c:v>
                      </c:pt>
                      <c:pt idx="9871">
                        <c:v>45087.021417881944</c:v>
                      </c:pt>
                      <c:pt idx="9872">
                        <c:v>45087.031834606481</c:v>
                      </c:pt>
                      <c:pt idx="9873">
                        <c:v>45087.042251331019</c:v>
                      </c:pt>
                      <c:pt idx="9874">
                        <c:v>45087.052668055556</c:v>
                      </c:pt>
                      <c:pt idx="9875">
                        <c:v>45087.063084780093</c:v>
                      </c:pt>
                      <c:pt idx="9876">
                        <c:v>45087.07350150463</c:v>
                      </c:pt>
                      <c:pt idx="9877">
                        <c:v>45087.083918229167</c:v>
                      </c:pt>
                      <c:pt idx="9878">
                        <c:v>45087.094334953705</c:v>
                      </c:pt>
                      <c:pt idx="9879">
                        <c:v>45087.104751678242</c:v>
                      </c:pt>
                      <c:pt idx="9880">
                        <c:v>45087.115168402779</c:v>
                      </c:pt>
                      <c:pt idx="9881">
                        <c:v>45087.125585127316</c:v>
                      </c:pt>
                      <c:pt idx="9882">
                        <c:v>45087.136001851854</c:v>
                      </c:pt>
                      <c:pt idx="9883">
                        <c:v>45087.146418576391</c:v>
                      </c:pt>
                      <c:pt idx="9884">
                        <c:v>45087.156835300928</c:v>
                      </c:pt>
                      <c:pt idx="9885">
                        <c:v>45087.167252025465</c:v>
                      </c:pt>
                      <c:pt idx="9886">
                        <c:v>45087.177668750002</c:v>
                      </c:pt>
                      <c:pt idx="9887">
                        <c:v>45087.18808547454</c:v>
                      </c:pt>
                      <c:pt idx="9888">
                        <c:v>45087.198502199077</c:v>
                      </c:pt>
                      <c:pt idx="9889">
                        <c:v>45087.208918923614</c:v>
                      </c:pt>
                      <c:pt idx="9890">
                        <c:v>45087.219335648151</c:v>
                      </c:pt>
                      <c:pt idx="9891">
                        <c:v>45087.229752372688</c:v>
                      </c:pt>
                      <c:pt idx="9892">
                        <c:v>45087.240169097226</c:v>
                      </c:pt>
                      <c:pt idx="9893">
                        <c:v>45087.250585821763</c:v>
                      </c:pt>
                      <c:pt idx="9894">
                        <c:v>45087.261002546293</c:v>
                      </c:pt>
                      <c:pt idx="9895">
                        <c:v>45087.27141927083</c:v>
                      </c:pt>
                      <c:pt idx="9896">
                        <c:v>45087.281835995367</c:v>
                      </c:pt>
                      <c:pt idx="9897">
                        <c:v>45087.292252719904</c:v>
                      </c:pt>
                      <c:pt idx="9898">
                        <c:v>45087.302669444442</c:v>
                      </c:pt>
                      <c:pt idx="9899">
                        <c:v>45087.313086168979</c:v>
                      </c:pt>
                      <c:pt idx="9900">
                        <c:v>45087.323502893516</c:v>
                      </c:pt>
                      <c:pt idx="9901">
                        <c:v>45087.333919618053</c:v>
                      </c:pt>
                      <c:pt idx="9902">
                        <c:v>45087.34433634259</c:v>
                      </c:pt>
                      <c:pt idx="9903">
                        <c:v>45087.354753067128</c:v>
                      </c:pt>
                      <c:pt idx="9904">
                        <c:v>45087.365169791665</c:v>
                      </c:pt>
                      <c:pt idx="9905">
                        <c:v>45087.375586516202</c:v>
                      </c:pt>
                      <c:pt idx="9906">
                        <c:v>45087.386003240739</c:v>
                      </c:pt>
                      <c:pt idx="9907">
                        <c:v>45087.396419965276</c:v>
                      </c:pt>
                      <c:pt idx="9908">
                        <c:v>45087.406836689814</c:v>
                      </c:pt>
                      <c:pt idx="9909">
                        <c:v>45087.417253414351</c:v>
                      </c:pt>
                      <c:pt idx="9910">
                        <c:v>45087.427670138888</c:v>
                      </c:pt>
                      <c:pt idx="9911">
                        <c:v>45087.438086863425</c:v>
                      </c:pt>
                      <c:pt idx="9912">
                        <c:v>45087.448503587962</c:v>
                      </c:pt>
                      <c:pt idx="9913">
                        <c:v>45087.4589203125</c:v>
                      </c:pt>
                      <c:pt idx="9914">
                        <c:v>45087.469337037037</c:v>
                      </c:pt>
                      <c:pt idx="9915">
                        <c:v>45087.479753761574</c:v>
                      </c:pt>
                      <c:pt idx="9916">
                        <c:v>45087.490170486111</c:v>
                      </c:pt>
                      <c:pt idx="9917">
                        <c:v>45087.500587210649</c:v>
                      </c:pt>
                      <c:pt idx="9918">
                        <c:v>45087.511003935186</c:v>
                      </c:pt>
                      <c:pt idx="9919">
                        <c:v>45087.521420659723</c:v>
                      </c:pt>
                      <c:pt idx="9920">
                        <c:v>45087.53183738426</c:v>
                      </c:pt>
                      <c:pt idx="9921">
                        <c:v>45087.542254108797</c:v>
                      </c:pt>
                      <c:pt idx="9922">
                        <c:v>45087.552670833335</c:v>
                      </c:pt>
                      <c:pt idx="9923">
                        <c:v>45087.563087557872</c:v>
                      </c:pt>
                      <c:pt idx="9924">
                        <c:v>45087.573504282409</c:v>
                      </c:pt>
                      <c:pt idx="9925">
                        <c:v>45087.583921006946</c:v>
                      </c:pt>
                      <c:pt idx="9926">
                        <c:v>45087.594337731483</c:v>
                      </c:pt>
                      <c:pt idx="9927">
                        <c:v>45087.604754456021</c:v>
                      </c:pt>
                      <c:pt idx="9928">
                        <c:v>45087.615171180558</c:v>
                      </c:pt>
                      <c:pt idx="9929">
                        <c:v>45087.625587905095</c:v>
                      </c:pt>
                      <c:pt idx="9930">
                        <c:v>45087.636004629632</c:v>
                      </c:pt>
                      <c:pt idx="9931">
                        <c:v>45087.646421354169</c:v>
                      </c:pt>
                      <c:pt idx="9932">
                        <c:v>45087.656838078707</c:v>
                      </c:pt>
                      <c:pt idx="9933">
                        <c:v>45087.667254803244</c:v>
                      </c:pt>
                      <c:pt idx="9934">
                        <c:v>45087.677671527781</c:v>
                      </c:pt>
                      <c:pt idx="9935">
                        <c:v>45087.688088252318</c:v>
                      </c:pt>
                      <c:pt idx="9936">
                        <c:v>45087.698504976855</c:v>
                      </c:pt>
                      <c:pt idx="9937">
                        <c:v>45087.708921701385</c:v>
                      </c:pt>
                      <c:pt idx="9938">
                        <c:v>45087.719338425923</c:v>
                      </c:pt>
                      <c:pt idx="9939">
                        <c:v>45087.72975515046</c:v>
                      </c:pt>
                      <c:pt idx="9940">
                        <c:v>45087.740171874997</c:v>
                      </c:pt>
                      <c:pt idx="9941">
                        <c:v>45087.750588599534</c:v>
                      </c:pt>
                      <c:pt idx="9942">
                        <c:v>45087.761005324071</c:v>
                      </c:pt>
                      <c:pt idx="9943">
                        <c:v>45087.771422048609</c:v>
                      </c:pt>
                      <c:pt idx="9944">
                        <c:v>45087.781838773146</c:v>
                      </c:pt>
                      <c:pt idx="9945">
                        <c:v>45087.792255497683</c:v>
                      </c:pt>
                      <c:pt idx="9946">
                        <c:v>45087.80267222222</c:v>
                      </c:pt>
                      <c:pt idx="9947">
                        <c:v>45087.813088946757</c:v>
                      </c:pt>
                      <c:pt idx="9948">
                        <c:v>45087.823505671295</c:v>
                      </c:pt>
                      <c:pt idx="9949">
                        <c:v>45087.833922395832</c:v>
                      </c:pt>
                      <c:pt idx="9950">
                        <c:v>45087.844339120369</c:v>
                      </c:pt>
                      <c:pt idx="9951">
                        <c:v>45087.854755844906</c:v>
                      </c:pt>
                      <c:pt idx="9952">
                        <c:v>45087.865172569444</c:v>
                      </c:pt>
                      <c:pt idx="9953">
                        <c:v>45087.875589293981</c:v>
                      </c:pt>
                      <c:pt idx="9954">
                        <c:v>45087.886006018518</c:v>
                      </c:pt>
                      <c:pt idx="9955">
                        <c:v>45087.896422743055</c:v>
                      </c:pt>
                      <c:pt idx="9956">
                        <c:v>45087.906839467592</c:v>
                      </c:pt>
                      <c:pt idx="9957">
                        <c:v>45087.91725619213</c:v>
                      </c:pt>
                      <c:pt idx="9958">
                        <c:v>45087.927672916667</c:v>
                      </c:pt>
                      <c:pt idx="9959">
                        <c:v>45087.938089641204</c:v>
                      </c:pt>
                      <c:pt idx="9960">
                        <c:v>45087.948506365741</c:v>
                      </c:pt>
                      <c:pt idx="9961">
                        <c:v>45087.958923090278</c:v>
                      </c:pt>
                      <c:pt idx="9962">
                        <c:v>45087.969339814816</c:v>
                      </c:pt>
                      <c:pt idx="9963">
                        <c:v>45087.979756539353</c:v>
                      </c:pt>
                      <c:pt idx="9964">
                        <c:v>45087.99017326389</c:v>
                      </c:pt>
                      <c:pt idx="9965">
                        <c:v>45088.000589988427</c:v>
                      </c:pt>
                      <c:pt idx="9966">
                        <c:v>45088.011006712964</c:v>
                      </c:pt>
                      <c:pt idx="9967">
                        <c:v>45088.021423437502</c:v>
                      </c:pt>
                      <c:pt idx="9968">
                        <c:v>45088.031840162039</c:v>
                      </c:pt>
                      <c:pt idx="9969">
                        <c:v>45088.042256886576</c:v>
                      </c:pt>
                      <c:pt idx="9970">
                        <c:v>45088.052673611113</c:v>
                      </c:pt>
                      <c:pt idx="9971">
                        <c:v>45088.06309033565</c:v>
                      </c:pt>
                      <c:pt idx="9972">
                        <c:v>45088.073507060188</c:v>
                      </c:pt>
                      <c:pt idx="9973">
                        <c:v>45088.083923784725</c:v>
                      </c:pt>
                      <c:pt idx="9974">
                        <c:v>45088.094340509262</c:v>
                      </c:pt>
                      <c:pt idx="9975">
                        <c:v>45088.104757233799</c:v>
                      </c:pt>
                      <c:pt idx="9976">
                        <c:v>45088.115173958337</c:v>
                      </c:pt>
                      <c:pt idx="9977">
                        <c:v>45088.125590682874</c:v>
                      </c:pt>
                      <c:pt idx="9978">
                        <c:v>45088.136007407411</c:v>
                      </c:pt>
                      <c:pt idx="9979">
                        <c:v>45088.146424131941</c:v>
                      </c:pt>
                      <c:pt idx="9980">
                        <c:v>45088.156840856478</c:v>
                      </c:pt>
                      <c:pt idx="9981">
                        <c:v>45088.167257581015</c:v>
                      </c:pt>
                      <c:pt idx="9982">
                        <c:v>45088.177674305553</c:v>
                      </c:pt>
                      <c:pt idx="9983">
                        <c:v>45088.18809103009</c:v>
                      </c:pt>
                      <c:pt idx="9984">
                        <c:v>45088.198507754627</c:v>
                      </c:pt>
                      <c:pt idx="9985">
                        <c:v>45088.208924479164</c:v>
                      </c:pt>
                      <c:pt idx="9986">
                        <c:v>45088.219341203701</c:v>
                      </c:pt>
                      <c:pt idx="9987">
                        <c:v>45088.229757928239</c:v>
                      </c:pt>
                      <c:pt idx="9988">
                        <c:v>45088.240174652776</c:v>
                      </c:pt>
                      <c:pt idx="9989">
                        <c:v>45088.250591377313</c:v>
                      </c:pt>
                      <c:pt idx="9990">
                        <c:v>45088.26100810185</c:v>
                      </c:pt>
                      <c:pt idx="9991">
                        <c:v>45088.271424826387</c:v>
                      </c:pt>
                      <c:pt idx="9992">
                        <c:v>45088.281841550925</c:v>
                      </c:pt>
                      <c:pt idx="9993">
                        <c:v>45088.292258275462</c:v>
                      </c:pt>
                      <c:pt idx="9994">
                        <c:v>45088.302674999999</c:v>
                      </c:pt>
                      <c:pt idx="9995">
                        <c:v>45088.313091724536</c:v>
                      </c:pt>
                      <c:pt idx="9996">
                        <c:v>45088.323508449073</c:v>
                      </c:pt>
                      <c:pt idx="9997">
                        <c:v>45088.333925173611</c:v>
                      </c:pt>
                      <c:pt idx="9998">
                        <c:v>45088.344341898148</c:v>
                      </c:pt>
                      <c:pt idx="9999">
                        <c:v>45088.354758622685</c:v>
                      </c:pt>
                      <c:pt idx="10000">
                        <c:v>45088.365175347222</c:v>
                      </c:pt>
                      <c:pt idx="10001">
                        <c:v>45088.375592071759</c:v>
                      </c:pt>
                      <c:pt idx="10002">
                        <c:v>45088.386008796297</c:v>
                      </c:pt>
                      <c:pt idx="10003">
                        <c:v>45088.396425520834</c:v>
                      </c:pt>
                      <c:pt idx="10004">
                        <c:v>45088.406842245371</c:v>
                      </c:pt>
                      <c:pt idx="10005">
                        <c:v>45088.417258969908</c:v>
                      </c:pt>
                      <c:pt idx="10006">
                        <c:v>45088.427675694445</c:v>
                      </c:pt>
                      <c:pt idx="10007">
                        <c:v>45088.438092418983</c:v>
                      </c:pt>
                      <c:pt idx="10008">
                        <c:v>45088.44850914352</c:v>
                      </c:pt>
                      <c:pt idx="10009">
                        <c:v>45088.458925868057</c:v>
                      </c:pt>
                      <c:pt idx="10010">
                        <c:v>45088.469342592594</c:v>
                      </c:pt>
                      <c:pt idx="10011">
                        <c:v>45088.479759317132</c:v>
                      </c:pt>
                      <c:pt idx="10012">
                        <c:v>45088.490176041669</c:v>
                      </c:pt>
                      <c:pt idx="10013">
                        <c:v>45088.500592766206</c:v>
                      </c:pt>
                      <c:pt idx="10014">
                        <c:v>45088.511009490743</c:v>
                      </c:pt>
                      <c:pt idx="10015">
                        <c:v>45088.52142621528</c:v>
                      </c:pt>
                      <c:pt idx="10016">
                        <c:v>45088.531842939818</c:v>
                      </c:pt>
                      <c:pt idx="10017">
                        <c:v>45088.542259664355</c:v>
                      </c:pt>
                      <c:pt idx="10018">
                        <c:v>45088.552676388892</c:v>
                      </c:pt>
                      <c:pt idx="10019">
                        <c:v>45088.563093113429</c:v>
                      </c:pt>
                      <c:pt idx="10020">
                        <c:v>45088.573509837966</c:v>
                      </c:pt>
                      <c:pt idx="10021">
                        <c:v>45088.583926562504</c:v>
                      </c:pt>
                      <c:pt idx="10022">
                        <c:v>45088.594343287034</c:v>
                      </c:pt>
                      <c:pt idx="10023">
                        <c:v>45088.604760011571</c:v>
                      </c:pt>
                      <c:pt idx="10024">
                        <c:v>45088.615176736108</c:v>
                      </c:pt>
                      <c:pt idx="10025">
                        <c:v>45088.625593460645</c:v>
                      </c:pt>
                      <c:pt idx="10026">
                        <c:v>45088.636010185182</c:v>
                      </c:pt>
                      <c:pt idx="10027">
                        <c:v>45088.64642690972</c:v>
                      </c:pt>
                      <c:pt idx="10028">
                        <c:v>45088.656843634257</c:v>
                      </c:pt>
                      <c:pt idx="10029">
                        <c:v>45088.667260358794</c:v>
                      </c:pt>
                      <c:pt idx="10030">
                        <c:v>45088.677677083331</c:v>
                      </c:pt>
                      <c:pt idx="10031">
                        <c:v>45088.688093807868</c:v>
                      </c:pt>
                      <c:pt idx="10032">
                        <c:v>45088.698510532406</c:v>
                      </c:pt>
                      <c:pt idx="10033">
                        <c:v>45088.708927256943</c:v>
                      </c:pt>
                      <c:pt idx="10034">
                        <c:v>45088.71934398148</c:v>
                      </c:pt>
                      <c:pt idx="10035">
                        <c:v>45088.729760706017</c:v>
                      </c:pt>
                      <c:pt idx="10036">
                        <c:v>45088.740177430554</c:v>
                      </c:pt>
                      <c:pt idx="10037">
                        <c:v>45088.750594155092</c:v>
                      </c:pt>
                      <c:pt idx="10038">
                        <c:v>45088.761010879629</c:v>
                      </c:pt>
                      <c:pt idx="10039">
                        <c:v>45088.771427604166</c:v>
                      </c:pt>
                      <c:pt idx="10040">
                        <c:v>45088.781844328703</c:v>
                      </c:pt>
                      <c:pt idx="10041">
                        <c:v>45088.792261053241</c:v>
                      </c:pt>
                      <c:pt idx="10042">
                        <c:v>45088.802677777778</c:v>
                      </c:pt>
                      <c:pt idx="10043">
                        <c:v>45088.813094502315</c:v>
                      </c:pt>
                      <c:pt idx="10044">
                        <c:v>45088.823511226852</c:v>
                      </c:pt>
                      <c:pt idx="10045">
                        <c:v>45088.833927951389</c:v>
                      </c:pt>
                      <c:pt idx="10046">
                        <c:v>45088.844344675927</c:v>
                      </c:pt>
                      <c:pt idx="10047">
                        <c:v>45088.854761400464</c:v>
                      </c:pt>
                      <c:pt idx="10048">
                        <c:v>45088.865178125001</c:v>
                      </c:pt>
                      <c:pt idx="10049">
                        <c:v>45088.875594849538</c:v>
                      </c:pt>
                      <c:pt idx="10050">
                        <c:v>45088.886011574075</c:v>
                      </c:pt>
                      <c:pt idx="10051">
                        <c:v>45088.896428298613</c:v>
                      </c:pt>
                      <c:pt idx="10052">
                        <c:v>45088.90684502315</c:v>
                      </c:pt>
                      <c:pt idx="10053">
                        <c:v>45088.917261747687</c:v>
                      </c:pt>
                      <c:pt idx="10054">
                        <c:v>45088.927678472224</c:v>
                      </c:pt>
                      <c:pt idx="10055">
                        <c:v>45088.938095196761</c:v>
                      </c:pt>
                      <c:pt idx="10056">
                        <c:v>45088.948511921299</c:v>
                      </c:pt>
                      <c:pt idx="10057">
                        <c:v>45088.958928645836</c:v>
                      </c:pt>
                      <c:pt idx="10058">
                        <c:v>45088.969345370373</c:v>
                      </c:pt>
                      <c:pt idx="10059">
                        <c:v>45088.97976209491</c:v>
                      </c:pt>
                      <c:pt idx="10060">
                        <c:v>45088.990178819447</c:v>
                      </c:pt>
                      <c:pt idx="10061">
                        <c:v>45089.000595543985</c:v>
                      </c:pt>
                      <c:pt idx="10062">
                        <c:v>45089.011012268522</c:v>
                      </c:pt>
                      <c:pt idx="10063">
                        <c:v>45089.021428993059</c:v>
                      </c:pt>
                      <c:pt idx="10064">
                        <c:v>45089.031845717589</c:v>
                      </c:pt>
                      <c:pt idx="10065">
                        <c:v>45089.042262442126</c:v>
                      </c:pt>
                      <c:pt idx="10066">
                        <c:v>45089.052679166663</c:v>
                      </c:pt>
                      <c:pt idx="10067">
                        <c:v>45089.063095891201</c:v>
                      </c:pt>
                      <c:pt idx="10068">
                        <c:v>45089.073512615738</c:v>
                      </c:pt>
                      <c:pt idx="10069">
                        <c:v>45089.083929340275</c:v>
                      </c:pt>
                      <c:pt idx="10070">
                        <c:v>45089.094346064812</c:v>
                      </c:pt>
                      <c:pt idx="10071">
                        <c:v>45089.104762789349</c:v>
                      </c:pt>
                      <c:pt idx="10072">
                        <c:v>45089.115179513887</c:v>
                      </c:pt>
                      <c:pt idx="10073">
                        <c:v>45089.125596238424</c:v>
                      </c:pt>
                      <c:pt idx="10074">
                        <c:v>45089.136012962961</c:v>
                      </c:pt>
                      <c:pt idx="10075">
                        <c:v>45089.146429687498</c:v>
                      </c:pt>
                      <c:pt idx="10076">
                        <c:v>45089.156846412036</c:v>
                      </c:pt>
                      <c:pt idx="10077">
                        <c:v>45089.167263136573</c:v>
                      </c:pt>
                      <c:pt idx="10078">
                        <c:v>45089.17767986111</c:v>
                      </c:pt>
                      <c:pt idx="10079">
                        <c:v>45089.188096585647</c:v>
                      </c:pt>
                      <c:pt idx="10080">
                        <c:v>45089.198513310184</c:v>
                      </c:pt>
                      <c:pt idx="10081">
                        <c:v>45089.208930034722</c:v>
                      </c:pt>
                      <c:pt idx="10082">
                        <c:v>45089.219346759259</c:v>
                      </c:pt>
                      <c:pt idx="10083">
                        <c:v>45089.229763483796</c:v>
                      </c:pt>
                      <c:pt idx="10084">
                        <c:v>45089.240180208333</c:v>
                      </c:pt>
                      <c:pt idx="10085">
                        <c:v>45089.25059693287</c:v>
                      </c:pt>
                      <c:pt idx="10086">
                        <c:v>45089.261013657408</c:v>
                      </c:pt>
                      <c:pt idx="10087">
                        <c:v>45089.271430381945</c:v>
                      </c:pt>
                      <c:pt idx="10088">
                        <c:v>45089.281847106482</c:v>
                      </c:pt>
                      <c:pt idx="10089">
                        <c:v>45089.292263831019</c:v>
                      </c:pt>
                      <c:pt idx="10090">
                        <c:v>45089.302680555556</c:v>
                      </c:pt>
                      <c:pt idx="10091">
                        <c:v>45089.313097280094</c:v>
                      </c:pt>
                      <c:pt idx="10092">
                        <c:v>45089.323514004631</c:v>
                      </c:pt>
                      <c:pt idx="10093">
                        <c:v>45089.333930729168</c:v>
                      </c:pt>
                      <c:pt idx="10094">
                        <c:v>45089.344347453705</c:v>
                      </c:pt>
                      <c:pt idx="10095">
                        <c:v>45089.354764178242</c:v>
                      </c:pt>
                      <c:pt idx="10096">
                        <c:v>45089.36518090278</c:v>
                      </c:pt>
                      <c:pt idx="10097">
                        <c:v>45089.375597627317</c:v>
                      </c:pt>
                      <c:pt idx="10098">
                        <c:v>45089.386014351854</c:v>
                      </c:pt>
                      <c:pt idx="10099">
                        <c:v>45089.396431076391</c:v>
                      </c:pt>
                      <c:pt idx="10100">
                        <c:v>45089.406847800929</c:v>
                      </c:pt>
                      <c:pt idx="10101">
                        <c:v>45089.417264525466</c:v>
                      </c:pt>
                      <c:pt idx="10102">
                        <c:v>45089.427681250003</c:v>
                      </c:pt>
                      <c:pt idx="10103">
                        <c:v>45089.43809797454</c:v>
                      </c:pt>
                      <c:pt idx="10104">
                        <c:v>45089.448514699077</c:v>
                      </c:pt>
                      <c:pt idx="10105">
                        <c:v>45089.458931423615</c:v>
                      </c:pt>
                      <c:pt idx="10106">
                        <c:v>45089.469348148152</c:v>
                      </c:pt>
                      <c:pt idx="10107">
                        <c:v>45089.479764872682</c:v>
                      </c:pt>
                      <c:pt idx="10108">
                        <c:v>45089.490181597219</c:v>
                      </c:pt>
                      <c:pt idx="10109">
                        <c:v>45089.500598321756</c:v>
                      </c:pt>
                      <c:pt idx="10110">
                        <c:v>45089.511015046293</c:v>
                      </c:pt>
                      <c:pt idx="10111">
                        <c:v>45089.521431770831</c:v>
                      </c:pt>
                      <c:pt idx="10112">
                        <c:v>45089.531848495368</c:v>
                      </c:pt>
                      <c:pt idx="10113">
                        <c:v>45089.542265219905</c:v>
                      </c:pt>
                      <c:pt idx="10114">
                        <c:v>45089.552681944442</c:v>
                      </c:pt>
                      <c:pt idx="10115">
                        <c:v>45089.563098668979</c:v>
                      </c:pt>
                      <c:pt idx="10116">
                        <c:v>45089.573515393517</c:v>
                      </c:pt>
                      <c:pt idx="10117">
                        <c:v>45089.583932118054</c:v>
                      </c:pt>
                      <c:pt idx="10118">
                        <c:v>45089.594348842591</c:v>
                      </c:pt>
                      <c:pt idx="10119">
                        <c:v>45089.604765567128</c:v>
                      </c:pt>
                      <c:pt idx="10120">
                        <c:v>45089.615182291665</c:v>
                      </c:pt>
                      <c:pt idx="10121">
                        <c:v>45089.625599016203</c:v>
                      </c:pt>
                      <c:pt idx="10122">
                        <c:v>45089.63601574074</c:v>
                      </c:pt>
                      <c:pt idx="10123">
                        <c:v>45089.646432465277</c:v>
                      </c:pt>
                      <c:pt idx="10124">
                        <c:v>45089.656849189814</c:v>
                      </c:pt>
                      <c:pt idx="10125">
                        <c:v>45089.667265914351</c:v>
                      </c:pt>
                      <c:pt idx="10126">
                        <c:v>45089.677682638889</c:v>
                      </c:pt>
                      <c:pt idx="10127">
                        <c:v>45089.688099363426</c:v>
                      </c:pt>
                      <c:pt idx="10128">
                        <c:v>45089.698516087963</c:v>
                      </c:pt>
                      <c:pt idx="10129">
                        <c:v>45089.7089328125</c:v>
                      </c:pt>
                      <c:pt idx="10130">
                        <c:v>45089.719349537037</c:v>
                      </c:pt>
                      <c:pt idx="10131">
                        <c:v>45089.729766261575</c:v>
                      </c:pt>
                      <c:pt idx="10132">
                        <c:v>45089.740182986112</c:v>
                      </c:pt>
                      <c:pt idx="10133">
                        <c:v>45089.750599710649</c:v>
                      </c:pt>
                      <c:pt idx="10134">
                        <c:v>45089.761016435186</c:v>
                      </c:pt>
                      <c:pt idx="10135">
                        <c:v>45089.771433159724</c:v>
                      </c:pt>
                      <c:pt idx="10136">
                        <c:v>45089.781849884261</c:v>
                      </c:pt>
                      <c:pt idx="10137">
                        <c:v>45089.792266608798</c:v>
                      </c:pt>
                      <c:pt idx="10138">
                        <c:v>45089.802683333335</c:v>
                      </c:pt>
                      <c:pt idx="10139">
                        <c:v>45089.813100057872</c:v>
                      </c:pt>
                      <c:pt idx="10140">
                        <c:v>45089.82351678241</c:v>
                      </c:pt>
                      <c:pt idx="10141">
                        <c:v>45089.833933506947</c:v>
                      </c:pt>
                      <c:pt idx="10142">
                        <c:v>45089.844350231484</c:v>
                      </c:pt>
                      <c:pt idx="10143">
                        <c:v>45089.854766956021</c:v>
                      </c:pt>
                      <c:pt idx="10144">
                        <c:v>45089.865183680558</c:v>
                      </c:pt>
                      <c:pt idx="10145">
                        <c:v>45089.875600405096</c:v>
                      </c:pt>
                      <c:pt idx="10146">
                        <c:v>45089.886017129633</c:v>
                      </c:pt>
                      <c:pt idx="10147">
                        <c:v>45089.89643385417</c:v>
                      </c:pt>
                      <c:pt idx="10148">
                        <c:v>45089.906850578707</c:v>
                      </c:pt>
                      <c:pt idx="10149">
                        <c:v>45089.917267303237</c:v>
                      </c:pt>
                      <c:pt idx="10150">
                        <c:v>45089.927684027774</c:v>
                      </c:pt>
                      <c:pt idx="10151">
                        <c:v>45089.938100752312</c:v>
                      </c:pt>
                      <c:pt idx="10152">
                        <c:v>45089.948517476849</c:v>
                      </c:pt>
                      <c:pt idx="10153">
                        <c:v>45089.958934201386</c:v>
                      </c:pt>
                      <c:pt idx="10154">
                        <c:v>45089.969350925923</c:v>
                      </c:pt>
                      <c:pt idx="10155">
                        <c:v>45089.97976765046</c:v>
                      </c:pt>
                      <c:pt idx="10156">
                        <c:v>45089.990184374998</c:v>
                      </c:pt>
                      <c:pt idx="10157">
                        <c:v>45090.000601099535</c:v>
                      </c:pt>
                      <c:pt idx="10158">
                        <c:v>45090.011017824072</c:v>
                      </c:pt>
                      <c:pt idx="10159">
                        <c:v>45090.021434548609</c:v>
                      </c:pt>
                      <c:pt idx="10160">
                        <c:v>45090.031851273146</c:v>
                      </c:pt>
                      <c:pt idx="10161">
                        <c:v>45090.042267997684</c:v>
                      </c:pt>
                      <c:pt idx="10162">
                        <c:v>45090.052684722221</c:v>
                      </c:pt>
                      <c:pt idx="10163">
                        <c:v>45090.063101446758</c:v>
                      </c:pt>
                      <c:pt idx="10164">
                        <c:v>45090.073518171295</c:v>
                      </c:pt>
                      <c:pt idx="10165">
                        <c:v>45090.083934895832</c:v>
                      </c:pt>
                      <c:pt idx="10166">
                        <c:v>45090.09435162037</c:v>
                      </c:pt>
                      <c:pt idx="10167">
                        <c:v>45090.104768344907</c:v>
                      </c:pt>
                      <c:pt idx="10168">
                        <c:v>45090.115185069444</c:v>
                      </c:pt>
                      <c:pt idx="10169">
                        <c:v>45090.125601793981</c:v>
                      </c:pt>
                      <c:pt idx="10170">
                        <c:v>45090.136018518519</c:v>
                      </c:pt>
                      <c:pt idx="10171">
                        <c:v>45090.146435243056</c:v>
                      </c:pt>
                      <c:pt idx="10172">
                        <c:v>45090.156851967593</c:v>
                      </c:pt>
                      <c:pt idx="10173">
                        <c:v>45090.16726869213</c:v>
                      </c:pt>
                      <c:pt idx="10174">
                        <c:v>45090.177685416667</c:v>
                      </c:pt>
                      <c:pt idx="10175">
                        <c:v>45090.188102141205</c:v>
                      </c:pt>
                      <c:pt idx="10176">
                        <c:v>45090.198518865742</c:v>
                      </c:pt>
                      <c:pt idx="10177">
                        <c:v>45090.208935590279</c:v>
                      </c:pt>
                      <c:pt idx="10178">
                        <c:v>45090.219352314816</c:v>
                      </c:pt>
                      <c:pt idx="10179">
                        <c:v>45090.229769039353</c:v>
                      </c:pt>
                      <c:pt idx="10180">
                        <c:v>45090.240185763891</c:v>
                      </c:pt>
                      <c:pt idx="10181">
                        <c:v>45090.250602488428</c:v>
                      </c:pt>
                      <c:pt idx="10182">
                        <c:v>45090.261019212965</c:v>
                      </c:pt>
                      <c:pt idx="10183">
                        <c:v>45090.271435937502</c:v>
                      </c:pt>
                      <c:pt idx="10184">
                        <c:v>45090.281852662039</c:v>
                      </c:pt>
                      <c:pt idx="10185">
                        <c:v>45090.292269386577</c:v>
                      </c:pt>
                      <c:pt idx="10186">
                        <c:v>45090.302686111114</c:v>
                      </c:pt>
                      <c:pt idx="10187">
                        <c:v>45090.313102835651</c:v>
                      </c:pt>
                      <c:pt idx="10188">
                        <c:v>45090.323519560188</c:v>
                      </c:pt>
                      <c:pt idx="10189">
                        <c:v>45090.333936284725</c:v>
                      </c:pt>
                      <c:pt idx="10190">
                        <c:v>45090.344353009263</c:v>
                      </c:pt>
                      <c:pt idx="10191">
                        <c:v>45090.3547697338</c:v>
                      </c:pt>
                      <c:pt idx="10192">
                        <c:v>45090.36518645833</c:v>
                      </c:pt>
                      <c:pt idx="10193">
                        <c:v>45090.375603182867</c:v>
                      </c:pt>
                      <c:pt idx="10194">
                        <c:v>45090.386019907404</c:v>
                      </c:pt>
                      <c:pt idx="10195">
                        <c:v>45090.396436631941</c:v>
                      </c:pt>
                      <c:pt idx="10196">
                        <c:v>45090.406853356479</c:v>
                      </c:pt>
                      <c:pt idx="10197">
                        <c:v>45090.417270081016</c:v>
                      </c:pt>
                      <c:pt idx="10198">
                        <c:v>45090.427686805553</c:v>
                      </c:pt>
                      <c:pt idx="10199">
                        <c:v>45090.43810353009</c:v>
                      </c:pt>
                      <c:pt idx="10200">
                        <c:v>45090.448520254628</c:v>
                      </c:pt>
                      <c:pt idx="10201">
                        <c:v>45090.458936979165</c:v>
                      </c:pt>
                      <c:pt idx="10202">
                        <c:v>45090.469353703702</c:v>
                      </c:pt>
                      <c:pt idx="10203">
                        <c:v>45090.479770428239</c:v>
                      </c:pt>
                      <c:pt idx="10204">
                        <c:v>45090.490187152776</c:v>
                      </c:pt>
                      <c:pt idx="10205">
                        <c:v>45090.500603877314</c:v>
                      </c:pt>
                      <c:pt idx="10206">
                        <c:v>45090.511020601851</c:v>
                      </c:pt>
                      <c:pt idx="10207">
                        <c:v>45090.521437326388</c:v>
                      </c:pt>
                      <c:pt idx="10208">
                        <c:v>45090.531854050925</c:v>
                      </c:pt>
                      <c:pt idx="10209">
                        <c:v>45090.542270775462</c:v>
                      </c:pt>
                      <c:pt idx="10210">
                        <c:v>45090.5526875</c:v>
                      </c:pt>
                      <c:pt idx="10211">
                        <c:v>45090.563104224537</c:v>
                      </c:pt>
                      <c:pt idx="10212">
                        <c:v>45090.573520949074</c:v>
                      </c:pt>
                      <c:pt idx="10213">
                        <c:v>45090.583937673611</c:v>
                      </c:pt>
                      <c:pt idx="10214">
                        <c:v>45090.594354398148</c:v>
                      </c:pt>
                      <c:pt idx="10215">
                        <c:v>45090.604771122686</c:v>
                      </c:pt>
                      <c:pt idx="10216">
                        <c:v>45090.615187847223</c:v>
                      </c:pt>
                      <c:pt idx="10217">
                        <c:v>45090.62560457176</c:v>
                      </c:pt>
                      <c:pt idx="10218">
                        <c:v>45090.636021296297</c:v>
                      </c:pt>
                      <c:pt idx="10219">
                        <c:v>45090.646438020834</c:v>
                      </c:pt>
                      <c:pt idx="10220">
                        <c:v>45090.656854745372</c:v>
                      </c:pt>
                      <c:pt idx="10221">
                        <c:v>45090.667271469909</c:v>
                      </c:pt>
                      <c:pt idx="10222">
                        <c:v>45090.677688194446</c:v>
                      </c:pt>
                      <c:pt idx="10223">
                        <c:v>45090.688104918983</c:v>
                      </c:pt>
                      <c:pt idx="10224">
                        <c:v>45090.698521643521</c:v>
                      </c:pt>
                      <c:pt idx="10225">
                        <c:v>45090.708938368058</c:v>
                      </c:pt>
                      <c:pt idx="10226">
                        <c:v>45090.719355092595</c:v>
                      </c:pt>
                      <c:pt idx="10227">
                        <c:v>45090.729771817132</c:v>
                      </c:pt>
                      <c:pt idx="10228">
                        <c:v>45090.740188541669</c:v>
                      </c:pt>
                      <c:pt idx="10229">
                        <c:v>45090.750605266207</c:v>
                      </c:pt>
                      <c:pt idx="10230">
                        <c:v>45090.761021990744</c:v>
                      </c:pt>
                      <c:pt idx="10231">
                        <c:v>45090.771438715281</c:v>
                      </c:pt>
                      <c:pt idx="10232">
                        <c:v>45090.781855439818</c:v>
                      </c:pt>
                      <c:pt idx="10233">
                        <c:v>45090.792272164355</c:v>
                      </c:pt>
                      <c:pt idx="10234">
                        <c:v>45090.802688888885</c:v>
                      </c:pt>
                      <c:pt idx="10235">
                        <c:v>45090.813105613423</c:v>
                      </c:pt>
                      <c:pt idx="10236">
                        <c:v>45090.82352233796</c:v>
                      </c:pt>
                      <c:pt idx="10237">
                        <c:v>45090.833939062497</c:v>
                      </c:pt>
                      <c:pt idx="10238">
                        <c:v>45090.844355787034</c:v>
                      </c:pt>
                      <c:pt idx="10239">
                        <c:v>45090.854772511571</c:v>
                      </c:pt>
                      <c:pt idx="10240">
                        <c:v>45090.865189236109</c:v>
                      </c:pt>
                      <c:pt idx="10241">
                        <c:v>45090.875605960646</c:v>
                      </c:pt>
                      <c:pt idx="10242">
                        <c:v>45090.886022685183</c:v>
                      </c:pt>
                      <c:pt idx="10243">
                        <c:v>45090.89643940972</c:v>
                      </c:pt>
                      <c:pt idx="10244">
                        <c:v>45090.906856134257</c:v>
                      </c:pt>
                      <c:pt idx="10245">
                        <c:v>45090.917272858795</c:v>
                      </c:pt>
                      <c:pt idx="10246">
                        <c:v>45090.927689583332</c:v>
                      </c:pt>
                      <c:pt idx="10247">
                        <c:v>45090.938106307869</c:v>
                      </c:pt>
                      <c:pt idx="10248">
                        <c:v>45090.948523032406</c:v>
                      </c:pt>
                      <c:pt idx="10249">
                        <c:v>45090.958939756943</c:v>
                      </c:pt>
                      <c:pt idx="10250">
                        <c:v>45090.969356481481</c:v>
                      </c:pt>
                      <c:pt idx="10251">
                        <c:v>45090.979773206018</c:v>
                      </c:pt>
                      <c:pt idx="10252">
                        <c:v>45090.990189930555</c:v>
                      </c:pt>
                      <c:pt idx="10253">
                        <c:v>45091.000606655092</c:v>
                      </c:pt>
                      <c:pt idx="10254">
                        <c:v>45091.011023379629</c:v>
                      </c:pt>
                      <c:pt idx="10255">
                        <c:v>45091.021440104167</c:v>
                      </c:pt>
                      <c:pt idx="10256">
                        <c:v>45091.031856828704</c:v>
                      </c:pt>
                      <c:pt idx="10257">
                        <c:v>45091.042273553241</c:v>
                      </c:pt>
                      <c:pt idx="10258">
                        <c:v>45091.052690277778</c:v>
                      </c:pt>
                      <c:pt idx="10259">
                        <c:v>45091.063107002316</c:v>
                      </c:pt>
                      <c:pt idx="10260">
                        <c:v>45091.073523726853</c:v>
                      </c:pt>
                      <c:pt idx="10261">
                        <c:v>45091.08394045139</c:v>
                      </c:pt>
                      <c:pt idx="10262">
                        <c:v>45091.094357175927</c:v>
                      </c:pt>
                      <c:pt idx="10263">
                        <c:v>45091.104773900464</c:v>
                      </c:pt>
                      <c:pt idx="10264">
                        <c:v>45091.115190625002</c:v>
                      </c:pt>
                      <c:pt idx="10265">
                        <c:v>45091.125607349539</c:v>
                      </c:pt>
                      <c:pt idx="10266">
                        <c:v>45091.136024074076</c:v>
                      </c:pt>
                      <c:pt idx="10267">
                        <c:v>45091.146440798613</c:v>
                      </c:pt>
                      <c:pt idx="10268">
                        <c:v>45091.15685752315</c:v>
                      </c:pt>
                      <c:pt idx="10269">
                        <c:v>45091.167274247688</c:v>
                      </c:pt>
                      <c:pt idx="10270">
                        <c:v>45091.177690972225</c:v>
                      </c:pt>
                      <c:pt idx="10271">
                        <c:v>45091.188107696762</c:v>
                      </c:pt>
                      <c:pt idx="10272">
                        <c:v>45091.198524421299</c:v>
                      </c:pt>
                      <c:pt idx="10273">
                        <c:v>45091.208941145836</c:v>
                      </c:pt>
                      <c:pt idx="10274">
                        <c:v>45091.219357870374</c:v>
                      </c:pt>
                      <c:pt idx="10275">
                        <c:v>45091.229774594911</c:v>
                      </c:pt>
                      <c:pt idx="10276">
                        <c:v>45091.240191319448</c:v>
                      </c:pt>
                      <c:pt idx="10277">
                        <c:v>45091.250608043978</c:v>
                      </c:pt>
                      <c:pt idx="10278">
                        <c:v>45091.261024768515</c:v>
                      </c:pt>
                      <c:pt idx="10279">
                        <c:v>45091.271441493052</c:v>
                      </c:pt>
                      <c:pt idx="10280">
                        <c:v>45091.28185821759</c:v>
                      </c:pt>
                      <c:pt idx="10281">
                        <c:v>45091.292274942127</c:v>
                      </c:pt>
                      <c:pt idx="10282">
                        <c:v>45091.302691666664</c:v>
                      </c:pt>
                      <c:pt idx="10283">
                        <c:v>45091.313108391201</c:v>
                      </c:pt>
                      <c:pt idx="10284">
                        <c:v>45091.323525115738</c:v>
                      </c:pt>
                      <c:pt idx="10285">
                        <c:v>45091.333941840276</c:v>
                      </c:pt>
                      <c:pt idx="10286">
                        <c:v>45091.344358564813</c:v>
                      </c:pt>
                      <c:pt idx="10287">
                        <c:v>45091.35477528935</c:v>
                      </c:pt>
                      <c:pt idx="10288">
                        <c:v>45091.365192013887</c:v>
                      </c:pt>
                      <c:pt idx="10289">
                        <c:v>45091.375608738424</c:v>
                      </c:pt>
                      <c:pt idx="10290">
                        <c:v>45091.386025462962</c:v>
                      </c:pt>
                      <c:pt idx="10291">
                        <c:v>45091.396442187499</c:v>
                      </c:pt>
                      <c:pt idx="10292">
                        <c:v>45091.406858912036</c:v>
                      </c:pt>
                      <c:pt idx="10293">
                        <c:v>45091.417275636573</c:v>
                      </c:pt>
                      <c:pt idx="10294">
                        <c:v>45091.427692361111</c:v>
                      </c:pt>
                      <c:pt idx="10295">
                        <c:v>45091.438109085648</c:v>
                      </c:pt>
                      <c:pt idx="10296">
                        <c:v>45091.448525810185</c:v>
                      </c:pt>
                      <c:pt idx="10297">
                        <c:v>45091.458942534722</c:v>
                      </c:pt>
                      <c:pt idx="10298">
                        <c:v>45091.469359259259</c:v>
                      </c:pt>
                      <c:pt idx="10299">
                        <c:v>45091.479775983797</c:v>
                      </c:pt>
                      <c:pt idx="10300">
                        <c:v>45091.490192708334</c:v>
                      </c:pt>
                      <c:pt idx="10301">
                        <c:v>45091.500609432871</c:v>
                      </c:pt>
                      <c:pt idx="10302">
                        <c:v>45091.511026157408</c:v>
                      </c:pt>
                      <c:pt idx="10303">
                        <c:v>45091.521442881945</c:v>
                      </c:pt>
                      <c:pt idx="10304">
                        <c:v>45091.531859606483</c:v>
                      </c:pt>
                      <c:pt idx="10305">
                        <c:v>45091.54227633102</c:v>
                      </c:pt>
                      <c:pt idx="10306">
                        <c:v>45091.552693055557</c:v>
                      </c:pt>
                      <c:pt idx="10307">
                        <c:v>45091.563109780094</c:v>
                      </c:pt>
                      <c:pt idx="10308">
                        <c:v>45091.573526504631</c:v>
                      </c:pt>
                      <c:pt idx="10309">
                        <c:v>45091.583943229169</c:v>
                      </c:pt>
                      <c:pt idx="10310">
                        <c:v>45091.594359953706</c:v>
                      </c:pt>
                      <c:pt idx="10311">
                        <c:v>45091.604776678243</c:v>
                      </c:pt>
                      <c:pt idx="10312">
                        <c:v>45091.61519340278</c:v>
                      </c:pt>
                      <c:pt idx="10313">
                        <c:v>45091.625610127317</c:v>
                      </c:pt>
                      <c:pt idx="10314">
                        <c:v>45091.636026851855</c:v>
                      </c:pt>
                      <c:pt idx="10315">
                        <c:v>45091.646443576392</c:v>
                      </c:pt>
                      <c:pt idx="10316">
                        <c:v>45091.656860300929</c:v>
                      </c:pt>
                      <c:pt idx="10317">
                        <c:v>45091.667277025466</c:v>
                      </c:pt>
                      <c:pt idx="10318">
                        <c:v>45091.677693750004</c:v>
                      </c:pt>
                      <c:pt idx="10319">
                        <c:v>45091.688110474533</c:v>
                      </c:pt>
                      <c:pt idx="10320">
                        <c:v>45091.698527199071</c:v>
                      </c:pt>
                      <c:pt idx="10321">
                        <c:v>45091.708943923608</c:v>
                      </c:pt>
                      <c:pt idx="10322">
                        <c:v>45091.719360648145</c:v>
                      </c:pt>
                      <c:pt idx="10323">
                        <c:v>45091.729777372682</c:v>
                      </c:pt>
                      <c:pt idx="10324">
                        <c:v>45091.74019409722</c:v>
                      </c:pt>
                      <c:pt idx="10325">
                        <c:v>45091.750610821757</c:v>
                      </c:pt>
                      <c:pt idx="10326">
                        <c:v>45091.761027546294</c:v>
                      </c:pt>
                      <c:pt idx="10327">
                        <c:v>45091.771444270831</c:v>
                      </c:pt>
                      <c:pt idx="10328">
                        <c:v>45091.781860995368</c:v>
                      </c:pt>
                      <c:pt idx="10329">
                        <c:v>45091.792277719906</c:v>
                      </c:pt>
                      <c:pt idx="10330">
                        <c:v>45091.802694444443</c:v>
                      </c:pt>
                      <c:pt idx="10331">
                        <c:v>45091.81311116898</c:v>
                      </c:pt>
                      <c:pt idx="10332">
                        <c:v>45091.823527893517</c:v>
                      </c:pt>
                      <c:pt idx="10333">
                        <c:v>45091.833944618054</c:v>
                      </c:pt>
                      <c:pt idx="10334">
                        <c:v>45091.844361342592</c:v>
                      </c:pt>
                      <c:pt idx="10335">
                        <c:v>45091.854778067129</c:v>
                      </c:pt>
                      <c:pt idx="10336">
                        <c:v>45091.865194791666</c:v>
                      </c:pt>
                      <c:pt idx="10337">
                        <c:v>45091.875611516203</c:v>
                      </c:pt>
                      <c:pt idx="10338">
                        <c:v>45091.88602824074</c:v>
                      </c:pt>
                      <c:pt idx="10339">
                        <c:v>45091.896444965278</c:v>
                      </c:pt>
                      <c:pt idx="10340">
                        <c:v>45091.906861689815</c:v>
                      </c:pt>
                      <c:pt idx="10341">
                        <c:v>45091.917278414352</c:v>
                      </c:pt>
                      <c:pt idx="10342">
                        <c:v>45091.927695138889</c:v>
                      </c:pt>
                      <c:pt idx="10343">
                        <c:v>45091.938111863426</c:v>
                      </c:pt>
                      <c:pt idx="10344">
                        <c:v>45091.948528587964</c:v>
                      </c:pt>
                      <c:pt idx="10345">
                        <c:v>45091.958945312501</c:v>
                      </c:pt>
                      <c:pt idx="10346">
                        <c:v>45091.969362037038</c:v>
                      </c:pt>
                      <c:pt idx="10347">
                        <c:v>45091.979778761575</c:v>
                      </c:pt>
                      <c:pt idx="10348">
                        <c:v>45091.990195486112</c:v>
                      </c:pt>
                      <c:pt idx="10349">
                        <c:v>45092.00061221065</c:v>
                      </c:pt>
                      <c:pt idx="10350">
                        <c:v>45092.011028935187</c:v>
                      </c:pt>
                      <c:pt idx="10351">
                        <c:v>45092.021445659724</c:v>
                      </c:pt>
                      <c:pt idx="10352">
                        <c:v>45092.031862384261</c:v>
                      </c:pt>
                      <c:pt idx="10353">
                        <c:v>45092.042279108799</c:v>
                      </c:pt>
                      <c:pt idx="10354">
                        <c:v>45092.052695833336</c:v>
                      </c:pt>
                      <c:pt idx="10355">
                        <c:v>45092.063112557873</c:v>
                      </c:pt>
                      <c:pt idx="10356">
                        <c:v>45092.07352928241</c:v>
                      </c:pt>
                      <c:pt idx="10357">
                        <c:v>45092.083946006947</c:v>
                      </c:pt>
                      <c:pt idx="10358">
                        <c:v>45092.094362731485</c:v>
                      </c:pt>
                      <c:pt idx="10359">
                        <c:v>45092.104779456022</c:v>
                      </c:pt>
                      <c:pt idx="10360">
                        <c:v>45092.115196180559</c:v>
                      </c:pt>
                      <c:pt idx="10361">
                        <c:v>45092.125612905096</c:v>
                      </c:pt>
                      <c:pt idx="10362">
                        <c:v>45092.136029629626</c:v>
                      </c:pt>
                      <c:pt idx="10363">
                        <c:v>45092.146446354163</c:v>
                      </c:pt>
                      <c:pt idx="10364">
                        <c:v>45092.156863078701</c:v>
                      </c:pt>
                      <c:pt idx="10365">
                        <c:v>45092.167279803238</c:v>
                      </c:pt>
                      <c:pt idx="10366">
                        <c:v>45092.177696527775</c:v>
                      </c:pt>
                      <c:pt idx="10367">
                        <c:v>45092.188113252312</c:v>
                      </c:pt>
                      <c:pt idx="10368">
                        <c:v>45092.198529976849</c:v>
                      </c:pt>
                      <c:pt idx="10369">
                        <c:v>45092.208946701387</c:v>
                      </c:pt>
                      <c:pt idx="10370">
                        <c:v>45092.219363425924</c:v>
                      </c:pt>
                      <c:pt idx="10371">
                        <c:v>45092.229780150461</c:v>
                      </c:pt>
                      <c:pt idx="10372">
                        <c:v>45092.240196874998</c:v>
                      </c:pt>
                      <c:pt idx="10373">
                        <c:v>45092.250613599535</c:v>
                      </c:pt>
                      <c:pt idx="10374">
                        <c:v>45092.261030324073</c:v>
                      </c:pt>
                      <c:pt idx="10375">
                        <c:v>45092.27144704861</c:v>
                      </c:pt>
                      <c:pt idx="10376">
                        <c:v>45092.281863773147</c:v>
                      </c:pt>
                      <c:pt idx="10377">
                        <c:v>45092.292280497684</c:v>
                      </c:pt>
                      <c:pt idx="10378">
                        <c:v>45092.302697222221</c:v>
                      </c:pt>
                      <c:pt idx="10379">
                        <c:v>45092.313113946759</c:v>
                      </c:pt>
                      <c:pt idx="10380">
                        <c:v>45092.323530671296</c:v>
                      </c:pt>
                      <c:pt idx="10381">
                        <c:v>45092.333947395833</c:v>
                      </c:pt>
                      <c:pt idx="10382">
                        <c:v>45092.34436412037</c:v>
                      </c:pt>
                      <c:pt idx="10383">
                        <c:v>45092.354780844908</c:v>
                      </c:pt>
                      <c:pt idx="10384">
                        <c:v>45092.365197569445</c:v>
                      </c:pt>
                      <c:pt idx="10385">
                        <c:v>45092.375614293982</c:v>
                      </c:pt>
                      <c:pt idx="10386">
                        <c:v>45092.386031018519</c:v>
                      </c:pt>
                      <c:pt idx="10387">
                        <c:v>45092.396447743056</c:v>
                      </c:pt>
                      <c:pt idx="10388">
                        <c:v>45092.406864467594</c:v>
                      </c:pt>
                      <c:pt idx="10389">
                        <c:v>45092.417281192131</c:v>
                      </c:pt>
                      <c:pt idx="10390">
                        <c:v>45092.427697916668</c:v>
                      </c:pt>
                      <c:pt idx="10391">
                        <c:v>45092.438114641205</c:v>
                      </c:pt>
                      <c:pt idx="10392">
                        <c:v>45092.448531365742</c:v>
                      </c:pt>
                      <c:pt idx="10393">
                        <c:v>45092.45894809028</c:v>
                      </c:pt>
                      <c:pt idx="10394">
                        <c:v>45092.469364814817</c:v>
                      </c:pt>
                      <c:pt idx="10395">
                        <c:v>45092.479781539354</c:v>
                      </c:pt>
                      <c:pt idx="10396">
                        <c:v>45092.490198263891</c:v>
                      </c:pt>
                      <c:pt idx="10397">
                        <c:v>45092.500614988428</c:v>
                      </c:pt>
                      <c:pt idx="10398">
                        <c:v>45092.511031712966</c:v>
                      </c:pt>
                      <c:pt idx="10399">
                        <c:v>45092.521448437503</c:v>
                      </c:pt>
                      <c:pt idx="10400">
                        <c:v>45092.53186516204</c:v>
                      </c:pt>
                      <c:pt idx="10401">
                        <c:v>45092.542281886577</c:v>
                      </c:pt>
                      <c:pt idx="10402">
                        <c:v>45092.552698611114</c:v>
                      </c:pt>
                      <c:pt idx="10403">
                        <c:v>45092.563115335652</c:v>
                      </c:pt>
                      <c:pt idx="10404">
                        <c:v>45092.573532060182</c:v>
                      </c:pt>
                      <c:pt idx="10405">
                        <c:v>45092.583948784719</c:v>
                      </c:pt>
                      <c:pt idx="10406">
                        <c:v>45092.594365509256</c:v>
                      </c:pt>
                      <c:pt idx="10407">
                        <c:v>45092.604782233793</c:v>
                      </c:pt>
                      <c:pt idx="10408">
                        <c:v>45092.61519895833</c:v>
                      </c:pt>
                      <c:pt idx="10409">
                        <c:v>45092.625615682868</c:v>
                      </c:pt>
                      <c:pt idx="10410">
                        <c:v>45092.636032407405</c:v>
                      </c:pt>
                      <c:pt idx="10411">
                        <c:v>45092.646449131942</c:v>
                      </c:pt>
                      <c:pt idx="10412">
                        <c:v>45092.656865856479</c:v>
                      </c:pt>
                      <c:pt idx="10413">
                        <c:v>45092.667282581016</c:v>
                      </c:pt>
                      <c:pt idx="10414">
                        <c:v>45092.677699305554</c:v>
                      </c:pt>
                      <c:pt idx="10415">
                        <c:v>45092.688116030091</c:v>
                      </c:pt>
                      <c:pt idx="10416">
                        <c:v>45092.698532754628</c:v>
                      </c:pt>
                      <c:pt idx="10417">
                        <c:v>45092.708949479165</c:v>
                      </c:pt>
                      <c:pt idx="10418">
                        <c:v>45092.719366203703</c:v>
                      </c:pt>
                      <c:pt idx="10419">
                        <c:v>45092.72978292824</c:v>
                      </c:pt>
                      <c:pt idx="10420">
                        <c:v>45092.740199652777</c:v>
                      </c:pt>
                      <c:pt idx="10421">
                        <c:v>45092.750616377314</c:v>
                      </c:pt>
                      <c:pt idx="10422">
                        <c:v>45092.761033101851</c:v>
                      </c:pt>
                      <c:pt idx="10423">
                        <c:v>45092.771449826389</c:v>
                      </c:pt>
                      <c:pt idx="10424">
                        <c:v>45092.781866550926</c:v>
                      </c:pt>
                      <c:pt idx="10425">
                        <c:v>45092.792283275463</c:v>
                      </c:pt>
                      <c:pt idx="10426">
                        <c:v>45092.8027</c:v>
                      </c:pt>
                      <c:pt idx="10427">
                        <c:v>45092.813116724537</c:v>
                      </c:pt>
                      <c:pt idx="10428">
                        <c:v>45092.823533449075</c:v>
                      </c:pt>
                      <c:pt idx="10429">
                        <c:v>45092.833950173612</c:v>
                      </c:pt>
                      <c:pt idx="10430">
                        <c:v>45092.844366898149</c:v>
                      </c:pt>
                      <c:pt idx="10431">
                        <c:v>45092.854783622686</c:v>
                      </c:pt>
                      <c:pt idx="10432">
                        <c:v>45092.865200347223</c:v>
                      </c:pt>
                      <c:pt idx="10433">
                        <c:v>45092.875617071761</c:v>
                      </c:pt>
                      <c:pt idx="10434">
                        <c:v>45092.886033796298</c:v>
                      </c:pt>
                      <c:pt idx="10435">
                        <c:v>45092.896450520835</c:v>
                      </c:pt>
                      <c:pt idx="10436">
                        <c:v>45092.906867245372</c:v>
                      </c:pt>
                      <c:pt idx="10437">
                        <c:v>45092.917283969909</c:v>
                      </c:pt>
                      <c:pt idx="10438">
                        <c:v>45092.927700694447</c:v>
                      </c:pt>
                      <c:pt idx="10439">
                        <c:v>45092.938117418984</c:v>
                      </c:pt>
                      <c:pt idx="10440">
                        <c:v>45092.948534143521</c:v>
                      </c:pt>
                      <c:pt idx="10441">
                        <c:v>45092.958950868058</c:v>
                      </c:pt>
                      <c:pt idx="10442">
                        <c:v>45092.969367592596</c:v>
                      </c:pt>
                      <c:pt idx="10443">
                        <c:v>45092.979784317133</c:v>
                      </c:pt>
                      <c:pt idx="10444">
                        <c:v>45092.99020104167</c:v>
                      </c:pt>
                      <c:pt idx="10445">
                        <c:v>45093.000617766207</c:v>
                      </c:pt>
                      <c:pt idx="10446">
                        <c:v>45093.011034490744</c:v>
                      </c:pt>
                      <c:pt idx="10447">
                        <c:v>45093.021451215274</c:v>
                      </c:pt>
                      <c:pt idx="10448">
                        <c:v>45093.031867939811</c:v>
                      </c:pt>
                      <c:pt idx="10449">
                        <c:v>45093.042284664349</c:v>
                      </c:pt>
                      <c:pt idx="10450">
                        <c:v>45093.052701388886</c:v>
                      </c:pt>
                      <c:pt idx="10451">
                        <c:v>45093.063118113423</c:v>
                      </c:pt>
                      <c:pt idx="10452">
                        <c:v>45093.07353483796</c:v>
                      </c:pt>
                      <c:pt idx="10453">
                        <c:v>45093.083951562498</c:v>
                      </c:pt>
                      <c:pt idx="10454">
                        <c:v>45093.094368287035</c:v>
                      </c:pt>
                      <c:pt idx="10455">
                        <c:v>45093.104785011572</c:v>
                      </c:pt>
                      <c:pt idx="10456">
                        <c:v>45093.115201736109</c:v>
                      </c:pt>
                      <c:pt idx="10457">
                        <c:v>45093.125618460646</c:v>
                      </c:pt>
                      <c:pt idx="10458">
                        <c:v>45093.136035185184</c:v>
                      </c:pt>
                      <c:pt idx="10459">
                        <c:v>45093.146451909721</c:v>
                      </c:pt>
                      <c:pt idx="10460">
                        <c:v>45093.156868634258</c:v>
                      </c:pt>
                      <c:pt idx="10461">
                        <c:v>45093.167285358795</c:v>
                      </c:pt>
                      <c:pt idx="10462">
                        <c:v>45093.177702083332</c:v>
                      </c:pt>
                      <c:pt idx="10463">
                        <c:v>45093.18811880787</c:v>
                      </c:pt>
                      <c:pt idx="10464">
                        <c:v>45093.198535532407</c:v>
                      </c:pt>
                      <c:pt idx="10465">
                        <c:v>45093.208952256944</c:v>
                      </c:pt>
                      <c:pt idx="10466">
                        <c:v>45093.219368981481</c:v>
                      </c:pt>
                      <c:pt idx="10467">
                        <c:v>45093.229785706018</c:v>
                      </c:pt>
                      <c:pt idx="10468">
                        <c:v>45093.240202430556</c:v>
                      </c:pt>
                      <c:pt idx="10469">
                        <c:v>45093.250619155093</c:v>
                      </c:pt>
                      <c:pt idx="10470">
                        <c:v>45093.26103587963</c:v>
                      </c:pt>
                      <c:pt idx="10471">
                        <c:v>45093.271452604167</c:v>
                      </c:pt>
                      <c:pt idx="10472">
                        <c:v>45093.281869328704</c:v>
                      </c:pt>
                      <c:pt idx="10473">
                        <c:v>45093.292286053242</c:v>
                      </c:pt>
                      <c:pt idx="10474">
                        <c:v>45093.302702777779</c:v>
                      </c:pt>
                      <c:pt idx="10475">
                        <c:v>45093.313119502316</c:v>
                      </c:pt>
                      <c:pt idx="10476">
                        <c:v>45093.323536226853</c:v>
                      </c:pt>
                      <c:pt idx="10477">
                        <c:v>45093.333952951391</c:v>
                      </c:pt>
                      <c:pt idx="10478">
                        <c:v>45093.344369675928</c:v>
                      </c:pt>
                      <c:pt idx="10479">
                        <c:v>45093.354786400465</c:v>
                      </c:pt>
                      <c:pt idx="10480">
                        <c:v>45093.365203125002</c:v>
                      </c:pt>
                      <c:pt idx="10481">
                        <c:v>45093.375619849539</c:v>
                      </c:pt>
                      <c:pt idx="10482">
                        <c:v>45093.386036574077</c:v>
                      </c:pt>
                      <c:pt idx="10483">
                        <c:v>45093.396453298614</c:v>
                      </c:pt>
                      <c:pt idx="10484">
                        <c:v>45093.406870023151</c:v>
                      </c:pt>
                      <c:pt idx="10485">
                        <c:v>45093.417286747688</c:v>
                      </c:pt>
                      <c:pt idx="10486">
                        <c:v>45093.427703472225</c:v>
                      </c:pt>
                      <c:pt idx="10487">
                        <c:v>45093.438120196763</c:v>
                      </c:pt>
                      <c:pt idx="10488">
                        <c:v>45093.4485369213</c:v>
                      </c:pt>
                      <c:pt idx="10489">
                        <c:v>45093.45895364583</c:v>
                      </c:pt>
                      <c:pt idx="10490">
                        <c:v>45093.469370370367</c:v>
                      </c:pt>
                      <c:pt idx="10491">
                        <c:v>45093.479787094904</c:v>
                      </c:pt>
                      <c:pt idx="10492">
                        <c:v>45093.490203819441</c:v>
                      </c:pt>
                      <c:pt idx="10493">
                        <c:v>45093.500620543979</c:v>
                      </c:pt>
                      <c:pt idx="10494">
                        <c:v>45093.511037268516</c:v>
                      </c:pt>
                      <c:pt idx="10495">
                        <c:v>45093.521453993053</c:v>
                      </c:pt>
                      <c:pt idx="10496">
                        <c:v>45093.53187071759</c:v>
                      </c:pt>
                      <c:pt idx="10497">
                        <c:v>45093.542287442127</c:v>
                      </c:pt>
                      <c:pt idx="10498">
                        <c:v>45093.552704166665</c:v>
                      </c:pt>
                      <c:pt idx="10499">
                        <c:v>45093.563120891202</c:v>
                      </c:pt>
                      <c:pt idx="10500">
                        <c:v>45093.573537615739</c:v>
                      </c:pt>
                      <c:pt idx="10501">
                        <c:v>45093.583954340276</c:v>
                      </c:pt>
                      <c:pt idx="10502">
                        <c:v>45093.594371064813</c:v>
                      </c:pt>
                      <c:pt idx="10503">
                        <c:v>45093.604787789351</c:v>
                      </c:pt>
                      <c:pt idx="10504">
                        <c:v>45093.615204513888</c:v>
                      </c:pt>
                      <c:pt idx="10505">
                        <c:v>45093.625621238425</c:v>
                      </c:pt>
                      <c:pt idx="10506">
                        <c:v>45093.636037962962</c:v>
                      </c:pt>
                      <c:pt idx="10507">
                        <c:v>45093.646454687499</c:v>
                      </c:pt>
                      <c:pt idx="10508">
                        <c:v>45093.656871412037</c:v>
                      </c:pt>
                      <c:pt idx="10509">
                        <c:v>45093.667288136574</c:v>
                      </c:pt>
                      <c:pt idx="10510">
                        <c:v>45093.677704861111</c:v>
                      </c:pt>
                      <c:pt idx="10511">
                        <c:v>45093.688121585648</c:v>
                      </c:pt>
                      <c:pt idx="10512">
                        <c:v>45093.698538310186</c:v>
                      </c:pt>
                      <c:pt idx="10513">
                        <c:v>45093.708955034723</c:v>
                      </c:pt>
                      <c:pt idx="10514">
                        <c:v>45093.71937175926</c:v>
                      </c:pt>
                      <c:pt idx="10515">
                        <c:v>45093.729788483797</c:v>
                      </c:pt>
                      <c:pt idx="10516">
                        <c:v>45093.740205208334</c:v>
                      </c:pt>
                      <c:pt idx="10517">
                        <c:v>45093.750621932872</c:v>
                      </c:pt>
                      <c:pt idx="10518">
                        <c:v>45093.761038657409</c:v>
                      </c:pt>
                      <c:pt idx="10519">
                        <c:v>45093.771455381946</c:v>
                      </c:pt>
                      <c:pt idx="10520">
                        <c:v>45093.781872106483</c:v>
                      </c:pt>
                      <c:pt idx="10521">
                        <c:v>45093.79228883102</c:v>
                      </c:pt>
                      <c:pt idx="10522">
                        <c:v>45093.802705555558</c:v>
                      </c:pt>
                      <c:pt idx="10523">
                        <c:v>45093.813122280095</c:v>
                      </c:pt>
                      <c:pt idx="10524">
                        <c:v>45093.823539004632</c:v>
                      </c:pt>
                      <c:pt idx="10525">
                        <c:v>45093.833955729169</c:v>
                      </c:pt>
                      <c:pt idx="10526">
                        <c:v>45093.844372453706</c:v>
                      </c:pt>
                      <c:pt idx="10527">
                        <c:v>45093.854789178244</c:v>
                      </c:pt>
                      <c:pt idx="10528">
                        <c:v>45093.865205902781</c:v>
                      </c:pt>
                      <c:pt idx="10529">
                        <c:v>45093.875622627318</c:v>
                      </c:pt>
                      <c:pt idx="10530">
                        <c:v>45093.886039351855</c:v>
                      </c:pt>
                      <c:pt idx="10531">
                        <c:v>45093.896456076392</c:v>
                      </c:pt>
                      <c:pt idx="10532">
                        <c:v>45093.906872800922</c:v>
                      </c:pt>
                      <c:pt idx="10533">
                        <c:v>45093.91728952546</c:v>
                      </c:pt>
                      <c:pt idx="10534">
                        <c:v>45093.927706249997</c:v>
                      </c:pt>
                      <c:pt idx="10535">
                        <c:v>45093.938122974534</c:v>
                      </c:pt>
                      <c:pt idx="10536">
                        <c:v>45093.948539699071</c:v>
                      </c:pt>
                      <c:pt idx="10537">
                        <c:v>45093.958956423608</c:v>
                      </c:pt>
                      <c:pt idx="10538">
                        <c:v>45093.969373148146</c:v>
                      </c:pt>
                      <c:pt idx="10539">
                        <c:v>45093.979789872683</c:v>
                      </c:pt>
                      <c:pt idx="10540">
                        <c:v>45093.99020659722</c:v>
                      </c:pt>
                      <c:pt idx="10541">
                        <c:v>45094.000623321757</c:v>
                      </c:pt>
                      <c:pt idx="10542">
                        <c:v>45094.011040046295</c:v>
                      </c:pt>
                      <c:pt idx="10543">
                        <c:v>45094.021456770832</c:v>
                      </c:pt>
                      <c:pt idx="10544">
                        <c:v>45094.031873495369</c:v>
                      </c:pt>
                      <c:pt idx="10545">
                        <c:v>45094.042290219906</c:v>
                      </c:pt>
                      <c:pt idx="10546">
                        <c:v>45094.052706944443</c:v>
                      </c:pt>
                      <c:pt idx="10547">
                        <c:v>45094.063123668981</c:v>
                      </c:pt>
                      <c:pt idx="10548">
                        <c:v>45094.073540393518</c:v>
                      </c:pt>
                      <c:pt idx="10549">
                        <c:v>45094.083957118055</c:v>
                      </c:pt>
                      <c:pt idx="10550">
                        <c:v>45094.094373842592</c:v>
                      </c:pt>
                      <c:pt idx="10551">
                        <c:v>45094.104790567129</c:v>
                      </c:pt>
                      <c:pt idx="10552">
                        <c:v>45094.115207291667</c:v>
                      </c:pt>
                      <c:pt idx="10553">
                        <c:v>45094.125624016204</c:v>
                      </c:pt>
                      <c:pt idx="10554">
                        <c:v>45094.136040740741</c:v>
                      </c:pt>
                      <c:pt idx="10555">
                        <c:v>45094.146457465278</c:v>
                      </c:pt>
                      <c:pt idx="10556">
                        <c:v>45094.156874189815</c:v>
                      </c:pt>
                      <c:pt idx="10557">
                        <c:v>45094.167290914353</c:v>
                      </c:pt>
                      <c:pt idx="10558">
                        <c:v>45094.17770763889</c:v>
                      </c:pt>
                      <c:pt idx="10559">
                        <c:v>45094.188124363427</c:v>
                      </c:pt>
                      <c:pt idx="10560">
                        <c:v>45094.198541087964</c:v>
                      </c:pt>
                      <c:pt idx="10561">
                        <c:v>45094.208957812501</c:v>
                      </c:pt>
                      <c:pt idx="10562">
                        <c:v>45094.219374537039</c:v>
                      </c:pt>
                      <c:pt idx="10563">
                        <c:v>45094.229791261576</c:v>
                      </c:pt>
                      <c:pt idx="10564">
                        <c:v>45094.240207986113</c:v>
                      </c:pt>
                      <c:pt idx="10565">
                        <c:v>45094.25062471065</c:v>
                      </c:pt>
                      <c:pt idx="10566">
                        <c:v>45094.261041435188</c:v>
                      </c:pt>
                      <c:pt idx="10567">
                        <c:v>45094.271458159725</c:v>
                      </c:pt>
                      <c:pt idx="10568">
                        <c:v>45094.281874884262</c:v>
                      </c:pt>
                      <c:pt idx="10569">
                        <c:v>45094.292291608799</c:v>
                      </c:pt>
                      <c:pt idx="10570">
                        <c:v>45094.302708333336</c:v>
                      </c:pt>
                      <c:pt idx="10571">
                        <c:v>45094.313125057874</c:v>
                      </c:pt>
                      <c:pt idx="10572">
                        <c:v>45094.323541782411</c:v>
                      </c:pt>
                      <c:pt idx="10573">
                        <c:v>45094.333958506948</c:v>
                      </c:pt>
                      <c:pt idx="10574">
                        <c:v>45094.344375231478</c:v>
                      </c:pt>
                      <c:pt idx="10575">
                        <c:v>45094.354791956015</c:v>
                      </c:pt>
                      <c:pt idx="10576">
                        <c:v>45094.365208680552</c:v>
                      </c:pt>
                      <c:pt idx="10577">
                        <c:v>45094.37562540509</c:v>
                      </c:pt>
                      <c:pt idx="10578">
                        <c:v>45094.386042129627</c:v>
                      </c:pt>
                      <c:pt idx="10579">
                        <c:v>45094.396458854164</c:v>
                      </c:pt>
                      <c:pt idx="10580">
                        <c:v>45094.406875578701</c:v>
                      </c:pt>
                      <c:pt idx="10581">
                        <c:v>45094.417292303238</c:v>
                      </c:pt>
                      <c:pt idx="10582">
                        <c:v>45094.427709027776</c:v>
                      </c:pt>
                      <c:pt idx="10583">
                        <c:v>45094.438125752313</c:v>
                      </c:pt>
                      <c:pt idx="10584">
                        <c:v>45094.44854247685</c:v>
                      </c:pt>
                      <c:pt idx="10585">
                        <c:v>45094.458959201387</c:v>
                      </c:pt>
                      <c:pt idx="10586">
                        <c:v>45094.469375925924</c:v>
                      </c:pt>
                      <c:pt idx="10587">
                        <c:v>45094.479792650462</c:v>
                      </c:pt>
                      <c:pt idx="10588">
                        <c:v>45094.490209374999</c:v>
                      </c:pt>
                      <c:pt idx="10589">
                        <c:v>45094.500626099536</c:v>
                      </c:pt>
                      <c:pt idx="10590">
                        <c:v>45094.511042824073</c:v>
                      </c:pt>
                      <c:pt idx="10591">
                        <c:v>45094.52145954861</c:v>
                      </c:pt>
                      <c:pt idx="10592">
                        <c:v>45094.531876273148</c:v>
                      </c:pt>
                      <c:pt idx="10593">
                        <c:v>45094.542292997685</c:v>
                      </c:pt>
                      <c:pt idx="10594">
                        <c:v>45094.552709722222</c:v>
                      </c:pt>
                      <c:pt idx="10595">
                        <c:v>45094.563126446759</c:v>
                      </c:pt>
                      <c:pt idx="10596">
                        <c:v>45094.573543171296</c:v>
                      </c:pt>
                      <c:pt idx="10597">
                        <c:v>45094.583959895834</c:v>
                      </c:pt>
                      <c:pt idx="10598">
                        <c:v>45094.594376620371</c:v>
                      </c:pt>
                      <c:pt idx="10599">
                        <c:v>45094.604793344908</c:v>
                      </c:pt>
                      <c:pt idx="10600">
                        <c:v>45094.615210069445</c:v>
                      </c:pt>
                      <c:pt idx="10601">
                        <c:v>45094.625626793983</c:v>
                      </c:pt>
                      <c:pt idx="10602">
                        <c:v>45094.63604351852</c:v>
                      </c:pt>
                      <c:pt idx="10603">
                        <c:v>45094.646460243057</c:v>
                      </c:pt>
                      <c:pt idx="10604">
                        <c:v>45094.656876967594</c:v>
                      </c:pt>
                      <c:pt idx="10605">
                        <c:v>45094.667293692131</c:v>
                      </c:pt>
                      <c:pt idx="10606">
                        <c:v>45094.677710416669</c:v>
                      </c:pt>
                      <c:pt idx="10607">
                        <c:v>45094.688127141206</c:v>
                      </c:pt>
                      <c:pt idx="10608">
                        <c:v>45094.698543865743</c:v>
                      </c:pt>
                      <c:pt idx="10609">
                        <c:v>45094.70896059028</c:v>
                      </c:pt>
                      <c:pt idx="10610">
                        <c:v>45094.719377314817</c:v>
                      </c:pt>
                      <c:pt idx="10611">
                        <c:v>45094.729794039355</c:v>
                      </c:pt>
                      <c:pt idx="10612">
                        <c:v>45094.740210763892</c:v>
                      </c:pt>
                      <c:pt idx="10613">
                        <c:v>45094.750627488429</c:v>
                      </c:pt>
                      <c:pt idx="10614">
                        <c:v>45094.761044212966</c:v>
                      </c:pt>
                      <c:pt idx="10615">
                        <c:v>45094.771460937503</c:v>
                      </c:pt>
                      <c:pt idx="10616">
                        <c:v>45094.781877662041</c:v>
                      </c:pt>
                      <c:pt idx="10617">
                        <c:v>45094.792294386571</c:v>
                      </c:pt>
                      <c:pt idx="10618">
                        <c:v>45094.802711111108</c:v>
                      </c:pt>
                      <c:pt idx="10619">
                        <c:v>45094.813127835645</c:v>
                      </c:pt>
                      <c:pt idx="10620">
                        <c:v>45094.823544560182</c:v>
                      </c:pt>
                      <c:pt idx="10621">
                        <c:v>45094.833961284719</c:v>
                      </c:pt>
                      <c:pt idx="10622">
                        <c:v>45094.844378009257</c:v>
                      </c:pt>
                      <c:pt idx="10623">
                        <c:v>45094.854794733794</c:v>
                      </c:pt>
                      <c:pt idx="10624">
                        <c:v>45094.865211458331</c:v>
                      </c:pt>
                      <c:pt idx="10625">
                        <c:v>45094.875628182868</c:v>
                      </c:pt>
                      <c:pt idx="10626">
                        <c:v>45094.886044907405</c:v>
                      </c:pt>
                      <c:pt idx="10627">
                        <c:v>45094.896461631943</c:v>
                      </c:pt>
                      <c:pt idx="10628">
                        <c:v>45094.90687835648</c:v>
                      </c:pt>
                      <c:pt idx="10629">
                        <c:v>45094.917295081017</c:v>
                      </c:pt>
                      <c:pt idx="10630">
                        <c:v>45094.927711805554</c:v>
                      </c:pt>
                      <c:pt idx="10631">
                        <c:v>45094.938128530091</c:v>
                      </c:pt>
                      <c:pt idx="10632">
                        <c:v>45094.948545254629</c:v>
                      </c:pt>
                      <c:pt idx="10633">
                        <c:v>45094.958961979166</c:v>
                      </c:pt>
                      <c:pt idx="10634">
                        <c:v>45094.969378703703</c:v>
                      </c:pt>
                      <c:pt idx="10635">
                        <c:v>45094.97979542824</c:v>
                      </c:pt>
                      <c:pt idx="10636">
                        <c:v>45094.990212152778</c:v>
                      </c:pt>
                      <c:pt idx="10637">
                        <c:v>45095.000628877315</c:v>
                      </c:pt>
                      <c:pt idx="10638">
                        <c:v>45095.011045601852</c:v>
                      </c:pt>
                      <c:pt idx="10639">
                        <c:v>45095.021462326389</c:v>
                      </c:pt>
                      <c:pt idx="10640">
                        <c:v>45095.031879050926</c:v>
                      </c:pt>
                      <c:pt idx="10641">
                        <c:v>45095.042295775464</c:v>
                      </c:pt>
                      <c:pt idx="10642">
                        <c:v>45095.052712500001</c:v>
                      </c:pt>
                      <c:pt idx="10643">
                        <c:v>45095.063129224538</c:v>
                      </c:pt>
                      <c:pt idx="10644">
                        <c:v>45095.073545949075</c:v>
                      </c:pt>
                      <c:pt idx="10645">
                        <c:v>45095.083962673612</c:v>
                      </c:pt>
                      <c:pt idx="10646">
                        <c:v>45095.09437939815</c:v>
                      </c:pt>
                      <c:pt idx="10647">
                        <c:v>45095.104796122687</c:v>
                      </c:pt>
                      <c:pt idx="10648">
                        <c:v>45095.115212847224</c:v>
                      </c:pt>
                      <c:pt idx="10649">
                        <c:v>45095.125629571761</c:v>
                      </c:pt>
                      <c:pt idx="10650">
                        <c:v>45095.136046296298</c:v>
                      </c:pt>
                      <c:pt idx="10651">
                        <c:v>45095.146463020836</c:v>
                      </c:pt>
                      <c:pt idx="10652">
                        <c:v>45095.156879745373</c:v>
                      </c:pt>
                      <c:pt idx="10653">
                        <c:v>45095.16729646991</c:v>
                      </c:pt>
                      <c:pt idx="10654">
                        <c:v>45095.177713194447</c:v>
                      </c:pt>
                      <c:pt idx="10655">
                        <c:v>45095.188129918984</c:v>
                      </c:pt>
                      <c:pt idx="10656">
                        <c:v>45095.198546643522</c:v>
                      </c:pt>
                      <c:pt idx="10657">
                        <c:v>45095.208963368059</c:v>
                      </c:pt>
                      <c:pt idx="10658">
                        <c:v>45095.219380092596</c:v>
                      </c:pt>
                      <c:pt idx="10659">
                        <c:v>45095.229796817126</c:v>
                      </c:pt>
                      <c:pt idx="10660">
                        <c:v>45095.240213541663</c:v>
                      </c:pt>
                      <c:pt idx="10661">
                        <c:v>45095.2506302662</c:v>
                      </c:pt>
                      <c:pt idx="10662">
                        <c:v>45095.261046990738</c:v>
                      </c:pt>
                      <c:pt idx="10663">
                        <c:v>45095.271463715275</c:v>
                      </c:pt>
                      <c:pt idx="10664">
                        <c:v>45095.281880439812</c:v>
                      </c:pt>
                      <c:pt idx="10665">
                        <c:v>45095.292297164349</c:v>
                      </c:pt>
                      <c:pt idx="10666">
                        <c:v>45095.302713888887</c:v>
                      </c:pt>
                      <c:pt idx="10667">
                        <c:v>45095.313130613424</c:v>
                      </c:pt>
                      <c:pt idx="10668">
                        <c:v>45095.323547337961</c:v>
                      </c:pt>
                      <c:pt idx="10669">
                        <c:v>45095.333964062498</c:v>
                      </c:pt>
                      <c:pt idx="10670">
                        <c:v>45095.344380787035</c:v>
                      </c:pt>
                      <c:pt idx="10671">
                        <c:v>45095.354797511573</c:v>
                      </c:pt>
                      <c:pt idx="10672">
                        <c:v>45095.36521423611</c:v>
                      </c:pt>
                      <c:pt idx="10673">
                        <c:v>45095.375630960647</c:v>
                      </c:pt>
                      <c:pt idx="10674">
                        <c:v>45095.386047685184</c:v>
                      </c:pt>
                      <c:pt idx="10675">
                        <c:v>45095.396464409721</c:v>
                      </c:pt>
                      <c:pt idx="10676">
                        <c:v>45095.406881134259</c:v>
                      </c:pt>
                      <c:pt idx="10677">
                        <c:v>45095.417297858796</c:v>
                      </c:pt>
                      <c:pt idx="10678">
                        <c:v>45095.427714583333</c:v>
                      </c:pt>
                      <c:pt idx="10679">
                        <c:v>45095.43813130787</c:v>
                      </c:pt>
                      <c:pt idx="10680">
                        <c:v>45095.448548032407</c:v>
                      </c:pt>
                      <c:pt idx="10681">
                        <c:v>45095.458964756945</c:v>
                      </c:pt>
                      <c:pt idx="10682">
                        <c:v>45095.469381481482</c:v>
                      </c:pt>
                      <c:pt idx="10683">
                        <c:v>45095.479798206019</c:v>
                      </c:pt>
                      <c:pt idx="10684">
                        <c:v>45095.490214930556</c:v>
                      </c:pt>
                      <c:pt idx="10685">
                        <c:v>45095.500631655093</c:v>
                      </c:pt>
                      <c:pt idx="10686">
                        <c:v>45095.511048379631</c:v>
                      </c:pt>
                      <c:pt idx="10687">
                        <c:v>45095.521465104168</c:v>
                      </c:pt>
                      <c:pt idx="10688">
                        <c:v>45095.531881828705</c:v>
                      </c:pt>
                      <c:pt idx="10689">
                        <c:v>45095.542298553242</c:v>
                      </c:pt>
                      <c:pt idx="10690">
                        <c:v>45095.552715277779</c:v>
                      </c:pt>
                      <c:pt idx="10691">
                        <c:v>45095.563132002317</c:v>
                      </c:pt>
                      <c:pt idx="10692">
                        <c:v>45095.573548726854</c:v>
                      </c:pt>
                      <c:pt idx="10693">
                        <c:v>45095.583965451391</c:v>
                      </c:pt>
                      <c:pt idx="10694">
                        <c:v>45095.594382175928</c:v>
                      </c:pt>
                      <c:pt idx="10695">
                        <c:v>45095.604798900466</c:v>
                      </c:pt>
                      <c:pt idx="10696">
                        <c:v>45095.615215625003</c:v>
                      </c:pt>
                      <c:pt idx="10697">
                        <c:v>45095.62563234954</c:v>
                      </c:pt>
                      <c:pt idx="10698">
                        <c:v>45095.636049074077</c:v>
                      </c:pt>
                      <c:pt idx="10699">
                        <c:v>45095.646465798614</c:v>
                      </c:pt>
                      <c:pt idx="10700">
                        <c:v>45095.656882523152</c:v>
                      </c:pt>
                      <c:pt idx="10701">
                        <c:v>45095.667299247689</c:v>
                      </c:pt>
                      <c:pt idx="10702">
                        <c:v>45095.677715972219</c:v>
                      </c:pt>
                      <c:pt idx="10703">
                        <c:v>45095.688132696756</c:v>
                      </c:pt>
                      <c:pt idx="10704">
                        <c:v>45095.698549421293</c:v>
                      </c:pt>
                      <c:pt idx="10705">
                        <c:v>45095.70896614583</c:v>
                      </c:pt>
                      <c:pt idx="10706">
                        <c:v>45095.719382870368</c:v>
                      </c:pt>
                      <c:pt idx="10707">
                        <c:v>45095.729799594905</c:v>
                      </c:pt>
                      <c:pt idx="10708">
                        <c:v>45095.740216319442</c:v>
                      </c:pt>
                      <c:pt idx="10709">
                        <c:v>45095.750633043979</c:v>
                      </c:pt>
                      <c:pt idx="10710">
                        <c:v>45095.761049768516</c:v>
                      </c:pt>
                      <c:pt idx="10711">
                        <c:v>45095.771466493054</c:v>
                      </c:pt>
                      <c:pt idx="10712">
                        <c:v>45095.781883217591</c:v>
                      </c:pt>
                      <c:pt idx="10713">
                        <c:v>45095.792299942128</c:v>
                      </c:pt>
                      <c:pt idx="10714">
                        <c:v>45095.802716666665</c:v>
                      </c:pt>
                      <c:pt idx="10715">
                        <c:v>45095.813133391202</c:v>
                      </c:pt>
                      <c:pt idx="10716">
                        <c:v>45095.82355011574</c:v>
                      </c:pt>
                      <c:pt idx="10717">
                        <c:v>45095.833966840277</c:v>
                      </c:pt>
                      <c:pt idx="10718">
                        <c:v>45095.844383564814</c:v>
                      </c:pt>
                      <c:pt idx="10719">
                        <c:v>45095.854800289351</c:v>
                      </c:pt>
                      <c:pt idx="10720">
                        <c:v>45095.865217013888</c:v>
                      </c:pt>
                      <c:pt idx="10721">
                        <c:v>45095.875633738426</c:v>
                      </c:pt>
                      <c:pt idx="10722">
                        <c:v>45095.886050462963</c:v>
                      </c:pt>
                      <c:pt idx="10723">
                        <c:v>45095.8964671875</c:v>
                      </c:pt>
                      <c:pt idx="10724">
                        <c:v>45095.906883912037</c:v>
                      </c:pt>
                      <c:pt idx="10725">
                        <c:v>45095.917300636575</c:v>
                      </c:pt>
                      <c:pt idx="10726">
                        <c:v>45095.927717361112</c:v>
                      </c:pt>
                      <c:pt idx="10727">
                        <c:v>45095.938134085649</c:v>
                      </c:pt>
                      <c:pt idx="10728">
                        <c:v>45095.948550810186</c:v>
                      </c:pt>
                      <c:pt idx="10729">
                        <c:v>45095.958967534723</c:v>
                      </c:pt>
                      <c:pt idx="10730">
                        <c:v>45095.969384259261</c:v>
                      </c:pt>
                      <c:pt idx="10731">
                        <c:v>45095.979800983798</c:v>
                      </c:pt>
                      <c:pt idx="10732">
                        <c:v>45095.990217708335</c:v>
                      </c:pt>
                      <c:pt idx="10733">
                        <c:v>45096.000634432872</c:v>
                      </c:pt>
                      <c:pt idx="10734">
                        <c:v>45096.011051157409</c:v>
                      </c:pt>
                      <c:pt idx="10735">
                        <c:v>45096.021467881947</c:v>
                      </c:pt>
                      <c:pt idx="10736">
                        <c:v>45096.031884606484</c:v>
                      </c:pt>
                      <c:pt idx="10737">
                        <c:v>45096.042301331021</c:v>
                      </c:pt>
                      <c:pt idx="10738">
                        <c:v>45096.052718055558</c:v>
                      </c:pt>
                      <c:pt idx="10739">
                        <c:v>45096.063134780095</c:v>
                      </c:pt>
                      <c:pt idx="10740">
                        <c:v>45096.073551504633</c:v>
                      </c:pt>
                      <c:pt idx="10741">
                        <c:v>45096.08396822917</c:v>
                      </c:pt>
                      <c:pt idx="10742">
                        <c:v>45096.094384953707</c:v>
                      </c:pt>
                      <c:pt idx="10743">
                        <c:v>45096.104801678244</c:v>
                      </c:pt>
                      <c:pt idx="10744">
                        <c:v>45096.115218402774</c:v>
                      </c:pt>
                      <c:pt idx="10745">
                        <c:v>45096.125635127311</c:v>
                      </c:pt>
                      <c:pt idx="10746">
                        <c:v>45096.136051851849</c:v>
                      </c:pt>
                      <c:pt idx="10747">
                        <c:v>45096.146468576386</c:v>
                      </c:pt>
                      <c:pt idx="10748">
                        <c:v>45096.156885300923</c:v>
                      </c:pt>
                      <c:pt idx="10749">
                        <c:v>45096.16730202546</c:v>
                      </c:pt>
                      <c:pt idx="10750">
                        <c:v>45096.177718749997</c:v>
                      </c:pt>
                      <c:pt idx="10751">
                        <c:v>45096.188135474535</c:v>
                      </c:pt>
                      <c:pt idx="10752">
                        <c:v>45096.198552199072</c:v>
                      </c:pt>
                      <c:pt idx="10753">
                        <c:v>45096.208968923609</c:v>
                      </c:pt>
                      <c:pt idx="10754">
                        <c:v>45096.219385648146</c:v>
                      </c:pt>
                      <c:pt idx="10755">
                        <c:v>45096.229802372683</c:v>
                      </c:pt>
                      <c:pt idx="10756">
                        <c:v>45096.240219097221</c:v>
                      </c:pt>
                      <c:pt idx="10757">
                        <c:v>45096.250635821758</c:v>
                      </c:pt>
                      <c:pt idx="10758">
                        <c:v>45096.261052546295</c:v>
                      </c:pt>
                      <c:pt idx="10759">
                        <c:v>45096.271469270832</c:v>
                      </c:pt>
                      <c:pt idx="10760">
                        <c:v>45096.28188599537</c:v>
                      </c:pt>
                      <c:pt idx="10761">
                        <c:v>45096.292302719907</c:v>
                      </c:pt>
                      <c:pt idx="10762">
                        <c:v>45096.302719444444</c:v>
                      </c:pt>
                      <c:pt idx="10763">
                        <c:v>45096.313136168981</c:v>
                      </c:pt>
                      <c:pt idx="10764">
                        <c:v>45096.323552893518</c:v>
                      </c:pt>
                      <c:pt idx="10765">
                        <c:v>45096.333969618056</c:v>
                      </c:pt>
                      <c:pt idx="10766">
                        <c:v>45096.344386342593</c:v>
                      </c:pt>
                      <c:pt idx="10767">
                        <c:v>45096.35480306713</c:v>
                      </c:pt>
                      <c:pt idx="10768">
                        <c:v>45096.365219791667</c:v>
                      </c:pt>
                      <c:pt idx="10769">
                        <c:v>45096.375636516204</c:v>
                      </c:pt>
                      <c:pt idx="10770">
                        <c:v>45096.386053240742</c:v>
                      </c:pt>
                      <c:pt idx="10771">
                        <c:v>45096.396469965279</c:v>
                      </c:pt>
                      <c:pt idx="10772">
                        <c:v>45096.406886689816</c:v>
                      </c:pt>
                      <c:pt idx="10773">
                        <c:v>45096.417303414353</c:v>
                      </c:pt>
                      <c:pt idx="10774">
                        <c:v>45096.42772013889</c:v>
                      </c:pt>
                      <c:pt idx="10775">
                        <c:v>45096.438136863428</c:v>
                      </c:pt>
                      <c:pt idx="10776">
                        <c:v>45096.448553587965</c:v>
                      </c:pt>
                      <c:pt idx="10777">
                        <c:v>45096.458970312502</c:v>
                      </c:pt>
                      <c:pt idx="10778">
                        <c:v>45096.469387037039</c:v>
                      </c:pt>
                      <c:pt idx="10779">
                        <c:v>45096.479803761576</c:v>
                      </c:pt>
                      <c:pt idx="10780">
                        <c:v>45096.490220486114</c:v>
                      </c:pt>
                      <c:pt idx="10781">
                        <c:v>45096.500637210651</c:v>
                      </c:pt>
                      <c:pt idx="10782">
                        <c:v>45096.511053935188</c:v>
                      </c:pt>
                      <c:pt idx="10783">
                        <c:v>45096.521470659725</c:v>
                      </c:pt>
                      <c:pt idx="10784">
                        <c:v>45096.531887384263</c:v>
                      </c:pt>
                      <c:pt idx="10785">
                        <c:v>45096.5423041088</c:v>
                      </c:pt>
                      <c:pt idx="10786">
                        <c:v>45096.552720833337</c:v>
                      </c:pt>
                      <c:pt idx="10787">
                        <c:v>45096.563137557867</c:v>
                      </c:pt>
                      <c:pt idx="10788">
                        <c:v>45096.573554282404</c:v>
                      </c:pt>
                      <c:pt idx="10789">
                        <c:v>45096.583971006941</c:v>
                      </c:pt>
                      <c:pt idx="10790">
                        <c:v>45096.594387731478</c:v>
                      </c:pt>
                      <c:pt idx="10791">
                        <c:v>45096.604804456016</c:v>
                      </c:pt>
                      <c:pt idx="10792">
                        <c:v>45096.615221180553</c:v>
                      </c:pt>
                      <c:pt idx="10793">
                        <c:v>45096.62563790509</c:v>
                      </c:pt>
                      <c:pt idx="10794">
                        <c:v>45096.636054629627</c:v>
                      </c:pt>
                      <c:pt idx="10795">
                        <c:v>45096.646471354165</c:v>
                      </c:pt>
                      <c:pt idx="10796">
                        <c:v>45096.656888078702</c:v>
                      </c:pt>
                      <c:pt idx="10797">
                        <c:v>45096.667304803239</c:v>
                      </c:pt>
                      <c:pt idx="10798">
                        <c:v>45096.677721527776</c:v>
                      </c:pt>
                      <c:pt idx="10799">
                        <c:v>45096.688138252313</c:v>
                      </c:pt>
                      <c:pt idx="10800">
                        <c:v>45096.698554976851</c:v>
                      </c:pt>
                      <c:pt idx="10801">
                        <c:v>45096.708971701388</c:v>
                      </c:pt>
                      <c:pt idx="10802">
                        <c:v>45096.719388425925</c:v>
                      </c:pt>
                      <c:pt idx="10803">
                        <c:v>45096.729805150462</c:v>
                      </c:pt>
                      <c:pt idx="10804">
                        <c:v>45096.740221874999</c:v>
                      </c:pt>
                      <c:pt idx="10805">
                        <c:v>45096.750638599537</c:v>
                      </c:pt>
                      <c:pt idx="10806">
                        <c:v>45096.761055324074</c:v>
                      </c:pt>
                      <c:pt idx="10807">
                        <c:v>45096.771472048611</c:v>
                      </c:pt>
                      <c:pt idx="10808">
                        <c:v>45096.781888773148</c:v>
                      </c:pt>
                      <c:pt idx="10809">
                        <c:v>45096.792305497685</c:v>
                      </c:pt>
                      <c:pt idx="10810">
                        <c:v>45096.802722222223</c:v>
                      </c:pt>
                      <c:pt idx="10811">
                        <c:v>45096.81313894676</c:v>
                      </c:pt>
                      <c:pt idx="10812">
                        <c:v>45096.823555671297</c:v>
                      </c:pt>
                      <c:pt idx="10813">
                        <c:v>45096.833972395834</c:v>
                      </c:pt>
                      <c:pt idx="10814">
                        <c:v>45096.844389120371</c:v>
                      </c:pt>
                      <c:pt idx="10815">
                        <c:v>45096.854805844909</c:v>
                      </c:pt>
                      <c:pt idx="10816">
                        <c:v>45096.865222569446</c:v>
                      </c:pt>
                      <c:pt idx="10817">
                        <c:v>45096.875639293983</c:v>
                      </c:pt>
                      <c:pt idx="10818">
                        <c:v>45096.88605601852</c:v>
                      </c:pt>
                      <c:pt idx="10819">
                        <c:v>45096.896472743058</c:v>
                      </c:pt>
                      <c:pt idx="10820">
                        <c:v>45096.906889467595</c:v>
                      </c:pt>
                      <c:pt idx="10821">
                        <c:v>45096.917306192132</c:v>
                      </c:pt>
                      <c:pt idx="10822">
                        <c:v>45096.927722916669</c:v>
                      </c:pt>
                      <c:pt idx="10823">
                        <c:v>45096.938139641206</c:v>
                      </c:pt>
                      <c:pt idx="10824">
                        <c:v>45096.948556365744</c:v>
                      </c:pt>
                      <c:pt idx="10825">
                        <c:v>45096.958973090281</c:v>
                      </c:pt>
                      <c:pt idx="10826">
                        <c:v>45096.969389814818</c:v>
                      </c:pt>
                      <c:pt idx="10827">
                        <c:v>45096.979806539355</c:v>
                      </c:pt>
                      <c:pt idx="10828">
                        <c:v>45096.990223263892</c:v>
                      </c:pt>
                      <c:pt idx="10829">
                        <c:v>45097.000639988422</c:v>
                      </c:pt>
                      <c:pt idx="10830">
                        <c:v>45097.01105671296</c:v>
                      </c:pt>
                      <c:pt idx="10831">
                        <c:v>45097.021473437497</c:v>
                      </c:pt>
                      <c:pt idx="10832">
                        <c:v>45097.031890162034</c:v>
                      </c:pt>
                      <c:pt idx="10833">
                        <c:v>45097.042306886571</c:v>
                      </c:pt>
                      <c:pt idx="10834">
                        <c:v>45097.052723611108</c:v>
                      </c:pt>
                      <c:pt idx="10835">
                        <c:v>45097.063140335646</c:v>
                      </c:pt>
                      <c:pt idx="10836">
                        <c:v>45097.073557060183</c:v>
                      </c:pt>
                      <c:pt idx="10837">
                        <c:v>45097.08397378472</c:v>
                      </c:pt>
                      <c:pt idx="10838">
                        <c:v>45097.094390509257</c:v>
                      </c:pt>
                      <c:pt idx="10839">
                        <c:v>45097.104807233794</c:v>
                      </c:pt>
                      <c:pt idx="10840">
                        <c:v>45097.115223958332</c:v>
                      </c:pt>
                      <c:pt idx="10841">
                        <c:v>45097.125640682869</c:v>
                      </c:pt>
                      <c:pt idx="10842">
                        <c:v>45097.136057407406</c:v>
                      </c:pt>
                      <c:pt idx="10843">
                        <c:v>45097.146474131943</c:v>
                      </c:pt>
                      <c:pt idx="10844">
                        <c:v>45097.15689085648</c:v>
                      </c:pt>
                      <c:pt idx="10845">
                        <c:v>45097.167307581018</c:v>
                      </c:pt>
                      <c:pt idx="10846">
                        <c:v>45097.177724305555</c:v>
                      </c:pt>
                      <c:pt idx="10847">
                        <c:v>45097.188141030092</c:v>
                      </c:pt>
                      <c:pt idx="10848">
                        <c:v>45097.198557754629</c:v>
                      </c:pt>
                      <c:pt idx="10849">
                        <c:v>45097.208974479166</c:v>
                      </c:pt>
                      <c:pt idx="10850">
                        <c:v>45097.219391203704</c:v>
                      </c:pt>
                      <c:pt idx="10851">
                        <c:v>45097.229807928241</c:v>
                      </c:pt>
                      <c:pt idx="10852">
                        <c:v>45097.240224652778</c:v>
                      </c:pt>
                      <c:pt idx="10853">
                        <c:v>45097.250641377315</c:v>
                      </c:pt>
                      <c:pt idx="10854">
                        <c:v>45097.261058101853</c:v>
                      </c:pt>
                      <c:pt idx="10855">
                        <c:v>45097.27147482639</c:v>
                      </c:pt>
                      <c:pt idx="10856">
                        <c:v>45097.281891550927</c:v>
                      </c:pt>
                      <c:pt idx="10857">
                        <c:v>45097.292308275464</c:v>
                      </c:pt>
                      <c:pt idx="10858">
                        <c:v>45097.302725000001</c:v>
                      </c:pt>
                      <c:pt idx="10859">
                        <c:v>45097.313141724539</c:v>
                      </c:pt>
                      <c:pt idx="10860">
                        <c:v>45097.323558449076</c:v>
                      </c:pt>
                      <c:pt idx="10861">
                        <c:v>45097.333975173613</c:v>
                      </c:pt>
                      <c:pt idx="10862">
                        <c:v>45097.34439189815</c:v>
                      </c:pt>
                      <c:pt idx="10863">
                        <c:v>45097.354808622687</c:v>
                      </c:pt>
                      <c:pt idx="10864">
                        <c:v>45097.365225347225</c:v>
                      </c:pt>
                      <c:pt idx="10865">
                        <c:v>45097.375642071762</c:v>
                      </c:pt>
                      <c:pt idx="10866">
                        <c:v>45097.386058796299</c:v>
                      </c:pt>
                      <c:pt idx="10867">
                        <c:v>45097.396475520836</c:v>
                      </c:pt>
                      <c:pt idx="10868">
                        <c:v>45097.406892245373</c:v>
                      </c:pt>
                      <c:pt idx="10869">
                        <c:v>45097.417308969911</c:v>
                      </c:pt>
                      <c:pt idx="10870">
                        <c:v>45097.427725694448</c:v>
                      </c:pt>
                      <c:pt idx="10871">
                        <c:v>45097.438142418985</c:v>
                      </c:pt>
                      <c:pt idx="10872">
                        <c:v>45097.448559143515</c:v>
                      </c:pt>
                      <c:pt idx="10873">
                        <c:v>45097.458975868052</c:v>
                      </c:pt>
                      <c:pt idx="10874">
                        <c:v>45097.469392592589</c:v>
                      </c:pt>
                      <c:pt idx="10875">
                        <c:v>45097.479809317127</c:v>
                      </c:pt>
                      <c:pt idx="10876">
                        <c:v>45097.490226041664</c:v>
                      </c:pt>
                      <c:pt idx="10877">
                        <c:v>45097.500642766201</c:v>
                      </c:pt>
                      <c:pt idx="10878">
                        <c:v>45097.511059490738</c:v>
                      </c:pt>
                      <c:pt idx="10879">
                        <c:v>45097.521476215275</c:v>
                      </c:pt>
                      <c:pt idx="10880">
                        <c:v>45097.531892939813</c:v>
                      </c:pt>
                      <c:pt idx="10881">
                        <c:v>45097.54230966435</c:v>
                      </c:pt>
                      <c:pt idx="10882">
                        <c:v>45097.552726388887</c:v>
                      </c:pt>
                      <c:pt idx="10883">
                        <c:v>45097.563143113424</c:v>
                      </c:pt>
                      <c:pt idx="10884">
                        <c:v>45097.573559837962</c:v>
                      </c:pt>
                      <c:pt idx="10885">
                        <c:v>45097.583976562499</c:v>
                      </c:pt>
                      <c:pt idx="10886">
                        <c:v>45097.594393287036</c:v>
                      </c:pt>
                      <c:pt idx="10887">
                        <c:v>45097.604810011573</c:v>
                      </c:pt>
                      <c:pt idx="10888">
                        <c:v>45097.61522673611</c:v>
                      </c:pt>
                      <c:pt idx="10889">
                        <c:v>45097.625643460648</c:v>
                      </c:pt>
                      <c:pt idx="10890">
                        <c:v>45097.636060185185</c:v>
                      </c:pt>
                      <c:pt idx="10891">
                        <c:v>45097.646476909722</c:v>
                      </c:pt>
                      <c:pt idx="10892">
                        <c:v>45097.656893634259</c:v>
                      </c:pt>
                      <c:pt idx="10893">
                        <c:v>45097.667310358796</c:v>
                      </c:pt>
                      <c:pt idx="10894">
                        <c:v>45097.677727083334</c:v>
                      </c:pt>
                      <c:pt idx="10895">
                        <c:v>45097.688143807871</c:v>
                      </c:pt>
                      <c:pt idx="10896">
                        <c:v>45097.698560532408</c:v>
                      </c:pt>
                      <c:pt idx="10897">
                        <c:v>45097.708977256945</c:v>
                      </c:pt>
                      <c:pt idx="10898">
                        <c:v>45097.719393981482</c:v>
                      </c:pt>
                      <c:pt idx="10899">
                        <c:v>45097.72981070602</c:v>
                      </c:pt>
                      <c:pt idx="10900">
                        <c:v>45097.740227430557</c:v>
                      </c:pt>
                      <c:pt idx="10901">
                        <c:v>45097.750644155094</c:v>
                      </c:pt>
                      <c:pt idx="10902">
                        <c:v>45097.761060879631</c:v>
                      </c:pt>
                      <c:pt idx="10903">
                        <c:v>45097.771477604168</c:v>
                      </c:pt>
                      <c:pt idx="10904">
                        <c:v>45097.781894328706</c:v>
                      </c:pt>
                      <c:pt idx="10905">
                        <c:v>45097.792311053243</c:v>
                      </c:pt>
                      <c:pt idx="10906">
                        <c:v>45097.80272777778</c:v>
                      </c:pt>
                      <c:pt idx="10907">
                        <c:v>45097.813144502317</c:v>
                      </c:pt>
                      <c:pt idx="10908">
                        <c:v>45097.823561226855</c:v>
                      </c:pt>
                      <c:pt idx="10909">
                        <c:v>45097.833977951392</c:v>
                      </c:pt>
                      <c:pt idx="10910">
                        <c:v>45097.844394675929</c:v>
                      </c:pt>
                      <c:pt idx="10911">
                        <c:v>45097.854811400466</c:v>
                      </c:pt>
                      <c:pt idx="10912">
                        <c:v>45097.865228125003</c:v>
                      </c:pt>
                      <c:pt idx="10913">
                        <c:v>45097.875644849541</c:v>
                      </c:pt>
                      <c:pt idx="10914">
                        <c:v>45097.88606157407</c:v>
                      </c:pt>
                      <c:pt idx="10915">
                        <c:v>45097.896478298608</c:v>
                      </c:pt>
                      <c:pt idx="10916">
                        <c:v>45097.906895023145</c:v>
                      </c:pt>
                      <c:pt idx="10917">
                        <c:v>45097.917311747682</c:v>
                      </c:pt>
                      <c:pt idx="10918">
                        <c:v>45097.927728472219</c:v>
                      </c:pt>
                      <c:pt idx="10919">
                        <c:v>45097.938145196757</c:v>
                      </c:pt>
                      <c:pt idx="10920">
                        <c:v>45097.948561921294</c:v>
                      </c:pt>
                      <c:pt idx="10921">
                        <c:v>45097.958978645831</c:v>
                      </c:pt>
                      <c:pt idx="10922">
                        <c:v>45097.969395370368</c:v>
                      </c:pt>
                      <c:pt idx="10923">
                        <c:v>45097.979812094905</c:v>
                      </c:pt>
                      <c:pt idx="10924">
                        <c:v>45097.990228819443</c:v>
                      </c:pt>
                      <c:pt idx="10925">
                        <c:v>45098.00064554398</c:v>
                      </c:pt>
                      <c:pt idx="10926">
                        <c:v>45098.011062268517</c:v>
                      </c:pt>
                      <c:pt idx="10927">
                        <c:v>45098.021478993054</c:v>
                      </c:pt>
                      <c:pt idx="10928">
                        <c:v>45098.031895717591</c:v>
                      </c:pt>
                      <c:pt idx="10929">
                        <c:v>45098.042312442129</c:v>
                      </c:pt>
                      <c:pt idx="10930">
                        <c:v>45098.052729166666</c:v>
                      </c:pt>
                      <c:pt idx="10931">
                        <c:v>45098.063145891203</c:v>
                      </c:pt>
                      <c:pt idx="10932">
                        <c:v>45098.07356261574</c:v>
                      </c:pt>
                      <c:pt idx="10933">
                        <c:v>45098.083979340277</c:v>
                      </c:pt>
                      <c:pt idx="10934">
                        <c:v>45098.094396064815</c:v>
                      </c:pt>
                      <c:pt idx="10935">
                        <c:v>45098.104812789352</c:v>
                      </c:pt>
                      <c:pt idx="10936">
                        <c:v>45098.115229513889</c:v>
                      </c:pt>
                      <c:pt idx="10937">
                        <c:v>45098.125646238426</c:v>
                      </c:pt>
                      <c:pt idx="10938">
                        <c:v>45098.136062962963</c:v>
                      </c:pt>
                      <c:pt idx="10939">
                        <c:v>45098.146479687501</c:v>
                      </c:pt>
                      <c:pt idx="10940">
                        <c:v>45098.156896412038</c:v>
                      </c:pt>
                      <c:pt idx="10941">
                        <c:v>45098.167313136575</c:v>
                      </c:pt>
                      <c:pt idx="10942">
                        <c:v>45098.177729861112</c:v>
                      </c:pt>
                      <c:pt idx="10943">
                        <c:v>45098.18814658565</c:v>
                      </c:pt>
                      <c:pt idx="10944">
                        <c:v>45098.198563310187</c:v>
                      </c:pt>
                      <c:pt idx="10945">
                        <c:v>45098.208980034724</c:v>
                      </c:pt>
                      <c:pt idx="10946">
                        <c:v>45098.219396759261</c:v>
                      </c:pt>
                      <c:pt idx="10947">
                        <c:v>45098.229813483798</c:v>
                      </c:pt>
                      <c:pt idx="10948">
                        <c:v>45098.240230208336</c:v>
                      </c:pt>
                      <c:pt idx="10949">
                        <c:v>45098.250646932873</c:v>
                      </c:pt>
                      <c:pt idx="10950">
                        <c:v>45098.26106365741</c:v>
                      </c:pt>
                      <c:pt idx="10951">
                        <c:v>45098.271480381947</c:v>
                      </c:pt>
                      <c:pt idx="10952">
                        <c:v>45098.281897106484</c:v>
                      </c:pt>
                      <c:pt idx="10953">
                        <c:v>45098.292313831022</c:v>
                      </c:pt>
                      <c:pt idx="10954">
                        <c:v>45098.302730555559</c:v>
                      </c:pt>
                      <c:pt idx="10955">
                        <c:v>45098.313147280096</c:v>
                      </c:pt>
                      <c:pt idx="10956">
                        <c:v>45098.323564004633</c:v>
                      </c:pt>
                      <c:pt idx="10957">
                        <c:v>45098.333980729163</c:v>
                      </c:pt>
                      <c:pt idx="10958">
                        <c:v>45098.3443974537</c:v>
                      </c:pt>
                      <c:pt idx="10959">
                        <c:v>45098.354814178238</c:v>
                      </c:pt>
                      <c:pt idx="10960">
                        <c:v>45098.365230902775</c:v>
                      </c:pt>
                      <c:pt idx="10961">
                        <c:v>45098.375647627312</c:v>
                      </c:pt>
                      <c:pt idx="10962">
                        <c:v>45098.386064351849</c:v>
                      </c:pt>
                      <c:pt idx="10963">
                        <c:v>45098.396481076386</c:v>
                      </c:pt>
                      <c:pt idx="10964">
                        <c:v>45098.406897800924</c:v>
                      </c:pt>
                      <c:pt idx="10965">
                        <c:v>45098.417314525461</c:v>
                      </c:pt>
                      <c:pt idx="10966">
                        <c:v>45098.427731249998</c:v>
                      </c:pt>
                      <c:pt idx="10967">
                        <c:v>45098.438147974535</c:v>
                      </c:pt>
                      <c:pt idx="10968">
                        <c:v>45098.448564699072</c:v>
                      </c:pt>
                      <c:pt idx="10969">
                        <c:v>45098.45898142361</c:v>
                      </c:pt>
                      <c:pt idx="10970">
                        <c:v>45098.469398148147</c:v>
                      </c:pt>
                      <c:pt idx="10971">
                        <c:v>45098.479814872684</c:v>
                      </c:pt>
                      <c:pt idx="10972">
                        <c:v>45098.490231597221</c:v>
                      </c:pt>
                      <c:pt idx="10973">
                        <c:v>45098.500648321758</c:v>
                      </c:pt>
                      <c:pt idx="10974">
                        <c:v>45098.511065046296</c:v>
                      </c:pt>
                      <c:pt idx="10975">
                        <c:v>45098.521481770833</c:v>
                      </c:pt>
                      <c:pt idx="10976">
                        <c:v>45098.53189849537</c:v>
                      </c:pt>
                      <c:pt idx="10977">
                        <c:v>45098.542315219907</c:v>
                      </c:pt>
                      <c:pt idx="10978">
                        <c:v>45098.552731944445</c:v>
                      </c:pt>
                      <c:pt idx="10979">
                        <c:v>45098.563148668982</c:v>
                      </c:pt>
                      <c:pt idx="10980">
                        <c:v>45098.573565393519</c:v>
                      </c:pt>
                      <c:pt idx="10981">
                        <c:v>45098.583982118056</c:v>
                      </c:pt>
                      <c:pt idx="10982">
                        <c:v>45098.594398842593</c:v>
                      </c:pt>
                      <c:pt idx="10983">
                        <c:v>45098.604815567131</c:v>
                      </c:pt>
                      <c:pt idx="10984">
                        <c:v>45098.615232291668</c:v>
                      </c:pt>
                      <c:pt idx="10985">
                        <c:v>45098.625649016205</c:v>
                      </c:pt>
                      <c:pt idx="10986">
                        <c:v>45098.636065740742</c:v>
                      </c:pt>
                      <c:pt idx="10987">
                        <c:v>45098.646482465279</c:v>
                      </c:pt>
                      <c:pt idx="10988">
                        <c:v>45098.656899189817</c:v>
                      </c:pt>
                      <c:pt idx="10989">
                        <c:v>45098.667315914354</c:v>
                      </c:pt>
                      <c:pt idx="10990">
                        <c:v>45098.677732638891</c:v>
                      </c:pt>
                      <c:pt idx="10991">
                        <c:v>45098.688149363428</c:v>
                      </c:pt>
                      <c:pt idx="10992">
                        <c:v>45098.698566087965</c:v>
                      </c:pt>
                      <c:pt idx="10993">
                        <c:v>45098.708982812503</c:v>
                      </c:pt>
                      <c:pt idx="10994">
                        <c:v>45098.71939953704</c:v>
                      </c:pt>
                      <c:pt idx="10995">
                        <c:v>45098.729816261577</c:v>
                      </c:pt>
                      <c:pt idx="10996">
                        <c:v>45098.740232986114</c:v>
                      </c:pt>
                      <c:pt idx="10997">
                        <c:v>45098.750649710651</c:v>
                      </c:pt>
                      <c:pt idx="10998">
                        <c:v>45098.761066435189</c:v>
                      </c:pt>
                      <c:pt idx="10999">
                        <c:v>45098.771483159719</c:v>
                      </c:pt>
                      <c:pt idx="11000">
                        <c:v>45098.781899884256</c:v>
                      </c:pt>
                      <c:pt idx="11001">
                        <c:v>45098.792316608793</c:v>
                      </c:pt>
                      <c:pt idx="11002">
                        <c:v>45098.80273333333</c:v>
                      </c:pt>
                      <c:pt idx="11003">
                        <c:v>45098.813150057867</c:v>
                      </c:pt>
                      <c:pt idx="11004">
                        <c:v>45098.823566782405</c:v>
                      </c:pt>
                      <c:pt idx="11005">
                        <c:v>45098.833983506942</c:v>
                      </c:pt>
                      <c:pt idx="11006">
                        <c:v>45098.844400231479</c:v>
                      </c:pt>
                      <c:pt idx="11007">
                        <c:v>45098.854816956016</c:v>
                      </c:pt>
                      <c:pt idx="11008">
                        <c:v>45098.865233680554</c:v>
                      </c:pt>
                      <c:pt idx="11009">
                        <c:v>45098.875650405091</c:v>
                      </c:pt>
                      <c:pt idx="11010">
                        <c:v>45098.886067129628</c:v>
                      </c:pt>
                      <c:pt idx="11011">
                        <c:v>45098.896483854165</c:v>
                      </c:pt>
                      <c:pt idx="11012">
                        <c:v>45098.906900578702</c:v>
                      </c:pt>
                      <c:pt idx="11013">
                        <c:v>45098.91731730324</c:v>
                      </c:pt>
                      <c:pt idx="11014">
                        <c:v>45098.927734027777</c:v>
                      </c:pt>
                      <c:pt idx="11015">
                        <c:v>45098.938150752314</c:v>
                      </c:pt>
                      <c:pt idx="11016">
                        <c:v>45098.948567476851</c:v>
                      </c:pt>
                      <c:pt idx="11017">
                        <c:v>45098.958984201388</c:v>
                      </c:pt>
                      <c:pt idx="11018">
                        <c:v>45098.969400925926</c:v>
                      </c:pt>
                      <c:pt idx="11019">
                        <c:v>45098.979817650463</c:v>
                      </c:pt>
                      <c:pt idx="11020">
                        <c:v>45098.990234375</c:v>
                      </c:pt>
                      <c:pt idx="11021">
                        <c:v>45099.000651099537</c:v>
                      </c:pt>
                      <c:pt idx="11022">
                        <c:v>45099.011067824074</c:v>
                      </c:pt>
                      <c:pt idx="11023">
                        <c:v>45099.021484548612</c:v>
                      </c:pt>
                      <c:pt idx="11024">
                        <c:v>45099.031901273149</c:v>
                      </c:pt>
                      <c:pt idx="11025">
                        <c:v>45099.042317997686</c:v>
                      </c:pt>
                      <c:pt idx="11026">
                        <c:v>45099.052734722223</c:v>
                      </c:pt>
                      <c:pt idx="11027">
                        <c:v>45099.06315144676</c:v>
                      </c:pt>
                      <c:pt idx="11028">
                        <c:v>45099.073568171298</c:v>
                      </c:pt>
                      <c:pt idx="11029">
                        <c:v>45099.083984895835</c:v>
                      </c:pt>
                      <c:pt idx="11030">
                        <c:v>45099.094401620372</c:v>
                      </c:pt>
                      <c:pt idx="11031">
                        <c:v>45099.104818344909</c:v>
                      </c:pt>
                      <c:pt idx="11032">
                        <c:v>45099.115235069446</c:v>
                      </c:pt>
                      <c:pt idx="11033">
                        <c:v>45099.125651793984</c:v>
                      </c:pt>
                      <c:pt idx="11034">
                        <c:v>45099.136068518521</c:v>
                      </c:pt>
                      <c:pt idx="11035">
                        <c:v>45099.146485243058</c:v>
                      </c:pt>
                      <c:pt idx="11036">
                        <c:v>45099.156901967595</c:v>
                      </c:pt>
                      <c:pt idx="11037">
                        <c:v>45099.167318692133</c:v>
                      </c:pt>
                      <c:pt idx="11038">
                        <c:v>45099.17773541667</c:v>
                      </c:pt>
                      <c:pt idx="11039">
                        <c:v>45099.188152141207</c:v>
                      </c:pt>
                      <c:pt idx="11040">
                        <c:v>45099.198568865744</c:v>
                      </c:pt>
                      <c:pt idx="11041">
                        <c:v>45099.208985590281</c:v>
                      </c:pt>
                      <c:pt idx="11042">
                        <c:v>45099.219402314811</c:v>
                      </c:pt>
                      <c:pt idx="11043">
                        <c:v>45099.229819039349</c:v>
                      </c:pt>
                      <c:pt idx="11044">
                        <c:v>45099.240235763886</c:v>
                      </c:pt>
                      <c:pt idx="11045">
                        <c:v>45099.250652488423</c:v>
                      </c:pt>
                      <c:pt idx="11046">
                        <c:v>45099.26106921296</c:v>
                      </c:pt>
                      <c:pt idx="11047">
                        <c:v>45099.271485937497</c:v>
                      </c:pt>
                      <c:pt idx="11048">
                        <c:v>45099.281902662035</c:v>
                      </c:pt>
                      <c:pt idx="11049">
                        <c:v>45099.292319386572</c:v>
                      </c:pt>
                      <c:pt idx="11050">
                        <c:v>45099.302736111109</c:v>
                      </c:pt>
                      <c:pt idx="11051">
                        <c:v>45099.313152835646</c:v>
                      </c:pt>
                      <c:pt idx="11052">
                        <c:v>45099.323569560183</c:v>
                      </c:pt>
                      <c:pt idx="11053">
                        <c:v>45099.333986284721</c:v>
                      </c:pt>
                      <c:pt idx="11054">
                        <c:v>45099.344403009258</c:v>
                      </c:pt>
                      <c:pt idx="11055">
                        <c:v>45099.354819733795</c:v>
                      </c:pt>
                      <c:pt idx="11056">
                        <c:v>45099.365236458332</c:v>
                      </c:pt>
                      <c:pt idx="11057">
                        <c:v>45099.375653182869</c:v>
                      </c:pt>
                      <c:pt idx="11058">
                        <c:v>45099.386069907407</c:v>
                      </c:pt>
                      <c:pt idx="11059">
                        <c:v>45099.396486631944</c:v>
                      </c:pt>
                      <c:pt idx="11060">
                        <c:v>45099.406903356481</c:v>
                      </c:pt>
                      <c:pt idx="11061">
                        <c:v>45099.417320081018</c:v>
                      </c:pt>
                      <c:pt idx="11062">
                        <c:v>45099.427736805555</c:v>
                      </c:pt>
                      <c:pt idx="11063">
                        <c:v>45099.438153530093</c:v>
                      </c:pt>
                      <c:pt idx="11064">
                        <c:v>45099.44857025463</c:v>
                      </c:pt>
                      <c:pt idx="11065">
                        <c:v>45099.458986979167</c:v>
                      </c:pt>
                      <c:pt idx="11066">
                        <c:v>45099.469403703704</c:v>
                      </c:pt>
                      <c:pt idx="11067">
                        <c:v>45099.479820428242</c:v>
                      </c:pt>
                      <c:pt idx="11068">
                        <c:v>45099.490237152779</c:v>
                      </c:pt>
                      <c:pt idx="11069">
                        <c:v>45099.500653877316</c:v>
                      </c:pt>
                      <c:pt idx="11070">
                        <c:v>45099.511070601853</c:v>
                      </c:pt>
                      <c:pt idx="11071">
                        <c:v>45099.52148732639</c:v>
                      </c:pt>
                      <c:pt idx="11072">
                        <c:v>45099.531904050928</c:v>
                      </c:pt>
                      <c:pt idx="11073">
                        <c:v>45099.542320775465</c:v>
                      </c:pt>
                      <c:pt idx="11074">
                        <c:v>45099.552737500002</c:v>
                      </c:pt>
                      <c:pt idx="11075">
                        <c:v>45099.563154224539</c:v>
                      </c:pt>
                      <c:pt idx="11076">
                        <c:v>45099.573570949076</c:v>
                      </c:pt>
                      <c:pt idx="11077">
                        <c:v>45099.583987673614</c:v>
                      </c:pt>
                      <c:pt idx="11078">
                        <c:v>45099.594404398151</c:v>
                      </c:pt>
                      <c:pt idx="11079">
                        <c:v>45099.604821122688</c:v>
                      </c:pt>
                      <c:pt idx="11080">
                        <c:v>45099.615237847225</c:v>
                      </c:pt>
                      <c:pt idx="11081">
                        <c:v>45099.625654571762</c:v>
                      </c:pt>
                      <c:pt idx="11082">
                        <c:v>45099.6360712963</c:v>
                      </c:pt>
                      <c:pt idx="11083">
                        <c:v>45099.646488020837</c:v>
                      </c:pt>
                      <c:pt idx="11084">
                        <c:v>45099.656904745367</c:v>
                      </c:pt>
                      <c:pt idx="11085">
                        <c:v>45099.667321469904</c:v>
                      </c:pt>
                      <c:pt idx="11086">
                        <c:v>45099.677738194441</c:v>
                      </c:pt>
                      <c:pt idx="11087">
                        <c:v>45099.688154918978</c:v>
                      </c:pt>
                      <c:pt idx="11088">
                        <c:v>45099.698571643516</c:v>
                      </c:pt>
                      <c:pt idx="11089">
                        <c:v>45099.708988368053</c:v>
                      </c:pt>
                      <c:pt idx="11090">
                        <c:v>45099.71940509259</c:v>
                      </c:pt>
                      <c:pt idx="11091">
                        <c:v>45099.729821817127</c:v>
                      </c:pt>
                      <c:pt idx="11092">
                        <c:v>45099.740238541664</c:v>
                      </c:pt>
                      <c:pt idx="11093">
                        <c:v>45099.750655266202</c:v>
                      </c:pt>
                      <c:pt idx="11094">
                        <c:v>45099.761071990739</c:v>
                      </c:pt>
                      <c:pt idx="11095">
                        <c:v>45099.771488715276</c:v>
                      </c:pt>
                      <c:pt idx="11096">
                        <c:v>45099.781905439813</c:v>
                      </c:pt>
                      <c:pt idx="11097">
                        <c:v>45099.79232216435</c:v>
                      </c:pt>
                      <c:pt idx="11098">
                        <c:v>45099.802738888888</c:v>
                      </c:pt>
                      <c:pt idx="11099">
                        <c:v>45099.813155613425</c:v>
                      </c:pt>
                      <c:pt idx="11100">
                        <c:v>45099.823572337962</c:v>
                      </c:pt>
                      <c:pt idx="11101">
                        <c:v>45099.833989062499</c:v>
                      </c:pt>
                      <c:pt idx="11102">
                        <c:v>45099.844405787037</c:v>
                      </c:pt>
                      <c:pt idx="11103">
                        <c:v>45099.854822511574</c:v>
                      </c:pt>
                      <c:pt idx="11104">
                        <c:v>45099.865239236111</c:v>
                      </c:pt>
                      <c:pt idx="11105">
                        <c:v>45099.875655960648</c:v>
                      </c:pt>
                      <c:pt idx="11106">
                        <c:v>45099.886072685185</c:v>
                      </c:pt>
                      <c:pt idx="11107">
                        <c:v>45099.896489409723</c:v>
                      </c:pt>
                      <c:pt idx="11108">
                        <c:v>45099.90690613426</c:v>
                      </c:pt>
                      <c:pt idx="11109">
                        <c:v>45099.917322858797</c:v>
                      </c:pt>
                      <c:pt idx="11110">
                        <c:v>45099.927739583334</c:v>
                      </c:pt>
                      <c:pt idx="11111">
                        <c:v>45099.938156307871</c:v>
                      </c:pt>
                      <c:pt idx="11112">
                        <c:v>45099.948573032409</c:v>
                      </c:pt>
                      <c:pt idx="11113">
                        <c:v>45099.958989756946</c:v>
                      </c:pt>
                      <c:pt idx="11114">
                        <c:v>45099.969406481483</c:v>
                      </c:pt>
                      <c:pt idx="11115">
                        <c:v>45099.97982320602</c:v>
                      </c:pt>
                      <c:pt idx="11116">
                        <c:v>45099.990239930557</c:v>
                      </c:pt>
                      <c:pt idx="11117">
                        <c:v>45100.000656655095</c:v>
                      </c:pt>
                      <c:pt idx="11118">
                        <c:v>45100.011073379632</c:v>
                      </c:pt>
                      <c:pt idx="11119">
                        <c:v>45100.021490104169</c:v>
                      </c:pt>
                      <c:pt idx="11120">
                        <c:v>45100.031906828706</c:v>
                      </c:pt>
                      <c:pt idx="11121">
                        <c:v>45100.042323553243</c:v>
                      </c:pt>
                      <c:pt idx="11122">
                        <c:v>45100.052740277781</c:v>
                      </c:pt>
                      <c:pt idx="11123">
                        <c:v>45100.063157002318</c:v>
                      </c:pt>
                      <c:pt idx="11124">
                        <c:v>45100.073573726855</c:v>
                      </c:pt>
                      <c:pt idx="11125">
                        <c:v>45100.083990451392</c:v>
                      </c:pt>
                      <c:pt idx="11126">
                        <c:v>45100.09440717593</c:v>
                      </c:pt>
                      <c:pt idx="11127">
                        <c:v>45100.104823900459</c:v>
                      </c:pt>
                      <c:pt idx="11128">
                        <c:v>45100.115240624997</c:v>
                      </c:pt>
                      <c:pt idx="11129">
                        <c:v>45100.125657349534</c:v>
                      </c:pt>
                      <c:pt idx="11130">
                        <c:v>45100.136074074071</c:v>
                      </c:pt>
                      <c:pt idx="11131">
                        <c:v>45100.146490798608</c:v>
                      </c:pt>
                      <c:pt idx="11132">
                        <c:v>45100.156907523145</c:v>
                      </c:pt>
                      <c:pt idx="11133">
                        <c:v>45100.167324247683</c:v>
                      </c:pt>
                      <c:pt idx="11134">
                        <c:v>45100.17774097222</c:v>
                      </c:pt>
                      <c:pt idx="11135">
                        <c:v>45100.188157696757</c:v>
                      </c:pt>
                      <c:pt idx="11136">
                        <c:v>45100.198574421294</c:v>
                      </c:pt>
                      <c:pt idx="11137">
                        <c:v>45100.208991145832</c:v>
                      </c:pt>
                      <c:pt idx="11138">
                        <c:v>45100.219407870369</c:v>
                      </c:pt>
                      <c:pt idx="11139">
                        <c:v>45100.229824594906</c:v>
                      </c:pt>
                      <c:pt idx="11140">
                        <c:v>45100.240241319443</c:v>
                      </c:pt>
                      <c:pt idx="11141">
                        <c:v>45100.25065804398</c:v>
                      </c:pt>
                      <c:pt idx="11142">
                        <c:v>45100.261074768518</c:v>
                      </c:pt>
                      <c:pt idx="11143">
                        <c:v>45100.271491493055</c:v>
                      </c:pt>
                      <c:pt idx="11144">
                        <c:v>45100.281908217592</c:v>
                      </c:pt>
                      <c:pt idx="11145">
                        <c:v>45100.292324942129</c:v>
                      </c:pt>
                      <c:pt idx="11146">
                        <c:v>45100.302741666666</c:v>
                      </c:pt>
                      <c:pt idx="11147">
                        <c:v>45100.313158391204</c:v>
                      </c:pt>
                      <c:pt idx="11148">
                        <c:v>45100.323575115741</c:v>
                      </c:pt>
                      <c:pt idx="11149">
                        <c:v>45100.333991840278</c:v>
                      </c:pt>
                      <c:pt idx="11150">
                        <c:v>45100.344408564815</c:v>
                      </c:pt>
                      <c:pt idx="11151">
                        <c:v>45100.354825289352</c:v>
                      </c:pt>
                      <c:pt idx="11152">
                        <c:v>45100.36524201389</c:v>
                      </c:pt>
                      <c:pt idx="11153">
                        <c:v>45100.375658738427</c:v>
                      </c:pt>
                      <c:pt idx="11154">
                        <c:v>45100.386075462964</c:v>
                      </c:pt>
                      <c:pt idx="11155">
                        <c:v>45100.396492187501</c:v>
                      </c:pt>
                      <c:pt idx="11156">
                        <c:v>45100.406908912038</c:v>
                      </c:pt>
                      <c:pt idx="11157">
                        <c:v>45100.417325636576</c:v>
                      </c:pt>
                      <c:pt idx="11158">
                        <c:v>45100.427742361113</c:v>
                      </c:pt>
                      <c:pt idx="11159">
                        <c:v>45100.43815908565</c:v>
                      </c:pt>
                      <c:pt idx="11160">
                        <c:v>45100.448575810187</c:v>
                      </c:pt>
                      <c:pt idx="11161">
                        <c:v>45100.458992534725</c:v>
                      </c:pt>
                      <c:pt idx="11162">
                        <c:v>45100.469409259262</c:v>
                      </c:pt>
                      <c:pt idx="11163">
                        <c:v>45100.479825983799</c:v>
                      </c:pt>
                      <c:pt idx="11164">
                        <c:v>45100.490242708336</c:v>
                      </c:pt>
                      <c:pt idx="11165">
                        <c:v>45100.500659432873</c:v>
                      </c:pt>
                      <c:pt idx="11166">
                        <c:v>45100.511076157411</c:v>
                      </c:pt>
                      <c:pt idx="11167">
                        <c:v>45100.521492881948</c:v>
                      </c:pt>
                      <c:pt idx="11168">
                        <c:v>45100.531909606485</c:v>
                      </c:pt>
                      <c:pt idx="11169">
                        <c:v>45100.542326331015</c:v>
                      </c:pt>
                      <c:pt idx="11170">
                        <c:v>45100.552743055552</c:v>
                      </c:pt>
                      <c:pt idx="11171">
                        <c:v>45100.563159780089</c:v>
                      </c:pt>
                      <c:pt idx="11172">
                        <c:v>45100.573576504627</c:v>
                      </c:pt>
                      <c:pt idx="11173">
                        <c:v>45100.583993229164</c:v>
                      </c:pt>
                      <c:pt idx="11174">
                        <c:v>45100.594409953701</c:v>
                      </c:pt>
                      <c:pt idx="11175">
                        <c:v>45100.604826678238</c:v>
                      </c:pt>
                      <c:pt idx="11176">
                        <c:v>45100.615243402775</c:v>
                      </c:pt>
                      <c:pt idx="11177">
                        <c:v>45100.625660127313</c:v>
                      </c:pt>
                      <c:pt idx="11178">
                        <c:v>45100.63607685185</c:v>
                      </c:pt>
                      <c:pt idx="11179">
                        <c:v>45100.646493576387</c:v>
                      </c:pt>
                      <c:pt idx="11180">
                        <c:v>45100.656910300924</c:v>
                      </c:pt>
                      <c:pt idx="11181">
                        <c:v>45100.667327025461</c:v>
                      </c:pt>
                      <c:pt idx="11182">
                        <c:v>45100.677743749999</c:v>
                      </c:pt>
                      <c:pt idx="11183">
                        <c:v>45100.688160474536</c:v>
                      </c:pt>
                      <c:pt idx="11184">
                        <c:v>45100.698577199073</c:v>
                      </c:pt>
                      <c:pt idx="11185">
                        <c:v>45100.70899392361</c:v>
                      </c:pt>
                      <c:pt idx="11186">
                        <c:v>45100.719410648147</c:v>
                      </c:pt>
                      <c:pt idx="11187">
                        <c:v>45100.729827372685</c:v>
                      </c:pt>
                      <c:pt idx="11188">
                        <c:v>45100.740244097222</c:v>
                      </c:pt>
                      <c:pt idx="11189">
                        <c:v>45100.750660821759</c:v>
                      </c:pt>
                      <c:pt idx="11190">
                        <c:v>45100.761077546296</c:v>
                      </c:pt>
                      <c:pt idx="11191">
                        <c:v>45100.771494270834</c:v>
                      </c:pt>
                      <c:pt idx="11192">
                        <c:v>45100.781910995371</c:v>
                      </c:pt>
                      <c:pt idx="11193">
                        <c:v>45100.792327719908</c:v>
                      </c:pt>
                      <c:pt idx="11194">
                        <c:v>45100.802744444445</c:v>
                      </c:pt>
                      <c:pt idx="11195">
                        <c:v>45100.813161168982</c:v>
                      </c:pt>
                      <c:pt idx="11196">
                        <c:v>45100.82357789352</c:v>
                      </c:pt>
                      <c:pt idx="11197">
                        <c:v>45100.833994618057</c:v>
                      </c:pt>
                      <c:pt idx="11198">
                        <c:v>45100.844411342594</c:v>
                      </c:pt>
                      <c:pt idx="11199">
                        <c:v>45100.854828067131</c:v>
                      </c:pt>
                      <c:pt idx="11200">
                        <c:v>45100.865244791668</c:v>
                      </c:pt>
                      <c:pt idx="11201">
                        <c:v>45100.875661516206</c:v>
                      </c:pt>
                      <c:pt idx="11202">
                        <c:v>45100.886078240743</c:v>
                      </c:pt>
                      <c:pt idx="11203">
                        <c:v>45100.89649496528</c:v>
                      </c:pt>
                      <c:pt idx="11204">
                        <c:v>45100.906911689817</c:v>
                      </c:pt>
                      <c:pt idx="11205">
                        <c:v>45100.917328414354</c:v>
                      </c:pt>
                      <c:pt idx="11206">
                        <c:v>45100.927745138892</c:v>
                      </c:pt>
                      <c:pt idx="11207">
                        <c:v>45100.938161863429</c:v>
                      </c:pt>
                      <c:pt idx="11208">
                        <c:v>45100.948578587966</c:v>
                      </c:pt>
                      <c:pt idx="11209">
                        <c:v>45100.958995312503</c:v>
                      </c:pt>
                      <c:pt idx="11210">
                        <c:v>45100.96941203704</c:v>
                      </c:pt>
                      <c:pt idx="11211">
                        <c:v>45100.979828761578</c:v>
                      </c:pt>
                      <c:pt idx="11212">
                        <c:v>45100.990245486108</c:v>
                      </c:pt>
                      <c:pt idx="11213">
                        <c:v>45101.000662210645</c:v>
                      </c:pt>
                      <c:pt idx="11214">
                        <c:v>45101.011078935182</c:v>
                      </c:pt>
                      <c:pt idx="11215">
                        <c:v>45101.021495659719</c:v>
                      </c:pt>
                      <c:pt idx="11216">
                        <c:v>45101.031912384256</c:v>
                      </c:pt>
                      <c:pt idx="11217">
                        <c:v>45101.042329108794</c:v>
                      </c:pt>
                      <c:pt idx="11218">
                        <c:v>45101.052745833331</c:v>
                      </c:pt>
                      <c:pt idx="11219">
                        <c:v>45101.063162557868</c:v>
                      </c:pt>
                      <c:pt idx="11220">
                        <c:v>45101.073579282405</c:v>
                      </c:pt>
                      <c:pt idx="11221">
                        <c:v>45101.083996006942</c:v>
                      </c:pt>
                      <c:pt idx="11222">
                        <c:v>45101.09441273148</c:v>
                      </c:pt>
                      <c:pt idx="11223">
                        <c:v>45101.104829456017</c:v>
                      </c:pt>
                      <c:pt idx="11224">
                        <c:v>45101.115246180554</c:v>
                      </c:pt>
                      <c:pt idx="11225">
                        <c:v>45101.125662905091</c:v>
                      </c:pt>
                      <c:pt idx="11226">
                        <c:v>45101.136079629629</c:v>
                      </c:pt>
                      <c:pt idx="11227">
                        <c:v>45101.146496354166</c:v>
                      </c:pt>
                      <c:pt idx="11228">
                        <c:v>45101.156913078703</c:v>
                      </c:pt>
                      <c:pt idx="11229">
                        <c:v>45101.16732980324</c:v>
                      </c:pt>
                      <c:pt idx="11230">
                        <c:v>45101.177746527777</c:v>
                      </c:pt>
                      <c:pt idx="11231">
                        <c:v>45101.188163252315</c:v>
                      </c:pt>
                      <c:pt idx="11232">
                        <c:v>45101.198579976852</c:v>
                      </c:pt>
                      <c:pt idx="11233">
                        <c:v>45101.208996701389</c:v>
                      </c:pt>
                      <c:pt idx="11234">
                        <c:v>45101.219413425926</c:v>
                      </c:pt>
                      <c:pt idx="11235">
                        <c:v>45101.229830150463</c:v>
                      </c:pt>
                      <c:pt idx="11236">
                        <c:v>45101.240246875001</c:v>
                      </c:pt>
                      <c:pt idx="11237">
                        <c:v>45101.250663599538</c:v>
                      </c:pt>
                      <c:pt idx="11238">
                        <c:v>45101.261080324075</c:v>
                      </c:pt>
                      <c:pt idx="11239">
                        <c:v>45101.271497048612</c:v>
                      </c:pt>
                      <c:pt idx="11240">
                        <c:v>45101.281913773149</c:v>
                      </c:pt>
                      <c:pt idx="11241">
                        <c:v>45101.292330497687</c:v>
                      </c:pt>
                      <c:pt idx="11242">
                        <c:v>45101.302747222224</c:v>
                      </c:pt>
                      <c:pt idx="11243">
                        <c:v>45101.313163946761</c:v>
                      </c:pt>
                      <c:pt idx="11244">
                        <c:v>45101.323580671298</c:v>
                      </c:pt>
                      <c:pt idx="11245">
                        <c:v>45101.333997395835</c:v>
                      </c:pt>
                      <c:pt idx="11246">
                        <c:v>45101.344414120373</c:v>
                      </c:pt>
                      <c:pt idx="11247">
                        <c:v>45101.35483084491</c:v>
                      </c:pt>
                      <c:pt idx="11248">
                        <c:v>45101.365247569447</c:v>
                      </c:pt>
                      <c:pt idx="11249">
                        <c:v>45101.375664293984</c:v>
                      </c:pt>
                      <c:pt idx="11250">
                        <c:v>45101.386081018522</c:v>
                      </c:pt>
                      <c:pt idx="11251">
                        <c:v>45101.396497743059</c:v>
                      </c:pt>
                      <c:pt idx="11252">
                        <c:v>45101.406914467596</c:v>
                      </c:pt>
                      <c:pt idx="11253">
                        <c:v>45101.417331192133</c:v>
                      </c:pt>
                      <c:pt idx="11254">
                        <c:v>45101.427747916663</c:v>
                      </c:pt>
                      <c:pt idx="11255">
                        <c:v>45101.4381646412</c:v>
                      </c:pt>
                      <c:pt idx="11256">
                        <c:v>45101.448581365737</c:v>
                      </c:pt>
                      <c:pt idx="11257">
                        <c:v>45101.458998090275</c:v>
                      </c:pt>
                      <c:pt idx="11258">
                        <c:v>45101.469414814812</c:v>
                      </c:pt>
                      <c:pt idx="11259">
                        <c:v>45101.479831539349</c:v>
                      </c:pt>
                      <c:pt idx="11260">
                        <c:v>45101.490248263886</c:v>
                      </c:pt>
                      <c:pt idx="11261">
                        <c:v>45101.500664988424</c:v>
                      </c:pt>
                      <c:pt idx="11262">
                        <c:v>45101.511081712961</c:v>
                      </c:pt>
                      <c:pt idx="11263">
                        <c:v>45101.521498437498</c:v>
                      </c:pt>
                      <c:pt idx="11264">
                        <c:v>45101.531915162035</c:v>
                      </c:pt>
                      <c:pt idx="11265">
                        <c:v>45101.542331886572</c:v>
                      </c:pt>
                      <c:pt idx="11266">
                        <c:v>45101.55274861111</c:v>
                      </c:pt>
                      <c:pt idx="11267">
                        <c:v>45101.563165335647</c:v>
                      </c:pt>
                      <c:pt idx="11268">
                        <c:v>45101.573582060184</c:v>
                      </c:pt>
                      <c:pt idx="11269">
                        <c:v>45101.583998784721</c:v>
                      </c:pt>
                      <c:pt idx="11270">
                        <c:v>45101.594415509258</c:v>
                      </c:pt>
                      <c:pt idx="11271">
                        <c:v>45101.604832233796</c:v>
                      </c:pt>
                      <c:pt idx="11272">
                        <c:v>45101.615248958333</c:v>
                      </c:pt>
                      <c:pt idx="11273">
                        <c:v>45101.62566568287</c:v>
                      </c:pt>
                      <c:pt idx="11274">
                        <c:v>45101.636082407407</c:v>
                      </c:pt>
                      <c:pt idx="11275">
                        <c:v>45101.646499131944</c:v>
                      </c:pt>
                      <c:pt idx="11276">
                        <c:v>45101.656915856482</c:v>
                      </c:pt>
                      <c:pt idx="11277">
                        <c:v>45101.667332581019</c:v>
                      </c:pt>
                      <c:pt idx="11278">
                        <c:v>45101.677749305556</c:v>
                      </c:pt>
                      <c:pt idx="11279">
                        <c:v>45101.688166030093</c:v>
                      </c:pt>
                      <c:pt idx="11280">
                        <c:v>45101.69858275463</c:v>
                      </c:pt>
                      <c:pt idx="11281">
                        <c:v>45101.708999479168</c:v>
                      </c:pt>
                      <c:pt idx="11282">
                        <c:v>45101.719416203705</c:v>
                      </c:pt>
                      <c:pt idx="11283">
                        <c:v>45101.729832928242</c:v>
                      </c:pt>
                      <c:pt idx="11284">
                        <c:v>45101.740249652779</c:v>
                      </c:pt>
                      <c:pt idx="11285">
                        <c:v>45101.750666377317</c:v>
                      </c:pt>
                      <c:pt idx="11286">
                        <c:v>45101.761083101854</c:v>
                      </c:pt>
                      <c:pt idx="11287">
                        <c:v>45101.771499826391</c:v>
                      </c:pt>
                      <c:pt idx="11288">
                        <c:v>45101.781916550928</c:v>
                      </c:pt>
                      <c:pt idx="11289">
                        <c:v>45101.792333275465</c:v>
                      </c:pt>
                      <c:pt idx="11290">
                        <c:v>45101.802750000003</c:v>
                      </c:pt>
                      <c:pt idx="11291">
                        <c:v>45101.81316672454</c:v>
                      </c:pt>
                      <c:pt idx="11292">
                        <c:v>45101.823583449077</c:v>
                      </c:pt>
                      <c:pt idx="11293">
                        <c:v>45101.834000173614</c:v>
                      </c:pt>
                      <c:pt idx="11294">
                        <c:v>45101.844416898151</c:v>
                      </c:pt>
                      <c:pt idx="11295">
                        <c:v>45101.854833622689</c:v>
                      </c:pt>
                      <c:pt idx="11296">
                        <c:v>45101.865250347226</c:v>
                      </c:pt>
                      <c:pt idx="11297">
                        <c:v>45101.875667071756</c:v>
                      </c:pt>
                      <c:pt idx="11298">
                        <c:v>45101.886083796293</c:v>
                      </c:pt>
                      <c:pt idx="11299">
                        <c:v>45101.89650052083</c:v>
                      </c:pt>
                      <c:pt idx="11300">
                        <c:v>45101.906917245367</c:v>
                      </c:pt>
                      <c:pt idx="11301">
                        <c:v>45101.917333969905</c:v>
                      </c:pt>
                      <c:pt idx="11302">
                        <c:v>45101.927750694442</c:v>
                      </c:pt>
                      <c:pt idx="11303">
                        <c:v>45101.938167418979</c:v>
                      </c:pt>
                      <c:pt idx="11304">
                        <c:v>45101.948584143516</c:v>
                      </c:pt>
                      <c:pt idx="11305">
                        <c:v>45101.959000868053</c:v>
                      </c:pt>
                      <c:pt idx="11306">
                        <c:v>45101.969417592591</c:v>
                      </c:pt>
                      <c:pt idx="11307">
                        <c:v>45101.979834317128</c:v>
                      </c:pt>
                      <c:pt idx="11308">
                        <c:v>45101.990251041665</c:v>
                      </c:pt>
                      <c:pt idx="11309">
                        <c:v>45102.000667766202</c:v>
                      </c:pt>
                      <c:pt idx="11310">
                        <c:v>45102.011084490739</c:v>
                      </c:pt>
                      <c:pt idx="11311">
                        <c:v>45102.021501215277</c:v>
                      </c:pt>
                      <c:pt idx="11312">
                        <c:v>45102.031917939814</c:v>
                      </c:pt>
                      <c:pt idx="11313">
                        <c:v>45102.042334664351</c:v>
                      </c:pt>
                      <c:pt idx="11314">
                        <c:v>45102.052751388888</c:v>
                      </c:pt>
                      <c:pt idx="11315">
                        <c:v>45102.063168113425</c:v>
                      </c:pt>
                      <c:pt idx="11316">
                        <c:v>45102.073584837963</c:v>
                      </c:pt>
                      <c:pt idx="11317">
                        <c:v>45102.0840015625</c:v>
                      </c:pt>
                      <c:pt idx="11318">
                        <c:v>45102.094418287037</c:v>
                      </c:pt>
                      <c:pt idx="11319">
                        <c:v>45102.104835011574</c:v>
                      </c:pt>
                      <c:pt idx="11320">
                        <c:v>45102.115251736112</c:v>
                      </c:pt>
                      <c:pt idx="11321">
                        <c:v>45102.125668460649</c:v>
                      </c:pt>
                      <c:pt idx="11322">
                        <c:v>45102.136085185186</c:v>
                      </c:pt>
                      <c:pt idx="11323">
                        <c:v>45102.146501909723</c:v>
                      </c:pt>
                      <c:pt idx="11324">
                        <c:v>45102.15691863426</c:v>
                      </c:pt>
                      <c:pt idx="11325">
                        <c:v>45102.167335358798</c:v>
                      </c:pt>
                      <c:pt idx="11326">
                        <c:v>45102.177752083335</c:v>
                      </c:pt>
                      <c:pt idx="11327">
                        <c:v>45102.188168807872</c:v>
                      </c:pt>
                      <c:pt idx="11328">
                        <c:v>45102.198585532409</c:v>
                      </c:pt>
                      <c:pt idx="11329">
                        <c:v>45102.209002256946</c:v>
                      </c:pt>
                      <c:pt idx="11330">
                        <c:v>45102.219418981484</c:v>
                      </c:pt>
                      <c:pt idx="11331">
                        <c:v>45102.229835706021</c:v>
                      </c:pt>
                      <c:pt idx="11332">
                        <c:v>45102.240252430558</c:v>
                      </c:pt>
                      <c:pt idx="11333">
                        <c:v>45102.250669155095</c:v>
                      </c:pt>
                      <c:pt idx="11334">
                        <c:v>45102.261085879632</c:v>
                      </c:pt>
                      <c:pt idx="11335">
                        <c:v>45102.27150260417</c:v>
                      </c:pt>
                      <c:pt idx="11336">
                        <c:v>45102.281919328707</c:v>
                      </c:pt>
                      <c:pt idx="11337">
                        <c:v>45102.292336053244</c:v>
                      </c:pt>
                      <c:pt idx="11338">
                        <c:v>45102.302752777781</c:v>
                      </c:pt>
                      <c:pt idx="11339">
                        <c:v>45102.313169502311</c:v>
                      </c:pt>
                      <c:pt idx="11340">
                        <c:v>45102.323586226848</c:v>
                      </c:pt>
                      <c:pt idx="11341">
                        <c:v>45102.334002951386</c:v>
                      </c:pt>
                      <c:pt idx="11342">
                        <c:v>45102.344419675923</c:v>
                      </c:pt>
                      <c:pt idx="11343">
                        <c:v>45102.35483640046</c:v>
                      </c:pt>
                      <c:pt idx="11344">
                        <c:v>45102.365253124997</c:v>
                      </c:pt>
                      <c:pt idx="11345">
                        <c:v>45102.375669849534</c:v>
                      </c:pt>
                      <c:pt idx="11346">
                        <c:v>45102.386086574072</c:v>
                      </c:pt>
                      <c:pt idx="11347">
                        <c:v>45102.396503298609</c:v>
                      </c:pt>
                      <c:pt idx="11348">
                        <c:v>45102.406920023146</c:v>
                      </c:pt>
                      <c:pt idx="11349">
                        <c:v>45102.417336747683</c:v>
                      </c:pt>
                      <c:pt idx="11350">
                        <c:v>45102.427753472221</c:v>
                      </c:pt>
                      <c:pt idx="11351">
                        <c:v>45102.438170196758</c:v>
                      </c:pt>
                      <c:pt idx="11352">
                        <c:v>45102.448586921295</c:v>
                      </c:pt>
                      <c:pt idx="11353">
                        <c:v>45102.459003645832</c:v>
                      </c:pt>
                      <c:pt idx="11354">
                        <c:v>45102.469420370369</c:v>
                      </c:pt>
                      <c:pt idx="11355">
                        <c:v>45102.479837094907</c:v>
                      </c:pt>
                      <c:pt idx="11356">
                        <c:v>45102.490253819444</c:v>
                      </c:pt>
                      <c:pt idx="11357">
                        <c:v>45102.500670543981</c:v>
                      </c:pt>
                      <c:pt idx="11358">
                        <c:v>45102.511087268518</c:v>
                      </c:pt>
                      <c:pt idx="11359">
                        <c:v>45102.521503993055</c:v>
                      </c:pt>
                      <c:pt idx="11360">
                        <c:v>45102.531920717593</c:v>
                      </c:pt>
                      <c:pt idx="11361">
                        <c:v>45102.54233744213</c:v>
                      </c:pt>
                      <c:pt idx="11362">
                        <c:v>45102.552754166667</c:v>
                      </c:pt>
                      <c:pt idx="11363">
                        <c:v>45102.563170891204</c:v>
                      </c:pt>
                      <c:pt idx="11364">
                        <c:v>45102.573587615741</c:v>
                      </c:pt>
                      <c:pt idx="11365">
                        <c:v>45102.584004340279</c:v>
                      </c:pt>
                      <c:pt idx="11366">
                        <c:v>45102.594421064816</c:v>
                      </c:pt>
                      <c:pt idx="11367">
                        <c:v>45102.604837789353</c:v>
                      </c:pt>
                      <c:pt idx="11368">
                        <c:v>45102.61525451389</c:v>
                      </c:pt>
                      <c:pt idx="11369">
                        <c:v>45102.625671238427</c:v>
                      </c:pt>
                      <c:pt idx="11370">
                        <c:v>45102.636087962965</c:v>
                      </c:pt>
                      <c:pt idx="11371">
                        <c:v>45102.646504687502</c:v>
                      </c:pt>
                      <c:pt idx="11372">
                        <c:v>45102.656921412039</c:v>
                      </c:pt>
                      <c:pt idx="11373">
                        <c:v>45102.667338136576</c:v>
                      </c:pt>
                      <c:pt idx="11374">
                        <c:v>45102.677754861113</c:v>
                      </c:pt>
                      <c:pt idx="11375">
                        <c:v>45102.688171585651</c:v>
                      </c:pt>
                      <c:pt idx="11376">
                        <c:v>45102.698588310188</c:v>
                      </c:pt>
                      <c:pt idx="11377">
                        <c:v>45102.709005034725</c:v>
                      </c:pt>
                      <c:pt idx="11378">
                        <c:v>45102.719421759262</c:v>
                      </c:pt>
                      <c:pt idx="11379">
                        <c:v>45102.7298384838</c:v>
                      </c:pt>
                      <c:pt idx="11380">
                        <c:v>45102.740255208337</c:v>
                      </c:pt>
                      <c:pt idx="11381">
                        <c:v>45102.750671932874</c:v>
                      </c:pt>
                      <c:pt idx="11382">
                        <c:v>45102.761088657404</c:v>
                      </c:pt>
                      <c:pt idx="11383">
                        <c:v>45102.771505381941</c:v>
                      </c:pt>
                      <c:pt idx="11384">
                        <c:v>45102.781922106478</c:v>
                      </c:pt>
                      <c:pt idx="11385">
                        <c:v>45102.792338831016</c:v>
                      </c:pt>
                      <c:pt idx="11386">
                        <c:v>45102.802755555553</c:v>
                      </c:pt>
                      <c:pt idx="11387">
                        <c:v>45102.81317228009</c:v>
                      </c:pt>
                      <c:pt idx="11388">
                        <c:v>45102.823589004627</c:v>
                      </c:pt>
                      <c:pt idx="11389">
                        <c:v>45102.834005729164</c:v>
                      </c:pt>
                      <c:pt idx="11390">
                        <c:v>45102.844422453702</c:v>
                      </c:pt>
                      <c:pt idx="11391">
                        <c:v>45102.854839178239</c:v>
                      </c:pt>
                      <c:pt idx="11392">
                        <c:v>45102.865255902776</c:v>
                      </c:pt>
                      <c:pt idx="11393">
                        <c:v>45102.875672627313</c:v>
                      </c:pt>
                      <c:pt idx="11394">
                        <c:v>45102.88608935185</c:v>
                      </c:pt>
                      <c:pt idx="11395">
                        <c:v>45102.896506076388</c:v>
                      </c:pt>
                      <c:pt idx="11396">
                        <c:v>45102.906922800925</c:v>
                      </c:pt>
                      <c:pt idx="11397">
                        <c:v>45102.917339525462</c:v>
                      </c:pt>
                      <c:pt idx="11398">
                        <c:v>45102.927756249999</c:v>
                      </c:pt>
                      <c:pt idx="11399">
                        <c:v>45102.938172974536</c:v>
                      </c:pt>
                      <c:pt idx="11400">
                        <c:v>45102.948589699074</c:v>
                      </c:pt>
                      <c:pt idx="11401">
                        <c:v>45102.959006423611</c:v>
                      </c:pt>
                      <c:pt idx="11402">
                        <c:v>45102.969423148148</c:v>
                      </c:pt>
                      <c:pt idx="11403">
                        <c:v>45102.979839872685</c:v>
                      </c:pt>
                      <c:pt idx="11404">
                        <c:v>45102.990256597222</c:v>
                      </c:pt>
                      <c:pt idx="11405">
                        <c:v>45103.00067332176</c:v>
                      </c:pt>
                      <c:pt idx="11406">
                        <c:v>45103.011090046297</c:v>
                      </c:pt>
                      <c:pt idx="11407">
                        <c:v>45103.021506770834</c:v>
                      </c:pt>
                      <c:pt idx="11408">
                        <c:v>45103.031923495371</c:v>
                      </c:pt>
                      <c:pt idx="11409">
                        <c:v>45103.042340219909</c:v>
                      </c:pt>
                      <c:pt idx="11410">
                        <c:v>45103.052756944446</c:v>
                      </c:pt>
                      <c:pt idx="11411">
                        <c:v>45103.063173668983</c:v>
                      </c:pt>
                      <c:pt idx="11412">
                        <c:v>45103.07359039352</c:v>
                      </c:pt>
                      <c:pt idx="11413">
                        <c:v>45103.084007118057</c:v>
                      </c:pt>
                      <c:pt idx="11414">
                        <c:v>45103.094423842595</c:v>
                      </c:pt>
                      <c:pt idx="11415">
                        <c:v>45103.104840567132</c:v>
                      </c:pt>
                      <c:pt idx="11416">
                        <c:v>45103.115257291669</c:v>
                      </c:pt>
                      <c:pt idx="11417">
                        <c:v>45103.125674016206</c:v>
                      </c:pt>
                      <c:pt idx="11418">
                        <c:v>45103.136090740743</c:v>
                      </c:pt>
                      <c:pt idx="11419">
                        <c:v>45103.146507465281</c:v>
                      </c:pt>
                      <c:pt idx="11420">
                        <c:v>45103.156924189818</c:v>
                      </c:pt>
                      <c:pt idx="11421">
                        <c:v>45103.167340914355</c:v>
                      </c:pt>
                      <c:pt idx="11422">
                        <c:v>45103.177757638892</c:v>
                      </c:pt>
                      <c:pt idx="11423">
                        <c:v>45103.188174363429</c:v>
                      </c:pt>
                      <c:pt idx="11424">
                        <c:v>45103.198591087959</c:v>
                      </c:pt>
                      <c:pt idx="11425">
                        <c:v>45103.209007812497</c:v>
                      </c:pt>
                      <c:pt idx="11426">
                        <c:v>45103.219424537034</c:v>
                      </c:pt>
                      <c:pt idx="11427">
                        <c:v>45103.229841261571</c:v>
                      </c:pt>
                      <c:pt idx="11428">
                        <c:v>45103.240257986108</c:v>
                      </c:pt>
                      <c:pt idx="11429">
                        <c:v>45103.250674710645</c:v>
                      </c:pt>
                      <c:pt idx="11430">
                        <c:v>45103.261091435183</c:v>
                      </c:pt>
                      <c:pt idx="11431">
                        <c:v>45103.27150815972</c:v>
                      </c:pt>
                      <c:pt idx="11432">
                        <c:v>45103.281924884257</c:v>
                      </c:pt>
                      <c:pt idx="11433">
                        <c:v>45103.292341608794</c:v>
                      </c:pt>
                      <c:pt idx="11434">
                        <c:v>45103.302758333331</c:v>
                      </c:pt>
                      <c:pt idx="11435">
                        <c:v>45103.313175057869</c:v>
                      </c:pt>
                      <c:pt idx="11436">
                        <c:v>45103.323591782406</c:v>
                      </c:pt>
                      <c:pt idx="11437">
                        <c:v>45103.334008506943</c:v>
                      </c:pt>
                      <c:pt idx="11438">
                        <c:v>45103.34442523148</c:v>
                      </c:pt>
                      <c:pt idx="11439">
                        <c:v>45103.354841956017</c:v>
                      </c:pt>
                      <c:pt idx="11440">
                        <c:v>45103.365258680555</c:v>
                      </c:pt>
                      <c:pt idx="11441">
                        <c:v>45103.375675405092</c:v>
                      </c:pt>
                      <c:pt idx="11442">
                        <c:v>45103.386092129629</c:v>
                      </c:pt>
                      <c:pt idx="11443">
                        <c:v>45103.396508854166</c:v>
                      </c:pt>
                      <c:pt idx="11444">
                        <c:v>45103.406925578704</c:v>
                      </c:pt>
                      <c:pt idx="11445">
                        <c:v>45103.417342303241</c:v>
                      </c:pt>
                      <c:pt idx="11446">
                        <c:v>45103.427759027778</c:v>
                      </c:pt>
                      <c:pt idx="11447">
                        <c:v>45103.438175752315</c:v>
                      </c:pt>
                      <c:pt idx="11448">
                        <c:v>45103.448592476852</c:v>
                      </c:pt>
                      <c:pt idx="11449">
                        <c:v>45103.45900920139</c:v>
                      </c:pt>
                      <c:pt idx="11450">
                        <c:v>45103.469425925927</c:v>
                      </c:pt>
                      <c:pt idx="11451">
                        <c:v>45103.479842650464</c:v>
                      </c:pt>
                      <c:pt idx="11452">
                        <c:v>45103.490259375001</c:v>
                      </c:pt>
                      <c:pt idx="11453">
                        <c:v>45103.500676099538</c:v>
                      </c:pt>
                      <c:pt idx="11454">
                        <c:v>45103.511092824076</c:v>
                      </c:pt>
                      <c:pt idx="11455">
                        <c:v>45103.521509548613</c:v>
                      </c:pt>
                      <c:pt idx="11456">
                        <c:v>45103.53192627315</c:v>
                      </c:pt>
                      <c:pt idx="11457">
                        <c:v>45103.542342997687</c:v>
                      </c:pt>
                      <c:pt idx="11458">
                        <c:v>45103.552759722224</c:v>
                      </c:pt>
                      <c:pt idx="11459">
                        <c:v>45103.563176446762</c:v>
                      </c:pt>
                      <c:pt idx="11460">
                        <c:v>45103.573593171299</c:v>
                      </c:pt>
                      <c:pt idx="11461">
                        <c:v>45103.584009895836</c:v>
                      </c:pt>
                      <c:pt idx="11462">
                        <c:v>45103.594426620373</c:v>
                      </c:pt>
                      <c:pt idx="11463">
                        <c:v>45103.60484334491</c:v>
                      </c:pt>
                      <c:pt idx="11464">
                        <c:v>45103.615260069448</c:v>
                      </c:pt>
                      <c:pt idx="11465">
                        <c:v>45103.625676793985</c:v>
                      </c:pt>
                      <c:pt idx="11466">
                        <c:v>45103.636093518522</c:v>
                      </c:pt>
                      <c:pt idx="11467">
                        <c:v>45103.646510243052</c:v>
                      </c:pt>
                      <c:pt idx="11468">
                        <c:v>45103.656926967589</c:v>
                      </c:pt>
                      <c:pt idx="11469">
                        <c:v>45103.667343692126</c:v>
                      </c:pt>
                      <c:pt idx="11470">
                        <c:v>45103.677760416664</c:v>
                      </c:pt>
                      <c:pt idx="11471">
                        <c:v>45103.688177141201</c:v>
                      </c:pt>
                      <c:pt idx="11472">
                        <c:v>45103.698593865738</c:v>
                      </c:pt>
                      <c:pt idx="11473">
                        <c:v>45103.709010590275</c:v>
                      </c:pt>
                      <c:pt idx="11474">
                        <c:v>45103.719427314812</c:v>
                      </c:pt>
                      <c:pt idx="11475">
                        <c:v>45103.72984403935</c:v>
                      </c:pt>
                      <c:pt idx="11476">
                        <c:v>45103.740260763887</c:v>
                      </c:pt>
                      <c:pt idx="11477">
                        <c:v>45103.750677488424</c:v>
                      </c:pt>
                      <c:pt idx="11478">
                        <c:v>45103.761094212961</c:v>
                      </c:pt>
                      <c:pt idx="11479">
                        <c:v>45103.771510937499</c:v>
                      </c:pt>
                      <c:pt idx="11480">
                        <c:v>45103.781927662036</c:v>
                      </c:pt>
                      <c:pt idx="11481">
                        <c:v>45103.792344386573</c:v>
                      </c:pt>
                      <c:pt idx="11482">
                        <c:v>45103.80276111111</c:v>
                      </c:pt>
                      <c:pt idx="11483">
                        <c:v>45103.813177835647</c:v>
                      </c:pt>
                      <c:pt idx="11484">
                        <c:v>45103.823594560185</c:v>
                      </c:pt>
                      <c:pt idx="11485">
                        <c:v>45103.834011284722</c:v>
                      </c:pt>
                      <c:pt idx="11486">
                        <c:v>45103.844428009259</c:v>
                      </c:pt>
                      <c:pt idx="11487">
                        <c:v>45103.854844733796</c:v>
                      </c:pt>
                      <c:pt idx="11488">
                        <c:v>45103.865261458333</c:v>
                      </c:pt>
                      <c:pt idx="11489">
                        <c:v>45103.875678182871</c:v>
                      </c:pt>
                      <c:pt idx="11490">
                        <c:v>45103.886094907408</c:v>
                      </c:pt>
                      <c:pt idx="11491">
                        <c:v>45103.896511631945</c:v>
                      </c:pt>
                      <c:pt idx="11492">
                        <c:v>45103.906928356482</c:v>
                      </c:pt>
                      <c:pt idx="11493">
                        <c:v>45103.917345081019</c:v>
                      </c:pt>
                      <c:pt idx="11494">
                        <c:v>45103.927761805557</c:v>
                      </c:pt>
                      <c:pt idx="11495">
                        <c:v>45103.938178530094</c:v>
                      </c:pt>
                      <c:pt idx="11496">
                        <c:v>45103.948595254631</c:v>
                      </c:pt>
                      <c:pt idx="11497">
                        <c:v>45103.959011979168</c:v>
                      </c:pt>
                      <c:pt idx="11498">
                        <c:v>45103.969428703705</c:v>
                      </c:pt>
                      <c:pt idx="11499">
                        <c:v>45103.979845428243</c:v>
                      </c:pt>
                      <c:pt idx="11500">
                        <c:v>45103.99026215278</c:v>
                      </c:pt>
                      <c:pt idx="11501">
                        <c:v>45104.000678877317</c:v>
                      </c:pt>
                      <c:pt idx="11502">
                        <c:v>45104.011095601854</c:v>
                      </c:pt>
                      <c:pt idx="11503">
                        <c:v>45104.021512326392</c:v>
                      </c:pt>
                      <c:pt idx="11504">
                        <c:v>45104.031929050929</c:v>
                      </c:pt>
                      <c:pt idx="11505">
                        <c:v>45104.042345775466</c:v>
                      </c:pt>
                      <c:pt idx="11506">
                        <c:v>45104.052762500003</c:v>
                      </c:pt>
                      <c:pt idx="11507">
                        <c:v>45104.06317922454</c:v>
                      </c:pt>
                      <c:pt idx="11508">
                        <c:v>45104.073595949078</c:v>
                      </c:pt>
                      <c:pt idx="11509">
                        <c:v>45104.084012673608</c:v>
                      </c:pt>
                      <c:pt idx="11510">
                        <c:v>45104.094429398145</c:v>
                      </c:pt>
                      <c:pt idx="11511">
                        <c:v>45104.104846122682</c:v>
                      </c:pt>
                      <c:pt idx="11512">
                        <c:v>45104.115262847219</c:v>
                      </c:pt>
                      <c:pt idx="11513">
                        <c:v>45104.125679571756</c:v>
                      </c:pt>
                      <c:pt idx="11514">
                        <c:v>45104.136096296294</c:v>
                      </c:pt>
                      <c:pt idx="11515">
                        <c:v>45104.146513020831</c:v>
                      </c:pt>
                      <c:pt idx="11516">
                        <c:v>45104.156929745368</c:v>
                      </c:pt>
                      <c:pt idx="11517">
                        <c:v>45104.167346469905</c:v>
                      </c:pt>
                      <c:pt idx="11518">
                        <c:v>45104.177763194442</c:v>
                      </c:pt>
                      <c:pt idx="11519">
                        <c:v>45104.18817991898</c:v>
                      </c:pt>
                      <c:pt idx="11520">
                        <c:v>45104.198596643517</c:v>
                      </c:pt>
                      <c:pt idx="11521">
                        <c:v>45104.209013368054</c:v>
                      </c:pt>
                      <c:pt idx="11522">
                        <c:v>45104.219430092591</c:v>
                      </c:pt>
                      <c:pt idx="11523">
                        <c:v>45104.229846817128</c:v>
                      </c:pt>
                      <c:pt idx="11524">
                        <c:v>45104.240263541666</c:v>
                      </c:pt>
                      <c:pt idx="11525">
                        <c:v>45104.250680266203</c:v>
                      </c:pt>
                      <c:pt idx="11526">
                        <c:v>45104.26109699074</c:v>
                      </c:pt>
                      <c:pt idx="11527">
                        <c:v>45104.271513715277</c:v>
                      </c:pt>
                      <c:pt idx="11528">
                        <c:v>45104.281930439814</c:v>
                      </c:pt>
                      <c:pt idx="11529">
                        <c:v>45104.292347164352</c:v>
                      </c:pt>
                      <c:pt idx="11530">
                        <c:v>45104.302763888889</c:v>
                      </c:pt>
                      <c:pt idx="11531">
                        <c:v>45104.313180613426</c:v>
                      </c:pt>
                      <c:pt idx="11532">
                        <c:v>45104.323597337963</c:v>
                      </c:pt>
                      <c:pt idx="11533">
                        <c:v>45104.334014062501</c:v>
                      </c:pt>
                      <c:pt idx="11534">
                        <c:v>45104.344430787038</c:v>
                      </c:pt>
                      <c:pt idx="11535">
                        <c:v>45104.354847511575</c:v>
                      </c:pt>
                      <c:pt idx="11536">
                        <c:v>45104.365264236112</c:v>
                      </c:pt>
                      <c:pt idx="11537">
                        <c:v>45104.375680960649</c:v>
                      </c:pt>
                      <c:pt idx="11538">
                        <c:v>45104.386097685187</c:v>
                      </c:pt>
                      <c:pt idx="11539">
                        <c:v>45104.396514409724</c:v>
                      </c:pt>
                      <c:pt idx="11540">
                        <c:v>45104.406931134261</c:v>
                      </c:pt>
                      <c:pt idx="11541">
                        <c:v>45104.417347858798</c:v>
                      </c:pt>
                      <c:pt idx="11542">
                        <c:v>45104.427764583335</c:v>
                      </c:pt>
                      <c:pt idx="11543">
                        <c:v>45104.438181307873</c:v>
                      </c:pt>
                      <c:pt idx="11544">
                        <c:v>45104.44859803241</c:v>
                      </c:pt>
                      <c:pt idx="11545">
                        <c:v>45104.459014756947</c:v>
                      </c:pt>
                      <c:pt idx="11546">
                        <c:v>45104.469431481484</c:v>
                      </c:pt>
                      <c:pt idx="11547">
                        <c:v>45104.479848206021</c:v>
                      </c:pt>
                      <c:pt idx="11548">
                        <c:v>45104.490264930559</c:v>
                      </c:pt>
                      <c:pt idx="11549">
                        <c:v>45104.500681655096</c:v>
                      </c:pt>
                      <c:pt idx="11550">
                        <c:v>45104.511098379633</c:v>
                      </c:pt>
                      <c:pt idx="11551">
                        <c:v>45104.52151510417</c:v>
                      </c:pt>
                      <c:pt idx="11552">
                        <c:v>45104.5319318287</c:v>
                      </c:pt>
                      <c:pt idx="11553">
                        <c:v>45104.542348553237</c:v>
                      </c:pt>
                      <c:pt idx="11554">
                        <c:v>45104.552765277775</c:v>
                      </c:pt>
                      <c:pt idx="11555">
                        <c:v>45104.563182002312</c:v>
                      </c:pt>
                      <c:pt idx="11556">
                        <c:v>45104.573598726849</c:v>
                      </c:pt>
                      <c:pt idx="11557">
                        <c:v>45104.584015451386</c:v>
                      </c:pt>
                      <c:pt idx="11558">
                        <c:v>45104.594432175923</c:v>
                      </c:pt>
                      <c:pt idx="11559">
                        <c:v>45104.604848900461</c:v>
                      </c:pt>
                      <c:pt idx="11560">
                        <c:v>45104.615265624998</c:v>
                      </c:pt>
                      <c:pt idx="11561">
                        <c:v>45104.625682349535</c:v>
                      </c:pt>
                      <c:pt idx="11562">
                        <c:v>45104.636099074072</c:v>
                      </c:pt>
                      <c:pt idx="11563">
                        <c:v>45104.646515798609</c:v>
                      </c:pt>
                      <c:pt idx="11564">
                        <c:v>45104.656932523147</c:v>
                      </c:pt>
                      <c:pt idx="11565">
                        <c:v>45104.667349247684</c:v>
                      </c:pt>
                      <c:pt idx="11566">
                        <c:v>45104.677765972221</c:v>
                      </c:pt>
                      <c:pt idx="11567">
                        <c:v>45104.688182696758</c:v>
                      </c:pt>
                      <c:pt idx="11568">
                        <c:v>45104.698599421296</c:v>
                      </c:pt>
                      <c:pt idx="11569">
                        <c:v>45104.709016145833</c:v>
                      </c:pt>
                      <c:pt idx="11570">
                        <c:v>45104.71943287037</c:v>
                      </c:pt>
                      <c:pt idx="11571">
                        <c:v>45104.729849594907</c:v>
                      </c:pt>
                      <c:pt idx="11572">
                        <c:v>45104.740266319444</c:v>
                      </c:pt>
                      <c:pt idx="11573">
                        <c:v>45104.750683043982</c:v>
                      </c:pt>
                      <c:pt idx="11574">
                        <c:v>45104.761099768519</c:v>
                      </c:pt>
                      <c:pt idx="11575">
                        <c:v>45104.771516493056</c:v>
                      </c:pt>
                      <c:pt idx="11576">
                        <c:v>45104.781933217593</c:v>
                      </c:pt>
                      <c:pt idx="11577">
                        <c:v>45104.79234994213</c:v>
                      </c:pt>
                      <c:pt idx="11578">
                        <c:v>45104.802766666668</c:v>
                      </c:pt>
                      <c:pt idx="11579">
                        <c:v>45104.813183391205</c:v>
                      </c:pt>
                      <c:pt idx="11580">
                        <c:v>45104.823600115742</c:v>
                      </c:pt>
                      <c:pt idx="11581">
                        <c:v>45104.834016840279</c:v>
                      </c:pt>
                      <c:pt idx="11582">
                        <c:v>45104.844433564816</c:v>
                      </c:pt>
                      <c:pt idx="11583">
                        <c:v>45104.854850289354</c:v>
                      </c:pt>
                      <c:pt idx="11584">
                        <c:v>45104.865267013891</c:v>
                      </c:pt>
                      <c:pt idx="11585">
                        <c:v>45104.875683738428</c:v>
                      </c:pt>
                      <c:pt idx="11586">
                        <c:v>45104.886100462965</c:v>
                      </c:pt>
                      <c:pt idx="11587">
                        <c:v>45104.896517187502</c:v>
                      </c:pt>
                      <c:pt idx="11588">
                        <c:v>45104.90693391204</c:v>
                      </c:pt>
                      <c:pt idx="11589">
                        <c:v>45104.917350636577</c:v>
                      </c:pt>
                      <c:pt idx="11590">
                        <c:v>45104.927767361114</c:v>
                      </c:pt>
                      <c:pt idx="11591">
                        <c:v>45104.938184085651</c:v>
                      </c:pt>
                      <c:pt idx="11592">
                        <c:v>45104.948600810189</c:v>
                      </c:pt>
                      <c:pt idx="11593">
                        <c:v>45104.959017534726</c:v>
                      </c:pt>
                      <c:pt idx="11594">
                        <c:v>45104.969434259256</c:v>
                      </c:pt>
                      <c:pt idx="11595">
                        <c:v>45104.979850983793</c:v>
                      </c:pt>
                      <c:pt idx="11596">
                        <c:v>45104.99026770833</c:v>
                      </c:pt>
                      <c:pt idx="11597">
                        <c:v>45105.000684432867</c:v>
                      </c:pt>
                      <c:pt idx="11598">
                        <c:v>45105.011101157404</c:v>
                      </c:pt>
                      <c:pt idx="11599">
                        <c:v>45105.021517881942</c:v>
                      </c:pt>
                      <c:pt idx="11600">
                        <c:v>45105.031934606479</c:v>
                      </c:pt>
                      <c:pt idx="11601">
                        <c:v>45105.042351331016</c:v>
                      </c:pt>
                      <c:pt idx="11602">
                        <c:v>45105.052768055553</c:v>
                      </c:pt>
                      <c:pt idx="11603">
                        <c:v>45105.063184780091</c:v>
                      </c:pt>
                      <c:pt idx="11604">
                        <c:v>45105.073601504628</c:v>
                      </c:pt>
                      <c:pt idx="11605">
                        <c:v>45105.084018229165</c:v>
                      </c:pt>
                      <c:pt idx="11606">
                        <c:v>45105.094434953702</c:v>
                      </c:pt>
                      <c:pt idx="11607">
                        <c:v>45105.104851678239</c:v>
                      </c:pt>
                      <c:pt idx="11608">
                        <c:v>45105.115268402777</c:v>
                      </c:pt>
                      <c:pt idx="11609">
                        <c:v>45105.125685127314</c:v>
                      </c:pt>
                      <c:pt idx="11610">
                        <c:v>45105.136101851851</c:v>
                      </c:pt>
                      <c:pt idx="11611">
                        <c:v>45105.146518576388</c:v>
                      </c:pt>
                      <c:pt idx="11612">
                        <c:v>45105.156935300925</c:v>
                      </c:pt>
                      <c:pt idx="11613">
                        <c:v>45105.167352025463</c:v>
                      </c:pt>
                      <c:pt idx="11614">
                        <c:v>45105.17776875</c:v>
                      </c:pt>
                      <c:pt idx="11615">
                        <c:v>45105.188185474537</c:v>
                      </c:pt>
                      <c:pt idx="11616">
                        <c:v>45105.198602199074</c:v>
                      </c:pt>
                      <c:pt idx="11617">
                        <c:v>45105.209018923611</c:v>
                      </c:pt>
                      <c:pt idx="11618">
                        <c:v>45105.219435648149</c:v>
                      </c:pt>
                      <c:pt idx="11619">
                        <c:v>45105.229852372686</c:v>
                      </c:pt>
                      <c:pt idx="11620">
                        <c:v>45105.240269097223</c:v>
                      </c:pt>
                      <c:pt idx="11621">
                        <c:v>45105.25068582176</c:v>
                      </c:pt>
                      <c:pt idx="11622">
                        <c:v>45105.261102546297</c:v>
                      </c:pt>
                      <c:pt idx="11623">
                        <c:v>45105.271519270835</c:v>
                      </c:pt>
                      <c:pt idx="11624">
                        <c:v>45105.281935995372</c:v>
                      </c:pt>
                      <c:pt idx="11625">
                        <c:v>45105.292352719909</c:v>
                      </c:pt>
                      <c:pt idx="11626">
                        <c:v>45105.302769444446</c:v>
                      </c:pt>
                      <c:pt idx="11627">
                        <c:v>45105.313186168984</c:v>
                      </c:pt>
                      <c:pt idx="11628">
                        <c:v>45105.323602893521</c:v>
                      </c:pt>
                      <c:pt idx="11629">
                        <c:v>45105.334019618058</c:v>
                      </c:pt>
                      <c:pt idx="11630">
                        <c:v>45105.344436342595</c:v>
                      </c:pt>
                      <c:pt idx="11631">
                        <c:v>45105.354853067132</c:v>
                      </c:pt>
                      <c:pt idx="11632">
                        <c:v>45105.36526979167</c:v>
                      </c:pt>
                      <c:pt idx="11633">
                        <c:v>45105.375686516207</c:v>
                      </c:pt>
                      <c:pt idx="11634">
                        <c:v>45105.386103240744</c:v>
                      </c:pt>
                      <c:pt idx="11635">
                        <c:v>45105.396519965281</c:v>
                      </c:pt>
                      <c:pt idx="11636">
                        <c:v>45105.406936689818</c:v>
                      </c:pt>
                      <c:pt idx="11637">
                        <c:v>45105.417353414348</c:v>
                      </c:pt>
                      <c:pt idx="11638">
                        <c:v>45105.427770138886</c:v>
                      </c:pt>
                      <c:pt idx="11639">
                        <c:v>45105.438186863423</c:v>
                      </c:pt>
                      <c:pt idx="11640">
                        <c:v>45105.44860358796</c:v>
                      </c:pt>
                      <c:pt idx="11641">
                        <c:v>45105.459020312497</c:v>
                      </c:pt>
                      <c:pt idx="11642">
                        <c:v>45105.469437037034</c:v>
                      </c:pt>
                      <c:pt idx="11643">
                        <c:v>45105.479853761572</c:v>
                      </c:pt>
                      <c:pt idx="11644">
                        <c:v>45105.490270486109</c:v>
                      </c:pt>
                      <c:pt idx="11645">
                        <c:v>45105.500687210646</c:v>
                      </c:pt>
                      <c:pt idx="11646">
                        <c:v>45105.511103935183</c:v>
                      </c:pt>
                      <c:pt idx="11647">
                        <c:v>45105.52152065972</c:v>
                      </c:pt>
                      <c:pt idx="11648">
                        <c:v>45105.531937384258</c:v>
                      </c:pt>
                      <c:pt idx="11649">
                        <c:v>45105.542354108795</c:v>
                      </c:pt>
                      <c:pt idx="11650">
                        <c:v>45105.552770833332</c:v>
                      </c:pt>
                      <c:pt idx="11651">
                        <c:v>45105.563187557869</c:v>
                      </c:pt>
                      <c:pt idx="11652">
                        <c:v>45105.573604282406</c:v>
                      </c:pt>
                      <c:pt idx="11653">
                        <c:v>45105.584021006944</c:v>
                      </c:pt>
                      <c:pt idx="11654">
                        <c:v>45105.594437731481</c:v>
                      </c:pt>
                      <c:pt idx="11655">
                        <c:v>45105.604854456018</c:v>
                      </c:pt>
                      <c:pt idx="11656">
                        <c:v>45105.615271180555</c:v>
                      </c:pt>
                      <c:pt idx="11657">
                        <c:v>45105.625687905092</c:v>
                      </c:pt>
                      <c:pt idx="11658">
                        <c:v>45105.63610462963</c:v>
                      </c:pt>
                      <c:pt idx="11659">
                        <c:v>45105.646521354167</c:v>
                      </c:pt>
                      <c:pt idx="11660">
                        <c:v>45105.656938078704</c:v>
                      </c:pt>
                      <c:pt idx="11661">
                        <c:v>45105.667354803241</c:v>
                      </c:pt>
                      <c:pt idx="11662">
                        <c:v>45105.677771527779</c:v>
                      </c:pt>
                      <c:pt idx="11663">
                        <c:v>45105.688188252316</c:v>
                      </c:pt>
                      <c:pt idx="11664">
                        <c:v>45105.698604976853</c:v>
                      </c:pt>
                      <c:pt idx="11665">
                        <c:v>45105.70902170139</c:v>
                      </c:pt>
                      <c:pt idx="11666">
                        <c:v>45105.719438425927</c:v>
                      </c:pt>
                      <c:pt idx="11667">
                        <c:v>45105.729855150465</c:v>
                      </c:pt>
                      <c:pt idx="11668">
                        <c:v>45105.740271875002</c:v>
                      </c:pt>
                      <c:pt idx="11669">
                        <c:v>45105.750688599539</c:v>
                      </c:pt>
                      <c:pt idx="11670">
                        <c:v>45105.761105324076</c:v>
                      </c:pt>
                      <c:pt idx="11671">
                        <c:v>45105.771522048613</c:v>
                      </c:pt>
                      <c:pt idx="11672">
                        <c:v>45105.781938773151</c:v>
                      </c:pt>
                      <c:pt idx="11673">
                        <c:v>45105.792355497688</c:v>
                      </c:pt>
                      <c:pt idx="11674">
                        <c:v>45105.802772222225</c:v>
                      </c:pt>
                      <c:pt idx="11675">
                        <c:v>45105.813188946762</c:v>
                      </c:pt>
                      <c:pt idx="11676">
                        <c:v>45105.823605671299</c:v>
                      </c:pt>
                      <c:pt idx="11677">
                        <c:v>45105.834022395837</c:v>
                      </c:pt>
                      <c:pt idx="11678">
                        <c:v>45105.844439120374</c:v>
                      </c:pt>
                      <c:pt idx="11679">
                        <c:v>45105.854855844904</c:v>
                      </c:pt>
                      <c:pt idx="11680">
                        <c:v>45105.865272569441</c:v>
                      </c:pt>
                      <c:pt idx="11681">
                        <c:v>45105.875689293978</c:v>
                      </c:pt>
                      <c:pt idx="11682">
                        <c:v>45105.886106018515</c:v>
                      </c:pt>
                      <c:pt idx="11683">
                        <c:v>45105.896522743053</c:v>
                      </c:pt>
                      <c:pt idx="11684">
                        <c:v>45105.90693946759</c:v>
                      </c:pt>
                      <c:pt idx="11685">
                        <c:v>45105.917356192127</c:v>
                      </c:pt>
                      <c:pt idx="11686">
                        <c:v>45105.927772916664</c:v>
                      </c:pt>
                      <c:pt idx="11687">
                        <c:v>45105.938189641201</c:v>
                      </c:pt>
                      <c:pt idx="11688">
                        <c:v>45105.948606365739</c:v>
                      </c:pt>
                      <c:pt idx="11689">
                        <c:v>45105.959023090276</c:v>
                      </c:pt>
                      <c:pt idx="11690">
                        <c:v>45105.969439814813</c:v>
                      </c:pt>
                      <c:pt idx="11691">
                        <c:v>45105.97985653935</c:v>
                      </c:pt>
                      <c:pt idx="11692">
                        <c:v>45105.990273263888</c:v>
                      </c:pt>
                      <c:pt idx="11693">
                        <c:v>45106.000689988425</c:v>
                      </c:pt>
                      <c:pt idx="11694">
                        <c:v>45106.011106712962</c:v>
                      </c:pt>
                      <c:pt idx="11695">
                        <c:v>45106.021523437499</c:v>
                      </c:pt>
                      <c:pt idx="11696">
                        <c:v>45106.031940162036</c:v>
                      </c:pt>
                      <c:pt idx="11697">
                        <c:v>45106.042356886574</c:v>
                      </c:pt>
                      <c:pt idx="11698">
                        <c:v>45106.052773611111</c:v>
                      </c:pt>
                      <c:pt idx="11699">
                        <c:v>45106.063190335648</c:v>
                      </c:pt>
                      <c:pt idx="11700">
                        <c:v>45106.073607060185</c:v>
                      </c:pt>
                      <c:pt idx="11701">
                        <c:v>45106.084023784722</c:v>
                      </c:pt>
                      <c:pt idx="11702">
                        <c:v>45106.09444050926</c:v>
                      </c:pt>
                      <c:pt idx="11703">
                        <c:v>45106.104857233797</c:v>
                      </c:pt>
                      <c:pt idx="11704">
                        <c:v>45106.115273958334</c:v>
                      </c:pt>
                      <c:pt idx="11705">
                        <c:v>45106.125690682871</c:v>
                      </c:pt>
                      <c:pt idx="11706">
                        <c:v>45106.136107407408</c:v>
                      </c:pt>
                      <c:pt idx="11707">
                        <c:v>45106.146524131946</c:v>
                      </c:pt>
                      <c:pt idx="11708">
                        <c:v>45106.156940856483</c:v>
                      </c:pt>
                      <c:pt idx="11709">
                        <c:v>45106.16735758102</c:v>
                      </c:pt>
                      <c:pt idx="11710">
                        <c:v>45106.177774305557</c:v>
                      </c:pt>
                      <c:pt idx="11711">
                        <c:v>45106.188191030094</c:v>
                      </c:pt>
                      <c:pt idx="11712">
                        <c:v>45106.198607754632</c:v>
                      </c:pt>
                      <c:pt idx="11713">
                        <c:v>45106.209024479169</c:v>
                      </c:pt>
                      <c:pt idx="11714">
                        <c:v>45106.219441203706</c:v>
                      </c:pt>
                      <c:pt idx="11715">
                        <c:v>45106.229857928243</c:v>
                      </c:pt>
                      <c:pt idx="11716">
                        <c:v>45106.24027465278</c:v>
                      </c:pt>
                      <c:pt idx="11717">
                        <c:v>45106.250691377318</c:v>
                      </c:pt>
                      <c:pt idx="11718">
                        <c:v>45106.261108101855</c:v>
                      </c:pt>
                      <c:pt idx="11719">
                        <c:v>45106.271524826392</c:v>
                      </c:pt>
                      <c:pt idx="11720">
                        <c:v>45106.281941550929</c:v>
                      </c:pt>
                      <c:pt idx="11721">
                        <c:v>45106.292358275467</c:v>
                      </c:pt>
                      <c:pt idx="11722">
                        <c:v>45106.302774999996</c:v>
                      </c:pt>
                      <c:pt idx="11723">
                        <c:v>45106.313191724534</c:v>
                      </c:pt>
                      <c:pt idx="11724">
                        <c:v>45106.323608449071</c:v>
                      </c:pt>
                      <c:pt idx="11725">
                        <c:v>45106.334025173608</c:v>
                      </c:pt>
                      <c:pt idx="11726">
                        <c:v>45106.344441898145</c:v>
                      </c:pt>
                      <c:pt idx="11727">
                        <c:v>45106.354858622683</c:v>
                      </c:pt>
                      <c:pt idx="11728">
                        <c:v>45106.36527534722</c:v>
                      </c:pt>
                      <c:pt idx="11729">
                        <c:v>45106.375692071757</c:v>
                      </c:pt>
                      <c:pt idx="11730">
                        <c:v>45106.386108796294</c:v>
                      </c:pt>
                      <c:pt idx="11731">
                        <c:v>45106.396525520831</c:v>
                      </c:pt>
                      <c:pt idx="11732">
                        <c:v>45106.406942245369</c:v>
                      </c:pt>
                      <c:pt idx="11733">
                        <c:v>45106.417358969906</c:v>
                      </c:pt>
                      <c:pt idx="11734">
                        <c:v>45106.427775694443</c:v>
                      </c:pt>
                      <c:pt idx="11735">
                        <c:v>45106.43819241898</c:v>
                      </c:pt>
                      <c:pt idx="11736">
                        <c:v>45106.448609143517</c:v>
                      </c:pt>
                      <c:pt idx="11737">
                        <c:v>45106.459025868055</c:v>
                      </c:pt>
                      <c:pt idx="11738">
                        <c:v>45106.469442592592</c:v>
                      </c:pt>
                      <c:pt idx="11739">
                        <c:v>45106.479859317129</c:v>
                      </c:pt>
                      <c:pt idx="11740">
                        <c:v>45106.490276041666</c:v>
                      </c:pt>
                      <c:pt idx="11741">
                        <c:v>45106.500692766203</c:v>
                      </c:pt>
                      <c:pt idx="11742">
                        <c:v>45106.511109490741</c:v>
                      </c:pt>
                      <c:pt idx="11743">
                        <c:v>45106.521526215278</c:v>
                      </c:pt>
                      <c:pt idx="11744">
                        <c:v>45106.531942939815</c:v>
                      </c:pt>
                      <c:pt idx="11745">
                        <c:v>45106.542359664352</c:v>
                      </c:pt>
                      <c:pt idx="11746">
                        <c:v>45106.552776388889</c:v>
                      </c:pt>
                      <c:pt idx="11747">
                        <c:v>45106.563193113427</c:v>
                      </c:pt>
                      <c:pt idx="11748">
                        <c:v>45106.573609837964</c:v>
                      </c:pt>
                      <c:pt idx="11749">
                        <c:v>45106.584026562501</c:v>
                      </c:pt>
                      <c:pt idx="11750">
                        <c:v>45106.594443287038</c:v>
                      </c:pt>
                      <c:pt idx="11751">
                        <c:v>45106.604860011576</c:v>
                      </c:pt>
                      <c:pt idx="11752">
                        <c:v>45106.615276736113</c:v>
                      </c:pt>
                      <c:pt idx="11753">
                        <c:v>45106.62569346065</c:v>
                      </c:pt>
                      <c:pt idx="11754">
                        <c:v>45106.636110185187</c:v>
                      </c:pt>
                      <c:pt idx="11755">
                        <c:v>45106.646526909724</c:v>
                      </c:pt>
                      <c:pt idx="11756">
                        <c:v>45106.656943634262</c:v>
                      </c:pt>
                      <c:pt idx="11757">
                        <c:v>45106.667360358799</c:v>
                      </c:pt>
                      <c:pt idx="11758">
                        <c:v>45106.677777083336</c:v>
                      </c:pt>
                      <c:pt idx="11759">
                        <c:v>45106.688193807873</c:v>
                      </c:pt>
                      <c:pt idx="11760">
                        <c:v>45106.69861053241</c:v>
                      </c:pt>
                      <c:pt idx="11761">
                        <c:v>45106.709027256948</c:v>
                      </c:pt>
                      <c:pt idx="11762">
                        <c:v>45106.719443981485</c:v>
                      </c:pt>
                      <c:pt idx="11763">
                        <c:v>45106.729860706022</c:v>
                      </c:pt>
                      <c:pt idx="11764">
                        <c:v>45106.740277430552</c:v>
                      </c:pt>
                      <c:pt idx="11765">
                        <c:v>45106.750694155089</c:v>
                      </c:pt>
                      <c:pt idx="11766">
                        <c:v>45106.761110879626</c:v>
                      </c:pt>
                      <c:pt idx="11767">
                        <c:v>45106.771527604164</c:v>
                      </c:pt>
                      <c:pt idx="11768">
                        <c:v>45106.781944328701</c:v>
                      </c:pt>
                      <c:pt idx="11769">
                        <c:v>45106.792361053238</c:v>
                      </c:pt>
                      <c:pt idx="11770">
                        <c:v>45106.802777777775</c:v>
                      </c:pt>
                      <c:pt idx="11771">
                        <c:v>45106.813194502312</c:v>
                      </c:pt>
                      <c:pt idx="11772">
                        <c:v>45106.82361122685</c:v>
                      </c:pt>
                      <c:pt idx="11773">
                        <c:v>45106.834027951387</c:v>
                      </c:pt>
                      <c:pt idx="11774">
                        <c:v>45106.844444675924</c:v>
                      </c:pt>
                      <c:pt idx="11775">
                        <c:v>45106.854861400461</c:v>
                      </c:pt>
                      <c:pt idx="11776">
                        <c:v>45106.865278124998</c:v>
                      </c:pt>
                      <c:pt idx="11777">
                        <c:v>45106.875694849536</c:v>
                      </c:pt>
                      <c:pt idx="11778">
                        <c:v>45106.886111574073</c:v>
                      </c:pt>
                      <c:pt idx="11779">
                        <c:v>45106.89652829861</c:v>
                      </c:pt>
                      <c:pt idx="11780">
                        <c:v>45106.906945023147</c:v>
                      </c:pt>
                      <c:pt idx="11781">
                        <c:v>45106.917361747684</c:v>
                      </c:pt>
                      <c:pt idx="11782">
                        <c:v>45106.927778472222</c:v>
                      </c:pt>
                      <c:pt idx="11783">
                        <c:v>45106.938195196759</c:v>
                      </c:pt>
                      <c:pt idx="11784">
                        <c:v>45106.948611921296</c:v>
                      </c:pt>
                      <c:pt idx="11785">
                        <c:v>45106.959028645833</c:v>
                      </c:pt>
                      <c:pt idx="11786">
                        <c:v>45106.969445370371</c:v>
                      </c:pt>
                      <c:pt idx="11787">
                        <c:v>45106.979862094908</c:v>
                      </c:pt>
                      <c:pt idx="11788">
                        <c:v>45106.990278819445</c:v>
                      </c:pt>
                      <c:pt idx="11789">
                        <c:v>45107.000695543982</c:v>
                      </c:pt>
                      <c:pt idx="11790">
                        <c:v>45107.011112268519</c:v>
                      </c:pt>
                      <c:pt idx="11791">
                        <c:v>45107.021528993057</c:v>
                      </c:pt>
                      <c:pt idx="11792">
                        <c:v>45107.031945717594</c:v>
                      </c:pt>
                      <c:pt idx="11793">
                        <c:v>45107.042362442131</c:v>
                      </c:pt>
                      <c:pt idx="11794">
                        <c:v>45107.052779166668</c:v>
                      </c:pt>
                      <c:pt idx="11795">
                        <c:v>45107.063195891205</c:v>
                      </c:pt>
                      <c:pt idx="11796">
                        <c:v>45107.073612615743</c:v>
                      </c:pt>
                      <c:pt idx="11797">
                        <c:v>45107.08402934028</c:v>
                      </c:pt>
                      <c:pt idx="11798">
                        <c:v>45107.094446064817</c:v>
                      </c:pt>
                      <c:pt idx="11799">
                        <c:v>45107.104862789354</c:v>
                      </c:pt>
                      <c:pt idx="11800">
                        <c:v>45107.115279513891</c:v>
                      </c:pt>
                      <c:pt idx="11801">
                        <c:v>45107.125696238429</c:v>
                      </c:pt>
                      <c:pt idx="11802">
                        <c:v>45107.136112962966</c:v>
                      </c:pt>
                      <c:pt idx="11803">
                        <c:v>45107.146529687503</c:v>
                      </c:pt>
                      <c:pt idx="11804">
                        <c:v>45107.15694641204</c:v>
                      </c:pt>
                      <c:pt idx="11805">
                        <c:v>45107.167363136577</c:v>
                      </c:pt>
                      <c:pt idx="11806">
                        <c:v>45107.177779861115</c:v>
                      </c:pt>
                      <c:pt idx="11807">
                        <c:v>45107.188196585645</c:v>
                      </c:pt>
                      <c:pt idx="11808">
                        <c:v>45107.198613310182</c:v>
                      </c:pt>
                      <c:pt idx="11809">
                        <c:v>45107.209030034719</c:v>
                      </c:pt>
                      <c:pt idx="11810">
                        <c:v>45107.219446759256</c:v>
                      </c:pt>
                      <c:pt idx="11811">
                        <c:v>45107.229863483793</c:v>
                      </c:pt>
                      <c:pt idx="11812">
                        <c:v>45107.240280208331</c:v>
                      </c:pt>
                      <c:pt idx="11813">
                        <c:v>45107.250696932868</c:v>
                      </c:pt>
                      <c:pt idx="11814">
                        <c:v>45107.261113657405</c:v>
                      </c:pt>
                      <c:pt idx="11815">
                        <c:v>45107.271530381942</c:v>
                      </c:pt>
                      <c:pt idx="11816">
                        <c:v>45107.281947106479</c:v>
                      </c:pt>
                      <c:pt idx="11817">
                        <c:v>45107.292363831017</c:v>
                      </c:pt>
                      <c:pt idx="11818">
                        <c:v>45107.302780555554</c:v>
                      </c:pt>
                      <c:pt idx="11819">
                        <c:v>45107.313197280091</c:v>
                      </c:pt>
                      <c:pt idx="11820">
                        <c:v>45107.323614004628</c:v>
                      </c:pt>
                      <c:pt idx="11821">
                        <c:v>45107.334030729166</c:v>
                      </c:pt>
                      <c:pt idx="11822">
                        <c:v>45107.344447453703</c:v>
                      </c:pt>
                      <c:pt idx="11823">
                        <c:v>45107.35486417824</c:v>
                      </c:pt>
                      <c:pt idx="11824">
                        <c:v>45107.365280902777</c:v>
                      </c:pt>
                      <c:pt idx="11825">
                        <c:v>45107.375697627314</c:v>
                      </c:pt>
                      <c:pt idx="11826">
                        <c:v>45107.386114351852</c:v>
                      </c:pt>
                      <c:pt idx="11827">
                        <c:v>45107.396531076389</c:v>
                      </c:pt>
                      <c:pt idx="11828">
                        <c:v>45107.406947800926</c:v>
                      </c:pt>
                      <c:pt idx="11829">
                        <c:v>45107.417364525463</c:v>
                      </c:pt>
                      <c:pt idx="11830">
                        <c:v>45107.42778125</c:v>
                      </c:pt>
                      <c:pt idx="11831">
                        <c:v>45107.438197974538</c:v>
                      </c:pt>
                      <c:pt idx="11832">
                        <c:v>45107.448614699075</c:v>
                      </c:pt>
                      <c:pt idx="11833">
                        <c:v>45107.459031423612</c:v>
                      </c:pt>
                      <c:pt idx="11834">
                        <c:v>45107.469448148149</c:v>
                      </c:pt>
                      <c:pt idx="11835">
                        <c:v>45107.479864872686</c:v>
                      </c:pt>
                      <c:pt idx="11836">
                        <c:v>45107.490281597224</c:v>
                      </c:pt>
                      <c:pt idx="11837">
                        <c:v>45107.500698321761</c:v>
                      </c:pt>
                      <c:pt idx="11838">
                        <c:v>45107.511115046298</c:v>
                      </c:pt>
                      <c:pt idx="11839">
                        <c:v>45107.521531770835</c:v>
                      </c:pt>
                      <c:pt idx="11840">
                        <c:v>45107.531948495372</c:v>
                      </c:pt>
                      <c:pt idx="11841">
                        <c:v>45107.54236521991</c:v>
                      </c:pt>
                      <c:pt idx="11842">
                        <c:v>45107.552781944447</c:v>
                      </c:pt>
                      <c:pt idx="11843">
                        <c:v>45107.563198668984</c:v>
                      </c:pt>
                      <c:pt idx="11844">
                        <c:v>45107.573615393521</c:v>
                      </c:pt>
                      <c:pt idx="11845">
                        <c:v>45107.584032118059</c:v>
                      </c:pt>
                      <c:pt idx="11846">
                        <c:v>45107.594448842596</c:v>
                      </c:pt>
                      <c:pt idx="11847">
                        <c:v>45107.604865567133</c:v>
                      </c:pt>
                      <c:pt idx="11848">
                        <c:v>45107.61528229167</c:v>
                      </c:pt>
                      <c:pt idx="11849">
                        <c:v>45107.6256990162</c:v>
                      </c:pt>
                      <c:pt idx="11850">
                        <c:v>45107.636115740737</c:v>
                      </c:pt>
                      <c:pt idx="11851">
                        <c:v>45107.646532465275</c:v>
                      </c:pt>
                      <c:pt idx="11852">
                        <c:v>45107.656949189812</c:v>
                      </c:pt>
                      <c:pt idx="11853">
                        <c:v>45107.667365914349</c:v>
                      </c:pt>
                      <c:pt idx="11854">
                        <c:v>45107.677782638886</c:v>
                      </c:pt>
                      <c:pt idx="11855">
                        <c:v>45107.688199363423</c:v>
                      </c:pt>
                      <c:pt idx="11856">
                        <c:v>45107.698616087961</c:v>
                      </c:pt>
                      <c:pt idx="11857">
                        <c:v>45107.709032812498</c:v>
                      </c:pt>
                      <c:pt idx="11858">
                        <c:v>45107.719449537035</c:v>
                      </c:pt>
                      <c:pt idx="11859">
                        <c:v>45107.729866261572</c:v>
                      </c:pt>
                      <c:pt idx="11860">
                        <c:v>45107.740282986109</c:v>
                      </c:pt>
                      <c:pt idx="11861">
                        <c:v>45107.750699710647</c:v>
                      </c:pt>
                      <c:pt idx="11862">
                        <c:v>45107.761116435184</c:v>
                      </c:pt>
                      <c:pt idx="11863">
                        <c:v>45107.771533159721</c:v>
                      </c:pt>
                      <c:pt idx="11864">
                        <c:v>45107.781949884258</c:v>
                      </c:pt>
                      <c:pt idx="11865">
                        <c:v>45107.792366608795</c:v>
                      </c:pt>
                      <c:pt idx="11866">
                        <c:v>45107.802783333333</c:v>
                      </c:pt>
                      <c:pt idx="11867">
                        <c:v>45107.81320005787</c:v>
                      </c:pt>
                      <c:pt idx="11868">
                        <c:v>45107.823616782407</c:v>
                      </c:pt>
                      <c:pt idx="11869">
                        <c:v>45107.834033506944</c:v>
                      </c:pt>
                      <c:pt idx="11870">
                        <c:v>45107.844450231481</c:v>
                      </c:pt>
                      <c:pt idx="11871">
                        <c:v>45107.854866956019</c:v>
                      </c:pt>
                      <c:pt idx="11872">
                        <c:v>45107.865283680556</c:v>
                      </c:pt>
                      <c:pt idx="11873">
                        <c:v>45107.875700405093</c:v>
                      </c:pt>
                      <c:pt idx="11874">
                        <c:v>45107.88611712963</c:v>
                      </c:pt>
                      <c:pt idx="11875">
                        <c:v>45107.896533854168</c:v>
                      </c:pt>
                      <c:pt idx="11876">
                        <c:v>45107.906950578705</c:v>
                      </c:pt>
                      <c:pt idx="11877">
                        <c:v>45107.917367303242</c:v>
                      </c:pt>
                      <c:pt idx="11878">
                        <c:v>45107.927784027779</c:v>
                      </c:pt>
                      <c:pt idx="11879">
                        <c:v>45107.938200752316</c:v>
                      </c:pt>
                      <c:pt idx="11880">
                        <c:v>45107.948617476854</c:v>
                      </c:pt>
                      <c:pt idx="11881">
                        <c:v>45107.959034201391</c:v>
                      </c:pt>
                      <c:pt idx="11882">
                        <c:v>45107.969450925928</c:v>
                      </c:pt>
                      <c:pt idx="11883">
                        <c:v>45107.979867650465</c:v>
                      </c:pt>
                      <c:pt idx="11884">
                        <c:v>45107.990284375002</c:v>
                      </c:pt>
                      <c:pt idx="11885">
                        <c:v>45108.00070109954</c:v>
                      </c:pt>
                      <c:pt idx="11886">
                        <c:v>45108.011117824077</c:v>
                      </c:pt>
                      <c:pt idx="11887">
                        <c:v>45108.021534548614</c:v>
                      </c:pt>
                      <c:pt idx="11888">
                        <c:v>45108.031951273151</c:v>
                      </c:pt>
                      <c:pt idx="11889">
                        <c:v>45108.042367997688</c:v>
                      </c:pt>
                      <c:pt idx="11890">
                        <c:v>45108.052784722226</c:v>
                      </c:pt>
                      <c:pt idx="11891">
                        <c:v>45108.063201446763</c:v>
                      </c:pt>
                      <c:pt idx="11892">
                        <c:v>45108.073618171293</c:v>
                      </c:pt>
                      <c:pt idx="11893">
                        <c:v>45108.08403489583</c:v>
                      </c:pt>
                      <c:pt idx="11894">
                        <c:v>45108.094451620367</c:v>
                      </c:pt>
                      <c:pt idx="11895">
                        <c:v>45108.104868344904</c:v>
                      </c:pt>
                      <c:pt idx="11896">
                        <c:v>45108.115285069442</c:v>
                      </c:pt>
                      <c:pt idx="11897">
                        <c:v>45108.125701793979</c:v>
                      </c:pt>
                      <c:pt idx="11898">
                        <c:v>45108.136118518516</c:v>
                      </c:pt>
                      <c:pt idx="11899">
                        <c:v>45108.146535243053</c:v>
                      </c:pt>
                      <c:pt idx="11900">
                        <c:v>45108.15695196759</c:v>
                      </c:pt>
                      <c:pt idx="11901">
                        <c:v>45108.167368692128</c:v>
                      </c:pt>
                      <c:pt idx="11902">
                        <c:v>45108.177785416665</c:v>
                      </c:pt>
                      <c:pt idx="11903">
                        <c:v>45108.188202141202</c:v>
                      </c:pt>
                      <c:pt idx="11904">
                        <c:v>45108.198618865739</c:v>
                      </c:pt>
                      <c:pt idx="11905">
                        <c:v>45108.209035590276</c:v>
                      </c:pt>
                      <c:pt idx="11906">
                        <c:v>45108.219452314814</c:v>
                      </c:pt>
                      <c:pt idx="11907">
                        <c:v>45108.229869039351</c:v>
                      </c:pt>
                      <c:pt idx="11908">
                        <c:v>45108.240285763888</c:v>
                      </c:pt>
                      <c:pt idx="11909">
                        <c:v>45108.250702488425</c:v>
                      </c:pt>
                      <c:pt idx="11910">
                        <c:v>45108.261119212963</c:v>
                      </c:pt>
                      <c:pt idx="11911">
                        <c:v>45108.2715359375</c:v>
                      </c:pt>
                      <c:pt idx="11912">
                        <c:v>45108.281952662037</c:v>
                      </c:pt>
                      <c:pt idx="11913">
                        <c:v>45108.292369386574</c:v>
                      </c:pt>
                      <c:pt idx="11914">
                        <c:v>45108.302786111111</c:v>
                      </c:pt>
                      <c:pt idx="11915">
                        <c:v>45108.313202835649</c:v>
                      </c:pt>
                      <c:pt idx="11916">
                        <c:v>45108.323619560186</c:v>
                      </c:pt>
                      <c:pt idx="11917">
                        <c:v>45108.334036284723</c:v>
                      </c:pt>
                      <c:pt idx="11918">
                        <c:v>45108.34445300926</c:v>
                      </c:pt>
                      <c:pt idx="11919">
                        <c:v>45108.354869733797</c:v>
                      </c:pt>
                      <c:pt idx="11920">
                        <c:v>45108.365286458335</c:v>
                      </c:pt>
                      <c:pt idx="11921">
                        <c:v>45108.375703182872</c:v>
                      </c:pt>
                      <c:pt idx="11922">
                        <c:v>45108.386119907409</c:v>
                      </c:pt>
                      <c:pt idx="11923">
                        <c:v>45108.396536631946</c:v>
                      </c:pt>
                      <c:pt idx="11924">
                        <c:v>45108.406953356483</c:v>
                      </c:pt>
                      <c:pt idx="11925">
                        <c:v>45108.417370081021</c:v>
                      </c:pt>
                      <c:pt idx="11926">
                        <c:v>45108.427786805558</c:v>
                      </c:pt>
                      <c:pt idx="11927">
                        <c:v>45108.438203530095</c:v>
                      </c:pt>
                      <c:pt idx="11928">
                        <c:v>45108.448620254632</c:v>
                      </c:pt>
                      <c:pt idx="11929">
                        <c:v>45108.459036979169</c:v>
                      </c:pt>
                      <c:pt idx="11930">
                        <c:v>45108.469453703707</c:v>
                      </c:pt>
                      <c:pt idx="11931">
                        <c:v>45108.479870428244</c:v>
                      </c:pt>
                      <c:pt idx="11932">
                        <c:v>45108.490287152781</c:v>
                      </c:pt>
                      <c:pt idx="11933">
                        <c:v>45108.500703877318</c:v>
                      </c:pt>
                      <c:pt idx="11934">
                        <c:v>45108.511120601848</c:v>
                      </c:pt>
                      <c:pt idx="11935">
                        <c:v>45108.521537326385</c:v>
                      </c:pt>
                      <c:pt idx="11936">
                        <c:v>45108.531954050923</c:v>
                      </c:pt>
                      <c:pt idx="11937">
                        <c:v>45108.54237077546</c:v>
                      </c:pt>
                      <c:pt idx="11938">
                        <c:v>45108.552787499997</c:v>
                      </c:pt>
                      <c:pt idx="11939">
                        <c:v>45108.563204224534</c:v>
                      </c:pt>
                      <c:pt idx="11940">
                        <c:v>45108.573620949071</c:v>
                      </c:pt>
                      <c:pt idx="11941">
                        <c:v>45108.584037673609</c:v>
                      </c:pt>
                      <c:pt idx="11942">
                        <c:v>45108.594454398146</c:v>
                      </c:pt>
                      <c:pt idx="11943">
                        <c:v>45108.604871122683</c:v>
                      </c:pt>
                      <c:pt idx="11944">
                        <c:v>45108.61528784722</c:v>
                      </c:pt>
                      <c:pt idx="11945">
                        <c:v>45108.625704571758</c:v>
                      </c:pt>
                      <c:pt idx="11946">
                        <c:v>45108.636121296295</c:v>
                      </c:pt>
                      <c:pt idx="11947">
                        <c:v>45108.646538020832</c:v>
                      </c:pt>
                      <c:pt idx="11948">
                        <c:v>45108.656954745369</c:v>
                      </c:pt>
                      <c:pt idx="11949">
                        <c:v>45108.667371469906</c:v>
                      </c:pt>
                      <c:pt idx="11950">
                        <c:v>45108.677788194444</c:v>
                      </c:pt>
                      <c:pt idx="11951">
                        <c:v>45108.688204918981</c:v>
                      </c:pt>
                      <c:pt idx="11952">
                        <c:v>45108.698621643518</c:v>
                      </c:pt>
                      <c:pt idx="11953">
                        <c:v>45108.709038368055</c:v>
                      </c:pt>
                      <c:pt idx="11954">
                        <c:v>45108.719455092592</c:v>
                      </c:pt>
                      <c:pt idx="11955">
                        <c:v>45108.72987181713</c:v>
                      </c:pt>
                      <c:pt idx="11956">
                        <c:v>45108.740288541667</c:v>
                      </c:pt>
                      <c:pt idx="11957">
                        <c:v>45108.750705266204</c:v>
                      </c:pt>
                      <c:pt idx="11958">
                        <c:v>45108.761121990741</c:v>
                      </c:pt>
                      <c:pt idx="11959">
                        <c:v>45108.771538715278</c:v>
                      </c:pt>
                      <c:pt idx="11960">
                        <c:v>45108.781955439816</c:v>
                      </c:pt>
                      <c:pt idx="11961">
                        <c:v>45108.792372164353</c:v>
                      </c:pt>
                      <c:pt idx="11962">
                        <c:v>45108.80278888889</c:v>
                      </c:pt>
                      <c:pt idx="11963">
                        <c:v>45108.813205613427</c:v>
                      </c:pt>
                      <c:pt idx="11964">
                        <c:v>45108.823622337964</c:v>
                      </c:pt>
                      <c:pt idx="11965">
                        <c:v>45108.834039062502</c:v>
                      </c:pt>
                      <c:pt idx="11966">
                        <c:v>45108.844455787039</c:v>
                      </c:pt>
                      <c:pt idx="11967">
                        <c:v>45108.854872511576</c:v>
                      </c:pt>
                      <c:pt idx="11968">
                        <c:v>45108.865289236113</c:v>
                      </c:pt>
                      <c:pt idx="11969">
                        <c:v>45108.875705960651</c:v>
                      </c:pt>
                      <c:pt idx="11970">
                        <c:v>45108.886122685188</c:v>
                      </c:pt>
                      <c:pt idx="11971">
                        <c:v>45108.896539409725</c:v>
                      </c:pt>
                      <c:pt idx="11972">
                        <c:v>45108.906956134262</c:v>
                      </c:pt>
                      <c:pt idx="11973">
                        <c:v>45108.917372858799</c:v>
                      </c:pt>
                      <c:pt idx="11974">
                        <c:v>45108.927789583337</c:v>
                      </c:pt>
                      <c:pt idx="11975">
                        <c:v>45108.938206307874</c:v>
                      </c:pt>
                      <c:pt idx="11976">
                        <c:v>45108.948623032411</c:v>
                      </c:pt>
                      <c:pt idx="11977">
                        <c:v>45108.959039756941</c:v>
                      </c:pt>
                      <c:pt idx="11978">
                        <c:v>45108.969456481478</c:v>
                      </c:pt>
                      <c:pt idx="11979">
                        <c:v>45108.979873206015</c:v>
                      </c:pt>
                      <c:pt idx="11980">
                        <c:v>45108.990289930553</c:v>
                      </c:pt>
                      <c:pt idx="11981">
                        <c:v>45109.00070665509</c:v>
                      </c:pt>
                      <c:pt idx="11982">
                        <c:v>45109.011123379627</c:v>
                      </c:pt>
                      <c:pt idx="11983">
                        <c:v>45109.021540104164</c:v>
                      </c:pt>
                      <c:pt idx="11984">
                        <c:v>45109.031956828701</c:v>
                      </c:pt>
                      <c:pt idx="11985">
                        <c:v>45109.042373553239</c:v>
                      </c:pt>
                      <c:pt idx="11986">
                        <c:v>45109.052790277776</c:v>
                      </c:pt>
                      <c:pt idx="11987">
                        <c:v>45109.063207002313</c:v>
                      </c:pt>
                      <c:pt idx="11988">
                        <c:v>45109.07362372685</c:v>
                      </c:pt>
                      <c:pt idx="11989">
                        <c:v>45109.084040451387</c:v>
                      </c:pt>
                      <c:pt idx="11990">
                        <c:v>45109.094457175925</c:v>
                      </c:pt>
                      <c:pt idx="11991">
                        <c:v>45109.104873900462</c:v>
                      </c:pt>
                      <c:pt idx="11992">
                        <c:v>45109.115290624999</c:v>
                      </c:pt>
                      <c:pt idx="11993">
                        <c:v>45109.125707349536</c:v>
                      </c:pt>
                      <c:pt idx="11994">
                        <c:v>45109.136124074073</c:v>
                      </c:pt>
                      <c:pt idx="11995">
                        <c:v>45109.146540798611</c:v>
                      </c:pt>
                      <c:pt idx="11996">
                        <c:v>45109.156957523148</c:v>
                      </c:pt>
                      <c:pt idx="11997">
                        <c:v>45109.167374247685</c:v>
                      </c:pt>
                      <c:pt idx="11998">
                        <c:v>45109.177790972222</c:v>
                      </c:pt>
                      <c:pt idx="11999">
                        <c:v>45109.188207696759</c:v>
                      </c:pt>
                      <c:pt idx="12000">
                        <c:v>45109.198624421297</c:v>
                      </c:pt>
                      <c:pt idx="12001">
                        <c:v>45109.209041145834</c:v>
                      </c:pt>
                      <c:pt idx="12002">
                        <c:v>45109.219457870371</c:v>
                      </c:pt>
                      <c:pt idx="12003">
                        <c:v>45109.229874594908</c:v>
                      </c:pt>
                      <c:pt idx="12004">
                        <c:v>45109.240291319446</c:v>
                      </c:pt>
                      <c:pt idx="12005">
                        <c:v>45109.250708043983</c:v>
                      </c:pt>
                      <c:pt idx="12006">
                        <c:v>45109.26112476852</c:v>
                      </c:pt>
                      <c:pt idx="12007">
                        <c:v>45109.271541493057</c:v>
                      </c:pt>
                      <c:pt idx="12008">
                        <c:v>45109.281958217594</c:v>
                      </c:pt>
                      <c:pt idx="12009">
                        <c:v>45109.292374942132</c:v>
                      </c:pt>
                      <c:pt idx="12010">
                        <c:v>45109.302791666669</c:v>
                      </c:pt>
                      <c:pt idx="12011">
                        <c:v>45109.313208391206</c:v>
                      </c:pt>
                      <c:pt idx="12012">
                        <c:v>45109.323625115743</c:v>
                      </c:pt>
                      <c:pt idx="12013">
                        <c:v>45109.33404184028</c:v>
                      </c:pt>
                      <c:pt idx="12014">
                        <c:v>45109.344458564818</c:v>
                      </c:pt>
                      <c:pt idx="12015">
                        <c:v>45109.354875289355</c:v>
                      </c:pt>
                      <c:pt idx="12016">
                        <c:v>45109.365292013892</c:v>
                      </c:pt>
                      <c:pt idx="12017">
                        <c:v>45109.375708738429</c:v>
                      </c:pt>
                      <c:pt idx="12018">
                        <c:v>45109.386125462966</c:v>
                      </c:pt>
                      <c:pt idx="12019">
                        <c:v>45109.396542187496</c:v>
                      </c:pt>
                      <c:pt idx="12020">
                        <c:v>45109.406958912034</c:v>
                      </c:pt>
                      <c:pt idx="12021">
                        <c:v>45109.417375636571</c:v>
                      </c:pt>
                      <c:pt idx="12022">
                        <c:v>45109.427792361108</c:v>
                      </c:pt>
                      <c:pt idx="12023">
                        <c:v>45109.438209085645</c:v>
                      </c:pt>
                      <c:pt idx="12024">
                        <c:v>45109.448625810182</c:v>
                      </c:pt>
                      <c:pt idx="12025">
                        <c:v>45109.45904253472</c:v>
                      </c:pt>
                      <c:pt idx="12026">
                        <c:v>45109.469459259257</c:v>
                      </c:pt>
                      <c:pt idx="12027">
                        <c:v>45109.479875983794</c:v>
                      </c:pt>
                      <c:pt idx="12028">
                        <c:v>45109.490292708331</c:v>
                      </c:pt>
                      <c:pt idx="12029">
                        <c:v>45109.500709432868</c:v>
                      </c:pt>
                      <c:pt idx="12030">
                        <c:v>45109.511126157406</c:v>
                      </c:pt>
                      <c:pt idx="12031">
                        <c:v>45109.521542881943</c:v>
                      </c:pt>
                      <c:pt idx="12032">
                        <c:v>45109.53195960648</c:v>
                      </c:pt>
                      <c:pt idx="12033">
                        <c:v>45109.542376331017</c:v>
                      </c:pt>
                      <c:pt idx="12034">
                        <c:v>45109.552793055555</c:v>
                      </c:pt>
                      <c:pt idx="12035">
                        <c:v>45109.563209780092</c:v>
                      </c:pt>
                      <c:pt idx="12036">
                        <c:v>45109.573626504629</c:v>
                      </c:pt>
                      <c:pt idx="12037">
                        <c:v>45109.584043229166</c:v>
                      </c:pt>
                      <c:pt idx="12038">
                        <c:v>45109.594459953703</c:v>
                      </c:pt>
                      <c:pt idx="12039">
                        <c:v>45109.604876678241</c:v>
                      </c:pt>
                      <c:pt idx="12040">
                        <c:v>45109.615293402778</c:v>
                      </c:pt>
                      <c:pt idx="12041">
                        <c:v>45109.625710127315</c:v>
                      </c:pt>
                      <c:pt idx="12042">
                        <c:v>45109.636126851852</c:v>
                      </c:pt>
                      <c:pt idx="12043">
                        <c:v>45109.646543576389</c:v>
                      </c:pt>
                      <c:pt idx="12044">
                        <c:v>45109.656960300927</c:v>
                      </c:pt>
                      <c:pt idx="12045">
                        <c:v>45109.667377025464</c:v>
                      </c:pt>
                      <c:pt idx="12046">
                        <c:v>45109.677793750001</c:v>
                      </c:pt>
                      <c:pt idx="12047">
                        <c:v>45109.688210474538</c:v>
                      </c:pt>
                      <c:pt idx="12048">
                        <c:v>45109.698627199075</c:v>
                      </c:pt>
                      <c:pt idx="12049">
                        <c:v>45109.709043923613</c:v>
                      </c:pt>
                      <c:pt idx="12050">
                        <c:v>45109.71946064815</c:v>
                      </c:pt>
                      <c:pt idx="12051">
                        <c:v>45109.729877372687</c:v>
                      </c:pt>
                      <c:pt idx="12052">
                        <c:v>45109.740294097224</c:v>
                      </c:pt>
                      <c:pt idx="12053">
                        <c:v>45109.750710821761</c:v>
                      </c:pt>
                      <c:pt idx="12054">
                        <c:v>45109.761127546299</c:v>
                      </c:pt>
                      <c:pt idx="12055">
                        <c:v>45109.771544270836</c:v>
                      </c:pt>
                      <c:pt idx="12056">
                        <c:v>45109.781960995373</c:v>
                      </c:pt>
                      <c:pt idx="12057">
                        <c:v>45109.79237771991</c:v>
                      </c:pt>
                      <c:pt idx="12058">
                        <c:v>45109.802794444447</c:v>
                      </c:pt>
                      <c:pt idx="12059">
                        <c:v>45109.813211168985</c:v>
                      </c:pt>
                      <c:pt idx="12060">
                        <c:v>45109.823627893522</c:v>
                      </c:pt>
                      <c:pt idx="12061">
                        <c:v>45109.834044618059</c:v>
                      </c:pt>
                      <c:pt idx="12062">
                        <c:v>45109.844461342589</c:v>
                      </c:pt>
                      <c:pt idx="12063">
                        <c:v>45109.854878067126</c:v>
                      </c:pt>
                      <c:pt idx="12064">
                        <c:v>45109.865294791663</c:v>
                      </c:pt>
                      <c:pt idx="12065">
                        <c:v>45109.875711516201</c:v>
                      </c:pt>
                      <c:pt idx="12066">
                        <c:v>45109.886128240738</c:v>
                      </c:pt>
                      <c:pt idx="12067">
                        <c:v>45109.896544965275</c:v>
                      </c:pt>
                      <c:pt idx="12068">
                        <c:v>45109.906961689812</c:v>
                      </c:pt>
                      <c:pt idx="12069">
                        <c:v>45109.91737841435</c:v>
                      </c:pt>
                      <c:pt idx="12070">
                        <c:v>45109.927795138887</c:v>
                      </c:pt>
                      <c:pt idx="12071">
                        <c:v>45109.938211863424</c:v>
                      </c:pt>
                      <c:pt idx="12072">
                        <c:v>45109.948628587961</c:v>
                      </c:pt>
                      <c:pt idx="12073">
                        <c:v>45109.959045312498</c:v>
                      </c:pt>
                      <c:pt idx="12074">
                        <c:v>45109.969462037036</c:v>
                      </c:pt>
                      <c:pt idx="12075">
                        <c:v>45109.979878761573</c:v>
                      </c:pt>
                      <c:pt idx="12076">
                        <c:v>45109.99029548611</c:v>
                      </c:pt>
                      <c:pt idx="12077">
                        <c:v>45110.000712210647</c:v>
                      </c:pt>
                      <c:pt idx="12078">
                        <c:v>45110.011128935184</c:v>
                      </c:pt>
                      <c:pt idx="12079">
                        <c:v>45110.021545659722</c:v>
                      </c:pt>
                      <c:pt idx="12080">
                        <c:v>45110.031962384259</c:v>
                      </c:pt>
                      <c:pt idx="12081">
                        <c:v>45110.042379108796</c:v>
                      </c:pt>
                      <c:pt idx="12082">
                        <c:v>45110.052795833333</c:v>
                      </c:pt>
                      <c:pt idx="12083">
                        <c:v>45110.06321255787</c:v>
                      </c:pt>
                      <c:pt idx="12084">
                        <c:v>45110.073629282408</c:v>
                      </c:pt>
                      <c:pt idx="12085">
                        <c:v>45110.084046006945</c:v>
                      </c:pt>
                      <c:pt idx="12086">
                        <c:v>45110.094462731482</c:v>
                      </c:pt>
                      <c:pt idx="12087">
                        <c:v>45110.104879456019</c:v>
                      </c:pt>
                      <c:pt idx="12088">
                        <c:v>45110.115296180556</c:v>
                      </c:pt>
                      <c:pt idx="12089">
                        <c:v>45110.125712905094</c:v>
                      </c:pt>
                      <c:pt idx="12090">
                        <c:v>45110.136129629631</c:v>
                      </c:pt>
                      <c:pt idx="12091">
                        <c:v>45110.146546354168</c:v>
                      </c:pt>
                      <c:pt idx="12092">
                        <c:v>45110.156963078705</c:v>
                      </c:pt>
                      <c:pt idx="12093">
                        <c:v>45110.167379803243</c:v>
                      </c:pt>
                      <c:pt idx="12094">
                        <c:v>45110.17779652778</c:v>
                      </c:pt>
                      <c:pt idx="12095">
                        <c:v>45110.188213252317</c:v>
                      </c:pt>
                      <c:pt idx="12096">
                        <c:v>45110.198629976854</c:v>
                      </c:pt>
                      <c:pt idx="12097">
                        <c:v>45110.209046701391</c:v>
                      </c:pt>
                      <c:pt idx="12098">
                        <c:v>45110.219463425929</c:v>
                      </c:pt>
                      <c:pt idx="12099">
                        <c:v>45110.229880150466</c:v>
                      </c:pt>
                      <c:pt idx="12100">
                        <c:v>45110.240296875003</c:v>
                      </c:pt>
                      <c:pt idx="12101">
                        <c:v>45110.25071359954</c:v>
                      </c:pt>
                      <c:pt idx="12102">
                        <c:v>45110.261130324077</c:v>
                      </c:pt>
                      <c:pt idx="12103">
                        <c:v>45110.271547048615</c:v>
                      </c:pt>
                      <c:pt idx="12104">
                        <c:v>45110.281963773145</c:v>
                      </c:pt>
                      <c:pt idx="12105">
                        <c:v>45110.292380497682</c:v>
                      </c:pt>
                      <c:pt idx="12106">
                        <c:v>45110.302797222219</c:v>
                      </c:pt>
                      <c:pt idx="12107">
                        <c:v>45110.313213946756</c:v>
                      </c:pt>
                      <c:pt idx="12108">
                        <c:v>45110.323630671293</c:v>
                      </c:pt>
                      <c:pt idx="12109">
                        <c:v>45110.334047395831</c:v>
                      </c:pt>
                      <c:pt idx="12110">
                        <c:v>45110.344464120368</c:v>
                      </c:pt>
                      <c:pt idx="12111">
                        <c:v>45110.354880844905</c:v>
                      </c:pt>
                      <c:pt idx="12112">
                        <c:v>45110.365297569442</c:v>
                      </c:pt>
                      <c:pt idx="12113">
                        <c:v>45110.375714293979</c:v>
                      </c:pt>
                      <c:pt idx="12114">
                        <c:v>45110.386131018517</c:v>
                      </c:pt>
                      <c:pt idx="12115">
                        <c:v>45110.396547743054</c:v>
                      </c:pt>
                      <c:pt idx="12116">
                        <c:v>45110.406964467591</c:v>
                      </c:pt>
                      <c:pt idx="12117">
                        <c:v>45110.417381192128</c:v>
                      </c:pt>
                      <c:pt idx="12118">
                        <c:v>45110.427797916665</c:v>
                      </c:pt>
                      <c:pt idx="12119">
                        <c:v>45110.438214641203</c:v>
                      </c:pt>
                      <c:pt idx="12120">
                        <c:v>45110.44863136574</c:v>
                      </c:pt>
                      <c:pt idx="12121">
                        <c:v>45110.459048090277</c:v>
                      </c:pt>
                      <c:pt idx="12122">
                        <c:v>45110.469464814814</c:v>
                      </c:pt>
                      <c:pt idx="12123">
                        <c:v>45110.479881539351</c:v>
                      </c:pt>
                      <c:pt idx="12124">
                        <c:v>45110.490298263889</c:v>
                      </c:pt>
                      <c:pt idx="12125">
                        <c:v>45110.500714988426</c:v>
                      </c:pt>
                      <c:pt idx="12126">
                        <c:v>45110.511131712963</c:v>
                      </c:pt>
                      <c:pt idx="12127">
                        <c:v>45110.5215484375</c:v>
                      </c:pt>
                      <c:pt idx="12128">
                        <c:v>45110.531965162038</c:v>
                      </c:pt>
                      <c:pt idx="12129">
                        <c:v>45110.542381886575</c:v>
                      </c:pt>
                      <c:pt idx="12130">
                        <c:v>45110.552798611112</c:v>
                      </c:pt>
                      <c:pt idx="12131">
                        <c:v>45110.563215335649</c:v>
                      </c:pt>
                      <c:pt idx="12132">
                        <c:v>45110.573632060186</c:v>
                      </c:pt>
                      <c:pt idx="12133">
                        <c:v>45110.584048784724</c:v>
                      </c:pt>
                      <c:pt idx="12134">
                        <c:v>45110.594465509261</c:v>
                      </c:pt>
                      <c:pt idx="12135">
                        <c:v>45110.604882233798</c:v>
                      </c:pt>
                      <c:pt idx="12136">
                        <c:v>45110.615298958335</c:v>
                      </c:pt>
                      <c:pt idx="12137">
                        <c:v>45110.625715682872</c:v>
                      </c:pt>
                      <c:pt idx="12138">
                        <c:v>45110.63613240741</c:v>
                      </c:pt>
                      <c:pt idx="12139">
                        <c:v>45110.646549131947</c:v>
                      </c:pt>
                      <c:pt idx="12140">
                        <c:v>45110.656965856484</c:v>
                      </c:pt>
                      <c:pt idx="12141">
                        <c:v>45110.667382581021</c:v>
                      </c:pt>
                      <c:pt idx="12142">
                        <c:v>45110.677799305558</c:v>
                      </c:pt>
                      <c:pt idx="12143">
                        <c:v>45110.688216030096</c:v>
                      </c:pt>
                      <c:pt idx="12144">
                        <c:v>45110.698632754633</c:v>
                      </c:pt>
                      <c:pt idx="12145">
                        <c:v>45110.70904947917</c:v>
                      </c:pt>
                      <c:pt idx="12146">
                        <c:v>45110.719466203707</c:v>
                      </c:pt>
                      <c:pt idx="12147">
                        <c:v>45110.729882928237</c:v>
                      </c:pt>
                      <c:pt idx="12148">
                        <c:v>45110.740299652774</c:v>
                      </c:pt>
                      <c:pt idx="12149">
                        <c:v>45110.750716377312</c:v>
                      </c:pt>
                      <c:pt idx="12150">
                        <c:v>45110.761133101849</c:v>
                      </c:pt>
                      <c:pt idx="12151">
                        <c:v>45110.771549826386</c:v>
                      </c:pt>
                      <c:pt idx="12152">
                        <c:v>45110.781966550923</c:v>
                      </c:pt>
                      <c:pt idx="12153">
                        <c:v>45110.79238327546</c:v>
                      </c:pt>
                      <c:pt idx="12154">
                        <c:v>45110.802799999998</c:v>
                      </c:pt>
                      <c:pt idx="12155">
                        <c:v>45110.813216724535</c:v>
                      </c:pt>
                      <c:pt idx="12156">
                        <c:v>45110.823633449072</c:v>
                      </c:pt>
                      <c:pt idx="12157">
                        <c:v>45110.834050173609</c:v>
                      </c:pt>
                      <c:pt idx="12158">
                        <c:v>45110.844466898146</c:v>
                      </c:pt>
                      <c:pt idx="12159">
                        <c:v>45110.854883622684</c:v>
                      </c:pt>
                      <c:pt idx="12160">
                        <c:v>45110.865300347221</c:v>
                      </c:pt>
                      <c:pt idx="12161">
                        <c:v>45110.875717071758</c:v>
                      </c:pt>
                      <c:pt idx="12162">
                        <c:v>45110.886133796295</c:v>
                      </c:pt>
                      <c:pt idx="12163">
                        <c:v>45110.896550520833</c:v>
                      </c:pt>
                      <c:pt idx="12164">
                        <c:v>45110.90696724537</c:v>
                      </c:pt>
                      <c:pt idx="12165">
                        <c:v>45110.917383969907</c:v>
                      </c:pt>
                      <c:pt idx="12166">
                        <c:v>45110.927800694444</c:v>
                      </c:pt>
                      <c:pt idx="12167">
                        <c:v>45110.938217418981</c:v>
                      </c:pt>
                      <c:pt idx="12168">
                        <c:v>45110.948634143519</c:v>
                      </c:pt>
                      <c:pt idx="12169">
                        <c:v>45110.959050868056</c:v>
                      </c:pt>
                      <c:pt idx="12170">
                        <c:v>45110.969467592593</c:v>
                      </c:pt>
                      <c:pt idx="12171">
                        <c:v>45110.97988431713</c:v>
                      </c:pt>
                      <c:pt idx="12172">
                        <c:v>45110.990301041667</c:v>
                      </c:pt>
                      <c:pt idx="12173">
                        <c:v>45111.000717766205</c:v>
                      </c:pt>
                      <c:pt idx="12174">
                        <c:v>45111.011134490742</c:v>
                      </c:pt>
                      <c:pt idx="12175">
                        <c:v>45111.021551215279</c:v>
                      </c:pt>
                      <c:pt idx="12176">
                        <c:v>45111.031967939816</c:v>
                      </c:pt>
                      <c:pt idx="12177">
                        <c:v>45111.042384664353</c:v>
                      </c:pt>
                      <c:pt idx="12178">
                        <c:v>45111.052801388891</c:v>
                      </c:pt>
                      <c:pt idx="12179">
                        <c:v>45111.063218113428</c:v>
                      </c:pt>
                      <c:pt idx="12180">
                        <c:v>45111.073634837965</c:v>
                      </c:pt>
                      <c:pt idx="12181">
                        <c:v>45111.084051562502</c:v>
                      </c:pt>
                      <c:pt idx="12182">
                        <c:v>45111.094468287039</c:v>
                      </c:pt>
                      <c:pt idx="12183">
                        <c:v>45111.104885011577</c:v>
                      </c:pt>
                      <c:pt idx="12184">
                        <c:v>45111.115301736114</c:v>
                      </c:pt>
                      <c:pt idx="12185">
                        <c:v>45111.125718460651</c:v>
                      </c:pt>
                      <c:pt idx="12186">
                        <c:v>45111.136135185188</c:v>
                      </c:pt>
                      <c:pt idx="12187">
                        <c:v>45111.146551909726</c:v>
                      </c:pt>
                      <c:pt idx="12188">
                        <c:v>45111.156968634263</c:v>
                      </c:pt>
                      <c:pt idx="12189">
                        <c:v>45111.1673853588</c:v>
                      </c:pt>
                      <c:pt idx="12190">
                        <c:v>45111.17780208333</c:v>
                      </c:pt>
                      <c:pt idx="12191">
                        <c:v>45111.188218807867</c:v>
                      </c:pt>
                      <c:pt idx="12192">
                        <c:v>45111.198635532404</c:v>
                      </c:pt>
                      <c:pt idx="12193">
                        <c:v>45111.209052256942</c:v>
                      </c:pt>
                      <c:pt idx="12194">
                        <c:v>45111.219468981479</c:v>
                      </c:pt>
                      <c:pt idx="12195">
                        <c:v>45111.229885706016</c:v>
                      </c:pt>
                      <c:pt idx="12196">
                        <c:v>45111.240302430553</c:v>
                      </c:pt>
                      <c:pt idx="12197">
                        <c:v>45111.25071915509</c:v>
                      </c:pt>
                      <c:pt idx="12198">
                        <c:v>45111.261135879628</c:v>
                      </c:pt>
                      <c:pt idx="12199">
                        <c:v>45111.271552604165</c:v>
                      </c:pt>
                      <c:pt idx="12200">
                        <c:v>45111.281969328702</c:v>
                      </c:pt>
                      <c:pt idx="12201">
                        <c:v>45111.292386053239</c:v>
                      </c:pt>
                      <c:pt idx="12202">
                        <c:v>45111.302802777776</c:v>
                      </c:pt>
                      <c:pt idx="12203">
                        <c:v>45111.313219502314</c:v>
                      </c:pt>
                      <c:pt idx="12204">
                        <c:v>45111.323636226851</c:v>
                      </c:pt>
                      <c:pt idx="12205">
                        <c:v>45111.334052951388</c:v>
                      </c:pt>
                      <c:pt idx="12206">
                        <c:v>45111.344469675925</c:v>
                      </c:pt>
                      <c:pt idx="12207">
                        <c:v>45111.354886400462</c:v>
                      </c:pt>
                      <c:pt idx="12208">
                        <c:v>45111.365303125</c:v>
                      </c:pt>
                      <c:pt idx="12209">
                        <c:v>45111.375719849537</c:v>
                      </c:pt>
                      <c:pt idx="12210">
                        <c:v>45111.386136574074</c:v>
                      </c:pt>
                      <c:pt idx="12211">
                        <c:v>45111.396553298611</c:v>
                      </c:pt>
                      <c:pt idx="12212">
                        <c:v>45111.406970023148</c:v>
                      </c:pt>
                      <c:pt idx="12213">
                        <c:v>45111.417386747686</c:v>
                      </c:pt>
                      <c:pt idx="12214">
                        <c:v>45111.427803472223</c:v>
                      </c:pt>
                      <c:pt idx="12215">
                        <c:v>45111.43822019676</c:v>
                      </c:pt>
                      <c:pt idx="12216">
                        <c:v>45111.448636921297</c:v>
                      </c:pt>
                      <c:pt idx="12217">
                        <c:v>45111.459053645835</c:v>
                      </c:pt>
                      <c:pt idx="12218">
                        <c:v>45111.469470370372</c:v>
                      </c:pt>
                      <c:pt idx="12219">
                        <c:v>45111.479887094909</c:v>
                      </c:pt>
                      <c:pt idx="12220">
                        <c:v>45111.490303819446</c:v>
                      </c:pt>
                      <c:pt idx="12221">
                        <c:v>45111.500720543983</c:v>
                      </c:pt>
                      <c:pt idx="12222">
                        <c:v>45111.511137268521</c:v>
                      </c:pt>
                      <c:pt idx="12223">
                        <c:v>45111.521553993058</c:v>
                      </c:pt>
                      <c:pt idx="12224">
                        <c:v>45111.531970717595</c:v>
                      </c:pt>
                      <c:pt idx="12225">
                        <c:v>45111.542387442132</c:v>
                      </c:pt>
                      <c:pt idx="12226">
                        <c:v>45111.552804166669</c:v>
                      </c:pt>
                      <c:pt idx="12227">
                        <c:v>45111.563220891207</c:v>
                      </c:pt>
                      <c:pt idx="12228">
                        <c:v>45111.573637615744</c:v>
                      </c:pt>
                      <c:pt idx="12229">
                        <c:v>45111.584054340281</c:v>
                      </c:pt>
                      <c:pt idx="12230">
                        <c:v>45111.594471064818</c:v>
                      </c:pt>
                      <c:pt idx="12231">
                        <c:v>45111.604887789355</c:v>
                      </c:pt>
                      <c:pt idx="12232">
                        <c:v>45111.615304513885</c:v>
                      </c:pt>
                      <c:pt idx="12233">
                        <c:v>45111.625721238423</c:v>
                      </c:pt>
                      <c:pt idx="12234">
                        <c:v>45111.63613796296</c:v>
                      </c:pt>
                      <c:pt idx="12235">
                        <c:v>45111.646554687497</c:v>
                      </c:pt>
                      <c:pt idx="12236">
                        <c:v>45111.656971412034</c:v>
                      </c:pt>
                      <c:pt idx="12237">
                        <c:v>45111.667388136571</c:v>
                      </c:pt>
                      <c:pt idx="12238">
                        <c:v>45111.677804861109</c:v>
                      </c:pt>
                      <c:pt idx="12239">
                        <c:v>45111.688221585646</c:v>
                      </c:pt>
                      <c:pt idx="12240">
                        <c:v>45111.698638310183</c:v>
                      </c:pt>
                      <c:pt idx="12241">
                        <c:v>45111.70905503472</c:v>
                      </c:pt>
                      <c:pt idx="12242">
                        <c:v>45111.719471759257</c:v>
                      </c:pt>
                      <c:pt idx="12243">
                        <c:v>45111.729888483795</c:v>
                      </c:pt>
                      <c:pt idx="12244">
                        <c:v>45111.740305208332</c:v>
                      </c:pt>
                      <c:pt idx="12245">
                        <c:v>45111.750721932869</c:v>
                      </c:pt>
                      <c:pt idx="12246">
                        <c:v>45111.761138657406</c:v>
                      </c:pt>
                      <c:pt idx="12247">
                        <c:v>45111.771555381943</c:v>
                      </c:pt>
                      <c:pt idx="12248">
                        <c:v>45111.781972106481</c:v>
                      </c:pt>
                      <c:pt idx="12249">
                        <c:v>45111.792388831018</c:v>
                      </c:pt>
                      <c:pt idx="12250">
                        <c:v>45111.802805555555</c:v>
                      </c:pt>
                      <c:pt idx="12251">
                        <c:v>45111.813222280092</c:v>
                      </c:pt>
                      <c:pt idx="12252">
                        <c:v>45111.82363900463</c:v>
                      </c:pt>
                      <c:pt idx="12253">
                        <c:v>45111.834055729167</c:v>
                      </c:pt>
                      <c:pt idx="12254">
                        <c:v>45111.844472453704</c:v>
                      </c:pt>
                      <c:pt idx="12255">
                        <c:v>45111.854889178241</c:v>
                      </c:pt>
                      <c:pt idx="12256">
                        <c:v>45111.865305902778</c:v>
                      </c:pt>
                      <c:pt idx="12257">
                        <c:v>45111.875722627316</c:v>
                      </c:pt>
                      <c:pt idx="12258">
                        <c:v>45111.886139351853</c:v>
                      </c:pt>
                      <c:pt idx="12259">
                        <c:v>45111.89655607639</c:v>
                      </c:pt>
                      <c:pt idx="12260">
                        <c:v>45111.906972800927</c:v>
                      </c:pt>
                      <c:pt idx="12261">
                        <c:v>45111.917389525464</c:v>
                      </c:pt>
                      <c:pt idx="12262">
                        <c:v>45111.927806250002</c:v>
                      </c:pt>
                      <c:pt idx="12263">
                        <c:v>45111.938222974539</c:v>
                      </c:pt>
                      <c:pt idx="12264">
                        <c:v>45111.948639699076</c:v>
                      </c:pt>
                      <c:pt idx="12265">
                        <c:v>45111.959056423613</c:v>
                      </c:pt>
                      <c:pt idx="12266">
                        <c:v>45111.96947314815</c:v>
                      </c:pt>
                      <c:pt idx="12267">
                        <c:v>45111.979889872688</c:v>
                      </c:pt>
                      <c:pt idx="12268">
                        <c:v>45111.990306597225</c:v>
                      </c:pt>
                      <c:pt idx="12269">
                        <c:v>45112.000723321762</c:v>
                      </c:pt>
                      <c:pt idx="12270">
                        <c:v>45112.011140046299</c:v>
                      </c:pt>
                      <c:pt idx="12271">
                        <c:v>45112.021556770836</c:v>
                      </c:pt>
                      <c:pt idx="12272">
                        <c:v>45112.031973495374</c:v>
                      </c:pt>
                      <c:pt idx="12273">
                        <c:v>45112.042390219911</c:v>
                      </c:pt>
                      <c:pt idx="12274">
                        <c:v>45112.052806944441</c:v>
                      </c:pt>
                      <c:pt idx="12275">
                        <c:v>45112.063223668978</c:v>
                      </c:pt>
                      <c:pt idx="12276">
                        <c:v>45112.073640393515</c:v>
                      </c:pt>
                      <c:pt idx="12277">
                        <c:v>45112.084057118052</c:v>
                      </c:pt>
                      <c:pt idx="12278">
                        <c:v>45112.09447384259</c:v>
                      </c:pt>
                      <c:pt idx="12279">
                        <c:v>45112.104890567127</c:v>
                      </c:pt>
                      <c:pt idx="12280">
                        <c:v>45112.115307291664</c:v>
                      </c:pt>
                      <c:pt idx="12281">
                        <c:v>45112.125724016201</c:v>
                      </c:pt>
                      <c:pt idx="12282">
                        <c:v>45112.136140740738</c:v>
                      </c:pt>
                      <c:pt idx="12283">
                        <c:v>45112.146557465276</c:v>
                      </c:pt>
                      <c:pt idx="12284">
                        <c:v>45112.156974189813</c:v>
                      </c:pt>
                      <c:pt idx="12285">
                        <c:v>45112.16739091435</c:v>
                      </c:pt>
                      <c:pt idx="12286">
                        <c:v>45112.177807638887</c:v>
                      </c:pt>
                      <c:pt idx="12287">
                        <c:v>45112.188224363425</c:v>
                      </c:pt>
                      <c:pt idx="12288">
                        <c:v>45112.198641087962</c:v>
                      </c:pt>
                      <c:pt idx="12289">
                        <c:v>45112.209057812499</c:v>
                      </c:pt>
                      <c:pt idx="12290">
                        <c:v>45112.219474537036</c:v>
                      </c:pt>
                      <c:pt idx="12291">
                        <c:v>45112.229891261573</c:v>
                      </c:pt>
                      <c:pt idx="12292">
                        <c:v>45112.240307986111</c:v>
                      </c:pt>
                      <c:pt idx="12293">
                        <c:v>45112.250724710648</c:v>
                      </c:pt>
                      <c:pt idx="12294">
                        <c:v>45112.261141435185</c:v>
                      </c:pt>
                      <c:pt idx="12295">
                        <c:v>45112.271558159722</c:v>
                      </c:pt>
                      <c:pt idx="12296">
                        <c:v>45112.281974884259</c:v>
                      </c:pt>
                      <c:pt idx="12297">
                        <c:v>45112.292391608797</c:v>
                      </c:pt>
                      <c:pt idx="12298">
                        <c:v>45112.302808333334</c:v>
                      </c:pt>
                      <c:pt idx="12299">
                        <c:v>45112.313225057871</c:v>
                      </c:pt>
                      <c:pt idx="12300">
                        <c:v>45112.323641782408</c:v>
                      </c:pt>
                      <c:pt idx="12301">
                        <c:v>45112.334058506945</c:v>
                      </c:pt>
                      <c:pt idx="12302">
                        <c:v>45112.344475231483</c:v>
                      </c:pt>
                      <c:pt idx="12303">
                        <c:v>45112.35489195602</c:v>
                      </c:pt>
                      <c:pt idx="12304">
                        <c:v>45112.365308680557</c:v>
                      </c:pt>
                      <c:pt idx="12305">
                        <c:v>45112.375725405094</c:v>
                      </c:pt>
                      <c:pt idx="12306">
                        <c:v>45112.386142129631</c:v>
                      </c:pt>
                      <c:pt idx="12307">
                        <c:v>45112.396558854169</c:v>
                      </c:pt>
                      <c:pt idx="12308">
                        <c:v>45112.406975578706</c:v>
                      </c:pt>
                      <c:pt idx="12309">
                        <c:v>45112.417392303243</c:v>
                      </c:pt>
                      <c:pt idx="12310">
                        <c:v>45112.42780902778</c:v>
                      </c:pt>
                      <c:pt idx="12311">
                        <c:v>45112.438225752318</c:v>
                      </c:pt>
                      <c:pt idx="12312">
                        <c:v>45112.448642476855</c:v>
                      </c:pt>
                      <c:pt idx="12313">
                        <c:v>45112.459059201392</c:v>
                      </c:pt>
                      <c:pt idx="12314">
                        <c:v>45112.469475925929</c:v>
                      </c:pt>
                      <c:pt idx="12315">
                        <c:v>45112.479892650466</c:v>
                      </c:pt>
                      <c:pt idx="12316">
                        <c:v>45112.490309375004</c:v>
                      </c:pt>
                      <c:pt idx="12317">
                        <c:v>45112.500726099533</c:v>
                      </c:pt>
                      <c:pt idx="12318">
                        <c:v>45112.511142824071</c:v>
                      </c:pt>
                      <c:pt idx="12319">
                        <c:v>45112.521559548608</c:v>
                      </c:pt>
                      <c:pt idx="12320">
                        <c:v>45112.531976273145</c:v>
                      </c:pt>
                      <c:pt idx="12321">
                        <c:v>45112.542392997682</c:v>
                      </c:pt>
                      <c:pt idx="12322">
                        <c:v>45112.55280972222</c:v>
                      </c:pt>
                      <c:pt idx="12323">
                        <c:v>45112.563226446757</c:v>
                      </c:pt>
                      <c:pt idx="12324">
                        <c:v>45112.573643171294</c:v>
                      </c:pt>
                      <c:pt idx="12325">
                        <c:v>45112.584059895831</c:v>
                      </c:pt>
                      <c:pt idx="12326">
                        <c:v>45112.594476620368</c:v>
                      </c:pt>
                      <c:pt idx="12327">
                        <c:v>45112.604893344906</c:v>
                      </c:pt>
                      <c:pt idx="12328">
                        <c:v>45112.615310069443</c:v>
                      </c:pt>
                      <c:pt idx="12329">
                        <c:v>45112.62572679398</c:v>
                      </c:pt>
                      <c:pt idx="12330">
                        <c:v>45112.636143518517</c:v>
                      </c:pt>
                      <c:pt idx="12331">
                        <c:v>45112.646560243054</c:v>
                      </c:pt>
                      <c:pt idx="12332">
                        <c:v>45112.656976967592</c:v>
                      </c:pt>
                      <c:pt idx="12333">
                        <c:v>45112.667393692129</c:v>
                      </c:pt>
                      <c:pt idx="12334">
                        <c:v>45112.677810416666</c:v>
                      </c:pt>
                      <c:pt idx="12335">
                        <c:v>45112.688227141203</c:v>
                      </c:pt>
                      <c:pt idx="12336">
                        <c:v>45112.69864386574</c:v>
                      </c:pt>
                      <c:pt idx="12337">
                        <c:v>45112.709060590278</c:v>
                      </c:pt>
                      <c:pt idx="12338">
                        <c:v>45112.719477314815</c:v>
                      </c:pt>
                      <c:pt idx="12339">
                        <c:v>45112.729894039352</c:v>
                      </c:pt>
                      <c:pt idx="12340">
                        <c:v>45112.740310763889</c:v>
                      </c:pt>
                      <c:pt idx="12341">
                        <c:v>45112.750727488426</c:v>
                      </c:pt>
                      <c:pt idx="12342">
                        <c:v>45112.761144212964</c:v>
                      </c:pt>
                      <c:pt idx="12343">
                        <c:v>45112.771560937501</c:v>
                      </c:pt>
                      <c:pt idx="12344">
                        <c:v>45112.781977662038</c:v>
                      </c:pt>
                      <c:pt idx="12345">
                        <c:v>45112.792394386575</c:v>
                      </c:pt>
                      <c:pt idx="12346">
                        <c:v>45112.802811111113</c:v>
                      </c:pt>
                      <c:pt idx="12347">
                        <c:v>45112.81322783565</c:v>
                      </c:pt>
                      <c:pt idx="12348">
                        <c:v>45112.823644560187</c:v>
                      </c:pt>
                      <c:pt idx="12349">
                        <c:v>45112.834061284724</c:v>
                      </c:pt>
                      <c:pt idx="12350">
                        <c:v>45112.844478009261</c:v>
                      </c:pt>
                      <c:pt idx="12351">
                        <c:v>45112.854894733799</c:v>
                      </c:pt>
                      <c:pt idx="12352">
                        <c:v>45112.865311458336</c:v>
                      </c:pt>
                      <c:pt idx="12353">
                        <c:v>45112.875728182873</c:v>
                      </c:pt>
                      <c:pt idx="12354">
                        <c:v>45112.88614490741</c:v>
                      </c:pt>
                      <c:pt idx="12355">
                        <c:v>45112.896561631947</c:v>
                      </c:pt>
                      <c:pt idx="12356">
                        <c:v>45112.906978356485</c:v>
                      </c:pt>
                      <c:pt idx="12357">
                        <c:v>45112.917395081022</c:v>
                      </c:pt>
                      <c:pt idx="12358">
                        <c:v>45112.927811805559</c:v>
                      </c:pt>
                      <c:pt idx="12359">
                        <c:v>45112.938228530096</c:v>
                      </c:pt>
                      <c:pt idx="12360">
                        <c:v>45112.948645254626</c:v>
                      </c:pt>
                      <c:pt idx="12361">
                        <c:v>45112.959061979163</c:v>
                      </c:pt>
                      <c:pt idx="12362">
                        <c:v>45112.969478703701</c:v>
                      </c:pt>
                      <c:pt idx="12363">
                        <c:v>45112.979895428238</c:v>
                      </c:pt>
                      <c:pt idx="12364">
                        <c:v>45112.990312152775</c:v>
                      </c:pt>
                      <c:pt idx="12365">
                        <c:v>45113.000728877312</c:v>
                      </c:pt>
                      <c:pt idx="12366">
                        <c:v>45113.011145601849</c:v>
                      </c:pt>
                      <c:pt idx="12367">
                        <c:v>45113.021562326387</c:v>
                      </c:pt>
                      <c:pt idx="12368">
                        <c:v>45113.031979050924</c:v>
                      </c:pt>
                      <c:pt idx="12369">
                        <c:v>45113.042395775461</c:v>
                      </c:pt>
                      <c:pt idx="12370">
                        <c:v>45113.052812499998</c:v>
                      </c:pt>
                      <c:pt idx="12371">
                        <c:v>45113.063229224535</c:v>
                      </c:pt>
                      <c:pt idx="12372">
                        <c:v>45113.073645949073</c:v>
                      </c:pt>
                      <c:pt idx="12373">
                        <c:v>45113.08406267361</c:v>
                      </c:pt>
                      <c:pt idx="12374">
                        <c:v>45113.094479398147</c:v>
                      </c:pt>
                      <c:pt idx="12375">
                        <c:v>45113.104896122684</c:v>
                      </c:pt>
                      <c:pt idx="12376">
                        <c:v>45113.115312847222</c:v>
                      </c:pt>
                      <c:pt idx="12377">
                        <c:v>45113.125729571759</c:v>
                      </c:pt>
                      <c:pt idx="12378">
                        <c:v>45113.136146296296</c:v>
                      </c:pt>
                      <c:pt idx="12379">
                        <c:v>45113.146563020833</c:v>
                      </c:pt>
                      <c:pt idx="12380">
                        <c:v>45113.15697974537</c:v>
                      </c:pt>
                      <c:pt idx="12381">
                        <c:v>45113.167396469908</c:v>
                      </c:pt>
                      <c:pt idx="12382">
                        <c:v>45113.177813194445</c:v>
                      </c:pt>
                      <c:pt idx="12383">
                        <c:v>45113.188229918982</c:v>
                      </c:pt>
                      <c:pt idx="12384">
                        <c:v>45113.198646643519</c:v>
                      </c:pt>
                      <c:pt idx="12385">
                        <c:v>45113.209063368056</c:v>
                      </c:pt>
                      <c:pt idx="12386">
                        <c:v>45113.219480092594</c:v>
                      </c:pt>
                      <c:pt idx="12387">
                        <c:v>45113.229896817131</c:v>
                      </c:pt>
                      <c:pt idx="12388">
                        <c:v>45113.240313541668</c:v>
                      </c:pt>
                      <c:pt idx="12389">
                        <c:v>45113.250730266205</c:v>
                      </c:pt>
                      <c:pt idx="12390">
                        <c:v>45113.261146990742</c:v>
                      </c:pt>
                      <c:pt idx="12391">
                        <c:v>45113.27156371528</c:v>
                      </c:pt>
                      <c:pt idx="12392">
                        <c:v>45113.281980439817</c:v>
                      </c:pt>
                      <c:pt idx="12393">
                        <c:v>45113.292397164354</c:v>
                      </c:pt>
                      <c:pt idx="12394">
                        <c:v>45113.302813888891</c:v>
                      </c:pt>
                      <c:pt idx="12395">
                        <c:v>45113.313230613428</c:v>
                      </c:pt>
                      <c:pt idx="12396">
                        <c:v>45113.323647337966</c:v>
                      </c:pt>
                      <c:pt idx="12397">
                        <c:v>45113.334064062503</c:v>
                      </c:pt>
                      <c:pt idx="12398">
                        <c:v>45113.34448078704</c:v>
                      </c:pt>
                      <c:pt idx="12399">
                        <c:v>45113.354897511577</c:v>
                      </c:pt>
                      <c:pt idx="12400">
                        <c:v>45113.365314236115</c:v>
                      </c:pt>
                      <c:pt idx="12401">
                        <c:v>45113.375730960652</c:v>
                      </c:pt>
                      <c:pt idx="12402">
                        <c:v>45113.386147685182</c:v>
                      </c:pt>
                      <c:pt idx="12403">
                        <c:v>45113.396564409719</c:v>
                      </c:pt>
                      <c:pt idx="12404">
                        <c:v>45113.406981134256</c:v>
                      </c:pt>
                      <c:pt idx="12405">
                        <c:v>45113.417397858793</c:v>
                      </c:pt>
                      <c:pt idx="12406">
                        <c:v>45113.42781458333</c:v>
                      </c:pt>
                      <c:pt idx="12407">
                        <c:v>45113.438231307868</c:v>
                      </c:pt>
                      <c:pt idx="12408">
                        <c:v>45113.448648032405</c:v>
                      </c:pt>
                      <c:pt idx="12409">
                        <c:v>45113.459064756942</c:v>
                      </c:pt>
                      <c:pt idx="12410">
                        <c:v>45113.469481481479</c:v>
                      </c:pt>
                      <c:pt idx="12411">
                        <c:v>45113.479898206017</c:v>
                      </c:pt>
                      <c:pt idx="12412">
                        <c:v>45113.490314930554</c:v>
                      </c:pt>
                      <c:pt idx="12413">
                        <c:v>45113.500731655091</c:v>
                      </c:pt>
                      <c:pt idx="12414">
                        <c:v>45113.511148379628</c:v>
                      </c:pt>
                      <c:pt idx="12415">
                        <c:v>45113.521565104165</c:v>
                      </c:pt>
                      <c:pt idx="12416">
                        <c:v>45113.531981828703</c:v>
                      </c:pt>
                      <c:pt idx="12417">
                        <c:v>45113.54239855324</c:v>
                      </c:pt>
                      <c:pt idx="12418">
                        <c:v>45113.552815277777</c:v>
                      </c:pt>
                      <c:pt idx="12419">
                        <c:v>45113.563232002314</c:v>
                      </c:pt>
                      <c:pt idx="12420">
                        <c:v>45113.573648726851</c:v>
                      </c:pt>
                      <c:pt idx="12421">
                        <c:v>45113.584065451389</c:v>
                      </c:pt>
                      <c:pt idx="12422">
                        <c:v>45113.594482175926</c:v>
                      </c:pt>
                      <c:pt idx="12423">
                        <c:v>45113.604898900463</c:v>
                      </c:pt>
                      <c:pt idx="12424">
                        <c:v>45113.615315625</c:v>
                      </c:pt>
                      <c:pt idx="12425">
                        <c:v>45113.625732349537</c:v>
                      </c:pt>
                      <c:pt idx="12426">
                        <c:v>45113.636149074075</c:v>
                      </c:pt>
                      <c:pt idx="12427">
                        <c:v>45113.646565798612</c:v>
                      </c:pt>
                      <c:pt idx="12428">
                        <c:v>45113.656982523149</c:v>
                      </c:pt>
                      <c:pt idx="12429">
                        <c:v>45113.667399247686</c:v>
                      </c:pt>
                      <c:pt idx="12430">
                        <c:v>45113.677815972223</c:v>
                      </c:pt>
                      <c:pt idx="12431">
                        <c:v>45113.688232696761</c:v>
                      </c:pt>
                      <c:pt idx="12432">
                        <c:v>45113.698649421298</c:v>
                      </c:pt>
                      <c:pt idx="12433">
                        <c:v>45113.709066145835</c:v>
                      </c:pt>
                      <c:pt idx="12434">
                        <c:v>45113.719482870372</c:v>
                      </c:pt>
                      <c:pt idx="12435">
                        <c:v>45113.72989959491</c:v>
                      </c:pt>
                      <c:pt idx="12436">
                        <c:v>45113.740316319447</c:v>
                      </c:pt>
                      <c:pt idx="12437">
                        <c:v>45113.750733043984</c:v>
                      </c:pt>
                      <c:pt idx="12438">
                        <c:v>45113.761149768521</c:v>
                      </c:pt>
                      <c:pt idx="12439">
                        <c:v>45113.771566493058</c:v>
                      </c:pt>
                      <c:pt idx="12440">
                        <c:v>45113.781983217596</c:v>
                      </c:pt>
                      <c:pt idx="12441">
                        <c:v>45113.792399942133</c:v>
                      </c:pt>
                      <c:pt idx="12442">
                        <c:v>45113.80281666667</c:v>
                      </c:pt>
                      <c:pt idx="12443">
                        <c:v>45113.813233391207</c:v>
                      </c:pt>
                      <c:pt idx="12444">
                        <c:v>45113.823650115737</c:v>
                      </c:pt>
                      <c:pt idx="12445">
                        <c:v>45113.834066840274</c:v>
                      </c:pt>
                      <c:pt idx="12446">
                        <c:v>45113.844483564812</c:v>
                      </c:pt>
                      <c:pt idx="12447">
                        <c:v>45113.854900289349</c:v>
                      </c:pt>
                      <c:pt idx="12448">
                        <c:v>45113.865317013886</c:v>
                      </c:pt>
                      <c:pt idx="12449">
                        <c:v>45113.875733738423</c:v>
                      </c:pt>
                      <c:pt idx="12450">
                        <c:v>45113.88615046296</c:v>
                      </c:pt>
                      <c:pt idx="12451">
                        <c:v>45113.896567187498</c:v>
                      </c:pt>
                      <c:pt idx="12452">
                        <c:v>45113.906983912035</c:v>
                      </c:pt>
                      <c:pt idx="12453">
                        <c:v>45113.917400636572</c:v>
                      </c:pt>
                      <c:pt idx="12454">
                        <c:v>45113.927817361109</c:v>
                      </c:pt>
                      <c:pt idx="12455">
                        <c:v>45113.938234085646</c:v>
                      </c:pt>
                      <c:pt idx="12456">
                        <c:v>45113.948650810184</c:v>
                      </c:pt>
                      <c:pt idx="12457">
                        <c:v>45113.959067534721</c:v>
                      </c:pt>
                      <c:pt idx="12458">
                        <c:v>45113.969484259258</c:v>
                      </c:pt>
                      <c:pt idx="12459">
                        <c:v>45113.979900983795</c:v>
                      </c:pt>
                      <c:pt idx="12460">
                        <c:v>45113.990317708332</c:v>
                      </c:pt>
                      <c:pt idx="12461">
                        <c:v>45114.00073443287</c:v>
                      </c:pt>
                      <c:pt idx="12462">
                        <c:v>45114.011151157407</c:v>
                      </c:pt>
                      <c:pt idx="12463">
                        <c:v>45114.021567881944</c:v>
                      </c:pt>
                      <c:pt idx="12464">
                        <c:v>45114.031984606481</c:v>
                      </c:pt>
                      <c:pt idx="12465">
                        <c:v>45114.042401331018</c:v>
                      </c:pt>
                      <c:pt idx="12466">
                        <c:v>45114.052818055556</c:v>
                      </c:pt>
                      <c:pt idx="12467">
                        <c:v>45114.063234780093</c:v>
                      </c:pt>
                      <c:pt idx="12468">
                        <c:v>45114.07365150463</c:v>
                      </c:pt>
                      <c:pt idx="12469">
                        <c:v>45114.084068229167</c:v>
                      </c:pt>
                      <c:pt idx="12470">
                        <c:v>45114.094484953705</c:v>
                      </c:pt>
                      <c:pt idx="12471">
                        <c:v>45114.104901678242</c:v>
                      </c:pt>
                      <c:pt idx="12472">
                        <c:v>45114.115318402779</c:v>
                      </c:pt>
                      <c:pt idx="12473">
                        <c:v>45114.125735127316</c:v>
                      </c:pt>
                      <c:pt idx="12474">
                        <c:v>45114.136151851853</c:v>
                      </c:pt>
                      <c:pt idx="12475">
                        <c:v>45114.146568576391</c:v>
                      </c:pt>
                      <c:pt idx="12476">
                        <c:v>45114.156985300928</c:v>
                      </c:pt>
                      <c:pt idx="12477">
                        <c:v>45114.167402025465</c:v>
                      </c:pt>
                      <c:pt idx="12478">
                        <c:v>45114.177818750002</c:v>
                      </c:pt>
                      <c:pt idx="12479">
                        <c:v>45114.188235474539</c:v>
                      </c:pt>
                      <c:pt idx="12480">
                        <c:v>45114.198652199077</c:v>
                      </c:pt>
                      <c:pt idx="12481">
                        <c:v>45114.209068923614</c:v>
                      </c:pt>
                      <c:pt idx="12482">
                        <c:v>45114.219485648151</c:v>
                      </c:pt>
                      <c:pt idx="12483">
                        <c:v>45114.229902372688</c:v>
                      </c:pt>
                      <c:pt idx="12484">
                        <c:v>45114.240319097225</c:v>
                      </c:pt>
                      <c:pt idx="12485">
                        <c:v>45114.250735821763</c:v>
                      </c:pt>
                      <c:pt idx="12486">
                        <c:v>45114.2611525463</c:v>
                      </c:pt>
                      <c:pt idx="12487">
                        <c:v>45114.27156927083</c:v>
                      </c:pt>
                      <c:pt idx="12488">
                        <c:v>45114.281985995367</c:v>
                      </c:pt>
                      <c:pt idx="12489">
                        <c:v>45114.292402719904</c:v>
                      </c:pt>
                      <c:pt idx="12490">
                        <c:v>45114.302819444441</c:v>
                      </c:pt>
                      <c:pt idx="12491">
                        <c:v>45114.313236168979</c:v>
                      </c:pt>
                      <c:pt idx="12492">
                        <c:v>45114.323652893516</c:v>
                      </c:pt>
                      <c:pt idx="12493">
                        <c:v>45114.334069618053</c:v>
                      </c:pt>
                      <c:pt idx="12494">
                        <c:v>45114.34448634259</c:v>
                      </c:pt>
                      <c:pt idx="12495">
                        <c:v>45114.354903067127</c:v>
                      </c:pt>
                      <c:pt idx="12496">
                        <c:v>45114.365319791665</c:v>
                      </c:pt>
                      <c:pt idx="12497">
                        <c:v>45114.375736516202</c:v>
                      </c:pt>
                      <c:pt idx="12498">
                        <c:v>45114.386153240739</c:v>
                      </c:pt>
                      <c:pt idx="12499">
                        <c:v>45114.396569965276</c:v>
                      </c:pt>
                      <c:pt idx="12500">
                        <c:v>45114.406986689813</c:v>
                      </c:pt>
                      <c:pt idx="12501">
                        <c:v>45114.417403414351</c:v>
                      </c:pt>
                      <c:pt idx="12502">
                        <c:v>45114.427820138888</c:v>
                      </c:pt>
                      <c:pt idx="12503">
                        <c:v>45114.438236863425</c:v>
                      </c:pt>
                      <c:pt idx="12504">
                        <c:v>45114.448653587962</c:v>
                      </c:pt>
                      <c:pt idx="12505">
                        <c:v>45114.4590703125</c:v>
                      </c:pt>
                      <c:pt idx="12506">
                        <c:v>45114.469487037037</c:v>
                      </c:pt>
                      <c:pt idx="12507">
                        <c:v>45114.479903761574</c:v>
                      </c:pt>
                      <c:pt idx="12508">
                        <c:v>45114.490320486111</c:v>
                      </c:pt>
                      <c:pt idx="12509">
                        <c:v>45114.500737210648</c:v>
                      </c:pt>
                      <c:pt idx="12510">
                        <c:v>45114.511153935186</c:v>
                      </c:pt>
                      <c:pt idx="12511">
                        <c:v>45114.521570659723</c:v>
                      </c:pt>
                      <c:pt idx="12512">
                        <c:v>45114.53198738426</c:v>
                      </c:pt>
                      <c:pt idx="12513">
                        <c:v>45114.542404108797</c:v>
                      </c:pt>
                      <c:pt idx="12514">
                        <c:v>45114.552820833334</c:v>
                      </c:pt>
                      <c:pt idx="12515">
                        <c:v>45114.563237557872</c:v>
                      </c:pt>
                      <c:pt idx="12516">
                        <c:v>45114.573654282409</c:v>
                      </c:pt>
                      <c:pt idx="12517">
                        <c:v>45114.584071006946</c:v>
                      </c:pt>
                      <c:pt idx="12518">
                        <c:v>45114.594487731483</c:v>
                      </c:pt>
                      <c:pt idx="12519">
                        <c:v>45114.60490445602</c:v>
                      </c:pt>
                      <c:pt idx="12520">
                        <c:v>45114.615321180558</c:v>
                      </c:pt>
                      <c:pt idx="12521">
                        <c:v>45114.625737905095</c:v>
                      </c:pt>
                      <c:pt idx="12522">
                        <c:v>45114.636154629632</c:v>
                      </c:pt>
                      <c:pt idx="12523">
                        <c:v>45114.646571354169</c:v>
                      </c:pt>
                      <c:pt idx="12524">
                        <c:v>45114.656988078706</c:v>
                      </c:pt>
                      <c:pt idx="12525">
                        <c:v>45114.667404803244</c:v>
                      </c:pt>
                      <c:pt idx="12526">
                        <c:v>45114.677821527781</c:v>
                      </c:pt>
                      <c:pt idx="12527">
                        <c:v>45114.688238252318</c:v>
                      </c:pt>
                      <c:pt idx="12528">
                        <c:v>45114.698654976855</c:v>
                      </c:pt>
                      <c:pt idx="12529">
                        <c:v>45114.709071701393</c:v>
                      </c:pt>
                      <c:pt idx="12530">
                        <c:v>45114.719488425922</c:v>
                      </c:pt>
                      <c:pt idx="12531">
                        <c:v>45114.72990515046</c:v>
                      </c:pt>
                      <c:pt idx="12532">
                        <c:v>45114.740321874997</c:v>
                      </c:pt>
                      <c:pt idx="12533">
                        <c:v>45114.750738599534</c:v>
                      </c:pt>
                      <c:pt idx="12534">
                        <c:v>45114.761155324071</c:v>
                      </c:pt>
                      <c:pt idx="12535">
                        <c:v>45114.771572048609</c:v>
                      </c:pt>
                      <c:pt idx="12536">
                        <c:v>45114.781988773146</c:v>
                      </c:pt>
                      <c:pt idx="12537">
                        <c:v>45114.792405497683</c:v>
                      </c:pt>
                      <c:pt idx="12538">
                        <c:v>45114.80282222222</c:v>
                      </c:pt>
                      <c:pt idx="12539">
                        <c:v>45114.813238946757</c:v>
                      </c:pt>
                      <c:pt idx="12540">
                        <c:v>45114.823655671295</c:v>
                      </c:pt>
                      <c:pt idx="12541">
                        <c:v>45114.834072395832</c:v>
                      </c:pt>
                      <c:pt idx="12542">
                        <c:v>45114.844489120369</c:v>
                      </c:pt>
                      <c:pt idx="12543">
                        <c:v>45114.854905844906</c:v>
                      </c:pt>
                      <c:pt idx="12544">
                        <c:v>45114.865322569443</c:v>
                      </c:pt>
                      <c:pt idx="12545">
                        <c:v>45114.875739293981</c:v>
                      </c:pt>
                      <c:pt idx="12546">
                        <c:v>45114.886156018518</c:v>
                      </c:pt>
                      <c:pt idx="12547">
                        <c:v>45114.896572743055</c:v>
                      </c:pt>
                      <c:pt idx="12548">
                        <c:v>45114.906989467592</c:v>
                      </c:pt>
                      <c:pt idx="12549">
                        <c:v>45114.917406192129</c:v>
                      </c:pt>
                      <c:pt idx="12550">
                        <c:v>45114.927822916667</c:v>
                      </c:pt>
                      <c:pt idx="12551">
                        <c:v>45114.938239641204</c:v>
                      </c:pt>
                      <c:pt idx="12552">
                        <c:v>45114.948656365741</c:v>
                      </c:pt>
                      <c:pt idx="12553">
                        <c:v>45114.959073090278</c:v>
                      </c:pt>
                      <c:pt idx="12554">
                        <c:v>45114.969489814815</c:v>
                      </c:pt>
                      <c:pt idx="12555">
                        <c:v>45114.979906539353</c:v>
                      </c:pt>
                      <c:pt idx="12556">
                        <c:v>45114.99032326389</c:v>
                      </c:pt>
                      <c:pt idx="12557">
                        <c:v>45115.000739988427</c:v>
                      </c:pt>
                      <c:pt idx="12558">
                        <c:v>45115.011156712964</c:v>
                      </c:pt>
                      <c:pt idx="12559">
                        <c:v>45115.021573437502</c:v>
                      </c:pt>
                      <c:pt idx="12560">
                        <c:v>45115.031990162039</c:v>
                      </c:pt>
                      <c:pt idx="12561">
                        <c:v>45115.042406886576</c:v>
                      </c:pt>
                      <c:pt idx="12562">
                        <c:v>45115.052823611113</c:v>
                      </c:pt>
                      <c:pt idx="12563">
                        <c:v>45115.06324033565</c:v>
                      </c:pt>
                      <c:pt idx="12564">
                        <c:v>45115.073657060188</c:v>
                      </c:pt>
                      <c:pt idx="12565">
                        <c:v>45115.084073784725</c:v>
                      </c:pt>
                      <c:pt idx="12566">
                        <c:v>45115.094490509262</c:v>
                      </c:pt>
                      <c:pt idx="12567">
                        <c:v>45115.104907233799</c:v>
                      </c:pt>
                      <c:pt idx="12568">
                        <c:v>45115.115323958336</c:v>
                      </c:pt>
                      <c:pt idx="12569">
                        <c:v>45115.125740682874</c:v>
                      </c:pt>
                      <c:pt idx="12570">
                        <c:v>45115.136157407411</c:v>
                      </c:pt>
                      <c:pt idx="12571">
                        <c:v>45115.146574131948</c:v>
                      </c:pt>
                      <c:pt idx="12572">
                        <c:v>45115.156990856478</c:v>
                      </c:pt>
                      <c:pt idx="12573">
                        <c:v>45115.167407581015</c:v>
                      </c:pt>
                      <c:pt idx="12574">
                        <c:v>45115.177824305552</c:v>
                      </c:pt>
                      <c:pt idx="12575">
                        <c:v>45115.18824103009</c:v>
                      </c:pt>
                      <c:pt idx="12576">
                        <c:v>45115.198657754627</c:v>
                      </c:pt>
                      <c:pt idx="12577">
                        <c:v>45115.209074479164</c:v>
                      </c:pt>
                      <c:pt idx="12578">
                        <c:v>45115.219491203701</c:v>
                      </c:pt>
                      <c:pt idx="12579">
                        <c:v>45115.229907928238</c:v>
                      </c:pt>
                      <c:pt idx="12580">
                        <c:v>45115.240324652776</c:v>
                      </c:pt>
                      <c:pt idx="12581">
                        <c:v>45115.250741377313</c:v>
                      </c:pt>
                      <c:pt idx="12582">
                        <c:v>45115.26115810185</c:v>
                      </c:pt>
                      <c:pt idx="12583">
                        <c:v>45115.271574826387</c:v>
                      </c:pt>
                      <c:pt idx="12584">
                        <c:v>45115.281991550924</c:v>
                      </c:pt>
                      <c:pt idx="12585">
                        <c:v>45115.292408275462</c:v>
                      </c:pt>
                      <c:pt idx="12586">
                        <c:v>45115.302824999999</c:v>
                      </c:pt>
                      <c:pt idx="12587">
                        <c:v>45115.313241724536</c:v>
                      </c:pt>
                      <c:pt idx="12588">
                        <c:v>45115.323658449073</c:v>
                      </c:pt>
                      <c:pt idx="12589">
                        <c:v>45115.33407517361</c:v>
                      </c:pt>
                      <c:pt idx="12590">
                        <c:v>45115.344491898148</c:v>
                      </c:pt>
                      <c:pt idx="12591">
                        <c:v>45115.354908622685</c:v>
                      </c:pt>
                      <c:pt idx="12592">
                        <c:v>45115.365325347222</c:v>
                      </c:pt>
                      <c:pt idx="12593">
                        <c:v>45115.375742071759</c:v>
                      </c:pt>
                      <c:pt idx="12594">
                        <c:v>45115.386158796297</c:v>
                      </c:pt>
                      <c:pt idx="12595">
                        <c:v>45115.396575520834</c:v>
                      </c:pt>
                      <c:pt idx="12596">
                        <c:v>45115.406992245371</c:v>
                      </c:pt>
                      <c:pt idx="12597">
                        <c:v>45115.417408969908</c:v>
                      </c:pt>
                      <c:pt idx="12598">
                        <c:v>45115.427825694445</c:v>
                      </c:pt>
                      <c:pt idx="12599">
                        <c:v>45115.438242418983</c:v>
                      </c:pt>
                      <c:pt idx="12600">
                        <c:v>45115.44865914352</c:v>
                      </c:pt>
                      <c:pt idx="12601">
                        <c:v>45115.459075868057</c:v>
                      </c:pt>
                      <c:pt idx="12602">
                        <c:v>45115.469492592594</c:v>
                      </c:pt>
                      <c:pt idx="12603">
                        <c:v>45115.479909317131</c:v>
                      </c:pt>
                      <c:pt idx="12604">
                        <c:v>45115.490326041669</c:v>
                      </c:pt>
                      <c:pt idx="12605">
                        <c:v>45115.500742766206</c:v>
                      </c:pt>
                      <c:pt idx="12606">
                        <c:v>45115.511159490743</c:v>
                      </c:pt>
                      <c:pt idx="12607">
                        <c:v>45115.52157621528</c:v>
                      </c:pt>
                      <c:pt idx="12608">
                        <c:v>45115.531992939817</c:v>
                      </c:pt>
                      <c:pt idx="12609">
                        <c:v>45115.542409664355</c:v>
                      </c:pt>
                      <c:pt idx="12610">
                        <c:v>45115.552826388892</c:v>
                      </c:pt>
                      <c:pt idx="12611">
                        <c:v>45115.563243113429</c:v>
                      </c:pt>
                      <c:pt idx="12612">
                        <c:v>45115.573659837966</c:v>
                      </c:pt>
                      <c:pt idx="12613">
                        <c:v>45115.584076562503</c:v>
                      </c:pt>
                      <c:pt idx="12614">
                        <c:v>45115.594493287033</c:v>
                      </c:pt>
                      <c:pt idx="12615">
                        <c:v>45115.604910011571</c:v>
                      </c:pt>
                      <c:pt idx="12616">
                        <c:v>45115.615326736108</c:v>
                      </c:pt>
                      <c:pt idx="12617">
                        <c:v>45115.625743460645</c:v>
                      </c:pt>
                      <c:pt idx="12618">
                        <c:v>45115.636160185182</c:v>
                      </c:pt>
                      <c:pt idx="12619">
                        <c:v>45115.646576909719</c:v>
                      </c:pt>
                      <c:pt idx="12620">
                        <c:v>45115.656993634257</c:v>
                      </c:pt>
                      <c:pt idx="12621">
                        <c:v>45115.667410358794</c:v>
                      </c:pt>
                      <c:pt idx="12622">
                        <c:v>45115.677827083331</c:v>
                      </c:pt>
                      <c:pt idx="12623">
                        <c:v>45115.688243807868</c:v>
                      </c:pt>
                      <c:pt idx="12624">
                        <c:v>45115.698660532405</c:v>
                      </c:pt>
                      <c:pt idx="12625">
                        <c:v>45115.709077256943</c:v>
                      </c:pt>
                      <c:pt idx="12626">
                        <c:v>45115.71949398148</c:v>
                      </c:pt>
                      <c:pt idx="12627">
                        <c:v>45115.729910706017</c:v>
                      </c:pt>
                      <c:pt idx="12628">
                        <c:v>45115.740327430554</c:v>
                      </c:pt>
                      <c:pt idx="12629">
                        <c:v>45115.750744155092</c:v>
                      </c:pt>
                      <c:pt idx="12630">
                        <c:v>45115.761160879629</c:v>
                      </c:pt>
                      <c:pt idx="12631">
                        <c:v>45115.771577604166</c:v>
                      </c:pt>
                      <c:pt idx="12632">
                        <c:v>45115.781994328703</c:v>
                      </c:pt>
                      <c:pt idx="12633">
                        <c:v>45115.79241105324</c:v>
                      </c:pt>
                      <c:pt idx="12634">
                        <c:v>45115.802827777778</c:v>
                      </c:pt>
                      <c:pt idx="12635">
                        <c:v>45115.813244502315</c:v>
                      </c:pt>
                      <c:pt idx="12636">
                        <c:v>45115.823661226852</c:v>
                      </c:pt>
                      <c:pt idx="12637">
                        <c:v>45115.834077951389</c:v>
                      </c:pt>
                      <c:pt idx="12638">
                        <c:v>45115.844494675926</c:v>
                      </c:pt>
                      <c:pt idx="12639">
                        <c:v>45115.854911400464</c:v>
                      </c:pt>
                      <c:pt idx="12640">
                        <c:v>45115.865328125001</c:v>
                      </c:pt>
                      <c:pt idx="12641">
                        <c:v>45115.875744849538</c:v>
                      </c:pt>
                      <c:pt idx="12642">
                        <c:v>45115.886161574075</c:v>
                      </c:pt>
                      <c:pt idx="12643">
                        <c:v>45115.896578298612</c:v>
                      </c:pt>
                      <c:pt idx="12644">
                        <c:v>45115.90699502315</c:v>
                      </c:pt>
                      <c:pt idx="12645">
                        <c:v>45115.917411747687</c:v>
                      </c:pt>
                      <c:pt idx="12646">
                        <c:v>45115.927828472224</c:v>
                      </c:pt>
                      <c:pt idx="12647">
                        <c:v>45115.938245196761</c:v>
                      </c:pt>
                      <c:pt idx="12648">
                        <c:v>45115.948661921298</c:v>
                      </c:pt>
                      <c:pt idx="12649">
                        <c:v>45115.959078645836</c:v>
                      </c:pt>
                      <c:pt idx="12650">
                        <c:v>45115.969495370373</c:v>
                      </c:pt>
                      <c:pt idx="12651">
                        <c:v>45115.97991209491</c:v>
                      </c:pt>
                      <c:pt idx="12652">
                        <c:v>45115.990328819447</c:v>
                      </c:pt>
                      <c:pt idx="12653">
                        <c:v>45116.000745543985</c:v>
                      </c:pt>
                      <c:pt idx="12654">
                        <c:v>45116.011162268522</c:v>
                      </c:pt>
                      <c:pt idx="12655">
                        <c:v>45116.021578993059</c:v>
                      </c:pt>
                      <c:pt idx="12656">
                        <c:v>45116.031995717596</c:v>
                      </c:pt>
                      <c:pt idx="12657">
                        <c:v>45116.042412442126</c:v>
                      </c:pt>
                      <c:pt idx="12658">
                        <c:v>45116.052829166663</c:v>
                      </c:pt>
                      <c:pt idx="12659">
                        <c:v>45116.0632458912</c:v>
                      </c:pt>
                      <c:pt idx="12660">
                        <c:v>45116.073662615738</c:v>
                      </c:pt>
                      <c:pt idx="12661">
                        <c:v>45116.084079340275</c:v>
                      </c:pt>
                      <c:pt idx="12662">
                        <c:v>45116.094496064812</c:v>
                      </c:pt>
                      <c:pt idx="12663">
                        <c:v>45116.104912789349</c:v>
                      </c:pt>
                      <c:pt idx="12664">
                        <c:v>45116.115329513887</c:v>
                      </c:pt>
                      <c:pt idx="12665">
                        <c:v>45116.125746238424</c:v>
                      </c:pt>
                      <c:pt idx="12666">
                        <c:v>45116.136162962961</c:v>
                      </c:pt>
                      <c:pt idx="12667">
                        <c:v>45116.146579687498</c:v>
                      </c:pt>
                      <c:pt idx="12668">
                        <c:v>45116.156996412035</c:v>
                      </c:pt>
                      <c:pt idx="12669">
                        <c:v>45116.167413136573</c:v>
                      </c:pt>
                      <c:pt idx="12670">
                        <c:v>45116.17782986111</c:v>
                      </c:pt>
                      <c:pt idx="12671">
                        <c:v>45116.188246585647</c:v>
                      </c:pt>
                      <c:pt idx="12672">
                        <c:v>45116.198663310184</c:v>
                      </c:pt>
                      <c:pt idx="12673">
                        <c:v>45116.209080034721</c:v>
                      </c:pt>
                      <c:pt idx="12674">
                        <c:v>45116.219496759259</c:v>
                      </c:pt>
                      <c:pt idx="12675">
                        <c:v>45116.229913483796</c:v>
                      </c:pt>
                      <c:pt idx="12676">
                        <c:v>45116.240330208333</c:v>
                      </c:pt>
                      <c:pt idx="12677">
                        <c:v>45116.25074693287</c:v>
                      </c:pt>
                      <c:pt idx="12678">
                        <c:v>45116.261163657407</c:v>
                      </c:pt>
                      <c:pt idx="12679">
                        <c:v>45116.271580381945</c:v>
                      </c:pt>
                      <c:pt idx="12680">
                        <c:v>45116.281997106482</c:v>
                      </c:pt>
                      <c:pt idx="12681">
                        <c:v>45116.292413831019</c:v>
                      </c:pt>
                      <c:pt idx="12682">
                        <c:v>45116.302830555556</c:v>
                      </c:pt>
                      <c:pt idx="12683">
                        <c:v>45116.313247280093</c:v>
                      </c:pt>
                      <c:pt idx="12684">
                        <c:v>45116.323664004631</c:v>
                      </c:pt>
                      <c:pt idx="12685">
                        <c:v>45116.334080729168</c:v>
                      </c:pt>
                      <c:pt idx="12686">
                        <c:v>45116.344497453705</c:v>
                      </c:pt>
                      <c:pt idx="12687">
                        <c:v>45116.354914178242</c:v>
                      </c:pt>
                      <c:pt idx="12688">
                        <c:v>45116.36533090278</c:v>
                      </c:pt>
                      <c:pt idx="12689">
                        <c:v>45116.375747627317</c:v>
                      </c:pt>
                      <c:pt idx="12690">
                        <c:v>45116.386164351854</c:v>
                      </c:pt>
                      <c:pt idx="12691">
                        <c:v>45116.396581076391</c:v>
                      </c:pt>
                      <c:pt idx="12692">
                        <c:v>45116.406997800928</c:v>
                      </c:pt>
                      <c:pt idx="12693">
                        <c:v>45116.417414525466</c:v>
                      </c:pt>
                      <c:pt idx="12694">
                        <c:v>45116.427831250003</c:v>
                      </c:pt>
                      <c:pt idx="12695">
                        <c:v>45116.43824797454</c:v>
                      </c:pt>
                      <c:pt idx="12696">
                        <c:v>45116.448664699077</c:v>
                      </c:pt>
                      <c:pt idx="12697">
                        <c:v>45116.459081423614</c:v>
                      </c:pt>
                      <c:pt idx="12698">
                        <c:v>45116.469498148152</c:v>
                      </c:pt>
                      <c:pt idx="12699">
                        <c:v>45116.479914872689</c:v>
                      </c:pt>
                      <c:pt idx="12700">
                        <c:v>45116.490331597219</c:v>
                      </c:pt>
                      <c:pt idx="12701">
                        <c:v>45116.500748321756</c:v>
                      </c:pt>
                      <c:pt idx="12702">
                        <c:v>45116.511165046293</c:v>
                      </c:pt>
                      <c:pt idx="12703">
                        <c:v>45116.52158177083</c:v>
                      </c:pt>
                      <c:pt idx="12704">
                        <c:v>45116.531998495368</c:v>
                      </c:pt>
                      <c:pt idx="12705">
                        <c:v>45116.542415219905</c:v>
                      </c:pt>
                      <c:pt idx="12706">
                        <c:v>45116.552831944442</c:v>
                      </c:pt>
                      <c:pt idx="12707">
                        <c:v>45116.563248668979</c:v>
                      </c:pt>
                      <c:pt idx="12708">
                        <c:v>45116.573665393516</c:v>
                      </c:pt>
                      <c:pt idx="12709">
                        <c:v>45116.584082118054</c:v>
                      </c:pt>
                      <c:pt idx="12710">
                        <c:v>45116.594498842591</c:v>
                      </c:pt>
                      <c:pt idx="12711">
                        <c:v>45116.604915567128</c:v>
                      </c:pt>
                      <c:pt idx="12712">
                        <c:v>45116.615332291665</c:v>
                      </c:pt>
                      <c:pt idx="12713">
                        <c:v>45116.625749016202</c:v>
                      </c:pt>
                      <c:pt idx="12714">
                        <c:v>45116.63616574074</c:v>
                      </c:pt>
                      <c:pt idx="12715">
                        <c:v>45116.646582465277</c:v>
                      </c:pt>
                      <c:pt idx="12716">
                        <c:v>45116.656999189814</c:v>
                      </c:pt>
                      <c:pt idx="12717">
                        <c:v>45116.667415914351</c:v>
                      </c:pt>
                      <c:pt idx="12718">
                        <c:v>45116.677832638889</c:v>
                      </c:pt>
                      <c:pt idx="12719">
                        <c:v>45116.688249363426</c:v>
                      </c:pt>
                      <c:pt idx="12720">
                        <c:v>45116.698666087963</c:v>
                      </c:pt>
                      <c:pt idx="12721">
                        <c:v>45116.7090828125</c:v>
                      </c:pt>
                      <c:pt idx="12722">
                        <c:v>45116.719499537037</c:v>
                      </c:pt>
                      <c:pt idx="12723">
                        <c:v>45116.729916261575</c:v>
                      </c:pt>
                      <c:pt idx="12724">
                        <c:v>45116.740332986112</c:v>
                      </c:pt>
                      <c:pt idx="12725">
                        <c:v>45116.750749710649</c:v>
                      </c:pt>
                      <c:pt idx="12726">
                        <c:v>45116.761166435186</c:v>
                      </c:pt>
                      <c:pt idx="12727">
                        <c:v>45116.771583159723</c:v>
                      </c:pt>
                      <c:pt idx="12728">
                        <c:v>45116.781999884261</c:v>
                      </c:pt>
                      <c:pt idx="12729">
                        <c:v>45116.792416608798</c:v>
                      </c:pt>
                      <c:pt idx="12730">
                        <c:v>45116.802833333335</c:v>
                      </c:pt>
                      <c:pt idx="12731">
                        <c:v>45116.813250057872</c:v>
                      </c:pt>
                      <c:pt idx="12732">
                        <c:v>45116.823666782409</c:v>
                      </c:pt>
                      <c:pt idx="12733">
                        <c:v>45116.834083506947</c:v>
                      </c:pt>
                      <c:pt idx="12734">
                        <c:v>45116.844500231484</c:v>
                      </c:pt>
                      <c:pt idx="12735">
                        <c:v>45116.854916956021</c:v>
                      </c:pt>
                      <c:pt idx="12736">
                        <c:v>45116.865333680558</c:v>
                      </c:pt>
                      <c:pt idx="12737">
                        <c:v>45116.875750405095</c:v>
                      </c:pt>
                      <c:pt idx="12738">
                        <c:v>45116.886167129633</c:v>
                      </c:pt>
                      <c:pt idx="12739">
                        <c:v>45116.89658385417</c:v>
                      </c:pt>
                      <c:pt idx="12740">
                        <c:v>45116.907000578707</c:v>
                      </c:pt>
                      <c:pt idx="12741">
                        <c:v>45116.917417303244</c:v>
                      </c:pt>
                      <c:pt idx="12742">
                        <c:v>45116.927834027774</c:v>
                      </c:pt>
                      <c:pt idx="12743">
                        <c:v>45116.938250752311</c:v>
                      </c:pt>
                      <c:pt idx="12744">
                        <c:v>45116.948667476849</c:v>
                      </c:pt>
                      <c:pt idx="12745">
                        <c:v>45116.959084201386</c:v>
                      </c:pt>
                      <c:pt idx="12746">
                        <c:v>45116.969500925923</c:v>
                      </c:pt>
                      <c:pt idx="12747">
                        <c:v>45116.97991765046</c:v>
                      </c:pt>
                      <c:pt idx="12748">
                        <c:v>45116.990334374997</c:v>
                      </c:pt>
                      <c:pt idx="12749">
                        <c:v>45117.000751099535</c:v>
                      </c:pt>
                      <c:pt idx="12750">
                        <c:v>45117.011167824072</c:v>
                      </c:pt>
                      <c:pt idx="12751">
                        <c:v>45117.021584548609</c:v>
                      </c:pt>
                      <c:pt idx="12752">
                        <c:v>45117.032001273146</c:v>
                      </c:pt>
                      <c:pt idx="12753">
                        <c:v>45117.042417997684</c:v>
                      </c:pt>
                      <c:pt idx="12754">
                        <c:v>45117.052834722221</c:v>
                      </c:pt>
                      <c:pt idx="12755">
                        <c:v>45117.063251446758</c:v>
                      </c:pt>
                      <c:pt idx="12756">
                        <c:v>45117.073668171295</c:v>
                      </c:pt>
                      <c:pt idx="12757">
                        <c:v>45117.084084895832</c:v>
                      </c:pt>
                      <c:pt idx="12758">
                        <c:v>45117.09450162037</c:v>
                      </c:pt>
                      <c:pt idx="12759">
                        <c:v>45117.104918344907</c:v>
                      </c:pt>
                      <c:pt idx="12760">
                        <c:v>45117.115335069444</c:v>
                      </c:pt>
                      <c:pt idx="12761">
                        <c:v>45117.125751793981</c:v>
                      </c:pt>
                      <c:pt idx="12762">
                        <c:v>45117.136168518518</c:v>
                      </c:pt>
                      <c:pt idx="12763">
                        <c:v>45117.146585243056</c:v>
                      </c:pt>
                      <c:pt idx="12764">
                        <c:v>45117.157001967593</c:v>
                      </c:pt>
                      <c:pt idx="12765">
                        <c:v>45117.16741869213</c:v>
                      </c:pt>
                      <c:pt idx="12766">
                        <c:v>45117.177835416667</c:v>
                      </c:pt>
                      <c:pt idx="12767">
                        <c:v>45117.188252141204</c:v>
                      </c:pt>
                      <c:pt idx="12768">
                        <c:v>45117.198668865742</c:v>
                      </c:pt>
                      <c:pt idx="12769">
                        <c:v>45117.209085590279</c:v>
                      </c:pt>
                      <c:pt idx="12770">
                        <c:v>45117.219502314816</c:v>
                      </c:pt>
                      <c:pt idx="12771">
                        <c:v>45117.229919039353</c:v>
                      </c:pt>
                      <c:pt idx="12772">
                        <c:v>45117.24033576389</c:v>
                      </c:pt>
                      <c:pt idx="12773">
                        <c:v>45117.250752488428</c:v>
                      </c:pt>
                      <c:pt idx="12774">
                        <c:v>45117.261169212965</c:v>
                      </c:pt>
                      <c:pt idx="12775">
                        <c:v>45117.271585937502</c:v>
                      </c:pt>
                      <c:pt idx="12776">
                        <c:v>45117.282002662039</c:v>
                      </c:pt>
                      <c:pt idx="12777">
                        <c:v>45117.292419386577</c:v>
                      </c:pt>
                      <c:pt idx="12778">
                        <c:v>45117.302836111114</c:v>
                      </c:pt>
                      <c:pt idx="12779">
                        <c:v>45117.313252835651</c:v>
                      </c:pt>
                      <c:pt idx="12780">
                        <c:v>45117.323669560188</c:v>
                      </c:pt>
                      <c:pt idx="12781">
                        <c:v>45117.334086284725</c:v>
                      </c:pt>
                      <c:pt idx="12782">
                        <c:v>45117.344503009263</c:v>
                      </c:pt>
                      <c:pt idx="12783">
                        <c:v>45117.3549197338</c:v>
                      </c:pt>
                      <c:pt idx="12784">
                        <c:v>45117.36533645833</c:v>
                      </c:pt>
                      <c:pt idx="12785">
                        <c:v>45117.375753182867</c:v>
                      </c:pt>
                      <c:pt idx="12786">
                        <c:v>45117.386169907404</c:v>
                      </c:pt>
                      <c:pt idx="12787">
                        <c:v>45117.396586631941</c:v>
                      </c:pt>
                      <c:pt idx="12788">
                        <c:v>45117.407003356479</c:v>
                      </c:pt>
                      <c:pt idx="12789">
                        <c:v>45117.417420081016</c:v>
                      </c:pt>
                      <c:pt idx="12790">
                        <c:v>45117.427836805553</c:v>
                      </c:pt>
                      <c:pt idx="12791">
                        <c:v>45117.43825353009</c:v>
                      </c:pt>
                      <c:pt idx="12792">
                        <c:v>45117.448670254627</c:v>
                      </c:pt>
                      <c:pt idx="12793">
                        <c:v>45117.459086979165</c:v>
                      </c:pt>
                      <c:pt idx="12794">
                        <c:v>45117.469503703702</c:v>
                      </c:pt>
                      <c:pt idx="12795">
                        <c:v>45117.479920428239</c:v>
                      </c:pt>
                      <c:pt idx="12796">
                        <c:v>45117.490337152776</c:v>
                      </c:pt>
                      <c:pt idx="12797">
                        <c:v>45117.500753877313</c:v>
                      </c:pt>
                      <c:pt idx="12798">
                        <c:v>45117.511170601851</c:v>
                      </c:pt>
                      <c:pt idx="12799">
                        <c:v>45117.521587326388</c:v>
                      </c:pt>
                      <c:pt idx="12800">
                        <c:v>45117.532004050925</c:v>
                      </c:pt>
                      <c:pt idx="12801">
                        <c:v>45117.542420775462</c:v>
                      </c:pt>
                      <c:pt idx="12802">
                        <c:v>45117.552837499999</c:v>
                      </c:pt>
                      <c:pt idx="12803">
                        <c:v>45117.563254224537</c:v>
                      </c:pt>
                      <c:pt idx="12804">
                        <c:v>45117.573670949074</c:v>
                      </c:pt>
                      <c:pt idx="12805">
                        <c:v>45117.584087673611</c:v>
                      </c:pt>
                      <c:pt idx="12806">
                        <c:v>45117.594504398148</c:v>
                      </c:pt>
                      <c:pt idx="12807">
                        <c:v>45117.604921122685</c:v>
                      </c:pt>
                      <c:pt idx="12808">
                        <c:v>45117.615337847223</c:v>
                      </c:pt>
                      <c:pt idx="12809">
                        <c:v>45117.62575457176</c:v>
                      </c:pt>
                      <c:pt idx="12810">
                        <c:v>45117.636171296297</c:v>
                      </c:pt>
                      <c:pt idx="12811">
                        <c:v>45117.646588020834</c:v>
                      </c:pt>
                      <c:pt idx="12812">
                        <c:v>45117.657004745372</c:v>
                      </c:pt>
                      <c:pt idx="12813">
                        <c:v>45117.667421469909</c:v>
                      </c:pt>
                      <c:pt idx="12814">
                        <c:v>45117.677838194446</c:v>
                      </c:pt>
                      <c:pt idx="12815">
                        <c:v>45117.688254918983</c:v>
                      </c:pt>
                      <c:pt idx="12816">
                        <c:v>45117.69867164352</c:v>
                      </c:pt>
                      <c:pt idx="12817">
                        <c:v>45117.709088368058</c:v>
                      </c:pt>
                      <c:pt idx="12818">
                        <c:v>45117.719505092595</c:v>
                      </c:pt>
                      <c:pt idx="12819">
                        <c:v>45117.729921817132</c:v>
                      </c:pt>
                      <c:pt idx="12820">
                        <c:v>45117.740338541669</c:v>
                      </c:pt>
                      <c:pt idx="12821">
                        <c:v>45117.750755266206</c:v>
                      </c:pt>
                      <c:pt idx="12822">
                        <c:v>45117.761171990744</c:v>
                      </c:pt>
                      <c:pt idx="12823">
                        <c:v>45117.771588715281</c:v>
                      </c:pt>
                      <c:pt idx="12824">
                        <c:v>45117.782005439818</c:v>
                      </c:pt>
                      <c:pt idx="12825">
                        <c:v>45117.792422164355</c:v>
                      </c:pt>
                      <c:pt idx="12826">
                        <c:v>45117.802838888892</c:v>
                      </c:pt>
                      <c:pt idx="12827">
                        <c:v>45117.813255613422</c:v>
                      </c:pt>
                      <c:pt idx="12828">
                        <c:v>45117.82367233796</c:v>
                      </c:pt>
                      <c:pt idx="12829">
                        <c:v>45117.834089062497</c:v>
                      </c:pt>
                      <c:pt idx="12830">
                        <c:v>45117.844505787034</c:v>
                      </c:pt>
                      <c:pt idx="12831">
                        <c:v>45117.854922511571</c:v>
                      </c:pt>
                      <c:pt idx="12832">
                        <c:v>45117.865339236108</c:v>
                      </c:pt>
                      <c:pt idx="12833">
                        <c:v>45117.875755960646</c:v>
                      </c:pt>
                      <c:pt idx="12834">
                        <c:v>45117.886172685183</c:v>
                      </c:pt>
                      <c:pt idx="12835">
                        <c:v>45117.89658940972</c:v>
                      </c:pt>
                      <c:pt idx="12836">
                        <c:v>45117.907006134257</c:v>
                      </c:pt>
                      <c:pt idx="12837">
                        <c:v>45117.917422858794</c:v>
                      </c:pt>
                      <c:pt idx="12838">
                        <c:v>45117.927839583332</c:v>
                      </c:pt>
                      <c:pt idx="12839">
                        <c:v>45117.938256307869</c:v>
                      </c:pt>
                      <c:pt idx="12840">
                        <c:v>45117.948673032406</c:v>
                      </c:pt>
                      <c:pt idx="12841">
                        <c:v>45117.959089756943</c:v>
                      </c:pt>
                      <c:pt idx="12842">
                        <c:v>45117.96950648148</c:v>
                      </c:pt>
                      <c:pt idx="12843">
                        <c:v>45117.979923206018</c:v>
                      </c:pt>
                      <c:pt idx="12844">
                        <c:v>45117.990339930555</c:v>
                      </c:pt>
                      <c:pt idx="12845">
                        <c:v>45118.000756655092</c:v>
                      </c:pt>
                      <c:pt idx="12846">
                        <c:v>45118.011173379629</c:v>
                      </c:pt>
                      <c:pt idx="12847">
                        <c:v>45118.021590104167</c:v>
                      </c:pt>
                      <c:pt idx="12848">
                        <c:v>45118.032006828704</c:v>
                      </c:pt>
                      <c:pt idx="12849">
                        <c:v>45118.042423553241</c:v>
                      </c:pt>
                      <c:pt idx="12850">
                        <c:v>45118.052840277778</c:v>
                      </c:pt>
                      <c:pt idx="12851">
                        <c:v>45118.063257002315</c:v>
                      </c:pt>
                      <c:pt idx="12852">
                        <c:v>45118.073673726853</c:v>
                      </c:pt>
                      <c:pt idx="12853">
                        <c:v>45118.08409045139</c:v>
                      </c:pt>
                      <c:pt idx="12854">
                        <c:v>45118.094507175927</c:v>
                      </c:pt>
                      <c:pt idx="12855">
                        <c:v>45118.104923900464</c:v>
                      </c:pt>
                      <c:pt idx="12856">
                        <c:v>45118.115340625001</c:v>
                      </c:pt>
                      <c:pt idx="12857">
                        <c:v>45118.125757349539</c:v>
                      </c:pt>
                      <c:pt idx="12858">
                        <c:v>45118.136174074076</c:v>
                      </c:pt>
                      <c:pt idx="12859">
                        <c:v>45118.146590798613</c:v>
                      </c:pt>
                      <c:pt idx="12860">
                        <c:v>45118.15700752315</c:v>
                      </c:pt>
                      <c:pt idx="12861">
                        <c:v>45118.167424247687</c:v>
                      </c:pt>
                      <c:pt idx="12862">
                        <c:v>45118.177840972225</c:v>
                      </c:pt>
                      <c:pt idx="12863">
                        <c:v>45118.188257696762</c:v>
                      </c:pt>
                      <c:pt idx="12864">
                        <c:v>45118.198674421299</c:v>
                      </c:pt>
                      <c:pt idx="12865">
                        <c:v>45118.209091145836</c:v>
                      </c:pt>
                      <c:pt idx="12866">
                        <c:v>45118.219507870373</c:v>
                      </c:pt>
                      <c:pt idx="12867">
                        <c:v>45118.229924594911</c:v>
                      </c:pt>
                      <c:pt idx="12868">
                        <c:v>45118.240341319448</c:v>
                      </c:pt>
                      <c:pt idx="12869">
                        <c:v>45118.250758043985</c:v>
                      </c:pt>
                      <c:pt idx="12870">
                        <c:v>45118.261174768515</c:v>
                      </c:pt>
                      <c:pt idx="12871">
                        <c:v>45118.271591493052</c:v>
                      </c:pt>
                      <c:pt idx="12872">
                        <c:v>45118.282008217589</c:v>
                      </c:pt>
                      <c:pt idx="12873">
                        <c:v>45118.292424942127</c:v>
                      </c:pt>
                      <c:pt idx="12874">
                        <c:v>45118.302841666664</c:v>
                      </c:pt>
                      <c:pt idx="12875">
                        <c:v>45118.313258391201</c:v>
                      </c:pt>
                      <c:pt idx="12876">
                        <c:v>45118.323675115738</c:v>
                      </c:pt>
                      <c:pt idx="12877">
                        <c:v>45118.334091840276</c:v>
                      </c:pt>
                      <c:pt idx="12878">
                        <c:v>45118.344508564813</c:v>
                      </c:pt>
                      <c:pt idx="12879">
                        <c:v>45118.35492528935</c:v>
                      </c:pt>
                      <c:pt idx="12880">
                        <c:v>45118.365342013887</c:v>
                      </c:pt>
                      <c:pt idx="12881">
                        <c:v>45118.375758738424</c:v>
                      </c:pt>
                      <c:pt idx="12882">
                        <c:v>45118.386175462962</c:v>
                      </c:pt>
                      <c:pt idx="12883">
                        <c:v>45118.396592187499</c:v>
                      </c:pt>
                      <c:pt idx="12884">
                        <c:v>45118.407008912036</c:v>
                      </c:pt>
                      <c:pt idx="12885">
                        <c:v>45118.417425636573</c:v>
                      </c:pt>
                      <c:pt idx="12886">
                        <c:v>45118.42784236111</c:v>
                      </c:pt>
                      <c:pt idx="12887">
                        <c:v>45118.438259085648</c:v>
                      </c:pt>
                      <c:pt idx="12888">
                        <c:v>45118.448675810185</c:v>
                      </c:pt>
                      <c:pt idx="12889">
                        <c:v>45118.459092534722</c:v>
                      </c:pt>
                      <c:pt idx="12890">
                        <c:v>45118.469509259259</c:v>
                      </c:pt>
                      <c:pt idx="12891">
                        <c:v>45118.479925983796</c:v>
                      </c:pt>
                      <c:pt idx="12892">
                        <c:v>45118.490342708334</c:v>
                      </c:pt>
                      <c:pt idx="12893">
                        <c:v>45118.500759432871</c:v>
                      </c:pt>
                      <c:pt idx="12894">
                        <c:v>45118.511176157408</c:v>
                      </c:pt>
                      <c:pt idx="12895">
                        <c:v>45118.521592881945</c:v>
                      </c:pt>
                      <c:pt idx="12896">
                        <c:v>45118.532009606482</c:v>
                      </c:pt>
                      <c:pt idx="12897">
                        <c:v>45118.54242633102</c:v>
                      </c:pt>
                      <c:pt idx="12898">
                        <c:v>45118.552843055557</c:v>
                      </c:pt>
                      <c:pt idx="12899">
                        <c:v>45118.563259780094</c:v>
                      </c:pt>
                      <c:pt idx="12900">
                        <c:v>45118.573676504631</c:v>
                      </c:pt>
                      <c:pt idx="12901">
                        <c:v>45118.584093229169</c:v>
                      </c:pt>
                      <c:pt idx="12902">
                        <c:v>45118.594509953706</c:v>
                      </c:pt>
                      <c:pt idx="12903">
                        <c:v>45118.604926678243</c:v>
                      </c:pt>
                      <c:pt idx="12904">
                        <c:v>45118.61534340278</c:v>
                      </c:pt>
                      <c:pt idx="12905">
                        <c:v>45118.625760127317</c:v>
                      </c:pt>
                      <c:pt idx="12906">
                        <c:v>45118.636176851855</c:v>
                      </c:pt>
                      <c:pt idx="12907">
                        <c:v>45118.646593576392</c:v>
                      </c:pt>
                      <c:pt idx="12908">
                        <c:v>45118.657010300929</c:v>
                      </c:pt>
                      <c:pt idx="12909">
                        <c:v>45118.667427025466</c:v>
                      </c:pt>
                      <c:pt idx="12910">
                        <c:v>45118.677843750003</c:v>
                      </c:pt>
                      <c:pt idx="12911">
                        <c:v>45118.688260474541</c:v>
                      </c:pt>
                      <c:pt idx="12912">
                        <c:v>45118.698677199071</c:v>
                      </c:pt>
                      <c:pt idx="12913">
                        <c:v>45118.709093923608</c:v>
                      </c:pt>
                      <c:pt idx="12914">
                        <c:v>45118.719510648145</c:v>
                      </c:pt>
                      <c:pt idx="12915">
                        <c:v>45118.729927372682</c:v>
                      </c:pt>
                      <c:pt idx="12916">
                        <c:v>45118.740344097219</c:v>
                      </c:pt>
                      <c:pt idx="12917">
                        <c:v>45118.750760821757</c:v>
                      </c:pt>
                      <c:pt idx="12918">
                        <c:v>45118.761177546294</c:v>
                      </c:pt>
                      <c:pt idx="12919">
                        <c:v>45118.771594270831</c:v>
                      </c:pt>
                      <c:pt idx="12920">
                        <c:v>45118.782010995368</c:v>
                      </c:pt>
                      <c:pt idx="12921">
                        <c:v>45118.792427719905</c:v>
                      </c:pt>
                      <c:pt idx="12922">
                        <c:v>45118.802844444443</c:v>
                      </c:pt>
                      <c:pt idx="12923">
                        <c:v>45118.81326116898</c:v>
                      </c:pt>
                      <c:pt idx="12924">
                        <c:v>45118.823677893517</c:v>
                      </c:pt>
                      <c:pt idx="12925">
                        <c:v>45118.834094618054</c:v>
                      </c:pt>
                      <c:pt idx="12926">
                        <c:v>45118.844511342591</c:v>
                      </c:pt>
                      <c:pt idx="12927">
                        <c:v>45118.854928067129</c:v>
                      </c:pt>
                      <c:pt idx="12928">
                        <c:v>45118.865344791666</c:v>
                      </c:pt>
                      <c:pt idx="12929">
                        <c:v>45118.875761516203</c:v>
                      </c:pt>
                      <c:pt idx="12930">
                        <c:v>45118.88617824074</c:v>
                      </c:pt>
                      <c:pt idx="12931">
                        <c:v>45118.896594965277</c:v>
                      </c:pt>
                      <c:pt idx="12932">
                        <c:v>45118.907011689815</c:v>
                      </c:pt>
                      <c:pt idx="12933">
                        <c:v>45118.917428414352</c:v>
                      </c:pt>
                      <c:pt idx="12934">
                        <c:v>45118.927845138889</c:v>
                      </c:pt>
                      <c:pt idx="12935">
                        <c:v>45118.938261863426</c:v>
                      </c:pt>
                      <c:pt idx="12936">
                        <c:v>45118.948678587964</c:v>
                      </c:pt>
                      <c:pt idx="12937">
                        <c:v>45118.959095312501</c:v>
                      </c:pt>
                      <c:pt idx="12938">
                        <c:v>45118.969512037038</c:v>
                      </c:pt>
                      <c:pt idx="12939">
                        <c:v>45118.979928761575</c:v>
                      </c:pt>
                      <c:pt idx="12940">
                        <c:v>45118.990345486112</c:v>
                      </c:pt>
                      <c:pt idx="12941">
                        <c:v>45119.00076221065</c:v>
                      </c:pt>
                      <c:pt idx="12942">
                        <c:v>45119.011178935187</c:v>
                      </c:pt>
                      <c:pt idx="12943">
                        <c:v>45119.021595659724</c:v>
                      </c:pt>
                      <c:pt idx="12944">
                        <c:v>45119.032012384261</c:v>
                      </c:pt>
                      <c:pt idx="12945">
                        <c:v>45119.042429108798</c:v>
                      </c:pt>
                      <c:pt idx="12946">
                        <c:v>45119.052845833336</c:v>
                      </c:pt>
                      <c:pt idx="12947">
                        <c:v>45119.063262557873</c:v>
                      </c:pt>
                      <c:pt idx="12948">
                        <c:v>45119.07367928241</c:v>
                      </c:pt>
                      <c:pt idx="12949">
                        <c:v>45119.084096006947</c:v>
                      </c:pt>
                      <c:pt idx="12950">
                        <c:v>45119.094512731484</c:v>
                      </c:pt>
                      <c:pt idx="12951">
                        <c:v>45119.104929456022</c:v>
                      </c:pt>
                      <c:pt idx="12952">
                        <c:v>45119.115346180559</c:v>
                      </c:pt>
                      <c:pt idx="12953">
                        <c:v>45119.125762905096</c:v>
                      </c:pt>
                      <c:pt idx="12954">
                        <c:v>45119.136179629626</c:v>
                      </c:pt>
                      <c:pt idx="12955">
                        <c:v>45119.146596354163</c:v>
                      </c:pt>
                      <c:pt idx="12956">
                        <c:v>45119.1570130787</c:v>
                      </c:pt>
                      <c:pt idx="12957">
                        <c:v>45119.167429803238</c:v>
                      </c:pt>
                      <c:pt idx="12958">
                        <c:v>45119.177846527775</c:v>
                      </c:pt>
                      <c:pt idx="12959">
                        <c:v>45119.188263252312</c:v>
                      </c:pt>
                      <c:pt idx="12960">
                        <c:v>45119.198679976849</c:v>
                      </c:pt>
                      <c:pt idx="12961">
                        <c:v>45119.209096701386</c:v>
                      </c:pt>
                      <c:pt idx="12962">
                        <c:v>45119.219513425924</c:v>
                      </c:pt>
                      <c:pt idx="12963">
                        <c:v>45119.229930150461</c:v>
                      </c:pt>
                      <c:pt idx="12964">
                        <c:v>45119.240346874998</c:v>
                      </c:pt>
                      <c:pt idx="12965">
                        <c:v>45119.250763599535</c:v>
                      </c:pt>
                      <c:pt idx="12966">
                        <c:v>45119.261180324072</c:v>
                      </c:pt>
                      <c:pt idx="12967">
                        <c:v>45119.27159704861</c:v>
                      </c:pt>
                      <c:pt idx="12968">
                        <c:v>45119.282013773147</c:v>
                      </c:pt>
                      <c:pt idx="12969">
                        <c:v>45119.292430497684</c:v>
                      </c:pt>
                      <c:pt idx="12970">
                        <c:v>45119.302847222221</c:v>
                      </c:pt>
                      <c:pt idx="12971">
                        <c:v>45119.313263946759</c:v>
                      </c:pt>
                      <c:pt idx="12972">
                        <c:v>45119.323680671296</c:v>
                      </c:pt>
                      <c:pt idx="12973">
                        <c:v>45119.334097395833</c:v>
                      </c:pt>
                      <c:pt idx="12974">
                        <c:v>45119.34451412037</c:v>
                      </c:pt>
                      <c:pt idx="12975">
                        <c:v>45119.354930844907</c:v>
                      </c:pt>
                      <c:pt idx="12976">
                        <c:v>45119.365347569445</c:v>
                      </c:pt>
                      <c:pt idx="12977">
                        <c:v>45119.375764293982</c:v>
                      </c:pt>
                      <c:pt idx="12978">
                        <c:v>45119.386181018519</c:v>
                      </c:pt>
                      <c:pt idx="12979">
                        <c:v>45119.396597743056</c:v>
                      </c:pt>
                      <c:pt idx="12980">
                        <c:v>45119.407014467593</c:v>
                      </c:pt>
                      <c:pt idx="12981">
                        <c:v>45119.417431192131</c:v>
                      </c:pt>
                      <c:pt idx="12982">
                        <c:v>45119.427847916668</c:v>
                      </c:pt>
                      <c:pt idx="12983">
                        <c:v>45119.438264641205</c:v>
                      </c:pt>
                      <c:pt idx="12984">
                        <c:v>45119.448681365742</c:v>
                      </c:pt>
                      <c:pt idx="12985">
                        <c:v>45119.459098090279</c:v>
                      </c:pt>
                      <c:pt idx="12986">
                        <c:v>45119.469514814817</c:v>
                      </c:pt>
                      <c:pt idx="12987">
                        <c:v>45119.479931539354</c:v>
                      </c:pt>
                      <c:pt idx="12988">
                        <c:v>45119.490348263891</c:v>
                      </c:pt>
                      <c:pt idx="12989">
                        <c:v>45119.500764988428</c:v>
                      </c:pt>
                      <c:pt idx="12990">
                        <c:v>45119.511181712965</c:v>
                      </c:pt>
                      <c:pt idx="12991">
                        <c:v>45119.521598437503</c:v>
                      </c:pt>
                      <c:pt idx="12992">
                        <c:v>45119.53201516204</c:v>
                      </c:pt>
                      <c:pt idx="12993">
                        <c:v>45119.542431886577</c:v>
                      </c:pt>
                      <c:pt idx="12994">
                        <c:v>45119.552848611114</c:v>
                      </c:pt>
                      <c:pt idx="12995">
                        <c:v>45119.563265335652</c:v>
                      </c:pt>
                      <c:pt idx="12996">
                        <c:v>45119.573682060189</c:v>
                      </c:pt>
                      <c:pt idx="12997">
                        <c:v>45119.584098784719</c:v>
                      </c:pt>
                      <c:pt idx="12998">
                        <c:v>45119.594515509256</c:v>
                      </c:pt>
                      <c:pt idx="12999">
                        <c:v>45119.604932233793</c:v>
                      </c:pt>
                      <c:pt idx="13000">
                        <c:v>45119.61534895833</c:v>
                      </c:pt>
                      <c:pt idx="13001">
                        <c:v>45119.625765682867</c:v>
                      </c:pt>
                      <c:pt idx="13002">
                        <c:v>45119.636182407405</c:v>
                      </c:pt>
                      <c:pt idx="13003">
                        <c:v>45119.646599131942</c:v>
                      </c:pt>
                      <c:pt idx="13004">
                        <c:v>45119.657015856479</c:v>
                      </c:pt>
                      <c:pt idx="13005">
                        <c:v>45119.667432581016</c:v>
                      </c:pt>
                      <c:pt idx="13006">
                        <c:v>45119.677849305554</c:v>
                      </c:pt>
                      <c:pt idx="13007">
                        <c:v>45119.688266030091</c:v>
                      </c:pt>
                      <c:pt idx="13008">
                        <c:v>45119.698682754628</c:v>
                      </c:pt>
                      <c:pt idx="13009">
                        <c:v>45119.709099479165</c:v>
                      </c:pt>
                      <c:pt idx="13010">
                        <c:v>45119.719516203702</c:v>
                      </c:pt>
                      <c:pt idx="13011">
                        <c:v>45119.72993292824</c:v>
                      </c:pt>
                      <c:pt idx="13012">
                        <c:v>45119.740349652777</c:v>
                      </c:pt>
                      <c:pt idx="13013">
                        <c:v>45119.750766377314</c:v>
                      </c:pt>
                      <c:pt idx="13014">
                        <c:v>45119.761183101851</c:v>
                      </c:pt>
                      <c:pt idx="13015">
                        <c:v>45119.771599826388</c:v>
                      </c:pt>
                      <c:pt idx="13016">
                        <c:v>45119.782016550926</c:v>
                      </c:pt>
                      <c:pt idx="13017">
                        <c:v>45119.792433275463</c:v>
                      </c:pt>
                      <c:pt idx="13018">
                        <c:v>45119.80285</c:v>
                      </c:pt>
                      <c:pt idx="13019">
                        <c:v>45119.813266724537</c:v>
                      </c:pt>
                      <c:pt idx="13020">
                        <c:v>45119.823683449074</c:v>
                      </c:pt>
                      <c:pt idx="13021">
                        <c:v>45119.834100173612</c:v>
                      </c:pt>
                      <c:pt idx="13022">
                        <c:v>45119.844516898149</c:v>
                      </c:pt>
                      <c:pt idx="13023">
                        <c:v>45119.854933622686</c:v>
                      </c:pt>
                      <c:pt idx="13024">
                        <c:v>45119.865350347223</c:v>
                      </c:pt>
                      <c:pt idx="13025">
                        <c:v>45119.87576707176</c:v>
                      </c:pt>
                      <c:pt idx="13026">
                        <c:v>45119.886183796298</c:v>
                      </c:pt>
                      <c:pt idx="13027">
                        <c:v>45119.896600520835</c:v>
                      </c:pt>
                      <c:pt idx="13028">
                        <c:v>45119.907017245372</c:v>
                      </c:pt>
                      <c:pt idx="13029">
                        <c:v>45119.917433969909</c:v>
                      </c:pt>
                      <c:pt idx="13030">
                        <c:v>45119.927850694447</c:v>
                      </c:pt>
                      <c:pt idx="13031">
                        <c:v>45119.938267418984</c:v>
                      </c:pt>
                      <c:pt idx="13032">
                        <c:v>45119.948684143521</c:v>
                      </c:pt>
                      <c:pt idx="13033">
                        <c:v>45119.959100868058</c:v>
                      </c:pt>
                      <c:pt idx="13034">
                        <c:v>45119.969517592595</c:v>
                      </c:pt>
                      <c:pt idx="13035">
                        <c:v>45119.979934317133</c:v>
                      </c:pt>
                      <c:pt idx="13036">
                        <c:v>45119.99035104167</c:v>
                      </c:pt>
                      <c:pt idx="13037">
                        <c:v>45120.000767766207</c:v>
                      </c:pt>
                      <c:pt idx="13038">
                        <c:v>45120.011184490744</c:v>
                      </c:pt>
                      <c:pt idx="13039">
                        <c:v>45120.021601215281</c:v>
                      </c:pt>
                      <c:pt idx="13040">
                        <c:v>45120.032017939811</c:v>
                      </c:pt>
                      <c:pt idx="13041">
                        <c:v>45120.042434664349</c:v>
                      </c:pt>
                      <c:pt idx="13042">
                        <c:v>45120.052851388886</c:v>
                      </c:pt>
                      <c:pt idx="13043">
                        <c:v>45120.063268113423</c:v>
                      </c:pt>
                      <c:pt idx="13044">
                        <c:v>45120.07368483796</c:v>
                      </c:pt>
                      <c:pt idx="13045">
                        <c:v>45120.084101562497</c:v>
                      </c:pt>
                      <c:pt idx="13046">
                        <c:v>45120.094518287035</c:v>
                      </c:pt>
                      <c:pt idx="13047">
                        <c:v>45120.104935011572</c:v>
                      </c:pt>
                      <c:pt idx="13048">
                        <c:v>45120.115351736109</c:v>
                      </c:pt>
                      <c:pt idx="13049">
                        <c:v>45120.125768460646</c:v>
                      </c:pt>
                      <c:pt idx="13050">
                        <c:v>45120.136185185183</c:v>
                      </c:pt>
                      <c:pt idx="13051">
                        <c:v>45120.146601909721</c:v>
                      </c:pt>
                      <c:pt idx="13052">
                        <c:v>45120.157018634258</c:v>
                      </c:pt>
                      <c:pt idx="13053">
                        <c:v>45120.167435358795</c:v>
                      </c:pt>
                      <c:pt idx="13054">
                        <c:v>45120.177852083332</c:v>
                      </c:pt>
                      <c:pt idx="13055">
                        <c:v>45120.188268807869</c:v>
                      </c:pt>
                      <c:pt idx="13056">
                        <c:v>45120.198685532407</c:v>
                      </c:pt>
                      <c:pt idx="13057">
                        <c:v>45120.209102256944</c:v>
                      </c:pt>
                      <c:pt idx="13058">
                        <c:v>45120.219518981481</c:v>
                      </c:pt>
                      <c:pt idx="13059">
                        <c:v>45120.229935706018</c:v>
                      </c:pt>
                      <c:pt idx="13060">
                        <c:v>45120.240352430556</c:v>
                      </c:pt>
                      <c:pt idx="13061">
                        <c:v>45120.250769155093</c:v>
                      </c:pt>
                      <c:pt idx="13062">
                        <c:v>45120.26118587963</c:v>
                      </c:pt>
                      <c:pt idx="13063">
                        <c:v>45120.271602604167</c:v>
                      </c:pt>
                      <c:pt idx="13064">
                        <c:v>45120.282019328704</c:v>
                      </c:pt>
                      <c:pt idx="13065">
                        <c:v>45120.292436053242</c:v>
                      </c:pt>
                      <c:pt idx="13066">
                        <c:v>45120.302852777779</c:v>
                      </c:pt>
                      <c:pt idx="13067">
                        <c:v>45120.313269502316</c:v>
                      </c:pt>
                      <c:pt idx="13068">
                        <c:v>45120.323686226853</c:v>
                      </c:pt>
                      <c:pt idx="13069">
                        <c:v>45120.33410295139</c:v>
                      </c:pt>
                      <c:pt idx="13070">
                        <c:v>45120.344519675928</c:v>
                      </c:pt>
                      <c:pt idx="13071">
                        <c:v>45120.354936400465</c:v>
                      </c:pt>
                      <c:pt idx="13072">
                        <c:v>45120.365353125002</c:v>
                      </c:pt>
                      <c:pt idx="13073">
                        <c:v>45120.375769849539</c:v>
                      </c:pt>
                      <c:pt idx="13074">
                        <c:v>45120.386186574076</c:v>
                      </c:pt>
                      <c:pt idx="13075">
                        <c:v>45120.396603298614</c:v>
                      </c:pt>
                      <c:pt idx="13076">
                        <c:v>45120.407020023151</c:v>
                      </c:pt>
                      <c:pt idx="13077">
                        <c:v>45120.417436747688</c:v>
                      </c:pt>
                      <c:pt idx="13078">
                        <c:v>45120.427853472225</c:v>
                      </c:pt>
                      <c:pt idx="13079">
                        <c:v>45120.438270196762</c:v>
                      </c:pt>
                      <c:pt idx="13080">
                        <c:v>45120.4486869213</c:v>
                      </c:pt>
                      <c:pt idx="13081">
                        <c:v>45120.459103645837</c:v>
                      </c:pt>
                      <c:pt idx="13082">
                        <c:v>45120.469520370367</c:v>
                      </c:pt>
                      <c:pt idx="13083">
                        <c:v>45120.479937094904</c:v>
                      </c:pt>
                      <c:pt idx="13084">
                        <c:v>45120.490353819441</c:v>
                      </c:pt>
                      <c:pt idx="13085">
                        <c:v>45120.500770543978</c:v>
                      </c:pt>
                      <c:pt idx="13086">
                        <c:v>45120.511187268516</c:v>
                      </c:pt>
                    </c:numCache>
                  </c:numRef>
                </c:xVal>
                <c:yVal>
                  <c:numRef>
                    <c:extLst xmlns:c15="http://schemas.microsoft.com/office/drawing/2012/chart">
                      <c:ext xmlns:c15="http://schemas.microsoft.com/office/drawing/2012/chart" uri="{02D57815-91ED-43cb-92C2-25804820EDAC}">
                        <c15:formulaRef>
                          <c15:sqref>'AMPTS2 data-Food Waste'!$P$3:$P$13090</c15:sqref>
                        </c15:formulaRef>
                      </c:ext>
                    </c:extLst>
                    <c:numCache>
                      <c:formatCode>General</c:formatCode>
                      <c:ptCount val="1308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9.9999999999994316E-2</c:v>
                      </c:pt>
                      <c:pt idx="15">
                        <c:v>9.9999999999994316E-2</c:v>
                      </c:pt>
                      <c:pt idx="16">
                        <c:v>9.9999999999994316E-2</c:v>
                      </c:pt>
                      <c:pt idx="17">
                        <c:v>9.9999999999994316E-2</c:v>
                      </c:pt>
                      <c:pt idx="18">
                        <c:v>9.9999999999994316E-2</c:v>
                      </c:pt>
                      <c:pt idx="19">
                        <c:v>9.9999999999994316E-2</c:v>
                      </c:pt>
                      <c:pt idx="20">
                        <c:v>9.9999999999994316E-2</c:v>
                      </c:pt>
                      <c:pt idx="21">
                        <c:v>9.9999999999994316E-2</c:v>
                      </c:pt>
                      <c:pt idx="22">
                        <c:v>9.9999999999994316E-2</c:v>
                      </c:pt>
                      <c:pt idx="23">
                        <c:v>9.9999999999994316E-2</c:v>
                      </c:pt>
                      <c:pt idx="24">
                        <c:v>9.9999999999994316E-2</c:v>
                      </c:pt>
                      <c:pt idx="25">
                        <c:v>9.9999999999994316E-2</c:v>
                      </c:pt>
                      <c:pt idx="26">
                        <c:v>9.9999999999994316E-2</c:v>
                      </c:pt>
                      <c:pt idx="27">
                        <c:v>9.9999999999994316E-2</c:v>
                      </c:pt>
                      <c:pt idx="28">
                        <c:v>9.9999999999994316E-2</c:v>
                      </c:pt>
                      <c:pt idx="29">
                        <c:v>0.19999999999998863</c:v>
                      </c:pt>
                      <c:pt idx="30">
                        <c:v>0.19999999999998863</c:v>
                      </c:pt>
                      <c:pt idx="31">
                        <c:v>0.19999999999998863</c:v>
                      </c:pt>
                      <c:pt idx="32">
                        <c:v>0.19999999999998863</c:v>
                      </c:pt>
                      <c:pt idx="33">
                        <c:v>0.19999999999998863</c:v>
                      </c:pt>
                      <c:pt idx="34">
                        <c:v>0.19999999999998863</c:v>
                      </c:pt>
                      <c:pt idx="35">
                        <c:v>0.19999999999998863</c:v>
                      </c:pt>
                      <c:pt idx="36">
                        <c:v>0.19999999999998863</c:v>
                      </c:pt>
                      <c:pt idx="37">
                        <c:v>0.19999999999998863</c:v>
                      </c:pt>
                      <c:pt idx="38">
                        <c:v>0.19999999999998863</c:v>
                      </c:pt>
                      <c:pt idx="39">
                        <c:v>0.19999999999998863</c:v>
                      </c:pt>
                      <c:pt idx="40">
                        <c:v>0.19999999999998863</c:v>
                      </c:pt>
                      <c:pt idx="41">
                        <c:v>0.19999999999998863</c:v>
                      </c:pt>
                      <c:pt idx="42">
                        <c:v>0.19999999999998863</c:v>
                      </c:pt>
                      <c:pt idx="43">
                        <c:v>0.19999999999998863</c:v>
                      </c:pt>
                      <c:pt idx="44">
                        <c:v>0.30000000000001137</c:v>
                      </c:pt>
                      <c:pt idx="45">
                        <c:v>0.30000000000001137</c:v>
                      </c:pt>
                      <c:pt idx="46">
                        <c:v>0.30000000000001137</c:v>
                      </c:pt>
                      <c:pt idx="47">
                        <c:v>0.30000000000001137</c:v>
                      </c:pt>
                      <c:pt idx="48">
                        <c:v>0.30000000000001137</c:v>
                      </c:pt>
                      <c:pt idx="49">
                        <c:v>0.30000000000001137</c:v>
                      </c:pt>
                      <c:pt idx="50">
                        <c:v>0.30000000000001137</c:v>
                      </c:pt>
                      <c:pt idx="51">
                        <c:v>0.30000000000001137</c:v>
                      </c:pt>
                      <c:pt idx="52">
                        <c:v>0.30000000000001137</c:v>
                      </c:pt>
                      <c:pt idx="53">
                        <c:v>0.30000000000001137</c:v>
                      </c:pt>
                      <c:pt idx="54">
                        <c:v>0.30000000000001137</c:v>
                      </c:pt>
                      <c:pt idx="55">
                        <c:v>0.30000000000001137</c:v>
                      </c:pt>
                      <c:pt idx="56">
                        <c:v>0.30000000000001137</c:v>
                      </c:pt>
                      <c:pt idx="57">
                        <c:v>0.30000000000001137</c:v>
                      </c:pt>
                      <c:pt idx="58">
                        <c:v>0.30000000000001137</c:v>
                      </c:pt>
                      <c:pt idx="59">
                        <c:v>0.40000000000000568</c:v>
                      </c:pt>
                      <c:pt idx="60">
                        <c:v>0.40000000000000568</c:v>
                      </c:pt>
                      <c:pt idx="61">
                        <c:v>0.40000000000000568</c:v>
                      </c:pt>
                      <c:pt idx="62">
                        <c:v>0.40000000000000568</c:v>
                      </c:pt>
                      <c:pt idx="63">
                        <c:v>0.40000000000000568</c:v>
                      </c:pt>
                      <c:pt idx="64">
                        <c:v>0.40000000000000568</c:v>
                      </c:pt>
                      <c:pt idx="65">
                        <c:v>0.40000000000000568</c:v>
                      </c:pt>
                      <c:pt idx="66">
                        <c:v>0.40000000000000568</c:v>
                      </c:pt>
                      <c:pt idx="67">
                        <c:v>0.40000000000000568</c:v>
                      </c:pt>
                      <c:pt idx="68">
                        <c:v>0.40000000000000568</c:v>
                      </c:pt>
                      <c:pt idx="69">
                        <c:v>0.40000000000000568</c:v>
                      </c:pt>
                      <c:pt idx="70">
                        <c:v>0.40000000000000568</c:v>
                      </c:pt>
                      <c:pt idx="71">
                        <c:v>0.40000000000000568</c:v>
                      </c:pt>
                      <c:pt idx="72">
                        <c:v>0.40000000000000568</c:v>
                      </c:pt>
                      <c:pt idx="73">
                        <c:v>0.5</c:v>
                      </c:pt>
                      <c:pt idx="74">
                        <c:v>0.5</c:v>
                      </c:pt>
                      <c:pt idx="75">
                        <c:v>0.5</c:v>
                      </c:pt>
                      <c:pt idx="76">
                        <c:v>0.5</c:v>
                      </c:pt>
                      <c:pt idx="77">
                        <c:v>0.5</c:v>
                      </c:pt>
                      <c:pt idx="78">
                        <c:v>0.5</c:v>
                      </c:pt>
                      <c:pt idx="79">
                        <c:v>0.5</c:v>
                      </c:pt>
                      <c:pt idx="80">
                        <c:v>0.5</c:v>
                      </c:pt>
                      <c:pt idx="81">
                        <c:v>0.5</c:v>
                      </c:pt>
                      <c:pt idx="82">
                        <c:v>0.5</c:v>
                      </c:pt>
                      <c:pt idx="83">
                        <c:v>0.5</c:v>
                      </c:pt>
                      <c:pt idx="84">
                        <c:v>0.5</c:v>
                      </c:pt>
                      <c:pt idx="85">
                        <c:v>0.5</c:v>
                      </c:pt>
                      <c:pt idx="86">
                        <c:v>0.5</c:v>
                      </c:pt>
                      <c:pt idx="87">
                        <c:v>0.5</c:v>
                      </c:pt>
                      <c:pt idx="88">
                        <c:v>0.59999999999999432</c:v>
                      </c:pt>
                      <c:pt idx="89">
                        <c:v>0.59999999999999432</c:v>
                      </c:pt>
                      <c:pt idx="90">
                        <c:v>0.59999999999999432</c:v>
                      </c:pt>
                      <c:pt idx="91">
                        <c:v>0.59999999999999432</c:v>
                      </c:pt>
                      <c:pt idx="92">
                        <c:v>0.59999999999999432</c:v>
                      </c:pt>
                      <c:pt idx="93">
                        <c:v>0.59999999999999432</c:v>
                      </c:pt>
                      <c:pt idx="94">
                        <c:v>0.59999999999999432</c:v>
                      </c:pt>
                      <c:pt idx="95">
                        <c:v>0.59999999999999432</c:v>
                      </c:pt>
                      <c:pt idx="96">
                        <c:v>0.59999999999999432</c:v>
                      </c:pt>
                      <c:pt idx="97">
                        <c:v>0.59999999999999432</c:v>
                      </c:pt>
                      <c:pt idx="98">
                        <c:v>0.59999999999999432</c:v>
                      </c:pt>
                      <c:pt idx="99">
                        <c:v>0.59999999999999432</c:v>
                      </c:pt>
                      <c:pt idx="100">
                        <c:v>0.59999999999999432</c:v>
                      </c:pt>
                      <c:pt idx="101">
                        <c:v>0.59999999999999432</c:v>
                      </c:pt>
                      <c:pt idx="102">
                        <c:v>0.59999999999999432</c:v>
                      </c:pt>
                      <c:pt idx="103">
                        <c:v>0.69999999999998863</c:v>
                      </c:pt>
                      <c:pt idx="104">
                        <c:v>0.69999999999998863</c:v>
                      </c:pt>
                      <c:pt idx="105">
                        <c:v>0.69999999999998863</c:v>
                      </c:pt>
                      <c:pt idx="106">
                        <c:v>0.69999999999998863</c:v>
                      </c:pt>
                      <c:pt idx="107">
                        <c:v>0.69999999999998863</c:v>
                      </c:pt>
                      <c:pt idx="108">
                        <c:v>0.69999999999998863</c:v>
                      </c:pt>
                      <c:pt idx="109">
                        <c:v>0.69999999999998863</c:v>
                      </c:pt>
                      <c:pt idx="110">
                        <c:v>0.69999999999998863</c:v>
                      </c:pt>
                      <c:pt idx="111">
                        <c:v>0.69999999999998863</c:v>
                      </c:pt>
                      <c:pt idx="112">
                        <c:v>0.69999999999998863</c:v>
                      </c:pt>
                      <c:pt idx="113">
                        <c:v>0.69999999999998863</c:v>
                      </c:pt>
                      <c:pt idx="114">
                        <c:v>0.69999999999998863</c:v>
                      </c:pt>
                      <c:pt idx="115">
                        <c:v>0.69999999999998863</c:v>
                      </c:pt>
                      <c:pt idx="116">
                        <c:v>0.69999999999998863</c:v>
                      </c:pt>
                      <c:pt idx="117">
                        <c:v>0.69999999999998863</c:v>
                      </c:pt>
                      <c:pt idx="118">
                        <c:v>0.80000000000001137</c:v>
                      </c:pt>
                      <c:pt idx="119">
                        <c:v>0.80000000000001137</c:v>
                      </c:pt>
                      <c:pt idx="120">
                        <c:v>0.80000000000001137</c:v>
                      </c:pt>
                      <c:pt idx="121">
                        <c:v>0.80000000000001137</c:v>
                      </c:pt>
                      <c:pt idx="122">
                        <c:v>0.80000000000001137</c:v>
                      </c:pt>
                      <c:pt idx="123">
                        <c:v>0.80000000000001137</c:v>
                      </c:pt>
                      <c:pt idx="124">
                        <c:v>0.80000000000001137</c:v>
                      </c:pt>
                      <c:pt idx="125">
                        <c:v>0.80000000000001137</c:v>
                      </c:pt>
                      <c:pt idx="126">
                        <c:v>0.80000000000001137</c:v>
                      </c:pt>
                      <c:pt idx="127">
                        <c:v>0.80000000000001137</c:v>
                      </c:pt>
                      <c:pt idx="128">
                        <c:v>0.80000000000001137</c:v>
                      </c:pt>
                      <c:pt idx="129">
                        <c:v>0.80000000000001137</c:v>
                      </c:pt>
                      <c:pt idx="130">
                        <c:v>0.80000000000001137</c:v>
                      </c:pt>
                      <c:pt idx="131">
                        <c:v>0.80000000000001137</c:v>
                      </c:pt>
                      <c:pt idx="132">
                        <c:v>0.80000000000001137</c:v>
                      </c:pt>
                      <c:pt idx="133">
                        <c:v>0.90000000000000568</c:v>
                      </c:pt>
                      <c:pt idx="134">
                        <c:v>0.90000000000000568</c:v>
                      </c:pt>
                      <c:pt idx="135">
                        <c:v>0.90000000000000568</c:v>
                      </c:pt>
                      <c:pt idx="136">
                        <c:v>0.90000000000000568</c:v>
                      </c:pt>
                      <c:pt idx="137">
                        <c:v>0.90000000000000568</c:v>
                      </c:pt>
                      <c:pt idx="138">
                        <c:v>0.90000000000000568</c:v>
                      </c:pt>
                      <c:pt idx="139">
                        <c:v>0.90000000000000568</c:v>
                      </c:pt>
                      <c:pt idx="140">
                        <c:v>0.90000000000000568</c:v>
                      </c:pt>
                      <c:pt idx="141">
                        <c:v>0.90000000000000568</c:v>
                      </c:pt>
                      <c:pt idx="142">
                        <c:v>0.90000000000000568</c:v>
                      </c:pt>
                      <c:pt idx="143">
                        <c:v>0.90000000000000568</c:v>
                      </c:pt>
                      <c:pt idx="144">
                        <c:v>0.90000000000000568</c:v>
                      </c:pt>
                      <c:pt idx="145">
                        <c:v>0.90000000000000568</c:v>
                      </c:pt>
                      <c:pt idx="146">
                        <c:v>0.90000000000000568</c:v>
                      </c:pt>
                      <c:pt idx="147">
                        <c:v>0.90000000000000568</c:v>
                      </c:pt>
                      <c:pt idx="148">
                        <c:v>1</c:v>
                      </c:pt>
                      <c:pt idx="149">
                        <c:v>1</c:v>
                      </c:pt>
                      <c:pt idx="150">
                        <c:v>1</c:v>
                      </c:pt>
                      <c:pt idx="151">
                        <c:v>1</c:v>
                      </c:pt>
                      <c:pt idx="152">
                        <c:v>1</c:v>
                      </c:pt>
                      <c:pt idx="153">
                        <c:v>1</c:v>
                      </c:pt>
                      <c:pt idx="154">
                        <c:v>1</c:v>
                      </c:pt>
                      <c:pt idx="155">
                        <c:v>1</c:v>
                      </c:pt>
                      <c:pt idx="156">
                        <c:v>1</c:v>
                      </c:pt>
                      <c:pt idx="157">
                        <c:v>1</c:v>
                      </c:pt>
                      <c:pt idx="158">
                        <c:v>1</c:v>
                      </c:pt>
                      <c:pt idx="159">
                        <c:v>1</c:v>
                      </c:pt>
                      <c:pt idx="160">
                        <c:v>1</c:v>
                      </c:pt>
                      <c:pt idx="161">
                        <c:v>1</c:v>
                      </c:pt>
                      <c:pt idx="162">
                        <c:v>1</c:v>
                      </c:pt>
                      <c:pt idx="163">
                        <c:v>1.0999999999999943</c:v>
                      </c:pt>
                      <c:pt idx="164">
                        <c:v>1.0999999999999943</c:v>
                      </c:pt>
                      <c:pt idx="165">
                        <c:v>1.0999999999999943</c:v>
                      </c:pt>
                      <c:pt idx="166">
                        <c:v>1.0999999999999943</c:v>
                      </c:pt>
                      <c:pt idx="167">
                        <c:v>1.0999999999999943</c:v>
                      </c:pt>
                      <c:pt idx="168">
                        <c:v>1.0999999999999943</c:v>
                      </c:pt>
                      <c:pt idx="169">
                        <c:v>1.0999999999999943</c:v>
                      </c:pt>
                      <c:pt idx="170">
                        <c:v>1.0999999999999943</c:v>
                      </c:pt>
                      <c:pt idx="171">
                        <c:v>1.0999999999999943</c:v>
                      </c:pt>
                      <c:pt idx="172">
                        <c:v>1.0999999999999943</c:v>
                      </c:pt>
                      <c:pt idx="173">
                        <c:v>1.0999999999999943</c:v>
                      </c:pt>
                      <c:pt idx="174">
                        <c:v>1.0999999999999943</c:v>
                      </c:pt>
                      <c:pt idx="175">
                        <c:v>1.0999999999999943</c:v>
                      </c:pt>
                      <c:pt idx="176">
                        <c:v>1.0999999999999943</c:v>
                      </c:pt>
                      <c:pt idx="177">
                        <c:v>1.0999999999999943</c:v>
                      </c:pt>
                      <c:pt idx="178">
                        <c:v>1.1999999999999886</c:v>
                      </c:pt>
                      <c:pt idx="179">
                        <c:v>1.1999999999999886</c:v>
                      </c:pt>
                      <c:pt idx="180">
                        <c:v>1.1999999999999886</c:v>
                      </c:pt>
                      <c:pt idx="181">
                        <c:v>1.1999999999999886</c:v>
                      </c:pt>
                      <c:pt idx="182">
                        <c:v>1.1999999999999886</c:v>
                      </c:pt>
                      <c:pt idx="183">
                        <c:v>1.1999999999999886</c:v>
                      </c:pt>
                      <c:pt idx="184">
                        <c:v>1.1999999999999886</c:v>
                      </c:pt>
                      <c:pt idx="185">
                        <c:v>1.1999999999999886</c:v>
                      </c:pt>
                      <c:pt idx="186">
                        <c:v>1.1999999999999886</c:v>
                      </c:pt>
                      <c:pt idx="187">
                        <c:v>1.1999999999999886</c:v>
                      </c:pt>
                      <c:pt idx="188">
                        <c:v>1.1999999999999886</c:v>
                      </c:pt>
                      <c:pt idx="189">
                        <c:v>1.1999999999999886</c:v>
                      </c:pt>
                      <c:pt idx="190">
                        <c:v>1.1999999999999886</c:v>
                      </c:pt>
                      <c:pt idx="191">
                        <c:v>1.1999999999999886</c:v>
                      </c:pt>
                      <c:pt idx="192">
                        <c:v>1.1999999999999886</c:v>
                      </c:pt>
                      <c:pt idx="193">
                        <c:v>1.3000000000000114</c:v>
                      </c:pt>
                      <c:pt idx="194">
                        <c:v>1.3000000000000114</c:v>
                      </c:pt>
                      <c:pt idx="195">
                        <c:v>1.3000000000000114</c:v>
                      </c:pt>
                      <c:pt idx="196">
                        <c:v>1.3000000000000114</c:v>
                      </c:pt>
                      <c:pt idx="197">
                        <c:v>1.3000000000000114</c:v>
                      </c:pt>
                      <c:pt idx="198">
                        <c:v>1.3000000000000114</c:v>
                      </c:pt>
                      <c:pt idx="199">
                        <c:v>1.3000000000000114</c:v>
                      </c:pt>
                      <c:pt idx="200">
                        <c:v>1.3000000000000114</c:v>
                      </c:pt>
                      <c:pt idx="201">
                        <c:v>1.3000000000000114</c:v>
                      </c:pt>
                      <c:pt idx="202">
                        <c:v>1.3000000000000114</c:v>
                      </c:pt>
                      <c:pt idx="203">
                        <c:v>1.3000000000000114</c:v>
                      </c:pt>
                      <c:pt idx="204">
                        <c:v>1.3000000000000114</c:v>
                      </c:pt>
                      <c:pt idx="205">
                        <c:v>1.3000000000000114</c:v>
                      </c:pt>
                      <c:pt idx="206">
                        <c:v>1.3000000000000114</c:v>
                      </c:pt>
                      <c:pt idx="207">
                        <c:v>1.3000000000000114</c:v>
                      </c:pt>
                      <c:pt idx="208">
                        <c:v>1.4000000000000057</c:v>
                      </c:pt>
                      <c:pt idx="209">
                        <c:v>1.4000000000000057</c:v>
                      </c:pt>
                      <c:pt idx="210">
                        <c:v>1.4000000000000057</c:v>
                      </c:pt>
                      <c:pt idx="211">
                        <c:v>1.4000000000000057</c:v>
                      </c:pt>
                      <c:pt idx="212">
                        <c:v>1.4000000000000057</c:v>
                      </c:pt>
                      <c:pt idx="213">
                        <c:v>1.4000000000000057</c:v>
                      </c:pt>
                      <c:pt idx="214">
                        <c:v>1.4000000000000057</c:v>
                      </c:pt>
                      <c:pt idx="215">
                        <c:v>1.4000000000000057</c:v>
                      </c:pt>
                      <c:pt idx="216">
                        <c:v>1.4000000000000057</c:v>
                      </c:pt>
                      <c:pt idx="217">
                        <c:v>1.4000000000000057</c:v>
                      </c:pt>
                      <c:pt idx="218">
                        <c:v>1.4000000000000057</c:v>
                      </c:pt>
                      <c:pt idx="219">
                        <c:v>1.4000000000000057</c:v>
                      </c:pt>
                      <c:pt idx="220">
                        <c:v>1.4000000000000057</c:v>
                      </c:pt>
                      <c:pt idx="221">
                        <c:v>1.4000000000000057</c:v>
                      </c:pt>
                      <c:pt idx="222">
                        <c:v>1.4000000000000057</c:v>
                      </c:pt>
                      <c:pt idx="223">
                        <c:v>1.5</c:v>
                      </c:pt>
                      <c:pt idx="224">
                        <c:v>1.5</c:v>
                      </c:pt>
                      <c:pt idx="225">
                        <c:v>1.5</c:v>
                      </c:pt>
                      <c:pt idx="226">
                        <c:v>1.5</c:v>
                      </c:pt>
                      <c:pt idx="227">
                        <c:v>1.5</c:v>
                      </c:pt>
                      <c:pt idx="228">
                        <c:v>1.5</c:v>
                      </c:pt>
                      <c:pt idx="229">
                        <c:v>1.5</c:v>
                      </c:pt>
                      <c:pt idx="230">
                        <c:v>1.5</c:v>
                      </c:pt>
                      <c:pt idx="231">
                        <c:v>1.5</c:v>
                      </c:pt>
                      <c:pt idx="232">
                        <c:v>1.5</c:v>
                      </c:pt>
                      <c:pt idx="233">
                        <c:v>1.5</c:v>
                      </c:pt>
                      <c:pt idx="234">
                        <c:v>1.5</c:v>
                      </c:pt>
                      <c:pt idx="235">
                        <c:v>1.5</c:v>
                      </c:pt>
                      <c:pt idx="236">
                        <c:v>1.5</c:v>
                      </c:pt>
                      <c:pt idx="237">
                        <c:v>1.5</c:v>
                      </c:pt>
                      <c:pt idx="238">
                        <c:v>1.5999999999999943</c:v>
                      </c:pt>
                      <c:pt idx="239">
                        <c:v>1.5999999999999943</c:v>
                      </c:pt>
                      <c:pt idx="240">
                        <c:v>1.5999999999999943</c:v>
                      </c:pt>
                      <c:pt idx="241">
                        <c:v>1.5999999999999943</c:v>
                      </c:pt>
                      <c:pt idx="242">
                        <c:v>1.5999999999999943</c:v>
                      </c:pt>
                      <c:pt idx="243">
                        <c:v>1.5999999999999943</c:v>
                      </c:pt>
                      <c:pt idx="244">
                        <c:v>1.5999999999999943</c:v>
                      </c:pt>
                      <c:pt idx="245">
                        <c:v>1.5999999999999943</c:v>
                      </c:pt>
                      <c:pt idx="246">
                        <c:v>1.5999999999999943</c:v>
                      </c:pt>
                      <c:pt idx="247">
                        <c:v>1.5999999999999943</c:v>
                      </c:pt>
                      <c:pt idx="248">
                        <c:v>1.5999999999999943</c:v>
                      </c:pt>
                      <c:pt idx="249">
                        <c:v>1.5999999999999943</c:v>
                      </c:pt>
                      <c:pt idx="250">
                        <c:v>1.5999999999999943</c:v>
                      </c:pt>
                      <c:pt idx="251">
                        <c:v>1.5999999999999943</c:v>
                      </c:pt>
                      <c:pt idx="252">
                        <c:v>1.5999999999999943</c:v>
                      </c:pt>
                      <c:pt idx="253">
                        <c:v>1.6999999999999886</c:v>
                      </c:pt>
                      <c:pt idx="254">
                        <c:v>1.6999999999999886</c:v>
                      </c:pt>
                      <c:pt idx="255">
                        <c:v>1.6999999999999886</c:v>
                      </c:pt>
                      <c:pt idx="256">
                        <c:v>1.6999999999999886</c:v>
                      </c:pt>
                      <c:pt idx="257">
                        <c:v>1.6999999999999886</c:v>
                      </c:pt>
                      <c:pt idx="258">
                        <c:v>1.6999999999999886</c:v>
                      </c:pt>
                      <c:pt idx="259">
                        <c:v>1.6999999999999886</c:v>
                      </c:pt>
                      <c:pt idx="260">
                        <c:v>1.6999999999999886</c:v>
                      </c:pt>
                      <c:pt idx="261">
                        <c:v>1.6999999999999886</c:v>
                      </c:pt>
                      <c:pt idx="262">
                        <c:v>1.6999999999999886</c:v>
                      </c:pt>
                      <c:pt idx="263">
                        <c:v>1.6999999999999886</c:v>
                      </c:pt>
                      <c:pt idx="264">
                        <c:v>1.6999999999999886</c:v>
                      </c:pt>
                      <c:pt idx="265">
                        <c:v>1.6999999999999886</c:v>
                      </c:pt>
                      <c:pt idx="266">
                        <c:v>1.6999999999999886</c:v>
                      </c:pt>
                      <c:pt idx="267">
                        <c:v>1.6999999999999886</c:v>
                      </c:pt>
                      <c:pt idx="268">
                        <c:v>1.8000000000000114</c:v>
                      </c:pt>
                      <c:pt idx="269">
                        <c:v>1.8000000000000114</c:v>
                      </c:pt>
                      <c:pt idx="270">
                        <c:v>1.8000000000000114</c:v>
                      </c:pt>
                      <c:pt idx="271">
                        <c:v>1.8000000000000114</c:v>
                      </c:pt>
                      <c:pt idx="272">
                        <c:v>1.8000000000000114</c:v>
                      </c:pt>
                      <c:pt idx="273">
                        <c:v>1.8000000000000114</c:v>
                      </c:pt>
                      <c:pt idx="274">
                        <c:v>1.8000000000000114</c:v>
                      </c:pt>
                      <c:pt idx="275">
                        <c:v>1.8000000000000114</c:v>
                      </c:pt>
                      <c:pt idx="276">
                        <c:v>1.8000000000000114</c:v>
                      </c:pt>
                      <c:pt idx="277">
                        <c:v>1.8000000000000114</c:v>
                      </c:pt>
                      <c:pt idx="278">
                        <c:v>1.8000000000000114</c:v>
                      </c:pt>
                      <c:pt idx="279">
                        <c:v>1.8000000000000114</c:v>
                      </c:pt>
                      <c:pt idx="280">
                        <c:v>1.8000000000000114</c:v>
                      </c:pt>
                      <c:pt idx="281">
                        <c:v>1.8000000000000114</c:v>
                      </c:pt>
                      <c:pt idx="282">
                        <c:v>1.8000000000000114</c:v>
                      </c:pt>
                      <c:pt idx="283">
                        <c:v>1.9000000000000057</c:v>
                      </c:pt>
                      <c:pt idx="284">
                        <c:v>1.9000000000000057</c:v>
                      </c:pt>
                      <c:pt idx="285">
                        <c:v>1.9000000000000057</c:v>
                      </c:pt>
                      <c:pt idx="286">
                        <c:v>1.9000000000000057</c:v>
                      </c:pt>
                      <c:pt idx="287">
                        <c:v>1.9000000000000057</c:v>
                      </c:pt>
                      <c:pt idx="288">
                        <c:v>1.9000000000000057</c:v>
                      </c:pt>
                      <c:pt idx="289">
                        <c:v>1.9000000000000057</c:v>
                      </c:pt>
                      <c:pt idx="290">
                        <c:v>1.9000000000000057</c:v>
                      </c:pt>
                      <c:pt idx="291">
                        <c:v>1.9000000000000057</c:v>
                      </c:pt>
                      <c:pt idx="292">
                        <c:v>1.9000000000000057</c:v>
                      </c:pt>
                      <c:pt idx="293">
                        <c:v>1.9000000000000057</c:v>
                      </c:pt>
                      <c:pt idx="294">
                        <c:v>1.9000000000000057</c:v>
                      </c:pt>
                      <c:pt idx="295">
                        <c:v>1.9000000000000057</c:v>
                      </c:pt>
                      <c:pt idx="296">
                        <c:v>1.9000000000000057</c:v>
                      </c:pt>
                      <c:pt idx="297">
                        <c:v>1.9000000000000057</c:v>
                      </c:pt>
                      <c:pt idx="298">
                        <c:v>2</c:v>
                      </c:pt>
                      <c:pt idx="299">
                        <c:v>2</c:v>
                      </c:pt>
                      <c:pt idx="300">
                        <c:v>2</c:v>
                      </c:pt>
                      <c:pt idx="301">
                        <c:v>2</c:v>
                      </c:pt>
                      <c:pt idx="302">
                        <c:v>2</c:v>
                      </c:pt>
                      <c:pt idx="303">
                        <c:v>2</c:v>
                      </c:pt>
                      <c:pt idx="304">
                        <c:v>2</c:v>
                      </c:pt>
                      <c:pt idx="305">
                        <c:v>2</c:v>
                      </c:pt>
                      <c:pt idx="306">
                        <c:v>2</c:v>
                      </c:pt>
                      <c:pt idx="307">
                        <c:v>2</c:v>
                      </c:pt>
                      <c:pt idx="308">
                        <c:v>2</c:v>
                      </c:pt>
                      <c:pt idx="309">
                        <c:v>2</c:v>
                      </c:pt>
                      <c:pt idx="310">
                        <c:v>2</c:v>
                      </c:pt>
                      <c:pt idx="311">
                        <c:v>2</c:v>
                      </c:pt>
                      <c:pt idx="312">
                        <c:v>2.0999999999999943</c:v>
                      </c:pt>
                      <c:pt idx="313">
                        <c:v>2.0999999999999943</c:v>
                      </c:pt>
                      <c:pt idx="314">
                        <c:v>2.0999999999999943</c:v>
                      </c:pt>
                      <c:pt idx="315">
                        <c:v>2.0999999999999943</c:v>
                      </c:pt>
                      <c:pt idx="316">
                        <c:v>2.0999999999999943</c:v>
                      </c:pt>
                      <c:pt idx="317">
                        <c:v>2.0999999999999943</c:v>
                      </c:pt>
                      <c:pt idx="318">
                        <c:v>2.0999999999999943</c:v>
                      </c:pt>
                      <c:pt idx="319">
                        <c:v>2.0999999999999943</c:v>
                      </c:pt>
                      <c:pt idx="320">
                        <c:v>2.0999999999999943</c:v>
                      </c:pt>
                      <c:pt idx="321">
                        <c:v>2.0999999999999943</c:v>
                      </c:pt>
                      <c:pt idx="322">
                        <c:v>2.0999999999999943</c:v>
                      </c:pt>
                      <c:pt idx="323">
                        <c:v>2.0999999999999943</c:v>
                      </c:pt>
                      <c:pt idx="324">
                        <c:v>2.0999999999999943</c:v>
                      </c:pt>
                      <c:pt idx="325">
                        <c:v>2.0999999999999943</c:v>
                      </c:pt>
                      <c:pt idx="326">
                        <c:v>2.0999999999999943</c:v>
                      </c:pt>
                      <c:pt idx="327">
                        <c:v>2.1999999999999886</c:v>
                      </c:pt>
                      <c:pt idx="328">
                        <c:v>2.1999999999999886</c:v>
                      </c:pt>
                      <c:pt idx="329">
                        <c:v>2.1999999999999886</c:v>
                      </c:pt>
                      <c:pt idx="330">
                        <c:v>2.1999999999999886</c:v>
                      </c:pt>
                      <c:pt idx="331">
                        <c:v>2.1999999999999886</c:v>
                      </c:pt>
                      <c:pt idx="332">
                        <c:v>2.1999999999999886</c:v>
                      </c:pt>
                      <c:pt idx="333">
                        <c:v>2.1999999999999886</c:v>
                      </c:pt>
                      <c:pt idx="334">
                        <c:v>2.1999999999999886</c:v>
                      </c:pt>
                      <c:pt idx="335">
                        <c:v>2.1999999999999886</c:v>
                      </c:pt>
                      <c:pt idx="336">
                        <c:v>2.1999999999999886</c:v>
                      </c:pt>
                      <c:pt idx="337">
                        <c:v>2.1999999999999886</c:v>
                      </c:pt>
                      <c:pt idx="338">
                        <c:v>2.1999999999999886</c:v>
                      </c:pt>
                      <c:pt idx="339">
                        <c:v>2.1999999999999886</c:v>
                      </c:pt>
                      <c:pt idx="340">
                        <c:v>2.1999999999999886</c:v>
                      </c:pt>
                      <c:pt idx="341">
                        <c:v>2.1999999999999886</c:v>
                      </c:pt>
                      <c:pt idx="342">
                        <c:v>2.3000000000000114</c:v>
                      </c:pt>
                      <c:pt idx="343">
                        <c:v>2.3000000000000114</c:v>
                      </c:pt>
                      <c:pt idx="344">
                        <c:v>2.3000000000000114</c:v>
                      </c:pt>
                      <c:pt idx="345">
                        <c:v>2.3000000000000114</c:v>
                      </c:pt>
                      <c:pt idx="346">
                        <c:v>2.3000000000000114</c:v>
                      </c:pt>
                      <c:pt idx="347">
                        <c:v>2.3000000000000114</c:v>
                      </c:pt>
                      <c:pt idx="348">
                        <c:v>2.3000000000000114</c:v>
                      </c:pt>
                      <c:pt idx="349">
                        <c:v>2.3000000000000114</c:v>
                      </c:pt>
                      <c:pt idx="350">
                        <c:v>2.3000000000000114</c:v>
                      </c:pt>
                      <c:pt idx="351">
                        <c:v>2.3000000000000114</c:v>
                      </c:pt>
                      <c:pt idx="352">
                        <c:v>2.3000000000000114</c:v>
                      </c:pt>
                      <c:pt idx="353">
                        <c:v>2.3000000000000114</c:v>
                      </c:pt>
                      <c:pt idx="354">
                        <c:v>2.3000000000000114</c:v>
                      </c:pt>
                      <c:pt idx="355">
                        <c:v>2.3000000000000114</c:v>
                      </c:pt>
                      <c:pt idx="356">
                        <c:v>2.3000000000000114</c:v>
                      </c:pt>
                      <c:pt idx="357">
                        <c:v>2.4000000000000057</c:v>
                      </c:pt>
                      <c:pt idx="358">
                        <c:v>2.4000000000000057</c:v>
                      </c:pt>
                      <c:pt idx="359">
                        <c:v>2.4000000000000057</c:v>
                      </c:pt>
                      <c:pt idx="360">
                        <c:v>2.4000000000000057</c:v>
                      </c:pt>
                      <c:pt idx="361">
                        <c:v>2.4000000000000057</c:v>
                      </c:pt>
                      <c:pt idx="362">
                        <c:v>2.4000000000000057</c:v>
                      </c:pt>
                      <c:pt idx="363">
                        <c:v>2.4000000000000057</c:v>
                      </c:pt>
                      <c:pt idx="364">
                        <c:v>2.4000000000000057</c:v>
                      </c:pt>
                      <c:pt idx="365">
                        <c:v>2.4000000000000057</c:v>
                      </c:pt>
                      <c:pt idx="366">
                        <c:v>2.4000000000000057</c:v>
                      </c:pt>
                      <c:pt idx="367">
                        <c:v>2.4000000000000057</c:v>
                      </c:pt>
                      <c:pt idx="368">
                        <c:v>2.4000000000000057</c:v>
                      </c:pt>
                      <c:pt idx="369">
                        <c:v>2.4000000000000057</c:v>
                      </c:pt>
                      <c:pt idx="370">
                        <c:v>2.4000000000000057</c:v>
                      </c:pt>
                      <c:pt idx="371">
                        <c:v>2.4000000000000057</c:v>
                      </c:pt>
                      <c:pt idx="372">
                        <c:v>2.5</c:v>
                      </c:pt>
                      <c:pt idx="373">
                        <c:v>2.5</c:v>
                      </c:pt>
                      <c:pt idx="374">
                        <c:v>2.5</c:v>
                      </c:pt>
                      <c:pt idx="375">
                        <c:v>2.5</c:v>
                      </c:pt>
                      <c:pt idx="376">
                        <c:v>2.5</c:v>
                      </c:pt>
                      <c:pt idx="377">
                        <c:v>2.5</c:v>
                      </c:pt>
                      <c:pt idx="378">
                        <c:v>2.5</c:v>
                      </c:pt>
                      <c:pt idx="379">
                        <c:v>2.5</c:v>
                      </c:pt>
                      <c:pt idx="380">
                        <c:v>2.5</c:v>
                      </c:pt>
                      <c:pt idx="381">
                        <c:v>2.5</c:v>
                      </c:pt>
                      <c:pt idx="382">
                        <c:v>2.5</c:v>
                      </c:pt>
                      <c:pt idx="383">
                        <c:v>2.5</c:v>
                      </c:pt>
                      <c:pt idx="384">
                        <c:v>2.5</c:v>
                      </c:pt>
                      <c:pt idx="385">
                        <c:v>2.5</c:v>
                      </c:pt>
                      <c:pt idx="386">
                        <c:v>2.5</c:v>
                      </c:pt>
                      <c:pt idx="387">
                        <c:v>2.5999999999999943</c:v>
                      </c:pt>
                      <c:pt idx="388">
                        <c:v>2.5999999999999943</c:v>
                      </c:pt>
                      <c:pt idx="389">
                        <c:v>2.5999999999999943</c:v>
                      </c:pt>
                      <c:pt idx="390">
                        <c:v>2.5999999999999943</c:v>
                      </c:pt>
                      <c:pt idx="391">
                        <c:v>2.5999999999999943</c:v>
                      </c:pt>
                      <c:pt idx="392">
                        <c:v>2.5999999999999943</c:v>
                      </c:pt>
                      <c:pt idx="393">
                        <c:v>2.5999999999999943</c:v>
                      </c:pt>
                      <c:pt idx="394">
                        <c:v>2.5999999999999943</c:v>
                      </c:pt>
                      <c:pt idx="395">
                        <c:v>2.5999999999999943</c:v>
                      </c:pt>
                      <c:pt idx="396">
                        <c:v>2.5999999999999943</c:v>
                      </c:pt>
                      <c:pt idx="397">
                        <c:v>2.5999999999999943</c:v>
                      </c:pt>
                      <c:pt idx="398">
                        <c:v>2.5999999999999943</c:v>
                      </c:pt>
                      <c:pt idx="399">
                        <c:v>2.5999999999999943</c:v>
                      </c:pt>
                      <c:pt idx="400">
                        <c:v>2.5999999999999943</c:v>
                      </c:pt>
                      <c:pt idx="401">
                        <c:v>2.5999999999999943</c:v>
                      </c:pt>
                      <c:pt idx="402">
                        <c:v>2.6999999999999886</c:v>
                      </c:pt>
                      <c:pt idx="403">
                        <c:v>2.6999999999999886</c:v>
                      </c:pt>
                      <c:pt idx="404">
                        <c:v>2.6999999999999886</c:v>
                      </c:pt>
                      <c:pt idx="405">
                        <c:v>2.6999999999999886</c:v>
                      </c:pt>
                      <c:pt idx="406">
                        <c:v>2.6999999999999886</c:v>
                      </c:pt>
                      <c:pt idx="407">
                        <c:v>2.6999999999999886</c:v>
                      </c:pt>
                      <c:pt idx="408">
                        <c:v>2.6999999999999886</c:v>
                      </c:pt>
                      <c:pt idx="409">
                        <c:v>2.6999999999999886</c:v>
                      </c:pt>
                      <c:pt idx="410">
                        <c:v>2.6999999999999886</c:v>
                      </c:pt>
                      <c:pt idx="411">
                        <c:v>2.6999999999999886</c:v>
                      </c:pt>
                      <c:pt idx="412">
                        <c:v>2.6999999999999886</c:v>
                      </c:pt>
                      <c:pt idx="413">
                        <c:v>2.6999999999999886</c:v>
                      </c:pt>
                      <c:pt idx="414">
                        <c:v>2.6999999999999886</c:v>
                      </c:pt>
                      <c:pt idx="415">
                        <c:v>2.6999999999999886</c:v>
                      </c:pt>
                      <c:pt idx="416">
                        <c:v>2.6999999999999886</c:v>
                      </c:pt>
                      <c:pt idx="417">
                        <c:v>2.8000000000000114</c:v>
                      </c:pt>
                      <c:pt idx="418">
                        <c:v>2.8000000000000114</c:v>
                      </c:pt>
                      <c:pt idx="419">
                        <c:v>2.8000000000000114</c:v>
                      </c:pt>
                      <c:pt idx="420">
                        <c:v>2.8000000000000114</c:v>
                      </c:pt>
                      <c:pt idx="421">
                        <c:v>2.8000000000000114</c:v>
                      </c:pt>
                      <c:pt idx="422">
                        <c:v>2.8000000000000114</c:v>
                      </c:pt>
                      <c:pt idx="423">
                        <c:v>2.8000000000000114</c:v>
                      </c:pt>
                      <c:pt idx="424">
                        <c:v>2.8000000000000114</c:v>
                      </c:pt>
                      <c:pt idx="425">
                        <c:v>2.8000000000000114</c:v>
                      </c:pt>
                      <c:pt idx="426">
                        <c:v>2.8000000000000114</c:v>
                      </c:pt>
                      <c:pt idx="427">
                        <c:v>2.8000000000000114</c:v>
                      </c:pt>
                      <c:pt idx="428">
                        <c:v>2.8000000000000114</c:v>
                      </c:pt>
                      <c:pt idx="429">
                        <c:v>2.8000000000000114</c:v>
                      </c:pt>
                      <c:pt idx="430">
                        <c:v>2.8000000000000114</c:v>
                      </c:pt>
                      <c:pt idx="431">
                        <c:v>2.8000000000000114</c:v>
                      </c:pt>
                      <c:pt idx="432">
                        <c:v>2.9000000000000057</c:v>
                      </c:pt>
                      <c:pt idx="433">
                        <c:v>2.9000000000000057</c:v>
                      </c:pt>
                      <c:pt idx="434">
                        <c:v>2.9000000000000057</c:v>
                      </c:pt>
                      <c:pt idx="435">
                        <c:v>2.9000000000000057</c:v>
                      </c:pt>
                      <c:pt idx="436">
                        <c:v>2.9000000000000057</c:v>
                      </c:pt>
                      <c:pt idx="437">
                        <c:v>2.9000000000000057</c:v>
                      </c:pt>
                      <c:pt idx="438">
                        <c:v>2.9000000000000057</c:v>
                      </c:pt>
                      <c:pt idx="439">
                        <c:v>2.9000000000000057</c:v>
                      </c:pt>
                      <c:pt idx="440">
                        <c:v>2.9000000000000057</c:v>
                      </c:pt>
                      <c:pt idx="441">
                        <c:v>2.9000000000000057</c:v>
                      </c:pt>
                      <c:pt idx="442">
                        <c:v>2.9000000000000057</c:v>
                      </c:pt>
                      <c:pt idx="443">
                        <c:v>2.9000000000000057</c:v>
                      </c:pt>
                      <c:pt idx="444">
                        <c:v>2.9000000000000057</c:v>
                      </c:pt>
                      <c:pt idx="445">
                        <c:v>2.9000000000000057</c:v>
                      </c:pt>
                      <c:pt idx="446">
                        <c:v>2.9000000000000057</c:v>
                      </c:pt>
                      <c:pt idx="447">
                        <c:v>3</c:v>
                      </c:pt>
                      <c:pt idx="448">
                        <c:v>3</c:v>
                      </c:pt>
                      <c:pt idx="449">
                        <c:v>3</c:v>
                      </c:pt>
                      <c:pt idx="450">
                        <c:v>3</c:v>
                      </c:pt>
                      <c:pt idx="451">
                        <c:v>3</c:v>
                      </c:pt>
                      <c:pt idx="452">
                        <c:v>3</c:v>
                      </c:pt>
                      <c:pt idx="453">
                        <c:v>3</c:v>
                      </c:pt>
                      <c:pt idx="454">
                        <c:v>3</c:v>
                      </c:pt>
                      <c:pt idx="455">
                        <c:v>3</c:v>
                      </c:pt>
                      <c:pt idx="456">
                        <c:v>3</c:v>
                      </c:pt>
                      <c:pt idx="457">
                        <c:v>3</c:v>
                      </c:pt>
                      <c:pt idx="458">
                        <c:v>3</c:v>
                      </c:pt>
                      <c:pt idx="459">
                        <c:v>3</c:v>
                      </c:pt>
                      <c:pt idx="460">
                        <c:v>3</c:v>
                      </c:pt>
                      <c:pt idx="461">
                        <c:v>3</c:v>
                      </c:pt>
                      <c:pt idx="462">
                        <c:v>3.0999999999999943</c:v>
                      </c:pt>
                      <c:pt idx="463">
                        <c:v>3.0999999999999943</c:v>
                      </c:pt>
                      <c:pt idx="464">
                        <c:v>3.0999999999999943</c:v>
                      </c:pt>
                      <c:pt idx="465">
                        <c:v>3.0999999999999943</c:v>
                      </c:pt>
                      <c:pt idx="466">
                        <c:v>3.0999999999999943</c:v>
                      </c:pt>
                      <c:pt idx="467">
                        <c:v>3.0999999999999943</c:v>
                      </c:pt>
                      <c:pt idx="468">
                        <c:v>3.0999999999999943</c:v>
                      </c:pt>
                      <c:pt idx="469">
                        <c:v>3.0999999999999943</c:v>
                      </c:pt>
                      <c:pt idx="470">
                        <c:v>3.0999999999999943</c:v>
                      </c:pt>
                      <c:pt idx="471">
                        <c:v>3.0999999999999943</c:v>
                      </c:pt>
                      <c:pt idx="472">
                        <c:v>3.0999999999999943</c:v>
                      </c:pt>
                      <c:pt idx="473">
                        <c:v>3.0999999999999943</c:v>
                      </c:pt>
                      <c:pt idx="474">
                        <c:v>3.0999999999999943</c:v>
                      </c:pt>
                      <c:pt idx="475">
                        <c:v>3.0999999999999943</c:v>
                      </c:pt>
                      <c:pt idx="476">
                        <c:v>3.0999999999999943</c:v>
                      </c:pt>
                      <c:pt idx="477">
                        <c:v>3.1999999999999886</c:v>
                      </c:pt>
                      <c:pt idx="478">
                        <c:v>3.1999999999999886</c:v>
                      </c:pt>
                      <c:pt idx="479">
                        <c:v>3.1999999999999886</c:v>
                      </c:pt>
                      <c:pt idx="480">
                        <c:v>3.1999999999999886</c:v>
                      </c:pt>
                      <c:pt idx="481">
                        <c:v>3.1999999999999886</c:v>
                      </c:pt>
                      <c:pt idx="482">
                        <c:v>3.1999999999999886</c:v>
                      </c:pt>
                      <c:pt idx="483">
                        <c:v>3.1999999999999886</c:v>
                      </c:pt>
                      <c:pt idx="484">
                        <c:v>3.1999999999999886</c:v>
                      </c:pt>
                      <c:pt idx="485">
                        <c:v>3.1999999999999886</c:v>
                      </c:pt>
                      <c:pt idx="486">
                        <c:v>3.1999999999999886</c:v>
                      </c:pt>
                      <c:pt idx="487">
                        <c:v>3.1999999999999886</c:v>
                      </c:pt>
                      <c:pt idx="488">
                        <c:v>3.1999999999999886</c:v>
                      </c:pt>
                      <c:pt idx="489">
                        <c:v>3.1999999999999886</c:v>
                      </c:pt>
                      <c:pt idx="490">
                        <c:v>3.1999999999999886</c:v>
                      </c:pt>
                      <c:pt idx="491">
                        <c:v>3.1999999999999886</c:v>
                      </c:pt>
                      <c:pt idx="492">
                        <c:v>3.3000000000000114</c:v>
                      </c:pt>
                      <c:pt idx="493">
                        <c:v>3.3000000000000114</c:v>
                      </c:pt>
                      <c:pt idx="494">
                        <c:v>3.3000000000000114</c:v>
                      </c:pt>
                      <c:pt idx="495">
                        <c:v>3.3000000000000114</c:v>
                      </c:pt>
                      <c:pt idx="496">
                        <c:v>3.3000000000000114</c:v>
                      </c:pt>
                      <c:pt idx="497">
                        <c:v>3.3000000000000114</c:v>
                      </c:pt>
                      <c:pt idx="498">
                        <c:v>3.3000000000000114</c:v>
                      </c:pt>
                      <c:pt idx="499">
                        <c:v>3.3000000000000114</c:v>
                      </c:pt>
                      <c:pt idx="500">
                        <c:v>3.3000000000000114</c:v>
                      </c:pt>
                      <c:pt idx="501">
                        <c:v>3.3000000000000114</c:v>
                      </c:pt>
                      <c:pt idx="502">
                        <c:v>3.3000000000000114</c:v>
                      </c:pt>
                      <c:pt idx="503">
                        <c:v>3.3000000000000114</c:v>
                      </c:pt>
                      <c:pt idx="504">
                        <c:v>3.3000000000000114</c:v>
                      </c:pt>
                      <c:pt idx="505">
                        <c:v>3.3000000000000114</c:v>
                      </c:pt>
                      <c:pt idx="506">
                        <c:v>3.3000000000000114</c:v>
                      </c:pt>
                      <c:pt idx="507">
                        <c:v>3.4000000000000057</c:v>
                      </c:pt>
                      <c:pt idx="508">
                        <c:v>3.4000000000000057</c:v>
                      </c:pt>
                      <c:pt idx="509">
                        <c:v>3.4000000000000057</c:v>
                      </c:pt>
                      <c:pt idx="510">
                        <c:v>3.4000000000000057</c:v>
                      </c:pt>
                      <c:pt idx="511">
                        <c:v>3.4000000000000057</c:v>
                      </c:pt>
                      <c:pt idx="512">
                        <c:v>3.4000000000000057</c:v>
                      </c:pt>
                      <c:pt idx="513">
                        <c:v>3.4000000000000057</c:v>
                      </c:pt>
                      <c:pt idx="514">
                        <c:v>3.4000000000000057</c:v>
                      </c:pt>
                      <c:pt idx="515">
                        <c:v>3.4000000000000057</c:v>
                      </c:pt>
                      <c:pt idx="516">
                        <c:v>3.4000000000000057</c:v>
                      </c:pt>
                      <c:pt idx="517">
                        <c:v>3.4000000000000057</c:v>
                      </c:pt>
                      <c:pt idx="518">
                        <c:v>3.4000000000000057</c:v>
                      </c:pt>
                      <c:pt idx="519">
                        <c:v>3.4000000000000057</c:v>
                      </c:pt>
                      <c:pt idx="520">
                        <c:v>3.4000000000000057</c:v>
                      </c:pt>
                      <c:pt idx="521">
                        <c:v>3.4000000000000057</c:v>
                      </c:pt>
                      <c:pt idx="522">
                        <c:v>3.5</c:v>
                      </c:pt>
                      <c:pt idx="523">
                        <c:v>3.5</c:v>
                      </c:pt>
                      <c:pt idx="524">
                        <c:v>3.5</c:v>
                      </c:pt>
                      <c:pt idx="525">
                        <c:v>3.5</c:v>
                      </c:pt>
                      <c:pt idx="526">
                        <c:v>3.5</c:v>
                      </c:pt>
                      <c:pt idx="527">
                        <c:v>3.5</c:v>
                      </c:pt>
                      <c:pt idx="528">
                        <c:v>3.5</c:v>
                      </c:pt>
                      <c:pt idx="529">
                        <c:v>3.5</c:v>
                      </c:pt>
                      <c:pt idx="530">
                        <c:v>3.5</c:v>
                      </c:pt>
                      <c:pt idx="531">
                        <c:v>3.5</c:v>
                      </c:pt>
                      <c:pt idx="532">
                        <c:v>3.5</c:v>
                      </c:pt>
                      <c:pt idx="533">
                        <c:v>3.5</c:v>
                      </c:pt>
                      <c:pt idx="534">
                        <c:v>3.5</c:v>
                      </c:pt>
                      <c:pt idx="535">
                        <c:v>3.5</c:v>
                      </c:pt>
                      <c:pt idx="536">
                        <c:v>3.5</c:v>
                      </c:pt>
                      <c:pt idx="537">
                        <c:v>3.5999999999999943</c:v>
                      </c:pt>
                      <c:pt idx="538">
                        <c:v>3.5999999999999943</c:v>
                      </c:pt>
                      <c:pt idx="539">
                        <c:v>3.5999999999999943</c:v>
                      </c:pt>
                      <c:pt idx="540">
                        <c:v>3.5999999999999943</c:v>
                      </c:pt>
                      <c:pt idx="541">
                        <c:v>3.5999999999999943</c:v>
                      </c:pt>
                      <c:pt idx="542">
                        <c:v>3.5999999999999943</c:v>
                      </c:pt>
                      <c:pt idx="543">
                        <c:v>3.5999999999999943</c:v>
                      </c:pt>
                      <c:pt idx="544">
                        <c:v>3.5999999999999943</c:v>
                      </c:pt>
                      <c:pt idx="545">
                        <c:v>3.5999999999999943</c:v>
                      </c:pt>
                      <c:pt idx="546">
                        <c:v>3.5999999999999943</c:v>
                      </c:pt>
                      <c:pt idx="547">
                        <c:v>3.5999999999999943</c:v>
                      </c:pt>
                      <c:pt idx="548">
                        <c:v>3.5999999999999943</c:v>
                      </c:pt>
                      <c:pt idx="549">
                        <c:v>3.5999999999999943</c:v>
                      </c:pt>
                      <c:pt idx="550">
                        <c:v>3.5999999999999943</c:v>
                      </c:pt>
                      <c:pt idx="551">
                        <c:v>3.5999999999999943</c:v>
                      </c:pt>
                      <c:pt idx="552">
                        <c:v>3.6999999999999886</c:v>
                      </c:pt>
                      <c:pt idx="553">
                        <c:v>3.6999999999999886</c:v>
                      </c:pt>
                      <c:pt idx="554">
                        <c:v>3.6999999999999886</c:v>
                      </c:pt>
                      <c:pt idx="555">
                        <c:v>3.6999999999999886</c:v>
                      </c:pt>
                      <c:pt idx="556">
                        <c:v>3.6999999999999886</c:v>
                      </c:pt>
                      <c:pt idx="557">
                        <c:v>3.6999999999999886</c:v>
                      </c:pt>
                      <c:pt idx="558">
                        <c:v>3.6999999999999886</c:v>
                      </c:pt>
                      <c:pt idx="559">
                        <c:v>3.6999999999999886</c:v>
                      </c:pt>
                      <c:pt idx="560">
                        <c:v>3.6999999999999886</c:v>
                      </c:pt>
                      <c:pt idx="561">
                        <c:v>3.6999999999999886</c:v>
                      </c:pt>
                      <c:pt idx="562">
                        <c:v>3.6999999999999886</c:v>
                      </c:pt>
                      <c:pt idx="563">
                        <c:v>3.6999999999999886</c:v>
                      </c:pt>
                      <c:pt idx="564">
                        <c:v>3.6999999999999886</c:v>
                      </c:pt>
                      <c:pt idx="565">
                        <c:v>3.6999999999999886</c:v>
                      </c:pt>
                      <c:pt idx="566">
                        <c:v>3.8000000000000114</c:v>
                      </c:pt>
                      <c:pt idx="567">
                        <c:v>3.8000000000000114</c:v>
                      </c:pt>
                      <c:pt idx="568">
                        <c:v>3.8000000000000114</c:v>
                      </c:pt>
                      <c:pt idx="569">
                        <c:v>3.8000000000000114</c:v>
                      </c:pt>
                      <c:pt idx="570">
                        <c:v>3.8000000000000114</c:v>
                      </c:pt>
                      <c:pt idx="571">
                        <c:v>3.8000000000000114</c:v>
                      </c:pt>
                      <c:pt idx="572">
                        <c:v>3.8000000000000114</c:v>
                      </c:pt>
                      <c:pt idx="573">
                        <c:v>3.8000000000000114</c:v>
                      </c:pt>
                      <c:pt idx="574">
                        <c:v>3.8000000000000114</c:v>
                      </c:pt>
                      <c:pt idx="575">
                        <c:v>3.8000000000000114</c:v>
                      </c:pt>
                      <c:pt idx="576">
                        <c:v>3.8000000000000114</c:v>
                      </c:pt>
                      <c:pt idx="577">
                        <c:v>3.8000000000000114</c:v>
                      </c:pt>
                      <c:pt idx="578">
                        <c:v>3.8000000000000114</c:v>
                      </c:pt>
                      <c:pt idx="579">
                        <c:v>3.8000000000000114</c:v>
                      </c:pt>
                      <c:pt idx="580">
                        <c:v>3.8000000000000114</c:v>
                      </c:pt>
                      <c:pt idx="581">
                        <c:v>3.9000000000000057</c:v>
                      </c:pt>
                      <c:pt idx="582">
                        <c:v>3.9000000000000057</c:v>
                      </c:pt>
                      <c:pt idx="583">
                        <c:v>3.9000000000000057</c:v>
                      </c:pt>
                      <c:pt idx="584">
                        <c:v>3.9000000000000057</c:v>
                      </c:pt>
                      <c:pt idx="585">
                        <c:v>3.9000000000000057</c:v>
                      </c:pt>
                      <c:pt idx="586">
                        <c:v>3.9000000000000057</c:v>
                      </c:pt>
                      <c:pt idx="587">
                        <c:v>3.9000000000000057</c:v>
                      </c:pt>
                      <c:pt idx="588">
                        <c:v>3.9000000000000057</c:v>
                      </c:pt>
                      <c:pt idx="589">
                        <c:v>3.9000000000000057</c:v>
                      </c:pt>
                      <c:pt idx="590">
                        <c:v>3.9000000000000057</c:v>
                      </c:pt>
                      <c:pt idx="591">
                        <c:v>3.9000000000000057</c:v>
                      </c:pt>
                      <c:pt idx="592">
                        <c:v>3.9000000000000057</c:v>
                      </c:pt>
                      <c:pt idx="593">
                        <c:v>3.9000000000000057</c:v>
                      </c:pt>
                      <c:pt idx="594">
                        <c:v>3.9000000000000057</c:v>
                      </c:pt>
                      <c:pt idx="595">
                        <c:v>3.9000000000000057</c:v>
                      </c:pt>
                      <c:pt idx="596">
                        <c:v>4</c:v>
                      </c:pt>
                      <c:pt idx="597">
                        <c:v>4</c:v>
                      </c:pt>
                      <c:pt idx="598">
                        <c:v>4</c:v>
                      </c:pt>
                      <c:pt idx="599">
                        <c:v>4</c:v>
                      </c:pt>
                      <c:pt idx="600">
                        <c:v>4</c:v>
                      </c:pt>
                      <c:pt idx="601">
                        <c:v>4</c:v>
                      </c:pt>
                      <c:pt idx="602">
                        <c:v>4</c:v>
                      </c:pt>
                      <c:pt idx="603">
                        <c:v>4</c:v>
                      </c:pt>
                      <c:pt idx="604">
                        <c:v>4</c:v>
                      </c:pt>
                      <c:pt idx="605">
                        <c:v>4</c:v>
                      </c:pt>
                      <c:pt idx="606">
                        <c:v>4</c:v>
                      </c:pt>
                      <c:pt idx="607">
                        <c:v>4</c:v>
                      </c:pt>
                      <c:pt idx="608">
                        <c:v>4</c:v>
                      </c:pt>
                      <c:pt idx="609">
                        <c:v>4</c:v>
                      </c:pt>
                      <c:pt idx="610">
                        <c:v>4</c:v>
                      </c:pt>
                      <c:pt idx="611">
                        <c:v>4.0999999999999943</c:v>
                      </c:pt>
                      <c:pt idx="612">
                        <c:v>4.0999999999999943</c:v>
                      </c:pt>
                      <c:pt idx="613">
                        <c:v>4.0999999999999943</c:v>
                      </c:pt>
                      <c:pt idx="614">
                        <c:v>4.0999999999999943</c:v>
                      </c:pt>
                      <c:pt idx="615">
                        <c:v>4.0999999999999943</c:v>
                      </c:pt>
                      <c:pt idx="616">
                        <c:v>4.0999999999999943</c:v>
                      </c:pt>
                      <c:pt idx="617">
                        <c:v>4.0999999999999943</c:v>
                      </c:pt>
                      <c:pt idx="618">
                        <c:v>4.0999999999999943</c:v>
                      </c:pt>
                      <c:pt idx="619">
                        <c:v>4.0999999999999943</c:v>
                      </c:pt>
                      <c:pt idx="620">
                        <c:v>4.0999999999999943</c:v>
                      </c:pt>
                      <c:pt idx="621">
                        <c:v>4.0999999999999943</c:v>
                      </c:pt>
                      <c:pt idx="622">
                        <c:v>4.0999999999999943</c:v>
                      </c:pt>
                      <c:pt idx="623">
                        <c:v>4.0999999999999943</c:v>
                      </c:pt>
                      <c:pt idx="624">
                        <c:v>4.0999999999999943</c:v>
                      </c:pt>
                      <c:pt idx="625">
                        <c:v>4.0999999999999943</c:v>
                      </c:pt>
                      <c:pt idx="626">
                        <c:v>4.1999999999999886</c:v>
                      </c:pt>
                      <c:pt idx="627">
                        <c:v>4.1999999999999886</c:v>
                      </c:pt>
                      <c:pt idx="628">
                        <c:v>4.1999999999999886</c:v>
                      </c:pt>
                      <c:pt idx="629">
                        <c:v>4.1999999999999886</c:v>
                      </c:pt>
                      <c:pt idx="630">
                        <c:v>4.1999999999999886</c:v>
                      </c:pt>
                      <c:pt idx="631">
                        <c:v>4.1999999999999886</c:v>
                      </c:pt>
                      <c:pt idx="632">
                        <c:v>4.1999999999999886</c:v>
                      </c:pt>
                      <c:pt idx="633">
                        <c:v>4.1999999999999886</c:v>
                      </c:pt>
                      <c:pt idx="634">
                        <c:v>4.1999999999999886</c:v>
                      </c:pt>
                      <c:pt idx="635">
                        <c:v>4.1999999999999886</c:v>
                      </c:pt>
                      <c:pt idx="636">
                        <c:v>4.1999999999999886</c:v>
                      </c:pt>
                      <c:pt idx="637">
                        <c:v>4.1999999999999886</c:v>
                      </c:pt>
                      <c:pt idx="638">
                        <c:v>4.1999999999999886</c:v>
                      </c:pt>
                      <c:pt idx="639">
                        <c:v>4.1999999999999886</c:v>
                      </c:pt>
                      <c:pt idx="640">
                        <c:v>4.1999999999999886</c:v>
                      </c:pt>
                      <c:pt idx="641">
                        <c:v>4.3000000000000114</c:v>
                      </c:pt>
                      <c:pt idx="642">
                        <c:v>4.3000000000000114</c:v>
                      </c:pt>
                      <c:pt idx="643">
                        <c:v>4.3000000000000114</c:v>
                      </c:pt>
                      <c:pt idx="644">
                        <c:v>4.3000000000000114</c:v>
                      </c:pt>
                      <c:pt idx="645">
                        <c:v>4.3000000000000114</c:v>
                      </c:pt>
                      <c:pt idx="646">
                        <c:v>4.3000000000000114</c:v>
                      </c:pt>
                      <c:pt idx="647">
                        <c:v>4.3000000000000114</c:v>
                      </c:pt>
                      <c:pt idx="648">
                        <c:v>4.3000000000000114</c:v>
                      </c:pt>
                      <c:pt idx="649">
                        <c:v>4.3000000000000114</c:v>
                      </c:pt>
                      <c:pt idx="650">
                        <c:v>4.3000000000000114</c:v>
                      </c:pt>
                      <c:pt idx="651">
                        <c:v>4.3000000000000114</c:v>
                      </c:pt>
                      <c:pt idx="652">
                        <c:v>4.3000000000000114</c:v>
                      </c:pt>
                      <c:pt idx="653">
                        <c:v>4.3000000000000114</c:v>
                      </c:pt>
                      <c:pt idx="654">
                        <c:v>4.3000000000000114</c:v>
                      </c:pt>
                      <c:pt idx="655">
                        <c:v>4.3000000000000114</c:v>
                      </c:pt>
                      <c:pt idx="656">
                        <c:v>4.4000000000000057</c:v>
                      </c:pt>
                      <c:pt idx="657">
                        <c:v>4.4000000000000057</c:v>
                      </c:pt>
                      <c:pt idx="658">
                        <c:v>4.4000000000000057</c:v>
                      </c:pt>
                      <c:pt idx="659">
                        <c:v>4.4000000000000057</c:v>
                      </c:pt>
                      <c:pt idx="660">
                        <c:v>4.4000000000000057</c:v>
                      </c:pt>
                      <c:pt idx="661">
                        <c:v>4.4000000000000057</c:v>
                      </c:pt>
                      <c:pt idx="662">
                        <c:v>4.4000000000000057</c:v>
                      </c:pt>
                      <c:pt idx="663">
                        <c:v>4.4000000000000057</c:v>
                      </c:pt>
                      <c:pt idx="664">
                        <c:v>4.4000000000000057</c:v>
                      </c:pt>
                      <c:pt idx="665">
                        <c:v>4.4000000000000057</c:v>
                      </c:pt>
                      <c:pt idx="666">
                        <c:v>4.4000000000000057</c:v>
                      </c:pt>
                      <c:pt idx="667">
                        <c:v>4.4000000000000057</c:v>
                      </c:pt>
                      <c:pt idx="668">
                        <c:v>4.4000000000000057</c:v>
                      </c:pt>
                      <c:pt idx="669">
                        <c:v>4.4000000000000057</c:v>
                      </c:pt>
                      <c:pt idx="670">
                        <c:v>4.4000000000000057</c:v>
                      </c:pt>
                      <c:pt idx="671">
                        <c:v>4.5</c:v>
                      </c:pt>
                      <c:pt idx="672">
                        <c:v>4.5</c:v>
                      </c:pt>
                      <c:pt idx="673">
                        <c:v>4.5</c:v>
                      </c:pt>
                      <c:pt idx="674">
                        <c:v>4.5</c:v>
                      </c:pt>
                      <c:pt idx="675">
                        <c:v>4.5</c:v>
                      </c:pt>
                      <c:pt idx="676">
                        <c:v>4.5</c:v>
                      </c:pt>
                      <c:pt idx="677">
                        <c:v>4.5</c:v>
                      </c:pt>
                      <c:pt idx="678">
                        <c:v>4.5</c:v>
                      </c:pt>
                      <c:pt idx="679">
                        <c:v>4.5</c:v>
                      </c:pt>
                      <c:pt idx="680">
                        <c:v>4.5</c:v>
                      </c:pt>
                      <c:pt idx="681">
                        <c:v>4.5</c:v>
                      </c:pt>
                      <c:pt idx="682">
                        <c:v>4.5</c:v>
                      </c:pt>
                      <c:pt idx="683">
                        <c:v>4.5</c:v>
                      </c:pt>
                      <c:pt idx="684">
                        <c:v>4.5</c:v>
                      </c:pt>
                      <c:pt idx="685">
                        <c:v>4.5</c:v>
                      </c:pt>
                      <c:pt idx="686">
                        <c:v>4.5999999999999943</c:v>
                      </c:pt>
                      <c:pt idx="687">
                        <c:v>4.5999999999999943</c:v>
                      </c:pt>
                      <c:pt idx="688">
                        <c:v>4.5999999999999943</c:v>
                      </c:pt>
                      <c:pt idx="689">
                        <c:v>4.5999999999999943</c:v>
                      </c:pt>
                      <c:pt idx="690">
                        <c:v>4.5999999999999943</c:v>
                      </c:pt>
                      <c:pt idx="691">
                        <c:v>4.5999999999999943</c:v>
                      </c:pt>
                      <c:pt idx="692">
                        <c:v>4.5999999999999943</c:v>
                      </c:pt>
                      <c:pt idx="693">
                        <c:v>4.5999999999999943</c:v>
                      </c:pt>
                      <c:pt idx="694">
                        <c:v>4.5999999999999943</c:v>
                      </c:pt>
                      <c:pt idx="695">
                        <c:v>4.5999999999999943</c:v>
                      </c:pt>
                      <c:pt idx="696">
                        <c:v>4.5999999999999943</c:v>
                      </c:pt>
                      <c:pt idx="697">
                        <c:v>4.5999999999999943</c:v>
                      </c:pt>
                      <c:pt idx="698">
                        <c:v>4.5999999999999943</c:v>
                      </c:pt>
                      <c:pt idx="699">
                        <c:v>4.5999999999999943</c:v>
                      </c:pt>
                      <c:pt idx="700">
                        <c:v>4.5999999999999943</c:v>
                      </c:pt>
                      <c:pt idx="701">
                        <c:v>4.6999999999999886</c:v>
                      </c:pt>
                      <c:pt idx="702">
                        <c:v>4.6999999999999886</c:v>
                      </c:pt>
                      <c:pt idx="703">
                        <c:v>4.6999999999999886</c:v>
                      </c:pt>
                      <c:pt idx="704">
                        <c:v>4.6999999999999886</c:v>
                      </c:pt>
                      <c:pt idx="705">
                        <c:v>4.6999999999999886</c:v>
                      </c:pt>
                      <c:pt idx="706">
                        <c:v>4.6999999999999886</c:v>
                      </c:pt>
                      <c:pt idx="707">
                        <c:v>4.6999999999999886</c:v>
                      </c:pt>
                      <c:pt idx="708">
                        <c:v>4.6999999999999886</c:v>
                      </c:pt>
                      <c:pt idx="709">
                        <c:v>4.6999999999999886</c:v>
                      </c:pt>
                      <c:pt idx="710">
                        <c:v>4.6999999999999886</c:v>
                      </c:pt>
                      <c:pt idx="711">
                        <c:v>4.6999999999999886</c:v>
                      </c:pt>
                      <c:pt idx="712">
                        <c:v>4.6999999999999886</c:v>
                      </c:pt>
                      <c:pt idx="713">
                        <c:v>4.6999999999999886</c:v>
                      </c:pt>
                      <c:pt idx="714">
                        <c:v>4.6999999999999886</c:v>
                      </c:pt>
                      <c:pt idx="715">
                        <c:v>4.6999999999999886</c:v>
                      </c:pt>
                      <c:pt idx="716">
                        <c:v>4.8000000000000114</c:v>
                      </c:pt>
                      <c:pt idx="717">
                        <c:v>4.8000000000000114</c:v>
                      </c:pt>
                      <c:pt idx="718">
                        <c:v>4.8000000000000114</c:v>
                      </c:pt>
                      <c:pt idx="719">
                        <c:v>4.8000000000000114</c:v>
                      </c:pt>
                      <c:pt idx="720">
                        <c:v>4.8000000000000114</c:v>
                      </c:pt>
                      <c:pt idx="721">
                        <c:v>4.8000000000000114</c:v>
                      </c:pt>
                      <c:pt idx="722">
                        <c:v>4.8000000000000114</c:v>
                      </c:pt>
                      <c:pt idx="723">
                        <c:v>4.8000000000000114</c:v>
                      </c:pt>
                      <c:pt idx="724">
                        <c:v>4.8000000000000114</c:v>
                      </c:pt>
                      <c:pt idx="725">
                        <c:v>4.8000000000000114</c:v>
                      </c:pt>
                      <c:pt idx="726">
                        <c:v>4.8000000000000114</c:v>
                      </c:pt>
                      <c:pt idx="727">
                        <c:v>4.8000000000000114</c:v>
                      </c:pt>
                      <c:pt idx="728">
                        <c:v>4.8000000000000114</c:v>
                      </c:pt>
                      <c:pt idx="729">
                        <c:v>4.8000000000000114</c:v>
                      </c:pt>
                      <c:pt idx="730">
                        <c:v>4.8000000000000114</c:v>
                      </c:pt>
                      <c:pt idx="731">
                        <c:v>4.9000000000000057</c:v>
                      </c:pt>
                      <c:pt idx="732">
                        <c:v>4.9000000000000057</c:v>
                      </c:pt>
                      <c:pt idx="733">
                        <c:v>4.9000000000000057</c:v>
                      </c:pt>
                      <c:pt idx="734">
                        <c:v>4.9000000000000057</c:v>
                      </c:pt>
                      <c:pt idx="735">
                        <c:v>4.9000000000000057</c:v>
                      </c:pt>
                      <c:pt idx="736">
                        <c:v>4.9000000000000057</c:v>
                      </c:pt>
                      <c:pt idx="737">
                        <c:v>4.9000000000000057</c:v>
                      </c:pt>
                      <c:pt idx="738">
                        <c:v>4.9000000000000057</c:v>
                      </c:pt>
                      <c:pt idx="739">
                        <c:v>4.9000000000000057</c:v>
                      </c:pt>
                      <c:pt idx="740">
                        <c:v>4.9000000000000057</c:v>
                      </c:pt>
                      <c:pt idx="741">
                        <c:v>4.9000000000000057</c:v>
                      </c:pt>
                      <c:pt idx="742">
                        <c:v>4.9000000000000057</c:v>
                      </c:pt>
                      <c:pt idx="743">
                        <c:v>4.9000000000000057</c:v>
                      </c:pt>
                      <c:pt idx="744">
                        <c:v>4.9000000000000057</c:v>
                      </c:pt>
                      <c:pt idx="745">
                        <c:v>4.9000000000000057</c:v>
                      </c:pt>
                      <c:pt idx="746">
                        <c:v>5</c:v>
                      </c:pt>
                      <c:pt idx="747">
                        <c:v>5</c:v>
                      </c:pt>
                      <c:pt idx="748">
                        <c:v>5</c:v>
                      </c:pt>
                      <c:pt idx="749">
                        <c:v>5</c:v>
                      </c:pt>
                      <c:pt idx="750">
                        <c:v>5</c:v>
                      </c:pt>
                      <c:pt idx="751">
                        <c:v>5</c:v>
                      </c:pt>
                      <c:pt idx="752">
                        <c:v>5</c:v>
                      </c:pt>
                      <c:pt idx="753">
                        <c:v>5</c:v>
                      </c:pt>
                      <c:pt idx="754">
                        <c:v>5</c:v>
                      </c:pt>
                      <c:pt idx="755">
                        <c:v>5</c:v>
                      </c:pt>
                      <c:pt idx="756">
                        <c:v>5</c:v>
                      </c:pt>
                      <c:pt idx="757">
                        <c:v>5</c:v>
                      </c:pt>
                      <c:pt idx="758">
                        <c:v>5</c:v>
                      </c:pt>
                      <c:pt idx="759">
                        <c:v>5</c:v>
                      </c:pt>
                      <c:pt idx="760">
                        <c:v>5</c:v>
                      </c:pt>
                      <c:pt idx="761">
                        <c:v>5.0999999999999943</c:v>
                      </c:pt>
                      <c:pt idx="762">
                        <c:v>5.0999999999999943</c:v>
                      </c:pt>
                      <c:pt idx="763">
                        <c:v>5.0999999999999943</c:v>
                      </c:pt>
                      <c:pt idx="764">
                        <c:v>5.0999999999999943</c:v>
                      </c:pt>
                      <c:pt idx="765">
                        <c:v>5.0999999999999943</c:v>
                      </c:pt>
                      <c:pt idx="766">
                        <c:v>5.0999999999999943</c:v>
                      </c:pt>
                      <c:pt idx="767">
                        <c:v>5.0999999999999943</c:v>
                      </c:pt>
                      <c:pt idx="768">
                        <c:v>5.0999999999999943</c:v>
                      </c:pt>
                      <c:pt idx="769">
                        <c:v>5.0999999999999943</c:v>
                      </c:pt>
                      <c:pt idx="770">
                        <c:v>5.0999999999999943</c:v>
                      </c:pt>
                      <c:pt idx="771">
                        <c:v>5.0999999999999943</c:v>
                      </c:pt>
                      <c:pt idx="772">
                        <c:v>5.0999999999999943</c:v>
                      </c:pt>
                      <c:pt idx="773">
                        <c:v>5.0999999999999943</c:v>
                      </c:pt>
                      <c:pt idx="774">
                        <c:v>5.0999999999999943</c:v>
                      </c:pt>
                      <c:pt idx="775">
                        <c:v>5.0999999999999943</c:v>
                      </c:pt>
                      <c:pt idx="776">
                        <c:v>5.1999999999999886</c:v>
                      </c:pt>
                      <c:pt idx="777">
                        <c:v>5.1999999999999886</c:v>
                      </c:pt>
                      <c:pt idx="778">
                        <c:v>5.1999999999999886</c:v>
                      </c:pt>
                      <c:pt idx="779">
                        <c:v>5.1999999999999886</c:v>
                      </c:pt>
                      <c:pt idx="780">
                        <c:v>5.1999999999999886</c:v>
                      </c:pt>
                      <c:pt idx="781">
                        <c:v>5.1999999999999886</c:v>
                      </c:pt>
                      <c:pt idx="782">
                        <c:v>5.1999999999999886</c:v>
                      </c:pt>
                      <c:pt idx="783">
                        <c:v>5.1999999999999886</c:v>
                      </c:pt>
                      <c:pt idx="784">
                        <c:v>5.1999999999999886</c:v>
                      </c:pt>
                      <c:pt idx="785">
                        <c:v>5.1999999999999886</c:v>
                      </c:pt>
                      <c:pt idx="786">
                        <c:v>5.1999999999999886</c:v>
                      </c:pt>
                      <c:pt idx="787">
                        <c:v>5.1999999999999886</c:v>
                      </c:pt>
                      <c:pt idx="788">
                        <c:v>5.1999999999999886</c:v>
                      </c:pt>
                      <c:pt idx="789">
                        <c:v>5.1999999999999886</c:v>
                      </c:pt>
                      <c:pt idx="790">
                        <c:v>5.1999999999999886</c:v>
                      </c:pt>
                      <c:pt idx="791">
                        <c:v>5.3000000000000114</c:v>
                      </c:pt>
                      <c:pt idx="792">
                        <c:v>5.3000000000000114</c:v>
                      </c:pt>
                      <c:pt idx="793">
                        <c:v>5.3000000000000114</c:v>
                      </c:pt>
                      <c:pt idx="794">
                        <c:v>5.3000000000000114</c:v>
                      </c:pt>
                      <c:pt idx="795">
                        <c:v>5.3000000000000114</c:v>
                      </c:pt>
                      <c:pt idx="796">
                        <c:v>5.3000000000000114</c:v>
                      </c:pt>
                      <c:pt idx="797">
                        <c:v>5.3000000000000114</c:v>
                      </c:pt>
                      <c:pt idx="798">
                        <c:v>5.3000000000000114</c:v>
                      </c:pt>
                      <c:pt idx="799">
                        <c:v>5.3000000000000114</c:v>
                      </c:pt>
                      <c:pt idx="800">
                        <c:v>5.3000000000000114</c:v>
                      </c:pt>
                      <c:pt idx="801">
                        <c:v>5.3000000000000114</c:v>
                      </c:pt>
                      <c:pt idx="802">
                        <c:v>5.3000000000000114</c:v>
                      </c:pt>
                      <c:pt idx="803">
                        <c:v>5.3000000000000114</c:v>
                      </c:pt>
                      <c:pt idx="804">
                        <c:v>5.3000000000000114</c:v>
                      </c:pt>
                      <c:pt idx="805">
                        <c:v>5.4000000000000057</c:v>
                      </c:pt>
                      <c:pt idx="806">
                        <c:v>5.4000000000000057</c:v>
                      </c:pt>
                      <c:pt idx="807">
                        <c:v>5.4000000000000057</c:v>
                      </c:pt>
                      <c:pt idx="808">
                        <c:v>5.4000000000000057</c:v>
                      </c:pt>
                      <c:pt idx="809">
                        <c:v>5.4000000000000057</c:v>
                      </c:pt>
                      <c:pt idx="810">
                        <c:v>5.4000000000000057</c:v>
                      </c:pt>
                      <c:pt idx="811">
                        <c:v>5.4000000000000057</c:v>
                      </c:pt>
                      <c:pt idx="812">
                        <c:v>5.4000000000000057</c:v>
                      </c:pt>
                      <c:pt idx="813">
                        <c:v>5.4000000000000057</c:v>
                      </c:pt>
                      <c:pt idx="814">
                        <c:v>5.4000000000000057</c:v>
                      </c:pt>
                      <c:pt idx="815">
                        <c:v>5.4000000000000057</c:v>
                      </c:pt>
                      <c:pt idx="816">
                        <c:v>5.4000000000000057</c:v>
                      </c:pt>
                      <c:pt idx="817">
                        <c:v>5.4000000000000057</c:v>
                      </c:pt>
                      <c:pt idx="818">
                        <c:v>5.4000000000000057</c:v>
                      </c:pt>
                      <c:pt idx="819">
                        <c:v>5.4000000000000057</c:v>
                      </c:pt>
                      <c:pt idx="820">
                        <c:v>5.5</c:v>
                      </c:pt>
                      <c:pt idx="821">
                        <c:v>5.5</c:v>
                      </c:pt>
                      <c:pt idx="822">
                        <c:v>5.5</c:v>
                      </c:pt>
                      <c:pt idx="823">
                        <c:v>5.5</c:v>
                      </c:pt>
                      <c:pt idx="824">
                        <c:v>5.5</c:v>
                      </c:pt>
                      <c:pt idx="825">
                        <c:v>5.5</c:v>
                      </c:pt>
                      <c:pt idx="826">
                        <c:v>5.5</c:v>
                      </c:pt>
                      <c:pt idx="827">
                        <c:v>5.5</c:v>
                      </c:pt>
                      <c:pt idx="828">
                        <c:v>5.5</c:v>
                      </c:pt>
                      <c:pt idx="829">
                        <c:v>5.5</c:v>
                      </c:pt>
                      <c:pt idx="830">
                        <c:v>5.5</c:v>
                      </c:pt>
                      <c:pt idx="831">
                        <c:v>5.5</c:v>
                      </c:pt>
                      <c:pt idx="832">
                        <c:v>5.5</c:v>
                      </c:pt>
                      <c:pt idx="833">
                        <c:v>5.5</c:v>
                      </c:pt>
                      <c:pt idx="834">
                        <c:v>5.5</c:v>
                      </c:pt>
                      <c:pt idx="835">
                        <c:v>5.5999999999999943</c:v>
                      </c:pt>
                      <c:pt idx="836">
                        <c:v>5.5999999999999943</c:v>
                      </c:pt>
                      <c:pt idx="837">
                        <c:v>5.5999999999999943</c:v>
                      </c:pt>
                      <c:pt idx="838">
                        <c:v>5.5999999999999943</c:v>
                      </c:pt>
                      <c:pt idx="839">
                        <c:v>5.5999999999999943</c:v>
                      </c:pt>
                      <c:pt idx="840">
                        <c:v>5.5999999999999943</c:v>
                      </c:pt>
                      <c:pt idx="841">
                        <c:v>5.5999999999999943</c:v>
                      </c:pt>
                      <c:pt idx="842">
                        <c:v>5.5999999999999943</c:v>
                      </c:pt>
                      <c:pt idx="843">
                        <c:v>5.5999999999999943</c:v>
                      </c:pt>
                      <c:pt idx="844">
                        <c:v>5.5999999999999943</c:v>
                      </c:pt>
                      <c:pt idx="845">
                        <c:v>5.5999999999999943</c:v>
                      </c:pt>
                      <c:pt idx="846">
                        <c:v>5.5999999999999943</c:v>
                      </c:pt>
                      <c:pt idx="847">
                        <c:v>5.5999999999999943</c:v>
                      </c:pt>
                      <c:pt idx="848">
                        <c:v>5.5999999999999943</c:v>
                      </c:pt>
                      <c:pt idx="849">
                        <c:v>5.5999999999999943</c:v>
                      </c:pt>
                      <c:pt idx="850">
                        <c:v>5.6999999999999886</c:v>
                      </c:pt>
                      <c:pt idx="851">
                        <c:v>5.6999999999999886</c:v>
                      </c:pt>
                      <c:pt idx="852">
                        <c:v>5.6999999999999886</c:v>
                      </c:pt>
                      <c:pt idx="853">
                        <c:v>5.6999999999999886</c:v>
                      </c:pt>
                      <c:pt idx="854">
                        <c:v>5.6999999999999886</c:v>
                      </c:pt>
                      <c:pt idx="855">
                        <c:v>5.6999999999999886</c:v>
                      </c:pt>
                      <c:pt idx="856">
                        <c:v>5.6999999999999886</c:v>
                      </c:pt>
                      <c:pt idx="857">
                        <c:v>5.6999999999999886</c:v>
                      </c:pt>
                      <c:pt idx="858">
                        <c:v>5.6999999999999886</c:v>
                      </c:pt>
                      <c:pt idx="859">
                        <c:v>5.6999999999999886</c:v>
                      </c:pt>
                      <c:pt idx="860">
                        <c:v>5.6999999999999886</c:v>
                      </c:pt>
                      <c:pt idx="861">
                        <c:v>5.6999999999999886</c:v>
                      </c:pt>
                      <c:pt idx="862">
                        <c:v>5.6999999999999886</c:v>
                      </c:pt>
                      <c:pt idx="863">
                        <c:v>5.6999999999999886</c:v>
                      </c:pt>
                      <c:pt idx="864">
                        <c:v>5.6999999999999886</c:v>
                      </c:pt>
                      <c:pt idx="865">
                        <c:v>5.8000000000000114</c:v>
                      </c:pt>
                      <c:pt idx="866">
                        <c:v>5.8000000000000114</c:v>
                      </c:pt>
                      <c:pt idx="867">
                        <c:v>5.8000000000000114</c:v>
                      </c:pt>
                      <c:pt idx="868">
                        <c:v>5.8000000000000114</c:v>
                      </c:pt>
                      <c:pt idx="869">
                        <c:v>5.8000000000000114</c:v>
                      </c:pt>
                      <c:pt idx="870">
                        <c:v>5.8000000000000114</c:v>
                      </c:pt>
                      <c:pt idx="871">
                        <c:v>5.8000000000000114</c:v>
                      </c:pt>
                      <c:pt idx="872">
                        <c:v>5.8000000000000114</c:v>
                      </c:pt>
                      <c:pt idx="873">
                        <c:v>5.8000000000000114</c:v>
                      </c:pt>
                      <c:pt idx="874">
                        <c:v>5.8000000000000114</c:v>
                      </c:pt>
                      <c:pt idx="875">
                        <c:v>5.8000000000000114</c:v>
                      </c:pt>
                      <c:pt idx="876">
                        <c:v>5.8000000000000114</c:v>
                      </c:pt>
                      <c:pt idx="877">
                        <c:v>5.8000000000000114</c:v>
                      </c:pt>
                      <c:pt idx="878">
                        <c:v>5.8000000000000114</c:v>
                      </c:pt>
                      <c:pt idx="879">
                        <c:v>5.8000000000000114</c:v>
                      </c:pt>
                      <c:pt idx="880">
                        <c:v>5.9000000000000057</c:v>
                      </c:pt>
                      <c:pt idx="881">
                        <c:v>5.9000000000000057</c:v>
                      </c:pt>
                      <c:pt idx="882">
                        <c:v>5.9000000000000057</c:v>
                      </c:pt>
                      <c:pt idx="883">
                        <c:v>5.9000000000000057</c:v>
                      </c:pt>
                      <c:pt idx="884">
                        <c:v>5.9000000000000057</c:v>
                      </c:pt>
                      <c:pt idx="885">
                        <c:v>5.9000000000000057</c:v>
                      </c:pt>
                      <c:pt idx="886">
                        <c:v>5.9000000000000057</c:v>
                      </c:pt>
                      <c:pt idx="887">
                        <c:v>5.9000000000000057</c:v>
                      </c:pt>
                      <c:pt idx="888">
                        <c:v>5.9000000000000057</c:v>
                      </c:pt>
                      <c:pt idx="889">
                        <c:v>5.9000000000000057</c:v>
                      </c:pt>
                      <c:pt idx="890">
                        <c:v>5.9000000000000057</c:v>
                      </c:pt>
                      <c:pt idx="891">
                        <c:v>5.9000000000000057</c:v>
                      </c:pt>
                      <c:pt idx="892">
                        <c:v>5.9000000000000057</c:v>
                      </c:pt>
                      <c:pt idx="893">
                        <c:v>5.9000000000000057</c:v>
                      </c:pt>
                      <c:pt idx="894">
                        <c:v>5.9000000000000057</c:v>
                      </c:pt>
                      <c:pt idx="895">
                        <c:v>6</c:v>
                      </c:pt>
                      <c:pt idx="896">
                        <c:v>6</c:v>
                      </c:pt>
                      <c:pt idx="897">
                        <c:v>6</c:v>
                      </c:pt>
                      <c:pt idx="898">
                        <c:v>6</c:v>
                      </c:pt>
                      <c:pt idx="899">
                        <c:v>6</c:v>
                      </c:pt>
                      <c:pt idx="900">
                        <c:v>6</c:v>
                      </c:pt>
                      <c:pt idx="901">
                        <c:v>6</c:v>
                      </c:pt>
                      <c:pt idx="902">
                        <c:v>6</c:v>
                      </c:pt>
                      <c:pt idx="903">
                        <c:v>6</c:v>
                      </c:pt>
                      <c:pt idx="904">
                        <c:v>6</c:v>
                      </c:pt>
                      <c:pt idx="905">
                        <c:v>6</c:v>
                      </c:pt>
                      <c:pt idx="906">
                        <c:v>6</c:v>
                      </c:pt>
                      <c:pt idx="907">
                        <c:v>6</c:v>
                      </c:pt>
                      <c:pt idx="908">
                        <c:v>6</c:v>
                      </c:pt>
                      <c:pt idx="909">
                        <c:v>6</c:v>
                      </c:pt>
                      <c:pt idx="910">
                        <c:v>6.0999999999999943</c:v>
                      </c:pt>
                      <c:pt idx="911">
                        <c:v>6.0999999999999943</c:v>
                      </c:pt>
                      <c:pt idx="912">
                        <c:v>6.0999999999999943</c:v>
                      </c:pt>
                      <c:pt idx="913">
                        <c:v>6.0999999999999943</c:v>
                      </c:pt>
                      <c:pt idx="914">
                        <c:v>6.0999999999999943</c:v>
                      </c:pt>
                      <c:pt idx="915">
                        <c:v>6.0999999999999943</c:v>
                      </c:pt>
                      <c:pt idx="916">
                        <c:v>6.0999999999999943</c:v>
                      </c:pt>
                      <c:pt idx="917">
                        <c:v>6.0999999999999943</c:v>
                      </c:pt>
                      <c:pt idx="918">
                        <c:v>6.0999999999999943</c:v>
                      </c:pt>
                      <c:pt idx="919">
                        <c:v>6.0999999999999943</c:v>
                      </c:pt>
                      <c:pt idx="920">
                        <c:v>6.0999999999999943</c:v>
                      </c:pt>
                      <c:pt idx="921">
                        <c:v>6.0999999999999943</c:v>
                      </c:pt>
                      <c:pt idx="922">
                        <c:v>6.0999999999999943</c:v>
                      </c:pt>
                      <c:pt idx="923">
                        <c:v>6.0999999999999943</c:v>
                      </c:pt>
                      <c:pt idx="924">
                        <c:v>6.0999999999999943</c:v>
                      </c:pt>
                      <c:pt idx="925">
                        <c:v>6.1999999999999886</c:v>
                      </c:pt>
                      <c:pt idx="926">
                        <c:v>6.1999999999999886</c:v>
                      </c:pt>
                      <c:pt idx="927">
                        <c:v>6.1999999999999886</c:v>
                      </c:pt>
                      <c:pt idx="928">
                        <c:v>6.1999999999999886</c:v>
                      </c:pt>
                      <c:pt idx="929">
                        <c:v>6.1999999999999886</c:v>
                      </c:pt>
                      <c:pt idx="930">
                        <c:v>6.1999999999999886</c:v>
                      </c:pt>
                      <c:pt idx="931">
                        <c:v>6.1999999999999886</c:v>
                      </c:pt>
                      <c:pt idx="932">
                        <c:v>6.1999999999999886</c:v>
                      </c:pt>
                      <c:pt idx="933">
                        <c:v>6.1999999999999886</c:v>
                      </c:pt>
                      <c:pt idx="934">
                        <c:v>6.1999999999999886</c:v>
                      </c:pt>
                      <c:pt idx="935">
                        <c:v>6.1999999999999886</c:v>
                      </c:pt>
                      <c:pt idx="936">
                        <c:v>6.1999999999999886</c:v>
                      </c:pt>
                      <c:pt idx="937">
                        <c:v>6.1999999999999886</c:v>
                      </c:pt>
                      <c:pt idx="938">
                        <c:v>6.1999999999999886</c:v>
                      </c:pt>
                      <c:pt idx="939">
                        <c:v>6.1999999999999886</c:v>
                      </c:pt>
                      <c:pt idx="940">
                        <c:v>6.3000000000000114</c:v>
                      </c:pt>
                      <c:pt idx="941">
                        <c:v>6.3000000000000114</c:v>
                      </c:pt>
                      <c:pt idx="942">
                        <c:v>6.3000000000000114</c:v>
                      </c:pt>
                      <c:pt idx="943">
                        <c:v>6.3000000000000114</c:v>
                      </c:pt>
                      <c:pt idx="944">
                        <c:v>6.3000000000000114</c:v>
                      </c:pt>
                      <c:pt idx="945">
                        <c:v>6.3000000000000114</c:v>
                      </c:pt>
                      <c:pt idx="946">
                        <c:v>6.3000000000000114</c:v>
                      </c:pt>
                      <c:pt idx="947">
                        <c:v>6.3000000000000114</c:v>
                      </c:pt>
                      <c:pt idx="948">
                        <c:v>6.3000000000000114</c:v>
                      </c:pt>
                      <c:pt idx="949">
                        <c:v>6.3000000000000114</c:v>
                      </c:pt>
                      <c:pt idx="950">
                        <c:v>6.3000000000000114</c:v>
                      </c:pt>
                      <c:pt idx="951">
                        <c:v>6.3000000000000114</c:v>
                      </c:pt>
                      <c:pt idx="952">
                        <c:v>6.3000000000000114</c:v>
                      </c:pt>
                      <c:pt idx="953">
                        <c:v>6.3000000000000114</c:v>
                      </c:pt>
                      <c:pt idx="954">
                        <c:v>6.3000000000000114</c:v>
                      </c:pt>
                      <c:pt idx="955">
                        <c:v>6.4000000000000057</c:v>
                      </c:pt>
                      <c:pt idx="956">
                        <c:v>6.4000000000000057</c:v>
                      </c:pt>
                      <c:pt idx="957">
                        <c:v>6.4000000000000057</c:v>
                      </c:pt>
                      <c:pt idx="958">
                        <c:v>6.4000000000000057</c:v>
                      </c:pt>
                      <c:pt idx="959">
                        <c:v>6.4000000000000057</c:v>
                      </c:pt>
                      <c:pt idx="960">
                        <c:v>6.4000000000000057</c:v>
                      </c:pt>
                      <c:pt idx="961">
                        <c:v>6.4000000000000057</c:v>
                      </c:pt>
                      <c:pt idx="962">
                        <c:v>6.4000000000000057</c:v>
                      </c:pt>
                      <c:pt idx="963">
                        <c:v>6.4000000000000057</c:v>
                      </c:pt>
                      <c:pt idx="964">
                        <c:v>6.4000000000000057</c:v>
                      </c:pt>
                      <c:pt idx="965">
                        <c:v>6.4000000000000057</c:v>
                      </c:pt>
                      <c:pt idx="966">
                        <c:v>6.4000000000000057</c:v>
                      </c:pt>
                      <c:pt idx="967">
                        <c:v>6.4000000000000057</c:v>
                      </c:pt>
                      <c:pt idx="968">
                        <c:v>6.4000000000000057</c:v>
                      </c:pt>
                      <c:pt idx="969">
                        <c:v>6.4000000000000057</c:v>
                      </c:pt>
                      <c:pt idx="970">
                        <c:v>6.5</c:v>
                      </c:pt>
                      <c:pt idx="971">
                        <c:v>6.5</c:v>
                      </c:pt>
                      <c:pt idx="972">
                        <c:v>6.5</c:v>
                      </c:pt>
                      <c:pt idx="973">
                        <c:v>6.5</c:v>
                      </c:pt>
                      <c:pt idx="974">
                        <c:v>6.5</c:v>
                      </c:pt>
                      <c:pt idx="975">
                        <c:v>6.5</c:v>
                      </c:pt>
                      <c:pt idx="976">
                        <c:v>6.5</c:v>
                      </c:pt>
                      <c:pt idx="977">
                        <c:v>6.5</c:v>
                      </c:pt>
                      <c:pt idx="978">
                        <c:v>6.5</c:v>
                      </c:pt>
                      <c:pt idx="979">
                        <c:v>6.5</c:v>
                      </c:pt>
                      <c:pt idx="980">
                        <c:v>6.5</c:v>
                      </c:pt>
                      <c:pt idx="981">
                        <c:v>6.5</c:v>
                      </c:pt>
                      <c:pt idx="982">
                        <c:v>6.5</c:v>
                      </c:pt>
                      <c:pt idx="983">
                        <c:v>6.5</c:v>
                      </c:pt>
                      <c:pt idx="984">
                        <c:v>6.5</c:v>
                      </c:pt>
                      <c:pt idx="985">
                        <c:v>6.5999999999999943</c:v>
                      </c:pt>
                      <c:pt idx="986">
                        <c:v>6.5999999999999943</c:v>
                      </c:pt>
                      <c:pt idx="987">
                        <c:v>6.5999999999999943</c:v>
                      </c:pt>
                      <c:pt idx="988">
                        <c:v>6.5999999999999943</c:v>
                      </c:pt>
                      <c:pt idx="989">
                        <c:v>6.5999999999999943</c:v>
                      </c:pt>
                      <c:pt idx="990">
                        <c:v>6.5999999999999943</c:v>
                      </c:pt>
                      <c:pt idx="991">
                        <c:v>6.5999999999999943</c:v>
                      </c:pt>
                      <c:pt idx="992">
                        <c:v>6.5999999999999943</c:v>
                      </c:pt>
                      <c:pt idx="993">
                        <c:v>6.5999999999999943</c:v>
                      </c:pt>
                      <c:pt idx="994">
                        <c:v>6.5999999999999943</c:v>
                      </c:pt>
                      <c:pt idx="995">
                        <c:v>6.5999999999999943</c:v>
                      </c:pt>
                      <c:pt idx="996">
                        <c:v>6.5999999999999943</c:v>
                      </c:pt>
                      <c:pt idx="997">
                        <c:v>6.5999999999999943</c:v>
                      </c:pt>
                      <c:pt idx="998">
                        <c:v>6.5999999999999943</c:v>
                      </c:pt>
                      <c:pt idx="999">
                        <c:v>6.5999999999999943</c:v>
                      </c:pt>
                      <c:pt idx="1000">
                        <c:v>6.6999999999999886</c:v>
                      </c:pt>
                      <c:pt idx="1001">
                        <c:v>6.6999999999999886</c:v>
                      </c:pt>
                      <c:pt idx="1002">
                        <c:v>6.6999999999999886</c:v>
                      </c:pt>
                      <c:pt idx="1003">
                        <c:v>6.6999999999999886</c:v>
                      </c:pt>
                      <c:pt idx="1004">
                        <c:v>6.6999999999999886</c:v>
                      </c:pt>
                      <c:pt idx="1005">
                        <c:v>6.6999999999999886</c:v>
                      </c:pt>
                      <c:pt idx="1006">
                        <c:v>6.6999999999999886</c:v>
                      </c:pt>
                      <c:pt idx="1007">
                        <c:v>6.6999999999999886</c:v>
                      </c:pt>
                      <c:pt idx="1008">
                        <c:v>8.0999999999999943</c:v>
                      </c:pt>
                      <c:pt idx="1009">
                        <c:v>11.099999999999994</c:v>
                      </c:pt>
                      <c:pt idx="1010">
                        <c:v>14.099999999999994</c:v>
                      </c:pt>
                      <c:pt idx="1011">
                        <c:v>14.5</c:v>
                      </c:pt>
                      <c:pt idx="1012">
                        <c:v>14.900000000000006</c:v>
                      </c:pt>
                      <c:pt idx="1013">
                        <c:v>15.300000000000011</c:v>
                      </c:pt>
                      <c:pt idx="1014">
                        <c:v>15.699999999999989</c:v>
                      </c:pt>
                      <c:pt idx="1015">
                        <c:v>16.099999999999994</c:v>
                      </c:pt>
                      <c:pt idx="1016">
                        <c:v>16.5</c:v>
                      </c:pt>
                      <c:pt idx="1017">
                        <c:v>16.900000000000006</c:v>
                      </c:pt>
                      <c:pt idx="1018">
                        <c:v>17.199999999999989</c:v>
                      </c:pt>
                      <c:pt idx="1019">
                        <c:v>17.599999999999994</c:v>
                      </c:pt>
                      <c:pt idx="1020">
                        <c:v>18</c:v>
                      </c:pt>
                      <c:pt idx="1021">
                        <c:v>18.400000000000006</c:v>
                      </c:pt>
                      <c:pt idx="1022">
                        <c:v>18.800000000000011</c:v>
                      </c:pt>
                      <c:pt idx="1023">
                        <c:v>19.199999999999989</c:v>
                      </c:pt>
                      <c:pt idx="1024">
                        <c:v>19.599999999999994</c:v>
                      </c:pt>
                      <c:pt idx="1025">
                        <c:v>20</c:v>
                      </c:pt>
                      <c:pt idx="1026">
                        <c:v>20.400000000000006</c:v>
                      </c:pt>
                      <c:pt idx="1027">
                        <c:v>20.800000000000011</c:v>
                      </c:pt>
                      <c:pt idx="1028">
                        <c:v>21.199999999999989</c:v>
                      </c:pt>
                      <c:pt idx="1029">
                        <c:v>21.5</c:v>
                      </c:pt>
                      <c:pt idx="1030">
                        <c:v>21.5</c:v>
                      </c:pt>
                      <c:pt idx="1031">
                        <c:v>21.5</c:v>
                      </c:pt>
                      <c:pt idx="1032">
                        <c:v>21.5</c:v>
                      </c:pt>
                      <c:pt idx="1033">
                        <c:v>21.5</c:v>
                      </c:pt>
                      <c:pt idx="1034">
                        <c:v>21.5</c:v>
                      </c:pt>
                      <c:pt idx="1035">
                        <c:v>21.5</c:v>
                      </c:pt>
                      <c:pt idx="1036">
                        <c:v>21.5</c:v>
                      </c:pt>
                      <c:pt idx="1037">
                        <c:v>21.5</c:v>
                      </c:pt>
                      <c:pt idx="1038">
                        <c:v>21.599999999999994</c:v>
                      </c:pt>
                      <c:pt idx="1039">
                        <c:v>21.599999999999994</c:v>
                      </c:pt>
                      <c:pt idx="1040">
                        <c:v>21.599999999999994</c:v>
                      </c:pt>
                      <c:pt idx="1041">
                        <c:v>21.599999999999994</c:v>
                      </c:pt>
                      <c:pt idx="1042">
                        <c:v>21.599999999999994</c:v>
                      </c:pt>
                      <c:pt idx="1043">
                        <c:v>21.599999999999994</c:v>
                      </c:pt>
                      <c:pt idx="1044">
                        <c:v>21.599999999999994</c:v>
                      </c:pt>
                      <c:pt idx="1045">
                        <c:v>21.599999999999994</c:v>
                      </c:pt>
                      <c:pt idx="1046">
                        <c:v>21.599999999999994</c:v>
                      </c:pt>
                      <c:pt idx="1047">
                        <c:v>21.599999999999994</c:v>
                      </c:pt>
                      <c:pt idx="1048">
                        <c:v>21.699999999999989</c:v>
                      </c:pt>
                      <c:pt idx="1049">
                        <c:v>21.699999999999989</c:v>
                      </c:pt>
                      <c:pt idx="1050">
                        <c:v>21.699999999999989</c:v>
                      </c:pt>
                      <c:pt idx="1051">
                        <c:v>21.699999999999989</c:v>
                      </c:pt>
                      <c:pt idx="1052">
                        <c:v>21.699999999999989</c:v>
                      </c:pt>
                      <c:pt idx="1053">
                        <c:v>21.699999999999989</c:v>
                      </c:pt>
                      <c:pt idx="1054">
                        <c:v>21.699999999999989</c:v>
                      </c:pt>
                      <c:pt idx="1055">
                        <c:v>21.699999999999989</c:v>
                      </c:pt>
                      <c:pt idx="1056">
                        <c:v>21.699999999999989</c:v>
                      </c:pt>
                      <c:pt idx="1057">
                        <c:v>21.699999999999989</c:v>
                      </c:pt>
                      <c:pt idx="1058">
                        <c:v>21.800000000000011</c:v>
                      </c:pt>
                      <c:pt idx="1059">
                        <c:v>21.800000000000011</c:v>
                      </c:pt>
                      <c:pt idx="1060">
                        <c:v>21.800000000000011</c:v>
                      </c:pt>
                      <c:pt idx="1061">
                        <c:v>21.800000000000011</c:v>
                      </c:pt>
                      <c:pt idx="1062">
                        <c:v>21.800000000000011</c:v>
                      </c:pt>
                      <c:pt idx="1063">
                        <c:v>21.800000000000011</c:v>
                      </c:pt>
                      <c:pt idx="1064">
                        <c:v>21.800000000000011</c:v>
                      </c:pt>
                      <c:pt idx="1065">
                        <c:v>21.800000000000011</c:v>
                      </c:pt>
                      <c:pt idx="1066">
                        <c:v>21.800000000000011</c:v>
                      </c:pt>
                      <c:pt idx="1067">
                        <c:v>21.800000000000011</c:v>
                      </c:pt>
                      <c:pt idx="1068">
                        <c:v>21.900000000000006</c:v>
                      </c:pt>
                      <c:pt idx="1069">
                        <c:v>21.900000000000006</c:v>
                      </c:pt>
                      <c:pt idx="1070">
                        <c:v>21.900000000000006</c:v>
                      </c:pt>
                      <c:pt idx="1071">
                        <c:v>21.900000000000006</c:v>
                      </c:pt>
                      <c:pt idx="1072">
                        <c:v>21.900000000000006</c:v>
                      </c:pt>
                      <c:pt idx="1073">
                        <c:v>21.900000000000006</c:v>
                      </c:pt>
                      <c:pt idx="1074">
                        <c:v>21.900000000000006</c:v>
                      </c:pt>
                      <c:pt idx="1075">
                        <c:v>21.900000000000006</c:v>
                      </c:pt>
                      <c:pt idx="1076">
                        <c:v>21.900000000000006</c:v>
                      </c:pt>
                      <c:pt idx="1077">
                        <c:v>21.900000000000006</c:v>
                      </c:pt>
                      <c:pt idx="1078">
                        <c:v>22</c:v>
                      </c:pt>
                      <c:pt idx="1079">
                        <c:v>22</c:v>
                      </c:pt>
                      <c:pt idx="1080">
                        <c:v>22</c:v>
                      </c:pt>
                      <c:pt idx="1081">
                        <c:v>22</c:v>
                      </c:pt>
                      <c:pt idx="1082">
                        <c:v>22</c:v>
                      </c:pt>
                      <c:pt idx="1083">
                        <c:v>22</c:v>
                      </c:pt>
                      <c:pt idx="1084">
                        <c:v>22</c:v>
                      </c:pt>
                      <c:pt idx="1085">
                        <c:v>22</c:v>
                      </c:pt>
                      <c:pt idx="1086">
                        <c:v>22</c:v>
                      </c:pt>
                      <c:pt idx="1087">
                        <c:v>22</c:v>
                      </c:pt>
                      <c:pt idx="1088">
                        <c:v>22.099999999999994</c:v>
                      </c:pt>
                      <c:pt idx="1089">
                        <c:v>22.099999999999994</c:v>
                      </c:pt>
                      <c:pt idx="1090">
                        <c:v>22.099999999999994</c:v>
                      </c:pt>
                      <c:pt idx="1091">
                        <c:v>22.099999999999994</c:v>
                      </c:pt>
                      <c:pt idx="1092">
                        <c:v>22.099999999999994</c:v>
                      </c:pt>
                      <c:pt idx="1093">
                        <c:v>22.099999999999994</c:v>
                      </c:pt>
                      <c:pt idx="1094">
                        <c:v>22.099999999999994</c:v>
                      </c:pt>
                      <c:pt idx="1095">
                        <c:v>22.099999999999994</c:v>
                      </c:pt>
                      <c:pt idx="1096">
                        <c:v>22.099999999999994</c:v>
                      </c:pt>
                      <c:pt idx="1097">
                        <c:v>22.099999999999994</c:v>
                      </c:pt>
                      <c:pt idx="1098">
                        <c:v>22.199999999999989</c:v>
                      </c:pt>
                      <c:pt idx="1099">
                        <c:v>22.199999999999989</c:v>
                      </c:pt>
                      <c:pt idx="1100">
                        <c:v>22.199999999999989</c:v>
                      </c:pt>
                      <c:pt idx="1101">
                        <c:v>22.199999999999989</c:v>
                      </c:pt>
                      <c:pt idx="1102">
                        <c:v>22.199999999999989</c:v>
                      </c:pt>
                      <c:pt idx="1103">
                        <c:v>22.199999999999989</c:v>
                      </c:pt>
                      <c:pt idx="1104">
                        <c:v>22.199999999999989</c:v>
                      </c:pt>
                      <c:pt idx="1105">
                        <c:v>22.199999999999989</c:v>
                      </c:pt>
                      <c:pt idx="1106">
                        <c:v>22.199999999999989</c:v>
                      </c:pt>
                      <c:pt idx="1107">
                        <c:v>22.199999999999989</c:v>
                      </c:pt>
                      <c:pt idx="1108">
                        <c:v>22.199999999999989</c:v>
                      </c:pt>
                      <c:pt idx="1109">
                        <c:v>22.300000000000011</c:v>
                      </c:pt>
                      <c:pt idx="1110">
                        <c:v>22.300000000000011</c:v>
                      </c:pt>
                      <c:pt idx="1111">
                        <c:v>22.300000000000011</c:v>
                      </c:pt>
                      <c:pt idx="1112">
                        <c:v>22.300000000000011</c:v>
                      </c:pt>
                      <c:pt idx="1113">
                        <c:v>22.300000000000011</c:v>
                      </c:pt>
                      <c:pt idx="1114">
                        <c:v>22.300000000000011</c:v>
                      </c:pt>
                      <c:pt idx="1115">
                        <c:v>22.300000000000011</c:v>
                      </c:pt>
                      <c:pt idx="1116">
                        <c:v>22.300000000000011</c:v>
                      </c:pt>
                      <c:pt idx="1117">
                        <c:v>22.300000000000011</c:v>
                      </c:pt>
                      <c:pt idx="1118">
                        <c:v>22.300000000000011</c:v>
                      </c:pt>
                      <c:pt idx="1119">
                        <c:v>22.400000000000006</c:v>
                      </c:pt>
                      <c:pt idx="1120">
                        <c:v>22.400000000000006</c:v>
                      </c:pt>
                      <c:pt idx="1121">
                        <c:v>22.400000000000006</c:v>
                      </c:pt>
                      <c:pt idx="1122">
                        <c:v>22.400000000000006</c:v>
                      </c:pt>
                      <c:pt idx="1123">
                        <c:v>22.400000000000006</c:v>
                      </c:pt>
                      <c:pt idx="1124">
                        <c:v>22.400000000000006</c:v>
                      </c:pt>
                      <c:pt idx="1125">
                        <c:v>22.400000000000006</c:v>
                      </c:pt>
                      <c:pt idx="1126">
                        <c:v>22.400000000000006</c:v>
                      </c:pt>
                      <c:pt idx="1127">
                        <c:v>22.400000000000006</c:v>
                      </c:pt>
                      <c:pt idx="1128">
                        <c:v>22.400000000000006</c:v>
                      </c:pt>
                      <c:pt idx="1129">
                        <c:v>22.5</c:v>
                      </c:pt>
                      <c:pt idx="1130">
                        <c:v>22.5</c:v>
                      </c:pt>
                      <c:pt idx="1131">
                        <c:v>22.5</c:v>
                      </c:pt>
                      <c:pt idx="1132">
                        <c:v>22.5</c:v>
                      </c:pt>
                      <c:pt idx="1133">
                        <c:v>22.5</c:v>
                      </c:pt>
                      <c:pt idx="1134">
                        <c:v>22.5</c:v>
                      </c:pt>
                      <c:pt idx="1135">
                        <c:v>22.5</c:v>
                      </c:pt>
                      <c:pt idx="1136">
                        <c:v>22.5</c:v>
                      </c:pt>
                      <c:pt idx="1137">
                        <c:v>22.5</c:v>
                      </c:pt>
                      <c:pt idx="1138">
                        <c:v>22.5</c:v>
                      </c:pt>
                      <c:pt idx="1139">
                        <c:v>22.599999999999994</c:v>
                      </c:pt>
                      <c:pt idx="1140">
                        <c:v>22.599999999999994</c:v>
                      </c:pt>
                      <c:pt idx="1141">
                        <c:v>22.599999999999994</c:v>
                      </c:pt>
                      <c:pt idx="1142">
                        <c:v>22.599999999999994</c:v>
                      </c:pt>
                      <c:pt idx="1143">
                        <c:v>22.599999999999994</c:v>
                      </c:pt>
                      <c:pt idx="1144">
                        <c:v>22.599999999999994</c:v>
                      </c:pt>
                      <c:pt idx="1145">
                        <c:v>22.599999999999994</c:v>
                      </c:pt>
                      <c:pt idx="1146">
                        <c:v>22.599999999999994</c:v>
                      </c:pt>
                      <c:pt idx="1147">
                        <c:v>22.599999999999994</c:v>
                      </c:pt>
                      <c:pt idx="1148">
                        <c:v>22.599999999999994</c:v>
                      </c:pt>
                      <c:pt idx="1149">
                        <c:v>22.699999999999989</c:v>
                      </c:pt>
                      <c:pt idx="1150">
                        <c:v>22.699999999999989</c:v>
                      </c:pt>
                      <c:pt idx="1151">
                        <c:v>22.699999999999989</c:v>
                      </c:pt>
                      <c:pt idx="1152">
                        <c:v>22.699999999999989</c:v>
                      </c:pt>
                      <c:pt idx="1153">
                        <c:v>22.699999999999989</c:v>
                      </c:pt>
                      <c:pt idx="1154">
                        <c:v>22.699999999999989</c:v>
                      </c:pt>
                      <c:pt idx="1155">
                        <c:v>22.699999999999989</c:v>
                      </c:pt>
                      <c:pt idx="1156">
                        <c:v>22.699999999999989</c:v>
                      </c:pt>
                      <c:pt idx="1157">
                        <c:v>22.699999999999989</c:v>
                      </c:pt>
                      <c:pt idx="1158">
                        <c:v>22.699999999999989</c:v>
                      </c:pt>
                      <c:pt idx="1159">
                        <c:v>22.800000000000011</c:v>
                      </c:pt>
                      <c:pt idx="1160">
                        <c:v>22.800000000000011</c:v>
                      </c:pt>
                      <c:pt idx="1161">
                        <c:v>22.800000000000011</c:v>
                      </c:pt>
                      <c:pt idx="1162">
                        <c:v>22.800000000000011</c:v>
                      </c:pt>
                      <c:pt idx="1163">
                        <c:v>22.800000000000011</c:v>
                      </c:pt>
                      <c:pt idx="1164">
                        <c:v>22.800000000000011</c:v>
                      </c:pt>
                      <c:pt idx="1165">
                        <c:v>22.800000000000011</c:v>
                      </c:pt>
                      <c:pt idx="1166">
                        <c:v>22.800000000000011</c:v>
                      </c:pt>
                      <c:pt idx="1167">
                        <c:v>22.800000000000011</c:v>
                      </c:pt>
                      <c:pt idx="1168">
                        <c:v>22.800000000000011</c:v>
                      </c:pt>
                      <c:pt idx="1169">
                        <c:v>22.900000000000006</c:v>
                      </c:pt>
                      <c:pt idx="1170">
                        <c:v>22.900000000000006</c:v>
                      </c:pt>
                      <c:pt idx="1171">
                        <c:v>22.900000000000006</c:v>
                      </c:pt>
                      <c:pt idx="1172">
                        <c:v>22.900000000000006</c:v>
                      </c:pt>
                      <c:pt idx="1173">
                        <c:v>22.900000000000006</c:v>
                      </c:pt>
                      <c:pt idx="1174">
                        <c:v>22.900000000000006</c:v>
                      </c:pt>
                      <c:pt idx="1175">
                        <c:v>22.900000000000006</c:v>
                      </c:pt>
                      <c:pt idx="1176">
                        <c:v>22.900000000000006</c:v>
                      </c:pt>
                      <c:pt idx="1177">
                        <c:v>22.900000000000006</c:v>
                      </c:pt>
                      <c:pt idx="1178">
                        <c:v>22.900000000000006</c:v>
                      </c:pt>
                      <c:pt idx="1179">
                        <c:v>22.900000000000006</c:v>
                      </c:pt>
                      <c:pt idx="1180">
                        <c:v>23</c:v>
                      </c:pt>
                      <c:pt idx="1181">
                        <c:v>23</c:v>
                      </c:pt>
                      <c:pt idx="1182">
                        <c:v>23</c:v>
                      </c:pt>
                      <c:pt idx="1183">
                        <c:v>23</c:v>
                      </c:pt>
                      <c:pt idx="1184">
                        <c:v>23</c:v>
                      </c:pt>
                      <c:pt idx="1185">
                        <c:v>23</c:v>
                      </c:pt>
                      <c:pt idx="1186">
                        <c:v>23</c:v>
                      </c:pt>
                      <c:pt idx="1187">
                        <c:v>23</c:v>
                      </c:pt>
                      <c:pt idx="1188">
                        <c:v>23</c:v>
                      </c:pt>
                      <c:pt idx="1189">
                        <c:v>23</c:v>
                      </c:pt>
                      <c:pt idx="1190">
                        <c:v>23.099999999999994</c:v>
                      </c:pt>
                      <c:pt idx="1191">
                        <c:v>23.099999999999994</c:v>
                      </c:pt>
                      <c:pt idx="1192">
                        <c:v>23.099999999999994</c:v>
                      </c:pt>
                      <c:pt idx="1193">
                        <c:v>23.099999999999994</c:v>
                      </c:pt>
                      <c:pt idx="1194">
                        <c:v>23.099999999999994</c:v>
                      </c:pt>
                      <c:pt idx="1195">
                        <c:v>23.099999999999994</c:v>
                      </c:pt>
                      <c:pt idx="1196">
                        <c:v>23.099999999999994</c:v>
                      </c:pt>
                      <c:pt idx="1197">
                        <c:v>23.099999999999994</c:v>
                      </c:pt>
                      <c:pt idx="1198">
                        <c:v>23.099999999999994</c:v>
                      </c:pt>
                      <c:pt idx="1199">
                        <c:v>23.099999999999994</c:v>
                      </c:pt>
                      <c:pt idx="1200">
                        <c:v>23.199999999999989</c:v>
                      </c:pt>
                      <c:pt idx="1201">
                        <c:v>23.199999999999989</c:v>
                      </c:pt>
                      <c:pt idx="1202">
                        <c:v>23.199999999999989</c:v>
                      </c:pt>
                      <c:pt idx="1203">
                        <c:v>23.199999999999989</c:v>
                      </c:pt>
                      <c:pt idx="1204">
                        <c:v>23.199999999999989</c:v>
                      </c:pt>
                      <c:pt idx="1205">
                        <c:v>23.199999999999989</c:v>
                      </c:pt>
                      <c:pt idx="1206">
                        <c:v>23.199999999999989</c:v>
                      </c:pt>
                      <c:pt idx="1207">
                        <c:v>23.199999999999989</c:v>
                      </c:pt>
                      <c:pt idx="1208">
                        <c:v>23.199999999999989</c:v>
                      </c:pt>
                      <c:pt idx="1209">
                        <c:v>23.199999999999989</c:v>
                      </c:pt>
                      <c:pt idx="1210">
                        <c:v>23.300000000000011</c:v>
                      </c:pt>
                      <c:pt idx="1211">
                        <c:v>23.300000000000011</c:v>
                      </c:pt>
                      <c:pt idx="1212">
                        <c:v>23.300000000000011</c:v>
                      </c:pt>
                      <c:pt idx="1213">
                        <c:v>23.300000000000011</c:v>
                      </c:pt>
                      <c:pt idx="1214">
                        <c:v>23.300000000000011</c:v>
                      </c:pt>
                      <c:pt idx="1215">
                        <c:v>23.300000000000011</c:v>
                      </c:pt>
                      <c:pt idx="1216">
                        <c:v>23.300000000000011</c:v>
                      </c:pt>
                      <c:pt idx="1217">
                        <c:v>23.300000000000011</c:v>
                      </c:pt>
                      <c:pt idx="1218">
                        <c:v>23.300000000000011</c:v>
                      </c:pt>
                      <c:pt idx="1219">
                        <c:v>23.300000000000011</c:v>
                      </c:pt>
                      <c:pt idx="1220">
                        <c:v>23.400000000000006</c:v>
                      </c:pt>
                      <c:pt idx="1221">
                        <c:v>23.400000000000006</c:v>
                      </c:pt>
                      <c:pt idx="1222">
                        <c:v>23.400000000000006</c:v>
                      </c:pt>
                      <c:pt idx="1223">
                        <c:v>23.400000000000006</c:v>
                      </c:pt>
                      <c:pt idx="1224">
                        <c:v>23.400000000000006</c:v>
                      </c:pt>
                      <c:pt idx="1225">
                        <c:v>23.400000000000006</c:v>
                      </c:pt>
                      <c:pt idx="1226">
                        <c:v>23.400000000000006</c:v>
                      </c:pt>
                      <c:pt idx="1227">
                        <c:v>23.400000000000006</c:v>
                      </c:pt>
                      <c:pt idx="1228">
                        <c:v>23.400000000000006</c:v>
                      </c:pt>
                      <c:pt idx="1229">
                        <c:v>23.400000000000006</c:v>
                      </c:pt>
                      <c:pt idx="1230">
                        <c:v>23.5</c:v>
                      </c:pt>
                      <c:pt idx="1231">
                        <c:v>23.5</c:v>
                      </c:pt>
                      <c:pt idx="1232">
                        <c:v>23.5</c:v>
                      </c:pt>
                      <c:pt idx="1233">
                        <c:v>23.5</c:v>
                      </c:pt>
                      <c:pt idx="1234">
                        <c:v>23.5</c:v>
                      </c:pt>
                      <c:pt idx="1235">
                        <c:v>23.5</c:v>
                      </c:pt>
                      <c:pt idx="1236">
                        <c:v>23.5</c:v>
                      </c:pt>
                      <c:pt idx="1237">
                        <c:v>23.5</c:v>
                      </c:pt>
                      <c:pt idx="1238">
                        <c:v>23.5</c:v>
                      </c:pt>
                      <c:pt idx="1239">
                        <c:v>23.5</c:v>
                      </c:pt>
                      <c:pt idx="1240">
                        <c:v>23.599999999999994</c:v>
                      </c:pt>
                      <c:pt idx="1241">
                        <c:v>23.599999999999994</c:v>
                      </c:pt>
                      <c:pt idx="1242">
                        <c:v>23.599999999999994</c:v>
                      </c:pt>
                      <c:pt idx="1243">
                        <c:v>23.599999999999994</c:v>
                      </c:pt>
                      <c:pt idx="1244">
                        <c:v>23.599999999999994</c:v>
                      </c:pt>
                      <c:pt idx="1245">
                        <c:v>23.599999999999994</c:v>
                      </c:pt>
                      <c:pt idx="1246">
                        <c:v>23.599999999999994</c:v>
                      </c:pt>
                      <c:pt idx="1247">
                        <c:v>23.599999999999994</c:v>
                      </c:pt>
                      <c:pt idx="1248">
                        <c:v>23.599999999999994</c:v>
                      </c:pt>
                      <c:pt idx="1249">
                        <c:v>23.599999999999994</c:v>
                      </c:pt>
                      <c:pt idx="1250">
                        <c:v>23.599999999999994</c:v>
                      </c:pt>
                      <c:pt idx="1251">
                        <c:v>23.699999999999989</c:v>
                      </c:pt>
                      <c:pt idx="1252">
                        <c:v>23.699999999999989</c:v>
                      </c:pt>
                      <c:pt idx="1253">
                        <c:v>23.699999999999989</c:v>
                      </c:pt>
                      <c:pt idx="1254">
                        <c:v>23.699999999999989</c:v>
                      </c:pt>
                      <c:pt idx="1255">
                        <c:v>23.699999999999989</c:v>
                      </c:pt>
                      <c:pt idx="1256">
                        <c:v>23.699999999999989</c:v>
                      </c:pt>
                      <c:pt idx="1257">
                        <c:v>23.699999999999989</c:v>
                      </c:pt>
                      <c:pt idx="1258">
                        <c:v>23.699999999999989</c:v>
                      </c:pt>
                      <c:pt idx="1259">
                        <c:v>23.699999999999989</c:v>
                      </c:pt>
                      <c:pt idx="1260">
                        <c:v>23.699999999999989</c:v>
                      </c:pt>
                      <c:pt idx="1261">
                        <c:v>23.800000000000011</c:v>
                      </c:pt>
                      <c:pt idx="1262">
                        <c:v>23.800000000000011</c:v>
                      </c:pt>
                      <c:pt idx="1263">
                        <c:v>23.800000000000011</c:v>
                      </c:pt>
                      <c:pt idx="1264">
                        <c:v>23.800000000000011</c:v>
                      </c:pt>
                      <c:pt idx="1265">
                        <c:v>23.800000000000011</c:v>
                      </c:pt>
                      <c:pt idx="1266">
                        <c:v>23.800000000000011</c:v>
                      </c:pt>
                      <c:pt idx="1267">
                        <c:v>23.800000000000011</c:v>
                      </c:pt>
                      <c:pt idx="1268">
                        <c:v>23.800000000000011</c:v>
                      </c:pt>
                      <c:pt idx="1269">
                        <c:v>23.800000000000011</c:v>
                      </c:pt>
                      <c:pt idx="1270">
                        <c:v>23.800000000000011</c:v>
                      </c:pt>
                      <c:pt idx="1271">
                        <c:v>23.900000000000006</c:v>
                      </c:pt>
                      <c:pt idx="1272">
                        <c:v>23.900000000000006</c:v>
                      </c:pt>
                      <c:pt idx="1273">
                        <c:v>23.900000000000006</c:v>
                      </c:pt>
                      <c:pt idx="1274">
                        <c:v>23.900000000000006</c:v>
                      </c:pt>
                      <c:pt idx="1275">
                        <c:v>23.900000000000006</c:v>
                      </c:pt>
                      <c:pt idx="1276">
                        <c:v>23.900000000000006</c:v>
                      </c:pt>
                      <c:pt idx="1277">
                        <c:v>23.900000000000006</c:v>
                      </c:pt>
                      <c:pt idx="1278">
                        <c:v>23.900000000000006</c:v>
                      </c:pt>
                      <c:pt idx="1279">
                        <c:v>23.900000000000006</c:v>
                      </c:pt>
                      <c:pt idx="1280">
                        <c:v>23.900000000000006</c:v>
                      </c:pt>
                      <c:pt idx="1281">
                        <c:v>24</c:v>
                      </c:pt>
                      <c:pt idx="1282">
                        <c:v>24</c:v>
                      </c:pt>
                      <c:pt idx="1283">
                        <c:v>24</c:v>
                      </c:pt>
                      <c:pt idx="1284">
                        <c:v>24</c:v>
                      </c:pt>
                      <c:pt idx="1285">
                        <c:v>24</c:v>
                      </c:pt>
                      <c:pt idx="1286">
                        <c:v>24</c:v>
                      </c:pt>
                      <c:pt idx="1287">
                        <c:v>24</c:v>
                      </c:pt>
                      <c:pt idx="1288">
                        <c:v>24</c:v>
                      </c:pt>
                      <c:pt idx="1289">
                        <c:v>24</c:v>
                      </c:pt>
                      <c:pt idx="1290">
                        <c:v>24</c:v>
                      </c:pt>
                      <c:pt idx="1291">
                        <c:v>24.099999999999994</c:v>
                      </c:pt>
                      <c:pt idx="1292">
                        <c:v>24.099999999999994</c:v>
                      </c:pt>
                      <c:pt idx="1293">
                        <c:v>24.099999999999994</c:v>
                      </c:pt>
                      <c:pt idx="1294">
                        <c:v>24.099999999999994</c:v>
                      </c:pt>
                      <c:pt idx="1295">
                        <c:v>24.099999999999994</c:v>
                      </c:pt>
                      <c:pt idx="1296">
                        <c:v>24.099999999999994</c:v>
                      </c:pt>
                      <c:pt idx="1297">
                        <c:v>24.099999999999994</c:v>
                      </c:pt>
                      <c:pt idx="1298">
                        <c:v>24.099999999999994</c:v>
                      </c:pt>
                      <c:pt idx="1299">
                        <c:v>24.099999999999994</c:v>
                      </c:pt>
                      <c:pt idx="1300">
                        <c:v>24.099999999999994</c:v>
                      </c:pt>
                      <c:pt idx="1301">
                        <c:v>24.199999999999989</c:v>
                      </c:pt>
                      <c:pt idx="1302">
                        <c:v>24.199999999999989</c:v>
                      </c:pt>
                      <c:pt idx="1303">
                        <c:v>24.199999999999989</c:v>
                      </c:pt>
                      <c:pt idx="1304">
                        <c:v>24.199999999999989</c:v>
                      </c:pt>
                      <c:pt idx="1305">
                        <c:v>24.199999999999989</c:v>
                      </c:pt>
                      <c:pt idx="1306">
                        <c:v>24.199999999999989</c:v>
                      </c:pt>
                      <c:pt idx="1307">
                        <c:v>24.199999999999989</c:v>
                      </c:pt>
                      <c:pt idx="1308">
                        <c:v>24.199999999999989</c:v>
                      </c:pt>
                      <c:pt idx="1309">
                        <c:v>24.199999999999989</c:v>
                      </c:pt>
                      <c:pt idx="1310">
                        <c:v>24.199999999999989</c:v>
                      </c:pt>
                      <c:pt idx="1311">
                        <c:v>24.300000000000011</c:v>
                      </c:pt>
                      <c:pt idx="1312">
                        <c:v>24.300000000000011</c:v>
                      </c:pt>
                      <c:pt idx="1313">
                        <c:v>24.300000000000011</c:v>
                      </c:pt>
                      <c:pt idx="1314">
                        <c:v>24.300000000000011</c:v>
                      </c:pt>
                      <c:pt idx="1315">
                        <c:v>24.300000000000011</c:v>
                      </c:pt>
                      <c:pt idx="1316">
                        <c:v>24.300000000000011</c:v>
                      </c:pt>
                      <c:pt idx="1317">
                        <c:v>24.300000000000011</c:v>
                      </c:pt>
                      <c:pt idx="1318">
                        <c:v>24.300000000000011</c:v>
                      </c:pt>
                      <c:pt idx="1319">
                        <c:v>24.300000000000011</c:v>
                      </c:pt>
                      <c:pt idx="1320">
                        <c:v>24.300000000000011</c:v>
                      </c:pt>
                      <c:pt idx="1321">
                        <c:v>24.300000000000011</c:v>
                      </c:pt>
                      <c:pt idx="1322">
                        <c:v>24.400000000000006</c:v>
                      </c:pt>
                      <c:pt idx="1323">
                        <c:v>24.400000000000006</c:v>
                      </c:pt>
                      <c:pt idx="1324">
                        <c:v>24.400000000000006</c:v>
                      </c:pt>
                      <c:pt idx="1325">
                        <c:v>24.400000000000006</c:v>
                      </c:pt>
                      <c:pt idx="1326">
                        <c:v>24.400000000000006</c:v>
                      </c:pt>
                      <c:pt idx="1327">
                        <c:v>24.400000000000006</c:v>
                      </c:pt>
                      <c:pt idx="1328">
                        <c:v>24.400000000000006</c:v>
                      </c:pt>
                      <c:pt idx="1329">
                        <c:v>24.400000000000006</c:v>
                      </c:pt>
                      <c:pt idx="1330">
                        <c:v>24.400000000000006</c:v>
                      </c:pt>
                      <c:pt idx="1331">
                        <c:v>24.400000000000006</c:v>
                      </c:pt>
                      <c:pt idx="1332">
                        <c:v>24.5</c:v>
                      </c:pt>
                      <c:pt idx="1333">
                        <c:v>24.5</c:v>
                      </c:pt>
                      <c:pt idx="1334">
                        <c:v>24.5</c:v>
                      </c:pt>
                      <c:pt idx="1335">
                        <c:v>24.5</c:v>
                      </c:pt>
                      <c:pt idx="1336">
                        <c:v>24.5</c:v>
                      </c:pt>
                      <c:pt idx="1337">
                        <c:v>24.5</c:v>
                      </c:pt>
                      <c:pt idx="1338">
                        <c:v>24.5</c:v>
                      </c:pt>
                      <c:pt idx="1339">
                        <c:v>24.5</c:v>
                      </c:pt>
                      <c:pt idx="1340">
                        <c:v>24.5</c:v>
                      </c:pt>
                      <c:pt idx="1341">
                        <c:v>24.5</c:v>
                      </c:pt>
                      <c:pt idx="1342">
                        <c:v>24.599999999999994</c:v>
                      </c:pt>
                      <c:pt idx="1343">
                        <c:v>24.599999999999994</c:v>
                      </c:pt>
                      <c:pt idx="1344">
                        <c:v>24.599999999999994</c:v>
                      </c:pt>
                      <c:pt idx="1345">
                        <c:v>24.599999999999994</c:v>
                      </c:pt>
                      <c:pt idx="1346">
                        <c:v>24.599999999999994</c:v>
                      </c:pt>
                      <c:pt idx="1347">
                        <c:v>24.599999999999994</c:v>
                      </c:pt>
                      <c:pt idx="1348">
                        <c:v>24.599999999999994</c:v>
                      </c:pt>
                      <c:pt idx="1349">
                        <c:v>24.599999999999994</c:v>
                      </c:pt>
                      <c:pt idx="1350">
                        <c:v>24.599999999999994</c:v>
                      </c:pt>
                      <c:pt idx="1351">
                        <c:v>24.599999999999994</c:v>
                      </c:pt>
                      <c:pt idx="1352">
                        <c:v>24.699999999999989</c:v>
                      </c:pt>
                      <c:pt idx="1353">
                        <c:v>24.699999999999989</c:v>
                      </c:pt>
                      <c:pt idx="1354">
                        <c:v>24.699999999999989</c:v>
                      </c:pt>
                      <c:pt idx="1355">
                        <c:v>24.699999999999989</c:v>
                      </c:pt>
                      <c:pt idx="1356">
                        <c:v>24.699999999999989</c:v>
                      </c:pt>
                      <c:pt idx="1357">
                        <c:v>24.699999999999989</c:v>
                      </c:pt>
                      <c:pt idx="1358">
                        <c:v>24.699999999999989</c:v>
                      </c:pt>
                      <c:pt idx="1359">
                        <c:v>24.699999999999989</c:v>
                      </c:pt>
                      <c:pt idx="1360">
                        <c:v>24.699999999999989</c:v>
                      </c:pt>
                      <c:pt idx="1361">
                        <c:v>24.699999999999989</c:v>
                      </c:pt>
                      <c:pt idx="1362">
                        <c:v>24.800000000000011</c:v>
                      </c:pt>
                      <c:pt idx="1363">
                        <c:v>24.800000000000011</c:v>
                      </c:pt>
                      <c:pt idx="1364">
                        <c:v>24.800000000000011</c:v>
                      </c:pt>
                      <c:pt idx="1365">
                        <c:v>24.800000000000011</c:v>
                      </c:pt>
                      <c:pt idx="1366">
                        <c:v>24.800000000000011</c:v>
                      </c:pt>
                      <c:pt idx="1367">
                        <c:v>24.800000000000011</c:v>
                      </c:pt>
                      <c:pt idx="1368">
                        <c:v>24.800000000000011</c:v>
                      </c:pt>
                      <c:pt idx="1369">
                        <c:v>24.800000000000011</c:v>
                      </c:pt>
                      <c:pt idx="1370">
                        <c:v>24.800000000000011</c:v>
                      </c:pt>
                      <c:pt idx="1371">
                        <c:v>24.800000000000011</c:v>
                      </c:pt>
                      <c:pt idx="1372">
                        <c:v>24.900000000000006</c:v>
                      </c:pt>
                      <c:pt idx="1373">
                        <c:v>24.900000000000006</c:v>
                      </c:pt>
                      <c:pt idx="1374">
                        <c:v>24.900000000000006</c:v>
                      </c:pt>
                      <c:pt idx="1375">
                        <c:v>24.900000000000006</c:v>
                      </c:pt>
                      <c:pt idx="1376">
                        <c:v>24.900000000000006</c:v>
                      </c:pt>
                      <c:pt idx="1377">
                        <c:v>24.900000000000006</c:v>
                      </c:pt>
                      <c:pt idx="1378">
                        <c:v>24.900000000000006</c:v>
                      </c:pt>
                      <c:pt idx="1379">
                        <c:v>24.900000000000006</c:v>
                      </c:pt>
                      <c:pt idx="1380">
                        <c:v>24.900000000000006</c:v>
                      </c:pt>
                      <c:pt idx="1381">
                        <c:v>24.900000000000006</c:v>
                      </c:pt>
                      <c:pt idx="1382">
                        <c:v>25</c:v>
                      </c:pt>
                      <c:pt idx="1383">
                        <c:v>25</c:v>
                      </c:pt>
                      <c:pt idx="1384">
                        <c:v>25</c:v>
                      </c:pt>
                      <c:pt idx="1385">
                        <c:v>25</c:v>
                      </c:pt>
                      <c:pt idx="1386">
                        <c:v>25</c:v>
                      </c:pt>
                      <c:pt idx="1387">
                        <c:v>25</c:v>
                      </c:pt>
                      <c:pt idx="1388">
                        <c:v>25</c:v>
                      </c:pt>
                      <c:pt idx="1389">
                        <c:v>25</c:v>
                      </c:pt>
                      <c:pt idx="1390">
                        <c:v>25</c:v>
                      </c:pt>
                      <c:pt idx="1391">
                        <c:v>25</c:v>
                      </c:pt>
                      <c:pt idx="1392">
                        <c:v>25</c:v>
                      </c:pt>
                      <c:pt idx="1393">
                        <c:v>25.099999999999994</c:v>
                      </c:pt>
                      <c:pt idx="1394">
                        <c:v>25.099999999999994</c:v>
                      </c:pt>
                      <c:pt idx="1395">
                        <c:v>25.099999999999994</c:v>
                      </c:pt>
                      <c:pt idx="1396">
                        <c:v>25.099999999999994</c:v>
                      </c:pt>
                      <c:pt idx="1397">
                        <c:v>25.099999999999994</c:v>
                      </c:pt>
                      <c:pt idx="1398">
                        <c:v>25.099999999999994</c:v>
                      </c:pt>
                      <c:pt idx="1399">
                        <c:v>25.099999999999994</c:v>
                      </c:pt>
                      <c:pt idx="1400">
                        <c:v>25.099999999999994</c:v>
                      </c:pt>
                      <c:pt idx="1401">
                        <c:v>25.099999999999994</c:v>
                      </c:pt>
                      <c:pt idx="1402">
                        <c:v>25.099999999999994</c:v>
                      </c:pt>
                      <c:pt idx="1403">
                        <c:v>25.199999999999989</c:v>
                      </c:pt>
                      <c:pt idx="1404">
                        <c:v>25.199999999999989</c:v>
                      </c:pt>
                      <c:pt idx="1405">
                        <c:v>25.199999999999989</c:v>
                      </c:pt>
                      <c:pt idx="1406">
                        <c:v>25.199999999999989</c:v>
                      </c:pt>
                      <c:pt idx="1407">
                        <c:v>25.199999999999989</c:v>
                      </c:pt>
                      <c:pt idx="1408">
                        <c:v>25.199999999999989</c:v>
                      </c:pt>
                      <c:pt idx="1409">
                        <c:v>25.199999999999989</c:v>
                      </c:pt>
                      <c:pt idx="1410">
                        <c:v>25.199999999999989</c:v>
                      </c:pt>
                      <c:pt idx="1411">
                        <c:v>25.199999999999989</c:v>
                      </c:pt>
                      <c:pt idx="1412">
                        <c:v>25.199999999999989</c:v>
                      </c:pt>
                      <c:pt idx="1413">
                        <c:v>25.300000000000011</c:v>
                      </c:pt>
                      <c:pt idx="1414">
                        <c:v>25.300000000000011</c:v>
                      </c:pt>
                      <c:pt idx="1415">
                        <c:v>25.300000000000011</c:v>
                      </c:pt>
                      <c:pt idx="1416">
                        <c:v>25.300000000000011</c:v>
                      </c:pt>
                      <c:pt idx="1417">
                        <c:v>25.300000000000011</c:v>
                      </c:pt>
                      <c:pt idx="1418">
                        <c:v>25.300000000000011</c:v>
                      </c:pt>
                      <c:pt idx="1419">
                        <c:v>25.300000000000011</c:v>
                      </c:pt>
                      <c:pt idx="1420">
                        <c:v>25.300000000000011</c:v>
                      </c:pt>
                      <c:pt idx="1421">
                        <c:v>25.300000000000011</c:v>
                      </c:pt>
                      <c:pt idx="1422">
                        <c:v>25.300000000000011</c:v>
                      </c:pt>
                      <c:pt idx="1423">
                        <c:v>25.400000000000006</c:v>
                      </c:pt>
                      <c:pt idx="1424">
                        <c:v>25.400000000000006</c:v>
                      </c:pt>
                      <c:pt idx="1425">
                        <c:v>25.400000000000006</c:v>
                      </c:pt>
                      <c:pt idx="1426">
                        <c:v>25.400000000000006</c:v>
                      </c:pt>
                      <c:pt idx="1427">
                        <c:v>25.400000000000006</c:v>
                      </c:pt>
                      <c:pt idx="1428">
                        <c:v>25.400000000000006</c:v>
                      </c:pt>
                      <c:pt idx="1429">
                        <c:v>25.400000000000006</c:v>
                      </c:pt>
                      <c:pt idx="1430">
                        <c:v>25.400000000000006</c:v>
                      </c:pt>
                      <c:pt idx="1431">
                        <c:v>25.400000000000006</c:v>
                      </c:pt>
                      <c:pt idx="1432">
                        <c:v>25.400000000000006</c:v>
                      </c:pt>
                      <c:pt idx="1433">
                        <c:v>25.5</c:v>
                      </c:pt>
                      <c:pt idx="1434">
                        <c:v>25.5</c:v>
                      </c:pt>
                      <c:pt idx="1435">
                        <c:v>25.5</c:v>
                      </c:pt>
                      <c:pt idx="1436">
                        <c:v>25.5</c:v>
                      </c:pt>
                      <c:pt idx="1437">
                        <c:v>25.5</c:v>
                      </c:pt>
                      <c:pt idx="1438">
                        <c:v>25.5</c:v>
                      </c:pt>
                      <c:pt idx="1439">
                        <c:v>25.5</c:v>
                      </c:pt>
                      <c:pt idx="1440">
                        <c:v>25.5</c:v>
                      </c:pt>
                      <c:pt idx="1441">
                        <c:v>25.5</c:v>
                      </c:pt>
                      <c:pt idx="1442">
                        <c:v>25.5</c:v>
                      </c:pt>
                      <c:pt idx="1443">
                        <c:v>25.599999999999994</c:v>
                      </c:pt>
                      <c:pt idx="1444">
                        <c:v>25.599999999999994</c:v>
                      </c:pt>
                      <c:pt idx="1445">
                        <c:v>25.599999999999994</c:v>
                      </c:pt>
                      <c:pt idx="1446">
                        <c:v>25.599999999999994</c:v>
                      </c:pt>
                      <c:pt idx="1447">
                        <c:v>25.599999999999994</c:v>
                      </c:pt>
                      <c:pt idx="1448">
                        <c:v>25.599999999999994</c:v>
                      </c:pt>
                      <c:pt idx="1449">
                        <c:v>25.599999999999994</c:v>
                      </c:pt>
                      <c:pt idx="1450">
                        <c:v>25.599999999999994</c:v>
                      </c:pt>
                      <c:pt idx="1451">
                        <c:v>25.599999999999994</c:v>
                      </c:pt>
                      <c:pt idx="1452">
                        <c:v>25.599999999999994</c:v>
                      </c:pt>
                      <c:pt idx="1453">
                        <c:v>25.699999999999989</c:v>
                      </c:pt>
                      <c:pt idx="1454">
                        <c:v>25.699999999999989</c:v>
                      </c:pt>
                      <c:pt idx="1455">
                        <c:v>25.699999999999989</c:v>
                      </c:pt>
                      <c:pt idx="1456">
                        <c:v>25.699999999999989</c:v>
                      </c:pt>
                      <c:pt idx="1457">
                        <c:v>25.699999999999989</c:v>
                      </c:pt>
                      <c:pt idx="1458">
                        <c:v>25.699999999999989</c:v>
                      </c:pt>
                      <c:pt idx="1459">
                        <c:v>25.699999999999989</c:v>
                      </c:pt>
                      <c:pt idx="1460">
                        <c:v>25.699999999999989</c:v>
                      </c:pt>
                      <c:pt idx="1461">
                        <c:v>25.699999999999989</c:v>
                      </c:pt>
                      <c:pt idx="1462">
                        <c:v>25.699999999999989</c:v>
                      </c:pt>
                      <c:pt idx="1463">
                        <c:v>25.699999999999989</c:v>
                      </c:pt>
                      <c:pt idx="1464">
                        <c:v>25.800000000000011</c:v>
                      </c:pt>
                      <c:pt idx="1465">
                        <c:v>25.800000000000011</c:v>
                      </c:pt>
                      <c:pt idx="1466">
                        <c:v>25.800000000000011</c:v>
                      </c:pt>
                      <c:pt idx="1467">
                        <c:v>25.800000000000011</c:v>
                      </c:pt>
                      <c:pt idx="1468">
                        <c:v>25.800000000000011</c:v>
                      </c:pt>
                      <c:pt idx="1469">
                        <c:v>25.800000000000011</c:v>
                      </c:pt>
                      <c:pt idx="1470">
                        <c:v>25.800000000000011</c:v>
                      </c:pt>
                      <c:pt idx="1471">
                        <c:v>25.800000000000011</c:v>
                      </c:pt>
                      <c:pt idx="1472">
                        <c:v>25.800000000000011</c:v>
                      </c:pt>
                      <c:pt idx="1473">
                        <c:v>25.800000000000011</c:v>
                      </c:pt>
                      <c:pt idx="1474">
                        <c:v>25.900000000000006</c:v>
                      </c:pt>
                      <c:pt idx="1475">
                        <c:v>25.900000000000006</c:v>
                      </c:pt>
                      <c:pt idx="1476">
                        <c:v>25.900000000000006</c:v>
                      </c:pt>
                      <c:pt idx="1477">
                        <c:v>25.900000000000006</c:v>
                      </c:pt>
                      <c:pt idx="1478">
                        <c:v>25.900000000000006</c:v>
                      </c:pt>
                      <c:pt idx="1479">
                        <c:v>25.900000000000006</c:v>
                      </c:pt>
                      <c:pt idx="1480">
                        <c:v>25.900000000000006</c:v>
                      </c:pt>
                      <c:pt idx="1481">
                        <c:v>25.900000000000006</c:v>
                      </c:pt>
                      <c:pt idx="1482">
                        <c:v>25.900000000000006</c:v>
                      </c:pt>
                      <c:pt idx="1483">
                        <c:v>25.900000000000006</c:v>
                      </c:pt>
                      <c:pt idx="1484">
                        <c:v>26</c:v>
                      </c:pt>
                      <c:pt idx="1485">
                        <c:v>26</c:v>
                      </c:pt>
                      <c:pt idx="1486">
                        <c:v>26</c:v>
                      </c:pt>
                      <c:pt idx="1487">
                        <c:v>26</c:v>
                      </c:pt>
                      <c:pt idx="1488">
                        <c:v>26</c:v>
                      </c:pt>
                      <c:pt idx="1489">
                        <c:v>26</c:v>
                      </c:pt>
                      <c:pt idx="1490">
                        <c:v>26</c:v>
                      </c:pt>
                      <c:pt idx="1491">
                        <c:v>26</c:v>
                      </c:pt>
                      <c:pt idx="1492">
                        <c:v>26</c:v>
                      </c:pt>
                      <c:pt idx="1493">
                        <c:v>26</c:v>
                      </c:pt>
                      <c:pt idx="1494">
                        <c:v>26.099999999999994</c:v>
                      </c:pt>
                      <c:pt idx="1495">
                        <c:v>26.099999999999994</c:v>
                      </c:pt>
                      <c:pt idx="1496">
                        <c:v>26.099999999999994</c:v>
                      </c:pt>
                      <c:pt idx="1497">
                        <c:v>26.099999999999994</c:v>
                      </c:pt>
                      <c:pt idx="1498">
                        <c:v>26.099999999999994</c:v>
                      </c:pt>
                      <c:pt idx="1499">
                        <c:v>26.099999999999994</c:v>
                      </c:pt>
                      <c:pt idx="1500">
                        <c:v>26.099999999999994</c:v>
                      </c:pt>
                      <c:pt idx="1501">
                        <c:v>26.099999999999994</c:v>
                      </c:pt>
                      <c:pt idx="1502">
                        <c:v>26.099999999999994</c:v>
                      </c:pt>
                      <c:pt idx="1503">
                        <c:v>26.099999999999994</c:v>
                      </c:pt>
                      <c:pt idx="1504">
                        <c:v>26.199999999999989</c:v>
                      </c:pt>
                      <c:pt idx="1505">
                        <c:v>26.199999999999989</c:v>
                      </c:pt>
                      <c:pt idx="1506">
                        <c:v>26.199999999999989</c:v>
                      </c:pt>
                      <c:pt idx="1507">
                        <c:v>26.199999999999989</c:v>
                      </c:pt>
                      <c:pt idx="1508">
                        <c:v>26.199999999999989</c:v>
                      </c:pt>
                      <c:pt idx="1509">
                        <c:v>26.199999999999989</c:v>
                      </c:pt>
                      <c:pt idx="1510">
                        <c:v>26.199999999999989</c:v>
                      </c:pt>
                      <c:pt idx="1511">
                        <c:v>26.199999999999989</c:v>
                      </c:pt>
                      <c:pt idx="1512">
                        <c:v>26.199999999999989</c:v>
                      </c:pt>
                      <c:pt idx="1513">
                        <c:v>26.199999999999989</c:v>
                      </c:pt>
                      <c:pt idx="1514">
                        <c:v>26.300000000000011</c:v>
                      </c:pt>
                      <c:pt idx="1515">
                        <c:v>26.300000000000011</c:v>
                      </c:pt>
                      <c:pt idx="1516">
                        <c:v>26.300000000000011</c:v>
                      </c:pt>
                      <c:pt idx="1517">
                        <c:v>26.300000000000011</c:v>
                      </c:pt>
                      <c:pt idx="1518">
                        <c:v>26.300000000000011</c:v>
                      </c:pt>
                      <c:pt idx="1519">
                        <c:v>26.300000000000011</c:v>
                      </c:pt>
                      <c:pt idx="1520">
                        <c:v>26.300000000000011</c:v>
                      </c:pt>
                      <c:pt idx="1521">
                        <c:v>26.300000000000011</c:v>
                      </c:pt>
                      <c:pt idx="1522">
                        <c:v>26.300000000000011</c:v>
                      </c:pt>
                      <c:pt idx="1523">
                        <c:v>26.300000000000011</c:v>
                      </c:pt>
                      <c:pt idx="1524">
                        <c:v>26.400000000000006</c:v>
                      </c:pt>
                      <c:pt idx="1525">
                        <c:v>26.400000000000006</c:v>
                      </c:pt>
                      <c:pt idx="1526">
                        <c:v>26.400000000000006</c:v>
                      </c:pt>
                      <c:pt idx="1527">
                        <c:v>26.400000000000006</c:v>
                      </c:pt>
                      <c:pt idx="1528">
                        <c:v>26.400000000000006</c:v>
                      </c:pt>
                      <c:pt idx="1529">
                        <c:v>26.400000000000006</c:v>
                      </c:pt>
                      <c:pt idx="1530">
                        <c:v>26.400000000000006</c:v>
                      </c:pt>
                      <c:pt idx="1531">
                        <c:v>26.400000000000006</c:v>
                      </c:pt>
                      <c:pt idx="1532">
                        <c:v>26.400000000000006</c:v>
                      </c:pt>
                      <c:pt idx="1533">
                        <c:v>26.400000000000006</c:v>
                      </c:pt>
                      <c:pt idx="1534">
                        <c:v>26.400000000000006</c:v>
                      </c:pt>
                      <c:pt idx="1535">
                        <c:v>26.5</c:v>
                      </c:pt>
                      <c:pt idx="1536">
                        <c:v>26.5</c:v>
                      </c:pt>
                      <c:pt idx="1537">
                        <c:v>26.5</c:v>
                      </c:pt>
                      <c:pt idx="1538">
                        <c:v>26.5</c:v>
                      </c:pt>
                      <c:pt idx="1539">
                        <c:v>26.5</c:v>
                      </c:pt>
                      <c:pt idx="1540">
                        <c:v>26.5</c:v>
                      </c:pt>
                      <c:pt idx="1541">
                        <c:v>26.5</c:v>
                      </c:pt>
                      <c:pt idx="1542">
                        <c:v>26.5</c:v>
                      </c:pt>
                      <c:pt idx="1543">
                        <c:v>26.5</c:v>
                      </c:pt>
                      <c:pt idx="1544">
                        <c:v>26.5</c:v>
                      </c:pt>
                      <c:pt idx="1545">
                        <c:v>26.599999999999994</c:v>
                      </c:pt>
                      <c:pt idx="1546">
                        <c:v>26.599999999999994</c:v>
                      </c:pt>
                      <c:pt idx="1547">
                        <c:v>26.599999999999994</c:v>
                      </c:pt>
                      <c:pt idx="1548">
                        <c:v>26.599999999999994</c:v>
                      </c:pt>
                      <c:pt idx="1549">
                        <c:v>26.599999999999994</c:v>
                      </c:pt>
                      <c:pt idx="1550">
                        <c:v>26.599999999999994</c:v>
                      </c:pt>
                      <c:pt idx="1551">
                        <c:v>26.599999999999994</c:v>
                      </c:pt>
                      <c:pt idx="1552">
                        <c:v>26.599999999999994</c:v>
                      </c:pt>
                      <c:pt idx="1553">
                        <c:v>26.599999999999994</c:v>
                      </c:pt>
                      <c:pt idx="1554">
                        <c:v>26.599999999999994</c:v>
                      </c:pt>
                      <c:pt idx="1555">
                        <c:v>26.699999999999989</c:v>
                      </c:pt>
                      <c:pt idx="1556">
                        <c:v>26.699999999999989</c:v>
                      </c:pt>
                      <c:pt idx="1557">
                        <c:v>26.699999999999989</c:v>
                      </c:pt>
                      <c:pt idx="1558">
                        <c:v>26.699999999999989</c:v>
                      </c:pt>
                      <c:pt idx="1559">
                        <c:v>26.699999999999989</c:v>
                      </c:pt>
                      <c:pt idx="1560">
                        <c:v>26.699999999999989</c:v>
                      </c:pt>
                      <c:pt idx="1561">
                        <c:v>26.699999999999989</c:v>
                      </c:pt>
                      <c:pt idx="1562">
                        <c:v>26.699999999999989</c:v>
                      </c:pt>
                      <c:pt idx="1563">
                        <c:v>26.699999999999989</c:v>
                      </c:pt>
                      <c:pt idx="1564">
                        <c:v>26.699999999999989</c:v>
                      </c:pt>
                      <c:pt idx="1565">
                        <c:v>26.800000000000011</c:v>
                      </c:pt>
                      <c:pt idx="1566">
                        <c:v>26.800000000000011</c:v>
                      </c:pt>
                      <c:pt idx="1567">
                        <c:v>26.800000000000011</c:v>
                      </c:pt>
                      <c:pt idx="1568">
                        <c:v>26.800000000000011</c:v>
                      </c:pt>
                      <c:pt idx="1569">
                        <c:v>26.800000000000011</c:v>
                      </c:pt>
                      <c:pt idx="1570">
                        <c:v>26.800000000000011</c:v>
                      </c:pt>
                      <c:pt idx="1571">
                        <c:v>26.800000000000011</c:v>
                      </c:pt>
                      <c:pt idx="1572">
                        <c:v>26.800000000000011</c:v>
                      </c:pt>
                      <c:pt idx="1573">
                        <c:v>26.800000000000011</c:v>
                      </c:pt>
                      <c:pt idx="1574">
                        <c:v>26.800000000000011</c:v>
                      </c:pt>
                      <c:pt idx="1575">
                        <c:v>26.900000000000006</c:v>
                      </c:pt>
                      <c:pt idx="1576">
                        <c:v>26.900000000000006</c:v>
                      </c:pt>
                      <c:pt idx="1577">
                        <c:v>26.900000000000006</c:v>
                      </c:pt>
                      <c:pt idx="1578">
                        <c:v>26.900000000000006</c:v>
                      </c:pt>
                      <c:pt idx="1579">
                        <c:v>26.900000000000006</c:v>
                      </c:pt>
                      <c:pt idx="1580">
                        <c:v>26.900000000000006</c:v>
                      </c:pt>
                      <c:pt idx="1581">
                        <c:v>26.900000000000006</c:v>
                      </c:pt>
                      <c:pt idx="1582">
                        <c:v>26.900000000000006</c:v>
                      </c:pt>
                      <c:pt idx="1583">
                        <c:v>26.900000000000006</c:v>
                      </c:pt>
                      <c:pt idx="1584">
                        <c:v>26.900000000000006</c:v>
                      </c:pt>
                      <c:pt idx="1585">
                        <c:v>27</c:v>
                      </c:pt>
                      <c:pt idx="1586">
                        <c:v>27</c:v>
                      </c:pt>
                      <c:pt idx="1587">
                        <c:v>27</c:v>
                      </c:pt>
                      <c:pt idx="1588">
                        <c:v>27</c:v>
                      </c:pt>
                      <c:pt idx="1589">
                        <c:v>27</c:v>
                      </c:pt>
                      <c:pt idx="1590">
                        <c:v>27</c:v>
                      </c:pt>
                      <c:pt idx="1591">
                        <c:v>27</c:v>
                      </c:pt>
                      <c:pt idx="1592">
                        <c:v>27</c:v>
                      </c:pt>
                      <c:pt idx="1593">
                        <c:v>27</c:v>
                      </c:pt>
                      <c:pt idx="1594">
                        <c:v>27</c:v>
                      </c:pt>
                      <c:pt idx="1595">
                        <c:v>27.099999999999994</c:v>
                      </c:pt>
                      <c:pt idx="1596">
                        <c:v>27.099999999999994</c:v>
                      </c:pt>
                      <c:pt idx="1597">
                        <c:v>27.099999999999994</c:v>
                      </c:pt>
                      <c:pt idx="1598">
                        <c:v>27.099999999999994</c:v>
                      </c:pt>
                      <c:pt idx="1599">
                        <c:v>27.099999999999994</c:v>
                      </c:pt>
                      <c:pt idx="1600">
                        <c:v>27.099999999999994</c:v>
                      </c:pt>
                      <c:pt idx="1601">
                        <c:v>27.099999999999994</c:v>
                      </c:pt>
                      <c:pt idx="1602">
                        <c:v>27.099999999999994</c:v>
                      </c:pt>
                      <c:pt idx="1603">
                        <c:v>27.099999999999994</c:v>
                      </c:pt>
                      <c:pt idx="1604">
                        <c:v>27.099999999999994</c:v>
                      </c:pt>
                      <c:pt idx="1605">
                        <c:v>27.099999999999994</c:v>
                      </c:pt>
                      <c:pt idx="1606">
                        <c:v>27.199999999999989</c:v>
                      </c:pt>
                      <c:pt idx="1607">
                        <c:v>27.199999999999989</c:v>
                      </c:pt>
                      <c:pt idx="1608">
                        <c:v>27.199999999999989</c:v>
                      </c:pt>
                      <c:pt idx="1609">
                        <c:v>27.199999999999989</c:v>
                      </c:pt>
                      <c:pt idx="1610">
                        <c:v>27.199999999999989</c:v>
                      </c:pt>
                      <c:pt idx="1611">
                        <c:v>27.199999999999989</c:v>
                      </c:pt>
                      <c:pt idx="1612">
                        <c:v>27.199999999999989</c:v>
                      </c:pt>
                      <c:pt idx="1613">
                        <c:v>27.199999999999989</c:v>
                      </c:pt>
                      <c:pt idx="1614">
                        <c:v>27.199999999999989</c:v>
                      </c:pt>
                      <c:pt idx="1615">
                        <c:v>27.199999999999989</c:v>
                      </c:pt>
                      <c:pt idx="1616">
                        <c:v>27.300000000000011</c:v>
                      </c:pt>
                      <c:pt idx="1617">
                        <c:v>27.300000000000011</c:v>
                      </c:pt>
                      <c:pt idx="1618">
                        <c:v>27.300000000000011</c:v>
                      </c:pt>
                      <c:pt idx="1619">
                        <c:v>27.300000000000011</c:v>
                      </c:pt>
                      <c:pt idx="1620">
                        <c:v>27.300000000000011</c:v>
                      </c:pt>
                      <c:pt idx="1621">
                        <c:v>27.300000000000011</c:v>
                      </c:pt>
                      <c:pt idx="1622">
                        <c:v>27.300000000000011</c:v>
                      </c:pt>
                      <c:pt idx="1623">
                        <c:v>27.300000000000011</c:v>
                      </c:pt>
                      <c:pt idx="1624">
                        <c:v>27.300000000000011</c:v>
                      </c:pt>
                      <c:pt idx="1625">
                        <c:v>27.300000000000011</c:v>
                      </c:pt>
                      <c:pt idx="1626">
                        <c:v>27.400000000000006</c:v>
                      </c:pt>
                      <c:pt idx="1627">
                        <c:v>27.400000000000006</c:v>
                      </c:pt>
                      <c:pt idx="1628">
                        <c:v>27.400000000000006</c:v>
                      </c:pt>
                      <c:pt idx="1629">
                        <c:v>27.400000000000006</c:v>
                      </c:pt>
                      <c:pt idx="1630">
                        <c:v>27.400000000000006</c:v>
                      </c:pt>
                      <c:pt idx="1631">
                        <c:v>27.400000000000006</c:v>
                      </c:pt>
                      <c:pt idx="1632">
                        <c:v>27.400000000000006</c:v>
                      </c:pt>
                      <c:pt idx="1633">
                        <c:v>27.400000000000006</c:v>
                      </c:pt>
                      <c:pt idx="1634">
                        <c:v>27.400000000000006</c:v>
                      </c:pt>
                      <c:pt idx="1635">
                        <c:v>27.400000000000006</c:v>
                      </c:pt>
                      <c:pt idx="1636">
                        <c:v>27.5</c:v>
                      </c:pt>
                      <c:pt idx="1637">
                        <c:v>27.5</c:v>
                      </c:pt>
                      <c:pt idx="1638">
                        <c:v>27.5</c:v>
                      </c:pt>
                      <c:pt idx="1639">
                        <c:v>27.5</c:v>
                      </c:pt>
                      <c:pt idx="1640">
                        <c:v>27.5</c:v>
                      </c:pt>
                      <c:pt idx="1641">
                        <c:v>27.5</c:v>
                      </c:pt>
                      <c:pt idx="1642">
                        <c:v>27.5</c:v>
                      </c:pt>
                      <c:pt idx="1643">
                        <c:v>27.5</c:v>
                      </c:pt>
                      <c:pt idx="1644">
                        <c:v>27.5</c:v>
                      </c:pt>
                      <c:pt idx="1645">
                        <c:v>27.5</c:v>
                      </c:pt>
                      <c:pt idx="1646">
                        <c:v>27.599999999999994</c:v>
                      </c:pt>
                      <c:pt idx="1647">
                        <c:v>27.599999999999994</c:v>
                      </c:pt>
                      <c:pt idx="1648">
                        <c:v>27.599999999999994</c:v>
                      </c:pt>
                      <c:pt idx="1649">
                        <c:v>27.599999999999994</c:v>
                      </c:pt>
                      <c:pt idx="1650">
                        <c:v>27.599999999999994</c:v>
                      </c:pt>
                      <c:pt idx="1651">
                        <c:v>27.599999999999994</c:v>
                      </c:pt>
                      <c:pt idx="1652">
                        <c:v>27.599999999999994</c:v>
                      </c:pt>
                      <c:pt idx="1653">
                        <c:v>27.599999999999994</c:v>
                      </c:pt>
                      <c:pt idx="1654">
                        <c:v>27.599999999999994</c:v>
                      </c:pt>
                      <c:pt idx="1655">
                        <c:v>27.599999999999994</c:v>
                      </c:pt>
                      <c:pt idx="1656">
                        <c:v>27.699999999999989</c:v>
                      </c:pt>
                      <c:pt idx="1657">
                        <c:v>27.699999999999989</c:v>
                      </c:pt>
                      <c:pt idx="1658">
                        <c:v>27.699999999999989</c:v>
                      </c:pt>
                      <c:pt idx="1659">
                        <c:v>27.699999999999989</c:v>
                      </c:pt>
                      <c:pt idx="1660">
                        <c:v>27.699999999999989</c:v>
                      </c:pt>
                      <c:pt idx="1661">
                        <c:v>27.699999999999989</c:v>
                      </c:pt>
                      <c:pt idx="1662">
                        <c:v>27.699999999999989</c:v>
                      </c:pt>
                      <c:pt idx="1663">
                        <c:v>27.699999999999989</c:v>
                      </c:pt>
                      <c:pt idx="1664">
                        <c:v>27.699999999999989</c:v>
                      </c:pt>
                      <c:pt idx="1665">
                        <c:v>27.699999999999989</c:v>
                      </c:pt>
                      <c:pt idx="1666">
                        <c:v>27.800000000000011</c:v>
                      </c:pt>
                      <c:pt idx="1667">
                        <c:v>27.800000000000011</c:v>
                      </c:pt>
                      <c:pt idx="1668">
                        <c:v>27.800000000000011</c:v>
                      </c:pt>
                      <c:pt idx="1669">
                        <c:v>27.800000000000011</c:v>
                      </c:pt>
                      <c:pt idx="1670">
                        <c:v>27.800000000000011</c:v>
                      </c:pt>
                      <c:pt idx="1671">
                        <c:v>27.800000000000011</c:v>
                      </c:pt>
                      <c:pt idx="1672">
                        <c:v>27.800000000000011</c:v>
                      </c:pt>
                      <c:pt idx="1673">
                        <c:v>27.800000000000011</c:v>
                      </c:pt>
                      <c:pt idx="1674">
                        <c:v>27.800000000000011</c:v>
                      </c:pt>
                      <c:pt idx="1675">
                        <c:v>27.800000000000011</c:v>
                      </c:pt>
                      <c:pt idx="1676">
                        <c:v>27.900000000000006</c:v>
                      </c:pt>
                      <c:pt idx="1677">
                        <c:v>27.900000000000006</c:v>
                      </c:pt>
                      <c:pt idx="1678">
                        <c:v>27.900000000000006</c:v>
                      </c:pt>
                      <c:pt idx="1679">
                        <c:v>27.900000000000006</c:v>
                      </c:pt>
                      <c:pt idx="1680">
                        <c:v>27.900000000000006</c:v>
                      </c:pt>
                      <c:pt idx="1681">
                        <c:v>27.900000000000006</c:v>
                      </c:pt>
                      <c:pt idx="1682">
                        <c:v>27.900000000000006</c:v>
                      </c:pt>
                      <c:pt idx="1683">
                        <c:v>27.900000000000006</c:v>
                      </c:pt>
                      <c:pt idx="1684">
                        <c:v>27.900000000000006</c:v>
                      </c:pt>
                      <c:pt idx="1685">
                        <c:v>27.900000000000006</c:v>
                      </c:pt>
                      <c:pt idx="1686">
                        <c:v>27.900000000000006</c:v>
                      </c:pt>
                      <c:pt idx="1687">
                        <c:v>28</c:v>
                      </c:pt>
                      <c:pt idx="1688">
                        <c:v>28</c:v>
                      </c:pt>
                      <c:pt idx="1689">
                        <c:v>28</c:v>
                      </c:pt>
                      <c:pt idx="1690">
                        <c:v>28</c:v>
                      </c:pt>
                      <c:pt idx="1691">
                        <c:v>28</c:v>
                      </c:pt>
                      <c:pt idx="1692">
                        <c:v>28</c:v>
                      </c:pt>
                      <c:pt idx="1693">
                        <c:v>28</c:v>
                      </c:pt>
                      <c:pt idx="1694">
                        <c:v>28</c:v>
                      </c:pt>
                      <c:pt idx="1695">
                        <c:v>28</c:v>
                      </c:pt>
                      <c:pt idx="1696">
                        <c:v>28</c:v>
                      </c:pt>
                      <c:pt idx="1697">
                        <c:v>28.099999999999994</c:v>
                      </c:pt>
                      <c:pt idx="1698">
                        <c:v>28.099999999999994</c:v>
                      </c:pt>
                      <c:pt idx="1699">
                        <c:v>28.099999999999994</c:v>
                      </c:pt>
                      <c:pt idx="1700">
                        <c:v>28.099999999999994</c:v>
                      </c:pt>
                      <c:pt idx="1701">
                        <c:v>28.099999999999994</c:v>
                      </c:pt>
                      <c:pt idx="1702">
                        <c:v>28.099999999999994</c:v>
                      </c:pt>
                      <c:pt idx="1703">
                        <c:v>28.099999999999994</c:v>
                      </c:pt>
                      <c:pt idx="1704">
                        <c:v>28.099999999999994</c:v>
                      </c:pt>
                      <c:pt idx="1705">
                        <c:v>28.099999999999994</c:v>
                      </c:pt>
                      <c:pt idx="1706">
                        <c:v>28.099999999999994</c:v>
                      </c:pt>
                      <c:pt idx="1707">
                        <c:v>28.199999999999989</c:v>
                      </c:pt>
                      <c:pt idx="1708">
                        <c:v>28.199999999999989</c:v>
                      </c:pt>
                      <c:pt idx="1709">
                        <c:v>28.199999999999989</c:v>
                      </c:pt>
                      <c:pt idx="1710">
                        <c:v>28.199999999999989</c:v>
                      </c:pt>
                      <c:pt idx="1711">
                        <c:v>28.199999999999989</c:v>
                      </c:pt>
                      <c:pt idx="1712">
                        <c:v>28.199999999999989</c:v>
                      </c:pt>
                      <c:pt idx="1713">
                        <c:v>28.199999999999989</c:v>
                      </c:pt>
                      <c:pt idx="1714">
                        <c:v>28.199999999999989</c:v>
                      </c:pt>
                      <c:pt idx="1715">
                        <c:v>28.199999999999989</c:v>
                      </c:pt>
                      <c:pt idx="1716">
                        <c:v>28.199999999999989</c:v>
                      </c:pt>
                      <c:pt idx="1717">
                        <c:v>28.300000000000011</c:v>
                      </c:pt>
                      <c:pt idx="1718">
                        <c:v>28.300000000000011</c:v>
                      </c:pt>
                      <c:pt idx="1719">
                        <c:v>28.300000000000011</c:v>
                      </c:pt>
                      <c:pt idx="1720">
                        <c:v>28.300000000000011</c:v>
                      </c:pt>
                      <c:pt idx="1721">
                        <c:v>28.300000000000011</c:v>
                      </c:pt>
                      <c:pt idx="1722">
                        <c:v>28.300000000000011</c:v>
                      </c:pt>
                      <c:pt idx="1723">
                        <c:v>28.300000000000011</c:v>
                      </c:pt>
                      <c:pt idx="1724">
                        <c:v>28.300000000000011</c:v>
                      </c:pt>
                      <c:pt idx="1725">
                        <c:v>28.300000000000011</c:v>
                      </c:pt>
                      <c:pt idx="1726">
                        <c:v>28.300000000000011</c:v>
                      </c:pt>
                      <c:pt idx="1727">
                        <c:v>28.400000000000006</c:v>
                      </c:pt>
                      <c:pt idx="1728">
                        <c:v>28.400000000000006</c:v>
                      </c:pt>
                      <c:pt idx="1729">
                        <c:v>28.400000000000006</c:v>
                      </c:pt>
                      <c:pt idx="1730">
                        <c:v>28.400000000000006</c:v>
                      </c:pt>
                      <c:pt idx="1731">
                        <c:v>28.400000000000006</c:v>
                      </c:pt>
                      <c:pt idx="1732">
                        <c:v>28.400000000000006</c:v>
                      </c:pt>
                      <c:pt idx="1733">
                        <c:v>28.400000000000006</c:v>
                      </c:pt>
                      <c:pt idx="1734">
                        <c:v>28.400000000000006</c:v>
                      </c:pt>
                      <c:pt idx="1735">
                        <c:v>28.400000000000006</c:v>
                      </c:pt>
                      <c:pt idx="1736">
                        <c:v>28.400000000000006</c:v>
                      </c:pt>
                      <c:pt idx="1737">
                        <c:v>28.5</c:v>
                      </c:pt>
                      <c:pt idx="1738">
                        <c:v>28.5</c:v>
                      </c:pt>
                      <c:pt idx="1739">
                        <c:v>28.5</c:v>
                      </c:pt>
                      <c:pt idx="1740">
                        <c:v>28.5</c:v>
                      </c:pt>
                      <c:pt idx="1741">
                        <c:v>28.5</c:v>
                      </c:pt>
                      <c:pt idx="1742">
                        <c:v>28.5</c:v>
                      </c:pt>
                      <c:pt idx="1743">
                        <c:v>28.5</c:v>
                      </c:pt>
                      <c:pt idx="1744">
                        <c:v>28.5</c:v>
                      </c:pt>
                      <c:pt idx="1745">
                        <c:v>28.5</c:v>
                      </c:pt>
                      <c:pt idx="1746">
                        <c:v>28.5</c:v>
                      </c:pt>
                      <c:pt idx="1747">
                        <c:v>28.599999999999994</c:v>
                      </c:pt>
                      <c:pt idx="1748">
                        <c:v>28.599999999999994</c:v>
                      </c:pt>
                      <c:pt idx="1749">
                        <c:v>28.599999999999994</c:v>
                      </c:pt>
                      <c:pt idx="1750">
                        <c:v>28.599999999999994</c:v>
                      </c:pt>
                      <c:pt idx="1751">
                        <c:v>28.599999999999994</c:v>
                      </c:pt>
                      <c:pt idx="1752">
                        <c:v>28.599999999999994</c:v>
                      </c:pt>
                      <c:pt idx="1753">
                        <c:v>28.599999999999994</c:v>
                      </c:pt>
                      <c:pt idx="1754">
                        <c:v>28.599999999999994</c:v>
                      </c:pt>
                      <c:pt idx="1755">
                        <c:v>28.599999999999994</c:v>
                      </c:pt>
                      <c:pt idx="1756">
                        <c:v>28.599999999999994</c:v>
                      </c:pt>
                      <c:pt idx="1757">
                        <c:v>28.599999999999994</c:v>
                      </c:pt>
                      <c:pt idx="1758">
                        <c:v>28.699999999999989</c:v>
                      </c:pt>
                      <c:pt idx="1759">
                        <c:v>28.699999999999989</c:v>
                      </c:pt>
                      <c:pt idx="1760">
                        <c:v>28.699999999999989</c:v>
                      </c:pt>
                      <c:pt idx="1761">
                        <c:v>28.699999999999989</c:v>
                      </c:pt>
                      <c:pt idx="1762">
                        <c:v>28.699999999999989</c:v>
                      </c:pt>
                      <c:pt idx="1763">
                        <c:v>28.699999999999989</c:v>
                      </c:pt>
                      <c:pt idx="1764">
                        <c:v>28.699999999999989</c:v>
                      </c:pt>
                      <c:pt idx="1765">
                        <c:v>28.699999999999989</c:v>
                      </c:pt>
                      <c:pt idx="1766">
                        <c:v>28.699999999999989</c:v>
                      </c:pt>
                      <c:pt idx="1767">
                        <c:v>28.699999999999989</c:v>
                      </c:pt>
                      <c:pt idx="1768">
                        <c:v>28.800000000000011</c:v>
                      </c:pt>
                      <c:pt idx="1769">
                        <c:v>28.800000000000011</c:v>
                      </c:pt>
                      <c:pt idx="1770">
                        <c:v>28.900000000000006</c:v>
                      </c:pt>
                      <c:pt idx="1771">
                        <c:v>29</c:v>
                      </c:pt>
                      <c:pt idx="1772">
                        <c:v>29</c:v>
                      </c:pt>
                      <c:pt idx="1773">
                        <c:v>29.099999999999994</c:v>
                      </c:pt>
                      <c:pt idx="1774">
                        <c:v>29.199999999999989</c:v>
                      </c:pt>
                      <c:pt idx="1775">
                        <c:v>29.300000000000011</c:v>
                      </c:pt>
                      <c:pt idx="1776">
                        <c:v>29.400000000000006</c:v>
                      </c:pt>
                      <c:pt idx="1777">
                        <c:v>29.400000000000006</c:v>
                      </c:pt>
                      <c:pt idx="1778">
                        <c:v>29.5</c:v>
                      </c:pt>
                      <c:pt idx="1779">
                        <c:v>29.599999999999994</c:v>
                      </c:pt>
                      <c:pt idx="1780">
                        <c:v>29.699999999999989</c:v>
                      </c:pt>
                      <c:pt idx="1781">
                        <c:v>29.800000000000011</c:v>
                      </c:pt>
                      <c:pt idx="1782">
                        <c:v>29.800000000000011</c:v>
                      </c:pt>
                      <c:pt idx="1783">
                        <c:v>29.900000000000006</c:v>
                      </c:pt>
                      <c:pt idx="1784">
                        <c:v>30</c:v>
                      </c:pt>
                      <c:pt idx="1785">
                        <c:v>30.099999999999994</c:v>
                      </c:pt>
                      <c:pt idx="1786">
                        <c:v>30.099999999999994</c:v>
                      </c:pt>
                      <c:pt idx="1787">
                        <c:v>30.199999999999989</c:v>
                      </c:pt>
                      <c:pt idx="1788">
                        <c:v>30.300000000000011</c:v>
                      </c:pt>
                      <c:pt idx="1789">
                        <c:v>30.400000000000006</c:v>
                      </c:pt>
                      <c:pt idx="1790">
                        <c:v>30.5</c:v>
                      </c:pt>
                      <c:pt idx="1791">
                        <c:v>30.5</c:v>
                      </c:pt>
                      <c:pt idx="1792">
                        <c:v>30.599999999999994</c:v>
                      </c:pt>
                      <c:pt idx="1793">
                        <c:v>30.699999999999989</c:v>
                      </c:pt>
                      <c:pt idx="1794">
                        <c:v>30.800000000000011</c:v>
                      </c:pt>
                      <c:pt idx="1795">
                        <c:v>30.900000000000006</c:v>
                      </c:pt>
                      <c:pt idx="1796">
                        <c:v>30.900000000000006</c:v>
                      </c:pt>
                      <c:pt idx="1797">
                        <c:v>31</c:v>
                      </c:pt>
                      <c:pt idx="1798">
                        <c:v>31.099999999999994</c:v>
                      </c:pt>
                      <c:pt idx="1799">
                        <c:v>31.199999999999989</c:v>
                      </c:pt>
                      <c:pt idx="1800">
                        <c:v>31.199999999999989</c:v>
                      </c:pt>
                      <c:pt idx="1801">
                        <c:v>31.300000000000011</c:v>
                      </c:pt>
                      <c:pt idx="1802">
                        <c:v>31.400000000000006</c:v>
                      </c:pt>
                      <c:pt idx="1803">
                        <c:v>31.5</c:v>
                      </c:pt>
                      <c:pt idx="1804">
                        <c:v>31.599999999999994</c:v>
                      </c:pt>
                      <c:pt idx="1805">
                        <c:v>31.599999999999994</c:v>
                      </c:pt>
                      <c:pt idx="1806">
                        <c:v>31.699999999999989</c:v>
                      </c:pt>
                      <c:pt idx="1807">
                        <c:v>31.800000000000011</c:v>
                      </c:pt>
                      <c:pt idx="1808">
                        <c:v>31.900000000000006</c:v>
                      </c:pt>
                      <c:pt idx="1809">
                        <c:v>32</c:v>
                      </c:pt>
                      <c:pt idx="1810">
                        <c:v>32</c:v>
                      </c:pt>
                      <c:pt idx="1811">
                        <c:v>32.099999999999994</c:v>
                      </c:pt>
                      <c:pt idx="1812">
                        <c:v>32.199999999999989</c:v>
                      </c:pt>
                      <c:pt idx="1813">
                        <c:v>32.300000000000011</c:v>
                      </c:pt>
                      <c:pt idx="1814">
                        <c:v>32.400000000000006</c:v>
                      </c:pt>
                      <c:pt idx="1815">
                        <c:v>32.400000000000006</c:v>
                      </c:pt>
                      <c:pt idx="1816">
                        <c:v>32.5</c:v>
                      </c:pt>
                      <c:pt idx="1817">
                        <c:v>32.599999999999994</c:v>
                      </c:pt>
                      <c:pt idx="1818">
                        <c:v>32.699999999999989</c:v>
                      </c:pt>
                      <c:pt idx="1819">
                        <c:v>32.699999999999989</c:v>
                      </c:pt>
                      <c:pt idx="1820">
                        <c:v>32.800000000000011</c:v>
                      </c:pt>
                      <c:pt idx="1821">
                        <c:v>32.900000000000006</c:v>
                      </c:pt>
                      <c:pt idx="1822">
                        <c:v>33</c:v>
                      </c:pt>
                      <c:pt idx="1823">
                        <c:v>33.099999999999994</c:v>
                      </c:pt>
                      <c:pt idx="1824">
                        <c:v>33.099999999999994</c:v>
                      </c:pt>
                      <c:pt idx="1825">
                        <c:v>33.199999999999989</c:v>
                      </c:pt>
                      <c:pt idx="1826">
                        <c:v>33.300000000000011</c:v>
                      </c:pt>
                      <c:pt idx="1827">
                        <c:v>33.400000000000006</c:v>
                      </c:pt>
                      <c:pt idx="1828">
                        <c:v>33.5</c:v>
                      </c:pt>
                      <c:pt idx="1829">
                        <c:v>33.5</c:v>
                      </c:pt>
                      <c:pt idx="1830">
                        <c:v>33.599999999999994</c:v>
                      </c:pt>
                      <c:pt idx="1831">
                        <c:v>33.699999999999989</c:v>
                      </c:pt>
                      <c:pt idx="1832">
                        <c:v>33.800000000000011</c:v>
                      </c:pt>
                      <c:pt idx="1833">
                        <c:v>33.800000000000011</c:v>
                      </c:pt>
                      <c:pt idx="1834">
                        <c:v>33.900000000000006</c:v>
                      </c:pt>
                      <c:pt idx="1835">
                        <c:v>34</c:v>
                      </c:pt>
                      <c:pt idx="1836">
                        <c:v>34.099999999999994</c:v>
                      </c:pt>
                      <c:pt idx="1837">
                        <c:v>34.199999999999989</c:v>
                      </c:pt>
                      <c:pt idx="1838">
                        <c:v>34.199999999999989</c:v>
                      </c:pt>
                      <c:pt idx="1839">
                        <c:v>34.300000000000011</c:v>
                      </c:pt>
                      <c:pt idx="1840">
                        <c:v>34.400000000000006</c:v>
                      </c:pt>
                      <c:pt idx="1841">
                        <c:v>34.5</c:v>
                      </c:pt>
                      <c:pt idx="1842">
                        <c:v>34.599999999999994</c:v>
                      </c:pt>
                      <c:pt idx="1843">
                        <c:v>34.599999999999994</c:v>
                      </c:pt>
                      <c:pt idx="1844">
                        <c:v>34.699999999999989</c:v>
                      </c:pt>
                      <c:pt idx="1845">
                        <c:v>34.800000000000011</c:v>
                      </c:pt>
                      <c:pt idx="1846">
                        <c:v>34.900000000000006</c:v>
                      </c:pt>
                      <c:pt idx="1847">
                        <c:v>34.900000000000006</c:v>
                      </c:pt>
                      <c:pt idx="1848">
                        <c:v>35</c:v>
                      </c:pt>
                      <c:pt idx="1849">
                        <c:v>35.099999999999994</c:v>
                      </c:pt>
                      <c:pt idx="1850">
                        <c:v>35.199999999999989</c:v>
                      </c:pt>
                      <c:pt idx="1851">
                        <c:v>35.300000000000011</c:v>
                      </c:pt>
                      <c:pt idx="1852">
                        <c:v>35.300000000000011</c:v>
                      </c:pt>
                      <c:pt idx="1853">
                        <c:v>35.400000000000006</c:v>
                      </c:pt>
                      <c:pt idx="1854">
                        <c:v>35.5</c:v>
                      </c:pt>
                      <c:pt idx="1855">
                        <c:v>35.599999999999994</c:v>
                      </c:pt>
                      <c:pt idx="1856">
                        <c:v>35.699999999999989</c:v>
                      </c:pt>
                      <c:pt idx="1857">
                        <c:v>35.699999999999989</c:v>
                      </c:pt>
                      <c:pt idx="1858">
                        <c:v>35.800000000000011</c:v>
                      </c:pt>
                      <c:pt idx="1859">
                        <c:v>35.900000000000006</c:v>
                      </c:pt>
                      <c:pt idx="1860">
                        <c:v>36</c:v>
                      </c:pt>
                      <c:pt idx="1861">
                        <c:v>36.099999999999994</c:v>
                      </c:pt>
                      <c:pt idx="1862">
                        <c:v>47.599999999999994</c:v>
                      </c:pt>
                      <c:pt idx="1863">
                        <c:v>59.199999999999989</c:v>
                      </c:pt>
                      <c:pt idx="1864">
                        <c:v>66.800000000000011</c:v>
                      </c:pt>
                      <c:pt idx="1865">
                        <c:v>72.699999999999989</c:v>
                      </c:pt>
                      <c:pt idx="1866">
                        <c:v>76.399999999999977</c:v>
                      </c:pt>
                      <c:pt idx="1867">
                        <c:v>80.100000000000023</c:v>
                      </c:pt>
                      <c:pt idx="1868">
                        <c:v>81.600000000000023</c:v>
                      </c:pt>
                      <c:pt idx="1869">
                        <c:v>83.100000000000023</c:v>
                      </c:pt>
                      <c:pt idx="1870">
                        <c:v>84.600000000000023</c:v>
                      </c:pt>
                      <c:pt idx="1871">
                        <c:v>86.199999999999989</c:v>
                      </c:pt>
                      <c:pt idx="1872">
                        <c:v>87.399999999999977</c:v>
                      </c:pt>
                      <c:pt idx="1873">
                        <c:v>87.399999999999977</c:v>
                      </c:pt>
                      <c:pt idx="1874">
                        <c:v>87.399999999999977</c:v>
                      </c:pt>
                      <c:pt idx="1875">
                        <c:v>87.5</c:v>
                      </c:pt>
                      <c:pt idx="1876">
                        <c:v>87.5</c:v>
                      </c:pt>
                      <c:pt idx="1877">
                        <c:v>87.5</c:v>
                      </c:pt>
                      <c:pt idx="1878">
                        <c:v>87.5</c:v>
                      </c:pt>
                      <c:pt idx="1879">
                        <c:v>87.600000000000023</c:v>
                      </c:pt>
                      <c:pt idx="1880">
                        <c:v>87.600000000000023</c:v>
                      </c:pt>
                      <c:pt idx="1881">
                        <c:v>87.600000000000023</c:v>
                      </c:pt>
                      <c:pt idx="1882">
                        <c:v>87.600000000000023</c:v>
                      </c:pt>
                      <c:pt idx="1883">
                        <c:v>87.699999999999989</c:v>
                      </c:pt>
                      <c:pt idx="1884">
                        <c:v>87.699999999999989</c:v>
                      </c:pt>
                      <c:pt idx="1885">
                        <c:v>87.699999999999989</c:v>
                      </c:pt>
                      <c:pt idx="1886">
                        <c:v>87.800000000000011</c:v>
                      </c:pt>
                      <c:pt idx="1887">
                        <c:v>87.800000000000011</c:v>
                      </c:pt>
                      <c:pt idx="1888">
                        <c:v>87.800000000000011</c:v>
                      </c:pt>
                      <c:pt idx="1889">
                        <c:v>87.800000000000011</c:v>
                      </c:pt>
                      <c:pt idx="1890">
                        <c:v>87.899999999999977</c:v>
                      </c:pt>
                      <c:pt idx="1891">
                        <c:v>87.899999999999977</c:v>
                      </c:pt>
                      <c:pt idx="1892">
                        <c:v>87.899999999999977</c:v>
                      </c:pt>
                      <c:pt idx="1893">
                        <c:v>87.899999999999977</c:v>
                      </c:pt>
                      <c:pt idx="1894">
                        <c:v>88</c:v>
                      </c:pt>
                      <c:pt idx="1895">
                        <c:v>88</c:v>
                      </c:pt>
                      <c:pt idx="1896">
                        <c:v>88</c:v>
                      </c:pt>
                      <c:pt idx="1897">
                        <c:v>88</c:v>
                      </c:pt>
                      <c:pt idx="1898">
                        <c:v>88.100000000000023</c:v>
                      </c:pt>
                      <c:pt idx="1899">
                        <c:v>88.100000000000023</c:v>
                      </c:pt>
                      <c:pt idx="1900">
                        <c:v>88.100000000000023</c:v>
                      </c:pt>
                      <c:pt idx="1901">
                        <c:v>88.199999999999989</c:v>
                      </c:pt>
                      <c:pt idx="1902">
                        <c:v>88.199999999999989</c:v>
                      </c:pt>
                      <c:pt idx="1903">
                        <c:v>88.199999999999989</c:v>
                      </c:pt>
                      <c:pt idx="1904">
                        <c:v>88.199999999999989</c:v>
                      </c:pt>
                      <c:pt idx="1905">
                        <c:v>88.300000000000011</c:v>
                      </c:pt>
                      <c:pt idx="1906">
                        <c:v>88.300000000000011</c:v>
                      </c:pt>
                      <c:pt idx="1907">
                        <c:v>88.300000000000011</c:v>
                      </c:pt>
                      <c:pt idx="1908">
                        <c:v>88.300000000000011</c:v>
                      </c:pt>
                      <c:pt idx="1909">
                        <c:v>88.399999999999977</c:v>
                      </c:pt>
                      <c:pt idx="1910">
                        <c:v>88.399999999999977</c:v>
                      </c:pt>
                      <c:pt idx="1911">
                        <c:v>88.399999999999977</c:v>
                      </c:pt>
                      <c:pt idx="1912">
                        <c:v>88.5</c:v>
                      </c:pt>
                      <c:pt idx="1913">
                        <c:v>88.5</c:v>
                      </c:pt>
                      <c:pt idx="1914">
                        <c:v>88.5</c:v>
                      </c:pt>
                      <c:pt idx="1915">
                        <c:v>88.5</c:v>
                      </c:pt>
                      <c:pt idx="1916">
                        <c:v>88.600000000000023</c:v>
                      </c:pt>
                      <c:pt idx="1917">
                        <c:v>88.600000000000023</c:v>
                      </c:pt>
                      <c:pt idx="1918">
                        <c:v>88.600000000000023</c:v>
                      </c:pt>
                      <c:pt idx="1919">
                        <c:v>88.600000000000023</c:v>
                      </c:pt>
                      <c:pt idx="1920">
                        <c:v>88.699999999999989</c:v>
                      </c:pt>
                      <c:pt idx="1921">
                        <c:v>88.699999999999989</c:v>
                      </c:pt>
                      <c:pt idx="1922">
                        <c:v>88.699999999999989</c:v>
                      </c:pt>
                      <c:pt idx="1923">
                        <c:v>88.800000000000011</c:v>
                      </c:pt>
                      <c:pt idx="1924">
                        <c:v>88.800000000000011</c:v>
                      </c:pt>
                      <c:pt idx="1925">
                        <c:v>88.800000000000011</c:v>
                      </c:pt>
                      <c:pt idx="1926">
                        <c:v>88.800000000000011</c:v>
                      </c:pt>
                      <c:pt idx="1927">
                        <c:v>88.899999999999977</c:v>
                      </c:pt>
                      <c:pt idx="1928">
                        <c:v>88.899999999999977</c:v>
                      </c:pt>
                      <c:pt idx="1929">
                        <c:v>88.899999999999977</c:v>
                      </c:pt>
                      <c:pt idx="1930">
                        <c:v>88.899999999999977</c:v>
                      </c:pt>
                      <c:pt idx="1931">
                        <c:v>89</c:v>
                      </c:pt>
                      <c:pt idx="1932">
                        <c:v>89</c:v>
                      </c:pt>
                      <c:pt idx="1933">
                        <c:v>89</c:v>
                      </c:pt>
                      <c:pt idx="1934">
                        <c:v>89</c:v>
                      </c:pt>
                      <c:pt idx="1935">
                        <c:v>89.100000000000023</c:v>
                      </c:pt>
                      <c:pt idx="1936">
                        <c:v>89.100000000000023</c:v>
                      </c:pt>
                      <c:pt idx="1937">
                        <c:v>89.100000000000023</c:v>
                      </c:pt>
                      <c:pt idx="1938">
                        <c:v>89.199999999999989</c:v>
                      </c:pt>
                      <c:pt idx="1939">
                        <c:v>89.199999999999989</c:v>
                      </c:pt>
                      <c:pt idx="1940">
                        <c:v>89.199999999999989</c:v>
                      </c:pt>
                      <c:pt idx="1941">
                        <c:v>89.199999999999989</c:v>
                      </c:pt>
                      <c:pt idx="1942">
                        <c:v>89.300000000000011</c:v>
                      </c:pt>
                      <c:pt idx="1943">
                        <c:v>89.300000000000011</c:v>
                      </c:pt>
                      <c:pt idx="1944">
                        <c:v>89.300000000000011</c:v>
                      </c:pt>
                      <c:pt idx="1945">
                        <c:v>89.300000000000011</c:v>
                      </c:pt>
                      <c:pt idx="1946">
                        <c:v>89.399999999999977</c:v>
                      </c:pt>
                      <c:pt idx="1947">
                        <c:v>89.399999999999977</c:v>
                      </c:pt>
                      <c:pt idx="1948">
                        <c:v>89.399999999999977</c:v>
                      </c:pt>
                      <c:pt idx="1949">
                        <c:v>89.5</c:v>
                      </c:pt>
                      <c:pt idx="1950">
                        <c:v>89.5</c:v>
                      </c:pt>
                      <c:pt idx="1951">
                        <c:v>89.5</c:v>
                      </c:pt>
                      <c:pt idx="1952">
                        <c:v>89.5</c:v>
                      </c:pt>
                      <c:pt idx="1953">
                        <c:v>89.600000000000023</c:v>
                      </c:pt>
                      <c:pt idx="1954">
                        <c:v>89.600000000000023</c:v>
                      </c:pt>
                      <c:pt idx="1955">
                        <c:v>89.600000000000023</c:v>
                      </c:pt>
                      <c:pt idx="1956">
                        <c:v>89.600000000000023</c:v>
                      </c:pt>
                      <c:pt idx="1957">
                        <c:v>89.699999999999989</c:v>
                      </c:pt>
                      <c:pt idx="1958">
                        <c:v>89.699999999999989</c:v>
                      </c:pt>
                      <c:pt idx="1959">
                        <c:v>89.699999999999989</c:v>
                      </c:pt>
                      <c:pt idx="1960">
                        <c:v>89.800000000000011</c:v>
                      </c:pt>
                      <c:pt idx="1961">
                        <c:v>89.800000000000011</c:v>
                      </c:pt>
                      <c:pt idx="1962">
                        <c:v>89.800000000000011</c:v>
                      </c:pt>
                      <c:pt idx="1963">
                        <c:v>89.800000000000011</c:v>
                      </c:pt>
                      <c:pt idx="1964">
                        <c:v>89.899999999999977</c:v>
                      </c:pt>
                      <c:pt idx="1965">
                        <c:v>89.899999999999977</c:v>
                      </c:pt>
                      <c:pt idx="1966">
                        <c:v>89.899999999999977</c:v>
                      </c:pt>
                      <c:pt idx="1967">
                        <c:v>89.899999999999977</c:v>
                      </c:pt>
                      <c:pt idx="1968">
                        <c:v>90</c:v>
                      </c:pt>
                      <c:pt idx="1969">
                        <c:v>90</c:v>
                      </c:pt>
                      <c:pt idx="1970">
                        <c:v>90</c:v>
                      </c:pt>
                      <c:pt idx="1971">
                        <c:v>90.100000000000023</c:v>
                      </c:pt>
                      <c:pt idx="1972">
                        <c:v>90.100000000000023</c:v>
                      </c:pt>
                      <c:pt idx="1973">
                        <c:v>90.100000000000023</c:v>
                      </c:pt>
                      <c:pt idx="1974">
                        <c:v>90.100000000000023</c:v>
                      </c:pt>
                      <c:pt idx="1975">
                        <c:v>90.199999999999989</c:v>
                      </c:pt>
                      <c:pt idx="1976">
                        <c:v>90.199999999999989</c:v>
                      </c:pt>
                      <c:pt idx="1977">
                        <c:v>90.199999999999989</c:v>
                      </c:pt>
                      <c:pt idx="1978">
                        <c:v>90.199999999999989</c:v>
                      </c:pt>
                      <c:pt idx="1979">
                        <c:v>90.300000000000011</c:v>
                      </c:pt>
                      <c:pt idx="1980">
                        <c:v>90.300000000000011</c:v>
                      </c:pt>
                      <c:pt idx="1981">
                        <c:v>90.300000000000011</c:v>
                      </c:pt>
                      <c:pt idx="1982">
                        <c:v>90.300000000000011</c:v>
                      </c:pt>
                      <c:pt idx="1983">
                        <c:v>90.399999999999977</c:v>
                      </c:pt>
                      <c:pt idx="1984">
                        <c:v>90.399999999999977</c:v>
                      </c:pt>
                      <c:pt idx="1985">
                        <c:v>90.399999999999977</c:v>
                      </c:pt>
                      <c:pt idx="1986">
                        <c:v>90.5</c:v>
                      </c:pt>
                      <c:pt idx="1987">
                        <c:v>90.5</c:v>
                      </c:pt>
                      <c:pt idx="1988">
                        <c:v>90.5</c:v>
                      </c:pt>
                      <c:pt idx="1989">
                        <c:v>90.5</c:v>
                      </c:pt>
                      <c:pt idx="1990">
                        <c:v>90.600000000000023</c:v>
                      </c:pt>
                      <c:pt idx="1991">
                        <c:v>90.600000000000023</c:v>
                      </c:pt>
                      <c:pt idx="1992">
                        <c:v>90.600000000000023</c:v>
                      </c:pt>
                      <c:pt idx="1993">
                        <c:v>90.600000000000023</c:v>
                      </c:pt>
                      <c:pt idx="1994">
                        <c:v>90.699999999999989</c:v>
                      </c:pt>
                      <c:pt idx="1995">
                        <c:v>90.699999999999989</c:v>
                      </c:pt>
                      <c:pt idx="1996">
                        <c:v>90.699999999999989</c:v>
                      </c:pt>
                      <c:pt idx="1997">
                        <c:v>90.800000000000011</c:v>
                      </c:pt>
                      <c:pt idx="1998">
                        <c:v>90.800000000000011</c:v>
                      </c:pt>
                      <c:pt idx="1999">
                        <c:v>90.800000000000011</c:v>
                      </c:pt>
                      <c:pt idx="2000">
                        <c:v>90.800000000000011</c:v>
                      </c:pt>
                      <c:pt idx="2001">
                        <c:v>90.899999999999977</c:v>
                      </c:pt>
                      <c:pt idx="2002">
                        <c:v>90.899999999999977</c:v>
                      </c:pt>
                      <c:pt idx="2003">
                        <c:v>90.899999999999977</c:v>
                      </c:pt>
                      <c:pt idx="2004">
                        <c:v>90.899999999999977</c:v>
                      </c:pt>
                      <c:pt idx="2005">
                        <c:v>91</c:v>
                      </c:pt>
                      <c:pt idx="2006">
                        <c:v>91</c:v>
                      </c:pt>
                      <c:pt idx="2007">
                        <c:v>91</c:v>
                      </c:pt>
                      <c:pt idx="2008">
                        <c:v>91.100000000000023</c:v>
                      </c:pt>
                      <c:pt idx="2009">
                        <c:v>91.100000000000023</c:v>
                      </c:pt>
                      <c:pt idx="2010">
                        <c:v>91.100000000000023</c:v>
                      </c:pt>
                      <c:pt idx="2011">
                        <c:v>91.100000000000023</c:v>
                      </c:pt>
                      <c:pt idx="2012">
                        <c:v>91.199999999999989</c:v>
                      </c:pt>
                      <c:pt idx="2013">
                        <c:v>91.199999999999989</c:v>
                      </c:pt>
                      <c:pt idx="2014">
                        <c:v>91.199999999999989</c:v>
                      </c:pt>
                      <c:pt idx="2015">
                        <c:v>91.199999999999989</c:v>
                      </c:pt>
                      <c:pt idx="2016">
                        <c:v>91.300000000000011</c:v>
                      </c:pt>
                      <c:pt idx="2017">
                        <c:v>91.300000000000011</c:v>
                      </c:pt>
                      <c:pt idx="2018">
                        <c:v>91.300000000000011</c:v>
                      </c:pt>
                      <c:pt idx="2019">
                        <c:v>91.300000000000011</c:v>
                      </c:pt>
                      <c:pt idx="2020">
                        <c:v>91.399999999999977</c:v>
                      </c:pt>
                      <c:pt idx="2021">
                        <c:v>91.399999999999977</c:v>
                      </c:pt>
                      <c:pt idx="2022">
                        <c:v>91.399999999999977</c:v>
                      </c:pt>
                      <c:pt idx="2023">
                        <c:v>91.5</c:v>
                      </c:pt>
                      <c:pt idx="2024">
                        <c:v>91.5</c:v>
                      </c:pt>
                      <c:pt idx="2025">
                        <c:v>91.5</c:v>
                      </c:pt>
                      <c:pt idx="2026">
                        <c:v>91.5</c:v>
                      </c:pt>
                      <c:pt idx="2027">
                        <c:v>91.600000000000023</c:v>
                      </c:pt>
                      <c:pt idx="2028">
                        <c:v>91.600000000000023</c:v>
                      </c:pt>
                      <c:pt idx="2029">
                        <c:v>91.600000000000023</c:v>
                      </c:pt>
                      <c:pt idx="2030">
                        <c:v>91.600000000000023</c:v>
                      </c:pt>
                      <c:pt idx="2031">
                        <c:v>91.699999999999989</c:v>
                      </c:pt>
                      <c:pt idx="2032">
                        <c:v>91.699999999999989</c:v>
                      </c:pt>
                      <c:pt idx="2033">
                        <c:v>91.699999999999989</c:v>
                      </c:pt>
                      <c:pt idx="2034">
                        <c:v>91.800000000000011</c:v>
                      </c:pt>
                      <c:pt idx="2035">
                        <c:v>91.800000000000011</c:v>
                      </c:pt>
                      <c:pt idx="2036">
                        <c:v>91.800000000000011</c:v>
                      </c:pt>
                      <c:pt idx="2037">
                        <c:v>91.800000000000011</c:v>
                      </c:pt>
                      <c:pt idx="2038">
                        <c:v>91.899999999999977</c:v>
                      </c:pt>
                      <c:pt idx="2039">
                        <c:v>91.899999999999977</c:v>
                      </c:pt>
                      <c:pt idx="2040">
                        <c:v>91.899999999999977</c:v>
                      </c:pt>
                      <c:pt idx="2041">
                        <c:v>91.899999999999977</c:v>
                      </c:pt>
                      <c:pt idx="2042">
                        <c:v>92</c:v>
                      </c:pt>
                      <c:pt idx="2043">
                        <c:v>92</c:v>
                      </c:pt>
                      <c:pt idx="2044">
                        <c:v>92</c:v>
                      </c:pt>
                      <c:pt idx="2045">
                        <c:v>92.100000000000023</c:v>
                      </c:pt>
                      <c:pt idx="2046">
                        <c:v>92.100000000000023</c:v>
                      </c:pt>
                      <c:pt idx="2047">
                        <c:v>92.100000000000023</c:v>
                      </c:pt>
                      <c:pt idx="2048">
                        <c:v>92.100000000000023</c:v>
                      </c:pt>
                      <c:pt idx="2049">
                        <c:v>92.199999999999989</c:v>
                      </c:pt>
                      <c:pt idx="2050">
                        <c:v>92.199999999999989</c:v>
                      </c:pt>
                      <c:pt idx="2051">
                        <c:v>92.199999999999989</c:v>
                      </c:pt>
                      <c:pt idx="2052">
                        <c:v>92.199999999999989</c:v>
                      </c:pt>
                      <c:pt idx="2053">
                        <c:v>92.300000000000011</c:v>
                      </c:pt>
                      <c:pt idx="2054">
                        <c:v>92.300000000000011</c:v>
                      </c:pt>
                      <c:pt idx="2055">
                        <c:v>92.300000000000011</c:v>
                      </c:pt>
                      <c:pt idx="2056">
                        <c:v>92.399999999999977</c:v>
                      </c:pt>
                      <c:pt idx="2057">
                        <c:v>92.399999999999977</c:v>
                      </c:pt>
                      <c:pt idx="2058">
                        <c:v>92.399999999999977</c:v>
                      </c:pt>
                      <c:pt idx="2059">
                        <c:v>92.399999999999977</c:v>
                      </c:pt>
                      <c:pt idx="2060">
                        <c:v>92.5</c:v>
                      </c:pt>
                      <c:pt idx="2061">
                        <c:v>92.5</c:v>
                      </c:pt>
                      <c:pt idx="2062">
                        <c:v>92.5</c:v>
                      </c:pt>
                      <c:pt idx="2063">
                        <c:v>92.5</c:v>
                      </c:pt>
                      <c:pt idx="2064">
                        <c:v>92.600000000000023</c:v>
                      </c:pt>
                      <c:pt idx="2065">
                        <c:v>92.600000000000023</c:v>
                      </c:pt>
                      <c:pt idx="2066">
                        <c:v>92.600000000000023</c:v>
                      </c:pt>
                      <c:pt idx="2067">
                        <c:v>92.600000000000023</c:v>
                      </c:pt>
                      <c:pt idx="2068">
                        <c:v>92.699999999999989</c:v>
                      </c:pt>
                      <c:pt idx="2069">
                        <c:v>92.699999999999989</c:v>
                      </c:pt>
                      <c:pt idx="2070">
                        <c:v>92.699999999999989</c:v>
                      </c:pt>
                      <c:pt idx="2071">
                        <c:v>92.800000000000011</c:v>
                      </c:pt>
                      <c:pt idx="2072">
                        <c:v>92.800000000000011</c:v>
                      </c:pt>
                      <c:pt idx="2073">
                        <c:v>92.800000000000011</c:v>
                      </c:pt>
                      <c:pt idx="2074">
                        <c:v>92.800000000000011</c:v>
                      </c:pt>
                      <c:pt idx="2075">
                        <c:v>92.899999999999977</c:v>
                      </c:pt>
                      <c:pt idx="2076">
                        <c:v>92.899999999999977</c:v>
                      </c:pt>
                      <c:pt idx="2077">
                        <c:v>92.899999999999977</c:v>
                      </c:pt>
                      <c:pt idx="2078">
                        <c:v>92.899999999999977</c:v>
                      </c:pt>
                      <c:pt idx="2079">
                        <c:v>93</c:v>
                      </c:pt>
                      <c:pt idx="2080">
                        <c:v>93</c:v>
                      </c:pt>
                      <c:pt idx="2081">
                        <c:v>93</c:v>
                      </c:pt>
                      <c:pt idx="2082">
                        <c:v>93.100000000000023</c:v>
                      </c:pt>
                      <c:pt idx="2083">
                        <c:v>93.100000000000023</c:v>
                      </c:pt>
                      <c:pt idx="2084">
                        <c:v>93.100000000000023</c:v>
                      </c:pt>
                      <c:pt idx="2085">
                        <c:v>93.100000000000023</c:v>
                      </c:pt>
                      <c:pt idx="2086">
                        <c:v>93.199999999999989</c:v>
                      </c:pt>
                      <c:pt idx="2087">
                        <c:v>93.199999999999989</c:v>
                      </c:pt>
                      <c:pt idx="2088">
                        <c:v>93.199999999999989</c:v>
                      </c:pt>
                      <c:pt idx="2089">
                        <c:v>93.199999999999989</c:v>
                      </c:pt>
                      <c:pt idx="2090">
                        <c:v>93.300000000000011</c:v>
                      </c:pt>
                      <c:pt idx="2091">
                        <c:v>93.300000000000011</c:v>
                      </c:pt>
                      <c:pt idx="2092">
                        <c:v>93.300000000000011</c:v>
                      </c:pt>
                      <c:pt idx="2093">
                        <c:v>93.399999999999977</c:v>
                      </c:pt>
                      <c:pt idx="2094">
                        <c:v>93.399999999999977</c:v>
                      </c:pt>
                      <c:pt idx="2095">
                        <c:v>93.399999999999977</c:v>
                      </c:pt>
                      <c:pt idx="2096">
                        <c:v>93.399999999999977</c:v>
                      </c:pt>
                      <c:pt idx="2097">
                        <c:v>93.5</c:v>
                      </c:pt>
                      <c:pt idx="2098">
                        <c:v>93.5</c:v>
                      </c:pt>
                      <c:pt idx="2099">
                        <c:v>93.5</c:v>
                      </c:pt>
                      <c:pt idx="2100">
                        <c:v>93.5</c:v>
                      </c:pt>
                      <c:pt idx="2101">
                        <c:v>93.600000000000023</c:v>
                      </c:pt>
                      <c:pt idx="2102">
                        <c:v>93.600000000000023</c:v>
                      </c:pt>
                      <c:pt idx="2103">
                        <c:v>93.600000000000023</c:v>
                      </c:pt>
                      <c:pt idx="2104">
                        <c:v>93.600000000000023</c:v>
                      </c:pt>
                      <c:pt idx="2105">
                        <c:v>93.699999999999989</c:v>
                      </c:pt>
                      <c:pt idx="2106">
                        <c:v>93.699999999999989</c:v>
                      </c:pt>
                      <c:pt idx="2107">
                        <c:v>93.699999999999989</c:v>
                      </c:pt>
                      <c:pt idx="2108">
                        <c:v>93.800000000000011</c:v>
                      </c:pt>
                      <c:pt idx="2109">
                        <c:v>93.800000000000011</c:v>
                      </c:pt>
                      <c:pt idx="2110">
                        <c:v>93.800000000000011</c:v>
                      </c:pt>
                      <c:pt idx="2111">
                        <c:v>93.800000000000011</c:v>
                      </c:pt>
                      <c:pt idx="2112">
                        <c:v>93.899999999999977</c:v>
                      </c:pt>
                      <c:pt idx="2113">
                        <c:v>93.899999999999977</c:v>
                      </c:pt>
                      <c:pt idx="2114">
                        <c:v>93.899999999999977</c:v>
                      </c:pt>
                      <c:pt idx="2115">
                        <c:v>93.899999999999977</c:v>
                      </c:pt>
                      <c:pt idx="2116">
                        <c:v>94</c:v>
                      </c:pt>
                      <c:pt idx="2117">
                        <c:v>94</c:v>
                      </c:pt>
                      <c:pt idx="2118">
                        <c:v>94</c:v>
                      </c:pt>
                      <c:pt idx="2119">
                        <c:v>94.100000000000023</c:v>
                      </c:pt>
                      <c:pt idx="2120">
                        <c:v>94.100000000000023</c:v>
                      </c:pt>
                      <c:pt idx="2121">
                        <c:v>94.100000000000023</c:v>
                      </c:pt>
                      <c:pt idx="2122">
                        <c:v>94.100000000000023</c:v>
                      </c:pt>
                      <c:pt idx="2123">
                        <c:v>94.199999999999989</c:v>
                      </c:pt>
                      <c:pt idx="2124">
                        <c:v>94.199999999999989</c:v>
                      </c:pt>
                      <c:pt idx="2125">
                        <c:v>94.199999999999989</c:v>
                      </c:pt>
                      <c:pt idx="2126">
                        <c:v>94.199999999999989</c:v>
                      </c:pt>
                      <c:pt idx="2127">
                        <c:v>94.300000000000011</c:v>
                      </c:pt>
                      <c:pt idx="2128">
                        <c:v>94.300000000000011</c:v>
                      </c:pt>
                      <c:pt idx="2129">
                        <c:v>94.300000000000011</c:v>
                      </c:pt>
                      <c:pt idx="2130">
                        <c:v>94.399999999999977</c:v>
                      </c:pt>
                      <c:pt idx="2131">
                        <c:v>94.399999999999977</c:v>
                      </c:pt>
                      <c:pt idx="2132">
                        <c:v>94.399999999999977</c:v>
                      </c:pt>
                      <c:pt idx="2133">
                        <c:v>94.399999999999977</c:v>
                      </c:pt>
                      <c:pt idx="2134">
                        <c:v>94.5</c:v>
                      </c:pt>
                      <c:pt idx="2135">
                        <c:v>94.5</c:v>
                      </c:pt>
                      <c:pt idx="2136">
                        <c:v>94.5</c:v>
                      </c:pt>
                      <c:pt idx="2137">
                        <c:v>94.5</c:v>
                      </c:pt>
                      <c:pt idx="2138">
                        <c:v>94.600000000000023</c:v>
                      </c:pt>
                      <c:pt idx="2139">
                        <c:v>94.600000000000023</c:v>
                      </c:pt>
                      <c:pt idx="2140">
                        <c:v>94.600000000000023</c:v>
                      </c:pt>
                      <c:pt idx="2141">
                        <c:v>94.699999999999989</c:v>
                      </c:pt>
                      <c:pt idx="2142">
                        <c:v>94.699999999999989</c:v>
                      </c:pt>
                      <c:pt idx="2143">
                        <c:v>94.699999999999989</c:v>
                      </c:pt>
                      <c:pt idx="2144">
                        <c:v>94.699999999999989</c:v>
                      </c:pt>
                      <c:pt idx="2145">
                        <c:v>94.800000000000011</c:v>
                      </c:pt>
                      <c:pt idx="2146">
                        <c:v>94.800000000000011</c:v>
                      </c:pt>
                      <c:pt idx="2147">
                        <c:v>94.800000000000011</c:v>
                      </c:pt>
                      <c:pt idx="2148">
                        <c:v>94.800000000000011</c:v>
                      </c:pt>
                      <c:pt idx="2149">
                        <c:v>94.899999999999977</c:v>
                      </c:pt>
                      <c:pt idx="2150">
                        <c:v>94.899999999999977</c:v>
                      </c:pt>
                      <c:pt idx="2151">
                        <c:v>95</c:v>
                      </c:pt>
                      <c:pt idx="2152">
                        <c:v>95</c:v>
                      </c:pt>
                      <c:pt idx="2153">
                        <c:v>95.100000000000023</c:v>
                      </c:pt>
                      <c:pt idx="2154">
                        <c:v>95.100000000000023</c:v>
                      </c:pt>
                      <c:pt idx="2155">
                        <c:v>95.199999999999989</c:v>
                      </c:pt>
                      <c:pt idx="2156">
                        <c:v>95.300000000000011</c:v>
                      </c:pt>
                      <c:pt idx="2157">
                        <c:v>95.300000000000011</c:v>
                      </c:pt>
                      <c:pt idx="2158">
                        <c:v>95.399999999999977</c:v>
                      </c:pt>
                      <c:pt idx="2159">
                        <c:v>95.399999999999977</c:v>
                      </c:pt>
                      <c:pt idx="2160">
                        <c:v>95.5</c:v>
                      </c:pt>
                      <c:pt idx="2161">
                        <c:v>95.5</c:v>
                      </c:pt>
                      <c:pt idx="2162">
                        <c:v>95.600000000000023</c:v>
                      </c:pt>
                      <c:pt idx="2163">
                        <c:v>95.600000000000023</c:v>
                      </c:pt>
                      <c:pt idx="2164">
                        <c:v>95.699999999999989</c:v>
                      </c:pt>
                      <c:pt idx="2165">
                        <c:v>95.699999999999989</c:v>
                      </c:pt>
                      <c:pt idx="2166">
                        <c:v>95.800000000000011</c:v>
                      </c:pt>
                      <c:pt idx="2167">
                        <c:v>95.899999999999977</c:v>
                      </c:pt>
                      <c:pt idx="2168">
                        <c:v>95.899999999999977</c:v>
                      </c:pt>
                      <c:pt idx="2169">
                        <c:v>96</c:v>
                      </c:pt>
                      <c:pt idx="2170">
                        <c:v>96</c:v>
                      </c:pt>
                      <c:pt idx="2171">
                        <c:v>96.100000000000023</c:v>
                      </c:pt>
                      <c:pt idx="2172">
                        <c:v>96.100000000000023</c:v>
                      </c:pt>
                      <c:pt idx="2173">
                        <c:v>96.199999999999989</c:v>
                      </c:pt>
                      <c:pt idx="2174">
                        <c:v>96.199999999999989</c:v>
                      </c:pt>
                      <c:pt idx="2175">
                        <c:v>96.300000000000011</c:v>
                      </c:pt>
                      <c:pt idx="2176">
                        <c:v>96.300000000000011</c:v>
                      </c:pt>
                      <c:pt idx="2177">
                        <c:v>96.399999999999977</c:v>
                      </c:pt>
                      <c:pt idx="2178">
                        <c:v>96.399999999999977</c:v>
                      </c:pt>
                      <c:pt idx="2179">
                        <c:v>96.5</c:v>
                      </c:pt>
                      <c:pt idx="2180">
                        <c:v>96.600000000000023</c:v>
                      </c:pt>
                      <c:pt idx="2181">
                        <c:v>96.600000000000023</c:v>
                      </c:pt>
                      <c:pt idx="2182">
                        <c:v>96.699999999999989</c:v>
                      </c:pt>
                      <c:pt idx="2183">
                        <c:v>96.699999999999989</c:v>
                      </c:pt>
                      <c:pt idx="2184">
                        <c:v>96.800000000000011</c:v>
                      </c:pt>
                      <c:pt idx="2185">
                        <c:v>96.800000000000011</c:v>
                      </c:pt>
                      <c:pt idx="2186">
                        <c:v>96.899999999999977</c:v>
                      </c:pt>
                      <c:pt idx="2187">
                        <c:v>96.899999999999977</c:v>
                      </c:pt>
                      <c:pt idx="2188">
                        <c:v>97</c:v>
                      </c:pt>
                      <c:pt idx="2189">
                        <c:v>97</c:v>
                      </c:pt>
                      <c:pt idx="2190">
                        <c:v>97.100000000000023</c:v>
                      </c:pt>
                      <c:pt idx="2191">
                        <c:v>97.100000000000023</c:v>
                      </c:pt>
                      <c:pt idx="2192">
                        <c:v>97.199999999999989</c:v>
                      </c:pt>
                      <c:pt idx="2193">
                        <c:v>97.300000000000011</c:v>
                      </c:pt>
                      <c:pt idx="2194">
                        <c:v>97.300000000000011</c:v>
                      </c:pt>
                      <c:pt idx="2195">
                        <c:v>97.399999999999977</c:v>
                      </c:pt>
                      <c:pt idx="2196">
                        <c:v>97.399999999999977</c:v>
                      </c:pt>
                      <c:pt idx="2197">
                        <c:v>97.5</c:v>
                      </c:pt>
                      <c:pt idx="2198">
                        <c:v>97.5</c:v>
                      </c:pt>
                      <c:pt idx="2199">
                        <c:v>97.600000000000023</c:v>
                      </c:pt>
                      <c:pt idx="2200">
                        <c:v>97.600000000000023</c:v>
                      </c:pt>
                      <c:pt idx="2201">
                        <c:v>97.699999999999989</c:v>
                      </c:pt>
                      <c:pt idx="2202">
                        <c:v>97.699999999999989</c:v>
                      </c:pt>
                      <c:pt idx="2203">
                        <c:v>97.800000000000011</c:v>
                      </c:pt>
                      <c:pt idx="2204">
                        <c:v>97.899999999999977</c:v>
                      </c:pt>
                      <c:pt idx="2205">
                        <c:v>97.899999999999977</c:v>
                      </c:pt>
                      <c:pt idx="2206">
                        <c:v>98</c:v>
                      </c:pt>
                      <c:pt idx="2207">
                        <c:v>98</c:v>
                      </c:pt>
                      <c:pt idx="2208">
                        <c:v>98.100000000000023</c:v>
                      </c:pt>
                      <c:pt idx="2209">
                        <c:v>98.100000000000023</c:v>
                      </c:pt>
                      <c:pt idx="2210">
                        <c:v>98.199999999999989</c:v>
                      </c:pt>
                      <c:pt idx="2211">
                        <c:v>98.199999999999989</c:v>
                      </c:pt>
                      <c:pt idx="2212">
                        <c:v>98.300000000000011</c:v>
                      </c:pt>
                      <c:pt idx="2213">
                        <c:v>98.300000000000011</c:v>
                      </c:pt>
                      <c:pt idx="2214">
                        <c:v>98.399999999999977</c:v>
                      </c:pt>
                      <c:pt idx="2215">
                        <c:v>98.399999999999977</c:v>
                      </c:pt>
                      <c:pt idx="2216">
                        <c:v>98.5</c:v>
                      </c:pt>
                      <c:pt idx="2217">
                        <c:v>98.600000000000023</c:v>
                      </c:pt>
                      <c:pt idx="2218">
                        <c:v>98.600000000000023</c:v>
                      </c:pt>
                      <c:pt idx="2219">
                        <c:v>98.699999999999989</c:v>
                      </c:pt>
                      <c:pt idx="2220">
                        <c:v>98.699999999999989</c:v>
                      </c:pt>
                      <c:pt idx="2221">
                        <c:v>98.800000000000011</c:v>
                      </c:pt>
                      <c:pt idx="2222">
                        <c:v>98.800000000000011</c:v>
                      </c:pt>
                      <c:pt idx="2223">
                        <c:v>98.899999999999977</c:v>
                      </c:pt>
                      <c:pt idx="2224">
                        <c:v>98.899999999999977</c:v>
                      </c:pt>
                      <c:pt idx="2225">
                        <c:v>99</c:v>
                      </c:pt>
                      <c:pt idx="2226">
                        <c:v>99</c:v>
                      </c:pt>
                      <c:pt idx="2227">
                        <c:v>99.100000000000023</c:v>
                      </c:pt>
                      <c:pt idx="2228">
                        <c:v>99.100000000000023</c:v>
                      </c:pt>
                      <c:pt idx="2229">
                        <c:v>99.199999999999989</c:v>
                      </c:pt>
                      <c:pt idx="2230">
                        <c:v>99.300000000000011</c:v>
                      </c:pt>
                      <c:pt idx="2231">
                        <c:v>99.300000000000011</c:v>
                      </c:pt>
                      <c:pt idx="2232">
                        <c:v>99.399999999999977</c:v>
                      </c:pt>
                      <c:pt idx="2233">
                        <c:v>99.399999999999977</c:v>
                      </c:pt>
                      <c:pt idx="2234">
                        <c:v>99.5</c:v>
                      </c:pt>
                      <c:pt idx="2235">
                        <c:v>99.5</c:v>
                      </c:pt>
                      <c:pt idx="2236">
                        <c:v>99.600000000000023</c:v>
                      </c:pt>
                      <c:pt idx="2237">
                        <c:v>99.600000000000023</c:v>
                      </c:pt>
                      <c:pt idx="2238">
                        <c:v>99.699999999999989</c:v>
                      </c:pt>
                      <c:pt idx="2239">
                        <c:v>99.699999999999989</c:v>
                      </c:pt>
                      <c:pt idx="2240">
                        <c:v>99.800000000000011</c:v>
                      </c:pt>
                      <c:pt idx="2241">
                        <c:v>99.899999999999977</c:v>
                      </c:pt>
                      <c:pt idx="2242">
                        <c:v>99.899999999999977</c:v>
                      </c:pt>
                      <c:pt idx="2243">
                        <c:v>100</c:v>
                      </c:pt>
                      <c:pt idx="2244">
                        <c:v>100</c:v>
                      </c:pt>
                      <c:pt idx="2245">
                        <c:v>100.10000000000002</c:v>
                      </c:pt>
                      <c:pt idx="2246">
                        <c:v>100.10000000000002</c:v>
                      </c:pt>
                      <c:pt idx="2247">
                        <c:v>100.19999999999999</c:v>
                      </c:pt>
                      <c:pt idx="2248">
                        <c:v>100.19999999999999</c:v>
                      </c:pt>
                      <c:pt idx="2249">
                        <c:v>100.30000000000001</c:v>
                      </c:pt>
                      <c:pt idx="2250">
                        <c:v>100.30000000000001</c:v>
                      </c:pt>
                      <c:pt idx="2251">
                        <c:v>100.39999999999998</c:v>
                      </c:pt>
                      <c:pt idx="2252">
                        <c:v>100.39999999999998</c:v>
                      </c:pt>
                      <c:pt idx="2253">
                        <c:v>100.5</c:v>
                      </c:pt>
                      <c:pt idx="2254">
                        <c:v>100.60000000000002</c:v>
                      </c:pt>
                      <c:pt idx="2255">
                        <c:v>100.60000000000002</c:v>
                      </c:pt>
                      <c:pt idx="2256">
                        <c:v>100.69999999999999</c:v>
                      </c:pt>
                      <c:pt idx="2257">
                        <c:v>100.69999999999999</c:v>
                      </c:pt>
                      <c:pt idx="2258">
                        <c:v>100.80000000000001</c:v>
                      </c:pt>
                      <c:pt idx="2259">
                        <c:v>100.80000000000001</c:v>
                      </c:pt>
                      <c:pt idx="2260">
                        <c:v>100.89999999999998</c:v>
                      </c:pt>
                      <c:pt idx="2261">
                        <c:v>100.89999999999998</c:v>
                      </c:pt>
                      <c:pt idx="2262">
                        <c:v>101</c:v>
                      </c:pt>
                      <c:pt idx="2263">
                        <c:v>101</c:v>
                      </c:pt>
                      <c:pt idx="2264">
                        <c:v>101.10000000000002</c:v>
                      </c:pt>
                      <c:pt idx="2265">
                        <c:v>101.10000000000002</c:v>
                      </c:pt>
                      <c:pt idx="2266">
                        <c:v>101.19999999999999</c:v>
                      </c:pt>
                      <c:pt idx="2267">
                        <c:v>101.30000000000001</c:v>
                      </c:pt>
                      <c:pt idx="2268">
                        <c:v>101.30000000000001</c:v>
                      </c:pt>
                      <c:pt idx="2269">
                        <c:v>101.39999999999998</c:v>
                      </c:pt>
                      <c:pt idx="2270">
                        <c:v>101.39999999999998</c:v>
                      </c:pt>
                      <c:pt idx="2271">
                        <c:v>101.5</c:v>
                      </c:pt>
                      <c:pt idx="2272">
                        <c:v>101.5</c:v>
                      </c:pt>
                      <c:pt idx="2273">
                        <c:v>101.60000000000002</c:v>
                      </c:pt>
                      <c:pt idx="2274">
                        <c:v>101.60000000000002</c:v>
                      </c:pt>
                      <c:pt idx="2275">
                        <c:v>101.69999999999999</c:v>
                      </c:pt>
                      <c:pt idx="2276">
                        <c:v>101.69999999999999</c:v>
                      </c:pt>
                      <c:pt idx="2277">
                        <c:v>101.80000000000001</c:v>
                      </c:pt>
                      <c:pt idx="2278">
                        <c:v>101.89999999999998</c:v>
                      </c:pt>
                      <c:pt idx="2279">
                        <c:v>101.89999999999998</c:v>
                      </c:pt>
                      <c:pt idx="2280">
                        <c:v>102</c:v>
                      </c:pt>
                      <c:pt idx="2281">
                        <c:v>102</c:v>
                      </c:pt>
                      <c:pt idx="2282">
                        <c:v>102.10000000000002</c:v>
                      </c:pt>
                      <c:pt idx="2283">
                        <c:v>102.10000000000002</c:v>
                      </c:pt>
                      <c:pt idx="2284">
                        <c:v>102.19999999999999</c:v>
                      </c:pt>
                      <c:pt idx="2285">
                        <c:v>102.19999999999999</c:v>
                      </c:pt>
                      <c:pt idx="2286">
                        <c:v>102.30000000000001</c:v>
                      </c:pt>
                      <c:pt idx="2287">
                        <c:v>102.30000000000001</c:v>
                      </c:pt>
                      <c:pt idx="2288">
                        <c:v>102.30000000000001</c:v>
                      </c:pt>
                      <c:pt idx="2289">
                        <c:v>102.30000000000001</c:v>
                      </c:pt>
                      <c:pt idx="2290">
                        <c:v>102.30000000000001</c:v>
                      </c:pt>
                      <c:pt idx="2291">
                        <c:v>102.39999999999998</c:v>
                      </c:pt>
                      <c:pt idx="2292">
                        <c:v>102.39999999999998</c:v>
                      </c:pt>
                      <c:pt idx="2293">
                        <c:v>102.39999999999998</c:v>
                      </c:pt>
                      <c:pt idx="2294">
                        <c:v>102.39999999999998</c:v>
                      </c:pt>
                      <c:pt idx="2295">
                        <c:v>102.39999999999998</c:v>
                      </c:pt>
                      <c:pt idx="2296">
                        <c:v>102.39999999999998</c:v>
                      </c:pt>
                      <c:pt idx="2297">
                        <c:v>102.39999999999998</c:v>
                      </c:pt>
                      <c:pt idx="2298">
                        <c:v>102.5</c:v>
                      </c:pt>
                      <c:pt idx="2299">
                        <c:v>102.5</c:v>
                      </c:pt>
                      <c:pt idx="2300">
                        <c:v>102.5</c:v>
                      </c:pt>
                      <c:pt idx="2301">
                        <c:v>102.5</c:v>
                      </c:pt>
                      <c:pt idx="2302">
                        <c:v>102.5</c:v>
                      </c:pt>
                      <c:pt idx="2303">
                        <c:v>102.5</c:v>
                      </c:pt>
                      <c:pt idx="2304">
                        <c:v>102.5</c:v>
                      </c:pt>
                      <c:pt idx="2305">
                        <c:v>102.60000000000002</c:v>
                      </c:pt>
                      <c:pt idx="2306">
                        <c:v>102.60000000000002</c:v>
                      </c:pt>
                      <c:pt idx="2307">
                        <c:v>102.60000000000002</c:v>
                      </c:pt>
                      <c:pt idx="2308">
                        <c:v>102.60000000000002</c:v>
                      </c:pt>
                      <c:pt idx="2309">
                        <c:v>102.60000000000002</c:v>
                      </c:pt>
                      <c:pt idx="2310">
                        <c:v>102.60000000000002</c:v>
                      </c:pt>
                      <c:pt idx="2311">
                        <c:v>102.60000000000002</c:v>
                      </c:pt>
                      <c:pt idx="2312">
                        <c:v>102.69999999999999</c:v>
                      </c:pt>
                      <c:pt idx="2313">
                        <c:v>102.69999999999999</c:v>
                      </c:pt>
                      <c:pt idx="2314">
                        <c:v>102.69999999999999</c:v>
                      </c:pt>
                      <c:pt idx="2315">
                        <c:v>102.69999999999999</c:v>
                      </c:pt>
                      <c:pt idx="2316">
                        <c:v>102.69999999999999</c:v>
                      </c:pt>
                      <c:pt idx="2317">
                        <c:v>102.69999999999999</c:v>
                      </c:pt>
                      <c:pt idx="2318">
                        <c:v>102.80000000000001</c:v>
                      </c:pt>
                      <c:pt idx="2319">
                        <c:v>102.80000000000001</c:v>
                      </c:pt>
                      <c:pt idx="2320">
                        <c:v>102.80000000000001</c:v>
                      </c:pt>
                      <c:pt idx="2321">
                        <c:v>102.80000000000001</c:v>
                      </c:pt>
                      <c:pt idx="2322">
                        <c:v>102.80000000000001</c:v>
                      </c:pt>
                      <c:pt idx="2323">
                        <c:v>102.80000000000001</c:v>
                      </c:pt>
                      <c:pt idx="2324">
                        <c:v>102.80000000000001</c:v>
                      </c:pt>
                      <c:pt idx="2325">
                        <c:v>102.89999999999998</c:v>
                      </c:pt>
                      <c:pt idx="2326">
                        <c:v>102.89999999999998</c:v>
                      </c:pt>
                      <c:pt idx="2327">
                        <c:v>102.89999999999998</c:v>
                      </c:pt>
                      <c:pt idx="2328">
                        <c:v>102.89999999999998</c:v>
                      </c:pt>
                      <c:pt idx="2329">
                        <c:v>102.89999999999998</c:v>
                      </c:pt>
                      <c:pt idx="2330">
                        <c:v>102.89999999999998</c:v>
                      </c:pt>
                      <c:pt idx="2331">
                        <c:v>102.89999999999998</c:v>
                      </c:pt>
                      <c:pt idx="2332">
                        <c:v>103</c:v>
                      </c:pt>
                      <c:pt idx="2333">
                        <c:v>103</c:v>
                      </c:pt>
                      <c:pt idx="2334">
                        <c:v>103</c:v>
                      </c:pt>
                      <c:pt idx="2335">
                        <c:v>103</c:v>
                      </c:pt>
                      <c:pt idx="2336">
                        <c:v>103</c:v>
                      </c:pt>
                      <c:pt idx="2337">
                        <c:v>103</c:v>
                      </c:pt>
                      <c:pt idx="2338">
                        <c:v>103</c:v>
                      </c:pt>
                      <c:pt idx="2339">
                        <c:v>103.10000000000002</c:v>
                      </c:pt>
                      <c:pt idx="2340">
                        <c:v>103.10000000000002</c:v>
                      </c:pt>
                      <c:pt idx="2341">
                        <c:v>103.10000000000002</c:v>
                      </c:pt>
                      <c:pt idx="2342">
                        <c:v>103.10000000000002</c:v>
                      </c:pt>
                      <c:pt idx="2343">
                        <c:v>103.10000000000002</c:v>
                      </c:pt>
                      <c:pt idx="2344">
                        <c:v>103.10000000000002</c:v>
                      </c:pt>
                      <c:pt idx="2345">
                        <c:v>103.19999999999999</c:v>
                      </c:pt>
                      <c:pt idx="2346">
                        <c:v>103.19999999999999</c:v>
                      </c:pt>
                      <c:pt idx="2347">
                        <c:v>103.19999999999999</c:v>
                      </c:pt>
                      <c:pt idx="2348">
                        <c:v>103.19999999999999</c:v>
                      </c:pt>
                      <c:pt idx="2349">
                        <c:v>103.19999999999999</c:v>
                      </c:pt>
                      <c:pt idx="2350">
                        <c:v>103.19999999999999</c:v>
                      </c:pt>
                      <c:pt idx="2351">
                        <c:v>103.19999999999999</c:v>
                      </c:pt>
                      <c:pt idx="2352">
                        <c:v>103.30000000000001</c:v>
                      </c:pt>
                      <c:pt idx="2353">
                        <c:v>103.30000000000001</c:v>
                      </c:pt>
                      <c:pt idx="2354">
                        <c:v>103.30000000000001</c:v>
                      </c:pt>
                      <c:pt idx="2355">
                        <c:v>103.30000000000001</c:v>
                      </c:pt>
                      <c:pt idx="2356">
                        <c:v>103.30000000000001</c:v>
                      </c:pt>
                      <c:pt idx="2357">
                        <c:v>103.30000000000001</c:v>
                      </c:pt>
                      <c:pt idx="2358">
                        <c:v>103.30000000000001</c:v>
                      </c:pt>
                      <c:pt idx="2359">
                        <c:v>103.39999999999998</c:v>
                      </c:pt>
                      <c:pt idx="2360">
                        <c:v>103.39999999999998</c:v>
                      </c:pt>
                      <c:pt idx="2361">
                        <c:v>103.39999999999998</c:v>
                      </c:pt>
                      <c:pt idx="2362">
                        <c:v>103.39999999999998</c:v>
                      </c:pt>
                      <c:pt idx="2363">
                        <c:v>103.39999999999998</c:v>
                      </c:pt>
                      <c:pt idx="2364">
                        <c:v>103.39999999999998</c:v>
                      </c:pt>
                      <c:pt idx="2365">
                        <c:v>103.39999999999998</c:v>
                      </c:pt>
                      <c:pt idx="2366">
                        <c:v>103.5</c:v>
                      </c:pt>
                      <c:pt idx="2367">
                        <c:v>103.5</c:v>
                      </c:pt>
                      <c:pt idx="2368">
                        <c:v>103.5</c:v>
                      </c:pt>
                      <c:pt idx="2369">
                        <c:v>103.5</c:v>
                      </c:pt>
                      <c:pt idx="2370">
                        <c:v>103.5</c:v>
                      </c:pt>
                      <c:pt idx="2371">
                        <c:v>103.5</c:v>
                      </c:pt>
                      <c:pt idx="2372">
                        <c:v>103.5</c:v>
                      </c:pt>
                      <c:pt idx="2373">
                        <c:v>103.60000000000002</c:v>
                      </c:pt>
                      <c:pt idx="2374">
                        <c:v>103.60000000000002</c:v>
                      </c:pt>
                      <c:pt idx="2375">
                        <c:v>103.60000000000002</c:v>
                      </c:pt>
                      <c:pt idx="2376">
                        <c:v>103.60000000000002</c:v>
                      </c:pt>
                      <c:pt idx="2377">
                        <c:v>103.60000000000002</c:v>
                      </c:pt>
                      <c:pt idx="2378">
                        <c:v>103.60000000000002</c:v>
                      </c:pt>
                      <c:pt idx="2379">
                        <c:v>103.69999999999999</c:v>
                      </c:pt>
                      <c:pt idx="2380">
                        <c:v>103.69999999999999</c:v>
                      </c:pt>
                      <c:pt idx="2381">
                        <c:v>103.69999999999999</c:v>
                      </c:pt>
                      <c:pt idx="2382">
                        <c:v>103.69999999999999</c:v>
                      </c:pt>
                      <c:pt idx="2383">
                        <c:v>103.69999999999999</c:v>
                      </c:pt>
                      <c:pt idx="2384">
                        <c:v>103.69999999999999</c:v>
                      </c:pt>
                      <c:pt idx="2385">
                        <c:v>103.69999999999999</c:v>
                      </c:pt>
                      <c:pt idx="2386">
                        <c:v>103.80000000000001</c:v>
                      </c:pt>
                      <c:pt idx="2387">
                        <c:v>103.80000000000001</c:v>
                      </c:pt>
                      <c:pt idx="2388">
                        <c:v>103.80000000000001</c:v>
                      </c:pt>
                      <c:pt idx="2389">
                        <c:v>103.80000000000001</c:v>
                      </c:pt>
                      <c:pt idx="2390">
                        <c:v>103.80000000000001</c:v>
                      </c:pt>
                      <c:pt idx="2391">
                        <c:v>103.80000000000001</c:v>
                      </c:pt>
                      <c:pt idx="2392">
                        <c:v>103.80000000000001</c:v>
                      </c:pt>
                      <c:pt idx="2393">
                        <c:v>103.89999999999998</c:v>
                      </c:pt>
                      <c:pt idx="2394">
                        <c:v>103.89999999999998</c:v>
                      </c:pt>
                      <c:pt idx="2395">
                        <c:v>103.89999999999998</c:v>
                      </c:pt>
                      <c:pt idx="2396">
                        <c:v>103.89999999999998</c:v>
                      </c:pt>
                      <c:pt idx="2397">
                        <c:v>103.89999999999998</c:v>
                      </c:pt>
                      <c:pt idx="2398">
                        <c:v>103.89999999999998</c:v>
                      </c:pt>
                      <c:pt idx="2399">
                        <c:v>103.89999999999998</c:v>
                      </c:pt>
                      <c:pt idx="2400">
                        <c:v>104</c:v>
                      </c:pt>
                      <c:pt idx="2401">
                        <c:v>104</c:v>
                      </c:pt>
                      <c:pt idx="2402">
                        <c:v>104</c:v>
                      </c:pt>
                      <c:pt idx="2403">
                        <c:v>104</c:v>
                      </c:pt>
                      <c:pt idx="2404">
                        <c:v>104</c:v>
                      </c:pt>
                      <c:pt idx="2405">
                        <c:v>104</c:v>
                      </c:pt>
                      <c:pt idx="2406">
                        <c:v>104.10000000000002</c:v>
                      </c:pt>
                      <c:pt idx="2407">
                        <c:v>104.10000000000002</c:v>
                      </c:pt>
                      <c:pt idx="2408">
                        <c:v>104.10000000000002</c:v>
                      </c:pt>
                      <c:pt idx="2409">
                        <c:v>104.10000000000002</c:v>
                      </c:pt>
                      <c:pt idx="2410">
                        <c:v>104.10000000000002</c:v>
                      </c:pt>
                      <c:pt idx="2411">
                        <c:v>104.10000000000002</c:v>
                      </c:pt>
                      <c:pt idx="2412">
                        <c:v>104.10000000000002</c:v>
                      </c:pt>
                      <c:pt idx="2413">
                        <c:v>104.19999999999999</c:v>
                      </c:pt>
                      <c:pt idx="2414">
                        <c:v>104.19999999999999</c:v>
                      </c:pt>
                      <c:pt idx="2415">
                        <c:v>104.19999999999999</c:v>
                      </c:pt>
                      <c:pt idx="2416">
                        <c:v>104.19999999999999</c:v>
                      </c:pt>
                      <c:pt idx="2417">
                        <c:v>104.19999999999999</c:v>
                      </c:pt>
                      <c:pt idx="2418">
                        <c:v>104.19999999999999</c:v>
                      </c:pt>
                      <c:pt idx="2419">
                        <c:v>104.19999999999999</c:v>
                      </c:pt>
                      <c:pt idx="2420">
                        <c:v>104.30000000000001</c:v>
                      </c:pt>
                      <c:pt idx="2421">
                        <c:v>104.30000000000001</c:v>
                      </c:pt>
                      <c:pt idx="2422">
                        <c:v>104.30000000000001</c:v>
                      </c:pt>
                      <c:pt idx="2423">
                        <c:v>104.30000000000001</c:v>
                      </c:pt>
                      <c:pt idx="2424">
                        <c:v>104.30000000000001</c:v>
                      </c:pt>
                      <c:pt idx="2425">
                        <c:v>104.30000000000001</c:v>
                      </c:pt>
                      <c:pt idx="2426">
                        <c:v>104.30000000000001</c:v>
                      </c:pt>
                      <c:pt idx="2427">
                        <c:v>104.39999999999998</c:v>
                      </c:pt>
                      <c:pt idx="2428">
                        <c:v>104.39999999999998</c:v>
                      </c:pt>
                      <c:pt idx="2429">
                        <c:v>104.39999999999998</c:v>
                      </c:pt>
                      <c:pt idx="2430">
                        <c:v>104.39999999999998</c:v>
                      </c:pt>
                      <c:pt idx="2431">
                        <c:v>104.39999999999998</c:v>
                      </c:pt>
                      <c:pt idx="2432">
                        <c:v>104.39999999999998</c:v>
                      </c:pt>
                      <c:pt idx="2433">
                        <c:v>104.5</c:v>
                      </c:pt>
                      <c:pt idx="2434">
                        <c:v>104.5</c:v>
                      </c:pt>
                      <c:pt idx="2435">
                        <c:v>104.5</c:v>
                      </c:pt>
                      <c:pt idx="2436">
                        <c:v>104.5</c:v>
                      </c:pt>
                      <c:pt idx="2437">
                        <c:v>104.5</c:v>
                      </c:pt>
                      <c:pt idx="2438">
                        <c:v>104.5</c:v>
                      </c:pt>
                      <c:pt idx="2439">
                        <c:v>104.5</c:v>
                      </c:pt>
                      <c:pt idx="2440">
                        <c:v>104.60000000000002</c:v>
                      </c:pt>
                      <c:pt idx="2441">
                        <c:v>104.60000000000002</c:v>
                      </c:pt>
                      <c:pt idx="2442">
                        <c:v>104.60000000000002</c:v>
                      </c:pt>
                      <c:pt idx="2443">
                        <c:v>104.60000000000002</c:v>
                      </c:pt>
                      <c:pt idx="2444">
                        <c:v>104.60000000000002</c:v>
                      </c:pt>
                      <c:pt idx="2445">
                        <c:v>104.60000000000002</c:v>
                      </c:pt>
                      <c:pt idx="2446">
                        <c:v>104.60000000000002</c:v>
                      </c:pt>
                      <c:pt idx="2447">
                        <c:v>104.69999999999999</c:v>
                      </c:pt>
                      <c:pt idx="2448">
                        <c:v>104.69999999999999</c:v>
                      </c:pt>
                      <c:pt idx="2449">
                        <c:v>104.69999999999999</c:v>
                      </c:pt>
                      <c:pt idx="2450">
                        <c:v>104.69999999999999</c:v>
                      </c:pt>
                      <c:pt idx="2451">
                        <c:v>104.69999999999999</c:v>
                      </c:pt>
                      <c:pt idx="2452">
                        <c:v>104.69999999999999</c:v>
                      </c:pt>
                      <c:pt idx="2453">
                        <c:v>104.69999999999999</c:v>
                      </c:pt>
                      <c:pt idx="2454">
                        <c:v>104.80000000000001</c:v>
                      </c:pt>
                      <c:pt idx="2455">
                        <c:v>104.80000000000001</c:v>
                      </c:pt>
                      <c:pt idx="2456">
                        <c:v>104.80000000000001</c:v>
                      </c:pt>
                      <c:pt idx="2457">
                        <c:v>104.80000000000001</c:v>
                      </c:pt>
                      <c:pt idx="2458">
                        <c:v>104.80000000000001</c:v>
                      </c:pt>
                      <c:pt idx="2459">
                        <c:v>104.80000000000001</c:v>
                      </c:pt>
                      <c:pt idx="2460">
                        <c:v>104.89999999999998</c:v>
                      </c:pt>
                      <c:pt idx="2461">
                        <c:v>104.89999999999998</c:v>
                      </c:pt>
                      <c:pt idx="2462">
                        <c:v>104.89999999999998</c:v>
                      </c:pt>
                      <c:pt idx="2463">
                        <c:v>104.89999999999998</c:v>
                      </c:pt>
                      <c:pt idx="2464">
                        <c:v>104.89999999999998</c:v>
                      </c:pt>
                      <c:pt idx="2465">
                        <c:v>104.89999999999998</c:v>
                      </c:pt>
                      <c:pt idx="2466">
                        <c:v>104.89999999999998</c:v>
                      </c:pt>
                      <c:pt idx="2467">
                        <c:v>105</c:v>
                      </c:pt>
                      <c:pt idx="2468">
                        <c:v>105</c:v>
                      </c:pt>
                      <c:pt idx="2469">
                        <c:v>105</c:v>
                      </c:pt>
                      <c:pt idx="2470">
                        <c:v>105</c:v>
                      </c:pt>
                      <c:pt idx="2471">
                        <c:v>105</c:v>
                      </c:pt>
                      <c:pt idx="2472">
                        <c:v>105</c:v>
                      </c:pt>
                      <c:pt idx="2473">
                        <c:v>105</c:v>
                      </c:pt>
                      <c:pt idx="2474">
                        <c:v>105.10000000000002</c:v>
                      </c:pt>
                      <c:pt idx="2475">
                        <c:v>105.10000000000002</c:v>
                      </c:pt>
                      <c:pt idx="2476">
                        <c:v>105.10000000000002</c:v>
                      </c:pt>
                      <c:pt idx="2477">
                        <c:v>105.10000000000002</c:v>
                      </c:pt>
                      <c:pt idx="2478">
                        <c:v>105.10000000000002</c:v>
                      </c:pt>
                      <c:pt idx="2479">
                        <c:v>105.10000000000002</c:v>
                      </c:pt>
                      <c:pt idx="2480">
                        <c:v>105.10000000000002</c:v>
                      </c:pt>
                      <c:pt idx="2481">
                        <c:v>105.19999999999999</c:v>
                      </c:pt>
                      <c:pt idx="2482">
                        <c:v>105.19999999999999</c:v>
                      </c:pt>
                      <c:pt idx="2483">
                        <c:v>105.19999999999999</c:v>
                      </c:pt>
                      <c:pt idx="2484">
                        <c:v>105.19999999999999</c:v>
                      </c:pt>
                      <c:pt idx="2485">
                        <c:v>105.19999999999999</c:v>
                      </c:pt>
                      <c:pt idx="2486">
                        <c:v>105.19999999999999</c:v>
                      </c:pt>
                      <c:pt idx="2487">
                        <c:v>105.30000000000001</c:v>
                      </c:pt>
                      <c:pt idx="2488">
                        <c:v>105.30000000000001</c:v>
                      </c:pt>
                      <c:pt idx="2489">
                        <c:v>105.30000000000001</c:v>
                      </c:pt>
                      <c:pt idx="2490">
                        <c:v>105.30000000000001</c:v>
                      </c:pt>
                      <c:pt idx="2491">
                        <c:v>105.30000000000001</c:v>
                      </c:pt>
                      <c:pt idx="2492">
                        <c:v>105.30000000000001</c:v>
                      </c:pt>
                      <c:pt idx="2493">
                        <c:v>105.30000000000001</c:v>
                      </c:pt>
                      <c:pt idx="2494">
                        <c:v>105.39999999999998</c:v>
                      </c:pt>
                      <c:pt idx="2495">
                        <c:v>105.39999999999998</c:v>
                      </c:pt>
                      <c:pt idx="2496">
                        <c:v>105.39999999999998</c:v>
                      </c:pt>
                      <c:pt idx="2497">
                        <c:v>105.39999999999998</c:v>
                      </c:pt>
                      <c:pt idx="2498">
                        <c:v>105.39999999999998</c:v>
                      </c:pt>
                      <c:pt idx="2499">
                        <c:v>105.39999999999998</c:v>
                      </c:pt>
                      <c:pt idx="2500">
                        <c:v>105.39999999999998</c:v>
                      </c:pt>
                      <c:pt idx="2501">
                        <c:v>105.5</c:v>
                      </c:pt>
                      <c:pt idx="2502">
                        <c:v>105.5</c:v>
                      </c:pt>
                      <c:pt idx="2503">
                        <c:v>105.5</c:v>
                      </c:pt>
                      <c:pt idx="2504">
                        <c:v>105.5</c:v>
                      </c:pt>
                      <c:pt idx="2505">
                        <c:v>105.5</c:v>
                      </c:pt>
                      <c:pt idx="2506">
                        <c:v>105.5</c:v>
                      </c:pt>
                      <c:pt idx="2507">
                        <c:v>105.5</c:v>
                      </c:pt>
                      <c:pt idx="2508">
                        <c:v>105.60000000000002</c:v>
                      </c:pt>
                      <c:pt idx="2509">
                        <c:v>105.60000000000002</c:v>
                      </c:pt>
                      <c:pt idx="2510">
                        <c:v>105.60000000000002</c:v>
                      </c:pt>
                      <c:pt idx="2511">
                        <c:v>105.60000000000002</c:v>
                      </c:pt>
                      <c:pt idx="2512">
                        <c:v>105.60000000000002</c:v>
                      </c:pt>
                      <c:pt idx="2513">
                        <c:v>105.60000000000002</c:v>
                      </c:pt>
                      <c:pt idx="2514">
                        <c:v>105.69999999999999</c:v>
                      </c:pt>
                      <c:pt idx="2515">
                        <c:v>105.69999999999999</c:v>
                      </c:pt>
                      <c:pt idx="2516">
                        <c:v>105.69999999999999</c:v>
                      </c:pt>
                      <c:pt idx="2517">
                        <c:v>105.69999999999999</c:v>
                      </c:pt>
                      <c:pt idx="2518">
                        <c:v>105.69999999999999</c:v>
                      </c:pt>
                      <c:pt idx="2519">
                        <c:v>105.69999999999999</c:v>
                      </c:pt>
                      <c:pt idx="2520">
                        <c:v>105.69999999999999</c:v>
                      </c:pt>
                      <c:pt idx="2521">
                        <c:v>105.80000000000001</c:v>
                      </c:pt>
                      <c:pt idx="2522">
                        <c:v>105.80000000000001</c:v>
                      </c:pt>
                      <c:pt idx="2523">
                        <c:v>105.80000000000001</c:v>
                      </c:pt>
                      <c:pt idx="2524">
                        <c:v>105.80000000000001</c:v>
                      </c:pt>
                      <c:pt idx="2525">
                        <c:v>105.80000000000001</c:v>
                      </c:pt>
                      <c:pt idx="2526">
                        <c:v>105.80000000000001</c:v>
                      </c:pt>
                      <c:pt idx="2527">
                        <c:v>105.80000000000001</c:v>
                      </c:pt>
                      <c:pt idx="2528">
                        <c:v>105.89999999999998</c:v>
                      </c:pt>
                      <c:pt idx="2529">
                        <c:v>105.89999999999998</c:v>
                      </c:pt>
                      <c:pt idx="2530">
                        <c:v>105.89999999999998</c:v>
                      </c:pt>
                      <c:pt idx="2531">
                        <c:v>105.89999999999998</c:v>
                      </c:pt>
                      <c:pt idx="2532">
                        <c:v>105.89999999999998</c:v>
                      </c:pt>
                      <c:pt idx="2533">
                        <c:v>105.89999999999998</c:v>
                      </c:pt>
                      <c:pt idx="2534">
                        <c:v>105.89999999999998</c:v>
                      </c:pt>
                      <c:pt idx="2535">
                        <c:v>106</c:v>
                      </c:pt>
                      <c:pt idx="2536">
                        <c:v>106</c:v>
                      </c:pt>
                      <c:pt idx="2537">
                        <c:v>106</c:v>
                      </c:pt>
                      <c:pt idx="2538">
                        <c:v>106</c:v>
                      </c:pt>
                      <c:pt idx="2539">
                        <c:v>106</c:v>
                      </c:pt>
                      <c:pt idx="2540">
                        <c:v>106</c:v>
                      </c:pt>
                      <c:pt idx="2541">
                        <c:v>106.10000000000002</c:v>
                      </c:pt>
                      <c:pt idx="2542">
                        <c:v>106.10000000000002</c:v>
                      </c:pt>
                      <c:pt idx="2543">
                        <c:v>106.10000000000002</c:v>
                      </c:pt>
                      <c:pt idx="2544">
                        <c:v>106.10000000000002</c:v>
                      </c:pt>
                      <c:pt idx="2545">
                        <c:v>106.10000000000002</c:v>
                      </c:pt>
                      <c:pt idx="2546">
                        <c:v>106.10000000000002</c:v>
                      </c:pt>
                      <c:pt idx="2547">
                        <c:v>106.10000000000002</c:v>
                      </c:pt>
                      <c:pt idx="2548">
                        <c:v>106.19999999999999</c:v>
                      </c:pt>
                      <c:pt idx="2549">
                        <c:v>106.19999999999999</c:v>
                      </c:pt>
                      <c:pt idx="2550">
                        <c:v>106.19999999999999</c:v>
                      </c:pt>
                      <c:pt idx="2551">
                        <c:v>106.19999999999999</c:v>
                      </c:pt>
                      <c:pt idx="2552">
                        <c:v>106.19999999999999</c:v>
                      </c:pt>
                      <c:pt idx="2553">
                        <c:v>106.19999999999999</c:v>
                      </c:pt>
                      <c:pt idx="2554">
                        <c:v>106.19999999999999</c:v>
                      </c:pt>
                      <c:pt idx="2555">
                        <c:v>106.30000000000001</c:v>
                      </c:pt>
                      <c:pt idx="2556">
                        <c:v>106.30000000000001</c:v>
                      </c:pt>
                      <c:pt idx="2557">
                        <c:v>106.30000000000001</c:v>
                      </c:pt>
                      <c:pt idx="2558">
                        <c:v>106.30000000000001</c:v>
                      </c:pt>
                      <c:pt idx="2559">
                        <c:v>106.30000000000001</c:v>
                      </c:pt>
                      <c:pt idx="2560">
                        <c:v>106.30000000000001</c:v>
                      </c:pt>
                      <c:pt idx="2561">
                        <c:v>106.30000000000001</c:v>
                      </c:pt>
                      <c:pt idx="2562">
                        <c:v>106.39999999999998</c:v>
                      </c:pt>
                      <c:pt idx="2563">
                        <c:v>106.39999999999998</c:v>
                      </c:pt>
                      <c:pt idx="2564">
                        <c:v>106.39999999999998</c:v>
                      </c:pt>
                      <c:pt idx="2565">
                        <c:v>106.39999999999998</c:v>
                      </c:pt>
                      <c:pt idx="2566">
                        <c:v>106.39999999999998</c:v>
                      </c:pt>
                      <c:pt idx="2567">
                        <c:v>106.39999999999998</c:v>
                      </c:pt>
                      <c:pt idx="2568">
                        <c:v>106.5</c:v>
                      </c:pt>
                      <c:pt idx="2569">
                        <c:v>106.5</c:v>
                      </c:pt>
                      <c:pt idx="2570">
                        <c:v>106.5</c:v>
                      </c:pt>
                      <c:pt idx="2571">
                        <c:v>106.5</c:v>
                      </c:pt>
                      <c:pt idx="2572">
                        <c:v>106.5</c:v>
                      </c:pt>
                      <c:pt idx="2573">
                        <c:v>106.5</c:v>
                      </c:pt>
                      <c:pt idx="2574">
                        <c:v>106.5</c:v>
                      </c:pt>
                      <c:pt idx="2575">
                        <c:v>106.60000000000002</c:v>
                      </c:pt>
                      <c:pt idx="2576">
                        <c:v>106.60000000000002</c:v>
                      </c:pt>
                      <c:pt idx="2577">
                        <c:v>106.60000000000002</c:v>
                      </c:pt>
                      <c:pt idx="2578">
                        <c:v>106.60000000000002</c:v>
                      </c:pt>
                      <c:pt idx="2579">
                        <c:v>106.60000000000002</c:v>
                      </c:pt>
                      <c:pt idx="2580">
                        <c:v>106.60000000000002</c:v>
                      </c:pt>
                      <c:pt idx="2581">
                        <c:v>106.60000000000002</c:v>
                      </c:pt>
                      <c:pt idx="2582">
                        <c:v>106.69999999999999</c:v>
                      </c:pt>
                      <c:pt idx="2583">
                        <c:v>106.69999999999999</c:v>
                      </c:pt>
                      <c:pt idx="2584">
                        <c:v>106.69999999999999</c:v>
                      </c:pt>
                      <c:pt idx="2585">
                        <c:v>106.69999999999999</c:v>
                      </c:pt>
                      <c:pt idx="2586">
                        <c:v>106.69999999999999</c:v>
                      </c:pt>
                      <c:pt idx="2587">
                        <c:v>106.69999999999999</c:v>
                      </c:pt>
                      <c:pt idx="2588">
                        <c:v>106.69999999999999</c:v>
                      </c:pt>
                      <c:pt idx="2589">
                        <c:v>106.80000000000001</c:v>
                      </c:pt>
                      <c:pt idx="2590">
                        <c:v>106.80000000000001</c:v>
                      </c:pt>
                      <c:pt idx="2591">
                        <c:v>106.80000000000001</c:v>
                      </c:pt>
                      <c:pt idx="2592">
                        <c:v>106.80000000000001</c:v>
                      </c:pt>
                      <c:pt idx="2593">
                        <c:v>106.80000000000001</c:v>
                      </c:pt>
                      <c:pt idx="2594">
                        <c:v>106.80000000000001</c:v>
                      </c:pt>
                      <c:pt idx="2595">
                        <c:v>106.80000000000001</c:v>
                      </c:pt>
                      <c:pt idx="2596">
                        <c:v>106.89999999999998</c:v>
                      </c:pt>
                      <c:pt idx="2597">
                        <c:v>106.89999999999998</c:v>
                      </c:pt>
                      <c:pt idx="2598">
                        <c:v>106.89999999999998</c:v>
                      </c:pt>
                      <c:pt idx="2599">
                        <c:v>106.89999999999998</c:v>
                      </c:pt>
                      <c:pt idx="2600">
                        <c:v>106.89999999999998</c:v>
                      </c:pt>
                      <c:pt idx="2601">
                        <c:v>106.89999999999998</c:v>
                      </c:pt>
                      <c:pt idx="2602">
                        <c:v>107</c:v>
                      </c:pt>
                      <c:pt idx="2603">
                        <c:v>107</c:v>
                      </c:pt>
                      <c:pt idx="2604">
                        <c:v>107</c:v>
                      </c:pt>
                      <c:pt idx="2605">
                        <c:v>107</c:v>
                      </c:pt>
                      <c:pt idx="2606">
                        <c:v>107</c:v>
                      </c:pt>
                      <c:pt idx="2607">
                        <c:v>107</c:v>
                      </c:pt>
                      <c:pt idx="2608">
                        <c:v>107</c:v>
                      </c:pt>
                      <c:pt idx="2609">
                        <c:v>107.10000000000002</c:v>
                      </c:pt>
                      <c:pt idx="2610">
                        <c:v>107.10000000000002</c:v>
                      </c:pt>
                      <c:pt idx="2611">
                        <c:v>107.10000000000002</c:v>
                      </c:pt>
                      <c:pt idx="2612">
                        <c:v>107.10000000000002</c:v>
                      </c:pt>
                      <c:pt idx="2613">
                        <c:v>107.10000000000002</c:v>
                      </c:pt>
                      <c:pt idx="2614">
                        <c:v>107.10000000000002</c:v>
                      </c:pt>
                      <c:pt idx="2615">
                        <c:v>107.10000000000002</c:v>
                      </c:pt>
                      <c:pt idx="2616">
                        <c:v>107.19999999999999</c:v>
                      </c:pt>
                      <c:pt idx="2617">
                        <c:v>107.19999999999999</c:v>
                      </c:pt>
                      <c:pt idx="2618">
                        <c:v>107.19999999999999</c:v>
                      </c:pt>
                      <c:pt idx="2619">
                        <c:v>107.19999999999999</c:v>
                      </c:pt>
                      <c:pt idx="2620">
                        <c:v>107.19999999999999</c:v>
                      </c:pt>
                      <c:pt idx="2621">
                        <c:v>107.19999999999999</c:v>
                      </c:pt>
                      <c:pt idx="2622">
                        <c:v>107.19999999999999</c:v>
                      </c:pt>
                      <c:pt idx="2623">
                        <c:v>107.30000000000001</c:v>
                      </c:pt>
                      <c:pt idx="2624">
                        <c:v>107.30000000000001</c:v>
                      </c:pt>
                      <c:pt idx="2625">
                        <c:v>107.30000000000001</c:v>
                      </c:pt>
                      <c:pt idx="2626">
                        <c:v>107.30000000000001</c:v>
                      </c:pt>
                      <c:pt idx="2627">
                        <c:v>107.30000000000001</c:v>
                      </c:pt>
                      <c:pt idx="2628">
                        <c:v>107.30000000000001</c:v>
                      </c:pt>
                      <c:pt idx="2629">
                        <c:v>107.39999999999998</c:v>
                      </c:pt>
                      <c:pt idx="2630">
                        <c:v>107.39999999999998</c:v>
                      </c:pt>
                      <c:pt idx="2631">
                        <c:v>107.39999999999998</c:v>
                      </c:pt>
                      <c:pt idx="2632">
                        <c:v>107.39999999999998</c:v>
                      </c:pt>
                      <c:pt idx="2633">
                        <c:v>107.39999999999998</c:v>
                      </c:pt>
                      <c:pt idx="2634">
                        <c:v>107.39999999999998</c:v>
                      </c:pt>
                      <c:pt idx="2635">
                        <c:v>107.39999999999998</c:v>
                      </c:pt>
                      <c:pt idx="2636">
                        <c:v>107.5</c:v>
                      </c:pt>
                      <c:pt idx="2637">
                        <c:v>107.5</c:v>
                      </c:pt>
                      <c:pt idx="2638">
                        <c:v>107.5</c:v>
                      </c:pt>
                      <c:pt idx="2639">
                        <c:v>107.5</c:v>
                      </c:pt>
                      <c:pt idx="2640">
                        <c:v>107.5</c:v>
                      </c:pt>
                      <c:pt idx="2641">
                        <c:v>107.5</c:v>
                      </c:pt>
                      <c:pt idx="2642">
                        <c:v>107.5</c:v>
                      </c:pt>
                      <c:pt idx="2643">
                        <c:v>107.60000000000002</c:v>
                      </c:pt>
                      <c:pt idx="2644">
                        <c:v>107.60000000000002</c:v>
                      </c:pt>
                      <c:pt idx="2645">
                        <c:v>107.60000000000002</c:v>
                      </c:pt>
                      <c:pt idx="2646">
                        <c:v>107.60000000000002</c:v>
                      </c:pt>
                      <c:pt idx="2647">
                        <c:v>107.60000000000002</c:v>
                      </c:pt>
                      <c:pt idx="2648">
                        <c:v>107.60000000000002</c:v>
                      </c:pt>
                      <c:pt idx="2649">
                        <c:v>107.60000000000002</c:v>
                      </c:pt>
                      <c:pt idx="2650">
                        <c:v>107.69999999999999</c:v>
                      </c:pt>
                      <c:pt idx="2651">
                        <c:v>107.69999999999999</c:v>
                      </c:pt>
                      <c:pt idx="2652">
                        <c:v>107.69999999999999</c:v>
                      </c:pt>
                      <c:pt idx="2653">
                        <c:v>107.69999999999999</c:v>
                      </c:pt>
                      <c:pt idx="2654">
                        <c:v>107.69999999999999</c:v>
                      </c:pt>
                      <c:pt idx="2655">
                        <c:v>107.69999999999999</c:v>
                      </c:pt>
                      <c:pt idx="2656">
                        <c:v>107.80000000000001</c:v>
                      </c:pt>
                      <c:pt idx="2657">
                        <c:v>107.80000000000001</c:v>
                      </c:pt>
                      <c:pt idx="2658">
                        <c:v>107.80000000000001</c:v>
                      </c:pt>
                      <c:pt idx="2659">
                        <c:v>107.80000000000001</c:v>
                      </c:pt>
                      <c:pt idx="2660">
                        <c:v>107.80000000000001</c:v>
                      </c:pt>
                      <c:pt idx="2661">
                        <c:v>107.80000000000001</c:v>
                      </c:pt>
                      <c:pt idx="2662">
                        <c:v>107.80000000000001</c:v>
                      </c:pt>
                      <c:pt idx="2663">
                        <c:v>107.89999999999998</c:v>
                      </c:pt>
                      <c:pt idx="2664">
                        <c:v>107.89999999999998</c:v>
                      </c:pt>
                      <c:pt idx="2665">
                        <c:v>107.89999999999998</c:v>
                      </c:pt>
                      <c:pt idx="2666">
                        <c:v>107.89999999999998</c:v>
                      </c:pt>
                      <c:pt idx="2667">
                        <c:v>107.89999999999998</c:v>
                      </c:pt>
                      <c:pt idx="2668">
                        <c:v>107.89999999999998</c:v>
                      </c:pt>
                      <c:pt idx="2669">
                        <c:v>107.89999999999998</c:v>
                      </c:pt>
                      <c:pt idx="2670">
                        <c:v>108</c:v>
                      </c:pt>
                      <c:pt idx="2671">
                        <c:v>108</c:v>
                      </c:pt>
                      <c:pt idx="2672">
                        <c:v>108</c:v>
                      </c:pt>
                      <c:pt idx="2673">
                        <c:v>108</c:v>
                      </c:pt>
                      <c:pt idx="2674">
                        <c:v>108</c:v>
                      </c:pt>
                      <c:pt idx="2675">
                        <c:v>108</c:v>
                      </c:pt>
                      <c:pt idx="2676">
                        <c:v>108</c:v>
                      </c:pt>
                      <c:pt idx="2677">
                        <c:v>108.10000000000002</c:v>
                      </c:pt>
                      <c:pt idx="2678">
                        <c:v>108.10000000000002</c:v>
                      </c:pt>
                      <c:pt idx="2679">
                        <c:v>108.10000000000002</c:v>
                      </c:pt>
                      <c:pt idx="2680">
                        <c:v>108.10000000000002</c:v>
                      </c:pt>
                      <c:pt idx="2681">
                        <c:v>108.10000000000002</c:v>
                      </c:pt>
                      <c:pt idx="2682">
                        <c:v>108.10000000000002</c:v>
                      </c:pt>
                      <c:pt idx="2683">
                        <c:v>108.19999999999999</c:v>
                      </c:pt>
                      <c:pt idx="2684">
                        <c:v>108.19999999999999</c:v>
                      </c:pt>
                      <c:pt idx="2685">
                        <c:v>108.19999999999999</c:v>
                      </c:pt>
                      <c:pt idx="2686">
                        <c:v>108.19999999999999</c:v>
                      </c:pt>
                      <c:pt idx="2687">
                        <c:v>108.19999999999999</c:v>
                      </c:pt>
                      <c:pt idx="2688">
                        <c:v>108.19999999999999</c:v>
                      </c:pt>
                      <c:pt idx="2689">
                        <c:v>108.19999999999999</c:v>
                      </c:pt>
                      <c:pt idx="2690">
                        <c:v>108.30000000000001</c:v>
                      </c:pt>
                      <c:pt idx="2691">
                        <c:v>108.30000000000001</c:v>
                      </c:pt>
                      <c:pt idx="2692">
                        <c:v>108.30000000000001</c:v>
                      </c:pt>
                      <c:pt idx="2693">
                        <c:v>108.30000000000001</c:v>
                      </c:pt>
                      <c:pt idx="2694">
                        <c:v>108.30000000000001</c:v>
                      </c:pt>
                      <c:pt idx="2695">
                        <c:v>108.30000000000001</c:v>
                      </c:pt>
                      <c:pt idx="2696">
                        <c:v>108.30000000000001</c:v>
                      </c:pt>
                      <c:pt idx="2697">
                        <c:v>108.39999999999998</c:v>
                      </c:pt>
                      <c:pt idx="2698">
                        <c:v>108.39999999999998</c:v>
                      </c:pt>
                      <c:pt idx="2699">
                        <c:v>108.39999999999998</c:v>
                      </c:pt>
                      <c:pt idx="2700">
                        <c:v>108.39999999999998</c:v>
                      </c:pt>
                      <c:pt idx="2701">
                        <c:v>108.39999999999998</c:v>
                      </c:pt>
                      <c:pt idx="2702">
                        <c:v>108.39999999999998</c:v>
                      </c:pt>
                      <c:pt idx="2703">
                        <c:v>108.39999999999998</c:v>
                      </c:pt>
                      <c:pt idx="2704">
                        <c:v>108.5</c:v>
                      </c:pt>
                      <c:pt idx="2705">
                        <c:v>108.5</c:v>
                      </c:pt>
                      <c:pt idx="2706">
                        <c:v>108.5</c:v>
                      </c:pt>
                      <c:pt idx="2707">
                        <c:v>108.5</c:v>
                      </c:pt>
                      <c:pt idx="2708">
                        <c:v>108.5</c:v>
                      </c:pt>
                      <c:pt idx="2709">
                        <c:v>108.5</c:v>
                      </c:pt>
                      <c:pt idx="2710">
                        <c:v>108.60000000000002</c:v>
                      </c:pt>
                      <c:pt idx="2711">
                        <c:v>108.60000000000002</c:v>
                      </c:pt>
                      <c:pt idx="2712">
                        <c:v>108.60000000000002</c:v>
                      </c:pt>
                      <c:pt idx="2713">
                        <c:v>108.60000000000002</c:v>
                      </c:pt>
                      <c:pt idx="2714">
                        <c:v>108.60000000000002</c:v>
                      </c:pt>
                      <c:pt idx="2715">
                        <c:v>108.60000000000002</c:v>
                      </c:pt>
                      <c:pt idx="2716">
                        <c:v>108.60000000000002</c:v>
                      </c:pt>
                      <c:pt idx="2717">
                        <c:v>108.69999999999999</c:v>
                      </c:pt>
                      <c:pt idx="2718">
                        <c:v>108.69999999999999</c:v>
                      </c:pt>
                      <c:pt idx="2719">
                        <c:v>108.69999999999999</c:v>
                      </c:pt>
                      <c:pt idx="2720">
                        <c:v>108.69999999999999</c:v>
                      </c:pt>
                      <c:pt idx="2721">
                        <c:v>108.69999999999999</c:v>
                      </c:pt>
                      <c:pt idx="2722">
                        <c:v>108.69999999999999</c:v>
                      </c:pt>
                      <c:pt idx="2723">
                        <c:v>108.69999999999999</c:v>
                      </c:pt>
                      <c:pt idx="2724">
                        <c:v>108.80000000000001</c:v>
                      </c:pt>
                      <c:pt idx="2725">
                        <c:v>108.80000000000001</c:v>
                      </c:pt>
                      <c:pt idx="2726">
                        <c:v>108.80000000000001</c:v>
                      </c:pt>
                      <c:pt idx="2727">
                        <c:v>108.80000000000001</c:v>
                      </c:pt>
                      <c:pt idx="2728">
                        <c:v>108.80000000000001</c:v>
                      </c:pt>
                      <c:pt idx="2729">
                        <c:v>108.80000000000001</c:v>
                      </c:pt>
                      <c:pt idx="2730">
                        <c:v>108.80000000000001</c:v>
                      </c:pt>
                      <c:pt idx="2731">
                        <c:v>108.89999999999998</c:v>
                      </c:pt>
                      <c:pt idx="2732">
                        <c:v>108.89999999999998</c:v>
                      </c:pt>
                      <c:pt idx="2733">
                        <c:v>108.89999999999998</c:v>
                      </c:pt>
                      <c:pt idx="2734">
                        <c:v>108.89999999999998</c:v>
                      </c:pt>
                      <c:pt idx="2735">
                        <c:v>108.89999999999998</c:v>
                      </c:pt>
                      <c:pt idx="2736">
                        <c:v>108.89999999999998</c:v>
                      </c:pt>
                      <c:pt idx="2737">
                        <c:v>109</c:v>
                      </c:pt>
                      <c:pt idx="2738">
                        <c:v>109</c:v>
                      </c:pt>
                      <c:pt idx="2739">
                        <c:v>109</c:v>
                      </c:pt>
                      <c:pt idx="2740">
                        <c:v>109</c:v>
                      </c:pt>
                      <c:pt idx="2741">
                        <c:v>109</c:v>
                      </c:pt>
                      <c:pt idx="2742">
                        <c:v>109</c:v>
                      </c:pt>
                      <c:pt idx="2743">
                        <c:v>109</c:v>
                      </c:pt>
                      <c:pt idx="2744">
                        <c:v>109.10000000000002</c:v>
                      </c:pt>
                      <c:pt idx="2745">
                        <c:v>109.10000000000002</c:v>
                      </c:pt>
                      <c:pt idx="2746">
                        <c:v>109.10000000000002</c:v>
                      </c:pt>
                      <c:pt idx="2747">
                        <c:v>109.10000000000002</c:v>
                      </c:pt>
                      <c:pt idx="2748">
                        <c:v>109.10000000000002</c:v>
                      </c:pt>
                      <c:pt idx="2749">
                        <c:v>109.10000000000002</c:v>
                      </c:pt>
                      <c:pt idx="2750">
                        <c:v>109.10000000000002</c:v>
                      </c:pt>
                      <c:pt idx="2751">
                        <c:v>109.19999999999999</c:v>
                      </c:pt>
                      <c:pt idx="2752">
                        <c:v>109.19999999999999</c:v>
                      </c:pt>
                      <c:pt idx="2753">
                        <c:v>109.19999999999999</c:v>
                      </c:pt>
                      <c:pt idx="2754">
                        <c:v>109.19999999999999</c:v>
                      </c:pt>
                      <c:pt idx="2755">
                        <c:v>109.19999999999999</c:v>
                      </c:pt>
                      <c:pt idx="2756">
                        <c:v>109.19999999999999</c:v>
                      </c:pt>
                      <c:pt idx="2757">
                        <c:v>109.19999999999999</c:v>
                      </c:pt>
                      <c:pt idx="2758">
                        <c:v>109.30000000000001</c:v>
                      </c:pt>
                      <c:pt idx="2759">
                        <c:v>109.30000000000001</c:v>
                      </c:pt>
                      <c:pt idx="2760">
                        <c:v>109.30000000000001</c:v>
                      </c:pt>
                      <c:pt idx="2761">
                        <c:v>109.30000000000001</c:v>
                      </c:pt>
                      <c:pt idx="2762">
                        <c:v>109.30000000000001</c:v>
                      </c:pt>
                      <c:pt idx="2763">
                        <c:v>109.30000000000001</c:v>
                      </c:pt>
                      <c:pt idx="2764">
                        <c:v>109.39999999999998</c:v>
                      </c:pt>
                      <c:pt idx="2765">
                        <c:v>109.39999999999998</c:v>
                      </c:pt>
                      <c:pt idx="2766">
                        <c:v>109.39999999999998</c:v>
                      </c:pt>
                      <c:pt idx="2767">
                        <c:v>109.39999999999998</c:v>
                      </c:pt>
                      <c:pt idx="2768">
                        <c:v>109.39999999999998</c:v>
                      </c:pt>
                      <c:pt idx="2769">
                        <c:v>109.39999999999998</c:v>
                      </c:pt>
                      <c:pt idx="2770">
                        <c:v>109.39999999999998</c:v>
                      </c:pt>
                      <c:pt idx="2771">
                        <c:v>109.5</c:v>
                      </c:pt>
                      <c:pt idx="2772">
                        <c:v>109.5</c:v>
                      </c:pt>
                      <c:pt idx="2773">
                        <c:v>109.5</c:v>
                      </c:pt>
                      <c:pt idx="2774">
                        <c:v>109.5</c:v>
                      </c:pt>
                      <c:pt idx="2775">
                        <c:v>109.5</c:v>
                      </c:pt>
                      <c:pt idx="2776">
                        <c:v>109.5</c:v>
                      </c:pt>
                      <c:pt idx="2777">
                        <c:v>109.5</c:v>
                      </c:pt>
                      <c:pt idx="2778">
                        <c:v>109.60000000000002</c:v>
                      </c:pt>
                      <c:pt idx="2779">
                        <c:v>109.60000000000002</c:v>
                      </c:pt>
                      <c:pt idx="2780">
                        <c:v>109.60000000000002</c:v>
                      </c:pt>
                      <c:pt idx="2781">
                        <c:v>109.60000000000002</c:v>
                      </c:pt>
                      <c:pt idx="2782">
                        <c:v>109.60000000000002</c:v>
                      </c:pt>
                      <c:pt idx="2783">
                        <c:v>109.60000000000002</c:v>
                      </c:pt>
                      <c:pt idx="2784">
                        <c:v>109.60000000000002</c:v>
                      </c:pt>
                      <c:pt idx="2785">
                        <c:v>109.69999999999999</c:v>
                      </c:pt>
                      <c:pt idx="2786">
                        <c:v>109.80000000000001</c:v>
                      </c:pt>
                      <c:pt idx="2787">
                        <c:v>109.89999999999998</c:v>
                      </c:pt>
                      <c:pt idx="2788">
                        <c:v>110</c:v>
                      </c:pt>
                      <c:pt idx="2789">
                        <c:v>110</c:v>
                      </c:pt>
                      <c:pt idx="2790">
                        <c:v>110.10000000000002</c:v>
                      </c:pt>
                      <c:pt idx="2791">
                        <c:v>110.19999999999999</c:v>
                      </c:pt>
                      <c:pt idx="2792">
                        <c:v>110.30000000000001</c:v>
                      </c:pt>
                      <c:pt idx="2793">
                        <c:v>110.39999999999998</c:v>
                      </c:pt>
                      <c:pt idx="2794">
                        <c:v>110.5</c:v>
                      </c:pt>
                      <c:pt idx="2795">
                        <c:v>110.60000000000002</c:v>
                      </c:pt>
                      <c:pt idx="2796">
                        <c:v>110.69999999999999</c:v>
                      </c:pt>
                      <c:pt idx="2797">
                        <c:v>110.69999999999999</c:v>
                      </c:pt>
                      <c:pt idx="2798">
                        <c:v>110.80000000000001</c:v>
                      </c:pt>
                      <c:pt idx="2799">
                        <c:v>110.89999999999998</c:v>
                      </c:pt>
                      <c:pt idx="2800">
                        <c:v>111</c:v>
                      </c:pt>
                      <c:pt idx="2801">
                        <c:v>111.10000000000002</c:v>
                      </c:pt>
                      <c:pt idx="2802">
                        <c:v>111.19999999999999</c:v>
                      </c:pt>
                      <c:pt idx="2803">
                        <c:v>111.30000000000001</c:v>
                      </c:pt>
                      <c:pt idx="2804">
                        <c:v>111.39999999999998</c:v>
                      </c:pt>
                      <c:pt idx="2805">
                        <c:v>111.5</c:v>
                      </c:pt>
                      <c:pt idx="2806">
                        <c:v>111.5</c:v>
                      </c:pt>
                      <c:pt idx="2807">
                        <c:v>111.60000000000002</c:v>
                      </c:pt>
                      <c:pt idx="2808">
                        <c:v>111.69999999999999</c:v>
                      </c:pt>
                      <c:pt idx="2809">
                        <c:v>111.80000000000001</c:v>
                      </c:pt>
                      <c:pt idx="2810">
                        <c:v>111.89999999999998</c:v>
                      </c:pt>
                      <c:pt idx="2811">
                        <c:v>112</c:v>
                      </c:pt>
                      <c:pt idx="2812">
                        <c:v>112.10000000000002</c:v>
                      </c:pt>
                      <c:pt idx="2813">
                        <c:v>112.19999999999999</c:v>
                      </c:pt>
                      <c:pt idx="2814">
                        <c:v>112.19999999999999</c:v>
                      </c:pt>
                      <c:pt idx="2815">
                        <c:v>112.30000000000001</c:v>
                      </c:pt>
                      <c:pt idx="2816">
                        <c:v>112.39999999999998</c:v>
                      </c:pt>
                      <c:pt idx="2817">
                        <c:v>112.5</c:v>
                      </c:pt>
                      <c:pt idx="2818">
                        <c:v>112.60000000000002</c:v>
                      </c:pt>
                      <c:pt idx="2819">
                        <c:v>112.69999999999999</c:v>
                      </c:pt>
                      <c:pt idx="2820">
                        <c:v>112.80000000000001</c:v>
                      </c:pt>
                      <c:pt idx="2821">
                        <c:v>112.89999999999998</c:v>
                      </c:pt>
                      <c:pt idx="2822">
                        <c:v>112.89999999999998</c:v>
                      </c:pt>
                      <c:pt idx="2823">
                        <c:v>113</c:v>
                      </c:pt>
                      <c:pt idx="2824">
                        <c:v>113.10000000000002</c:v>
                      </c:pt>
                      <c:pt idx="2825">
                        <c:v>113.19999999999999</c:v>
                      </c:pt>
                      <c:pt idx="2826">
                        <c:v>113.30000000000001</c:v>
                      </c:pt>
                      <c:pt idx="2827">
                        <c:v>113.39999999999998</c:v>
                      </c:pt>
                      <c:pt idx="2828">
                        <c:v>113.5</c:v>
                      </c:pt>
                      <c:pt idx="2829">
                        <c:v>113.60000000000002</c:v>
                      </c:pt>
                      <c:pt idx="2830">
                        <c:v>113.69999999999999</c:v>
                      </c:pt>
                      <c:pt idx="2831">
                        <c:v>113.69999999999999</c:v>
                      </c:pt>
                      <c:pt idx="2832">
                        <c:v>113.80000000000001</c:v>
                      </c:pt>
                      <c:pt idx="2833">
                        <c:v>113.89999999999998</c:v>
                      </c:pt>
                      <c:pt idx="2834">
                        <c:v>114</c:v>
                      </c:pt>
                      <c:pt idx="2835">
                        <c:v>114.10000000000002</c:v>
                      </c:pt>
                      <c:pt idx="2836">
                        <c:v>114.19999999999999</c:v>
                      </c:pt>
                      <c:pt idx="2837">
                        <c:v>114.30000000000001</c:v>
                      </c:pt>
                      <c:pt idx="2838">
                        <c:v>114.39999999999998</c:v>
                      </c:pt>
                      <c:pt idx="2839">
                        <c:v>114.39999999999998</c:v>
                      </c:pt>
                      <c:pt idx="2840">
                        <c:v>114.5</c:v>
                      </c:pt>
                      <c:pt idx="2841">
                        <c:v>114.60000000000002</c:v>
                      </c:pt>
                      <c:pt idx="2842">
                        <c:v>114.69999999999999</c:v>
                      </c:pt>
                      <c:pt idx="2843">
                        <c:v>114.80000000000001</c:v>
                      </c:pt>
                      <c:pt idx="2844">
                        <c:v>114.89999999999998</c:v>
                      </c:pt>
                      <c:pt idx="2845">
                        <c:v>115</c:v>
                      </c:pt>
                      <c:pt idx="2846">
                        <c:v>115.10000000000002</c:v>
                      </c:pt>
                      <c:pt idx="2847">
                        <c:v>115.10000000000002</c:v>
                      </c:pt>
                      <c:pt idx="2848">
                        <c:v>115.19999999999999</c:v>
                      </c:pt>
                      <c:pt idx="2849">
                        <c:v>115.30000000000001</c:v>
                      </c:pt>
                      <c:pt idx="2850">
                        <c:v>115.39999999999998</c:v>
                      </c:pt>
                      <c:pt idx="2851">
                        <c:v>115.5</c:v>
                      </c:pt>
                      <c:pt idx="2852">
                        <c:v>115.60000000000002</c:v>
                      </c:pt>
                      <c:pt idx="2853">
                        <c:v>115.69999999999999</c:v>
                      </c:pt>
                      <c:pt idx="2854">
                        <c:v>115.80000000000001</c:v>
                      </c:pt>
                      <c:pt idx="2855">
                        <c:v>115.80000000000001</c:v>
                      </c:pt>
                      <c:pt idx="2856">
                        <c:v>115.89999999999998</c:v>
                      </c:pt>
                      <c:pt idx="2857">
                        <c:v>116</c:v>
                      </c:pt>
                      <c:pt idx="2858">
                        <c:v>116.10000000000002</c:v>
                      </c:pt>
                      <c:pt idx="2859">
                        <c:v>116.19999999999999</c:v>
                      </c:pt>
                      <c:pt idx="2860">
                        <c:v>116.30000000000001</c:v>
                      </c:pt>
                      <c:pt idx="2861">
                        <c:v>116.39999999999998</c:v>
                      </c:pt>
                      <c:pt idx="2862">
                        <c:v>116.5</c:v>
                      </c:pt>
                      <c:pt idx="2863">
                        <c:v>116.60000000000002</c:v>
                      </c:pt>
                      <c:pt idx="2864">
                        <c:v>116.60000000000002</c:v>
                      </c:pt>
                      <c:pt idx="2865">
                        <c:v>116.69999999999999</c:v>
                      </c:pt>
                      <c:pt idx="2866">
                        <c:v>116.80000000000001</c:v>
                      </c:pt>
                      <c:pt idx="2867">
                        <c:v>116.89999999999998</c:v>
                      </c:pt>
                      <c:pt idx="2868">
                        <c:v>117</c:v>
                      </c:pt>
                      <c:pt idx="2869">
                        <c:v>117.10000000000002</c:v>
                      </c:pt>
                      <c:pt idx="2870">
                        <c:v>117.19999999999999</c:v>
                      </c:pt>
                      <c:pt idx="2871">
                        <c:v>117.39999999999998</c:v>
                      </c:pt>
                      <c:pt idx="2872">
                        <c:v>117.5</c:v>
                      </c:pt>
                      <c:pt idx="2873">
                        <c:v>117.60000000000002</c:v>
                      </c:pt>
                      <c:pt idx="2874">
                        <c:v>117.80000000000001</c:v>
                      </c:pt>
                      <c:pt idx="2875">
                        <c:v>117.89999999999998</c:v>
                      </c:pt>
                      <c:pt idx="2876">
                        <c:v>118</c:v>
                      </c:pt>
                      <c:pt idx="2877">
                        <c:v>118.19999999999999</c:v>
                      </c:pt>
                      <c:pt idx="2878">
                        <c:v>118.30000000000001</c:v>
                      </c:pt>
                      <c:pt idx="2879">
                        <c:v>118.39999999999998</c:v>
                      </c:pt>
                      <c:pt idx="2880">
                        <c:v>118.60000000000002</c:v>
                      </c:pt>
                      <c:pt idx="2881">
                        <c:v>118.69999999999999</c:v>
                      </c:pt>
                      <c:pt idx="2882">
                        <c:v>118.80000000000001</c:v>
                      </c:pt>
                      <c:pt idx="2883">
                        <c:v>119</c:v>
                      </c:pt>
                      <c:pt idx="2884">
                        <c:v>119.10000000000002</c:v>
                      </c:pt>
                      <c:pt idx="2885">
                        <c:v>119.30000000000001</c:v>
                      </c:pt>
                      <c:pt idx="2886">
                        <c:v>119.39999999999998</c:v>
                      </c:pt>
                      <c:pt idx="2887">
                        <c:v>119.5</c:v>
                      </c:pt>
                      <c:pt idx="2888">
                        <c:v>119.69999999999999</c:v>
                      </c:pt>
                      <c:pt idx="2889">
                        <c:v>119.80000000000001</c:v>
                      </c:pt>
                      <c:pt idx="2890">
                        <c:v>119.89999999999998</c:v>
                      </c:pt>
                      <c:pt idx="2891">
                        <c:v>120.10000000000002</c:v>
                      </c:pt>
                      <c:pt idx="2892">
                        <c:v>120.19999999999999</c:v>
                      </c:pt>
                      <c:pt idx="2893">
                        <c:v>120.30000000000001</c:v>
                      </c:pt>
                      <c:pt idx="2894">
                        <c:v>120.5</c:v>
                      </c:pt>
                      <c:pt idx="2895">
                        <c:v>120.60000000000002</c:v>
                      </c:pt>
                      <c:pt idx="2896">
                        <c:v>120.69999999999999</c:v>
                      </c:pt>
                      <c:pt idx="2897">
                        <c:v>120.89999999999998</c:v>
                      </c:pt>
                      <c:pt idx="2898">
                        <c:v>121</c:v>
                      </c:pt>
                      <c:pt idx="2899">
                        <c:v>121.10000000000002</c:v>
                      </c:pt>
                      <c:pt idx="2900">
                        <c:v>121.30000000000001</c:v>
                      </c:pt>
                      <c:pt idx="2901">
                        <c:v>121.39999999999998</c:v>
                      </c:pt>
                      <c:pt idx="2902">
                        <c:v>121.5</c:v>
                      </c:pt>
                      <c:pt idx="2903">
                        <c:v>121.69999999999999</c:v>
                      </c:pt>
                      <c:pt idx="2904">
                        <c:v>121.80000000000001</c:v>
                      </c:pt>
                      <c:pt idx="2905">
                        <c:v>122</c:v>
                      </c:pt>
                      <c:pt idx="2906">
                        <c:v>122.10000000000002</c:v>
                      </c:pt>
                      <c:pt idx="2907">
                        <c:v>122.19999999999999</c:v>
                      </c:pt>
                      <c:pt idx="2908">
                        <c:v>122.39999999999998</c:v>
                      </c:pt>
                      <c:pt idx="2909">
                        <c:v>122.5</c:v>
                      </c:pt>
                      <c:pt idx="2910">
                        <c:v>122.60000000000002</c:v>
                      </c:pt>
                      <c:pt idx="2911">
                        <c:v>122.80000000000001</c:v>
                      </c:pt>
                      <c:pt idx="2912">
                        <c:v>122.89999999999998</c:v>
                      </c:pt>
                      <c:pt idx="2913">
                        <c:v>123</c:v>
                      </c:pt>
                      <c:pt idx="2914">
                        <c:v>123.19999999999999</c:v>
                      </c:pt>
                      <c:pt idx="2915">
                        <c:v>123.30000000000001</c:v>
                      </c:pt>
                      <c:pt idx="2916">
                        <c:v>123.39999999999998</c:v>
                      </c:pt>
                      <c:pt idx="2917">
                        <c:v>123.60000000000002</c:v>
                      </c:pt>
                      <c:pt idx="2918">
                        <c:v>123.69999999999999</c:v>
                      </c:pt>
                      <c:pt idx="2919">
                        <c:v>123.80000000000001</c:v>
                      </c:pt>
                      <c:pt idx="2920">
                        <c:v>124</c:v>
                      </c:pt>
                      <c:pt idx="2921">
                        <c:v>124.10000000000002</c:v>
                      </c:pt>
                      <c:pt idx="2922">
                        <c:v>124.19999999999999</c:v>
                      </c:pt>
                      <c:pt idx="2923">
                        <c:v>124.39999999999998</c:v>
                      </c:pt>
                      <c:pt idx="2924">
                        <c:v>124.5</c:v>
                      </c:pt>
                      <c:pt idx="2925">
                        <c:v>124.69999999999999</c:v>
                      </c:pt>
                      <c:pt idx="2926">
                        <c:v>124.89999999999998</c:v>
                      </c:pt>
                      <c:pt idx="2927">
                        <c:v>125.10000000000002</c:v>
                      </c:pt>
                      <c:pt idx="2928">
                        <c:v>125.30000000000001</c:v>
                      </c:pt>
                      <c:pt idx="2929">
                        <c:v>125.39999999999998</c:v>
                      </c:pt>
                      <c:pt idx="2930">
                        <c:v>125.60000000000002</c:v>
                      </c:pt>
                      <c:pt idx="2931">
                        <c:v>125.80000000000001</c:v>
                      </c:pt>
                      <c:pt idx="2932">
                        <c:v>126</c:v>
                      </c:pt>
                      <c:pt idx="2933">
                        <c:v>126.19999999999999</c:v>
                      </c:pt>
                      <c:pt idx="2934">
                        <c:v>126.39999999999998</c:v>
                      </c:pt>
                      <c:pt idx="2935">
                        <c:v>126.5</c:v>
                      </c:pt>
                      <c:pt idx="2936">
                        <c:v>126.69999999999999</c:v>
                      </c:pt>
                      <c:pt idx="2937">
                        <c:v>126.89999999999998</c:v>
                      </c:pt>
                      <c:pt idx="2938">
                        <c:v>127.10000000000002</c:v>
                      </c:pt>
                      <c:pt idx="2939">
                        <c:v>127.30000000000001</c:v>
                      </c:pt>
                      <c:pt idx="2940">
                        <c:v>127.5</c:v>
                      </c:pt>
                      <c:pt idx="2941">
                        <c:v>127.60000000000002</c:v>
                      </c:pt>
                      <c:pt idx="2942">
                        <c:v>127.80000000000001</c:v>
                      </c:pt>
                      <c:pt idx="2943">
                        <c:v>128</c:v>
                      </c:pt>
                      <c:pt idx="2944">
                        <c:v>128.19999999999999</c:v>
                      </c:pt>
                      <c:pt idx="2945">
                        <c:v>128.39999999999998</c:v>
                      </c:pt>
                      <c:pt idx="2946">
                        <c:v>128.60000000000002</c:v>
                      </c:pt>
                      <c:pt idx="2947">
                        <c:v>128.69999999999999</c:v>
                      </c:pt>
                      <c:pt idx="2948">
                        <c:v>128.89999999999998</c:v>
                      </c:pt>
                      <c:pt idx="2949">
                        <c:v>129.10000000000002</c:v>
                      </c:pt>
                      <c:pt idx="2950">
                        <c:v>129.30000000000001</c:v>
                      </c:pt>
                      <c:pt idx="2951">
                        <c:v>129.5</c:v>
                      </c:pt>
                      <c:pt idx="2952">
                        <c:v>129.69999999999999</c:v>
                      </c:pt>
                      <c:pt idx="2953">
                        <c:v>129.80000000000001</c:v>
                      </c:pt>
                      <c:pt idx="2954">
                        <c:v>130</c:v>
                      </c:pt>
                      <c:pt idx="2955">
                        <c:v>130.19999999999999</c:v>
                      </c:pt>
                      <c:pt idx="2956">
                        <c:v>130.39999999999998</c:v>
                      </c:pt>
                      <c:pt idx="2957">
                        <c:v>130.60000000000002</c:v>
                      </c:pt>
                      <c:pt idx="2958">
                        <c:v>130.80000000000001</c:v>
                      </c:pt>
                      <c:pt idx="2959">
                        <c:v>131</c:v>
                      </c:pt>
                      <c:pt idx="2960">
                        <c:v>131.10000000000002</c:v>
                      </c:pt>
                      <c:pt idx="2961">
                        <c:v>131.30000000000001</c:v>
                      </c:pt>
                      <c:pt idx="2962">
                        <c:v>131.5</c:v>
                      </c:pt>
                      <c:pt idx="2963">
                        <c:v>131.69999999999999</c:v>
                      </c:pt>
                      <c:pt idx="2964">
                        <c:v>131.89999999999998</c:v>
                      </c:pt>
                      <c:pt idx="2965">
                        <c:v>132.10000000000002</c:v>
                      </c:pt>
                      <c:pt idx="2966">
                        <c:v>132.30000000000001</c:v>
                      </c:pt>
                      <c:pt idx="2967">
                        <c:v>132.5</c:v>
                      </c:pt>
                      <c:pt idx="2968">
                        <c:v>132.80000000000001</c:v>
                      </c:pt>
                      <c:pt idx="2969">
                        <c:v>133</c:v>
                      </c:pt>
                      <c:pt idx="2970">
                        <c:v>133.19999999999999</c:v>
                      </c:pt>
                      <c:pt idx="2971">
                        <c:v>133.5</c:v>
                      </c:pt>
                      <c:pt idx="2972">
                        <c:v>133.69999999999999</c:v>
                      </c:pt>
                      <c:pt idx="2973">
                        <c:v>133.89999999999998</c:v>
                      </c:pt>
                      <c:pt idx="2974">
                        <c:v>134.19999999999999</c:v>
                      </c:pt>
                      <c:pt idx="2975">
                        <c:v>134.39999999999998</c:v>
                      </c:pt>
                      <c:pt idx="2976">
                        <c:v>134.60000000000002</c:v>
                      </c:pt>
                      <c:pt idx="2977">
                        <c:v>134.89999999999998</c:v>
                      </c:pt>
                      <c:pt idx="2978">
                        <c:v>135.10000000000002</c:v>
                      </c:pt>
                      <c:pt idx="2979">
                        <c:v>135.30000000000001</c:v>
                      </c:pt>
                      <c:pt idx="2980">
                        <c:v>135.5</c:v>
                      </c:pt>
                      <c:pt idx="2981">
                        <c:v>135.80000000000001</c:v>
                      </c:pt>
                      <c:pt idx="2982">
                        <c:v>136</c:v>
                      </c:pt>
                      <c:pt idx="2983">
                        <c:v>136.19999999999999</c:v>
                      </c:pt>
                      <c:pt idx="2984">
                        <c:v>136.5</c:v>
                      </c:pt>
                      <c:pt idx="2985">
                        <c:v>136.69999999999999</c:v>
                      </c:pt>
                      <c:pt idx="2986">
                        <c:v>136.89999999999998</c:v>
                      </c:pt>
                      <c:pt idx="2987">
                        <c:v>137.19999999999999</c:v>
                      </c:pt>
                      <c:pt idx="2988">
                        <c:v>137.39999999999998</c:v>
                      </c:pt>
                      <c:pt idx="2989">
                        <c:v>137.60000000000002</c:v>
                      </c:pt>
                      <c:pt idx="2990">
                        <c:v>137.89999999999998</c:v>
                      </c:pt>
                      <c:pt idx="2991">
                        <c:v>138.10000000000002</c:v>
                      </c:pt>
                      <c:pt idx="2992">
                        <c:v>138.30000000000001</c:v>
                      </c:pt>
                      <c:pt idx="2993">
                        <c:v>138.60000000000002</c:v>
                      </c:pt>
                      <c:pt idx="2994">
                        <c:v>138.80000000000001</c:v>
                      </c:pt>
                      <c:pt idx="2995">
                        <c:v>139</c:v>
                      </c:pt>
                      <c:pt idx="2996">
                        <c:v>139.30000000000001</c:v>
                      </c:pt>
                      <c:pt idx="2997">
                        <c:v>139.5</c:v>
                      </c:pt>
                      <c:pt idx="2998">
                        <c:v>139.80000000000001</c:v>
                      </c:pt>
                      <c:pt idx="2999">
                        <c:v>140.19999999999999</c:v>
                      </c:pt>
                      <c:pt idx="3000">
                        <c:v>140.5</c:v>
                      </c:pt>
                      <c:pt idx="3001">
                        <c:v>140.80000000000001</c:v>
                      </c:pt>
                      <c:pt idx="3002">
                        <c:v>141.19999999999999</c:v>
                      </c:pt>
                      <c:pt idx="3003">
                        <c:v>141.5</c:v>
                      </c:pt>
                      <c:pt idx="3004">
                        <c:v>141.80000000000001</c:v>
                      </c:pt>
                      <c:pt idx="3005">
                        <c:v>142.10000000000002</c:v>
                      </c:pt>
                      <c:pt idx="3006">
                        <c:v>142.5</c:v>
                      </c:pt>
                      <c:pt idx="3007">
                        <c:v>142.80000000000001</c:v>
                      </c:pt>
                      <c:pt idx="3008">
                        <c:v>143.10000000000002</c:v>
                      </c:pt>
                      <c:pt idx="3009">
                        <c:v>143.5</c:v>
                      </c:pt>
                      <c:pt idx="3010">
                        <c:v>143.80000000000001</c:v>
                      </c:pt>
                      <c:pt idx="3011">
                        <c:v>144.10000000000002</c:v>
                      </c:pt>
                      <c:pt idx="3012">
                        <c:v>144.5</c:v>
                      </c:pt>
                      <c:pt idx="3013">
                        <c:v>144.80000000000001</c:v>
                      </c:pt>
                      <c:pt idx="3014">
                        <c:v>145.10000000000002</c:v>
                      </c:pt>
                      <c:pt idx="3015">
                        <c:v>145.5</c:v>
                      </c:pt>
                      <c:pt idx="3016">
                        <c:v>145.80000000000001</c:v>
                      </c:pt>
                      <c:pt idx="3017">
                        <c:v>146.10000000000002</c:v>
                      </c:pt>
                      <c:pt idx="3018">
                        <c:v>146.5</c:v>
                      </c:pt>
                      <c:pt idx="3019">
                        <c:v>146.80000000000001</c:v>
                      </c:pt>
                      <c:pt idx="3020">
                        <c:v>147.10000000000002</c:v>
                      </c:pt>
                      <c:pt idx="3021">
                        <c:v>147.39999999999998</c:v>
                      </c:pt>
                      <c:pt idx="3022">
                        <c:v>147.80000000000001</c:v>
                      </c:pt>
                      <c:pt idx="3023">
                        <c:v>148.10000000000002</c:v>
                      </c:pt>
                      <c:pt idx="3024">
                        <c:v>148.39999999999998</c:v>
                      </c:pt>
                      <c:pt idx="3025">
                        <c:v>148.69999999999999</c:v>
                      </c:pt>
                      <c:pt idx="3026">
                        <c:v>149</c:v>
                      </c:pt>
                      <c:pt idx="3027">
                        <c:v>149.39999999999998</c:v>
                      </c:pt>
                      <c:pt idx="3028">
                        <c:v>149.69999999999999</c:v>
                      </c:pt>
                      <c:pt idx="3029">
                        <c:v>150</c:v>
                      </c:pt>
                      <c:pt idx="3030">
                        <c:v>150.30000000000001</c:v>
                      </c:pt>
                      <c:pt idx="3031">
                        <c:v>150.60000000000002</c:v>
                      </c:pt>
                      <c:pt idx="3032">
                        <c:v>151</c:v>
                      </c:pt>
                      <c:pt idx="3033">
                        <c:v>151.30000000000001</c:v>
                      </c:pt>
                      <c:pt idx="3034">
                        <c:v>151.60000000000002</c:v>
                      </c:pt>
                      <c:pt idx="3035">
                        <c:v>151.89999999999998</c:v>
                      </c:pt>
                      <c:pt idx="3036">
                        <c:v>152.19999999999999</c:v>
                      </c:pt>
                      <c:pt idx="3037">
                        <c:v>152.60000000000002</c:v>
                      </c:pt>
                      <c:pt idx="3038">
                        <c:v>152.89999999999998</c:v>
                      </c:pt>
                      <c:pt idx="3039">
                        <c:v>153.19999999999999</c:v>
                      </c:pt>
                      <c:pt idx="3040">
                        <c:v>153.5</c:v>
                      </c:pt>
                      <c:pt idx="3041">
                        <c:v>153.80000000000001</c:v>
                      </c:pt>
                      <c:pt idx="3042">
                        <c:v>154.19999999999999</c:v>
                      </c:pt>
                      <c:pt idx="3043">
                        <c:v>154.5</c:v>
                      </c:pt>
                      <c:pt idx="3044">
                        <c:v>154.89999999999998</c:v>
                      </c:pt>
                      <c:pt idx="3045">
                        <c:v>155.30000000000001</c:v>
                      </c:pt>
                      <c:pt idx="3046">
                        <c:v>155.69999999999999</c:v>
                      </c:pt>
                      <c:pt idx="3047">
                        <c:v>156.10000000000002</c:v>
                      </c:pt>
                      <c:pt idx="3048">
                        <c:v>156.5</c:v>
                      </c:pt>
                      <c:pt idx="3049">
                        <c:v>156.89999999999998</c:v>
                      </c:pt>
                      <c:pt idx="3050">
                        <c:v>157.30000000000001</c:v>
                      </c:pt>
                      <c:pt idx="3051">
                        <c:v>157.69999999999999</c:v>
                      </c:pt>
                      <c:pt idx="3052">
                        <c:v>158</c:v>
                      </c:pt>
                      <c:pt idx="3053">
                        <c:v>158.39999999999998</c:v>
                      </c:pt>
                      <c:pt idx="3054">
                        <c:v>158.80000000000001</c:v>
                      </c:pt>
                      <c:pt idx="3055">
                        <c:v>159.19999999999999</c:v>
                      </c:pt>
                      <c:pt idx="3056">
                        <c:v>159.60000000000002</c:v>
                      </c:pt>
                      <c:pt idx="3057">
                        <c:v>160</c:v>
                      </c:pt>
                      <c:pt idx="3058">
                        <c:v>160.39999999999998</c:v>
                      </c:pt>
                      <c:pt idx="3059">
                        <c:v>160.80000000000001</c:v>
                      </c:pt>
                      <c:pt idx="3060">
                        <c:v>161.19999999999999</c:v>
                      </c:pt>
                      <c:pt idx="3061">
                        <c:v>161.60000000000002</c:v>
                      </c:pt>
                      <c:pt idx="3062">
                        <c:v>162</c:v>
                      </c:pt>
                      <c:pt idx="3063">
                        <c:v>162.39999999999998</c:v>
                      </c:pt>
                      <c:pt idx="3064">
                        <c:v>162.80000000000001</c:v>
                      </c:pt>
                      <c:pt idx="3065">
                        <c:v>163.19999999999999</c:v>
                      </c:pt>
                      <c:pt idx="3066">
                        <c:v>163.60000000000002</c:v>
                      </c:pt>
                      <c:pt idx="3067">
                        <c:v>164</c:v>
                      </c:pt>
                      <c:pt idx="3068">
                        <c:v>164.39999999999998</c:v>
                      </c:pt>
                      <c:pt idx="3069">
                        <c:v>164.8</c:v>
                      </c:pt>
                      <c:pt idx="3070">
                        <c:v>165.3</c:v>
                      </c:pt>
                      <c:pt idx="3071">
                        <c:v>165.7</c:v>
                      </c:pt>
                      <c:pt idx="3072">
                        <c:v>166.10000000000002</c:v>
                      </c:pt>
                      <c:pt idx="3073">
                        <c:v>166.5</c:v>
                      </c:pt>
                      <c:pt idx="3074">
                        <c:v>166.89999999999998</c:v>
                      </c:pt>
                      <c:pt idx="3075">
                        <c:v>167.3</c:v>
                      </c:pt>
                      <c:pt idx="3076">
                        <c:v>167.7</c:v>
                      </c:pt>
                      <c:pt idx="3077">
                        <c:v>168.10000000000002</c:v>
                      </c:pt>
                      <c:pt idx="3078">
                        <c:v>168.5</c:v>
                      </c:pt>
                      <c:pt idx="3079">
                        <c:v>168.89999999999998</c:v>
                      </c:pt>
                      <c:pt idx="3080">
                        <c:v>169.3</c:v>
                      </c:pt>
                      <c:pt idx="3081">
                        <c:v>169.8</c:v>
                      </c:pt>
                      <c:pt idx="3082">
                        <c:v>170.2</c:v>
                      </c:pt>
                      <c:pt idx="3083">
                        <c:v>170.60000000000002</c:v>
                      </c:pt>
                      <c:pt idx="3084">
                        <c:v>171.10000000000002</c:v>
                      </c:pt>
                      <c:pt idx="3085">
                        <c:v>171.5</c:v>
                      </c:pt>
                      <c:pt idx="3086">
                        <c:v>171.89999999999998</c:v>
                      </c:pt>
                      <c:pt idx="3087">
                        <c:v>172.39999999999998</c:v>
                      </c:pt>
                      <c:pt idx="3088">
                        <c:v>172.8</c:v>
                      </c:pt>
                      <c:pt idx="3089">
                        <c:v>173.2</c:v>
                      </c:pt>
                      <c:pt idx="3090">
                        <c:v>173.7</c:v>
                      </c:pt>
                      <c:pt idx="3091">
                        <c:v>174.10000000000002</c:v>
                      </c:pt>
                      <c:pt idx="3092">
                        <c:v>174.60000000000002</c:v>
                      </c:pt>
                      <c:pt idx="3093">
                        <c:v>175</c:v>
                      </c:pt>
                      <c:pt idx="3094">
                        <c:v>175.39999999999998</c:v>
                      </c:pt>
                      <c:pt idx="3095">
                        <c:v>175.89999999999998</c:v>
                      </c:pt>
                      <c:pt idx="3096">
                        <c:v>176.3</c:v>
                      </c:pt>
                      <c:pt idx="3097">
                        <c:v>176.7</c:v>
                      </c:pt>
                      <c:pt idx="3098">
                        <c:v>177.2</c:v>
                      </c:pt>
                      <c:pt idx="3099">
                        <c:v>177.8</c:v>
                      </c:pt>
                      <c:pt idx="3100">
                        <c:v>178.3</c:v>
                      </c:pt>
                      <c:pt idx="3101">
                        <c:v>178.8</c:v>
                      </c:pt>
                      <c:pt idx="3102">
                        <c:v>179.3</c:v>
                      </c:pt>
                      <c:pt idx="3103">
                        <c:v>179.8</c:v>
                      </c:pt>
                      <c:pt idx="3104">
                        <c:v>180.39999999999998</c:v>
                      </c:pt>
                      <c:pt idx="3105">
                        <c:v>180.89999999999998</c:v>
                      </c:pt>
                      <c:pt idx="3106">
                        <c:v>181.39999999999998</c:v>
                      </c:pt>
                      <c:pt idx="3107">
                        <c:v>181.89999999999998</c:v>
                      </c:pt>
                      <c:pt idx="3108">
                        <c:v>182.39999999999998</c:v>
                      </c:pt>
                      <c:pt idx="3109">
                        <c:v>183</c:v>
                      </c:pt>
                      <c:pt idx="3110">
                        <c:v>183.5</c:v>
                      </c:pt>
                      <c:pt idx="3111">
                        <c:v>184</c:v>
                      </c:pt>
                      <c:pt idx="3112">
                        <c:v>184.5</c:v>
                      </c:pt>
                      <c:pt idx="3113">
                        <c:v>185</c:v>
                      </c:pt>
                      <c:pt idx="3114">
                        <c:v>185.60000000000002</c:v>
                      </c:pt>
                      <c:pt idx="3115">
                        <c:v>186.10000000000002</c:v>
                      </c:pt>
                      <c:pt idx="3116">
                        <c:v>186.60000000000002</c:v>
                      </c:pt>
                      <c:pt idx="3117">
                        <c:v>187.2</c:v>
                      </c:pt>
                      <c:pt idx="3118">
                        <c:v>187.7</c:v>
                      </c:pt>
                      <c:pt idx="3119">
                        <c:v>188.2</c:v>
                      </c:pt>
                      <c:pt idx="3120">
                        <c:v>188.8</c:v>
                      </c:pt>
                      <c:pt idx="3121">
                        <c:v>189.3</c:v>
                      </c:pt>
                      <c:pt idx="3122">
                        <c:v>189.8</c:v>
                      </c:pt>
                      <c:pt idx="3123">
                        <c:v>190.39999999999998</c:v>
                      </c:pt>
                      <c:pt idx="3124">
                        <c:v>190.89999999999998</c:v>
                      </c:pt>
                      <c:pt idx="3125">
                        <c:v>191.39999999999998</c:v>
                      </c:pt>
                      <c:pt idx="3126">
                        <c:v>192</c:v>
                      </c:pt>
                      <c:pt idx="3127">
                        <c:v>192.60000000000002</c:v>
                      </c:pt>
                      <c:pt idx="3128">
                        <c:v>193.10000000000002</c:v>
                      </c:pt>
                      <c:pt idx="3129">
                        <c:v>193.7</c:v>
                      </c:pt>
                      <c:pt idx="3130">
                        <c:v>194.2</c:v>
                      </c:pt>
                      <c:pt idx="3131">
                        <c:v>194.8</c:v>
                      </c:pt>
                      <c:pt idx="3132">
                        <c:v>195.3</c:v>
                      </c:pt>
                      <c:pt idx="3133">
                        <c:v>195.89999999999998</c:v>
                      </c:pt>
                      <c:pt idx="3134">
                        <c:v>196.5</c:v>
                      </c:pt>
                      <c:pt idx="3135">
                        <c:v>197</c:v>
                      </c:pt>
                      <c:pt idx="3136">
                        <c:v>197.60000000000002</c:v>
                      </c:pt>
                      <c:pt idx="3137">
                        <c:v>198.10000000000002</c:v>
                      </c:pt>
                      <c:pt idx="3138">
                        <c:v>198.7</c:v>
                      </c:pt>
                      <c:pt idx="3139">
                        <c:v>199.3</c:v>
                      </c:pt>
                      <c:pt idx="3140">
                        <c:v>199.89999999999998</c:v>
                      </c:pt>
                      <c:pt idx="3141">
                        <c:v>200.60000000000002</c:v>
                      </c:pt>
                      <c:pt idx="3142">
                        <c:v>201.2</c:v>
                      </c:pt>
                      <c:pt idx="3143">
                        <c:v>201.8</c:v>
                      </c:pt>
                      <c:pt idx="3144">
                        <c:v>202.5</c:v>
                      </c:pt>
                      <c:pt idx="3145">
                        <c:v>203.10000000000002</c:v>
                      </c:pt>
                      <c:pt idx="3146">
                        <c:v>203.7</c:v>
                      </c:pt>
                      <c:pt idx="3147">
                        <c:v>204.39999999999998</c:v>
                      </c:pt>
                      <c:pt idx="3148">
                        <c:v>205</c:v>
                      </c:pt>
                      <c:pt idx="3149">
                        <c:v>205.60000000000002</c:v>
                      </c:pt>
                      <c:pt idx="3150">
                        <c:v>206.3</c:v>
                      </c:pt>
                      <c:pt idx="3151">
                        <c:v>206.89999999999998</c:v>
                      </c:pt>
                      <c:pt idx="3152">
                        <c:v>207.60000000000002</c:v>
                      </c:pt>
                      <c:pt idx="3153">
                        <c:v>208.2</c:v>
                      </c:pt>
                      <c:pt idx="3154">
                        <c:v>208.89999999999998</c:v>
                      </c:pt>
                      <c:pt idx="3155">
                        <c:v>209.5</c:v>
                      </c:pt>
                      <c:pt idx="3156">
                        <c:v>210.2</c:v>
                      </c:pt>
                      <c:pt idx="3157">
                        <c:v>210.89999999999998</c:v>
                      </c:pt>
                      <c:pt idx="3158">
                        <c:v>211.5</c:v>
                      </c:pt>
                      <c:pt idx="3159">
                        <c:v>212.2</c:v>
                      </c:pt>
                      <c:pt idx="3160">
                        <c:v>212.8</c:v>
                      </c:pt>
                      <c:pt idx="3161">
                        <c:v>213.5</c:v>
                      </c:pt>
                      <c:pt idx="3162">
                        <c:v>214.10000000000002</c:v>
                      </c:pt>
                      <c:pt idx="3163">
                        <c:v>214.8</c:v>
                      </c:pt>
                      <c:pt idx="3164">
                        <c:v>215.5</c:v>
                      </c:pt>
                      <c:pt idx="3165">
                        <c:v>216.10000000000002</c:v>
                      </c:pt>
                      <c:pt idx="3166">
                        <c:v>216.8</c:v>
                      </c:pt>
                      <c:pt idx="3167">
                        <c:v>217.39999999999998</c:v>
                      </c:pt>
                      <c:pt idx="3168">
                        <c:v>218.10000000000002</c:v>
                      </c:pt>
                      <c:pt idx="3169">
                        <c:v>218.7</c:v>
                      </c:pt>
                      <c:pt idx="3170">
                        <c:v>219.39999999999998</c:v>
                      </c:pt>
                      <c:pt idx="3171">
                        <c:v>220</c:v>
                      </c:pt>
                      <c:pt idx="3172">
                        <c:v>220.7</c:v>
                      </c:pt>
                      <c:pt idx="3173">
                        <c:v>221.39999999999998</c:v>
                      </c:pt>
                      <c:pt idx="3174">
                        <c:v>222</c:v>
                      </c:pt>
                      <c:pt idx="3175">
                        <c:v>222.7</c:v>
                      </c:pt>
                      <c:pt idx="3176">
                        <c:v>223.3</c:v>
                      </c:pt>
                      <c:pt idx="3177">
                        <c:v>224</c:v>
                      </c:pt>
                      <c:pt idx="3178">
                        <c:v>224.60000000000002</c:v>
                      </c:pt>
                      <c:pt idx="3179">
                        <c:v>225.3</c:v>
                      </c:pt>
                      <c:pt idx="3180">
                        <c:v>225.89999999999998</c:v>
                      </c:pt>
                      <c:pt idx="3181">
                        <c:v>226.60000000000002</c:v>
                      </c:pt>
                      <c:pt idx="3182">
                        <c:v>227.2</c:v>
                      </c:pt>
                      <c:pt idx="3183">
                        <c:v>227.89999999999998</c:v>
                      </c:pt>
                      <c:pt idx="3184">
                        <c:v>228.5</c:v>
                      </c:pt>
                      <c:pt idx="3185">
                        <c:v>229.2</c:v>
                      </c:pt>
                      <c:pt idx="3186">
                        <c:v>229.89999999999998</c:v>
                      </c:pt>
                      <c:pt idx="3187">
                        <c:v>230.60000000000002</c:v>
                      </c:pt>
                      <c:pt idx="3188">
                        <c:v>231.3</c:v>
                      </c:pt>
                      <c:pt idx="3189">
                        <c:v>232</c:v>
                      </c:pt>
                      <c:pt idx="3190">
                        <c:v>232.7</c:v>
                      </c:pt>
                      <c:pt idx="3191">
                        <c:v>233.5</c:v>
                      </c:pt>
                      <c:pt idx="3192">
                        <c:v>234.2</c:v>
                      </c:pt>
                      <c:pt idx="3193">
                        <c:v>234.89999999999998</c:v>
                      </c:pt>
                      <c:pt idx="3194">
                        <c:v>235.60000000000002</c:v>
                      </c:pt>
                      <c:pt idx="3195">
                        <c:v>236.3</c:v>
                      </c:pt>
                      <c:pt idx="3196">
                        <c:v>237.10000000000002</c:v>
                      </c:pt>
                      <c:pt idx="3197">
                        <c:v>237.8</c:v>
                      </c:pt>
                      <c:pt idx="3198">
                        <c:v>238.60000000000002</c:v>
                      </c:pt>
                      <c:pt idx="3199">
                        <c:v>239.39999999999998</c:v>
                      </c:pt>
                      <c:pt idx="3200">
                        <c:v>240.10000000000002</c:v>
                      </c:pt>
                      <c:pt idx="3201">
                        <c:v>240.89999999999998</c:v>
                      </c:pt>
                      <c:pt idx="3202">
                        <c:v>241.60000000000002</c:v>
                      </c:pt>
                      <c:pt idx="3203">
                        <c:v>242.39999999999998</c:v>
                      </c:pt>
                      <c:pt idx="3204">
                        <c:v>243.10000000000002</c:v>
                      </c:pt>
                      <c:pt idx="3205">
                        <c:v>243.89999999999998</c:v>
                      </c:pt>
                      <c:pt idx="3206">
                        <c:v>244.7</c:v>
                      </c:pt>
                      <c:pt idx="3207">
                        <c:v>245.39999999999998</c:v>
                      </c:pt>
                      <c:pt idx="3208">
                        <c:v>246.2</c:v>
                      </c:pt>
                      <c:pt idx="3209">
                        <c:v>247</c:v>
                      </c:pt>
                      <c:pt idx="3210">
                        <c:v>247.7</c:v>
                      </c:pt>
                      <c:pt idx="3211">
                        <c:v>248.5</c:v>
                      </c:pt>
                      <c:pt idx="3212">
                        <c:v>249.3</c:v>
                      </c:pt>
                      <c:pt idx="3213">
                        <c:v>250</c:v>
                      </c:pt>
                      <c:pt idx="3214">
                        <c:v>250.7</c:v>
                      </c:pt>
                      <c:pt idx="3215">
                        <c:v>251.39999999999998</c:v>
                      </c:pt>
                      <c:pt idx="3216">
                        <c:v>252.10000000000002</c:v>
                      </c:pt>
                      <c:pt idx="3217">
                        <c:v>252.8</c:v>
                      </c:pt>
                      <c:pt idx="3218">
                        <c:v>253.5</c:v>
                      </c:pt>
                      <c:pt idx="3219">
                        <c:v>254.2</c:v>
                      </c:pt>
                      <c:pt idx="3220">
                        <c:v>254.89999999999998</c:v>
                      </c:pt>
                      <c:pt idx="3221">
                        <c:v>255.60000000000002</c:v>
                      </c:pt>
                      <c:pt idx="3222">
                        <c:v>256.2</c:v>
                      </c:pt>
                      <c:pt idx="3223">
                        <c:v>256.89999999999998</c:v>
                      </c:pt>
                      <c:pt idx="3224">
                        <c:v>257.60000000000002</c:v>
                      </c:pt>
                      <c:pt idx="3225">
                        <c:v>258.39999999999998</c:v>
                      </c:pt>
                      <c:pt idx="3226">
                        <c:v>259.10000000000002</c:v>
                      </c:pt>
                      <c:pt idx="3227">
                        <c:v>259.8</c:v>
                      </c:pt>
                      <c:pt idx="3228">
                        <c:v>260.5</c:v>
                      </c:pt>
                      <c:pt idx="3229">
                        <c:v>261.2</c:v>
                      </c:pt>
                      <c:pt idx="3230">
                        <c:v>261.89999999999998</c:v>
                      </c:pt>
                      <c:pt idx="3231">
                        <c:v>262.60000000000002</c:v>
                      </c:pt>
                      <c:pt idx="3232">
                        <c:v>263.3</c:v>
                      </c:pt>
                      <c:pt idx="3233">
                        <c:v>264.10000000000002</c:v>
                      </c:pt>
                      <c:pt idx="3234">
                        <c:v>264.8</c:v>
                      </c:pt>
                      <c:pt idx="3235">
                        <c:v>265.60000000000002</c:v>
                      </c:pt>
                      <c:pt idx="3236">
                        <c:v>266.39999999999998</c:v>
                      </c:pt>
                      <c:pt idx="3237">
                        <c:v>267.10000000000002</c:v>
                      </c:pt>
                      <c:pt idx="3238">
                        <c:v>267.89999999999998</c:v>
                      </c:pt>
                      <c:pt idx="3239">
                        <c:v>268.7</c:v>
                      </c:pt>
                      <c:pt idx="3240">
                        <c:v>269.5</c:v>
                      </c:pt>
                      <c:pt idx="3241">
                        <c:v>270.3</c:v>
                      </c:pt>
                      <c:pt idx="3242">
                        <c:v>271</c:v>
                      </c:pt>
                      <c:pt idx="3243">
                        <c:v>271.8</c:v>
                      </c:pt>
                      <c:pt idx="3244">
                        <c:v>272.60000000000002</c:v>
                      </c:pt>
                      <c:pt idx="3245">
                        <c:v>273.39999999999998</c:v>
                      </c:pt>
                      <c:pt idx="3246">
                        <c:v>274.2</c:v>
                      </c:pt>
                      <c:pt idx="3247">
                        <c:v>275</c:v>
                      </c:pt>
                      <c:pt idx="3248">
                        <c:v>275.8</c:v>
                      </c:pt>
                      <c:pt idx="3249">
                        <c:v>276.60000000000002</c:v>
                      </c:pt>
                      <c:pt idx="3250">
                        <c:v>277.39999999999998</c:v>
                      </c:pt>
                      <c:pt idx="3251">
                        <c:v>278.2</c:v>
                      </c:pt>
                      <c:pt idx="3252">
                        <c:v>279</c:v>
                      </c:pt>
                      <c:pt idx="3253">
                        <c:v>279.8</c:v>
                      </c:pt>
                      <c:pt idx="3254">
                        <c:v>280.60000000000002</c:v>
                      </c:pt>
                      <c:pt idx="3255">
                        <c:v>281.39999999999998</c:v>
                      </c:pt>
                      <c:pt idx="3256">
                        <c:v>282.2</c:v>
                      </c:pt>
                      <c:pt idx="3257">
                        <c:v>283</c:v>
                      </c:pt>
                      <c:pt idx="3258">
                        <c:v>283.8</c:v>
                      </c:pt>
                      <c:pt idx="3259">
                        <c:v>284.60000000000002</c:v>
                      </c:pt>
                      <c:pt idx="3260">
                        <c:v>285.39999999999998</c:v>
                      </c:pt>
                      <c:pt idx="3261">
                        <c:v>286.2</c:v>
                      </c:pt>
                      <c:pt idx="3262">
                        <c:v>287</c:v>
                      </c:pt>
                      <c:pt idx="3263">
                        <c:v>287.7</c:v>
                      </c:pt>
                      <c:pt idx="3264">
                        <c:v>288.5</c:v>
                      </c:pt>
                      <c:pt idx="3265">
                        <c:v>289.2</c:v>
                      </c:pt>
                      <c:pt idx="3266">
                        <c:v>290</c:v>
                      </c:pt>
                      <c:pt idx="3267">
                        <c:v>290.8</c:v>
                      </c:pt>
                      <c:pt idx="3268">
                        <c:v>291.5</c:v>
                      </c:pt>
                      <c:pt idx="3269">
                        <c:v>292.3</c:v>
                      </c:pt>
                      <c:pt idx="3270">
                        <c:v>293.10000000000002</c:v>
                      </c:pt>
                      <c:pt idx="3271">
                        <c:v>293.8</c:v>
                      </c:pt>
                      <c:pt idx="3272">
                        <c:v>294.60000000000002</c:v>
                      </c:pt>
                      <c:pt idx="3273">
                        <c:v>295.5</c:v>
                      </c:pt>
                      <c:pt idx="3274">
                        <c:v>296.3</c:v>
                      </c:pt>
                      <c:pt idx="3275">
                        <c:v>297.10000000000002</c:v>
                      </c:pt>
                      <c:pt idx="3276">
                        <c:v>297.89999999999998</c:v>
                      </c:pt>
                      <c:pt idx="3277">
                        <c:v>298.7</c:v>
                      </c:pt>
                      <c:pt idx="3278">
                        <c:v>299.5</c:v>
                      </c:pt>
                      <c:pt idx="3279">
                        <c:v>300.3</c:v>
                      </c:pt>
                      <c:pt idx="3280">
                        <c:v>301.10000000000002</c:v>
                      </c:pt>
                      <c:pt idx="3281">
                        <c:v>301.89999999999998</c:v>
                      </c:pt>
                      <c:pt idx="3282">
                        <c:v>302.7</c:v>
                      </c:pt>
                      <c:pt idx="3283">
                        <c:v>303.5</c:v>
                      </c:pt>
                      <c:pt idx="3284">
                        <c:v>304.3</c:v>
                      </c:pt>
                      <c:pt idx="3285">
                        <c:v>305.10000000000002</c:v>
                      </c:pt>
                      <c:pt idx="3286">
                        <c:v>305.89999999999998</c:v>
                      </c:pt>
                      <c:pt idx="3287">
                        <c:v>306.60000000000002</c:v>
                      </c:pt>
                      <c:pt idx="3288">
                        <c:v>307.39999999999998</c:v>
                      </c:pt>
                      <c:pt idx="3289">
                        <c:v>308.20000000000005</c:v>
                      </c:pt>
                      <c:pt idx="3290">
                        <c:v>309.10000000000002</c:v>
                      </c:pt>
                      <c:pt idx="3291">
                        <c:v>309.89999999999998</c:v>
                      </c:pt>
                      <c:pt idx="3292">
                        <c:v>310.79999999999995</c:v>
                      </c:pt>
                      <c:pt idx="3293">
                        <c:v>311.60000000000002</c:v>
                      </c:pt>
                      <c:pt idx="3294">
                        <c:v>312.5</c:v>
                      </c:pt>
                      <c:pt idx="3295">
                        <c:v>313.39999999999998</c:v>
                      </c:pt>
                      <c:pt idx="3296">
                        <c:v>314.20000000000005</c:v>
                      </c:pt>
                      <c:pt idx="3297">
                        <c:v>315.10000000000002</c:v>
                      </c:pt>
                      <c:pt idx="3298">
                        <c:v>315.89999999999998</c:v>
                      </c:pt>
                      <c:pt idx="3299">
                        <c:v>316.79999999999995</c:v>
                      </c:pt>
                      <c:pt idx="3300">
                        <c:v>317.70000000000005</c:v>
                      </c:pt>
                      <c:pt idx="3301">
                        <c:v>318.5</c:v>
                      </c:pt>
                      <c:pt idx="3302">
                        <c:v>319.39999999999998</c:v>
                      </c:pt>
                      <c:pt idx="3303">
                        <c:v>320.20000000000005</c:v>
                      </c:pt>
                      <c:pt idx="3304">
                        <c:v>321.10000000000002</c:v>
                      </c:pt>
                      <c:pt idx="3305">
                        <c:v>322</c:v>
                      </c:pt>
                      <c:pt idx="3306">
                        <c:v>322.79999999999995</c:v>
                      </c:pt>
                      <c:pt idx="3307">
                        <c:v>323.60000000000002</c:v>
                      </c:pt>
                      <c:pt idx="3308">
                        <c:v>324.39999999999998</c:v>
                      </c:pt>
                      <c:pt idx="3309">
                        <c:v>325.20000000000005</c:v>
                      </c:pt>
                      <c:pt idx="3310">
                        <c:v>326</c:v>
                      </c:pt>
                      <c:pt idx="3311">
                        <c:v>326.89999999999998</c:v>
                      </c:pt>
                      <c:pt idx="3312">
                        <c:v>327.70000000000005</c:v>
                      </c:pt>
                      <c:pt idx="3313">
                        <c:v>328.5</c:v>
                      </c:pt>
                      <c:pt idx="3314">
                        <c:v>329.29999999999995</c:v>
                      </c:pt>
                      <c:pt idx="3315">
                        <c:v>330.1</c:v>
                      </c:pt>
                      <c:pt idx="3316">
                        <c:v>330.9</c:v>
                      </c:pt>
                      <c:pt idx="3317">
                        <c:v>331.70000000000005</c:v>
                      </c:pt>
                      <c:pt idx="3318">
                        <c:v>332.5</c:v>
                      </c:pt>
                      <c:pt idx="3319">
                        <c:v>333.29999999999995</c:v>
                      </c:pt>
                      <c:pt idx="3320">
                        <c:v>334.1</c:v>
                      </c:pt>
                      <c:pt idx="3321">
                        <c:v>334.9</c:v>
                      </c:pt>
                      <c:pt idx="3322">
                        <c:v>335.70000000000005</c:v>
                      </c:pt>
                      <c:pt idx="3323">
                        <c:v>336.5</c:v>
                      </c:pt>
                      <c:pt idx="3324">
                        <c:v>337.29999999999995</c:v>
                      </c:pt>
                      <c:pt idx="3325">
                        <c:v>338.1</c:v>
                      </c:pt>
                      <c:pt idx="3326">
                        <c:v>338.9</c:v>
                      </c:pt>
                      <c:pt idx="3327">
                        <c:v>339.70000000000005</c:v>
                      </c:pt>
                      <c:pt idx="3328">
                        <c:v>340.6</c:v>
                      </c:pt>
                      <c:pt idx="3329">
                        <c:v>341.4</c:v>
                      </c:pt>
                      <c:pt idx="3330">
                        <c:v>342.20000000000005</c:v>
                      </c:pt>
                      <c:pt idx="3331">
                        <c:v>343.1</c:v>
                      </c:pt>
                      <c:pt idx="3332">
                        <c:v>343.9</c:v>
                      </c:pt>
                      <c:pt idx="3333">
                        <c:v>344.79999999999995</c:v>
                      </c:pt>
                      <c:pt idx="3334">
                        <c:v>345.6</c:v>
                      </c:pt>
                      <c:pt idx="3335">
                        <c:v>346.4</c:v>
                      </c:pt>
                      <c:pt idx="3336">
                        <c:v>347.20000000000005</c:v>
                      </c:pt>
                      <c:pt idx="3337">
                        <c:v>348.1</c:v>
                      </c:pt>
                      <c:pt idx="3338">
                        <c:v>348.9</c:v>
                      </c:pt>
                      <c:pt idx="3339">
                        <c:v>349.70000000000005</c:v>
                      </c:pt>
                      <c:pt idx="3340">
                        <c:v>350.5</c:v>
                      </c:pt>
                      <c:pt idx="3341">
                        <c:v>351.4</c:v>
                      </c:pt>
                      <c:pt idx="3342">
                        <c:v>352.20000000000005</c:v>
                      </c:pt>
                      <c:pt idx="3343">
                        <c:v>353</c:v>
                      </c:pt>
                      <c:pt idx="3344">
                        <c:v>353.79999999999995</c:v>
                      </c:pt>
                      <c:pt idx="3345">
                        <c:v>354.6</c:v>
                      </c:pt>
                      <c:pt idx="3346">
                        <c:v>355.5</c:v>
                      </c:pt>
                      <c:pt idx="3347">
                        <c:v>356.29999999999995</c:v>
                      </c:pt>
                      <c:pt idx="3348">
                        <c:v>357.1</c:v>
                      </c:pt>
                      <c:pt idx="3349">
                        <c:v>357.9</c:v>
                      </c:pt>
                      <c:pt idx="3350">
                        <c:v>358.79999999999995</c:v>
                      </c:pt>
                      <c:pt idx="3351">
                        <c:v>359.6</c:v>
                      </c:pt>
                      <c:pt idx="3352">
                        <c:v>360.4</c:v>
                      </c:pt>
                      <c:pt idx="3353">
                        <c:v>361.20000000000005</c:v>
                      </c:pt>
                      <c:pt idx="3354">
                        <c:v>362.1</c:v>
                      </c:pt>
                      <c:pt idx="3355">
                        <c:v>362.9</c:v>
                      </c:pt>
                      <c:pt idx="3356">
                        <c:v>363.70000000000005</c:v>
                      </c:pt>
                      <c:pt idx="3357">
                        <c:v>364.5</c:v>
                      </c:pt>
                      <c:pt idx="3358">
                        <c:v>365.29999999999995</c:v>
                      </c:pt>
                      <c:pt idx="3359">
                        <c:v>366.20000000000005</c:v>
                      </c:pt>
                      <c:pt idx="3360">
                        <c:v>367</c:v>
                      </c:pt>
                      <c:pt idx="3361">
                        <c:v>367.79999999999995</c:v>
                      </c:pt>
                      <c:pt idx="3362">
                        <c:v>368.5</c:v>
                      </c:pt>
                      <c:pt idx="3363">
                        <c:v>369.29999999999995</c:v>
                      </c:pt>
                      <c:pt idx="3364">
                        <c:v>370</c:v>
                      </c:pt>
                      <c:pt idx="3365">
                        <c:v>370.79999999999995</c:v>
                      </c:pt>
                      <c:pt idx="3366">
                        <c:v>371.6</c:v>
                      </c:pt>
                      <c:pt idx="3367">
                        <c:v>372.29999999999995</c:v>
                      </c:pt>
                      <c:pt idx="3368">
                        <c:v>373.1</c:v>
                      </c:pt>
                      <c:pt idx="3369">
                        <c:v>373.79999999999995</c:v>
                      </c:pt>
                      <c:pt idx="3370">
                        <c:v>374.6</c:v>
                      </c:pt>
                      <c:pt idx="3371">
                        <c:v>375.4</c:v>
                      </c:pt>
                      <c:pt idx="3372">
                        <c:v>376.1</c:v>
                      </c:pt>
                      <c:pt idx="3373">
                        <c:v>376.9</c:v>
                      </c:pt>
                      <c:pt idx="3374">
                        <c:v>377.70000000000005</c:v>
                      </c:pt>
                      <c:pt idx="3375">
                        <c:v>378.5</c:v>
                      </c:pt>
                      <c:pt idx="3376">
                        <c:v>379.29999999999995</c:v>
                      </c:pt>
                      <c:pt idx="3377">
                        <c:v>380</c:v>
                      </c:pt>
                      <c:pt idx="3378">
                        <c:v>380.79999999999995</c:v>
                      </c:pt>
                      <c:pt idx="3379">
                        <c:v>381.6</c:v>
                      </c:pt>
                      <c:pt idx="3380">
                        <c:v>382.4</c:v>
                      </c:pt>
                      <c:pt idx="3381">
                        <c:v>383.20000000000005</c:v>
                      </c:pt>
                      <c:pt idx="3382">
                        <c:v>384</c:v>
                      </c:pt>
                      <c:pt idx="3383">
                        <c:v>384.79999999999995</c:v>
                      </c:pt>
                      <c:pt idx="3384">
                        <c:v>385.6</c:v>
                      </c:pt>
                      <c:pt idx="3385">
                        <c:v>386.4</c:v>
                      </c:pt>
                      <c:pt idx="3386">
                        <c:v>387.20000000000005</c:v>
                      </c:pt>
                      <c:pt idx="3387">
                        <c:v>388</c:v>
                      </c:pt>
                      <c:pt idx="3388">
                        <c:v>388.79999999999995</c:v>
                      </c:pt>
                      <c:pt idx="3389">
                        <c:v>389.6</c:v>
                      </c:pt>
                      <c:pt idx="3390">
                        <c:v>390.4</c:v>
                      </c:pt>
                      <c:pt idx="3391">
                        <c:v>391.20000000000005</c:v>
                      </c:pt>
                      <c:pt idx="3392">
                        <c:v>392</c:v>
                      </c:pt>
                      <c:pt idx="3393">
                        <c:v>392.79999999999995</c:v>
                      </c:pt>
                      <c:pt idx="3394">
                        <c:v>393.6</c:v>
                      </c:pt>
                      <c:pt idx="3395">
                        <c:v>394.4</c:v>
                      </c:pt>
                      <c:pt idx="3396">
                        <c:v>395.20000000000005</c:v>
                      </c:pt>
                      <c:pt idx="3397">
                        <c:v>396</c:v>
                      </c:pt>
                      <c:pt idx="3398">
                        <c:v>396.79999999999995</c:v>
                      </c:pt>
                      <c:pt idx="3399">
                        <c:v>397.6</c:v>
                      </c:pt>
                      <c:pt idx="3400">
                        <c:v>398.4</c:v>
                      </c:pt>
                      <c:pt idx="3401">
                        <c:v>399.1</c:v>
                      </c:pt>
                      <c:pt idx="3402">
                        <c:v>399.9</c:v>
                      </c:pt>
                      <c:pt idx="3403">
                        <c:v>400.70000000000005</c:v>
                      </c:pt>
                      <c:pt idx="3404">
                        <c:v>401.5</c:v>
                      </c:pt>
                      <c:pt idx="3405">
                        <c:v>402.29999999999995</c:v>
                      </c:pt>
                      <c:pt idx="3406">
                        <c:v>403.1</c:v>
                      </c:pt>
                      <c:pt idx="3407">
                        <c:v>403.9</c:v>
                      </c:pt>
                      <c:pt idx="3408">
                        <c:v>404.6</c:v>
                      </c:pt>
                      <c:pt idx="3409">
                        <c:v>405.4</c:v>
                      </c:pt>
                      <c:pt idx="3410">
                        <c:v>406.20000000000005</c:v>
                      </c:pt>
                      <c:pt idx="3411">
                        <c:v>406.9</c:v>
                      </c:pt>
                      <c:pt idx="3412">
                        <c:v>407.70000000000005</c:v>
                      </c:pt>
                      <c:pt idx="3413">
                        <c:v>408.4</c:v>
                      </c:pt>
                      <c:pt idx="3414">
                        <c:v>409.20000000000005</c:v>
                      </c:pt>
                      <c:pt idx="3415">
                        <c:v>409.9</c:v>
                      </c:pt>
                      <c:pt idx="3416">
                        <c:v>410.70000000000005</c:v>
                      </c:pt>
                      <c:pt idx="3417">
                        <c:v>411.4</c:v>
                      </c:pt>
                      <c:pt idx="3418">
                        <c:v>412.20000000000005</c:v>
                      </c:pt>
                      <c:pt idx="3419">
                        <c:v>413</c:v>
                      </c:pt>
                      <c:pt idx="3420">
                        <c:v>413.70000000000005</c:v>
                      </c:pt>
                      <c:pt idx="3421">
                        <c:v>414.5</c:v>
                      </c:pt>
                      <c:pt idx="3422">
                        <c:v>415.29999999999995</c:v>
                      </c:pt>
                      <c:pt idx="3423">
                        <c:v>416</c:v>
                      </c:pt>
                      <c:pt idx="3424">
                        <c:v>416.79999999999995</c:v>
                      </c:pt>
                      <c:pt idx="3425">
                        <c:v>417.6</c:v>
                      </c:pt>
                      <c:pt idx="3426">
                        <c:v>418.29999999999995</c:v>
                      </c:pt>
                      <c:pt idx="3427">
                        <c:v>419.1</c:v>
                      </c:pt>
                      <c:pt idx="3428">
                        <c:v>419.9</c:v>
                      </c:pt>
                      <c:pt idx="3429">
                        <c:v>420.70000000000005</c:v>
                      </c:pt>
                      <c:pt idx="3430">
                        <c:v>421.5</c:v>
                      </c:pt>
                      <c:pt idx="3431">
                        <c:v>422.20000000000005</c:v>
                      </c:pt>
                      <c:pt idx="3432">
                        <c:v>423</c:v>
                      </c:pt>
                      <c:pt idx="3433">
                        <c:v>423.79999999999995</c:v>
                      </c:pt>
                      <c:pt idx="3434">
                        <c:v>424.6</c:v>
                      </c:pt>
                      <c:pt idx="3435">
                        <c:v>425.29999999999995</c:v>
                      </c:pt>
                      <c:pt idx="3436">
                        <c:v>426.1</c:v>
                      </c:pt>
                      <c:pt idx="3437">
                        <c:v>426.9</c:v>
                      </c:pt>
                      <c:pt idx="3438">
                        <c:v>427.70000000000005</c:v>
                      </c:pt>
                      <c:pt idx="3439">
                        <c:v>428.4</c:v>
                      </c:pt>
                      <c:pt idx="3440">
                        <c:v>429.20000000000005</c:v>
                      </c:pt>
                      <c:pt idx="3441">
                        <c:v>429.9</c:v>
                      </c:pt>
                      <c:pt idx="3442">
                        <c:v>430.70000000000005</c:v>
                      </c:pt>
                      <c:pt idx="3443">
                        <c:v>431.5</c:v>
                      </c:pt>
                      <c:pt idx="3444">
                        <c:v>432.20000000000005</c:v>
                      </c:pt>
                      <c:pt idx="3445">
                        <c:v>433</c:v>
                      </c:pt>
                      <c:pt idx="3446">
                        <c:v>433.79999999999995</c:v>
                      </c:pt>
                      <c:pt idx="3447">
                        <c:v>434.5</c:v>
                      </c:pt>
                      <c:pt idx="3448">
                        <c:v>435.20000000000005</c:v>
                      </c:pt>
                      <c:pt idx="3449">
                        <c:v>435.9</c:v>
                      </c:pt>
                      <c:pt idx="3450">
                        <c:v>436.70000000000005</c:v>
                      </c:pt>
                      <c:pt idx="3451">
                        <c:v>437.4</c:v>
                      </c:pt>
                      <c:pt idx="3452">
                        <c:v>438.1</c:v>
                      </c:pt>
                      <c:pt idx="3453">
                        <c:v>438.79999999999995</c:v>
                      </c:pt>
                      <c:pt idx="3454">
                        <c:v>439.6</c:v>
                      </c:pt>
                      <c:pt idx="3455">
                        <c:v>440.29999999999995</c:v>
                      </c:pt>
                      <c:pt idx="3456">
                        <c:v>441</c:v>
                      </c:pt>
                      <c:pt idx="3457">
                        <c:v>441.70000000000005</c:v>
                      </c:pt>
                      <c:pt idx="3458">
                        <c:v>442.29999999999995</c:v>
                      </c:pt>
                      <c:pt idx="3459">
                        <c:v>443</c:v>
                      </c:pt>
                      <c:pt idx="3460">
                        <c:v>443.70000000000005</c:v>
                      </c:pt>
                      <c:pt idx="3461">
                        <c:v>444.29999999999995</c:v>
                      </c:pt>
                      <c:pt idx="3462">
                        <c:v>445</c:v>
                      </c:pt>
                      <c:pt idx="3463">
                        <c:v>445.70000000000005</c:v>
                      </c:pt>
                      <c:pt idx="3464">
                        <c:v>446.29999999999995</c:v>
                      </c:pt>
                      <c:pt idx="3465">
                        <c:v>447</c:v>
                      </c:pt>
                      <c:pt idx="3466">
                        <c:v>447.6</c:v>
                      </c:pt>
                      <c:pt idx="3467">
                        <c:v>448.29999999999995</c:v>
                      </c:pt>
                      <c:pt idx="3468">
                        <c:v>449</c:v>
                      </c:pt>
                      <c:pt idx="3469">
                        <c:v>449.6</c:v>
                      </c:pt>
                      <c:pt idx="3470">
                        <c:v>450.29999999999995</c:v>
                      </c:pt>
                      <c:pt idx="3471">
                        <c:v>451</c:v>
                      </c:pt>
                      <c:pt idx="3472">
                        <c:v>451.6</c:v>
                      </c:pt>
                      <c:pt idx="3473">
                        <c:v>452.29999999999995</c:v>
                      </c:pt>
                      <c:pt idx="3474">
                        <c:v>452.9</c:v>
                      </c:pt>
                      <c:pt idx="3475">
                        <c:v>453.6</c:v>
                      </c:pt>
                      <c:pt idx="3476">
                        <c:v>454.29999999999995</c:v>
                      </c:pt>
                      <c:pt idx="3477">
                        <c:v>454.9</c:v>
                      </c:pt>
                      <c:pt idx="3478">
                        <c:v>455.6</c:v>
                      </c:pt>
                      <c:pt idx="3479">
                        <c:v>456.29999999999995</c:v>
                      </c:pt>
                      <c:pt idx="3480">
                        <c:v>457.1</c:v>
                      </c:pt>
                      <c:pt idx="3481">
                        <c:v>457.79999999999995</c:v>
                      </c:pt>
                      <c:pt idx="3482">
                        <c:v>458.6</c:v>
                      </c:pt>
                      <c:pt idx="3483">
                        <c:v>459.29999999999995</c:v>
                      </c:pt>
                      <c:pt idx="3484">
                        <c:v>460.1</c:v>
                      </c:pt>
                      <c:pt idx="3485">
                        <c:v>460.79999999999995</c:v>
                      </c:pt>
                      <c:pt idx="3486">
                        <c:v>461.6</c:v>
                      </c:pt>
                      <c:pt idx="3487">
                        <c:v>462.29999999999995</c:v>
                      </c:pt>
                      <c:pt idx="3488">
                        <c:v>463.1</c:v>
                      </c:pt>
                      <c:pt idx="3489">
                        <c:v>463.79999999999995</c:v>
                      </c:pt>
                      <c:pt idx="3490">
                        <c:v>464.5</c:v>
                      </c:pt>
                      <c:pt idx="3491">
                        <c:v>465.20000000000005</c:v>
                      </c:pt>
                      <c:pt idx="3492">
                        <c:v>465.9</c:v>
                      </c:pt>
                      <c:pt idx="3493">
                        <c:v>466.6</c:v>
                      </c:pt>
                      <c:pt idx="3494">
                        <c:v>467.29999999999995</c:v>
                      </c:pt>
                      <c:pt idx="3495">
                        <c:v>468</c:v>
                      </c:pt>
                      <c:pt idx="3496">
                        <c:v>468.70000000000005</c:v>
                      </c:pt>
                      <c:pt idx="3497">
                        <c:v>469.4</c:v>
                      </c:pt>
                      <c:pt idx="3498">
                        <c:v>470.1</c:v>
                      </c:pt>
                      <c:pt idx="3499">
                        <c:v>470.79999999999995</c:v>
                      </c:pt>
                      <c:pt idx="3500">
                        <c:v>471.5</c:v>
                      </c:pt>
                      <c:pt idx="3501">
                        <c:v>472.20000000000005</c:v>
                      </c:pt>
                      <c:pt idx="3502">
                        <c:v>472.9</c:v>
                      </c:pt>
                      <c:pt idx="3503">
                        <c:v>473.6</c:v>
                      </c:pt>
                      <c:pt idx="3504">
                        <c:v>474.29999999999995</c:v>
                      </c:pt>
                      <c:pt idx="3505">
                        <c:v>474.9</c:v>
                      </c:pt>
                      <c:pt idx="3506">
                        <c:v>475.6</c:v>
                      </c:pt>
                      <c:pt idx="3507">
                        <c:v>476.29999999999995</c:v>
                      </c:pt>
                      <c:pt idx="3508">
                        <c:v>477</c:v>
                      </c:pt>
                      <c:pt idx="3509">
                        <c:v>477.70000000000005</c:v>
                      </c:pt>
                      <c:pt idx="3510">
                        <c:v>478.4</c:v>
                      </c:pt>
                      <c:pt idx="3511">
                        <c:v>479</c:v>
                      </c:pt>
                      <c:pt idx="3512">
                        <c:v>479.6</c:v>
                      </c:pt>
                      <c:pt idx="3513">
                        <c:v>480.29999999999995</c:v>
                      </c:pt>
                      <c:pt idx="3514">
                        <c:v>480.9</c:v>
                      </c:pt>
                      <c:pt idx="3515">
                        <c:v>481.5</c:v>
                      </c:pt>
                      <c:pt idx="3516">
                        <c:v>482.20000000000005</c:v>
                      </c:pt>
                      <c:pt idx="3517">
                        <c:v>482.79999999999995</c:v>
                      </c:pt>
                      <c:pt idx="3518">
                        <c:v>483.4</c:v>
                      </c:pt>
                      <c:pt idx="3519">
                        <c:v>484.1</c:v>
                      </c:pt>
                      <c:pt idx="3520">
                        <c:v>484.70000000000005</c:v>
                      </c:pt>
                      <c:pt idx="3521">
                        <c:v>485.4</c:v>
                      </c:pt>
                      <c:pt idx="3522">
                        <c:v>486</c:v>
                      </c:pt>
                      <c:pt idx="3523">
                        <c:v>486.70000000000005</c:v>
                      </c:pt>
                      <c:pt idx="3524">
                        <c:v>487.29999999999995</c:v>
                      </c:pt>
                      <c:pt idx="3525">
                        <c:v>488</c:v>
                      </c:pt>
                      <c:pt idx="3526">
                        <c:v>488.6</c:v>
                      </c:pt>
                      <c:pt idx="3527">
                        <c:v>489.29999999999995</c:v>
                      </c:pt>
                      <c:pt idx="3528">
                        <c:v>489.9</c:v>
                      </c:pt>
                      <c:pt idx="3529">
                        <c:v>490.6</c:v>
                      </c:pt>
                      <c:pt idx="3530">
                        <c:v>491.20000000000005</c:v>
                      </c:pt>
                      <c:pt idx="3531">
                        <c:v>491.9</c:v>
                      </c:pt>
                      <c:pt idx="3532">
                        <c:v>492.5</c:v>
                      </c:pt>
                      <c:pt idx="3533">
                        <c:v>493.20000000000005</c:v>
                      </c:pt>
                      <c:pt idx="3534">
                        <c:v>493.9</c:v>
                      </c:pt>
                      <c:pt idx="3535">
                        <c:v>494.5</c:v>
                      </c:pt>
                      <c:pt idx="3536">
                        <c:v>495.20000000000005</c:v>
                      </c:pt>
                      <c:pt idx="3537">
                        <c:v>495.9</c:v>
                      </c:pt>
                      <c:pt idx="3538">
                        <c:v>496.5</c:v>
                      </c:pt>
                      <c:pt idx="3539">
                        <c:v>497.20000000000005</c:v>
                      </c:pt>
                      <c:pt idx="3540">
                        <c:v>497.9</c:v>
                      </c:pt>
                      <c:pt idx="3541">
                        <c:v>498.6</c:v>
                      </c:pt>
                      <c:pt idx="3542">
                        <c:v>499.20000000000005</c:v>
                      </c:pt>
                      <c:pt idx="3543">
                        <c:v>499.9</c:v>
                      </c:pt>
                      <c:pt idx="3544">
                        <c:v>500.5</c:v>
                      </c:pt>
                      <c:pt idx="3545">
                        <c:v>501.20000000000005</c:v>
                      </c:pt>
                      <c:pt idx="3546">
                        <c:v>501.79999999999995</c:v>
                      </c:pt>
                      <c:pt idx="3547">
                        <c:v>502.5</c:v>
                      </c:pt>
                      <c:pt idx="3548">
                        <c:v>503.1</c:v>
                      </c:pt>
                      <c:pt idx="3549">
                        <c:v>503.79999999999995</c:v>
                      </c:pt>
                      <c:pt idx="3550">
                        <c:v>504.4</c:v>
                      </c:pt>
                      <c:pt idx="3551">
                        <c:v>505.1</c:v>
                      </c:pt>
                      <c:pt idx="3552">
                        <c:v>505.70000000000005</c:v>
                      </c:pt>
                      <c:pt idx="3553">
                        <c:v>506.4</c:v>
                      </c:pt>
                      <c:pt idx="3554">
                        <c:v>507.1</c:v>
                      </c:pt>
                      <c:pt idx="3555">
                        <c:v>507.70000000000005</c:v>
                      </c:pt>
                      <c:pt idx="3556">
                        <c:v>508.29999999999995</c:v>
                      </c:pt>
                      <c:pt idx="3557">
                        <c:v>509</c:v>
                      </c:pt>
                      <c:pt idx="3558">
                        <c:v>509.6</c:v>
                      </c:pt>
                      <c:pt idx="3559">
                        <c:v>510.29999999999995</c:v>
                      </c:pt>
                      <c:pt idx="3560">
                        <c:v>510.9</c:v>
                      </c:pt>
                      <c:pt idx="3561">
                        <c:v>511.6</c:v>
                      </c:pt>
                      <c:pt idx="3562">
                        <c:v>512.20000000000005</c:v>
                      </c:pt>
                      <c:pt idx="3563">
                        <c:v>512.9</c:v>
                      </c:pt>
                      <c:pt idx="3564">
                        <c:v>513.5</c:v>
                      </c:pt>
                      <c:pt idx="3565">
                        <c:v>514.1</c:v>
                      </c:pt>
                      <c:pt idx="3566">
                        <c:v>514.79999999999995</c:v>
                      </c:pt>
                      <c:pt idx="3567">
                        <c:v>515.4</c:v>
                      </c:pt>
                      <c:pt idx="3568">
                        <c:v>516.1</c:v>
                      </c:pt>
                      <c:pt idx="3569">
                        <c:v>516.70000000000005</c:v>
                      </c:pt>
                      <c:pt idx="3570">
                        <c:v>517.4</c:v>
                      </c:pt>
                      <c:pt idx="3571">
                        <c:v>518</c:v>
                      </c:pt>
                      <c:pt idx="3572">
                        <c:v>518.70000000000005</c:v>
                      </c:pt>
                      <c:pt idx="3573">
                        <c:v>519.29999999999995</c:v>
                      </c:pt>
                      <c:pt idx="3574">
                        <c:v>520</c:v>
                      </c:pt>
                      <c:pt idx="3575">
                        <c:v>520.6</c:v>
                      </c:pt>
                      <c:pt idx="3576">
                        <c:v>521.20000000000005</c:v>
                      </c:pt>
                      <c:pt idx="3577">
                        <c:v>521.9</c:v>
                      </c:pt>
                      <c:pt idx="3578">
                        <c:v>522.6</c:v>
                      </c:pt>
                      <c:pt idx="3579">
                        <c:v>523.20000000000005</c:v>
                      </c:pt>
                      <c:pt idx="3580">
                        <c:v>523.9</c:v>
                      </c:pt>
                      <c:pt idx="3581">
                        <c:v>524.6</c:v>
                      </c:pt>
                      <c:pt idx="3582">
                        <c:v>525.20000000000005</c:v>
                      </c:pt>
                      <c:pt idx="3583">
                        <c:v>525.9</c:v>
                      </c:pt>
                      <c:pt idx="3584">
                        <c:v>526.6</c:v>
                      </c:pt>
                      <c:pt idx="3585">
                        <c:v>527.20000000000005</c:v>
                      </c:pt>
                      <c:pt idx="3586">
                        <c:v>527.9</c:v>
                      </c:pt>
                      <c:pt idx="3587">
                        <c:v>528.6</c:v>
                      </c:pt>
                      <c:pt idx="3588">
                        <c:v>529.20000000000005</c:v>
                      </c:pt>
                      <c:pt idx="3589">
                        <c:v>529.9</c:v>
                      </c:pt>
                      <c:pt idx="3590">
                        <c:v>530.6</c:v>
                      </c:pt>
                      <c:pt idx="3591">
                        <c:v>531.20000000000005</c:v>
                      </c:pt>
                      <c:pt idx="3592">
                        <c:v>531.9</c:v>
                      </c:pt>
                      <c:pt idx="3593">
                        <c:v>532.6</c:v>
                      </c:pt>
                      <c:pt idx="3594">
                        <c:v>533.20000000000005</c:v>
                      </c:pt>
                      <c:pt idx="3595">
                        <c:v>533.9</c:v>
                      </c:pt>
                      <c:pt idx="3596">
                        <c:v>534.6</c:v>
                      </c:pt>
                      <c:pt idx="3597">
                        <c:v>535.20000000000005</c:v>
                      </c:pt>
                      <c:pt idx="3598">
                        <c:v>535.9</c:v>
                      </c:pt>
                      <c:pt idx="3599">
                        <c:v>536.6</c:v>
                      </c:pt>
                      <c:pt idx="3600">
                        <c:v>537.20000000000005</c:v>
                      </c:pt>
                      <c:pt idx="3601">
                        <c:v>537.79999999999995</c:v>
                      </c:pt>
                      <c:pt idx="3602">
                        <c:v>538.4</c:v>
                      </c:pt>
                      <c:pt idx="3603">
                        <c:v>539.1</c:v>
                      </c:pt>
                      <c:pt idx="3604">
                        <c:v>539.70000000000005</c:v>
                      </c:pt>
                      <c:pt idx="3605">
                        <c:v>540.29999999999995</c:v>
                      </c:pt>
                      <c:pt idx="3606">
                        <c:v>540.9</c:v>
                      </c:pt>
                      <c:pt idx="3607">
                        <c:v>541.5</c:v>
                      </c:pt>
                      <c:pt idx="3608">
                        <c:v>542.1</c:v>
                      </c:pt>
                      <c:pt idx="3609">
                        <c:v>542.79999999999995</c:v>
                      </c:pt>
                      <c:pt idx="3610">
                        <c:v>543.4</c:v>
                      </c:pt>
                      <c:pt idx="3611">
                        <c:v>544</c:v>
                      </c:pt>
                      <c:pt idx="3612">
                        <c:v>544.6</c:v>
                      </c:pt>
                      <c:pt idx="3613">
                        <c:v>545.20000000000005</c:v>
                      </c:pt>
                      <c:pt idx="3614">
                        <c:v>545.79999999999995</c:v>
                      </c:pt>
                      <c:pt idx="3615">
                        <c:v>546.5</c:v>
                      </c:pt>
                      <c:pt idx="3616">
                        <c:v>547.1</c:v>
                      </c:pt>
                      <c:pt idx="3617">
                        <c:v>547.70000000000005</c:v>
                      </c:pt>
                      <c:pt idx="3618">
                        <c:v>548.29999999999995</c:v>
                      </c:pt>
                      <c:pt idx="3619">
                        <c:v>548.9</c:v>
                      </c:pt>
                      <c:pt idx="3620">
                        <c:v>549.5</c:v>
                      </c:pt>
                      <c:pt idx="3621">
                        <c:v>550.20000000000005</c:v>
                      </c:pt>
                      <c:pt idx="3622">
                        <c:v>550.79999999999995</c:v>
                      </c:pt>
                      <c:pt idx="3623">
                        <c:v>551.4</c:v>
                      </c:pt>
                      <c:pt idx="3624">
                        <c:v>552</c:v>
                      </c:pt>
                      <c:pt idx="3625">
                        <c:v>552.70000000000005</c:v>
                      </c:pt>
                      <c:pt idx="3626">
                        <c:v>553.29999999999995</c:v>
                      </c:pt>
                      <c:pt idx="3627">
                        <c:v>553.9</c:v>
                      </c:pt>
                      <c:pt idx="3628">
                        <c:v>554.6</c:v>
                      </c:pt>
                      <c:pt idx="3629">
                        <c:v>555.20000000000005</c:v>
                      </c:pt>
                      <c:pt idx="3630">
                        <c:v>555.9</c:v>
                      </c:pt>
                      <c:pt idx="3631">
                        <c:v>556.5</c:v>
                      </c:pt>
                      <c:pt idx="3632">
                        <c:v>557.1</c:v>
                      </c:pt>
                      <c:pt idx="3633">
                        <c:v>557.79999999999995</c:v>
                      </c:pt>
                      <c:pt idx="3634">
                        <c:v>558.4</c:v>
                      </c:pt>
                      <c:pt idx="3635">
                        <c:v>559</c:v>
                      </c:pt>
                      <c:pt idx="3636">
                        <c:v>559.70000000000005</c:v>
                      </c:pt>
                      <c:pt idx="3637">
                        <c:v>560.29999999999995</c:v>
                      </c:pt>
                      <c:pt idx="3638">
                        <c:v>560.9</c:v>
                      </c:pt>
                      <c:pt idx="3639">
                        <c:v>561.6</c:v>
                      </c:pt>
                      <c:pt idx="3640">
                        <c:v>562.20000000000005</c:v>
                      </c:pt>
                      <c:pt idx="3641">
                        <c:v>562.79999999999995</c:v>
                      </c:pt>
                      <c:pt idx="3642">
                        <c:v>563.4</c:v>
                      </c:pt>
                      <c:pt idx="3643">
                        <c:v>564.1</c:v>
                      </c:pt>
                      <c:pt idx="3644">
                        <c:v>564.70000000000005</c:v>
                      </c:pt>
                      <c:pt idx="3645">
                        <c:v>565.29999999999995</c:v>
                      </c:pt>
                      <c:pt idx="3646">
                        <c:v>566</c:v>
                      </c:pt>
                      <c:pt idx="3647">
                        <c:v>566.6</c:v>
                      </c:pt>
                      <c:pt idx="3648">
                        <c:v>567.20000000000005</c:v>
                      </c:pt>
                      <c:pt idx="3649">
                        <c:v>567.79999999999995</c:v>
                      </c:pt>
                      <c:pt idx="3650">
                        <c:v>568.4</c:v>
                      </c:pt>
                      <c:pt idx="3651">
                        <c:v>568.9</c:v>
                      </c:pt>
                      <c:pt idx="3652">
                        <c:v>569.5</c:v>
                      </c:pt>
                      <c:pt idx="3653">
                        <c:v>570.1</c:v>
                      </c:pt>
                      <c:pt idx="3654">
                        <c:v>570.70000000000005</c:v>
                      </c:pt>
                      <c:pt idx="3655">
                        <c:v>571.29999999999995</c:v>
                      </c:pt>
                      <c:pt idx="3656">
                        <c:v>571.9</c:v>
                      </c:pt>
                      <c:pt idx="3657">
                        <c:v>572.5</c:v>
                      </c:pt>
                      <c:pt idx="3658">
                        <c:v>573.1</c:v>
                      </c:pt>
                      <c:pt idx="3659">
                        <c:v>573.70000000000005</c:v>
                      </c:pt>
                      <c:pt idx="3660">
                        <c:v>574.29999999999995</c:v>
                      </c:pt>
                      <c:pt idx="3661">
                        <c:v>574.9</c:v>
                      </c:pt>
                      <c:pt idx="3662">
                        <c:v>575.5</c:v>
                      </c:pt>
                      <c:pt idx="3663">
                        <c:v>576.1</c:v>
                      </c:pt>
                      <c:pt idx="3664">
                        <c:v>576.70000000000005</c:v>
                      </c:pt>
                      <c:pt idx="3665">
                        <c:v>577.29999999999995</c:v>
                      </c:pt>
                      <c:pt idx="3666">
                        <c:v>577.9</c:v>
                      </c:pt>
                      <c:pt idx="3667">
                        <c:v>578.5</c:v>
                      </c:pt>
                      <c:pt idx="3668">
                        <c:v>579.20000000000005</c:v>
                      </c:pt>
                      <c:pt idx="3669">
                        <c:v>579.79999999999995</c:v>
                      </c:pt>
                      <c:pt idx="3670">
                        <c:v>580.4</c:v>
                      </c:pt>
                      <c:pt idx="3671">
                        <c:v>581</c:v>
                      </c:pt>
                      <c:pt idx="3672">
                        <c:v>581.6</c:v>
                      </c:pt>
                      <c:pt idx="3673">
                        <c:v>582.29999999999995</c:v>
                      </c:pt>
                      <c:pt idx="3674">
                        <c:v>582.9</c:v>
                      </c:pt>
                      <c:pt idx="3675">
                        <c:v>583.6</c:v>
                      </c:pt>
                      <c:pt idx="3676">
                        <c:v>584.20000000000005</c:v>
                      </c:pt>
                      <c:pt idx="3677">
                        <c:v>584.79999999999995</c:v>
                      </c:pt>
                      <c:pt idx="3678">
                        <c:v>585.5</c:v>
                      </c:pt>
                      <c:pt idx="3679">
                        <c:v>586.1</c:v>
                      </c:pt>
                      <c:pt idx="3680">
                        <c:v>586.79999999999995</c:v>
                      </c:pt>
                      <c:pt idx="3681">
                        <c:v>587.4</c:v>
                      </c:pt>
                      <c:pt idx="3682">
                        <c:v>588.1</c:v>
                      </c:pt>
                      <c:pt idx="3683">
                        <c:v>588.70000000000005</c:v>
                      </c:pt>
                      <c:pt idx="3684">
                        <c:v>589.4</c:v>
                      </c:pt>
                      <c:pt idx="3685">
                        <c:v>590</c:v>
                      </c:pt>
                      <c:pt idx="3686">
                        <c:v>590.70000000000005</c:v>
                      </c:pt>
                      <c:pt idx="3687">
                        <c:v>591.4</c:v>
                      </c:pt>
                      <c:pt idx="3688">
                        <c:v>592</c:v>
                      </c:pt>
                      <c:pt idx="3689">
                        <c:v>592.70000000000005</c:v>
                      </c:pt>
                      <c:pt idx="3690">
                        <c:v>593.29999999999995</c:v>
                      </c:pt>
                      <c:pt idx="3691">
                        <c:v>594</c:v>
                      </c:pt>
                      <c:pt idx="3692">
                        <c:v>594.70000000000005</c:v>
                      </c:pt>
                      <c:pt idx="3693">
                        <c:v>595.29999999999995</c:v>
                      </c:pt>
                      <c:pt idx="3694">
                        <c:v>596</c:v>
                      </c:pt>
                      <c:pt idx="3695">
                        <c:v>596.6</c:v>
                      </c:pt>
                      <c:pt idx="3696">
                        <c:v>597.29999999999995</c:v>
                      </c:pt>
                      <c:pt idx="3697">
                        <c:v>598</c:v>
                      </c:pt>
                      <c:pt idx="3698">
                        <c:v>598.6</c:v>
                      </c:pt>
                      <c:pt idx="3699">
                        <c:v>599.29999999999995</c:v>
                      </c:pt>
                      <c:pt idx="3700">
                        <c:v>599.9</c:v>
                      </c:pt>
                      <c:pt idx="3701">
                        <c:v>600.6</c:v>
                      </c:pt>
                      <c:pt idx="3702">
                        <c:v>601.29999999999995</c:v>
                      </c:pt>
                      <c:pt idx="3703">
                        <c:v>601.9</c:v>
                      </c:pt>
                      <c:pt idx="3704">
                        <c:v>602.6</c:v>
                      </c:pt>
                      <c:pt idx="3705">
                        <c:v>603.20000000000005</c:v>
                      </c:pt>
                      <c:pt idx="3706">
                        <c:v>603.9</c:v>
                      </c:pt>
                      <c:pt idx="3707">
                        <c:v>604.5</c:v>
                      </c:pt>
                      <c:pt idx="3708">
                        <c:v>605.1</c:v>
                      </c:pt>
                      <c:pt idx="3709">
                        <c:v>605.70000000000005</c:v>
                      </c:pt>
                      <c:pt idx="3710">
                        <c:v>606.29999999999995</c:v>
                      </c:pt>
                      <c:pt idx="3711">
                        <c:v>606.9</c:v>
                      </c:pt>
                      <c:pt idx="3712">
                        <c:v>607.4</c:v>
                      </c:pt>
                      <c:pt idx="3713">
                        <c:v>608</c:v>
                      </c:pt>
                      <c:pt idx="3714">
                        <c:v>608.6</c:v>
                      </c:pt>
                      <c:pt idx="3715">
                        <c:v>609.20000000000005</c:v>
                      </c:pt>
                      <c:pt idx="3716">
                        <c:v>609.79999999999995</c:v>
                      </c:pt>
                      <c:pt idx="3717">
                        <c:v>610.4</c:v>
                      </c:pt>
                      <c:pt idx="3718">
                        <c:v>611</c:v>
                      </c:pt>
                      <c:pt idx="3719">
                        <c:v>611.70000000000005</c:v>
                      </c:pt>
                      <c:pt idx="3720">
                        <c:v>612.4</c:v>
                      </c:pt>
                      <c:pt idx="3721">
                        <c:v>613</c:v>
                      </c:pt>
                      <c:pt idx="3722">
                        <c:v>613.70000000000005</c:v>
                      </c:pt>
                      <c:pt idx="3723">
                        <c:v>614.29999999999995</c:v>
                      </c:pt>
                      <c:pt idx="3724">
                        <c:v>615</c:v>
                      </c:pt>
                      <c:pt idx="3725">
                        <c:v>615.6</c:v>
                      </c:pt>
                      <c:pt idx="3726">
                        <c:v>616.29999999999995</c:v>
                      </c:pt>
                      <c:pt idx="3727">
                        <c:v>616.9</c:v>
                      </c:pt>
                      <c:pt idx="3728">
                        <c:v>617.6</c:v>
                      </c:pt>
                      <c:pt idx="3729">
                        <c:v>618.20000000000005</c:v>
                      </c:pt>
                      <c:pt idx="3730">
                        <c:v>618.79999999999995</c:v>
                      </c:pt>
                      <c:pt idx="3731">
                        <c:v>619.4</c:v>
                      </c:pt>
                      <c:pt idx="3732">
                        <c:v>620</c:v>
                      </c:pt>
                      <c:pt idx="3733">
                        <c:v>620.6</c:v>
                      </c:pt>
                      <c:pt idx="3734">
                        <c:v>621.20000000000005</c:v>
                      </c:pt>
                      <c:pt idx="3735">
                        <c:v>621.79999999999995</c:v>
                      </c:pt>
                      <c:pt idx="3736">
                        <c:v>622.4</c:v>
                      </c:pt>
                      <c:pt idx="3737">
                        <c:v>623</c:v>
                      </c:pt>
                      <c:pt idx="3738">
                        <c:v>623.6</c:v>
                      </c:pt>
                      <c:pt idx="3739">
                        <c:v>624.20000000000005</c:v>
                      </c:pt>
                      <c:pt idx="3740">
                        <c:v>624.79999999999995</c:v>
                      </c:pt>
                      <c:pt idx="3741">
                        <c:v>625.4</c:v>
                      </c:pt>
                      <c:pt idx="3742">
                        <c:v>626</c:v>
                      </c:pt>
                      <c:pt idx="3743">
                        <c:v>626.6</c:v>
                      </c:pt>
                      <c:pt idx="3744">
                        <c:v>627.20000000000005</c:v>
                      </c:pt>
                      <c:pt idx="3745">
                        <c:v>627.79999999999995</c:v>
                      </c:pt>
                      <c:pt idx="3746">
                        <c:v>628.4</c:v>
                      </c:pt>
                      <c:pt idx="3747">
                        <c:v>629</c:v>
                      </c:pt>
                      <c:pt idx="3748">
                        <c:v>629.6</c:v>
                      </c:pt>
                      <c:pt idx="3749">
                        <c:v>630.20000000000005</c:v>
                      </c:pt>
                      <c:pt idx="3750">
                        <c:v>630.79999999999995</c:v>
                      </c:pt>
                      <c:pt idx="3751">
                        <c:v>631.4</c:v>
                      </c:pt>
                      <c:pt idx="3752">
                        <c:v>632</c:v>
                      </c:pt>
                      <c:pt idx="3753">
                        <c:v>632.5</c:v>
                      </c:pt>
                      <c:pt idx="3754">
                        <c:v>633.1</c:v>
                      </c:pt>
                      <c:pt idx="3755">
                        <c:v>633.70000000000005</c:v>
                      </c:pt>
                      <c:pt idx="3756">
                        <c:v>634.20000000000005</c:v>
                      </c:pt>
                      <c:pt idx="3757">
                        <c:v>634.79999999999995</c:v>
                      </c:pt>
                      <c:pt idx="3758">
                        <c:v>635.29999999999995</c:v>
                      </c:pt>
                      <c:pt idx="3759">
                        <c:v>635.79999999999995</c:v>
                      </c:pt>
                      <c:pt idx="3760">
                        <c:v>636.4</c:v>
                      </c:pt>
                      <c:pt idx="3761">
                        <c:v>636.9</c:v>
                      </c:pt>
                      <c:pt idx="3762">
                        <c:v>637.4</c:v>
                      </c:pt>
                      <c:pt idx="3763">
                        <c:v>638</c:v>
                      </c:pt>
                      <c:pt idx="3764">
                        <c:v>638.5</c:v>
                      </c:pt>
                      <c:pt idx="3765">
                        <c:v>639.1</c:v>
                      </c:pt>
                      <c:pt idx="3766">
                        <c:v>639.6</c:v>
                      </c:pt>
                      <c:pt idx="3767">
                        <c:v>640.1</c:v>
                      </c:pt>
                      <c:pt idx="3768">
                        <c:v>640.70000000000005</c:v>
                      </c:pt>
                      <c:pt idx="3769">
                        <c:v>641.20000000000005</c:v>
                      </c:pt>
                      <c:pt idx="3770">
                        <c:v>641.70000000000005</c:v>
                      </c:pt>
                      <c:pt idx="3771">
                        <c:v>642.29999999999995</c:v>
                      </c:pt>
                      <c:pt idx="3772">
                        <c:v>642.79999999999995</c:v>
                      </c:pt>
                      <c:pt idx="3773">
                        <c:v>643.29999999999995</c:v>
                      </c:pt>
                      <c:pt idx="3774">
                        <c:v>643.79999999999995</c:v>
                      </c:pt>
                      <c:pt idx="3775">
                        <c:v>644.4</c:v>
                      </c:pt>
                      <c:pt idx="3776">
                        <c:v>644.9</c:v>
                      </c:pt>
                      <c:pt idx="3777">
                        <c:v>645.4</c:v>
                      </c:pt>
                      <c:pt idx="3778">
                        <c:v>646</c:v>
                      </c:pt>
                      <c:pt idx="3779">
                        <c:v>646.5</c:v>
                      </c:pt>
                      <c:pt idx="3780">
                        <c:v>647</c:v>
                      </c:pt>
                      <c:pt idx="3781">
                        <c:v>647.6</c:v>
                      </c:pt>
                      <c:pt idx="3782">
                        <c:v>648.1</c:v>
                      </c:pt>
                      <c:pt idx="3783">
                        <c:v>648.6</c:v>
                      </c:pt>
                      <c:pt idx="3784">
                        <c:v>649.1</c:v>
                      </c:pt>
                      <c:pt idx="3785">
                        <c:v>649.6</c:v>
                      </c:pt>
                      <c:pt idx="3786">
                        <c:v>650.20000000000005</c:v>
                      </c:pt>
                      <c:pt idx="3787">
                        <c:v>650.70000000000005</c:v>
                      </c:pt>
                      <c:pt idx="3788">
                        <c:v>651.20000000000005</c:v>
                      </c:pt>
                      <c:pt idx="3789">
                        <c:v>651.70000000000005</c:v>
                      </c:pt>
                      <c:pt idx="3790">
                        <c:v>652.20000000000005</c:v>
                      </c:pt>
                      <c:pt idx="3791">
                        <c:v>652.79999999999995</c:v>
                      </c:pt>
                      <c:pt idx="3792">
                        <c:v>653.29999999999995</c:v>
                      </c:pt>
                      <c:pt idx="3793">
                        <c:v>653.79999999999995</c:v>
                      </c:pt>
                      <c:pt idx="3794">
                        <c:v>654.29999999999995</c:v>
                      </c:pt>
                      <c:pt idx="3795">
                        <c:v>654.79999999999995</c:v>
                      </c:pt>
                      <c:pt idx="3796">
                        <c:v>655.4</c:v>
                      </c:pt>
                      <c:pt idx="3797">
                        <c:v>655.8</c:v>
                      </c:pt>
                      <c:pt idx="3798">
                        <c:v>656.3</c:v>
                      </c:pt>
                      <c:pt idx="3799">
                        <c:v>656.8</c:v>
                      </c:pt>
                      <c:pt idx="3800">
                        <c:v>657.3</c:v>
                      </c:pt>
                      <c:pt idx="3801">
                        <c:v>657.8</c:v>
                      </c:pt>
                      <c:pt idx="3802">
                        <c:v>658.3</c:v>
                      </c:pt>
                      <c:pt idx="3803">
                        <c:v>658.7</c:v>
                      </c:pt>
                      <c:pt idx="3804">
                        <c:v>659.2</c:v>
                      </c:pt>
                      <c:pt idx="3805">
                        <c:v>659.7</c:v>
                      </c:pt>
                      <c:pt idx="3806">
                        <c:v>660.2</c:v>
                      </c:pt>
                      <c:pt idx="3807">
                        <c:v>660.7</c:v>
                      </c:pt>
                      <c:pt idx="3808">
                        <c:v>661.2</c:v>
                      </c:pt>
                      <c:pt idx="3809">
                        <c:v>661.7</c:v>
                      </c:pt>
                      <c:pt idx="3810">
                        <c:v>662.1</c:v>
                      </c:pt>
                      <c:pt idx="3811">
                        <c:v>662.6</c:v>
                      </c:pt>
                      <c:pt idx="3812">
                        <c:v>663.1</c:v>
                      </c:pt>
                      <c:pt idx="3813">
                        <c:v>663.5</c:v>
                      </c:pt>
                      <c:pt idx="3814">
                        <c:v>664</c:v>
                      </c:pt>
                      <c:pt idx="3815">
                        <c:v>664.5</c:v>
                      </c:pt>
                      <c:pt idx="3816">
                        <c:v>664.9</c:v>
                      </c:pt>
                      <c:pt idx="3817">
                        <c:v>665.4</c:v>
                      </c:pt>
                      <c:pt idx="3818">
                        <c:v>665.8</c:v>
                      </c:pt>
                      <c:pt idx="3819">
                        <c:v>666.3</c:v>
                      </c:pt>
                      <c:pt idx="3820">
                        <c:v>666.8</c:v>
                      </c:pt>
                      <c:pt idx="3821">
                        <c:v>667.2</c:v>
                      </c:pt>
                      <c:pt idx="3822">
                        <c:v>667.7</c:v>
                      </c:pt>
                      <c:pt idx="3823">
                        <c:v>668.1</c:v>
                      </c:pt>
                      <c:pt idx="3824">
                        <c:v>668.6</c:v>
                      </c:pt>
                      <c:pt idx="3825">
                        <c:v>669</c:v>
                      </c:pt>
                      <c:pt idx="3826">
                        <c:v>669.5</c:v>
                      </c:pt>
                      <c:pt idx="3827">
                        <c:v>670</c:v>
                      </c:pt>
                      <c:pt idx="3828">
                        <c:v>670.4</c:v>
                      </c:pt>
                      <c:pt idx="3829">
                        <c:v>670.9</c:v>
                      </c:pt>
                      <c:pt idx="3830">
                        <c:v>671.4</c:v>
                      </c:pt>
                      <c:pt idx="3831">
                        <c:v>671.8</c:v>
                      </c:pt>
                      <c:pt idx="3832">
                        <c:v>672.3</c:v>
                      </c:pt>
                      <c:pt idx="3833">
                        <c:v>672.8</c:v>
                      </c:pt>
                      <c:pt idx="3834">
                        <c:v>673.2</c:v>
                      </c:pt>
                      <c:pt idx="3835">
                        <c:v>673.7</c:v>
                      </c:pt>
                      <c:pt idx="3836">
                        <c:v>674.2</c:v>
                      </c:pt>
                      <c:pt idx="3837">
                        <c:v>674.6</c:v>
                      </c:pt>
                      <c:pt idx="3838">
                        <c:v>675.1</c:v>
                      </c:pt>
                      <c:pt idx="3839">
                        <c:v>675.6</c:v>
                      </c:pt>
                      <c:pt idx="3840">
                        <c:v>676</c:v>
                      </c:pt>
                      <c:pt idx="3841">
                        <c:v>676.5</c:v>
                      </c:pt>
                      <c:pt idx="3842">
                        <c:v>677</c:v>
                      </c:pt>
                      <c:pt idx="3843">
                        <c:v>677.4</c:v>
                      </c:pt>
                      <c:pt idx="3844">
                        <c:v>677.9</c:v>
                      </c:pt>
                      <c:pt idx="3845">
                        <c:v>678.3</c:v>
                      </c:pt>
                      <c:pt idx="3846">
                        <c:v>678.8</c:v>
                      </c:pt>
                      <c:pt idx="3847">
                        <c:v>679.2</c:v>
                      </c:pt>
                      <c:pt idx="3848">
                        <c:v>679.6</c:v>
                      </c:pt>
                      <c:pt idx="3849">
                        <c:v>680.1</c:v>
                      </c:pt>
                      <c:pt idx="3850">
                        <c:v>680.5</c:v>
                      </c:pt>
                      <c:pt idx="3851">
                        <c:v>681</c:v>
                      </c:pt>
                      <c:pt idx="3852">
                        <c:v>681.4</c:v>
                      </c:pt>
                      <c:pt idx="3853">
                        <c:v>681.8</c:v>
                      </c:pt>
                      <c:pt idx="3854">
                        <c:v>682.3</c:v>
                      </c:pt>
                      <c:pt idx="3855">
                        <c:v>682.7</c:v>
                      </c:pt>
                      <c:pt idx="3856">
                        <c:v>683.1</c:v>
                      </c:pt>
                      <c:pt idx="3857">
                        <c:v>683.6</c:v>
                      </c:pt>
                      <c:pt idx="3858">
                        <c:v>684</c:v>
                      </c:pt>
                      <c:pt idx="3859">
                        <c:v>684.5</c:v>
                      </c:pt>
                      <c:pt idx="3860">
                        <c:v>684.9</c:v>
                      </c:pt>
                      <c:pt idx="3861">
                        <c:v>685.4</c:v>
                      </c:pt>
                      <c:pt idx="3862">
                        <c:v>685.8</c:v>
                      </c:pt>
                      <c:pt idx="3863">
                        <c:v>686.3</c:v>
                      </c:pt>
                      <c:pt idx="3864">
                        <c:v>686.8</c:v>
                      </c:pt>
                      <c:pt idx="3865">
                        <c:v>687.3</c:v>
                      </c:pt>
                      <c:pt idx="3866">
                        <c:v>687.7</c:v>
                      </c:pt>
                      <c:pt idx="3867">
                        <c:v>688.2</c:v>
                      </c:pt>
                      <c:pt idx="3868">
                        <c:v>688.7</c:v>
                      </c:pt>
                      <c:pt idx="3869">
                        <c:v>689.1</c:v>
                      </c:pt>
                      <c:pt idx="3870">
                        <c:v>689.6</c:v>
                      </c:pt>
                      <c:pt idx="3871">
                        <c:v>690.1</c:v>
                      </c:pt>
                      <c:pt idx="3872">
                        <c:v>690.6</c:v>
                      </c:pt>
                      <c:pt idx="3873">
                        <c:v>691</c:v>
                      </c:pt>
                      <c:pt idx="3874">
                        <c:v>691.5</c:v>
                      </c:pt>
                      <c:pt idx="3875">
                        <c:v>692</c:v>
                      </c:pt>
                      <c:pt idx="3876">
                        <c:v>692.4</c:v>
                      </c:pt>
                      <c:pt idx="3877">
                        <c:v>692.9</c:v>
                      </c:pt>
                      <c:pt idx="3878">
                        <c:v>693.4</c:v>
                      </c:pt>
                      <c:pt idx="3879">
                        <c:v>693.9</c:v>
                      </c:pt>
                      <c:pt idx="3880">
                        <c:v>694.3</c:v>
                      </c:pt>
                      <c:pt idx="3881">
                        <c:v>694.8</c:v>
                      </c:pt>
                      <c:pt idx="3882">
                        <c:v>695.3</c:v>
                      </c:pt>
                      <c:pt idx="3883">
                        <c:v>695.7</c:v>
                      </c:pt>
                      <c:pt idx="3884">
                        <c:v>696.2</c:v>
                      </c:pt>
                      <c:pt idx="3885">
                        <c:v>696.7</c:v>
                      </c:pt>
                      <c:pt idx="3886">
                        <c:v>697.1</c:v>
                      </c:pt>
                      <c:pt idx="3887">
                        <c:v>697.6</c:v>
                      </c:pt>
                      <c:pt idx="3888">
                        <c:v>698.1</c:v>
                      </c:pt>
                      <c:pt idx="3889">
                        <c:v>698.5</c:v>
                      </c:pt>
                      <c:pt idx="3890">
                        <c:v>699</c:v>
                      </c:pt>
                      <c:pt idx="3891">
                        <c:v>699.5</c:v>
                      </c:pt>
                      <c:pt idx="3892">
                        <c:v>699.9</c:v>
                      </c:pt>
                      <c:pt idx="3893">
                        <c:v>700.3</c:v>
                      </c:pt>
                      <c:pt idx="3894">
                        <c:v>700.8</c:v>
                      </c:pt>
                      <c:pt idx="3895">
                        <c:v>701.2</c:v>
                      </c:pt>
                      <c:pt idx="3896">
                        <c:v>701.6</c:v>
                      </c:pt>
                      <c:pt idx="3897">
                        <c:v>702.1</c:v>
                      </c:pt>
                      <c:pt idx="3898">
                        <c:v>702.5</c:v>
                      </c:pt>
                      <c:pt idx="3899">
                        <c:v>702.9</c:v>
                      </c:pt>
                      <c:pt idx="3900">
                        <c:v>703.3</c:v>
                      </c:pt>
                      <c:pt idx="3901">
                        <c:v>703.8</c:v>
                      </c:pt>
                      <c:pt idx="3902">
                        <c:v>704.2</c:v>
                      </c:pt>
                      <c:pt idx="3903">
                        <c:v>704.6</c:v>
                      </c:pt>
                      <c:pt idx="3904">
                        <c:v>705</c:v>
                      </c:pt>
                      <c:pt idx="3905">
                        <c:v>705.5</c:v>
                      </c:pt>
                      <c:pt idx="3906">
                        <c:v>705.9</c:v>
                      </c:pt>
                      <c:pt idx="3907">
                        <c:v>706.3</c:v>
                      </c:pt>
                      <c:pt idx="3908">
                        <c:v>706.7</c:v>
                      </c:pt>
                      <c:pt idx="3909">
                        <c:v>707.2</c:v>
                      </c:pt>
                      <c:pt idx="3910">
                        <c:v>707.6</c:v>
                      </c:pt>
                      <c:pt idx="3911">
                        <c:v>708</c:v>
                      </c:pt>
                      <c:pt idx="3912">
                        <c:v>708.4</c:v>
                      </c:pt>
                      <c:pt idx="3913">
                        <c:v>708.9</c:v>
                      </c:pt>
                      <c:pt idx="3914">
                        <c:v>709.3</c:v>
                      </c:pt>
                      <c:pt idx="3915">
                        <c:v>709.7</c:v>
                      </c:pt>
                      <c:pt idx="3916">
                        <c:v>710.2</c:v>
                      </c:pt>
                      <c:pt idx="3917">
                        <c:v>710.6</c:v>
                      </c:pt>
                      <c:pt idx="3918">
                        <c:v>711</c:v>
                      </c:pt>
                      <c:pt idx="3919">
                        <c:v>711.5</c:v>
                      </c:pt>
                      <c:pt idx="3920">
                        <c:v>711.9</c:v>
                      </c:pt>
                      <c:pt idx="3921">
                        <c:v>712.3</c:v>
                      </c:pt>
                      <c:pt idx="3922">
                        <c:v>712.8</c:v>
                      </c:pt>
                      <c:pt idx="3923">
                        <c:v>713.2</c:v>
                      </c:pt>
                      <c:pt idx="3924">
                        <c:v>713.6</c:v>
                      </c:pt>
                      <c:pt idx="3925">
                        <c:v>714.1</c:v>
                      </c:pt>
                      <c:pt idx="3926">
                        <c:v>714.5</c:v>
                      </c:pt>
                      <c:pt idx="3927">
                        <c:v>714.9</c:v>
                      </c:pt>
                      <c:pt idx="3928">
                        <c:v>715.3</c:v>
                      </c:pt>
                      <c:pt idx="3929">
                        <c:v>715.7</c:v>
                      </c:pt>
                      <c:pt idx="3930">
                        <c:v>716.1</c:v>
                      </c:pt>
                      <c:pt idx="3931">
                        <c:v>716.4</c:v>
                      </c:pt>
                      <c:pt idx="3932">
                        <c:v>716.8</c:v>
                      </c:pt>
                      <c:pt idx="3933">
                        <c:v>717.2</c:v>
                      </c:pt>
                      <c:pt idx="3934">
                        <c:v>717.6</c:v>
                      </c:pt>
                      <c:pt idx="3935">
                        <c:v>718</c:v>
                      </c:pt>
                      <c:pt idx="3936">
                        <c:v>718.4</c:v>
                      </c:pt>
                      <c:pt idx="3937">
                        <c:v>718.7</c:v>
                      </c:pt>
                      <c:pt idx="3938">
                        <c:v>719.1</c:v>
                      </c:pt>
                      <c:pt idx="3939">
                        <c:v>719.5</c:v>
                      </c:pt>
                      <c:pt idx="3940">
                        <c:v>719.9</c:v>
                      </c:pt>
                      <c:pt idx="3941">
                        <c:v>720.3</c:v>
                      </c:pt>
                      <c:pt idx="3942">
                        <c:v>720.7</c:v>
                      </c:pt>
                      <c:pt idx="3943">
                        <c:v>721</c:v>
                      </c:pt>
                      <c:pt idx="3944">
                        <c:v>721.4</c:v>
                      </c:pt>
                      <c:pt idx="3945">
                        <c:v>721.8</c:v>
                      </c:pt>
                      <c:pt idx="3946">
                        <c:v>722.2</c:v>
                      </c:pt>
                      <c:pt idx="3947">
                        <c:v>722.6</c:v>
                      </c:pt>
                      <c:pt idx="3948">
                        <c:v>722.9</c:v>
                      </c:pt>
                      <c:pt idx="3949">
                        <c:v>723.3</c:v>
                      </c:pt>
                      <c:pt idx="3950">
                        <c:v>723.7</c:v>
                      </c:pt>
                      <c:pt idx="3951">
                        <c:v>724.1</c:v>
                      </c:pt>
                      <c:pt idx="3952">
                        <c:v>724.5</c:v>
                      </c:pt>
                      <c:pt idx="3953">
                        <c:v>724.8</c:v>
                      </c:pt>
                      <c:pt idx="3954">
                        <c:v>725.2</c:v>
                      </c:pt>
                      <c:pt idx="3955">
                        <c:v>725.6</c:v>
                      </c:pt>
                      <c:pt idx="3956">
                        <c:v>726</c:v>
                      </c:pt>
                      <c:pt idx="3957">
                        <c:v>726.4</c:v>
                      </c:pt>
                      <c:pt idx="3958">
                        <c:v>726.7</c:v>
                      </c:pt>
                      <c:pt idx="3959">
                        <c:v>727.1</c:v>
                      </c:pt>
                      <c:pt idx="3960">
                        <c:v>727.5</c:v>
                      </c:pt>
                      <c:pt idx="3961">
                        <c:v>727.9</c:v>
                      </c:pt>
                      <c:pt idx="3962">
                        <c:v>728.2</c:v>
                      </c:pt>
                      <c:pt idx="3963">
                        <c:v>728.6</c:v>
                      </c:pt>
                      <c:pt idx="3964">
                        <c:v>729</c:v>
                      </c:pt>
                      <c:pt idx="3965">
                        <c:v>729.4</c:v>
                      </c:pt>
                      <c:pt idx="3966">
                        <c:v>729.8</c:v>
                      </c:pt>
                      <c:pt idx="3967">
                        <c:v>730.1</c:v>
                      </c:pt>
                      <c:pt idx="3968">
                        <c:v>730.5</c:v>
                      </c:pt>
                      <c:pt idx="3969">
                        <c:v>730.9</c:v>
                      </c:pt>
                      <c:pt idx="3970">
                        <c:v>731.3</c:v>
                      </c:pt>
                      <c:pt idx="3971">
                        <c:v>731.6</c:v>
                      </c:pt>
                      <c:pt idx="3972">
                        <c:v>732</c:v>
                      </c:pt>
                      <c:pt idx="3973">
                        <c:v>732.4</c:v>
                      </c:pt>
                      <c:pt idx="3974">
                        <c:v>732.7</c:v>
                      </c:pt>
                      <c:pt idx="3975">
                        <c:v>733.1</c:v>
                      </c:pt>
                      <c:pt idx="3976">
                        <c:v>733.5</c:v>
                      </c:pt>
                      <c:pt idx="3977">
                        <c:v>733.9</c:v>
                      </c:pt>
                      <c:pt idx="3978">
                        <c:v>734.2</c:v>
                      </c:pt>
                      <c:pt idx="3979">
                        <c:v>734.6</c:v>
                      </c:pt>
                      <c:pt idx="3980">
                        <c:v>735</c:v>
                      </c:pt>
                      <c:pt idx="3981">
                        <c:v>735.4</c:v>
                      </c:pt>
                      <c:pt idx="3982">
                        <c:v>735.7</c:v>
                      </c:pt>
                      <c:pt idx="3983">
                        <c:v>736.1</c:v>
                      </c:pt>
                      <c:pt idx="3984">
                        <c:v>736.5</c:v>
                      </c:pt>
                      <c:pt idx="3985">
                        <c:v>736.9</c:v>
                      </c:pt>
                      <c:pt idx="3986">
                        <c:v>737.2</c:v>
                      </c:pt>
                      <c:pt idx="3987">
                        <c:v>737.5</c:v>
                      </c:pt>
                      <c:pt idx="3988">
                        <c:v>737.8</c:v>
                      </c:pt>
                      <c:pt idx="3989">
                        <c:v>738.1</c:v>
                      </c:pt>
                      <c:pt idx="3990">
                        <c:v>738.5</c:v>
                      </c:pt>
                      <c:pt idx="3991">
                        <c:v>738.8</c:v>
                      </c:pt>
                      <c:pt idx="3992">
                        <c:v>739.1</c:v>
                      </c:pt>
                      <c:pt idx="3993">
                        <c:v>739.4</c:v>
                      </c:pt>
                      <c:pt idx="3994">
                        <c:v>739.7</c:v>
                      </c:pt>
                      <c:pt idx="3995">
                        <c:v>740</c:v>
                      </c:pt>
                      <c:pt idx="3996">
                        <c:v>740.3</c:v>
                      </c:pt>
                      <c:pt idx="3997">
                        <c:v>740.6</c:v>
                      </c:pt>
                      <c:pt idx="3998">
                        <c:v>741</c:v>
                      </c:pt>
                      <c:pt idx="3999">
                        <c:v>741.3</c:v>
                      </c:pt>
                      <c:pt idx="4000">
                        <c:v>741.6</c:v>
                      </c:pt>
                      <c:pt idx="4001">
                        <c:v>741.9</c:v>
                      </c:pt>
                      <c:pt idx="4002">
                        <c:v>742.2</c:v>
                      </c:pt>
                      <c:pt idx="4003">
                        <c:v>742.5</c:v>
                      </c:pt>
                      <c:pt idx="4004">
                        <c:v>742.8</c:v>
                      </c:pt>
                      <c:pt idx="4005">
                        <c:v>743.1</c:v>
                      </c:pt>
                      <c:pt idx="4006">
                        <c:v>743.4</c:v>
                      </c:pt>
                      <c:pt idx="4007">
                        <c:v>743.8</c:v>
                      </c:pt>
                      <c:pt idx="4008">
                        <c:v>744.1</c:v>
                      </c:pt>
                      <c:pt idx="4009">
                        <c:v>744.4</c:v>
                      </c:pt>
                      <c:pt idx="4010">
                        <c:v>744.7</c:v>
                      </c:pt>
                      <c:pt idx="4011">
                        <c:v>745</c:v>
                      </c:pt>
                      <c:pt idx="4012">
                        <c:v>745.3</c:v>
                      </c:pt>
                      <c:pt idx="4013">
                        <c:v>745.6</c:v>
                      </c:pt>
                      <c:pt idx="4014">
                        <c:v>745.9</c:v>
                      </c:pt>
                      <c:pt idx="4015">
                        <c:v>746.2</c:v>
                      </c:pt>
                      <c:pt idx="4016">
                        <c:v>746.5</c:v>
                      </c:pt>
                      <c:pt idx="4017">
                        <c:v>746.8</c:v>
                      </c:pt>
                      <c:pt idx="4018">
                        <c:v>747.1</c:v>
                      </c:pt>
                      <c:pt idx="4019">
                        <c:v>747.4</c:v>
                      </c:pt>
                      <c:pt idx="4020">
                        <c:v>747.7</c:v>
                      </c:pt>
                      <c:pt idx="4021">
                        <c:v>748</c:v>
                      </c:pt>
                      <c:pt idx="4022">
                        <c:v>748.3</c:v>
                      </c:pt>
                      <c:pt idx="4023">
                        <c:v>748.6</c:v>
                      </c:pt>
                      <c:pt idx="4024">
                        <c:v>748.9</c:v>
                      </c:pt>
                      <c:pt idx="4025">
                        <c:v>749.2</c:v>
                      </c:pt>
                      <c:pt idx="4026">
                        <c:v>749.5</c:v>
                      </c:pt>
                      <c:pt idx="4027">
                        <c:v>749.8</c:v>
                      </c:pt>
                      <c:pt idx="4028">
                        <c:v>750.1</c:v>
                      </c:pt>
                      <c:pt idx="4029">
                        <c:v>750.4</c:v>
                      </c:pt>
                      <c:pt idx="4030">
                        <c:v>750.7</c:v>
                      </c:pt>
                      <c:pt idx="4031">
                        <c:v>751</c:v>
                      </c:pt>
                      <c:pt idx="4032">
                        <c:v>751.3</c:v>
                      </c:pt>
                      <c:pt idx="4033">
                        <c:v>751.6</c:v>
                      </c:pt>
                      <c:pt idx="4034">
                        <c:v>751.9</c:v>
                      </c:pt>
                      <c:pt idx="4035">
                        <c:v>752.1</c:v>
                      </c:pt>
                      <c:pt idx="4036">
                        <c:v>752.4</c:v>
                      </c:pt>
                      <c:pt idx="4037">
                        <c:v>752.7</c:v>
                      </c:pt>
                      <c:pt idx="4038">
                        <c:v>753</c:v>
                      </c:pt>
                      <c:pt idx="4039">
                        <c:v>753.2</c:v>
                      </c:pt>
                      <c:pt idx="4040">
                        <c:v>753.5</c:v>
                      </c:pt>
                      <c:pt idx="4041">
                        <c:v>753.8</c:v>
                      </c:pt>
                      <c:pt idx="4042">
                        <c:v>754</c:v>
                      </c:pt>
                      <c:pt idx="4043">
                        <c:v>754.3</c:v>
                      </c:pt>
                      <c:pt idx="4044">
                        <c:v>754.6</c:v>
                      </c:pt>
                      <c:pt idx="4045">
                        <c:v>754.9</c:v>
                      </c:pt>
                      <c:pt idx="4046">
                        <c:v>755.1</c:v>
                      </c:pt>
                      <c:pt idx="4047">
                        <c:v>755.4</c:v>
                      </c:pt>
                      <c:pt idx="4048">
                        <c:v>755.7</c:v>
                      </c:pt>
                      <c:pt idx="4049">
                        <c:v>755.9</c:v>
                      </c:pt>
                      <c:pt idx="4050">
                        <c:v>756.2</c:v>
                      </c:pt>
                      <c:pt idx="4051">
                        <c:v>756.5</c:v>
                      </c:pt>
                      <c:pt idx="4052">
                        <c:v>756.8</c:v>
                      </c:pt>
                      <c:pt idx="4053">
                        <c:v>757</c:v>
                      </c:pt>
                      <c:pt idx="4054">
                        <c:v>757.3</c:v>
                      </c:pt>
                      <c:pt idx="4055">
                        <c:v>757.6</c:v>
                      </c:pt>
                      <c:pt idx="4056">
                        <c:v>757.8</c:v>
                      </c:pt>
                      <c:pt idx="4057">
                        <c:v>758.1</c:v>
                      </c:pt>
                      <c:pt idx="4058">
                        <c:v>758.4</c:v>
                      </c:pt>
                      <c:pt idx="4059">
                        <c:v>758.7</c:v>
                      </c:pt>
                      <c:pt idx="4060">
                        <c:v>758.9</c:v>
                      </c:pt>
                      <c:pt idx="4061">
                        <c:v>759.2</c:v>
                      </c:pt>
                      <c:pt idx="4062">
                        <c:v>759.5</c:v>
                      </c:pt>
                      <c:pt idx="4063">
                        <c:v>759.7</c:v>
                      </c:pt>
                      <c:pt idx="4064">
                        <c:v>760</c:v>
                      </c:pt>
                      <c:pt idx="4065">
                        <c:v>760.2</c:v>
                      </c:pt>
                      <c:pt idx="4066">
                        <c:v>760.5</c:v>
                      </c:pt>
                      <c:pt idx="4067">
                        <c:v>760.7</c:v>
                      </c:pt>
                      <c:pt idx="4068">
                        <c:v>761</c:v>
                      </c:pt>
                      <c:pt idx="4069">
                        <c:v>761.2</c:v>
                      </c:pt>
                      <c:pt idx="4070">
                        <c:v>761.5</c:v>
                      </c:pt>
                      <c:pt idx="4071">
                        <c:v>761.7</c:v>
                      </c:pt>
                      <c:pt idx="4072">
                        <c:v>762</c:v>
                      </c:pt>
                      <c:pt idx="4073">
                        <c:v>762.2</c:v>
                      </c:pt>
                      <c:pt idx="4074">
                        <c:v>762.5</c:v>
                      </c:pt>
                      <c:pt idx="4075">
                        <c:v>762.7</c:v>
                      </c:pt>
                      <c:pt idx="4076">
                        <c:v>763</c:v>
                      </c:pt>
                      <c:pt idx="4077">
                        <c:v>763.2</c:v>
                      </c:pt>
                      <c:pt idx="4078">
                        <c:v>763.5</c:v>
                      </c:pt>
                      <c:pt idx="4079">
                        <c:v>763.7</c:v>
                      </c:pt>
                      <c:pt idx="4080">
                        <c:v>764</c:v>
                      </c:pt>
                      <c:pt idx="4081">
                        <c:v>764.2</c:v>
                      </c:pt>
                      <c:pt idx="4082">
                        <c:v>764.5</c:v>
                      </c:pt>
                      <c:pt idx="4083">
                        <c:v>764.7</c:v>
                      </c:pt>
                      <c:pt idx="4084">
                        <c:v>765</c:v>
                      </c:pt>
                      <c:pt idx="4085">
                        <c:v>765.2</c:v>
                      </c:pt>
                      <c:pt idx="4086">
                        <c:v>765.4</c:v>
                      </c:pt>
                      <c:pt idx="4087">
                        <c:v>765.7</c:v>
                      </c:pt>
                      <c:pt idx="4088">
                        <c:v>765.9</c:v>
                      </c:pt>
                      <c:pt idx="4089">
                        <c:v>766.2</c:v>
                      </c:pt>
                      <c:pt idx="4090">
                        <c:v>766.4</c:v>
                      </c:pt>
                      <c:pt idx="4091">
                        <c:v>766.7</c:v>
                      </c:pt>
                      <c:pt idx="4092">
                        <c:v>766.9</c:v>
                      </c:pt>
                      <c:pt idx="4093">
                        <c:v>767.2</c:v>
                      </c:pt>
                      <c:pt idx="4094">
                        <c:v>767.4</c:v>
                      </c:pt>
                      <c:pt idx="4095">
                        <c:v>767.6</c:v>
                      </c:pt>
                      <c:pt idx="4096">
                        <c:v>767.9</c:v>
                      </c:pt>
                      <c:pt idx="4097">
                        <c:v>768.1</c:v>
                      </c:pt>
                      <c:pt idx="4098">
                        <c:v>768.3</c:v>
                      </c:pt>
                      <c:pt idx="4099">
                        <c:v>768.5</c:v>
                      </c:pt>
                      <c:pt idx="4100">
                        <c:v>768.8</c:v>
                      </c:pt>
                      <c:pt idx="4101">
                        <c:v>769</c:v>
                      </c:pt>
                      <c:pt idx="4102">
                        <c:v>769.2</c:v>
                      </c:pt>
                      <c:pt idx="4103">
                        <c:v>769.5</c:v>
                      </c:pt>
                      <c:pt idx="4104">
                        <c:v>769.7</c:v>
                      </c:pt>
                      <c:pt idx="4105">
                        <c:v>769.9</c:v>
                      </c:pt>
                      <c:pt idx="4106">
                        <c:v>770.1</c:v>
                      </c:pt>
                      <c:pt idx="4107">
                        <c:v>770.4</c:v>
                      </c:pt>
                      <c:pt idx="4108">
                        <c:v>770.6</c:v>
                      </c:pt>
                      <c:pt idx="4109">
                        <c:v>770.8</c:v>
                      </c:pt>
                      <c:pt idx="4110">
                        <c:v>771.1</c:v>
                      </c:pt>
                      <c:pt idx="4111">
                        <c:v>771.3</c:v>
                      </c:pt>
                      <c:pt idx="4112">
                        <c:v>771.5</c:v>
                      </c:pt>
                      <c:pt idx="4113">
                        <c:v>771.7</c:v>
                      </c:pt>
                      <c:pt idx="4114">
                        <c:v>772</c:v>
                      </c:pt>
                      <c:pt idx="4115">
                        <c:v>772.2</c:v>
                      </c:pt>
                      <c:pt idx="4116">
                        <c:v>772.4</c:v>
                      </c:pt>
                      <c:pt idx="4117">
                        <c:v>772.6</c:v>
                      </c:pt>
                      <c:pt idx="4118">
                        <c:v>772.9</c:v>
                      </c:pt>
                      <c:pt idx="4119">
                        <c:v>773.1</c:v>
                      </c:pt>
                      <c:pt idx="4120">
                        <c:v>773.3</c:v>
                      </c:pt>
                      <c:pt idx="4121">
                        <c:v>773.6</c:v>
                      </c:pt>
                      <c:pt idx="4122">
                        <c:v>773.8</c:v>
                      </c:pt>
                      <c:pt idx="4123">
                        <c:v>774</c:v>
                      </c:pt>
                      <c:pt idx="4124">
                        <c:v>774.2</c:v>
                      </c:pt>
                      <c:pt idx="4125">
                        <c:v>774.5</c:v>
                      </c:pt>
                      <c:pt idx="4126">
                        <c:v>774.7</c:v>
                      </c:pt>
                      <c:pt idx="4127">
                        <c:v>774.8</c:v>
                      </c:pt>
                      <c:pt idx="4128">
                        <c:v>775</c:v>
                      </c:pt>
                      <c:pt idx="4129">
                        <c:v>775.2</c:v>
                      </c:pt>
                      <c:pt idx="4130">
                        <c:v>775.4</c:v>
                      </c:pt>
                      <c:pt idx="4131">
                        <c:v>775.5</c:v>
                      </c:pt>
                      <c:pt idx="4132">
                        <c:v>775.7</c:v>
                      </c:pt>
                      <c:pt idx="4133">
                        <c:v>775.9</c:v>
                      </c:pt>
                      <c:pt idx="4134">
                        <c:v>776.1</c:v>
                      </c:pt>
                      <c:pt idx="4135">
                        <c:v>776.3</c:v>
                      </c:pt>
                      <c:pt idx="4136">
                        <c:v>776.4</c:v>
                      </c:pt>
                      <c:pt idx="4137">
                        <c:v>776.6</c:v>
                      </c:pt>
                      <c:pt idx="4138">
                        <c:v>776.8</c:v>
                      </c:pt>
                      <c:pt idx="4139">
                        <c:v>777</c:v>
                      </c:pt>
                      <c:pt idx="4140">
                        <c:v>777.1</c:v>
                      </c:pt>
                      <c:pt idx="4141">
                        <c:v>777.3</c:v>
                      </c:pt>
                      <c:pt idx="4142">
                        <c:v>777.5</c:v>
                      </c:pt>
                      <c:pt idx="4143">
                        <c:v>777.7</c:v>
                      </c:pt>
                      <c:pt idx="4144">
                        <c:v>777.8</c:v>
                      </c:pt>
                      <c:pt idx="4145">
                        <c:v>778</c:v>
                      </c:pt>
                      <c:pt idx="4146">
                        <c:v>778.2</c:v>
                      </c:pt>
                      <c:pt idx="4147">
                        <c:v>778.4</c:v>
                      </c:pt>
                      <c:pt idx="4148">
                        <c:v>778.6</c:v>
                      </c:pt>
                      <c:pt idx="4149">
                        <c:v>778.7</c:v>
                      </c:pt>
                      <c:pt idx="4150">
                        <c:v>778.9</c:v>
                      </c:pt>
                      <c:pt idx="4151">
                        <c:v>779.1</c:v>
                      </c:pt>
                      <c:pt idx="4152">
                        <c:v>779.3</c:v>
                      </c:pt>
                      <c:pt idx="4153">
                        <c:v>779.4</c:v>
                      </c:pt>
                      <c:pt idx="4154">
                        <c:v>779.6</c:v>
                      </c:pt>
                      <c:pt idx="4155">
                        <c:v>779.8</c:v>
                      </c:pt>
                      <c:pt idx="4156">
                        <c:v>780</c:v>
                      </c:pt>
                      <c:pt idx="4157">
                        <c:v>780.1</c:v>
                      </c:pt>
                      <c:pt idx="4158">
                        <c:v>780.3</c:v>
                      </c:pt>
                      <c:pt idx="4159">
                        <c:v>780.5</c:v>
                      </c:pt>
                      <c:pt idx="4160">
                        <c:v>780.7</c:v>
                      </c:pt>
                      <c:pt idx="4161">
                        <c:v>780.9</c:v>
                      </c:pt>
                      <c:pt idx="4162">
                        <c:v>781</c:v>
                      </c:pt>
                      <c:pt idx="4163">
                        <c:v>781.2</c:v>
                      </c:pt>
                      <c:pt idx="4164">
                        <c:v>781.4</c:v>
                      </c:pt>
                      <c:pt idx="4165">
                        <c:v>781.6</c:v>
                      </c:pt>
                      <c:pt idx="4166">
                        <c:v>781.7</c:v>
                      </c:pt>
                      <c:pt idx="4167">
                        <c:v>781.9</c:v>
                      </c:pt>
                      <c:pt idx="4168">
                        <c:v>782.1</c:v>
                      </c:pt>
                      <c:pt idx="4169">
                        <c:v>782.2</c:v>
                      </c:pt>
                      <c:pt idx="4170">
                        <c:v>782.4</c:v>
                      </c:pt>
                      <c:pt idx="4171">
                        <c:v>782.5</c:v>
                      </c:pt>
                      <c:pt idx="4172">
                        <c:v>782.6</c:v>
                      </c:pt>
                      <c:pt idx="4173">
                        <c:v>782.8</c:v>
                      </c:pt>
                      <c:pt idx="4174">
                        <c:v>782.9</c:v>
                      </c:pt>
                      <c:pt idx="4175">
                        <c:v>783.1</c:v>
                      </c:pt>
                      <c:pt idx="4176">
                        <c:v>783.2</c:v>
                      </c:pt>
                      <c:pt idx="4177">
                        <c:v>783.4</c:v>
                      </c:pt>
                      <c:pt idx="4178">
                        <c:v>783.5</c:v>
                      </c:pt>
                      <c:pt idx="4179">
                        <c:v>783.6</c:v>
                      </c:pt>
                      <c:pt idx="4180">
                        <c:v>783.8</c:v>
                      </c:pt>
                      <c:pt idx="4181">
                        <c:v>783.9</c:v>
                      </c:pt>
                      <c:pt idx="4182">
                        <c:v>784.1</c:v>
                      </c:pt>
                      <c:pt idx="4183">
                        <c:v>784.2</c:v>
                      </c:pt>
                      <c:pt idx="4184">
                        <c:v>784.4</c:v>
                      </c:pt>
                      <c:pt idx="4185">
                        <c:v>784.5</c:v>
                      </c:pt>
                      <c:pt idx="4186">
                        <c:v>784.6</c:v>
                      </c:pt>
                      <c:pt idx="4187">
                        <c:v>784.8</c:v>
                      </c:pt>
                      <c:pt idx="4188">
                        <c:v>784.9</c:v>
                      </c:pt>
                      <c:pt idx="4189">
                        <c:v>785.1</c:v>
                      </c:pt>
                      <c:pt idx="4190">
                        <c:v>785.2</c:v>
                      </c:pt>
                      <c:pt idx="4191">
                        <c:v>785.4</c:v>
                      </c:pt>
                      <c:pt idx="4192">
                        <c:v>785.5</c:v>
                      </c:pt>
                      <c:pt idx="4193">
                        <c:v>785.7</c:v>
                      </c:pt>
                      <c:pt idx="4194">
                        <c:v>785.8</c:v>
                      </c:pt>
                      <c:pt idx="4195">
                        <c:v>785.9</c:v>
                      </c:pt>
                      <c:pt idx="4196">
                        <c:v>786.1</c:v>
                      </c:pt>
                      <c:pt idx="4197">
                        <c:v>786.2</c:v>
                      </c:pt>
                      <c:pt idx="4198">
                        <c:v>786.4</c:v>
                      </c:pt>
                      <c:pt idx="4199">
                        <c:v>786.5</c:v>
                      </c:pt>
                      <c:pt idx="4200">
                        <c:v>786.7</c:v>
                      </c:pt>
                      <c:pt idx="4201">
                        <c:v>786.8</c:v>
                      </c:pt>
                      <c:pt idx="4202">
                        <c:v>786.9</c:v>
                      </c:pt>
                      <c:pt idx="4203">
                        <c:v>787.1</c:v>
                      </c:pt>
                      <c:pt idx="4204">
                        <c:v>787.2</c:v>
                      </c:pt>
                      <c:pt idx="4205">
                        <c:v>787.4</c:v>
                      </c:pt>
                      <c:pt idx="4206">
                        <c:v>787.5</c:v>
                      </c:pt>
                      <c:pt idx="4207">
                        <c:v>787.7</c:v>
                      </c:pt>
                      <c:pt idx="4208">
                        <c:v>787.8</c:v>
                      </c:pt>
                      <c:pt idx="4209">
                        <c:v>787.9</c:v>
                      </c:pt>
                      <c:pt idx="4210">
                        <c:v>788.1</c:v>
                      </c:pt>
                      <c:pt idx="4211">
                        <c:v>788.2</c:v>
                      </c:pt>
                      <c:pt idx="4212">
                        <c:v>788.4</c:v>
                      </c:pt>
                      <c:pt idx="4213">
                        <c:v>788.5</c:v>
                      </c:pt>
                      <c:pt idx="4214">
                        <c:v>788.7</c:v>
                      </c:pt>
                      <c:pt idx="4215">
                        <c:v>788.8</c:v>
                      </c:pt>
                      <c:pt idx="4216">
                        <c:v>788.9</c:v>
                      </c:pt>
                      <c:pt idx="4217">
                        <c:v>789.1</c:v>
                      </c:pt>
                      <c:pt idx="4218">
                        <c:v>789.2</c:v>
                      </c:pt>
                      <c:pt idx="4219">
                        <c:v>789.4</c:v>
                      </c:pt>
                      <c:pt idx="4220">
                        <c:v>789.5</c:v>
                      </c:pt>
                      <c:pt idx="4221">
                        <c:v>789.6</c:v>
                      </c:pt>
                      <c:pt idx="4222">
                        <c:v>789.7</c:v>
                      </c:pt>
                      <c:pt idx="4223">
                        <c:v>789.8</c:v>
                      </c:pt>
                      <c:pt idx="4224">
                        <c:v>789.9</c:v>
                      </c:pt>
                      <c:pt idx="4225">
                        <c:v>790</c:v>
                      </c:pt>
                      <c:pt idx="4226">
                        <c:v>790.1</c:v>
                      </c:pt>
                      <c:pt idx="4227">
                        <c:v>790.2</c:v>
                      </c:pt>
                      <c:pt idx="4228">
                        <c:v>790.3</c:v>
                      </c:pt>
                      <c:pt idx="4229">
                        <c:v>790.4</c:v>
                      </c:pt>
                      <c:pt idx="4230">
                        <c:v>790.5</c:v>
                      </c:pt>
                      <c:pt idx="4231">
                        <c:v>790.6</c:v>
                      </c:pt>
                      <c:pt idx="4232">
                        <c:v>790.7</c:v>
                      </c:pt>
                      <c:pt idx="4233">
                        <c:v>790.8</c:v>
                      </c:pt>
                      <c:pt idx="4234">
                        <c:v>790.9</c:v>
                      </c:pt>
                      <c:pt idx="4235">
                        <c:v>791.1</c:v>
                      </c:pt>
                      <c:pt idx="4236">
                        <c:v>791.2</c:v>
                      </c:pt>
                      <c:pt idx="4237">
                        <c:v>791.3</c:v>
                      </c:pt>
                      <c:pt idx="4238">
                        <c:v>791.4</c:v>
                      </c:pt>
                      <c:pt idx="4239">
                        <c:v>791.5</c:v>
                      </c:pt>
                      <c:pt idx="4240">
                        <c:v>791.6</c:v>
                      </c:pt>
                      <c:pt idx="4241">
                        <c:v>791.7</c:v>
                      </c:pt>
                      <c:pt idx="4242">
                        <c:v>791.8</c:v>
                      </c:pt>
                      <c:pt idx="4243">
                        <c:v>791.9</c:v>
                      </c:pt>
                      <c:pt idx="4244">
                        <c:v>792</c:v>
                      </c:pt>
                      <c:pt idx="4245">
                        <c:v>792.1</c:v>
                      </c:pt>
                      <c:pt idx="4246">
                        <c:v>792.2</c:v>
                      </c:pt>
                      <c:pt idx="4247">
                        <c:v>792.3</c:v>
                      </c:pt>
                      <c:pt idx="4248">
                        <c:v>792.4</c:v>
                      </c:pt>
                      <c:pt idx="4249">
                        <c:v>792.5</c:v>
                      </c:pt>
                      <c:pt idx="4250">
                        <c:v>792.6</c:v>
                      </c:pt>
                      <c:pt idx="4251">
                        <c:v>792.7</c:v>
                      </c:pt>
                      <c:pt idx="4252">
                        <c:v>792.8</c:v>
                      </c:pt>
                      <c:pt idx="4253">
                        <c:v>792.9</c:v>
                      </c:pt>
                      <c:pt idx="4254">
                        <c:v>793</c:v>
                      </c:pt>
                      <c:pt idx="4255">
                        <c:v>793.1</c:v>
                      </c:pt>
                      <c:pt idx="4256">
                        <c:v>793.2</c:v>
                      </c:pt>
                      <c:pt idx="4257">
                        <c:v>793.3</c:v>
                      </c:pt>
                      <c:pt idx="4258">
                        <c:v>793.4</c:v>
                      </c:pt>
                      <c:pt idx="4259">
                        <c:v>793.5</c:v>
                      </c:pt>
                      <c:pt idx="4260">
                        <c:v>793.6</c:v>
                      </c:pt>
                      <c:pt idx="4261">
                        <c:v>793.8</c:v>
                      </c:pt>
                      <c:pt idx="4262">
                        <c:v>793.9</c:v>
                      </c:pt>
                      <c:pt idx="4263">
                        <c:v>794</c:v>
                      </c:pt>
                      <c:pt idx="4264">
                        <c:v>794.1</c:v>
                      </c:pt>
                      <c:pt idx="4265">
                        <c:v>794.2</c:v>
                      </c:pt>
                      <c:pt idx="4266">
                        <c:v>794.3</c:v>
                      </c:pt>
                      <c:pt idx="4267">
                        <c:v>794.4</c:v>
                      </c:pt>
                      <c:pt idx="4268">
                        <c:v>794.5</c:v>
                      </c:pt>
                      <c:pt idx="4269">
                        <c:v>794.6</c:v>
                      </c:pt>
                      <c:pt idx="4270">
                        <c:v>794.7</c:v>
                      </c:pt>
                      <c:pt idx="4271">
                        <c:v>794.8</c:v>
                      </c:pt>
                      <c:pt idx="4272">
                        <c:v>794.9</c:v>
                      </c:pt>
                      <c:pt idx="4273">
                        <c:v>795</c:v>
                      </c:pt>
                      <c:pt idx="4274">
                        <c:v>795.1</c:v>
                      </c:pt>
                      <c:pt idx="4275">
                        <c:v>795.2</c:v>
                      </c:pt>
                      <c:pt idx="4276">
                        <c:v>795.3</c:v>
                      </c:pt>
                      <c:pt idx="4277">
                        <c:v>795.4</c:v>
                      </c:pt>
                      <c:pt idx="4278">
                        <c:v>795.5</c:v>
                      </c:pt>
                      <c:pt idx="4279">
                        <c:v>795.6</c:v>
                      </c:pt>
                      <c:pt idx="4280">
                        <c:v>795.7</c:v>
                      </c:pt>
                      <c:pt idx="4281">
                        <c:v>795.8</c:v>
                      </c:pt>
                      <c:pt idx="4282">
                        <c:v>795.9</c:v>
                      </c:pt>
                      <c:pt idx="4283">
                        <c:v>796</c:v>
                      </c:pt>
                      <c:pt idx="4284">
                        <c:v>796.1</c:v>
                      </c:pt>
                      <c:pt idx="4285">
                        <c:v>796.2</c:v>
                      </c:pt>
                      <c:pt idx="4286">
                        <c:v>796.4</c:v>
                      </c:pt>
                      <c:pt idx="4287">
                        <c:v>796.5</c:v>
                      </c:pt>
                      <c:pt idx="4288">
                        <c:v>796.6</c:v>
                      </c:pt>
                      <c:pt idx="4289">
                        <c:v>796.7</c:v>
                      </c:pt>
                      <c:pt idx="4290">
                        <c:v>796.8</c:v>
                      </c:pt>
                      <c:pt idx="4291">
                        <c:v>796.9</c:v>
                      </c:pt>
                      <c:pt idx="4292">
                        <c:v>796.9</c:v>
                      </c:pt>
                      <c:pt idx="4293">
                        <c:v>797</c:v>
                      </c:pt>
                      <c:pt idx="4294">
                        <c:v>797.1</c:v>
                      </c:pt>
                      <c:pt idx="4295">
                        <c:v>797.1</c:v>
                      </c:pt>
                      <c:pt idx="4296">
                        <c:v>797.2</c:v>
                      </c:pt>
                      <c:pt idx="4297">
                        <c:v>797.3</c:v>
                      </c:pt>
                      <c:pt idx="4298">
                        <c:v>797.3</c:v>
                      </c:pt>
                      <c:pt idx="4299">
                        <c:v>797.4</c:v>
                      </c:pt>
                      <c:pt idx="4300">
                        <c:v>797.5</c:v>
                      </c:pt>
                      <c:pt idx="4301">
                        <c:v>797.5</c:v>
                      </c:pt>
                      <c:pt idx="4302">
                        <c:v>797.6</c:v>
                      </c:pt>
                      <c:pt idx="4303">
                        <c:v>797.7</c:v>
                      </c:pt>
                      <c:pt idx="4304">
                        <c:v>797.7</c:v>
                      </c:pt>
                      <c:pt idx="4305">
                        <c:v>797.8</c:v>
                      </c:pt>
                      <c:pt idx="4306">
                        <c:v>797.9</c:v>
                      </c:pt>
                      <c:pt idx="4307">
                        <c:v>797.9</c:v>
                      </c:pt>
                      <c:pt idx="4308">
                        <c:v>798</c:v>
                      </c:pt>
                      <c:pt idx="4309">
                        <c:v>798.1</c:v>
                      </c:pt>
                      <c:pt idx="4310">
                        <c:v>798.1</c:v>
                      </c:pt>
                      <c:pt idx="4311">
                        <c:v>798.2</c:v>
                      </c:pt>
                      <c:pt idx="4312">
                        <c:v>798.3</c:v>
                      </c:pt>
                      <c:pt idx="4313">
                        <c:v>798.3</c:v>
                      </c:pt>
                      <c:pt idx="4314">
                        <c:v>798.4</c:v>
                      </c:pt>
                      <c:pt idx="4315">
                        <c:v>798.5</c:v>
                      </c:pt>
                      <c:pt idx="4316">
                        <c:v>798.5</c:v>
                      </c:pt>
                      <c:pt idx="4317">
                        <c:v>798.6</c:v>
                      </c:pt>
                      <c:pt idx="4318">
                        <c:v>798.7</c:v>
                      </c:pt>
                      <c:pt idx="4319">
                        <c:v>798.7</c:v>
                      </c:pt>
                      <c:pt idx="4320">
                        <c:v>798.8</c:v>
                      </c:pt>
                      <c:pt idx="4321">
                        <c:v>798.9</c:v>
                      </c:pt>
                      <c:pt idx="4322">
                        <c:v>798.9</c:v>
                      </c:pt>
                      <c:pt idx="4323">
                        <c:v>799</c:v>
                      </c:pt>
                      <c:pt idx="4324">
                        <c:v>799.1</c:v>
                      </c:pt>
                      <c:pt idx="4325">
                        <c:v>799.1</c:v>
                      </c:pt>
                      <c:pt idx="4326">
                        <c:v>799.2</c:v>
                      </c:pt>
                      <c:pt idx="4327">
                        <c:v>799.3</c:v>
                      </c:pt>
                      <c:pt idx="4328">
                        <c:v>799.3</c:v>
                      </c:pt>
                      <c:pt idx="4329">
                        <c:v>799.4</c:v>
                      </c:pt>
                      <c:pt idx="4330">
                        <c:v>799.5</c:v>
                      </c:pt>
                      <c:pt idx="4331">
                        <c:v>799.5</c:v>
                      </c:pt>
                      <c:pt idx="4332">
                        <c:v>799.6</c:v>
                      </c:pt>
                      <c:pt idx="4333">
                        <c:v>799.7</c:v>
                      </c:pt>
                      <c:pt idx="4334">
                        <c:v>799.7</c:v>
                      </c:pt>
                      <c:pt idx="4335">
                        <c:v>799.8</c:v>
                      </c:pt>
                      <c:pt idx="4336">
                        <c:v>799.9</c:v>
                      </c:pt>
                      <c:pt idx="4337">
                        <c:v>799.9</c:v>
                      </c:pt>
                      <c:pt idx="4338">
                        <c:v>800</c:v>
                      </c:pt>
                      <c:pt idx="4339">
                        <c:v>800.1</c:v>
                      </c:pt>
                      <c:pt idx="4340">
                        <c:v>800.1</c:v>
                      </c:pt>
                      <c:pt idx="4341">
                        <c:v>800.2</c:v>
                      </c:pt>
                      <c:pt idx="4342">
                        <c:v>800.2</c:v>
                      </c:pt>
                      <c:pt idx="4343">
                        <c:v>800.3</c:v>
                      </c:pt>
                      <c:pt idx="4344">
                        <c:v>800.4</c:v>
                      </c:pt>
                      <c:pt idx="4345">
                        <c:v>800.4</c:v>
                      </c:pt>
                      <c:pt idx="4346">
                        <c:v>800.5</c:v>
                      </c:pt>
                      <c:pt idx="4347">
                        <c:v>800.6</c:v>
                      </c:pt>
                      <c:pt idx="4348">
                        <c:v>800.6</c:v>
                      </c:pt>
                      <c:pt idx="4349">
                        <c:v>800.7</c:v>
                      </c:pt>
                      <c:pt idx="4350">
                        <c:v>800.8</c:v>
                      </c:pt>
                      <c:pt idx="4351">
                        <c:v>800.8</c:v>
                      </c:pt>
                      <c:pt idx="4352">
                        <c:v>800.9</c:v>
                      </c:pt>
                      <c:pt idx="4353">
                        <c:v>801</c:v>
                      </c:pt>
                      <c:pt idx="4354">
                        <c:v>801</c:v>
                      </c:pt>
                      <c:pt idx="4355">
                        <c:v>801.1</c:v>
                      </c:pt>
                      <c:pt idx="4356">
                        <c:v>801.2</c:v>
                      </c:pt>
                      <c:pt idx="4357">
                        <c:v>801.2</c:v>
                      </c:pt>
                      <c:pt idx="4358">
                        <c:v>801.3</c:v>
                      </c:pt>
                      <c:pt idx="4359">
                        <c:v>801.4</c:v>
                      </c:pt>
                      <c:pt idx="4360">
                        <c:v>801.4</c:v>
                      </c:pt>
                      <c:pt idx="4361">
                        <c:v>801.5</c:v>
                      </c:pt>
                      <c:pt idx="4362">
                        <c:v>801.6</c:v>
                      </c:pt>
                      <c:pt idx="4363">
                        <c:v>801.6</c:v>
                      </c:pt>
                      <c:pt idx="4364">
                        <c:v>801.7</c:v>
                      </c:pt>
                      <c:pt idx="4365">
                        <c:v>801.8</c:v>
                      </c:pt>
                      <c:pt idx="4366">
                        <c:v>801.8</c:v>
                      </c:pt>
                      <c:pt idx="4367">
                        <c:v>801.9</c:v>
                      </c:pt>
                      <c:pt idx="4368">
                        <c:v>802</c:v>
                      </c:pt>
                      <c:pt idx="4369">
                        <c:v>802</c:v>
                      </c:pt>
                      <c:pt idx="4370">
                        <c:v>802.1</c:v>
                      </c:pt>
                      <c:pt idx="4371">
                        <c:v>802.2</c:v>
                      </c:pt>
                      <c:pt idx="4372">
                        <c:v>802.2</c:v>
                      </c:pt>
                      <c:pt idx="4373">
                        <c:v>802.3</c:v>
                      </c:pt>
                      <c:pt idx="4374">
                        <c:v>802.4</c:v>
                      </c:pt>
                      <c:pt idx="4375">
                        <c:v>802.4</c:v>
                      </c:pt>
                      <c:pt idx="4376">
                        <c:v>802.5</c:v>
                      </c:pt>
                      <c:pt idx="4377">
                        <c:v>802.6</c:v>
                      </c:pt>
                      <c:pt idx="4378">
                        <c:v>802.6</c:v>
                      </c:pt>
                      <c:pt idx="4379">
                        <c:v>802.7</c:v>
                      </c:pt>
                      <c:pt idx="4380">
                        <c:v>802.8</c:v>
                      </c:pt>
                      <c:pt idx="4381">
                        <c:v>802.8</c:v>
                      </c:pt>
                      <c:pt idx="4382">
                        <c:v>802.9</c:v>
                      </c:pt>
                      <c:pt idx="4383">
                        <c:v>803</c:v>
                      </c:pt>
                      <c:pt idx="4384">
                        <c:v>803</c:v>
                      </c:pt>
                      <c:pt idx="4385">
                        <c:v>803.1</c:v>
                      </c:pt>
                      <c:pt idx="4386">
                        <c:v>803.2</c:v>
                      </c:pt>
                      <c:pt idx="4387">
                        <c:v>803.2</c:v>
                      </c:pt>
                      <c:pt idx="4388">
                        <c:v>803.3</c:v>
                      </c:pt>
                      <c:pt idx="4389">
                        <c:v>803.4</c:v>
                      </c:pt>
                      <c:pt idx="4390">
                        <c:v>803.4</c:v>
                      </c:pt>
                      <c:pt idx="4391">
                        <c:v>803.5</c:v>
                      </c:pt>
                      <c:pt idx="4392">
                        <c:v>803.6</c:v>
                      </c:pt>
                      <c:pt idx="4393">
                        <c:v>803.6</c:v>
                      </c:pt>
                      <c:pt idx="4394">
                        <c:v>803.7</c:v>
                      </c:pt>
                      <c:pt idx="4395">
                        <c:v>803.8</c:v>
                      </c:pt>
                      <c:pt idx="4396">
                        <c:v>803.8</c:v>
                      </c:pt>
                      <c:pt idx="4397">
                        <c:v>803.9</c:v>
                      </c:pt>
                      <c:pt idx="4398">
                        <c:v>804</c:v>
                      </c:pt>
                      <c:pt idx="4399">
                        <c:v>804</c:v>
                      </c:pt>
                      <c:pt idx="4400">
                        <c:v>804.1</c:v>
                      </c:pt>
                      <c:pt idx="4401">
                        <c:v>804.2</c:v>
                      </c:pt>
                      <c:pt idx="4402">
                        <c:v>804.2</c:v>
                      </c:pt>
                      <c:pt idx="4403">
                        <c:v>804.3</c:v>
                      </c:pt>
                      <c:pt idx="4404">
                        <c:v>804.3</c:v>
                      </c:pt>
                      <c:pt idx="4405">
                        <c:v>804.4</c:v>
                      </c:pt>
                      <c:pt idx="4406">
                        <c:v>804.4</c:v>
                      </c:pt>
                      <c:pt idx="4407">
                        <c:v>804.5</c:v>
                      </c:pt>
                      <c:pt idx="4408">
                        <c:v>804.5</c:v>
                      </c:pt>
                      <c:pt idx="4409">
                        <c:v>804.6</c:v>
                      </c:pt>
                      <c:pt idx="4410">
                        <c:v>804.6</c:v>
                      </c:pt>
                      <c:pt idx="4411">
                        <c:v>804.6</c:v>
                      </c:pt>
                      <c:pt idx="4412">
                        <c:v>804.7</c:v>
                      </c:pt>
                      <c:pt idx="4413">
                        <c:v>804.7</c:v>
                      </c:pt>
                      <c:pt idx="4414">
                        <c:v>804.8</c:v>
                      </c:pt>
                      <c:pt idx="4415">
                        <c:v>804.8</c:v>
                      </c:pt>
                      <c:pt idx="4416">
                        <c:v>804.9</c:v>
                      </c:pt>
                      <c:pt idx="4417">
                        <c:v>804.9</c:v>
                      </c:pt>
                      <c:pt idx="4418">
                        <c:v>805</c:v>
                      </c:pt>
                      <c:pt idx="4419">
                        <c:v>805</c:v>
                      </c:pt>
                      <c:pt idx="4420">
                        <c:v>805.1</c:v>
                      </c:pt>
                      <c:pt idx="4421">
                        <c:v>805.1</c:v>
                      </c:pt>
                      <c:pt idx="4422">
                        <c:v>805.2</c:v>
                      </c:pt>
                      <c:pt idx="4423">
                        <c:v>805.2</c:v>
                      </c:pt>
                      <c:pt idx="4424">
                        <c:v>805.2</c:v>
                      </c:pt>
                      <c:pt idx="4425">
                        <c:v>805.3</c:v>
                      </c:pt>
                      <c:pt idx="4426">
                        <c:v>805.3</c:v>
                      </c:pt>
                      <c:pt idx="4427">
                        <c:v>805.4</c:v>
                      </c:pt>
                      <c:pt idx="4428">
                        <c:v>805.4</c:v>
                      </c:pt>
                      <c:pt idx="4429">
                        <c:v>805.5</c:v>
                      </c:pt>
                      <c:pt idx="4430">
                        <c:v>805.5</c:v>
                      </c:pt>
                      <c:pt idx="4431">
                        <c:v>805.6</c:v>
                      </c:pt>
                      <c:pt idx="4432">
                        <c:v>805.6</c:v>
                      </c:pt>
                      <c:pt idx="4433">
                        <c:v>805.7</c:v>
                      </c:pt>
                      <c:pt idx="4434">
                        <c:v>805.7</c:v>
                      </c:pt>
                      <c:pt idx="4435">
                        <c:v>805.8</c:v>
                      </c:pt>
                      <c:pt idx="4436">
                        <c:v>805.8</c:v>
                      </c:pt>
                      <c:pt idx="4437">
                        <c:v>805.9</c:v>
                      </c:pt>
                      <c:pt idx="4438">
                        <c:v>805.9</c:v>
                      </c:pt>
                      <c:pt idx="4439">
                        <c:v>805.9</c:v>
                      </c:pt>
                      <c:pt idx="4440">
                        <c:v>806</c:v>
                      </c:pt>
                      <c:pt idx="4441">
                        <c:v>806</c:v>
                      </c:pt>
                      <c:pt idx="4442">
                        <c:v>806.1</c:v>
                      </c:pt>
                      <c:pt idx="4443">
                        <c:v>806.1</c:v>
                      </c:pt>
                      <c:pt idx="4444">
                        <c:v>806.2</c:v>
                      </c:pt>
                      <c:pt idx="4445">
                        <c:v>806.2</c:v>
                      </c:pt>
                      <c:pt idx="4446">
                        <c:v>806.3</c:v>
                      </c:pt>
                      <c:pt idx="4447">
                        <c:v>806.3</c:v>
                      </c:pt>
                      <c:pt idx="4448">
                        <c:v>806.4</c:v>
                      </c:pt>
                      <c:pt idx="4449">
                        <c:v>806.4</c:v>
                      </c:pt>
                      <c:pt idx="4450">
                        <c:v>806.5</c:v>
                      </c:pt>
                      <c:pt idx="4451">
                        <c:v>806.5</c:v>
                      </c:pt>
                      <c:pt idx="4452">
                        <c:v>806.5</c:v>
                      </c:pt>
                      <c:pt idx="4453">
                        <c:v>806.6</c:v>
                      </c:pt>
                      <c:pt idx="4454">
                        <c:v>806.6</c:v>
                      </c:pt>
                      <c:pt idx="4455">
                        <c:v>806.7</c:v>
                      </c:pt>
                      <c:pt idx="4456">
                        <c:v>806.7</c:v>
                      </c:pt>
                      <c:pt idx="4457">
                        <c:v>806.8</c:v>
                      </c:pt>
                      <c:pt idx="4458">
                        <c:v>806.8</c:v>
                      </c:pt>
                      <c:pt idx="4459">
                        <c:v>806.9</c:v>
                      </c:pt>
                      <c:pt idx="4460">
                        <c:v>806.9</c:v>
                      </c:pt>
                      <c:pt idx="4461">
                        <c:v>807</c:v>
                      </c:pt>
                      <c:pt idx="4462">
                        <c:v>807</c:v>
                      </c:pt>
                      <c:pt idx="4463">
                        <c:v>807.1</c:v>
                      </c:pt>
                      <c:pt idx="4464">
                        <c:v>807.1</c:v>
                      </c:pt>
                      <c:pt idx="4465">
                        <c:v>807.2</c:v>
                      </c:pt>
                      <c:pt idx="4466">
                        <c:v>807.2</c:v>
                      </c:pt>
                      <c:pt idx="4467">
                        <c:v>807.2</c:v>
                      </c:pt>
                      <c:pt idx="4468">
                        <c:v>807.3</c:v>
                      </c:pt>
                      <c:pt idx="4469">
                        <c:v>807.3</c:v>
                      </c:pt>
                      <c:pt idx="4470">
                        <c:v>807.4</c:v>
                      </c:pt>
                      <c:pt idx="4471">
                        <c:v>807.4</c:v>
                      </c:pt>
                      <c:pt idx="4472">
                        <c:v>807.5</c:v>
                      </c:pt>
                      <c:pt idx="4473">
                        <c:v>807.5</c:v>
                      </c:pt>
                      <c:pt idx="4474">
                        <c:v>807.6</c:v>
                      </c:pt>
                      <c:pt idx="4475">
                        <c:v>807.6</c:v>
                      </c:pt>
                      <c:pt idx="4476">
                        <c:v>807.7</c:v>
                      </c:pt>
                      <c:pt idx="4477">
                        <c:v>807.7</c:v>
                      </c:pt>
                      <c:pt idx="4478">
                        <c:v>807.8</c:v>
                      </c:pt>
                      <c:pt idx="4479">
                        <c:v>807.8</c:v>
                      </c:pt>
                      <c:pt idx="4480">
                        <c:v>807.8</c:v>
                      </c:pt>
                      <c:pt idx="4481">
                        <c:v>807.9</c:v>
                      </c:pt>
                      <c:pt idx="4482">
                        <c:v>807.9</c:v>
                      </c:pt>
                      <c:pt idx="4483">
                        <c:v>808</c:v>
                      </c:pt>
                      <c:pt idx="4484">
                        <c:v>808</c:v>
                      </c:pt>
                      <c:pt idx="4485">
                        <c:v>808.1</c:v>
                      </c:pt>
                      <c:pt idx="4486">
                        <c:v>808.1</c:v>
                      </c:pt>
                      <c:pt idx="4487">
                        <c:v>808.2</c:v>
                      </c:pt>
                      <c:pt idx="4488">
                        <c:v>808.2</c:v>
                      </c:pt>
                      <c:pt idx="4489">
                        <c:v>808.3</c:v>
                      </c:pt>
                      <c:pt idx="4490">
                        <c:v>808.3</c:v>
                      </c:pt>
                      <c:pt idx="4491">
                        <c:v>808.4</c:v>
                      </c:pt>
                      <c:pt idx="4492">
                        <c:v>808.4</c:v>
                      </c:pt>
                      <c:pt idx="4493">
                        <c:v>808.4</c:v>
                      </c:pt>
                      <c:pt idx="4494">
                        <c:v>808.5</c:v>
                      </c:pt>
                      <c:pt idx="4495">
                        <c:v>808.5</c:v>
                      </c:pt>
                      <c:pt idx="4496">
                        <c:v>808.6</c:v>
                      </c:pt>
                      <c:pt idx="4497">
                        <c:v>808.6</c:v>
                      </c:pt>
                      <c:pt idx="4498">
                        <c:v>808.7</c:v>
                      </c:pt>
                      <c:pt idx="4499">
                        <c:v>808.7</c:v>
                      </c:pt>
                      <c:pt idx="4500">
                        <c:v>808.8</c:v>
                      </c:pt>
                      <c:pt idx="4501">
                        <c:v>808.8</c:v>
                      </c:pt>
                      <c:pt idx="4502">
                        <c:v>808.9</c:v>
                      </c:pt>
                      <c:pt idx="4503">
                        <c:v>808.9</c:v>
                      </c:pt>
                      <c:pt idx="4504">
                        <c:v>809</c:v>
                      </c:pt>
                      <c:pt idx="4505">
                        <c:v>809</c:v>
                      </c:pt>
                      <c:pt idx="4506">
                        <c:v>809.1</c:v>
                      </c:pt>
                      <c:pt idx="4507">
                        <c:v>809.1</c:v>
                      </c:pt>
                      <c:pt idx="4508">
                        <c:v>809.1</c:v>
                      </c:pt>
                      <c:pt idx="4509">
                        <c:v>809.2</c:v>
                      </c:pt>
                      <c:pt idx="4510">
                        <c:v>809.2</c:v>
                      </c:pt>
                      <c:pt idx="4511">
                        <c:v>809.3</c:v>
                      </c:pt>
                      <c:pt idx="4512">
                        <c:v>809.3</c:v>
                      </c:pt>
                      <c:pt idx="4513">
                        <c:v>809.4</c:v>
                      </c:pt>
                      <c:pt idx="4514">
                        <c:v>809.4</c:v>
                      </c:pt>
                      <c:pt idx="4515">
                        <c:v>809.5</c:v>
                      </c:pt>
                      <c:pt idx="4516">
                        <c:v>809.5</c:v>
                      </c:pt>
                      <c:pt idx="4517">
                        <c:v>809.6</c:v>
                      </c:pt>
                      <c:pt idx="4518">
                        <c:v>809.6</c:v>
                      </c:pt>
                      <c:pt idx="4519">
                        <c:v>809.7</c:v>
                      </c:pt>
                      <c:pt idx="4520">
                        <c:v>809.7</c:v>
                      </c:pt>
                      <c:pt idx="4521">
                        <c:v>809.7</c:v>
                      </c:pt>
                      <c:pt idx="4522">
                        <c:v>809.8</c:v>
                      </c:pt>
                      <c:pt idx="4523">
                        <c:v>809.8</c:v>
                      </c:pt>
                      <c:pt idx="4524">
                        <c:v>809.9</c:v>
                      </c:pt>
                      <c:pt idx="4525">
                        <c:v>809.9</c:v>
                      </c:pt>
                      <c:pt idx="4526">
                        <c:v>810</c:v>
                      </c:pt>
                      <c:pt idx="4527">
                        <c:v>810</c:v>
                      </c:pt>
                      <c:pt idx="4528">
                        <c:v>810.1</c:v>
                      </c:pt>
                      <c:pt idx="4529">
                        <c:v>810.1</c:v>
                      </c:pt>
                      <c:pt idx="4530">
                        <c:v>810.2</c:v>
                      </c:pt>
                      <c:pt idx="4531">
                        <c:v>810.2</c:v>
                      </c:pt>
                      <c:pt idx="4532">
                        <c:v>810.3</c:v>
                      </c:pt>
                      <c:pt idx="4533">
                        <c:v>810.3</c:v>
                      </c:pt>
                      <c:pt idx="4534">
                        <c:v>810.3</c:v>
                      </c:pt>
                      <c:pt idx="4535">
                        <c:v>810.4</c:v>
                      </c:pt>
                      <c:pt idx="4536">
                        <c:v>810.4</c:v>
                      </c:pt>
                      <c:pt idx="4537">
                        <c:v>810.5</c:v>
                      </c:pt>
                      <c:pt idx="4538">
                        <c:v>810.5</c:v>
                      </c:pt>
                      <c:pt idx="4539">
                        <c:v>810.6</c:v>
                      </c:pt>
                      <c:pt idx="4540">
                        <c:v>810.6</c:v>
                      </c:pt>
                      <c:pt idx="4541">
                        <c:v>810.7</c:v>
                      </c:pt>
                      <c:pt idx="4542">
                        <c:v>810.7</c:v>
                      </c:pt>
                      <c:pt idx="4543">
                        <c:v>810.8</c:v>
                      </c:pt>
                      <c:pt idx="4544">
                        <c:v>810.8</c:v>
                      </c:pt>
                      <c:pt idx="4545">
                        <c:v>810.9</c:v>
                      </c:pt>
                      <c:pt idx="4546">
                        <c:v>810.9</c:v>
                      </c:pt>
                      <c:pt idx="4547">
                        <c:v>811</c:v>
                      </c:pt>
                      <c:pt idx="4548">
                        <c:v>811</c:v>
                      </c:pt>
                      <c:pt idx="4549">
                        <c:v>811</c:v>
                      </c:pt>
                      <c:pt idx="4550">
                        <c:v>811.1</c:v>
                      </c:pt>
                      <c:pt idx="4551">
                        <c:v>811.1</c:v>
                      </c:pt>
                      <c:pt idx="4552">
                        <c:v>811.2</c:v>
                      </c:pt>
                      <c:pt idx="4553">
                        <c:v>811.2</c:v>
                      </c:pt>
                      <c:pt idx="4554">
                        <c:v>811.3</c:v>
                      </c:pt>
                      <c:pt idx="4555">
                        <c:v>811.3</c:v>
                      </c:pt>
                      <c:pt idx="4556">
                        <c:v>811.4</c:v>
                      </c:pt>
                      <c:pt idx="4557">
                        <c:v>811.4</c:v>
                      </c:pt>
                      <c:pt idx="4558">
                        <c:v>811.5</c:v>
                      </c:pt>
                      <c:pt idx="4559">
                        <c:v>811.5</c:v>
                      </c:pt>
                      <c:pt idx="4560">
                        <c:v>811.6</c:v>
                      </c:pt>
                      <c:pt idx="4561">
                        <c:v>811.6</c:v>
                      </c:pt>
                      <c:pt idx="4562">
                        <c:v>811.6</c:v>
                      </c:pt>
                      <c:pt idx="4563">
                        <c:v>811.7</c:v>
                      </c:pt>
                      <c:pt idx="4564">
                        <c:v>811.7</c:v>
                      </c:pt>
                      <c:pt idx="4565">
                        <c:v>811.8</c:v>
                      </c:pt>
                      <c:pt idx="4566">
                        <c:v>811.8</c:v>
                      </c:pt>
                      <c:pt idx="4567">
                        <c:v>811.8</c:v>
                      </c:pt>
                      <c:pt idx="4568">
                        <c:v>811.9</c:v>
                      </c:pt>
                      <c:pt idx="4569">
                        <c:v>811.9</c:v>
                      </c:pt>
                      <c:pt idx="4570">
                        <c:v>812</c:v>
                      </c:pt>
                      <c:pt idx="4571">
                        <c:v>812</c:v>
                      </c:pt>
                      <c:pt idx="4572">
                        <c:v>812.1</c:v>
                      </c:pt>
                      <c:pt idx="4573">
                        <c:v>812.1</c:v>
                      </c:pt>
                      <c:pt idx="4574">
                        <c:v>812.1</c:v>
                      </c:pt>
                      <c:pt idx="4575">
                        <c:v>812.2</c:v>
                      </c:pt>
                      <c:pt idx="4576">
                        <c:v>812.2</c:v>
                      </c:pt>
                      <c:pt idx="4577">
                        <c:v>812.3</c:v>
                      </c:pt>
                      <c:pt idx="4578">
                        <c:v>812.3</c:v>
                      </c:pt>
                      <c:pt idx="4579">
                        <c:v>812.3</c:v>
                      </c:pt>
                      <c:pt idx="4580">
                        <c:v>812.4</c:v>
                      </c:pt>
                      <c:pt idx="4581">
                        <c:v>812.4</c:v>
                      </c:pt>
                      <c:pt idx="4582">
                        <c:v>812.5</c:v>
                      </c:pt>
                      <c:pt idx="4583">
                        <c:v>812.5</c:v>
                      </c:pt>
                      <c:pt idx="4584">
                        <c:v>812.5</c:v>
                      </c:pt>
                      <c:pt idx="4585">
                        <c:v>812.6</c:v>
                      </c:pt>
                      <c:pt idx="4586">
                        <c:v>812.6</c:v>
                      </c:pt>
                      <c:pt idx="4587">
                        <c:v>812.7</c:v>
                      </c:pt>
                      <c:pt idx="4588">
                        <c:v>812.7</c:v>
                      </c:pt>
                      <c:pt idx="4589">
                        <c:v>812.8</c:v>
                      </c:pt>
                      <c:pt idx="4590">
                        <c:v>812.8</c:v>
                      </c:pt>
                      <c:pt idx="4591">
                        <c:v>812.8</c:v>
                      </c:pt>
                      <c:pt idx="4592">
                        <c:v>812.9</c:v>
                      </c:pt>
                      <c:pt idx="4593">
                        <c:v>812.9</c:v>
                      </c:pt>
                      <c:pt idx="4594">
                        <c:v>813</c:v>
                      </c:pt>
                      <c:pt idx="4595">
                        <c:v>813</c:v>
                      </c:pt>
                      <c:pt idx="4596">
                        <c:v>813</c:v>
                      </c:pt>
                      <c:pt idx="4597">
                        <c:v>813.1</c:v>
                      </c:pt>
                      <c:pt idx="4598">
                        <c:v>813.1</c:v>
                      </c:pt>
                      <c:pt idx="4599">
                        <c:v>813.2</c:v>
                      </c:pt>
                      <c:pt idx="4600">
                        <c:v>813.2</c:v>
                      </c:pt>
                      <c:pt idx="4601">
                        <c:v>813.2</c:v>
                      </c:pt>
                      <c:pt idx="4602">
                        <c:v>813.3</c:v>
                      </c:pt>
                      <c:pt idx="4603">
                        <c:v>813.3</c:v>
                      </c:pt>
                      <c:pt idx="4604">
                        <c:v>813.4</c:v>
                      </c:pt>
                      <c:pt idx="4605">
                        <c:v>813.4</c:v>
                      </c:pt>
                      <c:pt idx="4606">
                        <c:v>813.5</c:v>
                      </c:pt>
                      <c:pt idx="4607">
                        <c:v>813.5</c:v>
                      </c:pt>
                      <c:pt idx="4608">
                        <c:v>813.5</c:v>
                      </c:pt>
                      <c:pt idx="4609">
                        <c:v>813.6</c:v>
                      </c:pt>
                      <c:pt idx="4610">
                        <c:v>813.6</c:v>
                      </c:pt>
                      <c:pt idx="4611">
                        <c:v>813.7</c:v>
                      </c:pt>
                      <c:pt idx="4612">
                        <c:v>813.7</c:v>
                      </c:pt>
                      <c:pt idx="4613">
                        <c:v>813.7</c:v>
                      </c:pt>
                      <c:pt idx="4614">
                        <c:v>813.8</c:v>
                      </c:pt>
                      <c:pt idx="4615">
                        <c:v>813.8</c:v>
                      </c:pt>
                      <c:pt idx="4616">
                        <c:v>813.9</c:v>
                      </c:pt>
                      <c:pt idx="4617">
                        <c:v>813.9</c:v>
                      </c:pt>
                      <c:pt idx="4618">
                        <c:v>813.9</c:v>
                      </c:pt>
                      <c:pt idx="4619">
                        <c:v>814</c:v>
                      </c:pt>
                      <c:pt idx="4620">
                        <c:v>814</c:v>
                      </c:pt>
                      <c:pt idx="4621">
                        <c:v>814.1</c:v>
                      </c:pt>
                      <c:pt idx="4622">
                        <c:v>814.1</c:v>
                      </c:pt>
                      <c:pt idx="4623">
                        <c:v>814.2</c:v>
                      </c:pt>
                      <c:pt idx="4624">
                        <c:v>814.2</c:v>
                      </c:pt>
                      <c:pt idx="4625">
                        <c:v>814.2</c:v>
                      </c:pt>
                      <c:pt idx="4626">
                        <c:v>814.3</c:v>
                      </c:pt>
                      <c:pt idx="4627">
                        <c:v>814.3</c:v>
                      </c:pt>
                      <c:pt idx="4628">
                        <c:v>814.4</c:v>
                      </c:pt>
                      <c:pt idx="4629">
                        <c:v>814.4</c:v>
                      </c:pt>
                      <c:pt idx="4630">
                        <c:v>814.4</c:v>
                      </c:pt>
                      <c:pt idx="4631">
                        <c:v>814.5</c:v>
                      </c:pt>
                      <c:pt idx="4632">
                        <c:v>814.5</c:v>
                      </c:pt>
                      <c:pt idx="4633">
                        <c:v>814.6</c:v>
                      </c:pt>
                      <c:pt idx="4634">
                        <c:v>814.6</c:v>
                      </c:pt>
                      <c:pt idx="4635">
                        <c:v>814.7</c:v>
                      </c:pt>
                      <c:pt idx="4636">
                        <c:v>814.7</c:v>
                      </c:pt>
                      <c:pt idx="4637">
                        <c:v>814.7</c:v>
                      </c:pt>
                      <c:pt idx="4638">
                        <c:v>814.8</c:v>
                      </c:pt>
                      <c:pt idx="4639">
                        <c:v>814.8</c:v>
                      </c:pt>
                      <c:pt idx="4640">
                        <c:v>814.9</c:v>
                      </c:pt>
                      <c:pt idx="4641">
                        <c:v>814.9</c:v>
                      </c:pt>
                      <c:pt idx="4642">
                        <c:v>814.9</c:v>
                      </c:pt>
                      <c:pt idx="4643">
                        <c:v>815</c:v>
                      </c:pt>
                      <c:pt idx="4644">
                        <c:v>815</c:v>
                      </c:pt>
                      <c:pt idx="4645">
                        <c:v>815.1</c:v>
                      </c:pt>
                      <c:pt idx="4646">
                        <c:v>815.1</c:v>
                      </c:pt>
                      <c:pt idx="4647">
                        <c:v>815.1</c:v>
                      </c:pt>
                      <c:pt idx="4648">
                        <c:v>815.2</c:v>
                      </c:pt>
                      <c:pt idx="4649">
                        <c:v>815.2</c:v>
                      </c:pt>
                      <c:pt idx="4650">
                        <c:v>815.3</c:v>
                      </c:pt>
                      <c:pt idx="4651">
                        <c:v>815.3</c:v>
                      </c:pt>
                      <c:pt idx="4652">
                        <c:v>815.4</c:v>
                      </c:pt>
                      <c:pt idx="4653">
                        <c:v>815.4</c:v>
                      </c:pt>
                      <c:pt idx="4654">
                        <c:v>815.4</c:v>
                      </c:pt>
                      <c:pt idx="4655">
                        <c:v>815.5</c:v>
                      </c:pt>
                      <c:pt idx="4656">
                        <c:v>815.5</c:v>
                      </c:pt>
                      <c:pt idx="4657">
                        <c:v>815.6</c:v>
                      </c:pt>
                      <c:pt idx="4658">
                        <c:v>815.6</c:v>
                      </c:pt>
                      <c:pt idx="4659">
                        <c:v>815.6</c:v>
                      </c:pt>
                      <c:pt idx="4660">
                        <c:v>815.7</c:v>
                      </c:pt>
                      <c:pt idx="4661">
                        <c:v>815.7</c:v>
                      </c:pt>
                      <c:pt idx="4662">
                        <c:v>815.8</c:v>
                      </c:pt>
                      <c:pt idx="4663">
                        <c:v>815.8</c:v>
                      </c:pt>
                      <c:pt idx="4664">
                        <c:v>815.8</c:v>
                      </c:pt>
                      <c:pt idx="4665">
                        <c:v>815.9</c:v>
                      </c:pt>
                      <c:pt idx="4666">
                        <c:v>815.9</c:v>
                      </c:pt>
                      <c:pt idx="4667">
                        <c:v>816</c:v>
                      </c:pt>
                      <c:pt idx="4668">
                        <c:v>816</c:v>
                      </c:pt>
                      <c:pt idx="4669">
                        <c:v>816.1</c:v>
                      </c:pt>
                      <c:pt idx="4670">
                        <c:v>816.1</c:v>
                      </c:pt>
                      <c:pt idx="4671">
                        <c:v>816.1</c:v>
                      </c:pt>
                      <c:pt idx="4672">
                        <c:v>816.2</c:v>
                      </c:pt>
                      <c:pt idx="4673">
                        <c:v>816.2</c:v>
                      </c:pt>
                      <c:pt idx="4674">
                        <c:v>816.3</c:v>
                      </c:pt>
                      <c:pt idx="4675">
                        <c:v>816.3</c:v>
                      </c:pt>
                      <c:pt idx="4676">
                        <c:v>816.3</c:v>
                      </c:pt>
                      <c:pt idx="4677">
                        <c:v>816.4</c:v>
                      </c:pt>
                      <c:pt idx="4678">
                        <c:v>816.4</c:v>
                      </c:pt>
                      <c:pt idx="4679">
                        <c:v>816.5</c:v>
                      </c:pt>
                      <c:pt idx="4680">
                        <c:v>816.5</c:v>
                      </c:pt>
                      <c:pt idx="4681">
                        <c:v>816.5</c:v>
                      </c:pt>
                      <c:pt idx="4682">
                        <c:v>816.6</c:v>
                      </c:pt>
                      <c:pt idx="4683">
                        <c:v>816.6</c:v>
                      </c:pt>
                      <c:pt idx="4684">
                        <c:v>816.7</c:v>
                      </c:pt>
                      <c:pt idx="4685">
                        <c:v>816.7</c:v>
                      </c:pt>
                      <c:pt idx="4686">
                        <c:v>816.8</c:v>
                      </c:pt>
                      <c:pt idx="4687">
                        <c:v>816.8</c:v>
                      </c:pt>
                      <c:pt idx="4688">
                        <c:v>816.8</c:v>
                      </c:pt>
                      <c:pt idx="4689">
                        <c:v>816.9</c:v>
                      </c:pt>
                      <c:pt idx="4690">
                        <c:v>816.9</c:v>
                      </c:pt>
                      <c:pt idx="4691">
                        <c:v>817</c:v>
                      </c:pt>
                      <c:pt idx="4692">
                        <c:v>817</c:v>
                      </c:pt>
                      <c:pt idx="4693">
                        <c:v>817</c:v>
                      </c:pt>
                      <c:pt idx="4694">
                        <c:v>817.09999999999991</c:v>
                      </c:pt>
                      <c:pt idx="4695">
                        <c:v>817.09999999999991</c:v>
                      </c:pt>
                      <c:pt idx="4696">
                        <c:v>817.2</c:v>
                      </c:pt>
                      <c:pt idx="4697">
                        <c:v>817.2</c:v>
                      </c:pt>
                      <c:pt idx="4698">
                        <c:v>817.3</c:v>
                      </c:pt>
                      <c:pt idx="4699">
                        <c:v>817.3</c:v>
                      </c:pt>
                      <c:pt idx="4700">
                        <c:v>817.3</c:v>
                      </c:pt>
                      <c:pt idx="4701">
                        <c:v>817.40000000000009</c:v>
                      </c:pt>
                      <c:pt idx="4702">
                        <c:v>817.40000000000009</c:v>
                      </c:pt>
                      <c:pt idx="4703">
                        <c:v>817.5</c:v>
                      </c:pt>
                      <c:pt idx="4704">
                        <c:v>817.5</c:v>
                      </c:pt>
                      <c:pt idx="4705">
                        <c:v>817.5</c:v>
                      </c:pt>
                      <c:pt idx="4706">
                        <c:v>817.59999999999991</c:v>
                      </c:pt>
                      <c:pt idx="4707">
                        <c:v>817.59999999999991</c:v>
                      </c:pt>
                      <c:pt idx="4708">
                        <c:v>817.7</c:v>
                      </c:pt>
                      <c:pt idx="4709">
                        <c:v>817.7</c:v>
                      </c:pt>
                      <c:pt idx="4710">
                        <c:v>817.7</c:v>
                      </c:pt>
                      <c:pt idx="4711">
                        <c:v>817.8</c:v>
                      </c:pt>
                      <c:pt idx="4712">
                        <c:v>817.8</c:v>
                      </c:pt>
                      <c:pt idx="4713">
                        <c:v>817.90000000000009</c:v>
                      </c:pt>
                      <c:pt idx="4714">
                        <c:v>817.90000000000009</c:v>
                      </c:pt>
                      <c:pt idx="4715">
                        <c:v>818</c:v>
                      </c:pt>
                      <c:pt idx="4716">
                        <c:v>818</c:v>
                      </c:pt>
                      <c:pt idx="4717">
                        <c:v>818</c:v>
                      </c:pt>
                      <c:pt idx="4718">
                        <c:v>818.09999999999991</c:v>
                      </c:pt>
                      <c:pt idx="4719">
                        <c:v>818.09999999999991</c:v>
                      </c:pt>
                      <c:pt idx="4720">
                        <c:v>818.2</c:v>
                      </c:pt>
                      <c:pt idx="4721">
                        <c:v>818.2</c:v>
                      </c:pt>
                      <c:pt idx="4722">
                        <c:v>818.2</c:v>
                      </c:pt>
                      <c:pt idx="4723">
                        <c:v>818.3</c:v>
                      </c:pt>
                      <c:pt idx="4724">
                        <c:v>818.3</c:v>
                      </c:pt>
                      <c:pt idx="4725">
                        <c:v>818.40000000000009</c:v>
                      </c:pt>
                      <c:pt idx="4726">
                        <c:v>818.40000000000009</c:v>
                      </c:pt>
                      <c:pt idx="4727">
                        <c:v>818.40000000000009</c:v>
                      </c:pt>
                      <c:pt idx="4728">
                        <c:v>818.5</c:v>
                      </c:pt>
                      <c:pt idx="4729">
                        <c:v>818.5</c:v>
                      </c:pt>
                      <c:pt idx="4730">
                        <c:v>818.59999999999991</c:v>
                      </c:pt>
                      <c:pt idx="4731">
                        <c:v>818.59999999999991</c:v>
                      </c:pt>
                      <c:pt idx="4732">
                        <c:v>818.7</c:v>
                      </c:pt>
                      <c:pt idx="4733">
                        <c:v>818.7</c:v>
                      </c:pt>
                      <c:pt idx="4734">
                        <c:v>818.7</c:v>
                      </c:pt>
                      <c:pt idx="4735">
                        <c:v>818.8</c:v>
                      </c:pt>
                      <c:pt idx="4736">
                        <c:v>818.8</c:v>
                      </c:pt>
                      <c:pt idx="4737">
                        <c:v>818.90000000000009</c:v>
                      </c:pt>
                      <c:pt idx="4738">
                        <c:v>818.90000000000009</c:v>
                      </c:pt>
                      <c:pt idx="4739">
                        <c:v>818.90000000000009</c:v>
                      </c:pt>
                      <c:pt idx="4740">
                        <c:v>818.90000000000009</c:v>
                      </c:pt>
                      <c:pt idx="4741">
                        <c:v>818.90000000000009</c:v>
                      </c:pt>
                      <c:pt idx="4742">
                        <c:v>818.90000000000009</c:v>
                      </c:pt>
                      <c:pt idx="4743">
                        <c:v>818.90000000000009</c:v>
                      </c:pt>
                      <c:pt idx="4744">
                        <c:v>818.90000000000009</c:v>
                      </c:pt>
                      <c:pt idx="4745">
                        <c:v>818.90000000000009</c:v>
                      </c:pt>
                      <c:pt idx="4746">
                        <c:v>818.90000000000009</c:v>
                      </c:pt>
                      <c:pt idx="4747">
                        <c:v>818.90000000000009</c:v>
                      </c:pt>
                      <c:pt idx="4748">
                        <c:v>818.90000000000009</c:v>
                      </c:pt>
                      <c:pt idx="4749">
                        <c:v>818.90000000000009</c:v>
                      </c:pt>
                      <c:pt idx="4750">
                        <c:v>818.90000000000009</c:v>
                      </c:pt>
                      <c:pt idx="4751">
                        <c:v>818.90000000000009</c:v>
                      </c:pt>
                      <c:pt idx="4752">
                        <c:v>818.90000000000009</c:v>
                      </c:pt>
                      <c:pt idx="4753">
                        <c:v>818.90000000000009</c:v>
                      </c:pt>
                      <c:pt idx="4754">
                        <c:v>818.90000000000009</c:v>
                      </c:pt>
                      <c:pt idx="4755">
                        <c:v>818.90000000000009</c:v>
                      </c:pt>
                      <c:pt idx="4756">
                        <c:v>818.90000000000009</c:v>
                      </c:pt>
                      <c:pt idx="4757">
                        <c:v>818.90000000000009</c:v>
                      </c:pt>
                      <c:pt idx="4758">
                        <c:v>818.90000000000009</c:v>
                      </c:pt>
                      <c:pt idx="4759">
                        <c:v>818.90000000000009</c:v>
                      </c:pt>
                      <c:pt idx="4760">
                        <c:v>818.90000000000009</c:v>
                      </c:pt>
                      <c:pt idx="4761">
                        <c:v>818.90000000000009</c:v>
                      </c:pt>
                      <c:pt idx="4762">
                        <c:v>819</c:v>
                      </c:pt>
                      <c:pt idx="4763">
                        <c:v>819</c:v>
                      </c:pt>
                      <c:pt idx="4764">
                        <c:v>819</c:v>
                      </c:pt>
                      <c:pt idx="4765">
                        <c:v>819</c:v>
                      </c:pt>
                      <c:pt idx="4766">
                        <c:v>819</c:v>
                      </c:pt>
                      <c:pt idx="4767">
                        <c:v>819</c:v>
                      </c:pt>
                      <c:pt idx="4768">
                        <c:v>819</c:v>
                      </c:pt>
                      <c:pt idx="4769">
                        <c:v>819</c:v>
                      </c:pt>
                      <c:pt idx="4770">
                        <c:v>819</c:v>
                      </c:pt>
                      <c:pt idx="4771">
                        <c:v>819</c:v>
                      </c:pt>
                      <c:pt idx="4772">
                        <c:v>819</c:v>
                      </c:pt>
                      <c:pt idx="4773">
                        <c:v>819</c:v>
                      </c:pt>
                      <c:pt idx="4774">
                        <c:v>819</c:v>
                      </c:pt>
                      <c:pt idx="4775">
                        <c:v>819</c:v>
                      </c:pt>
                      <c:pt idx="4776">
                        <c:v>819</c:v>
                      </c:pt>
                      <c:pt idx="4777">
                        <c:v>819</c:v>
                      </c:pt>
                      <c:pt idx="4778">
                        <c:v>819</c:v>
                      </c:pt>
                      <c:pt idx="4779">
                        <c:v>819</c:v>
                      </c:pt>
                      <c:pt idx="4780">
                        <c:v>819</c:v>
                      </c:pt>
                      <c:pt idx="4781">
                        <c:v>819</c:v>
                      </c:pt>
                      <c:pt idx="4782">
                        <c:v>819</c:v>
                      </c:pt>
                      <c:pt idx="4783">
                        <c:v>819</c:v>
                      </c:pt>
                      <c:pt idx="4784">
                        <c:v>819</c:v>
                      </c:pt>
                      <c:pt idx="4785">
                        <c:v>819</c:v>
                      </c:pt>
                      <c:pt idx="4786">
                        <c:v>819</c:v>
                      </c:pt>
                      <c:pt idx="4787">
                        <c:v>819</c:v>
                      </c:pt>
                      <c:pt idx="4788">
                        <c:v>819</c:v>
                      </c:pt>
                      <c:pt idx="4789">
                        <c:v>819</c:v>
                      </c:pt>
                      <c:pt idx="4790">
                        <c:v>819</c:v>
                      </c:pt>
                      <c:pt idx="4791">
                        <c:v>819</c:v>
                      </c:pt>
                      <c:pt idx="4792">
                        <c:v>819</c:v>
                      </c:pt>
                      <c:pt idx="4793">
                        <c:v>819</c:v>
                      </c:pt>
                      <c:pt idx="4794">
                        <c:v>819</c:v>
                      </c:pt>
                      <c:pt idx="4795">
                        <c:v>819</c:v>
                      </c:pt>
                      <c:pt idx="4796">
                        <c:v>819</c:v>
                      </c:pt>
                      <c:pt idx="4797">
                        <c:v>819</c:v>
                      </c:pt>
                      <c:pt idx="4798">
                        <c:v>819.09999999999991</c:v>
                      </c:pt>
                      <c:pt idx="4799">
                        <c:v>819.09999999999991</c:v>
                      </c:pt>
                      <c:pt idx="4800">
                        <c:v>819.09999999999991</c:v>
                      </c:pt>
                      <c:pt idx="4801">
                        <c:v>819.09999999999991</c:v>
                      </c:pt>
                      <c:pt idx="4802">
                        <c:v>819.09999999999991</c:v>
                      </c:pt>
                      <c:pt idx="4803">
                        <c:v>819.09999999999991</c:v>
                      </c:pt>
                      <c:pt idx="4804">
                        <c:v>819.09999999999991</c:v>
                      </c:pt>
                      <c:pt idx="4805">
                        <c:v>819.09999999999991</c:v>
                      </c:pt>
                      <c:pt idx="4806">
                        <c:v>819.09999999999991</c:v>
                      </c:pt>
                      <c:pt idx="4807">
                        <c:v>819.09999999999991</c:v>
                      </c:pt>
                      <c:pt idx="4808">
                        <c:v>819.09999999999991</c:v>
                      </c:pt>
                      <c:pt idx="4809">
                        <c:v>819.09999999999991</c:v>
                      </c:pt>
                      <c:pt idx="4810">
                        <c:v>819.09999999999991</c:v>
                      </c:pt>
                      <c:pt idx="4811">
                        <c:v>819.09999999999991</c:v>
                      </c:pt>
                      <c:pt idx="4812">
                        <c:v>819.09999999999991</c:v>
                      </c:pt>
                      <c:pt idx="4813">
                        <c:v>819.09999999999991</c:v>
                      </c:pt>
                      <c:pt idx="4814">
                        <c:v>819.09999999999991</c:v>
                      </c:pt>
                      <c:pt idx="4815">
                        <c:v>819.09999999999991</c:v>
                      </c:pt>
                      <c:pt idx="4816">
                        <c:v>819.09999999999991</c:v>
                      </c:pt>
                      <c:pt idx="4817">
                        <c:v>819.09999999999991</c:v>
                      </c:pt>
                      <c:pt idx="4818">
                        <c:v>819.09999999999991</c:v>
                      </c:pt>
                      <c:pt idx="4819">
                        <c:v>819.09999999999991</c:v>
                      </c:pt>
                      <c:pt idx="4820">
                        <c:v>819.09999999999991</c:v>
                      </c:pt>
                      <c:pt idx="4821">
                        <c:v>819.09999999999991</c:v>
                      </c:pt>
                      <c:pt idx="4822">
                        <c:v>819.09999999999991</c:v>
                      </c:pt>
                      <c:pt idx="4823">
                        <c:v>819.09999999999991</c:v>
                      </c:pt>
                      <c:pt idx="4824">
                        <c:v>819.09999999999991</c:v>
                      </c:pt>
                      <c:pt idx="4825">
                        <c:v>819.09999999999991</c:v>
                      </c:pt>
                      <c:pt idx="4826">
                        <c:v>819.09999999999991</c:v>
                      </c:pt>
                      <c:pt idx="4827">
                        <c:v>819.09999999999991</c:v>
                      </c:pt>
                      <c:pt idx="4828">
                        <c:v>819.09999999999991</c:v>
                      </c:pt>
                      <c:pt idx="4829">
                        <c:v>819.09999999999991</c:v>
                      </c:pt>
                      <c:pt idx="4830">
                        <c:v>819.09999999999991</c:v>
                      </c:pt>
                      <c:pt idx="4831">
                        <c:v>819.09999999999991</c:v>
                      </c:pt>
                      <c:pt idx="4832">
                        <c:v>819.09999999999991</c:v>
                      </c:pt>
                      <c:pt idx="4833">
                        <c:v>819.09999999999991</c:v>
                      </c:pt>
                      <c:pt idx="4834">
                        <c:v>819.09999999999991</c:v>
                      </c:pt>
                      <c:pt idx="4835">
                        <c:v>819.2</c:v>
                      </c:pt>
                      <c:pt idx="4836">
                        <c:v>819.2</c:v>
                      </c:pt>
                      <c:pt idx="4837">
                        <c:v>819.2</c:v>
                      </c:pt>
                      <c:pt idx="4838">
                        <c:v>819.2</c:v>
                      </c:pt>
                      <c:pt idx="4839">
                        <c:v>819.2</c:v>
                      </c:pt>
                      <c:pt idx="4840">
                        <c:v>819.2</c:v>
                      </c:pt>
                      <c:pt idx="4841">
                        <c:v>819.2</c:v>
                      </c:pt>
                      <c:pt idx="4842">
                        <c:v>819.2</c:v>
                      </c:pt>
                      <c:pt idx="4843">
                        <c:v>819.2</c:v>
                      </c:pt>
                      <c:pt idx="4844">
                        <c:v>819.2</c:v>
                      </c:pt>
                      <c:pt idx="4845">
                        <c:v>819.2</c:v>
                      </c:pt>
                      <c:pt idx="4846">
                        <c:v>819.2</c:v>
                      </c:pt>
                      <c:pt idx="4847">
                        <c:v>819.2</c:v>
                      </c:pt>
                      <c:pt idx="4848">
                        <c:v>819.2</c:v>
                      </c:pt>
                      <c:pt idx="4849">
                        <c:v>819.2</c:v>
                      </c:pt>
                      <c:pt idx="4850">
                        <c:v>819.2</c:v>
                      </c:pt>
                      <c:pt idx="4851">
                        <c:v>819.2</c:v>
                      </c:pt>
                      <c:pt idx="4852">
                        <c:v>819.2</c:v>
                      </c:pt>
                      <c:pt idx="4853">
                        <c:v>819.2</c:v>
                      </c:pt>
                      <c:pt idx="4854">
                        <c:v>819.2</c:v>
                      </c:pt>
                      <c:pt idx="4855">
                        <c:v>819.2</c:v>
                      </c:pt>
                      <c:pt idx="4856">
                        <c:v>819.2</c:v>
                      </c:pt>
                      <c:pt idx="4857">
                        <c:v>819.2</c:v>
                      </c:pt>
                      <c:pt idx="4858">
                        <c:v>819.2</c:v>
                      </c:pt>
                      <c:pt idx="4859">
                        <c:v>819.2</c:v>
                      </c:pt>
                      <c:pt idx="4860">
                        <c:v>819.2</c:v>
                      </c:pt>
                      <c:pt idx="4861">
                        <c:v>819.2</c:v>
                      </c:pt>
                      <c:pt idx="4862">
                        <c:v>819.2</c:v>
                      </c:pt>
                      <c:pt idx="4863">
                        <c:v>819.2</c:v>
                      </c:pt>
                      <c:pt idx="4864">
                        <c:v>819.2</c:v>
                      </c:pt>
                      <c:pt idx="4865">
                        <c:v>819.2</c:v>
                      </c:pt>
                      <c:pt idx="4866">
                        <c:v>819.2</c:v>
                      </c:pt>
                      <c:pt idx="4867">
                        <c:v>819.2</c:v>
                      </c:pt>
                      <c:pt idx="4868">
                        <c:v>819.2</c:v>
                      </c:pt>
                      <c:pt idx="4869">
                        <c:v>819.2</c:v>
                      </c:pt>
                      <c:pt idx="4870">
                        <c:v>819.2</c:v>
                      </c:pt>
                      <c:pt idx="4871">
                        <c:v>819.2</c:v>
                      </c:pt>
                      <c:pt idx="4872">
                        <c:v>819.3</c:v>
                      </c:pt>
                      <c:pt idx="4873">
                        <c:v>819.3</c:v>
                      </c:pt>
                      <c:pt idx="4874">
                        <c:v>819.3</c:v>
                      </c:pt>
                      <c:pt idx="4875">
                        <c:v>819.3</c:v>
                      </c:pt>
                      <c:pt idx="4876">
                        <c:v>819.3</c:v>
                      </c:pt>
                      <c:pt idx="4877">
                        <c:v>819.3</c:v>
                      </c:pt>
                      <c:pt idx="4878">
                        <c:v>819.3</c:v>
                      </c:pt>
                      <c:pt idx="4879">
                        <c:v>819.3</c:v>
                      </c:pt>
                      <c:pt idx="4880">
                        <c:v>819.3</c:v>
                      </c:pt>
                      <c:pt idx="4881">
                        <c:v>819.3</c:v>
                      </c:pt>
                      <c:pt idx="4882">
                        <c:v>819.3</c:v>
                      </c:pt>
                      <c:pt idx="4883">
                        <c:v>819.3</c:v>
                      </c:pt>
                      <c:pt idx="4884">
                        <c:v>819.3</c:v>
                      </c:pt>
                      <c:pt idx="4885">
                        <c:v>819.3</c:v>
                      </c:pt>
                      <c:pt idx="4886">
                        <c:v>819.3</c:v>
                      </c:pt>
                      <c:pt idx="4887">
                        <c:v>819.3</c:v>
                      </c:pt>
                      <c:pt idx="4888">
                        <c:v>819.3</c:v>
                      </c:pt>
                      <c:pt idx="4889">
                        <c:v>819.3</c:v>
                      </c:pt>
                      <c:pt idx="4890">
                        <c:v>819.3</c:v>
                      </c:pt>
                      <c:pt idx="4891">
                        <c:v>819.3</c:v>
                      </c:pt>
                      <c:pt idx="4892">
                        <c:v>819.3</c:v>
                      </c:pt>
                      <c:pt idx="4893">
                        <c:v>819.3</c:v>
                      </c:pt>
                      <c:pt idx="4894">
                        <c:v>819.3</c:v>
                      </c:pt>
                      <c:pt idx="4895">
                        <c:v>819.3</c:v>
                      </c:pt>
                      <c:pt idx="4896">
                        <c:v>819.3</c:v>
                      </c:pt>
                      <c:pt idx="4897">
                        <c:v>819.3</c:v>
                      </c:pt>
                      <c:pt idx="4898">
                        <c:v>819.3</c:v>
                      </c:pt>
                      <c:pt idx="4899">
                        <c:v>819.3</c:v>
                      </c:pt>
                      <c:pt idx="4900">
                        <c:v>819.3</c:v>
                      </c:pt>
                      <c:pt idx="4901">
                        <c:v>819.3</c:v>
                      </c:pt>
                      <c:pt idx="4902">
                        <c:v>819.3</c:v>
                      </c:pt>
                      <c:pt idx="4903">
                        <c:v>819.3</c:v>
                      </c:pt>
                      <c:pt idx="4904">
                        <c:v>819.3</c:v>
                      </c:pt>
                      <c:pt idx="4905">
                        <c:v>819.3</c:v>
                      </c:pt>
                      <c:pt idx="4906">
                        <c:v>819.3</c:v>
                      </c:pt>
                      <c:pt idx="4907">
                        <c:v>819.3</c:v>
                      </c:pt>
                      <c:pt idx="4908">
                        <c:v>819.40000000000009</c:v>
                      </c:pt>
                      <c:pt idx="4909">
                        <c:v>819.40000000000009</c:v>
                      </c:pt>
                      <c:pt idx="4910">
                        <c:v>819.40000000000009</c:v>
                      </c:pt>
                      <c:pt idx="4911">
                        <c:v>819.40000000000009</c:v>
                      </c:pt>
                      <c:pt idx="4912">
                        <c:v>819.40000000000009</c:v>
                      </c:pt>
                      <c:pt idx="4913">
                        <c:v>819.40000000000009</c:v>
                      </c:pt>
                      <c:pt idx="4914">
                        <c:v>819.40000000000009</c:v>
                      </c:pt>
                      <c:pt idx="4915">
                        <c:v>819.40000000000009</c:v>
                      </c:pt>
                      <c:pt idx="4916">
                        <c:v>819.40000000000009</c:v>
                      </c:pt>
                      <c:pt idx="4917">
                        <c:v>819.40000000000009</c:v>
                      </c:pt>
                      <c:pt idx="4918">
                        <c:v>819.40000000000009</c:v>
                      </c:pt>
                      <c:pt idx="4919">
                        <c:v>819.40000000000009</c:v>
                      </c:pt>
                      <c:pt idx="4920">
                        <c:v>819.40000000000009</c:v>
                      </c:pt>
                      <c:pt idx="4921">
                        <c:v>819.40000000000009</c:v>
                      </c:pt>
                      <c:pt idx="4922">
                        <c:v>819.40000000000009</c:v>
                      </c:pt>
                      <c:pt idx="4923">
                        <c:v>819.40000000000009</c:v>
                      </c:pt>
                      <c:pt idx="4924">
                        <c:v>819.40000000000009</c:v>
                      </c:pt>
                      <c:pt idx="4925">
                        <c:v>819.40000000000009</c:v>
                      </c:pt>
                      <c:pt idx="4926">
                        <c:v>819.40000000000009</c:v>
                      </c:pt>
                      <c:pt idx="4927">
                        <c:v>819.40000000000009</c:v>
                      </c:pt>
                      <c:pt idx="4928">
                        <c:v>819.40000000000009</c:v>
                      </c:pt>
                      <c:pt idx="4929">
                        <c:v>819.40000000000009</c:v>
                      </c:pt>
                      <c:pt idx="4930">
                        <c:v>819.40000000000009</c:v>
                      </c:pt>
                      <c:pt idx="4931">
                        <c:v>819.40000000000009</c:v>
                      </c:pt>
                      <c:pt idx="4932">
                        <c:v>819.40000000000009</c:v>
                      </c:pt>
                      <c:pt idx="4933">
                        <c:v>819.40000000000009</c:v>
                      </c:pt>
                      <c:pt idx="4934">
                        <c:v>819.40000000000009</c:v>
                      </c:pt>
                      <c:pt idx="4935">
                        <c:v>819.40000000000009</c:v>
                      </c:pt>
                      <c:pt idx="4936">
                        <c:v>819.40000000000009</c:v>
                      </c:pt>
                      <c:pt idx="4937">
                        <c:v>819.40000000000009</c:v>
                      </c:pt>
                      <c:pt idx="4938">
                        <c:v>819.40000000000009</c:v>
                      </c:pt>
                      <c:pt idx="4939">
                        <c:v>819.40000000000009</c:v>
                      </c:pt>
                      <c:pt idx="4940">
                        <c:v>819.40000000000009</c:v>
                      </c:pt>
                      <c:pt idx="4941">
                        <c:v>819.40000000000009</c:v>
                      </c:pt>
                      <c:pt idx="4942">
                        <c:v>819.40000000000009</c:v>
                      </c:pt>
                      <c:pt idx="4943">
                        <c:v>819.40000000000009</c:v>
                      </c:pt>
                      <c:pt idx="4944">
                        <c:v>819.40000000000009</c:v>
                      </c:pt>
                      <c:pt idx="4945">
                        <c:v>819.5</c:v>
                      </c:pt>
                      <c:pt idx="4946">
                        <c:v>819.5</c:v>
                      </c:pt>
                      <c:pt idx="4947">
                        <c:v>819.5</c:v>
                      </c:pt>
                      <c:pt idx="4948">
                        <c:v>819.5</c:v>
                      </c:pt>
                      <c:pt idx="4949">
                        <c:v>819.5</c:v>
                      </c:pt>
                      <c:pt idx="4950">
                        <c:v>819.5</c:v>
                      </c:pt>
                      <c:pt idx="4951">
                        <c:v>819.5</c:v>
                      </c:pt>
                      <c:pt idx="4952">
                        <c:v>819.5</c:v>
                      </c:pt>
                      <c:pt idx="4953">
                        <c:v>819.5</c:v>
                      </c:pt>
                      <c:pt idx="4954">
                        <c:v>819.5</c:v>
                      </c:pt>
                      <c:pt idx="4955">
                        <c:v>819.5</c:v>
                      </c:pt>
                      <c:pt idx="4956">
                        <c:v>819.5</c:v>
                      </c:pt>
                      <c:pt idx="4957">
                        <c:v>819.5</c:v>
                      </c:pt>
                      <c:pt idx="4958">
                        <c:v>819.5</c:v>
                      </c:pt>
                      <c:pt idx="4959">
                        <c:v>819.5</c:v>
                      </c:pt>
                      <c:pt idx="4960">
                        <c:v>819.5</c:v>
                      </c:pt>
                      <c:pt idx="4961">
                        <c:v>819.5</c:v>
                      </c:pt>
                      <c:pt idx="4962">
                        <c:v>819.5</c:v>
                      </c:pt>
                      <c:pt idx="4963">
                        <c:v>819.5</c:v>
                      </c:pt>
                      <c:pt idx="4964">
                        <c:v>819.5</c:v>
                      </c:pt>
                      <c:pt idx="4965">
                        <c:v>819.5</c:v>
                      </c:pt>
                      <c:pt idx="4966">
                        <c:v>819.5</c:v>
                      </c:pt>
                      <c:pt idx="4967">
                        <c:v>819.5</c:v>
                      </c:pt>
                      <c:pt idx="4968">
                        <c:v>819.5</c:v>
                      </c:pt>
                      <c:pt idx="4969">
                        <c:v>819.5</c:v>
                      </c:pt>
                      <c:pt idx="4970">
                        <c:v>819.5</c:v>
                      </c:pt>
                      <c:pt idx="4971">
                        <c:v>819.5</c:v>
                      </c:pt>
                      <c:pt idx="4972">
                        <c:v>819.5</c:v>
                      </c:pt>
                      <c:pt idx="4973">
                        <c:v>819.5</c:v>
                      </c:pt>
                      <c:pt idx="4974">
                        <c:v>819.5</c:v>
                      </c:pt>
                      <c:pt idx="4975">
                        <c:v>819.5</c:v>
                      </c:pt>
                      <c:pt idx="4976">
                        <c:v>819.5</c:v>
                      </c:pt>
                      <c:pt idx="4977">
                        <c:v>819.5</c:v>
                      </c:pt>
                      <c:pt idx="4978">
                        <c:v>819.5</c:v>
                      </c:pt>
                      <c:pt idx="4979">
                        <c:v>819.5</c:v>
                      </c:pt>
                      <c:pt idx="4980">
                        <c:v>819.5</c:v>
                      </c:pt>
                      <c:pt idx="4981">
                        <c:v>819.5</c:v>
                      </c:pt>
                      <c:pt idx="4982">
                        <c:v>819.59999999999991</c:v>
                      </c:pt>
                      <c:pt idx="4983">
                        <c:v>819.59999999999991</c:v>
                      </c:pt>
                      <c:pt idx="4984">
                        <c:v>819.59999999999991</c:v>
                      </c:pt>
                      <c:pt idx="4985">
                        <c:v>819.59999999999991</c:v>
                      </c:pt>
                      <c:pt idx="4986">
                        <c:v>819.59999999999991</c:v>
                      </c:pt>
                      <c:pt idx="4987">
                        <c:v>819.59999999999991</c:v>
                      </c:pt>
                      <c:pt idx="4988">
                        <c:v>819.59999999999991</c:v>
                      </c:pt>
                      <c:pt idx="4989">
                        <c:v>819.59999999999991</c:v>
                      </c:pt>
                      <c:pt idx="4990">
                        <c:v>819.59999999999991</c:v>
                      </c:pt>
                      <c:pt idx="4991">
                        <c:v>819.59999999999991</c:v>
                      </c:pt>
                      <c:pt idx="4992">
                        <c:v>819.59999999999991</c:v>
                      </c:pt>
                      <c:pt idx="4993">
                        <c:v>819.59999999999991</c:v>
                      </c:pt>
                      <c:pt idx="4994">
                        <c:v>819.59999999999991</c:v>
                      </c:pt>
                      <c:pt idx="4995">
                        <c:v>819.59999999999991</c:v>
                      </c:pt>
                      <c:pt idx="4996">
                        <c:v>819.59999999999991</c:v>
                      </c:pt>
                      <c:pt idx="4997">
                        <c:v>819.59999999999991</c:v>
                      </c:pt>
                      <c:pt idx="4998">
                        <c:v>819.59999999999991</c:v>
                      </c:pt>
                      <c:pt idx="4999">
                        <c:v>819.59999999999991</c:v>
                      </c:pt>
                      <c:pt idx="5000">
                        <c:v>819.59999999999991</c:v>
                      </c:pt>
                      <c:pt idx="5001">
                        <c:v>819.59999999999991</c:v>
                      </c:pt>
                      <c:pt idx="5002">
                        <c:v>819.59999999999991</c:v>
                      </c:pt>
                      <c:pt idx="5003">
                        <c:v>819.59999999999991</c:v>
                      </c:pt>
                      <c:pt idx="5004">
                        <c:v>819.59999999999991</c:v>
                      </c:pt>
                      <c:pt idx="5005">
                        <c:v>819.59999999999991</c:v>
                      </c:pt>
                      <c:pt idx="5006">
                        <c:v>819.59999999999991</c:v>
                      </c:pt>
                      <c:pt idx="5007">
                        <c:v>819.59999999999991</c:v>
                      </c:pt>
                      <c:pt idx="5008">
                        <c:v>819.59999999999991</c:v>
                      </c:pt>
                      <c:pt idx="5009">
                        <c:v>819.59999999999991</c:v>
                      </c:pt>
                      <c:pt idx="5010">
                        <c:v>819.59999999999991</c:v>
                      </c:pt>
                      <c:pt idx="5011">
                        <c:v>819.59999999999991</c:v>
                      </c:pt>
                      <c:pt idx="5012">
                        <c:v>819.59999999999991</c:v>
                      </c:pt>
                      <c:pt idx="5013">
                        <c:v>819.59999999999991</c:v>
                      </c:pt>
                      <c:pt idx="5014">
                        <c:v>819.59999999999991</c:v>
                      </c:pt>
                      <c:pt idx="5015">
                        <c:v>819.59999999999991</c:v>
                      </c:pt>
                      <c:pt idx="5016">
                        <c:v>819.59999999999991</c:v>
                      </c:pt>
                      <c:pt idx="5017">
                        <c:v>819.59999999999991</c:v>
                      </c:pt>
                      <c:pt idx="5018">
                        <c:v>819.7</c:v>
                      </c:pt>
                      <c:pt idx="5019">
                        <c:v>819.7</c:v>
                      </c:pt>
                      <c:pt idx="5020">
                        <c:v>819.7</c:v>
                      </c:pt>
                      <c:pt idx="5021">
                        <c:v>819.7</c:v>
                      </c:pt>
                      <c:pt idx="5022">
                        <c:v>819.7</c:v>
                      </c:pt>
                      <c:pt idx="5023">
                        <c:v>819.7</c:v>
                      </c:pt>
                      <c:pt idx="5024">
                        <c:v>819.7</c:v>
                      </c:pt>
                      <c:pt idx="5025">
                        <c:v>819.7</c:v>
                      </c:pt>
                      <c:pt idx="5026">
                        <c:v>819.7</c:v>
                      </c:pt>
                      <c:pt idx="5027">
                        <c:v>819.7</c:v>
                      </c:pt>
                      <c:pt idx="5028">
                        <c:v>819.7</c:v>
                      </c:pt>
                      <c:pt idx="5029">
                        <c:v>819.7</c:v>
                      </c:pt>
                      <c:pt idx="5030">
                        <c:v>819.7</c:v>
                      </c:pt>
                      <c:pt idx="5031">
                        <c:v>819.7</c:v>
                      </c:pt>
                      <c:pt idx="5032">
                        <c:v>819.7</c:v>
                      </c:pt>
                      <c:pt idx="5033">
                        <c:v>819.7</c:v>
                      </c:pt>
                      <c:pt idx="5034">
                        <c:v>819.7</c:v>
                      </c:pt>
                      <c:pt idx="5035">
                        <c:v>819.7</c:v>
                      </c:pt>
                      <c:pt idx="5036">
                        <c:v>819.7</c:v>
                      </c:pt>
                      <c:pt idx="5037">
                        <c:v>819.7</c:v>
                      </c:pt>
                      <c:pt idx="5038">
                        <c:v>819.7</c:v>
                      </c:pt>
                      <c:pt idx="5039">
                        <c:v>819.7</c:v>
                      </c:pt>
                      <c:pt idx="5040">
                        <c:v>819.7</c:v>
                      </c:pt>
                      <c:pt idx="5041">
                        <c:v>819.7</c:v>
                      </c:pt>
                      <c:pt idx="5042">
                        <c:v>819.7</c:v>
                      </c:pt>
                      <c:pt idx="5043">
                        <c:v>819.7</c:v>
                      </c:pt>
                      <c:pt idx="5044">
                        <c:v>819.7</c:v>
                      </c:pt>
                      <c:pt idx="5045">
                        <c:v>819.7</c:v>
                      </c:pt>
                      <c:pt idx="5046">
                        <c:v>819.7</c:v>
                      </c:pt>
                      <c:pt idx="5047">
                        <c:v>819.7</c:v>
                      </c:pt>
                      <c:pt idx="5048">
                        <c:v>819.7</c:v>
                      </c:pt>
                      <c:pt idx="5049">
                        <c:v>819.7</c:v>
                      </c:pt>
                      <c:pt idx="5050">
                        <c:v>819.7</c:v>
                      </c:pt>
                      <c:pt idx="5051">
                        <c:v>819.7</c:v>
                      </c:pt>
                      <c:pt idx="5052">
                        <c:v>819.7</c:v>
                      </c:pt>
                      <c:pt idx="5053">
                        <c:v>819.7</c:v>
                      </c:pt>
                      <c:pt idx="5054">
                        <c:v>819.7</c:v>
                      </c:pt>
                      <c:pt idx="5055">
                        <c:v>819.8</c:v>
                      </c:pt>
                      <c:pt idx="5056">
                        <c:v>819.8</c:v>
                      </c:pt>
                      <c:pt idx="5057">
                        <c:v>819.8</c:v>
                      </c:pt>
                      <c:pt idx="5058">
                        <c:v>819.8</c:v>
                      </c:pt>
                      <c:pt idx="5059">
                        <c:v>819.8</c:v>
                      </c:pt>
                      <c:pt idx="5060">
                        <c:v>819.8</c:v>
                      </c:pt>
                      <c:pt idx="5061">
                        <c:v>819.8</c:v>
                      </c:pt>
                      <c:pt idx="5062">
                        <c:v>819.8</c:v>
                      </c:pt>
                      <c:pt idx="5063">
                        <c:v>819.8</c:v>
                      </c:pt>
                      <c:pt idx="5064">
                        <c:v>819.8</c:v>
                      </c:pt>
                      <c:pt idx="5065">
                        <c:v>819.8</c:v>
                      </c:pt>
                      <c:pt idx="5066">
                        <c:v>819.8</c:v>
                      </c:pt>
                      <c:pt idx="5067">
                        <c:v>819.8</c:v>
                      </c:pt>
                      <c:pt idx="5068">
                        <c:v>819.8</c:v>
                      </c:pt>
                      <c:pt idx="5069">
                        <c:v>819.8</c:v>
                      </c:pt>
                      <c:pt idx="5070">
                        <c:v>819.8</c:v>
                      </c:pt>
                      <c:pt idx="5071">
                        <c:v>819.8</c:v>
                      </c:pt>
                      <c:pt idx="5072">
                        <c:v>819.8</c:v>
                      </c:pt>
                      <c:pt idx="5073">
                        <c:v>819.8</c:v>
                      </c:pt>
                      <c:pt idx="5074">
                        <c:v>819.8</c:v>
                      </c:pt>
                      <c:pt idx="5075">
                        <c:v>819.8</c:v>
                      </c:pt>
                      <c:pt idx="5076">
                        <c:v>819.8</c:v>
                      </c:pt>
                      <c:pt idx="5077">
                        <c:v>819.8</c:v>
                      </c:pt>
                      <c:pt idx="5078">
                        <c:v>819.8</c:v>
                      </c:pt>
                      <c:pt idx="5079">
                        <c:v>819.8</c:v>
                      </c:pt>
                      <c:pt idx="5080">
                        <c:v>819.8</c:v>
                      </c:pt>
                      <c:pt idx="5081">
                        <c:v>819.8</c:v>
                      </c:pt>
                      <c:pt idx="5082">
                        <c:v>819.8</c:v>
                      </c:pt>
                      <c:pt idx="5083">
                        <c:v>819.8</c:v>
                      </c:pt>
                      <c:pt idx="5084">
                        <c:v>819.8</c:v>
                      </c:pt>
                      <c:pt idx="5085">
                        <c:v>819.8</c:v>
                      </c:pt>
                      <c:pt idx="5086">
                        <c:v>819.8</c:v>
                      </c:pt>
                      <c:pt idx="5087">
                        <c:v>819.8</c:v>
                      </c:pt>
                      <c:pt idx="5088">
                        <c:v>819.8</c:v>
                      </c:pt>
                      <c:pt idx="5089">
                        <c:v>819.8</c:v>
                      </c:pt>
                      <c:pt idx="5090">
                        <c:v>819.8</c:v>
                      </c:pt>
                      <c:pt idx="5091">
                        <c:v>819.8</c:v>
                      </c:pt>
                      <c:pt idx="5092">
                        <c:v>819.90000000000009</c:v>
                      </c:pt>
                      <c:pt idx="5093">
                        <c:v>819.90000000000009</c:v>
                      </c:pt>
                      <c:pt idx="5094">
                        <c:v>819.90000000000009</c:v>
                      </c:pt>
                      <c:pt idx="5095">
                        <c:v>819.90000000000009</c:v>
                      </c:pt>
                      <c:pt idx="5096">
                        <c:v>819.90000000000009</c:v>
                      </c:pt>
                      <c:pt idx="5097">
                        <c:v>819.90000000000009</c:v>
                      </c:pt>
                      <c:pt idx="5098">
                        <c:v>819.90000000000009</c:v>
                      </c:pt>
                      <c:pt idx="5099">
                        <c:v>819.90000000000009</c:v>
                      </c:pt>
                      <c:pt idx="5100">
                        <c:v>819.90000000000009</c:v>
                      </c:pt>
                      <c:pt idx="5101">
                        <c:v>819.90000000000009</c:v>
                      </c:pt>
                      <c:pt idx="5102">
                        <c:v>819.90000000000009</c:v>
                      </c:pt>
                      <c:pt idx="5103">
                        <c:v>819.90000000000009</c:v>
                      </c:pt>
                      <c:pt idx="5104">
                        <c:v>819.90000000000009</c:v>
                      </c:pt>
                      <c:pt idx="5105">
                        <c:v>819.90000000000009</c:v>
                      </c:pt>
                      <c:pt idx="5106">
                        <c:v>819.90000000000009</c:v>
                      </c:pt>
                      <c:pt idx="5107">
                        <c:v>819.90000000000009</c:v>
                      </c:pt>
                      <c:pt idx="5108">
                        <c:v>819.90000000000009</c:v>
                      </c:pt>
                      <c:pt idx="5109">
                        <c:v>819.90000000000009</c:v>
                      </c:pt>
                      <c:pt idx="5110">
                        <c:v>819.90000000000009</c:v>
                      </c:pt>
                      <c:pt idx="5111">
                        <c:v>819.90000000000009</c:v>
                      </c:pt>
                      <c:pt idx="5112">
                        <c:v>819.90000000000009</c:v>
                      </c:pt>
                      <c:pt idx="5113">
                        <c:v>819.90000000000009</c:v>
                      </c:pt>
                      <c:pt idx="5114">
                        <c:v>819.90000000000009</c:v>
                      </c:pt>
                      <c:pt idx="5115">
                        <c:v>819.90000000000009</c:v>
                      </c:pt>
                      <c:pt idx="5116">
                        <c:v>819.90000000000009</c:v>
                      </c:pt>
                      <c:pt idx="5117">
                        <c:v>819.90000000000009</c:v>
                      </c:pt>
                      <c:pt idx="5118">
                        <c:v>819.90000000000009</c:v>
                      </c:pt>
                      <c:pt idx="5119">
                        <c:v>819.90000000000009</c:v>
                      </c:pt>
                      <c:pt idx="5120">
                        <c:v>819.90000000000009</c:v>
                      </c:pt>
                      <c:pt idx="5121">
                        <c:v>819.90000000000009</c:v>
                      </c:pt>
                      <c:pt idx="5122">
                        <c:v>819.90000000000009</c:v>
                      </c:pt>
                      <c:pt idx="5123">
                        <c:v>819.90000000000009</c:v>
                      </c:pt>
                      <c:pt idx="5124">
                        <c:v>819.90000000000009</c:v>
                      </c:pt>
                      <c:pt idx="5125">
                        <c:v>819.90000000000009</c:v>
                      </c:pt>
                      <c:pt idx="5126">
                        <c:v>819.90000000000009</c:v>
                      </c:pt>
                      <c:pt idx="5127">
                        <c:v>819.90000000000009</c:v>
                      </c:pt>
                      <c:pt idx="5128">
                        <c:v>820</c:v>
                      </c:pt>
                      <c:pt idx="5129">
                        <c:v>820</c:v>
                      </c:pt>
                      <c:pt idx="5130">
                        <c:v>820</c:v>
                      </c:pt>
                      <c:pt idx="5131">
                        <c:v>820</c:v>
                      </c:pt>
                      <c:pt idx="5132">
                        <c:v>820</c:v>
                      </c:pt>
                      <c:pt idx="5133">
                        <c:v>820</c:v>
                      </c:pt>
                      <c:pt idx="5134">
                        <c:v>820</c:v>
                      </c:pt>
                      <c:pt idx="5135">
                        <c:v>820</c:v>
                      </c:pt>
                      <c:pt idx="5136">
                        <c:v>820</c:v>
                      </c:pt>
                      <c:pt idx="5137">
                        <c:v>820</c:v>
                      </c:pt>
                      <c:pt idx="5138">
                        <c:v>820</c:v>
                      </c:pt>
                      <c:pt idx="5139">
                        <c:v>820</c:v>
                      </c:pt>
                      <c:pt idx="5140">
                        <c:v>820</c:v>
                      </c:pt>
                      <c:pt idx="5141">
                        <c:v>820</c:v>
                      </c:pt>
                      <c:pt idx="5142">
                        <c:v>820</c:v>
                      </c:pt>
                      <c:pt idx="5143">
                        <c:v>820</c:v>
                      </c:pt>
                      <c:pt idx="5144">
                        <c:v>820</c:v>
                      </c:pt>
                      <c:pt idx="5145">
                        <c:v>820</c:v>
                      </c:pt>
                      <c:pt idx="5146">
                        <c:v>820</c:v>
                      </c:pt>
                      <c:pt idx="5147">
                        <c:v>820</c:v>
                      </c:pt>
                      <c:pt idx="5148">
                        <c:v>820</c:v>
                      </c:pt>
                      <c:pt idx="5149">
                        <c:v>820</c:v>
                      </c:pt>
                      <c:pt idx="5150">
                        <c:v>820</c:v>
                      </c:pt>
                      <c:pt idx="5151">
                        <c:v>820</c:v>
                      </c:pt>
                      <c:pt idx="5152">
                        <c:v>820</c:v>
                      </c:pt>
                      <c:pt idx="5153">
                        <c:v>820</c:v>
                      </c:pt>
                      <c:pt idx="5154">
                        <c:v>820</c:v>
                      </c:pt>
                      <c:pt idx="5155">
                        <c:v>820</c:v>
                      </c:pt>
                      <c:pt idx="5156">
                        <c:v>820</c:v>
                      </c:pt>
                      <c:pt idx="5157">
                        <c:v>820</c:v>
                      </c:pt>
                      <c:pt idx="5158">
                        <c:v>820</c:v>
                      </c:pt>
                      <c:pt idx="5159">
                        <c:v>820</c:v>
                      </c:pt>
                      <c:pt idx="5160">
                        <c:v>820</c:v>
                      </c:pt>
                      <c:pt idx="5161">
                        <c:v>820</c:v>
                      </c:pt>
                      <c:pt idx="5162">
                        <c:v>820</c:v>
                      </c:pt>
                      <c:pt idx="5163">
                        <c:v>820</c:v>
                      </c:pt>
                      <c:pt idx="5164">
                        <c:v>820</c:v>
                      </c:pt>
                      <c:pt idx="5165">
                        <c:v>820.09999999999991</c:v>
                      </c:pt>
                      <c:pt idx="5166">
                        <c:v>820.09999999999991</c:v>
                      </c:pt>
                      <c:pt idx="5167">
                        <c:v>820.09999999999991</c:v>
                      </c:pt>
                      <c:pt idx="5168">
                        <c:v>820.09999999999991</c:v>
                      </c:pt>
                      <c:pt idx="5169">
                        <c:v>820.09999999999991</c:v>
                      </c:pt>
                      <c:pt idx="5170">
                        <c:v>820.09999999999991</c:v>
                      </c:pt>
                      <c:pt idx="5171">
                        <c:v>820.09999999999991</c:v>
                      </c:pt>
                      <c:pt idx="5172">
                        <c:v>820.09999999999991</c:v>
                      </c:pt>
                      <c:pt idx="5173">
                        <c:v>820.09999999999991</c:v>
                      </c:pt>
                      <c:pt idx="5174">
                        <c:v>820.09999999999991</c:v>
                      </c:pt>
                      <c:pt idx="5175">
                        <c:v>820.09999999999991</c:v>
                      </c:pt>
                      <c:pt idx="5176">
                        <c:v>820.09999999999991</c:v>
                      </c:pt>
                      <c:pt idx="5177">
                        <c:v>820.09999999999991</c:v>
                      </c:pt>
                      <c:pt idx="5178">
                        <c:v>820.09999999999991</c:v>
                      </c:pt>
                      <c:pt idx="5179">
                        <c:v>820.09999999999991</c:v>
                      </c:pt>
                      <c:pt idx="5180">
                        <c:v>820.09999999999991</c:v>
                      </c:pt>
                      <c:pt idx="5181">
                        <c:v>820.09999999999991</c:v>
                      </c:pt>
                      <c:pt idx="5182">
                        <c:v>820.09999999999991</c:v>
                      </c:pt>
                      <c:pt idx="5183">
                        <c:v>820.09999999999991</c:v>
                      </c:pt>
                      <c:pt idx="5184">
                        <c:v>820.09999999999991</c:v>
                      </c:pt>
                      <c:pt idx="5185">
                        <c:v>820.09999999999991</c:v>
                      </c:pt>
                      <c:pt idx="5186">
                        <c:v>820.09999999999991</c:v>
                      </c:pt>
                      <c:pt idx="5187">
                        <c:v>820.09999999999991</c:v>
                      </c:pt>
                      <c:pt idx="5188">
                        <c:v>820.09999999999991</c:v>
                      </c:pt>
                      <c:pt idx="5189">
                        <c:v>820.09999999999991</c:v>
                      </c:pt>
                      <c:pt idx="5190">
                        <c:v>820.09999999999991</c:v>
                      </c:pt>
                      <c:pt idx="5191">
                        <c:v>820.09999999999991</c:v>
                      </c:pt>
                      <c:pt idx="5192">
                        <c:v>820.09999999999991</c:v>
                      </c:pt>
                      <c:pt idx="5193">
                        <c:v>820.09999999999991</c:v>
                      </c:pt>
                      <c:pt idx="5194">
                        <c:v>820.09999999999991</c:v>
                      </c:pt>
                      <c:pt idx="5195">
                        <c:v>820.09999999999991</c:v>
                      </c:pt>
                      <c:pt idx="5196">
                        <c:v>820.09999999999991</c:v>
                      </c:pt>
                      <c:pt idx="5197">
                        <c:v>820.09999999999991</c:v>
                      </c:pt>
                      <c:pt idx="5198">
                        <c:v>820.09999999999991</c:v>
                      </c:pt>
                      <c:pt idx="5199">
                        <c:v>820.09999999999991</c:v>
                      </c:pt>
                      <c:pt idx="5200">
                        <c:v>820.09999999999991</c:v>
                      </c:pt>
                      <c:pt idx="5201">
                        <c:v>820.09999999999991</c:v>
                      </c:pt>
                      <c:pt idx="5202">
                        <c:v>820.2</c:v>
                      </c:pt>
                      <c:pt idx="5203">
                        <c:v>820.2</c:v>
                      </c:pt>
                      <c:pt idx="5204">
                        <c:v>820.2</c:v>
                      </c:pt>
                      <c:pt idx="5205">
                        <c:v>820.2</c:v>
                      </c:pt>
                      <c:pt idx="5206">
                        <c:v>820.2</c:v>
                      </c:pt>
                      <c:pt idx="5207">
                        <c:v>820.2</c:v>
                      </c:pt>
                      <c:pt idx="5208">
                        <c:v>820.2</c:v>
                      </c:pt>
                      <c:pt idx="5209">
                        <c:v>820.2</c:v>
                      </c:pt>
                      <c:pt idx="5210">
                        <c:v>820.2</c:v>
                      </c:pt>
                      <c:pt idx="5211">
                        <c:v>820.2</c:v>
                      </c:pt>
                      <c:pt idx="5212">
                        <c:v>820.2</c:v>
                      </c:pt>
                      <c:pt idx="5213">
                        <c:v>820.2</c:v>
                      </c:pt>
                      <c:pt idx="5214">
                        <c:v>820.2</c:v>
                      </c:pt>
                      <c:pt idx="5215">
                        <c:v>820.2</c:v>
                      </c:pt>
                      <c:pt idx="5216">
                        <c:v>820.2</c:v>
                      </c:pt>
                      <c:pt idx="5217">
                        <c:v>820.2</c:v>
                      </c:pt>
                      <c:pt idx="5218">
                        <c:v>820.2</c:v>
                      </c:pt>
                      <c:pt idx="5219">
                        <c:v>820.2</c:v>
                      </c:pt>
                      <c:pt idx="5220">
                        <c:v>820.2</c:v>
                      </c:pt>
                      <c:pt idx="5221">
                        <c:v>820.2</c:v>
                      </c:pt>
                      <c:pt idx="5222">
                        <c:v>820.2</c:v>
                      </c:pt>
                      <c:pt idx="5223">
                        <c:v>820.2</c:v>
                      </c:pt>
                      <c:pt idx="5224">
                        <c:v>820.2</c:v>
                      </c:pt>
                      <c:pt idx="5225">
                        <c:v>820.2</c:v>
                      </c:pt>
                      <c:pt idx="5226">
                        <c:v>820.2</c:v>
                      </c:pt>
                      <c:pt idx="5227">
                        <c:v>820.2</c:v>
                      </c:pt>
                      <c:pt idx="5228">
                        <c:v>820.2</c:v>
                      </c:pt>
                      <c:pt idx="5229">
                        <c:v>820.2</c:v>
                      </c:pt>
                      <c:pt idx="5230">
                        <c:v>820.2</c:v>
                      </c:pt>
                      <c:pt idx="5231">
                        <c:v>820.2</c:v>
                      </c:pt>
                      <c:pt idx="5232">
                        <c:v>820.2</c:v>
                      </c:pt>
                      <c:pt idx="5233">
                        <c:v>820.2</c:v>
                      </c:pt>
                      <c:pt idx="5234">
                        <c:v>820.2</c:v>
                      </c:pt>
                      <c:pt idx="5235">
                        <c:v>820.2</c:v>
                      </c:pt>
                      <c:pt idx="5236">
                        <c:v>820.2</c:v>
                      </c:pt>
                      <c:pt idx="5237">
                        <c:v>820.2</c:v>
                      </c:pt>
                      <c:pt idx="5238">
                        <c:v>820.3</c:v>
                      </c:pt>
                      <c:pt idx="5239">
                        <c:v>820.3</c:v>
                      </c:pt>
                      <c:pt idx="5240">
                        <c:v>820.3</c:v>
                      </c:pt>
                      <c:pt idx="5241">
                        <c:v>820.3</c:v>
                      </c:pt>
                      <c:pt idx="5242">
                        <c:v>820.3</c:v>
                      </c:pt>
                      <c:pt idx="5243">
                        <c:v>820.3</c:v>
                      </c:pt>
                      <c:pt idx="5244">
                        <c:v>820.3</c:v>
                      </c:pt>
                      <c:pt idx="5245">
                        <c:v>820.3</c:v>
                      </c:pt>
                      <c:pt idx="5246">
                        <c:v>820.3</c:v>
                      </c:pt>
                      <c:pt idx="5247">
                        <c:v>820.3</c:v>
                      </c:pt>
                      <c:pt idx="5248">
                        <c:v>820.3</c:v>
                      </c:pt>
                      <c:pt idx="5249">
                        <c:v>820.3</c:v>
                      </c:pt>
                      <c:pt idx="5250">
                        <c:v>820.3</c:v>
                      </c:pt>
                      <c:pt idx="5251">
                        <c:v>820.3</c:v>
                      </c:pt>
                      <c:pt idx="5252">
                        <c:v>820.3</c:v>
                      </c:pt>
                      <c:pt idx="5253">
                        <c:v>820.3</c:v>
                      </c:pt>
                      <c:pt idx="5254">
                        <c:v>820.3</c:v>
                      </c:pt>
                      <c:pt idx="5255">
                        <c:v>820.3</c:v>
                      </c:pt>
                      <c:pt idx="5256">
                        <c:v>820.3</c:v>
                      </c:pt>
                      <c:pt idx="5257">
                        <c:v>820.3</c:v>
                      </c:pt>
                      <c:pt idx="5258">
                        <c:v>820.3</c:v>
                      </c:pt>
                      <c:pt idx="5259">
                        <c:v>820.3</c:v>
                      </c:pt>
                      <c:pt idx="5260">
                        <c:v>820.3</c:v>
                      </c:pt>
                      <c:pt idx="5261">
                        <c:v>820.3</c:v>
                      </c:pt>
                      <c:pt idx="5262">
                        <c:v>820.3</c:v>
                      </c:pt>
                      <c:pt idx="5263">
                        <c:v>820.3</c:v>
                      </c:pt>
                      <c:pt idx="5264">
                        <c:v>820.3</c:v>
                      </c:pt>
                      <c:pt idx="5265">
                        <c:v>820.3</c:v>
                      </c:pt>
                      <c:pt idx="5266">
                        <c:v>820.3</c:v>
                      </c:pt>
                      <c:pt idx="5267">
                        <c:v>820.3</c:v>
                      </c:pt>
                      <c:pt idx="5268">
                        <c:v>820.3</c:v>
                      </c:pt>
                      <c:pt idx="5269">
                        <c:v>820.3</c:v>
                      </c:pt>
                      <c:pt idx="5270">
                        <c:v>820.3</c:v>
                      </c:pt>
                      <c:pt idx="5271">
                        <c:v>820.3</c:v>
                      </c:pt>
                      <c:pt idx="5272">
                        <c:v>820.3</c:v>
                      </c:pt>
                      <c:pt idx="5273">
                        <c:v>820.3</c:v>
                      </c:pt>
                      <c:pt idx="5274">
                        <c:v>820.3</c:v>
                      </c:pt>
                      <c:pt idx="5275">
                        <c:v>820.40000000000009</c:v>
                      </c:pt>
                      <c:pt idx="5276">
                        <c:v>820.40000000000009</c:v>
                      </c:pt>
                      <c:pt idx="5277">
                        <c:v>820.40000000000009</c:v>
                      </c:pt>
                      <c:pt idx="5278">
                        <c:v>820.40000000000009</c:v>
                      </c:pt>
                      <c:pt idx="5279">
                        <c:v>820.40000000000009</c:v>
                      </c:pt>
                      <c:pt idx="5280">
                        <c:v>820.40000000000009</c:v>
                      </c:pt>
                      <c:pt idx="5281">
                        <c:v>820.40000000000009</c:v>
                      </c:pt>
                      <c:pt idx="5282">
                        <c:v>820.40000000000009</c:v>
                      </c:pt>
                      <c:pt idx="5283">
                        <c:v>820.40000000000009</c:v>
                      </c:pt>
                      <c:pt idx="5284">
                        <c:v>820.40000000000009</c:v>
                      </c:pt>
                      <c:pt idx="5285">
                        <c:v>820.40000000000009</c:v>
                      </c:pt>
                      <c:pt idx="5286">
                        <c:v>820.40000000000009</c:v>
                      </c:pt>
                      <c:pt idx="5287">
                        <c:v>820.40000000000009</c:v>
                      </c:pt>
                      <c:pt idx="5288">
                        <c:v>820.40000000000009</c:v>
                      </c:pt>
                      <c:pt idx="5289">
                        <c:v>820.40000000000009</c:v>
                      </c:pt>
                      <c:pt idx="5290">
                        <c:v>820.40000000000009</c:v>
                      </c:pt>
                      <c:pt idx="5291">
                        <c:v>820.40000000000009</c:v>
                      </c:pt>
                      <c:pt idx="5292">
                        <c:v>820.40000000000009</c:v>
                      </c:pt>
                      <c:pt idx="5293">
                        <c:v>820.40000000000009</c:v>
                      </c:pt>
                      <c:pt idx="5294">
                        <c:v>820.40000000000009</c:v>
                      </c:pt>
                      <c:pt idx="5295">
                        <c:v>820.40000000000009</c:v>
                      </c:pt>
                      <c:pt idx="5296">
                        <c:v>820.40000000000009</c:v>
                      </c:pt>
                      <c:pt idx="5297">
                        <c:v>820.40000000000009</c:v>
                      </c:pt>
                      <c:pt idx="5298">
                        <c:v>820.40000000000009</c:v>
                      </c:pt>
                      <c:pt idx="5299">
                        <c:v>820.40000000000009</c:v>
                      </c:pt>
                      <c:pt idx="5300">
                        <c:v>820.40000000000009</c:v>
                      </c:pt>
                      <c:pt idx="5301">
                        <c:v>820.40000000000009</c:v>
                      </c:pt>
                      <c:pt idx="5302">
                        <c:v>820.40000000000009</c:v>
                      </c:pt>
                      <c:pt idx="5303">
                        <c:v>820.40000000000009</c:v>
                      </c:pt>
                      <c:pt idx="5304">
                        <c:v>820.40000000000009</c:v>
                      </c:pt>
                      <c:pt idx="5305">
                        <c:v>820.40000000000009</c:v>
                      </c:pt>
                      <c:pt idx="5306">
                        <c:v>820.40000000000009</c:v>
                      </c:pt>
                      <c:pt idx="5307">
                        <c:v>820.40000000000009</c:v>
                      </c:pt>
                      <c:pt idx="5308">
                        <c:v>820.40000000000009</c:v>
                      </c:pt>
                      <c:pt idx="5309">
                        <c:v>820.40000000000009</c:v>
                      </c:pt>
                      <c:pt idx="5310">
                        <c:v>820.40000000000009</c:v>
                      </c:pt>
                      <c:pt idx="5311">
                        <c:v>820.40000000000009</c:v>
                      </c:pt>
                      <c:pt idx="5312">
                        <c:v>820.5</c:v>
                      </c:pt>
                      <c:pt idx="5313">
                        <c:v>820.5</c:v>
                      </c:pt>
                      <c:pt idx="5314">
                        <c:v>820.5</c:v>
                      </c:pt>
                      <c:pt idx="5315">
                        <c:v>820.5</c:v>
                      </c:pt>
                      <c:pt idx="5316">
                        <c:v>820.5</c:v>
                      </c:pt>
                      <c:pt idx="5317">
                        <c:v>820.5</c:v>
                      </c:pt>
                      <c:pt idx="5318">
                        <c:v>820.5</c:v>
                      </c:pt>
                      <c:pt idx="5319">
                        <c:v>820.5</c:v>
                      </c:pt>
                      <c:pt idx="5320">
                        <c:v>820.5</c:v>
                      </c:pt>
                      <c:pt idx="5321">
                        <c:v>820.5</c:v>
                      </c:pt>
                      <c:pt idx="5322">
                        <c:v>820.5</c:v>
                      </c:pt>
                      <c:pt idx="5323">
                        <c:v>820.5</c:v>
                      </c:pt>
                      <c:pt idx="5324">
                        <c:v>820.5</c:v>
                      </c:pt>
                      <c:pt idx="5325">
                        <c:v>820.5</c:v>
                      </c:pt>
                      <c:pt idx="5326">
                        <c:v>820.5</c:v>
                      </c:pt>
                      <c:pt idx="5327">
                        <c:v>820.5</c:v>
                      </c:pt>
                      <c:pt idx="5328">
                        <c:v>820.5</c:v>
                      </c:pt>
                      <c:pt idx="5329">
                        <c:v>820.5</c:v>
                      </c:pt>
                      <c:pt idx="5330">
                        <c:v>820.5</c:v>
                      </c:pt>
                      <c:pt idx="5331">
                        <c:v>820.5</c:v>
                      </c:pt>
                      <c:pt idx="5332">
                        <c:v>820.5</c:v>
                      </c:pt>
                      <c:pt idx="5333">
                        <c:v>820.5</c:v>
                      </c:pt>
                      <c:pt idx="5334">
                        <c:v>820.5</c:v>
                      </c:pt>
                      <c:pt idx="5335">
                        <c:v>820.5</c:v>
                      </c:pt>
                      <c:pt idx="5336">
                        <c:v>820.5</c:v>
                      </c:pt>
                      <c:pt idx="5337">
                        <c:v>820.5</c:v>
                      </c:pt>
                      <c:pt idx="5338">
                        <c:v>820.5</c:v>
                      </c:pt>
                      <c:pt idx="5339">
                        <c:v>820.5</c:v>
                      </c:pt>
                      <c:pt idx="5340">
                        <c:v>820.5</c:v>
                      </c:pt>
                      <c:pt idx="5341">
                        <c:v>820.5</c:v>
                      </c:pt>
                      <c:pt idx="5342">
                        <c:v>820.5</c:v>
                      </c:pt>
                      <c:pt idx="5343">
                        <c:v>820.5</c:v>
                      </c:pt>
                      <c:pt idx="5344">
                        <c:v>820.5</c:v>
                      </c:pt>
                      <c:pt idx="5345">
                        <c:v>820.5</c:v>
                      </c:pt>
                      <c:pt idx="5346">
                        <c:v>820.5</c:v>
                      </c:pt>
                      <c:pt idx="5347">
                        <c:v>820.5</c:v>
                      </c:pt>
                      <c:pt idx="5348">
                        <c:v>820.59999999999991</c:v>
                      </c:pt>
                      <c:pt idx="5349">
                        <c:v>820.59999999999991</c:v>
                      </c:pt>
                      <c:pt idx="5350">
                        <c:v>820.59999999999991</c:v>
                      </c:pt>
                      <c:pt idx="5351">
                        <c:v>820.59999999999991</c:v>
                      </c:pt>
                      <c:pt idx="5352">
                        <c:v>820.59999999999991</c:v>
                      </c:pt>
                      <c:pt idx="5353">
                        <c:v>820.59999999999991</c:v>
                      </c:pt>
                      <c:pt idx="5354">
                        <c:v>820.59999999999991</c:v>
                      </c:pt>
                      <c:pt idx="5355">
                        <c:v>820.59999999999991</c:v>
                      </c:pt>
                      <c:pt idx="5356">
                        <c:v>820.59999999999991</c:v>
                      </c:pt>
                      <c:pt idx="5357">
                        <c:v>820.59999999999991</c:v>
                      </c:pt>
                      <c:pt idx="5358">
                        <c:v>820.59999999999991</c:v>
                      </c:pt>
                      <c:pt idx="5359">
                        <c:v>820.59999999999991</c:v>
                      </c:pt>
                      <c:pt idx="5360">
                        <c:v>820.59999999999991</c:v>
                      </c:pt>
                      <c:pt idx="5361">
                        <c:v>820.59999999999991</c:v>
                      </c:pt>
                      <c:pt idx="5362">
                        <c:v>820.59999999999991</c:v>
                      </c:pt>
                      <c:pt idx="5363">
                        <c:v>820.59999999999991</c:v>
                      </c:pt>
                      <c:pt idx="5364">
                        <c:v>820.59999999999991</c:v>
                      </c:pt>
                      <c:pt idx="5365">
                        <c:v>820.59999999999991</c:v>
                      </c:pt>
                      <c:pt idx="5366">
                        <c:v>820.59999999999991</c:v>
                      </c:pt>
                      <c:pt idx="5367">
                        <c:v>820.59999999999991</c:v>
                      </c:pt>
                      <c:pt idx="5368">
                        <c:v>820.59999999999991</c:v>
                      </c:pt>
                      <c:pt idx="5369">
                        <c:v>820.59999999999991</c:v>
                      </c:pt>
                      <c:pt idx="5370">
                        <c:v>820.59999999999991</c:v>
                      </c:pt>
                      <c:pt idx="5371">
                        <c:v>820.59999999999991</c:v>
                      </c:pt>
                      <c:pt idx="5372">
                        <c:v>820.59999999999991</c:v>
                      </c:pt>
                      <c:pt idx="5373">
                        <c:v>820.59999999999991</c:v>
                      </c:pt>
                      <c:pt idx="5374">
                        <c:v>820.59999999999991</c:v>
                      </c:pt>
                      <c:pt idx="5375">
                        <c:v>820.59999999999991</c:v>
                      </c:pt>
                      <c:pt idx="5376">
                        <c:v>820.59999999999991</c:v>
                      </c:pt>
                      <c:pt idx="5377">
                        <c:v>820.59999999999991</c:v>
                      </c:pt>
                      <c:pt idx="5378">
                        <c:v>820.59999999999991</c:v>
                      </c:pt>
                      <c:pt idx="5379">
                        <c:v>820.59999999999991</c:v>
                      </c:pt>
                      <c:pt idx="5380">
                        <c:v>820.59999999999991</c:v>
                      </c:pt>
                      <c:pt idx="5381">
                        <c:v>820.59999999999991</c:v>
                      </c:pt>
                      <c:pt idx="5382">
                        <c:v>820.59999999999991</c:v>
                      </c:pt>
                      <c:pt idx="5383">
                        <c:v>820.59999999999991</c:v>
                      </c:pt>
                      <c:pt idx="5384">
                        <c:v>820.59999999999991</c:v>
                      </c:pt>
                      <c:pt idx="5385">
                        <c:v>820.7</c:v>
                      </c:pt>
                      <c:pt idx="5386">
                        <c:v>820.7</c:v>
                      </c:pt>
                      <c:pt idx="5387">
                        <c:v>820.7</c:v>
                      </c:pt>
                      <c:pt idx="5388">
                        <c:v>820.7</c:v>
                      </c:pt>
                      <c:pt idx="5389">
                        <c:v>820.7</c:v>
                      </c:pt>
                      <c:pt idx="5390">
                        <c:v>820.7</c:v>
                      </c:pt>
                      <c:pt idx="5391">
                        <c:v>820.7</c:v>
                      </c:pt>
                      <c:pt idx="5392">
                        <c:v>820.7</c:v>
                      </c:pt>
                      <c:pt idx="5393">
                        <c:v>820.7</c:v>
                      </c:pt>
                      <c:pt idx="5394">
                        <c:v>820.7</c:v>
                      </c:pt>
                      <c:pt idx="5395">
                        <c:v>820.7</c:v>
                      </c:pt>
                      <c:pt idx="5396">
                        <c:v>820.7</c:v>
                      </c:pt>
                      <c:pt idx="5397">
                        <c:v>820.7</c:v>
                      </c:pt>
                      <c:pt idx="5398">
                        <c:v>820.7</c:v>
                      </c:pt>
                      <c:pt idx="5399">
                        <c:v>820.7</c:v>
                      </c:pt>
                      <c:pt idx="5400">
                        <c:v>820.7</c:v>
                      </c:pt>
                      <c:pt idx="5401">
                        <c:v>820.7</c:v>
                      </c:pt>
                      <c:pt idx="5402">
                        <c:v>820.7</c:v>
                      </c:pt>
                      <c:pt idx="5403">
                        <c:v>820.7</c:v>
                      </c:pt>
                      <c:pt idx="5404">
                        <c:v>820.7</c:v>
                      </c:pt>
                      <c:pt idx="5405">
                        <c:v>820.7</c:v>
                      </c:pt>
                      <c:pt idx="5406">
                        <c:v>820.7</c:v>
                      </c:pt>
                      <c:pt idx="5407">
                        <c:v>820.7</c:v>
                      </c:pt>
                      <c:pt idx="5408">
                        <c:v>820.7</c:v>
                      </c:pt>
                      <c:pt idx="5409">
                        <c:v>820.7</c:v>
                      </c:pt>
                      <c:pt idx="5410">
                        <c:v>820.7</c:v>
                      </c:pt>
                      <c:pt idx="5411">
                        <c:v>820.7</c:v>
                      </c:pt>
                      <c:pt idx="5412">
                        <c:v>820.7</c:v>
                      </c:pt>
                      <c:pt idx="5413">
                        <c:v>820.7</c:v>
                      </c:pt>
                      <c:pt idx="5414">
                        <c:v>820.7</c:v>
                      </c:pt>
                      <c:pt idx="5415">
                        <c:v>820.7</c:v>
                      </c:pt>
                      <c:pt idx="5416">
                        <c:v>820.7</c:v>
                      </c:pt>
                      <c:pt idx="5417">
                        <c:v>820.7</c:v>
                      </c:pt>
                      <c:pt idx="5418">
                        <c:v>820.7</c:v>
                      </c:pt>
                      <c:pt idx="5419">
                        <c:v>820.7</c:v>
                      </c:pt>
                      <c:pt idx="5420">
                        <c:v>820.7</c:v>
                      </c:pt>
                      <c:pt idx="5421">
                        <c:v>820.7</c:v>
                      </c:pt>
                      <c:pt idx="5422">
                        <c:v>820.8</c:v>
                      </c:pt>
                      <c:pt idx="5423">
                        <c:v>820.8</c:v>
                      </c:pt>
                      <c:pt idx="5424">
                        <c:v>820.8</c:v>
                      </c:pt>
                      <c:pt idx="5425">
                        <c:v>820.8</c:v>
                      </c:pt>
                      <c:pt idx="5426">
                        <c:v>820.8</c:v>
                      </c:pt>
                      <c:pt idx="5427">
                        <c:v>820.8</c:v>
                      </c:pt>
                      <c:pt idx="5428">
                        <c:v>820.8</c:v>
                      </c:pt>
                      <c:pt idx="5429">
                        <c:v>820.8</c:v>
                      </c:pt>
                      <c:pt idx="5430">
                        <c:v>820.8</c:v>
                      </c:pt>
                      <c:pt idx="5431">
                        <c:v>820.8</c:v>
                      </c:pt>
                      <c:pt idx="5432">
                        <c:v>820.8</c:v>
                      </c:pt>
                      <c:pt idx="5433">
                        <c:v>820.8</c:v>
                      </c:pt>
                      <c:pt idx="5434">
                        <c:v>820.8</c:v>
                      </c:pt>
                      <c:pt idx="5435">
                        <c:v>820.8</c:v>
                      </c:pt>
                      <c:pt idx="5436">
                        <c:v>820.8</c:v>
                      </c:pt>
                      <c:pt idx="5437">
                        <c:v>820.8</c:v>
                      </c:pt>
                      <c:pt idx="5438">
                        <c:v>820.8</c:v>
                      </c:pt>
                      <c:pt idx="5439">
                        <c:v>820.8</c:v>
                      </c:pt>
                      <c:pt idx="5440">
                        <c:v>820.8</c:v>
                      </c:pt>
                      <c:pt idx="5441">
                        <c:v>820.8</c:v>
                      </c:pt>
                      <c:pt idx="5442">
                        <c:v>820.8</c:v>
                      </c:pt>
                      <c:pt idx="5443">
                        <c:v>820.8</c:v>
                      </c:pt>
                      <c:pt idx="5444">
                        <c:v>820.8</c:v>
                      </c:pt>
                      <c:pt idx="5445">
                        <c:v>820.8</c:v>
                      </c:pt>
                      <c:pt idx="5446">
                        <c:v>820.8</c:v>
                      </c:pt>
                      <c:pt idx="5447">
                        <c:v>820.8</c:v>
                      </c:pt>
                      <c:pt idx="5448">
                        <c:v>820.8</c:v>
                      </c:pt>
                      <c:pt idx="5449">
                        <c:v>820.8</c:v>
                      </c:pt>
                      <c:pt idx="5450">
                        <c:v>820.8</c:v>
                      </c:pt>
                      <c:pt idx="5451">
                        <c:v>820.8</c:v>
                      </c:pt>
                      <c:pt idx="5452">
                        <c:v>820.8</c:v>
                      </c:pt>
                      <c:pt idx="5453">
                        <c:v>820.8</c:v>
                      </c:pt>
                      <c:pt idx="5454">
                        <c:v>820.8</c:v>
                      </c:pt>
                      <c:pt idx="5455">
                        <c:v>820.8</c:v>
                      </c:pt>
                      <c:pt idx="5456">
                        <c:v>820.8</c:v>
                      </c:pt>
                      <c:pt idx="5457">
                        <c:v>820.8</c:v>
                      </c:pt>
                      <c:pt idx="5458">
                        <c:v>820.90000000000009</c:v>
                      </c:pt>
                      <c:pt idx="5459">
                        <c:v>820.90000000000009</c:v>
                      </c:pt>
                      <c:pt idx="5460">
                        <c:v>820.90000000000009</c:v>
                      </c:pt>
                      <c:pt idx="5461">
                        <c:v>820.90000000000009</c:v>
                      </c:pt>
                      <c:pt idx="5462">
                        <c:v>820.90000000000009</c:v>
                      </c:pt>
                      <c:pt idx="5463">
                        <c:v>820.90000000000009</c:v>
                      </c:pt>
                      <c:pt idx="5464">
                        <c:v>820.90000000000009</c:v>
                      </c:pt>
                      <c:pt idx="5465">
                        <c:v>820.90000000000009</c:v>
                      </c:pt>
                      <c:pt idx="5466">
                        <c:v>820.90000000000009</c:v>
                      </c:pt>
                      <c:pt idx="5467">
                        <c:v>820.90000000000009</c:v>
                      </c:pt>
                      <c:pt idx="5468">
                        <c:v>820.90000000000009</c:v>
                      </c:pt>
                      <c:pt idx="5469">
                        <c:v>820.90000000000009</c:v>
                      </c:pt>
                      <c:pt idx="5470">
                        <c:v>820.90000000000009</c:v>
                      </c:pt>
                      <c:pt idx="5471">
                        <c:v>820.90000000000009</c:v>
                      </c:pt>
                      <c:pt idx="5472">
                        <c:v>820.90000000000009</c:v>
                      </c:pt>
                      <c:pt idx="5473">
                        <c:v>820.90000000000009</c:v>
                      </c:pt>
                      <c:pt idx="5474">
                        <c:v>820.90000000000009</c:v>
                      </c:pt>
                      <c:pt idx="5475">
                        <c:v>820.90000000000009</c:v>
                      </c:pt>
                      <c:pt idx="5476">
                        <c:v>820.90000000000009</c:v>
                      </c:pt>
                      <c:pt idx="5477">
                        <c:v>820.90000000000009</c:v>
                      </c:pt>
                      <c:pt idx="5478">
                        <c:v>820.90000000000009</c:v>
                      </c:pt>
                      <c:pt idx="5479">
                        <c:v>820.90000000000009</c:v>
                      </c:pt>
                      <c:pt idx="5480">
                        <c:v>820.90000000000009</c:v>
                      </c:pt>
                      <c:pt idx="5481">
                        <c:v>820.90000000000009</c:v>
                      </c:pt>
                      <c:pt idx="5482">
                        <c:v>820.90000000000009</c:v>
                      </c:pt>
                      <c:pt idx="5483">
                        <c:v>820.90000000000009</c:v>
                      </c:pt>
                      <c:pt idx="5484">
                        <c:v>820.90000000000009</c:v>
                      </c:pt>
                      <c:pt idx="5485">
                        <c:v>820.90000000000009</c:v>
                      </c:pt>
                      <c:pt idx="5486">
                        <c:v>820.90000000000009</c:v>
                      </c:pt>
                      <c:pt idx="5487">
                        <c:v>820.90000000000009</c:v>
                      </c:pt>
                      <c:pt idx="5488">
                        <c:v>820.90000000000009</c:v>
                      </c:pt>
                      <c:pt idx="5489">
                        <c:v>820.90000000000009</c:v>
                      </c:pt>
                      <c:pt idx="5490">
                        <c:v>820.90000000000009</c:v>
                      </c:pt>
                      <c:pt idx="5491">
                        <c:v>820.90000000000009</c:v>
                      </c:pt>
                      <c:pt idx="5492">
                        <c:v>820.90000000000009</c:v>
                      </c:pt>
                      <c:pt idx="5493">
                        <c:v>820.90000000000009</c:v>
                      </c:pt>
                      <c:pt idx="5494">
                        <c:v>820.90000000000009</c:v>
                      </c:pt>
                      <c:pt idx="5495">
                        <c:v>821</c:v>
                      </c:pt>
                      <c:pt idx="5496">
                        <c:v>821</c:v>
                      </c:pt>
                      <c:pt idx="5497">
                        <c:v>821</c:v>
                      </c:pt>
                      <c:pt idx="5498">
                        <c:v>821</c:v>
                      </c:pt>
                      <c:pt idx="5499">
                        <c:v>821</c:v>
                      </c:pt>
                      <c:pt idx="5500">
                        <c:v>821</c:v>
                      </c:pt>
                      <c:pt idx="5501">
                        <c:v>821</c:v>
                      </c:pt>
                      <c:pt idx="5502">
                        <c:v>821</c:v>
                      </c:pt>
                      <c:pt idx="5503">
                        <c:v>821</c:v>
                      </c:pt>
                      <c:pt idx="5504">
                        <c:v>821</c:v>
                      </c:pt>
                      <c:pt idx="5505">
                        <c:v>821</c:v>
                      </c:pt>
                      <c:pt idx="5506">
                        <c:v>821</c:v>
                      </c:pt>
                      <c:pt idx="5507">
                        <c:v>821</c:v>
                      </c:pt>
                      <c:pt idx="5508">
                        <c:v>821</c:v>
                      </c:pt>
                      <c:pt idx="5509">
                        <c:v>821</c:v>
                      </c:pt>
                      <c:pt idx="5510">
                        <c:v>821</c:v>
                      </c:pt>
                      <c:pt idx="5511">
                        <c:v>821</c:v>
                      </c:pt>
                      <c:pt idx="5512">
                        <c:v>821</c:v>
                      </c:pt>
                      <c:pt idx="5513">
                        <c:v>821</c:v>
                      </c:pt>
                      <c:pt idx="5514">
                        <c:v>821</c:v>
                      </c:pt>
                      <c:pt idx="5515">
                        <c:v>821</c:v>
                      </c:pt>
                      <c:pt idx="5516">
                        <c:v>821</c:v>
                      </c:pt>
                      <c:pt idx="5517">
                        <c:v>821</c:v>
                      </c:pt>
                      <c:pt idx="5518">
                        <c:v>821</c:v>
                      </c:pt>
                      <c:pt idx="5519">
                        <c:v>821</c:v>
                      </c:pt>
                      <c:pt idx="5520">
                        <c:v>821</c:v>
                      </c:pt>
                      <c:pt idx="5521">
                        <c:v>821</c:v>
                      </c:pt>
                      <c:pt idx="5522">
                        <c:v>821</c:v>
                      </c:pt>
                      <c:pt idx="5523">
                        <c:v>821</c:v>
                      </c:pt>
                      <c:pt idx="5524">
                        <c:v>821</c:v>
                      </c:pt>
                      <c:pt idx="5525">
                        <c:v>821</c:v>
                      </c:pt>
                      <c:pt idx="5526">
                        <c:v>821</c:v>
                      </c:pt>
                      <c:pt idx="5527">
                        <c:v>821</c:v>
                      </c:pt>
                      <c:pt idx="5528">
                        <c:v>821</c:v>
                      </c:pt>
                      <c:pt idx="5529">
                        <c:v>821</c:v>
                      </c:pt>
                      <c:pt idx="5530">
                        <c:v>821</c:v>
                      </c:pt>
                      <c:pt idx="5531">
                        <c:v>821</c:v>
                      </c:pt>
                      <c:pt idx="5532">
                        <c:v>821.09999999999991</c:v>
                      </c:pt>
                      <c:pt idx="5533">
                        <c:v>821.09999999999991</c:v>
                      </c:pt>
                      <c:pt idx="5534">
                        <c:v>821.09999999999991</c:v>
                      </c:pt>
                      <c:pt idx="5535">
                        <c:v>821.09999999999991</c:v>
                      </c:pt>
                      <c:pt idx="5536">
                        <c:v>821.09999999999991</c:v>
                      </c:pt>
                      <c:pt idx="5537">
                        <c:v>821.09999999999991</c:v>
                      </c:pt>
                      <c:pt idx="5538">
                        <c:v>821.09999999999991</c:v>
                      </c:pt>
                      <c:pt idx="5539">
                        <c:v>821.09999999999991</c:v>
                      </c:pt>
                      <c:pt idx="5540">
                        <c:v>821.09999999999991</c:v>
                      </c:pt>
                      <c:pt idx="5541">
                        <c:v>821.09999999999991</c:v>
                      </c:pt>
                      <c:pt idx="5542">
                        <c:v>821.09999999999991</c:v>
                      </c:pt>
                      <c:pt idx="5543">
                        <c:v>821.09999999999991</c:v>
                      </c:pt>
                      <c:pt idx="5544">
                        <c:v>821.09999999999991</c:v>
                      </c:pt>
                      <c:pt idx="5545">
                        <c:v>821.09999999999991</c:v>
                      </c:pt>
                      <c:pt idx="5546">
                        <c:v>821.09999999999991</c:v>
                      </c:pt>
                      <c:pt idx="5547">
                        <c:v>821.09999999999991</c:v>
                      </c:pt>
                      <c:pt idx="5548">
                        <c:v>821.09999999999991</c:v>
                      </c:pt>
                      <c:pt idx="5549">
                        <c:v>821.09999999999991</c:v>
                      </c:pt>
                      <c:pt idx="5550">
                        <c:v>821.09999999999991</c:v>
                      </c:pt>
                      <c:pt idx="5551">
                        <c:v>821.09999999999991</c:v>
                      </c:pt>
                      <c:pt idx="5552">
                        <c:v>821.09999999999991</c:v>
                      </c:pt>
                      <c:pt idx="5553">
                        <c:v>821.09999999999991</c:v>
                      </c:pt>
                      <c:pt idx="5554">
                        <c:v>821.09999999999991</c:v>
                      </c:pt>
                      <c:pt idx="5555">
                        <c:v>821.09999999999991</c:v>
                      </c:pt>
                      <c:pt idx="5556">
                        <c:v>821.09999999999991</c:v>
                      </c:pt>
                      <c:pt idx="5557">
                        <c:v>821.09999999999991</c:v>
                      </c:pt>
                      <c:pt idx="5558">
                        <c:v>821.09999999999991</c:v>
                      </c:pt>
                      <c:pt idx="5559">
                        <c:v>821.09999999999991</c:v>
                      </c:pt>
                      <c:pt idx="5560">
                        <c:v>821.09999999999991</c:v>
                      </c:pt>
                      <c:pt idx="5561">
                        <c:v>821.09999999999991</c:v>
                      </c:pt>
                      <c:pt idx="5562">
                        <c:v>821.09999999999991</c:v>
                      </c:pt>
                      <c:pt idx="5563">
                        <c:v>821.09999999999991</c:v>
                      </c:pt>
                      <c:pt idx="5564">
                        <c:v>821.09999999999991</c:v>
                      </c:pt>
                      <c:pt idx="5565">
                        <c:v>821.09999999999991</c:v>
                      </c:pt>
                      <c:pt idx="5566">
                        <c:v>821.09999999999991</c:v>
                      </c:pt>
                      <c:pt idx="5567">
                        <c:v>821.09999999999991</c:v>
                      </c:pt>
                      <c:pt idx="5568">
                        <c:v>821.2</c:v>
                      </c:pt>
                      <c:pt idx="5569">
                        <c:v>821.2</c:v>
                      </c:pt>
                      <c:pt idx="5570">
                        <c:v>821.2</c:v>
                      </c:pt>
                      <c:pt idx="5571">
                        <c:v>821.2</c:v>
                      </c:pt>
                      <c:pt idx="5572">
                        <c:v>821.2</c:v>
                      </c:pt>
                      <c:pt idx="5573">
                        <c:v>821.2</c:v>
                      </c:pt>
                      <c:pt idx="5574">
                        <c:v>821.2</c:v>
                      </c:pt>
                      <c:pt idx="5575">
                        <c:v>821.2</c:v>
                      </c:pt>
                      <c:pt idx="5576">
                        <c:v>821.2</c:v>
                      </c:pt>
                      <c:pt idx="5577">
                        <c:v>821.2</c:v>
                      </c:pt>
                      <c:pt idx="5578">
                        <c:v>821.2</c:v>
                      </c:pt>
                      <c:pt idx="5579">
                        <c:v>821.2</c:v>
                      </c:pt>
                      <c:pt idx="5580">
                        <c:v>821.2</c:v>
                      </c:pt>
                      <c:pt idx="5581">
                        <c:v>821.2</c:v>
                      </c:pt>
                      <c:pt idx="5582">
                        <c:v>821.2</c:v>
                      </c:pt>
                      <c:pt idx="5583">
                        <c:v>821.2</c:v>
                      </c:pt>
                      <c:pt idx="5584">
                        <c:v>821.2</c:v>
                      </c:pt>
                      <c:pt idx="5585">
                        <c:v>821.2</c:v>
                      </c:pt>
                      <c:pt idx="5586">
                        <c:v>821.2</c:v>
                      </c:pt>
                      <c:pt idx="5587">
                        <c:v>821.2</c:v>
                      </c:pt>
                      <c:pt idx="5588">
                        <c:v>821.2</c:v>
                      </c:pt>
                      <c:pt idx="5589">
                        <c:v>821.2</c:v>
                      </c:pt>
                      <c:pt idx="5590">
                        <c:v>821.2</c:v>
                      </c:pt>
                      <c:pt idx="5591">
                        <c:v>821.2</c:v>
                      </c:pt>
                      <c:pt idx="5592">
                        <c:v>821.2</c:v>
                      </c:pt>
                      <c:pt idx="5593">
                        <c:v>821.2</c:v>
                      </c:pt>
                      <c:pt idx="5594">
                        <c:v>821.2</c:v>
                      </c:pt>
                      <c:pt idx="5595">
                        <c:v>821.2</c:v>
                      </c:pt>
                      <c:pt idx="5596">
                        <c:v>821.2</c:v>
                      </c:pt>
                      <c:pt idx="5597">
                        <c:v>821.2</c:v>
                      </c:pt>
                      <c:pt idx="5598">
                        <c:v>821.2</c:v>
                      </c:pt>
                      <c:pt idx="5599">
                        <c:v>821.2</c:v>
                      </c:pt>
                      <c:pt idx="5600">
                        <c:v>821.2</c:v>
                      </c:pt>
                      <c:pt idx="5601">
                        <c:v>821.2</c:v>
                      </c:pt>
                      <c:pt idx="5602">
                        <c:v>821.2</c:v>
                      </c:pt>
                      <c:pt idx="5603">
                        <c:v>821.2</c:v>
                      </c:pt>
                      <c:pt idx="5604">
                        <c:v>821.2</c:v>
                      </c:pt>
                      <c:pt idx="5605">
                        <c:v>821.3</c:v>
                      </c:pt>
                      <c:pt idx="5606">
                        <c:v>821.3</c:v>
                      </c:pt>
                      <c:pt idx="5607">
                        <c:v>821.3</c:v>
                      </c:pt>
                      <c:pt idx="5608">
                        <c:v>821.3</c:v>
                      </c:pt>
                      <c:pt idx="5609">
                        <c:v>821.3</c:v>
                      </c:pt>
                      <c:pt idx="5610">
                        <c:v>821.3</c:v>
                      </c:pt>
                      <c:pt idx="5611">
                        <c:v>821.3</c:v>
                      </c:pt>
                      <c:pt idx="5612">
                        <c:v>821.3</c:v>
                      </c:pt>
                      <c:pt idx="5613">
                        <c:v>821.3</c:v>
                      </c:pt>
                      <c:pt idx="5614">
                        <c:v>821.3</c:v>
                      </c:pt>
                      <c:pt idx="5615">
                        <c:v>821.3</c:v>
                      </c:pt>
                      <c:pt idx="5616">
                        <c:v>821.3</c:v>
                      </c:pt>
                      <c:pt idx="5617">
                        <c:v>821.3</c:v>
                      </c:pt>
                      <c:pt idx="5618">
                        <c:v>821.3</c:v>
                      </c:pt>
                      <c:pt idx="5619">
                        <c:v>821.3</c:v>
                      </c:pt>
                      <c:pt idx="5620">
                        <c:v>821.3</c:v>
                      </c:pt>
                      <c:pt idx="5621">
                        <c:v>821.3</c:v>
                      </c:pt>
                      <c:pt idx="5622">
                        <c:v>821.3</c:v>
                      </c:pt>
                      <c:pt idx="5623">
                        <c:v>821.3</c:v>
                      </c:pt>
                      <c:pt idx="5624">
                        <c:v>821.3</c:v>
                      </c:pt>
                      <c:pt idx="5625">
                        <c:v>821.3</c:v>
                      </c:pt>
                      <c:pt idx="5626">
                        <c:v>821.3</c:v>
                      </c:pt>
                      <c:pt idx="5627">
                        <c:v>821.3</c:v>
                      </c:pt>
                      <c:pt idx="5628">
                        <c:v>821.3</c:v>
                      </c:pt>
                      <c:pt idx="5629">
                        <c:v>821.3</c:v>
                      </c:pt>
                      <c:pt idx="5630">
                        <c:v>821.3</c:v>
                      </c:pt>
                      <c:pt idx="5631">
                        <c:v>821.3</c:v>
                      </c:pt>
                      <c:pt idx="5632">
                        <c:v>821.3</c:v>
                      </c:pt>
                      <c:pt idx="5633">
                        <c:v>821.3</c:v>
                      </c:pt>
                      <c:pt idx="5634">
                        <c:v>821.3</c:v>
                      </c:pt>
                      <c:pt idx="5635">
                        <c:v>821.3</c:v>
                      </c:pt>
                      <c:pt idx="5636">
                        <c:v>821.3</c:v>
                      </c:pt>
                      <c:pt idx="5637">
                        <c:v>821.3</c:v>
                      </c:pt>
                      <c:pt idx="5638">
                        <c:v>821.3</c:v>
                      </c:pt>
                      <c:pt idx="5639">
                        <c:v>821.3</c:v>
                      </c:pt>
                      <c:pt idx="5640">
                        <c:v>821.3</c:v>
                      </c:pt>
                      <c:pt idx="5641">
                        <c:v>821.3</c:v>
                      </c:pt>
                      <c:pt idx="5642">
                        <c:v>821.40000000000009</c:v>
                      </c:pt>
                      <c:pt idx="5643">
                        <c:v>821.40000000000009</c:v>
                      </c:pt>
                      <c:pt idx="5644">
                        <c:v>821.40000000000009</c:v>
                      </c:pt>
                      <c:pt idx="5645">
                        <c:v>821.40000000000009</c:v>
                      </c:pt>
                      <c:pt idx="5646">
                        <c:v>821.40000000000009</c:v>
                      </c:pt>
                      <c:pt idx="5647">
                        <c:v>821.40000000000009</c:v>
                      </c:pt>
                      <c:pt idx="5648">
                        <c:v>821.40000000000009</c:v>
                      </c:pt>
                      <c:pt idx="5649">
                        <c:v>821.40000000000009</c:v>
                      </c:pt>
                      <c:pt idx="5650">
                        <c:v>821.40000000000009</c:v>
                      </c:pt>
                      <c:pt idx="5651">
                        <c:v>821.40000000000009</c:v>
                      </c:pt>
                      <c:pt idx="5652">
                        <c:v>821.40000000000009</c:v>
                      </c:pt>
                      <c:pt idx="5653">
                        <c:v>821.40000000000009</c:v>
                      </c:pt>
                      <c:pt idx="5654">
                        <c:v>821.40000000000009</c:v>
                      </c:pt>
                      <c:pt idx="5655">
                        <c:v>821.40000000000009</c:v>
                      </c:pt>
                      <c:pt idx="5656">
                        <c:v>821.40000000000009</c:v>
                      </c:pt>
                      <c:pt idx="5657">
                        <c:v>821.40000000000009</c:v>
                      </c:pt>
                      <c:pt idx="5658">
                        <c:v>821.40000000000009</c:v>
                      </c:pt>
                      <c:pt idx="5659">
                        <c:v>821.40000000000009</c:v>
                      </c:pt>
                      <c:pt idx="5660">
                        <c:v>821.40000000000009</c:v>
                      </c:pt>
                      <c:pt idx="5661">
                        <c:v>821.40000000000009</c:v>
                      </c:pt>
                      <c:pt idx="5662">
                        <c:v>821.40000000000009</c:v>
                      </c:pt>
                      <c:pt idx="5663">
                        <c:v>821.40000000000009</c:v>
                      </c:pt>
                      <c:pt idx="5664">
                        <c:v>821.40000000000009</c:v>
                      </c:pt>
                      <c:pt idx="5665">
                        <c:v>821.40000000000009</c:v>
                      </c:pt>
                      <c:pt idx="5666">
                        <c:v>821.40000000000009</c:v>
                      </c:pt>
                      <c:pt idx="5667">
                        <c:v>821.40000000000009</c:v>
                      </c:pt>
                      <c:pt idx="5668">
                        <c:v>821.40000000000009</c:v>
                      </c:pt>
                      <c:pt idx="5669">
                        <c:v>821.40000000000009</c:v>
                      </c:pt>
                      <c:pt idx="5670">
                        <c:v>821.40000000000009</c:v>
                      </c:pt>
                      <c:pt idx="5671">
                        <c:v>821.40000000000009</c:v>
                      </c:pt>
                      <c:pt idx="5672">
                        <c:v>821.40000000000009</c:v>
                      </c:pt>
                      <c:pt idx="5673">
                        <c:v>821.40000000000009</c:v>
                      </c:pt>
                      <c:pt idx="5674">
                        <c:v>821.40000000000009</c:v>
                      </c:pt>
                      <c:pt idx="5675">
                        <c:v>821.40000000000009</c:v>
                      </c:pt>
                      <c:pt idx="5676">
                        <c:v>821.40000000000009</c:v>
                      </c:pt>
                      <c:pt idx="5677">
                        <c:v>821.40000000000009</c:v>
                      </c:pt>
                      <c:pt idx="5678">
                        <c:v>821.5</c:v>
                      </c:pt>
                      <c:pt idx="5679">
                        <c:v>821.5</c:v>
                      </c:pt>
                      <c:pt idx="5680">
                        <c:v>821.5</c:v>
                      </c:pt>
                      <c:pt idx="5681">
                        <c:v>821.5</c:v>
                      </c:pt>
                      <c:pt idx="5682">
                        <c:v>821.5</c:v>
                      </c:pt>
                      <c:pt idx="5683">
                        <c:v>821.5</c:v>
                      </c:pt>
                      <c:pt idx="5684">
                        <c:v>821.5</c:v>
                      </c:pt>
                      <c:pt idx="5685">
                        <c:v>821.5</c:v>
                      </c:pt>
                      <c:pt idx="5686">
                        <c:v>821.5</c:v>
                      </c:pt>
                      <c:pt idx="5687">
                        <c:v>821.5</c:v>
                      </c:pt>
                      <c:pt idx="5688">
                        <c:v>821.5</c:v>
                      </c:pt>
                      <c:pt idx="5689">
                        <c:v>821.5</c:v>
                      </c:pt>
                      <c:pt idx="5690">
                        <c:v>821.5</c:v>
                      </c:pt>
                      <c:pt idx="5691">
                        <c:v>821.5</c:v>
                      </c:pt>
                      <c:pt idx="5692">
                        <c:v>821.5</c:v>
                      </c:pt>
                      <c:pt idx="5693">
                        <c:v>821.5</c:v>
                      </c:pt>
                      <c:pt idx="5694">
                        <c:v>821.5</c:v>
                      </c:pt>
                      <c:pt idx="5695">
                        <c:v>821.5</c:v>
                      </c:pt>
                      <c:pt idx="5696">
                        <c:v>821.5</c:v>
                      </c:pt>
                      <c:pt idx="5697">
                        <c:v>821.5</c:v>
                      </c:pt>
                      <c:pt idx="5698">
                        <c:v>821.5</c:v>
                      </c:pt>
                      <c:pt idx="5699">
                        <c:v>821.5</c:v>
                      </c:pt>
                      <c:pt idx="5700">
                        <c:v>821.5</c:v>
                      </c:pt>
                      <c:pt idx="5701">
                        <c:v>821.5</c:v>
                      </c:pt>
                      <c:pt idx="5702">
                        <c:v>821.5</c:v>
                      </c:pt>
                      <c:pt idx="5703">
                        <c:v>821.5</c:v>
                      </c:pt>
                      <c:pt idx="5704">
                        <c:v>821.5</c:v>
                      </c:pt>
                      <c:pt idx="5705">
                        <c:v>821.5</c:v>
                      </c:pt>
                      <c:pt idx="5706">
                        <c:v>821.5</c:v>
                      </c:pt>
                      <c:pt idx="5707">
                        <c:v>821.5</c:v>
                      </c:pt>
                      <c:pt idx="5708">
                        <c:v>821.5</c:v>
                      </c:pt>
                      <c:pt idx="5709">
                        <c:v>821.5</c:v>
                      </c:pt>
                      <c:pt idx="5710">
                        <c:v>821.5</c:v>
                      </c:pt>
                      <c:pt idx="5711">
                        <c:v>821.5</c:v>
                      </c:pt>
                      <c:pt idx="5712">
                        <c:v>821.5</c:v>
                      </c:pt>
                      <c:pt idx="5713">
                        <c:v>821.5</c:v>
                      </c:pt>
                      <c:pt idx="5714">
                        <c:v>821.5</c:v>
                      </c:pt>
                      <c:pt idx="5715">
                        <c:v>821.59999999999991</c:v>
                      </c:pt>
                      <c:pt idx="5716">
                        <c:v>821.59999999999991</c:v>
                      </c:pt>
                      <c:pt idx="5717">
                        <c:v>821.59999999999991</c:v>
                      </c:pt>
                      <c:pt idx="5718">
                        <c:v>821.59999999999991</c:v>
                      </c:pt>
                      <c:pt idx="5719">
                        <c:v>821.59999999999991</c:v>
                      </c:pt>
                      <c:pt idx="5720">
                        <c:v>821.59999999999991</c:v>
                      </c:pt>
                      <c:pt idx="5721">
                        <c:v>821.59999999999991</c:v>
                      </c:pt>
                      <c:pt idx="5722">
                        <c:v>821.59999999999991</c:v>
                      </c:pt>
                      <c:pt idx="5723">
                        <c:v>821.59999999999991</c:v>
                      </c:pt>
                      <c:pt idx="5724">
                        <c:v>821.59999999999991</c:v>
                      </c:pt>
                      <c:pt idx="5725">
                        <c:v>821.59999999999991</c:v>
                      </c:pt>
                      <c:pt idx="5726">
                        <c:v>821.59999999999991</c:v>
                      </c:pt>
                      <c:pt idx="5727">
                        <c:v>821.59999999999991</c:v>
                      </c:pt>
                      <c:pt idx="5728">
                        <c:v>821.59999999999991</c:v>
                      </c:pt>
                      <c:pt idx="5729">
                        <c:v>821.59999999999991</c:v>
                      </c:pt>
                      <c:pt idx="5730">
                        <c:v>821.59999999999991</c:v>
                      </c:pt>
                      <c:pt idx="5731">
                        <c:v>821.59999999999991</c:v>
                      </c:pt>
                      <c:pt idx="5732">
                        <c:v>821.59999999999991</c:v>
                      </c:pt>
                      <c:pt idx="5733">
                        <c:v>821.59999999999991</c:v>
                      </c:pt>
                      <c:pt idx="5734">
                        <c:v>821.59999999999991</c:v>
                      </c:pt>
                      <c:pt idx="5735">
                        <c:v>821.59999999999991</c:v>
                      </c:pt>
                      <c:pt idx="5736">
                        <c:v>821.59999999999991</c:v>
                      </c:pt>
                      <c:pt idx="5737">
                        <c:v>821.59999999999991</c:v>
                      </c:pt>
                      <c:pt idx="5738">
                        <c:v>821.59999999999991</c:v>
                      </c:pt>
                      <c:pt idx="5739">
                        <c:v>821.59999999999991</c:v>
                      </c:pt>
                      <c:pt idx="5740">
                        <c:v>821.59999999999991</c:v>
                      </c:pt>
                      <c:pt idx="5741">
                        <c:v>821.59999999999991</c:v>
                      </c:pt>
                      <c:pt idx="5742">
                        <c:v>821.59999999999991</c:v>
                      </c:pt>
                      <c:pt idx="5743">
                        <c:v>821.59999999999991</c:v>
                      </c:pt>
                      <c:pt idx="5744">
                        <c:v>821.59999999999991</c:v>
                      </c:pt>
                      <c:pt idx="5745">
                        <c:v>821.59999999999991</c:v>
                      </c:pt>
                      <c:pt idx="5746">
                        <c:v>821.59999999999991</c:v>
                      </c:pt>
                      <c:pt idx="5747">
                        <c:v>821.59999999999991</c:v>
                      </c:pt>
                      <c:pt idx="5748">
                        <c:v>821.59999999999991</c:v>
                      </c:pt>
                      <c:pt idx="5749">
                        <c:v>821.59999999999991</c:v>
                      </c:pt>
                      <c:pt idx="5750">
                        <c:v>821.59999999999991</c:v>
                      </c:pt>
                      <c:pt idx="5751">
                        <c:v>821.59999999999991</c:v>
                      </c:pt>
                      <c:pt idx="5752">
                        <c:v>821.7</c:v>
                      </c:pt>
                      <c:pt idx="5753">
                        <c:v>821.7</c:v>
                      </c:pt>
                      <c:pt idx="5754">
                        <c:v>821.7</c:v>
                      </c:pt>
                      <c:pt idx="5755">
                        <c:v>821.7</c:v>
                      </c:pt>
                      <c:pt idx="5756">
                        <c:v>821.7</c:v>
                      </c:pt>
                      <c:pt idx="5757">
                        <c:v>821.7</c:v>
                      </c:pt>
                      <c:pt idx="5758">
                        <c:v>821.7</c:v>
                      </c:pt>
                      <c:pt idx="5759">
                        <c:v>821.7</c:v>
                      </c:pt>
                      <c:pt idx="5760">
                        <c:v>821.7</c:v>
                      </c:pt>
                      <c:pt idx="5761">
                        <c:v>821.7</c:v>
                      </c:pt>
                      <c:pt idx="5762">
                        <c:v>821.7</c:v>
                      </c:pt>
                      <c:pt idx="5763">
                        <c:v>821.7</c:v>
                      </c:pt>
                      <c:pt idx="5764">
                        <c:v>821.7</c:v>
                      </c:pt>
                      <c:pt idx="5765">
                        <c:v>821.7</c:v>
                      </c:pt>
                      <c:pt idx="5766">
                        <c:v>821.7</c:v>
                      </c:pt>
                      <c:pt idx="5767">
                        <c:v>821.7</c:v>
                      </c:pt>
                      <c:pt idx="5768">
                        <c:v>821.7</c:v>
                      </c:pt>
                      <c:pt idx="5769">
                        <c:v>821.7</c:v>
                      </c:pt>
                      <c:pt idx="5770">
                        <c:v>821.7</c:v>
                      </c:pt>
                      <c:pt idx="5771">
                        <c:v>821.7</c:v>
                      </c:pt>
                      <c:pt idx="5772">
                        <c:v>821.7</c:v>
                      </c:pt>
                      <c:pt idx="5773">
                        <c:v>821.7</c:v>
                      </c:pt>
                      <c:pt idx="5774">
                        <c:v>821.7</c:v>
                      </c:pt>
                      <c:pt idx="5775">
                        <c:v>821.7</c:v>
                      </c:pt>
                      <c:pt idx="5776">
                        <c:v>821.7</c:v>
                      </c:pt>
                      <c:pt idx="5777">
                        <c:v>821.7</c:v>
                      </c:pt>
                      <c:pt idx="5778">
                        <c:v>821.7</c:v>
                      </c:pt>
                      <c:pt idx="5779">
                        <c:v>821.7</c:v>
                      </c:pt>
                      <c:pt idx="5780">
                        <c:v>821.7</c:v>
                      </c:pt>
                      <c:pt idx="5781">
                        <c:v>821.7</c:v>
                      </c:pt>
                      <c:pt idx="5782">
                        <c:v>821.7</c:v>
                      </c:pt>
                      <c:pt idx="5783">
                        <c:v>821.7</c:v>
                      </c:pt>
                      <c:pt idx="5784">
                        <c:v>821.7</c:v>
                      </c:pt>
                      <c:pt idx="5785">
                        <c:v>821.7</c:v>
                      </c:pt>
                      <c:pt idx="5786">
                        <c:v>821.7</c:v>
                      </c:pt>
                      <c:pt idx="5787">
                        <c:v>821.7</c:v>
                      </c:pt>
                      <c:pt idx="5788">
                        <c:v>821.8</c:v>
                      </c:pt>
                      <c:pt idx="5789">
                        <c:v>821.8</c:v>
                      </c:pt>
                      <c:pt idx="5790">
                        <c:v>821.8</c:v>
                      </c:pt>
                      <c:pt idx="5791">
                        <c:v>821.8</c:v>
                      </c:pt>
                      <c:pt idx="5792">
                        <c:v>821.8</c:v>
                      </c:pt>
                      <c:pt idx="5793">
                        <c:v>821.8</c:v>
                      </c:pt>
                      <c:pt idx="5794">
                        <c:v>821.8</c:v>
                      </c:pt>
                      <c:pt idx="5795">
                        <c:v>821.8</c:v>
                      </c:pt>
                      <c:pt idx="5796">
                        <c:v>821.8</c:v>
                      </c:pt>
                      <c:pt idx="5797">
                        <c:v>821.8</c:v>
                      </c:pt>
                      <c:pt idx="5798">
                        <c:v>821.8</c:v>
                      </c:pt>
                      <c:pt idx="5799">
                        <c:v>821.8</c:v>
                      </c:pt>
                      <c:pt idx="5800">
                        <c:v>821.8</c:v>
                      </c:pt>
                      <c:pt idx="5801">
                        <c:v>821.8</c:v>
                      </c:pt>
                      <c:pt idx="5802">
                        <c:v>821.8</c:v>
                      </c:pt>
                      <c:pt idx="5803">
                        <c:v>821.8</c:v>
                      </c:pt>
                      <c:pt idx="5804">
                        <c:v>821.8</c:v>
                      </c:pt>
                      <c:pt idx="5805">
                        <c:v>821.8</c:v>
                      </c:pt>
                      <c:pt idx="5806">
                        <c:v>821.8</c:v>
                      </c:pt>
                      <c:pt idx="5807">
                        <c:v>821.8</c:v>
                      </c:pt>
                      <c:pt idx="5808">
                        <c:v>821.8</c:v>
                      </c:pt>
                      <c:pt idx="5809">
                        <c:v>821.8</c:v>
                      </c:pt>
                      <c:pt idx="5810">
                        <c:v>821.8</c:v>
                      </c:pt>
                      <c:pt idx="5811">
                        <c:v>821.8</c:v>
                      </c:pt>
                      <c:pt idx="5812">
                        <c:v>821.8</c:v>
                      </c:pt>
                      <c:pt idx="5813">
                        <c:v>821.8</c:v>
                      </c:pt>
                      <c:pt idx="5814">
                        <c:v>821.8</c:v>
                      </c:pt>
                      <c:pt idx="5815">
                        <c:v>821.8</c:v>
                      </c:pt>
                      <c:pt idx="5816">
                        <c:v>821.8</c:v>
                      </c:pt>
                      <c:pt idx="5817">
                        <c:v>821.8</c:v>
                      </c:pt>
                      <c:pt idx="5818">
                        <c:v>821.8</c:v>
                      </c:pt>
                      <c:pt idx="5819">
                        <c:v>821.8</c:v>
                      </c:pt>
                      <c:pt idx="5820">
                        <c:v>821.8</c:v>
                      </c:pt>
                      <c:pt idx="5821">
                        <c:v>821.8</c:v>
                      </c:pt>
                      <c:pt idx="5822">
                        <c:v>821.8</c:v>
                      </c:pt>
                      <c:pt idx="5823">
                        <c:v>821.8</c:v>
                      </c:pt>
                      <c:pt idx="5824">
                        <c:v>821.8</c:v>
                      </c:pt>
                      <c:pt idx="5825">
                        <c:v>821.90000000000009</c:v>
                      </c:pt>
                      <c:pt idx="5826">
                        <c:v>821.90000000000009</c:v>
                      </c:pt>
                      <c:pt idx="5827">
                        <c:v>821.90000000000009</c:v>
                      </c:pt>
                      <c:pt idx="5828">
                        <c:v>821.90000000000009</c:v>
                      </c:pt>
                      <c:pt idx="5829">
                        <c:v>821.90000000000009</c:v>
                      </c:pt>
                      <c:pt idx="5830">
                        <c:v>821.90000000000009</c:v>
                      </c:pt>
                      <c:pt idx="5831">
                        <c:v>821.90000000000009</c:v>
                      </c:pt>
                      <c:pt idx="5832">
                        <c:v>821.90000000000009</c:v>
                      </c:pt>
                      <c:pt idx="5833">
                        <c:v>821.90000000000009</c:v>
                      </c:pt>
                      <c:pt idx="5834">
                        <c:v>821.90000000000009</c:v>
                      </c:pt>
                      <c:pt idx="5835">
                        <c:v>821.90000000000009</c:v>
                      </c:pt>
                      <c:pt idx="5836">
                        <c:v>821.90000000000009</c:v>
                      </c:pt>
                      <c:pt idx="5837">
                        <c:v>821.90000000000009</c:v>
                      </c:pt>
                      <c:pt idx="5838">
                        <c:v>821.90000000000009</c:v>
                      </c:pt>
                      <c:pt idx="5839">
                        <c:v>821.90000000000009</c:v>
                      </c:pt>
                      <c:pt idx="5840">
                        <c:v>821.90000000000009</c:v>
                      </c:pt>
                      <c:pt idx="5841">
                        <c:v>821.90000000000009</c:v>
                      </c:pt>
                      <c:pt idx="5842">
                        <c:v>821.90000000000009</c:v>
                      </c:pt>
                      <c:pt idx="5843">
                        <c:v>821.90000000000009</c:v>
                      </c:pt>
                      <c:pt idx="5844">
                        <c:v>821.90000000000009</c:v>
                      </c:pt>
                      <c:pt idx="5845">
                        <c:v>821.90000000000009</c:v>
                      </c:pt>
                      <c:pt idx="5846">
                        <c:v>821.90000000000009</c:v>
                      </c:pt>
                      <c:pt idx="5847">
                        <c:v>821.90000000000009</c:v>
                      </c:pt>
                      <c:pt idx="5848">
                        <c:v>821.90000000000009</c:v>
                      </c:pt>
                      <c:pt idx="5849">
                        <c:v>821.90000000000009</c:v>
                      </c:pt>
                      <c:pt idx="5850">
                        <c:v>821.90000000000009</c:v>
                      </c:pt>
                      <c:pt idx="5851">
                        <c:v>821.90000000000009</c:v>
                      </c:pt>
                      <c:pt idx="5852">
                        <c:v>821.90000000000009</c:v>
                      </c:pt>
                      <c:pt idx="5853">
                        <c:v>821.90000000000009</c:v>
                      </c:pt>
                      <c:pt idx="5854">
                        <c:v>821.90000000000009</c:v>
                      </c:pt>
                      <c:pt idx="5855">
                        <c:v>821.90000000000009</c:v>
                      </c:pt>
                      <c:pt idx="5856">
                        <c:v>821.90000000000009</c:v>
                      </c:pt>
                      <c:pt idx="5857">
                        <c:v>821.90000000000009</c:v>
                      </c:pt>
                      <c:pt idx="5858">
                        <c:v>821.90000000000009</c:v>
                      </c:pt>
                      <c:pt idx="5859">
                        <c:v>821.90000000000009</c:v>
                      </c:pt>
                      <c:pt idx="5860">
                        <c:v>821.90000000000009</c:v>
                      </c:pt>
                      <c:pt idx="5861">
                        <c:v>821.90000000000009</c:v>
                      </c:pt>
                      <c:pt idx="5862">
                        <c:v>822</c:v>
                      </c:pt>
                      <c:pt idx="5863">
                        <c:v>822</c:v>
                      </c:pt>
                      <c:pt idx="5864">
                        <c:v>822</c:v>
                      </c:pt>
                      <c:pt idx="5865">
                        <c:v>822</c:v>
                      </c:pt>
                      <c:pt idx="5866">
                        <c:v>822</c:v>
                      </c:pt>
                      <c:pt idx="5867">
                        <c:v>822</c:v>
                      </c:pt>
                      <c:pt idx="5868">
                        <c:v>822</c:v>
                      </c:pt>
                      <c:pt idx="5869">
                        <c:v>822</c:v>
                      </c:pt>
                      <c:pt idx="5870">
                        <c:v>822</c:v>
                      </c:pt>
                      <c:pt idx="5871">
                        <c:v>822</c:v>
                      </c:pt>
                      <c:pt idx="5872">
                        <c:v>822</c:v>
                      </c:pt>
                      <c:pt idx="5873">
                        <c:v>822</c:v>
                      </c:pt>
                      <c:pt idx="5874">
                        <c:v>822</c:v>
                      </c:pt>
                      <c:pt idx="5875">
                        <c:v>822</c:v>
                      </c:pt>
                      <c:pt idx="5876">
                        <c:v>822</c:v>
                      </c:pt>
                      <c:pt idx="5877">
                        <c:v>822</c:v>
                      </c:pt>
                      <c:pt idx="5878">
                        <c:v>822</c:v>
                      </c:pt>
                      <c:pt idx="5879">
                        <c:v>822</c:v>
                      </c:pt>
                      <c:pt idx="5880">
                        <c:v>822</c:v>
                      </c:pt>
                      <c:pt idx="5881">
                        <c:v>822</c:v>
                      </c:pt>
                      <c:pt idx="5882">
                        <c:v>822</c:v>
                      </c:pt>
                      <c:pt idx="5883">
                        <c:v>822</c:v>
                      </c:pt>
                      <c:pt idx="5884">
                        <c:v>822</c:v>
                      </c:pt>
                      <c:pt idx="5885">
                        <c:v>822</c:v>
                      </c:pt>
                      <c:pt idx="5886">
                        <c:v>822</c:v>
                      </c:pt>
                      <c:pt idx="5887">
                        <c:v>822</c:v>
                      </c:pt>
                      <c:pt idx="5888">
                        <c:v>822</c:v>
                      </c:pt>
                      <c:pt idx="5889">
                        <c:v>822</c:v>
                      </c:pt>
                      <c:pt idx="5890">
                        <c:v>822</c:v>
                      </c:pt>
                      <c:pt idx="5891">
                        <c:v>822</c:v>
                      </c:pt>
                      <c:pt idx="5892">
                        <c:v>822</c:v>
                      </c:pt>
                      <c:pt idx="5893">
                        <c:v>822</c:v>
                      </c:pt>
                      <c:pt idx="5894">
                        <c:v>822</c:v>
                      </c:pt>
                      <c:pt idx="5895">
                        <c:v>822</c:v>
                      </c:pt>
                      <c:pt idx="5896">
                        <c:v>822</c:v>
                      </c:pt>
                      <c:pt idx="5897">
                        <c:v>822</c:v>
                      </c:pt>
                      <c:pt idx="5898">
                        <c:v>822.09999999999991</c:v>
                      </c:pt>
                      <c:pt idx="5899">
                        <c:v>822.09999999999991</c:v>
                      </c:pt>
                      <c:pt idx="5900">
                        <c:v>822.09999999999991</c:v>
                      </c:pt>
                      <c:pt idx="5901">
                        <c:v>822.09999999999991</c:v>
                      </c:pt>
                      <c:pt idx="5902">
                        <c:v>822.09999999999991</c:v>
                      </c:pt>
                      <c:pt idx="5903">
                        <c:v>822.09999999999991</c:v>
                      </c:pt>
                      <c:pt idx="5904">
                        <c:v>822.09999999999991</c:v>
                      </c:pt>
                      <c:pt idx="5905">
                        <c:v>822.09999999999991</c:v>
                      </c:pt>
                      <c:pt idx="5906">
                        <c:v>822.09999999999991</c:v>
                      </c:pt>
                      <c:pt idx="5907">
                        <c:v>822.09999999999991</c:v>
                      </c:pt>
                      <c:pt idx="5908">
                        <c:v>822.09999999999991</c:v>
                      </c:pt>
                      <c:pt idx="5909">
                        <c:v>822.09999999999991</c:v>
                      </c:pt>
                      <c:pt idx="5910">
                        <c:v>822.09999999999991</c:v>
                      </c:pt>
                      <c:pt idx="5911">
                        <c:v>822.09999999999991</c:v>
                      </c:pt>
                      <c:pt idx="5912">
                        <c:v>822.09999999999991</c:v>
                      </c:pt>
                      <c:pt idx="5913">
                        <c:v>822.09999999999991</c:v>
                      </c:pt>
                      <c:pt idx="5914">
                        <c:v>822.09999999999991</c:v>
                      </c:pt>
                      <c:pt idx="5915">
                        <c:v>822.09999999999991</c:v>
                      </c:pt>
                      <c:pt idx="5916">
                        <c:v>822.09999999999991</c:v>
                      </c:pt>
                      <c:pt idx="5917">
                        <c:v>822.09999999999991</c:v>
                      </c:pt>
                      <c:pt idx="5918">
                        <c:v>822.09999999999991</c:v>
                      </c:pt>
                      <c:pt idx="5919">
                        <c:v>822.09999999999991</c:v>
                      </c:pt>
                      <c:pt idx="5920">
                        <c:v>822.09999999999991</c:v>
                      </c:pt>
                      <c:pt idx="5921">
                        <c:v>822.09999999999991</c:v>
                      </c:pt>
                      <c:pt idx="5922">
                        <c:v>822.09999999999991</c:v>
                      </c:pt>
                      <c:pt idx="5923">
                        <c:v>822.09999999999991</c:v>
                      </c:pt>
                      <c:pt idx="5924">
                        <c:v>822.09999999999991</c:v>
                      </c:pt>
                      <c:pt idx="5925">
                        <c:v>822.09999999999991</c:v>
                      </c:pt>
                      <c:pt idx="5926">
                        <c:v>822.09999999999991</c:v>
                      </c:pt>
                      <c:pt idx="5927">
                        <c:v>822.09999999999991</c:v>
                      </c:pt>
                      <c:pt idx="5928">
                        <c:v>822.09999999999991</c:v>
                      </c:pt>
                      <c:pt idx="5929">
                        <c:v>822.09999999999991</c:v>
                      </c:pt>
                      <c:pt idx="5930">
                        <c:v>822.09999999999991</c:v>
                      </c:pt>
                      <c:pt idx="5931">
                        <c:v>822.09999999999991</c:v>
                      </c:pt>
                      <c:pt idx="5932">
                        <c:v>822.09999999999991</c:v>
                      </c:pt>
                      <c:pt idx="5933">
                        <c:v>822.09999999999991</c:v>
                      </c:pt>
                      <c:pt idx="5934">
                        <c:v>822.09999999999991</c:v>
                      </c:pt>
                      <c:pt idx="5935">
                        <c:v>822.2</c:v>
                      </c:pt>
                      <c:pt idx="5936">
                        <c:v>822.2</c:v>
                      </c:pt>
                      <c:pt idx="5937">
                        <c:v>822.2</c:v>
                      </c:pt>
                      <c:pt idx="5938">
                        <c:v>822.2</c:v>
                      </c:pt>
                      <c:pt idx="5939">
                        <c:v>822.2</c:v>
                      </c:pt>
                      <c:pt idx="5940">
                        <c:v>822.2</c:v>
                      </c:pt>
                      <c:pt idx="5941">
                        <c:v>822.2</c:v>
                      </c:pt>
                      <c:pt idx="5942">
                        <c:v>822.2</c:v>
                      </c:pt>
                      <c:pt idx="5943">
                        <c:v>822.2</c:v>
                      </c:pt>
                      <c:pt idx="5944">
                        <c:v>822.2</c:v>
                      </c:pt>
                      <c:pt idx="5945">
                        <c:v>822.2</c:v>
                      </c:pt>
                      <c:pt idx="5946">
                        <c:v>822.2</c:v>
                      </c:pt>
                      <c:pt idx="5947">
                        <c:v>822.2</c:v>
                      </c:pt>
                      <c:pt idx="5948">
                        <c:v>822.2</c:v>
                      </c:pt>
                      <c:pt idx="5949">
                        <c:v>822.2</c:v>
                      </c:pt>
                      <c:pt idx="5950">
                        <c:v>822.2</c:v>
                      </c:pt>
                      <c:pt idx="5951">
                        <c:v>822.2</c:v>
                      </c:pt>
                      <c:pt idx="5952">
                        <c:v>822.2</c:v>
                      </c:pt>
                      <c:pt idx="5953">
                        <c:v>822.2</c:v>
                      </c:pt>
                      <c:pt idx="5954">
                        <c:v>822.2</c:v>
                      </c:pt>
                      <c:pt idx="5955">
                        <c:v>822.2</c:v>
                      </c:pt>
                      <c:pt idx="5956">
                        <c:v>822.2</c:v>
                      </c:pt>
                      <c:pt idx="5957">
                        <c:v>822.2</c:v>
                      </c:pt>
                      <c:pt idx="5958">
                        <c:v>822.2</c:v>
                      </c:pt>
                      <c:pt idx="5959">
                        <c:v>822.2</c:v>
                      </c:pt>
                      <c:pt idx="5960">
                        <c:v>822.2</c:v>
                      </c:pt>
                      <c:pt idx="5961">
                        <c:v>822.2</c:v>
                      </c:pt>
                      <c:pt idx="5962">
                        <c:v>822.2</c:v>
                      </c:pt>
                      <c:pt idx="5963">
                        <c:v>822.2</c:v>
                      </c:pt>
                      <c:pt idx="5964">
                        <c:v>822.2</c:v>
                      </c:pt>
                      <c:pt idx="5965">
                        <c:v>822.2</c:v>
                      </c:pt>
                      <c:pt idx="5966">
                        <c:v>822.2</c:v>
                      </c:pt>
                      <c:pt idx="5967">
                        <c:v>822.2</c:v>
                      </c:pt>
                      <c:pt idx="5968">
                        <c:v>822.2</c:v>
                      </c:pt>
                      <c:pt idx="5969">
                        <c:v>822.2</c:v>
                      </c:pt>
                      <c:pt idx="5970">
                        <c:v>822.2</c:v>
                      </c:pt>
                      <c:pt idx="5971">
                        <c:v>822.2</c:v>
                      </c:pt>
                      <c:pt idx="5972">
                        <c:v>822.3</c:v>
                      </c:pt>
                      <c:pt idx="5973">
                        <c:v>822.3</c:v>
                      </c:pt>
                      <c:pt idx="5974">
                        <c:v>822.3</c:v>
                      </c:pt>
                      <c:pt idx="5975">
                        <c:v>822.3</c:v>
                      </c:pt>
                      <c:pt idx="5976">
                        <c:v>822.3</c:v>
                      </c:pt>
                      <c:pt idx="5977">
                        <c:v>822.3</c:v>
                      </c:pt>
                      <c:pt idx="5978">
                        <c:v>822.3</c:v>
                      </c:pt>
                      <c:pt idx="5979">
                        <c:v>822.3</c:v>
                      </c:pt>
                      <c:pt idx="5980">
                        <c:v>822.3</c:v>
                      </c:pt>
                      <c:pt idx="5981">
                        <c:v>822.3</c:v>
                      </c:pt>
                      <c:pt idx="5982">
                        <c:v>822.3</c:v>
                      </c:pt>
                      <c:pt idx="5983">
                        <c:v>822.3</c:v>
                      </c:pt>
                      <c:pt idx="5984">
                        <c:v>822.3</c:v>
                      </c:pt>
                      <c:pt idx="5985">
                        <c:v>822.3</c:v>
                      </c:pt>
                      <c:pt idx="5986">
                        <c:v>822.3</c:v>
                      </c:pt>
                      <c:pt idx="5987">
                        <c:v>822.3</c:v>
                      </c:pt>
                      <c:pt idx="5988">
                        <c:v>822.3</c:v>
                      </c:pt>
                      <c:pt idx="5989">
                        <c:v>822.3</c:v>
                      </c:pt>
                      <c:pt idx="5990">
                        <c:v>822.3</c:v>
                      </c:pt>
                      <c:pt idx="5991">
                        <c:v>822.3</c:v>
                      </c:pt>
                      <c:pt idx="5992">
                        <c:v>822.3</c:v>
                      </c:pt>
                      <c:pt idx="5993">
                        <c:v>822.3</c:v>
                      </c:pt>
                      <c:pt idx="5994">
                        <c:v>822.3</c:v>
                      </c:pt>
                      <c:pt idx="5995">
                        <c:v>822.3</c:v>
                      </c:pt>
                      <c:pt idx="5996">
                        <c:v>822.3</c:v>
                      </c:pt>
                      <c:pt idx="5997">
                        <c:v>822.3</c:v>
                      </c:pt>
                      <c:pt idx="5998">
                        <c:v>822.3</c:v>
                      </c:pt>
                      <c:pt idx="5999">
                        <c:v>822.3</c:v>
                      </c:pt>
                      <c:pt idx="6000">
                        <c:v>822.3</c:v>
                      </c:pt>
                      <c:pt idx="6001">
                        <c:v>822.3</c:v>
                      </c:pt>
                      <c:pt idx="6002">
                        <c:v>822.3</c:v>
                      </c:pt>
                      <c:pt idx="6003">
                        <c:v>822.3</c:v>
                      </c:pt>
                      <c:pt idx="6004">
                        <c:v>822.3</c:v>
                      </c:pt>
                      <c:pt idx="6005">
                        <c:v>822.3</c:v>
                      </c:pt>
                      <c:pt idx="6006">
                        <c:v>822.3</c:v>
                      </c:pt>
                      <c:pt idx="6007">
                        <c:v>822.3</c:v>
                      </c:pt>
                      <c:pt idx="6008">
                        <c:v>822.40000000000009</c:v>
                      </c:pt>
                      <c:pt idx="6009">
                        <c:v>822.40000000000009</c:v>
                      </c:pt>
                      <c:pt idx="6010">
                        <c:v>822.40000000000009</c:v>
                      </c:pt>
                      <c:pt idx="6011">
                        <c:v>822.40000000000009</c:v>
                      </c:pt>
                      <c:pt idx="6012">
                        <c:v>822.40000000000009</c:v>
                      </c:pt>
                      <c:pt idx="6013">
                        <c:v>822.40000000000009</c:v>
                      </c:pt>
                      <c:pt idx="6014">
                        <c:v>822.40000000000009</c:v>
                      </c:pt>
                      <c:pt idx="6015">
                        <c:v>822.40000000000009</c:v>
                      </c:pt>
                      <c:pt idx="6016">
                        <c:v>822.40000000000009</c:v>
                      </c:pt>
                      <c:pt idx="6017">
                        <c:v>822.40000000000009</c:v>
                      </c:pt>
                      <c:pt idx="6018">
                        <c:v>822.40000000000009</c:v>
                      </c:pt>
                      <c:pt idx="6019">
                        <c:v>822.40000000000009</c:v>
                      </c:pt>
                      <c:pt idx="6020">
                        <c:v>822.40000000000009</c:v>
                      </c:pt>
                      <c:pt idx="6021">
                        <c:v>822.40000000000009</c:v>
                      </c:pt>
                      <c:pt idx="6022">
                        <c:v>822.40000000000009</c:v>
                      </c:pt>
                      <c:pt idx="6023">
                        <c:v>822.40000000000009</c:v>
                      </c:pt>
                      <c:pt idx="6024">
                        <c:v>822.40000000000009</c:v>
                      </c:pt>
                      <c:pt idx="6025">
                        <c:v>822.40000000000009</c:v>
                      </c:pt>
                      <c:pt idx="6026">
                        <c:v>822.40000000000009</c:v>
                      </c:pt>
                      <c:pt idx="6027">
                        <c:v>822.40000000000009</c:v>
                      </c:pt>
                      <c:pt idx="6028">
                        <c:v>822.40000000000009</c:v>
                      </c:pt>
                      <c:pt idx="6029">
                        <c:v>822.40000000000009</c:v>
                      </c:pt>
                      <c:pt idx="6030">
                        <c:v>822.40000000000009</c:v>
                      </c:pt>
                      <c:pt idx="6031">
                        <c:v>822.40000000000009</c:v>
                      </c:pt>
                      <c:pt idx="6032">
                        <c:v>822.40000000000009</c:v>
                      </c:pt>
                      <c:pt idx="6033">
                        <c:v>822.40000000000009</c:v>
                      </c:pt>
                      <c:pt idx="6034">
                        <c:v>822.40000000000009</c:v>
                      </c:pt>
                      <c:pt idx="6035">
                        <c:v>822.40000000000009</c:v>
                      </c:pt>
                      <c:pt idx="6036">
                        <c:v>822.40000000000009</c:v>
                      </c:pt>
                      <c:pt idx="6037">
                        <c:v>822.40000000000009</c:v>
                      </c:pt>
                      <c:pt idx="6038">
                        <c:v>822.40000000000009</c:v>
                      </c:pt>
                      <c:pt idx="6039">
                        <c:v>822.40000000000009</c:v>
                      </c:pt>
                      <c:pt idx="6040">
                        <c:v>822.40000000000009</c:v>
                      </c:pt>
                      <c:pt idx="6041">
                        <c:v>822.40000000000009</c:v>
                      </c:pt>
                      <c:pt idx="6042">
                        <c:v>822.40000000000009</c:v>
                      </c:pt>
                      <c:pt idx="6043">
                        <c:v>822.40000000000009</c:v>
                      </c:pt>
                      <c:pt idx="6044">
                        <c:v>822.40000000000009</c:v>
                      </c:pt>
                      <c:pt idx="6045">
                        <c:v>822.5</c:v>
                      </c:pt>
                      <c:pt idx="6046">
                        <c:v>822.5</c:v>
                      </c:pt>
                      <c:pt idx="6047">
                        <c:v>822.5</c:v>
                      </c:pt>
                      <c:pt idx="6048">
                        <c:v>822.5</c:v>
                      </c:pt>
                      <c:pt idx="6049">
                        <c:v>822.5</c:v>
                      </c:pt>
                      <c:pt idx="6050">
                        <c:v>822.5</c:v>
                      </c:pt>
                      <c:pt idx="6051">
                        <c:v>822.5</c:v>
                      </c:pt>
                      <c:pt idx="6052">
                        <c:v>822.5</c:v>
                      </c:pt>
                      <c:pt idx="6053">
                        <c:v>822.5</c:v>
                      </c:pt>
                      <c:pt idx="6054">
                        <c:v>822.5</c:v>
                      </c:pt>
                      <c:pt idx="6055">
                        <c:v>822.5</c:v>
                      </c:pt>
                      <c:pt idx="6056">
                        <c:v>822.5</c:v>
                      </c:pt>
                      <c:pt idx="6057">
                        <c:v>822.5</c:v>
                      </c:pt>
                      <c:pt idx="6058">
                        <c:v>822.5</c:v>
                      </c:pt>
                      <c:pt idx="6059">
                        <c:v>822.5</c:v>
                      </c:pt>
                      <c:pt idx="6060">
                        <c:v>822.5</c:v>
                      </c:pt>
                      <c:pt idx="6061">
                        <c:v>822.5</c:v>
                      </c:pt>
                      <c:pt idx="6062">
                        <c:v>822.5</c:v>
                      </c:pt>
                      <c:pt idx="6063">
                        <c:v>822.5</c:v>
                      </c:pt>
                      <c:pt idx="6064">
                        <c:v>822.5</c:v>
                      </c:pt>
                      <c:pt idx="6065">
                        <c:v>822.5</c:v>
                      </c:pt>
                      <c:pt idx="6066">
                        <c:v>822.5</c:v>
                      </c:pt>
                      <c:pt idx="6067">
                        <c:v>822.5</c:v>
                      </c:pt>
                      <c:pt idx="6068">
                        <c:v>822.5</c:v>
                      </c:pt>
                      <c:pt idx="6069">
                        <c:v>822.5</c:v>
                      </c:pt>
                      <c:pt idx="6070">
                        <c:v>822.5</c:v>
                      </c:pt>
                      <c:pt idx="6071">
                        <c:v>822.5</c:v>
                      </c:pt>
                      <c:pt idx="6072">
                        <c:v>822.5</c:v>
                      </c:pt>
                      <c:pt idx="6073">
                        <c:v>822.5</c:v>
                      </c:pt>
                      <c:pt idx="6074">
                        <c:v>822.5</c:v>
                      </c:pt>
                      <c:pt idx="6075">
                        <c:v>822.5</c:v>
                      </c:pt>
                      <c:pt idx="6076">
                        <c:v>822.5</c:v>
                      </c:pt>
                      <c:pt idx="6077">
                        <c:v>822.5</c:v>
                      </c:pt>
                      <c:pt idx="6078">
                        <c:v>822.5</c:v>
                      </c:pt>
                      <c:pt idx="6079">
                        <c:v>822.5</c:v>
                      </c:pt>
                      <c:pt idx="6080">
                        <c:v>822.5</c:v>
                      </c:pt>
                      <c:pt idx="6081">
                        <c:v>822.5</c:v>
                      </c:pt>
                      <c:pt idx="6082">
                        <c:v>822.59999999999991</c:v>
                      </c:pt>
                      <c:pt idx="6083">
                        <c:v>822.59999999999991</c:v>
                      </c:pt>
                      <c:pt idx="6084">
                        <c:v>822.59999999999991</c:v>
                      </c:pt>
                      <c:pt idx="6085">
                        <c:v>822.59999999999991</c:v>
                      </c:pt>
                      <c:pt idx="6086">
                        <c:v>822.59999999999991</c:v>
                      </c:pt>
                      <c:pt idx="6087">
                        <c:v>822.59999999999991</c:v>
                      </c:pt>
                      <c:pt idx="6088">
                        <c:v>822.59999999999991</c:v>
                      </c:pt>
                      <c:pt idx="6089">
                        <c:v>822.59999999999991</c:v>
                      </c:pt>
                      <c:pt idx="6090">
                        <c:v>822.59999999999991</c:v>
                      </c:pt>
                      <c:pt idx="6091">
                        <c:v>822.59999999999991</c:v>
                      </c:pt>
                      <c:pt idx="6092">
                        <c:v>822.59999999999991</c:v>
                      </c:pt>
                      <c:pt idx="6093">
                        <c:v>822.59999999999991</c:v>
                      </c:pt>
                      <c:pt idx="6094">
                        <c:v>822.59999999999991</c:v>
                      </c:pt>
                      <c:pt idx="6095">
                        <c:v>822.59999999999991</c:v>
                      </c:pt>
                      <c:pt idx="6096">
                        <c:v>822.59999999999991</c:v>
                      </c:pt>
                      <c:pt idx="6097">
                        <c:v>822.59999999999991</c:v>
                      </c:pt>
                      <c:pt idx="6098">
                        <c:v>822.59999999999991</c:v>
                      </c:pt>
                      <c:pt idx="6099">
                        <c:v>822.59999999999991</c:v>
                      </c:pt>
                      <c:pt idx="6100">
                        <c:v>822.59999999999991</c:v>
                      </c:pt>
                      <c:pt idx="6101">
                        <c:v>822.59999999999991</c:v>
                      </c:pt>
                      <c:pt idx="6102">
                        <c:v>822.59999999999991</c:v>
                      </c:pt>
                      <c:pt idx="6103">
                        <c:v>822.59999999999991</c:v>
                      </c:pt>
                      <c:pt idx="6104">
                        <c:v>822.59999999999991</c:v>
                      </c:pt>
                      <c:pt idx="6105">
                        <c:v>822.59999999999991</c:v>
                      </c:pt>
                      <c:pt idx="6106">
                        <c:v>822.59999999999991</c:v>
                      </c:pt>
                      <c:pt idx="6107">
                        <c:v>822.59999999999991</c:v>
                      </c:pt>
                      <c:pt idx="6108">
                        <c:v>822.59999999999991</c:v>
                      </c:pt>
                      <c:pt idx="6109">
                        <c:v>822.59999999999991</c:v>
                      </c:pt>
                      <c:pt idx="6110">
                        <c:v>822.59999999999991</c:v>
                      </c:pt>
                      <c:pt idx="6111">
                        <c:v>822.59999999999991</c:v>
                      </c:pt>
                      <c:pt idx="6112">
                        <c:v>822.59999999999991</c:v>
                      </c:pt>
                      <c:pt idx="6113">
                        <c:v>822.59999999999991</c:v>
                      </c:pt>
                      <c:pt idx="6114">
                        <c:v>822.59999999999991</c:v>
                      </c:pt>
                      <c:pt idx="6115">
                        <c:v>822.59999999999991</c:v>
                      </c:pt>
                      <c:pt idx="6116">
                        <c:v>822.59999999999991</c:v>
                      </c:pt>
                      <c:pt idx="6117">
                        <c:v>822.59999999999991</c:v>
                      </c:pt>
                      <c:pt idx="6118">
                        <c:v>822.7</c:v>
                      </c:pt>
                      <c:pt idx="6119">
                        <c:v>822.7</c:v>
                      </c:pt>
                      <c:pt idx="6120">
                        <c:v>822.7</c:v>
                      </c:pt>
                      <c:pt idx="6121">
                        <c:v>822.7</c:v>
                      </c:pt>
                      <c:pt idx="6122">
                        <c:v>822.7</c:v>
                      </c:pt>
                      <c:pt idx="6123">
                        <c:v>822.7</c:v>
                      </c:pt>
                      <c:pt idx="6124">
                        <c:v>822.7</c:v>
                      </c:pt>
                      <c:pt idx="6125">
                        <c:v>822.7</c:v>
                      </c:pt>
                      <c:pt idx="6126">
                        <c:v>822.7</c:v>
                      </c:pt>
                      <c:pt idx="6127">
                        <c:v>822.7</c:v>
                      </c:pt>
                      <c:pt idx="6128">
                        <c:v>822.7</c:v>
                      </c:pt>
                      <c:pt idx="6129">
                        <c:v>822.7</c:v>
                      </c:pt>
                      <c:pt idx="6130">
                        <c:v>822.7</c:v>
                      </c:pt>
                      <c:pt idx="6131">
                        <c:v>822.7</c:v>
                      </c:pt>
                      <c:pt idx="6132">
                        <c:v>822.7</c:v>
                      </c:pt>
                      <c:pt idx="6133">
                        <c:v>822.7</c:v>
                      </c:pt>
                      <c:pt idx="6134">
                        <c:v>822.7</c:v>
                      </c:pt>
                      <c:pt idx="6135">
                        <c:v>822.7</c:v>
                      </c:pt>
                      <c:pt idx="6136">
                        <c:v>822.7</c:v>
                      </c:pt>
                      <c:pt idx="6137">
                        <c:v>822.7</c:v>
                      </c:pt>
                      <c:pt idx="6138">
                        <c:v>822.7</c:v>
                      </c:pt>
                      <c:pt idx="6139">
                        <c:v>822.7</c:v>
                      </c:pt>
                      <c:pt idx="6140">
                        <c:v>822.7</c:v>
                      </c:pt>
                      <c:pt idx="6141">
                        <c:v>822.7</c:v>
                      </c:pt>
                      <c:pt idx="6142">
                        <c:v>822.7</c:v>
                      </c:pt>
                      <c:pt idx="6143">
                        <c:v>822.7</c:v>
                      </c:pt>
                      <c:pt idx="6144">
                        <c:v>822.7</c:v>
                      </c:pt>
                      <c:pt idx="6145">
                        <c:v>822.7</c:v>
                      </c:pt>
                      <c:pt idx="6146">
                        <c:v>822.7</c:v>
                      </c:pt>
                      <c:pt idx="6147">
                        <c:v>822.7</c:v>
                      </c:pt>
                      <c:pt idx="6148">
                        <c:v>822.7</c:v>
                      </c:pt>
                      <c:pt idx="6149">
                        <c:v>822.7</c:v>
                      </c:pt>
                      <c:pt idx="6150">
                        <c:v>822.7</c:v>
                      </c:pt>
                      <c:pt idx="6151">
                        <c:v>822.7</c:v>
                      </c:pt>
                      <c:pt idx="6152">
                        <c:v>822.7</c:v>
                      </c:pt>
                      <c:pt idx="6153">
                        <c:v>822.7</c:v>
                      </c:pt>
                      <c:pt idx="6154">
                        <c:v>822.7</c:v>
                      </c:pt>
                      <c:pt idx="6155">
                        <c:v>822.8</c:v>
                      </c:pt>
                      <c:pt idx="6156">
                        <c:v>822.8</c:v>
                      </c:pt>
                      <c:pt idx="6157">
                        <c:v>822.8</c:v>
                      </c:pt>
                      <c:pt idx="6158">
                        <c:v>822.8</c:v>
                      </c:pt>
                      <c:pt idx="6159">
                        <c:v>822.8</c:v>
                      </c:pt>
                      <c:pt idx="6160">
                        <c:v>822.8</c:v>
                      </c:pt>
                      <c:pt idx="6161">
                        <c:v>822.8</c:v>
                      </c:pt>
                      <c:pt idx="6162">
                        <c:v>822.8</c:v>
                      </c:pt>
                      <c:pt idx="6163">
                        <c:v>822.8</c:v>
                      </c:pt>
                      <c:pt idx="6164">
                        <c:v>822.8</c:v>
                      </c:pt>
                      <c:pt idx="6165">
                        <c:v>822.8</c:v>
                      </c:pt>
                      <c:pt idx="6166">
                        <c:v>822.8</c:v>
                      </c:pt>
                      <c:pt idx="6167">
                        <c:v>822.8</c:v>
                      </c:pt>
                      <c:pt idx="6168">
                        <c:v>822.8</c:v>
                      </c:pt>
                      <c:pt idx="6169">
                        <c:v>822.8</c:v>
                      </c:pt>
                      <c:pt idx="6170">
                        <c:v>822.8</c:v>
                      </c:pt>
                      <c:pt idx="6171">
                        <c:v>822.8</c:v>
                      </c:pt>
                      <c:pt idx="6172">
                        <c:v>822.8</c:v>
                      </c:pt>
                      <c:pt idx="6173">
                        <c:v>822.8</c:v>
                      </c:pt>
                      <c:pt idx="6174">
                        <c:v>822.8</c:v>
                      </c:pt>
                      <c:pt idx="6175">
                        <c:v>822.8</c:v>
                      </c:pt>
                      <c:pt idx="6176">
                        <c:v>822.8</c:v>
                      </c:pt>
                      <c:pt idx="6177">
                        <c:v>822.8</c:v>
                      </c:pt>
                      <c:pt idx="6178">
                        <c:v>822.8</c:v>
                      </c:pt>
                      <c:pt idx="6179">
                        <c:v>822.8</c:v>
                      </c:pt>
                      <c:pt idx="6180">
                        <c:v>822.8</c:v>
                      </c:pt>
                      <c:pt idx="6181">
                        <c:v>822.8</c:v>
                      </c:pt>
                      <c:pt idx="6182">
                        <c:v>822.8</c:v>
                      </c:pt>
                      <c:pt idx="6183">
                        <c:v>822.8</c:v>
                      </c:pt>
                      <c:pt idx="6184">
                        <c:v>822.8</c:v>
                      </c:pt>
                      <c:pt idx="6185">
                        <c:v>822.8</c:v>
                      </c:pt>
                      <c:pt idx="6186">
                        <c:v>822.8</c:v>
                      </c:pt>
                      <c:pt idx="6187">
                        <c:v>822.8</c:v>
                      </c:pt>
                      <c:pt idx="6188">
                        <c:v>822.8</c:v>
                      </c:pt>
                      <c:pt idx="6189">
                        <c:v>822.8</c:v>
                      </c:pt>
                      <c:pt idx="6190">
                        <c:v>822.8</c:v>
                      </c:pt>
                      <c:pt idx="6191">
                        <c:v>822.8</c:v>
                      </c:pt>
                      <c:pt idx="6192">
                        <c:v>822.90000000000009</c:v>
                      </c:pt>
                      <c:pt idx="6193">
                        <c:v>822.90000000000009</c:v>
                      </c:pt>
                      <c:pt idx="6194">
                        <c:v>822.90000000000009</c:v>
                      </c:pt>
                      <c:pt idx="6195">
                        <c:v>822.90000000000009</c:v>
                      </c:pt>
                      <c:pt idx="6196">
                        <c:v>822.90000000000009</c:v>
                      </c:pt>
                      <c:pt idx="6197">
                        <c:v>822.90000000000009</c:v>
                      </c:pt>
                      <c:pt idx="6198">
                        <c:v>822.90000000000009</c:v>
                      </c:pt>
                      <c:pt idx="6199">
                        <c:v>822.90000000000009</c:v>
                      </c:pt>
                      <c:pt idx="6200">
                        <c:v>822.90000000000009</c:v>
                      </c:pt>
                      <c:pt idx="6201">
                        <c:v>822.90000000000009</c:v>
                      </c:pt>
                      <c:pt idx="6202">
                        <c:v>822.90000000000009</c:v>
                      </c:pt>
                      <c:pt idx="6203">
                        <c:v>822.90000000000009</c:v>
                      </c:pt>
                      <c:pt idx="6204">
                        <c:v>822.90000000000009</c:v>
                      </c:pt>
                      <c:pt idx="6205">
                        <c:v>822.90000000000009</c:v>
                      </c:pt>
                      <c:pt idx="6206">
                        <c:v>822.90000000000009</c:v>
                      </c:pt>
                      <c:pt idx="6207">
                        <c:v>822.90000000000009</c:v>
                      </c:pt>
                      <c:pt idx="6208">
                        <c:v>822.90000000000009</c:v>
                      </c:pt>
                      <c:pt idx="6209">
                        <c:v>822.90000000000009</c:v>
                      </c:pt>
                      <c:pt idx="6210">
                        <c:v>822.90000000000009</c:v>
                      </c:pt>
                      <c:pt idx="6211">
                        <c:v>822.90000000000009</c:v>
                      </c:pt>
                      <c:pt idx="6212">
                        <c:v>822.90000000000009</c:v>
                      </c:pt>
                      <c:pt idx="6213">
                        <c:v>822.90000000000009</c:v>
                      </c:pt>
                      <c:pt idx="6214">
                        <c:v>822.90000000000009</c:v>
                      </c:pt>
                      <c:pt idx="6215">
                        <c:v>822.90000000000009</c:v>
                      </c:pt>
                      <c:pt idx="6216">
                        <c:v>822.90000000000009</c:v>
                      </c:pt>
                      <c:pt idx="6217">
                        <c:v>822.90000000000009</c:v>
                      </c:pt>
                      <c:pt idx="6218">
                        <c:v>822.90000000000009</c:v>
                      </c:pt>
                      <c:pt idx="6219">
                        <c:v>822.90000000000009</c:v>
                      </c:pt>
                      <c:pt idx="6220">
                        <c:v>822.90000000000009</c:v>
                      </c:pt>
                      <c:pt idx="6221">
                        <c:v>822.90000000000009</c:v>
                      </c:pt>
                      <c:pt idx="6222">
                        <c:v>822.90000000000009</c:v>
                      </c:pt>
                      <c:pt idx="6223">
                        <c:v>822.90000000000009</c:v>
                      </c:pt>
                      <c:pt idx="6224">
                        <c:v>822.90000000000009</c:v>
                      </c:pt>
                      <c:pt idx="6225">
                        <c:v>822.90000000000009</c:v>
                      </c:pt>
                      <c:pt idx="6226">
                        <c:v>822.90000000000009</c:v>
                      </c:pt>
                      <c:pt idx="6227">
                        <c:v>822.90000000000009</c:v>
                      </c:pt>
                      <c:pt idx="6228">
                        <c:v>823</c:v>
                      </c:pt>
                      <c:pt idx="6229">
                        <c:v>823</c:v>
                      </c:pt>
                      <c:pt idx="6230">
                        <c:v>823</c:v>
                      </c:pt>
                      <c:pt idx="6231">
                        <c:v>823</c:v>
                      </c:pt>
                      <c:pt idx="6232">
                        <c:v>823</c:v>
                      </c:pt>
                      <c:pt idx="6233">
                        <c:v>823</c:v>
                      </c:pt>
                      <c:pt idx="6234">
                        <c:v>823</c:v>
                      </c:pt>
                      <c:pt idx="6235">
                        <c:v>823</c:v>
                      </c:pt>
                      <c:pt idx="6236">
                        <c:v>823</c:v>
                      </c:pt>
                      <c:pt idx="6237">
                        <c:v>823</c:v>
                      </c:pt>
                      <c:pt idx="6238">
                        <c:v>823</c:v>
                      </c:pt>
                      <c:pt idx="6239">
                        <c:v>823</c:v>
                      </c:pt>
                      <c:pt idx="6240">
                        <c:v>823</c:v>
                      </c:pt>
                      <c:pt idx="6241">
                        <c:v>823</c:v>
                      </c:pt>
                      <c:pt idx="6242">
                        <c:v>823</c:v>
                      </c:pt>
                      <c:pt idx="6243">
                        <c:v>823</c:v>
                      </c:pt>
                      <c:pt idx="6244">
                        <c:v>823</c:v>
                      </c:pt>
                      <c:pt idx="6245">
                        <c:v>823</c:v>
                      </c:pt>
                      <c:pt idx="6246">
                        <c:v>823</c:v>
                      </c:pt>
                      <c:pt idx="6247">
                        <c:v>823</c:v>
                      </c:pt>
                      <c:pt idx="6248">
                        <c:v>823</c:v>
                      </c:pt>
                      <c:pt idx="6249">
                        <c:v>823</c:v>
                      </c:pt>
                      <c:pt idx="6250">
                        <c:v>823</c:v>
                      </c:pt>
                      <c:pt idx="6251">
                        <c:v>823</c:v>
                      </c:pt>
                      <c:pt idx="6252">
                        <c:v>823</c:v>
                      </c:pt>
                      <c:pt idx="6253">
                        <c:v>823</c:v>
                      </c:pt>
                      <c:pt idx="6254">
                        <c:v>823</c:v>
                      </c:pt>
                      <c:pt idx="6255">
                        <c:v>823</c:v>
                      </c:pt>
                      <c:pt idx="6256">
                        <c:v>823</c:v>
                      </c:pt>
                      <c:pt idx="6257">
                        <c:v>823</c:v>
                      </c:pt>
                      <c:pt idx="6258">
                        <c:v>823</c:v>
                      </c:pt>
                      <c:pt idx="6259">
                        <c:v>823</c:v>
                      </c:pt>
                      <c:pt idx="6260">
                        <c:v>823</c:v>
                      </c:pt>
                      <c:pt idx="6261">
                        <c:v>823</c:v>
                      </c:pt>
                      <c:pt idx="6262">
                        <c:v>823</c:v>
                      </c:pt>
                      <c:pt idx="6263">
                        <c:v>823</c:v>
                      </c:pt>
                      <c:pt idx="6264">
                        <c:v>823</c:v>
                      </c:pt>
                      <c:pt idx="6265">
                        <c:v>823.09999999999991</c:v>
                      </c:pt>
                      <c:pt idx="6266">
                        <c:v>823.09999999999991</c:v>
                      </c:pt>
                      <c:pt idx="6267">
                        <c:v>823.09999999999991</c:v>
                      </c:pt>
                      <c:pt idx="6268">
                        <c:v>823.09999999999991</c:v>
                      </c:pt>
                      <c:pt idx="6269">
                        <c:v>823.09999999999991</c:v>
                      </c:pt>
                      <c:pt idx="6270">
                        <c:v>823.09999999999991</c:v>
                      </c:pt>
                      <c:pt idx="6271">
                        <c:v>823.09999999999991</c:v>
                      </c:pt>
                      <c:pt idx="6272">
                        <c:v>823.09999999999991</c:v>
                      </c:pt>
                      <c:pt idx="6273">
                        <c:v>823.09999999999991</c:v>
                      </c:pt>
                      <c:pt idx="6274">
                        <c:v>823.09999999999991</c:v>
                      </c:pt>
                      <c:pt idx="6275">
                        <c:v>823.09999999999991</c:v>
                      </c:pt>
                      <c:pt idx="6276">
                        <c:v>823.09999999999991</c:v>
                      </c:pt>
                      <c:pt idx="6277">
                        <c:v>823.09999999999991</c:v>
                      </c:pt>
                      <c:pt idx="6278">
                        <c:v>823.09999999999991</c:v>
                      </c:pt>
                      <c:pt idx="6279">
                        <c:v>823.09999999999991</c:v>
                      </c:pt>
                      <c:pt idx="6280">
                        <c:v>823.09999999999991</c:v>
                      </c:pt>
                      <c:pt idx="6281">
                        <c:v>823.09999999999991</c:v>
                      </c:pt>
                      <c:pt idx="6282">
                        <c:v>823.09999999999991</c:v>
                      </c:pt>
                      <c:pt idx="6283">
                        <c:v>823.09999999999991</c:v>
                      </c:pt>
                      <c:pt idx="6284">
                        <c:v>823.09999999999991</c:v>
                      </c:pt>
                      <c:pt idx="6285">
                        <c:v>823.09999999999991</c:v>
                      </c:pt>
                      <c:pt idx="6286">
                        <c:v>823.09999999999991</c:v>
                      </c:pt>
                      <c:pt idx="6287">
                        <c:v>823.09999999999991</c:v>
                      </c:pt>
                      <c:pt idx="6288">
                        <c:v>823.09999999999991</c:v>
                      </c:pt>
                      <c:pt idx="6289">
                        <c:v>823.09999999999991</c:v>
                      </c:pt>
                      <c:pt idx="6290">
                        <c:v>823.09999999999991</c:v>
                      </c:pt>
                      <c:pt idx="6291">
                        <c:v>823.09999999999991</c:v>
                      </c:pt>
                      <c:pt idx="6292">
                        <c:v>823.09999999999991</c:v>
                      </c:pt>
                      <c:pt idx="6293">
                        <c:v>823.09999999999991</c:v>
                      </c:pt>
                      <c:pt idx="6294">
                        <c:v>823.09999999999991</c:v>
                      </c:pt>
                      <c:pt idx="6295">
                        <c:v>823.09999999999991</c:v>
                      </c:pt>
                      <c:pt idx="6296">
                        <c:v>823.09999999999991</c:v>
                      </c:pt>
                      <c:pt idx="6297">
                        <c:v>823.09999999999991</c:v>
                      </c:pt>
                      <c:pt idx="6298">
                        <c:v>823.09999999999991</c:v>
                      </c:pt>
                      <c:pt idx="6299">
                        <c:v>823.09999999999991</c:v>
                      </c:pt>
                      <c:pt idx="6300">
                        <c:v>823.09999999999991</c:v>
                      </c:pt>
                      <c:pt idx="6301">
                        <c:v>823.09999999999991</c:v>
                      </c:pt>
                      <c:pt idx="6302">
                        <c:v>823.2</c:v>
                      </c:pt>
                      <c:pt idx="6303">
                        <c:v>823.2</c:v>
                      </c:pt>
                      <c:pt idx="6304">
                        <c:v>823.2</c:v>
                      </c:pt>
                      <c:pt idx="6305">
                        <c:v>823.2</c:v>
                      </c:pt>
                      <c:pt idx="6306">
                        <c:v>823.2</c:v>
                      </c:pt>
                      <c:pt idx="6307">
                        <c:v>823.2</c:v>
                      </c:pt>
                      <c:pt idx="6308">
                        <c:v>823.2</c:v>
                      </c:pt>
                      <c:pt idx="6309">
                        <c:v>823.2</c:v>
                      </c:pt>
                      <c:pt idx="6310">
                        <c:v>823.2</c:v>
                      </c:pt>
                      <c:pt idx="6311">
                        <c:v>823.2</c:v>
                      </c:pt>
                      <c:pt idx="6312">
                        <c:v>823.2</c:v>
                      </c:pt>
                      <c:pt idx="6313">
                        <c:v>823.2</c:v>
                      </c:pt>
                      <c:pt idx="6314">
                        <c:v>823.2</c:v>
                      </c:pt>
                      <c:pt idx="6315">
                        <c:v>823.2</c:v>
                      </c:pt>
                      <c:pt idx="6316">
                        <c:v>823.2</c:v>
                      </c:pt>
                      <c:pt idx="6317">
                        <c:v>823.2</c:v>
                      </c:pt>
                      <c:pt idx="6318">
                        <c:v>823.2</c:v>
                      </c:pt>
                      <c:pt idx="6319">
                        <c:v>823.2</c:v>
                      </c:pt>
                      <c:pt idx="6320">
                        <c:v>823.2</c:v>
                      </c:pt>
                      <c:pt idx="6321">
                        <c:v>823.2</c:v>
                      </c:pt>
                      <c:pt idx="6322">
                        <c:v>823.2</c:v>
                      </c:pt>
                      <c:pt idx="6323">
                        <c:v>823.2</c:v>
                      </c:pt>
                      <c:pt idx="6324">
                        <c:v>823.2</c:v>
                      </c:pt>
                      <c:pt idx="6325">
                        <c:v>823.2</c:v>
                      </c:pt>
                      <c:pt idx="6326">
                        <c:v>823.2</c:v>
                      </c:pt>
                      <c:pt idx="6327">
                        <c:v>823.2</c:v>
                      </c:pt>
                      <c:pt idx="6328">
                        <c:v>823.2</c:v>
                      </c:pt>
                      <c:pt idx="6329">
                        <c:v>823.2</c:v>
                      </c:pt>
                      <c:pt idx="6330">
                        <c:v>823.2</c:v>
                      </c:pt>
                      <c:pt idx="6331">
                        <c:v>823.2</c:v>
                      </c:pt>
                      <c:pt idx="6332">
                        <c:v>823.2</c:v>
                      </c:pt>
                      <c:pt idx="6333">
                        <c:v>823.2</c:v>
                      </c:pt>
                      <c:pt idx="6334">
                        <c:v>823.2</c:v>
                      </c:pt>
                      <c:pt idx="6335">
                        <c:v>823.2</c:v>
                      </c:pt>
                      <c:pt idx="6336">
                        <c:v>823.2</c:v>
                      </c:pt>
                      <c:pt idx="6337">
                        <c:v>823.2</c:v>
                      </c:pt>
                      <c:pt idx="6338">
                        <c:v>823.3</c:v>
                      </c:pt>
                      <c:pt idx="6339">
                        <c:v>823.3</c:v>
                      </c:pt>
                      <c:pt idx="6340">
                        <c:v>823.3</c:v>
                      </c:pt>
                      <c:pt idx="6341">
                        <c:v>823.3</c:v>
                      </c:pt>
                      <c:pt idx="6342">
                        <c:v>823.3</c:v>
                      </c:pt>
                      <c:pt idx="6343">
                        <c:v>823.3</c:v>
                      </c:pt>
                      <c:pt idx="6344">
                        <c:v>823.3</c:v>
                      </c:pt>
                      <c:pt idx="6345">
                        <c:v>823.3</c:v>
                      </c:pt>
                      <c:pt idx="6346">
                        <c:v>823.3</c:v>
                      </c:pt>
                      <c:pt idx="6347">
                        <c:v>823.3</c:v>
                      </c:pt>
                      <c:pt idx="6348">
                        <c:v>823.3</c:v>
                      </c:pt>
                      <c:pt idx="6349">
                        <c:v>823.3</c:v>
                      </c:pt>
                      <c:pt idx="6350">
                        <c:v>823.3</c:v>
                      </c:pt>
                      <c:pt idx="6351">
                        <c:v>823.3</c:v>
                      </c:pt>
                      <c:pt idx="6352">
                        <c:v>823.3</c:v>
                      </c:pt>
                      <c:pt idx="6353">
                        <c:v>823.3</c:v>
                      </c:pt>
                      <c:pt idx="6354">
                        <c:v>823.3</c:v>
                      </c:pt>
                      <c:pt idx="6355">
                        <c:v>823.3</c:v>
                      </c:pt>
                      <c:pt idx="6356">
                        <c:v>823.3</c:v>
                      </c:pt>
                      <c:pt idx="6357">
                        <c:v>823.3</c:v>
                      </c:pt>
                      <c:pt idx="6358">
                        <c:v>823.3</c:v>
                      </c:pt>
                      <c:pt idx="6359">
                        <c:v>823.3</c:v>
                      </c:pt>
                      <c:pt idx="6360">
                        <c:v>823.3</c:v>
                      </c:pt>
                      <c:pt idx="6361">
                        <c:v>823.3</c:v>
                      </c:pt>
                      <c:pt idx="6362">
                        <c:v>823.3</c:v>
                      </c:pt>
                      <c:pt idx="6363">
                        <c:v>823.3</c:v>
                      </c:pt>
                      <c:pt idx="6364">
                        <c:v>823.3</c:v>
                      </c:pt>
                      <c:pt idx="6365">
                        <c:v>823.3</c:v>
                      </c:pt>
                      <c:pt idx="6366">
                        <c:v>823.3</c:v>
                      </c:pt>
                      <c:pt idx="6367">
                        <c:v>823.3</c:v>
                      </c:pt>
                      <c:pt idx="6368">
                        <c:v>823.3</c:v>
                      </c:pt>
                      <c:pt idx="6369">
                        <c:v>823.3</c:v>
                      </c:pt>
                      <c:pt idx="6370">
                        <c:v>823.3</c:v>
                      </c:pt>
                      <c:pt idx="6371">
                        <c:v>823.3</c:v>
                      </c:pt>
                      <c:pt idx="6372">
                        <c:v>823.3</c:v>
                      </c:pt>
                      <c:pt idx="6373">
                        <c:v>823.3</c:v>
                      </c:pt>
                      <c:pt idx="6374">
                        <c:v>823.3</c:v>
                      </c:pt>
                      <c:pt idx="6375">
                        <c:v>823.40000000000009</c:v>
                      </c:pt>
                      <c:pt idx="6376">
                        <c:v>823.40000000000009</c:v>
                      </c:pt>
                      <c:pt idx="6377">
                        <c:v>823.40000000000009</c:v>
                      </c:pt>
                      <c:pt idx="6378">
                        <c:v>823.40000000000009</c:v>
                      </c:pt>
                      <c:pt idx="6379">
                        <c:v>823.40000000000009</c:v>
                      </c:pt>
                      <c:pt idx="6380">
                        <c:v>823.40000000000009</c:v>
                      </c:pt>
                      <c:pt idx="6381">
                        <c:v>823.40000000000009</c:v>
                      </c:pt>
                      <c:pt idx="6382">
                        <c:v>823.40000000000009</c:v>
                      </c:pt>
                      <c:pt idx="6383">
                        <c:v>823.40000000000009</c:v>
                      </c:pt>
                      <c:pt idx="6384">
                        <c:v>823.40000000000009</c:v>
                      </c:pt>
                      <c:pt idx="6385">
                        <c:v>823.40000000000009</c:v>
                      </c:pt>
                      <c:pt idx="6386">
                        <c:v>823.40000000000009</c:v>
                      </c:pt>
                      <c:pt idx="6387">
                        <c:v>823.40000000000009</c:v>
                      </c:pt>
                      <c:pt idx="6388">
                        <c:v>823.40000000000009</c:v>
                      </c:pt>
                      <c:pt idx="6389">
                        <c:v>823.40000000000009</c:v>
                      </c:pt>
                      <c:pt idx="6390">
                        <c:v>823.40000000000009</c:v>
                      </c:pt>
                      <c:pt idx="6391">
                        <c:v>823.40000000000009</c:v>
                      </c:pt>
                      <c:pt idx="6392">
                        <c:v>823.40000000000009</c:v>
                      </c:pt>
                      <c:pt idx="6393">
                        <c:v>823.40000000000009</c:v>
                      </c:pt>
                      <c:pt idx="6394">
                        <c:v>823.40000000000009</c:v>
                      </c:pt>
                      <c:pt idx="6395">
                        <c:v>823.40000000000009</c:v>
                      </c:pt>
                      <c:pt idx="6396">
                        <c:v>823.40000000000009</c:v>
                      </c:pt>
                      <c:pt idx="6397">
                        <c:v>823.40000000000009</c:v>
                      </c:pt>
                      <c:pt idx="6398">
                        <c:v>823.40000000000009</c:v>
                      </c:pt>
                      <c:pt idx="6399">
                        <c:v>823.40000000000009</c:v>
                      </c:pt>
                      <c:pt idx="6400">
                        <c:v>823.40000000000009</c:v>
                      </c:pt>
                      <c:pt idx="6401">
                        <c:v>823.40000000000009</c:v>
                      </c:pt>
                      <c:pt idx="6402">
                        <c:v>823.40000000000009</c:v>
                      </c:pt>
                      <c:pt idx="6403">
                        <c:v>823.40000000000009</c:v>
                      </c:pt>
                      <c:pt idx="6404">
                        <c:v>823.40000000000009</c:v>
                      </c:pt>
                      <c:pt idx="6405">
                        <c:v>823.40000000000009</c:v>
                      </c:pt>
                      <c:pt idx="6406">
                        <c:v>823.40000000000009</c:v>
                      </c:pt>
                      <c:pt idx="6407">
                        <c:v>823.40000000000009</c:v>
                      </c:pt>
                      <c:pt idx="6408">
                        <c:v>823.40000000000009</c:v>
                      </c:pt>
                      <c:pt idx="6409">
                        <c:v>823.40000000000009</c:v>
                      </c:pt>
                      <c:pt idx="6410">
                        <c:v>823.40000000000009</c:v>
                      </c:pt>
                      <c:pt idx="6411">
                        <c:v>823.40000000000009</c:v>
                      </c:pt>
                      <c:pt idx="6412">
                        <c:v>823.5</c:v>
                      </c:pt>
                      <c:pt idx="6413">
                        <c:v>823.5</c:v>
                      </c:pt>
                      <c:pt idx="6414">
                        <c:v>823.5</c:v>
                      </c:pt>
                      <c:pt idx="6415">
                        <c:v>823.5</c:v>
                      </c:pt>
                      <c:pt idx="6416">
                        <c:v>823.5</c:v>
                      </c:pt>
                      <c:pt idx="6417">
                        <c:v>823.5</c:v>
                      </c:pt>
                      <c:pt idx="6418">
                        <c:v>823.5</c:v>
                      </c:pt>
                      <c:pt idx="6419">
                        <c:v>823.5</c:v>
                      </c:pt>
                      <c:pt idx="6420">
                        <c:v>823.5</c:v>
                      </c:pt>
                      <c:pt idx="6421">
                        <c:v>823.5</c:v>
                      </c:pt>
                      <c:pt idx="6422">
                        <c:v>823.5</c:v>
                      </c:pt>
                      <c:pt idx="6423">
                        <c:v>823.5</c:v>
                      </c:pt>
                      <c:pt idx="6424">
                        <c:v>823.5</c:v>
                      </c:pt>
                      <c:pt idx="6425">
                        <c:v>823.5</c:v>
                      </c:pt>
                      <c:pt idx="6426">
                        <c:v>823.5</c:v>
                      </c:pt>
                      <c:pt idx="6427">
                        <c:v>823.5</c:v>
                      </c:pt>
                      <c:pt idx="6428">
                        <c:v>823.5</c:v>
                      </c:pt>
                      <c:pt idx="6429">
                        <c:v>823.5</c:v>
                      </c:pt>
                      <c:pt idx="6430">
                        <c:v>823.5</c:v>
                      </c:pt>
                      <c:pt idx="6431">
                        <c:v>823.5</c:v>
                      </c:pt>
                      <c:pt idx="6432">
                        <c:v>823.5</c:v>
                      </c:pt>
                      <c:pt idx="6433">
                        <c:v>823.5</c:v>
                      </c:pt>
                      <c:pt idx="6434">
                        <c:v>823.5</c:v>
                      </c:pt>
                      <c:pt idx="6435">
                        <c:v>823.5</c:v>
                      </c:pt>
                      <c:pt idx="6436">
                        <c:v>823.5</c:v>
                      </c:pt>
                      <c:pt idx="6437">
                        <c:v>823.5</c:v>
                      </c:pt>
                      <c:pt idx="6438">
                        <c:v>823.5</c:v>
                      </c:pt>
                      <c:pt idx="6439">
                        <c:v>823.5</c:v>
                      </c:pt>
                      <c:pt idx="6440">
                        <c:v>823.5</c:v>
                      </c:pt>
                      <c:pt idx="6441">
                        <c:v>823.5</c:v>
                      </c:pt>
                      <c:pt idx="6442">
                        <c:v>823.5</c:v>
                      </c:pt>
                      <c:pt idx="6443">
                        <c:v>823.5</c:v>
                      </c:pt>
                      <c:pt idx="6444">
                        <c:v>823.5</c:v>
                      </c:pt>
                      <c:pt idx="6445">
                        <c:v>823.5</c:v>
                      </c:pt>
                      <c:pt idx="6446">
                        <c:v>823.5</c:v>
                      </c:pt>
                      <c:pt idx="6447">
                        <c:v>823.5</c:v>
                      </c:pt>
                      <c:pt idx="6448">
                        <c:v>823.59999999999991</c:v>
                      </c:pt>
                      <c:pt idx="6449">
                        <c:v>823.59999999999991</c:v>
                      </c:pt>
                      <c:pt idx="6450">
                        <c:v>823.59999999999991</c:v>
                      </c:pt>
                      <c:pt idx="6451">
                        <c:v>823.59999999999991</c:v>
                      </c:pt>
                      <c:pt idx="6452">
                        <c:v>823.59999999999991</c:v>
                      </c:pt>
                      <c:pt idx="6453">
                        <c:v>823.59999999999991</c:v>
                      </c:pt>
                      <c:pt idx="6454">
                        <c:v>823.59999999999991</c:v>
                      </c:pt>
                      <c:pt idx="6455">
                        <c:v>823.59999999999991</c:v>
                      </c:pt>
                      <c:pt idx="6456">
                        <c:v>823.59999999999991</c:v>
                      </c:pt>
                      <c:pt idx="6457">
                        <c:v>823.59999999999991</c:v>
                      </c:pt>
                      <c:pt idx="6458">
                        <c:v>823.59999999999991</c:v>
                      </c:pt>
                      <c:pt idx="6459">
                        <c:v>823.59999999999991</c:v>
                      </c:pt>
                      <c:pt idx="6460">
                        <c:v>823.59999999999991</c:v>
                      </c:pt>
                      <c:pt idx="6461">
                        <c:v>823.59999999999991</c:v>
                      </c:pt>
                      <c:pt idx="6462">
                        <c:v>823.59999999999991</c:v>
                      </c:pt>
                      <c:pt idx="6463">
                        <c:v>823.59999999999991</c:v>
                      </c:pt>
                      <c:pt idx="6464">
                        <c:v>823.59999999999991</c:v>
                      </c:pt>
                      <c:pt idx="6465">
                        <c:v>823.59999999999991</c:v>
                      </c:pt>
                      <c:pt idx="6466">
                        <c:v>823.59999999999991</c:v>
                      </c:pt>
                      <c:pt idx="6467">
                        <c:v>823.59999999999991</c:v>
                      </c:pt>
                      <c:pt idx="6468">
                        <c:v>823.59999999999991</c:v>
                      </c:pt>
                      <c:pt idx="6469">
                        <c:v>823.59999999999991</c:v>
                      </c:pt>
                      <c:pt idx="6470">
                        <c:v>823.59999999999991</c:v>
                      </c:pt>
                      <c:pt idx="6471">
                        <c:v>823.59999999999991</c:v>
                      </c:pt>
                      <c:pt idx="6472">
                        <c:v>823.59999999999991</c:v>
                      </c:pt>
                      <c:pt idx="6473">
                        <c:v>823.59999999999991</c:v>
                      </c:pt>
                      <c:pt idx="6474">
                        <c:v>823.59999999999991</c:v>
                      </c:pt>
                      <c:pt idx="6475">
                        <c:v>823.59999999999991</c:v>
                      </c:pt>
                      <c:pt idx="6476">
                        <c:v>823.59999999999991</c:v>
                      </c:pt>
                      <c:pt idx="6477">
                        <c:v>823.59999999999991</c:v>
                      </c:pt>
                      <c:pt idx="6478">
                        <c:v>823.59999999999991</c:v>
                      </c:pt>
                      <c:pt idx="6479">
                        <c:v>823.59999999999991</c:v>
                      </c:pt>
                      <c:pt idx="6480">
                        <c:v>823.59999999999991</c:v>
                      </c:pt>
                      <c:pt idx="6481">
                        <c:v>823.59999999999991</c:v>
                      </c:pt>
                      <c:pt idx="6482">
                        <c:v>823.59999999999991</c:v>
                      </c:pt>
                      <c:pt idx="6483">
                        <c:v>823.59999999999991</c:v>
                      </c:pt>
                      <c:pt idx="6484">
                        <c:v>823.59999999999991</c:v>
                      </c:pt>
                      <c:pt idx="6485">
                        <c:v>823.7</c:v>
                      </c:pt>
                      <c:pt idx="6486">
                        <c:v>823.7</c:v>
                      </c:pt>
                      <c:pt idx="6487">
                        <c:v>823.7</c:v>
                      </c:pt>
                      <c:pt idx="6488">
                        <c:v>823.7</c:v>
                      </c:pt>
                      <c:pt idx="6489">
                        <c:v>823.7</c:v>
                      </c:pt>
                      <c:pt idx="6490">
                        <c:v>823.7</c:v>
                      </c:pt>
                      <c:pt idx="6491">
                        <c:v>823.7</c:v>
                      </c:pt>
                      <c:pt idx="6492">
                        <c:v>823.7</c:v>
                      </c:pt>
                      <c:pt idx="6493">
                        <c:v>823.7</c:v>
                      </c:pt>
                      <c:pt idx="6494">
                        <c:v>823.7</c:v>
                      </c:pt>
                      <c:pt idx="6495">
                        <c:v>823.7</c:v>
                      </c:pt>
                      <c:pt idx="6496">
                        <c:v>823.7</c:v>
                      </c:pt>
                      <c:pt idx="6497">
                        <c:v>823.7</c:v>
                      </c:pt>
                      <c:pt idx="6498">
                        <c:v>823.7</c:v>
                      </c:pt>
                      <c:pt idx="6499">
                        <c:v>823.7</c:v>
                      </c:pt>
                      <c:pt idx="6500">
                        <c:v>823.7</c:v>
                      </c:pt>
                      <c:pt idx="6501">
                        <c:v>823.7</c:v>
                      </c:pt>
                      <c:pt idx="6502">
                        <c:v>823.7</c:v>
                      </c:pt>
                      <c:pt idx="6503">
                        <c:v>823.7</c:v>
                      </c:pt>
                      <c:pt idx="6504">
                        <c:v>823.7</c:v>
                      </c:pt>
                      <c:pt idx="6505">
                        <c:v>823.7</c:v>
                      </c:pt>
                      <c:pt idx="6506">
                        <c:v>823.7</c:v>
                      </c:pt>
                      <c:pt idx="6507">
                        <c:v>823.7</c:v>
                      </c:pt>
                      <c:pt idx="6508">
                        <c:v>823.7</c:v>
                      </c:pt>
                      <c:pt idx="6509">
                        <c:v>823.7</c:v>
                      </c:pt>
                      <c:pt idx="6510">
                        <c:v>823.7</c:v>
                      </c:pt>
                      <c:pt idx="6511">
                        <c:v>823.7</c:v>
                      </c:pt>
                      <c:pt idx="6512">
                        <c:v>823.7</c:v>
                      </c:pt>
                      <c:pt idx="6513">
                        <c:v>823.7</c:v>
                      </c:pt>
                      <c:pt idx="6514">
                        <c:v>823.7</c:v>
                      </c:pt>
                      <c:pt idx="6515">
                        <c:v>823.7</c:v>
                      </c:pt>
                      <c:pt idx="6516">
                        <c:v>823.7</c:v>
                      </c:pt>
                      <c:pt idx="6517">
                        <c:v>823.7</c:v>
                      </c:pt>
                      <c:pt idx="6518">
                        <c:v>823.7</c:v>
                      </c:pt>
                      <c:pt idx="6519">
                        <c:v>823.7</c:v>
                      </c:pt>
                      <c:pt idx="6520">
                        <c:v>823.7</c:v>
                      </c:pt>
                      <c:pt idx="6521">
                        <c:v>823.7</c:v>
                      </c:pt>
                      <c:pt idx="6522">
                        <c:v>823.8</c:v>
                      </c:pt>
                      <c:pt idx="6523">
                        <c:v>823.8</c:v>
                      </c:pt>
                      <c:pt idx="6524">
                        <c:v>823.8</c:v>
                      </c:pt>
                      <c:pt idx="6525">
                        <c:v>823.8</c:v>
                      </c:pt>
                      <c:pt idx="6526">
                        <c:v>823.8</c:v>
                      </c:pt>
                      <c:pt idx="6527">
                        <c:v>823.8</c:v>
                      </c:pt>
                      <c:pt idx="6528">
                        <c:v>823.8</c:v>
                      </c:pt>
                      <c:pt idx="6529">
                        <c:v>823.8</c:v>
                      </c:pt>
                      <c:pt idx="6530">
                        <c:v>823.8</c:v>
                      </c:pt>
                      <c:pt idx="6531">
                        <c:v>823.8</c:v>
                      </c:pt>
                      <c:pt idx="6532">
                        <c:v>823.8</c:v>
                      </c:pt>
                      <c:pt idx="6533">
                        <c:v>823.8</c:v>
                      </c:pt>
                      <c:pt idx="6534">
                        <c:v>823.8</c:v>
                      </c:pt>
                      <c:pt idx="6535">
                        <c:v>823.8</c:v>
                      </c:pt>
                      <c:pt idx="6536">
                        <c:v>823.8</c:v>
                      </c:pt>
                      <c:pt idx="6537">
                        <c:v>823.8</c:v>
                      </c:pt>
                      <c:pt idx="6538">
                        <c:v>823.8</c:v>
                      </c:pt>
                      <c:pt idx="6539">
                        <c:v>823.8</c:v>
                      </c:pt>
                      <c:pt idx="6540">
                        <c:v>823.8</c:v>
                      </c:pt>
                      <c:pt idx="6541">
                        <c:v>823.8</c:v>
                      </c:pt>
                      <c:pt idx="6542">
                        <c:v>823.8</c:v>
                      </c:pt>
                      <c:pt idx="6543">
                        <c:v>823.8</c:v>
                      </c:pt>
                      <c:pt idx="6544">
                        <c:v>823.8</c:v>
                      </c:pt>
                      <c:pt idx="6545">
                        <c:v>823.8</c:v>
                      </c:pt>
                      <c:pt idx="6546">
                        <c:v>823.8</c:v>
                      </c:pt>
                      <c:pt idx="6547">
                        <c:v>823.8</c:v>
                      </c:pt>
                      <c:pt idx="6548">
                        <c:v>823.8</c:v>
                      </c:pt>
                      <c:pt idx="6549">
                        <c:v>823.8</c:v>
                      </c:pt>
                      <c:pt idx="6550">
                        <c:v>823.8</c:v>
                      </c:pt>
                      <c:pt idx="6551">
                        <c:v>823.8</c:v>
                      </c:pt>
                      <c:pt idx="6552">
                        <c:v>823.8</c:v>
                      </c:pt>
                      <c:pt idx="6553">
                        <c:v>823.8</c:v>
                      </c:pt>
                      <c:pt idx="6554">
                        <c:v>823.8</c:v>
                      </c:pt>
                      <c:pt idx="6555">
                        <c:v>823.8</c:v>
                      </c:pt>
                      <c:pt idx="6556">
                        <c:v>823.8</c:v>
                      </c:pt>
                      <c:pt idx="6557">
                        <c:v>823.8</c:v>
                      </c:pt>
                      <c:pt idx="6558">
                        <c:v>823.90000000000009</c:v>
                      </c:pt>
                      <c:pt idx="6559">
                        <c:v>823.90000000000009</c:v>
                      </c:pt>
                      <c:pt idx="6560">
                        <c:v>823.90000000000009</c:v>
                      </c:pt>
                      <c:pt idx="6561">
                        <c:v>823.90000000000009</c:v>
                      </c:pt>
                      <c:pt idx="6562">
                        <c:v>823.90000000000009</c:v>
                      </c:pt>
                      <c:pt idx="6563">
                        <c:v>823.90000000000009</c:v>
                      </c:pt>
                      <c:pt idx="6564">
                        <c:v>823.90000000000009</c:v>
                      </c:pt>
                      <c:pt idx="6565">
                        <c:v>823.90000000000009</c:v>
                      </c:pt>
                      <c:pt idx="6566">
                        <c:v>823.90000000000009</c:v>
                      </c:pt>
                      <c:pt idx="6567">
                        <c:v>823.90000000000009</c:v>
                      </c:pt>
                      <c:pt idx="6568">
                        <c:v>823.90000000000009</c:v>
                      </c:pt>
                      <c:pt idx="6569">
                        <c:v>823.90000000000009</c:v>
                      </c:pt>
                      <c:pt idx="6570">
                        <c:v>823.90000000000009</c:v>
                      </c:pt>
                      <c:pt idx="6571">
                        <c:v>823.90000000000009</c:v>
                      </c:pt>
                      <c:pt idx="6572">
                        <c:v>823.90000000000009</c:v>
                      </c:pt>
                      <c:pt idx="6573">
                        <c:v>823.90000000000009</c:v>
                      </c:pt>
                      <c:pt idx="6574">
                        <c:v>823.90000000000009</c:v>
                      </c:pt>
                      <c:pt idx="6575">
                        <c:v>823.90000000000009</c:v>
                      </c:pt>
                      <c:pt idx="6576">
                        <c:v>823.90000000000009</c:v>
                      </c:pt>
                      <c:pt idx="6577">
                        <c:v>823.90000000000009</c:v>
                      </c:pt>
                      <c:pt idx="6578">
                        <c:v>823.90000000000009</c:v>
                      </c:pt>
                      <c:pt idx="6579">
                        <c:v>823.90000000000009</c:v>
                      </c:pt>
                      <c:pt idx="6580">
                        <c:v>823.90000000000009</c:v>
                      </c:pt>
                      <c:pt idx="6581">
                        <c:v>823.90000000000009</c:v>
                      </c:pt>
                      <c:pt idx="6582">
                        <c:v>823.90000000000009</c:v>
                      </c:pt>
                      <c:pt idx="6583">
                        <c:v>823.90000000000009</c:v>
                      </c:pt>
                      <c:pt idx="6584">
                        <c:v>823.90000000000009</c:v>
                      </c:pt>
                      <c:pt idx="6585">
                        <c:v>823.90000000000009</c:v>
                      </c:pt>
                      <c:pt idx="6586">
                        <c:v>823.90000000000009</c:v>
                      </c:pt>
                      <c:pt idx="6587">
                        <c:v>823.90000000000009</c:v>
                      </c:pt>
                      <c:pt idx="6588">
                        <c:v>823.90000000000009</c:v>
                      </c:pt>
                      <c:pt idx="6589">
                        <c:v>823.90000000000009</c:v>
                      </c:pt>
                      <c:pt idx="6590">
                        <c:v>823.90000000000009</c:v>
                      </c:pt>
                      <c:pt idx="6591">
                        <c:v>823.90000000000009</c:v>
                      </c:pt>
                      <c:pt idx="6592">
                        <c:v>823.90000000000009</c:v>
                      </c:pt>
                      <c:pt idx="6593">
                        <c:v>823.90000000000009</c:v>
                      </c:pt>
                      <c:pt idx="6594">
                        <c:v>823.90000000000009</c:v>
                      </c:pt>
                      <c:pt idx="6595">
                        <c:v>824</c:v>
                      </c:pt>
                      <c:pt idx="6596">
                        <c:v>824</c:v>
                      </c:pt>
                      <c:pt idx="6597">
                        <c:v>824</c:v>
                      </c:pt>
                      <c:pt idx="6598">
                        <c:v>824</c:v>
                      </c:pt>
                      <c:pt idx="6599">
                        <c:v>824</c:v>
                      </c:pt>
                      <c:pt idx="6600">
                        <c:v>824</c:v>
                      </c:pt>
                      <c:pt idx="6601">
                        <c:v>824</c:v>
                      </c:pt>
                      <c:pt idx="6602">
                        <c:v>824</c:v>
                      </c:pt>
                      <c:pt idx="6603">
                        <c:v>824</c:v>
                      </c:pt>
                      <c:pt idx="6604">
                        <c:v>824</c:v>
                      </c:pt>
                      <c:pt idx="6605">
                        <c:v>824</c:v>
                      </c:pt>
                      <c:pt idx="6606">
                        <c:v>824</c:v>
                      </c:pt>
                      <c:pt idx="6607">
                        <c:v>824</c:v>
                      </c:pt>
                      <c:pt idx="6608">
                        <c:v>824</c:v>
                      </c:pt>
                      <c:pt idx="6609">
                        <c:v>824</c:v>
                      </c:pt>
                      <c:pt idx="6610">
                        <c:v>824</c:v>
                      </c:pt>
                      <c:pt idx="6611">
                        <c:v>824</c:v>
                      </c:pt>
                      <c:pt idx="6612">
                        <c:v>824</c:v>
                      </c:pt>
                      <c:pt idx="6613">
                        <c:v>824</c:v>
                      </c:pt>
                      <c:pt idx="6614">
                        <c:v>824</c:v>
                      </c:pt>
                      <c:pt idx="6615">
                        <c:v>824</c:v>
                      </c:pt>
                      <c:pt idx="6616">
                        <c:v>824</c:v>
                      </c:pt>
                      <c:pt idx="6617">
                        <c:v>824</c:v>
                      </c:pt>
                      <c:pt idx="6618">
                        <c:v>824</c:v>
                      </c:pt>
                      <c:pt idx="6619">
                        <c:v>824</c:v>
                      </c:pt>
                      <c:pt idx="6620">
                        <c:v>824</c:v>
                      </c:pt>
                      <c:pt idx="6621">
                        <c:v>824</c:v>
                      </c:pt>
                      <c:pt idx="6622">
                        <c:v>824</c:v>
                      </c:pt>
                      <c:pt idx="6623">
                        <c:v>824</c:v>
                      </c:pt>
                      <c:pt idx="6624">
                        <c:v>824</c:v>
                      </c:pt>
                      <c:pt idx="6625">
                        <c:v>824</c:v>
                      </c:pt>
                      <c:pt idx="6626">
                        <c:v>824</c:v>
                      </c:pt>
                      <c:pt idx="6627">
                        <c:v>824</c:v>
                      </c:pt>
                      <c:pt idx="6628">
                        <c:v>824</c:v>
                      </c:pt>
                      <c:pt idx="6629">
                        <c:v>824</c:v>
                      </c:pt>
                      <c:pt idx="6630">
                        <c:v>824</c:v>
                      </c:pt>
                      <c:pt idx="6631">
                        <c:v>824</c:v>
                      </c:pt>
                      <c:pt idx="6632">
                        <c:v>824.09999999999991</c:v>
                      </c:pt>
                      <c:pt idx="6633">
                        <c:v>824.09999999999991</c:v>
                      </c:pt>
                      <c:pt idx="6634">
                        <c:v>824.09999999999991</c:v>
                      </c:pt>
                      <c:pt idx="6635">
                        <c:v>824.09999999999991</c:v>
                      </c:pt>
                      <c:pt idx="6636">
                        <c:v>824.09999999999991</c:v>
                      </c:pt>
                      <c:pt idx="6637">
                        <c:v>824.09999999999991</c:v>
                      </c:pt>
                      <c:pt idx="6638">
                        <c:v>824.09999999999991</c:v>
                      </c:pt>
                      <c:pt idx="6639">
                        <c:v>824.09999999999991</c:v>
                      </c:pt>
                      <c:pt idx="6640">
                        <c:v>824.09999999999991</c:v>
                      </c:pt>
                      <c:pt idx="6641">
                        <c:v>824.09999999999991</c:v>
                      </c:pt>
                      <c:pt idx="6642">
                        <c:v>824.09999999999991</c:v>
                      </c:pt>
                      <c:pt idx="6643">
                        <c:v>824.09999999999991</c:v>
                      </c:pt>
                      <c:pt idx="6644">
                        <c:v>824.09999999999991</c:v>
                      </c:pt>
                      <c:pt idx="6645">
                        <c:v>824.09999999999991</c:v>
                      </c:pt>
                      <c:pt idx="6646">
                        <c:v>824.09999999999991</c:v>
                      </c:pt>
                      <c:pt idx="6647">
                        <c:v>824.09999999999991</c:v>
                      </c:pt>
                      <c:pt idx="6648">
                        <c:v>824.09999999999991</c:v>
                      </c:pt>
                      <c:pt idx="6649">
                        <c:v>824.09999999999991</c:v>
                      </c:pt>
                      <c:pt idx="6650">
                        <c:v>824.09999999999991</c:v>
                      </c:pt>
                      <c:pt idx="6651">
                        <c:v>824.09999999999991</c:v>
                      </c:pt>
                      <c:pt idx="6652">
                        <c:v>824.09999999999991</c:v>
                      </c:pt>
                      <c:pt idx="6653">
                        <c:v>824.09999999999991</c:v>
                      </c:pt>
                      <c:pt idx="6654">
                        <c:v>824.09999999999991</c:v>
                      </c:pt>
                      <c:pt idx="6655">
                        <c:v>824.09999999999991</c:v>
                      </c:pt>
                      <c:pt idx="6656">
                        <c:v>824.09999999999991</c:v>
                      </c:pt>
                      <c:pt idx="6657">
                        <c:v>824.09999999999991</c:v>
                      </c:pt>
                      <c:pt idx="6658">
                        <c:v>824.09999999999991</c:v>
                      </c:pt>
                      <c:pt idx="6659">
                        <c:v>824.09999999999991</c:v>
                      </c:pt>
                      <c:pt idx="6660">
                        <c:v>824.09999999999991</c:v>
                      </c:pt>
                      <c:pt idx="6661">
                        <c:v>824.09999999999991</c:v>
                      </c:pt>
                      <c:pt idx="6662">
                        <c:v>824.09999999999991</c:v>
                      </c:pt>
                      <c:pt idx="6663">
                        <c:v>824.09999999999991</c:v>
                      </c:pt>
                      <c:pt idx="6664">
                        <c:v>824.09999999999991</c:v>
                      </c:pt>
                      <c:pt idx="6665">
                        <c:v>824.09999999999991</c:v>
                      </c:pt>
                      <c:pt idx="6666">
                        <c:v>824.09999999999991</c:v>
                      </c:pt>
                      <c:pt idx="6667">
                        <c:v>824.09999999999991</c:v>
                      </c:pt>
                      <c:pt idx="6668">
                        <c:v>824.2</c:v>
                      </c:pt>
                      <c:pt idx="6669">
                        <c:v>824.2</c:v>
                      </c:pt>
                      <c:pt idx="6670">
                        <c:v>824.2</c:v>
                      </c:pt>
                      <c:pt idx="6671">
                        <c:v>824.2</c:v>
                      </c:pt>
                      <c:pt idx="6672">
                        <c:v>824.2</c:v>
                      </c:pt>
                      <c:pt idx="6673">
                        <c:v>824.2</c:v>
                      </c:pt>
                      <c:pt idx="6674">
                        <c:v>824.2</c:v>
                      </c:pt>
                      <c:pt idx="6675">
                        <c:v>824.2</c:v>
                      </c:pt>
                      <c:pt idx="6676">
                        <c:v>824.2</c:v>
                      </c:pt>
                      <c:pt idx="6677">
                        <c:v>824.2</c:v>
                      </c:pt>
                      <c:pt idx="6678">
                        <c:v>824.2</c:v>
                      </c:pt>
                      <c:pt idx="6679">
                        <c:v>824.2</c:v>
                      </c:pt>
                      <c:pt idx="6680">
                        <c:v>824.2</c:v>
                      </c:pt>
                      <c:pt idx="6681">
                        <c:v>824.2</c:v>
                      </c:pt>
                      <c:pt idx="6682">
                        <c:v>824.2</c:v>
                      </c:pt>
                      <c:pt idx="6683">
                        <c:v>824.2</c:v>
                      </c:pt>
                      <c:pt idx="6684">
                        <c:v>824.2</c:v>
                      </c:pt>
                      <c:pt idx="6685">
                        <c:v>824.2</c:v>
                      </c:pt>
                      <c:pt idx="6686">
                        <c:v>824.2</c:v>
                      </c:pt>
                      <c:pt idx="6687">
                        <c:v>824.2</c:v>
                      </c:pt>
                      <c:pt idx="6688">
                        <c:v>824.2</c:v>
                      </c:pt>
                      <c:pt idx="6689">
                        <c:v>824.2</c:v>
                      </c:pt>
                      <c:pt idx="6690">
                        <c:v>824.2</c:v>
                      </c:pt>
                      <c:pt idx="6691">
                        <c:v>824.2</c:v>
                      </c:pt>
                      <c:pt idx="6692">
                        <c:v>824.2</c:v>
                      </c:pt>
                      <c:pt idx="6693">
                        <c:v>824.2</c:v>
                      </c:pt>
                      <c:pt idx="6694">
                        <c:v>824.2</c:v>
                      </c:pt>
                      <c:pt idx="6695">
                        <c:v>824.2</c:v>
                      </c:pt>
                      <c:pt idx="6696">
                        <c:v>824.2</c:v>
                      </c:pt>
                      <c:pt idx="6697">
                        <c:v>824.2</c:v>
                      </c:pt>
                      <c:pt idx="6698">
                        <c:v>824.2</c:v>
                      </c:pt>
                      <c:pt idx="6699">
                        <c:v>824.2</c:v>
                      </c:pt>
                      <c:pt idx="6700">
                        <c:v>824.2</c:v>
                      </c:pt>
                      <c:pt idx="6701">
                        <c:v>824.2</c:v>
                      </c:pt>
                      <c:pt idx="6702">
                        <c:v>824.2</c:v>
                      </c:pt>
                      <c:pt idx="6703">
                        <c:v>824.2</c:v>
                      </c:pt>
                      <c:pt idx="6704">
                        <c:v>824.2</c:v>
                      </c:pt>
                      <c:pt idx="6705">
                        <c:v>824.3</c:v>
                      </c:pt>
                      <c:pt idx="6706">
                        <c:v>824.3</c:v>
                      </c:pt>
                      <c:pt idx="6707">
                        <c:v>824.3</c:v>
                      </c:pt>
                      <c:pt idx="6708">
                        <c:v>824.3</c:v>
                      </c:pt>
                      <c:pt idx="6709">
                        <c:v>824.3</c:v>
                      </c:pt>
                      <c:pt idx="6710">
                        <c:v>824.3</c:v>
                      </c:pt>
                      <c:pt idx="6711">
                        <c:v>824.3</c:v>
                      </c:pt>
                      <c:pt idx="6712">
                        <c:v>824.3</c:v>
                      </c:pt>
                      <c:pt idx="6713">
                        <c:v>824.3</c:v>
                      </c:pt>
                      <c:pt idx="6714">
                        <c:v>824.3</c:v>
                      </c:pt>
                      <c:pt idx="6715">
                        <c:v>824.3</c:v>
                      </c:pt>
                      <c:pt idx="6716">
                        <c:v>824.3</c:v>
                      </c:pt>
                      <c:pt idx="6717">
                        <c:v>824.3</c:v>
                      </c:pt>
                      <c:pt idx="6718">
                        <c:v>824.3</c:v>
                      </c:pt>
                      <c:pt idx="6719">
                        <c:v>824.3</c:v>
                      </c:pt>
                      <c:pt idx="6720">
                        <c:v>824.3</c:v>
                      </c:pt>
                      <c:pt idx="6721">
                        <c:v>824.3</c:v>
                      </c:pt>
                      <c:pt idx="6722">
                        <c:v>824.3</c:v>
                      </c:pt>
                      <c:pt idx="6723">
                        <c:v>824.3</c:v>
                      </c:pt>
                      <c:pt idx="6724">
                        <c:v>824.3</c:v>
                      </c:pt>
                      <c:pt idx="6725">
                        <c:v>824.3</c:v>
                      </c:pt>
                      <c:pt idx="6726">
                        <c:v>824.3</c:v>
                      </c:pt>
                      <c:pt idx="6727">
                        <c:v>824.3</c:v>
                      </c:pt>
                      <c:pt idx="6728">
                        <c:v>824.3</c:v>
                      </c:pt>
                      <c:pt idx="6729">
                        <c:v>824.3</c:v>
                      </c:pt>
                      <c:pt idx="6730">
                        <c:v>824.3</c:v>
                      </c:pt>
                      <c:pt idx="6731">
                        <c:v>824.3</c:v>
                      </c:pt>
                      <c:pt idx="6732">
                        <c:v>824.3</c:v>
                      </c:pt>
                      <c:pt idx="6733">
                        <c:v>824.3</c:v>
                      </c:pt>
                      <c:pt idx="6734">
                        <c:v>824.3</c:v>
                      </c:pt>
                      <c:pt idx="6735">
                        <c:v>824.3</c:v>
                      </c:pt>
                      <c:pt idx="6736">
                        <c:v>824.3</c:v>
                      </c:pt>
                      <c:pt idx="6737">
                        <c:v>824.3</c:v>
                      </c:pt>
                      <c:pt idx="6738">
                        <c:v>824.3</c:v>
                      </c:pt>
                      <c:pt idx="6739">
                        <c:v>824.3</c:v>
                      </c:pt>
                      <c:pt idx="6740">
                        <c:v>824.3</c:v>
                      </c:pt>
                      <c:pt idx="6741">
                        <c:v>824.3</c:v>
                      </c:pt>
                      <c:pt idx="6742">
                        <c:v>824.40000000000009</c:v>
                      </c:pt>
                      <c:pt idx="6743">
                        <c:v>824.40000000000009</c:v>
                      </c:pt>
                      <c:pt idx="6744">
                        <c:v>824.40000000000009</c:v>
                      </c:pt>
                      <c:pt idx="6745">
                        <c:v>824.40000000000009</c:v>
                      </c:pt>
                      <c:pt idx="6746">
                        <c:v>824.40000000000009</c:v>
                      </c:pt>
                      <c:pt idx="6747">
                        <c:v>824.40000000000009</c:v>
                      </c:pt>
                      <c:pt idx="6748">
                        <c:v>824.40000000000009</c:v>
                      </c:pt>
                      <c:pt idx="6749">
                        <c:v>824.40000000000009</c:v>
                      </c:pt>
                      <c:pt idx="6750">
                        <c:v>824.40000000000009</c:v>
                      </c:pt>
                      <c:pt idx="6751">
                        <c:v>824.40000000000009</c:v>
                      </c:pt>
                      <c:pt idx="6752">
                        <c:v>824.40000000000009</c:v>
                      </c:pt>
                      <c:pt idx="6753">
                        <c:v>824.40000000000009</c:v>
                      </c:pt>
                      <c:pt idx="6754">
                        <c:v>824.40000000000009</c:v>
                      </c:pt>
                      <c:pt idx="6755">
                        <c:v>824.40000000000009</c:v>
                      </c:pt>
                      <c:pt idx="6756">
                        <c:v>824.40000000000009</c:v>
                      </c:pt>
                      <c:pt idx="6757">
                        <c:v>824.40000000000009</c:v>
                      </c:pt>
                      <c:pt idx="6758">
                        <c:v>824.40000000000009</c:v>
                      </c:pt>
                      <c:pt idx="6759">
                        <c:v>824.40000000000009</c:v>
                      </c:pt>
                      <c:pt idx="6760">
                        <c:v>824.40000000000009</c:v>
                      </c:pt>
                      <c:pt idx="6761">
                        <c:v>824.40000000000009</c:v>
                      </c:pt>
                      <c:pt idx="6762">
                        <c:v>824.40000000000009</c:v>
                      </c:pt>
                      <c:pt idx="6763">
                        <c:v>824.40000000000009</c:v>
                      </c:pt>
                      <c:pt idx="6764">
                        <c:v>824.40000000000009</c:v>
                      </c:pt>
                      <c:pt idx="6765">
                        <c:v>824.40000000000009</c:v>
                      </c:pt>
                      <c:pt idx="6766">
                        <c:v>824.40000000000009</c:v>
                      </c:pt>
                      <c:pt idx="6767">
                        <c:v>824.40000000000009</c:v>
                      </c:pt>
                      <c:pt idx="6768">
                        <c:v>824.40000000000009</c:v>
                      </c:pt>
                      <c:pt idx="6769">
                        <c:v>824.40000000000009</c:v>
                      </c:pt>
                      <c:pt idx="6770">
                        <c:v>824.40000000000009</c:v>
                      </c:pt>
                      <c:pt idx="6771">
                        <c:v>824.40000000000009</c:v>
                      </c:pt>
                      <c:pt idx="6772">
                        <c:v>824.40000000000009</c:v>
                      </c:pt>
                      <c:pt idx="6773">
                        <c:v>824.40000000000009</c:v>
                      </c:pt>
                      <c:pt idx="6774">
                        <c:v>824.40000000000009</c:v>
                      </c:pt>
                      <c:pt idx="6775">
                        <c:v>824.40000000000009</c:v>
                      </c:pt>
                      <c:pt idx="6776">
                        <c:v>824.40000000000009</c:v>
                      </c:pt>
                      <c:pt idx="6777">
                        <c:v>824.40000000000009</c:v>
                      </c:pt>
                      <c:pt idx="6778">
                        <c:v>824.5</c:v>
                      </c:pt>
                      <c:pt idx="6779">
                        <c:v>824.5</c:v>
                      </c:pt>
                      <c:pt idx="6780">
                        <c:v>824.5</c:v>
                      </c:pt>
                      <c:pt idx="6781">
                        <c:v>824.5</c:v>
                      </c:pt>
                      <c:pt idx="6782">
                        <c:v>824.5</c:v>
                      </c:pt>
                      <c:pt idx="6783">
                        <c:v>824.5</c:v>
                      </c:pt>
                      <c:pt idx="6784">
                        <c:v>824.5</c:v>
                      </c:pt>
                      <c:pt idx="6785">
                        <c:v>824.5</c:v>
                      </c:pt>
                      <c:pt idx="6786">
                        <c:v>824.5</c:v>
                      </c:pt>
                      <c:pt idx="6787">
                        <c:v>824.5</c:v>
                      </c:pt>
                      <c:pt idx="6788">
                        <c:v>824.5</c:v>
                      </c:pt>
                      <c:pt idx="6789">
                        <c:v>824.5</c:v>
                      </c:pt>
                      <c:pt idx="6790">
                        <c:v>824.5</c:v>
                      </c:pt>
                      <c:pt idx="6791">
                        <c:v>824.5</c:v>
                      </c:pt>
                      <c:pt idx="6792">
                        <c:v>824.5</c:v>
                      </c:pt>
                      <c:pt idx="6793">
                        <c:v>824.5</c:v>
                      </c:pt>
                      <c:pt idx="6794">
                        <c:v>824.5</c:v>
                      </c:pt>
                      <c:pt idx="6795">
                        <c:v>824.5</c:v>
                      </c:pt>
                      <c:pt idx="6796">
                        <c:v>824.5</c:v>
                      </c:pt>
                      <c:pt idx="6797">
                        <c:v>824.5</c:v>
                      </c:pt>
                      <c:pt idx="6798">
                        <c:v>824.5</c:v>
                      </c:pt>
                      <c:pt idx="6799">
                        <c:v>824.5</c:v>
                      </c:pt>
                      <c:pt idx="6800">
                        <c:v>824.5</c:v>
                      </c:pt>
                      <c:pt idx="6801">
                        <c:v>824.5</c:v>
                      </c:pt>
                      <c:pt idx="6802">
                        <c:v>824.5</c:v>
                      </c:pt>
                      <c:pt idx="6803">
                        <c:v>824.5</c:v>
                      </c:pt>
                      <c:pt idx="6804">
                        <c:v>824.5</c:v>
                      </c:pt>
                      <c:pt idx="6805">
                        <c:v>824.5</c:v>
                      </c:pt>
                      <c:pt idx="6806">
                        <c:v>824.5</c:v>
                      </c:pt>
                      <c:pt idx="6807">
                        <c:v>824.5</c:v>
                      </c:pt>
                      <c:pt idx="6808">
                        <c:v>824.5</c:v>
                      </c:pt>
                      <c:pt idx="6809">
                        <c:v>824.5</c:v>
                      </c:pt>
                      <c:pt idx="6810">
                        <c:v>824.5</c:v>
                      </c:pt>
                      <c:pt idx="6811">
                        <c:v>824.5</c:v>
                      </c:pt>
                      <c:pt idx="6812">
                        <c:v>824.5</c:v>
                      </c:pt>
                      <c:pt idx="6813">
                        <c:v>824.5</c:v>
                      </c:pt>
                      <c:pt idx="6814">
                        <c:v>824.5</c:v>
                      </c:pt>
                      <c:pt idx="6815">
                        <c:v>824.59999999999991</c:v>
                      </c:pt>
                      <c:pt idx="6816">
                        <c:v>824.59999999999991</c:v>
                      </c:pt>
                      <c:pt idx="6817">
                        <c:v>824.59999999999991</c:v>
                      </c:pt>
                      <c:pt idx="6818">
                        <c:v>824.59999999999991</c:v>
                      </c:pt>
                      <c:pt idx="6819">
                        <c:v>824.59999999999991</c:v>
                      </c:pt>
                      <c:pt idx="6820">
                        <c:v>824.59999999999991</c:v>
                      </c:pt>
                      <c:pt idx="6821">
                        <c:v>824.59999999999991</c:v>
                      </c:pt>
                      <c:pt idx="6822">
                        <c:v>824.59999999999991</c:v>
                      </c:pt>
                      <c:pt idx="6823">
                        <c:v>824.59999999999991</c:v>
                      </c:pt>
                      <c:pt idx="6824">
                        <c:v>824.59999999999991</c:v>
                      </c:pt>
                      <c:pt idx="6825">
                        <c:v>824.59999999999991</c:v>
                      </c:pt>
                      <c:pt idx="6826">
                        <c:v>824.59999999999991</c:v>
                      </c:pt>
                      <c:pt idx="6827">
                        <c:v>824.59999999999991</c:v>
                      </c:pt>
                      <c:pt idx="6828">
                        <c:v>824.59999999999991</c:v>
                      </c:pt>
                      <c:pt idx="6829">
                        <c:v>824.59999999999991</c:v>
                      </c:pt>
                      <c:pt idx="6830">
                        <c:v>824.59999999999991</c:v>
                      </c:pt>
                      <c:pt idx="6831">
                        <c:v>824.59999999999991</c:v>
                      </c:pt>
                      <c:pt idx="6832">
                        <c:v>824.59999999999991</c:v>
                      </c:pt>
                      <c:pt idx="6833">
                        <c:v>824.59999999999991</c:v>
                      </c:pt>
                      <c:pt idx="6834">
                        <c:v>824.59999999999991</c:v>
                      </c:pt>
                      <c:pt idx="6835">
                        <c:v>824.59999999999991</c:v>
                      </c:pt>
                      <c:pt idx="6836">
                        <c:v>824.59999999999991</c:v>
                      </c:pt>
                      <c:pt idx="6837">
                        <c:v>824.59999999999991</c:v>
                      </c:pt>
                      <c:pt idx="6838">
                        <c:v>824.59999999999991</c:v>
                      </c:pt>
                      <c:pt idx="6839">
                        <c:v>824.59999999999991</c:v>
                      </c:pt>
                      <c:pt idx="6840">
                        <c:v>824.59999999999991</c:v>
                      </c:pt>
                      <c:pt idx="6841">
                        <c:v>824.59999999999991</c:v>
                      </c:pt>
                      <c:pt idx="6842">
                        <c:v>824.59999999999991</c:v>
                      </c:pt>
                      <c:pt idx="6843">
                        <c:v>824.59999999999991</c:v>
                      </c:pt>
                      <c:pt idx="6844">
                        <c:v>824.59999999999991</c:v>
                      </c:pt>
                      <c:pt idx="6845">
                        <c:v>824.59999999999991</c:v>
                      </c:pt>
                      <c:pt idx="6846">
                        <c:v>824.59999999999991</c:v>
                      </c:pt>
                      <c:pt idx="6847">
                        <c:v>824.59999999999991</c:v>
                      </c:pt>
                      <c:pt idx="6848">
                        <c:v>824.59999999999991</c:v>
                      </c:pt>
                      <c:pt idx="6849">
                        <c:v>824.59999999999991</c:v>
                      </c:pt>
                      <c:pt idx="6850">
                        <c:v>824.59999999999991</c:v>
                      </c:pt>
                      <c:pt idx="6851">
                        <c:v>824.59999999999991</c:v>
                      </c:pt>
                      <c:pt idx="6852">
                        <c:v>824.7</c:v>
                      </c:pt>
                      <c:pt idx="6853">
                        <c:v>824.7</c:v>
                      </c:pt>
                      <c:pt idx="6854">
                        <c:v>824.7</c:v>
                      </c:pt>
                      <c:pt idx="6855">
                        <c:v>824.7</c:v>
                      </c:pt>
                      <c:pt idx="6856">
                        <c:v>824.7</c:v>
                      </c:pt>
                      <c:pt idx="6857">
                        <c:v>824.7</c:v>
                      </c:pt>
                      <c:pt idx="6858">
                        <c:v>824.7</c:v>
                      </c:pt>
                      <c:pt idx="6859">
                        <c:v>824.7</c:v>
                      </c:pt>
                      <c:pt idx="6860">
                        <c:v>824.7</c:v>
                      </c:pt>
                      <c:pt idx="6861">
                        <c:v>824.7</c:v>
                      </c:pt>
                      <c:pt idx="6862">
                        <c:v>824.7</c:v>
                      </c:pt>
                      <c:pt idx="6863">
                        <c:v>824.7</c:v>
                      </c:pt>
                      <c:pt idx="6864">
                        <c:v>824.7</c:v>
                      </c:pt>
                      <c:pt idx="6865">
                        <c:v>824.7</c:v>
                      </c:pt>
                      <c:pt idx="6866">
                        <c:v>824.7</c:v>
                      </c:pt>
                      <c:pt idx="6867">
                        <c:v>824.7</c:v>
                      </c:pt>
                      <c:pt idx="6868">
                        <c:v>824.7</c:v>
                      </c:pt>
                      <c:pt idx="6869">
                        <c:v>824.7</c:v>
                      </c:pt>
                      <c:pt idx="6870">
                        <c:v>824.7</c:v>
                      </c:pt>
                      <c:pt idx="6871">
                        <c:v>824.7</c:v>
                      </c:pt>
                      <c:pt idx="6872">
                        <c:v>824.7</c:v>
                      </c:pt>
                      <c:pt idx="6873">
                        <c:v>824.7</c:v>
                      </c:pt>
                      <c:pt idx="6874">
                        <c:v>824.7</c:v>
                      </c:pt>
                      <c:pt idx="6875">
                        <c:v>824.7</c:v>
                      </c:pt>
                      <c:pt idx="6876">
                        <c:v>824.7</c:v>
                      </c:pt>
                      <c:pt idx="6877">
                        <c:v>824.7</c:v>
                      </c:pt>
                      <c:pt idx="6878">
                        <c:v>824.7</c:v>
                      </c:pt>
                      <c:pt idx="6879">
                        <c:v>824.7</c:v>
                      </c:pt>
                      <c:pt idx="6880">
                        <c:v>824.7</c:v>
                      </c:pt>
                      <c:pt idx="6881">
                        <c:v>824.7</c:v>
                      </c:pt>
                      <c:pt idx="6882">
                        <c:v>824.7</c:v>
                      </c:pt>
                      <c:pt idx="6883">
                        <c:v>824.7</c:v>
                      </c:pt>
                      <c:pt idx="6884">
                        <c:v>824.7</c:v>
                      </c:pt>
                      <c:pt idx="6885">
                        <c:v>824.7</c:v>
                      </c:pt>
                      <c:pt idx="6886">
                        <c:v>824.7</c:v>
                      </c:pt>
                      <c:pt idx="6887">
                        <c:v>824.7</c:v>
                      </c:pt>
                      <c:pt idx="6888">
                        <c:v>824.8</c:v>
                      </c:pt>
                      <c:pt idx="6889">
                        <c:v>824.8</c:v>
                      </c:pt>
                      <c:pt idx="6890">
                        <c:v>824.8</c:v>
                      </c:pt>
                      <c:pt idx="6891">
                        <c:v>824.8</c:v>
                      </c:pt>
                      <c:pt idx="6892">
                        <c:v>824.8</c:v>
                      </c:pt>
                      <c:pt idx="6893">
                        <c:v>824.8</c:v>
                      </c:pt>
                      <c:pt idx="6894">
                        <c:v>824.8</c:v>
                      </c:pt>
                      <c:pt idx="6895">
                        <c:v>824.8</c:v>
                      </c:pt>
                      <c:pt idx="6896">
                        <c:v>824.8</c:v>
                      </c:pt>
                      <c:pt idx="6897">
                        <c:v>824.8</c:v>
                      </c:pt>
                      <c:pt idx="6898">
                        <c:v>824.8</c:v>
                      </c:pt>
                      <c:pt idx="6899">
                        <c:v>824.8</c:v>
                      </c:pt>
                      <c:pt idx="6900">
                        <c:v>824.8</c:v>
                      </c:pt>
                      <c:pt idx="6901">
                        <c:v>824.8</c:v>
                      </c:pt>
                      <c:pt idx="6902">
                        <c:v>824.8</c:v>
                      </c:pt>
                      <c:pt idx="6903">
                        <c:v>824.8</c:v>
                      </c:pt>
                      <c:pt idx="6904">
                        <c:v>824.8</c:v>
                      </c:pt>
                      <c:pt idx="6905">
                        <c:v>824.8</c:v>
                      </c:pt>
                      <c:pt idx="6906">
                        <c:v>824.8</c:v>
                      </c:pt>
                      <c:pt idx="6907">
                        <c:v>824.8</c:v>
                      </c:pt>
                      <c:pt idx="6908">
                        <c:v>824.8</c:v>
                      </c:pt>
                      <c:pt idx="6909">
                        <c:v>824.8</c:v>
                      </c:pt>
                      <c:pt idx="6910">
                        <c:v>824.8</c:v>
                      </c:pt>
                      <c:pt idx="6911">
                        <c:v>824.8</c:v>
                      </c:pt>
                      <c:pt idx="6912">
                        <c:v>824.8</c:v>
                      </c:pt>
                      <c:pt idx="6913">
                        <c:v>824.8</c:v>
                      </c:pt>
                      <c:pt idx="6914">
                        <c:v>824.8</c:v>
                      </c:pt>
                      <c:pt idx="6915">
                        <c:v>824.8</c:v>
                      </c:pt>
                      <c:pt idx="6916">
                        <c:v>824.8</c:v>
                      </c:pt>
                      <c:pt idx="6917">
                        <c:v>824.8</c:v>
                      </c:pt>
                      <c:pt idx="6918">
                        <c:v>824.8</c:v>
                      </c:pt>
                      <c:pt idx="6919">
                        <c:v>824.8</c:v>
                      </c:pt>
                      <c:pt idx="6920">
                        <c:v>824.8</c:v>
                      </c:pt>
                      <c:pt idx="6921">
                        <c:v>824.8</c:v>
                      </c:pt>
                      <c:pt idx="6922">
                        <c:v>824.8</c:v>
                      </c:pt>
                      <c:pt idx="6923">
                        <c:v>824.8</c:v>
                      </c:pt>
                      <c:pt idx="6924">
                        <c:v>824.8</c:v>
                      </c:pt>
                      <c:pt idx="6925">
                        <c:v>824.90000000000009</c:v>
                      </c:pt>
                      <c:pt idx="6926">
                        <c:v>824.90000000000009</c:v>
                      </c:pt>
                      <c:pt idx="6927">
                        <c:v>824.90000000000009</c:v>
                      </c:pt>
                      <c:pt idx="6928">
                        <c:v>824.90000000000009</c:v>
                      </c:pt>
                      <c:pt idx="6929">
                        <c:v>824.90000000000009</c:v>
                      </c:pt>
                      <c:pt idx="6930">
                        <c:v>824.90000000000009</c:v>
                      </c:pt>
                      <c:pt idx="6931">
                        <c:v>824.90000000000009</c:v>
                      </c:pt>
                      <c:pt idx="6932">
                        <c:v>824.90000000000009</c:v>
                      </c:pt>
                      <c:pt idx="6933">
                        <c:v>824.90000000000009</c:v>
                      </c:pt>
                      <c:pt idx="6934">
                        <c:v>824.90000000000009</c:v>
                      </c:pt>
                      <c:pt idx="6935">
                        <c:v>824.90000000000009</c:v>
                      </c:pt>
                      <c:pt idx="6936">
                        <c:v>824.90000000000009</c:v>
                      </c:pt>
                      <c:pt idx="6937">
                        <c:v>824.90000000000009</c:v>
                      </c:pt>
                      <c:pt idx="6938">
                        <c:v>824.90000000000009</c:v>
                      </c:pt>
                      <c:pt idx="6939">
                        <c:v>824.90000000000009</c:v>
                      </c:pt>
                      <c:pt idx="6940">
                        <c:v>824.90000000000009</c:v>
                      </c:pt>
                      <c:pt idx="6941">
                        <c:v>824.90000000000009</c:v>
                      </c:pt>
                      <c:pt idx="6942">
                        <c:v>824.90000000000009</c:v>
                      </c:pt>
                      <c:pt idx="6943">
                        <c:v>824.90000000000009</c:v>
                      </c:pt>
                      <c:pt idx="6944">
                        <c:v>824.90000000000009</c:v>
                      </c:pt>
                      <c:pt idx="6945">
                        <c:v>824.90000000000009</c:v>
                      </c:pt>
                      <c:pt idx="6946">
                        <c:v>824.90000000000009</c:v>
                      </c:pt>
                      <c:pt idx="6947">
                        <c:v>824.90000000000009</c:v>
                      </c:pt>
                      <c:pt idx="6948">
                        <c:v>824.90000000000009</c:v>
                      </c:pt>
                      <c:pt idx="6949">
                        <c:v>824.90000000000009</c:v>
                      </c:pt>
                      <c:pt idx="6950">
                        <c:v>824.90000000000009</c:v>
                      </c:pt>
                      <c:pt idx="6951">
                        <c:v>824.90000000000009</c:v>
                      </c:pt>
                      <c:pt idx="6952">
                        <c:v>824.90000000000009</c:v>
                      </c:pt>
                      <c:pt idx="6953">
                        <c:v>824.90000000000009</c:v>
                      </c:pt>
                      <c:pt idx="6954">
                        <c:v>824.90000000000009</c:v>
                      </c:pt>
                      <c:pt idx="6955">
                        <c:v>824.90000000000009</c:v>
                      </c:pt>
                      <c:pt idx="6956">
                        <c:v>824.90000000000009</c:v>
                      </c:pt>
                      <c:pt idx="6957">
                        <c:v>824.90000000000009</c:v>
                      </c:pt>
                      <c:pt idx="6958">
                        <c:v>824.90000000000009</c:v>
                      </c:pt>
                      <c:pt idx="6959">
                        <c:v>824.90000000000009</c:v>
                      </c:pt>
                      <c:pt idx="6960">
                        <c:v>824.90000000000009</c:v>
                      </c:pt>
                      <c:pt idx="6961">
                        <c:v>824.90000000000009</c:v>
                      </c:pt>
                      <c:pt idx="6962">
                        <c:v>825</c:v>
                      </c:pt>
                      <c:pt idx="6963">
                        <c:v>825</c:v>
                      </c:pt>
                      <c:pt idx="6964">
                        <c:v>825</c:v>
                      </c:pt>
                      <c:pt idx="6965">
                        <c:v>825</c:v>
                      </c:pt>
                      <c:pt idx="6966">
                        <c:v>825</c:v>
                      </c:pt>
                      <c:pt idx="6967">
                        <c:v>825</c:v>
                      </c:pt>
                      <c:pt idx="6968">
                        <c:v>825</c:v>
                      </c:pt>
                      <c:pt idx="6969">
                        <c:v>825</c:v>
                      </c:pt>
                      <c:pt idx="6970">
                        <c:v>825</c:v>
                      </c:pt>
                      <c:pt idx="6971">
                        <c:v>825</c:v>
                      </c:pt>
                      <c:pt idx="6972">
                        <c:v>825</c:v>
                      </c:pt>
                      <c:pt idx="6973">
                        <c:v>825</c:v>
                      </c:pt>
                      <c:pt idx="6974">
                        <c:v>825</c:v>
                      </c:pt>
                      <c:pt idx="6975">
                        <c:v>825</c:v>
                      </c:pt>
                      <c:pt idx="6976">
                        <c:v>825</c:v>
                      </c:pt>
                      <c:pt idx="6977">
                        <c:v>825</c:v>
                      </c:pt>
                      <c:pt idx="6978">
                        <c:v>825</c:v>
                      </c:pt>
                      <c:pt idx="6979">
                        <c:v>825</c:v>
                      </c:pt>
                      <c:pt idx="6980">
                        <c:v>825</c:v>
                      </c:pt>
                      <c:pt idx="6981">
                        <c:v>825</c:v>
                      </c:pt>
                      <c:pt idx="6982">
                        <c:v>825</c:v>
                      </c:pt>
                      <c:pt idx="6983">
                        <c:v>825</c:v>
                      </c:pt>
                      <c:pt idx="6984">
                        <c:v>825</c:v>
                      </c:pt>
                      <c:pt idx="6985">
                        <c:v>825</c:v>
                      </c:pt>
                      <c:pt idx="6986">
                        <c:v>825</c:v>
                      </c:pt>
                      <c:pt idx="6987">
                        <c:v>825</c:v>
                      </c:pt>
                      <c:pt idx="6988">
                        <c:v>825</c:v>
                      </c:pt>
                      <c:pt idx="6989">
                        <c:v>825</c:v>
                      </c:pt>
                      <c:pt idx="6990">
                        <c:v>825</c:v>
                      </c:pt>
                      <c:pt idx="6991">
                        <c:v>825</c:v>
                      </c:pt>
                      <c:pt idx="6992">
                        <c:v>825</c:v>
                      </c:pt>
                      <c:pt idx="6993">
                        <c:v>825</c:v>
                      </c:pt>
                      <c:pt idx="6994">
                        <c:v>825</c:v>
                      </c:pt>
                      <c:pt idx="6995">
                        <c:v>825</c:v>
                      </c:pt>
                      <c:pt idx="6996">
                        <c:v>825</c:v>
                      </c:pt>
                      <c:pt idx="6997">
                        <c:v>825</c:v>
                      </c:pt>
                      <c:pt idx="6998">
                        <c:v>825.09999999999991</c:v>
                      </c:pt>
                      <c:pt idx="6999">
                        <c:v>825.09999999999991</c:v>
                      </c:pt>
                      <c:pt idx="7000">
                        <c:v>825.09999999999991</c:v>
                      </c:pt>
                      <c:pt idx="7001">
                        <c:v>825.09999999999991</c:v>
                      </c:pt>
                      <c:pt idx="7002">
                        <c:v>825.09999999999991</c:v>
                      </c:pt>
                      <c:pt idx="7003">
                        <c:v>825.09999999999991</c:v>
                      </c:pt>
                      <c:pt idx="7004">
                        <c:v>825.09999999999991</c:v>
                      </c:pt>
                      <c:pt idx="7005">
                        <c:v>825.09999999999991</c:v>
                      </c:pt>
                      <c:pt idx="7006">
                        <c:v>825.09999999999991</c:v>
                      </c:pt>
                      <c:pt idx="7007">
                        <c:v>825.09999999999991</c:v>
                      </c:pt>
                      <c:pt idx="7008">
                        <c:v>825.09999999999991</c:v>
                      </c:pt>
                      <c:pt idx="7009">
                        <c:v>825.09999999999991</c:v>
                      </c:pt>
                      <c:pt idx="7010">
                        <c:v>825.09999999999991</c:v>
                      </c:pt>
                      <c:pt idx="7011">
                        <c:v>825.09999999999991</c:v>
                      </c:pt>
                      <c:pt idx="7012">
                        <c:v>825.09999999999991</c:v>
                      </c:pt>
                      <c:pt idx="7013">
                        <c:v>825.09999999999991</c:v>
                      </c:pt>
                      <c:pt idx="7014">
                        <c:v>825.09999999999991</c:v>
                      </c:pt>
                      <c:pt idx="7015">
                        <c:v>825.09999999999991</c:v>
                      </c:pt>
                      <c:pt idx="7016">
                        <c:v>825.09999999999991</c:v>
                      </c:pt>
                      <c:pt idx="7017">
                        <c:v>825.09999999999991</c:v>
                      </c:pt>
                      <c:pt idx="7018">
                        <c:v>825.09999999999991</c:v>
                      </c:pt>
                      <c:pt idx="7019">
                        <c:v>825.09999999999991</c:v>
                      </c:pt>
                      <c:pt idx="7020">
                        <c:v>825.09999999999991</c:v>
                      </c:pt>
                      <c:pt idx="7021">
                        <c:v>825.09999999999991</c:v>
                      </c:pt>
                      <c:pt idx="7022">
                        <c:v>825.09999999999991</c:v>
                      </c:pt>
                      <c:pt idx="7023">
                        <c:v>825.09999999999991</c:v>
                      </c:pt>
                      <c:pt idx="7024">
                        <c:v>825.09999999999991</c:v>
                      </c:pt>
                      <c:pt idx="7025">
                        <c:v>825.09999999999991</c:v>
                      </c:pt>
                      <c:pt idx="7026">
                        <c:v>825.09999999999991</c:v>
                      </c:pt>
                      <c:pt idx="7027">
                        <c:v>825.09999999999991</c:v>
                      </c:pt>
                      <c:pt idx="7028">
                        <c:v>825.09999999999991</c:v>
                      </c:pt>
                      <c:pt idx="7029">
                        <c:v>825.09999999999991</c:v>
                      </c:pt>
                      <c:pt idx="7030">
                        <c:v>825.09999999999991</c:v>
                      </c:pt>
                      <c:pt idx="7031">
                        <c:v>825.09999999999991</c:v>
                      </c:pt>
                      <c:pt idx="7032">
                        <c:v>825.09999999999991</c:v>
                      </c:pt>
                      <c:pt idx="7033">
                        <c:v>825.09999999999991</c:v>
                      </c:pt>
                      <c:pt idx="7034">
                        <c:v>825.09999999999991</c:v>
                      </c:pt>
                      <c:pt idx="7035">
                        <c:v>825.2</c:v>
                      </c:pt>
                      <c:pt idx="7036">
                        <c:v>825.2</c:v>
                      </c:pt>
                      <c:pt idx="7037">
                        <c:v>825.2</c:v>
                      </c:pt>
                      <c:pt idx="7038">
                        <c:v>825.2</c:v>
                      </c:pt>
                      <c:pt idx="7039">
                        <c:v>825.2</c:v>
                      </c:pt>
                      <c:pt idx="7040">
                        <c:v>825.2</c:v>
                      </c:pt>
                      <c:pt idx="7041">
                        <c:v>825.2</c:v>
                      </c:pt>
                      <c:pt idx="7042">
                        <c:v>825.2</c:v>
                      </c:pt>
                      <c:pt idx="7043">
                        <c:v>825.2</c:v>
                      </c:pt>
                      <c:pt idx="7044">
                        <c:v>825.2</c:v>
                      </c:pt>
                      <c:pt idx="7045">
                        <c:v>825.2</c:v>
                      </c:pt>
                      <c:pt idx="7046">
                        <c:v>825.2</c:v>
                      </c:pt>
                      <c:pt idx="7047">
                        <c:v>825.2</c:v>
                      </c:pt>
                      <c:pt idx="7048">
                        <c:v>825.2</c:v>
                      </c:pt>
                      <c:pt idx="7049">
                        <c:v>825.2</c:v>
                      </c:pt>
                      <c:pt idx="7050">
                        <c:v>825.2</c:v>
                      </c:pt>
                      <c:pt idx="7051">
                        <c:v>825.2</c:v>
                      </c:pt>
                      <c:pt idx="7052">
                        <c:v>825.2</c:v>
                      </c:pt>
                      <c:pt idx="7053">
                        <c:v>825.2</c:v>
                      </c:pt>
                      <c:pt idx="7054">
                        <c:v>825.2</c:v>
                      </c:pt>
                      <c:pt idx="7055">
                        <c:v>825.2</c:v>
                      </c:pt>
                      <c:pt idx="7056">
                        <c:v>825.2</c:v>
                      </c:pt>
                      <c:pt idx="7057">
                        <c:v>825.2</c:v>
                      </c:pt>
                      <c:pt idx="7058">
                        <c:v>825.2</c:v>
                      </c:pt>
                      <c:pt idx="7059">
                        <c:v>825.2</c:v>
                      </c:pt>
                      <c:pt idx="7060">
                        <c:v>825.2</c:v>
                      </c:pt>
                      <c:pt idx="7061">
                        <c:v>825.2</c:v>
                      </c:pt>
                      <c:pt idx="7062">
                        <c:v>825.2</c:v>
                      </c:pt>
                      <c:pt idx="7063">
                        <c:v>825.2</c:v>
                      </c:pt>
                      <c:pt idx="7064">
                        <c:v>825.2</c:v>
                      </c:pt>
                      <c:pt idx="7065">
                        <c:v>825.2</c:v>
                      </c:pt>
                      <c:pt idx="7066">
                        <c:v>825.2</c:v>
                      </c:pt>
                      <c:pt idx="7067">
                        <c:v>825.2</c:v>
                      </c:pt>
                      <c:pt idx="7068">
                        <c:v>825.2</c:v>
                      </c:pt>
                      <c:pt idx="7069">
                        <c:v>825.2</c:v>
                      </c:pt>
                      <c:pt idx="7070">
                        <c:v>825.2</c:v>
                      </c:pt>
                      <c:pt idx="7071">
                        <c:v>825.2</c:v>
                      </c:pt>
                      <c:pt idx="7072">
                        <c:v>825.3</c:v>
                      </c:pt>
                      <c:pt idx="7073">
                        <c:v>825.3</c:v>
                      </c:pt>
                      <c:pt idx="7074">
                        <c:v>825.3</c:v>
                      </c:pt>
                      <c:pt idx="7075">
                        <c:v>825.3</c:v>
                      </c:pt>
                      <c:pt idx="7076">
                        <c:v>825.3</c:v>
                      </c:pt>
                      <c:pt idx="7077">
                        <c:v>825.3</c:v>
                      </c:pt>
                      <c:pt idx="7078">
                        <c:v>825.3</c:v>
                      </c:pt>
                      <c:pt idx="7079">
                        <c:v>825.3</c:v>
                      </c:pt>
                      <c:pt idx="7080">
                        <c:v>825.3</c:v>
                      </c:pt>
                      <c:pt idx="7081">
                        <c:v>825.3</c:v>
                      </c:pt>
                      <c:pt idx="7082">
                        <c:v>825.3</c:v>
                      </c:pt>
                      <c:pt idx="7083">
                        <c:v>825.3</c:v>
                      </c:pt>
                      <c:pt idx="7084">
                        <c:v>825.3</c:v>
                      </c:pt>
                      <c:pt idx="7085">
                        <c:v>825.3</c:v>
                      </c:pt>
                      <c:pt idx="7086">
                        <c:v>825.3</c:v>
                      </c:pt>
                      <c:pt idx="7087">
                        <c:v>825.3</c:v>
                      </c:pt>
                      <c:pt idx="7088">
                        <c:v>825.3</c:v>
                      </c:pt>
                      <c:pt idx="7089">
                        <c:v>825.3</c:v>
                      </c:pt>
                      <c:pt idx="7090">
                        <c:v>825.3</c:v>
                      </c:pt>
                      <c:pt idx="7091">
                        <c:v>825.3</c:v>
                      </c:pt>
                      <c:pt idx="7092">
                        <c:v>825.3</c:v>
                      </c:pt>
                      <c:pt idx="7093">
                        <c:v>825.3</c:v>
                      </c:pt>
                      <c:pt idx="7094">
                        <c:v>825.3</c:v>
                      </c:pt>
                      <c:pt idx="7095">
                        <c:v>825.3</c:v>
                      </c:pt>
                      <c:pt idx="7096">
                        <c:v>825.3</c:v>
                      </c:pt>
                      <c:pt idx="7097">
                        <c:v>825.3</c:v>
                      </c:pt>
                      <c:pt idx="7098">
                        <c:v>825.3</c:v>
                      </c:pt>
                      <c:pt idx="7099">
                        <c:v>825.3</c:v>
                      </c:pt>
                      <c:pt idx="7100">
                        <c:v>825.3</c:v>
                      </c:pt>
                      <c:pt idx="7101">
                        <c:v>825.3</c:v>
                      </c:pt>
                      <c:pt idx="7102">
                        <c:v>825.3</c:v>
                      </c:pt>
                      <c:pt idx="7103">
                        <c:v>825.3</c:v>
                      </c:pt>
                      <c:pt idx="7104">
                        <c:v>825.3</c:v>
                      </c:pt>
                      <c:pt idx="7105">
                        <c:v>825.3</c:v>
                      </c:pt>
                      <c:pt idx="7106">
                        <c:v>825.3</c:v>
                      </c:pt>
                      <c:pt idx="7107">
                        <c:v>825.3</c:v>
                      </c:pt>
                      <c:pt idx="7108">
                        <c:v>825.40000000000009</c:v>
                      </c:pt>
                      <c:pt idx="7109">
                        <c:v>825.40000000000009</c:v>
                      </c:pt>
                      <c:pt idx="7110">
                        <c:v>825.40000000000009</c:v>
                      </c:pt>
                      <c:pt idx="7111">
                        <c:v>825.40000000000009</c:v>
                      </c:pt>
                      <c:pt idx="7112">
                        <c:v>825.40000000000009</c:v>
                      </c:pt>
                      <c:pt idx="7113">
                        <c:v>825.40000000000009</c:v>
                      </c:pt>
                      <c:pt idx="7114">
                        <c:v>825.40000000000009</c:v>
                      </c:pt>
                      <c:pt idx="7115">
                        <c:v>825.40000000000009</c:v>
                      </c:pt>
                      <c:pt idx="7116">
                        <c:v>825.40000000000009</c:v>
                      </c:pt>
                      <c:pt idx="7117">
                        <c:v>825.40000000000009</c:v>
                      </c:pt>
                      <c:pt idx="7118">
                        <c:v>825.40000000000009</c:v>
                      </c:pt>
                      <c:pt idx="7119">
                        <c:v>825.40000000000009</c:v>
                      </c:pt>
                      <c:pt idx="7120">
                        <c:v>825.40000000000009</c:v>
                      </c:pt>
                      <c:pt idx="7121">
                        <c:v>825.40000000000009</c:v>
                      </c:pt>
                      <c:pt idx="7122">
                        <c:v>825.40000000000009</c:v>
                      </c:pt>
                      <c:pt idx="7123">
                        <c:v>825.40000000000009</c:v>
                      </c:pt>
                      <c:pt idx="7124">
                        <c:v>825.40000000000009</c:v>
                      </c:pt>
                      <c:pt idx="7125">
                        <c:v>825.40000000000009</c:v>
                      </c:pt>
                      <c:pt idx="7126">
                        <c:v>825.40000000000009</c:v>
                      </c:pt>
                      <c:pt idx="7127">
                        <c:v>825.40000000000009</c:v>
                      </c:pt>
                      <c:pt idx="7128">
                        <c:v>825.40000000000009</c:v>
                      </c:pt>
                      <c:pt idx="7129">
                        <c:v>825.40000000000009</c:v>
                      </c:pt>
                      <c:pt idx="7130">
                        <c:v>825.40000000000009</c:v>
                      </c:pt>
                      <c:pt idx="7131">
                        <c:v>825.40000000000009</c:v>
                      </c:pt>
                      <c:pt idx="7132">
                        <c:v>825.40000000000009</c:v>
                      </c:pt>
                      <c:pt idx="7133">
                        <c:v>825.40000000000009</c:v>
                      </c:pt>
                      <c:pt idx="7134">
                        <c:v>825.40000000000009</c:v>
                      </c:pt>
                      <c:pt idx="7135">
                        <c:v>825.40000000000009</c:v>
                      </c:pt>
                      <c:pt idx="7136">
                        <c:v>825.40000000000009</c:v>
                      </c:pt>
                      <c:pt idx="7137">
                        <c:v>825.40000000000009</c:v>
                      </c:pt>
                      <c:pt idx="7138">
                        <c:v>825.40000000000009</c:v>
                      </c:pt>
                      <c:pt idx="7139">
                        <c:v>825.40000000000009</c:v>
                      </c:pt>
                      <c:pt idx="7140">
                        <c:v>825.40000000000009</c:v>
                      </c:pt>
                      <c:pt idx="7141">
                        <c:v>825.40000000000009</c:v>
                      </c:pt>
                      <c:pt idx="7142">
                        <c:v>825.40000000000009</c:v>
                      </c:pt>
                      <c:pt idx="7143">
                        <c:v>825.40000000000009</c:v>
                      </c:pt>
                      <c:pt idx="7144">
                        <c:v>825.40000000000009</c:v>
                      </c:pt>
                      <c:pt idx="7145">
                        <c:v>825.5</c:v>
                      </c:pt>
                      <c:pt idx="7146">
                        <c:v>825.5</c:v>
                      </c:pt>
                      <c:pt idx="7147">
                        <c:v>825.5</c:v>
                      </c:pt>
                      <c:pt idx="7148">
                        <c:v>825.5</c:v>
                      </c:pt>
                      <c:pt idx="7149">
                        <c:v>825.5</c:v>
                      </c:pt>
                      <c:pt idx="7150">
                        <c:v>825.5</c:v>
                      </c:pt>
                      <c:pt idx="7151">
                        <c:v>825.5</c:v>
                      </c:pt>
                      <c:pt idx="7152">
                        <c:v>825.5</c:v>
                      </c:pt>
                      <c:pt idx="7153">
                        <c:v>825.5</c:v>
                      </c:pt>
                      <c:pt idx="7154">
                        <c:v>825.5</c:v>
                      </c:pt>
                      <c:pt idx="7155">
                        <c:v>825.5</c:v>
                      </c:pt>
                      <c:pt idx="7156">
                        <c:v>825.5</c:v>
                      </c:pt>
                      <c:pt idx="7157">
                        <c:v>825.5</c:v>
                      </c:pt>
                      <c:pt idx="7158">
                        <c:v>825.5</c:v>
                      </c:pt>
                      <c:pt idx="7159">
                        <c:v>825.5</c:v>
                      </c:pt>
                      <c:pt idx="7160">
                        <c:v>825.5</c:v>
                      </c:pt>
                      <c:pt idx="7161">
                        <c:v>825.5</c:v>
                      </c:pt>
                      <c:pt idx="7162">
                        <c:v>825.5</c:v>
                      </c:pt>
                      <c:pt idx="7163">
                        <c:v>825.5</c:v>
                      </c:pt>
                      <c:pt idx="7164">
                        <c:v>825.5</c:v>
                      </c:pt>
                      <c:pt idx="7165">
                        <c:v>825.5</c:v>
                      </c:pt>
                      <c:pt idx="7166">
                        <c:v>825.5</c:v>
                      </c:pt>
                      <c:pt idx="7167">
                        <c:v>825.5</c:v>
                      </c:pt>
                      <c:pt idx="7168">
                        <c:v>825.5</c:v>
                      </c:pt>
                      <c:pt idx="7169">
                        <c:v>825.5</c:v>
                      </c:pt>
                      <c:pt idx="7170">
                        <c:v>825.5</c:v>
                      </c:pt>
                      <c:pt idx="7171">
                        <c:v>825.5</c:v>
                      </c:pt>
                      <c:pt idx="7172">
                        <c:v>825.5</c:v>
                      </c:pt>
                      <c:pt idx="7173">
                        <c:v>825.5</c:v>
                      </c:pt>
                      <c:pt idx="7174">
                        <c:v>825.5</c:v>
                      </c:pt>
                      <c:pt idx="7175">
                        <c:v>825.5</c:v>
                      </c:pt>
                      <c:pt idx="7176">
                        <c:v>825.5</c:v>
                      </c:pt>
                      <c:pt idx="7177">
                        <c:v>825.5</c:v>
                      </c:pt>
                      <c:pt idx="7178">
                        <c:v>825.5</c:v>
                      </c:pt>
                      <c:pt idx="7179">
                        <c:v>825.5</c:v>
                      </c:pt>
                      <c:pt idx="7180">
                        <c:v>825.5</c:v>
                      </c:pt>
                      <c:pt idx="7181">
                        <c:v>825.5</c:v>
                      </c:pt>
                      <c:pt idx="7182">
                        <c:v>825.59999999999991</c:v>
                      </c:pt>
                      <c:pt idx="7183">
                        <c:v>825.59999999999991</c:v>
                      </c:pt>
                      <c:pt idx="7184">
                        <c:v>825.59999999999991</c:v>
                      </c:pt>
                      <c:pt idx="7185">
                        <c:v>825.59999999999991</c:v>
                      </c:pt>
                      <c:pt idx="7186">
                        <c:v>825.59999999999991</c:v>
                      </c:pt>
                      <c:pt idx="7187">
                        <c:v>825.59999999999991</c:v>
                      </c:pt>
                      <c:pt idx="7188">
                        <c:v>825.59999999999991</c:v>
                      </c:pt>
                      <c:pt idx="7189">
                        <c:v>825.59999999999991</c:v>
                      </c:pt>
                      <c:pt idx="7190">
                        <c:v>825.59999999999991</c:v>
                      </c:pt>
                      <c:pt idx="7191">
                        <c:v>825.59999999999991</c:v>
                      </c:pt>
                      <c:pt idx="7192">
                        <c:v>825.59999999999991</c:v>
                      </c:pt>
                      <c:pt idx="7193">
                        <c:v>825.59999999999991</c:v>
                      </c:pt>
                      <c:pt idx="7194">
                        <c:v>825.59999999999991</c:v>
                      </c:pt>
                      <c:pt idx="7195">
                        <c:v>825.59999999999991</c:v>
                      </c:pt>
                      <c:pt idx="7196">
                        <c:v>825.59999999999991</c:v>
                      </c:pt>
                      <c:pt idx="7197">
                        <c:v>825.59999999999991</c:v>
                      </c:pt>
                      <c:pt idx="7198">
                        <c:v>825.59999999999991</c:v>
                      </c:pt>
                      <c:pt idx="7199">
                        <c:v>825.59999999999991</c:v>
                      </c:pt>
                      <c:pt idx="7200">
                        <c:v>825.59999999999991</c:v>
                      </c:pt>
                      <c:pt idx="7201">
                        <c:v>825.59999999999991</c:v>
                      </c:pt>
                      <c:pt idx="7202">
                        <c:v>825.59999999999991</c:v>
                      </c:pt>
                      <c:pt idx="7203">
                        <c:v>825.59999999999991</c:v>
                      </c:pt>
                      <c:pt idx="7204">
                        <c:v>825.59999999999991</c:v>
                      </c:pt>
                      <c:pt idx="7205">
                        <c:v>825.59999999999991</c:v>
                      </c:pt>
                      <c:pt idx="7206">
                        <c:v>825.59999999999991</c:v>
                      </c:pt>
                      <c:pt idx="7207">
                        <c:v>825.59999999999991</c:v>
                      </c:pt>
                      <c:pt idx="7208">
                        <c:v>825.59999999999991</c:v>
                      </c:pt>
                      <c:pt idx="7209">
                        <c:v>825.59999999999991</c:v>
                      </c:pt>
                      <c:pt idx="7210">
                        <c:v>825.59999999999991</c:v>
                      </c:pt>
                      <c:pt idx="7211">
                        <c:v>825.59999999999991</c:v>
                      </c:pt>
                      <c:pt idx="7212">
                        <c:v>825.59999999999991</c:v>
                      </c:pt>
                      <c:pt idx="7213">
                        <c:v>825.59999999999991</c:v>
                      </c:pt>
                      <c:pt idx="7214">
                        <c:v>825.59999999999991</c:v>
                      </c:pt>
                      <c:pt idx="7215">
                        <c:v>825.59999999999991</c:v>
                      </c:pt>
                      <c:pt idx="7216">
                        <c:v>825.59999999999991</c:v>
                      </c:pt>
                      <c:pt idx="7217">
                        <c:v>825.59999999999991</c:v>
                      </c:pt>
                      <c:pt idx="7218">
                        <c:v>825.59999999999991</c:v>
                      </c:pt>
                      <c:pt idx="7219">
                        <c:v>825.7</c:v>
                      </c:pt>
                      <c:pt idx="7220">
                        <c:v>825.7</c:v>
                      </c:pt>
                      <c:pt idx="7221">
                        <c:v>825.7</c:v>
                      </c:pt>
                      <c:pt idx="7222">
                        <c:v>825.7</c:v>
                      </c:pt>
                      <c:pt idx="7223">
                        <c:v>825.7</c:v>
                      </c:pt>
                      <c:pt idx="7224">
                        <c:v>825.7</c:v>
                      </c:pt>
                      <c:pt idx="7225">
                        <c:v>825.7</c:v>
                      </c:pt>
                      <c:pt idx="7226">
                        <c:v>825.7</c:v>
                      </c:pt>
                      <c:pt idx="7227">
                        <c:v>825.7</c:v>
                      </c:pt>
                      <c:pt idx="7228">
                        <c:v>825.7</c:v>
                      </c:pt>
                      <c:pt idx="7229">
                        <c:v>825.7</c:v>
                      </c:pt>
                      <c:pt idx="7230">
                        <c:v>825.7</c:v>
                      </c:pt>
                      <c:pt idx="7231">
                        <c:v>825.7</c:v>
                      </c:pt>
                      <c:pt idx="7232">
                        <c:v>825.7</c:v>
                      </c:pt>
                      <c:pt idx="7233">
                        <c:v>825.7</c:v>
                      </c:pt>
                      <c:pt idx="7234">
                        <c:v>825.7</c:v>
                      </c:pt>
                      <c:pt idx="7235">
                        <c:v>825.7</c:v>
                      </c:pt>
                      <c:pt idx="7236">
                        <c:v>825.7</c:v>
                      </c:pt>
                      <c:pt idx="7237">
                        <c:v>825.7</c:v>
                      </c:pt>
                      <c:pt idx="7238">
                        <c:v>825.7</c:v>
                      </c:pt>
                      <c:pt idx="7239">
                        <c:v>825.7</c:v>
                      </c:pt>
                      <c:pt idx="7240">
                        <c:v>825.7</c:v>
                      </c:pt>
                      <c:pt idx="7241">
                        <c:v>825.7</c:v>
                      </c:pt>
                      <c:pt idx="7242">
                        <c:v>825.7</c:v>
                      </c:pt>
                      <c:pt idx="7243">
                        <c:v>825.7</c:v>
                      </c:pt>
                      <c:pt idx="7244">
                        <c:v>825.7</c:v>
                      </c:pt>
                      <c:pt idx="7245">
                        <c:v>825.7</c:v>
                      </c:pt>
                      <c:pt idx="7246">
                        <c:v>825.7</c:v>
                      </c:pt>
                      <c:pt idx="7247">
                        <c:v>825.7</c:v>
                      </c:pt>
                      <c:pt idx="7248">
                        <c:v>825.7</c:v>
                      </c:pt>
                      <c:pt idx="7249">
                        <c:v>825.7</c:v>
                      </c:pt>
                      <c:pt idx="7250">
                        <c:v>825.7</c:v>
                      </c:pt>
                      <c:pt idx="7251">
                        <c:v>825.7</c:v>
                      </c:pt>
                      <c:pt idx="7252">
                        <c:v>825.7</c:v>
                      </c:pt>
                      <c:pt idx="7253">
                        <c:v>825.7</c:v>
                      </c:pt>
                      <c:pt idx="7254">
                        <c:v>825.7</c:v>
                      </c:pt>
                      <c:pt idx="7255">
                        <c:v>825.8</c:v>
                      </c:pt>
                      <c:pt idx="7256">
                        <c:v>825.8</c:v>
                      </c:pt>
                      <c:pt idx="7257">
                        <c:v>825.8</c:v>
                      </c:pt>
                      <c:pt idx="7258">
                        <c:v>825.8</c:v>
                      </c:pt>
                      <c:pt idx="7259">
                        <c:v>825.8</c:v>
                      </c:pt>
                      <c:pt idx="7260">
                        <c:v>825.8</c:v>
                      </c:pt>
                      <c:pt idx="7261">
                        <c:v>825.8</c:v>
                      </c:pt>
                      <c:pt idx="7262">
                        <c:v>825.8</c:v>
                      </c:pt>
                      <c:pt idx="7263">
                        <c:v>825.8</c:v>
                      </c:pt>
                      <c:pt idx="7264">
                        <c:v>825.8</c:v>
                      </c:pt>
                      <c:pt idx="7265">
                        <c:v>825.8</c:v>
                      </c:pt>
                      <c:pt idx="7266">
                        <c:v>825.8</c:v>
                      </c:pt>
                      <c:pt idx="7267">
                        <c:v>825.8</c:v>
                      </c:pt>
                      <c:pt idx="7268">
                        <c:v>825.8</c:v>
                      </c:pt>
                      <c:pt idx="7269">
                        <c:v>825.8</c:v>
                      </c:pt>
                      <c:pt idx="7270">
                        <c:v>825.8</c:v>
                      </c:pt>
                      <c:pt idx="7271">
                        <c:v>825.8</c:v>
                      </c:pt>
                      <c:pt idx="7272">
                        <c:v>825.8</c:v>
                      </c:pt>
                      <c:pt idx="7273">
                        <c:v>825.8</c:v>
                      </c:pt>
                      <c:pt idx="7274">
                        <c:v>825.8</c:v>
                      </c:pt>
                      <c:pt idx="7275">
                        <c:v>825.8</c:v>
                      </c:pt>
                      <c:pt idx="7276">
                        <c:v>825.8</c:v>
                      </c:pt>
                      <c:pt idx="7277">
                        <c:v>825.8</c:v>
                      </c:pt>
                      <c:pt idx="7278">
                        <c:v>825.8</c:v>
                      </c:pt>
                      <c:pt idx="7279">
                        <c:v>825.8</c:v>
                      </c:pt>
                      <c:pt idx="7280">
                        <c:v>825.8</c:v>
                      </c:pt>
                      <c:pt idx="7281">
                        <c:v>825.8</c:v>
                      </c:pt>
                      <c:pt idx="7282">
                        <c:v>825.8</c:v>
                      </c:pt>
                      <c:pt idx="7283">
                        <c:v>825.8</c:v>
                      </c:pt>
                      <c:pt idx="7284">
                        <c:v>825.8</c:v>
                      </c:pt>
                      <c:pt idx="7285">
                        <c:v>825.8</c:v>
                      </c:pt>
                      <c:pt idx="7286">
                        <c:v>825.8</c:v>
                      </c:pt>
                      <c:pt idx="7287">
                        <c:v>825.8</c:v>
                      </c:pt>
                      <c:pt idx="7288">
                        <c:v>825.8</c:v>
                      </c:pt>
                      <c:pt idx="7289">
                        <c:v>825.8</c:v>
                      </c:pt>
                      <c:pt idx="7290">
                        <c:v>825.8</c:v>
                      </c:pt>
                      <c:pt idx="7291">
                        <c:v>825.8</c:v>
                      </c:pt>
                      <c:pt idx="7292">
                        <c:v>825.90000000000009</c:v>
                      </c:pt>
                      <c:pt idx="7293">
                        <c:v>825.90000000000009</c:v>
                      </c:pt>
                      <c:pt idx="7294">
                        <c:v>825.90000000000009</c:v>
                      </c:pt>
                      <c:pt idx="7295">
                        <c:v>825.90000000000009</c:v>
                      </c:pt>
                      <c:pt idx="7296">
                        <c:v>825.90000000000009</c:v>
                      </c:pt>
                      <c:pt idx="7297">
                        <c:v>825.90000000000009</c:v>
                      </c:pt>
                      <c:pt idx="7298">
                        <c:v>825.90000000000009</c:v>
                      </c:pt>
                      <c:pt idx="7299">
                        <c:v>825.90000000000009</c:v>
                      </c:pt>
                      <c:pt idx="7300">
                        <c:v>825.90000000000009</c:v>
                      </c:pt>
                      <c:pt idx="7301">
                        <c:v>825.90000000000009</c:v>
                      </c:pt>
                      <c:pt idx="7302">
                        <c:v>825.90000000000009</c:v>
                      </c:pt>
                      <c:pt idx="7303">
                        <c:v>825.90000000000009</c:v>
                      </c:pt>
                      <c:pt idx="7304">
                        <c:v>825.90000000000009</c:v>
                      </c:pt>
                      <c:pt idx="7305">
                        <c:v>825.90000000000009</c:v>
                      </c:pt>
                      <c:pt idx="7306">
                        <c:v>825.90000000000009</c:v>
                      </c:pt>
                      <c:pt idx="7307">
                        <c:v>825.90000000000009</c:v>
                      </c:pt>
                      <c:pt idx="7308">
                        <c:v>825.90000000000009</c:v>
                      </c:pt>
                      <c:pt idx="7309">
                        <c:v>825.90000000000009</c:v>
                      </c:pt>
                      <c:pt idx="7310">
                        <c:v>825.90000000000009</c:v>
                      </c:pt>
                      <c:pt idx="7311">
                        <c:v>825.90000000000009</c:v>
                      </c:pt>
                      <c:pt idx="7312">
                        <c:v>825.90000000000009</c:v>
                      </c:pt>
                      <c:pt idx="7313">
                        <c:v>825.90000000000009</c:v>
                      </c:pt>
                      <c:pt idx="7314">
                        <c:v>825.90000000000009</c:v>
                      </c:pt>
                      <c:pt idx="7315">
                        <c:v>825.90000000000009</c:v>
                      </c:pt>
                      <c:pt idx="7316">
                        <c:v>825.90000000000009</c:v>
                      </c:pt>
                      <c:pt idx="7317">
                        <c:v>825.90000000000009</c:v>
                      </c:pt>
                      <c:pt idx="7318">
                        <c:v>825.90000000000009</c:v>
                      </c:pt>
                      <c:pt idx="7319">
                        <c:v>825.90000000000009</c:v>
                      </c:pt>
                      <c:pt idx="7320">
                        <c:v>825.90000000000009</c:v>
                      </c:pt>
                      <c:pt idx="7321">
                        <c:v>825.90000000000009</c:v>
                      </c:pt>
                      <c:pt idx="7322">
                        <c:v>825.90000000000009</c:v>
                      </c:pt>
                      <c:pt idx="7323">
                        <c:v>825.90000000000009</c:v>
                      </c:pt>
                      <c:pt idx="7324">
                        <c:v>825.90000000000009</c:v>
                      </c:pt>
                      <c:pt idx="7325">
                        <c:v>825.90000000000009</c:v>
                      </c:pt>
                      <c:pt idx="7326">
                        <c:v>825.90000000000009</c:v>
                      </c:pt>
                      <c:pt idx="7327">
                        <c:v>825.90000000000009</c:v>
                      </c:pt>
                      <c:pt idx="7328">
                        <c:v>825.90000000000009</c:v>
                      </c:pt>
                      <c:pt idx="7329">
                        <c:v>826</c:v>
                      </c:pt>
                      <c:pt idx="7330">
                        <c:v>826</c:v>
                      </c:pt>
                      <c:pt idx="7331">
                        <c:v>826</c:v>
                      </c:pt>
                      <c:pt idx="7332">
                        <c:v>826</c:v>
                      </c:pt>
                      <c:pt idx="7333">
                        <c:v>826</c:v>
                      </c:pt>
                      <c:pt idx="7334">
                        <c:v>826</c:v>
                      </c:pt>
                      <c:pt idx="7335">
                        <c:v>826</c:v>
                      </c:pt>
                      <c:pt idx="7336">
                        <c:v>826</c:v>
                      </c:pt>
                      <c:pt idx="7337">
                        <c:v>826</c:v>
                      </c:pt>
                      <c:pt idx="7338">
                        <c:v>826</c:v>
                      </c:pt>
                      <c:pt idx="7339">
                        <c:v>826</c:v>
                      </c:pt>
                      <c:pt idx="7340">
                        <c:v>826</c:v>
                      </c:pt>
                      <c:pt idx="7341">
                        <c:v>826</c:v>
                      </c:pt>
                      <c:pt idx="7342">
                        <c:v>826</c:v>
                      </c:pt>
                      <c:pt idx="7343">
                        <c:v>826</c:v>
                      </c:pt>
                      <c:pt idx="7344">
                        <c:v>826</c:v>
                      </c:pt>
                      <c:pt idx="7345">
                        <c:v>826</c:v>
                      </c:pt>
                      <c:pt idx="7346">
                        <c:v>826</c:v>
                      </c:pt>
                      <c:pt idx="7347">
                        <c:v>826</c:v>
                      </c:pt>
                      <c:pt idx="7348">
                        <c:v>826</c:v>
                      </c:pt>
                      <c:pt idx="7349">
                        <c:v>826</c:v>
                      </c:pt>
                      <c:pt idx="7350">
                        <c:v>826</c:v>
                      </c:pt>
                      <c:pt idx="7351">
                        <c:v>826</c:v>
                      </c:pt>
                      <c:pt idx="7352">
                        <c:v>826</c:v>
                      </c:pt>
                      <c:pt idx="7353">
                        <c:v>826</c:v>
                      </c:pt>
                      <c:pt idx="7354">
                        <c:v>826</c:v>
                      </c:pt>
                      <c:pt idx="7355">
                        <c:v>826</c:v>
                      </c:pt>
                      <c:pt idx="7356">
                        <c:v>826</c:v>
                      </c:pt>
                      <c:pt idx="7357">
                        <c:v>826</c:v>
                      </c:pt>
                      <c:pt idx="7358">
                        <c:v>826</c:v>
                      </c:pt>
                      <c:pt idx="7359">
                        <c:v>826</c:v>
                      </c:pt>
                      <c:pt idx="7360">
                        <c:v>826</c:v>
                      </c:pt>
                      <c:pt idx="7361">
                        <c:v>826</c:v>
                      </c:pt>
                      <c:pt idx="7362">
                        <c:v>826</c:v>
                      </c:pt>
                      <c:pt idx="7363">
                        <c:v>826</c:v>
                      </c:pt>
                      <c:pt idx="7364">
                        <c:v>826</c:v>
                      </c:pt>
                      <c:pt idx="7365">
                        <c:v>826.09999999999991</c:v>
                      </c:pt>
                      <c:pt idx="7366">
                        <c:v>826.09999999999991</c:v>
                      </c:pt>
                      <c:pt idx="7367">
                        <c:v>826.09999999999991</c:v>
                      </c:pt>
                      <c:pt idx="7368">
                        <c:v>826.09999999999991</c:v>
                      </c:pt>
                      <c:pt idx="7369">
                        <c:v>826.09999999999991</c:v>
                      </c:pt>
                      <c:pt idx="7370">
                        <c:v>826.09999999999991</c:v>
                      </c:pt>
                      <c:pt idx="7371">
                        <c:v>826.09999999999991</c:v>
                      </c:pt>
                      <c:pt idx="7372">
                        <c:v>826.09999999999991</c:v>
                      </c:pt>
                      <c:pt idx="7373">
                        <c:v>826.09999999999991</c:v>
                      </c:pt>
                      <c:pt idx="7374">
                        <c:v>826.09999999999991</c:v>
                      </c:pt>
                      <c:pt idx="7375">
                        <c:v>826.09999999999991</c:v>
                      </c:pt>
                      <c:pt idx="7376">
                        <c:v>826.09999999999991</c:v>
                      </c:pt>
                      <c:pt idx="7377">
                        <c:v>826.09999999999991</c:v>
                      </c:pt>
                      <c:pt idx="7378">
                        <c:v>826.09999999999991</c:v>
                      </c:pt>
                      <c:pt idx="7379">
                        <c:v>826.09999999999991</c:v>
                      </c:pt>
                      <c:pt idx="7380">
                        <c:v>826.09999999999991</c:v>
                      </c:pt>
                      <c:pt idx="7381">
                        <c:v>826.09999999999991</c:v>
                      </c:pt>
                      <c:pt idx="7382">
                        <c:v>826.09999999999991</c:v>
                      </c:pt>
                      <c:pt idx="7383">
                        <c:v>826.09999999999991</c:v>
                      </c:pt>
                      <c:pt idx="7384">
                        <c:v>826.09999999999991</c:v>
                      </c:pt>
                      <c:pt idx="7385">
                        <c:v>826.09999999999991</c:v>
                      </c:pt>
                      <c:pt idx="7386">
                        <c:v>826.09999999999991</c:v>
                      </c:pt>
                      <c:pt idx="7387">
                        <c:v>826.09999999999991</c:v>
                      </c:pt>
                      <c:pt idx="7388">
                        <c:v>826.09999999999991</c:v>
                      </c:pt>
                      <c:pt idx="7389">
                        <c:v>826.09999999999991</c:v>
                      </c:pt>
                      <c:pt idx="7390">
                        <c:v>826.09999999999991</c:v>
                      </c:pt>
                      <c:pt idx="7391">
                        <c:v>826.09999999999991</c:v>
                      </c:pt>
                      <c:pt idx="7392">
                        <c:v>826.09999999999991</c:v>
                      </c:pt>
                      <c:pt idx="7393">
                        <c:v>826.09999999999991</c:v>
                      </c:pt>
                      <c:pt idx="7394">
                        <c:v>826.09999999999991</c:v>
                      </c:pt>
                      <c:pt idx="7395">
                        <c:v>826.09999999999991</c:v>
                      </c:pt>
                      <c:pt idx="7396">
                        <c:v>826.09999999999991</c:v>
                      </c:pt>
                      <c:pt idx="7397">
                        <c:v>826.09999999999991</c:v>
                      </c:pt>
                      <c:pt idx="7398">
                        <c:v>826.09999999999991</c:v>
                      </c:pt>
                      <c:pt idx="7399">
                        <c:v>826.09999999999991</c:v>
                      </c:pt>
                      <c:pt idx="7400">
                        <c:v>826.09999999999991</c:v>
                      </c:pt>
                      <c:pt idx="7401">
                        <c:v>826.09999999999991</c:v>
                      </c:pt>
                      <c:pt idx="7402">
                        <c:v>826.2</c:v>
                      </c:pt>
                      <c:pt idx="7403">
                        <c:v>826.2</c:v>
                      </c:pt>
                      <c:pt idx="7404">
                        <c:v>826.2</c:v>
                      </c:pt>
                      <c:pt idx="7405">
                        <c:v>826.2</c:v>
                      </c:pt>
                      <c:pt idx="7406">
                        <c:v>826.2</c:v>
                      </c:pt>
                      <c:pt idx="7407">
                        <c:v>826.2</c:v>
                      </c:pt>
                      <c:pt idx="7408">
                        <c:v>826.2</c:v>
                      </c:pt>
                      <c:pt idx="7409">
                        <c:v>826.2</c:v>
                      </c:pt>
                      <c:pt idx="7410">
                        <c:v>826.2</c:v>
                      </c:pt>
                      <c:pt idx="7411">
                        <c:v>826.2</c:v>
                      </c:pt>
                      <c:pt idx="7412">
                        <c:v>826.2</c:v>
                      </c:pt>
                      <c:pt idx="7413">
                        <c:v>826.2</c:v>
                      </c:pt>
                      <c:pt idx="7414">
                        <c:v>826.2</c:v>
                      </c:pt>
                      <c:pt idx="7415">
                        <c:v>826.2</c:v>
                      </c:pt>
                      <c:pt idx="7416">
                        <c:v>826.2</c:v>
                      </c:pt>
                      <c:pt idx="7417">
                        <c:v>826.2</c:v>
                      </c:pt>
                      <c:pt idx="7418">
                        <c:v>826.2</c:v>
                      </c:pt>
                      <c:pt idx="7419">
                        <c:v>826.2</c:v>
                      </c:pt>
                      <c:pt idx="7420">
                        <c:v>826.2</c:v>
                      </c:pt>
                      <c:pt idx="7421">
                        <c:v>826.2</c:v>
                      </c:pt>
                      <c:pt idx="7422">
                        <c:v>826.2</c:v>
                      </c:pt>
                      <c:pt idx="7423">
                        <c:v>826.2</c:v>
                      </c:pt>
                      <c:pt idx="7424">
                        <c:v>826.2</c:v>
                      </c:pt>
                      <c:pt idx="7425">
                        <c:v>826.2</c:v>
                      </c:pt>
                      <c:pt idx="7426">
                        <c:v>826.2</c:v>
                      </c:pt>
                      <c:pt idx="7427">
                        <c:v>826.2</c:v>
                      </c:pt>
                      <c:pt idx="7428">
                        <c:v>826.2</c:v>
                      </c:pt>
                      <c:pt idx="7429">
                        <c:v>826.2</c:v>
                      </c:pt>
                      <c:pt idx="7430">
                        <c:v>826.2</c:v>
                      </c:pt>
                      <c:pt idx="7431">
                        <c:v>826.2</c:v>
                      </c:pt>
                      <c:pt idx="7432">
                        <c:v>826.2</c:v>
                      </c:pt>
                      <c:pt idx="7433">
                        <c:v>826.2</c:v>
                      </c:pt>
                      <c:pt idx="7434">
                        <c:v>826.2</c:v>
                      </c:pt>
                      <c:pt idx="7435">
                        <c:v>826.2</c:v>
                      </c:pt>
                      <c:pt idx="7436">
                        <c:v>826.2</c:v>
                      </c:pt>
                      <c:pt idx="7437">
                        <c:v>826.2</c:v>
                      </c:pt>
                      <c:pt idx="7438">
                        <c:v>826.2</c:v>
                      </c:pt>
                      <c:pt idx="7439">
                        <c:v>826.3</c:v>
                      </c:pt>
                      <c:pt idx="7440">
                        <c:v>826.3</c:v>
                      </c:pt>
                      <c:pt idx="7441">
                        <c:v>826.3</c:v>
                      </c:pt>
                      <c:pt idx="7442">
                        <c:v>826.3</c:v>
                      </c:pt>
                      <c:pt idx="7443">
                        <c:v>826.3</c:v>
                      </c:pt>
                      <c:pt idx="7444">
                        <c:v>826.3</c:v>
                      </c:pt>
                      <c:pt idx="7445">
                        <c:v>826.3</c:v>
                      </c:pt>
                      <c:pt idx="7446">
                        <c:v>826.3</c:v>
                      </c:pt>
                      <c:pt idx="7447">
                        <c:v>826.3</c:v>
                      </c:pt>
                      <c:pt idx="7448">
                        <c:v>826.3</c:v>
                      </c:pt>
                      <c:pt idx="7449">
                        <c:v>826.3</c:v>
                      </c:pt>
                      <c:pt idx="7450">
                        <c:v>826.3</c:v>
                      </c:pt>
                      <c:pt idx="7451">
                        <c:v>826.3</c:v>
                      </c:pt>
                      <c:pt idx="7452">
                        <c:v>826.3</c:v>
                      </c:pt>
                      <c:pt idx="7453">
                        <c:v>826.3</c:v>
                      </c:pt>
                      <c:pt idx="7454">
                        <c:v>826.3</c:v>
                      </c:pt>
                      <c:pt idx="7455">
                        <c:v>826.3</c:v>
                      </c:pt>
                      <c:pt idx="7456">
                        <c:v>826.3</c:v>
                      </c:pt>
                      <c:pt idx="7457">
                        <c:v>826.3</c:v>
                      </c:pt>
                      <c:pt idx="7458">
                        <c:v>826.3</c:v>
                      </c:pt>
                      <c:pt idx="7459">
                        <c:v>826.3</c:v>
                      </c:pt>
                      <c:pt idx="7460">
                        <c:v>826.3</c:v>
                      </c:pt>
                      <c:pt idx="7461">
                        <c:v>826.3</c:v>
                      </c:pt>
                      <c:pt idx="7462">
                        <c:v>826.3</c:v>
                      </c:pt>
                      <c:pt idx="7463">
                        <c:v>826.40000000000009</c:v>
                      </c:pt>
                      <c:pt idx="7464">
                        <c:v>826.5</c:v>
                      </c:pt>
                      <c:pt idx="7465">
                        <c:v>826.7</c:v>
                      </c:pt>
                      <c:pt idx="7466">
                        <c:v>826.8</c:v>
                      </c:pt>
                      <c:pt idx="7467">
                        <c:v>826.90000000000009</c:v>
                      </c:pt>
                      <c:pt idx="7468">
                        <c:v>827</c:v>
                      </c:pt>
                      <c:pt idx="7469">
                        <c:v>827.09999999999991</c:v>
                      </c:pt>
                      <c:pt idx="7470">
                        <c:v>827.2</c:v>
                      </c:pt>
                      <c:pt idx="7471">
                        <c:v>827.40000000000009</c:v>
                      </c:pt>
                      <c:pt idx="7472">
                        <c:v>827.5</c:v>
                      </c:pt>
                      <c:pt idx="7473">
                        <c:v>827.59999999999991</c:v>
                      </c:pt>
                      <c:pt idx="7474">
                        <c:v>827.7</c:v>
                      </c:pt>
                      <c:pt idx="7475">
                        <c:v>827.8</c:v>
                      </c:pt>
                      <c:pt idx="7476">
                        <c:v>827.90000000000009</c:v>
                      </c:pt>
                      <c:pt idx="7477">
                        <c:v>828</c:v>
                      </c:pt>
                      <c:pt idx="7478">
                        <c:v>828.2</c:v>
                      </c:pt>
                      <c:pt idx="7479">
                        <c:v>828.3</c:v>
                      </c:pt>
                      <c:pt idx="7480">
                        <c:v>828.40000000000009</c:v>
                      </c:pt>
                      <c:pt idx="7481">
                        <c:v>828.5</c:v>
                      </c:pt>
                      <c:pt idx="7482">
                        <c:v>828.59999999999991</c:v>
                      </c:pt>
                      <c:pt idx="7483">
                        <c:v>828.7</c:v>
                      </c:pt>
                      <c:pt idx="7484">
                        <c:v>828.90000000000009</c:v>
                      </c:pt>
                      <c:pt idx="7485">
                        <c:v>829</c:v>
                      </c:pt>
                      <c:pt idx="7486">
                        <c:v>829.09999999999991</c:v>
                      </c:pt>
                      <c:pt idx="7487">
                        <c:v>829.2</c:v>
                      </c:pt>
                      <c:pt idx="7488">
                        <c:v>829.3</c:v>
                      </c:pt>
                      <c:pt idx="7489">
                        <c:v>829.40000000000009</c:v>
                      </c:pt>
                      <c:pt idx="7490">
                        <c:v>829.59999999999991</c:v>
                      </c:pt>
                      <c:pt idx="7491">
                        <c:v>829.7</c:v>
                      </c:pt>
                      <c:pt idx="7492">
                        <c:v>829.8</c:v>
                      </c:pt>
                      <c:pt idx="7493">
                        <c:v>829.90000000000009</c:v>
                      </c:pt>
                      <c:pt idx="7494">
                        <c:v>830</c:v>
                      </c:pt>
                      <c:pt idx="7495">
                        <c:v>830.09999999999991</c:v>
                      </c:pt>
                      <c:pt idx="7496">
                        <c:v>830.2</c:v>
                      </c:pt>
                      <c:pt idx="7497">
                        <c:v>830.40000000000009</c:v>
                      </c:pt>
                      <c:pt idx="7498">
                        <c:v>830.5</c:v>
                      </c:pt>
                      <c:pt idx="7499">
                        <c:v>830.59999999999991</c:v>
                      </c:pt>
                      <c:pt idx="7500">
                        <c:v>830.7</c:v>
                      </c:pt>
                      <c:pt idx="7501">
                        <c:v>830.8</c:v>
                      </c:pt>
                      <c:pt idx="7502">
                        <c:v>830.90000000000009</c:v>
                      </c:pt>
                      <c:pt idx="7503">
                        <c:v>831.09999999999991</c:v>
                      </c:pt>
                      <c:pt idx="7504">
                        <c:v>831.2</c:v>
                      </c:pt>
                      <c:pt idx="7505">
                        <c:v>831.3</c:v>
                      </c:pt>
                      <c:pt idx="7506">
                        <c:v>831.40000000000009</c:v>
                      </c:pt>
                      <c:pt idx="7507">
                        <c:v>831.5</c:v>
                      </c:pt>
                      <c:pt idx="7508">
                        <c:v>831.59999999999991</c:v>
                      </c:pt>
                      <c:pt idx="7509">
                        <c:v>831.7</c:v>
                      </c:pt>
                      <c:pt idx="7510">
                        <c:v>831.90000000000009</c:v>
                      </c:pt>
                      <c:pt idx="7511">
                        <c:v>832</c:v>
                      </c:pt>
                      <c:pt idx="7512">
                        <c:v>832.09999999999991</c:v>
                      </c:pt>
                      <c:pt idx="7513">
                        <c:v>832.2</c:v>
                      </c:pt>
                      <c:pt idx="7514">
                        <c:v>832.3</c:v>
                      </c:pt>
                      <c:pt idx="7515">
                        <c:v>832.40000000000009</c:v>
                      </c:pt>
                      <c:pt idx="7516">
                        <c:v>832.59999999999991</c:v>
                      </c:pt>
                      <c:pt idx="7517">
                        <c:v>832.7</c:v>
                      </c:pt>
                      <c:pt idx="7518">
                        <c:v>832.8</c:v>
                      </c:pt>
                      <c:pt idx="7519">
                        <c:v>832.90000000000009</c:v>
                      </c:pt>
                      <c:pt idx="7520">
                        <c:v>833</c:v>
                      </c:pt>
                      <c:pt idx="7521">
                        <c:v>833.09999999999991</c:v>
                      </c:pt>
                      <c:pt idx="7522">
                        <c:v>833.3</c:v>
                      </c:pt>
                      <c:pt idx="7523">
                        <c:v>833.40000000000009</c:v>
                      </c:pt>
                      <c:pt idx="7524">
                        <c:v>833.5</c:v>
                      </c:pt>
                      <c:pt idx="7525">
                        <c:v>833.59999999999991</c:v>
                      </c:pt>
                      <c:pt idx="7526">
                        <c:v>833.7</c:v>
                      </c:pt>
                      <c:pt idx="7527">
                        <c:v>833.90000000000009</c:v>
                      </c:pt>
                      <c:pt idx="7528">
                        <c:v>834</c:v>
                      </c:pt>
                      <c:pt idx="7529">
                        <c:v>834.09999999999991</c:v>
                      </c:pt>
                      <c:pt idx="7530">
                        <c:v>834.2</c:v>
                      </c:pt>
                      <c:pt idx="7531">
                        <c:v>834.40000000000009</c:v>
                      </c:pt>
                      <c:pt idx="7532">
                        <c:v>834.5</c:v>
                      </c:pt>
                      <c:pt idx="7533">
                        <c:v>834.59999999999991</c:v>
                      </c:pt>
                      <c:pt idx="7534">
                        <c:v>834.8</c:v>
                      </c:pt>
                      <c:pt idx="7535">
                        <c:v>834.90000000000009</c:v>
                      </c:pt>
                      <c:pt idx="7536">
                        <c:v>835</c:v>
                      </c:pt>
                      <c:pt idx="7537">
                        <c:v>835.2</c:v>
                      </c:pt>
                      <c:pt idx="7538">
                        <c:v>835.3</c:v>
                      </c:pt>
                      <c:pt idx="7539">
                        <c:v>835.40000000000009</c:v>
                      </c:pt>
                      <c:pt idx="7540">
                        <c:v>835.5</c:v>
                      </c:pt>
                      <c:pt idx="7541">
                        <c:v>835.7</c:v>
                      </c:pt>
                      <c:pt idx="7542">
                        <c:v>835.8</c:v>
                      </c:pt>
                      <c:pt idx="7543">
                        <c:v>835.90000000000009</c:v>
                      </c:pt>
                      <c:pt idx="7544">
                        <c:v>836.09999999999991</c:v>
                      </c:pt>
                      <c:pt idx="7545">
                        <c:v>836.2</c:v>
                      </c:pt>
                      <c:pt idx="7546">
                        <c:v>836.3</c:v>
                      </c:pt>
                      <c:pt idx="7547">
                        <c:v>836.5</c:v>
                      </c:pt>
                      <c:pt idx="7548">
                        <c:v>836.59999999999991</c:v>
                      </c:pt>
                      <c:pt idx="7549">
                        <c:v>836.7</c:v>
                      </c:pt>
                      <c:pt idx="7550">
                        <c:v>836.8</c:v>
                      </c:pt>
                      <c:pt idx="7551">
                        <c:v>837</c:v>
                      </c:pt>
                      <c:pt idx="7552">
                        <c:v>837.09999999999991</c:v>
                      </c:pt>
                      <c:pt idx="7553">
                        <c:v>837.2</c:v>
                      </c:pt>
                      <c:pt idx="7554">
                        <c:v>837.40000000000009</c:v>
                      </c:pt>
                      <c:pt idx="7555">
                        <c:v>837.5</c:v>
                      </c:pt>
                      <c:pt idx="7556">
                        <c:v>837.59999999999991</c:v>
                      </c:pt>
                      <c:pt idx="7557">
                        <c:v>837.8</c:v>
                      </c:pt>
                      <c:pt idx="7558">
                        <c:v>837.90000000000009</c:v>
                      </c:pt>
                      <c:pt idx="7559">
                        <c:v>838</c:v>
                      </c:pt>
                      <c:pt idx="7560">
                        <c:v>838.09999999999991</c:v>
                      </c:pt>
                      <c:pt idx="7561">
                        <c:v>838.3</c:v>
                      </c:pt>
                      <c:pt idx="7562">
                        <c:v>838.40000000000009</c:v>
                      </c:pt>
                      <c:pt idx="7563">
                        <c:v>838.5</c:v>
                      </c:pt>
                      <c:pt idx="7564">
                        <c:v>838.7</c:v>
                      </c:pt>
                      <c:pt idx="7565">
                        <c:v>838.8</c:v>
                      </c:pt>
                      <c:pt idx="7566">
                        <c:v>838.90000000000009</c:v>
                      </c:pt>
                      <c:pt idx="7567">
                        <c:v>839.09999999999991</c:v>
                      </c:pt>
                      <c:pt idx="7568">
                        <c:v>839.2</c:v>
                      </c:pt>
                      <c:pt idx="7569">
                        <c:v>839.3</c:v>
                      </c:pt>
                      <c:pt idx="7570">
                        <c:v>839.5</c:v>
                      </c:pt>
                      <c:pt idx="7571">
                        <c:v>839.59999999999991</c:v>
                      </c:pt>
                      <c:pt idx="7572">
                        <c:v>839.7</c:v>
                      </c:pt>
                      <c:pt idx="7573">
                        <c:v>839.8</c:v>
                      </c:pt>
                      <c:pt idx="7574">
                        <c:v>840</c:v>
                      </c:pt>
                      <c:pt idx="7575">
                        <c:v>840.09999999999991</c:v>
                      </c:pt>
                      <c:pt idx="7576">
                        <c:v>840.2</c:v>
                      </c:pt>
                      <c:pt idx="7577">
                        <c:v>840.40000000000009</c:v>
                      </c:pt>
                      <c:pt idx="7578">
                        <c:v>840.5</c:v>
                      </c:pt>
                      <c:pt idx="7579">
                        <c:v>840.59999999999991</c:v>
                      </c:pt>
                      <c:pt idx="7580">
                        <c:v>840.8</c:v>
                      </c:pt>
                      <c:pt idx="7581">
                        <c:v>840.90000000000009</c:v>
                      </c:pt>
                      <c:pt idx="7582">
                        <c:v>841</c:v>
                      </c:pt>
                      <c:pt idx="7583">
                        <c:v>841.09999999999991</c:v>
                      </c:pt>
                      <c:pt idx="7584">
                        <c:v>841.3</c:v>
                      </c:pt>
                      <c:pt idx="7585">
                        <c:v>841.40000000000009</c:v>
                      </c:pt>
                      <c:pt idx="7586">
                        <c:v>841.5</c:v>
                      </c:pt>
                      <c:pt idx="7587">
                        <c:v>841.7</c:v>
                      </c:pt>
                      <c:pt idx="7588">
                        <c:v>841.8</c:v>
                      </c:pt>
                      <c:pt idx="7589">
                        <c:v>841.90000000000009</c:v>
                      </c:pt>
                      <c:pt idx="7590">
                        <c:v>842.09999999999991</c:v>
                      </c:pt>
                      <c:pt idx="7591">
                        <c:v>842.2</c:v>
                      </c:pt>
                      <c:pt idx="7592">
                        <c:v>842.3</c:v>
                      </c:pt>
                      <c:pt idx="7593">
                        <c:v>842.5</c:v>
                      </c:pt>
                      <c:pt idx="7594">
                        <c:v>842.59999999999991</c:v>
                      </c:pt>
                      <c:pt idx="7595">
                        <c:v>842.7</c:v>
                      </c:pt>
                      <c:pt idx="7596">
                        <c:v>842.90000000000009</c:v>
                      </c:pt>
                      <c:pt idx="7597">
                        <c:v>843</c:v>
                      </c:pt>
                      <c:pt idx="7598">
                        <c:v>843.09999999999991</c:v>
                      </c:pt>
                      <c:pt idx="7599">
                        <c:v>843.3</c:v>
                      </c:pt>
                      <c:pt idx="7600">
                        <c:v>843.40000000000009</c:v>
                      </c:pt>
                      <c:pt idx="7601">
                        <c:v>843.5</c:v>
                      </c:pt>
                      <c:pt idx="7602">
                        <c:v>843.7</c:v>
                      </c:pt>
                      <c:pt idx="7603">
                        <c:v>843.8</c:v>
                      </c:pt>
                      <c:pt idx="7604">
                        <c:v>843.90000000000009</c:v>
                      </c:pt>
                      <c:pt idx="7605">
                        <c:v>844.09999999999991</c:v>
                      </c:pt>
                      <c:pt idx="7606">
                        <c:v>844.2</c:v>
                      </c:pt>
                      <c:pt idx="7607">
                        <c:v>844.3</c:v>
                      </c:pt>
                      <c:pt idx="7608">
                        <c:v>844.5</c:v>
                      </c:pt>
                      <c:pt idx="7609">
                        <c:v>844.59999999999991</c:v>
                      </c:pt>
                      <c:pt idx="7610">
                        <c:v>844.7</c:v>
                      </c:pt>
                      <c:pt idx="7611">
                        <c:v>844.90000000000009</c:v>
                      </c:pt>
                      <c:pt idx="7612">
                        <c:v>845</c:v>
                      </c:pt>
                      <c:pt idx="7613">
                        <c:v>845.09999999999991</c:v>
                      </c:pt>
                      <c:pt idx="7614">
                        <c:v>845.3</c:v>
                      </c:pt>
                      <c:pt idx="7615">
                        <c:v>845.40000000000009</c:v>
                      </c:pt>
                      <c:pt idx="7616">
                        <c:v>845.5</c:v>
                      </c:pt>
                      <c:pt idx="7617">
                        <c:v>845.7</c:v>
                      </c:pt>
                      <c:pt idx="7618">
                        <c:v>845.8</c:v>
                      </c:pt>
                      <c:pt idx="7619">
                        <c:v>845.90000000000009</c:v>
                      </c:pt>
                      <c:pt idx="7620">
                        <c:v>846.09999999999991</c:v>
                      </c:pt>
                      <c:pt idx="7621">
                        <c:v>846.2</c:v>
                      </c:pt>
                      <c:pt idx="7622">
                        <c:v>846.3</c:v>
                      </c:pt>
                      <c:pt idx="7623">
                        <c:v>846.5</c:v>
                      </c:pt>
                      <c:pt idx="7624">
                        <c:v>846.59999999999991</c:v>
                      </c:pt>
                      <c:pt idx="7625">
                        <c:v>846.7</c:v>
                      </c:pt>
                      <c:pt idx="7626">
                        <c:v>846.90000000000009</c:v>
                      </c:pt>
                      <c:pt idx="7627">
                        <c:v>847</c:v>
                      </c:pt>
                      <c:pt idx="7628">
                        <c:v>847.09999999999991</c:v>
                      </c:pt>
                      <c:pt idx="7629">
                        <c:v>847.3</c:v>
                      </c:pt>
                      <c:pt idx="7630">
                        <c:v>847.40000000000009</c:v>
                      </c:pt>
                      <c:pt idx="7631">
                        <c:v>847.5</c:v>
                      </c:pt>
                      <c:pt idx="7632">
                        <c:v>847.7</c:v>
                      </c:pt>
                      <c:pt idx="7633">
                        <c:v>847.8</c:v>
                      </c:pt>
                      <c:pt idx="7634">
                        <c:v>847.90000000000009</c:v>
                      </c:pt>
                      <c:pt idx="7635">
                        <c:v>848.09999999999991</c:v>
                      </c:pt>
                      <c:pt idx="7636">
                        <c:v>848.2</c:v>
                      </c:pt>
                      <c:pt idx="7637">
                        <c:v>848.3</c:v>
                      </c:pt>
                      <c:pt idx="7638">
                        <c:v>848.5</c:v>
                      </c:pt>
                      <c:pt idx="7639">
                        <c:v>848.59999999999991</c:v>
                      </c:pt>
                      <c:pt idx="7640">
                        <c:v>848.7</c:v>
                      </c:pt>
                      <c:pt idx="7641">
                        <c:v>848.90000000000009</c:v>
                      </c:pt>
                      <c:pt idx="7642">
                        <c:v>849</c:v>
                      </c:pt>
                      <c:pt idx="7643">
                        <c:v>849.2</c:v>
                      </c:pt>
                      <c:pt idx="7644">
                        <c:v>849.3</c:v>
                      </c:pt>
                      <c:pt idx="7645">
                        <c:v>849.5</c:v>
                      </c:pt>
                      <c:pt idx="7646">
                        <c:v>849.59999999999991</c:v>
                      </c:pt>
                      <c:pt idx="7647">
                        <c:v>849.7</c:v>
                      </c:pt>
                      <c:pt idx="7648">
                        <c:v>849.90000000000009</c:v>
                      </c:pt>
                      <c:pt idx="7649">
                        <c:v>850</c:v>
                      </c:pt>
                      <c:pt idx="7650">
                        <c:v>850.2</c:v>
                      </c:pt>
                      <c:pt idx="7651">
                        <c:v>850.3</c:v>
                      </c:pt>
                      <c:pt idx="7652">
                        <c:v>850.40000000000009</c:v>
                      </c:pt>
                      <c:pt idx="7653">
                        <c:v>850.59999999999991</c:v>
                      </c:pt>
                      <c:pt idx="7654">
                        <c:v>850.7</c:v>
                      </c:pt>
                      <c:pt idx="7655">
                        <c:v>850.90000000000009</c:v>
                      </c:pt>
                      <c:pt idx="7656">
                        <c:v>851</c:v>
                      </c:pt>
                      <c:pt idx="7657">
                        <c:v>851.2</c:v>
                      </c:pt>
                      <c:pt idx="7658">
                        <c:v>851.3</c:v>
                      </c:pt>
                      <c:pt idx="7659">
                        <c:v>851.40000000000009</c:v>
                      </c:pt>
                      <c:pt idx="7660">
                        <c:v>851.59999999999991</c:v>
                      </c:pt>
                      <c:pt idx="7661">
                        <c:v>851.7</c:v>
                      </c:pt>
                      <c:pt idx="7662">
                        <c:v>851.90000000000009</c:v>
                      </c:pt>
                      <c:pt idx="7663">
                        <c:v>852</c:v>
                      </c:pt>
                      <c:pt idx="7664">
                        <c:v>852.2</c:v>
                      </c:pt>
                      <c:pt idx="7665">
                        <c:v>852.3</c:v>
                      </c:pt>
                      <c:pt idx="7666">
                        <c:v>852.40000000000009</c:v>
                      </c:pt>
                      <c:pt idx="7667">
                        <c:v>852.59999999999991</c:v>
                      </c:pt>
                      <c:pt idx="7668">
                        <c:v>852.7</c:v>
                      </c:pt>
                      <c:pt idx="7669">
                        <c:v>852.90000000000009</c:v>
                      </c:pt>
                      <c:pt idx="7670">
                        <c:v>853</c:v>
                      </c:pt>
                      <c:pt idx="7671">
                        <c:v>853.09999999999991</c:v>
                      </c:pt>
                      <c:pt idx="7672">
                        <c:v>853.3</c:v>
                      </c:pt>
                      <c:pt idx="7673">
                        <c:v>853.40000000000009</c:v>
                      </c:pt>
                      <c:pt idx="7674">
                        <c:v>853.59999999999991</c:v>
                      </c:pt>
                      <c:pt idx="7675">
                        <c:v>853.7</c:v>
                      </c:pt>
                      <c:pt idx="7676">
                        <c:v>853.90000000000009</c:v>
                      </c:pt>
                      <c:pt idx="7677">
                        <c:v>854</c:v>
                      </c:pt>
                      <c:pt idx="7678">
                        <c:v>854.09999999999991</c:v>
                      </c:pt>
                      <c:pt idx="7679">
                        <c:v>854.3</c:v>
                      </c:pt>
                      <c:pt idx="7680">
                        <c:v>854.40000000000009</c:v>
                      </c:pt>
                      <c:pt idx="7681">
                        <c:v>854.59999999999991</c:v>
                      </c:pt>
                      <c:pt idx="7682">
                        <c:v>854.7</c:v>
                      </c:pt>
                      <c:pt idx="7683">
                        <c:v>854.90000000000009</c:v>
                      </c:pt>
                      <c:pt idx="7684">
                        <c:v>855</c:v>
                      </c:pt>
                      <c:pt idx="7685">
                        <c:v>855.09999999999991</c:v>
                      </c:pt>
                      <c:pt idx="7686">
                        <c:v>855.3</c:v>
                      </c:pt>
                      <c:pt idx="7687">
                        <c:v>855.40000000000009</c:v>
                      </c:pt>
                      <c:pt idx="7688">
                        <c:v>855.59999999999991</c:v>
                      </c:pt>
                      <c:pt idx="7689">
                        <c:v>855.7</c:v>
                      </c:pt>
                      <c:pt idx="7690">
                        <c:v>855.90000000000009</c:v>
                      </c:pt>
                      <c:pt idx="7691">
                        <c:v>856.09999999999991</c:v>
                      </c:pt>
                      <c:pt idx="7692">
                        <c:v>856.3</c:v>
                      </c:pt>
                      <c:pt idx="7693">
                        <c:v>856.5</c:v>
                      </c:pt>
                      <c:pt idx="7694">
                        <c:v>856.7</c:v>
                      </c:pt>
                      <c:pt idx="7695">
                        <c:v>856.90000000000009</c:v>
                      </c:pt>
                      <c:pt idx="7696">
                        <c:v>857.09999999999991</c:v>
                      </c:pt>
                      <c:pt idx="7697">
                        <c:v>857.3</c:v>
                      </c:pt>
                      <c:pt idx="7698">
                        <c:v>857.5</c:v>
                      </c:pt>
                      <c:pt idx="7699">
                        <c:v>857.7</c:v>
                      </c:pt>
                      <c:pt idx="7700">
                        <c:v>857.90000000000009</c:v>
                      </c:pt>
                      <c:pt idx="7701">
                        <c:v>858.09999999999991</c:v>
                      </c:pt>
                      <c:pt idx="7702">
                        <c:v>858.3</c:v>
                      </c:pt>
                      <c:pt idx="7703">
                        <c:v>858.5</c:v>
                      </c:pt>
                      <c:pt idx="7704">
                        <c:v>858.7</c:v>
                      </c:pt>
                      <c:pt idx="7705">
                        <c:v>858.90000000000009</c:v>
                      </c:pt>
                      <c:pt idx="7706">
                        <c:v>859.09999999999991</c:v>
                      </c:pt>
                      <c:pt idx="7707">
                        <c:v>859.3</c:v>
                      </c:pt>
                      <c:pt idx="7708">
                        <c:v>859.5</c:v>
                      </c:pt>
                      <c:pt idx="7709">
                        <c:v>859.7</c:v>
                      </c:pt>
                      <c:pt idx="7710">
                        <c:v>859.90000000000009</c:v>
                      </c:pt>
                      <c:pt idx="7711">
                        <c:v>860.09999999999991</c:v>
                      </c:pt>
                      <c:pt idx="7712">
                        <c:v>860.3</c:v>
                      </c:pt>
                      <c:pt idx="7713">
                        <c:v>860.5</c:v>
                      </c:pt>
                      <c:pt idx="7714">
                        <c:v>860.7</c:v>
                      </c:pt>
                      <c:pt idx="7715">
                        <c:v>860.90000000000009</c:v>
                      </c:pt>
                      <c:pt idx="7716">
                        <c:v>861.09999999999991</c:v>
                      </c:pt>
                      <c:pt idx="7717">
                        <c:v>861.3</c:v>
                      </c:pt>
                      <c:pt idx="7718">
                        <c:v>861.5</c:v>
                      </c:pt>
                      <c:pt idx="7719">
                        <c:v>861.7</c:v>
                      </c:pt>
                      <c:pt idx="7720">
                        <c:v>861.90000000000009</c:v>
                      </c:pt>
                      <c:pt idx="7721">
                        <c:v>862.09999999999991</c:v>
                      </c:pt>
                      <c:pt idx="7722">
                        <c:v>862.3</c:v>
                      </c:pt>
                      <c:pt idx="7723">
                        <c:v>862.5</c:v>
                      </c:pt>
                      <c:pt idx="7724">
                        <c:v>862.7</c:v>
                      </c:pt>
                      <c:pt idx="7725">
                        <c:v>862.90000000000009</c:v>
                      </c:pt>
                      <c:pt idx="7726">
                        <c:v>863.09999999999991</c:v>
                      </c:pt>
                      <c:pt idx="7727">
                        <c:v>863.2</c:v>
                      </c:pt>
                      <c:pt idx="7728">
                        <c:v>863.5</c:v>
                      </c:pt>
                      <c:pt idx="7729">
                        <c:v>863.7</c:v>
                      </c:pt>
                      <c:pt idx="7730">
                        <c:v>863.90000000000009</c:v>
                      </c:pt>
                      <c:pt idx="7731">
                        <c:v>864.09999999999991</c:v>
                      </c:pt>
                      <c:pt idx="7732">
                        <c:v>864.3</c:v>
                      </c:pt>
                      <c:pt idx="7733">
                        <c:v>864.5</c:v>
                      </c:pt>
                      <c:pt idx="7734">
                        <c:v>864.7</c:v>
                      </c:pt>
                      <c:pt idx="7735">
                        <c:v>864.90000000000009</c:v>
                      </c:pt>
                      <c:pt idx="7736">
                        <c:v>865.09999999999991</c:v>
                      </c:pt>
                      <c:pt idx="7737">
                        <c:v>865.3</c:v>
                      </c:pt>
                      <c:pt idx="7738">
                        <c:v>865.5</c:v>
                      </c:pt>
                      <c:pt idx="7739">
                        <c:v>865.7</c:v>
                      </c:pt>
                      <c:pt idx="7740">
                        <c:v>865.90000000000009</c:v>
                      </c:pt>
                      <c:pt idx="7741">
                        <c:v>866.09999999999991</c:v>
                      </c:pt>
                      <c:pt idx="7742">
                        <c:v>866.3</c:v>
                      </c:pt>
                      <c:pt idx="7743">
                        <c:v>866.5</c:v>
                      </c:pt>
                      <c:pt idx="7744">
                        <c:v>866.7</c:v>
                      </c:pt>
                      <c:pt idx="7745">
                        <c:v>866.90000000000009</c:v>
                      </c:pt>
                      <c:pt idx="7746">
                        <c:v>867.09999999999991</c:v>
                      </c:pt>
                      <c:pt idx="7747">
                        <c:v>867.3</c:v>
                      </c:pt>
                      <c:pt idx="7748">
                        <c:v>867.5</c:v>
                      </c:pt>
                      <c:pt idx="7749">
                        <c:v>867.7</c:v>
                      </c:pt>
                      <c:pt idx="7750">
                        <c:v>867.90000000000009</c:v>
                      </c:pt>
                      <c:pt idx="7751">
                        <c:v>868.09999999999991</c:v>
                      </c:pt>
                      <c:pt idx="7752">
                        <c:v>868.3</c:v>
                      </c:pt>
                      <c:pt idx="7753">
                        <c:v>868.5</c:v>
                      </c:pt>
                      <c:pt idx="7754">
                        <c:v>868.7</c:v>
                      </c:pt>
                      <c:pt idx="7755">
                        <c:v>868.90000000000009</c:v>
                      </c:pt>
                      <c:pt idx="7756">
                        <c:v>869.09999999999991</c:v>
                      </c:pt>
                      <c:pt idx="7757">
                        <c:v>869.3</c:v>
                      </c:pt>
                      <c:pt idx="7758">
                        <c:v>869.5</c:v>
                      </c:pt>
                      <c:pt idx="7759">
                        <c:v>869.7</c:v>
                      </c:pt>
                      <c:pt idx="7760">
                        <c:v>869.90000000000009</c:v>
                      </c:pt>
                      <c:pt idx="7761">
                        <c:v>870.09999999999991</c:v>
                      </c:pt>
                      <c:pt idx="7762">
                        <c:v>870.3</c:v>
                      </c:pt>
                      <c:pt idx="7763">
                        <c:v>870.5</c:v>
                      </c:pt>
                      <c:pt idx="7764">
                        <c:v>870.7</c:v>
                      </c:pt>
                      <c:pt idx="7765">
                        <c:v>870.90000000000009</c:v>
                      </c:pt>
                      <c:pt idx="7766">
                        <c:v>871.09999999999991</c:v>
                      </c:pt>
                      <c:pt idx="7767">
                        <c:v>871.40000000000009</c:v>
                      </c:pt>
                      <c:pt idx="7768">
                        <c:v>871.59999999999991</c:v>
                      </c:pt>
                      <c:pt idx="7769">
                        <c:v>871.8</c:v>
                      </c:pt>
                      <c:pt idx="7770">
                        <c:v>872</c:v>
                      </c:pt>
                      <c:pt idx="7771">
                        <c:v>872.2</c:v>
                      </c:pt>
                      <c:pt idx="7772">
                        <c:v>872.40000000000009</c:v>
                      </c:pt>
                      <c:pt idx="7773">
                        <c:v>872.59999999999991</c:v>
                      </c:pt>
                      <c:pt idx="7774">
                        <c:v>872.8</c:v>
                      </c:pt>
                      <c:pt idx="7775">
                        <c:v>873</c:v>
                      </c:pt>
                      <c:pt idx="7776">
                        <c:v>873.3</c:v>
                      </c:pt>
                      <c:pt idx="7777">
                        <c:v>873.5</c:v>
                      </c:pt>
                      <c:pt idx="7778">
                        <c:v>873.7</c:v>
                      </c:pt>
                      <c:pt idx="7779">
                        <c:v>873.90000000000009</c:v>
                      </c:pt>
                      <c:pt idx="7780">
                        <c:v>874.09999999999991</c:v>
                      </c:pt>
                      <c:pt idx="7781">
                        <c:v>874.3</c:v>
                      </c:pt>
                      <c:pt idx="7782">
                        <c:v>874.5</c:v>
                      </c:pt>
                      <c:pt idx="7783">
                        <c:v>874.7</c:v>
                      </c:pt>
                      <c:pt idx="7784">
                        <c:v>874.90000000000009</c:v>
                      </c:pt>
                      <c:pt idx="7785">
                        <c:v>875.2</c:v>
                      </c:pt>
                      <c:pt idx="7786">
                        <c:v>875.40000000000009</c:v>
                      </c:pt>
                      <c:pt idx="7787">
                        <c:v>875.59999999999991</c:v>
                      </c:pt>
                      <c:pt idx="7788">
                        <c:v>875.8</c:v>
                      </c:pt>
                      <c:pt idx="7789">
                        <c:v>876</c:v>
                      </c:pt>
                      <c:pt idx="7790">
                        <c:v>876.2</c:v>
                      </c:pt>
                      <c:pt idx="7791">
                        <c:v>876.40000000000009</c:v>
                      </c:pt>
                      <c:pt idx="7792">
                        <c:v>876.59999999999991</c:v>
                      </c:pt>
                      <c:pt idx="7793">
                        <c:v>876.8</c:v>
                      </c:pt>
                      <c:pt idx="7794">
                        <c:v>877.09999999999991</c:v>
                      </c:pt>
                      <c:pt idx="7795">
                        <c:v>877.3</c:v>
                      </c:pt>
                      <c:pt idx="7796">
                        <c:v>877.5</c:v>
                      </c:pt>
                      <c:pt idx="7797">
                        <c:v>877.7</c:v>
                      </c:pt>
                      <c:pt idx="7798">
                        <c:v>877.90000000000009</c:v>
                      </c:pt>
                      <c:pt idx="7799">
                        <c:v>878.09999999999991</c:v>
                      </c:pt>
                      <c:pt idx="7800">
                        <c:v>878.40000000000009</c:v>
                      </c:pt>
                      <c:pt idx="7801">
                        <c:v>878.59999999999991</c:v>
                      </c:pt>
                      <c:pt idx="7802">
                        <c:v>878.90000000000009</c:v>
                      </c:pt>
                      <c:pt idx="7803">
                        <c:v>879.09999999999991</c:v>
                      </c:pt>
                      <c:pt idx="7804">
                        <c:v>879.40000000000009</c:v>
                      </c:pt>
                      <c:pt idx="7805">
                        <c:v>879.7</c:v>
                      </c:pt>
                      <c:pt idx="7806">
                        <c:v>879.90000000000009</c:v>
                      </c:pt>
                      <c:pt idx="7807">
                        <c:v>880.2</c:v>
                      </c:pt>
                      <c:pt idx="7808">
                        <c:v>880.5</c:v>
                      </c:pt>
                      <c:pt idx="7809">
                        <c:v>880.7</c:v>
                      </c:pt>
                      <c:pt idx="7810">
                        <c:v>881</c:v>
                      </c:pt>
                      <c:pt idx="7811">
                        <c:v>881.2</c:v>
                      </c:pt>
                      <c:pt idx="7812">
                        <c:v>881.5</c:v>
                      </c:pt>
                      <c:pt idx="7813">
                        <c:v>881.8</c:v>
                      </c:pt>
                      <c:pt idx="7814">
                        <c:v>882</c:v>
                      </c:pt>
                      <c:pt idx="7815">
                        <c:v>882.3</c:v>
                      </c:pt>
                      <c:pt idx="7816">
                        <c:v>882.5</c:v>
                      </c:pt>
                      <c:pt idx="7817">
                        <c:v>882.8</c:v>
                      </c:pt>
                      <c:pt idx="7818">
                        <c:v>883.09999999999991</c:v>
                      </c:pt>
                      <c:pt idx="7819">
                        <c:v>883.3</c:v>
                      </c:pt>
                      <c:pt idx="7820">
                        <c:v>883.59999999999991</c:v>
                      </c:pt>
                      <c:pt idx="7821">
                        <c:v>883.90000000000009</c:v>
                      </c:pt>
                      <c:pt idx="7822">
                        <c:v>884.09999999999991</c:v>
                      </c:pt>
                      <c:pt idx="7823">
                        <c:v>884.40000000000009</c:v>
                      </c:pt>
                      <c:pt idx="7824">
                        <c:v>884.59999999999991</c:v>
                      </c:pt>
                      <c:pt idx="7825">
                        <c:v>884.90000000000009</c:v>
                      </c:pt>
                      <c:pt idx="7826">
                        <c:v>885.2</c:v>
                      </c:pt>
                      <c:pt idx="7827">
                        <c:v>885.40000000000009</c:v>
                      </c:pt>
                      <c:pt idx="7828">
                        <c:v>885.7</c:v>
                      </c:pt>
                      <c:pt idx="7829">
                        <c:v>885.90000000000009</c:v>
                      </c:pt>
                      <c:pt idx="7830">
                        <c:v>886.2</c:v>
                      </c:pt>
                      <c:pt idx="7831">
                        <c:v>886.5</c:v>
                      </c:pt>
                      <c:pt idx="7832">
                        <c:v>886.7</c:v>
                      </c:pt>
                      <c:pt idx="7833">
                        <c:v>887</c:v>
                      </c:pt>
                      <c:pt idx="7834">
                        <c:v>887.3</c:v>
                      </c:pt>
                      <c:pt idx="7835">
                        <c:v>887.5</c:v>
                      </c:pt>
                      <c:pt idx="7836">
                        <c:v>887.8</c:v>
                      </c:pt>
                      <c:pt idx="7837">
                        <c:v>888</c:v>
                      </c:pt>
                      <c:pt idx="7838">
                        <c:v>888.3</c:v>
                      </c:pt>
                      <c:pt idx="7839">
                        <c:v>888.59999999999991</c:v>
                      </c:pt>
                      <c:pt idx="7840">
                        <c:v>888.8</c:v>
                      </c:pt>
                      <c:pt idx="7841">
                        <c:v>889.09999999999991</c:v>
                      </c:pt>
                      <c:pt idx="7842">
                        <c:v>889.3</c:v>
                      </c:pt>
                      <c:pt idx="7843">
                        <c:v>889.59999999999991</c:v>
                      </c:pt>
                      <c:pt idx="7844">
                        <c:v>889.90000000000009</c:v>
                      </c:pt>
                      <c:pt idx="7845">
                        <c:v>890.09999999999991</c:v>
                      </c:pt>
                      <c:pt idx="7846">
                        <c:v>890.40000000000009</c:v>
                      </c:pt>
                      <c:pt idx="7847">
                        <c:v>890.59999999999991</c:v>
                      </c:pt>
                      <c:pt idx="7848">
                        <c:v>890.90000000000009</c:v>
                      </c:pt>
                      <c:pt idx="7849">
                        <c:v>891.2</c:v>
                      </c:pt>
                      <c:pt idx="7850">
                        <c:v>891.40000000000009</c:v>
                      </c:pt>
                      <c:pt idx="7851">
                        <c:v>891.7</c:v>
                      </c:pt>
                      <c:pt idx="7852">
                        <c:v>892</c:v>
                      </c:pt>
                      <c:pt idx="7853">
                        <c:v>892.2</c:v>
                      </c:pt>
                      <c:pt idx="7854">
                        <c:v>892.5</c:v>
                      </c:pt>
                      <c:pt idx="7855">
                        <c:v>892.7</c:v>
                      </c:pt>
                      <c:pt idx="7856">
                        <c:v>893</c:v>
                      </c:pt>
                      <c:pt idx="7857">
                        <c:v>893.3</c:v>
                      </c:pt>
                      <c:pt idx="7858">
                        <c:v>893.5</c:v>
                      </c:pt>
                      <c:pt idx="7859">
                        <c:v>893.8</c:v>
                      </c:pt>
                      <c:pt idx="7860">
                        <c:v>894.09999999999991</c:v>
                      </c:pt>
                      <c:pt idx="7861">
                        <c:v>894.40000000000009</c:v>
                      </c:pt>
                      <c:pt idx="7862">
                        <c:v>894.59999999999991</c:v>
                      </c:pt>
                      <c:pt idx="7863">
                        <c:v>894.90000000000009</c:v>
                      </c:pt>
                      <c:pt idx="7864">
                        <c:v>895.2</c:v>
                      </c:pt>
                      <c:pt idx="7865">
                        <c:v>895.5</c:v>
                      </c:pt>
                      <c:pt idx="7866">
                        <c:v>895.7</c:v>
                      </c:pt>
                      <c:pt idx="7867">
                        <c:v>896</c:v>
                      </c:pt>
                      <c:pt idx="7868">
                        <c:v>896.3</c:v>
                      </c:pt>
                      <c:pt idx="7869">
                        <c:v>896.5</c:v>
                      </c:pt>
                      <c:pt idx="7870">
                        <c:v>896.8</c:v>
                      </c:pt>
                      <c:pt idx="7871">
                        <c:v>897.09999999999991</c:v>
                      </c:pt>
                      <c:pt idx="7872">
                        <c:v>897.40000000000009</c:v>
                      </c:pt>
                      <c:pt idx="7873">
                        <c:v>897.59999999999991</c:v>
                      </c:pt>
                      <c:pt idx="7874">
                        <c:v>897.90000000000009</c:v>
                      </c:pt>
                      <c:pt idx="7875">
                        <c:v>898.2</c:v>
                      </c:pt>
                      <c:pt idx="7876">
                        <c:v>898.5</c:v>
                      </c:pt>
                      <c:pt idx="7877">
                        <c:v>898.7</c:v>
                      </c:pt>
                      <c:pt idx="7878">
                        <c:v>899</c:v>
                      </c:pt>
                      <c:pt idx="7879">
                        <c:v>899.3</c:v>
                      </c:pt>
                      <c:pt idx="7880">
                        <c:v>899.59999999999991</c:v>
                      </c:pt>
                      <c:pt idx="7881">
                        <c:v>899.8</c:v>
                      </c:pt>
                      <c:pt idx="7882">
                        <c:v>900.09999999999991</c:v>
                      </c:pt>
                      <c:pt idx="7883">
                        <c:v>900.40000000000009</c:v>
                      </c:pt>
                      <c:pt idx="7884">
                        <c:v>900.7</c:v>
                      </c:pt>
                      <c:pt idx="7885">
                        <c:v>900.90000000000009</c:v>
                      </c:pt>
                      <c:pt idx="7886">
                        <c:v>901.2</c:v>
                      </c:pt>
                      <c:pt idx="7887">
                        <c:v>901.5</c:v>
                      </c:pt>
                      <c:pt idx="7888">
                        <c:v>901.8</c:v>
                      </c:pt>
                      <c:pt idx="7889">
                        <c:v>902.09999999999991</c:v>
                      </c:pt>
                      <c:pt idx="7890">
                        <c:v>902.40000000000009</c:v>
                      </c:pt>
                      <c:pt idx="7891">
                        <c:v>902.7</c:v>
                      </c:pt>
                      <c:pt idx="7892">
                        <c:v>903</c:v>
                      </c:pt>
                      <c:pt idx="7893">
                        <c:v>903.3</c:v>
                      </c:pt>
                      <c:pt idx="7894">
                        <c:v>903.59999999999991</c:v>
                      </c:pt>
                      <c:pt idx="7895">
                        <c:v>903.90000000000009</c:v>
                      </c:pt>
                      <c:pt idx="7896">
                        <c:v>904.2</c:v>
                      </c:pt>
                      <c:pt idx="7897">
                        <c:v>904.40000000000009</c:v>
                      </c:pt>
                      <c:pt idx="7898">
                        <c:v>904.7</c:v>
                      </c:pt>
                      <c:pt idx="7899">
                        <c:v>905</c:v>
                      </c:pt>
                      <c:pt idx="7900">
                        <c:v>905.3</c:v>
                      </c:pt>
                      <c:pt idx="7901">
                        <c:v>905.59999999999991</c:v>
                      </c:pt>
                      <c:pt idx="7902">
                        <c:v>905.90000000000009</c:v>
                      </c:pt>
                      <c:pt idx="7903">
                        <c:v>906.2</c:v>
                      </c:pt>
                      <c:pt idx="7904">
                        <c:v>906.5</c:v>
                      </c:pt>
                      <c:pt idx="7905">
                        <c:v>906.8</c:v>
                      </c:pt>
                      <c:pt idx="7906">
                        <c:v>907.09999999999991</c:v>
                      </c:pt>
                      <c:pt idx="7907">
                        <c:v>907.40000000000009</c:v>
                      </c:pt>
                      <c:pt idx="7908">
                        <c:v>907.59999999999991</c:v>
                      </c:pt>
                      <c:pt idx="7909">
                        <c:v>907.90000000000009</c:v>
                      </c:pt>
                      <c:pt idx="7910">
                        <c:v>908.2</c:v>
                      </c:pt>
                      <c:pt idx="7911">
                        <c:v>908.5</c:v>
                      </c:pt>
                      <c:pt idx="7912">
                        <c:v>908.8</c:v>
                      </c:pt>
                      <c:pt idx="7913">
                        <c:v>909.09999999999991</c:v>
                      </c:pt>
                      <c:pt idx="7914">
                        <c:v>909.40000000000009</c:v>
                      </c:pt>
                      <c:pt idx="7915">
                        <c:v>909.7</c:v>
                      </c:pt>
                      <c:pt idx="7916">
                        <c:v>910</c:v>
                      </c:pt>
                      <c:pt idx="7917">
                        <c:v>910.3</c:v>
                      </c:pt>
                      <c:pt idx="7918">
                        <c:v>910.59999999999991</c:v>
                      </c:pt>
                      <c:pt idx="7919">
                        <c:v>910.90000000000009</c:v>
                      </c:pt>
                      <c:pt idx="7920">
                        <c:v>911.2</c:v>
                      </c:pt>
                      <c:pt idx="7921">
                        <c:v>911.5</c:v>
                      </c:pt>
                      <c:pt idx="7922">
                        <c:v>911.8</c:v>
                      </c:pt>
                      <c:pt idx="7923">
                        <c:v>912.09999999999991</c:v>
                      </c:pt>
                      <c:pt idx="7924">
                        <c:v>912.40000000000009</c:v>
                      </c:pt>
                      <c:pt idx="7925">
                        <c:v>912.7</c:v>
                      </c:pt>
                      <c:pt idx="7926">
                        <c:v>913</c:v>
                      </c:pt>
                      <c:pt idx="7927">
                        <c:v>913.3</c:v>
                      </c:pt>
                      <c:pt idx="7928">
                        <c:v>913.59999999999991</c:v>
                      </c:pt>
                      <c:pt idx="7929">
                        <c:v>913.90000000000009</c:v>
                      </c:pt>
                      <c:pt idx="7930">
                        <c:v>914.09999999999991</c:v>
                      </c:pt>
                      <c:pt idx="7931">
                        <c:v>914.40000000000009</c:v>
                      </c:pt>
                      <c:pt idx="7932">
                        <c:v>914.7</c:v>
                      </c:pt>
                      <c:pt idx="7933">
                        <c:v>915</c:v>
                      </c:pt>
                      <c:pt idx="7934">
                        <c:v>915.3</c:v>
                      </c:pt>
                      <c:pt idx="7935">
                        <c:v>915.59999999999991</c:v>
                      </c:pt>
                      <c:pt idx="7936">
                        <c:v>915.90000000000009</c:v>
                      </c:pt>
                      <c:pt idx="7937">
                        <c:v>916.2</c:v>
                      </c:pt>
                      <c:pt idx="7938">
                        <c:v>916.5</c:v>
                      </c:pt>
                      <c:pt idx="7939">
                        <c:v>916.8</c:v>
                      </c:pt>
                      <c:pt idx="7940">
                        <c:v>917.09999999999991</c:v>
                      </c:pt>
                      <c:pt idx="7941">
                        <c:v>917.40000000000009</c:v>
                      </c:pt>
                      <c:pt idx="7942">
                        <c:v>917.7</c:v>
                      </c:pt>
                      <c:pt idx="7943">
                        <c:v>918</c:v>
                      </c:pt>
                      <c:pt idx="7944">
                        <c:v>918.2</c:v>
                      </c:pt>
                      <c:pt idx="7945">
                        <c:v>918.5</c:v>
                      </c:pt>
                      <c:pt idx="7946">
                        <c:v>918.8</c:v>
                      </c:pt>
                      <c:pt idx="7947">
                        <c:v>919.09999999999991</c:v>
                      </c:pt>
                      <c:pt idx="7948">
                        <c:v>919.40000000000009</c:v>
                      </c:pt>
                      <c:pt idx="7949">
                        <c:v>919.7</c:v>
                      </c:pt>
                      <c:pt idx="7950">
                        <c:v>920</c:v>
                      </c:pt>
                      <c:pt idx="7951">
                        <c:v>920.3</c:v>
                      </c:pt>
                      <c:pt idx="7952">
                        <c:v>920.59999999999991</c:v>
                      </c:pt>
                      <c:pt idx="7953">
                        <c:v>920.90000000000009</c:v>
                      </c:pt>
                      <c:pt idx="7954">
                        <c:v>921.2</c:v>
                      </c:pt>
                      <c:pt idx="7955">
                        <c:v>921.40000000000009</c:v>
                      </c:pt>
                      <c:pt idx="7956">
                        <c:v>921.7</c:v>
                      </c:pt>
                      <c:pt idx="7957">
                        <c:v>922</c:v>
                      </c:pt>
                      <c:pt idx="7958">
                        <c:v>922.3</c:v>
                      </c:pt>
                      <c:pt idx="7959">
                        <c:v>922.59999999999991</c:v>
                      </c:pt>
                      <c:pt idx="7960">
                        <c:v>922.90000000000009</c:v>
                      </c:pt>
                      <c:pt idx="7961">
                        <c:v>923.2</c:v>
                      </c:pt>
                      <c:pt idx="7962">
                        <c:v>923.5</c:v>
                      </c:pt>
                      <c:pt idx="7963">
                        <c:v>923.8</c:v>
                      </c:pt>
                      <c:pt idx="7964">
                        <c:v>924.09999999999991</c:v>
                      </c:pt>
                      <c:pt idx="7965">
                        <c:v>924.40000000000009</c:v>
                      </c:pt>
                      <c:pt idx="7966">
                        <c:v>924.7</c:v>
                      </c:pt>
                      <c:pt idx="7967">
                        <c:v>925</c:v>
                      </c:pt>
                      <c:pt idx="7968">
                        <c:v>925.3</c:v>
                      </c:pt>
                      <c:pt idx="7969">
                        <c:v>925.59999999999991</c:v>
                      </c:pt>
                      <c:pt idx="7970">
                        <c:v>925.90000000000009</c:v>
                      </c:pt>
                      <c:pt idx="7971">
                        <c:v>926.2</c:v>
                      </c:pt>
                      <c:pt idx="7972">
                        <c:v>926.5</c:v>
                      </c:pt>
                      <c:pt idx="7973">
                        <c:v>926.8</c:v>
                      </c:pt>
                      <c:pt idx="7974">
                        <c:v>927.09999999999991</c:v>
                      </c:pt>
                      <c:pt idx="7975">
                        <c:v>927.40000000000009</c:v>
                      </c:pt>
                      <c:pt idx="7976">
                        <c:v>927.7</c:v>
                      </c:pt>
                      <c:pt idx="7977">
                        <c:v>928</c:v>
                      </c:pt>
                      <c:pt idx="7978">
                        <c:v>928.2</c:v>
                      </c:pt>
                      <c:pt idx="7979">
                        <c:v>928.5</c:v>
                      </c:pt>
                      <c:pt idx="7980">
                        <c:v>928.8</c:v>
                      </c:pt>
                      <c:pt idx="7981">
                        <c:v>929.09999999999991</c:v>
                      </c:pt>
                      <c:pt idx="7982">
                        <c:v>929.40000000000009</c:v>
                      </c:pt>
                      <c:pt idx="7983">
                        <c:v>929.7</c:v>
                      </c:pt>
                      <c:pt idx="7984">
                        <c:v>930</c:v>
                      </c:pt>
                      <c:pt idx="7985">
                        <c:v>930.3</c:v>
                      </c:pt>
                      <c:pt idx="7986">
                        <c:v>930.7</c:v>
                      </c:pt>
                      <c:pt idx="7987">
                        <c:v>931</c:v>
                      </c:pt>
                      <c:pt idx="7988">
                        <c:v>931.3</c:v>
                      </c:pt>
                      <c:pt idx="7989">
                        <c:v>931.59999999999991</c:v>
                      </c:pt>
                      <c:pt idx="7990">
                        <c:v>932</c:v>
                      </c:pt>
                      <c:pt idx="7991">
                        <c:v>932.3</c:v>
                      </c:pt>
                      <c:pt idx="7992">
                        <c:v>932.59999999999991</c:v>
                      </c:pt>
                      <c:pt idx="7993">
                        <c:v>932.90000000000009</c:v>
                      </c:pt>
                      <c:pt idx="7994">
                        <c:v>933.3</c:v>
                      </c:pt>
                      <c:pt idx="7995">
                        <c:v>933.59999999999991</c:v>
                      </c:pt>
                      <c:pt idx="7996">
                        <c:v>933.90000000000009</c:v>
                      </c:pt>
                      <c:pt idx="7997">
                        <c:v>934.2</c:v>
                      </c:pt>
                      <c:pt idx="7998">
                        <c:v>934.59999999999991</c:v>
                      </c:pt>
                      <c:pt idx="7999">
                        <c:v>934.90000000000009</c:v>
                      </c:pt>
                      <c:pt idx="8000">
                        <c:v>935.2</c:v>
                      </c:pt>
                      <c:pt idx="8001">
                        <c:v>935.59999999999991</c:v>
                      </c:pt>
                      <c:pt idx="8002">
                        <c:v>935.90000000000009</c:v>
                      </c:pt>
                      <c:pt idx="8003">
                        <c:v>936.2</c:v>
                      </c:pt>
                      <c:pt idx="8004">
                        <c:v>936.5</c:v>
                      </c:pt>
                      <c:pt idx="8005">
                        <c:v>936.90000000000009</c:v>
                      </c:pt>
                      <c:pt idx="8006">
                        <c:v>937.2</c:v>
                      </c:pt>
                      <c:pt idx="8007">
                        <c:v>937.5</c:v>
                      </c:pt>
                      <c:pt idx="8008">
                        <c:v>937.8</c:v>
                      </c:pt>
                      <c:pt idx="8009">
                        <c:v>938.09999999999991</c:v>
                      </c:pt>
                      <c:pt idx="8010">
                        <c:v>938.5</c:v>
                      </c:pt>
                      <c:pt idx="8011">
                        <c:v>938.8</c:v>
                      </c:pt>
                      <c:pt idx="8012">
                        <c:v>939.09999999999991</c:v>
                      </c:pt>
                      <c:pt idx="8013">
                        <c:v>939.40000000000009</c:v>
                      </c:pt>
                      <c:pt idx="8014">
                        <c:v>939.7</c:v>
                      </c:pt>
                      <c:pt idx="8015">
                        <c:v>940.09999999999991</c:v>
                      </c:pt>
                      <c:pt idx="8016">
                        <c:v>940.40000000000009</c:v>
                      </c:pt>
                      <c:pt idx="8017">
                        <c:v>940.7</c:v>
                      </c:pt>
                      <c:pt idx="8018">
                        <c:v>941</c:v>
                      </c:pt>
                      <c:pt idx="8019">
                        <c:v>941.3</c:v>
                      </c:pt>
                      <c:pt idx="8020">
                        <c:v>941.7</c:v>
                      </c:pt>
                      <c:pt idx="8021">
                        <c:v>942</c:v>
                      </c:pt>
                      <c:pt idx="8022">
                        <c:v>942.3</c:v>
                      </c:pt>
                      <c:pt idx="8023">
                        <c:v>942.59999999999991</c:v>
                      </c:pt>
                      <c:pt idx="8024">
                        <c:v>942.90000000000009</c:v>
                      </c:pt>
                      <c:pt idx="8025">
                        <c:v>943.3</c:v>
                      </c:pt>
                      <c:pt idx="8026">
                        <c:v>943.59999999999991</c:v>
                      </c:pt>
                      <c:pt idx="8027">
                        <c:v>943.90000000000009</c:v>
                      </c:pt>
                      <c:pt idx="8028">
                        <c:v>944.2</c:v>
                      </c:pt>
                      <c:pt idx="8029">
                        <c:v>944.5</c:v>
                      </c:pt>
                      <c:pt idx="8030">
                        <c:v>944.8</c:v>
                      </c:pt>
                      <c:pt idx="8031">
                        <c:v>945.2</c:v>
                      </c:pt>
                      <c:pt idx="8032">
                        <c:v>945.5</c:v>
                      </c:pt>
                      <c:pt idx="8033">
                        <c:v>945.8</c:v>
                      </c:pt>
                      <c:pt idx="8034">
                        <c:v>946.2</c:v>
                      </c:pt>
                      <c:pt idx="8035">
                        <c:v>946.5</c:v>
                      </c:pt>
                      <c:pt idx="8036">
                        <c:v>946.8</c:v>
                      </c:pt>
                      <c:pt idx="8037">
                        <c:v>947.2</c:v>
                      </c:pt>
                      <c:pt idx="8038">
                        <c:v>947.5</c:v>
                      </c:pt>
                      <c:pt idx="8039">
                        <c:v>947.8</c:v>
                      </c:pt>
                      <c:pt idx="8040">
                        <c:v>948.09999999999991</c:v>
                      </c:pt>
                      <c:pt idx="8041">
                        <c:v>948.5</c:v>
                      </c:pt>
                      <c:pt idx="8042">
                        <c:v>948.8</c:v>
                      </c:pt>
                      <c:pt idx="8043">
                        <c:v>949.09999999999991</c:v>
                      </c:pt>
                      <c:pt idx="8044">
                        <c:v>949.5</c:v>
                      </c:pt>
                      <c:pt idx="8045">
                        <c:v>949.8</c:v>
                      </c:pt>
                      <c:pt idx="8046">
                        <c:v>950.09999999999991</c:v>
                      </c:pt>
                      <c:pt idx="8047">
                        <c:v>950.5</c:v>
                      </c:pt>
                      <c:pt idx="8048">
                        <c:v>950.8</c:v>
                      </c:pt>
                      <c:pt idx="8049">
                        <c:v>951.09999999999991</c:v>
                      </c:pt>
                      <c:pt idx="8050">
                        <c:v>951.5</c:v>
                      </c:pt>
                      <c:pt idx="8051">
                        <c:v>951.8</c:v>
                      </c:pt>
                      <c:pt idx="8052">
                        <c:v>952.09999999999991</c:v>
                      </c:pt>
                      <c:pt idx="8053">
                        <c:v>952.40000000000009</c:v>
                      </c:pt>
                      <c:pt idx="8054">
                        <c:v>952.8</c:v>
                      </c:pt>
                      <c:pt idx="8055">
                        <c:v>953.09999999999991</c:v>
                      </c:pt>
                      <c:pt idx="8056">
                        <c:v>953.40000000000009</c:v>
                      </c:pt>
                      <c:pt idx="8057">
                        <c:v>953.7</c:v>
                      </c:pt>
                      <c:pt idx="8058">
                        <c:v>954.09999999999991</c:v>
                      </c:pt>
                      <c:pt idx="8059">
                        <c:v>954.40000000000009</c:v>
                      </c:pt>
                      <c:pt idx="8060">
                        <c:v>954.7</c:v>
                      </c:pt>
                      <c:pt idx="8061">
                        <c:v>955</c:v>
                      </c:pt>
                      <c:pt idx="8062">
                        <c:v>955.40000000000009</c:v>
                      </c:pt>
                      <c:pt idx="8063">
                        <c:v>955.7</c:v>
                      </c:pt>
                      <c:pt idx="8064">
                        <c:v>956</c:v>
                      </c:pt>
                      <c:pt idx="8065">
                        <c:v>956.3</c:v>
                      </c:pt>
                      <c:pt idx="8066">
                        <c:v>956.7</c:v>
                      </c:pt>
                      <c:pt idx="8067">
                        <c:v>957</c:v>
                      </c:pt>
                      <c:pt idx="8068">
                        <c:v>957.3</c:v>
                      </c:pt>
                      <c:pt idx="8069">
                        <c:v>957.59999999999991</c:v>
                      </c:pt>
                      <c:pt idx="8070">
                        <c:v>957.90000000000009</c:v>
                      </c:pt>
                      <c:pt idx="8071">
                        <c:v>958.3</c:v>
                      </c:pt>
                      <c:pt idx="8072">
                        <c:v>958.59999999999991</c:v>
                      </c:pt>
                      <c:pt idx="8073">
                        <c:v>958.90000000000009</c:v>
                      </c:pt>
                      <c:pt idx="8074">
                        <c:v>959.2</c:v>
                      </c:pt>
                      <c:pt idx="8075">
                        <c:v>959.59999999999991</c:v>
                      </c:pt>
                      <c:pt idx="8076">
                        <c:v>959.90000000000009</c:v>
                      </c:pt>
                      <c:pt idx="8077">
                        <c:v>960.2</c:v>
                      </c:pt>
                      <c:pt idx="8078">
                        <c:v>960.59999999999991</c:v>
                      </c:pt>
                      <c:pt idx="8079">
                        <c:v>960.90000000000009</c:v>
                      </c:pt>
                      <c:pt idx="8080">
                        <c:v>961.2</c:v>
                      </c:pt>
                      <c:pt idx="8081">
                        <c:v>961.59999999999991</c:v>
                      </c:pt>
                      <c:pt idx="8082">
                        <c:v>961.90000000000009</c:v>
                      </c:pt>
                      <c:pt idx="8083">
                        <c:v>962.3</c:v>
                      </c:pt>
                      <c:pt idx="8084">
                        <c:v>962.59999999999991</c:v>
                      </c:pt>
                      <c:pt idx="8085">
                        <c:v>962.90000000000009</c:v>
                      </c:pt>
                      <c:pt idx="8086">
                        <c:v>963.3</c:v>
                      </c:pt>
                      <c:pt idx="8087">
                        <c:v>963.59999999999991</c:v>
                      </c:pt>
                      <c:pt idx="8088">
                        <c:v>964</c:v>
                      </c:pt>
                      <c:pt idx="8089">
                        <c:v>964.3</c:v>
                      </c:pt>
                      <c:pt idx="8090">
                        <c:v>964.7</c:v>
                      </c:pt>
                      <c:pt idx="8091">
                        <c:v>965</c:v>
                      </c:pt>
                      <c:pt idx="8092">
                        <c:v>965.3</c:v>
                      </c:pt>
                      <c:pt idx="8093">
                        <c:v>965.7</c:v>
                      </c:pt>
                      <c:pt idx="8094">
                        <c:v>966</c:v>
                      </c:pt>
                      <c:pt idx="8095">
                        <c:v>966.40000000000009</c:v>
                      </c:pt>
                      <c:pt idx="8096">
                        <c:v>966.7</c:v>
                      </c:pt>
                      <c:pt idx="8097">
                        <c:v>967</c:v>
                      </c:pt>
                      <c:pt idx="8098">
                        <c:v>967.40000000000009</c:v>
                      </c:pt>
                      <c:pt idx="8099">
                        <c:v>967.7</c:v>
                      </c:pt>
                      <c:pt idx="8100">
                        <c:v>968.09999999999991</c:v>
                      </c:pt>
                      <c:pt idx="8101">
                        <c:v>968.40000000000009</c:v>
                      </c:pt>
                      <c:pt idx="8102">
                        <c:v>968.8</c:v>
                      </c:pt>
                      <c:pt idx="8103">
                        <c:v>969.09999999999991</c:v>
                      </c:pt>
                      <c:pt idx="8104">
                        <c:v>969.5</c:v>
                      </c:pt>
                      <c:pt idx="8105">
                        <c:v>969.8</c:v>
                      </c:pt>
                      <c:pt idx="8106">
                        <c:v>970.2</c:v>
                      </c:pt>
                      <c:pt idx="8107">
                        <c:v>970.5</c:v>
                      </c:pt>
                      <c:pt idx="8108">
                        <c:v>970.90000000000009</c:v>
                      </c:pt>
                      <c:pt idx="8109">
                        <c:v>971.2</c:v>
                      </c:pt>
                      <c:pt idx="8110">
                        <c:v>971.59999999999991</c:v>
                      </c:pt>
                      <c:pt idx="8111">
                        <c:v>972</c:v>
                      </c:pt>
                      <c:pt idx="8112">
                        <c:v>972.3</c:v>
                      </c:pt>
                      <c:pt idx="8113">
                        <c:v>972.7</c:v>
                      </c:pt>
                      <c:pt idx="8114">
                        <c:v>973</c:v>
                      </c:pt>
                      <c:pt idx="8115">
                        <c:v>973.40000000000009</c:v>
                      </c:pt>
                      <c:pt idx="8116">
                        <c:v>973.7</c:v>
                      </c:pt>
                      <c:pt idx="8117">
                        <c:v>974.09999999999991</c:v>
                      </c:pt>
                      <c:pt idx="8118">
                        <c:v>974.40000000000009</c:v>
                      </c:pt>
                      <c:pt idx="8119">
                        <c:v>974.8</c:v>
                      </c:pt>
                      <c:pt idx="8120">
                        <c:v>975.09999999999991</c:v>
                      </c:pt>
                      <c:pt idx="8121">
                        <c:v>975.40000000000009</c:v>
                      </c:pt>
                      <c:pt idx="8122">
                        <c:v>975.7</c:v>
                      </c:pt>
                      <c:pt idx="8123">
                        <c:v>976.09999999999991</c:v>
                      </c:pt>
                      <c:pt idx="8124">
                        <c:v>976.40000000000009</c:v>
                      </c:pt>
                      <c:pt idx="8125">
                        <c:v>976.7</c:v>
                      </c:pt>
                      <c:pt idx="8126">
                        <c:v>977</c:v>
                      </c:pt>
                      <c:pt idx="8127">
                        <c:v>977.40000000000009</c:v>
                      </c:pt>
                      <c:pt idx="8128">
                        <c:v>977.7</c:v>
                      </c:pt>
                      <c:pt idx="8129">
                        <c:v>978</c:v>
                      </c:pt>
                      <c:pt idx="8130">
                        <c:v>978.3</c:v>
                      </c:pt>
                      <c:pt idx="8131">
                        <c:v>978.7</c:v>
                      </c:pt>
                      <c:pt idx="8132">
                        <c:v>979</c:v>
                      </c:pt>
                      <c:pt idx="8133">
                        <c:v>979.3</c:v>
                      </c:pt>
                      <c:pt idx="8134">
                        <c:v>979.59999999999991</c:v>
                      </c:pt>
                      <c:pt idx="8135">
                        <c:v>980</c:v>
                      </c:pt>
                      <c:pt idx="8136">
                        <c:v>980.3</c:v>
                      </c:pt>
                      <c:pt idx="8137">
                        <c:v>980.59999999999991</c:v>
                      </c:pt>
                      <c:pt idx="8138">
                        <c:v>980.90000000000009</c:v>
                      </c:pt>
                      <c:pt idx="8139">
                        <c:v>981.3</c:v>
                      </c:pt>
                      <c:pt idx="8140">
                        <c:v>981.59999999999991</c:v>
                      </c:pt>
                      <c:pt idx="8141">
                        <c:v>981.90000000000009</c:v>
                      </c:pt>
                      <c:pt idx="8142">
                        <c:v>982.2</c:v>
                      </c:pt>
                      <c:pt idx="8143">
                        <c:v>982.59999999999991</c:v>
                      </c:pt>
                      <c:pt idx="8144">
                        <c:v>982.90000000000009</c:v>
                      </c:pt>
                      <c:pt idx="8145">
                        <c:v>983.2</c:v>
                      </c:pt>
                      <c:pt idx="8146">
                        <c:v>983.5</c:v>
                      </c:pt>
                      <c:pt idx="8147">
                        <c:v>983.90000000000009</c:v>
                      </c:pt>
                      <c:pt idx="8148">
                        <c:v>984.2</c:v>
                      </c:pt>
                      <c:pt idx="8149">
                        <c:v>984.5</c:v>
                      </c:pt>
                      <c:pt idx="8150">
                        <c:v>984.90000000000009</c:v>
                      </c:pt>
                      <c:pt idx="8151">
                        <c:v>985.2</c:v>
                      </c:pt>
                      <c:pt idx="8152">
                        <c:v>985.5</c:v>
                      </c:pt>
                      <c:pt idx="8153">
                        <c:v>985.8</c:v>
                      </c:pt>
                      <c:pt idx="8154">
                        <c:v>986.2</c:v>
                      </c:pt>
                      <c:pt idx="8155">
                        <c:v>986.5</c:v>
                      </c:pt>
                      <c:pt idx="8156">
                        <c:v>986.8</c:v>
                      </c:pt>
                      <c:pt idx="8157">
                        <c:v>987.09999999999991</c:v>
                      </c:pt>
                      <c:pt idx="8158">
                        <c:v>987.5</c:v>
                      </c:pt>
                      <c:pt idx="8159">
                        <c:v>987.8</c:v>
                      </c:pt>
                      <c:pt idx="8160">
                        <c:v>988.09999999999991</c:v>
                      </c:pt>
                      <c:pt idx="8161">
                        <c:v>988.5</c:v>
                      </c:pt>
                      <c:pt idx="8162">
                        <c:v>988.8</c:v>
                      </c:pt>
                      <c:pt idx="8163">
                        <c:v>989.09999999999991</c:v>
                      </c:pt>
                      <c:pt idx="8164">
                        <c:v>989.40000000000009</c:v>
                      </c:pt>
                      <c:pt idx="8165">
                        <c:v>989.8</c:v>
                      </c:pt>
                      <c:pt idx="8166">
                        <c:v>990.09999999999991</c:v>
                      </c:pt>
                      <c:pt idx="8167">
                        <c:v>990.40000000000009</c:v>
                      </c:pt>
                      <c:pt idx="8168">
                        <c:v>990.7</c:v>
                      </c:pt>
                      <c:pt idx="8169">
                        <c:v>991.09999999999991</c:v>
                      </c:pt>
                      <c:pt idx="8170">
                        <c:v>991.40000000000009</c:v>
                      </c:pt>
                      <c:pt idx="8171">
                        <c:v>991.7</c:v>
                      </c:pt>
                      <c:pt idx="8172">
                        <c:v>992</c:v>
                      </c:pt>
                      <c:pt idx="8173">
                        <c:v>992.40000000000009</c:v>
                      </c:pt>
                      <c:pt idx="8174">
                        <c:v>992.7</c:v>
                      </c:pt>
                      <c:pt idx="8175">
                        <c:v>993</c:v>
                      </c:pt>
                      <c:pt idx="8176">
                        <c:v>993.40000000000009</c:v>
                      </c:pt>
                      <c:pt idx="8177">
                        <c:v>993.7</c:v>
                      </c:pt>
                      <c:pt idx="8178">
                        <c:v>994</c:v>
                      </c:pt>
                      <c:pt idx="8179">
                        <c:v>994.3</c:v>
                      </c:pt>
                      <c:pt idx="8180">
                        <c:v>994.7</c:v>
                      </c:pt>
                      <c:pt idx="8181">
                        <c:v>995</c:v>
                      </c:pt>
                      <c:pt idx="8182">
                        <c:v>995.3</c:v>
                      </c:pt>
                      <c:pt idx="8183">
                        <c:v>995.59999999999991</c:v>
                      </c:pt>
                      <c:pt idx="8184">
                        <c:v>996</c:v>
                      </c:pt>
                      <c:pt idx="8185">
                        <c:v>996.3</c:v>
                      </c:pt>
                      <c:pt idx="8186">
                        <c:v>996.59999999999991</c:v>
                      </c:pt>
                      <c:pt idx="8187">
                        <c:v>996.90000000000009</c:v>
                      </c:pt>
                      <c:pt idx="8188">
                        <c:v>997.3</c:v>
                      </c:pt>
                      <c:pt idx="8189">
                        <c:v>997.59999999999991</c:v>
                      </c:pt>
                      <c:pt idx="8190">
                        <c:v>997.90000000000009</c:v>
                      </c:pt>
                      <c:pt idx="8191">
                        <c:v>998.3</c:v>
                      </c:pt>
                      <c:pt idx="8192">
                        <c:v>998.59999999999991</c:v>
                      </c:pt>
                      <c:pt idx="8193">
                        <c:v>999</c:v>
                      </c:pt>
                      <c:pt idx="8194">
                        <c:v>999.3</c:v>
                      </c:pt>
                      <c:pt idx="8195">
                        <c:v>999.59999999999991</c:v>
                      </c:pt>
                      <c:pt idx="8196">
                        <c:v>1000</c:v>
                      </c:pt>
                      <c:pt idx="8197">
                        <c:v>1000.3</c:v>
                      </c:pt>
                      <c:pt idx="8198">
                        <c:v>1000.7</c:v>
                      </c:pt>
                      <c:pt idx="8199">
                        <c:v>1001</c:v>
                      </c:pt>
                      <c:pt idx="8200">
                        <c:v>1001.3</c:v>
                      </c:pt>
                      <c:pt idx="8201">
                        <c:v>1001.7</c:v>
                      </c:pt>
                      <c:pt idx="8202">
                        <c:v>1002</c:v>
                      </c:pt>
                      <c:pt idx="8203">
                        <c:v>1002.4000000000001</c:v>
                      </c:pt>
                      <c:pt idx="8204">
                        <c:v>1002.7</c:v>
                      </c:pt>
                      <c:pt idx="8205">
                        <c:v>1003.0999999999999</c:v>
                      </c:pt>
                      <c:pt idx="8206">
                        <c:v>1003.4000000000001</c:v>
                      </c:pt>
                      <c:pt idx="8207">
                        <c:v>1003.7</c:v>
                      </c:pt>
                      <c:pt idx="8208">
                        <c:v>1004.0999999999999</c:v>
                      </c:pt>
                      <c:pt idx="8209">
                        <c:v>1004.4000000000001</c:v>
                      </c:pt>
                      <c:pt idx="8210">
                        <c:v>1004.8</c:v>
                      </c:pt>
                      <c:pt idx="8211">
                        <c:v>1005.0999999999999</c:v>
                      </c:pt>
                      <c:pt idx="8212">
                        <c:v>1005.4000000000001</c:v>
                      </c:pt>
                      <c:pt idx="8213">
                        <c:v>1005.7</c:v>
                      </c:pt>
                      <c:pt idx="8214">
                        <c:v>1006</c:v>
                      </c:pt>
                      <c:pt idx="8215">
                        <c:v>1006.4000000000001</c:v>
                      </c:pt>
                      <c:pt idx="8216">
                        <c:v>1006.7</c:v>
                      </c:pt>
                      <c:pt idx="8217">
                        <c:v>1007</c:v>
                      </c:pt>
                      <c:pt idx="8218">
                        <c:v>1007.3</c:v>
                      </c:pt>
                      <c:pt idx="8219">
                        <c:v>1007.7</c:v>
                      </c:pt>
                      <c:pt idx="8220">
                        <c:v>1008</c:v>
                      </c:pt>
                      <c:pt idx="8221">
                        <c:v>1008.3</c:v>
                      </c:pt>
                      <c:pt idx="8222">
                        <c:v>1008.5999999999999</c:v>
                      </c:pt>
                      <c:pt idx="8223">
                        <c:v>1008.9000000000001</c:v>
                      </c:pt>
                      <c:pt idx="8224">
                        <c:v>1009.3</c:v>
                      </c:pt>
                      <c:pt idx="8225">
                        <c:v>1009.5999999999999</c:v>
                      </c:pt>
                      <c:pt idx="8226">
                        <c:v>1009.9000000000001</c:v>
                      </c:pt>
                      <c:pt idx="8227">
                        <c:v>1010.2</c:v>
                      </c:pt>
                      <c:pt idx="8228">
                        <c:v>1010.5999999999999</c:v>
                      </c:pt>
                      <c:pt idx="8229">
                        <c:v>1010.9000000000001</c:v>
                      </c:pt>
                      <c:pt idx="8230">
                        <c:v>1011.2</c:v>
                      </c:pt>
                      <c:pt idx="8231">
                        <c:v>1011.5</c:v>
                      </c:pt>
                      <c:pt idx="8232">
                        <c:v>1011.9000000000001</c:v>
                      </c:pt>
                      <c:pt idx="8233">
                        <c:v>1012.2</c:v>
                      </c:pt>
                      <c:pt idx="8234">
                        <c:v>1012.5</c:v>
                      </c:pt>
                      <c:pt idx="8235">
                        <c:v>1012.8</c:v>
                      </c:pt>
                      <c:pt idx="8236">
                        <c:v>1013.0999999999999</c:v>
                      </c:pt>
                      <c:pt idx="8237">
                        <c:v>1013.5</c:v>
                      </c:pt>
                      <c:pt idx="8238">
                        <c:v>1013.8</c:v>
                      </c:pt>
                      <c:pt idx="8239">
                        <c:v>1014.0999999999999</c:v>
                      </c:pt>
                      <c:pt idx="8240">
                        <c:v>1014.4000000000001</c:v>
                      </c:pt>
                      <c:pt idx="8241">
                        <c:v>1014.8</c:v>
                      </c:pt>
                      <c:pt idx="8242">
                        <c:v>1015.0999999999999</c:v>
                      </c:pt>
                      <c:pt idx="8243">
                        <c:v>1015.4000000000001</c:v>
                      </c:pt>
                      <c:pt idx="8244">
                        <c:v>1015.7</c:v>
                      </c:pt>
                      <c:pt idx="8245">
                        <c:v>1016.0999999999999</c:v>
                      </c:pt>
                      <c:pt idx="8246">
                        <c:v>1016.4000000000001</c:v>
                      </c:pt>
                      <c:pt idx="8247">
                        <c:v>1016.7</c:v>
                      </c:pt>
                      <c:pt idx="8248">
                        <c:v>1017</c:v>
                      </c:pt>
                      <c:pt idx="8249">
                        <c:v>1017.4000000000001</c:v>
                      </c:pt>
                      <c:pt idx="8250">
                        <c:v>1017.7</c:v>
                      </c:pt>
                      <c:pt idx="8251">
                        <c:v>1018</c:v>
                      </c:pt>
                      <c:pt idx="8252">
                        <c:v>1018.3</c:v>
                      </c:pt>
                      <c:pt idx="8253">
                        <c:v>1018.7</c:v>
                      </c:pt>
                      <c:pt idx="8254">
                        <c:v>1019</c:v>
                      </c:pt>
                      <c:pt idx="8255">
                        <c:v>1019.3</c:v>
                      </c:pt>
                      <c:pt idx="8256">
                        <c:v>1019.5999999999999</c:v>
                      </c:pt>
                      <c:pt idx="8257">
                        <c:v>1020</c:v>
                      </c:pt>
                      <c:pt idx="8258">
                        <c:v>1020.3</c:v>
                      </c:pt>
                      <c:pt idx="8259">
                        <c:v>1020.5999999999999</c:v>
                      </c:pt>
                      <c:pt idx="8260">
                        <c:v>1020.9000000000001</c:v>
                      </c:pt>
                      <c:pt idx="8261">
                        <c:v>1021.2</c:v>
                      </c:pt>
                      <c:pt idx="8262">
                        <c:v>1021.5</c:v>
                      </c:pt>
                      <c:pt idx="8263">
                        <c:v>1021.8</c:v>
                      </c:pt>
                      <c:pt idx="8264">
                        <c:v>1022.0999999999999</c:v>
                      </c:pt>
                      <c:pt idx="8265">
                        <c:v>1022.5</c:v>
                      </c:pt>
                      <c:pt idx="8266">
                        <c:v>1022.8</c:v>
                      </c:pt>
                      <c:pt idx="8267">
                        <c:v>1023.0999999999999</c:v>
                      </c:pt>
                      <c:pt idx="8268">
                        <c:v>1023.4000000000001</c:v>
                      </c:pt>
                      <c:pt idx="8269">
                        <c:v>1023.7</c:v>
                      </c:pt>
                      <c:pt idx="8270">
                        <c:v>1024</c:v>
                      </c:pt>
                      <c:pt idx="8271">
                        <c:v>1024.3</c:v>
                      </c:pt>
                      <c:pt idx="8272">
                        <c:v>1024.5999999999999</c:v>
                      </c:pt>
                      <c:pt idx="8273">
                        <c:v>1025</c:v>
                      </c:pt>
                      <c:pt idx="8274">
                        <c:v>1025.3</c:v>
                      </c:pt>
                      <c:pt idx="8275">
                        <c:v>1025.5999999999999</c:v>
                      </c:pt>
                      <c:pt idx="8276">
                        <c:v>1025.9000000000001</c:v>
                      </c:pt>
                      <c:pt idx="8277">
                        <c:v>1026.2</c:v>
                      </c:pt>
                      <c:pt idx="8278">
                        <c:v>1026.5</c:v>
                      </c:pt>
                      <c:pt idx="8279">
                        <c:v>1026.8</c:v>
                      </c:pt>
                      <c:pt idx="8280">
                        <c:v>1027.0999999999999</c:v>
                      </c:pt>
                      <c:pt idx="8281">
                        <c:v>1027.5</c:v>
                      </c:pt>
                      <c:pt idx="8282">
                        <c:v>1027.9000000000001</c:v>
                      </c:pt>
                      <c:pt idx="8283">
                        <c:v>1028.2</c:v>
                      </c:pt>
                      <c:pt idx="8284">
                        <c:v>1028.5999999999999</c:v>
                      </c:pt>
                      <c:pt idx="8285">
                        <c:v>1029</c:v>
                      </c:pt>
                      <c:pt idx="8286">
                        <c:v>1029.3</c:v>
                      </c:pt>
                      <c:pt idx="8287">
                        <c:v>1029.7</c:v>
                      </c:pt>
                      <c:pt idx="8288">
                        <c:v>1030</c:v>
                      </c:pt>
                      <c:pt idx="8289">
                        <c:v>1030.4000000000001</c:v>
                      </c:pt>
                      <c:pt idx="8290">
                        <c:v>1030.8</c:v>
                      </c:pt>
                      <c:pt idx="8291">
                        <c:v>1031.0999999999999</c:v>
                      </c:pt>
                      <c:pt idx="8292">
                        <c:v>1031.5</c:v>
                      </c:pt>
                      <c:pt idx="8293">
                        <c:v>1031.8</c:v>
                      </c:pt>
                      <c:pt idx="8294">
                        <c:v>1032.2</c:v>
                      </c:pt>
                      <c:pt idx="8295">
                        <c:v>1032.5999999999999</c:v>
                      </c:pt>
                      <c:pt idx="8296">
                        <c:v>1032.9000000000001</c:v>
                      </c:pt>
                      <c:pt idx="8297">
                        <c:v>1033.3</c:v>
                      </c:pt>
                      <c:pt idx="8298">
                        <c:v>1033.7</c:v>
                      </c:pt>
                      <c:pt idx="8299">
                        <c:v>1034</c:v>
                      </c:pt>
                      <c:pt idx="8300">
                        <c:v>1034.4000000000001</c:v>
                      </c:pt>
                      <c:pt idx="8301">
                        <c:v>1034.7</c:v>
                      </c:pt>
                      <c:pt idx="8302">
                        <c:v>1035</c:v>
                      </c:pt>
                      <c:pt idx="8303">
                        <c:v>1035.3</c:v>
                      </c:pt>
                      <c:pt idx="8304">
                        <c:v>1035.5999999999999</c:v>
                      </c:pt>
                      <c:pt idx="8305">
                        <c:v>1035.9000000000001</c:v>
                      </c:pt>
                      <c:pt idx="8306">
                        <c:v>1036.2</c:v>
                      </c:pt>
                      <c:pt idx="8307">
                        <c:v>1036.5</c:v>
                      </c:pt>
                      <c:pt idx="8308">
                        <c:v>1036.8</c:v>
                      </c:pt>
                      <c:pt idx="8309">
                        <c:v>1037.0999999999999</c:v>
                      </c:pt>
                      <c:pt idx="8310">
                        <c:v>1037.4000000000001</c:v>
                      </c:pt>
                      <c:pt idx="8311">
                        <c:v>1037.7</c:v>
                      </c:pt>
                      <c:pt idx="8312">
                        <c:v>1038</c:v>
                      </c:pt>
                      <c:pt idx="8313">
                        <c:v>1038.3</c:v>
                      </c:pt>
                      <c:pt idx="8314">
                        <c:v>1038.5999999999999</c:v>
                      </c:pt>
                      <c:pt idx="8315">
                        <c:v>1038.9000000000001</c:v>
                      </c:pt>
                      <c:pt idx="8316">
                        <c:v>1039.2</c:v>
                      </c:pt>
                      <c:pt idx="8317">
                        <c:v>1039.5</c:v>
                      </c:pt>
                      <c:pt idx="8318">
                        <c:v>1039.8</c:v>
                      </c:pt>
                      <c:pt idx="8319">
                        <c:v>1040.0999999999999</c:v>
                      </c:pt>
                      <c:pt idx="8320">
                        <c:v>1040.4000000000001</c:v>
                      </c:pt>
                      <c:pt idx="8321">
                        <c:v>1040.7</c:v>
                      </c:pt>
                      <c:pt idx="8322">
                        <c:v>1041</c:v>
                      </c:pt>
                      <c:pt idx="8323">
                        <c:v>1041.3</c:v>
                      </c:pt>
                      <c:pt idx="8324">
                        <c:v>1041.5999999999999</c:v>
                      </c:pt>
                      <c:pt idx="8325">
                        <c:v>1041.9000000000001</c:v>
                      </c:pt>
                      <c:pt idx="8326">
                        <c:v>1042.2</c:v>
                      </c:pt>
                      <c:pt idx="8327">
                        <c:v>1042.5</c:v>
                      </c:pt>
                      <c:pt idx="8328">
                        <c:v>1042.8</c:v>
                      </c:pt>
                      <c:pt idx="8329">
                        <c:v>1043.2</c:v>
                      </c:pt>
                      <c:pt idx="8330">
                        <c:v>1043.5</c:v>
                      </c:pt>
                      <c:pt idx="8331">
                        <c:v>1043.8</c:v>
                      </c:pt>
                      <c:pt idx="8332">
                        <c:v>1044.2</c:v>
                      </c:pt>
                      <c:pt idx="8333">
                        <c:v>1044.5</c:v>
                      </c:pt>
                      <c:pt idx="8334">
                        <c:v>1044.8</c:v>
                      </c:pt>
                      <c:pt idx="8335">
                        <c:v>1045.2</c:v>
                      </c:pt>
                      <c:pt idx="8336">
                        <c:v>1045.5</c:v>
                      </c:pt>
                      <c:pt idx="8337">
                        <c:v>1045.8</c:v>
                      </c:pt>
                      <c:pt idx="8338">
                        <c:v>1046.0999999999999</c:v>
                      </c:pt>
                      <c:pt idx="8339">
                        <c:v>1046.5</c:v>
                      </c:pt>
                      <c:pt idx="8340">
                        <c:v>1046.8</c:v>
                      </c:pt>
                      <c:pt idx="8341">
                        <c:v>1047.0999999999999</c:v>
                      </c:pt>
                      <c:pt idx="8342">
                        <c:v>1047.5</c:v>
                      </c:pt>
                      <c:pt idx="8343">
                        <c:v>1047.8</c:v>
                      </c:pt>
                      <c:pt idx="8344">
                        <c:v>1048.0999999999999</c:v>
                      </c:pt>
                      <c:pt idx="8345">
                        <c:v>1048.5</c:v>
                      </c:pt>
                      <c:pt idx="8346">
                        <c:v>1048.8</c:v>
                      </c:pt>
                      <c:pt idx="8347">
                        <c:v>1049.0999999999999</c:v>
                      </c:pt>
                      <c:pt idx="8348">
                        <c:v>1049.4000000000001</c:v>
                      </c:pt>
                      <c:pt idx="8349">
                        <c:v>1049.7</c:v>
                      </c:pt>
                      <c:pt idx="8350">
                        <c:v>1050</c:v>
                      </c:pt>
                      <c:pt idx="8351">
                        <c:v>1050.3</c:v>
                      </c:pt>
                      <c:pt idx="8352">
                        <c:v>1050.5999999999999</c:v>
                      </c:pt>
                      <c:pt idx="8353">
                        <c:v>1050.9000000000001</c:v>
                      </c:pt>
                      <c:pt idx="8354">
                        <c:v>1051.2</c:v>
                      </c:pt>
                      <c:pt idx="8355">
                        <c:v>1051.5</c:v>
                      </c:pt>
                      <c:pt idx="8356">
                        <c:v>1051.7</c:v>
                      </c:pt>
                      <c:pt idx="8357">
                        <c:v>1052</c:v>
                      </c:pt>
                      <c:pt idx="8358">
                        <c:v>1052.3</c:v>
                      </c:pt>
                      <c:pt idx="8359">
                        <c:v>1052.5999999999999</c:v>
                      </c:pt>
                      <c:pt idx="8360">
                        <c:v>1052.9000000000001</c:v>
                      </c:pt>
                      <c:pt idx="8361">
                        <c:v>1053.2</c:v>
                      </c:pt>
                      <c:pt idx="8362">
                        <c:v>1053.5</c:v>
                      </c:pt>
                      <c:pt idx="8363">
                        <c:v>1053.8</c:v>
                      </c:pt>
                      <c:pt idx="8364">
                        <c:v>1054.0999999999999</c:v>
                      </c:pt>
                      <c:pt idx="8365">
                        <c:v>1054.3</c:v>
                      </c:pt>
                      <c:pt idx="8366">
                        <c:v>1054.5999999999999</c:v>
                      </c:pt>
                      <c:pt idx="8367">
                        <c:v>1054.9000000000001</c:v>
                      </c:pt>
                      <c:pt idx="8368">
                        <c:v>1055.2</c:v>
                      </c:pt>
                      <c:pt idx="8369">
                        <c:v>1055.5</c:v>
                      </c:pt>
                      <c:pt idx="8370">
                        <c:v>1055.8</c:v>
                      </c:pt>
                      <c:pt idx="8371">
                        <c:v>1056.0999999999999</c:v>
                      </c:pt>
                      <c:pt idx="8372">
                        <c:v>1056.4000000000001</c:v>
                      </c:pt>
                      <c:pt idx="8373">
                        <c:v>1056.5999999999999</c:v>
                      </c:pt>
                      <c:pt idx="8374">
                        <c:v>1056.9000000000001</c:v>
                      </c:pt>
                      <c:pt idx="8375">
                        <c:v>1057.3</c:v>
                      </c:pt>
                      <c:pt idx="8376">
                        <c:v>1057.5999999999999</c:v>
                      </c:pt>
                      <c:pt idx="8377">
                        <c:v>1057.9000000000001</c:v>
                      </c:pt>
                      <c:pt idx="8378">
                        <c:v>1058.3</c:v>
                      </c:pt>
                      <c:pt idx="8379">
                        <c:v>1058.5999999999999</c:v>
                      </c:pt>
                      <c:pt idx="8380">
                        <c:v>1058.9000000000001</c:v>
                      </c:pt>
                      <c:pt idx="8381">
                        <c:v>1059.2</c:v>
                      </c:pt>
                      <c:pt idx="8382">
                        <c:v>1059.5999999999999</c:v>
                      </c:pt>
                      <c:pt idx="8383">
                        <c:v>1059.9000000000001</c:v>
                      </c:pt>
                      <c:pt idx="8384">
                        <c:v>1060.2</c:v>
                      </c:pt>
                      <c:pt idx="8385">
                        <c:v>1060.5999999999999</c:v>
                      </c:pt>
                      <c:pt idx="8386">
                        <c:v>1060.9000000000001</c:v>
                      </c:pt>
                      <c:pt idx="8387">
                        <c:v>1061.2</c:v>
                      </c:pt>
                      <c:pt idx="8388">
                        <c:v>1061.5999999999999</c:v>
                      </c:pt>
                      <c:pt idx="8389">
                        <c:v>1061.9000000000001</c:v>
                      </c:pt>
                      <c:pt idx="8390">
                        <c:v>1062.2</c:v>
                      </c:pt>
                      <c:pt idx="8391">
                        <c:v>1062.5</c:v>
                      </c:pt>
                      <c:pt idx="8392">
                        <c:v>1062.9000000000001</c:v>
                      </c:pt>
                      <c:pt idx="8393">
                        <c:v>1063.2</c:v>
                      </c:pt>
                      <c:pt idx="8394">
                        <c:v>1063.5</c:v>
                      </c:pt>
                      <c:pt idx="8395">
                        <c:v>1063.9000000000001</c:v>
                      </c:pt>
                      <c:pt idx="8396">
                        <c:v>1064.2</c:v>
                      </c:pt>
                      <c:pt idx="8397">
                        <c:v>1064.5</c:v>
                      </c:pt>
                      <c:pt idx="8398">
                        <c:v>1064.8</c:v>
                      </c:pt>
                      <c:pt idx="8399">
                        <c:v>1065.0999999999999</c:v>
                      </c:pt>
                      <c:pt idx="8400">
                        <c:v>1065.4000000000001</c:v>
                      </c:pt>
                      <c:pt idx="8401">
                        <c:v>1065.7</c:v>
                      </c:pt>
                      <c:pt idx="8402">
                        <c:v>1066</c:v>
                      </c:pt>
                      <c:pt idx="8403">
                        <c:v>1066.3</c:v>
                      </c:pt>
                      <c:pt idx="8404">
                        <c:v>1066.5999999999999</c:v>
                      </c:pt>
                      <c:pt idx="8405">
                        <c:v>1066.9000000000001</c:v>
                      </c:pt>
                      <c:pt idx="8406">
                        <c:v>1067.2</c:v>
                      </c:pt>
                      <c:pt idx="8407">
                        <c:v>1067.5</c:v>
                      </c:pt>
                      <c:pt idx="8408">
                        <c:v>1067.8</c:v>
                      </c:pt>
                      <c:pt idx="8409">
                        <c:v>1068.0999999999999</c:v>
                      </c:pt>
                      <c:pt idx="8410">
                        <c:v>1068.4000000000001</c:v>
                      </c:pt>
                      <c:pt idx="8411">
                        <c:v>1068.5999999999999</c:v>
                      </c:pt>
                      <c:pt idx="8412">
                        <c:v>1068.9000000000001</c:v>
                      </c:pt>
                      <c:pt idx="8413">
                        <c:v>1069.2</c:v>
                      </c:pt>
                      <c:pt idx="8414">
                        <c:v>1069.5</c:v>
                      </c:pt>
                      <c:pt idx="8415">
                        <c:v>1069.8</c:v>
                      </c:pt>
                      <c:pt idx="8416">
                        <c:v>1070.0999999999999</c:v>
                      </c:pt>
                      <c:pt idx="8417">
                        <c:v>1070.4000000000001</c:v>
                      </c:pt>
                      <c:pt idx="8418">
                        <c:v>1070.7</c:v>
                      </c:pt>
                      <c:pt idx="8419">
                        <c:v>1071</c:v>
                      </c:pt>
                      <c:pt idx="8420">
                        <c:v>1071.3</c:v>
                      </c:pt>
                      <c:pt idx="8421">
                        <c:v>1071.5999999999999</c:v>
                      </c:pt>
                      <c:pt idx="8422">
                        <c:v>1071.9000000000001</c:v>
                      </c:pt>
                      <c:pt idx="8423">
                        <c:v>1072.2</c:v>
                      </c:pt>
                      <c:pt idx="8424">
                        <c:v>1072.5</c:v>
                      </c:pt>
                      <c:pt idx="8425">
                        <c:v>1072.8</c:v>
                      </c:pt>
                      <c:pt idx="8426">
                        <c:v>1073.0999999999999</c:v>
                      </c:pt>
                      <c:pt idx="8427">
                        <c:v>1073.4000000000001</c:v>
                      </c:pt>
                      <c:pt idx="8428">
                        <c:v>1073.5999999999999</c:v>
                      </c:pt>
                      <c:pt idx="8429">
                        <c:v>1073.9000000000001</c:v>
                      </c:pt>
                      <c:pt idx="8430">
                        <c:v>1074.2</c:v>
                      </c:pt>
                      <c:pt idx="8431">
                        <c:v>1074.5</c:v>
                      </c:pt>
                      <c:pt idx="8432">
                        <c:v>1074.8</c:v>
                      </c:pt>
                      <c:pt idx="8433">
                        <c:v>1075.0999999999999</c:v>
                      </c:pt>
                      <c:pt idx="8434">
                        <c:v>1075.4000000000001</c:v>
                      </c:pt>
                      <c:pt idx="8435">
                        <c:v>1075.7</c:v>
                      </c:pt>
                      <c:pt idx="8436">
                        <c:v>1076</c:v>
                      </c:pt>
                      <c:pt idx="8437">
                        <c:v>1076.3</c:v>
                      </c:pt>
                      <c:pt idx="8438">
                        <c:v>1076.5999999999999</c:v>
                      </c:pt>
                      <c:pt idx="8439">
                        <c:v>1076.9000000000001</c:v>
                      </c:pt>
                      <c:pt idx="8440">
                        <c:v>1077.0999999999999</c:v>
                      </c:pt>
                      <c:pt idx="8441">
                        <c:v>1077.4000000000001</c:v>
                      </c:pt>
                      <c:pt idx="8442">
                        <c:v>1077.7</c:v>
                      </c:pt>
                      <c:pt idx="8443">
                        <c:v>1078</c:v>
                      </c:pt>
                      <c:pt idx="8444">
                        <c:v>1078.3</c:v>
                      </c:pt>
                      <c:pt idx="8445">
                        <c:v>1078.5999999999999</c:v>
                      </c:pt>
                      <c:pt idx="8446">
                        <c:v>1078.9000000000001</c:v>
                      </c:pt>
                      <c:pt idx="8447">
                        <c:v>1079.2</c:v>
                      </c:pt>
                      <c:pt idx="8448">
                        <c:v>1079.5</c:v>
                      </c:pt>
                      <c:pt idx="8449">
                        <c:v>1079.8</c:v>
                      </c:pt>
                      <c:pt idx="8450">
                        <c:v>1080</c:v>
                      </c:pt>
                      <c:pt idx="8451">
                        <c:v>1080.3</c:v>
                      </c:pt>
                      <c:pt idx="8452">
                        <c:v>1080.5999999999999</c:v>
                      </c:pt>
                      <c:pt idx="8453">
                        <c:v>1080.9000000000001</c:v>
                      </c:pt>
                      <c:pt idx="8454">
                        <c:v>1081.2</c:v>
                      </c:pt>
                      <c:pt idx="8455">
                        <c:v>1081.5</c:v>
                      </c:pt>
                      <c:pt idx="8456">
                        <c:v>1081.8</c:v>
                      </c:pt>
                      <c:pt idx="8457">
                        <c:v>1082.0999999999999</c:v>
                      </c:pt>
                      <c:pt idx="8458">
                        <c:v>1082.4000000000001</c:v>
                      </c:pt>
                      <c:pt idx="8459">
                        <c:v>1082.5999999999999</c:v>
                      </c:pt>
                      <c:pt idx="8460">
                        <c:v>1082.9000000000001</c:v>
                      </c:pt>
                      <c:pt idx="8461">
                        <c:v>1083.2</c:v>
                      </c:pt>
                      <c:pt idx="8462">
                        <c:v>1083.5</c:v>
                      </c:pt>
                      <c:pt idx="8463">
                        <c:v>1083.8</c:v>
                      </c:pt>
                      <c:pt idx="8464">
                        <c:v>1084.0999999999999</c:v>
                      </c:pt>
                      <c:pt idx="8465">
                        <c:v>1084.4000000000001</c:v>
                      </c:pt>
                      <c:pt idx="8466">
                        <c:v>1084.7</c:v>
                      </c:pt>
                      <c:pt idx="8467">
                        <c:v>1084.9000000000001</c:v>
                      </c:pt>
                      <c:pt idx="8468">
                        <c:v>1085.2</c:v>
                      </c:pt>
                      <c:pt idx="8469">
                        <c:v>1085.5</c:v>
                      </c:pt>
                      <c:pt idx="8470">
                        <c:v>1085.8</c:v>
                      </c:pt>
                      <c:pt idx="8471">
                        <c:v>1086.0999999999999</c:v>
                      </c:pt>
                      <c:pt idx="8472">
                        <c:v>1086.4000000000001</c:v>
                      </c:pt>
                      <c:pt idx="8473">
                        <c:v>1086.7</c:v>
                      </c:pt>
                      <c:pt idx="8474">
                        <c:v>1087</c:v>
                      </c:pt>
                      <c:pt idx="8475">
                        <c:v>1087.3</c:v>
                      </c:pt>
                      <c:pt idx="8476">
                        <c:v>1087.5999999999999</c:v>
                      </c:pt>
                      <c:pt idx="8477">
                        <c:v>1088</c:v>
                      </c:pt>
                      <c:pt idx="8478">
                        <c:v>1088.3</c:v>
                      </c:pt>
                      <c:pt idx="8479">
                        <c:v>1088.5999999999999</c:v>
                      </c:pt>
                      <c:pt idx="8480">
                        <c:v>1088.9000000000001</c:v>
                      </c:pt>
                      <c:pt idx="8481">
                        <c:v>1089.3</c:v>
                      </c:pt>
                      <c:pt idx="8482">
                        <c:v>1089.5999999999999</c:v>
                      </c:pt>
                      <c:pt idx="8483">
                        <c:v>1089.9000000000001</c:v>
                      </c:pt>
                      <c:pt idx="8484">
                        <c:v>1090.3</c:v>
                      </c:pt>
                      <c:pt idx="8485">
                        <c:v>1090.5999999999999</c:v>
                      </c:pt>
                      <c:pt idx="8486">
                        <c:v>1090.9000000000001</c:v>
                      </c:pt>
                      <c:pt idx="8487">
                        <c:v>1091.2</c:v>
                      </c:pt>
                      <c:pt idx="8488">
                        <c:v>1091.5999999999999</c:v>
                      </c:pt>
                      <c:pt idx="8489">
                        <c:v>1091.9000000000001</c:v>
                      </c:pt>
                      <c:pt idx="8490">
                        <c:v>1092.2</c:v>
                      </c:pt>
                      <c:pt idx="8491">
                        <c:v>1092.5999999999999</c:v>
                      </c:pt>
                      <c:pt idx="8492">
                        <c:v>1092.9000000000001</c:v>
                      </c:pt>
                      <c:pt idx="8493">
                        <c:v>1093.2</c:v>
                      </c:pt>
                      <c:pt idx="8494">
                        <c:v>1093.5</c:v>
                      </c:pt>
                      <c:pt idx="8495">
                        <c:v>1093.9000000000001</c:v>
                      </c:pt>
                      <c:pt idx="8496">
                        <c:v>1094.2</c:v>
                      </c:pt>
                      <c:pt idx="8497">
                        <c:v>1094.5</c:v>
                      </c:pt>
                      <c:pt idx="8498">
                        <c:v>1094.8</c:v>
                      </c:pt>
                      <c:pt idx="8499">
                        <c:v>1095.0999999999999</c:v>
                      </c:pt>
                      <c:pt idx="8500">
                        <c:v>1095.4000000000001</c:v>
                      </c:pt>
                      <c:pt idx="8501">
                        <c:v>1095.7</c:v>
                      </c:pt>
                      <c:pt idx="8502">
                        <c:v>1096</c:v>
                      </c:pt>
                      <c:pt idx="8503">
                        <c:v>1096.3</c:v>
                      </c:pt>
                      <c:pt idx="8504">
                        <c:v>1096.5999999999999</c:v>
                      </c:pt>
                      <c:pt idx="8505">
                        <c:v>1097</c:v>
                      </c:pt>
                      <c:pt idx="8506">
                        <c:v>1097.3</c:v>
                      </c:pt>
                      <c:pt idx="8507">
                        <c:v>1097.5999999999999</c:v>
                      </c:pt>
                      <c:pt idx="8508">
                        <c:v>1097.9000000000001</c:v>
                      </c:pt>
                      <c:pt idx="8509">
                        <c:v>1098.2</c:v>
                      </c:pt>
                      <c:pt idx="8510">
                        <c:v>1098.5</c:v>
                      </c:pt>
                      <c:pt idx="8511">
                        <c:v>1098.8</c:v>
                      </c:pt>
                      <c:pt idx="8512">
                        <c:v>1099.0999999999999</c:v>
                      </c:pt>
                      <c:pt idx="8513">
                        <c:v>1099.4000000000001</c:v>
                      </c:pt>
                      <c:pt idx="8514">
                        <c:v>1099.7</c:v>
                      </c:pt>
                      <c:pt idx="8515">
                        <c:v>1100</c:v>
                      </c:pt>
                      <c:pt idx="8516">
                        <c:v>1100.3</c:v>
                      </c:pt>
                      <c:pt idx="8517">
                        <c:v>1100.5999999999999</c:v>
                      </c:pt>
                      <c:pt idx="8518">
                        <c:v>1100.9000000000001</c:v>
                      </c:pt>
                      <c:pt idx="8519">
                        <c:v>1101.2</c:v>
                      </c:pt>
                      <c:pt idx="8520">
                        <c:v>1101.5999999999999</c:v>
                      </c:pt>
                      <c:pt idx="8521">
                        <c:v>1101.9000000000001</c:v>
                      </c:pt>
                      <c:pt idx="8522">
                        <c:v>1102.2</c:v>
                      </c:pt>
                      <c:pt idx="8523">
                        <c:v>1102.5</c:v>
                      </c:pt>
                      <c:pt idx="8524">
                        <c:v>1102.8</c:v>
                      </c:pt>
                      <c:pt idx="8525">
                        <c:v>1103.0999999999999</c:v>
                      </c:pt>
                      <c:pt idx="8526">
                        <c:v>1103.4000000000001</c:v>
                      </c:pt>
                      <c:pt idx="8527">
                        <c:v>1103.7</c:v>
                      </c:pt>
                      <c:pt idx="8528">
                        <c:v>1104</c:v>
                      </c:pt>
                      <c:pt idx="8529">
                        <c:v>1104.3</c:v>
                      </c:pt>
                      <c:pt idx="8530">
                        <c:v>1104.5999999999999</c:v>
                      </c:pt>
                      <c:pt idx="8531">
                        <c:v>1104.9000000000001</c:v>
                      </c:pt>
                      <c:pt idx="8532">
                        <c:v>1105.2</c:v>
                      </c:pt>
                      <c:pt idx="8533">
                        <c:v>1105.5</c:v>
                      </c:pt>
                      <c:pt idx="8534">
                        <c:v>1105.8</c:v>
                      </c:pt>
                      <c:pt idx="8535">
                        <c:v>1106.2</c:v>
                      </c:pt>
                      <c:pt idx="8536">
                        <c:v>1106.5</c:v>
                      </c:pt>
                      <c:pt idx="8537">
                        <c:v>1106.8</c:v>
                      </c:pt>
                      <c:pt idx="8538">
                        <c:v>1107.0999999999999</c:v>
                      </c:pt>
                      <c:pt idx="8539">
                        <c:v>1107.4000000000001</c:v>
                      </c:pt>
                      <c:pt idx="8540">
                        <c:v>1107.7</c:v>
                      </c:pt>
                      <c:pt idx="8541">
                        <c:v>1108</c:v>
                      </c:pt>
                      <c:pt idx="8542">
                        <c:v>1108.3</c:v>
                      </c:pt>
                      <c:pt idx="8543">
                        <c:v>1108.5999999999999</c:v>
                      </c:pt>
                      <c:pt idx="8544">
                        <c:v>1108.9000000000001</c:v>
                      </c:pt>
                      <c:pt idx="8545">
                        <c:v>1109.2</c:v>
                      </c:pt>
                      <c:pt idx="8546">
                        <c:v>1109.5</c:v>
                      </c:pt>
                      <c:pt idx="8547">
                        <c:v>1109.8</c:v>
                      </c:pt>
                      <c:pt idx="8548">
                        <c:v>1110.0999999999999</c:v>
                      </c:pt>
                      <c:pt idx="8549">
                        <c:v>1110.4000000000001</c:v>
                      </c:pt>
                      <c:pt idx="8550">
                        <c:v>1110.7</c:v>
                      </c:pt>
                      <c:pt idx="8551">
                        <c:v>1111.0999999999999</c:v>
                      </c:pt>
                      <c:pt idx="8552">
                        <c:v>1111.4000000000001</c:v>
                      </c:pt>
                      <c:pt idx="8553">
                        <c:v>1111.7</c:v>
                      </c:pt>
                      <c:pt idx="8554">
                        <c:v>1112</c:v>
                      </c:pt>
                      <c:pt idx="8555">
                        <c:v>1112.3</c:v>
                      </c:pt>
                      <c:pt idx="8556">
                        <c:v>1112.5999999999999</c:v>
                      </c:pt>
                      <c:pt idx="8557">
                        <c:v>1112.9000000000001</c:v>
                      </c:pt>
                      <c:pt idx="8558">
                        <c:v>1113.2</c:v>
                      </c:pt>
                      <c:pt idx="8559">
                        <c:v>1113.5</c:v>
                      </c:pt>
                      <c:pt idx="8560">
                        <c:v>1113.8</c:v>
                      </c:pt>
                      <c:pt idx="8561">
                        <c:v>1114.0999999999999</c:v>
                      </c:pt>
                      <c:pt idx="8562">
                        <c:v>1114.4000000000001</c:v>
                      </c:pt>
                      <c:pt idx="8563">
                        <c:v>1114.7</c:v>
                      </c:pt>
                      <c:pt idx="8564">
                        <c:v>1115</c:v>
                      </c:pt>
                      <c:pt idx="8565">
                        <c:v>1115.3</c:v>
                      </c:pt>
                      <c:pt idx="8566">
                        <c:v>1115.5999999999999</c:v>
                      </c:pt>
                      <c:pt idx="8567">
                        <c:v>1115.9000000000001</c:v>
                      </c:pt>
                      <c:pt idx="8568">
                        <c:v>1116.2</c:v>
                      </c:pt>
                      <c:pt idx="8569">
                        <c:v>1116.5</c:v>
                      </c:pt>
                      <c:pt idx="8570">
                        <c:v>1116.9000000000001</c:v>
                      </c:pt>
                      <c:pt idx="8571">
                        <c:v>1117.2</c:v>
                      </c:pt>
                      <c:pt idx="8572">
                        <c:v>1117.5</c:v>
                      </c:pt>
                      <c:pt idx="8573">
                        <c:v>1117.8</c:v>
                      </c:pt>
                      <c:pt idx="8574">
                        <c:v>1118.0999999999999</c:v>
                      </c:pt>
                      <c:pt idx="8575">
                        <c:v>1118.4000000000001</c:v>
                      </c:pt>
                      <c:pt idx="8576">
                        <c:v>1118.7</c:v>
                      </c:pt>
                      <c:pt idx="8577">
                        <c:v>1119</c:v>
                      </c:pt>
                      <c:pt idx="8578">
                        <c:v>1119.3</c:v>
                      </c:pt>
                      <c:pt idx="8579">
                        <c:v>1119.5999999999999</c:v>
                      </c:pt>
                      <c:pt idx="8580">
                        <c:v>1119.9000000000001</c:v>
                      </c:pt>
                      <c:pt idx="8581">
                        <c:v>1120.2</c:v>
                      </c:pt>
                      <c:pt idx="8582">
                        <c:v>1120.5</c:v>
                      </c:pt>
                      <c:pt idx="8583">
                        <c:v>1120.8</c:v>
                      </c:pt>
                      <c:pt idx="8584">
                        <c:v>1121.0999999999999</c:v>
                      </c:pt>
                      <c:pt idx="8585">
                        <c:v>1121.5</c:v>
                      </c:pt>
                      <c:pt idx="8586">
                        <c:v>1121.8</c:v>
                      </c:pt>
                      <c:pt idx="8587">
                        <c:v>1122.0999999999999</c:v>
                      </c:pt>
                      <c:pt idx="8588">
                        <c:v>1122.4000000000001</c:v>
                      </c:pt>
                      <c:pt idx="8589">
                        <c:v>1122.7</c:v>
                      </c:pt>
                      <c:pt idx="8590">
                        <c:v>1123</c:v>
                      </c:pt>
                      <c:pt idx="8591">
                        <c:v>1123.3</c:v>
                      </c:pt>
                      <c:pt idx="8592">
                        <c:v>1123.5999999999999</c:v>
                      </c:pt>
                      <c:pt idx="8593">
                        <c:v>1123.9000000000001</c:v>
                      </c:pt>
                      <c:pt idx="8594">
                        <c:v>1124.2</c:v>
                      </c:pt>
                      <c:pt idx="8595">
                        <c:v>1124.5</c:v>
                      </c:pt>
                      <c:pt idx="8596">
                        <c:v>1124.8</c:v>
                      </c:pt>
                      <c:pt idx="8597">
                        <c:v>1125.0999999999999</c:v>
                      </c:pt>
                      <c:pt idx="8598">
                        <c:v>1125.4000000000001</c:v>
                      </c:pt>
                      <c:pt idx="8599">
                        <c:v>1125.7</c:v>
                      </c:pt>
                      <c:pt idx="8600">
                        <c:v>1126.0999999999999</c:v>
                      </c:pt>
                      <c:pt idx="8601">
                        <c:v>1126.4000000000001</c:v>
                      </c:pt>
                      <c:pt idx="8602">
                        <c:v>1126.7</c:v>
                      </c:pt>
                      <c:pt idx="8603">
                        <c:v>1127</c:v>
                      </c:pt>
                      <c:pt idx="8604">
                        <c:v>1127.3</c:v>
                      </c:pt>
                      <c:pt idx="8605">
                        <c:v>1127.5999999999999</c:v>
                      </c:pt>
                      <c:pt idx="8606">
                        <c:v>1127.9000000000001</c:v>
                      </c:pt>
                      <c:pt idx="8607">
                        <c:v>1128.2</c:v>
                      </c:pt>
                      <c:pt idx="8608">
                        <c:v>1128.5</c:v>
                      </c:pt>
                      <c:pt idx="8609">
                        <c:v>1128.8</c:v>
                      </c:pt>
                      <c:pt idx="8610">
                        <c:v>1129.0999999999999</c:v>
                      </c:pt>
                      <c:pt idx="8611">
                        <c:v>1129.4000000000001</c:v>
                      </c:pt>
                      <c:pt idx="8612">
                        <c:v>1129.7</c:v>
                      </c:pt>
                      <c:pt idx="8613">
                        <c:v>1130</c:v>
                      </c:pt>
                      <c:pt idx="8614">
                        <c:v>1130.3</c:v>
                      </c:pt>
                      <c:pt idx="8615">
                        <c:v>1130.5999999999999</c:v>
                      </c:pt>
                      <c:pt idx="8616">
                        <c:v>1131</c:v>
                      </c:pt>
                      <c:pt idx="8617">
                        <c:v>1131.3</c:v>
                      </c:pt>
                      <c:pt idx="8618">
                        <c:v>1131.5999999999999</c:v>
                      </c:pt>
                      <c:pt idx="8619">
                        <c:v>1131.9000000000001</c:v>
                      </c:pt>
                      <c:pt idx="8620">
                        <c:v>1132.2</c:v>
                      </c:pt>
                      <c:pt idx="8621">
                        <c:v>1132.5</c:v>
                      </c:pt>
                      <c:pt idx="8622">
                        <c:v>1132.8</c:v>
                      </c:pt>
                      <c:pt idx="8623">
                        <c:v>1133.0999999999999</c:v>
                      </c:pt>
                      <c:pt idx="8624">
                        <c:v>1133.4000000000001</c:v>
                      </c:pt>
                      <c:pt idx="8625">
                        <c:v>1133.7</c:v>
                      </c:pt>
                      <c:pt idx="8626">
                        <c:v>1134.0999999999999</c:v>
                      </c:pt>
                      <c:pt idx="8627">
                        <c:v>1134.4000000000001</c:v>
                      </c:pt>
                      <c:pt idx="8628">
                        <c:v>1134.7</c:v>
                      </c:pt>
                      <c:pt idx="8629">
                        <c:v>1135</c:v>
                      </c:pt>
                      <c:pt idx="8630">
                        <c:v>1135.3</c:v>
                      </c:pt>
                      <c:pt idx="8631">
                        <c:v>1135.5999999999999</c:v>
                      </c:pt>
                      <c:pt idx="8632">
                        <c:v>1135.9000000000001</c:v>
                      </c:pt>
                      <c:pt idx="8633">
                        <c:v>1136.2</c:v>
                      </c:pt>
                      <c:pt idx="8634">
                        <c:v>1136.5</c:v>
                      </c:pt>
                      <c:pt idx="8635">
                        <c:v>1136.9000000000001</c:v>
                      </c:pt>
                      <c:pt idx="8636">
                        <c:v>1137.2</c:v>
                      </c:pt>
                      <c:pt idx="8637">
                        <c:v>1137.5</c:v>
                      </c:pt>
                      <c:pt idx="8638">
                        <c:v>1137.8</c:v>
                      </c:pt>
                      <c:pt idx="8639">
                        <c:v>1138.0999999999999</c:v>
                      </c:pt>
                      <c:pt idx="8640">
                        <c:v>1138.4000000000001</c:v>
                      </c:pt>
                      <c:pt idx="8641">
                        <c:v>1138.7</c:v>
                      </c:pt>
                      <c:pt idx="8642">
                        <c:v>1139</c:v>
                      </c:pt>
                      <c:pt idx="8643">
                        <c:v>1139.3</c:v>
                      </c:pt>
                      <c:pt idx="8644">
                        <c:v>1139.7</c:v>
                      </c:pt>
                      <c:pt idx="8645">
                        <c:v>1140</c:v>
                      </c:pt>
                      <c:pt idx="8646">
                        <c:v>1140.3</c:v>
                      </c:pt>
                      <c:pt idx="8647">
                        <c:v>1140.5999999999999</c:v>
                      </c:pt>
                      <c:pt idx="8648">
                        <c:v>1140.9000000000001</c:v>
                      </c:pt>
                      <c:pt idx="8649">
                        <c:v>1141.2</c:v>
                      </c:pt>
                      <c:pt idx="8650">
                        <c:v>1141.5</c:v>
                      </c:pt>
                      <c:pt idx="8651">
                        <c:v>1141.8</c:v>
                      </c:pt>
                      <c:pt idx="8652">
                        <c:v>1142.0999999999999</c:v>
                      </c:pt>
                      <c:pt idx="8653">
                        <c:v>1142.5</c:v>
                      </c:pt>
                      <c:pt idx="8654">
                        <c:v>1142.8</c:v>
                      </c:pt>
                      <c:pt idx="8655">
                        <c:v>1143.0999999999999</c:v>
                      </c:pt>
                      <c:pt idx="8656">
                        <c:v>1143.4000000000001</c:v>
                      </c:pt>
                      <c:pt idx="8657">
                        <c:v>1143.7</c:v>
                      </c:pt>
                      <c:pt idx="8658">
                        <c:v>1144</c:v>
                      </c:pt>
                      <c:pt idx="8659">
                        <c:v>1144.3</c:v>
                      </c:pt>
                      <c:pt idx="8660">
                        <c:v>1144.5999999999999</c:v>
                      </c:pt>
                      <c:pt idx="8661">
                        <c:v>1144.9000000000001</c:v>
                      </c:pt>
                      <c:pt idx="8662">
                        <c:v>1145.2</c:v>
                      </c:pt>
                      <c:pt idx="8663">
                        <c:v>1145.5999999999999</c:v>
                      </c:pt>
                      <c:pt idx="8664">
                        <c:v>1145.9000000000001</c:v>
                      </c:pt>
                      <c:pt idx="8665">
                        <c:v>1146.2</c:v>
                      </c:pt>
                      <c:pt idx="8666">
                        <c:v>1146.5</c:v>
                      </c:pt>
                      <c:pt idx="8667">
                        <c:v>1146.8</c:v>
                      </c:pt>
                      <c:pt idx="8668">
                        <c:v>1147.0999999999999</c:v>
                      </c:pt>
                      <c:pt idx="8669">
                        <c:v>1147.4000000000001</c:v>
                      </c:pt>
                      <c:pt idx="8670">
                        <c:v>1147.7</c:v>
                      </c:pt>
                      <c:pt idx="8671">
                        <c:v>1148</c:v>
                      </c:pt>
                      <c:pt idx="8672">
                        <c:v>1148.3</c:v>
                      </c:pt>
                      <c:pt idx="8673">
                        <c:v>1148.5999999999999</c:v>
                      </c:pt>
                      <c:pt idx="8674">
                        <c:v>1149</c:v>
                      </c:pt>
                      <c:pt idx="8675">
                        <c:v>1149.3</c:v>
                      </c:pt>
                      <c:pt idx="8676">
                        <c:v>1149.5999999999999</c:v>
                      </c:pt>
                      <c:pt idx="8677">
                        <c:v>1149.9000000000001</c:v>
                      </c:pt>
                      <c:pt idx="8678">
                        <c:v>1150.2</c:v>
                      </c:pt>
                      <c:pt idx="8679">
                        <c:v>1150.5</c:v>
                      </c:pt>
                      <c:pt idx="8680">
                        <c:v>1150.8</c:v>
                      </c:pt>
                      <c:pt idx="8681">
                        <c:v>1151.0999999999999</c:v>
                      </c:pt>
                      <c:pt idx="8682">
                        <c:v>1151.4000000000001</c:v>
                      </c:pt>
                      <c:pt idx="8683">
                        <c:v>1151.7</c:v>
                      </c:pt>
                      <c:pt idx="8684">
                        <c:v>1152</c:v>
                      </c:pt>
                      <c:pt idx="8685">
                        <c:v>1152.3</c:v>
                      </c:pt>
                      <c:pt idx="8686">
                        <c:v>1152.5999999999999</c:v>
                      </c:pt>
                      <c:pt idx="8687">
                        <c:v>1152.9000000000001</c:v>
                      </c:pt>
                      <c:pt idx="8688">
                        <c:v>1153.3</c:v>
                      </c:pt>
                      <c:pt idx="8689">
                        <c:v>1153.5999999999999</c:v>
                      </c:pt>
                      <c:pt idx="8690">
                        <c:v>1153.9000000000001</c:v>
                      </c:pt>
                      <c:pt idx="8691">
                        <c:v>1154.2</c:v>
                      </c:pt>
                      <c:pt idx="8692">
                        <c:v>1154.5</c:v>
                      </c:pt>
                      <c:pt idx="8693">
                        <c:v>1154.8</c:v>
                      </c:pt>
                      <c:pt idx="8694">
                        <c:v>1155.0999999999999</c:v>
                      </c:pt>
                      <c:pt idx="8695">
                        <c:v>1155.4000000000001</c:v>
                      </c:pt>
                      <c:pt idx="8696">
                        <c:v>1155.7</c:v>
                      </c:pt>
                      <c:pt idx="8697">
                        <c:v>1156</c:v>
                      </c:pt>
                      <c:pt idx="8698">
                        <c:v>1156.3</c:v>
                      </c:pt>
                      <c:pt idx="8699">
                        <c:v>1156.5999999999999</c:v>
                      </c:pt>
                      <c:pt idx="8700">
                        <c:v>1156.9000000000001</c:v>
                      </c:pt>
                      <c:pt idx="8701">
                        <c:v>1157.2</c:v>
                      </c:pt>
                      <c:pt idx="8702">
                        <c:v>1157.4000000000001</c:v>
                      </c:pt>
                      <c:pt idx="8703">
                        <c:v>1157.7</c:v>
                      </c:pt>
                      <c:pt idx="8704">
                        <c:v>1158</c:v>
                      </c:pt>
                      <c:pt idx="8705">
                        <c:v>1158.3</c:v>
                      </c:pt>
                      <c:pt idx="8706">
                        <c:v>1158.5999999999999</c:v>
                      </c:pt>
                      <c:pt idx="8707">
                        <c:v>1158.9000000000001</c:v>
                      </c:pt>
                      <c:pt idx="8708">
                        <c:v>1159.2</c:v>
                      </c:pt>
                      <c:pt idx="8709">
                        <c:v>1159.5</c:v>
                      </c:pt>
                      <c:pt idx="8710">
                        <c:v>1159.8</c:v>
                      </c:pt>
                      <c:pt idx="8711">
                        <c:v>1160.0999999999999</c:v>
                      </c:pt>
                      <c:pt idx="8712">
                        <c:v>1160.4000000000001</c:v>
                      </c:pt>
                      <c:pt idx="8713">
                        <c:v>1160.7</c:v>
                      </c:pt>
                      <c:pt idx="8714">
                        <c:v>1161</c:v>
                      </c:pt>
                      <c:pt idx="8715">
                        <c:v>1161.3</c:v>
                      </c:pt>
                      <c:pt idx="8716">
                        <c:v>1161.5999999999999</c:v>
                      </c:pt>
                      <c:pt idx="8717">
                        <c:v>1161.9000000000001</c:v>
                      </c:pt>
                      <c:pt idx="8718">
                        <c:v>1162.3</c:v>
                      </c:pt>
                      <c:pt idx="8719">
                        <c:v>1162.5999999999999</c:v>
                      </c:pt>
                      <c:pt idx="8720">
                        <c:v>1162.9000000000001</c:v>
                      </c:pt>
                      <c:pt idx="8721">
                        <c:v>1163.2</c:v>
                      </c:pt>
                      <c:pt idx="8722">
                        <c:v>1163.5</c:v>
                      </c:pt>
                      <c:pt idx="8723">
                        <c:v>1163.8</c:v>
                      </c:pt>
                      <c:pt idx="8724">
                        <c:v>1164.0999999999999</c:v>
                      </c:pt>
                      <c:pt idx="8725">
                        <c:v>1164.4000000000001</c:v>
                      </c:pt>
                      <c:pt idx="8726">
                        <c:v>1164.7</c:v>
                      </c:pt>
                      <c:pt idx="8727">
                        <c:v>1165</c:v>
                      </c:pt>
                      <c:pt idx="8728">
                        <c:v>1165.4000000000001</c:v>
                      </c:pt>
                      <c:pt idx="8729">
                        <c:v>1165.7</c:v>
                      </c:pt>
                      <c:pt idx="8730">
                        <c:v>1166</c:v>
                      </c:pt>
                      <c:pt idx="8731">
                        <c:v>1166.3</c:v>
                      </c:pt>
                      <c:pt idx="8732">
                        <c:v>1166.5999999999999</c:v>
                      </c:pt>
                      <c:pt idx="8733">
                        <c:v>1166.9000000000001</c:v>
                      </c:pt>
                      <c:pt idx="8734">
                        <c:v>1167.2</c:v>
                      </c:pt>
                      <c:pt idx="8735">
                        <c:v>1167.5</c:v>
                      </c:pt>
                      <c:pt idx="8736">
                        <c:v>1167.8</c:v>
                      </c:pt>
                      <c:pt idx="8737">
                        <c:v>1168.0999999999999</c:v>
                      </c:pt>
                      <c:pt idx="8738">
                        <c:v>1168.4000000000001</c:v>
                      </c:pt>
                      <c:pt idx="8739">
                        <c:v>1168.8</c:v>
                      </c:pt>
                      <c:pt idx="8740">
                        <c:v>1169.0999999999999</c:v>
                      </c:pt>
                      <c:pt idx="8741">
                        <c:v>1169.3</c:v>
                      </c:pt>
                      <c:pt idx="8742">
                        <c:v>1169.5999999999999</c:v>
                      </c:pt>
                      <c:pt idx="8743">
                        <c:v>1169.9000000000001</c:v>
                      </c:pt>
                      <c:pt idx="8744">
                        <c:v>1170.2</c:v>
                      </c:pt>
                      <c:pt idx="8745">
                        <c:v>1170.5</c:v>
                      </c:pt>
                      <c:pt idx="8746">
                        <c:v>1170.8</c:v>
                      </c:pt>
                      <c:pt idx="8747">
                        <c:v>1171</c:v>
                      </c:pt>
                      <c:pt idx="8748">
                        <c:v>1171.3</c:v>
                      </c:pt>
                      <c:pt idx="8749">
                        <c:v>1171.5999999999999</c:v>
                      </c:pt>
                      <c:pt idx="8750">
                        <c:v>1171.9000000000001</c:v>
                      </c:pt>
                      <c:pt idx="8751">
                        <c:v>1172.2</c:v>
                      </c:pt>
                      <c:pt idx="8752">
                        <c:v>1172.5</c:v>
                      </c:pt>
                      <c:pt idx="8753">
                        <c:v>1172.7</c:v>
                      </c:pt>
                      <c:pt idx="8754">
                        <c:v>1173</c:v>
                      </c:pt>
                      <c:pt idx="8755">
                        <c:v>1173.3</c:v>
                      </c:pt>
                      <c:pt idx="8756">
                        <c:v>1173.5999999999999</c:v>
                      </c:pt>
                      <c:pt idx="8757">
                        <c:v>1173.9000000000001</c:v>
                      </c:pt>
                      <c:pt idx="8758">
                        <c:v>1174.2</c:v>
                      </c:pt>
                      <c:pt idx="8759">
                        <c:v>1174.5</c:v>
                      </c:pt>
                      <c:pt idx="8760">
                        <c:v>1174.7</c:v>
                      </c:pt>
                      <c:pt idx="8761">
                        <c:v>1175</c:v>
                      </c:pt>
                      <c:pt idx="8762">
                        <c:v>1175.3</c:v>
                      </c:pt>
                      <c:pt idx="8763">
                        <c:v>1175.5999999999999</c:v>
                      </c:pt>
                      <c:pt idx="8764">
                        <c:v>1175.9000000000001</c:v>
                      </c:pt>
                      <c:pt idx="8765">
                        <c:v>1176.2</c:v>
                      </c:pt>
                      <c:pt idx="8766">
                        <c:v>1176.4000000000001</c:v>
                      </c:pt>
                      <c:pt idx="8767">
                        <c:v>1176.7</c:v>
                      </c:pt>
                      <c:pt idx="8768">
                        <c:v>1177</c:v>
                      </c:pt>
                      <c:pt idx="8769">
                        <c:v>1177.3</c:v>
                      </c:pt>
                      <c:pt idx="8770">
                        <c:v>1177.5999999999999</c:v>
                      </c:pt>
                      <c:pt idx="8771">
                        <c:v>1177.9000000000001</c:v>
                      </c:pt>
                      <c:pt idx="8772">
                        <c:v>1178.0999999999999</c:v>
                      </c:pt>
                      <c:pt idx="8773">
                        <c:v>1178.4000000000001</c:v>
                      </c:pt>
                      <c:pt idx="8774">
                        <c:v>1178.7</c:v>
                      </c:pt>
                      <c:pt idx="8775">
                        <c:v>1179</c:v>
                      </c:pt>
                      <c:pt idx="8776">
                        <c:v>1179.3</c:v>
                      </c:pt>
                      <c:pt idx="8777">
                        <c:v>1179.5999999999999</c:v>
                      </c:pt>
                      <c:pt idx="8778">
                        <c:v>1179.8</c:v>
                      </c:pt>
                      <c:pt idx="8779">
                        <c:v>1180.0999999999999</c:v>
                      </c:pt>
                      <c:pt idx="8780">
                        <c:v>1180.4000000000001</c:v>
                      </c:pt>
                      <c:pt idx="8781">
                        <c:v>1180.7</c:v>
                      </c:pt>
                      <c:pt idx="8782">
                        <c:v>1181</c:v>
                      </c:pt>
                      <c:pt idx="8783">
                        <c:v>1181.3</c:v>
                      </c:pt>
                      <c:pt idx="8784">
                        <c:v>1181.5</c:v>
                      </c:pt>
                      <c:pt idx="8785">
                        <c:v>1181.8</c:v>
                      </c:pt>
                      <c:pt idx="8786">
                        <c:v>1182.0999999999999</c:v>
                      </c:pt>
                      <c:pt idx="8787">
                        <c:v>1182.4000000000001</c:v>
                      </c:pt>
                      <c:pt idx="8788">
                        <c:v>1182.7</c:v>
                      </c:pt>
                      <c:pt idx="8789">
                        <c:v>1183</c:v>
                      </c:pt>
                      <c:pt idx="8790">
                        <c:v>1183.2</c:v>
                      </c:pt>
                      <c:pt idx="8791">
                        <c:v>1183.5</c:v>
                      </c:pt>
                      <c:pt idx="8792">
                        <c:v>1183.8</c:v>
                      </c:pt>
                      <c:pt idx="8793">
                        <c:v>1184.0999999999999</c:v>
                      </c:pt>
                      <c:pt idx="8794">
                        <c:v>1184.4000000000001</c:v>
                      </c:pt>
                      <c:pt idx="8795">
                        <c:v>1184.7</c:v>
                      </c:pt>
                      <c:pt idx="8796">
                        <c:v>1184.9000000000001</c:v>
                      </c:pt>
                      <c:pt idx="8797">
                        <c:v>1185.2</c:v>
                      </c:pt>
                      <c:pt idx="8798">
                        <c:v>1185.5</c:v>
                      </c:pt>
                      <c:pt idx="8799">
                        <c:v>1185.8</c:v>
                      </c:pt>
                      <c:pt idx="8800">
                        <c:v>1186.0999999999999</c:v>
                      </c:pt>
                      <c:pt idx="8801">
                        <c:v>1186.3</c:v>
                      </c:pt>
                      <c:pt idx="8802">
                        <c:v>1186.5999999999999</c:v>
                      </c:pt>
                      <c:pt idx="8803">
                        <c:v>1186.9000000000001</c:v>
                      </c:pt>
                      <c:pt idx="8804">
                        <c:v>1187.2</c:v>
                      </c:pt>
                      <c:pt idx="8805">
                        <c:v>1187.5</c:v>
                      </c:pt>
                      <c:pt idx="8806">
                        <c:v>1187.7</c:v>
                      </c:pt>
                      <c:pt idx="8807">
                        <c:v>1188</c:v>
                      </c:pt>
                      <c:pt idx="8808">
                        <c:v>1188.3</c:v>
                      </c:pt>
                      <c:pt idx="8809">
                        <c:v>1188.5999999999999</c:v>
                      </c:pt>
                      <c:pt idx="8810">
                        <c:v>1188.9000000000001</c:v>
                      </c:pt>
                      <c:pt idx="8811">
                        <c:v>1189.0999999999999</c:v>
                      </c:pt>
                      <c:pt idx="8812">
                        <c:v>1189.4000000000001</c:v>
                      </c:pt>
                      <c:pt idx="8813">
                        <c:v>1189.7</c:v>
                      </c:pt>
                      <c:pt idx="8814">
                        <c:v>1190</c:v>
                      </c:pt>
                      <c:pt idx="8815">
                        <c:v>1190.3</c:v>
                      </c:pt>
                      <c:pt idx="8816">
                        <c:v>1190.5</c:v>
                      </c:pt>
                      <c:pt idx="8817">
                        <c:v>1190.8</c:v>
                      </c:pt>
                      <c:pt idx="8818">
                        <c:v>1191.0999999999999</c:v>
                      </c:pt>
                      <c:pt idx="8819">
                        <c:v>1191.4000000000001</c:v>
                      </c:pt>
                      <c:pt idx="8820">
                        <c:v>1191.5999999999999</c:v>
                      </c:pt>
                      <c:pt idx="8821">
                        <c:v>1191.9000000000001</c:v>
                      </c:pt>
                      <c:pt idx="8822">
                        <c:v>1192.2</c:v>
                      </c:pt>
                      <c:pt idx="8823">
                        <c:v>1192.4000000000001</c:v>
                      </c:pt>
                      <c:pt idx="8824">
                        <c:v>1192.7</c:v>
                      </c:pt>
                      <c:pt idx="8825">
                        <c:v>1192.9000000000001</c:v>
                      </c:pt>
                      <c:pt idx="8826">
                        <c:v>1193.2</c:v>
                      </c:pt>
                      <c:pt idx="8827">
                        <c:v>1193.5</c:v>
                      </c:pt>
                      <c:pt idx="8828">
                        <c:v>1193.7</c:v>
                      </c:pt>
                      <c:pt idx="8829">
                        <c:v>1194</c:v>
                      </c:pt>
                      <c:pt idx="8830">
                        <c:v>1194.3</c:v>
                      </c:pt>
                      <c:pt idx="8831">
                        <c:v>1194.5</c:v>
                      </c:pt>
                      <c:pt idx="8832">
                        <c:v>1194.8</c:v>
                      </c:pt>
                      <c:pt idx="8833">
                        <c:v>1195</c:v>
                      </c:pt>
                      <c:pt idx="8834">
                        <c:v>1195.3</c:v>
                      </c:pt>
                      <c:pt idx="8835">
                        <c:v>1195.5999999999999</c:v>
                      </c:pt>
                      <c:pt idx="8836">
                        <c:v>1195.8</c:v>
                      </c:pt>
                      <c:pt idx="8837">
                        <c:v>1196.0999999999999</c:v>
                      </c:pt>
                      <c:pt idx="8838">
                        <c:v>1196.4000000000001</c:v>
                      </c:pt>
                      <c:pt idx="8839">
                        <c:v>1196.5999999999999</c:v>
                      </c:pt>
                      <c:pt idx="8840">
                        <c:v>1196.9000000000001</c:v>
                      </c:pt>
                      <c:pt idx="8841">
                        <c:v>1197.0999999999999</c:v>
                      </c:pt>
                      <c:pt idx="8842">
                        <c:v>1197.4000000000001</c:v>
                      </c:pt>
                      <c:pt idx="8843">
                        <c:v>1197.7</c:v>
                      </c:pt>
                      <c:pt idx="8844">
                        <c:v>1197.9000000000001</c:v>
                      </c:pt>
                      <c:pt idx="8845">
                        <c:v>1198.2</c:v>
                      </c:pt>
                      <c:pt idx="8846">
                        <c:v>1198.5</c:v>
                      </c:pt>
                      <c:pt idx="8847">
                        <c:v>1198.7</c:v>
                      </c:pt>
                      <c:pt idx="8848">
                        <c:v>1199</c:v>
                      </c:pt>
                      <c:pt idx="8849">
                        <c:v>1199.3</c:v>
                      </c:pt>
                      <c:pt idx="8850">
                        <c:v>1199.5999999999999</c:v>
                      </c:pt>
                      <c:pt idx="8851">
                        <c:v>1199.9000000000001</c:v>
                      </c:pt>
                      <c:pt idx="8852">
                        <c:v>1200.0999999999999</c:v>
                      </c:pt>
                      <c:pt idx="8853">
                        <c:v>1200.4000000000001</c:v>
                      </c:pt>
                      <c:pt idx="8854">
                        <c:v>1200.7</c:v>
                      </c:pt>
                      <c:pt idx="8855">
                        <c:v>1201</c:v>
                      </c:pt>
                      <c:pt idx="8856">
                        <c:v>1201.3</c:v>
                      </c:pt>
                      <c:pt idx="8857">
                        <c:v>1201.5999999999999</c:v>
                      </c:pt>
                      <c:pt idx="8858">
                        <c:v>1201.8</c:v>
                      </c:pt>
                      <c:pt idx="8859">
                        <c:v>1202.0999999999999</c:v>
                      </c:pt>
                      <c:pt idx="8860">
                        <c:v>1202.4000000000001</c:v>
                      </c:pt>
                      <c:pt idx="8861">
                        <c:v>1202.7</c:v>
                      </c:pt>
                      <c:pt idx="8862">
                        <c:v>1203</c:v>
                      </c:pt>
                      <c:pt idx="8863">
                        <c:v>1203.3</c:v>
                      </c:pt>
                      <c:pt idx="8864">
                        <c:v>1203.5999999999999</c:v>
                      </c:pt>
                      <c:pt idx="8865">
                        <c:v>1203.8</c:v>
                      </c:pt>
                      <c:pt idx="8866">
                        <c:v>1204.0999999999999</c:v>
                      </c:pt>
                      <c:pt idx="8867">
                        <c:v>1204.4000000000001</c:v>
                      </c:pt>
                      <c:pt idx="8868">
                        <c:v>1204.7</c:v>
                      </c:pt>
                      <c:pt idx="8869">
                        <c:v>1205</c:v>
                      </c:pt>
                      <c:pt idx="8870">
                        <c:v>1205.3</c:v>
                      </c:pt>
                      <c:pt idx="8871">
                        <c:v>1205.5</c:v>
                      </c:pt>
                      <c:pt idx="8872">
                        <c:v>1205.8</c:v>
                      </c:pt>
                      <c:pt idx="8873">
                        <c:v>1206.0999999999999</c:v>
                      </c:pt>
                      <c:pt idx="8874">
                        <c:v>1206.4000000000001</c:v>
                      </c:pt>
                      <c:pt idx="8875">
                        <c:v>1206.7</c:v>
                      </c:pt>
                      <c:pt idx="8876">
                        <c:v>1206.9000000000001</c:v>
                      </c:pt>
                      <c:pt idx="8877">
                        <c:v>1207.2</c:v>
                      </c:pt>
                      <c:pt idx="8878">
                        <c:v>1207.5</c:v>
                      </c:pt>
                      <c:pt idx="8879">
                        <c:v>1207.7</c:v>
                      </c:pt>
                      <c:pt idx="8880">
                        <c:v>1208</c:v>
                      </c:pt>
                      <c:pt idx="8881">
                        <c:v>1208.3</c:v>
                      </c:pt>
                      <c:pt idx="8882">
                        <c:v>1208.5</c:v>
                      </c:pt>
                      <c:pt idx="8883">
                        <c:v>1208.8</c:v>
                      </c:pt>
                      <c:pt idx="8884">
                        <c:v>1209.0999999999999</c:v>
                      </c:pt>
                      <c:pt idx="8885">
                        <c:v>1209.3</c:v>
                      </c:pt>
                      <c:pt idx="8886">
                        <c:v>1209.5999999999999</c:v>
                      </c:pt>
                      <c:pt idx="8887">
                        <c:v>1209.9000000000001</c:v>
                      </c:pt>
                      <c:pt idx="8888">
                        <c:v>1210.2</c:v>
                      </c:pt>
                      <c:pt idx="8889">
                        <c:v>1210.4000000000001</c:v>
                      </c:pt>
                      <c:pt idx="8890">
                        <c:v>1210.7</c:v>
                      </c:pt>
                      <c:pt idx="8891">
                        <c:v>1211</c:v>
                      </c:pt>
                      <c:pt idx="8892">
                        <c:v>1211.2</c:v>
                      </c:pt>
                      <c:pt idx="8893">
                        <c:v>1211.5</c:v>
                      </c:pt>
                      <c:pt idx="8894">
                        <c:v>1211.8</c:v>
                      </c:pt>
                      <c:pt idx="8895">
                        <c:v>1212</c:v>
                      </c:pt>
                      <c:pt idx="8896">
                        <c:v>1212.3</c:v>
                      </c:pt>
                      <c:pt idx="8897">
                        <c:v>1212.5999999999999</c:v>
                      </c:pt>
                      <c:pt idx="8898">
                        <c:v>1212.8</c:v>
                      </c:pt>
                      <c:pt idx="8899">
                        <c:v>1213.0999999999999</c:v>
                      </c:pt>
                      <c:pt idx="8900">
                        <c:v>1213.4000000000001</c:v>
                      </c:pt>
                      <c:pt idx="8901">
                        <c:v>1213.7</c:v>
                      </c:pt>
                      <c:pt idx="8902">
                        <c:v>1213.9000000000001</c:v>
                      </c:pt>
                      <c:pt idx="8903">
                        <c:v>1214.2</c:v>
                      </c:pt>
                      <c:pt idx="8904">
                        <c:v>1214.5</c:v>
                      </c:pt>
                      <c:pt idx="8905">
                        <c:v>1214.8</c:v>
                      </c:pt>
                      <c:pt idx="8906">
                        <c:v>1215.0999999999999</c:v>
                      </c:pt>
                      <c:pt idx="8907">
                        <c:v>1215.4000000000001</c:v>
                      </c:pt>
                      <c:pt idx="8908">
                        <c:v>1215.5999999999999</c:v>
                      </c:pt>
                      <c:pt idx="8909">
                        <c:v>1215.9000000000001</c:v>
                      </c:pt>
                      <c:pt idx="8910">
                        <c:v>1216.2</c:v>
                      </c:pt>
                      <c:pt idx="8911">
                        <c:v>1216.5</c:v>
                      </c:pt>
                      <c:pt idx="8912">
                        <c:v>1216.8</c:v>
                      </c:pt>
                      <c:pt idx="8913">
                        <c:v>1217.0999999999999</c:v>
                      </c:pt>
                      <c:pt idx="8914">
                        <c:v>1217.4000000000001</c:v>
                      </c:pt>
                      <c:pt idx="8915">
                        <c:v>1217.5999999999999</c:v>
                      </c:pt>
                      <c:pt idx="8916">
                        <c:v>1217.9000000000001</c:v>
                      </c:pt>
                      <c:pt idx="8917">
                        <c:v>1218.2</c:v>
                      </c:pt>
                      <c:pt idx="8918">
                        <c:v>1218.5</c:v>
                      </c:pt>
                      <c:pt idx="8919">
                        <c:v>1218.8</c:v>
                      </c:pt>
                      <c:pt idx="8920">
                        <c:v>1219.0999999999999</c:v>
                      </c:pt>
                      <c:pt idx="8921">
                        <c:v>1219.3</c:v>
                      </c:pt>
                      <c:pt idx="8922">
                        <c:v>1219.5999999999999</c:v>
                      </c:pt>
                      <c:pt idx="8923">
                        <c:v>1219.9000000000001</c:v>
                      </c:pt>
                      <c:pt idx="8924">
                        <c:v>1220.2</c:v>
                      </c:pt>
                      <c:pt idx="8925">
                        <c:v>1220.5</c:v>
                      </c:pt>
                      <c:pt idx="8926">
                        <c:v>1220.8</c:v>
                      </c:pt>
                      <c:pt idx="8927">
                        <c:v>1221.0999999999999</c:v>
                      </c:pt>
                      <c:pt idx="8928">
                        <c:v>1221.3</c:v>
                      </c:pt>
                      <c:pt idx="8929">
                        <c:v>1221.5999999999999</c:v>
                      </c:pt>
                      <c:pt idx="8930">
                        <c:v>1221.9000000000001</c:v>
                      </c:pt>
                      <c:pt idx="8931">
                        <c:v>1222.0999999999999</c:v>
                      </c:pt>
                      <c:pt idx="8932">
                        <c:v>1222.4000000000001</c:v>
                      </c:pt>
                      <c:pt idx="8933">
                        <c:v>1222.5999999999999</c:v>
                      </c:pt>
                      <c:pt idx="8934">
                        <c:v>1222.9000000000001</c:v>
                      </c:pt>
                      <c:pt idx="8935">
                        <c:v>1223.2</c:v>
                      </c:pt>
                      <c:pt idx="8936">
                        <c:v>1223.4000000000001</c:v>
                      </c:pt>
                      <c:pt idx="8937">
                        <c:v>1223.7</c:v>
                      </c:pt>
                      <c:pt idx="8938">
                        <c:v>1224</c:v>
                      </c:pt>
                      <c:pt idx="8939">
                        <c:v>1224.2</c:v>
                      </c:pt>
                      <c:pt idx="8940">
                        <c:v>1224.5</c:v>
                      </c:pt>
                      <c:pt idx="8941">
                        <c:v>1224.7</c:v>
                      </c:pt>
                      <c:pt idx="8942">
                        <c:v>1225</c:v>
                      </c:pt>
                      <c:pt idx="8943">
                        <c:v>1225.3</c:v>
                      </c:pt>
                      <c:pt idx="8944">
                        <c:v>1225.5</c:v>
                      </c:pt>
                      <c:pt idx="8945">
                        <c:v>1225.8</c:v>
                      </c:pt>
                      <c:pt idx="8946">
                        <c:v>1226.0999999999999</c:v>
                      </c:pt>
                      <c:pt idx="8947">
                        <c:v>1226.3</c:v>
                      </c:pt>
                      <c:pt idx="8948">
                        <c:v>1226.5999999999999</c:v>
                      </c:pt>
                      <c:pt idx="8949">
                        <c:v>1226.8</c:v>
                      </c:pt>
                      <c:pt idx="8950">
                        <c:v>1227.0999999999999</c:v>
                      </c:pt>
                      <c:pt idx="8951">
                        <c:v>1227.4000000000001</c:v>
                      </c:pt>
                      <c:pt idx="8952">
                        <c:v>1227.5999999999999</c:v>
                      </c:pt>
                      <c:pt idx="8953">
                        <c:v>1227.9000000000001</c:v>
                      </c:pt>
                      <c:pt idx="8954">
                        <c:v>1228.2</c:v>
                      </c:pt>
                      <c:pt idx="8955">
                        <c:v>1228.4000000000001</c:v>
                      </c:pt>
                      <c:pt idx="8956">
                        <c:v>1228.7</c:v>
                      </c:pt>
                      <c:pt idx="8957">
                        <c:v>1229</c:v>
                      </c:pt>
                      <c:pt idx="8958">
                        <c:v>1229.2</c:v>
                      </c:pt>
                      <c:pt idx="8959">
                        <c:v>1229.5</c:v>
                      </c:pt>
                      <c:pt idx="8960">
                        <c:v>1229.8</c:v>
                      </c:pt>
                      <c:pt idx="8961">
                        <c:v>1230.0999999999999</c:v>
                      </c:pt>
                      <c:pt idx="8962">
                        <c:v>1230.4000000000001</c:v>
                      </c:pt>
                      <c:pt idx="8963">
                        <c:v>1230.5999999999999</c:v>
                      </c:pt>
                      <c:pt idx="8964">
                        <c:v>1230.9000000000001</c:v>
                      </c:pt>
                      <c:pt idx="8965">
                        <c:v>1231.2</c:v>
                      </c:pt>
                      <c:pt idx="8966">
                        <c:v>1231.5</c:v>
                      </c:pt>
                      <c:pt idx="8967">
                        <c:v>1231.8</c:v>
                      </c:pt>
                      <c:pt idx="8968">
                        <c:v>1232</c:v>
                      </c:pt>
                      <c:pt idx="8969">
                        <c:v>1232.3</c:v>
                      </c:pt>
                      <c:pt idx="8970">
                        <c:v>1232.5999999999999</c:v>
                      </c:pt>
                      <c:pt idx="8971">
                        <c:v>1232.9000000000001</c:v>
                      </c:pt>
                      <c:pt idx="8972">
                        <c:v>1233.2</c:v>
                      </c:pt>
                      <c:pt idx="8973">
                        <c:v>1233.4000000000001</c:v>
                      </c:pt>
                      <c:pt idx="8974">
                        <c:v>1233.7</c:v>
                      </c:pt>
                      <c:pt idx="8975">
                        <c:v>1234</c:v>
                      </c:pt>
                      <c:pt idx="8976">
                        <c:v>1234.3</c:v>
                      </c:pt>
                      <c:pt idx="8977">
                        <c:v>1234.5999999999999</c:v>
                      </c:pt>
                      <c:pt idx="8978">
                        <c:v>1234.8</c:v>
                      </c:pt>
                      <c:pt idx="8979">
                        <c:v>1235.0999999999999</c:v>
                      </c:pt>
                      <c:pt idx="8980">
                        <c:v>1235.4000000000001</c:v>
                      </c:pt>
                      <c:pt idx="8981">
                        <c:v>1235.7</c:v>
                      </c:pt>
                      <c:pt idx="8982">
                        <c:v>1236</c:v>
                      </c:pt>
                      <c:pt idx="8983">
                        <c:v>1236.2</c:v>
                      </c:pt>
                      <c:pt idx="8984">
                        <c:v>1236.5</c:v>
                      </c:pt>
                      <c:pt idx="8985">
                        <c:v>1236.8</c:v>
                      </c:pt>
                      <c:pt idx="8986">
                        <c:v>1237.0999999999999</c:v>
                      </c:pt>
                      <c:pt idx="8987">
                        <c:v>1237.3</c:v>
                      </c:pt>
                      <c:pt idx="8988">
                        <c:v>1237.5999999999999</c:v>
                      </c:pt>
                      <c:pt idx="8989">
                        <c:v>1237.9000000000001</c:v>
                      </c:pt>
                      <c:pt idx="8990">
                        <c:v>1238.0999999999999</c:v>
                      </c:pt>
                      <c:pt idx="8991">
                        <c:v>1238.4000000000001</c:v>
                      </c:pt>
                      <c:pt idx="8992">
                        <c:v>1238.7</c:v>
                      </c:pt>
                      <c:pt idx="8993">
                        <c:v>1239</c:v>
                      </c:pt>
                      <c:pt idx="8994">
                        <c:v>1239.2</c:v>
                      </c:pt>
                      <c:pt idx="8995">
                        <c:v>1239.5</c:v>
                      </c:pt>
                      <c:pt idx="8996">
                        <c:v>1239.8</c:v>
                      </c:pt>
                      <c:pt idx="8997">
                        <c:v>1240</c:v>
                      </c:pt>
                      <c:pt idx="8998">
                        <c:v>1240.3</c:v>
                      </c:pt>
                      <c:pt idx="8999">
                        <c:v>1240.5999999999999</c:v>
                      </c:pt>
                      <c:pt idx="9000">
                        <c:v>1240.8</c:v>
                      </c:pt>
                      <c:pt idx="9001">
                        <c:v>1241.0999999999999</c:v>
                      </c:pt>
                      <c:pt idx="9002">
                        <c:v>1241.4000000000001</c:v>
                      </c:pt>
                      <c:pt idx="9003">
                        <c:v>1241.7</c:v>
                      </c:pt>
                      <c:pt idx="9004">
                        <c:v>1241.9000000000001</c:v>
                      </c:pt>
                      <c:pt idx="9005">
                        <c:v>1242.2</c:v>
                      </c:pt>
                      <c:pt idx="9006">
                        <c:v>1242.5</c:v>
                      </c:pt>
                      <c:pt idx="9007">
                        <c:v>1242.7</c:v>
                      </c:pt>
                      <c:pt idx="9008">
                        <c:v>1243</c:v>
                      </c:pt>
                      <c:pt idx="9009">
                        <c:v>1243.3</c:v>
                      </c:pt>
                      <c:pt idx="9010">
                        <c:v>1243.5</c:v>
                      </c:pt>
                      <c:pt idx="9011">
                        <c:v>1243.8</c:v>
                      </c:pt>
                      <c:pt idx="9012">
                        <c:v>1244.0999999999999</c:v>
                      </c:pt>
                      <c:pt idx="9013">
                        <c:v>1244.3</c:v>
                      </c:pt>
                      <c:pt idx="9014">
                        <c:v>1244.5999999999999</c:v>
                      </c:pt>
                      <c:pt idx="9015">
                        <c:v>1244.8</c:v>
                      </c:pt>
                      <c:pt idx="9016">
                        <c:v>1245.0999999999999</c:v>
                      </c:pt>
                      <c:pt idx="9017">
                        <c:v>1245.4000000000001</c:v>
                      </c:pt>
                      <c:pt idx="9018">
                        <c:v>1245.5999999999999</c:v>
                      </c:pt>
                      <c:pt idx="9019">
                        <c:v>1245.9000000000001</c:v>
                      </c:pt>
                      <c:pt idx="9020">
                        <c:v>1246.0999999999999</c:v>
                      </c:pt>
                      <c:pt idx="9021">
                        <c:v>1246.4000000000001</c:v>
                      </c:pt>
                      <c:pt idx="9022">
                        <c:v>1246.7</c:v>
                      </c:pt>
                      <c:pt idx="9023">
                        <c:v>1246.9000000000001</c:v>
                      </c:pt>
                      <c:pt idx="9024">
                        <c:v>1247.2</c:v>
                      </c:pt>
                      <c:pt idx="9025">
                        <c:v>1247.4000000000001</c:v>
                      </c:pt>
                      <c:pt idx="9026">
                        <c:v>1247.7</c:v>
                      </c:pt>
                      <c:pt idx="9027">
                        <c:v>1247.9000000000001</c:v>
                      </c:pt>
                      <c:pt idx="9028">
                        <c:v>1248.2</c:v>
                      </c:pt>
                      <c:pt idx="9029">
                        <c:v>1248.5</c:v>
                      </c:pt>
                      <c:pt idx="9030">
                        <c:v>1248.7</c:v>
                      </c:pt>
                      <c:pt idx="9031">
                        <c:v>1249</c:v>
                      </c:pt>
                      <c:pt idx="9032">
                        <c:v>1249.2</c:v>
                      </c:pt>
                      <c:pt idx="9033">
                        <c:v>1249.5</c:v>
                      </c:pt>
                      <c:pt idx="9034">
                        <c:v>1249.8</c:v>
                      </c:pt>
                      <c:pt idx="9035">
                        <c:v>1250</c:v>
                      </c:pt>
                      <c:pt idx="9036">
                        <c:v>1250.3</c:v>
                      </c:pt>
                      <c:pt idx="9037">
                        <c:v>1250.5</c:v>
                      </c:pt>
                      <c:pt idx="9038">
                        <c:v>1250.8</c:v>
                      </c:pt>
                      <c:pt idx="9039">
                        <c:v>1251</c:v>
                      </c:pt>
                      <c:pt idx="9040">
                        <c:v>1251.3</c:v>
                      </c:pt>
                      <c:pt idx="9041">
                        <c:v>1251.5999999999999</c:v>
                      </c:pt>
                      <c:pt idx="9042">
                        <c:v>1251.9000000000001</c:v>
                      </c:pt>
                      <c:pt idx="9043">
                        <c:v>1252.2</c:v>
                      </c:pt>
                      <c:pt idx="9044">
                        <c:v>1252.5</c:v>
                      </c:pt>
                      <c:pt idx="9045">
                        <c:v>1252.7</c:v>
                      </c:pt>
                      <c:pt idx="9046">
                        <c:v>1253</c:v>
                      </c:pt>
                      <c:pt idx="9047">
                        <c:v>1253.3</c:v>
                      </c:pt>
                      <c:pt idx="9048">
                        <c:v>1253.5999999999999</c:v>
                      </c:pt>
                      <c:pt idx="9049">
                        <c:v>1253.9000000000001</c:v>
                      </c:pt>
                      <c:pt idx="9050">
                        <c:v>1254.2</c:v>
                      </c:pt>
                      <c:pt idx="9051">
                        <c:v>1254.4000000000001</c:v>
                      </c:pt>
                      <c:pt idx="9052">
                        <c:v>1254.7</c:v>
                      </c:pt>
                      <c:pt idx="9053">
                        <c:v>1255</c:v>
                      </c:pt>
                      <c:pt idx="9054">
                        <c:v>1255.3</c:v>
                      </c:pt>
                      <c:pt idx="9055">
                        <c:v>1255.5999999999999</c:v>
                      </c:pt>
                      <c:pt idx="9056">
                        <c:v>1255.9000000000001</c:v>
                      </c:pt>
                      <c:pt idx="9057">
                        <c:v>1256.0999999999999</c:v>
                      </c:pt>
                      <c:pt idx="9058">
                        <c:v>1256.4000000000001</c:v>
                      </c:pt>
                      <c:pt idx="9059">
                        <c:v>1256.7</c:v>
                      </c:pt>
                      <c:pt idx="9060">
                        <c:v>1257</c:v>
                      </c:pt>
                      <c:pt idx="9061">
                        <c:v>1257.3</c:v>
                      </c:pt>
                      <c:pt idx="9062">
                        <c:v>1257.5999999999999</c:v>
                      </c:pt>
                      <c:pt idx="9063">
                        <c:v>1257.8</c:v>
                      </c:pt>
                      <c:pt idx="9064">
                        <c:v>1258.0999999999999</c:v>
                      </c:pt>
                      <c:pt idx="9065">
                        <c:v>1258.4000000000001</c:v>
                      </c:pt>
                      <c:pt idx="9066">
                        <c:v>1258.7</c:v>
                      </c:pt>
                      <c:pt idx="9067">
                        <c:v>1259</c:v>
                      </c:pt>
                      <c:pt idx="9068">
                        <c:v>1259.2</c:v>
                      </c:pt>
                      <c:pt idx="9069">
                        <c:v>1259.5</c:v>
                      </c:pt>
                      <c:pt idx="9070">
                        <c:v>1259.7</c:v>
                      </c:pt>
                      <c:pt idx="9071">
                        <c:v>1260</c:v>
                      </c:pt>
                      <c:pt idx="9072">
                        <c:v>1260.3</c:v>
                      </c:pt>
                      <c:pt idx="9073">
                        <c:v>1260.5</c:v>
                      </c:pt>
                      <c:pt idx="9074">
                        <c:v>1260.8</c:v>
                      </c:pt>
                      <c:pt idx="9075">
                        <c:v>1261.0999999999999</c:v>
                      </c:pt>
                      <c:pt idx="9076">
                        <c:v>1261.3</c:v>
                      </c:pt>
                      <c:pt idx="9077">
                        <c:v>1261.5999999999999</c:v>
                      </c:pt>
                      <c:pt idx="9078">
                        <c:v>1261.9000000000001</c:v>
                      </c:pt>
                      <c:pt idx="9079">
                        <c:v>1262.0999999999999</c:v>
                      </c:pt>
                      <c:pt idx="9080">
                        <c:v>1262.4000000000001</c:v>
                      </c:pt>
                      <c:pt idx="9081">
                        <c:v>1262.5999999999999</c:v>
                      </c:pt>
                      <c:pt idx="9082">
                        <c:v>1262.9000000000001</c:v>
                      </c:pt>
                      <c:pt idx="9083">
                        <c:v>1263.2</c:v>
                      </c:pt>
                      <c:pt idx="9084">
                        <c:v>1263.4000000000001</c:v>
                      </c:pt>
                      <c:pt idx="9085">
                        <c:v>1263.7</c:v>
                      </c:pt>
                      <c:pt idx="9086">
                        <c:v>1264</c:v>
                      </c:pt>
                      <c:pt idx="9087">
                        <c:v>1264.2</c:v>
                      </c:pt>
                      <c:pt idx="9088">
                        <c:v>1264.5</c:v>
                      </c:pt>
                      <c:pt idx="9089">
                        <c:v>1264.8</c:v>
                      </c:pt>
                      <c:pt idx="9090">
                        <c:v>1265</c:v>
                      </c:pt>
                      <c:pt idx="9091">
                        <c:v>1265.3</c:v>
                      </c:pt>
                      <c:pt idx="9092">
                        <c:v>1265.5999999999999</c:v>
                      </c:pt>
                      <c:pt idx="9093">
                        <c:v>1265.8</c:v>
                      </c:pt>
                      <c:pt idx="9094">
                        <c:v>1266.0999999999999</c:v>
                      </c:pt>
                      <c:pt idx="9095">
                        <c:v>1266.4000000000001</c:v>
                      </c:pt>
                      <c:pt idx="9096">
                        <c:v>1266.5999999999999</c:v>
                      </c:pt>
                      <c:pt idx="9097">
                        <c:v>1266.9000000000001</c:v>
                      </c:pt>
                      <c:pt idx="9098">
                        <c:v>1267.2</c:v>
                      </c:pt>
                      <c:pt idx="9099">
                        <c:v>1267.4000000000001</c:v>
                      </c:pt>
                      <c:pt idx="9100">
                        <c:v>1267.7</c:v>
                      </c:pt>
                      <c:pt idx="9101">
                        <c:v>1268</c:v>
                      </c:pt>
                      <c:pt idx="9102">
                        <c:v>1268.2</c:v>
                      </c:pt>
                      <c:pt idx="9103">
                        <c:v>1268.5</c:v>
                      </c:pt>
                      <c:pt idx="9104">
                        <c:v>1268.8</c:v>
                      </c:pt>
                      <c:pt idx="9105">
                        <c:v>1269.0999999999999</c:v>
                      </c:pt>
                      <c:pt idx="9106">
                        <c:v>1269.3</c:v>
                      </c:pt>
                      <c:pt idx="9107">
                        <c:v>1269.5999999999999</c:v>
                      </c:pt>
                      <c:pt idx="9108">
                        <c:v>1269.9000000000001</c:v>
                      </c:pt>
                      <c:pt idx="9109">
                        <c:v>1270.0999999999999</c:v>
                      </c:pt>
                      <c:pt idx="9110">
                        <c:v>1270.4000000000001</c:v>
                      </c:pt>
                      <c:pt idx="9111">
                        <c:v>1270.7</c:v>
                      </c:pt>
                      <c:pt idx="9112">
                        <c:v>1271</c:v>
                      </c:pt>
                      <c:pt idx="9113">
                        <c:v>1271.2</c:v>
                      </c:pt>
                      <c:pt idx="9114">
                        <c:v>1271.5</c:v>
                      </c:pt>
                      <c:pt idx="9115">
                        <c:v>1271.8</c:v>
                      </c:pt>
                      <c:pt idx="9116">
                        <c:v>1272</c:v>
                      </c:pt>
                      <c:pt idx="9117">
                        <c:v>1272.3</c:v>
                      </c:pt>
                      <c:pt idx="9118">
                        <c:v>1272.5999999999999</c:v>
                      </c:pt>
                      <c:pt idx="9119">
                        <c:v>1272.9000000000001</c:v>
                      </c:pt>
                      <c:pt idx="9120">
                        <c:v>1273.0999999999999</c:v>
                      </c:pt>
                      <c:pt idx="9121">
                        <c:v>1273.4000000000001</c:v>
                      </c:pt>
                      <c:pt idx="9122">
                        <c:v>1273.7</c:v>
                      </c:pt>
                      <c:pt idx="9123">
                        <c:v>1273.9000000000001</c:v>
                      </c:pt>
                      <c:pt idx="9124">
                        <c:v>1274.2</c:v>
                      </c:pt>
                      <c:pt idx="9125">
                        <c:v>1274.5</c:v>
                      </c:pt>
                      <c:pt idx="9126">
                        <c:v>1274.7</c:v>
                      </c:pt>
                      <c:pt idx="9127">
                        <c:v>1275</c:v>
                      </c:pt>
                      <c:pt idx="9128">
                        <c:v>1275.3</c:v>
                      </c:pt>
                      <c:pt idx="9129">
                        <c:v>1275.5</c:v>
                      </c:pt>
                      <c:pt idx="9130">
                        <c:v>1275.8</c:v>
                      </c:pt>
                      <c:pt idx="9131">
                        <c:v>1276.0999999999999</c:v>
                      </c:pt>
                      <c:pt idx="9132">
                        <c:v>1276.3</c:v>
                      </c:pt>
                      <c:pt idx="9133">
                        <c:v>1276.5999999999999</c:v>
                      </c:pt>
                      <c:pt idx="9134">
                        <c:v>1276.9000000000001</c:v>
                      </c:pt>
                      <c:pt idx="9135">
                        <c:v>1277.0999999999999</c:v>
                      </c:pt>
                      <c:pt idx="9136">
                        <c:v>1277.4000000000001</c:v>
                      </c:pt>
                      <c:pt idx="9137">
                        <c:v>1277.7</c:v>
                      </c:pt>
                      <c:pt idx="9138">
                        <c:v>1277.9000000000001</c:v>
                      </c:pt>
                      <c:pt idx="9139">
                        <c:v>1278.2</c:v>
                      </c:pt>
                      <c:pt idx="9140">
                        <c:v>1278.5</c:v>
                      </c:pt>
                      <c:pt idx="9141">
                        <c:v>1278.7</c:v>
                      </c:pt>
                      <c:pt idx="9142">
                        <c:v>1279</c:v>
                      </c:pt>
                      <c:pt idx="9143">
                        <c:v>1279.3</c:v>
                      </c:pt>
                      <c:pt idx="9144">
                        <c:v>1279.5</c:v>
                      </c:pt>
                      <c:pt idx="9145">
                        <c:v>1279.8</c:v>
                      </c:pt>
                      <c:pt idx="9146">
                        <c:v>1280.0999999999999</c:v>
                      </c:pt>
                      <c:pt idx="9147">
                        <c:v>1280.3</c:v>
                      </c:pt>
                      <c:pt idx="9148">
                        <c:v>1280.5999999999999</c:v>
                      </c:pt>
                      <c:pt idx="9149">
                        <c:v>1280.9000000000001</c:v>
                      </c:pt>
                      <c:pt idx="9150">
                        <c:v>1281.0999999999999</c:v>
                      </c:pt>
                      <c:pt idx="9151">
                        <c:v>1281.4000000000001</c:v>
                      </c:pt>
                      <c:pt idx="9152">
                        <c:v>1281.7</c:v>
                      </c:pt>
                      <c:pt idx="9153">
                        <c:v>1281.9000000000001</c:v>
                      </c:pt>
                      <c:pt idx="9154">
                        <c:v>1282.2</c:v>
                      </c:pt>
                      <c:pt idx="9155">
                        <c:v>1282.5</c:v>
                      </c:pt>
                      <c:pt idx="9156">
                        <c:v>1282.7</c:v>
                      </c:pt>
                      <c:pt idx="9157">
                        <c:v>1283</c:v>
                      </c:pt>
                      <c:pt idx="9158">
                        <c:v>1283.3</c:v>
                      </c:pt>
                      <c:pt idx="9159">
                        <c:v>1283.5</c:v>
                      </c:pt>
                      <c:pt idx="9160">
                        <c:v>1283.8</c:v>
                      </c:pt>
                      <c:pt idx="9161">
                        <c:v>1284.0999999999999</c:v>
                      </c:pt>
                      <c:pt idx="9162">
                        <c:v>1284.3</c:v>
                      </c:pt>
                      <c:pt idx="9163">
                        <c:v>1284.5999999999999</c:v>
                      </c:pt>
                      <c:pt idx="9164">
                        <c:v>1284.9000000000001</c:v>
                      </c:pt>
                      <c:pt idx="9165">
                        <c:v>1285.0999999999999</c:v>
                      </c:pt>
                      <c:pt idx="9166">
                        <c:v>1285.4000000000001</c:v>
                      </c:pt>
                      <c:pt idx="9167">
                        <c:v>1285.7</c:v>
                      </c:pt>
                      <c:pt idx="9168">
                        <c:v>1285.9000000000001</c:v>
                      </c:pt>
                      <c:pt idx="9169">
                        <c:v>1286.2</c:v>
                      </c:pt>
                      <c:pt idx="9170">
                        <c:v>1286.5</c:v>
                      </c:pt>
                      <c:pt idx="9171">
                        <c:v>1286.7</c:v>
                      </c:pt>
                      <c:pt idx="9172">
                        <c:v>1287</c:v>
                      </c:pt>
                      <c:pt idx="9173">
                        <c:v>1287.3</c:v>
                      </c:pt>
                      <c:pt idx="9174">
                        <c:v>1287.5</c:v>
                      </c:pt>
                      <c:pt idx="9175">
                        <c:v>1287.8</c:v>
                      </c:pt>
                      <c:pt idx="9176">
                        <c:v>1288.0999999999999</c:v>
                      </c:pt>
                      <c:pt idx="9177">
                        <c:v>1288.3</c:v>
                      </c:pt>
                      <c:pt idx="9178">
                        <c:v>1288.5999999999999</c:v>
                      </c:pt>
                      <c:pt idx="9179">
                        <c:v>1288.9000000000001</c:v>
                      </c:pt>
                      <c:pt idx="9180">
                        <c:v>1289.0999999999999</c:v>
                      </c:pt>
                      <c:pt idx="9181">
                        <c:v>1289.4000000000001</c:v>
                      </c:pt>
                      <c:pt idx="9182">
                        <c:v>1289.5999999999999</c:v>
                      </c:pt>
                      <c:pt idx="9183">
                        <c:v>1289.9000000000001</c:v>
                      </c:pt>
                      <c:pt idx="9184">
                        <c:v>1290.2</c:v>
                      </c:pt>
                      <c:pt idx="9185">
                        <c:v>1290.4000000000001</c:v>
                      </c:pt>
                      <c:pt idx="9186">
                        <c:v>1290.7</c:v>
                      </c:pt>
                      <c:pt idx="9187">
                        <c:v>1291</c:v>
                      </c:pt>
                      <c:pt idx="9188">
                        <c:v>1291.2</c:v>
                      </c:pt>
                      <c:pt idx="9189">
                        <c:v>1291.5</c:v>
                      </c:pt>
                      <c:pt idx="9190">
                        <c:v>1291.7</c:v>
                      </c:pt>
                      <c:pt idx="9191">
                        <c:v>1292</c:v>
                      </c:pt>
                      <c:pt idx="9192">
                        <c:v>1292.3</c:v>
                      </c:pt>
                      <c:pt idx="9193">
                        <c:v>1292.5</c:v>
                      </c:pt>
                      <c:pt idx="9194">
                        <c:v>1292.8</c:v>
                      </c:pt>
                      <c:pt idx="9195">
                        <c:v>1293</c:v>
                      </c:pt>
                      <c:pt idx="9196">
                        <c:v>1293.3</c:v>
                      </c:pt>
                      <c:pt idx="9197">
                        <c:v>1293.5999999999999</c:v>
                      </c:pt>
                      <c:pt idx="9198">
                        <c:v>1293.8</c:v>
                      </c:pt>
                      <c:pt idx="9199">
                        <c:v>1294.0999999999999</c:v>
                      </c:pt>
                      <c:pt idx="9200">
                        <c:v>1294.3</c:v>
                      </c:pt>
                      <c:pt idx="9201">
                        <c:v>1294.5999999999999</c:v>
                      </c:pt>
                      <c:pt idx="9202">
                        <c:v>1294.9000000000001</c:v>
                      </c:pt>
                      <c:pt idx="9203">
                        <c:v>1295.0999999999999</c:v>
                      </c:pt>
                      <c:pt idx="9204">
                        <c:v>1295.4000000000001</c:v>
                      </c:pt>
                      <c:pt idx="9205">
                        <c:v>1295.5999999999999</c:v>
                      </c:pt>
                      <c:pt idx="9206">
                        <c:v>1295.9000000000001</c:v>
                      </c:pt>
                      <c:pt idx="9207">
                        <c:v>1296.0999999999999</c:v>
                      </c:pt>
                      <c:pt idx="9208">
                        <c:v>1296.4000000000001</c:v>
                      </c:pt>
                      <c:pt idx="9209">
                        <c:v>1296.5999999999999</c:v>
                      </c:pt>
                      <c:pt idx="9210">
                        <c:v>1296.9000000000001</c:v>
                      </c:pt>
                      <c:pt idx="9211">
                        <c:v>1297.0999999999999</c:v>
                      </c:pt>
                      <c:pt idx="9212">
                        <c:v>1297.4000000000001</c:v>
                      </c:pt>
                      <c:pt idx="9213">
                        <c:v>1297.5999999999999</c:v>
                      </c:pt>
                      <c:pt idx="9214">
                        <c:v>1297.9000000000001</c:v>
                      </c:pt>
                      <c:pt idx="9215">
                        <c:v>1298.0999999999999</c:v>
                      </c:pt>
                      <c:pt idx="9216">
                        <c:v>1298.4000000000001</c:v>
                      </c:pt>
                      <c:pt idx="9217">
                        <c:v>1298.5999999999999</c:v>
                      </c:pt>
                      <c:pt idx="9218">
                        <c:v>1298.9000000000001</c:v>
                      </c:pt>
                      <c:pt idx="9219">
                        <c:v>1299.0999999999999</c:v>
                      </c:pt>
                      <c:pt idx="9220">
                        <c:v>1299.3</c:v>
                      </c:pt>
                      <c:pt idx="9221">
                        <c:v>1299.5999999999999</c:v>
                      </c:pt>
                      <c:pt idx="9222">
                        <c:v>1299.8</c:v>
                      </c:pt>
                      <c:pt idx="9223">
                        <c:v>1300.0999999999999</c:v>
                      </c:pt>
                      <c:pt idx="9224">
                        <c:v>1300.3</c:v>
                      </c:pt>
                      <c:pt idx="9225">
                        <c:v>1300.5999999999999</c:v>
                      </c:pt>
                      <c:pt idx="9226">
                        <c:v>1300.8</c:v>
                      </c:pt>
                      <c:pt idx="9227">
                        <c:v>1301.0999999999999</c:v>
                      </c:pt>
                      <c:pt idx="9228">
                        <c:v>1301.3</c:v>
                      </c:pt>
                      <c:pt idx="9229">
                        <c:v>1301.5999999999999</c:v>
                      </c:pt>
                      <c:pt idx="9230">
                        <c:v>1301.8</c:v>
                      </c:pt>
                      <c:pt idx="9231">
                        <c:v>1302.0999999999999</c:v>
                      </c:pt>
                      <c:pt idx="9232">
                        <c:v>1302.3</c:v>
                      </c:pt>
                      <c:pt idx="9233">
                        <c:v>1302.5999999999999</c:v>
                      </c:pt>
                      <c:pt idx="9234">
                        <c:v>1302.8</c:v>
                      </c:pt>
                      <c:pt idx="9235">
                        <c:v>1303.0999999999999</c:v>
                      </c:pt>
                      <c:pt idx="9236">
                        <c:v>1303.3</c:v>
                      </c:pt>
                      <c:pt idx="9237">
                        <c:v>1303.5999999999999</c:v>
                      </c:pt>
                      <c:pt idx="9238">
                        <c:v>1303.8</c:v>
                      </c:pt>
                      <c:pt idx="9239">
                        <c:v>1304.0999999999999</c:v>
                      </c:pt>
                      <c:pt idx="9240">
                        <c:v>1304.4000000000001</c:v>
                      </c:pt>
                      <c:pt idx="9241">
                        <c:v>1304.5999999999999</c:v>
                      </c:pt>
                      <c:pt idx="9242">
                        <c:v>1304.9000000000001</c:v>
                      </c:pt>
                      <c:pt idx="9243">
                        <c:v>1305.2</c:v>
                      </c:pt>
                      <c:pt idx="9244">
                        <c:v>1305.4000000000001</c:v>
                      </c:pt>
                      <c:pt idx="9245">
                        <c:v>1305.7</c:v>
                      </c:pt>
                      <c:pt idx="9246">
                        <c:v>1306</c:v>
                      </c:pt>
                      <c:pt idx="9247">
                        <c:v>1306.2</c:v>
                      </c:pt>
                      <c:pt idx="9248">
                        <c:v>1306.5</c:v>
                      </c:pt>
                      <c:pt idx="9249">
                        <c:v>1306.8</c:v>
                      </c:pt>
                      <c:pt idx="9250">
                        <c:v>1307</c:v>
                      </c:pt>
                      <c:pt idx="9251">
                        <c:v>1307.3</c:v>
                      </c:pt>
                      <c:pt idx="9252">
                        <c:v>1307.5999999999999</c:v>
                      </c:pt>
                      <c:pt idx="9253">
                        <c:v>1307.8</c:v>
                      </c:pt>
                      <c:pt idx="9254">
                        <c:v>1308.0999999999999</c:v>
                      </c:pt>
                      <c:pt idx="9255">
                        <c:v>1308.4000000000001</c:v>
                      </c:pt>
                      <c:pt idx="9256">
                        <c:v>1308.5999999999999</c:v>
                      </c:pt>
                      <c:pt idx="9257">
                        <c:v>1308.9000000000001</c:v>
                      </c:pt>
                      <c:pt idx="9258">
                        <c:v>1309.0999999999999</c:v>
                      </c:pt>
                      <c:pt idx="9259">
                        <c:v>1309.4000000000001</c:v>
                      </c:pt>
                      <c:pt idx="9260">
                        <c:v>1309.7</c:v>
                      </c:pt>
                      <c:pt idx="9261">
                        <c:v>1309.9000000000001</c:v>
                      </c:pt>
                      <c:pt idx="9262">
                        <c:v>1310.2</c:v>
                      </c:pt>
                      <c:pt idx="9263">
                        <c:v>1310.5</c:v>
                      </c:pt>
                      <c:pt idx="9264">
                        <c:v>1310.7</c:v>
                      </c:pt>
                      <c:pt idx="9265">
                        <c:v>1311</c:v>
                      </c:pt>
                      <c:pt idx="9266">
                        <c:v>1311.2</c:v>
                      </c:pt>
                      <c:pt idx="9267">
                        <c:v>1311.5</c:v>
                      </c:pt>
                      <c:pt idx="9268">
                        <c:v>1311.7</c:v>
                      </c:pt>
                      <c:pt idx="9269">
                        <c:v>1312</c:v>
                      </c:pt>
                      <c:pt idx="9270">
                        <c:v>1312.2</c:v>
                      </c:pt>
                      <c:pt idx="9271">
                        <c:v>1312.5</c:v>
                      </c:pt>
                      <c:pt idx="9272">
                        <c:v>1312.7</c:v>
                      </c:pt>
                      <c:pt idx="9273">
                        <c:v>1313</c:v>
                      </c:pt>
                      <c:pt idx="9274">
                        <c:v>1313.2</c:v>
                      </c:pt>
                      <c:pt idx="9275">
                        <c:v>1313.5</c:v>
                      </c:pt>
                      <c:pt idx="9276">
                        <c:v>1313.8</c:v>
                      </c:pt>
                      <c:pt idx="9277">
                        <c:v>1314</c:v>
                      </c:pt>
                      <c:pt idx="9278">
                        <c:v>1314.3</c:v>
                      </c:pt>
                      <c:pt idx="9279">
                        <c:v>1314.5</c:v>
                      </c:pt>
                      <c:pt idx="9280">
                        <c:v>1314.8</c:v>
                      </c:pt>
                      <c:pt idx="9281">
                        <c:v>1315</c:v>
                      </c:pt>
                      <c:pt idx="9282">
                        <c:v>1315.3</c:v>
                      </c:pt>
                      <c:pt idx="9283">
                        <c:v>1315.5</c:v>
                      </c:pt>
                      <c:pt idx="9284">
                        <c:v>1315.8</c:v>
                      </c:pt>
                      <c:pt idx="9285">
                        <c:v>1316</c:v>
                      </c:pt>
                      <c:pt idx="9286">
                        <c:v>1316.3</c:v>
                      </c:pt>
                      <c:pt idx="9287">
                        <c:v>1316.5</c:v>
                      </c:pt>
                      <c:pt idx="9288">
                        <c:v>1316.8</c:v>
                      </c:pt>
                      <c:pt idx="9289">
                        <c:v>1317</c:v>
                      </c:pt>
                      <c:pt idx="9290">
                        <c:v>1317.3</c:v>
                      </c:pt>
                      <c:pt idx="9291">
                        <c:v>1317.5</c:v>
                      </c:pt>
                      <c:pt idx="9292">
                        <c:v>1317.8</c:v>
                      </c:pt>
                      <c:pt idx="9293">
                        <c:v>1318.1</c:v>
                      </c:pt>
                      <c:pt idx="9294">
                        <c:v>1318.3</c:v>
                      </c:pt>
                      <c:pt idx="9295">
                        <c:v>1318.6</c:v>
                      </c:pt>
                      <c:pt idx="9296">
                        <c:v>1318.8</c:v>
                      </c:pt>
                      <c:pt idx="9297">
                        <c:v>1319.1</c:v>
                      </c:pt>
                      <c:pt idx="9298">
                        <c:v>1319.3</c:v>
                      </c:pt>
                      <c:pt idx="9299">
                        <c:v>1319.6</c:v>
                      </c:pt>
                      <c:pt idx="9300">
                        <c:v>1319.8</c:v>
                      </c:pt>
                      <c:pt idx="9301">
                        <c:v>1320.1</c:v>
                      </c:pt>
                      <c:pt idx="9302">
                        <c:v>1320.3</c:v>
                      </c:pt>
                      <c:pt idx="9303">
                        <c:v>1320.6</c:v>
                      </c:pt>
                      <c:pt idx="9304">
                        <c:v>1320.8</c:v>
                      </c:pt>
                      <c:pt idx="9305">
                        <c:v>1321.1</c:v>
                      </c:pt>
                      <c:pt idx="9306">
                        <c:v>1321.3</c:v>
                      </c:pt>
                      <c:pt idx="9307">
                        <c:v>1321.6</c:v>
                      </c:pt>
                      <c:pt idx="9308">
                        <c:v>1321.9</c:v>
                      </c:pt>
                      <c:pt idx="9309">
                        <c:v>1322.1</c:v>
                      </c:pt>
                      <c:pt idx="9310">
                        <c:v>1322.4</c:v>
                      </c:pt>
                      <c:pt idx="9311">
                        <c:v>1322.6</c:v>
                      </c:pt>
                      <c:pt idx="9312">
                        <c:v>1322.9</c:v>
                      </c:pt>
                      <c:pt idx="9313">
                        <c:v>1323.1</c:v>
                      </c:pt>
                      <c:pt idx="9314">
                        <c:v>1323.4</c:v>
                      </c:pt>
                      <c:pt idx="9315">
                        <c:v>1323.6</c:v>
                      </c:pt>
                      <c:pt idx="9316">
                        <c:v>1323.9</c:v>
                      </c:pt>
                      <c:pt idx="9317">
                        <c:v>1324.1</c:v>
                      </c:pt>
                      <c:pt idx="9318">
                        <c:v>1324.4</c:v>
                      </c:pt>
                      <c:pt idx="9319">
                        <c:v>1324.6</c:v>
                      </c:pt>
                      <c:pt idx="9320">
                        <c:v>1324.9</c:v>
                      </c:pt>
                      <c:pt idx="9321">
                        <c:v>1325.2</c:v>
                      </c:pt>
                      <c:pt idx="9322">
                        <c:v>1325.4</c:v>
                      </c:pt>
                      <c:pt idx="9323">
                        <c:v>1325.7</c:v>
                      </c:pt>
                      <c:pt idx="9324">
                        <c:v>1325.9</c:v>
                      </c:pt>
                      <c:pt idx="9325">
                        <c:v>1326.2</c:v>
                      </c:pt>
                      <c:pt idx="9326">
                        <c:v>1326.4</c:v>
                      </c:pt>
                      <c:pt idx="9327">
                        <c:v>1326.7</c:v>
                      </c:pt>
                      <c:pt idx="9328">
                        <c:v>1326.9</c:v>
                      </c:pt>
                      <c:pt idx="9329">
                        <c:v>1327.2</c:v>
                      </c:pt>
                      <c:pt idx="9330">
                        <c:v>1327.5</c:v>
                      </c:pt>
                      <c:pt idx="9331">
                        <c:v>1327.7</c:v>
                      </c:pt>
                      <c:pt idx="9332">
                        <c:v>1328</c:v>
                      </c:pt>
                      <c:pt idx="9333">
                        <c:v>1328.2</c:v>
                      </c:pt>
                      <c:pt idx="9334">
                        <c:v>1328.5</c:v>
                      </c:pt>
                      <c:pt idx="9335">
                        <c:v>1328.7</c:v>
                      </c:pt>
                      <c:pt idx="9336">
                        <c:v>1329</c:v>
                      </c:pt>
                      <c:pt idx="9337">
                        <c:v>1329.2</c:v>
                      </c:pt>
                      <c:pt idx="9338">
                        <c:v>1329.5</c:v>
                      </c:pt>
                      <c:pt idx="9339">
                        <c:v>1329.8</c:v>
                      </c:pt>
                      <c:pt idx="9340">
                        <c:v>1330</c:v>
                      </c:pt>
                      <c:pt idx="9341">
                        <c:v>1330.3</c:v>
                      </c:pt>
                      <c:pt idx="9342">
                        <c:v>1330.5</c:v>
                      </c:pt>
                      <c:pt idx="9343">
                        <c:v>1330.8</c:v>
                      </c:pt>
                      <c:pt idx="9344">
                        <c:v>1331</c:v>
                      </c:pt>
                      <c:pt idx="9345">
                        <c:v>1331.3</c:v>
                      </c:pt>
                      <c:pt idx="9346">
                        <c:v>1331.6</c:v>
                      </c:pt>
                      <c:pt idx="9347">
                        <c:v>1331.8</c:v>
                      </c:pt>
                      <c:pt idx="9348">
                        <c:v>1332.1</c:v>
                      </c:pt>
                      <c:pt idx="9349">
                        <c:v>1332.3</c:v>
                      </c:pt>
                      <c:pt idx="9350">
                        <c:v>1332.6</c:v>
                      </c:pt>
                      <c:pt idx="9351">
                        <c:v>1332.8</c:v>
                      </c:pt>
                      <c:pt idx="9352">
                        <c:v>1333.1</c:v>
                      </c:pt>
                      <c:pt idx="9353">
                        <c:v>1333.4</c:v>
                      </c:pt>
                      <c:pt idx="9354">
                        <c:v>1333.6</c:v>
                      </c:pt>
                      <c:pt idx="9355">
                        <c:v>1333.9</c:v>
                      </c:pt>
                      <c:pt idx="9356">
                        <c:v>1334.2</c:v>
                      </c:pt>
                      <c:pt idx="9357">
                        <c:v>1334.4</c:v>
                      </c:pt>
                      <c:pt idx="9358">
                        <c:v>1334.7</c:v>
                      </c:pt>
                      <c:pt idx="9359">
                        <c:v>1335</c:v>
                      </c:pt>
                      <c:pt idx="9360">
                        <c:v>1335.2</c:v>
                      </c:pt>
                      <c:pt idx="9361">
                        <c:v>1335.5</c:v>
                      </c:pt>
                      <c:pt idx="9362">
                        <c:v>1335.8</c:v>
                      </c:pt>
                      <c:pt idx="9363">
                        <c:v>1336</c:v>
                      </c:pt>
                      <c:pt idx="9364">
                        <c:v>1336.3</c:v>
                      </c:pt>
                      <c:pt idx="9365">
                        <c:v>1336.5</c:v>
                      </c:pt>
                      <c:pt idx="9366">
                        <c:v>1336.8</c:v>
                      </c:pt>
                      <c:pt idx="9367">
                        <c:v>1337.1</c:v>
                      </c:pt>
                      <c:pt idx="9368">
                        <c:v>1337.3</c:v>
                      </c:pt>
                      <c:pt idx="9369">
                        <c:v>1337.6</c:v>
                      </c:pt>
                      <c:pt idx="9370">
                        <c:v>1337.9</c:v>
                      </c:pt>
                      <c:pt idx="9371">
                        <c:v>1338.1</c:v>
                      </c:pt>
                      <c:pt idx="9372">
                        <c:v>1338.4</c:v>
                      </c:pt>
                      <c:pt idx="9373">
                        <c:v>1338.7</c:v>
                      </c:pt>
                      <c:pt idx="9374">
                        <c:v>1338.9</c:v>
                      </c:pt>
                      <c:pt idx="9375">
                        <c:v>1339.2</c:v>
                      </c:pt>
                      <c:pt idx="9376">
                        <c:v>1339.5</c:v>
                      </c:pt>
                      <c:pt idx="9377">
                        <c:v>1339.7</c:v>
                      </c:pt>
                      <c:pt idx="9378">
                        <c:v>1340</c:v>
                      </c:pt>
                      <c:pt idx="9379">
                        <c:v>1340.3</c:v>
                      </c:pt>
                      <c:pt idx="9380">
                        <c:v>1340.5</c:v>
                      </c:pt>
                      <c:pt idx="9381">
                        <c:v>1340.8</c:v>
                      </c:pt>
                      <c:pt idx="9382">
                        <c:v>1341</c:v>
                      </c:pt>
                      <c:pt idx="9383">
                        <c:v>1341.3</c:v>
                      </c:pt>
                      <c:pt idx="9384">
                        <c:v>1341.6</c:v>
                      </c:pt>
                      <c:pt idx="9385">
                        <c:v>1341.8</c:v>
                      </c:pt>
                      <c:pt idx="9386">
                        <c:v>1342.1</c:v>
                      </c:pt>
                      <c:pt idx="9387">
                        <c:v>1342.4</c:v>
                      </c:pt>
                      <c:pt idx="9388">
                        <c:v>1342.6</c:v>
                      </c:pt>
                      <c:pt idx="9389">
                        <c:v>1342.9</c:v>
                      </c:pt>
                      <c:pt idx="9390">
                        <c:v>1343.2</c:v>
                      </c:pt>
                      <c:pt idx="9391">
                        <c:v>1343.4</c:v>
                      </c:pt>
                      <c:pt idx="9392">
                        <c:v>1343.7</c:v>
                      </c:pt>
                      <c:pt idx="9393">
                        <c:v>1344</c:v>
                      </c:pt>
                      <c:pt idx="9394">
                        <c:v>1344.2</c:v>
                      </c:pt>
                      <c:pt idx="9395">
                        <c:v>1344.5</c:v>
                      </c:pt>
                      <c:pt idx="9396">
                        <c:v>1344.7</c:v>
                      </c:pt>
                      <c:pt idx="9397">
                        <c:v>1345</c:v>
                      </c:pt>
                      <c:pt idx="9398">
                        <c:v>1345.3</c:v>
                      </c:pt>
                      <c:pt idx="9399">
                        <c:v>1345.5</c:v>
                      </c:pt>
                      <c:pt idx="9400">
                        <c:v>1345.8</c:v>
                      </c:pt>
                      <c:pt idx="9401">
                        <c:v>1346.1</c:v>
                      </c:pt>
                      <c:pt idx="9402">
                        <c:v>1346.3</c:v>
                      </c:pt>
                      <c:pt idx="9403">
                        <c:v>1346.6</c:v>
                      </c:pt>
                      <c:pt idx="9404">
                        <c:v>1346.9</c:v>
                      </c:pt>
                      <c:pt idx="9405">
                        <c:v>1347.1</c:v>
                      </c:pt>
                      <c:pt idx="9406">
                        <c:v>1347.4</c:v>
                      </c:pt>
                      <c:pt idx="9407">
                        <c:v>1347.6</c:v>
                      </c:pt>
                      <c:pt idx="9408">
                        <c:v>1347.9</c:v>
                      </c:pt>
                      <c:pt idx="9409">
                        <c:v>1348.2</c:v>
                      </c:pt>
                      <c:pt idx="9410">
                        <c:v>1348.4</c:v>
                      </c:pt>
                      <c:pt idx="9411">
                        <c:v>1348.7</c:v>
                      </c:pt>
                      <c:pt idx="9412">
                        <c:v>1348.9</c:v>
                      </c:pt>
                      <c:pt idx="9413">
                        <c:v>1349.2</c:v>
                      </c:pt>
                      <c:pt idx="9414">
                        <c:v>1349.4</c:v>
                      </c:pt>
                      <c:pt idx="9415">
                        <c:v>1349.7</c:v>
                      </c:pt>
                      <c:pt idx="9416">
                        <c:v>1350</c:v>
                      </c:pt>
                      <c:pt idx="9417">
                        <c:v>1350.2</c:v>
                      </c:pt>
                      <c:pt idx="9418">
                        <c:v>1350.5</c:v>
                      </c:pt>
                      <c:pt idx="9419">
                        <c:v>1350.7</c:v>
                      </c:pt>
                      <c:pt idx="9420">
                        <c:v>1351</c:v>
                      </c:pt>
                      <c:pt idx="9421">
                        <c:v>1351.2</c:v>
                      </c:pt>
                      <c:pt idx="9422">
                        <c:v>1351.5</c:v>
                      </c:pt>
                      <c:pt idx="9423">
                        <c:v>1351.8</c:v>
                      </c:pt>
                      <c:pt idx="9424">
                        <c:v>1352</c:v>
                      </c:pt>
                      <c:pt idx="9425">
                        <c:v>1352.3</c:v>
                      </c:pt>
                      <c:pt idx="9426">
                        <c:v>1352.5</c:v>
                      </c:pt>
                      <c:pt idx="9427">
                        <c:v>1352.8</c:v>
                      </c:pt>
                      <c:pt idx="9428">
                        <c:v>1353</c:v>
                      </c:pt>
                      <c:pt idx="9429">
                        <c:v>1353.3</c:v>
                      </c:pt>
                      <c:pt idx="9430">
                        <c:v>1353.6</c:v>
                      </c:pt>
                      <c:pt idx="9431">
                        <c:v>1353.8</c:v>
                      </c:pt>
                      <c:pt idx="9432">
                        <c:v>1354.1</c:v>
                      </c:pt>
                      <c:pt idx="9433">
                        <c:v>1354.3</c:v>
                      </c:pt>
                      <c:pt idx="9434">
                        <c:v>1354.6</c:v>
                      </c:pt>
                      <c:pt idx="9435">
                        <c:v>1354.8</c:v>
                      </c:pt>
                      <c:pt idx="9436">
                        <c:v>1355.1</c:v>
                      </c:pt>
                      <c:pt idx="9437">
                        <c:v>1355.4</c:v>
                      </c:pt>
                      <c:pt idx="9438">
                        <c:v>1355.6</c:v>
                      </c:pt>
                      <c:pt idx="9439">
                        <c:v>1355.9</c:v>
                      </c:pt>
                      <c:pt idx="9440">
                        <c:v>1356.2</c:v>
                      </c:pt>
                      <c:pt idx="9441">
                        <c:v>1356.5</c:v>
                      </c:pt>
                      <c:pt idx="9442">
                        <c:v>1356.7</c:v>
                      </c:pt>
                      <c:pt idx="9443">
                        <c:v>1357</c:v>
                      </c:pt>
                      <c:pt idx="9444">
                        <c:v>1357.3</c:v>
                      </c:pt>
                      <c:pt idx="9445">
                        <c:v>1357.5</c:v>
                      </c:pt>
                      <c:pt idx="9446">
                        <c:v>1357.8</c:v>
                      </c:pt>
                      <c:pt idx="9447">
                        <c:v>1358.1</c:v>
                      </c:pt>
                      <c:pt idx="9448">
                        <c:v>1358.3</c:v>
                      </c:pt>
                      <c:pt idx="9449">
                        <c:v>1358.6</c:v>
                      </c:pt>
                      <c:pt idx="9450">
                        <c:v>1358.9</c:v>
                      </c:pt>
                      <c:pt idx="9451">
                        <c:v>1359.2</c:v>
                      </c:pt>
                      <c:pt idx="9452">
                        <c:v>1359.4</c:v>
                      </c:pt>
                      <c:pt idx="9453">
                        <c:v>1359.7</c:v>
                      </c:pt>
                      <c:pt idx="9454">
                        <c:v>1360</c:v>
                      </c:pt>
                      <c:pt idx="9455">
                        <c:v>1360.2</c:v>
                      </c:pt>
                      <c:pt idx="9456">
                        <c:v>1360.5</c:v>
                      </c:pt>
                      <c:pt idx="9457">
                        <c:v>1360.8</c:v>
                      </c:pt>
                      <c:pt idx="9458">
                        <c:v>1361</c:v>
                      </c:pt>
                      <c:pt idx="9459">
                        <c:v>1361.3</c:v>
                      </c:pt>
                      <c:pt idx="9460">
                        <c:v>1361.6</c:v>
                      </c:pt>
                      <c:pt idx="9461">
                        <c:v>1361.8</c:v>
                      </c:pt>
                      <c:pt idx="9462">
                        <c:v>1362.1</c:v>
                      </c:pt>
                      <c:pt idx="9463">
                        <c:v>1362.4</c:v>
                      </c:pt>
                      <c:pt idx="9464">
                        <c:v>1362.6</c:v>
                      </c:pt>
                      <c:pt idx="9465">
                        <c:v>1362.9</c:v>
                      </c:pt>
                      <c:pt idx="9466">
                        <c:v>1363.1</c:v>
                      </c:pt>
                      <c:pt idx="9467">
                        <c:v>1363.4</c:v>
                      </c:pt>
                      <c:pt idx="9468">
                        <c:v>1363.6</c:v>
                      </c:pt>
                      <c:pt idx="9469">
                        <c:v>1363.9</c:v>
                      </c:pt>
                      <c:pt idx="9470">
                        <c:v>1364.1</c:v>
                      </c:pt>
                      <c:pt idx="9471">
                        <c:v>1364.4</c:v>
                      </c:pt>
                      <c:pt idx="9472">
                        <c:v>1364.6</c:v>
                      </c:pt>
                      <c:pt idx="9473">
                        <c:v>1364.9</c:v>
                      </c:pt>
                      <c:pt idx="9474">
                        <c:v>1365.1</c:v>
                      </c:pt>
                      <c:pt idx="9475">
                        <c:v>1365.4</c:v>
                      </c:pt>
                      <c:pt idx="9476">
                        <c:v>1365.6</c:v>
                      </c:pt>
                      <c:pt idx="9477">
                        <c:v>1365.9</c:v>
                      </c:pt>
                      <c:pt idx="9478">
                        <c:v>1366.1</c:v>
                      </c:pt>
                      <c:pt idx="9479">
                        <c:v>1366.4</c:v>
                      </c:pt>
                      <c:pt idx="9480">
                        <c:v>1366.6</c:v>
                      </c:pt>
                      <c:pt idx="9481">
                        <c:v>1366.9</c:v>
                      </c:pt>
                      <c:pt idx="9482">
                        <c:v>1367.1</c:v>
                      </c:pt>
                      <c:pt idx="9483">
                        <c:v>1367.4</c:v>
                      </c:pt>
                      <c:pt idx="9484">
                        <c:v>1367.6</c:v>
                      </c:pt>
                      <c:pt idx="9485">
                        <c:v>1367.9</c:v>
                      </c:pt>
                      <c:pt idx="9486">
                        <c:v>1368.1</c:v>
                      </c:pt>
                      <c:pt idx="9487">
                        <c:v>1368.4</c:v>
                      </c:pt>
                      <c:pt idx="9488">
                        <c:v>1368.6</c:v>
                      </c:pt>
                      <c:pt idx="9489">
                        <c:v>1368.9</c:v>
                      </c:pt>
                      <c:pt idx="9490">
                        <c:v>1369.1</c:v>
                      </c:pt>
                      <c:pt idx="9491">
                        <c:v>1369.4</c:v>
                      </c:pt>
                      <c:pt idx="9492">
                        <c:v>1369.6</c:v>
                      </c:pt>
                      <c:pt idx="9493">
                        <c:v>1369.9</c:v>
                      </c:pt>
                      <c:pt idx="9494">
                        <c:v>1370.2</c:v>
                      </c:pt>
                      <c:pt idx="9495">
                        <c:v>1370.5</c:v>
                      </c:pt>
                      <c:pt idx="9496">
                        <c:v>1370.7</c:v>
                      </c:pt>
                      <c:pt idx="9497">
                        <c:v>1371</c:v>
                      </c:pt>
                      <c:pt idx="9498">
                        <c:v>1371.3</c:v>
                      </c:pt>
                      <c:pt idx="9499">
                        <c:v>1371.6</c:v>
                      </c:pt>
                      <c:pt idx="9500">
                        <c:v>1371.8</c:v>
                      </c:pt>
                      <c:pt idx="9501">
                        <c:v>1372.1</c:v>
                      </c:pt>
                      <c:pt idx="9502">
                        <c:v>1372.4</c:v>
                      </c:pt>
                      <c:pt idx="9503">
                        <c:v>1372.6</c:v>
                      </c:pt>
                      <c:pt idx="9504">
                        <c:v>1372.9</c:v>
                      </c:pt>
                      <c:pt idx="9505">
                        <c:v>1373.2</c:v>
                      </c:pt>
                      <c:pt idx="9506">
                        <c:v>1373.5</c:v>
                      </c:pt>
                      <c:pt idx="9507">
                        <c:v>1373.7</c:v>
                      </c:pt>
                      <c:pt idx="9508">
                        <c:v>1374</c:v>
                      </c:pt>
                      <c:pt idx="9509">
                        <c:v>1374.3</c:v>
                      </c:pt>
                      <c:pt idx="9510">
                        <c:v>1374.5</c:v>
                      </c:pt>
                      <c:pt idx="9511">
                        <c:v>1374.8</c:v>
                      </c:pt>
                      <c:pt idx="9512">
                        <c:v>1375.1</c:v>
                      </c:pt>
                      <c:pt idx="9513">
                        <c:v>1375.4</c:v>
                      </c:pt>
                      <c:pt idx="9514">
                        <c:v>1375.6</c:v>
                      </c:pt>
                      <c:pt idx="9515">
                        <c:v>1375.9</c:v>
                      </c:pt>
                      <c:pt idx="9516">
                        <c:v>1376.2</c:v>
                      </c:pt>
                      <c:pt idx="9517">
                        <c:v>1376.4</c:v>
                      </c:pt>
                      <c:pt idx="9518">
                        <c:v>1376.7</c:v>
                      </c:pt>
                      <c:pt idx="9519">
                        <c:v>1377</c:v>
                      </c:pt>
                      <c:pt idx="9520">
                        <c:v>1377.3</c:v>
                      </c:pt>
                      <c:pt idx="9521">
                        <c:v>1377.5</c:v>
                      </c:pt>
                      <c:pt idx="9522">
                        <c:v>1377.8</c:v>
                      </c:pt>
                      <c:pt idx="9523">
                        <c:v>1378.1</c:v>
                      </c:pt>
                      <c:pt idx="9524">
                        <c:v>1378.3</c:v>
                      </c:pt>
                      <c:pt idx="9525">
                        <c:v>1378.6</c:v>
                      </c:pt>
                      <c:pt idx="9526">
                        <c:v>1378.9</c:v>
                      </c:pt>
                      <c:pt idx="9527">
                        <c:v>1379.1</c:v>
                      </c:pt>
                      <c:pt idx="9528">
                        <c:v>1379.4</c:v>
                      </c:pt>
                      <c:pt idx="9529">
                        <c:v>1379.7</c:v>
                      </c:pt>
                      <c:pt idx="9530">
                        <c:v>1379.9</c:v>
                      </c:pt>
                      <c:pt idx="9531">
                        <c:v>1380.2</c:v>
                      </c:pt>
                      <c:pt idx="9532">
                        <c:v>1380.4</c:v>
                      </c:pt>
                      <c:pt idx="9533">
                        <c:v>1380.7</c:v>
                      </c:pt>
                      <c:pt idx="9534">
                        <c:v>1381</c:v>
                      </c:pt>
                      <c:pt idx="9535">
                        <c:v>1381.2</c:v>
                      </c:pt>
                      <c:pt idx="9536">
                        <c:v>1381.5</c:v>
                      </c:pt>
                      <c:pt idx="9537">
                        <c:v>1381.8</c:v>
                      </c:pt>
                      <c:pt idx="9538">
                        <c:v>1382</c:v>
                      </c:pt>
                      <c:pt idx="9539">
                        <c:v>1382.3</c:v>
                      </c:pt>
                      <c:pt idx="9540">
                        <c:v>1382.6</c:v>
                      </c:pt>
                      <c:pt idx="9541">
                        <c:v>1382.8</c:v>
                      </c:pt>
                      <c:pt idx="9542">
                        <c:v>1383.1</c:v>
                      </c:pt>
                      <c:pt idx="9543">
                        <c:v>1383.4</c:v>
                      </c:pt>
                      <c:pt idx="9544">
                        <c:v>1383.6</c:v>
                      </c:pt>
                      <c:pt idx="9545">
                        <c:v>1383.9</c:v>
                      </c:pt>
                      <c:pt idx="9546">
                        <c:v>1384.2</c:v>
                      </c:pt>
                      <c:pt idx="9547">
                        <c:v>1384.4</c:v>
                      </c:pt>
                      <c:pt idx="9548">
                        <c:v>1384.7</c:v>
                      </c:pt>
                      <c:pt idx="9549">
                        <c:v>1385</c:v>
                      </c:pt>
                      <c:pt idx="9550">
                        <c:v>1385.3</c:v>
                      </c:pt>
                      <c:pt idx="9551">
                        <c:v>1385.5</c:v>
                      </c:pt>
                      <c:pt idx="9552">
                        <c:v>1385.8</c:v>
                      </c:pt>
                      <c:pt idx="9553">
                        <c:v>1386.1</c:v>
                      </c:pt>
                      <c:pt idx="9554">
                        <c:v>1386.3</c:v>
                      </c:pt>
                      <c:pt idx="9555">
                        <c:v>1386.6</c:v>
                      </c:pt>
                      <c:pt idx="9556">
                        <c:v>1386.9</c:v>
                      </c:pt>
                      <c:pt idx="9557">
                        <c:v>1387.1</c:v>
                      </c:pt>
                      <c:pt idx="9558">
                        <c:v>1387.4</c:v>
                      </c:pt>
                      <c:pt idx="9559">
                        <c:v>1387.7</c:v>
                      </c:pt>
                      <c:pt idx="9560">
                        <c:v>1387.9</c:v>
                      </c:pt>
                      <c:pt idx="9561">
                        <c:v>1388.2</c:v>
                      </c:pt>
                      <c:pt idx="9562">
                        <c:v>1388.5</c:v>
                      </c:pt>
                      <c:pt idx="9563">
                        <c:v>1388.8</c:v>
                      </c:pt>
                      <c:pt idx="9564">
                        <c:v>1389</c:v>
                      </c:pt>
                      <c:pt idx="9565">
                        <c:v>1389.3</c:v>
                      </c:pt>
                      <c:pt idx="9566">
                        <c:v>1389.6</c:v>
                      </c:pt>
                      <c:pt idx="9567">
                        <c:v>1389.8</c:v>
                      </c:pt>
                      <c:pt idx="9568">
                        <c:v>1390.1</c:v>
                      </c:pt>
                      <c:pt idx="9569">
                        <c:v>1390.4</c:v>
                      </c:pt>
                      <c:pt idx="9570">
                        <c:v>1390.6</c:v>
                      </c:pt>
                      <c:pt idx="9571">
                        <c:v>1390.9</c:v>
                      </c:pt>
                      <c:pt idx="9572">
                        <c:v>1391.2</c:v>
                      </c:pt>
                      <c:pt idx="9573">
                        <c:v>1391.4</c:v>
                      </c:pt>
                      <c:pt idx="9574">
                        <c:v>1391.7</c:v>
                      </c:pt>
                      <c:pt idx="9575">
                        <c:v>1392</c:v>
                      </c:pt>
                      <c:pt idx="9576">
                        <c:v>1392.3</c:v>
                      </c:pt>
                      <c:pt idx="9577">
                        <c:v>1392.5</c:v>
                      </c:pt>
                      <c:pt idx="9578">
                        <c:v>1392.8</c:v>
                      </c:pt>
                      <c:pt idx="9579">
                        <c:v>1393.1</c:v>
                      </c:pt>
                      <c:pt idx="9580">
                        <c:v>1393.4</c:v>
                      </c:pt>
                      <c:pt idx="9581">
                        <c:v>1393.7</c:v>
                      </c:pt>
                      <c:pt idx="9582">
                        <c:v>1393.9</c:v>
                      </c:pt>
                      <c:pt idx="9583">
                        <c:v>1394.2</c:v>
                      </c:pt>
                      <c:pt idx="9584">
                        <c:v>1394.5</c:v>
                      </c:pt>
                      <c:pt idx="9585">
                        <c:v>1394.8</c:v>
                      </c:pt>
                      <c:pt idx="9586">
                        <c:v>1395</c:v>
                      </c:pt>
                      <c:pt idx="9587">
                        <c:v>1395.3</c:v>
                      </c:pt>
                      <c:pt idx="9588">
                        <c:v>1395.6</c:v>
                      </c:pt>
                      <c:pt idx="9589">
                        <c:v>1395.9</c:v>
                      </c:pt>
                      <c:pt idx="9590">
                        <c:v>1396.1</c:v>
                      </c:pt>
                      <c:pt idx="9591">
                        <c:v>1396.4</c:v>
                      </c:pt>
                      <c:pt idx="9592">
                        <c:v>1396.7</c:v>
                      </c:pt>
                      <c:pt idx="9593">
                        <c:v>1397</c:v>
                      </c:pt>
                      <c:pt idx="9594">
                        <c:v>1397.3</c:v>
                      </c:pt>
                      <c:pt idx="9595">
                        <c:v>1397.5</c:v>
                      </c:pt>
                      <c:pt idx="9596">
                        <c:v>1397.8</c:v>
                      </c:pt>
                      <c:pt idx="9597">
                        <c:v>1398.1</c:v>
                      </c:pt>
                      <c:pt idx="9598">
                        <c:v>1398.4</c:v>
                      </c:pt>
                      <c:pt idx="9599">
                        <c:v>1398.6</c:v>
                      </c:pt>
                      <c:pt idx="9600">
                        <c:v>1398.9</c:v>
                      </c:pt>
                      <c:pt idx="9601">
                        <c:v>1399.2</c:v>
                      </c:pt>
                      <c:pt idx="9602">
                        <c:v>1399.4</c:v>
                      </c:pt>
                      <c:pt idx="9603">
                        <c:v>1399.7</c:v>
                      </c:pt>
                      <c:pt idx="9604">
                        <c:v>1399.9</c:v>
                      </c:pt>
                      <c:pt idx="9605">
                        <c:v>1400.2</c:v>
                      </c:pt>
                      <c:pt idx="9606">
                        <c:v>1400.4</c:v>
                      </c:pt>
                      <c:pt idx="9607">
                        <c:v>1400.7</c:v>
                      </c:pt>
                      <c:pt idx="9608">
                        <c:v>1400.9</c:v>
                      </c:pt>
                      <c:pt idx="9609">
                        <c:v>1401.2</c:v>
                      </c:pt>
                      <c:pt idx="9610">
                        <c:v>1401.4</c:v>
                      </c:pt>
                      <c:pt idx="9611">
                        <c:v>1401.7</c:v>
                      </c:pt>
                      <c:pt idx="9612">
                        <c:v>1401.9</c:v>
                      </c:pt>
                      <c:pt idx="9613">
                        <c:v>1402.2</c:v>
                      </c:pt>
                      <c:pt idx="9614">
                        <c:v>1402.4</c:v>
                      </c:pt>
                      <c:pt idx="9615">
                        <c:v>1402.7</c:v>
                      </c:pt>
                      <c:pt idx="9616">
                        <c:v>1402.9</c:v>
                      </c:pt>
                      <c:pt idx="9617">
                        <c:v>1403.2</c:v>
                      </c:pt>
                      <c:pt idx="9618">
                        <c:v>1403.4</c:v>
                      </c:pt>
                      <c:pt idx="9619">
                        <c:v>1403.7</c:v>
                      </c:pt>
                      <c:pt idx="9620">
                        <c:v>1403.9</c:v>
                      </c:pt>
                      <c:pt idx="9621">
                        <c:v>1404.2</c:v>
                      </c:pt>
                      <c:pt idx="9622">
                        <c:v>1404.4</c:v>
                      </c:pt>
                      <c:pt idx="9623">
                        <c:v>1404.7</c:v>
                      </c:pt>
                      <c:pt idx="9624">
                        <c:v>1404.9</c:v>
                      </c:pt>
                      <c:pt idx="9625">
                        <c:v>1405.2</c:v>
                      </c:pt>
                      <c:pt idx="9626">
                        <c:v>1405.4</c:v>
                      </c:pt>
                      <c:pt idx="9627">
                        <c:v>1405.7</c:v>
                      </c:pt>
                      <c:pt idx="9628">
                        <c:v>1405.9</c:v>
                      </c:pt>
                      <c:pt idx="9629">
                        <c:v>1406.2</c:v>
                      </c:pt>
                      <c:pt idx="9630">
                        <c:v>1406.5</c:v>
                      </c:pt>
                      <c:pt idx="9631">
                        <c:v>1406.7</c:v>
                      </c:pt>
                      <c:pt idx="9632">
                        <c:v>1407</c:v>
                      </c:pt>
                      <c:pt idx="9633">
                        <c:v>1407.3</c:v>
                      </c:pt>
                      <c:pt idx="9634">
                        <c:v>1407.6</c:v>
                      </c:pt>
                      <c:pt idx="9635">
                        <c:v>1407.8</c:v>
                      </c:pt>
                      <c:pt idx="9636">
                        <c:v>1408.1</c:v>
                      </c:pt>
                      <c:pt idx="9637">
                        <c:v>1408.4</c:v>
                      </c:pt>
                      <c:pt idx="9638">
                        <c:v>1408.7</c:v>
                      </c:pt>
                      <c:pt idx="9639">
                        <c:v>1409</c:v>
                      </c:pt>
                      <c:pt idx="9640">
                        <c:v>1409.2</c:v>
                      </c:pt>
                      <c:pt idx="9641">
                        <c:v>1409.5</c:v>
                      </c:pt>
                      <c:pt idx="9642">
                        <c:v>1409.8</c:v>
                      </c:pt>
                      <c:pt idx="9643">
                        <c:v>1410.1</c:v>
                      </c:pt>
                      <c:pt idx="9644">
                        <c:v>1410.3</c:v>
                      </c:pt>
                      <c:pt idx="9645">
                        <c:v>1410.6</c:v>
                      </c:pt>
                      <c:pt idx="9646">
                        <c:v>1410.9</c:v>
                      </c:pt>
                      <c:pt idx="9647">
                        <c:v>1411.2</c:v>
                      </c:pt>
                      <c:pt idx="9648">
                        <c:v>1411.4</c:v>
                      </c:pt>
                      <c:pt idx="9649">
                        <c:v>1411.7</c:v>
                      </c:pt>
                      <c:pt idx="9650">
                        <c:v>1412</c:v>
                      </c:pt>
                      <c:pt idx="9651">
                        <c:v>1412.3</c:v>
                      </c:pt>
                      <c:pt idx="9652">
                        <c:v>1412.5</c:v>
                      </c:pt>
                      <c:pt idx="9653">
                        <c:v>1412.8</c:v>
                      </c:pt>
                      <c:pt idx="9654">
                        <c:v>1413.1</c:v>
                      </c:pt>
                      <c:pt idx="9655">
                        <c:v>1413.4</c:v>
                      </c:pt>
                      <c:pt idx="9656">
                        <c:v>1413.6</c:v>
                      </c:pt>
                      <c:pt idx="9657">
                        <c:v>1413.9</c:v>
                      </c:pt>
                      <c:pt idx="9658">
                        <c:v>1414.1</c:v>
                      </c:pt>
                      <c:pt idx="9659">
                        <c:v>1414.4</c:v>
                      </c:pt>
                      <c:pt idx="9660">
                        <c:v>1414.7</c:v>
                      </c:pt>
                      <c:pt idx="9661">
                        <c:v>1414.9</c:v>
                      </c:pt>
                      <c:pt idx="9662">
                        <c:v>1415.2</c:v>
                      </c:pt>
                      <c:pt idx="9663">
                        <c:v>1415.4</c:v>
                      </c:pt>
                      <c:pt idx="9664">
                        <c:v>1415.7</c:v>
                      </c:pt>
                      <c:pt idx="9665">
                        <c:v>1415.9</c:v>
                      </c:pt>
                      <c:pt idx="9666">
                        <c:v>1416.2</c:v>
                      </c:pt>
                      <c:pt idx="9667">
                        <c:v>1416.4</c:v>
                      </c:pt>
                      <c:pt idx="9668">
                        <c:v>1416.7</c:v>
                      </c:pt>
                      <c:pt idx="9669">
                        <c:v>1416.9</c:v>
                      </c:pt>
                      <c:pt idx="9670">
                        <c:v>1417.2</c:v>
                      </c:pt>
                      <c:pt idx="9671">
                        <c:v>1417.5</c:v>
                      </c:pt>
                      <c:pt idx="9672">
                        <c:v>1417.7</c:v>
                      </c:pt>
                      <c:pt idx="9673">
                        <c:v>1418</c:v>
                      </c:pt>
                      <c:pt idx="9674">
                        <c:v>1418.2</c:v>
                      </c:pt>
                      <c:pt idx="9675">
                        <c:v>1418.5</c:v>
                      </c:pt>
                      <c:pt idx="9676">
                        <c:v>1418.7</c:v>
                      </c:pt>
                      <c:pt idx="9677">
                        <c:v>1419</c:v>
                      </c:pt>
                      <c:pt idx="9678">
                        <c:v>1419.2</c:v>
                      </c:pt>
                      <c:pt idx="9679">
                        <c:v>1419.5</c:v>
                      </c:pt>
                      <c:pt idx="9680">
                        <c:v>1419.7</c:v>
                      </c:pt>
                      <c:pt idx="9681">
                        <c:v>1420</c:v>
                      </c:pt>
                      <c:pt idx="9682">
                        <c:v>1420.3</c:v>
                      </c:pt>
                      <c:pt idx="9683">
                        <c:v>1420.5</c:v>
                      </c:pt>
                      <c:pt idx="9684">
                        <c:v>1420.8</c:v>
                      </c:pt>
                      <c:pt idx="9685">
                        <c:v>1421</c:v>
                      </c:pt>
                      <c:pt idx="9686">
                        <c:v>1421.2</c:v>
                      </c:pt>
                      <c:pt idx="9687">
                        <c:v>1421.5</c:v>
                      </c:pt>
                      <c:pt idx="9688">
                        <c:v>1421.7</c:v>
                      </c:pt>
                      <c:pt idx="9689">
                        <c:v>1421.9</c:v>
                      </c:pt>
                      <c:pt idx="9690">
                        <c:v>1422.2</c:v>
                      </c:pt>
                      <c:pt idx="9691">
                        <c:v>1422.4</c:v>
                      </c:pt>
                      <c:pt idx="9692">
                        <c:v>1422.6</c:v>
                      </c:pt>
                      <c:pt idx="9693">
                        <c:v>1422.8</c:v>
                      </c:pt>
                      <c:pt idx="9694">
                        <c:v>1423.1</c:v>
                      </c:pt>
                      <c:pt idx="9695">
                        <c:v>1423.3</c:v>
                      </c:pt>
                      <c:pt idx="9696">
                        <c:v>1423.5</c:v>
                      </c:pt>
                      <c:pt idx="9697">
                        <c:v>1423.8</c:v>
                      </c:pt>
                      <c:pt idx="9698">
                        <c:v>1424</c:v>
                      </c:pt>
                      <c:pt idx="9699">
                        <c:v>1424.2</c:v>
                      </c:pt>
                      <c:pt idx="9700">
                        <c:v>1424.5</c:v>
                      </c:pt>
                      <c:pt idx="9701">
                        <c:v>1424.7</c:v>
                      </c:pt>
                      <c:pt idx="9702">
                        <c:v>1424.9</c:v>
                      </c:pt>
                      <c:pt idx="9703">
                        <c:v>1425.2</c:v>
                      </c:pt>
                      <c:pt idx="9704">
                        <c:v>1425.4</c:v>
                      </c:pt>
                      <c:pt idx="9705">
                        <c:v>1425.6</c:v>
                      </c:pt>
                      <c:pt idx="9706">
                        <c:v>1425.9</c:v>
                      </c:pt>
                      <c:pt idx="9707">
                        <c:v>1426.1</c:v>
                      </c:pt>
                      <c:pt idx="9708">
                        <c:v>1426.3</c:v>
                      </c:pt>
                      <c:pt idx="9709">
                        <c:v>1426.5</c:v>
                      </c:pt>
                      <c:pt idx="9710">
                        <c:v>1426.8</c:v>
                      </c:pt>
                      <c:pt idx="9711">
                        <c:v>1427</c:v>
                      </c:pt>
                      <c:pt idx="9712">
                        <c:v>1427.2</c:v>
                      </c:pt>
                      <c:pt idx="9713">
                        <c:v>1427.5</c:v>
                      </c:pt>
                      <c:pt idx="9714">
                        <c:v>1427.7</c:v>
                      </c:pt>
                      <c:pt idx="9715">
                        <c:v>1427.9</c:v>
                      </c:pt>
                      <c:pt idx="9716">
                        <c:v>1428.2</c:v>
                      </c:pt>
                      <c:pt idx="9717">
                        <c:v>1428.4</c:v>
                      </c:pt>
                      <c:pt idx="9718">
                        <c:v>1428.7</c:v>
                      </c:pt>
                      <c:pt idx="9719">
                        <c:v>1428.9</c:v>
                      </c:pt>
                      <c:pt idx="9720">
                        <c:v>1429.2</c:v>
                      </c:pt>
                      <c:pt idx="9721">
                        <c:v>1429.4</c:v>
                      </c:pt>
                      <c:pt idx="9722">
                        <c:v>1429.6</c:v>
                      </c:pt>
                      <c:pt idx="9723">
                        <c:v>1429.9</c:v>
                      </c:pt>
                      <c:pt idx="9724">
                        <c:v>1430.1</c:v>
                      </c:pt>
                      <c:pt idx="9725">
                        <c:v>1430.4</c:v>
                      </c:pt>
                      <c:pt idx="9726">
                        <c:v>1430.6</c:v>
                      </c:pt>
                      <c:pt idx="9727">
                        <c:v>1430.9</c:v>
                      </c:pt>
                      <c:pt idx="9728">
                        <c:v>1431.1</c:v>
                      </c:pt>
                      <c:pt idx="9729">
                        <c:v>1431.4</c:v>
                      </c:pt>
                      <c:pt idx="9730">
                        <c:v>1431.6</c:v>
                      </c:pt>
                      <c:pt idx="9731">
                        <c:v>1431.9</c:v>
                      </c:pt>
                      <c:pt idx="9732">
                        <c:v>1432.1</c:v>
                      </c:pt>
                      <c:pt idx="9733">
                        <c:v>1432.4</c:v>
                      </c:pt>
                      <c:pt idx="9734">
                        <c:v>1432.6</c:v>
                      </c:pt>
                      <c:pt idx="9735">
                        <c:v>1432.9</c:v>
                      </c:pt>
                      <c:pt idx="9736">
                        <c:v>1433.1</c:v>
                      </c:pt>
                      <c:pt idx="9737">
                        <c:v>1433.4</c:v>
                      </c:pt>
                      <c:pt idx="9738">
                        <c:v>1433.6</c:v>
                      </c:pt>
                      <c:pt idx="9739">
                        <c:v>1433.9</c:v>
                      </c:pt>
                      <c:pt idx="9740">
                        <c:v>1434.1</c:v>
                      </c:pt>
                      <c:pt idx="9741">
                        <c:v>1434.4</c:v>
                      </c:pt>
                      <c:pt idx="9742">
                        <c:v>1434.6</c:v>
                      </c:pt>
                      <c:pt idx="9743">
                        <c:v>1434.9</c:v>
                      </c:pt>
                      <c:pt idx="9744">
                        <c:v>1435.1</c:v>
                      </c:pt>
                      <c:pt idx="9745">
                        <c:v>1435.3</c:v>
                      </c:pt>
                      <c:pt idx="9746">
                        <c:v>1435.6</c:v>
                      </c:pt>
                      <c:pt idx="9747">
                        <c:v>1435.8</c:v>
                      </c:pt>
                      <c:pt idx="9748">
                        <c:v>1436.1</c:v>
                      </c:pt>
                      <c:pt idx="9749">
                        <c:v>1436.3</c:v>
                      </c:pt>
                      <c:pt idx="9750">
                        <c:v>1436.5</c:v>
                      </c:pt>
                      <c:pt idx="9751">
                        <c:v>1436.8</c:v>
                      </c:pt>
                      <c:pt idx="9752">
                        <c:v>1437</c:v>
                      </c:pt>
                      <c:pt idx="9753">
                        <c:v>1437.2</c:v>
                      </c:pt>
                      <c:pt idx="9754">
                        <c:v>1437.5</c:v>
                      </c:pt>
                      <c:pt idx="9755">
                        <c:v>1437.7</c:v>
                      </c:pt>
                      <c:pt idx="9756">
                        <c:v>1437.9</c:v>
                      </c:pt>
                      <c:pt idx="9757">
                        <c:v>1438.2</c:v>
                      </c:pt>
                      <c:pt idx="9758">
                        <c:v>1438.4</c:v>
                      </c:pt>
                      <c:pt idx="9759">
                        <c:v>1438.6</c:v>
                      </c:pt>
                      <c:pt idx="9760">
                        <c:v>1438.9</c:v>
                      </c:pt>
                      <c:pt idx="9761">
                        <c:v>1439.1</c:v>
                      </c:pt>
                      <c:pt idx="9762">
                        <c:v>1439.3</c:v>
                      </c:pt>
                      <c:pt idx="9763">
                        <c:v>1439.6</c:v>
                      </c:pt>
                      <c:pt idx="9764">
                        <c:v>1439.8</c:v>
                      </c:pt>
                      <c:pt idx="9765">
                        <c:v>1440</c:v>
                      </c:pt>
                      <c:pt idx="9766">
                        <c:v>1440.3</c:v>
                      </c:pt>
                      <c:pt idx="9767">
                        <c:v>1440.5</c:v>
                      </c:pt>
                      <c:pt idx="9768">
                        <c:v>1440.7</c:v>
                      </c:pt>
                      <c:pt idx="9769">
                        <c:v>1441</c:v>
                      </c:pt>
                      <c:pt idx="9770">
                        <c:v>1441.2</c:v>
                      </c:pt>
                      <c:pt idx="9771">
                        <c:v>1441.4</c:v>
                      </c:pt>
                      <c:pt idx="9772">
                        <c:v>1441.7</c:v>
                      </c:pt>
                      <c:pt idx="9773">
                        <c:v>1441.9</c:v>
                      </c:pt>
                      <c:pt idx="9774">
                        <c:v>1442.1</c:v>
                      </c:pt>
                      <c:pt idx="9775">
                        <c:v>1442.4</c:v>
                      </c:pt>
                      <c:pt idx="9776">
                        <c:v>1442.6</c:v>
                      </c:pt>
                      <c:pt idx="9777">
                        <c:v>1442.8</c:v>
                      </c:pt>
                      <c:pt idx="9778">
                        <c:v>1443.1</c:v>
                      </c:pt>
                      <c:pt idx="9779">
                        <c:v>1443.3</c:v>
                      </c:pt>
                      <c:pt idx="9780">
                        <c:v>1443.5</c:v>
                      </c:pt>
                      <c:pt idx="9781">
                        <c:v>1443.8</c:v>
                      </c:pt>
                      <c:pt idx="9782">
                        <c:v>1444</c:v>
                      </c:pt>
                      <c:pt idx="9783">
                        <c:v>1444.2</c:v>
                      </c:pt>
                      <c:pt idx="9784">
                        <c:v>1444.4</c:v>
                      </c:pt>
                      <c:pt idx="9785">
                        <c:v>1444.7</c:v>
                      </c:pt>
                      <c:pt idx="9786">
                        <c:v>1444.9</c:v>
                      </c:pt>
                      <c:pt idx="9787">
                        <c:v>1445.1</c:v>
                      </c:pt>
                      <c:pt idx="9788">
                        <c:v>1445.4</c:v>
                      </c:pt>
                      <c:pt idx="9789">
                        <c:v>1445.6</c:v>
                      </c:pt>
                      <c:pt idx="9790">
                        <c:v>1445.8</c:v>
                      </c:pt>
                      <c:pt idx="9791">
                        <c:v>1446</c:v>
                      </c:pt>
                      <c:pt idx="9792">
                        <c:v>1446.3</c:v>
                      </c:pt>
                      <c:pt idx="9793">
                        <c:v>1446.5</c:v>
                      </c:pt>
                      <c:pt idx="9794">
                        <c:v>1446.7</c:v>
                      </c:pt>
                      <c:pt idx="9795">
                        <c:v>1446.9</c:v>
                      </c:pt>
                      <c:pt idx="9796">
                        <c:v>1447.2</c:v>
                      </c:pt>
                      <c:pt idx="9797">
                        <c:v>1447.4</c:v>
                      </c:pt>
                      <c:pt idx="9798">
                        <c:v>1447.6</c:v>
                      </c:pt>
                      <c:pt idx="9799">
                        <c:v>1447.9</c:v>
                      </c:pt>
                      <c:pt idx="9800">
                        <c:v>1448.1</c:v>
                      </c:pt>
                      <c:pt idx="9801">
                        <c:v>1448.3</c:v>
                      </c:pt>
                      <c:pt idx="9802">
                        <c:v>1448.5</c:v>
                      </c:pt>
                      <c:pt idx="9803">
                        <c:v>1448.8</c:v>
                      </c:pt>
                      <c:pt idx="9804">
                        <c:v>1449</c:v>
                      </c:pt>
                      <c:pt idx="9805">
                        <c:v>1449.2</c:v>
                      </c:pt>
                      <c:pt idx="9806">
                        <c:v>1449.5</c:v>
                      </c:pt>
                      <c:pt idx="9807">
                        <c:v>1449.7</c:v>
                      </c:pt>
                      <c:pt idx="9808">
                        <c:v>1449.9</c:v>
                      </c:pt>
                      <c:pt idx="9809">
                        <c:v>1450.1</c:v>
                      </c:pt>
                      <c:pt idx="9810">
                        <c:v>1450.4</c:v>
                      </c:pt>
                      <c:pt idx="9811">
                        <c:v>1450.6</c:v>
                      </c:pt>
                      <c:pt idx="9812">
                        <c:v>1450.9</c:v>
                      </c:pt>
                      <c:pt idx="9813">
                        <c:v>1451.1</c:v>
                      </c:pt>
                      <c:pt idx="9814">
                        <c:v>1451.4</c:v>
                      </c:pt>
                      <c:pt idx="9815">
                        <c:v>1451.6</c:v>
                      </c:pt>
                      <c:pt idx="9816">
                        <c:v>1451.9</c:v>
                      </c:pt>
                      <c:pt idx="9817">
                        <c:v>1452.1</c:v>
                      </c:pt>
                      <c:pt idx="9818">
                        <c:v>1452.4</c:v>
                      </c:pt>
                      <c:pt idx="9819">
                        <c:v>1452.7</c:v>
                      </c:pt>
                      <c:pt idx="9820">
                        <c:v>1452.9</c:v>
                      </c:pt>
                      <c:pt idx="9821">
                        <c:v>1453.2</c:v>
                      </c:pt>
                      <c:pt idx="9822">
                        <c:v>1453.4</c:v>
                      </c:pt>
                      <c:pt idx="9823">
                        <c:v>1453.7</c:v>
                      </c:pt>
                      <c:pt idx="9824">
                        <c:v>1453.9</c:v>
                      </c:pt>
                      <c:pt idx="9825">
                        <c:v>1454.2</c:v>
                      </c:pt>
                      <c:pt idx="9826">
                        <c:v>1454.4</c:v>
                      </c:pt>
                      <c:pt idx="9827">
                        <c:v>1454.7</c:v>
                      </c:pt>
                      <c:pt idx="9828">
                        <c:v>1454.9</c:v>
                      </c:pt>
                      <c:pt idx="9829">
                        <c:v>1455.2</c:v>
                      </c:pt>
                      <c:pt idx="9830">
                        <c:v>1455.5</c:v>
                      </c:pt>
                      <c:pt idx="9831">
                        <c:v>1455.7</c:v>
                      </c:pt>
                      <c:pt idx="9832">
                        <c:v>1456</c:v>
                      </c:pt>
                      <c:pt idx="9833">
                        <c:v>1456.2</c:v>
                      </c:pt>
                      <c:pt idx="9834">
                        <c:v>1456.5</c:v>
                      </c:pt>
                      <c:pt idx="9835">
                        <c:v>1456.7</c:v>
                      </c:pt>
                      <c:pt idx="9836">
                        <c:v>1457</c:v>
                      </c:pt>
                      <c:pt idx="9837">
                        <c:v>1457.2</c:v>
                      </c:pt>
                      <c:pt idx="9838">
                        <c:v>1457.5</c:v>
                      </c:pt>
                      <c:pt idx="9839">
                        <c:v>1457.7</c:v>
                      </c:pt>
                      <c:pt idx="9840">
                        <c:v>1458</c:v>
                      </c:pt>
                      <c:pt idx="9841">
                        <c:v>1458.2</c:v>
                      </c:pt>
                      <c:pt idx="9842">
                        <c:v>1458.4</c:v>
                      </c:pt>
                      <c:pt idx="9843">
                        <c:v>1458.7</c:v>
                      </c:pt>
                      <c:pt idx="9844">
                        <c:v>1458.9</c:v>
                      </c:pt>
                      <c:pt idx="9845">
                        <c:v>1459.2</c:v>
                      </c:pt>
                      <c:pt idx="9846">
                        <c:v>1459.4</c:v>
                      </c:pt>
                      <c:pt idx="9847">
                        <c:v>1459.6</c:v>
                      </c:pt>
                      <c:pt idx="9848">
                        <c:v>1459.9</c:v>
                      </c:pt>
                      <c:pt idx="9849">
                        <c:v>1460.1</c:v>
                      </c:pt>
                      <c:pt idx="9850">
                        <c:v>1460.3</c:v>
                      </c:pt>
                      <c:pt idx="9851">
                        <c:v>1460.6</c:v>
                      </c:pt>
                      <c:pt idx="9852">
                        <c:v>1460.8</c:v>
                      </c:pt>
                      <c:pt idx="9853">
                        <c:v>1461</c:v>
                      </c:pt>
                      <c:pt idx="9854">
                        <c:v>1461.3</c:v>
                      </c:pt>
                      <c:pt idx="9855">
                        <c:v>1461.5</c:v>
                      </c:pt>
                      <c:pt idx="9856">
                        <c:v>1461.7</c:v>
                      </c:pt>
                      <c:pt idx="9857">
                        <c:v>1462</c:v>
                      </c:pt>
                      <c:pt idx="9858">
                        <c:v>1462.2</c:v>
                      </c:pt>
                      <c:pt idx="9859">
                        <c:v>1462.4</c:v>
                      </c:pt>
                      <c:pt idx="9860">
                        <c:v>1462.7</c:v>
                      </c:pt>
                      <c:pt idx="9861">
                        <c:v>1462.9</c:v>
                      </c:pt>
                      <c:pt idx="9862">
                        <c:v>1463.1</c:v>
                      </c:pt>
                      <c:pt idx="9863">
                        <c:v>1463.4</c:v>
                      </c:pt>
                      <c:pt idx="9864">
                        <c:v>1463.6</c:v>
                      </c:pt>
                      <c:pt idx="9865">
                        <c:v>1463.8</c:v>
                      </c:pt>
                      <c:pt idx="9866">
                        <c:v>1464.1</c:v>
                      </c:pt>
                      <c:pt idx="9867">
                        <c:v>1464.3</c:v>
                      </c:pt>
                      <c:pt idx="9868">
                        <c:v>1464.5</c:v>
                      </c:pt>
                      <c:pt idx="9869">
                        <c:v>1464.8</c:v>
                      </c:pt>
                      <c:pt idx="9870">
                        <c:v>1465</c:v>
                      </c:pt>
                      <c:pt idx="9871">
                        <c:v>1465.2</c:v>
                      </c:pt>
                      <c:pt idx="9872">
                        <c:v>1465.5</c:v>
                      </c:pt>
                      <c:pt idx="9873">
                        <c:v>1465.7</c:v>
                      </c:pt>
                      <c:pt idx="9874">
                        <c:v>1465.9</c:v>
                      </c:pt>
                      <c:pt idx="9875">
                        <c:v>1466.2</c:v>
                      </c:pt>
                      <c:pt idx="9876">
                        <c:v>1466.4</c:v>
                      </c:pt>
                      <c:pt idx="9877">
                        <c:v>1466.6</c:v>
                      </c:pt>
                      <c:pt idx="9878">
                        <c:v>1466.8</c:v>
                      </c:pt>
                      <c:pt idx="9879">
                        <c:v>1467.1</c:v>
                      </c:pt>
                      <c:pt idx="9880">
                        <c:v>1467.3</c:v>
                      </c:pt>
                      <c:pt idx="9881">
                        <c:v>1467.5</c:v>
                      </c:pt>
                      <c:pt idx="9882">
                        <c:v>1467.8</c:v>
                      </c:pt>
                      <c:pt idx="9883">
                        <c:v>1468</c:v>
                      </c:pt>
                      <c:pt idx="9884">
                        <c:v>1468.2</c:v>
                      </c:pt>
                      <c:pt idx="9885">
                        <c:v>1468.4</c:v>
                      </c:pt>
                      <c:pt idx="9886">
                        <c:v>1468.7</c:v>
                      </c:pt>
                      <c:pt idx="9887">
                        <c:v>1468.9</c:v>
                      </c:pt>
                      <c:pt idx="9888">
                        <c:v>1469.1</c:v>
                      </c:pt>
                      <c:pt idx="9889">
                        <c:v>1469.4</c:v>
                      </c:pt>
                      <c:pt idx="9890">
                        <c:v>1469.6</c:v>
                      </c:pt>
                      <c:pt idx="9891">
                        <c:v>1469.8</c:v>
                      </c:pt>
                      <c:pt idx="9892">
                        <c:v>1470.1</c:v>
                      </c:pt>
                      <c:pt idx="9893">
                        <c:v>1470.3</c:v>
                      </c:pt>
                      <c:pt idx="9894">
                        <c:v>1470.5</c:v>
                      </c:pt>
                      <c:pt idx="9895">
                        <c:v>1470.7</c:v>
                      </c:pt>
                      <c:pt idx="9896">
                        <c:v>1471</c:v>
                      </c:pt>
                      <c:pt idx="9897">
                        <c:v>1471.2</c:v>
                      </c:pt>
                      <c:pt idx="9898">
                        <c:v>1471.4</c:v>
                      </c:pt>
                      <c:pt idx="9899">
                        <c:v>1471.7</c:v>
                      </c:pt>
                      <c:pt idx="9900">
                        <c:v>1471.9</c:v>
                      </c:pt>
                      <c:pt idx="9901">
                        <c:v>1472.1</c:v>
                      </c:pt>
                      <c:pt idx="9902">
                        <c:v>1472.3</c:v>
                      </c:pt>
                      <c:pt idx="9903">
                        <c:v>1472.6</c:v>
                      </c:pt>
                      <c:pt idx="9904">
                        <c:v>1472.8</c:v>
                      </c:pt>
                      <c:pt idx="9905">
                        <c:v>1473.1</c:v>
                      </c:pt>
                      <c:pt idx="9906">
                        <c:v>1473.3</c:v>
                      </c:pt>
                      <c:pt idx="9907">
                        <c:v>1473.6</c:v>
                      </c:pt>
                      <c:pt idx="9908">
                        <c:v>1473.8</c:v>
                      </c:pt>
                      <c:pt idx="9909">
                        <c:v>1474.1</c:v>
                      </c:pt>
                      <c:pt idx="9910">
                        <c:v>1474.3</c:v>
                      </c:pt>
                      <c:pt idx="9911">
                        <c:v>1474.6</c:v>
                      </c:pt>
                      <c:pt idx="9912">
                        <c:v>1474.8</c:v>
                      </c:pt>
                      <c:pt idx="9913">
                        <c:v>1475.1</c:v>
                      </c:pt>
                      <c:pt idx="9914">
                        <c:v>1475.3</c:v>
                      </c:pt>
                      <c:pt idx="9915">
                        <c:v>1475.6</c:v>
                      </c:pt>
                      <c:pt idx="9916">
                        <c:v>1475.8</c:v>
                      </c:pt>
                      <c:pt idx="9917">
                        <c:v>1476.1</c:v>
                      </c:pt>
                      <c:pt idx="9918">
                        <c:v>1476.3</c:v>
                      </c:pt>
                      <c:pt idx="9919">
                        <c:v>1476.6</c:v>
                      </c:pt>
                      <c:pt idx="9920">
                        <c:v>1476.8</c:v>
                      </c:pt>
                      <c:pt idx="9921">
                        <c:v>1477.1</c:v>
                      </c:pt>
                      <c:pt idx="9922">
                        <c:v>1477.3</c:v>
                      </c:pt>
                      <c:pt idx="9923">
                        <c:v>1477.6</c:v>
                      </c:pt>
                      <c:pt idx="9924">
                        <c:v>1477.8</c:v>
                      </c:pt>
                      <c:pt idx="9925">
                        <c:v>1478.1</c:v>
                      </c:pt>
                      <c:pt idx="9926">
                        <c:v>1478.3</c:v>
                      </c:pt>
                      <c:pt idx="9927">
                        <c:v>1478.6</c:v>
                      </c:pt>
                      <c:pt idx="9928">
                        <c:v>1478.8</c:v>
                      </c:pt>
                      <c:pt idx="9929">
                        <c:v>1479.1</c:v>
                      </c:pt>
                      <c:pt idx="9930">
                        <c:v>1479.3</c:v>
                      </c:pt>
                      <c:pt idx="9931">
                        <c:v>1479.6</c:v>
                      </c:pt>
                      <c:pt idx="9932">
                        <c:v>1479.8</c:v>
                      </c:pt>
                      <c:pt idx="9933">
                        <c:v>1480.1</c:v>
                      </c:pt>
                      <c:pt idx="9934">
                        <c:v>1480.3</c:v>
                      </c:pt>
                      <c:pt idx="9935">
                        <c:v>1480.5</c:v>
                      </c:pt>
                      <c:pt idx="9936">
                        <c:v>1480.8</c:v>
                      </c:pt>
                      <c:pt idx="9937">
                        <c:v>1481</c:v>
                      </c:pt>
                      <c:pt idx="9938">
                        <c:v>1481.2</c:v>
                      </c:pt>
                      <c:pt idx="9939">
                        <c:v>1481.5</c:v>
                      </c:pt>
                      <c:pt idx="9940">
                        <c:v>1481.7</c:v>
                      </c:pt>
                      <c:pt idx="9941">
                        <c:v>1481.9</c:v>
                      </c:pt>
                      <c:pt idx="9942">
                        <c:v>1482.2</c:v>
                      </c:pt>
                      <c:pt idx="9943">
                        <c:v>1482.4</c:v>
                      </c:pt>
                      <c:pt idx="9944">
                        <c:v>1482.6</c:v>
                      </c:pt>
                      <c:pt idx="9945">
                        <c:v>1482.9</c:v>
                      </c:pt>
                      <c:pt idx="9946">
                        <c:v>1483.1</c:v>
                      </c:pt>
                      <c:pt idx="9947">
                        <c:v>1483.3</c:v>
                      </c:pt>
                      <c:pt idx="9948">
                        <c:v>1483.6</c:v>
                      </c:pt>
                      <c:pt idx="9949">
                        <c:v>1483.8</c:v>
                      </c:pt>
                      <c:pt idx="9950">
                        <c:v>1484</c:v>
                      </c:pt>
                      <c:pt idx="9951">
                        <c:v>1484.3</c:v>
                      </c:pt>
                      <c:pt idx="9952">
                        <c:v>1484.5</c:v>
                      </c:pt>
                      <c:pt idx="9953">
                        <c:v>1484.7</c:v>
                      </c:pt>
                      <c:pt idx="9954">
                        <c:v>1485</c:v>
                      </c:pt>
                      <c:pt idx="9955">
                        <c:v>1485.2</c:v>
                      </c:pt>
                      <c:pt idx="9956">
                        <c:v>1485.4</c:v>
                      </c:pt>
                      <c:pt idx="9957">
                        <c:v>1485.7</c:v>
                      </c:pt>
                      <c:pt idx="9958">
                        <c:v>1485.9</c:v>
                      </c:pt>
                      <c:pt idx="9959">
                        <c:v>1486.1</c:v>
                      </c:pt>
                      <c:pt idx="9960">
                        <c:v>1486.4</c:v>
                      </c:pt>
                      <c:pt idx="9961">
                        <c:v>1486.6</c:v>
                      </c:pt>
                      <c:pt idx="9962">
                        <c:v>1486.8</c:v>
                      </c:pt>
                      <c:pt idx="9963">
                        <c:v>1487.1</c:v>
                      </c:pt>
                      <c:pt idx="9964">
                        <c:v>1487.3</c:v>
                      </c:pt>
                      <c:pt idx="9965">
                        <c:v>1487.5</c:v>
                      </c:pt>
                      <c:pt idx="9966">
                        <c:v>1487.8</c:v>
                      </c:pt>
                      <c:pt idx="9967">
                        <c:v>1488</c:v>
                      </c:pt>
                      <c:pt idx="9968">
                        <c:v>1488.2</c:v>
                      </c:pt>
                      <c:pt idx="9969">
                        <c:v>1488.5</c:v>
                      </c:pt>
                      <c:pt idx="9970">
                        <c:v>1488.7</c:v>
                      </c:pt>
                      <c:pt idx="9971">
                        <c:v>1488.9</c:v>
                      </c:pt>
                      <c:pt idx="9972">
                        <c:v>1489.2</c:v>
                      </c:pt>
                      <c:pt idx="9973">
                        <c:v>1489.4</c:v>
                      </c:pt>
                      <c:pt idx="9974">
                        <c:v>1489.7</c:v>
                      </c:pt>
                      <c:pt idx="9975">
                        <c:v>1489.9</c:v>
                      </c:pt>
                      <c:pt idx="9976">
                        <c:v>1490.1</c:v>
                      </c:pt>
                      <c:pt idx="9977">
                        <c:v>1490.4</c:v>
                      </c:pt>
                      <c:pt idx="9978">
                        <c:v>1490.6</c:v>
                      </c:pt>
                      <c:pt idx="9979">
                        <c:v>1490.8</c:v>
                      </c:pt>
                      <c:pt idx="9980">
                        <c:v>1491.1</c:v>
                      </c:pt>
                      <c:pt idx="9981">
                        <c:v>1491.3</c:v>
                      </c:pt>
                      <c:pt idx="9982">
                        <c:v>1491.5</c:v>
                      </c:pt>
                      <c:pt idx="9983">
                        <c:v>1491.8</c:v>
                      </c:pt>
                      <c:pt idx="9984">
                        <c:v>1492</c:v>
                      </c:pt>
                      <c:pt idx="9985">
                        <c:v>1492.2</c:v>
                      </c:pt>
                      <c:pt idx="9986">
                        <c:v>1492.5</c:v>
                      </c:pt>
                      <c:pt idx="9987">
                        <c:v>1492.7</c:v>
                      </c:pt>
                      <c:pt idx="9988">
                        <c:v>1493</c:v>
                      </c:pt>
                      <c:pt idx="9989">
                        <c:v>1493.2</c:v>
                      </c:pt>
                      <c:pt idx="9990">
                        <c:v>1493.4</c:v>
                      </c:pt>
                      <c:pt idx="9991">
                        <c:v>1493.7</c:v>
                      </c:pt>
                      <c:pt idx="9992">
                        <c:v>1493.9</c:v>
                      </c:pt>
                      <c:pt idx="9993">
                        <c:v>1494.1</c:v>
                      </c:pt>
                      <c:pt idx="9994">
                        <c:v>1494.4</c:v>
                      </c:pt>
                      <c:pt idx="9995">
                        <c:v>1494.6</c:v>
                      </c:pt>
                      <c:pt idx="9996">
                        <c:v>1494.8</c:v>
                      </c:pt>
                      <c:pt idx="9997">
                        <c:v>1495.1</c:v>
                      </c:pt>
                      <c:pt idx="9998">
                        <c:v>1495.3</c:v>
                      </c:pt>
                      <c:pt idx="9999">
                        <c:v>1495.6</c:v>
                      </c:pt>
                      <c:pt idx="10000">
                        <c:v>1495.8</c:v>
                      </c:pt>
                      <c:pt idx="10001">
                        <c:v>1496.1</c:v>
                      </c:pt>
                      <c:pt idx="10002">
                        <c:v>1496.3</c:v>
                      </c:pt>
                      <c:pt idx="10003">
                        <c:v>1496.6</c:v>
                      </c:pt>
                      <c:pt idx="10004">
                        <c:v>1496.9</c:v>
                      </c:pt>
                      <c:pt idx="10005">
                        <c:v>1497.1</c:v>
                      </c:pt>
                      <c:pt idx="10006">
                        <c:v>1497.4</c:v>
                      </c:pt>
                      <c:pt idx="10007">
                        <c:v>1497.6</c:v>
                      </c:pt>
                      <c:pt idx="10008">
                        <c:v>1497.9</c:v>
                      </c:pt>
                      <c:pt idx="10009">
                        <c:v>1498.1</c:v>
                      </c:pt>
                      <c:pt idx="10010">
                        <c:v>1498.4</c:v>
                      </c:pt>
                      <c:pt idx="10011">
                        <c:v>1498.6</c:v>
                      </c:pt>
                      <c:pt idx="10012">
                        <c:v>1498.9</c:v>
                      </c:pt>
                      <c:pt idx="10013">
                        <c:v>1499.1</c:v>
                      </c:pt>
                      <c:pt idx="10014">
                        <c:v>1499.4</c:v>
                      </c:pt>
                      <c:pt idx="10015">
                        <c:v>1499.6</c:v>
                      </c:pt>
                      <c:pt idx="10016">
                        <c:v>1499.9</c:v>
                      </c:pt>
                      <c:pt idx="10017">
                        <c:v>1500.1</c:v>
                      </c:pt>
                      <c:pt idx="10018">
                        <c:v>1500.4</c:v>
                      </c:pt>
                      <c:pt idx="10019">
                        <c:v>1500.6</c:v>
                      </c:pt>
                      <c:pt idx="10020">
                        <c:v>1500.9</c:v>
                      </c:pt>
                      <c:pt idx="10021">
                        <c:v>1501.1</c:v>
                      </c:pt>
                      <c:pt idx="10022">
                        <c:v>1501.4</c:v>
                      </c:pt>
                      <c:pt idx="10023">
                        <c:v>1501.6</c:v>
                      </c:pt>
                      <c:pt idx="10024">
                        <c:v>1501.9</c:v>
                      </c:pt>
                      <c:pt idx="10025">
                        <c:v>1502.1</c:v>
                      </c:pt>
                      <c:pt idx="10026">
                        <c:v>1502.4</c:v>
                      </c:pt>
                      <c:pt idx="10027">
                        <c:v>1502.6</c:v>
                      </c:pt>
                      <c:pt idx="10028">
                        <c:v>1502.9</c:v>
                      </c:pt>
                      <c:pt idx="10029">
                        <c:v>1503.1</c:v>
                      </c:pt>
                      <c:pt idx="10030">
                        <c:v>1503.4</c:v>
                      </c:pt>
                      <c:pt idx="10031">
                        <c:v>1503.6</c:v>
                      </c:pt>
                      <c:pt idx="10032">
                        <c:v>1503.9</c:v>
                      </c:pt>
                      <c:pt idx="10033">
                        <c:v>1504.1</c:v>
                      </c:pt>
                      <c:pt idx="10034">
                        <c:v>1504.4</c:v>
                      </c:pt>
                      <c:pt idx="10035">
                        <c:v>1504.6</c:v>
                      </c:pt>
                      <c:pt idx="10036">
                        <c:v>1504.9</c:v>
                      </c:pt>
                      <c:pt idx="10037">
                        <c:v>1505.1</c:v>
                      </c:pt>
                      <c:pt idx="10038">
                        <c:v>1505.4</c:v>
                      </c:pt>
                      <c:pt idx="10039">
                        <c:v>1505.6</c:v>
                      </c:pt>
                      <c:pt idx="10040">
                        <c:v>1505.9</c:v>
                      </c:pt>
                      <c:pt idx="10041">
                        <c:v>1506.1</c:v>
                      </c:pt>
                      <c:pt idx="10042">
                        <c:v>1506.4</c:v>
                      </c:pt>
                      <c:pt idx="10043">
                        <c:v>1506.6</c:v>
                      </c:pt>
                      <c:pt idx="10044">
                        <c:v>1506.9</c:v>
                      </c:pt>
                      <c:pt idx="10045">
                        <c:v>1507.1</c:v>
                      </c:pt>
                      <c:pt idx="10046">
                        <c:v>1507.4</c:v>
                      </c:pt>
                      <c:pt idx="10047">
                        <c:v>1507.6</c:v>
                      </c:pt>
                      <c:pt idx="10048">
                        <c:v>1507.9</c:v>
                      </c:pt>
                      <c:pt idx="10049">
                        <c:v>1508.1</c:v>
                      </c:pt>
                      <c:pt idx="10050">
                        <c:v>1508.4</c:v>
                      </c:pt>
                      <c:pt idx="10051">
                        <c:v>1508.6</c:v>
                      </c:pt>
                      <c:pt idx="10052">
                        <c:v>1508.9</c:v>
                      </c:pt>
                      <c:pt idx="10053">
                        <c:v>1509.1</c:v>
                      </c:pt>
                      <c:pt idx="10054">
                        <c:v>1509.4</c:v>
                      </c:pt>
                      <c:pt idx="10055">
                        <c:v>1509.6</c:v>
                      </c:pt>
                      <c:pt idx="10056">
                        <c:v>1509.9</c:v>
                      </c:pt>
                      <c:pt idx="10057">
                        <c:v>1510.1</c:v>
                      </c:pt>
                      <c:pt idx="10058">
                        <c:v>1510.3</c:v>
                      </c:pt>
                      <c:pt idx="10059">
                        <c:v>1510.6</c:v>
                      </c:pt>
                      <c:pt idx="10060">
                        <c:v>1510.8</c:v>
                      </c:pt>
                      <c:pt idx="10061">
                        <c:v>1511</c:v>
                      </c:pt>
                      <c:pt idx="10062">
                        <c:v>1511.3</c:v>
                      </c:pt>
                      <c:pt idx="10063">
                        <c:v>1511.5</c:v>
                      </c:pt>
                      <c:pt idx="10064">
                        <c:v>1511.7</c:v>
                      </c:pt>
                      <c:pt idx="10065">
                        <c:v>1512</c:v>
                      </c:pt>
                      <c:pt idx="10066">
                        <c:v>1512.2</c:v>
                      </c:pt>
                      <c:pt idx="10067">
                        <c:v>1512.4</c:v>
                      </c:pt>
                      <c:pt idx="10068">
                        <c:v>1512.7</c:v>
                      </c:pt>
                      <c:pt idx="10069">
                        <c:v>1512.9</c:v>
                      </c:pt>
                      <c:pt idx="10070">
                        <c:v>1513.2</c:v>
                      </c:pt>
                      <c:pt idx="10071">
                        <c:v>1513.4</c:v>
                      </c:pt>
                      <c:pt idx="10072">
                        <c:v>1513.6</c:v>
                      </c:pt>
                      <c:pt idx="10073">
                        <c:v>1513.9</c:v>
                      </c:pt>
                      <c:pt idx="10074">
                        <c:v>1514.1</c:v>
                      </c:pt>
                      <c:pt idx="10075">
                        <c:v>1514.3</c:v>
                      </c:pt>
                      <c:pt idx="10076">
                        <c:v>1514.6</c:v>
                      </c:pt>
                      <c:pt idx="10077">
                        <c:v>1514.8</c:v>
                      </c:pt>
                      <c:pt idx="10078">
                        <c:v>1515</c:v>
                      </c:pt>
                      <c:pt idx="10079">
                        <c:v>1515.3</c:v>
                      </c:pt>
                      <c:pt idx="10080">
                        <c:v>1515.5</c:v>
                      </c:pt>
                      <c:pt idx="10081">
                        <c:v>1515.7</c:v>
                      </c:pt>
                      <c:pt idx="10082">
                        <c:v>1516</c:v>
                      </c:pt>
                      <c:pt idx="10083">
                        <c:v>1516.2</c:v>
                      </c:pt>
                      <c:pt idx="10084">
                        <c:v>1516.5</c:v>
                      </c:pt>
                      <c:pt idx="10085">
                        <c:v>1516.7</c:v>
                      </c:pt>
                      <c:pt idx="10086">
                        <c:v>1516.9</c:v>
                      </c:pt>
                      <c:pt idx="10087">
                        <c:v>1517.1</c:v>
                      </c:pt>
                      <c:pt idx="10088">
                        <c:v>1517.4</c:v>
                      </c:pt>
                      <c:pt idx="10089">
                        <c:v>1517.6</c:v>
                      </c:pt>
                      <c:pt idx="10090">
                        <c:v>1517.8</c:v>
                      </c:pt>
                      <c:pt idx="10091">
                        <c:v>1518</c:v>
                      </c:pt>
                      <c:pt idx="10092">
                        <c:v>1518.2</c:v>
                      </c:pt>
                      <c:pt idx="10093">
                        <c:v>1518.5</c:v>
                      </c:pt>
                      <c:pt idx="10094">
                        <c:v>1518.7</c:v>
                      </c:pt>
                      <c:pt idx="10095">
                        <c:v>1518.9</c:v>
                      </c:pt>
                      <c:pt idx="10096">
                        <c:v>1519.1</c:v>
                      </c:pt>
                      <c:pt idx="10097">
                        <c:v>1519.3</c:v>
                      </c:pt>
                      <c:pt idx="10098">
                        <c:v>1519.6</c:v>
                      </c:pt>
                      <c:pt idx="10099">
                        <c:v>1519.8</c:v>
                      </c:pt>
                      <c:pt idx="10100">
                        <c:v>1520</c:v>
                      </c:pt>
                      <c:pt idx="10101">
                        <c:v>1520.2</c:v>
                      </c:pt>
                      <c:pt idx="10102">
                        <c:v>1520.4</c:v>
                      </c:pt>
                      <c:pt idx="10103">
                        <c:v>1520.7</c:v>
                      </c:pt>
                      <c:pt idx="10104">
                        <c:v>1520.9</c:v>
                      </c:pt>
                      <c:pt idx="10105">
                        <c:v>1521.1</c:v>
                      </c:pt>
                      <c:pt idx="10106">
                        <c:v>1521.3</c:v>
                      </c:pt>
                      <c:pt idx="10107">
                        <c:v>1521.5</c:v>
                      </c:pt>
                      <c:pt idx="10108">
                        <c:v>1521.8</c:v>
                      </c:pt>
                      <c:pt idx="10109">
                        <c:v>1522</c:v>
                      </c:pt>
                      <c:pt idx="10110">
                        <c:v>1522.2</c:v>
                      </c:pt>
                      <c:pt idx="10111">
                        <c:v>1522.4</c:v>
                      </c:pt>
                      <c:pt idx="10112">
                        <c:v>1522.6</c:v>
                      </c:pt>
                      <c:pt idx="10113">
                        <c:v>1522.9</c:v>
                      </c:pt>
                      <c:pt idx="10114">
                        <c:v>1523.1</c:v>
                      </c:pt>
                      <c:pt idx="10115">
                        <c:v>1523.3</c:v>
                      </c:pt>
                      <c:pt idx="10116">
                        <c:v>1523.5</c:v>
                      </c:pt>
                      <c:pt idx="10117">
                        <c:v>1523.7</c:v>
                      </c:pt>
                      <c:pt idx="10118">
                        <c:v>1523.9</c:v>
                      </c:pt>
                      <c:pt idx="10119">
                        <c:v>1524.2</c:v>
                      </c:pt>
                      <c:pt idx="10120">
                        <c:v>1524.4</c:v>
                      </c:pt>
                      <c:pt idx="10121">
                        <c:v>1524.6</c:v>
                      </c:pt>
                      <c:pt idx="10122">
                        <c:v>1524.8</c:v>
                      </c:pt>
                      <c:pt idx="10123">
                        <c:v>1525</c:v>
                      </c:pt>
                      <c:pt idx="10124">
                        <c:v>1525.2</c:v>
                      </c:pt>
                      <c:pt idx="10125">
                        <c:v>1525.4</c:v>
                      </c:pt>
                      <c:pt idx="10126">
                        <c:v>1525.6</c:v>
                      </c:pt>
                      <c:pt idx="10127">
                        <c:v>1525.8</c:v>
                      </c:pt>
                      <c:pt idx="10128">
                        <c:v>1526</c:v>
                      </c:pt>
                      <c:pt idx="10129">
                        <c:v>1526.2</c:v>
                      </c:pt>
                      <c:pt idx="10130">
                        <c:v>1526.4</c:v>
                      </c:pt>
                      <c:pt idx="10131">
                        <c:v>1526.6</c:v>
                      </c:pt>
                      <c:pt idx="10132">
                        <c:v>1526.8</c:v>
                      </c:pt>
                      <c:pt idx="10133">
                        <c:v>1527.1</c:v>
                      </c:pt>
                      <c:pt idx="10134">
                        <c:v>1527.3</c:v>
                      </c:pt>
                      <c:pt idx="10135">
                        <c:v>1527.5</c:v>
                      </c:pt>
                      <c:pt idx="10136">
                        <c:v>1527.7</c:v>
                      </c:pt>
                      <c:pt idx="10137">
                        <c:v>1527.9</c:v>
                      </c:pt>
                      <c:pt idx="10138">
                        <c:v>1528.1</c:v>
                      </c:pt>
                      <c:pt idx="10139">
                        <c:v>1528.3</c:v>
                      </c:pt>
                      <c:pt idx="10140">
                        <c:v>1528.5</c:v>
                      </c:pt>
                      <c:pt idx="10141">
                        <c:v>1528.7</c:v>
                      </c:pt>
                      <c:pt idx="10142">
                        <c:v>1528.9</c:v>
                      </c:pt>
                      <c:pt idx="10143">
                        <c:v>1529.1</c:v>
                      </c:pt>
                      <c:pt idx="10144">
                        <c:v>1529.3</c:v>
                      </c:pt>
                      <c:pt idx="10145">
                        <c:v>1529.5</c:v>
                      </c:pt>
                      <c:pt idx="10146">
                        <c:v>1529.7</c:v>
                      </c:pt>
                      <c:pt idx="10147">
                        <c:v>1529.9</c:v>
                      </c:pt>
                      <c:pt idx="10148">
                        <c:v>1530.1</c:v>
                      </c:pt>
                      <c:pt idx="10149">
                        <c:v>1530.3</c:v>
                      </c:pt>
                      <c:pt idx="10150">
                        <c:v>1530.5</c:v>
                      </c:pt>
                      <c:pt idx="10151">
                        <c:v>1530.7</c:v>
                      </c:pt>
                      <c:pt idx="10152">
                        <c:v>1531</c:v>
                      </c:pt>
                      <c:pt idx="10153">
                        <c:v>1531.2</c:v>
                      </c:pt>
                      <c:pt idx="10154">
                        <c:v>1531.4</c:v>
                      </c:pt>
                      <c:pt idx="10155">
                        <c:v>1531.6</c:v>
                      </c:pt>
                      <c:pt idx="10156">
                        <c:v>1531.8</c:v>
                      </c:pt>
                      <c:pt idx="10157">
                        <c:v>1532</c:v>
                      </c:pt>
                      <c:pt idx="10158">
                        <c:v>1532.2</c:v>
                      </c:pt>
                      <c:pt idx="10159">
                        <c:v>1532.4</c:v>
                      </c:pt>
                      <c:pt idx="10160">
                        <c:v>1532.6</c:v>
                      </c:pt>
                      <c:pt idx="10161">
                        <c:v>1532.8</c:v>
                      </c:pt>
                      <c:pt idx="10162">
                        <c:v>1533.1</c:v>
                      </c:pt>
                      <c:pt idx="10163">
                        <c:v>1533.3</c:v>
                      </c:pt>
                      <c:pt idx="10164">
                        <c:v>1533.5</c:v>
                      </c:pt>
                      <c:pt idx="10165">
                        <c:v>1533.7</c:v>
                      </c:pt>
                      <c:pt idx="10166">
                        <c:v>1533.9</c:v>
                      </c:pt>
                      <c:pt idx="10167">
                        <c:v>1534.1</c:v>
                      </c:pt>
                      <c:pt idx="10168">
                        <c:v>1534.3</c:v>
                      </c:pt>
                      <c:pt idx="10169">
                        <c:v>1534.5</c:v>
                      </c:pt>
                      <c:pt idx="10170">
                        <c:v>1534.8</c:v>
                      </c:pt>
                      <c:pt idx="10171">
                        <c:v>1535</c:v>
                      </c:pt>
                      <c:pt idx="10172">
                        <c:v>1535.2</c:v>
                      </c:pt>
                      <c:pt idx="10173">
                        <c:v>1535.4</c:v>
                      </c:pt>
                      <c:pt idx="10174">
                        <c:v>1535.6</c:v>
                      </c:pt>
                      <c:pt idx="10175">
                        <c:v>1535.8</c:v>
                      </c:pt>
                      <c:pt idx="10176">
                        <c:v>1536</c:v>
                      </c:pt>
                      <c:pt idx="10177">
                        <c:v>1536.3</c:v>
                      </c:pt>
                      <c:pt idx="10178">
                        <c:v>1536.5</c:v>
                      </c:pt>
                      <c:pt idx="10179">
                        <c:v>1536.7</c:v>
                      </c:pt>
                      <c:pt idx="10180">
                        <c:v>1536.9</c:v>
                      </c:pt>
                      <c:pt idx="10181">
                        <c:v>1537.1</c:v>
                      </c:pt>
                      <c:pt idx="10182">
                        <c:v>1537.3</c:v>
                      </c:pt>
                      <c:pt idx="10183">
                        <c:v>1537.5</c:v>
                      </c:pt>
                      <c:pt idx="10184">
                        <c:v>1537.7</c:v>
                      </c:pt>
                      <c:pt idx="10185">
                        <c:v>1538</c:v>
                      </c:pt>
                      <c:pt idx="10186">
                        <c:v>1538.2</c:v>
                      </c:pt>
                      <c:pt idx="10187">
                        <c:v>1538.4</c:v>
                      </c:pt>
                      <c:pt idx="10188">
                        <c:v>1538.6</c:v>
                      </c:pt>
                      <c:pt idx="10189">
                        <c:v>1538.8</c:v>
                      </c:pt>
                      <c:pt idx="10190">
                        <c:v>1539</c:v>
                      </c:pt>
                      <c:pt idx="10191">
                        <c:v>1539.3</c:v>
                      </c:pt>
                      <c:pt idx="10192">
                        <c:v>1539.5</c:v>
                      </c:pt>
                      <c:pt idx="10193">
                        <c:v>1539.7</c:v>
                      </c:pt>
                      <c:pt idx="10194">
                        <c:v>1540</c:v>
                      </c:pt>
                      <c:pt idx="10195">
                        <c:v>1540.2</c:v>
                      </c:pt>
                      <c:pt idx="10196">
                        <c:v>1540.4</c:v>
                      </c:pt>
                      <c:pt idx="10197">
                        <c:v>1540.7</c:v>
                      </c:pt>
                      <c:pt idx="10198">
                        <c:v>1540.9</c:v>
                      </c:pt>
                      <c:pt idx="10199">
                        <c:v>1541.2</c:v>
                      </c:pt>
                      <c:pt idx="10200">
                        <c:v>1541.4</c:v>
                      </c:pt>
                      <c:pt idx="10201">
                        <c:v>1541.6</c:v>
                      </c:pt>
                      <c:pt idx="10202">
                        <c:v>1541.9</c:v>
                      </c:pt>
                      <c:pt idx="10203">
                        <c:v>1542.1</c:v>
                      </c:pt>
                      <c:pt idx="10204">
                        <c:v>1542.3</c:v>
                      </c:pt>
                      <c:pt idx="10205">
                        <c:v>1542.6</c:v>
                      </c:pt>
                      <c:pt idx="10206">
                        <c:v>1542.8</c:v>
                      </c:pt>
                      <c:pt idx="10207">
                        <c:v>1543.1</c:v>
                      </c:pt>
                      <c:pt idx="10208">
                        <c:v>1543.3</c:v>
                      </c:pt>
                      <c:pt idx="10209">
                        <c:v>1543.5</c:v>
                      </c:pt>
                      <c:pt idx="10210">
                        <c:v>1543.8</c:v>
                      </c:pt>
                      <c:pt idx="10211">
                        <c:v>1544</c:v>
                      </c:pt>
                      <c:pt idx="10212">
                        <c:v>1544.2</c:v>
                      </c:pt>
                      <c:pt idx="10213">
                        <c:v>1544.5</c:v>
                      </c:pt>
                      <c:pt idx="10214">
                        <c:v>1544.7</c:v>
                      </c:pt>
                      <c:pt idx="10215">
                        <c:v>1545</c:v>
                      </c:pt>
                      <c:pt idx="10216">
                        <c:v>1545.2</c:v>
                      </c:pt>
                      <c:pt idx="10217">
                        <c:v>1545.4</c:v>
                      </c:pt>
                      <c:pt idx="10218">
                        <c:v>1545.7</c:v>
                      </c:pt>
                      <c:pt idx="10219">
                        <c:v>1545.9</c:v>
                      </c:pt>
                      <c:pt idx="10220">
                        <c:v>1546.1</c:v>
                      </c:pt>
                      <c:pt idx="10221">
                        <c:v>1546.4</c:v>
                      </c:pt>
                      <c:pt idx="10222">
                        <c:v>1546.6</c:v>
                      </c:pt>
                      <c:pt idx="10223">
                        <c:v>1546.8</c:v>
                      </c:pt>
                      <c:pt idx="10224">
                        <c:v>1547.1</c:v>
                      </c:pt>
                      <c:pt idx="10225">
                        <c:v>1547.3</c:v>
                      </c:pt>
                      <c:pt idx="10226">
                        <c:v>1547.5</c:v>
                      </c:pt>
                      <c:pt idx="10227">
                        <c:v>1547.7</c:v>
                      </c:pt>
                      <c:pt idx="10228">
                        <c:v>1548</c:v>
                      </c:pt>
                      <c:pt idx="10229">
                        <c:v>1548.2</c:v>
                      </c:pt>
                      <c:pt idx="10230">
                        <c:v>1548.4</c:v>
                      </c:pt>
                      <c:pt idx="10231">
                        <c:v>1548.6</c:v>
                      </c:pt>
                      <c:pt idx="10232">
                        <c:v>1548.9</c:v>
                      </c:pt>
                      <c:pt idx="10233">
                        <c:v>1549.1</c:v>
                      </c:pt>
                      <c:pt idx="10234">
                        <c:v>1549.3</c:v>
                      </c:pt>
                      <c:pt idx="10235">
                        <c:v>1549.5</c:v>
                      </c:pt>
                      <c:pt idx="10236">
                        <c:v>1549.8</c:v>
                      </c:pt>
                      <c:pt idx="10237">
                        <c:v>1550</c:v>
                      </c:pt>
                      <c:pt idx="10238">
                        <c:v>1550.2</c:v>
                      </c:pt>
                      <c:pt idx="10239">
                        <c:v>1550.4</c:v>
                      </c:pt>
                      <c:pt idx="10240">
                        <c:v>1550.7</c:v>
                      </c:pt>
                      <c:pt idx="10241">
                        <c:v>1550.9</c:v>
                      </c:pt>
                      <c:pt idx="10242">
                        <c:v>1551.1</c:v>
                      </c:pt>
                      <c:pt idx="10243">
                        <c:v>1551.4</c:v>
                      </c:pt>
                      <c:pt idx="10244">
                        <c:v>1551.6</c:v>
                      </c:pt>
                      <c:pt idx="10245">
                        <c:v>1551.8</c:v>
                      </c:pt>
                      <c:pt idx="10246">
                        <c:v>1552</c:v>
                      </c:pt>
                      <c:pt idx="10247">
                        <c:v>1552.3</c:v>
                      </c:pt>
                      <c:pt idx="10248">
                        <c:v>1552.5</c:v>
                      </c:pt>
                      <c:pt idx="10249">
                        <c:v>1552.7</c:v>
                      </c:pt>
                      <c:pt idx="10250">
                        <c:v>1552.9</c:v>
                      </c:pt>
                      <c:pt idx="10251">
                        <c:v>1553.2</c:v>
                      </c:pt>
                      <c:pt idx="10252">
                        <c:v>1553.4</c:v>
                      </c:pt>
                      <c:pt idx="10253">
                        <c:v>1553.6</c:v>
                      </c:pt>
                      <c:pt idx="10254">
                        <c:v>1553.8</c:v>
                      </c:pt>
                      <c:pt idx="10255">
                        <c:v>1554.1</c:v>
                      </c:pt>
                      <c:pt idx="10256">
                        <c:v>1554.3</c:v>
                      </c:pt>
                      <c:pt idx="10257">
                        <c:v>1554.5</c:v>
                      </c:pt>
                      <c:pt idx="10258">
                        <c:v>1554.7</c:v>
                      </c:pt>
                      <c:pt idx="10259">
                        <c:v>1554.9</c:v>
                      </c:pt>
                      <c:pt idx="10260">
                        <c:v>1555.2</c:v>
                      </c:pt>
                      <c:pt idx="10261">
                        <c:v>1555.4</c:v>
                      </c:pt>
                      <c:pt idx="10262">
                        <c:v>1555.6</c:v>
                      </c:pt>
                      <c:pt idx="10263">
                        <c:v>1555.8</c:v>
                      </c:pt>
                      <c:pt idx="10264">
                        <c:v>1556.1</c:v>
                      </c:pt>
                      <c:pt idx="10265">
                        <c:v>1556.3</c:v>
                      </c:pt>
                      <c:pt idx="10266">
                        <c:v>1556.5</c:v>
                      </c:pt>
                      <c:pt idx="10267">
                        <c:v>1556.7</c:v>
                      </c:pt>
                      <c:pt idx="10268">
                        <c:v>1557</c:v>
                      </c:pt>
                      <c:pt idx="10269">
                        <c:v>1557.2</c:v>
                      </c:pt>
                      <c:pt idx="10270">
                        <c:v>1557.4</c:v>
                      </c:pt>
                      <c:pt idx="10271">
                        <c:v>1557.6</c:v>
                      </c:pt>
                      <c:pt idx="10272">
                        <c:v>1557.8</c:v>
                      </c:pt>
                      <c:pt idx="10273">
                        <c:v>1558.1</c:v>
                      </c:pt>
                      <c:pt idx="10274">
                        <c:v>1558.3</c:v>
                      </c:pt>
                      <c:pt idx="10275">
                        <c:v>1558.5</c:v>
                      </c:pt>
                      <c:pt idx="10276">
                        <c:v>1558.7</c:v>
                      </c:pt>
                      <c:pt idx="10277">
                        <c:v>1559</c:v>
                      </c:pt>
                      <c:pt idx="10278">
                        <c:v>1559.2</c:v>
                      </c:pt>
                      <c:pt idx="10279">
                        <c:v>1559.4</c:v>
                      </c:pt>
                      <c:pt idx="10280">
                        <c:v>1559.6</c:v>
                      </c:pt>
                      <c:pt idx="10281">
                        <c:v>1559.9</c:v>
                      </c:pt>
                      <c:pt idx="10282">
                        <c:v>1560.1</c:v>
                      </c:pt>
                      <c:pt idx="10283">
                        <c:v>1560.3</c:v>
                      </c:pt>
                      <c:pt idx="10284">
                        <c:v>1560.5</c:v>
                      </c:pt>
                      <c:pt idx="10285">
                        <c:v>1560.7</c:v>
                      </c:pt>
                      <c:pt idx="10286">
                        <c:v>1561</c:v>
                      </c:pt>
                      <c:pt idx="10287">
                        <c:v>1561.2</c:v>
                      </c:pt>
                      <c:pt idx="10288">
                        <c:v>1561.4</c:v>
                      </c:pt>
                      <c:pt idx="10289">
                        <c:v>1561.6</c:v>
                      </c:pt>
                      <c:pt idx="10290">
                        <c:v>1561.8</c:v>
                      </c:pt>
                      <c:pt idx="10291">
                        <c:v>1562.1</c:v>
                      </c:pt>
                      <c:pt idx="10292">
                        <c:v>1562.3</c:v>
                      </c:pt>
                      <c:pt idx="10293">
                        <c:v>1562.5</c:v>
                      </c:pt>
                      <c:pt idx="10294">
                        <c:v>1562.7</c:v>
                      </c:pt>
                      <c:pt idx="10295">
                        <c:v>1562.9</c:v>
                      </c:pt>
                      <c:pt idx="10296">
                        <c:v>1563.2</c:v>
                      </c:pt>
                      <c:pt idx="10297">
                        <c:v>1563.4</c:v>
                      </c:pt>
                      <c:pt idx="10298">
                        <c:v>1563.6</c:v>
                      </c:pt>
                      <c:pt idx="10299">
                        <c:v>1563.8</c:v>
                      </c:pt>
                      <c:pt idx="10300">
                        <c:v>1564</c:v>
                      </c:pt>
                      <c:pt idx="10301">
                        <c:v>1564.3</c:v>
                      </c:pt>
                      <c:pt idx="10302">
                        <c:v>1564.5</c:v>
                      </c:pt>
                      <c:pt idx="10303">
                        <c:v>1564.7</c:v>
                      </c:pt>
                      <c:pt idx="10304">
                        <c:v>1564.9</c:v>
                      </c:pt>
                      <c:pt idx="10305">
                        <c:v>1565.1</c:v>
                      </c:pt>
                      <c:pt idx="10306">
                        <c:v>1565.4</c:v>
                      </c:pt>
                      <c:pt idx="10307">
                        <c:v>1565.6</c:v>
                      </c:pt>
                      <c:pt idx="10308">
                        <c:v>1565.8</c:v>
                      </c:pt>
                      <c:pt idx="10309">
                        <c:v>1566</c:v>
                      </c:pt>
                      <c:pt idx="10310">
                        <c:v>1566.2</c:v>
                      </c:pt>
                      <c:pt idx="10311">
                        <c:v>1566.5</c:v>
                      </c:pt>
                      <c:pt idx="10312">
                        <c:v>1566.7</c:v>
                      </c:pt>
                      <c:pt idx="10313">
                        <c:v>1566.9</c:v>
                      </c:pt>
                      <c:pt idx="10314">
                        <c:v>1567.1</c:v>
                      </c:pt>
                      <c:pt idx="10315">
                        <c:v>1567.3</c:v>
                      </c:pt>
                      <c:pt idx="10316">
                        <c:v>1567.6</c:v>
                      </c:pt>
                      <c:pt idx="10317">
                        <c:v>1567.8</c:v>
                      </c:pt>
                      <c:pt idx="10318">
                        <c:v>1568</c:v>
                      </c:pt>
                      <c:pt idx="10319">
                        <c:v>1568.2</c:v>
                      </c:pt>
                      <c:pt idx="10320">
                        <c:v>1568.4</c:v>
                      </c:pt>
                      <c:pt idx="10321">
                        <c:v>1568.7</c:v>
                      </c:pt>
                      <c:pt idx="10322">
                        <c:v>1568.9</c:v>
                      </c:pt>
                      <c:pt idx="10323">
                        <c:v>1569.1</c:v>
                      </c:pt>
                      <c:pt idx="10324">
                        <c:v>1569.3</c:v>
                      </c:pt>
                      <c:pt idx="10325">
                        <c:v>1569.5</c:v>
                      </c:pt>
                      <c:pt idx="10326">
                        <c:v>1569.7</c:v>
                      </c:pt>
                      <c:pt idx="10327">
                        <c:v>1569.9</c:v>
                      </c:pt>
                      <c:pt idx="10328">
                        <c:v>1570.1</c:v>
                      </c:pt>
                      <c:pt idx="10329">
                        <c:v>1570.3</c:v>
                      </c:pt>
                      <c:pt idx="10330">
                        <c:v>1570.5</c:v>
                      </c:pt>
                      <c:pt idx="10331">
                        <c:v>1570.7</c:v>
                      </c:pt>
                      <c:pt idx="10332">
                        <c:v>1570.9</c:v>
                      </c:pt>
                      <c:pt idx="10333">
                        <c:v>1571.1</c:v>
                      </c:pt>
                      <c:pt idx="10334">
                        <c:v>1571.3</c:v>
                      </c:pt>
                      <c:pt idx="10335">
                        <c:v>1571.6</c:v>
                      </c:pt>
                      <c:pt idx="10336">
                        <c:v>1571.8</c:v>
                      </c:pt>
                      <c:pt idx="10337">
                        <c:v>1572</c:v>
                      </c:pt>
                      <c:pt idx="10338">
                        <c:v>1572.2</c:v>
                      </c:pt>
                      <c:pt idx="10339">
                        <c:v>1572.4</c:v>
                      </c:pt>
                      <c:pt idx="10340">
                        <c:v>1572.6</c:v>
                      </c:pt>
                      <c:pt idx="10341">
                        <c:v>1572.8</c:v>
                      </c:pt>
                      <c:pt idx="10342">
                        <c:v>1573</c:v>
                      </c:pt>
                      <c:pt idx="10343">
                        <c:v>1573.2</c:v>
                      </c:pt>
                      <c:pt idx="10344">
                        <c:v>1573.4</c:v>
                      </c:pt>
                      <c:pt idx="10345">
                        <c:v>1573.6</c:v>
                      </c:pt>
                      <c:pt idx="10346">
                        <c:v>1573.8</c:v>
                      </c:pt>
                      <c:pt idx="10347">
                        <c:v>1574</c:v>
                      </c:pt>
                      <c:pt idx="10348">
                        <c:v>1574.2</c:v>
                      </c:pt>
                      <c:pt idx="10349">
                        <c:v>1574.5</c:v>
                      </c:pt>
                      <c:pt idx="10350">
                        <c:v>1574.7</c:v>
                      </c:pt>
                      <c:pt idx="10351">
                        <c:v>1574.9</c:v>
                      </c:pt>
                      <c:pt idx="10352">
                        <c:v>1575.1</c:v>
                      </c:pt>
                      <c:pt idx="10353">
                        <c:v>1575.3</c:v>
                      </c:pt>
                      <c:pt idx="10354">
                        <c:v>1575.5</c:v>
                      </c:pt>
                      <c:pt idx="10355">
                        <c:v>1575.7</c:v>
                      </c:pt>
                      <c:pt idx="10356">
                        <c:v>1575.9</c:v>
                      </c:pt>
                      <c:pt idx="10357">
                        <c:v>1576.1</c:v>
                      </c:pt>
                      <c:pt idx="10358">
                        <c:v>1576.3</c:v>
                      </c:pt>
                      <c:pt idx="10359">
                        <c:v>1576.5</c:v>
                      </c:pt>
                      <c:pt idx="10360">
                        <c:v>1576.7</c:v>
                      </c:pt>
                      <c:pt idx="10361">
                        <c:v>1576.8</c:v>
                      </c:pt>
                      <c:pt idx="10362">
                        <c:v>1577</c:v>
                      </c:pt>
                      <c:pt idx="10363">
                        <c:v>1577.2</c:v>
                      </c:pt>
                      <c:pt idx="10364">
                        <c:v>1577.4</c:v>
                      </c:pt>
                      <c:pt idx="10365">
                        <c:v>1577.6</c:v>
                      </c:pt>
                      <c:pt idx="10366">
                        <c:v>1577.8</c:v>
                      </c:pt>
                      <c:pt idx="10367">
                        <c:v>1578</c:v>
                      </c:pt>
                      <c:pt idx="10368">
                        <c:v>1578.2</c:v>
                      </c:pt>
                      <c:pt idx="10369">
                        <c:v>1578.4</c:v>
                      </c:pt>
                      <c:pt idx="10370">
                        <c:v>1578.5</c:v>
                      </c:pt>
                      <c:pt idx="10371">
                        <c:v>1578.7</c:v>
                      </c:pt>
                      <c:pt idx="10372">
                        <c:v>1578.9</c:v>
                      </c:pt>
                      <c:pt idx="10373">
                        <c:v>1579.1</c:v>
                      </c:pt>
                      <c:pt idx="10374">
                        <c:v>1579.3</c:v>
                      </c:pt>
                      <c:pt idx="10375">
                        <c:v>1579.5</c:v>
                      </c:pt>
                      <c:pt idx="10376">
                        <c:v>1579.7</c:v>
                      </c:pt>
                      <c:pt idx="10377">
                        <c:v>1579.9</c:v>
                      </c:pt>
                      <c:pt idx="10378">
                        <c:v>1580.1</c:v>
                      </c:pt>
                      <c:pt idx="10379">
                        <c:v>1580.2</c:v>
                      </c:pt>
                      <c:pt idx="10380">
                        <c:v>1580.4</c:v>
                      </c:pt>
                      <c:pt idx="10381">
                        <c:v>1580.6</c:v>
                      </c:pt>
                      <c:pt idx="10382">
                        <c:v>1580.8</c:v>
                      </c:pt>
                      <c:pt idx="10383">
                        <c:v>1581</c:v>
                      </c:pt>
                      <c:pt idx="10384">
                        <c:v>1581.2</c:v>
                      </c:pt>
                      <c:pt idx="10385">
                        <c:v>1581.4</c:v>
                      </c:pt>
                      <c:pt idx="10386">
                        <c:v>1581.6</c:v>
                      </c:pt>
                      <c:pt idx="10387">
                        <c:v>1581.7</c:v>
                      </c:pt>
                      <c:pt idx="10388">
                        <c:v>1581.9</c:v>
                      </c:pt>
                      <c:pt idx="10389">
                        <c:v>1582.1</c:v>
                      </c:pt>
                      <c:pt idx="10390">
                        <c:v>1582.3</c:v>
                      </c:pt>
                      <c:pt idx="10391">
                        <c:v>1582.5</c:v>
                      </c:pt>
                      <c:pt idx="10392">
                        <c:v>1582.7</c:v>
                      </c:pt>
                      <c:pt idx="10393">
                        <c:v>1582.9</c:v>
                      </c:pt>
                      <c:pt idx="10394">
                        <c:v>1583.1</c:v>
                      </c:pt>
                      <c:pt idx="10395">
                        <c:v>1583.3</c:v>
                      </c:pt>
                      <c:pt idx="10396">
                        <c:v>1583.5</c:v>
                      </c:pt>
                      <c:pt idx="10397">
                        <c:v>1583.7</c:v>
                      </c:pt>
                      <c:pt idx="10398">
                        <c:v>1583.9</c:v>
                      </c:pt>
                      <c:pt idx="10399">
                        <c:v>1584.1</c:v>
                      </c:pt>
                      <c:pt idx="10400">
                        <c:v>1584.3</c:v>
                      </c:pt>
                      <c:pt idx="10401">
                        <c:v>1584.5</c:v>
                      </c:pt>
                      <c:pt idx="10402">
                        <c:v>1584.7</c:v>
                      </c:pt>
                      <c:pt idx="10403">
                        <c:v>1584.9</c:v>
                      </c:pt>
                      <c:pt idx="10404">
                        <c:v>1585.1</c:v>
                      </c:pt>
                      <c:pt idx="10405">
                        <c:v>1585.3</c:v>
                      </c:pt>
                      <c:pt idx="10406">
                        <c:v>1585.5</c:v>
                      </c:pt>
                      <c:pt idx="10407">
                        <c:v>1585.7</c:v>
                      </c:pt>
                      <c:pt idx="10408">
                        <c:v>1585.9</c:v>
                      </c:pt>
                      <c:pt idx="10409">
                        <c:v>1586.1</c:v>
                      </c:pt>
                      <c:pt idx="10410">
                        <c:v>1586.3</c:v>
                      </c:pt>
                      <c:pt idx="10411">
                        <c:v>1586.5</c:v>
                      </c:pt>
                      <c:pt idx="10412">
                        <c:v>1586.7</c:v>
                      </c:pt>
                      <c:pt idx="10413">
                        <c:v>1586.9</c:v>
                      </c:pt>
                      <c:pt idx="10414">
                        <c:v>1587.1</c:v>
                      </c:pt>
                      <c:pt idx="10415">
                        <c:v>1587.3</c:v>
                      </c:pt>
                      <c:pt idx="10416">
                        <c:v>1587.5</c:v>
                      </c:pt>
                      <c:pt idx="10417">
                        <c:v>1587.7</c:v>
                      </c:pt>
                      <c:pt idx="10418">
                        <c:v>1587.9</c:v>
                      </c:pt>
                      <c:pt idx="10419">
                        <c:v>1588.1</c:v>
                      </c:pt>
                      <c:pt idx="10420">
                        <c:v>1588.3</c:v>
                      </c:pt>
                      <c:pt idx="10421">
                        <c:v>1588.5</c:v>
                      </c:pt>
                      <c:pt idx="10422">
                        <c:v>1588.8</c:v>
                      </c:pt>
                      <c:pt idx="10423">
                        <c:v>1589</c:v>
                      </c:pt>
                      <c:pt idx="10424">
                        <c:v>1589.2</c:v>
                      </c:pt>
                      <c:pt idx="10425">
                        <c:v>1589.4</c:v>
                      </c:pt>
                      <c:pt idx="10426">
                        <c:v>1589.6</c:v>
                      </c:pt>
                      <c:pt idx="10427">
                        <c:v>1589.8</c:v>
                      </c:pt>
                      <c:pt idx="10428">
                        <c:v>1590</c:v>
                      </c:pt>
                      <c:pt idx="10429">
                        <c:v>1590.2</c:v>
                      </c:pt>
                      <c:pt idx="10430">
                        <c:v>1590.4</c:v>
                      </c:pt>
                      <c:pt idx="10431">
                        <c:v>1590.6</c:v>
                      </c:pt>
                      <c:pt idx="10432">
                        <c:v>1590.8</c:v>
                      </c:pt>
                      <c:pt idx="10433">
                        <c:v>1591</c:v>
                      </c:pt>
                      <c:pt idx="10434">
                        <c:v>1591.2</c:v>
                      </c:pt>
                      <c:pt idx="10435">
                        <c:v>1591.3</c:v>
                      </c:pt>
                      <c:pt idx="10436">
                        <c:v>1591.5</c:v>
                      </c:pt>
                      <c:pt idx="10437">
                        <c:v>1591.7</c:v>
                      </c:pt>
                      <c:pt idx="10438">
                        <c:v>1591.9</c:v>
                      </c:pt>
                      <c:pt idx="10439">
                        <c:v>1592.1</c:v>
                      </c:pt>
                      <c:pt idx="10440">
                        <c:v>1592.3</c:v>
                      </c:pt>
                      <c:pt idx="10441">
                        <c:v>1592.5</c:v>
                      </c:pt>
                      <c:pt idx="10442">
                        <c:v>1592.7</c:v>
                      </c:pt>
                      <c:pt idx="10443">
                        <c:v>1592.9</c:v>
                      </c:pt>
                      <c:pt idx="10444">
                        <c:v>1593</c:v>
                      </c:pt>
                      <c:pt idx="10445">
                        <c:v>1593.2</c:v>
                      </c:pt>
                      <c:pt idx="10446">
                        <c:v>1593.4</c:v>
                      </c:pt>
                      <c:pt idx="10447">
                        <c:v>1593.6</c:v>
                      </c:pt>
                      <c:pt idx="10448">
                        <c:v>1593.8</c:v>
                      </c:pt>
                      <c:pt idx="10449">
                        <c:v>1594</c:v>
                      </c:pt>
                      <c:pt idx="10450">
                        <c:v>1594.2</c:v>
                      </c:pt>
                      <c:pt idx="10451">
                        <c:v>1594.4</c:v>
                      </c:pt>
                      <c:pt idx="10452">
                        <c:v>1594.5</c:v>
                      </c:pt>
                      <c:pt idx="10453">
                        <c:v>1594.7</c:v>
                      </c:pt>
                      <c:pt idx="10454">
                        <c:v>1594.9</c:v>
                      </c:pt>
                      <c:pt idx="10455">
                        <c:v>1595.1</c:v>
                      </c:pt>
                      <c:pt idx="10456">
                        <c:v>1595.3</c:v>
                      </c:pt>
                      <c:pt idx="10457">
                        <c:v>1595.5</c:v>
                      </c:pt>
                      <c:pt idx="10458">
                        <c:v>1595.7</c:v>
                      </c:pt>
                      <c:pt idx="10459">
                        <c:v>1595.9</c:v>
                      </c:pt>
                      <c:pt idx="10460">
                        <c:v>1596.1</c:v>
                      </c:pt>
                      <c:pt idx="10461">
                        <c:v>1596.2</c:v>
                      </c:pt>
                      <c:pt idx="10462">
                        <c:v>1596.4</c:v>
                      </c:pt>
                      <c:pt idx="10463">
                        <c:v>1596.6</c:v>
                      </c:pt>
                      <c:pt idx="10464">
                        <c:v>1596.8</c:v>
                      </c:pt>
                      <c:pt idx="10465">
                        <c:v>1597</c:v>
                      </c:pt>
                      <c:pt idx="10466">
                        <c:v>1597.2</c:v>
                      </c:pt>
                      <c:pt idx="10467">
                        <c:v>1597.4</c:v>
                      </c:pt>
                      <c:pt idx="10468">
                        <c:v>1597.6</c:v>
                      </c:pt>
                      <c:pt idx="10469">
                        <c:v>1597.7</c:v>
                      </c:pt>
                      <c:pt idx="10470">
                        <c:v>1597.9</c:v>
                      </c:pt>
                      <c:pt idx="10471">
                        <c:v>1598.1</c:v>
                      </c:pt>
                      <c:pt idx="10472">
                        <c:v>1598.3</c:v>
                      </c:pt>
                      <c:pt idx="10473">
                        <c:v>1598.5</c:v>
                      </c:pt>
                      <c:pt idx="10474">
                        <c:v>1598.7</c:v>
                      </c:pt>
                      <c:pt idx="10475">
                        <c:v>1598.9</c:v>
                      </c:pt>
                      <c:pt idx="10476">
                        <c:v>1599.1</c:v>
                      </c:pt>
                      <c:pt idx="10477">
                        <c:v>1599.3</c:v>
                      </c:pt>
                      <c:pt idx="10478">
                        <c:v>1599.6</c:v>
                      </c:pt>
                      <c:pt idx="10479">
                        <c:v>1599.8</c:v>
                      </c:pt>
                      <c:pt idx="10480">
                        <c:v>1600</c:v>
                      </c:pt>
                      <c:pt idx="10481">
                        <c:v>1600.2</c:v>
                      </c:pt>
                      <c:pt idx="10482">
                        <c:v>1600.4</c:v>
                      </c:pt>
                      <c:pt idx="10483">
                        <c:v>1600.6</c:v>
                      </c:pt>
                      <c:pt idx="10484">
                        <c:v>1600.8</c:v>
                      </c:pt>
                      <c:pt idx="10485">
                        <c:v>1601</c:v>
                      </c:pt>
                      <c:pt idx="10486">
                        <c:v>1601.2</c:v>
                      </c:pt>
                      <c:pt idx="10487">
                        <c:v>1601.4</c:v>
                      </c:pt>
                      <c:pt idx="10488">
                        <c:v>1601.6</c:v>
                      </c:pt>
                      <c:pt idx="10489">
                        <c:v>1601.8</c:v>
                      </c:pt>
                      <c:pt idx="10490">
                        <c:v>1602</c:v>
                      </c:pt>
                      <c:pt idx="10491">
                        <c:v>1602.2</c:v>
                      </c:pt>
                      <c:pt idx="10492">
                        <c:v>1602.4</c:v>
                      </c:pt>
                      <c:pt idx="10493">
                        <c:v>1602.6</c:v>
                      </c:pt>
                      <c:pt idx="10494">
                        <c:v>1602.8</c:v>
                      </c:pt>
                      <c:pt idx="10495">
                        <c:v>1603</c:v>
                      </c:pt>
                      <c:pt idx="10496">
                        <c:v>1603.2</c:v>
                      </c:pt>
                      <c:pt idx="10497">
                        <c:v>1603.4</c:v>
                      </c:pt>
                      <c:pt idx="10498">
                        <c:v>1603.6</c:v>
                      </c:pt>
                      <c:pt idx="10499">
                        <c:v>1603.8</c:v>
                      </c:pt>
                      <c:pt idx="10500">
                        <c:v>1604</c:v>
                      </c:pt>
                      <c:pt idx="10501">
                        <c:v>1604.2</c:v>
                      </c:pt>
                      <c:pt idx="10502">
                        <c:v>1604.4</c:v>
                      </c:pt>
                      <c:pt idx="10503">
                        <c:v>1604.6</c:v>
                      </c:pt>
                      <c:pt idx="10504">
                        <c:v>1604.8</c:v>
                      </c:pt>
                      <c:pt idx="10505">
                        <c:v>1605</c:v>
                      </c:pt>
                      <c:pt idx="10506">
                        <c:v>1605.2</c:v>
                      </c:pt>
                      <c:pt idx="10507">
                        <c:v>1605.4</c:v>
                      </c:pt>
                      <c:pt idx="10508">
                        <c:v>1605.6</c:v>
                      </c:pt>
                      <c:pt idx="10509">
                        <c:v>1605.8</c:v>
                      </c:pt>
                      <c:pt idx="10510">
                        <c:v>1605.9</c:v>
                      </c:pt>
                      <c:pt idx="10511">
                        <c:v>1606.1</c:v>
                      </c:pt>
                      <c:pt idx="10512">
                        <c:v>1606.3</c:v>
                      </c:pt>
                      <c:pt idx="10513">
                        <c:v>1606.5</c:v>
                      </c:pt>
                      <c:pt idx="10514">
                        <c:v>1606.6</c:v>
                      </c:pt>
                      <c:pt idx="10515">
                        <c:v>1606.8</c:v>
                      </c:pt>
                      <c:pt idx="10516">
                        <c:v>1607</c:v>
                      </c:pt>
                      <c:pt idx="10517">
                        <c:v>1607.2</c:v>
                      </c:pt>
                      <c:pt idx="10518">
                        <c:v>1607.3</c:v>
                      </c:pt>
                      <c:pt idx="10519">
                        <c:v>1607.5</c:v>
                      </c:pt>
                      <c:pt idx="10520">
                        <c:v>1607.7</c:v>
                      </c:pt>
                      <c:pt idx="10521">
                        <c:v>1607.9</c:v>
                      </c:pt>
                      <c:pt idx="10522">
                        <c:v>1608</c:v>
                      </c:pt>
                      <c:pt idx="10523">
                        <c:v>1608.2</c:v>
                      </c:pt>
                      <c:pt idx="10524">
                        <c:v>1608.4</c:v>
                      </c:pt>
                      <c:pt idx="10525">
                        <c:v>1608.6</c:v>
                      </c:pt>
                      <c:pt idx="10526">
                        <c:v>1608.7</c:v>
                      </c:pt>
                      <c:pt idx="10527">
                        <c:v>1608.9</c:v>
                      </c:pt>
                      <c:pt idx="10528">
                        <c:v>1609.1</c:v>
                      </c:pt>
                      <c:pt idx="10529">
                        <c:v>1609.3</c:v>
                      </c:pt>
                      <c:pt idx="10530">
                        <c:v>1609.4</c:v>
                      </c:pt>
                      <c:pt idx="10531">
                        <c:v>1609.6</c:v>
                      </c:pt>
                      <c:pt idx="10532">
                        <c:v>1609.8</c:v>
                      </c:pt>
                      <c:pt idx="10533">
                        <c:v>1610</c:v>
                      </c:pt>
                      <c:pt idx="10534">
                        <c:v>1610.1</c:v>
                      </c:pt>
                      <c:pt idx="10535">
                        <c:v>1610.3</c:v>
                      </c:pt>
                      <c:pt idx="10536">
                        <c:v>1610.5</c:v>
                      </c:pt>
                      <c:pt idx="10537">
                        <c:v>1610.7</c:v>
                      </c:pt>
                      <c:pt idx="10538">
                        <c:v>1610.8</c:v>
                      </c:pt>
                      <c:pt idx="10539">
                        <c:v>1611</c:v>
                      </c:pt>
                      <c:pt idx="10540">
                        <c:v>1611.2</c:v>
                      </c:pt>
                      <c:pt idx="10541">
                        <c:v>1611.4</c:v>
                      </c:pt>
                      <c:pt idx="10542">
                        <c:v>1611.5</c:v>
                      </c:pt>
                      <c:pt idx="10543">
                        <c:v>1611.7</c:v>
                      </c:pt>
                      <c:pt idx="10544">
                        <c:v>1611.9</c:v>
                      </c:pt>
                      <c:pt idx="10545">
                        <c:v>1612.1</c:v>
                      </c:pt>
                      <c:pt idx="10546">
                        <c:v>1612.2</c:v>
                      </c:pt>
                      <c:pt idx="10547">
                        <c:v>1612.4</c:v>
                      </c:pt>
                      <c:pt idx="10548">
                        <c:v>1612.6</c:v>
                      </c:pt>
                      <c:pt idx="10549">
                        <c:v>1612.8</c:v>
                      </c:pt>
                      <c:pt idx="10550">
                        <c:v>1612.9</c:v>
                      </c:pt>
                      <c:pt idx="10551">
                        <c:v>1613.1</c:v>
                      </c:pt>
                      <c:pt idx="10552">
                        <c:v>1613.3</c:v>
                      </c:pt>
                      <c:pt idx="10553">
                        <c:v>1613.5</c:v>
                      </c:pt>
                      <c:pt idx="10554">
                        <c:v>1613.7</c:v>
                      </c:pt>
                      <c:pt idx="10555">
                        <c:v>1613.8</c:v>
                      </c:pt>
                      <c:pt idx="10556">
                        <c:v>1614</c:v>
                      </c:pt>
                      <c:pt idx="10557">
                        <c:v>1614.2</c:v>
                      </c:pt>
                      <c:pt idx="10558">
                        <c:v>1614.4</c:v>
                      </c:pt>
                      <c:pt idx="10559">
                        <c:v>1614.6</c:v>
                      </c:pt>
                      <c:pt idx="10560">
                        <c:v>1614.7</c:v>
                      </c:pt>
                      <c:pt idx="10561">
                        <c:v>1614.9</c:v>
                      </c:pt>
                      <c:pt idx="10562">
                        <c:v>1615.1</c:v>
                      </c:pt>
                      <c:pt idx="10563">
                        <c:v>1615.3</c:v>
                      </c:pt>
                      <c:pt idx="10564">
                        <c:v>1615.5</c:v>
                      </c:pt>
                      <c:pt idx="10565">
                        <c:v>1615.6</c:v>
                      </c:pt>
                      <c:pt idx="10566">
                        <c:v>1615.8</c:v>
                      </c:pt>
                      <c:pt idx="10567">
                        <c:v>1616</c:v>
                      </c:pt>
                      <c:pt idx="10568">
                        <c:v>1616.2</c:v>
                      </c:pt>
                      <c:pt idx="10569">
                        <c:v>1616.4</c:v>
                      </c:pt>
                      <c:pt idx="10570">
                        <c:v>1616.5</c:v>
                      </c:pt>
                      <c:pt idx="10571">
                        <c:v>1616.7</c:v>
                      </c:pt>
                      <c:pt idx="10572">
                        <c:v>1616.9</c:v>
                      </c:pt>
                      <c:pt idx="10573">
                        <c:v>1617.1</c:v>
                      </c:pt>
                      <c:pt idx="10574">
                        <c:v>1617.3</c:v>
                      </c:pt>
                      <c:pt idx="10575">
                        <c:v>1617.4</c:v>
                      </c:pt>
                      <c:pt idx="10576">
                        <c:v>1617.6</c:v>
                      </c:pt>
                      <c:pt idx="10577">
                        <c:v>1617.8</c:v>
                      </c:pt>
                      <c:pt idx="10578">
                        <c:v>1618</c:v>
                      </c:pt>
                      <c:pt idx="10579">
                        <c:v>1618.2</c:v>
                      </c:pt>
                      <c:pt idx="10580">
                        <c:v>1618.3</c:v>
                      </c:pt>
                      <c:pt idx="10581">
                        <c:v>1618.5</c:v>
                      </c:pt>
                      <c:pt idx="10582">
                        <c:v>1618.7</c:v>
                      </c:pt>
                      <c:pt idx="10583">
                        <c:v>1618.9</c:v>
                      </c:pt>
                      <c:pt idx="10584">
                        <c:v>1619.1</c:v>
                      </c:pt>
                      <c:pt idx="10585">
                        <c:v>1619.2</c:v>
                      </c:pt>
                      <c:pt idx="10586">
                        <c:v>1619.4</c:v>
                      </c:pt>
                      <c:pt idx="10587">
                        <c:v>1619.6</c:v>
                      </c:pt>
                      <c:pt idx="10588">
                        <c:v>1619.8</c:v>
                      </c:pt>
                      <c:pt idx="10589">
                        <c:v>1620</c:v>
                      </c:pt>
                      <c:pt idx="10590">
                        <c:v>1620.1</c:v>
                      </c:pt>
                      <c:pt idx="10591">
                        <c:v>1620.3</c:v>
                      </c:pt>
                      <c:pt idx="10592">
                        <c:v>1620.5</c:v>
                      </c:pt>
                      <c:pt idx="10593">
                        <c:v>1620.7</c:v>
                      </c:pt>
                      <c:pt idx="10594">
                        <c:v>1620.9</c:v>
                      </c:pt>
                      <c:pt idx="10595">
                        <c:v>1621.1</c:v>
                      </c:pt>
                      <c:pt idx="10596">
                        <c:v>1621.2</c:v>
                      </c:pt>
                      <c:pt idx="10597">
                        <c:v>1621.4</c:v>
                      </c:pt>
                      <c:pt idx="10598">
                        <c:v>1621.6</c:v>
                      </c:pt>
                      <c:pt idx="10599">
                        <c:v>1621.8</c:v>
                      </c:pt>
                      <c:pt idx="10600">
                        <c:v>1622</c:v>
                      </c:pt>
                      <c:pt idx="10601">
                        <c:v>1622.2</c:v>
                      </c:pt>
                      <c:pt idx="10602">
                        <c:v>1622.3</c:v>
                      </c:pt>
                      <c:pt idx="10603">
                        <c:v>1622.5</c:v>
                      </c:pt>
                      <c:pt idx="10604">
                        <c:v>1622.7</c:v>
                      </c:pt>
                      <c:pt idx="10605">
                        <c:v>1622.9</c:v>
                      </c:pt>
                      <c:pt idx="10606">
                        <c:v>1623.1</c:v>
                      </c:pt>
                      <c:pt idx="10607">
                        <c:v>1623.3</c:v>
                      </c:pt>
                      <c:pt idx="10608">
                        <c:v>1623.4</c:v>
                      </c:pt>
                      <c:pt idx="10609">
                        <c:v>1623.6</c:v>
                      </c:pt>
                      <c:pt idx="10610">
                        <c:v>1623.8</c:v>
                      </c:pt>
                      <c:pt idx="10611">
                        <c:v>1624</c:v>
                      </c:pt>
                      <c:pt idx="10612">
                        <c:v>1624.2</c:v>
                      </c:pt>
                      <c:pt idx="10613">
                        <c:v>1624.4</c:v>
                      </c:pt>
                      <c:pt idx="10614">
                        <c:v>1624.5</c:v>
                      </c:pt>
                      <c:pt idx="10615">
                        <c:v>1624.7</c:v>
                      </c:pt>
                      <c:pt idx="10616">
                        <c:v>1624.9</c:v>
                      </c:pt>
                      <c:pt idx="10617">
                        <c:v>1625.1</c:v>
                      </c:pt>
                      <c:pt idx="10618">
                        <c:v>1625.3</c:v>
                      </c:pt>
                      <c:pt idx="10619">
                        <c:v>1625.5</c:v>
                      </c:pt>
                      <c:pt idx="10620">
                        <c:v>1625.6</c:v>
                      </c:pt>
                      <c:pt idx="10621">
                        <c:v>1625.8</c:v>
                      </c:pt>
                      <c:pt idx="10622">
                        <c:v>1626</c:v>
                      </c:pt>
                      <c:pt idx="10623">
                        <c:v>1626.2</c:v>
                      </c:pt>
                      <c:pt idx="10624">
                        <c:v>1626.4</c:v>
                      </c:pt>
                      <c:pt idx="10625">
                        <c:v>1626.5</c:v>
                      </c:pt>
                      <c:pt idx="10626">
                        <c:v>1626.7</c:v>
                      </c:pt>
                      <c:pt idx="10627">
                        <c:v>1626.9</c:v>
                      </c:pt>
                      <c:pt idx="10628">
                        <c:v>1627.1</c:v>
                      </c:pt>
                      <c:pt idx="10629">
                        <c:v>1627.3</c:v>
                      </c:pt>
                      <c:pt idx="10630">
                        <c:v>1627.5</c:v>
                      </c:pt>
                      <c:pt idx="10631">
                        <c:v>1627.6</c:v>
                      </c:pt>
                      <c:pt idx="10632">
                        <c:v>1627.8</c:v>
                      </c:pt>
                      <c:pt idx="10633">
                        <c:v>1628</c:v>
                      </c:pt>
                      <c:pt idx="10634">
                        <c:v>1628.2</c:v>
                      </c:pt>
                      <c:pt idx="10635">
                        <c:v>1628.3</c:v>
                      </c:pt>
                      <c:pt idx="10636">
                        <c:v>1628.5</c:v>
                      </c:pt>
                      <c:pt idx="10637">
                        <c:v>1628.7</c:v>
                      </c:pt>
                      <c:pt idx="10638">
                        <c:v>1628.9</c:v>
                      </c:pt>
                      <c:pt idx="10639">
                        <c:v>1629</c:v>
                      </c:pt>
                      <c:pt idx="10640">
                        <c:v>1629.2</c:v>
                      </c:pt>
                      <c:pt idx="10641">
                        <c:v>1629.4</c:v>
                      </c:pt>
                      <c:pt idx="10642">
                        <c:v>1629.6</c:v>
                      </c:pt>
                      <c:pt idx="10643">
                        <c:v>1629.7</c:v>
                      </c:pt>
                      <c:pt idx="10644">
                        <c:v>1629.9</c:v>
                      </c:pt>
                      <c:pt idx="10645">
                        <c:v>1630.1</c:v>
                      </c:pt>
                      <c:pt idx="10646">
                        <c:v>1630.3</c:v>
                      </c:pt>
                      <c:pt idx="10647">
                        <c:v>1630.4</c:v>
                      </c:pt>
                      <c:pt idx="10648">
                        <c:v>1630.6</c:v>
                      </c:pt>
                      <c:pt idx="10649">
                        <c:v>1630.8</c:v>
                      </c:pt>
                      <c:pt idx="10650">
                        <c:v>1631</c:v>
                      </c:pt>
                      <c:pt idx="10651">
                        <c:v>1631.1</c:v>
                      </c:pt>
                      <c:pt idx="10652">
                        <c:v>1631.3</c:v>
                      </c:pt>
                      <c:pt idx="10653">
                        <c:v>1631.5</c:v>
                      </c:pt>
                      <c:pt idx="10654">
                        <c:v>1631.7</c:v>
                      </c:pt>
                      <c:pt idx="10655">
                        <c:v>1631.8</c:v>
                      </c:pt>
                      <c:pt idx="10656">
                        <c:v>1632</c:v>
                      </c:pt>
                      <c:pt idx="10657">
                        <c:v>1632.2</c:v>
                      </c:pt>
                      <c:pt idx="10658">
                        <c:v>1632.3</c:v>
                      </c:pt>
                      <c:pt idx="10659">
                        <c:v>1632.5</c:v>
                      </c:pt>
                      <c:pt idx="10660">
                        <c:v>1632.7</c:v>
                      </c:pt>
                      <c:pt idx="10661">
                        <c:v>1632.9</c:v>
                      </c:pt>
                      <c:pt idx="10662">
                        <c:v>1633</c:v>
                      </c:pt>
                      <c:pt idx="10663">
                        <c:v>1633.2</c:v>
                      </c:pt>
                      <c:pt idx="10664">
                        <c:v>1633.4</c:v>
                      </c:pt>
                      <c:pt idx="10665">
                        <c:v>1633.6</c:v>
                      </c:pt>
                      <c:pt idx="10666">
                        <c:v>1633.7</c:v>
                      </c:pt>
                      <c:pt idx="10667">
                        <c:v>1633.9</c:v>
                      </c:pt>
                      <c:pt idx="10668">
                        <c:v>1634.1</c:v>
                      </c:pt>
                      <c:pt idx="10669">
                        <c:v>1634.3</c:v>
                      </c:pt>
                      <c:pt idx="10670">
                        <c:v>1634.4</c:v>
                      </c:pt>
                      <c:pt idx="10671">
                        <c:v>1634.6</c:v>
                      </c:pt>
                      <c:pt idx="10672">
                        <c:v>1634.8</c:v>
                      </c:pt>
                      <c:pt idx="10673">
                        <c:v>1635</c:v>
                      </c:pt>
                      <c:pt idx="10674">
                        <c:v>1635.2</c:v>
                      </c:pt>
                      <c:pt idx="10675">
                        <c:v>1635.4</c:v>
                      </c:pt>
                      <c:pt idx="10676">
                        <c:v>1635.6</c:v>
                      </c:pt>
                      <c:pt idx="10677">
                        <c:v>1635.7</c:v>
                      </c:pt>
                      <c:pt idx="10678">
                        <c:v>1635.9</c:v>
                      </c:pt>
                      <c:pt idx="10679">
                        <c:v>1636.1</c:v>
                      </c:pt>
                      <c:pt idx="10680">
                        <c:v>1636.3</c:v>
                      </c:pt>
                      <c:pt idx="10681">
                        <c:v>1636.5</c:v>
                      </c:pt>
                      <c:pt idx="10682">
                        <c:v>1636.7</c:v>
                      </c:pt>
                      <c:pt idx="10683">
                        <c:v>1636.9</c:v>
                      </c:pt>
                      <c:pt idx="10684">
                        <c:v>1637.1</c:v>
                      </c:pt>
                      <c:pt idx="10685">
                        <c:v>1637.3</c:v>
                      </c:pt>
                      <c:pt idx="10686">
                        <c:v>1637.5</c:v>
                      </c:pt>
                      <c:pt idx="10687">
                        <c:v>1637.7</c:v>
                      </c:pt>
                      <c:pt idx="10688">
                        <c:v>1637.9</c:v>
                      </c:pt>
                      <c:pt idx="10689">
                        <c:v>1638.1</c:v>
                      </c:pt>
                      <c:pt idx="10690">
                        <c:v>1638.3</c:v>
                      </c:pt>
                      <c:pt idx="10691">
                        <c:v>1638.5</c:v>
                      </c:pt>
                      <c:pt idx="10692">
                        <c:v>1638.7</c:v>
                      </c:pt>
                      <c:pt idx="10693">
                        <c:v>1638.8</c:v>
                      </c:pt>
                      <c:pt idx="10694">
                        <c:v>1639</c:v>
                      </c:pt>
                      <c:pt idx="10695">
                        <c:v>1639.2</c:v>
                      </c:pt>
                      <c:pt idx="10696">
                        <c:v>1639.4</c:v>
                      </c:pt>
                      <c:pt idx="10697">
                        <c:v>1639.6</c:v>
                      </c:pt>
                      <c:pt idx="10698">
                        <c:v>1639.8</c:v>
                      </c:pt>
                      <c:pt idx="10699">
                        <c:v>1640</c:v>
                      </c:pt>
                      <c:pt idx="10700">
                        <c:v>1640.2</c:v>
                      </c:pt>
                      <c:pt idx="10701">
                        <c:v>1640.4</c:v>
                      </c:pt>
                      <c:pt idx="10702">
                        <c:v>1640.6</c:v>
                      </c:pt>
                      <c:pt idx="10703">
                        <c:v>1640.8</c:v>
                      </c:pt>
                      <c:pt idx="10704">
                        <c:v>1641</c:v>
                      </c:pt>
                      <c:pt idx="10705">
                        <c:v>1641.2</c:v>
                      </c:pt>
                      <c:pt idx="10706">
                        <c:v>1641.4</c:v>
                      </c:pt>
                      <c:pt idx="10707">
                        <c:v>1641.6</c:v>
                      </c:pt>
                      <c:pt idx="10708">
                        <c:v>1641.8</c:v>
                      </c:pt>
                      <c:pt idx="10709">
                        <c:v>1642</c:v>
                      </c:pt>
                      <c:pt idx="10710">
                        <c:v>1642.1</c:v>
                      </c:pt>
                      <c:pt idx="10711">
                        <c:v>1642.3</c:v>
                      </c:pt>
                      <c:pt idx="10712">
                        <c:v>1642.5</c:v>
                      </c:pt>
                      <c:pt idx="10713">
                        <c:v>1642.7</c:v>
                      </c:pt>
                      <c:pt idx="10714">
                        <c:v>1642.9</c:v>
                      </c:pt>
                      <c:pt idx="10715">
                        <c:v>1643.1</c:v>
                      </c:pt>
                      <c:pt idx="10716">
                        <c:v>1643.3</c:v>
                      </c:pt>
                      <c:pt idx="10717">
                        <c:v>1643.4</c:v>
                      </c:pt>
                      <c:pt idx="10718">
                        <c:v>1643.6</c:v>
                      </c:pt>
                      <c:pt idx="10719">
                        <c:v>1643.8</c:v>
                      </c:pt>
                      <c:pt idx="10720">
                        <c:v>1644</c:v>
                      </c:pt>
                      <c:pt idx="10721">
                        <c:v>1644.2</c:v>
                      </c:pt>
                      <c:pt idx="10722">
                        <c:v>1644.3</c:v>
                      </c:pt>
                      <c:pt idx="10723">
                        <c:v>1644.5</c:v>
                      </c:pt>
                      <c:pt idx="10724">
                        <c:v>1644.7</c:v>
                      </c:pt>
                      <c:pt idx="10725">
                        <c:v>1644.9</c:v>
                      </c:pt>
                      <c:pt idx="10726">
                        <c:v>1645.1</c:v>
                      </c:pt>
                      <c:pt idx="10727">
                        <c:v>1645.3</c:v>
                      </c:pt>
                      <c:pt idx="10728">
                        <c:v>1645.4</c:v>
                      </c:pt>
                      <c:pt idx="10729">
                        <c:v>1645.6</c:v>
                      </c:pt>
                      <c:pt idx="10730">
                        <c:v>1645.8</c:v>
                      </c:pt>
                      <c:pt idx="10731">
                        <c:v>1646</c:v>
                      </c:pt>
                      <c:pt idx="10732">
                        <c:v>1646.2</c:v>
                      </c:pt>
                      <c:pt idx="10733">
                        <c:v>1646.4</c:v>
                      </c:pt>
                      <c:pt idx="10734">
                        <c:v>1646.5</c:v>
                      </c:pt>
                      <c:pt idx="10735">
                        <c:v>1646.7</c:v>
                      </c:pt>
                      <c:pt idx="10736">
                        <c:v>1646.9</c:v>
                      </c:pt>
                      <c:pt idx="10737">
                        <c:v>1647.1</c:v>
                      </c:pt>
                      <c:pt idx="10738">
                        <c:v>1647.3</c:v>
                      </c:pt>
                      <c:pt idx="10739">
                        <c:v>1647.5</c:v>
                      </c:pt>
                      <c:pt idx="10740">
                        <c:v>1647.6</c:v>
                      </c:pt>
                      <c:pt idx="10741">
                        <c:v>1647.8</c:v>
                      </c:pt>
                      <c:pt idx="10742">
                        <c:v>1648</c:v>
                      </c:pt>
                      <c:pt idx="10743">
                        <c:v>1648.2</c:v>
                      </c:pt>
                      <c:pt idx="10744">
                        <c:v>1648.4</c:v>
                      </c:pt>
                      <c:pt idx="10745">
                        <c:v>1648.5</c:v>
                      </c:pt>
                      <c:pt idx="10746">
                        <c:v>1648.7</c:v>
                      </c:pt>
                      <c:pt idx="10747">
                        <c:v>1648.9</c:v>
                      </c:pt>
                      <c:pt idx="10748">
                        <c:v>1649.1</c:v>
                      </c:pt>
                      <c:pt idx="10749">
                        <c:v>1649.3</c:v>
                      </c:pt>
                      <c:pt idx="10750">
                        <c:v>1649.5</c:v>
                      </c:pt>
                      <c:pt idx="10751">
                        <c:v>1649.6</c:v>
                      </c:pt>
                      <c:pt idx="10752">
                        <c:v>1649.8</c:v>
                      </c:pt>
                      <c:pt idx="10753">
                        <c:v>1650</c:v>
                      </c:pt>
                      <c:pt idx="10754">
                        <c:v>1650.2</c:v>
                      </c:pt>
                      <c:pt idx="10755">
                        <c:v>1650.4</c:v>
                      </c:pt>
                      <c:pt idx="10756">
                        <c:v>1650.6</c:v>
                      </c:pt>
                      <c:pt idx="10757">
                        <c:v>1650.7</c:v>
                      </c:pt>
                      <c:pt idx="10758">
                        <c:v>1650.9</c:v>
                      </c:pt>
                      <c:pt idx="10759">
                        <c:v>1651.1</c:v>
                      </c:pt>
                      <c:pt idx="10760">
                        <c:v>1651.3</c:v>
                      </c:pt>
                      <c:pt idx="10761">
                        <c:v>1651.5</c:v>
                      </c:pt>
                      <c:pt idx="10762">
                        <c:v>1651.7</c:v>
                      </c:pt>
                      <c:pt idx="10763">
                        <c:v>1651.8</c:v>
                      </c:pt>
                      <c:pt idx="10764">
                        <c:v>1652</c:v>
                      </c:pt>
                      <c:pt idx="10765">
                        <c:v>1652.2</c:v>
                      </c:pt>
                      <c:pt idx="10766">
                        <c:v>1652.4</c:v>
                      </c:pt>
                      <c:pt idx="10767">
                        <c:v>1652.6</c:v>
                      </c:pt>
                      <c:pt idx="10768">
                        <c:v>1652.8</c:v>
                      </c:pt>
                      <c:pt idx="10769">
                        <c:v>1652.9</c:v>
                      </c:pt>
                      <c:pt idx="10770">
                        <c:v>1653.1</c:v>
                      </c:pt>
                      <c:pt idx="10771">
                        <c:v>1653.3</c:v>
                      </c:pt>
                      <c:pt idx="10772">
                        <c:v>1653.5</c:v>
                      </c:pt>
                      <c:pt idx="10773">
                        <c:v>1653.7</c:v>
                      </c:pt>
                      <c:pt idx="10774">
                        <c:v>1653.9</c:v>
                      </c:pt>
                      <c:pt idx="10775">
                        <c:v>1654</c:v>
                      </c:pt>
                      <c:pt idx="10776">
                        <c:v>1654.2</c:v>
                      </c:pt>
                      <c:pt idx="10777">
                        <c:v>1654.4</c:v>
                      </c:pt>
                      <c:pt idx="10778">
                        <c:v>1654.6</c:v>
                      </c:pt>
                      <c:pt idx="10779">
                        <c:v>1654.8</c:v>
                      </c:pt>
                      <c:pt idx="10780">
                        <c:v>1655</c:v>
                      </c:pt>
                      <c:pt idx="10781">
                        <c:v>1655.1</c:v>
                      </c:pt>
                      <c:pt idx="10782">
                        <c:v>1655.3</c:v>
                      </c:pt>
                      <c:pt idx="10783">
                        <c:v>1655.5</c:v>
                      </c:pt>
                      <c:pt idx="10784">
                        <c:v>1655.7</c:v>
                      </c:pt>
                      <c:pt idx="10785">
                        <c:v>1655.9</c:v>
                      </c:pt>
                      <c:pt idx="10786">
                        <c:v>1656</c:v>
                      </c:pt>
                      <c:pt idx="10787">
                        <c:v>1656.2</c:v>
                      </c:pt>
                      <c:pt idx="10788">
                        <c:v>1656.4</c:v>
                      </c:pt>
                      <c:pt idx="10789">
                        <c:v>1656.6</c:v>
                      </c:pt>
                      <c:pt idx="10790">
                        <c:v>1656.8</c:v>
                      </c:pt>
                      <c:pt idx="10791">
                        <c:v>1657</c:v>
                      </c:pt>
                      <c:pt idx="10792">
                        <c:v>1657</c:v>
                      </c:pt>
                      <c:pt idx="10793">
                        <c:v>1657.1</c:v>
                      </c:pt>
                      <c:pt idx="10794">
                        <c:v>1657.1</c:v>
                      </c:pt>
                      <c:pt idx="10795">
                        <c:v>1657.1</c:v>
                      </c:pt>
                      <c:pt idx="10796">
                        <c:v>1657.1</c:v>
                      </c:pt>
                      <c:pt idx="10797">
                        <c:v>1657.1</c:v>
                      </c:pt>
                      <c:pt idx="10798">
                        <c:v>1657.1</c:v>
                      </c:pt>
                      <c:pt idx="10799">
                        <c:v>1657.1</c:v>
                      </c:pt>
                      <c:pt idx="10800">
                        <c:v>1657.1</c:v>
                      </c:pt>
                      <c:pt idx="10801">
                        <c:v>1657.1</c:v>
                      </c:pt>
                      <c:pt idx="10802">
                        <c:v>1657.2</c:v>
                      </c:pt>
                      <c:pt idx="10803">
                        <c:v>1657.2</c:v>
                      </c:pt>
                      <c:pt idx="10804">
                        <c:v>1657.2</c:v>
                      </c:pt>
                      <c:pt idx="10805">
                        <c:v>1657.2</c:v>
                      </c:pt>
                      <c:pt idx="10806">
                        <c:v>1657.2</c:v>
                      </c:pt>
                      <c:pt idx="10807">
                        <c:v>1657.2</c:v>
                      </c:pt>
                      <c:pt idx="10808">
                        <c:v>1657.2</c:v>
                      </c:pt>
                      <c:pt idx="10809">
                        <c:v>1657.2</c:v>
                      </c:pt>
                      <c:pt idx="10810">
                        <c:v>1657.2</c:v>
                      </c:pt>
                      <c:pt idx="10811">
                        <c:v>1657.3</c:v>
                      </c:pt>
                      <c:pt idx="10812">
                        <c:v>1657.3</c:v>
                      </c:pt>
                      <c:pt idx="10813">
                        <c:v>1657.3</c:v>
                      </c:pt>
                      <c:pt idx="10814">
                        <c:v>1657.3</c:v>
                      </c:pt>
                      <c:pt idx="10815">
                        <c:v>1657.3</c:v>
                      </c:pt>
                      <c:pt idx="10816">
                        <c:v>1657.3</c:v>
                      </c:pt>
                      <c:pt idx="10817">
                        <c:v>1657.3</c:v>
                      </c:pt>
                      <c:pt idx="10818">
                        <c:v>1657.3</c:v>
                      </c:pt>
                      <c:pt idx="10819">
                        <c:v>1657.3</c:v>
                      </c:pt>
                      <c:pt idx="10820">
                        <c:v>1657.4</c:v>
                      </c:pt>
                      <c:pt idx="10821">
                        <c:v>1657.4</c:v>
                      </c:pt>
                      <c:pt idx="10822">
                        <c:v>1657.4</c:v>
                      </c:pt>
                      <c:pt idx="10823">
                        <c:v>1657.4</c:v>
                      </c:pt>
                      <c:pt idx="10824">
                        <c:v>1657.4</c:v>
                      </c:pt>
                      <c:pt idx="10825">
                        <c:v>1657.4</c:v>
                      </c:pt>
                      <c:pt idx="10826">
                        <c:v>1657.4</c:v>
                      </c:pt>
                      <c:pt idx="10827">
                        <c:v>1657.4</c:v>
                      </c:pt>
                      <c:pt idx="10828">
                        <c:v>1657.4</c:v>
                      </c:pt>
                      <c:pt idx="10829">
                        <c:v>1657.5</c:v>
                      </c:pt>
                      <c:pt idx="10830">
                        <c:v>1657.5</c:v>
                      </c:pt>
                      <c:pt idx="10831">
                        <c:v>1657.5</c:v>
                      </c:pt>
                      <c:pt idx="10832">
                        <c:v>1657.5</c:v>
                      </c:pt>
                      <c:pt idx="10833">
                        <c:v>1657.5</c:v>
                      </c:pt>
                      <c:pt idx="10834">
                        <c:v>1657.5</c:v>
                      </c:pt>
                      <c:pt idx="10835">
                        <c:v>1657.5</c:v>
                      </c:pt>
                      <c:pt idx="10836">
                        <c:v>1657.5</c:v>
                      </c:pt>
                      <c:pt idx="10837">
                        <c:v>1657.5</c:v>
                      </c:pt>
                      <c:pt idx="10838">
                        <c:v>1657.6</c:v>
                      </c:pt>
                      <c:pt idx="10839">
                        <c:v>1657.6</c:v>
                      </c:pt>
                      <c:pt idx="10840">
                        <c:v>1657.6</c:v>
                      </c:pt>
                      <c:pt idx="10841">
                        <c:v>1657.6</c:v>
                      </c:pt>
                      <c:pt idx="10842">
                        <c:v>1657.6</c:v>
                      </c:pt>
                      <c:pt idx="10843">
                        <c:v>1657.6</c:v>
                      </c:pt>
                      <c:pt idx="10844">
                        <c:v>1657.6</c:v>
                      </c:pt>
                      <c:pt idx="10845">
                        <c:v>1657.6</c:v>
                      </c:pt>
                      <c:pt idx="10846">
                        <c:v>1657.6</c:v>
                      </c:pt>
                      <c:pt idx="10847">
                        <c:v>1657.7</c:v>
                      </c:pt>
                      <c:pt idx="10848">
                        <c:v>1657.7</c:v>
                      </c:pt>
                      <c:pt idx="10849">
                        <c:v>1657.7</c:v>
                      </c:pt>
                      <c:pt idx="10850">
                        <c:v>1657.7</c:v>
                      </c:pt>
                      <c:pt idx="10851">
                        <c:v>1657.7</c:v>
                      </c:pt>
                      <c:pt idx="10852">
                        <c:v>1657.7</c:v>
                      </c:pt>
                      <c:pt idx="10853">
                        <c:v>1657.7</c:v>
                      </c:pt>
                      <c:pt idx="10854">
                        <c:v>1657.7</c:v>
                      </c:pt>
                      <c:pt idx="10855">
                        <c:v>1657.7</c:v>
                      </c:pt>
                      <c:pt idx="10856">
                        <c:v>1657.8</c:v>
                      </c:pt>
                      <c:pt idx="10857">
                        <c:v>1657.8</c:v>
                      </c:pt>
                      <c:pt idx="10858">
                        <c:v>1657.8</c:v>
                      </c:pt>
                      <c:pt idx="10859">
                        <c:v>1657.8</c:v>
                      </c:pt>
                      <c:pt idx="10860">
                        <c:v>1657.8</c:v>
                      </c:pt>
                      <c:pt idx="10861">
                        <c:v>1657.8</c:v>
                      </c:pt>
                      <c:pt idx="10862">
                        <c:v>1657.8</c:v>
                      </c:pt>
                      <c:pt idx="10863">
                        <c:v>1657.8</c:v>
                      </c:pt>
                      <c:pt idx="10864">
                        <c:v>1657.8</c:v>
                      </c:pt>
                      <c:pt idx="10865">
                        <c:v>1657.9</c:v>
                      </c:pt>
                      <c:pt idx="10866">
                        <c:v>1657.9</c:v>
                      </c:pt>
                      <c:pt idx="10867">
                        <c:v>1657.9</c:v>
                      </c:pt>
                      <c:pt idx="10868">
                        <c:v>1657.9</c:v>
                      </c:pt>
                      <c:pt idx="10869">
                        <c:v>1657.9</c:v>
                      </c:pt>
                      <c:pt idx="10870">
                        <c:v>1657.9</c:v>
                      </c:pt>
                      <c:pt idx="10871">
                        <c:v>1657.9</c:v>
                      </c:pt>
                      <c:pt idx="10872">
                        <c:v>1657.9</c:v>
                      </c:pt>
                      <c:pt idx="10873">
                        <c:v>1657.9</c:v>
                      </c:pt>
                      <c:pt idx="10874">
                        <c:v>1658</c:v>
                      </c:pt>
                      <c:pt idx="10875">
                        <c:v>1658</c:v>
                      </c:pt>
                      <c:pt idx="10876">
                        <c:v>1658</c:v>
                      </c:pt>
                      <c:pt idx="10877">
                        <c:v>1658</c:v>
                      </c:pt>
                      <c:pt idx="10878">
                        <c:v>1658</c:v>
                      </c:pt>
                      <c:pt idx="10879">
                        <c:v>1658</c:v>
                      </c:pt>
                      <c:pt idx="10880">
                        <c:v>1658</c:v>
                      </c:pt>
                      <c:pt idx="10881">
                        <c:v>1658</c:v>
                      </c:pt>
                      <c:pt idx="10882">
                        <c:v>1658</c:v>
                      </c:pt>
                      <c:pt idx="10883">
                        <c:v>1658</c:v>
                      </c:pt>
                      <c:pt idx="10884">
                        <c:v>1658.1</c:v>
                      </c:pt>
                      <c:pt idx="10885">
                        <c:v>1658.1</c:v>
                      </c:pt>
                      <c:pt idx="10886">
                        <c:v>1658.1</c:v>
                      </c:pt>
                      <c:pt idx="10887">
                        <c:v>1658.1</c:v>
                      </c:pt>
                      <c:pt idx="10888">
                        <c:v>1658.1</c:v>
                      </c:pt>
                      <c:pt idx="10889">
                        <c:v>1658.1</c:v>
                      </c:pt>
                      <c:pt idx="10890">
                        <c:v>1658.1</c:v>
                      </c:pt>
                      <c:pt idx="10891">
                        <c:v>1658.1</c:v>
                      </c:pt>
                      <c:pt idx="10892">
                        <c:v>1658.1</c:v>
                      </c:pt>
                      <c:pt idx="10893">
                        <c:v>1658.2</c:v>
                      </c:pt>
                      <c:pt idx="10894">
                        <c:v>1658.2</c:v>
                      </c:pt>
                      <c:pt idx="10895">
                        <c:v>1658.2</c:v>
                      </c:pt>
                      <c:pt idx="10896">
                        <c:v>1658.2</c:v>
                      </c:pt>
                      <c:pt idx="10897">
                        <c:v>1658.2</c:v>
                      </c:pt>
                      <c:pt idx="10898">
                        <c:v>1658.2</c:v>
                      </c:pt>
                      <c:pt idx="10899">
                        <c:v>1658.2</c:v>
                      </c:pt>
                      <c:pt idx="10900">
                        <c:v>1658.2</c:v>
                      </c:pt>
                      <c:pt idx="10901">
                        <c:v>1658.2</c:v>
                      </c:pt>
                      <c:pt idx="10902">
                        <c:v>1658.3</c:v>
                      </c:pt>
                      <c:pt idx="10903">
                        <c:v>1658.3</c:v>
                      </c:pt>
                      <c:pt idx="10904">
                        <c:v>1658.3</c:v>
                      </c:pt>
                      <c:pt idx="10905">
                        <c:v>1658.3</c:v>
                      </c:pt>
                      <c:pt idx="10906">
                        <c:v>1658.3</c:v>
                      </c:pt>
                      <c:pt idx="10907">
                        <c:v>1658.3</c:v>
                      </c:pt>
                      <c:pt idx="10908">
                        <c:v>1658.3</c:v>
                      </c:pt>
                      <c:pt idx="10909">
                        <c:v>1658.3</c:v>
                      </c:pt>
                      <c:pt idx="10910">
                        <c:v>1658.3</c:v>
                      </c:pt>
                      <c:pt idx="10911">
                        <c:v>1658.4</c:v>
                      </c:pt>
                      <c:pt idx="10912">
                        <c:v>1658.4</c:v>
                      </c:pt>
                      <c:pt idx="10913">
                        <c:v>1658.4</c:v>
                      </c:pt>
                      <c:pt idx="10914">
                        <c:v>1658.4</c:v>
                      </c:pt>
                      <c:pt idx="10915">
                        <c:v>1658.4</c:v>
                      </c:pt>
                      <c:pt idx="10916">
                        <c:v>1658.4</c:v>
                      </c:pt>
                      <c:pt idx="10917">
                        <c:v>1658.4</c:v>
                      </c:pt>
                      <c:pt idx="10918">
                        <c:v>1658.4</c:v>
                      </c:pt>
                      <c:pt idx="10919">
                        <c:v>1658.4</c:v>
                      </c:pt>
                      <c:pt idx="10920">
                        <c:v>1658.5</c:v>
                      </c:pt>
                      <c:pt idx="10921">
                        <c:v>1658.5</c:v>
                      </c:pt>
                      <c:pt idx="10922">
                        <c:v>1658.5</c:v>
                      </c:pt>
                      <c:pt idx="10923">
                        <c:v>1658.5</c:v>
                      </c:pt>
                      <c:pt idx="10924">
                        <c:v>1658.5</c:v>
                      </c:pt>
                      <c:pt idx="10925">
                        <c:v>1658.5</c:v>
                      </c:pt>
                      <c:pt idx="10926">
                        <c:v>1658.5</c:v>
                      </c:pt>
                      <c:pt idx="10927">
                        <c:v>1658.5</c:v>
                      </c:pt>
                      <c:pt idx="10928">
                        <c:v>1658.5</c:v>
                      </c:pt>
                      <c:pt idx="10929">
                        <c:v>1658.6</c:v>
                      </c:pt>
                      <c:pt idx="10930">
                        <c:v>1658.6</c:v>
                      </c:pt>
                      <c:pt idx="10931">
                        <c:v>1658.6</c:v>
                      </c:pt>
                      <c:pt idx="10932">
                        <c:v>1658.6</c:v>
                      </c:pt>
                      <c:pt idx="10933">
                        <c:v>1658.6</c:v>
                      </c:pt>
                      <c:pt idx="10934">
                        <c:v>1658.6</c:v>
                      </c:pt>
                      <c:pt idx="10935">
                        <c:v>1658.6</c:v>
                      </c:pt>
                      <c:pt idx="10936">
                        <c:v>1658.6</c:v>
                      </c:pt>
                      <c:pt idx="10937">
                        <c:v>1658.6</c:v>
                      </c:pt>
                      <c:pt idx="10938">
                        <c:v>1658.7</c:v>
                      </c:pt>
                      <c:pt idx="10939">
                        <c:v>1658.7</c:v>
                      </c:pt>
                      <c:pt idx="10940">
                        <c:v>1658.7</c:v>
                      </c:pt>
                      <c:pt idx="10941">
                        <c:v>1658.7</c:v>
                      </c:pt>
                      <c:pt idx="10942">
                        <c:v>1658.7</c:v>
                      </c:pt>
                      <c:pt idx="10943">
                        <c:v>1658.7</c:v>
                      </c:pt>
                      <c:pt idx="10944">
                        <c:v>1658.7</c:v>
                      </c:pt>
                      <c:pt idx="10945">
                        <c:v>1658.7</c:v>
                      </c:pt>
                      <c:pt idx="10946">
                        <c:v>1658.7</c:v>
                      </c:pt>
                      <c:pt idx="10947">
                        <c:v>1658.8</c:v>
                      </c:pt>
                      <c:pt idx="10948">
                        <c:v>1658.8</c:v>
                      </c:pt>
                      <c:pt idx="10949">
                        <c:v>1658.8</c:v>
                      </c:pt>
                      <c:pt idx="10950">
                        <c:v>1658.8</c:v>
                      </c:pt>
                      <c:pt idx="10951">
                        <c:v>1658.8</c:v>
                      </c:pt>
                      <c:pt idx="10952">
                        <c:v>1658.8</c:v>
                      </c:pt>
                      <c:pt idx="10953">
                        <c:v>1658.8</c:v>
                      </c:pt>
                      <c:pt idx="10954">
                        <c:v>1658.8</c:v>
                      </c:pt>
                      <c:pt idx="10955">
                        <c:v>1658.8</c:v>
                      </c:pt>
                      <c:pt idx="10956">
                        <c:v>1658.9</c:v>
                      </c:pt>
                      <c:pt idx="10957">
                        <c:v>1658.9</c:v>
                      </c:pt>
                      <c:pt idx="10958">
                        <c:v>1658.9</c:v>
                      </c:pt>
                      <c:pt idx="10959">
                        <c:v>1658.9</c:v>
                      </c:pt>
                      <c:pt idx="10960">
                        <c:v>1658.9</c:v>
                      </c:pt>
                      <c:pt idx="10961">
                        <c:v>1658.9</c:v>
                      </c:pt>
                      <c:pt idx="10962">
                        <c:v>1658.9</c:v>
                      </c:pt>
                      <c:pt idx="10963">
                        <c:v>1658.9</c:v>
                      </c:pt>
                      <c:pt idx="10964">
                        <c:v>1658.9</c:v>
                      </c:pt>
                      <c:pt idx="10965">
                        <c:v>1659</c:v>
                      </c:pt>
                      <c:pt idx="10966">
                        <c:v>1659</c:v>
                      </c:pt>
                      <c:pt idx="10967">
                        <c:v>1659</c:v>
                      </c:pt>
                      <c:pt idx="10968">
                        <c:v>1659</c:v>
                      </c:pt>
                      <c:pt idx="10969">
                        <c:v>1659</c:v>
                      </c:pt>
                      <c:pt idx="10970">
                        <c:v>1659</c:v>
                      </c:pt>
                      <c:pt idx="10971">
                        <c:v>1659</c:v>
                      </c:pt>
                      <c:pt idx="10972">
                        <c:v>1659</c:v>
                      </c:pt>
                      <c:pt idx="10973">
                        <c:v>1659</c:v>
                      </c:pt>
                      <c:pt idx="10974">
                        <c:v>1659.1</c:v>
                      </c:pt>
                      <c:pt idx="10975">
                        <c:v>1659.1</c:v>
                      </c:pt>
                      <c:pt idx="10976">
                        <c:v>1659.1</c:v>
                      </c:pt>
                      <c:pt idx="10977">
                        <c:v>1659.1</c:v>
                      </c:pt>
                      <c:pt idx="10978">
                        <c:v>1659.1</c:v>
                      </c:pt>
                      <c:pt idx="10979">
                        <c:v>1659.1</c:v>
                      </c:pt>
                      <c:pt idx="10980">
                        <c:v>1659.1</c:v>
                      </c:pt>
                      <c:pt idx="10981">
                        <c:v>1659.1</c:v>
                      </c:pt>
                      <c:pt idx="10982">
                        <c:v>1659.1</c:v>
                      </c:pt>
                      <c:pt idx="10983">
                        <c:v>1659.2</c:v>
                      </c:pt>
                      <c:pt idx="10984">
                        <c:v>1659.2</c:v>
                      </c:pt>
                      <c:pt idx="10985">
                        <c:v>1659.2</c:v>
                      </c:pt>
                      <c:pt idx="10986">
                        <c:v>1659.2</c:v>
                      </c:pt>
                      <c:pt idx="10987">
                        <c:v>1659.2</c:v>
                      </c:pt>
                      <c:pt idx="10988">
                        <c:v>1659.2</c:v>
                      </c:pt>
                      <c:pt idx="10989">
                        <c:v>1659.2</c:v>
                      </c:pt>
                      <c:pt idx="10990">
                        <c:v>1659.2</c:v>
                      </c:pt>
                      <c:pt idx="10991">
                        <c:v>1659.2</c:v>
                      </c:pt>
                      <c:pt idx="10992">
                        <c:v>1659.2</c:v>
                      </c:pt>
                      <c:pt idx="10993">
                        <c:v>1659.3</c:v>
                      </c:pt>
                      <c:pt idx="10994">
                        <c:v>1659.3</c:v>
                      </c:pt>
                      <c:pt idx="10995">
                        <c:v>1659.3</c:v>
                      </c:pt>
                      <c:pt idx="10996">
                        <c:v>1659.3</c:v>
                      </c:pt>
                      <c:pt idx="10997">
                        <c:v>1659.3</c:v>
                      </c:pt>
                      <c:pt idx="10998">
                        <c:v>1659.3</c:v>
                      </c:pt>
                      <c:pt idx="10999">
                        <c:v>1659.3</c:v>
                      </c:pt>
                      <c:pt idx="11000">
                        <c:v>1659.3</c:v>
                      </c:pt>
                      <c:pt idx="11001">
                        <c:v>1659.3</c:v>
                      </c:pt>
                      <c:pt idx="11002">
                        <c:v>1659.4</c:v>
                      </c:pt>
                      <c:pt idx="11003">
                        <c:v>1659.4</c:v>
                      </c:pt>
                      <c:pt idx="11004">
                        <c:v>1659.4</c:v>
                      </c:pt>
                      <c:pt idx="11005">
                        <c:v>1659.4</c:v>
                      </c:pt>
                      <c:pt idx="11006">
                        <c:v>1659.4</c:v>
                      </c:pt>
                      <c:pt idx="11007">
                        <c:v>1659.4</c:v>
                      </c:pt>
                      <c:pt idx="11008">
                        <c:v>1659.4</c:v>
                      </c:pt>
                      <c:pt idx="11009">
                        <c:v>1659.4</c:v>
                      </c:pt>
                      <c:pt idx="11010">
                        <c:v>1659.4</c:v>
                      </c:pt>
                      <c:pt idx="11011">
                        <c:v>1659.5</c:v>
                      </c:pt>
                      <c:pt idx="11012">
                        <c:v>1659.5</c:v>
                      </c:pt>
                      <c:pt idx="11013">
                        <c:v>1659.5</c:v>
                      </c:pt>
                      <c:pt idx="11014">
                        <c:v>1659.5</c:v>
                      </c:pt>
                      <c:pt idx="11015">
                        <c:v>1659.5</c:v>
                      </c:pt>
                      <c:pt idx="11016">
                        <c:v>1659.5</c:v>
                      </c:pt>
                      <c:pt idx="11017">
                        <c:v>1659.5</c:v>
                      </c:pt>
                      <c:pt idx="11018">
                        <c:v>1659.5</c:v>
                      </c:pt>
                      <c:pt idx="11019">
                        <c:v>1659.5</c:v>
                      </c:pt>
                      <c:pt idx="11020">
                        <c:v>1659.6</c:v>
                      </c:pt>
                      <c:pt idx="11021">
                        <c:v>1659.6</c:v>
                      </c:pt>
                      <c:pt idx="11022">
                        <c:v>1659.6</c:v>
                      </c:pt>
                      <c:pt idx="11023">
                        <c:v>1659.6</c:v>
                      </c:pt>
                      <c:pt idx="11024">
                        <c:v>1659.6</c:v>
                      </c:pt>
                      <c:pt idx="11025">
                        <c:v>1659.6</c:v>
                      </c:pt>
                      <c:pt idx="11026">
                        <c:v>1659.6</c:v>
                      </c:pt>
                      <c:pt idx="11027">
                        <c:v>1659.6</c:v>
                      </c:pt>
                      <c:pt idx="11028">
                        <c:v>1659.6</c:v>
                      </c:pt>
                      <c:pt idx="11029">
                        <c:v>1659.7</c:v>
                      </c:pt>
                      <c:pt idx="11030">
                        <c:v>1659.7</c:v>
                      </c:pt>
                      <c:pt idx="11031">
                        <c:v>1659.7</c:v>
                      </c:pt>
                      <c:pt idx="11032">
                        <c:v>1659.7</c:v>
                      </c:pt>
                      <c:pt idx="11033">
                        <c:v>1659.7</c:v>
                      </c:pt>
                      <c:pt idx="11034">
                        <c:v>1659.7</c:v>
                      </c:pt>
                      <c:pt idx="11035">
                        <c:v>1659.7</c:v>
                      </c:pt>
                      <c:pt idx="11036">
                        <c:v>1659.7</c:v>
                      </c:pt>
                      <c:pt idx="11037">
                        <c:v>1659.7</c:v>
                      </c:pt>
                      <c:pt idx="11038">
                        <c:v>1659.8</c:v>
                      </c:pt>
                      <c:pt idx="11039">
                        <c:v>1659.8</c:v>
                      </c:pt>
                      <c:pt idx="11040">
                        <c:v>1659.8</c:v>
                      </c:pt>
                      <c:pt idx="11041">
                        <c:v>1659.8</c:v>
                      </c:pt>
                      <c:pt idx="11042">
                        <c:v>1659.8</c:v>
                      </c:pt>
                      <c:pt idx="11043">
                        <c:v>1659.8</c:v>
                      </c:pt>
                      <c:pt idx="11044">
                        <c:v>1659.8</c:v>
                      </c:pt>
                      <c:pt idx="11045">
                        <c:v>1659.8</c:v>
                      </c:pt>
                      <c:pt idx="11046">
                        <c:v>1659.8</c:v>
                      </c:pt>
                      <c:pt idx="11047">
                        <c:v>1659.9</c:v>
                      </c:pt>
                      <c:pt idx="11048">
                        <c:v>1659.9</c:v>
                      </c:pt>
                      <c:pt idx="11049">
                        <c:v>1659.9</c:v>
                      </c:pt>
                      <c:pt idx="11050">
                        <c:v>1659.9</c:v>
                      </c:pt>
                      <c:pt idx="11051">
                        <c:v>1659.9</c:v>
                      </c:pt>
                      <c:pt idx="11052">
                        <c:v>1659.9</c:v>
                      </c:pt>
                      <c:pt idx="11053">
                        <c:v>1659.9</c:v>
                      </c:pt>
                      <c:pt idx="11054">
                        <c:v>1659.9</c:v>
                      </c:pt>
                      <c:pt idx="11055">
                        <c:v>1659.9</c:v>
                      </c:pt>
                      <c:pt idx="11056">
                        <c:v>1660</c:v>
                      </c:pt>
                      <c:pt idx="11057">
                        <c:v>1660</c:v>
                      </c:pt>
                      <c:pt idx="11058">
                        <c:v>1660</c:v>
                      </c:pt>
                      <c:pt idx="11059">
                        <c:v>1660</c:v>
                      </c:pt>
                      <c:pt idx="11060">
                        <c:v>1660</c:v>
                      </c:pt>
                      <c:pt idx="11061">
                        <c:v>1660</c:v>
                      </c:pt>
                      <c:pt idx="11062">
                        <c:v>1660</c:v>
                      </c:pt>
                      <c:pt idx="11063">
                        <c:v>1660</c:v>
                      </c:pt>
                      <c:pt idx="11064">
                        <c:v>1660</c:v>
                      </c:pt>
                      <c:pt idx="11065">
                        <c:v>1660.1</c:v>
                      </c:pt>
                      <c:pt idx="11066">
                        <c:v>1660.1</c:v>
                      </c:pt>
                      <c:pt idx="11067">
                        <c:v>1660.1</c:v>
                      </c:pt>
                      <c:pt idx="11068">
                        <c:v>1660.1</c:v>
                      </c:pt>
                      <c:pt idx="11069">
                        <c:v>1660.1</c:v>
                      </c:pt>
                      <c:pt idx="11070">
                        <c:v>1660.1</c:v>
                      </c:pt>
                      <c:pt idx="11071">
                        <c:v>1660.1</c:v>
                      </c:pt>
                      <c:pt idx="11072">
                        <c:v>1660.1</c:v>
                      </c:pt>
                      <c:pt idx="11073">
                        <c:v>1660.1</c:v>
                      </c:pt>
                      <c:pt idx="11074">
                        <c:v>1660.2</c:v>
                      </c:pt>
                      <c:pt idx="11075">
                        <c:v>1660.2</c:v>
                      </c:pt>
                      <c:pt idx="11076">
                        <c:v>1660.2</c:v>
                      </c:pt>
                      <c:pt idx="11077">
                        <c:v>1660.2</c:v>
                      </c:pt>
                      <c:pt idx="11078">
                        <c:v>1660.2</c:v>
                      </c:pt>
                      <c:pt idx="11079">
                        <c:v>1660.2</c:v>
                      </c:pt>
                      <c:pt idx="11080">
                        <c:v>1660.2</c:v>
                      </c:pt>
                      <c:pt idx="11081">
                        <c:v>1660.2</c:v>
                      </c:pt>
                      <c:pt idx="11082">
                        <c:v>1660.2</c:v>
                      </c:pt>
                      <c:pt idx="11083">
                        <c:v>1660.3</c:v>
                      </c:pt>
                      <c:pt idx="11084">
                        <c:v>1660.3</c:v>
                      </c:pt>
                      <c:pt idx="11085">
                        <c:v>1660.3</c:v>
                      </c:pt>
                      <c:pt idx="11086">
                        <c:v>1660.3</c:v>
                      </c:pt>
                      <c:pt idx="11087">
                        <c:v>1660.3</c:v>
                      </c:pt>
                      <c:pt idx="11088">
                        <c:v>1660.3</c:v>
                      </c:pt>
                      <c:pt idx="11089">
                        <c:v>1660.3</c:v>
                      </c:pt>
                      <c:pt idx="11090">
                        <c:v>1660.3</c:v>
                      </c:pt>
                      <c:pt idx="11091">
                        <c:v>1660.3</c:v>
                      </c:pt>
                      <c:pt idx="11092">
                        <c:v>1660.4</c:v>
                      </c:pt>
                      <c:pt idx="11093">
                        <c:v>1660.4</c:v>
                      </c:pt>
                      <c:pt idx="11094">
                        <c:v>1660.4</c:v>
                      </c:pt>
                      <c:pt idx="11095">
                        <c:v>1660.4</c:v>
                      </c:pt>
                      <c:pt idx="11096">
                        <c:v>1660.4</c:v>
                      </c:pt>
                      <c:pt idx="11097">
                        <c:v>1660.4</c:v>
                      </c:pt>
                      <c:pt idx="11098">
                        <c:v>1660.4</c:v>
                      </c:pt>
                      <c:pt idx="11099">
                        <c:v>1660.4</c:v>
                      </c:pt>
                      <c:pt idx="11100">
                        <c:v>1660.4</c:v>
                      </c:pt>
                      <c:pt idx="11101">
                        <c:v>1660.4</c:v>
                      </c:pt>
                      <c:pt idx="11102">
                        <c:v>1660.5</c:v>
                      </c:pt>
                      <c:pt idx="11103">
                        <c:v>1660.5</c:v>
                      </c:pt>
                      <c:pt idx="11104">
                        <c:v>1660.5</c:v>
                      </c:pt>
                      <c:pt idx="11105">
                        <c:v>1660.5</c:v>
                      </c:pt>
                      <c:pt idx="11106">
                        <c:v>1660.5</c:v>
                      </c:pt>
                      <c:pt idx="11107">
                        <c:v>1660.5</c:v>
                      </c:pt>
                      <c:pt idx="11108">
                        <c:v>1660.5</c:v>
                      </c:pt>
                      <c:pt idx="11109">
                        <c:v>1660.5</c:v>
                      </c:pt>
                      <c:pt idx="11110">
                        <c:v>1660.5</c:v>
                      </c:pt>
                      <c:pt idx="11111">
                        <c:v>1660.6</c:v>
                      </c:pt>
                      <c:pt idx="11112">
                        <c:v>1660.6</c:v>
                      </c:pt>
                      <c:pt idx="11113">
                        <c:v>1660.6</c:v>
                      </c:pt>
                      <c:pt idx="11114">
                        <c:v>1660.6</c:v>
                      </c:pt>
                      <c:pt idx="11115">
                        <c:v>1660.6</c:v>
                      </c:pt>
                      <c:pt idx="11116">
                        <c:v>1660.6</c:v>
                      </c:pt>
                      <c:pt idx="11117">
                        <c:v>1660.6</c:v>
                      </c:pt>
                      <c:pt idx="11118">
                        <c:v>1660.6</c:v>
                      </c:pt>
                      <c:pt idx="11119">
                        <c:v>1660.6</c:v>
                      </c:pt>
                      <c:pt idx="11120">
                        <c:v>1660.7</c:v>
                      </c:pt>
                      <c:pt idx="11121">
                        <c:v>1660.7</c:v>
                      </c:pt>
                      <c:pt idx="11122">
                        <c:v>1660.7</c:v>
                      </c:pt>
                      <c:pt idx="11123">
                        <c:v>1660.7</c:v>
                      </c:pt>
                      <c:pt idx="11124">
                        <c:v>1660.7</c:v>
                      </c:pt>
                      <c:pt idx="11125">
                        <c:v>1660.7</c:v>
                      </c:pt>
                      <c:pt idx="11126">
                        <c:v>1660.7</c:v>
                      </c:pt>
                      <c:pt idx="11127">
                        <c:v>1660.7</c:v>
                      </c:pt>
                      <c:pt idx="11128">
                        <c:v>1660.7</c:v>
                      </c:pt>
                      <c:pt idx="11129">
                        <c:v>1660.8</c:v>
                      </c:pt>
                      <c:pt idx="11130">
                        <c:v>1660.8</c:v>
                      </c:pt>
                      <c:pt idx="11131">
                        <c:v>1660.8</c:v>
                      </c:pt>
                      <c:pt idx="11132">
                        <c:v>1660.8</c:v>
                      </c:pt>
                      <c:pt idx="11133">
                        <c:v>1660.8</c:v>
                      </c:pt>
                      <c:pt idx="11134">
                        <c:v>1660.8</c:v>
                      </c:pt>
                      <c:pt idx="11135">
                        <c:v>1660.8</c:v>
                      </c:pt>
                      <c:pt idx="11136">
                        <c:v>1660.8</c:v>
                      </c:pt>
                      <c:pt idx="11137">
                        <c:v>1660.8</c:v>
                      </c:pt>
                      <c:pt idx="11138">
                        <c:v>1660.9</c:v>
                      </c:pt>
                      <c:pt idx="11139">
                        <c:v>1660.9</c:v>
                      </c:pt>
                      <c:pt idx="11140">
                        <c:v>1660.9</c:v>
                      </c:pt>
                      <c:pt idx="11141">
                        <c:v>1660.9</c:v>
                      </c:pt>
                      <c:pt idx="11142">
                        <c:v>1660.9</c:v>
                      </c:pt>
                      <c:pt idx="11143">
                        <c:v>1660.9</c:v>
                      </c:pt>
                      <c:pt idx="11144">
                        <c:v>1660.9</c:v>
                      </c:pt>
                      <c:pt idx="11145">
                        <c:v>1660.9</c:v>
                      </c:pt>
                      <c:pt idx="11146">
                        <c:v>1660.9</c:v>
                      </c:pt>
                      <c:pt idx="11147">
                        <c:v>1661</c:v>
                      </c:pt>
                      <c:pt idx="11148">
                        <c:v>1661</c:v>
                      </c:pt>
                      <c:pt idx="11149">
                        <c:v>1661</c:v>
                      </c:pt>
                      <c:pt idx="11150">
                        <c:v>1661</c:v>
                      </c:pt>
                      <c:pt idx="11151">
                        <c:v>1661</c:v>
                      </c:pt>
                      <c:pt idx="11152">
                        <c:v>1661</c:v>
                      </c:pt>
                      <c:pt idx="11153">
                        <c:v>1661</c:v>
                      </c:pt>
                      <c:pt idx="11154">
                        <c:v>1661</c:v>
                      </c:pt>
                      <c:pt idx="11155">
                        <c:v>1661</c:v>
                      </c:pt>
                      <c:pt idx="11156">
                        <c:v>1661.1</c:v>
                      </c:pt>
                      <c:pt idx="11157">
                        <c:v>1661.1</c:v>
                      </c:pt>
                      <c:pt idx="11158">
                        <c:v>1661.1</c:v>
                      </c:pt>
                      <c:pt idx="11159">
                        <c:v>1661.1</c:v>
                      </c:pt>
                      <c:pt idx="11160">
                        <c:v>1661.1</c:v>
                      </c:pt>
                      <c:pt idx="11161">
                        <c:v>1661.1</c:v>
                      </c:pt>
                      <c:pt idx="11162">
                        <c:v>1661.1</c:v>
                      </c:pt>
                      <c:pt idx="11163">
                        <c:v>1661.1</c:v>
                      </c:pt>
                      <c:pt idx="11164">
                        <c:v>1661.1</c:v>
                      </c:pt>
                      <c:pt idx="11165">
                        <c:v>1661.2</c:v>
                      </c:pt>
                      <c:pt idx="11166">
                        <c:v>1661.2</c:v>
                      </c:pt>
                      <c:pt idx="11167">
                        <c:v>1661.2</c:v>
                      </c:pt>
                      <c:pt idx="11168">
                        <c:v>1661.2</c:v>
                      </c:pt>
                      <c:pt idx="11169">
                        <c:v>1661.2</c:v>
                      </c:pt>
                      <c:pt idx="11170">
                        <c:v>1661.2</c:v>
                      </c:pt>
                      <c:pt idx="11171">
                        <c:v>1661.2</c:v>
                      </c:pt>
                      <c:pt idx="11172">
                        <c:v>1661.2</c:v>
                      </c:pt>
                      <c:pt idx="11173">
                        <c:v>1661.2</c:v>
                      </c:pt>
                      <c:pt idx="11174">
                        <c:v>1661.3</c:v>
                      </c:pt>
                      <c:pt idx="11175">
                        <c:v>1661.3</c:v>
                      </c:pt>
                      <c:pt idx="11176">
                        <c:v>1661.3</c:v>
                      </c:pt>
                      <c:pt idx="11177">
                        <c:v>1661.3</c:v>
                      </c:pt>
                      <c:pt idx="11178">
                        <c:v>1661.3</c:v>
                      </c:pt>
                      <c:pt idx="11179">
                        <c:v>1661.3</c:v>
                      </c:pt>
                      <c:pt idx="11180">
                        <c:v>1661.3</c:v>
                      </c:pt>
                      <c:pt idx="11181">
                        <c:v>1661.3</c:v>
                      </c:pt>
                      <c:pt idx="11182">
                        <c:v>1661.3</c:v>
                      </c:pt>
                      <c:pt idx="11183">
                        <c:v>1661.4</c:v>
                      </c:pt>
                      <c:pt idx="11184">
                        <c:v>1661.4</c:v>
                      </c:pt>
                      <c:pt idx="11185">
                        <c:v>1661.4</c:v>
                      </c:pt>
                      <c:pt idx="11186">
                        <c:v>1661.4</c:v>
                      </c:pt>
                      <c:pt idx="11187">
                        <c:v>1661.4</c:v>
                      </c:pt>
                      <c:pt idx="11188">
                        <c:v>1661.4</c:v>
                      </c:pt>
                      <c:pt idx="11189">
                        <c:v>1661.4</c:v>
                      </c:pt>
                      <c:pt idx="11190">
                        <c:v>1661.4</c:v>
                      </c:pt>
                      <c:pt idx="11191">
                        <c:v>1661.4</c:v>
                      </c:pt>
                      <c:pt idx="11192">
                        <c:v>1661.5</c:v>
                      </c:pt>
                      <c:pt idx="11193">
                        <c:v>1661.5</c:v>
                      </c:pt>
                      <c:pt idx="11194">
                        <c:v>1661.5</c:v>
                      </c:pt>
                      <c:pt idx="11195">
                        <c:v>1661.5</c:v>
                      </c:pt>
                      <c:pt idx="11196">
                        <c:v>1661.5</c:v>
                      </c:pt>
                      <c:pt idx="11197">
                        <c:v>1661.5</c:v>
                      </c:pt>
                      <c:pt idx="11198">
                        <c:v>1661.5</c:v>
                      </c:pt>
                      <c:pt idx="11199">
                        <c:v>1661.5</c:v>
                      </c:pt>
                      <c:pt idx="11200">
                        <c:v>1661.5</c:v>
                      </c:pt>
                      <c:pt idx="11201">
                        <c:v>1661.6</c:v>
                      </c:pt>
                      <c:pt idx="11202">
                        <c:v>1661.6</c:v>
                      </c:pt>
                      <c:pt idx="11203">
                        <c:v>1661.6</c:v>
                      </c:pt>
                      <c:pt idx="11204">
                        <c:v>1661.6</c:v>
                      </c:pt>
                      <c:pt idx="11205">
                        <c:v>1661.6</c:v>
                      </c:pt>
                      <c:pt idx="11206">
                        <c:v>1661.6</c:v>
                      </c:pt>
                      <c:pt idx="11207">
                        <c:v>1661.6</c:v>
                      </c:pt>
                      <c:pt idx="11208">
                        <c:v>1661.6</c:v>
                      </c:pt>
                      <c:pt idx="11209">
                        <c:v>1661.6</c:v>
                      </c:pt>
                      <c:pt idx="11210">
                        <c:v>1661.7</c:v>
                      </c:pt>
                      <c:pt idx="11211">
                        <c:v>1661.7</c:v>
                      </c:pt>
                      <c:pt idx="11212">
                        <c:v>1661.7</c:v>
                      </c:pt>
                      <c:pt idx="11213">
                        <c:v>1661.7</c:v>
                      </c:pt>
                      <c:pt idx="11214">
                        <c:v>1661.7</c:v>
                      </c:pt>
                      <c:pt idx="11215">
                        <c:v>1661.7</c:v>
                      </c:pt>
                      <c:pt idx="11216">
                        <c:v>1661.7</c:v>
                      </c:pt>
                      <c:pt idx="11217">
                        <c:v>1661.7</c:v>
                      </c:pt>
                      <c:pt idx="11218">
                        <c:v>1661.7</c:v>
                      </c:pt>
                      <c:pt idx="11219">
                        <c:v>1661.7</c:v>
                      </c:pt>
                      <c:pt idx="11220">
                        <c:v>1661.8</c:v>
                      </c:pt>
                      <c:pt idx="11221">
                        <c:v>1661.8</c:v>
                      </c:pt>
                      <c:pt idx="11222">
                        <c:v>1661.8</c:v>
                      </c:pt>
                      <c:pt idx="11223">
                        <c:v>1661.8</c:v>
                      </c:pt>
                      <c:pt idx="11224">
                        <c:v>1661.8</c:v>
                      </c:pt>
                      <c:pt idx="11225">
                        <c:v>1661.8</c:v>
                      </c:pt>
                      <c:pt idx="11226">
                        <c:v>1661.8</c:v>
                      </c:pt>
                      <c:pt idx="11227">
                        <c:v>1661.8</c:v>
                      </c:pt>
                      <c:pt idx="11228">
                        <c:v>1661.8</c:v>
                      </c:pt>
                      <c:pt idx="11229">
                        <c:v>1661.9</c:v>
                      </c:pt>
                      <c:pt idx="11230">
                        <c:v>1661.9</c:v>
                      </c:pt>
                      <c:pt idx="11231">
                        <c:v>1661.9</c:v>
                      </c:pt>
                      <c:pt idx="11232">
                        <c:v>1661.9</c:v>
                      </c:pt>
                      <c:pt idx="11233">
                        <c:v>1661.9</c:v>
                      </c:pt>
                      <c:pt idx="11234">
                        <c:v>1661.9</c:v>
                      </c:pt>
                      <c:pt idx="11235">
                        <c:v>1661.9</c:v>
                      </c:pt>
                      <c:pt idx="11236">
                        <c:v>1661.9</c:v>
                      </c:pt>
                      <c:pt idx="11237">
                        <c:v>1661.9</c:v>
                      </c:pt>
                      <c:pt idx="11238">
                        <c:v>1662</c:v>
                      </c:pt>
                      <c:pt idx="11239">
                        <c:v>1662</c:v>
                      </c:pt>
                      <c:pt idx="11240">
                        <c:v>1662</c:v>
                      </c:pt>
                      <c:pt idx="11241">
                        <c:v>1662</c:v>
                      </c:pt>
                      <c:pt idx="11242">
                        <c:v>1662</c:v>
                      </c:pt>
                      <c:pt idx="11243">
                        <c:v>1662</c:v>
                      </c:pt>
                      <c:pt idx="11244">
                        <c:v>1662</c:v>
                      </c:pt>
                      <c:pt idx="11245">
                        <c:v>1662</c:v>
                      </c:pt>
                      <c:pt idx="11246">
                        <c:v>1662</c:v>
                      </c:pt>
                      <c:pt idx="11247">
                        <c:v>1662.1</c:v>
                      </c:pt>
                      <c:pt idx="11248">
                        <c:v>1662.1</c:v>
                      </c:pt>
                      <c:pt idx="11249">
                        <c:v>1662.1</c:v>
                      </c:pt>
                      <c:pt idx="11250">
                        <c:v>1662.1</c:v>
                      </c:pt>
                      <c:pt idx="11251">
                        <c:v>1662.1</c:v>
                      </c:pt>
                      <c:pt idx="11252">
                        <c:v>1662.1</c:v>
                      </c:pt>
                      <c:pt idx="11253">
                        <c:v>1662.1</c:v>
                      </c:pt>
                      <c:pt idx="11254">
                        <c:v>1662.1</c:v>
                      </c:pt>
                      <c:pt idx="11255">
                        <c:v>1662.1</c:v>
                      </c:pt>
                      <c:pt idx="11256">
                        <c:v>1662.2</c:v>
                      </c:pt>
                      <c:pt idx="11257">
                        <c:v>1662.2</c:v>
                      </c:pt>
                      <c:pt idx="11258">
                        <c:v>1662.2</c:v>
                      </c:pt>
                      <c:pt idx="11259">
                        <c:v>1662.2</c:v>
                      </c:pt>
                      <c:pt idx="11260">
                        <c:v>1662.2</c:v>
                      </c:pt>
                      <c:pt idx="11261">
                        <c:v>1662.2</c:v>
                      </c:pt>
                      <c:pt idx="11262">
                        <c:v>1662.2</c:v>
                      </c:pt>
                      <c:pt idx="11263">
                        <c:v>1662.2</c:v>
                      </c:pt>
                      <c:pt idx="11264">
                        <c:v>1662.2</c:v>
                      </c:pt>
                      <c:pt idx="11265">
                        <c:v>1662.3</c:v>
                      </c:pt>
                      <c:pt idx="11266">
                        <c:v>1662.3</c:v>
                      </c:pt>
                      <c:pt idx="11267">
                        <c:v>1662.3</c:v>
                      </c:pt>
                      <c:pt idx="11268">
                        <c:v>1662.3</c:v>
                      </c:pt>
                      <c:pt idx="11269">
                        <c:v>1662.3</c:v>
                      </c:pt>
                      <c:pt idx="11270">
                        <c:v>1662.3</c:v>
                      </c:pt>
                      <c:pt idx="11271">
                        <c:v>1662.3</c:v>
                      </c:pt>
                      <c:pt idx="11272">
                        <c:v>1662.3</c:v>
                      </c:pt>
                      <c:pt idx="11273">
                        <c:v>1662.3</c:v>
                      </c:pt>
                      <c:pt idx="11274">
                        <c:v>1662.4</c:v>
                      </c:pt>
                      <c:pt idx="11275">
                        <c:v>1662.4</c:v>
                      </c:pt>
                      <c:pt idx="11276">
                        <c:v>1662.4</c:v>
                      </c:pt>
                      <c:pt idx="11277">
                        <c:v>1662.4</c:v>
                      </c:pt>
                      <c:pt idx="11278">
                        <c:v>1662.4</c:v>
                      </c:pt>
                      <c:pt idx="11279">
                        <c:v>1662.4</c:v>
                      </c:pt>
                      <c:pt idx="11280">
                        <c:v>1662.4</c:v>
                      </c:pt>
                      <c:pt idx="11281">
                        <c:v>1662.4</c:v>
                      </c:pt>
                      <c:pt idx="11282">
                        <c:v>1662.4</c:v>
                      </c:pt>
                      <c:pt idx="11283">
                        <c:v>1662.5</c:v>
                      </c:pt>
                      <c:pt idx="11284">
                        <c:v>1662.5</c:v>
                      </c:pt>
                      <c:pt idx="11285">
                        <c:v>1662.5</c:v>
                      </c:pt>
                      <c:pt idx="11286">
                        <c:v>1662.5</c:v>
                      </c:pt>
                      <c:pt idx="11287">
                        <c:v>1662.5</c:v>
                      </c:pt>
                      <c:pt idx="11288">
                        <c:v>1662.5</c:v>
                      </c:pt>
                      <c:pt idx="11289">
                        <c:v>1662.5</c:v>
                      </c:pt>
                      <c:pt idx="11290">
                        <c:v>1662.5</c:v>
                      </c:pt>
                      <c:pt idx="11291">
                        <c:v>1662.5</c:v>
                      </c:pt>
                      <c:pt idx="11292">
                        <c:v>1662.6</c:v>
                      </c:pt>
                      <c:pt idx="11293">
                        <c:v>1662.6</c:v>
                      </c:pt>
                      <c:pt idx="11294">
                        <c:v>1662.6</c:v>
                      </c:pt>
                      <c:pt idx="11295">
                        <c:v>1662.6</c:v>
                      </c:pt>
                      <c:pt idx="11296">
                        <c:v>1662.6</c:v>
                      </c:pt>
                      <c:pt idx="11297">
                        <c:v>1662.6</c:v>
                      </c:pt>
                      <c:pt idx="11298">
                        <c:v>1662.6</c:v>
                      </c:pt>
                      <c:pt idx="11299">
                        <c:v>1662.6</c:v>
                      </c:pt>
                      <c:pt idx="11300">
                        <c:v>1662.6</c:v>
                      </c:pt>
                      <c:pt idx="11301">
                        <c:v>1662.7</c:v>
                      </c:pt>
                      <c:pt idx="11302">
                        <c:v>1662.7</c:v>
                      </c:pt>
                      <c:pt idx="11303">
                        <c:v>1662.7</c:v>
                      </c:pt>
                      <c:pt idx="11304">
                        <c:v>1662.7</c:v>
                      </c:pt>
                      <c:pt idx="11305">
                        <c:v>1662.7</c:v>
                      </c:pt>
                      <c:pt idx="11306">
                        <c:v>1662.7</c:v>
                      </c:pt>
                      <c:pt idx="11307">
                        <c:v>1662.7</c:v>
                      </c:pt>
                      <c:pt idx="11308">
                        <c:v>1662.7</c:v>
                      </c:pt>
                      <c:pt idx="11309">
                        <c:v>1662.7</c:v>
                      </c:pt>
                      <c:pt idx="11310">
                        <c:v>1662.8</c:v>
                      </c:pt>
                      <c:pt idx="11311">
                        <c:v>1662.8</c:v>
                      </c:pt>
                      <c:pt idx="11312">
                        <c:v>1662.8</c:v>
                      </c:pt>
                      <c:pt idx="11313">
                        <c:v>1662.8</c:v>
                      </c:pt>
                      <c:pt idx="11314">
                        <c:v>1662.8</c:v>
                      </c:pt>
                      <c:pt idx="11315">
                        <c:v>1662.8</c:v>
                      </c:pt>
                      <c:pt idx="11316">
                        <c:v>1662.8</c:v>
                      </c:pt>
                      <c:pt idx="11317">
                        <c:v>1662.8</c:v>
                      </c:pt>
                      <c:pt idx="11318">
                        <c:v>1662.8</c:v>
                      </c:pt>
                      <c:pt idx="11319">
                        <c:v>1662.9</c:v>
                      </c:pt>
                      <c:pt idx="11320">
                        <c:v>1662.9</c:v>
                      </c:pt>
                      <c:pt idx="11321">
                        <c:v>1662.9</c:v>
                      </c:pt>
                      <c:pt idx="11322">
                        <c:v>1662.9</c:v>
                      </c:pt>
                      <c:pt idx="11323">
                        <c:v>1662.9</c:v>
                      </c:pt>
                      <c:pt idx="11324">
                        <c:v>1662.9</c:v>
                      </c:pt>
                      <c:pt idx="11325">
                        <c:v>1662.9</c:v>
                      </c:pt>
                      <c:pt idx="11326">
                        <c:v>1662.9</c:v>
                      </c:pt>
                      <c:pt idx="11327">
                        <c:v>1662.9</c:v>
                      </c:pt>
                      <c:pt idx="11328">
                        <c:v>1662.9</c:v>
                      </c:pt>
                      <c:pt idx="11329">
                        <c:v>1663</c:v>
                      </c:pt>
                      <c:pt idx="11330">
                        <c:v>1663</c:v>
                      </c:pt>
                      <c:pt idx="11331">
                        <c:v>1663</c:v>
                      </c:pt>
                      <c:pt idx="11332">
                        <c:v>1663</c:v>
                      </c:pt>
                      <c:pt idx="11333">
                        <c:v>1663</c:v>
                      </c:pt>
                      <c:pt idx="11334">
                        <c:v>1663</c:v>
                      </c:pt>
                      <c:pt idx="11335">
                        <c:v>1663</c:v>
                      </c:pt>
                      <c:pt idx="11336">
                        <c:v>1663</c:v>
                      </c:pt>
                      <c:pt idx="11337">
                        <c:v>1663</c:v>
                      </c:pt>
                      <c:pt idx="11338">
                        <c:v>1663.1</c:v>
                      </c:pt>
                      <c:pt idx="11339">
                        <c:v>1663.1</c:v>
                      </c:pt>
                      <c:pt idx="11340">
                        <c:v>1663.1</c:v>
                      </c:pt>
                      <c:pt idx="11341">
                        <c:v>1663.1</c:v>
                      </c:pt>
                      <c:pt idx="11342">
                        <c:v>1663.1</c:v>
                      </c:pt>
                      <c:pt idx="11343">
                        <c:v>1663.1</c:v>
                      </c:pt>
                      <c:pt idx="11344">
                        <c:v>1663.1</c:v>
                      </c:pt>
                      <c:pt idx="11345">
                        <c:v>1663.1</c:v>
                      </c:pt>
                      <c:pt idx="11346">
                        <c:v>1663.1</c:v>
                      </c:pt>
                      <c:pt idx="11347">
                        <c:v>1663.2</c:v>
                      </c:pt>
                      <c:pt idx="11348">
                        <c:v>1663.2</c:v>
                      </c:pt>
                      <c:pt idx="11349">
                        <c:v>1663.2</c:v>
                      </c:pt>
                      <c:pt idx="11350">
                        <c:v>1663.2</c:v>
                      </c:pt>
                      <c:pt idx="11351">
                        <c:v>1663.2</c:v>
                      </c:pt>
                      <c:pt idx="11352">
                        <c:v>1663.2</c:v>
                      </c:pt>
                      <c:pt idx="11353">
                        <c:v>1663.2</c:v>
                      </c:pt>
                      <c:pt idx="11354">
                        <c:v>1663.2</c:v>
                      </c:pt>
                      <c:pt idx="11355">
                        <c:v>1663.2</c:v>
                      </c:pt>
                      <c:pt idx="11356">
                        <c:v>1663.3</c:v>
                      </c:pt>
                      <c:pt idx="11357">
                        <c:v>1663.3</c:v>
                      </c:pt>
                      <c:pt idx="11358">
                        <c:v>1663.3</c:v>
                      </c:pt>
                      <c:pt idx="11359">
                        <c:v>1663.3</c:v>
                      </c:pt>
                      <c:pt idx="11360">
                        <c:v>1663.3</c:v>
                      </c:pt>
                      <c:pt idx="11361">
                        <c:v>1663.3</c:v>
                      </c:pt>
                      <c:pt idx="11362">
                        <c:v>1663.3</c:v>
                      </c:pt>
                      <c:pt idx="11363">
                        <c:v>1663.3</c:v>
                      </c:pt>
                      <c:pt idx="11364">
                        <c:v>1663.3</c:v>
                      </c:pt>
                      <c:pt idx="11365">
                        <c:v>1663.4</c:v>
                      </c:pt>
                      <c:pt idx="11366">
                        <c:v>1663.4</c:v>
                      </c:pt>
                      <c:pt idx="11367">
                        <c:v>1663.4</c:v>
                      </c:pt>
                      <c:pt idx="11368">
                        <c:v>1663.4</c:v>
                      </c:pt>
                      <c:pt idx="11369">
                        <c:v>1663.4</c:v>
                      </c:pt>
                      <c:pt idx="11370">
                        <c:v>1663.4</c:v>
                      </c:pt>
                      <c:pt idx="11371">
                        <c:v>1663.4</c:v>
                      </c:pt>
                      <c:pt idx="11372">
                        <c:v>1663.4</c:v>
                      </c:pt>
                      <c:pt idx="11373">
                        <c:v>1663.4</c:v>
                      </c:pt>
                      <c:pt idx="11374">
                        <c:v>1663.5</c:v>
                      </c:pt>
                      <c:pt idx="11375">
                        <c:v>1663.5</c:v>
                      </c:pt>
                      <c:pt idx="11376">
                        <c:v>1663.5</c:v>
                      </c:pt>
                      <c:pt idx="11377">
                        <c:v>1663.5</c:v>
                      </c:pt>
                      <c:pt idx="11378">
                        <c:v>1663.5</c:v>
                      </c:pt>
                      <c:pt idx="11379">
                        <c:v>1663.5</c:v>
                      </c:pt>
                      <c:pt idx="11380">
                        <c:v>1663.5</c:v>
                      </c:pt>
                      <c:pt idx="11381">
                        <c:v>1663.5</c:v>
                      </c:pt>
                      <c:pt idx="11382">
                        <c:v>1663.5</c:v>
                      </c:pt>
                      <c:pt idx="11383">
                        <c:v>1663.6</c:v>
                      </c:pt>
                      <c:pt idx="11384">
                        <c:v>1663.6</c:v>
                      </c:pt>
                      <c:pt idx="11385">
                        <c:v>1663.6</c:v>
                      </c:pt>
                      <c:pt idx="11386">
                        <c:v>1663.6</c:v>
                      </c:pt>
                      <c:pt idx="11387">
                        <c:v>1663.6</c:v>
                      </c:pt>
                      <c:pt idx="11388">
                        <c:v>1663.6</c:v>
                      </c:pt>
                      <c:pt idx="11389">
                        <c:v>1663.6</c:v>
                      </c:pt>
                      <c:pt idx="11390">
                        <c:v>1663.6</c:v>
                      </c:pt>
                      <c:pt idx="11391">
                        <c:v>1663.6</c:v>
                      </c:pt>
                      <c:pt idx="11392">
                        <c:v>1663.7</c:v>
                      </c:pt>
                      <c:pt idx="11393">
                        <c:v>1663.7</c:v>
                      </c:pt>
                      <c:pt idx="11394">
                        <c:v>1663.7</c:v>
                      </c:pt>
                      <c:pt idx="11395">
                        <c:v>1663.7</c:v>
                      </c:pt>
                      <c:pt idx="11396">
                        <c:v>1663.7</c:v>
                      </c:pt>
                      <c:pt idx="11397">
                        <c:v>1663.7</c:v>
                      </c:pt>
                      <c:pt idx="11398">
                        <c:v>1663.7</c:v>
                      </c:pt>
                      <c:pt idx="11399">
                        <c:v>1663.7</c:v>
                      </c:pt>
                      <c:pt idx="11400">
                        <c:v>1663.7</c:v>
                      </c:pt>
                      <c:pt idx="11401">
                        <c:v>1663.8</c:v>
                      </c:pt>
                      <c:pt idx="11402">
                        <c:v>1663.8</c:v>
                      </c:pt>
                      <c:pt idx="11403">
                        <c:v>1663.8</c:v>
                      </c:pt>
                      <c:pt idx="11404">
                        <c:v>1663.8</c:v>
                      </c:pt>
                      <c:pt idx="11405">
                        <c:v>1663.8</c:v>
                      </c:pt>
                      <c:pt idx="11406">
                        <c:v>1663.8</c:v>
                      </c:pt>
                      <c:pt idx="11407">
                        <c:v>1663.8</c:v>
                      </c:pt>
                      <c:pt idx="11408">
                        <c:v>1663.8</c:v>
                      </c:pt>
                      <c:pt idx="11409">
                        <c:v>1663.8</c:v>
                      </c:pt>
                      <c:pt idx="11410">
                        <c:v>1663.9</c:v>
                      </c:pt>
                      <c:pt idx="11411">
                        <c:v>1663.9</c:v>
                      </c:pt>
                      <c:pt idx="11412">
                        <c:v>1663.9</c:v>
                      </c:pt>
                      <c:pt idx="11413">
                        <c:v>1663.9</c:v>
                      </c:pt>
                      <c:pt idx="11414">
                        <c:v>1663.9</c:v>
                      </c:pt>
                      <c:pt idx="11415">
                        <c:v>1663.9</c:v>
                      </c:pt>
                      <c:pt idx="11416">
                        <c:v>1663.9</c:v>
                      </c:pt>
                      <c:pt idx="11417">
                        <c:v>1663.9</c:v>
                      </c:pt>
                      <c:pt idx="11418">
                        <c:v>1663.9</c:v>
                      </c:pt>
                      <c:pt idx="11419">
                        <c:v>1664</c:v>
                      </c:pt>
                      <c:pt idx="11420">
                        <c:v>1664</c:v>
                      </c:pt>
                      <c:pt idx="11421">
                        <c:v>1664</c:v>
                      </c:pt>
                      <c:pt idx="11422">
                        <c:v>1664</c:v>
                      </c:pt>
                      <c:pt idx="11423">
                        <c:v>1664</c:v>
                      </c:pt>
                      <c:pt idx="11424">
                        <c:v>1664</c:v>
                      </c:pt>
                      <c:pt idx="11425">
                        <c:v>1664</c:v>
                      </c:pt>
                      <c:pt idx="11426">
                        <c:v>1664</c:v>
                      </c:pt>
                      <c:pt idx="11427">
                        <c:v>1664</c:v>
                      </c:pt>
                      <c:pt idx="11428">
                        <c:v>1664.1</c:v>
                      </c:pt>
                      <c:pt idx="11429">
                        <c:v>1664.1</c:v>
                      </c:pt>
                      <c:pt idx="11430">
                        <c:v>1664.1</c:v>
                      </c:pt>
                      <c:pt idx="11431">
                        <c:v>1664.1</c:v>
                      </c:pt>
                      <c:pt idx="11432">
                        <c:v>1664.1</c:v>
                      </c:pt>
                      <c:pt idx="11433">
                        <c:v>1664.1</c:v>
                      </c:pt>
                      <c:pt idx="11434">
                        <c:v>1664.1</c:v>
                      </c:pt>
                      <c:pt idx="11435">
                        <c:v>1664.1</c:v>
                      </c:pt>
                      <c:pt idx="11436">
                        <c:v>1664.1</c:v>
                      </c:pt>
                      <c:pt idx="11437">
                        <c:v>1664.2</c:v>
                      </c:pt>
                      <c:pt idx="11438">
                        <c:v>1664.2</c:v>
                      </c:pt>
                      <c:pt idx="11439">
                        <c:v>1664.2</c:v>
                      </c:pt>
                      <c:pt idx="11440">
                        <c:v>1664.2</c:v>
                      </c:pt>
                      <c:pt idx="11441">
                        <c:v>1664.2</c:v>
                      </c:pt>
                      <c:pt idx="11442">
                        <c:v>1664.2</c:v>
                      </c:pt>
                      <c:pt idx="11443">
                        <c:v>1664.2</c:v>
                      </c:pt>
                      <c:pt idx="11444">
                        <c:v>1664.2</c:v>
                      </c:pt>
                      <c:pt idx="11445">
                        <c:v>1664.2</c:v>
                      </c:pt>
                      <c:pt idx="11446">
                        <c:v>1664.2</c:v>
                      </c:pt>
                      <c:pt idx="11447">
                        <c:v>1664.3</c:v>
                      </c:pt>
                      <c:pt idx="11448">
                        <c:v>1664.3</c:v>
                      </c:pt>
                      <c:pt idx="11449">
                        <c:v>1664.3</c:v>
                      </c:pt>
                      <c:pt idx="11450">
                        <c:v>1664.3</c:v>
                      </c:pt>
                      <c:pt idx="11451">
                        <c:v>1664.3</c:v>
                      </c:pt>
                      <c:pt idx="11452">
                        <c:v>1664.3</c:v>
                      </c:pt>
                      <c:pt idx="11453">
                        <c:v>1664.3</c:v>
                      </c:pt>
                      <c:pt idx="11454">
                        <c:v>1664.3</c:v>
                      </c:pt>
                      <c:pt idx="11455">
                        <c:v>1664.3</c:v>
                      </c:pt>
                      <c:pt idx="11456">
                        <c:v>1664.4</c:v>
                      </c:pt>
                      <c:pt idx="11457">
                        <c:v>1664.4</c:v>
                      </c:pt>
                      <c:pt idx="11458">
                        <c:v>1664.4</c:v>
                      </c:pt>
                      <c:pt idx="11459">
                        <c:v>1664.5</c:v>
                      </c:pt>
                      <c:pt idx="11460">
                        <c:v>1664.6</c:v>
                      </c:pt>
                      <c:pt idx="11461">
                        <c:v>1664.7</c:v>
                      </c:pt>
                      <c:pt idx="11462">
                        <c:v>1664.8</c:v>
                      </c:pt>
                      <c:pt idx="11463">
                        <c:v>1664.9</c:v>
                      </c:pt>
                      <c:pt idx="11464">
                        <c:v>1665</c:v>
                      </c:pt>
                      <c:pt idx="11465">
                        <c:v>1665.2</c:v>
                      </c:pt>
                      <c:pt idx="11466">
                        <c:v>1665.3</c:v>
                      </c:pt>
                      <c:pt idx="11467">
                        <c:v>1665.4</c:v>
                      </c:pt>
                      <c:pt idx="11468">
                        <c:v>1665.5</c:v>
                      </c:pt>
                      <c:pt idx="11469">
                        <c:v>1665.6</c:v>
                      </c:pt>
                      <c:pt idx="11470">
                        <c:v>1665.7</c:v>
                      </c:pt>
                      <c:pt idx="11471">
                        <c:v>1665.8</c:v>
                      </c:pt>
                      <c:pt idx="11472">
                        <c:v>1665.9</c:v>
                      </c:pt>
                      <c:pt idx="11473">
                        <c:v>1666</c:v>
                      </c:pt>
                      <c:pt idx="11474">
                        <c:v>1666.1</c:v>
                      </c:pt>
                      <c:pt idx="11475">
                        <c:v>1666.2</c:v>
                      </c:pt>
                      <c:pt idx="11476">
                        <c:v>1666.3</c:v>
                      </c:pt>
                      <c:pt idx="11477">
                        <c:v>1666.4</c:v>
                      </c:pt>
                      <c:pt idx="11478">
                        <c:v>1666.6</c:v>
                      </c:pt>
                      <c:pt idx="11479">
                        <c:v>1666.7</c:v>
                      </c:pt>
                      <c:pt idx="11480">
                        <c:v>1666.8</c:v>
                      </c:pt>
                      <c:pt idx="11481">
                        <c:v>1666.9</c:v>
                      </c:pt>
                      <c:pt idx="11482">
                        <c:v>1667</c:v>
                      </c:pt>
                      <c:pt idx="11483">
                        <c:v>1667.1</c:v>
                      </c:pt>
                      <c:pt idx="11484">
                        <c:v>1667.2</c:v>
                      </c:pt>
                      <c:pt idx="11485">
                        <c:v>1667.3</c:v>
                      </c:pt>
                      <c:pt idx="11486">
                        <c:v>1667.4</c:v>
                      </c:pt>
                      <c:pt idx="11487">
                        <c:v>1667.5</c:v>
                      </c:pt>
                      <c:pt idx="11488">
                        <c:v>1667.6</c:v>
                      </c:pt>
                      <c:pt idx="11489">
                        <c:v>1667.7</c:v>
                      </c:pt>
                      <c:pt idx="11490">
                        <c:v>1667.9</c:v>
                      </c:pt>
                      <c:pt idx="11491">
                        <c:v>1668</c:v>
                      </c:pt>
                      <c:pt idx="11492">
                        <c:v>1668.1</c:v>
                      </c:pt>
                      <c:pt idx="11493">
                        <c:v>1668.2</c:v>
                      </c:pt>
                      <c:pt idx="11494">
                        <c:v>1668.3</c:v>
                      </c:pt>
                      <c:pt idx="11495">
                        <c:v>1668.4</c:v>
                      </c:pt>
                      <c:pt idx="11496">
                        <c:v>1668.5</c:v>
                      </c:pt>
                      <c:pt idx="11497">
                        <c:v>1668.6</c:v>
                      </c:pt>
                      <c:pt idx="11498">
                        <c:v>1668.7</c:v>
                      </c:pt>
                      <c:pt idx="11499">
                        <c:v>1668.8</c:v>
                      </c:pt>
                      <c:pt idx="11500">
                        <c:v>1668.9</c:v>
                      </c:pt>
                      <c:pt idx="11501">
                        <c:v>1669</c:v>
                      </c:pt>
                      <c:pt idx="11502">
                        <c:v>1669.1</c:v>
                      </c:pt>
                      <c:pt idx="11503">
                        <c:v>1669.3</c:v>
                      </c:pt>
                      <c:pt idx="11504">
                        <c:v>1669.4</c:v>
                      </c:pt>
                      <c:pt idx="11505">
                        <c:v>1669.5</c:v>
                      </c:pt>
                      <c:pt idx="11506">
                        <c:v>1669.6</c:v>
                      </c:pt>
                      <c:pt idx="11507">
                        <c:v>1669.7</c:v>
                      </c:pt>
                      <c:pt idx="11508">
                        <c:v>1669.8</c:v>
                      </c:pt>
                      <c:pt idx="11509">
                        <c:v>1669.9</c:v>
                      </c:pt>
                      <c:pt idx="11510">
                        <c:v>1670</c:v>
                      </c:pt>
                      <c:pt idx="11511">
                        <c:v>1670.1</c:v>
                      </c:pt>
                      <c:pt idx="11512">
                        <c:v>1670.2</c:v>
                      </c:pt>
                      <c:pt idx="11513">
                        <c:v>1670.3</c:v>
                      </c:pt>
                      <c:pt idx="11514">
                        <c:v>1670.4</c:v>
                      </c:pt>
                      <c:pt idx="11515">
                        <c:v>1670.5</c:v>
                      </c:pt>
                      <c:pt idx="11516">
                        <c:v>1670.7</c:v>
                      </c:pt>
                      <c:pt idx="11517">
                        <c:v>1670.8</c:v>
                      </c:pt>
                      <c:pt idx="11518">
                        <c:v>1670.9</c:v>
                      </c:pt>
                      <c:pt idx="11519">
                        <c:v>1671</c:v>
                      </c:pt>
                      <c:pt idx="11520">
                        <c:v>1671.1</c:v>
                      </c:pt>
                      <c:pt idx="11521">
                        <c:v>1671.2</c:v>
                      </c:pt>
                      <c:pt idx="11522">
                        <c:v>1671.3</c:v>
                      </c:pt>
                      <c:pt idx="11523">
                        <c:v>1671.4</c:v>
                      </c:pt>
                      <c:pt idx="11524">
                        <c:v>1671.5</c:v>
                      </c:pt>
                      <c:pt idx="11525">
                        <c:v>1671.6</c:v>
                      </c:pt>
                      <c:pt idx="11526">
                        <c:v>1671.7</c:v>
                      </c:pt>
                      <c:pt idx="11527">
                        <c:v>1671.8</c:v>
                      </c:pt>
                      <c:pt idx="11528">
                        <c:v>1671.9</c:v>
                      </c:pt>
                      <c:pt idx="11529">
                        <c:v>1672</c:v>
                      </c:pt>
                      <c:pt idx="11530">
                        <c:v>1672.1</c:v>
                      </c:pt>
                      <c:pt idx="11531">
                        <c:v>1672.2</c:v>
                      </c:pt>
                      <c:pt idx="11532">
                        <c:v>1672.3</c:v>
                      </c:pt>
                      <c:pt idx="11533">
                        <c:v>1672.4</c:v>
                      </c:pt>
                      <c:pt idx="11534">
                        <c:v>1672.5</c:v>
                      </c:pt>
                      <c:pt idx="11535">
                        <c:v>1672.6</c:v>
                      </c:pt>
                      <c:pt idx="11536">
                        <c:v>1672.7</c:v>
                      </c:pt>
                      <c:pt idx="11537">
                        <c:v>1672.8</c:v>
                      </c:pt>
                      <c:pt idx="11538">
                        <c:v>1672.9</c:v>
                      </c:pt>
                      <c:pt idx="11539">
                        <c:v>1673</c:v>
                      </c:pt>
                      <c:pt idx="11540">
                        <c:v>1673.1</c:v>
                      </c:pt>
                      <c:pt idx="11541">
                        <c:v>1673.2</c:v>
                      </c:pt>
                      <c:pt idx="11542">
                        <c:v>1673.3</c:v>
                      </c:pt>
                      <c:pt idx="11543">
                        <c:v>1673.4</c:v>
                      </c:pt>
                      <c:pt idx="11544">
                        <c:v>1673.5</c:v>
                      </c:pt>
                      <c:pt idx="11545">
                        <c:v>1673.6</c:v>
                      </c:pt>
                      <c:pt idx="11546">
                        <c:v>1673.7</c:v>
                      </c:pt>
                      <c:pt idx="11547">
                        <c:v>1673.8</c:v>
                      </c:pt>
                      <c:pt idx="11548">
                        <c:v>1673.8</c:v>
                      </c:pt>
                      <c:pt idx="11549">
                        <c:v>1673.9</c:v>
                      </c:pt>
                      <c:pt idx="11550">
                        <c:v>1674</c:v>
                      </c:pt>
                      <c:pt idx="11551">
                        <c:v>1674.1</c:v>
                      </c:pt>
                      <c:pt idx="11552">
                        <c:v>1674.2</c:v>
                      </c:pt>
                      <c:pt idx="11553">
                        <c:v>1674.3</c:v>
                      </c:pt>
                      <c:pt idx="11554">
                        <c:v>1674.4</c:v>
                      </c:pt>
                      <c:pt idx="11555">
                        <c:v>1674.5</c:v>
                      </c:pt>
                      <c:pt idx="11556">
                        <c:v>1674.6</c:v>
                      </c:pt>
                      <c:pt idx="11557">
                        <c:v>1674.7</c:v>
                      </c:pt>
                      <c:pt idx="11558">
                        <c:v>1674.8</c:v>
                      </c:pt>
                      <c:pt idx="11559">
                        <c:v>1674.9</c:v>
                      </c:pt>
                      <c:pt idx="11560">
                        <c:v>1675</c:v>
                      </c:pt>
                      <c:pt idx="11561">
                        <c:v>1675.1</c:v>
                      </c:pt>
                      <c:pt idx="11562">
                        <c:v>1675.2</c:v>
                      </c:pt>
                      <c:pt idx="11563">
                        <c:v>1675.3</c:v>
                      </c:pt>
                      <c:pt idx="11564">
                        <c:v>1675.4</c:v>
                      </c:pt>
                      <c:pt idx="11565">
                        <c:v>1675.5</c:v>
                      </c:pt>
                      <c:pt idx="11566">
                        <c:v>1675.6</c:v>
                      </c:pt>
                      <c:pt idx="11567">
                        <c:v>1675.7</c:v>
                      </c:pt>
                      <c:pt idx="11568">
                        <c:v>1675.8</c:v>
                      </c:pt>
                      <c:pt idx="11569">
                        <c:v>1675.9</c:v>
                      </c:pt>
                      <c:pt idx="11570">
                        <c:v>1676</c:v>
                      </c:pt>
                      <c:pt idx="11571">
                        <c:v>1676.1</c:v>
                      </c:pt>
                      <c:pt idx="11572">
                        <c:v>1676.2</c:v>
                      </c:pt>
                      <c:pt idx="11573">
                        <c:v>1676.3</c:v>
                      </c:pt>
                      <c:pt idx="11574">
                        <c:v>1676.4</c:v>
                      </c:pt>
                      <c:pt idx="11575">
                        <c:v>1676.4</c:v>
                      </c:pt>
                      <c:pt idx="11576">
                        <c:v>1676.5</c:v>
                      </c:pt>
                      <c:pt idx="11577">
                        <c:v>1676.6</c:v>
                      </c:pt>
                      <c:pt idx="11578">
                        <c:v>1676.7</c:v>
                      </c:pt>
                      <c:pt idx="11579">
                        <c:v>1676.8</c:v>
                      </c:pt>
                      <c:pt idx="11580">
                        <c:v>1676.9</c:v>
                      </c:pt>
                      <c:pt idx="11581">
                        <c:v>1677</c:v>
                      </c:pt>
                      <c:pt idx="11582">
                        <c:v>1677.1</c:v>
                      </c:pt>
                      <c:pt idx="11583">
                        <c:v>1677.2</c:v>
                      </c:pt>
                      <c:pt idx="11584">
                        <c:v>1677.3</c:v>
                      </c:pt>
                      <c:pt idx="11585">
                        <c:v>1677.4</c:v>
                      </c:pt>
                      <c:pt idx="11586">
                        <c:v>1677.5</c:v>
                      </c:pt>
                      <c:pt idx="11587">
                        <c:v>1677.6</c:v>
                      </c:pt>
                      <c:pt idx="11588">
                        <c:v>1677.7</c:v>
                      </c:pt>
                      <c:pt idx="11589">
                        <c:v>1677.8</c:v>
                      </c:pt>
                      <c:pt idx="11590">
                        <c:v>1677.9</c:v>
                      </c:pt>
                      <c:pt idx="11591">
                        <c:v>1678</c:v>
                      </c:pt>
                      <c:pt idx="11592">
                        <c:v>1678.1</c:v>
                      </c:pt>
                      <c:pt idx="11593">
                        <c:v>1678.2</c:v>
                      </c:pt>
                      <c:pt idx="11594">
                        <c:v>1678.3</c:v>
                      </c:pt>
                      <c:pt idx="11595">
                        <c:v>1678.4</c:v>
                      </c:pt>
                      <c:pt idx="11596">
                        <c:v>1678.5</c:v>
                      </c:pt>
                      <c:pt idx="11597">
                        <c:v>1678.6</c:v>
                      </c:pt>
                      <c:pt idx="11598">
                        <c:v>1678.7</c:v>
                      </c:pt>
                      <c:pt idx="11599">
                        <c:v>1678.8</c:v>
                      </c:pt>
                      <c:pt idx="11600">
                        <c:v>1678.9</c:v>
                      </c:pt>
                      <c:pt idx="11601">
                        <c:v>1679</c:v>
                      </c:pt>
                      <c:pt idx="11602">
                        <c:v>1679</c:v>
                      </c:pt>
                      <c:pt idx="11603">
                        <c:v>1679.1</c:v>
                      </c:pt>
                      <c:pt idx="11604">
                        <c:v>1679.2</c:v>
                      </c:pt>
                      <c:pt idx="11605">
                        <c:v>1679.3</c:v>
                      </c:pt>
                      <c:pt idx="11606">
                        <c:v>1679.4</c:v>
                      </c:pt>
                      <c:pt idx="11607">
                        <c:v>1679.5</c:v>
                      </c:pt>
                      <c:pt idx="11608">
                        <c:v>1679.6</c:v>
                      </c:pt>
                      <c:pt idx="11609">
                        <c:v>1679.7</c:v>
                      </c:pt>
                      <c:pt idx="11610">
                        <c:v>1679.8</c:v>
                      </c:pt>
                      <c:pt idx="11611">
                        <c:v>1679.9</c:v>
                      </c:pt>
                      <c:pt idx="11612">
                        <c:v>1680</c:v>
                      </c:pt>
                      <c:pt idx="11613">
                        <c:v>1680.1</c:v>
                      </c:pt>
                      <c:pt idx="11614">
                        <c:v>1680.2</c:v>
                      </c:pt>
                      <c:pt idx="11615">
                        <c:v>1680.2</c:v>
                      </c:pt>
                      <c:pt idx="11616">
                        <c:v>1680.3</c:v>
                      </c:pt>
                      <c:pt idx="11617">
                        <c:v>1680.4</c:v>
                      </c:pt>
                      <c:pt idx="11618">
                        <c:v>1680.5</c:v>
                      </c:pt>
                      <c:pt idx="11619">
                        <c:v>1680.6</c:v>
                      </c:pt>
                      <c:pt idx="11620">
                        <c:v>1680.7</c:v>
                      </c:pt>
                      <c:pt idx="11621">
                        <c:v>1680.8</c:v>
                      </c:pt>
                      <c:pt idx="11622">
                        <c:v>1680.9</c:v>
                      </c:pt>
                      <c:pt idx="11623">
                        <c:v>1681</c:v>
                      </c:pt>
                      <c:pt idx="11624">
                        <c:v>1681.1</c:v>
                      </c:pt>
                      <c:pt idx="11625">
                        <c:v>1681.2</c:v>
                      </c:pt>
                      <c:pt idx="11626">
                        <c:v>1681.3</c:v>
                      </c:pt>
                      <c:pt idx="11627">
                        <c:v>1681.3</c:v>
                      </c:pt>
                      <c:pt idx="11628">
                        <c:v>1681.4</c:v>
                      </c:pt>
                      <c:pt idx="11629">
                        <c:v>1681.5</c:v>
                      </c:pt>
                      <c:pt idx="11630">
                        <c:v>1681.6</c:v>
                      </c:pt>
                      <c:pt idx="11631">
                        <c:v>1681.7</c:v>
                      </c:pt>
                      <c:pt idx="11632">
                        <c:v>1681.8</c:v>
                      </c:pt>
                      <c:pt idx="11633">
                        <c:v>1681.9</c:v>
                      </c:pt>
                      <c:pt idx="11634">
                        <c:v>1682</c:v>
                      </c:pt>
                      <c:pt idx="11635">
                        <c:v>1682.1</c:v>
                      </c:pt>
                      <c:pt idx="11636">
                        <c:v>1682.2</c:v>
                      </c:pt>
                      <c:pt idx="11637">
                        <c:v>1682.3</c:v>
                      </c:pt>
                      <c:pt idx="11638">
                        <c:v>1682.4</c:v>
                      </c:pt>
                      <c:pt idx="11639">
                        <c:v>1682.5</c:v>
                      </c:pt>
                      <c:pt idx="11640">
                        <c:v>1682.5</c:v>
                      </c:pt>
                      <c:pt idx="11641">
                        <c:v>1682.6</c:v>
                      </c:pt>
                      <c:pt idx="11642">
                        <c:v>1682.7</c:v>
                      </c:pt>
                      <c:pt idx="11643">
                        <c:v>1682.8</c:v>
                      </c:pt>
                      <c:pt idx="11644">
                        <c:v>1682.9</c:v>
                      </c:pt>
                      <c:pt idx="11645">
                        <c:v>1683</c:v>
                      </c:pt>
                      <c:pt idx="11646">
                        <c:v>1683.1</c:v>
                      </c:pt>
                      <c:pt idx="11647">
                        <c:v>1683.2</c:v>
                      </c:pt>
                      <c:pt idx="11648">
                        <c:v>1683.3</c:v>
                      </c:pt>
                      <c:pt idx="11649">
                        <c:v>1683.4</c:v>
                      </c:pt>
                      <c:pt idx="11650">
                        <c:v>1683.5</c:v>
                      </c:pt>
                      <c:pt idx="11651">
                        <c:v>1683.6</c:v>
                      </c:pt>
                      <c:pt idx="11652">
                        <c:v>1683.6</c:v>
                      </c:pt>
                      <c:pt idx="11653">
                        <c:v>1683.7</c:v>
                      </c:pt>
                      <c:pt idx="11654">
                        <c:v>1683.8</c:v>
                      </c:pt>
                      <c:pt idx="11655">
                        <c:v>1683.9</c:v>
                      </c:pt>
                      <c:pt idx="11656">
                        <c:v>1684</c:v>
                      </c:pt>
                      <c:pt idx="11657">
                        <c:v>1684.1</c:v>
                      </c:pt>
                      <c:pt idx="11658">
                        <c:v>1684.2</c:v>
                      </c:pt>
                      <c:pt idx="11659">
                        <c:v>1684.3</c:v>
                      </c:pt>
                      <c:pt idx="11660">
                        <c:v>1684.4</c:v>
                      </c:pt>
                      <c:pt idx="11661">
                        <c:v>1684.5</c:v>
                      </c:pt>
                      <c:pt idx="11662">
                        <c:v>1684.6</c:v>
                      </c:pt>
                      <c:pt idx="11663">
                        <c:v>1684.7</c:v>
                      </c:pt>
                      <c:pt idx="11664">
                        <c:v>1684.7</c:v>
                      </c:pt>
                      <c:pt idx="11665">
                        <c:v>1684.8</c:v>
                      </c:pt>
                      <c:pt idx="11666">
                        <c:v>1684.9</c:v>
                      </c:pt>
                      <c:pt idx="11667">
                        <c:v>1685</c:v>
                      </c:pt>
                      <c:pt idx="11668">
                        <c:v>1685.1</c:v>
                      </c:pt>
                      <c:pt idx="11669">
                        <c:v>1685.2</c:v>
                      </c:pt>
                      <c:pt idx="11670">
                        <c:v>1685.3</c:v>
                      </c:pt>
                      <c:pt idx="11671">
                        <c:v>1685.4</c:v>
                      </c:pt>
                      <c:pt idx="11672">
                        <c:v>1685.5</c:v>
                      </c:pt>
                      <c:pt idx="11673">
                        <c:v>1685.6</c:v>
                      </c:pt>
                      <c:pt idx="11674">
                        <c:v>1685.7</c:v>
                      </c:pt>
                      <c:pt idx="11675">
                        <c:v>1685.8</c:v>
                      </c:pt>
                      <c:pt idx="11676">
                        <c:v>1685.9</c:v>
                      </c:pt>
                      <c:pt idx="11677">
                        <c:v>1685.9</c:v>
                      </c:pt>
                      <c:pt idx="11678">
                        <c:v>1686</c:v>
                      </c:pt>
                      <c:pt idx="11679">
                        <c:v>1686.1</c:v>
                      </c:pt>
                      <c:pt idx="11680">
                        <c:v>1686.2</c:v>
                      </c:pt>
                      <c:pt idx="11681">
                        <c:v>1686.3</c:v>
                      </c:pt>
                      <c:pt idx="11682">
                        <c:v>1686.4</c:v>
                      </c:pt>
                      <c:pt idx="11683">
                        <c:v>1686.5</c:v>
                      </c:pt>
                      <c:pt idx="11684">
                        <c:v>1686.6</c:v>
                      </c:pt>
                      <c:pt idx="11685">
                        <c:v>1686.7</c:v>
                      </c:pt>
                      <c:pt idx="11686">
                        <c:v>1686.8</c:v>
                      </c:pt>
                      <c:pt idx="11687">
                        <c:v>1686.9</c:v>
                      </c:pt>
                      <c:pt idx="11688">
                        <c:v>1686.9</c:v>
                      </c:pt>
                      <c:pt idx="11689">
                        <c:v>1687</c:v>
                      </c:pt>
                      <c:pt idx="11690">
                        <c:v>1687.1</c:v>
                      </c:pt>
                      <c:pt idx="11691">
                        <c:v>1687.2</c:v>
                      </c:pt>
                      <c:pt idx="11692">
                        <c:v>1687.3</c:v>
                      </c:pt>
                      <c:pt idx="11693">
                        <c:v>1687.4</c:v>
                      </c:pt>
                      <c:pt idx="11694">
                        <c:v>1687.5</c:v>
                      </c:pt>
                      <c:pt idx="11695">
                        <c:v>1687.6</c:v>
                      </c:pt>
                      <c:pt idx="11696">
                        <c:v>1687.7</c:v>
                      </c:pt>
                      <c:pt idx="11697">
                        <c:v>1687.8</c:v>
                      </c:pt>
                      <c:pt idx="11698">
                        <c:v>1687.8</c:v>
                      </c:pt>
                      <c:pt idx="11699">
                        <c:v>1687.9</c:v>
                      </c:pt>
                      <c:pt idx="11700">
                        <c:v>1688</c:v>
                      </c:pt>
                      <c:pt idx="11701">
                        <c:v>1688.1</c:v>
                      </c:pt>
                      <c:pt idx="11702">
                        <c:v>1688.2</c:v>
                      </c:pt>
                      <c:pt idx="11703">
                        <c:v>1688.3</c:v>
                      </c:pt>
                      <c:pt idx="11704">
                        <c:v>1688.4</c:v>
                      </c:pt>
                      <c:pt idx="11705">
                        <c:v>1688.5</c:v>
                      </c:pt>
                      <c:pt idx="11706">
                        <c:v>1688.6</c:v>
                      </c:pt>
                      <c:pt idx="11707">
                        <c:v>1688.7</c:v>
                      </c:pt>
                      <c:pt idx="11708">
                        <c:v>1688.8</c:v>
                      </c:pt>
                      <c:pt idx="11709">
                        <c:v>1688.8</c:v>
                      </c:pt>
                      <c:pt idx="11710">
                        <c:v>1688.9</c:v>
                      </c:pt>
                      <c:pt idx="11711">
                        <c:v>1689</c:v>
                      </c:pt>
                      <c:pt idx="11712">
                        <c:v>1689.1</c:v>
                      </c:pt>
                      <c:pt idx="11713">
                        <c:v>1689.2</c:v>
                      </c:pt>
                      <c:pt idx="11714">
                        <c:v>1689.3</c:v>
                      </c:pt>
                      <c:pt idx="11715">
                        <c:v>1689.4</c:v>
                      </c:pt>
                      <c:pt idx="11716">
                        <c:v>1689.5</c:v>
                      </c:pt>
                      <c:pt idx="11717">
                        <c:v>1689.6</c:v>
                      </c:pt>
                      <c:pt idx="11718">
                        <c:v>1689.7</c:v>
                      </c:pt>
                      <c:pt idx="11719">
                        <c:v>1689.7</c:v>
                      </c:pt>
                      <c:pt idx="11720">
                        <c:v>1689.8</c:v>
                      </c:pt>
                      <c:pt idx="11721">
                        <c:v>1689.9</c:v>
                      </c:pt>
                      <c:pt idx="11722">
                        <c:v>1690</c:v>
                      </c:pt>
                      <c:pt idx="11723">
                        <c:v>1690.1</c:v>
                      </c:pt>
                      <c:pt idx="11724">
                        <c:v>1690.2</c:v>
                      </c:pt>
                      <c:pt idx="11725">
                        <c:v>1690.3</c:v>
                      </c:pt>
                      <c:pt idx="11726">
                        <c:v>1690.4</c:v>
                      </c:pt>
                      <c:pt idx="11727">
                        <c:v>1690.5</c:v>
                      </c:pt>
                      <c:pt idx="11728">
                        <c:v>1690.6</c:v>
                      </c:pt>
                      <c:pt idx="11729">
                        <c:v>1690.6</c:v>
                      </c:pt>
                      <c:pt idx="11730">
                        <c:v>1690.7</c:v>
                      </c:pt>
                      <c:pt idx="11731">
                        <c:v>1690.8</c:v>
                      </c:pt>
                      <c:pt idx="11732">
                        <c:v>1690.9</c:v>
                      </c:pt>
                      <c:pt idx="11733">
                        <c:v>1691</c:v>
                      </c:pt>
                      <c:pt idx="11734">
                        <c:v>1691.1</c:v>
                      </c:pt>
                      <c:pt idx="11735">
                        <c:v>1691.2</c:v>
                      </c:pt>
                      <c:pt idx="11736">
                        <c:v>1691.3</c:v>
                      </c:pt>
                      <c:pt idx="11737">
                        <c:v>1691.4</c:v>
                      </c:pt>
                      <c:pt idx="11738">
                        <c:v>1691.5</c:v>
                      </c:pt>
                      <c:pt idx="11739">
                        <c:v>1691.6</c:v>
                      </c:pt>
                      <c:pt idx="11740">
                        <c:v>1691.6</c:v>
                      </c:pt>
                      <c:pt idx="11741">
                        <c:v>1691.7</c:v>
                      </c:pt>
                      <c:pt idx="11742">
                        <c:v>1691.8</c:v>
                      </c:pt>
                      <c:pt idx="11743">
                        <c:v>1691.9</c:v>
                      </c:pt>
                      <c:pt idx="11744">
                        <c:v>1692</c:v>
                      </c:pt>
                      <c:pt idx="11745">
                        <c:v>1692.1</c:v>
                      </c:pt>
                      <c:pt idx="11746">
                        <c:v>1692.2</c:v>
                      </c:pt>
                      <c:pt idx="11747">
                        <c:v>1692.3</c:v>
                      </c:pt>
                      <c:pt idx="11748">
                        <c:v>1692.4</c:v>
                      </c:pt>
                      <c:pt idx="11749">
                        <c:v>1692.5</c:v>
                      </c:pt>
                      <c:pt idx="11750">
                        <c:v>1692.5</c:v>
                      </c:pt>
                      <c:pt idx="11751">
                        <c:v>1692.6</c:v>
                      </c:pt>
                      <c:pt idx="11752">
                        <c:v>1692.7</c:v>
                      </c:pt>
                      <c:pt idx="11753">
                        <c:v>1692.8</c:v>
                      </c:pt>
                      <c:pt idx="11754">
                        <c:v>1692.9</c:v>
                      </c:pt>
                      <c:pt idx="11755">
                        <c:v>1693</c:v>
                      </c:pt>
                      <c:pt idx="11756">
                        <c:v>1693.1</c:v>
                      </c:pt>
                      <c:pt idx="11757">
                        <c:v>1693.2</c:v>
                      </c:pt>
                      <c:pt idx="11758">
                        <c:v>1693.3</c:v>
                      </c:pt>
                      <c:pt idx="11759">
                        <c:v>1693.4</c:v>
                      </c:pt>
                      <c:pt idx="11760">
                        <c:v>1693.4</c:v>
                      </c:pt>
                      <c:pt idx="11761">
                        <c:v>1693.5</c:v>
                      </c:pt>
                      <c:pt idx="11762">
                        <c:v>1693.6</c:v>
                      </c:pt>
                      <c:pt idx="11763">
                        <c:v>1693.7</c:v>
                      </c:pt>
                      <c:pt idx="11764">
                        <c:v>1693.8</c:v>
                      </c:pt>
                      <c:pt idx="11765">
                        <c:v>1693.9</c:v>
                      </c:pt>
                      <c:pt idx="11766">
                        <c:v>1694</c:v>
                      </c:pt>
                      <c:pt idx="11767">
                        <c:v>1694.1</c:v>
                      </c:pt>
                      <c:pt idx="11768">
                        <c:v>1694.2</c:v>
                      </c:pt>
                      <c:pt idx="11769">
                        <c:v>1694.3</c:v>
                      </c:pt>
                      <c:pt idx="11770">
                        <c:v>1694.4</c:v>
                      </c:pt>
                      <c:pt idx="11771">
                        <c:v>1694.4</c:v>
                      </c:pt>
                      <c:pt idx="11772">
                        <c:v>1694.5</c:v>
                      </c:pt>
                      <c:pt idx="11773">
                        <c:v>1694.6</c:v>
                      </c:pt>
                      <c:pt idx="11774">
                        <c:v>1694.7</c:v>
                      </c:pt>
                      <c:pt idx="11775">
                        <c:v>1694.8</c:v>
                      </c:pt>
                      <c:pt idx="11776">
                        <c:v>1694.9</c:v>
                      </c:pt>
                      <c:pt idx="11777">
                        <c:v>1695</c:v>
                      </c:pt>
                      <c:pt idx="11778">
                        <c:v>1695.1</c:v>
                      </c:pt>
                      <c:pt idx="11779">
                        <c:v>1695.2</c:v>
                      </c:pt>
                      <c:pt idx="11780">
                        <c:v>1695.3</c:v>
                      </c:pt>
                      <c:pt idx="11781">
                        <c:v>1695.4</c:v>
                      </c:pt>
                      <c:pt idx="11782">
                        <c:v>1695.5</c:v>
                      </c:pt>
                      <c:pt idx="11783">
                        <c:v>1695.5</c:v>
                      </c:pt>
                      <c:pt idx="11784">
                        <c:v>1695.6</c:v>
                      </c:pt>
                      <c:pt idx="11785">
                        <c:v>1695.7</c:v>
                      </c:pt>
                      <c:pt idx="11786">
                        <c:v>1695.8</c:v>
                      </c:pt>
                      <c:pt idx="11787">
                        <c:v>1695.9</c:v>
                      </c:pt>
                      <c:pt idx="11788">
                        <c:v>1696</c:v>
                      </c:pt>
                      <c:pt idx="11789">
                        <c:v>1696.1</c:v>
                      </c:pt>
                      <c:pt idx="11790">
                        <c:v>1696.2</c:v>
                      </c:pt>
                      <c:pt idx="11791">
                        <c:v>1696.3</c:v>
                      </c:pt>
                      <c:pt idx="11792">
                        <c:v>1696.4</c:v>
                      </c:pt>
                      <c:pt idx="11793">
                        <c:v>1696.5</c:v>
                      </c:pt>
                      <c:pt idx="11794">
                        <c:v>1696.6</c:v>
                      </c:pt>
                      <c:pt idx="11795">
                        <c:v>1696.6</c:v>
                      </c:pt>
                      <c:pt idx="11796">
                        <c:v>1696.7</c:v>
                      </c:pt>
                      <c:pt idx="11797">
                        <c:v>1696.8</c:v>
                      </c:pt>
                      <c:pt idx="11798">
                        <c:v>1696.9</c:v>
                      </c:pt>
                      <c:pt idx="11799">
                        <c:v>1697</c:v>
                      </c:pt>
                      <c:pt idx="11800">
                        <c:v>1697.1</c:v>
                      </c:pt>
                      <c:pt idx="11801">
                        <c:v>1697.2</c:v>
                      </c:pt>
                      <c:pt idx="11802">
                        <c:v>1697.3</c:v>
                      </c:pt>
                      <c:pt idx="11803">
                        <c:v>1697.4</c:v>
                      </c:pt>
                      <c:pt idx="11804">
                        <c:v>1697.5</c:v>
                      </c:pt>
                      <c:pt idx="11805">
                        <c:v>1697.6</c:v>
                      </c:pt>
                      <c:pt idx="11806">
                        <c:v>1697.7</c:v>
                      </c:pt>
                      <c:pt idx="11807">
                        <c:v>1697.7</c:v>
                      </c:pt>
                      <c:pt idx="11808">
                        <c:v>1697.8</c:v>
                      </c:pt>
                      <c:pt idx="11809">
                        <c:v>1697.9</c:v>
                      </c:pt>
                      <c:pt idx="11810">
                        <c:v>1698</c:v>
                      </c:pt>
                      <c:pt idx="11811">
                        <c:v>1698.1</c:v>
                      </c:pt>
                      <c:pt idx="11812">
                        <c:v>1698.2</c:v>
                      </c:pt>
                      <c:pt idx="11813">
                        <c:v>1698.3</c:v>
                      </c:pt>
                      <c:pt idx="11814">
                        <c:v>1698.4</c:v>
                      </c:pt>
                      <c:pt idx="11815">
                        <c:v>1698.5</c:v>
                      </c:pt>
                      <c:pt idx="11816">
                        <c:v>1698.6</c:v>
                      </c:pt>
                      <c:pt idx="11817">
                        <c:v>1698.7</c:v>
                      </c:pt>
                      <c:pt idx="11818">
                        <c:v>1698.7</c:v>
                      </c:pt>
                      <c:pt idx="11819">
                        <c:v>1698.8</c:v>
                      </c:pt>
                      <c:pt idx="11820">
                        <c:v>1698.9</c:v>
                      </c:pt>
                      <c:pt idx="11821">
                        <c:v>1699</c:v>
                      </c:pt>
                      <c:pt idx="11822">
                        <c:v>1699.1</c:v>
                      </c:pt>
                      <c:pt idx="11823">
                        <c:v>1699.2</c:v>
                      </c:pt>
                      <c:pt idx="11824">
                        <c:v>1699.3</c:v>
                      </c:pt>
                      <c:pt idx="11825">
                        <c:v>1699.4</c:v>
                      </c:pt>
                      <c:pt idx="11826">
                        <c:v>1699.5</c:v>
                      </c:pt>
                      <c:pt idx="11827">
                        <c:v>1699.6</c:v>
                      </c:pt>
                      <c:pt idx="11828">
                        <c:v>1699.7</c:v>
                      </c:pt>
                      <c:pt idx="11829">
                        <c:v>1699.8</c:v>
                      </c:pt>
                      <c:pt idx="11830">
                        <c:v>1699.8</c:v>
                      </c:pt>
                      <c:pt idx="11831">
                        <c:v>1699.9</c:v>
                      </c:pt>
                      <c:pt idx="11832">
                        <c:v>1700</c:v>
                      </c:pt>
                      <c:pt idx="11833">
                        <c:v>1700.1</c:v>
                      </c:pt>
                      <c:pt idx="11834">
                        <c:v>1700.2</c:v>
                      </c:pt>
                      <c:pt idx="11835">
                        <c:v>1700.3</c:v>
                      </c:pt>
                      <c:pt idx="11836">
                        <c:v>1700.4</c:v>
                      </c:pt>
                      <c:pt idx="11837">
                        <c:v>1700.5</c:v>
                      </c:pt>
                      <c:pt idx="11838">
                        <c:v>1700.6</c:v>
                      </c:pt>
                      <c:pt idx="11839">
                        <c:v>1700.7</c:v>
                      </c:pt>
                      <c:pt idx="11840">
                        <c:v>1700.8</c:v>
                      </c:pt>
                      <c:pt idx="11841">
                        <c:v>1700.9</c:v>
                      </c:pt>
                      <c:pt idx="11842">
                        <c:v>1700.9</c:v>
                      </c:pt>
                      <c:pt idx="11843">
                        <c:v>1701</c:v>
                      </c:pt>
                      <c:pt idx="11844">
                        <c:v>1701.1</c:v>
                      </c:pt>
                      <c:pt idx="11845">
                        <c:v>1701.2</c:v>
                      </c:pt>
                      <c:pt idx="11846">
                        <c:v>1701.3</c:v>
                      </c:pt>
                      <c:pt idx="11847">
                        <c:v>1701.4</c:v>
                      </c:pt>
                      <c:pt idx="11848">
                        <c:v>1701.5</c:v>
                      </c:pt>
                      <c:pt idx="11849">
                        <c:v>1701.5</c:v>
                      </c:pt>
                      <c:pt idx="11850">
                        <c:v>1701.6</c:v>
                      </c:pt>
                      <c:pt idx="11851">
                        <c:v>1701.7</c:v>
                      </c:pt>
                      <c:pt idx="11852">
                        <c:v>1701.8</c:v>
                      </c:pt>
                      <c:pt idx="11853">
                        <c:v>1701.9</c:v>
                      </c:pt>
                      <c:pt idx="11854">
                        <c:v>1702</c:v>
                      </c:pt>
                      <c:pt idx="11855">
                        <c:v>1702</c:v>
                      </c:pt>
                      <c:pt idx="11856">
                        <c:v>1702.1</c:v>
                      </c:pt>
                      <c:pt idx="11857">
                        <c:v>1702.2</c:v>
                      </c:pt>
                      <c:pt idx="11858">
                        <c:v>1702.3</c:v>
                      </c:pt>
                      <c:pt idx="11859">
                        <c:v>1702.4</c:v>
                      </c:pt>
                      <c:pt idx="11860">
                        <c:v>1702.4</c:v>
                      </c:pt>
                      <c:pt idx="11861">
                        <c:v>1702.5</c:v>
                      </c:pt>
                      <c:pt idx="11862">
                        <c:v>1702.6</c:v>
                      </c:pt>
                      <c:pt idx="11863">
                        <c:v>1702.7</c:v>
                      </c:pt>
                      <c:pt idx="11864">
                        <c:v>1702.8</c:v>
                      </c:pt>
                      <c:pt idx="11865">
                        <c:v>1702.8</c:v>
                      </c:pt>
                      <c:pt idx="11866">
                        <c:v>1702.9</c:v>
                      </c:pt>
                      <c:pt idx="11867">
                        <c:v>1703</c:v>
                      </c:pt>
                      <c:pt idx="11868">
                        <c:v>1703.1</c:v>
                      </c:pt>
                      <c:pt idx="11869">
                        <c:v>1703.2</c:v>
                      </c:pt>
                      <c:pt idx="11870">
                        <c:v>1703.3</c:v>
                      </c:pt>
                      <c:pt idx="11871">
                        <c:v>1703.3</c:v>
                      </c:pt>
                      <c:pt idx="11872">
                        <c:v>1703.4</c:v>
                      </c:pt>
                      <c:pt idx="11873">
                        <c:v>1703.5</c:v>
                      </c:pt>
                      <c:pt idx="11874">
                        <c:v>1703.6</c:v>
                      </c:pt>
                      <c:pt idx="11875">
                        <c:v>1703.7</c:v>
                      </c:pt>
                      <c:pt idx="11876">
                        <c:v>1703.7</c:v>
                      </c:pt>
                      <c:pt idx="11877">
                        <c:v>1703.8</c:v>
                      </c:pt>
                      <c:pt idx="11878">
                        <c:v>1703.9</c:v>
                      </c:pt>
                      <c:pt idx="11879">
                        <c:v>1704</c:v>
                      </c:pt>
                      <c:pt idx="11880">
                        <c:v>1704.1</c:v>
                      </c:pt>
                      <c:pt idx="11881">
                        <c:v>1704.1</c:v>
                      </c:pt>
                      <c:pt idx="11882">
                        <c:v>1704.2</c:v>
                      </c:pt>
                      <c:pt idx="11883">
                        <c:v>1704.3</c:v>
                      </c:pt>
                      <c:pt idx="11884">
                        <c:v>1704.4</c:v>
                      </c:pt>
                      <c:pt idx="11885">
                        <c:v>1704.5</c:v>
                      </c:pt>
                      <c:pt idx="11886">
                        <c:v>1704.6</c:v>
                      </c:pt>
                      <c:pt idx="11887">
                        <c:v>1704.6</c:v>
                      </c:pt>
                      <c:pt idx="11888">
                        <c:v>1704.7</c:v>
                      </c:pt>
                      <c:pt idx="11889">
                        <c:v>1704.8</c:v>
                      </c:pt>
                      <c:pt idx="11890">
                        <c:v>1704.9</c:v>
                      </c:pt>
                      <c:pt idx="11891">
                        <c:v>1705</c:v>
                      </c:pt>
                      <c:pt idx="11892">
                        <c:v>1705</c:v>
                      </c:pt>
                      <c:pt idx="11893">
                        <c:v>1705.1</c:v>
                      </c:pt>
                      <c:pt idx="11894">
                        <c:v>1705.2</c:v>
                      </c:pt>
                      <c:pt idx="11895">
                        <c:v>1705.3</c:v>
                      </c:pt>
                      <c:pt idx="11896">
                        <c:v>1705.4</c:v>
                      </c:pt>
                      <c:pt idx="11897">
                        <c:v>1705.4</c:v>
                      </c:pt>
                      <c:pt idx="11898">
                        <c:v>1705.5</c:v>
                      </c:pt>
                      <c:pt idx="11899">
                        <c:v>1705.6</c:v>
                      </c:pt>
                      <c:pt idx="11900">
                        <c:v>1705.7</c:v>
                      </c:pt>
                      <c:pt idx="11901">
                        <c:v>1705.8</c:v>
                      </c:pt>
                      <c:pt idx="11902">
                        <c:v>1705.9</c:v>
                      </c:pt>
                      <c:pt idx="11903">
                        <c:v>1705.9</c:v>
                      </c:pt>
                      <c:pt idx="11904">
                        <c:v>1706</c:v>
                      </c:pt>
                      <c:pt idx="11905">
                        <c:v>1706.1</c:v>
                      </c:pt>
                      <c:pt idx="11906">
                        <c:v>1706.2</c:v>
                      </c:pt>
                      <c:pt idx="11907">
                        <c:v>1706.3</c:v>
                      </c:pt>
                      <c:pt idx="11908">
                        <c:v>1706.3</c:v>
                      </c:pt>
                      <c:pt idx="11909">
                        <c:v>1706.4</c:v>
                      </c:pt>
                      <c:pt idx="11910">
                        <c:v>1706.5</c:v>
                      </c:pt>
                      <c:pt idx="11911">
                        <c:v>1706.6</c:v>
                      </c:pt>
                      <c:pt idx="11912">
                        <c:v>1706.7</c:v>
                      </c:pt>
                      <c:pt idx="11913">
                        <c:v>1706.7</c:v>
                      </c:pt>
                      <c:pt idx="11914">
                        <c:v>1706.8</c:v>
                      </c:pt>
                      <c:pt idx="11915">
                        <c:v>1706.9</c:v>
                      </c:pt>
                      <c:pt idx="11916">
                        <c:v>1707</c:v>
                      </c:pt>
                      <c:pt idx="11917">
                        <c:v>1707.1</c:v>
                      </c:pt>
                      <c:pt idx="11918">
                        <c:v>1707.2</c:v>
                      </c:pt>
                      <c:pt idx="11919">
                        <c:v>1707.2</c:v>
                      </c:pt>
                      <c:pt idx="11920">
                        <c:v>1707.3</c:v>
                      </c:pt>
                      <c:pt idx="11921">
                        <c:v>1707.4</c:v>
                      </c:pt>
                      <c:pt idx="11922">
                        <c:v>1707.5</c:v>
                      </c:pt>
                      <c:pt idx="11923">
                        <c:v>1707.6</c:v>
                      </c:pt>
                      <c:pt idx="11924">
                        <c:v>1707.6</c:v>
                      </c:pt>
                      <c:pt idx="11925">
                        <c:v>1707.7</c:v>
                      </c:pt>
                      <c:pt idx="11926">
                        <c:v>1707.8</c:v>
                      </c:pt>
                      <c:pt idx="11927">
                        <c:v>1707.9</c:v>
                      </c:pt>
                      <c:pt idx="11928">
                        <c:v>1708</c:v>
                      </c:pt>
                      <c:pt idx="11929">
                        <c:v>1708</c:v>
                      </c:pt>
                      <c:pt idx="11930">
                        <c:v>1708.1</c:v>
                      </c:pt>
                      <c:pt idx="11931">
                        <c:v>1708.2</c:v>
                      </c:pt>
                      <c:pt idx="11932">
                        <c:v>1708.3</c:v>
                      </c:pt>
                      <c:pt idx="11933">
                        <c:v>1708.4</c:v>
                      </c:pt>
                      <c:pt idx="11934">
                        <c:v>1708.5</c:v>
                      </c:pt>
                      <c:pt idx="11935">
                        <c:v>1708.5</c:v>
                      </c:pt>
                      <c:pt idx="11936">
                        <c:v>1708.6</c:v>
                      </c:pt>
                      <c:pt idx="11937">
                        <c:v>1708.7</c:v>
                      </c:pt>
                      <c:pt idx="11938">
                        <c:v>1708.8</c:v>
                      </c:pt>
                      <c:pt idx="11939">
                        <c:v>1708.9</c:v>
                      </c:pt>
                      <c:pt idx="11940">
                        <c:v>1708.9</c:v>
                      </c:pt>
                      <c:pt idx="11941">
                        <c:v>1709</c:v>
                      </c:pt>
                      <c:pt idx="11942">
                        <c:v>1709.1</c:v>
                      </c:pt>
                      <c:pt idx="11943">
                        <c:v>1709.2</c:v>
                      </c:pt>
                      <c:pt idx="11944">
                        <c:v>1709.3</c:v>
                      </c:pt>
                      <c:pt idx="11945">
                        <c:v>1709.3</c:v>
                      </c:pt>
                      <c:pt idx="11946">
                        <c:v>1709.4</c:v>
                      </c:pt>
                      <c:pt idx="11947">
                        <c:v>1709.5</c:v>
                      </c:pt>
                      <c:pt idx="11948">
                        <c:v>1709.6</c:v>
                      </c:pt>
                      <c:pt idx="11949">
                        <c:v>1709.7</c:v>
                      </c:pt>
                      <c:pt idx="11950">
                        <c:v>1709.7</c:v>
                      </c:pt>
                      <c:pt idx="11951">
                        <c:v>1709.8</c:v>
                      </c:pt>
                      <c:pt idx="11952">
                        <c:v>1709.9</c:v>
                      </c:pt>
                      <c:pt idx="11953">
                        <c:v>1710</c:v>
                      </c:pt>
                      <c:pt idx="11954">
                        <c:v>1710.1</c:v>
                      </c:pt>
                      <c:pt idx="11955">
                        <c:v>1710.1</c:v>
                      </c:pt>
                      <c:pt idx="11956">
                        <c:v>1710.2</c:v>
                      </c:pt>
                      <c:pt idx="11957">
                        <c:v>1710.3</c:v>
                      </c:pt>
                      <c:pt idx="11958">
                        <c:v>1710.4</c:v>
                      </c:pt>
                      <c:pt idx="11959">
                        <c:v>1710.5</c:v>
                      </c:pt>
                      <c:pt idx="11960">
                        <c:v>1710.6</c:v>
                      </c:pt>
                      <c:pt idx="11961">
                        <c:v>1710.6</c:v>
                      </c:pt>
                      <c:pt idx="11962">
                        <c:v>1710.7</c:v>
                      </c:pt>
                      <c:pt idx="11963">
                        <c:v>1710.8</c:v>
                      </c:pt>
                      <c:pt idx="11964">
                        <c:v>1710.9</c:v>
                      </c:pt>
                      <c:pt idx="11965">
                        <c:v>1711</c:v>
                      </c:pt>
                      <c:pt idx="11966">
                        <c:v>1711</c:v>
                      </c:pt>
                      <c:pt idx="11967">
                        <c:v>1711.1</c:v>
                      </c:pt>
                      <c:pt idx="11968">
                        <c:v>1711.2</c:v>
                      </c:pt>
                      <c:pt idx="11969">
                        <c:v>1711.3</c:v>
                      </c:pt>
                      <c:pt idx="11970">
                        <c:v>1711.4</c:v>
                      </c:pt>
                      <c:pt idx="11971">
                        <c:v>1711.4</c:v>
                      </c:pt>
                      <c:pt idx="11972">
                        <c:v>1711.5</c:v>
                      </c:pt>
                      <c:pt idx="11973">
                        <c:v>1711.6</c:v>
                      </c:pt>
                      <c:pt idx="11974">
                        <c:v>1711.7</c:v>
                      </c:pt>
                      <c:pt idx="11975">
                        <c:v>1711.8</c:v>
                      </c:pt>
                      <c:pt idx="11976">
                        <c:v>1711.8</c:v>
                      </c:pt>
                      <c:pt idx="11977">
                        <c:v>1711.9</c:v>
                      </c:pt>
                      <c:pt idx="11978">
                        <c:v>1712</c:v>
                      </c:pt>
                      <c:pt idx="11979">
                        <c:v>1712.1</c:v>
                      </c:pt>
                      <c:pt idx="11980">
                        <c:v>1712.2</c:v>
                      </c:pt>
                      <c:pt idx="11981">
                        <c:v>1712.2</c:v>
                      </c:pt>
                      <c:pt idx="11982">
                        <c:v>1712.3</c:v>
                      </c:pt>
                      <c:pt idx="11983">
                        <c:v>1712.4</c:v>
                      </c:pt>
                      <c:pt idx="11984">
                        <c:v>1712.5</c:v>
                      </c:pt>
                      <c:pt idx="11985">
                        <c:v>1712.6</c:v>
                      </c:pt>
                      <c:pt idx="11986">
                        <c:v>1712.7</c:v>
                      </c:pt>
                      <c:pt idx="11987">
                        <c:v>1712.7</c:v>
                      </c:pt>
                      <c:pt idx="11988">
                        <c:v>1712.8</c:v>
                      </c:pt>
                      <c:pt idx="11989">
                        <c:v>1712.9</c:v>
                      </c:pt>
                      <c:pt idx="11990">
                        <c:v>1713</c:v>
                      </c:pt>
                      <c:pt idx="11991">
                        <c:v>1713.1</c:v>
                      </c:pt>
                      <c:pt idx="11992">
                        <c:v>1713.1</c:v>
                      </c:pt>
                      <c:pt idx="11993">
                        <c:v>1713.2</c:v>
                      </c:pt>
                      <c:pt idx="11994">
                        <c:v>1713.3</c:v>
                      </c:pt>
                      <c:pt idx="11995">
                        <c:v>1713.4</c:v>
                      </c:pt>
                      <c:pt idx="11996">
                        <c:v>1713.5</c:v>
                      </c:pt>
                      <c:pt idx="11997">
                        <c:v>1713.5</c:v>
                      </c:pt>
                      <c:pt idx="11998">
                        <c:v>1713.6</c:v>
                      </c:pt>
                      <c:pt idx="11999">
                        <c:v>1713.7</c:v>
                      </c:pt>
                      <c:pt idx="12000">
                        <c:v>1713.8</c:v>
                      </c:pt>
                      <c:pt idx="12001">
                        <c:v>1713.9</c:v>
                      </c:pt>
                      <c:pt idx="12002">
                        <c:v>1713.9</c:v>
                      </c:pt>
                      <c:pt idx="12003">
                        <c:v>1714</c:v>
                      </c:pt>
                      <c:pt idx="12004">
                        <c:v>1714.1</c:v>
                      </c:pt>
                      <c:pt idx="12005">
                        <c:v>1714.2</c:v>
                      </c:pt>
                      <c:pt idx="12006">
                        <c:v>1714.3</c:v>
                      </c:pt>
                      <c:pt idx="12007">
                        <c:v>1714.3</c:v>
                      </c:pt>
                      <c:pt idx="12008">
                        <c:v>1714.4</c:v>
                      </c:pt>
                      <c:pt idx="12009">
                        <c:v>1714.5</c:v>
                      </c:pt>
                      <c:pt idx="12010">
                        <c:v>1714.6</c:v>
                      </c:pt>
                      <c:pt idx="12011">
                        <c:v>1714.7</c:v>
                      </c:pt>
                      <c:pt idx="12012">
                        <c:v>1714.8</c:v>
                      </c:pt>
                      <c:pt idx="12013">
                        <c:v>1714.8</c:v>
                      </c:pt>
                      <c:pt idx="12014">
                        <c:v>1714.9</c:v>
                      </c:pt>
                      <c:pt idx="12015">
                        <c:v>1715</c:v>
                      </c:pt>
                      <c:pt idx="12016">
                        <c:v>1715.1</c:v>
                      </c:pt>
                      <c:pt idx="12017">
                        <c:v>1715.2</c:v>
                      </c:pt>
                      <c:pt idx="12018">
                        <c:v>1715.2</c:v>
                      </c:pt>
                      <c:pt idx="12019">
                        <c:v>1715.3</c:v>
                      </c:pt>
                      <c:pt idx="12020">
                        <c:v>1715.4</c:v>
                      </c:pt>
                      <c:pt idx="12021">
                        <c:v>1715.5</c:v>
                      </c:pt>
                      <c:pt idx="12022">
                        <c:v>1715.6</c:v>
                      </c:pt>
                      <c:pt idx="12023">
                        <c:v>1715.6</c:v>
                      </c:pt>
                      <c:pt idx="12024">
                        <c:v>1715.7</c:v>
                      </c:pt>
                      <c:pt idx="12025">
                        <c:v>1715.8</c:v>
                      </c:pt>
                      <c:pt idx="12026">
                        <c:v>1715.9</c:v>
                      </c:pt>
                      <c:pt idx="12027">
                        <c:v>1716</c:v>
                      </c:pt>
                      <c:pt idx="12028">
                        <c:v>1716</c:v>
                      </c:pt>
                      <c:pt idx="12029">
                        <c:v>1716.1</c:v>
                      </c:pt>
                      <c:pt idx="12030">
                        <c:v>1716.2</c:v>
                      </c:pt>
                      <c:pt idx="12031">
                        <c:v>1716.3</c:v>
                      </c:pt>
                      <c:pt idx="12032">
                        <c:v>1716.3</c:v>
                      </c:pt>
                      <c:pt idx="12033">
                        <c:v>1716.4</c:v>
                      </c:pt>
                      <c:pt idx="12034">
                        <c:v>1716.5</c:v>
                      </c:pt>
                      <c:pt idx="12035">
                        <c:v>1716.5</c:v>
                      </c:pt>
                      <c:pt idx="12036">
                        <c:v>1716.6</c:v>
                      </c:pt>
                      <c:pt idx="12037">
                        <c:v>1716.7</c:v>
                      </c:pt>
                      <c:pt idx="12038">
                        <c:v>1716.8</c:v>
                      </c:pt>
                      <c:pt idx="12039">
                        <c:v>1716.8</c:v>
                      </c:pt>
                      <c:pt idx="12040">
                        <c:v>1716.9</c:v>
                      </c:pt>
                      <c:pt idx="12041">
                        <c:v>1717</c:v>
                      </c:pt>
                      <c:pt idx="12042">
                        <c:v>1717.1</c:v>
                      </c:pt>
                      <c:pt idx="12043">
                        <c:v>1717.1</c:v>
                      </c:pt>
                      <c:pt idx="12044">
                        <c:v>1717.2</c:v>
                      </c:pt>
                      <c:pt idx="12045">
                        <c:v>1717.3</c:v>
                      </c:pt>
                      <c:pt idx="12046">
                        <c:v>1717.3</c:v>
                      </c:pt>
                      <c:pt idx="12047">
                        <c:v>1717.4</c:v>
                      </c:pt>
                      <c:pt idx="12048">
                        <c:v>1717.5</c:v>
                      </c:pt>
                      <c:pt idx="12049">
                        <c:v>1717.6</c:v>
                      </c:pt>
                      <c:pt idx="12050">
                        <c:v>1717.6</c:v>
                      </c:pt>
                      <c:pt idx="12051">
                        <c:v>1717.7</c:v>
                      </c:pt>
                      <c:pt idx="12052">
                        <c:v>1717.8</c:v>
                      </c:pt>
                      <c:pt idx="12053">
                        <c:v>1717.8</c:v>
                      </c:pt>
                      <c:pt idx="12054">
                        <c:v>1717.9</c:v>
                      </c:pt>
                      <c:pt idx="12055">
                        <c:v>1718</c:v>
                      </c:pt>
                      <c:pt idx="12056">
                        <c:v>1718.1</c:v>
                      </c:pt>
                      <c:pt idx="12057">
                        <c:v>1718.1</c:v>
                      </c:pt>
                      <c:pt idx="12058">
                        <c:v>1718.2</c:v>
                      </c:pt>
                      <c:pt idx="12059">
                        <c:v>1718.3</c:v>
                      </c:pt>
                      <c:pt idx="12060">
                        <c:v>1718.4</c:v>
                      </c:pt>
                      <c:pt idx="12061">
                        <c:v>1718.4</c:v>
                      </c:pt>
                      <c:pt idx="12062">
                        <c:v>1718.5</c:v>
                      </c:pt>
                      <c:pt idx="12063">
                        <c:v>1718.6</c:v>
                      </c:pt>
                      <c:pt idx="12064">
                        <c:v>1718.6</c:v>
                      </c:pt>
                      <c:pt idx="12065">
                        <c:v>1718.7</c:v>
                      </c:pt>
                      <c:pt idx="12066">
                        <c:v>1718.8</c:v>
                      </c:pt>
                      <c:pt idx="12067">
                        <c:v>1718.9</c:v>
                      </c:pt>
                      <c:pt idx="12068">
                        <c:v>1718.9</c:v>
                      </c:pt>
                      <c:pt idx="12069">
                        <c:v>1719</c:v>
                      </c:pt>
                      <c:pt idx="12070">
                        <c:v>1719.1</c:v>
                      </c:pt>
                      <c:pt idx="12071">
                        <c:v>1719.1</c:v>
                      </c:pt>
                      <c:pt idx="12072">
                        <c:v>1719.2</c:v>
                      </c:pt>
                      <c:pt idx="12073">
                        <c:v>1719.3</c:v>
                      </c:pt>
                      <c:pt idx="12074">
                        <c:v>1719.4</c:v>
                      </c:pt>
                      <c:pt idx="12075">
                        <c:v>1719.4</c:v>
                      </c:pt>
                      <c:pt idx="12076">
                        <c:v>1719.5</c:v>
                      </c:pt>
                      <c:pt idx="12077">
                        <c:v>1719.6</c:v>
                      </c:pt>
                      <c:pt idx="12078">
                        <c:v>1719.7</c:v>
                      </c:pt>
                      <c:pt idx="12079">
                        <c:v>1719.7</c:v>
                      </c:pt>
                      <c:pt idx="12080">
                        <c:v>1719.8</c:v>
                      </c:pt>
                      <c:pt idx="12081">
                        <c:v>1719.9</c:v>
                      </c:pt>
                      <c:pt idx="12082">
                        <c:v>1719.9</c:v>
                      </c:pt>
                      <c:pt idx="12083">
                        <c:v>1720</c:v>
                      </c:pt>
                      <c:pt idx="12084">
                        <c:v>1720.1</c:v>
                      </c:pt>
                      <c:pt idx="12085">
                        <c:v>1720.2</c:v>
                      </c:pt>
                      <c:pt idx="12086">
                        <c:v>1720.2</c:v>
                      </c:pt>
                      <c:pt idx="12087">
                        <c:v>1720.3</c:v>
                      </c:pt>
                      <c:pt idx="12088">
                        <c:v>1720.4</c:v>
                      </c:pt>
                      <c:pt idx="12089">
                        <c:v>1720.5</c:v>
                      </c:pt>
                      <c:pt idx="12090">
                        <c:v>1720.5</c:v>
                      </c:pt>
                      <c:pt idx="12091">
                        <c:v>1720.6</c:v>
                      </c:pt>
                      <c:pt idx="12092">
                        <c:v>1720.7</c:v>
                      </c:pt>
                      <c:pt idx="12093">
                        <c:v>1720.7</c:v>
                      </c:pt>
                      <c:pt idx="12094">
                        <c:v>1720.8</c:v>
                      </c:pt>
                      <c:pt idx="12095">
                        <c:v>1720.9</c:v>
                      </c:pt>
                      <c:pt idx="12096">
                        <c:v>1721</c:v>
                      </c:pt>
                      <c:pt idx="12097">
                        <c:v>1721</c:v>
                      </c:pt>
                      <c:pt idx="12098">
                        <c:v>1721.1</c:v>
                      </c:pt>
                      <c:pt idx="12099">
                        <c:v>1721.2</c:v>
                      </c:pt>
                      <c:pt idx="12100">
                        <c:v>1721.2</c:v>
                      </c:pt>
                      <c:pt idx="12101">
                        <c:v>1721.3</c:v>
                      </c:pt>
                      <c:pt idx="12102">
                        <c:v>1721.4</c:v>
                      </c:pt>
                      <c:pt idx="12103">
                        <c:v>1721.5</c:v>
                      </c:pt>
                      <c:pt idx="12104">
                        <c:v>1721.5</c:v>
                      </c:pt>
                      <c:pt idx="12105">
                        <c:v>1721.6</c:v>
                      </c:pt>
                      <c:pt idx="12106">
                        <c:v>1721.7</c:v>
                      </c:pt>
                      <c:pt idx="12107">
                        <c:v>1721.8</c:v>
                      </c:pt>
                      <c:pt idx="12108">
                        <c:v>1721.8</c:v>
                      </c:pt>
                      <c:pt idx="12109">
                        <c:v>1721.9</c:v>
                      </c:pt>
                      <c:pt idx="12110">
                        <c:v>1722</c:v>
                      </c:pt>
                      <c:pt idx="12111">
                        <c:v>1722</c:v>
                      </c:pt>
                      <c:pt idx="12112">
                        <c:v>1722.1</c:v>
                      </c:pt>
                      <c:pt idx="12113">
                        <c:v>1722.2</c:v>
                      </c:pt>
                      <c:pt idx="12114">
                        <c:v>1722.3</c:v>
                      </c:pt>
                      <c:pt idx="12115">
                        <c:v>1722.3</c:v>
                      </c:pt>
                      <c:pt idx="12116">
                        <c:v>1722.4</c:v>
                      </c:pt>
                      <c:pt idx="12117">
                        <c:v>1722.5</c:v>
                      </c:pt>
                      <c:pt idx="12118">
                        <c:v>1722.6</c:v>
                      </c:pt>
                      <c:pt idx="12119">
                        <c:v>1722.6</c:v>
                      </c:pt>
                      <c:pt idx="12120">
                        <c:v>1722.7</c:v>
                      </c:pt>
                      <c:pt idx="12121">
                        <c:v>1722.8</c:v>
                      </c:pt>
                      <c:pt idx="12122">
                        <c:v>1722.8</c:v>
                      </c:pt>
                      <c:pt idx="12123">
                        <c:v>1722.9</c:v>
                      </c:pt>
                      <c:pt idx="12124">
                        <c:v>1723</c:v>
                      </c:pt>
                      <c:pt idx="12125">
                        <c:v>1723.1</c:v>
                      </c:pt>
                      <c:pt idx="12126">
                        <c:v>1723.1</c:v>
                      </c:pt>
                      <c:pt idx="12127">
                        <c:v>1723.2</c:v>
                      </c:pt>
                      <c:pt idx="12128">
                        <c:v>1723.3</c:v>
                      </c:pt>
                      <c:pt idx="12129">
                        <c:v>1723.3</c:v>
                      </c:pt>
                      <c:pt idx="12130">
                        <c:v>1723.4</c:v>
                      </c:pt>
                      <c:pt idx="12131">
                        <c:v>1723.5</c:v>
                      </c:pt>
                      <c:pt idx="12132">
                        <c:v>1723.5</c:v>
                      </c:pt>
                      <c:pt idx="12133">
                        <c:v>1723.6</c:v>
                      </c:pt>
                      <c:pt idx="12134">
                        <c:v>1723.7</c:v>
                      </c:pt>
                      <c:pt idx="12135">
                        <c:v>1723.7</c:v>
                      </c:pt>
                      <c:pt idx="12136">
                        <c:v>1723.8</c:v>
                      </c:pt>
                      <c:pt idx="12137">
                        <c:v>1723.9</c:v>
                      </c:pt>
                      <c:pt idx="12138">
                        <c:v>1723.9</c:v>
                      </c:pt>
                      <c:pt idx="12139">
                        <c:v>1724</c:v>
                      </c:pt>
                      <c:pt idx="12140">
                        <c:v>1724.1</c:v>
                      </c:pt>
                      <c:pt idx="12141">
                        <c:v>1724.1</c:v>
                      </c:pt>
                      <c:pt idx="12142">
                        <c:v>1724.2</c:v>
                      </c:pt>
                      <c:pt idx="12143">
                        <c:v>1724.2</c:v>
                      </c:pt>
                      <c:pt idx="12144">
                        <c:v>1724.3</c:v>
                      </c:pt>
                      <c:pt idx="12145">
                        <c:v>1724.4</c:v>
                      </c:pt>
                      <c:pt idx="12146">
                        <c:v>1724.4</c:v>
                      </c:pt>
                      <c:pt idx="12147">
                        <c:v>1724.5</c:v>
                      </c:pt>
                      <c:pt idx="12148">
                        <c:v>1724.6</c:v>
                      </c:pt>
                      <c:pt idx="12149">
                        <c:v>1724.6</c:v>
                      </c:pt>
                      <c:pt idx="12150">
                        <c:v>1724.7</c:v>
                      </c:pt>
                      <c:pt idx="12151">
                        <c:v>1724.8</c:v>
                      </c:pt>
                      <c:pt idx="12152">
                        <c:v>1724.8</c:v>
                      </c:pt>
                      <c:pt idx="12153">
                        <c:v>1724.9</c:v>
                      </c:pt>
                      <c:pt idx="12154">
                        <c:v>1725</c:v>
                      </c:pt>
                      <c:pt idx="12155">
                        <c:v>1725</c:v>
                      </c:pt>
                      <c:pt idx="12156">
                        <c:v>1725.1</c:v>
                      </c:pt>
                      <c:pt idx="12157">
                        <c:v>1725.1</c:v>
                      </c:pt>
                      <c:pt idx="12158">
                        <c:v>1725.2</c:v>
                      </c:pt>
                      <c:pt idx="12159">
                        <c:v>1725.3</c:v>
                      </c:pt>
                      <c:pt idx="12160">
                        <c:v>1725.3</c:v>
                      </c:pt>
                      <c:pt idx="12161">
                        <c:v>1725.4</c:v>
                      </c:pt>
                      <c:pt idx="12162">
                        <c:v>1725.5</c:v>
                      </c:pt>
                      <c:pt idx="12163">
                        <c:v>1725.5</c:v>
                      </c:pt>
                      <c:pt idx="12164">
                        <c:v>1725.6</c:v>
                      </c:pt>
                      <c:pt idx="12165">
                        <c:v>1725.7</c:v>
                      </c:pt>
                      <c:pt idx="12166">
                        <c:v>1725.7</c:v>
                      </c:pt>
                      <c:pt idx="12167">
                        <c:v>1725.8</c:v>
                      </c:pt>
                      <c:pt idx="12168">
                        <c:v>1725.9</c:v>
                      </c:pt>
                      <c:pt idx="12169">
                        <c:v>1725.9</c:v>
                      </c:pt>
                      <c:pt idx="12170">
                        <c:v>1726</c:v>
                      </c:pt>
                      <c:pt idx="12171">
                        <c:v>1726</c:v>
                      </c:pt>
                      <c:pt idx="12172">
                        <c:v>1726.1</c:v>
                      </c:pt>
                      <c:pt idx="12173">
                        <c:v>1726.2</c:v>
                      </c:pt>
                      <c:pt idx="12174">
                        <c:v>1726.2</c:v>
                      </c:pt>
                      <c:pt idx="12175">
                        <c:v>1726.3</c:v>
                      </c:pt>
                      <c:pt idx="12176">
                        <c:v>1726.4</c:v>
                      </c:pt>
                      <c:pt idx="12177">
                        <c:v>1726.4</c:v>
                      </c:pt>
                      <c:pt idx="12178">
                        <c:v>1726.5</c:v>
                      </c:pt>
                      <c:pt idx="12179">
                        <c:v>1726.6</c:v>
                      </c:pt>
                      <c:pt idx="12180">
                        <c:v>1726.6</c:v>
                      </c:pt>
                      <c:pt idx="12181">
                        <c:v>1726.7</c:v>
                      </c:pt>
                      <c:pt idx="12182">
                        <c:v>1726.8</c:v>
                      </c:pt>
                      <c:pt idx="12183">
                        <c:v>1726.8</c:v>
                      </c:pt>
                      <c:pt idx="12184">
                        <c:v>1726.9</c:v>
                      </c:pt>
                      <c:pt idx="12185">
                        <c:v>1726.9</c:v>
                      </c:pt>
                      <c:pt idx="12186">
                        <c:v>1727</c:v>
                      </c:pt>
                      <c:pt idx="12187">
                        <c:v>1727.1</c:v>
                      </c:pt>
                      <c:pt idx="12188">
                        <c:v>1727.1</c:v>
                      </c:pt>
                      <c:pt idx="12189">
                        <c:v>1727.2</c:v>
                      </c:pt>
                      <c:pt idx="12190">
                        <c:v>1727.3</c:v>
                      </c:pt>
                      <c:pt idx="12191">
                        <c:v>1727.3</c:v>
                      </c:pt>
                      <c:pt idx="12192">
                        <c:v>1727.4</c:v>
                      </c:pt>
                      <c:pt idx="12193">
                        <c:v>1727.5</c:v>
                      </c:pt>
                      <c:pt idx="12194">
                        <c:v>1727.5</c:v>
                      </c:pt>
                      <c:pt idx="12195">
                        <c:v>1727.6</c:v>
                      </c:pt>
                      <c:pt idx="12196">
                        <c:v>1727.7</c:v>
                      </c:pt>
                      <c:pt idx="12197">
                        <c:v>1727.7</c:v>
                      </c:pt>
                      <c:pt idx="12198">
                        <c:v>1727.8</c:v>
                      </c:pt>
                      <c:pt idx="12199">
                        <c:v>1727.8</c:v>
                      </c:pt>
                      <c:pt idx="12200">
                        <c:v>1727.9</c:v>
                      </c:pt>
                      <c:pt idx="12201">
                        <c:v>1728</c:v>
                      </c:pt>
                      <c:pt idx="12202">
                        <c:v>1728</c:v>
                      </c:pt>
                      <c:pt idx="12203">
                        <c:v>1728.1</c:v>
                      </c:pt>
                      <c:pt idx="12204">
                        <c:v>1728.2</c:v>
                      </c:pt>
                      <c:pt idx="12205">
                        <c:v>1728.2</c:v>
                      </c:pt>
                      <c:pt idx="12206">
                        <c:v>1728.3</c:v>
                      </c:pt>
                      <c:pt idx="12207">
                        <c:v>1728.4</c:v>
                      </c:pt>
                      <c:pt idx="12208">
                        <c:v>1728.4</c:v>
                      </c:pt>
                      <c:pt idx="12209">
                        <c:v>1728.5</c:v>
                      </c:pt>
                      <c:pt idx="12210">
                        <c:v>1728.6</c:v>
                      </c:pt>
                      <c:pt idx="12211">
                        <c:v>1728.6</c:v>
                      </c:pt>
                      <c:pt idx="12212">
                        <c:v>1728.7</c:v>
                      </c:pt>
                      <c:pt idx="12213">
                        <c:v>1728.7</c:v>
                      </c:pt>
                      <c:pt idx="12214">
                        <c:v>1728.8</c:v>
                      </c:pt>
                      <c:pt idx="12215">
                        <c:v>1728.9</c:v>
                      </c:pt>
                      <c:pt idx="12216">
                        <c:v>1728.9</c:v>
                      </c:pt>
                      <c:pt idx="12217">
                        <c:v>1729</c:v>
                      </c:pt>
                      <c:pt idx="12218">
                        <c:v>1729.1</c:v>
                      </c:pt>
                      <c:pt idx="12219">
                        <c:v>1729.1</c:v>
                      </c:pt>
                      <c:pt idx="12220">
                        <c:v>1729.2</c:v>
                      </c:pt>
                      <c:pt idx="12221">
                        <c:v>1729.3</c:v>
                      </c:pt>
                      <c:pt idx="12222">
                        <c:v>1729.3</c:v>
                      </c:pt>
                      <c:pt idx="12223">
                        <c:v>1729.4</c:v>
                      </c:pt>
                      <c:pt idx="12224">
                        <c:v>1729.5</c:v>
                      </c:pt>
                      <c:pt idx="12225">
                        <c:v>1729.5</c:v>
                      </c:pt>
                      <c:pt idx="12226">
                        <c:v>1729.6</c:v>
                      </c:pt>
                      <c:pt idx="12227">
                        <c:v>1729.6</c:v>
                      </c:pt>
                      <c:pt idx="12228">
                        <c:v>1729.7</c:v>
                      </c:pt>
                      <c:pt idx="12229">
                        <c:v>1729.8</c:v>
                      </c:pt>
                      <c:pt idx="12230">
                        <c:v>1729.8</c:v>
                      </c:pt>
                      <c:pt idx="12231">
                        <c:v>1729.9</c:v>
                      </c:pt>
                      <c:pt idx="12232">
                        <c:v>1730</c:v>
                      </c:pt>
                      <c:pt idx="12233">
                        <c:v>1730</c:v>
                      </c:pt>
                      <c:pt idx="12234">
                        <c:v>1730.1</c:v>
                      </c:pt>
                      <c:pt idx="12235">
                        <c:v>1730.2</c:v>
                      </c:pt>
                      <c:pt idx="12236">
                        <c:v>1730.2</c:v>
                      </c:pt>
                      <c:pt idx="12237">
                        <c:v>1730.3</c:v>
                      </c:pt>
                      <c:pt idx="12238">
                        <c:v>1730.4</c:v>
                      </c:pt>
                      <c:pt idx="12239">
                        <c:v>1730.4</c:v>
                      </c:pt>
                      <c:pt idx="12240">
                        <c:v>1730.5</c:v>
                      </c:pt>
                      <c:pt idx="12241">
                        <c:v>1730.6</c:v>
                      </c:pt>
                      <c:pt idx="12242">
                        <c:v>1730.6</c:v>
                      </c:pt>
                      <c:pt idx="12243">
                        <c:v>1730.7</c:v>
                      </c:pt>
                      <c:pt idx="12244">
                        <c:v>1730.7</c:v>
                      </c:pt>
                      <c:pt idx="12245">
                        <c:v>1730.8</c:v>
                      </c:pt>
                      <c:pt idx="12246">
                        <c:v>1730.9</c:v>
                      </c:pt>
                      <c:pt idx="12247">
                        <c:v>1730.9</c:v>
                      </c:pt>
                      <c:pt idx="12248">
                        <c:v>1731</c:v>
                      </c:pt>
                      <c:pt idx="12249">
                        <c:v>1731.1</c:v>
                      </c:pt>
                      <c:pt idx="12250">
                        <c:v>1731.1</c:v>
                      </c:pt>
                      <c:pt idx="12251">
                        <c:v>1731.2</c:v>
                      </c:pt>
                      <c:pt idx="12252">
                        <c:v>1731.2</c:v>
                      </c:pt>
                      <c:pt idx="12253">
                        <c:v>1731.3</c:v>
                      </c:pt>
                      <c:pt idx="12254">
                        <c:v>1731.4</c:v>
                      </c:pt>
                      <c:pt idx="12255">
                        <c:v>1731.4</c:v>
                      </c:pt>
                      <c:pt idx="12256">
                        <c:v>1731.5</c:v>
                      </c:pt>
                      <c:pt idx="12257">
                        <c:v>1731.6</c:v>
                      </c:pt>
                      <c:pt idx="12258">
                        <c:v>1731.6</c:v>
                      </c:pt>
                      <c:pt idx="12259">
                        <c:v>1731.7</c:v>
                      </c:pt>
                      <c:pt idx="12260">
                        <c:v>1731.8</c:v>
                      </c:pt>
                      <c:pt idx="12261">
                        <c:v>1731.8</c:v>
                      </c:pt>
                      <c:pt idx="12262">
                        <c:v>1731.9</c:v>
                      </c:pt>
                      <c:pt idx="12263">
                        <c:v>1731.9</c:v>
                      </c:pt>
                      <c:pt idx="12264">
                        <c:v>1732</c:v>
                      </c:pt>
                      <c:pt idx="12265">
                        <c:v>1732.1</c:v>
                      </c:pt>
                      <c:pt idx="12266">
                        <c:v>1732.1</c:v>
                      </c:pt>
                      <c:pt idx="12267">
                        <c:v>1732.2</c:v>
                      </c:pt>
                      <c:pt idx="12268">
                        <c:v>1732.3</c:v>
                      </c:pt>
                      <c:pt idx="12269">
                        <c:v>1732.3</c:v>
                      </c:pt>
                      <c:pt idx="12270">
                        <c:v>1732.4</c:v>
                      </c:pt>
                      <c:pt idx="12271">
                        <c:v>1732.4</c:v>
                      </c:pt>
                      <c:pt idx="12272">
                        <c:v>1732.5</c:v>
                      </c:pt>
                      <c:pt idx="12273">
                        <c:v>1732.6</c:v>
                      </c:pt>
                      <c:pt idx="12274">
                        <c:v>1732.6</c:v>
                      </c:pt>
                      <c:pt idx="12275">
                        <c:v>1732.7</c:v>
                      </c:pt>
                      <c:pt idx="12276">
                        <c:v>1732.8</c:v>
                      </c:pt>
                      <c:pt idx="12277">
                        <c:v>1732.8</c:v>
                      </c:pt>
                      <c:pt idx="12278">
                        <c:v>1732.9</c:v>
                      </c:pt>
                      <c:pt idx="12279">
                        <c:v>1733</c:v>
                      </c:pt>
                      <c:pt idx="12280">
                        <c:v>1733</c:v>
                      </c:pt>
                      <c:pt idx="12281">
                        <c:v>1733.1</c:v>
                      </c:pt>
                      <c:pt idx="12282">
                        <c:v>1733.1</c:v>
                      </c:pt>
                      <c:pt idx="12283">
                        <c:v>1733.2</c:v>
                      </c:pt>
                      <c:pt idx="12284">
                        <c:v>1733.3</c:v>
                      </c:pt>
                      <c:pt idx="12285">
                        <c:v>1733.3</c:v>
                      </c:pt>
                      <c:pt idx="12286">
                        <c:v>1733.4</c:v>
                      </c:pt>
                      <c:pt idx="12287">
                        <c:v>1733.5</c:v>
                      </c:pt>
                      <c:pt idx="12288">
                        <c:v>1733.5</c:v>
                      </c:pt>
                      <c:pt idx="12289">
                        <c:v>1733.6</c:v>
                      </c:pt>
                      <c:pt idx="12290">
                        <c:v>1733.7</c:v>
                      </c:pt>
                      <c:pt idx="12291">
                        <c:v>1733.7</c:v>
                      </c:pt>
                      <c:pt idx="12292">
                        <c:v>1733.8</c:v>
                      </c:pt>
                      <c:pt idx="12293">
                        <c:v>1733.8</c:v>
                      </c:pt>
                      <c:pt idx="12294">
                        <c:v>1733.9</c:v>
                      </c:pt>
                      <c:pt idx="12295">
                        <c:v>1734</c:v>
                      </c:pt>
                      <c:pt idx="12296">
                        <c:v>1734</c:v>
                      </c:pt>
                      <c:pt idx="12297">
                        <c:v>1734.1</c:v>
                      </c:pt>
                      <c:pt idx="12298">
                        <c:v>1734.2</c:v>
                      </c:pt>
                      <c:pt idx="12299">
                        <c:v>1734.2</c:v>
                      </c:pt>
                      <c:pt idx="12300">
                        <c:v>1734.3</c:v>
                      </c:pt>
                      <c:pt idx="12301">
                        <c:v>1734.3</c:v>
                      </c:pt>
                      <c:pt idx="12302">
                        <c:v>1734.4</c:v>
                      </c:pt>
                      <c:pt idx="12303">
                        <c:v>1734.5</c:v>
                      </c:pt>
                      <c:pt idx="12304">
                        <c:v>1734.5</c:v>
                      </c:pt>
                      <c:pt idx="12305">
                        <c:v>1734.6</c:v>
                      </c:pt>
                      <c:pt idx="12306">
                        <c:v>1734.7</c:v>
                      </c:pt>
                      <c:pt idx="12307">
                        <c:v>1734.7</c:v>
                      </c:pt>
                      <c:pt idx="12308">
                        <c:v>1734.8</c:v>
                      </c:pt>
                      <c:pt idx="12309">
                        <c:v>1734.9</c:v>
                      </c:pt>
                      <c:pt idx="12310">
                        <c:v>1734.9</c:v>
                      </c:pt>
                      <c:pt idx="12311">
                        <c:v>1735</c:v>
                      </c:pt>
                      <c:pt idx="12312">
                        <c:v>1735</c:v>
                      </c:pt>
                      <c:pt idx="12313">
                        <c:v>1735.1</c:v>
                      </c:pt>
                      <c:pt idx="12314">
                        <c:v>1735.2</c:v>
                      </c:pt>
                      <c:pt idx="12315">
                        <c:v>1735.2</c:v>
                      </c:pt>
                      <c:pt idx="12316">
                        <c:v>1735.3</c:v>
                      </c:pt>
                      <c:pt idx="12317">
                        <c:v>1735.4</c:v>
                      </c:pt>
                      <c:pt idx="12318">
                        <c:v>1735.4</c:v>
                      </c:pt>
                      <c:pt idx="12319">
                        <c:v>1735.5</c:v>
                      </c:pt>
                      <c:pt idx="12320">
                        <c:v>1735.5</c:v>
                      </c:pt>
                      <c:pt idx="12321">
                        <c:v>1735.6</c:v>
                      </c:pt>
                      <c:pt idx="12322">
                        <c:v>1735.7</c:v>
                      </c:pt>
                      <c:pt idx="12323">
                        <c:v>1735.7</c:v>
                      </c:pt>
                      <c:pt idx="12324">
                        <c:v>1735.8</c:v>
                      </c:pt>
                      <c:pt idx="12325">
                        <c:v>1735.9</c:v>
                      </c:pt>
                      <c:pt idx="12326">
                        <c:v>1735.9</c:v>
                      </c:pt>
                      <c:pt idx="12327">
                        <c:v>1736</c:v>
                      </c:pt>
                      <c:pt idx="12328">
                        <c:v>1736.1</c:v>
                      </c:pt>
                      <c:pt idx="12329">
                        <c:v>1736.1</c:v>
                      </c:pt>
                      <c:pt idx="12330">
                        <c:v>1736.2</c:v>
                      </c:pt>
                      <c:pt idx="12331">
                        <c:v>1736.2</c:v>
                      </c:pt>
                      <c:pt idx="12332">
                        <c:v>1736.3</c:v>
                      </c:pt>
                      <c:pt idx="12333">
                        <c:v>1736.4</c:v>
                      </c:pt>
                      <c:pt idx="12334">
                        <c:v>1736.4</c:v>
                      </c:pt>
                      <c:pt idx="12335">
                        <c:v>1736.5</c:v>
                      </c:pt>
                      <c:pt idx="12336">
                        <c:v>1736.6</c:v>
                      </c:pt>
                      <c:pt idx="12337">
                        <c:v>1736.6</c:v>
                      </c:pt>
                      <c:pt idx="12338">
                        <c:v>1736.7</c:v>
                      </c:pt>
                      <c:pt idx="12339">
                        <c:v>1736.7</c:v>
                      </c:pt>
                      <c:pt idx="12340">
                        <c:v>1736.8</c:v>
                      </c:pt>
                      <c:pt idx="12341">
                        <c:v>1736.9</c:v>
                      </c:pt>
                      <c:pt idx="12342">
                        <c:v>1736.9</c:v>
                      </c:pt>
                      <c:pt idx="12343">
                        <c:v>1737</c:v>
                      </c:pt>
                      <c:pt idx="12344">
                        <c:v>1737.1</c:v>
                      </c:pt>
                      <c:pt idx="12345">
                        <c:v>1737.1</c:v>
                      </c:pt>
                      <c:pt idx="12346">
                        <c:v>1737.2</c:v>
                      </c:pt>
                      <c:pt idx="12347">
                        <c:v>1737.3</c:v>
                      </c:pt>
                      <c:pt idx="12348">
                        <c:v>1737.3</c:v>
                      </c:pt>
                      <c:pt idx="12349">
                        <c:v>1737.4</c:v>
                      </c:pt>
                      <c:pt idx="12350">
                        <c:v>1737.4</c:v>
                      </c:pt>
                      <c:pt idx="12351">
                        <c:v>1737.5</c:v>
                      </c:pt>
                      <c:pt idx="12352">
                        <c:v>1737.6</c:v>
                      </c:pt>
                      <c:pt idx="12353">
                        <c:v>1737.6</c:v>
                      </c:pt>
                      <c:pt idx="12354">
                        <c:v>1737.7</c:v>
                      </c:pt>
                      <c:pt idx="12355">
                        <c:v>1737.8</c:v>
                      </c:pt>
                      <c:pt idx="12356">
                        <c:v>1737.8</c:v>
                      </c:pt>
                      <c:pt idx="12357">
                        <c:v>1737.9</c:v>
                      </c:pt>
                      <c:pt idx="12358">
                        <c:v>1738</c:v>
                      </c:pt>
                      <c:pt idx="12359">
                        <c:v>1738</c:v>
                      </c:pt>
                      <c:pt idx="12360">
                        <c:v>1738.1</c:v>
                      </c:pt>
                      <c:pt idx="12361">
                        <c:v>1738.2</c:v>
                      </c:pt>
                      <c:pt idx="12362">
                        <c:v>1738.2</c:v>
                      </c:pt>
                      <c:pt idx="12363">
                        <c:v>1738.3</c:v>
                      </c:pt>
                      <c:pt idx="12364">
                        <c:v>1738.4</c:v>
                      </c:pt>
                      <c:pt idx="12365">
                        <c:v>1738.4</c:v>
                      </c:pt>
                      <c:pt idx="12366">
                        <c:v>1738.5</c:v>
                      </c:pt>
                      <c:pt idx="12367">
                        <c:v>1738.6</c:v>
                      </c:pt>
                      <c:pt idx="12368">
                        <c:v>1738.6</c:v>
                      </c:pt>
                      <c:pt idx="12369">
                        <c:v>1738.7</c:v>
                      </c:pt>
                      <c:pt idx="12370">
                        <c:v>1738.8</c:v>
                      </c:pt>
                      <c:pt idx="12371">
                        <c:v>1738.8</c:v>
                      </c:pt>
                      <c:pt idx="12372">
                        <c:v>1738.9</c:v>
                      </c:pt>
                      <c:pt idx="12373">
                        <c:v>1739</c:v>
                      </c:pt>
                      <c:pt idx="12374">
                        <c:v>1739</c:v>
                      </c:pt>
                      <c:pt idx="12375">
                        <c:v>1739.1</c:v>
                      </c:pt>
                      <c:pt idx="12376">
                        <c:v>1739.2</c:v>
                      </c:pt>
                      <c:pt idx="12377">
                        <c:v>1739.3</c:v>
                      </c:pt>
                      <c:pt idx="12378">
                        <c:v>1739.3</c:v>
                      </c:pt>
                      <c:pt idx="12379">
                        <c:v>1739.4</c:v>
                      </c:pt>
                      <c:pt idx="12380">
                        <c:v>1739.5</c:v>
                      </c:pt>
                      <c:pt idx="12381">
                        <c:v>1739.5</c:v>
                      </c:pt>
                      <c:pt idx="12382">
                        <c:v>1739.6</c:v>
                      </c:pt>
                      <c:pt idx="12383">
                        <c:v>1739.7</c:v>
                      </c:pt>
                      <c:pt idx="12384">
                        <c:v>1739.7</c:v>
                      </c:pt>
                      <c:pt idx="12385">
                        <c:v>1739.8</c:v>
                      </c:pt>
                      <c:pt idx="12386">
                        <c:v>1739.9</c:v>
                      </c:pt>
                      <c:pt idx="12387">
                        <c:v>1739.9</c:v>
                      </c:pt>
                      <c:pt idx="12388">
                        <c:v>1740</c:v>
                      </c:pt>
                      <c:pt idx="12389">
                        <c:v>1740.1</c:v>
                      </c:pt>
                      <c:pt idx="12390">
                        <c:v>1740.2</c:v>
                      </c:pt>
                      <c:pt idx="12391">
                        <c:v>1740.2</c:v>
                      </c:pt>
                      <c:pt idx="12392">
                        <c:v>1740.3</c:v>
                      </c:pt>
                      <c:pt idx="12393">
                        <c:v>1740.4</c:v>
                      </c:pt>
                      <c:pt idx="12394">
                        <c:v>1740.4</c:v>
                      </c:pt>
                      <c:pt idx="12395">
                        <c:v>1740.5</c:v>
                      </c:pt>
                      <c:pt idx="12396">
                        <c:v>1740.6</c:v>
                      </c:pt>
                      <c:pt idx="12397">
                        <c:v>1740.6</c:v>
                      </c:pt>
                      <c:pt idx="12398">
                        <c:v>1740.7</c:v>
                      </c:pt>
                      <c:pt idx="12399">
                        <c:v>1740.8</c:v>
                      </c:pt>
                      <c:pt idx="12400">
                        <c:v>1740.8</c:v>
                      </c:pt>
                      <c:pt idx="12401">
                        <c:v>1740.9</c:v>
                      </c:pt>
                      <c:pt idx="12402">
                        <c:v>1741</c:v>
                      </c:pt>
                      <c:pt idx="12403">
                        <c:v>1741</c:v>
                      </c:pt>
                      <c:pt idx="12404">
                        <c:v>1741.1</c:v>
                      </c:pt>
                      <c:pt idx="12405">
                        <c:v>1741.2</c:v>
                      </c:pt>
                      <c:pt idx="12406">
                        <c:v>1741.3</c:v>
                      </c:pt>
                      <c:pt idx="12407">
                        <c:v>1741.3</c:v>
                      </c:pt>
                      <c:pt idx="12408">
                        <c:v>1741.4</c:v>
                      </c:pt>
                      <c:pt idx="12409">
                        <c:v>1741.5</c:v>
                      </c:pt>
                      <c:pt idx="12410">
                        <c:v>1741.5</c:v>
                      </c:pt>
                      <c:pt idx="12411">
                        <c:v>1741.6</c:v>
                      </c:pt>
                      <c:pt idx="12412">
                        <c:v>1741.7</c:v>
                      </c:pt>
                      <c:pt idx="12413">
                        <c:v>1741.7</c:v>
                      </c:pt>
                      <c:pt idx="12414">
                        <c:v>1741.8</c:v>
                      </c:pt>
                      <c:pt idx="12415">
                        <c:v>1741.9</c:v>
                      </c:pt>
                      <c:pt idx="12416">
                        <c:v>1741.9</c:v>
                      </c:pt>
                      <c:pt idx="12417">
                        <c:v>1742</c:v>
                      </c:pt>
                      <c:pt idx="12418">
                        <c:v>1742.1</c:v>
                      </c:pt>
                      <c:pt idx="12419">
                        <c:v>1742.2</c:v>
                      </c:pt>
                      <c:pt idx="12420">
                        <c:v>1742.2</c:v>
                      </c:pt>
                      <c:pt idx="12421">
                        <c:v>1742.3</c:v>
                      </c:pt>
                      <c:pt idx="12422">
                        <c:v>1742.4</c:v>
                      </c:pt>
                      <c:pt idx="12423">
                        <c:v>1742.4</c:v>
                      </c:pt>
                      <c:pt idx="12424">
                        <c:v>1742.5</c:v>
                      </c:pt>
                      <c:pt idx="12425">
                        <c:v>1742.6</c:v>
                      </c:pt>
                      <c:pt idx="12426">
                        <c:v>1742.6</c:v>
                      </c:pt>
                      <c:pt idx="12427">
                        <c:v>1742.7</c:v>
                      </c:pt>
                      <c:pt idx="12428">
                        <c:v>1742.8</c:v>
                      </c:pt>
                      <c:pt idx="12429">
                        <c:v>1742.8</c:v>
                      </c:pt>
                      <c:pt idx="12430">
                        <c:v>1742.9</c:v>
                      </c:pt>
                      <c:pt idx="12431">
                        <c:v>1743</c:v>
                      </c:pt>
                      <c:pt idx="12432">
                        <c:v>1743</c:v>
                      </c:pt>
                      <c:pt idx="12433">
                        <c:v>1743.1</c:v>
                      </c:pt>
                      <c:pt idx="12434">
                        <c:v>1743.2</c:v>
                      </c:pt>
                      <c:pt idx="12435">
                        <c:v>1743.3</c:v>
                      </c:pt>
                      <c:pt idx="12436">
                        <c:v>1743.3</c:v>
                      </c:pt>
                      <c:pt idx="12437">
                        <c:v>1743.4</c:v>
                      </c:pt>
                      <c:pt idx="12438">
                        <c:v>1743.5</c:v>
                      </c:pt>
                      <c:pt idx="12439">
                        <c:v>1743.5</c:v>
                      </c:pt>
                      <c:pt idx="12440">
                        <c:v>1743.6</c:v>
                      </c:pt>
                      <c:pt idx="12441">
                        <c:v>1743.7</c:v>
                      </c:pt>
                      <c:pt idx="12442">
                        <c:v>1743.7</c:v>
                      </c:pt>
                      <c:pt idx="12443">
                        <c:v>1743.8</c:v>
                      </c:pt>
                      <c:pt idx="12444">
                        <c:v>1743.9</c:v>
                      </c:pt>
                      <c:pt idx="12445">
                        <c:v>1743.9</c:v>
                      </c:pt>
                      <c:pt idx="12446">
                        <c:v>1744</c:v>
                      </c:pt>
                      <c:pt idx="12447">
                        <c:v>1744.1</c:v>
                      </c:pt>
                      <c:pt idx="12448">
                        <c:v>1744.2</c:v>
                      </c:pt>
                      <c:pt idx="12449">
                        <c:v>1744.2</c:v>
                      </c:pt>
                      <c:pt idx="12450">
                        <c:v>1744.3</c:v>
                      </c:pt>
                      <c:pt idx="12451">
                        <c:v>1744.4</c:v>
                      </c:pt>
                      <c:pt idx="12452">
                        <c:v>1744.4</c:v>
                      </c:pt>
                      <c:pt idx="12453">
                        <c:v>1744.5</c:v>
                      </c:pt>
                      <c:pt idx="12454">
                        <c:v>1744.6</c:v>
                      </c:pt>
                      <c:pt idx="12455">
                        <c:v>1744.6</c:v>
                      </c:pt>
                      <c:pt idx="12456">
                        <c:v>1744.7</c:v>
                      </c:pt>
                      <c:pt idx="12457">
                        <c:v>1744.8</c:v>
                      </c:pt>
                      <c:pt idx="12458">
                        <c:v>1744.8</c:v>
                      </c:pt>
                      <c:pt idx="12459">
                        <c:v>1744.9</c:v>
                      </c:pt>
                      <c:pt idx="12460">
                        <c:v>1745</c:v>
                      </c:pt>
                      <c:pt idx="12461">
                        <c:v>1745</c:v>
                      </c:pt>
                      <c:pt idx="12462">
                        <c:v>1745.1</c:v>
                      </c:pt>
                      <c:pt idx="12463">
                        <c:v>1745.2</c:v>
                      </c:pt>
                      <c:pt idx="12464">
                        <c:v>1745.3</c:v>
                      </c:pt>
                      <c:pt idx="12465">
                        <c:v>1745.3</c:v>
                      </c:pt>
                      <c:pt idx="12466">
                        <c:v>1745.4</c:v>
                      </c:pt>
                      <c:pt idx="12467">
                        <c:v>1745.4</c:v>
                      </c:pt>
                      <c:pt idx="12468">
                        <c:v>1745.5</c:v>
                      </c:pt>
                      <c:pt idx="12469">
                        <c:v>1745.6</c:v>
                      </c:pt>
                      <c:pt idx="12470">
                        <c:v>1745.6</c:v>
                      </c:pt>
                      <c:pt idx="12471">
                        <c:v>1745.7</c:v>
                      </c:pt>
                      <c:pt idx="12472">
                        <c:v>1745.7</c:v>
                      </c:pt>
                      <c:pt idx="12473">
                        <c:v>1745.8</c:v>
                      </c:pt>
                      <c:pt idx="12474">
                        <c:v>1745.8</c:v>
                      </c:pt>
                      <c:pt idx="12475">
                        <c:v>1745.9</c:v>
                      </c:pt>
                      <c:pt idx="12476">
                        <c:v>1746</c:v>
                      </c:pt>
                      <c:pt idx="12477">
                        <c:v>1746</c:v>
                      </c:pt>
                      <c:pt idx="12478">
                        <c:v>1746.1</c:v>
                      </c:pt>
                      <c:pt idx="12479">
                        <c:v>1746.1</c:v>
                      </c:pt>
                      <c:pt idx="12480">
                        <c:v>1746.2</c:v>
                      </c:pt>
                      <c:pt idx="12481">
                        <c:v>1746.2</c:v>
                      </c:pt>
                      <c:pt idx="12482">
                        <c:v>1746.3</c:v>
                      </c:pt>
                      <c:pt idx="12483">
                        <c:v>1746.4</c:v>
                      </c:pt>
                      <c:pt idx="12484">
                        <c:v>1746.4</c:v>
                      </c:pt>
                      <c:pt idx="12485">
                        <c:v>1746.5</c:v>
                      </c:pt>
                      <c:pt idx="12486">
                        <c:v>1746.5</c:v>
                      </c:pt>
                      <c:pt idx="12487">
                        <c:v>1746.6</c:v>
                      </c:pt>
                      <c:pt idx="12488">
                        <c:v>1746.6</c:v>
                      </c:pt>
                      <c:pt idx="12489">
                        <c:v>1746.7</c:v>
                      </c:pt>
                      <c:pt idx="12490">
                        <c:v>1746.8</c:v>
                      </c:pt>
                      <c:pt idx="12491">
                        <c:v>1746.8</c:v>
                      </c:pt>
                      <c:pt idx="12492">
                        <c:v>1746.9</c:v>
                      </c:pt>
                      <c:pt idx="12493">
                        <c:v>1746.9</c:v>
                      </c:pt>
                      <c:pt idx="12494">
                        <c:v>1747</c:v>
                      </c:pt>
                      <c:pt idx="12495">
                        <c:v>1747.1</c:v>
                      </c:pt>
                      <c:pt idx="12496">
                        <c:v>1747.1</c:v>
                      </c:pt>
                      <c:pt idx="12497">
                        <c:v>1747.2</c:v>
                      </c:pt>
                      <c:pt idx="12498">
                        <c:v>1747.2</c:v>
                      </c:pt>
                      <c:pt idx="12499">
                        <c:v>1747.3</c:v>
                      </c:pt>
                      <c:pt idx="12500">
                        <c:v>1747.3</c:v>
                      </c:pt>
                      <c:pt idx="12501">
                        <c:v>1747.4</c:v>
                      </c:pt>
                      <c:pt idx="12502">
                        <c:v>1747.5</c:v>
                      </c:pt>
                      <c:pt idx="12503">
                        <c:v>1747.5</c:v>
                      </c:pt>
                      <c:pt idx="12504">
                        <c:v>1747.6</c:v>
                      </c:pt>
                      <c:pt idx="12505">
                        <c:v>1747.6</c:v>
                      </c:pt>
                      <c:pt idx="12506">
                        <c:v>1747.7</c:v>
                      </c:pt>
                      <c:pt idx="12507">
                        <c:v>1747.7</c:v>
                      </c:pt>
                      <c:pt idx="12508">
                        <c:v>1747.8</c:v>
                      </c:pt>
                      <c:pt idx="12509">
                        <c:v>1747.9</c:v>
                      </c:pt>
                      <c:pt idx="12510">
                        <c:v>1747.9</c:v>
                      </c:pt>
                      <c:pt idx="12511">
                        <c:v>1748</c:v>
                      </c:pt>
                      <c:pt idx="12512">
                        <c:v>1748</c:v>
                      </c:pt>
                      <c:pt idx="12513">
                        <c:v>1748.1</c:v>
                      </c:pt>
                      <c:pt idx="12514">
                        <c:v>1748.1</c:v>
                      </c:pt>
                      <c:pt idx="12515">
                        <c:v>1748.2</c:v>
                      </c:pt>
                      <c:pt idx="12516">
                        <c:v>1748.3</c:v>
                      </c:pt>
                      <c:pt idx="12517">
                        <c:v>1748.3</c:v>
                      </c:pt>
                      <c:pt idx="12518">
                        <c:v>1748.4</c:v>
                      </c:pt>
                      <c:pt idx="12519">
                        <c:v>1748.4</c:v>
                      </c:pt>
                      <c:pt idx="12520">
                        <c:v>1748.5</c:v>
                      </c:pt>
                      <c:pt idx="12521">
                        <c:v>1748.6</c:v>
                      </c:pt>
                      <c:pt idx="12522">
                        <c:v>1748.6</c:v>
                      </c:pt>
                      <c:pt idx="12523">
                        <c:v>1748.7</c:v>
                      </c:pt>
                      <c:pt idx="12524">
                        <c:v>1748.7</c:v>
                      </c:pt>
                      <c:pt idx="12525">
                        <c:v>1748.8</c:v>
                      </c:pt>
                      <c:pt idx="12526">
                        <c:v>1748.8</c:v>
                      </c:pt>
                      <c:pt idx="12527">
                        <c:v>1748.9</c:v>
                      </c:pt>
                      <c:pt idx="12528">
                        <c:v>1749</c:v>
                      </c:pt>
                      <c:pt idx="12529">
                        <c:v>1749</c:v>
                      </c:pt>
                      <c:pt idx="12530">
                        <c:v>1749.1</c:v>
                      </c:pt>
                      <c:pt idx="12531">
                        <c:v>1749.1</c:v>
                      </c:pt>
                      <c:pt idx="12532">
                        <c:v>1749.2</c:v>
                      </c:pt>
                      <c:pt idx="12533">
                        <c:v>1749.2</c:v>
                      </c:pt>
                      <c:pt idx="12534">
                        <c:v>1749.3</c:v>
                      </c:pt>
                      <c:pt idx="12535">
                        <c:v>1749.4</c:v>
                      </c:pt>
                      <c:pt idx="12536">
                        <c:v>1749.4</c:v>
                      </c:pt>
                      <c:pt idx="12537">
                        <c:v>1749.5</c:v>
                      </c:pt>
                      <c:pt idx="12538">
                        <c:v>1749.5</c:v>
                      </c:pt>
                      <c:pt idx="12539">
                        <c:v>1749.6</c:v>
                      </c:pt>
                      <c:pt idx="12540">
                        <c:v>1749.6</c:v>
                      </c:pt>
                      <c:pt idx="12541">
                        <c:v>1749.7</c:v>
                      </c:pt>
                      <c:pt idx="12542">
                        <c:v>1749.8</c:v>
                      </c:pt>
                      <c:pt idx="12543">
                        <c:v>1749.8</c:v>
                      </c:pt>
                      <c:pt idx="12544">
                        <c:v>1749.9</c:v>
                      </c:pt>
                      <c:pt idx="12545">
                        <c:v>1749.9</c:v>
                      </c:pt>
                      <c:pt idx="12546">
                        <c:v>1750</c:v>
                      </c:pt>
                      <c:pt idx="12547">
                        <c:v>1750.1</c:v>
                      </c:pt>
                      <c:pt idx="12548">
                        <c:v>1750.1</c:v>
                      </c:pt>
                      <c:pt idx="12549">
                        <c:v>1750.2</c:v>
                      </c:pt>
                      <c:pt idx="12550">
                        <c:v>1750.2</c:v>
                      </c:pt>
                      <c:pt idx="12551">
                        <c:v>1750.3</c:v>
                      </c:pt>
                      <c:pt idx="12552">
                        <c:v>1750.3</c:v>
                      </c:pt>
                      <c:pt idx="12553">
                        <c:v>1750.4</c:v>
                      </c:pt>
                      <c:pt idx="12554">
                        <c:v>1750.5</c:v>
                      </c:pt>
                      <c:pt idx="12555">
                        <c:v>1750.5</c:v>
                      </c:pt>
                      <c:pt idx="12556">
                        <c:v>1750.6</c:v>
                      </c:pt>
                      <c:pt idx="12557">
                        <c:v>1750.6</c:v>
                      </c:pt>
                      <c:pt idx="12558">
                        <c:v>1750.7</c:v>
                      </c:pt>
                      <c:pt idx="12559">
                        <c:v>1750.7</c:v>
                      </c:pt>
                      <c:pt idx="12560">
                        <c:v>1750.8</c:v>
                      </c:pt>
                      <c:pt idx="12561">
                        <c:v>1750.9</c:v>
                      </c:pt>
                      <c:pt idx="12562">
                        <c:v>1750.9</c:v>
                      </c:pt>
                      <c:pt idx="12563">
                        <c:v>1751</c:v>
                      </c:pt>
                      <c:pt idx="12564">
                        <c:v>1751</c:v>
                      </c:pt>
                      <c:pt idx="12565">
                        <c:v>1751.1</c:v>
                      </c:pt>
                      <c:pt idx="12566">
                        <c:v>1751.1</c:v>
                      </c:pt>
                      <c:pt idx="12567">
                        <c:v>1751.2</c:v>
                      </c:pt>
                      <c:pt idx="12568">
                        <c:v>1751.3</c:v>
                      </c:pt>
                      <c:pt idx="12569">
                        <c:v>1751.3</c:v>
                      </c:pt>
                      <c:pt idx="12570">
                        <c:v>1751.4</c:v>
                      </c:pt>
                      <c:pt idx="12571">
                        <c:v>1751.4</c:v>
                      </c:pt>
                      <c:pt idx="12572">
                        <c:v>1751.5</c:v>
                      </c:pt>
                      <c:pt idx="12573">
                        <c:v>1751.5</c:v>
                      </c:pt>
                      <c:pt idx="12574">
                        <c:v>1751.6</c:v>
                      </c:pt>
                      <c:pt idx="12575">
                        <c:v>1751.7</c:v>
                      </c:pt>
                      <c:pt idx="12576">
                        <c:v>1751.7</c:v>
                      </c:pt>
                      <c:pt idx="12577">
                        <c:v>1751.8</c:v>
                      </c:pt>
                      <c:pt idx="12578">
                        <c:v>1751.8</c:v>
                      </c:pt>
                      <c:pt idx="12579">
                        <c:v>1751.9</c:v>
                      </c:pt>
                      <c:pt idx="12580">
                        <c:v>1752</c:v>
                      </c:pt>
                      <c:pt idx="12581">
                        <c:v>1752</c:v>
                      </c:pt>
                      <c:pt idx="12582">
                        <c:v>1752.1</c:v>
                      </c:pt>
                      <c:pt idx="12583">
                        <c:v>1752.1</c:v>
                      </c:pt>
                      <c:pt idx="12584">
                        <c:v>1752.2</c:v>
                      </c:pt>
                      <c:pt idx="12585">
                        <c:v>1752.2</c:v>
                      </c:pt>
                      <c:pt idx="12586">
                        <c:v>1752.3</c:v>
                      </c:pt>
                      <c:pt idx="12587">
                        <c:v>1752.4</c:v>
                      </c:pt>
                      <c:pt idx="12588">
                        <c:v>1752.4</c:v>
                      </c:pt>
                      <c:pt idx="12589">
                        <c:v>1752.5</c:v>
                      </c:pt>
                      <c:pt idx="12590">
                        <c:v>1752.5</c:v>
                      </c:pt>
                      <c:pt idx="12591">
                        <c:v>1752.6</c:v>
                      </c:pt>
                      <c:pt idx="12592">
                        <c:v>1752.6</c:v>
                      </c:pt>
                      <c:pt idx="12593">
                        <c:v>1752.7</c:v>
                      </c:pt>
                      <c:pt idx="12594">
                        <c:v>1752.8</c:v>
                      </c:pt>
                      <c:pt idx="12595">
                        <c:v>1752.8</c:v>
                      </c:pt>
                      <c:pt idx="12596">
                        <c:v>1752.9</c:v>
                      </c:pt>
                      <c:pt idx="12597">
                        <c:v>1753</c:v>
                      </c:pt>
                      <c:pt idx="12598">
                        <c:v>1753</c:v>
                      </c:pt>
                      <c:pt idx="12599">
                        <c:v>1753.1</c:v>
                      </c:pt>
                      <c:pt idx="12600">
                        <c:v>1753.1</c:v>
                      </c:pt>
                      <c:pt idx="12601">
                        <c:v>1753.2</c:v>
                      </c:pt>
                      <c:pt idx="12602">
                        <c:v>1753.3</c:v>
                      </c:pt>
                      <c:pt idx="12603">
                        <c:v>1753.3</c:v>
                      </c:pt>
                      <c:pt idx="12604">
                        <c:v>1753.4</c:v>
                      </c:pt>
                      <c:pt idx="12605">
                        <c:v>1753.5</c:v>
                      </c:pt>
                      <c:pt idx="12606">
                        <c:v>1753.5</c:v>
                      </c:pt>
                      <c:pt idx="12607">
                        <c:v>1753.6</c:v>
                      </c:pt>
                      <c:pt idx="12608">
                        <c:v>1753.6</c:v>
                      </c:pt>
                      <c:pt idx="12609">
                        <c:v>1753.7</c:v>
                      </c:pt>
                      <c:pt idx="12610">
                        <c:v>1753.8</c:v>
                      </c:pt>
                      <c:pt idx="12611">
                        <c:v>1753.8</c:v>
                      </c:pt>
                      <c:pt idx="12612">
                        <c:v>1753.9</c:v>
                      </c:pt>
                      <c:pt idx="12613">
                        <c:v>1754</c:v>
                      </c:pt>
                      <c:pt idx="12614">
                        <c:v>1754</c:v>
                      </c:pt>
                      <c:pt idx="12615">
                        <c:v>1754.1</c:v>
                      </c:pt>
                      <c:pt idx="12616">
                        <c:v>1754.1</c:v>
                      </c:pt>
                      <c:pt idx="12617">
                        <c:v>1754.2</c:v>
                      </c:pt>
                      <c:pt idx="12618">
                        <c:v>1754.3</c:v>
                      </c:pt>
                      <c:pt idx="12619">
                        <c:v>1754.3</c:v>
                      </c:pt>
                      <c:pt idx="12620">
                        <c:v>1754.4</c:v>
                      </c:pt>
                      <c:pt idx="12621">
                        <c:v>1754.5</c:v>
                      </c:pt>
                      <c:pt idx="12622">
                        <c:v>1754.5</c:v>
                      </c:pt>
                      <c:pt idx="12623">
                        <c:v>1754.6</c:v>
                      </c:pt>
                      <c:pt idx="12624">
                        <c:v>1754.6</c:v>
                      </c:pt>
                      <c:pt idx="12625">
                        <c:v>1754.7</c:v>
                      </c:pt>
                      <c:pt idx="12626">
                        <c:v>1754.8</c:v>
                      </c:pt>
                      <c:pt idx="12627">
                        <c:v>1754.8</c:v>
                      </c:pt>
                      <c:pt idx="12628">
                        <c:v>1754.9</c:v>
                      </c:pt>
                      <c:pt idx="12629">
                        <c:v>1755</c:v>
                      </c:pt>
                      <c:pt idx="12630">
                        <c:v>1755</c:v>
                      </c:pt>
                      <c:pt idx="12631">
                        <c:v>1755.1</c:v>
                      </c:pt>
                      <c:pt idx="12632">
                        <c:v>1755.1</c:v>
                      </c:pt>
                      <c:pt idx="12633">
                        <c:v>1755.2</c:v>
                      </c:pt>
                      <c:pt idx="12634">
                        <c:v>1755.3</c:v>
                      </c:pt>
                      <c:pt idx="12635">
                        <c:v>1755.3</c:v>
                      </c:pt>
                      <c:pt idx="12636">
                        <c:v>1755.4</c:v>
                      </c:pt>
                      <c:pt idx="12637">
                        <c:v>1755.4</c:v>
                      </c:pt>
                      <c:pt idx="12638">
                        <c:v>1755.5</c:v>
                      </c:pt>
                      <c:pt idx="12639">
                        <c:v>1755.6</c:v>
                      </c:pt>
                      <c:pt idx="12640">
                        <c:v>1755.6</c:v>
                      </c:pt>
                      <c:pt idx="12641">
                        <c:v>1755.7</c:v>
                      </c:pt>
                      <c:pt idx="12642">
                        <c:v>1755.8</c:v>
                      </c:pt>
                      <c:pt idx="12643">
                        <c:v>1755.8</c:v>
                      </c:pt>
                      <c:pt idx="12644">
                        <c:v>1755.9</c:v>
                      </c:pt>
                      <c:pt idx="12645">
                        <c:v>1755.9</c:v>
                      </c:pt>
                      <c:pt idx="12646">
                        <c:v>1756</c:v>
                      </c:pt>
                      <c:pt idx="12647">
                        <c:v>1756.1</c:v>
                      </c:pt>
                      <c:pt idx="12648">
                        <c:v>1756.1</c:v>
                      </c:pt>
                      <c:pt idx="12649">
                        <c:v>1756.2</c:v>
                      </c:pt>
                      <c:pt idx="12650">
                        <c:v>1756.3</c:v>
                      </c:pt>
                      <c:pt idx="12651">
                        <c:v>1756.3</c:v>
                      </c:pt>
                      <c:pt idx="12652">
                        <c:v>1756.4</c:v>
                      </c:pt>
                      <c:pt idx="12653">
                        <c:v>1756.4</c:v>
                      </c:pt>
                      <c:pt idx="12654">
                        <c:v>1756.5</c:v>
                      </c:pt>
                      <c:pt idx="12655">
                        <c:v>1756.6</c:v>
                      </c:pt>
                      <c:pt idx="12656">
                        <c:v>1756.6</c:v>
                      </c:pt>
                      <c:pt idx="12657">
                        <c:v>1756.7</c:v>
                      </c:pt>
                      <c:pt idx="12658">
                        <c:v>1756.8</c:v>
                      </c:pt>
                      <c:pt idx="12659">
                        <c:v>1756.8</c:v>
                      </c:pt>
                      <c:pt idx="12660">
                        <c:v>1756.9</c:v>
                      </c:pt>
                      <c:pt idx="12661">
                        <c:v>1756.9</c:v>
                      </c:pt>
                      <c:pt idx="12662">
                        <c:v>1757</c:v>
                      </c:pt>
                      <c:pt idx="12663">
                        <c:v>1757.1</c:v>
                      </c:pt>
                      <c:pt idx="12664">
                        <c:v>1757.1</c:v>
                      </c:pt>
                      <c:pt idx="12665">
                        <c:v>1757.2</c:v>
                      </c:pt>
                      <c:pt idx="12666">
                        <c:v>1757.3</c:v>
                      </c:pt>
                      <c:pt idx="12667">
                        <c:v>1757.3</c:v>
                      </c:pt>
                      <c:pt idx="12668">
                        <c:v>1757.4</c:v>
                      </c:pt>
                      <c:pt idx="12669">
                        <c:v>1757.4</c:v>
                      </c:pt>
                      <c:pt idx="12670">
                        <c:v>1757.5</c:v>
                      </c:pt>
                      <c:pt idx="12671">
                        <c:v>1757.6</c:v>
                      </c:pt>
                      <c:pt idx="12672">
                        <c:v>1757.6</c:v>
                      </c:pt>
                      <c:pt idx="12673">
                        <c:v>1757.7</c:v>
                      </c:pt>
                      <c:pt idx="12674">
                        <c:v>1757.8</c:v>
                      </c:pt>
                      <c:pt idx="12675">
                        <c:v>1757.8</c:v>
                      </c:pt>
                      <c:pt idx="12676">
                        <c:v>1757.9</c:v>
                      </c:pt>
                      <c:pt idx="12677">
                        <c:v>1757.9</c:v>
                      </c:pt>
                      <c:pt idx="12678">
                        <c:v>1758</c:v>
                      </c:pt>
                      <c:pt idx="12679">
                        <c:v>1758.1</c:v>
                      </c:pt>
                      <c:pt idx="12680">
                        <c:v>1758.1</c:v>
                      </c:pt>
                      <c:pt idx="12681">
                        <c:v>1758.2</c:v>
                      </c:pt>
                      <c:pt idx="12682">
                        <c:v>1758.2</c:v>
                      </c:pt>
                      <c:pt idx="12683">
                        <c:v>1758.3</c:v>
                      </c:pt>
                      <c:pt idx="12684">
                        <c:v>1758.4</c:v>
                      </c:pt>
                      <c:pt idx="12685">
                        <c:v>1758.4</c:v>
                      </c:pt>
                      <c:pt idx="12686">
                        <c:v>1758.5</c:v>
                      </c:pt>
                      <c:pt idx="12687">
                        <c:v>1758.6</c:v>
                      </c:pt>
                      <c:pt idx="12688">
                        <c:v>1758.6</c:v>
                      </c:pt>
                      <c:pt idx="12689">
                        <c:v>1758.7</c:v>
                      </c:pt>
                      <c:pt idx="12690">
                        <c:v>1758.7</c:v>
                      </c:pt>
                      <c:pt idx="12691">
                        <c:v>1758.8</c:v>
                      </c:pt>
                      <c:pt idx="12692">
                        <c:v>1758.9</c:v>
                      </c:pt>
                      <c:pt idx="12693">
                        <c:v>1758.9</c:v>
                      </c:pt>
                      <c:pt idx="12694">
                        <c:v>1759</c:v>
                      </c:pt>
                      <c:pt idx="12695">
                        <c:v>1759.1</c:v>
                      </c:pt>
                      <c:pt idx="12696">
                        <c:v>1759.1</c:v>
                      </c:pt>
                      <c:pt idx="12697">
                        <c:v>1759.2</c:v>
                      </c:pt>
                      <c:pt idx="12698">
                        <c:v>1759.2</c:v>
                      </c:pt>
                      <c:pt idx="12699">
                        <c:v>1759.3</c:v>
                      </c:pt>
                      <c:pt idx="12700">
                        <c:v>1759.4</c:v>
                      </c:pt>
                      <c:pt idx="12701">
                        <c:v>1759.4</c:v>
                      </c:pt>
                      <c:pt idx="12702">
                        <c:v>1759.5</c:v>
                      </c:pt>
                      <c:pt idx="12703">
                        <c:v>1759.6</c:v>
                      </c:pt>
                      <c:pt idx="12704">
                        <c:v>1759.6</c:v>
                      </c:pt>
                      <c:pt idx="12705">
                        <c:v>1759.7</c:v>
                      </c:pt>
                      <c:pt idx="12706">
                        <c:v>1759.7</c:v>
                      </c:pt>
                      <c:pt idx="12707">
                        <c:v>1759.8</c:v>
                      </c:pt>
                      <c:pt idx="12708">
                        <c:v>1759.9</c:v>
                      </c:pt>
                      <c:pt idx="12709">
                        <c:v>1759.9</c:v>
                      </c:pt>
                      <c:pt idx="12710">
                        <c:v>1760</c:v>
                      </c:pt>
                      <c:pt idx="12711">
                        <c:v>1760</c:v>
                      </c:pt>
                      <c:pt idx="12712">
                        <c:v>1760.1</c:v>
                      </c:pt>
                      <c:pt idx="12713">
                        <c:v>1760.1</c:v>
                      </c:pt>
                      <c:pt idx="12714">
                        <c:v>1760.2</c:v>
                      </c:pt>
                      <c:pt idx="12715">
                        <c:v>1760.2</c:v>
                      </c:pt>
                      <c:pt idx="12716">
                        <c:v>1760.3</c:v>
                      </c:pt>
                      <c:pt idx="12717">
                        <c:v>1760.3</c:v>
                      </c:pt>
                      <c:pt idx="12718">
                        <c:v>1760.4</c:v>
                      </c:pt>
                      <c:pt idx="12719">
                        <c:v>1760.5</c:v>
                      </c:pt>
                      <c:pt idx="12720">
                        <c:v>1760.5</c:v>
                      </c:pt>
                      <c:pt idx="12721">
                        <c:v>1760.6</c:v>
                      </c:pt>
                      <c:pt idx="12722">
                        <c:v>1760.6</c:v>
                      </c:pt>
                      <c:pt idx="12723">
                        <c:v>1760.7</c:v>
                      </c:pt>
                      <c:pt idx="12724">
                        <c:v>1760.7</c:v>
                      </c:pt>
                      <c:pt idx="12725">
                        <c:v>1760.8</c:v>
                      </c:pt>
                      <c:pt idx="12726">
                        <c:v>1760.8</c:v>
                      </c:pt>
                      <c:pt idx="12727">
                        <c:v>1760.9</c:v>
                      </c:pt>
                      <c:pt idx="12728">
                        <c:v>1760.9</c:v>
                      </c:pt>
                      <c:pt idx="12729">
                        <c:v>1761</c:v>
                      </c:pt>
                      <c:pt idx="12730">
                        <c:v>1761</c:v>
                      </c:pt>
                      <c:pt idx="12731">
                        <c:v>1761.1</c:v>
                      </c:pt>
                      <c:pt idx="12732">
                        <c:v>1761.1</c:v>
                      </c:pt>
                      <c:pt idx="12733">
                        <c:v>1761.2</c:v>
                      </c:pt>
                      <c:pt idx="12734">
                        <c:v>1761.3</c:v>
                      </c:pt>
                      <c:pt idx="12735">
                        <c:v>1761.3</c:v>
                      </c:pt>
                      <c:pt idx="12736">
                        <c:v>1761.4</c:v>
                      </c:pt>
                      <c:pt idx="12737">
                        <c:v>1761.4</c:v>
                      </c:pt>
                      <c:pt idx="12738">
                        <c:v>1761.5</c:v>
                      </c:pt>
                      <c:pt idx="12739">
                        <c:v>1761.5</c:v>
                      </c:pt>
                      <c:pt idx="12740">
                        <c:v>1761.6</c:v>
                      </c:pt>
                      <c:pt idx="12741">
                        <c:v>1761.6</c:v>
                      </c:pt>
                      <c:pt idx="12742">
                        <c:v>1761.7</c:v>
                      </c:pt>
                      <c:pt idx="12743">
                        <c:v>1761.7</c:v>
                      </c:pt>
                      <c:pt idx="12744">
                        <c:v>1761.8</c:v>
                      </c:pt>
                      <c:pt idx="12745">
                        <c:v>1761.8</c:v>
                      </c:pt>
                      <c:pt idx="12746">
                        <c:v>1761.9</c:v>
                      </c:pt>
                      <c:pt idx="12747">
                        <c:v>1762</c:v>
                      </c:pt>
                      <c:pt idx="12748">
                        <c:v>1762</c:v>
                      </c:pt>
                      <c:pt idx="12749">
                        <c:v>1762.1</c:v>
                      </c:pt>
                      <c:pt idx="12750">
                        <c:v>1762.1</c:v>
                      </c:pt>
                      <c:pt idx="12751">
                        <c:v>1762.2</c:v>
                      </c:pt>
                      <c:pt idx="12752">
                        <c:v>1762.2</c:v>
                      </c:pt>
                      <c:pt idx="12753">
                        <c:v>1762.3</c:v>
                      </c:pt>
                      <c:pt idx="12754">
                        <c:v>1762.3</c:v>
                      </c:pt>
                      <c:pt idx="12755">
                        <c:v>1762.4</c:v>
                      </c:pt>
                      <c:pt idx="12756">
                        <c:v>1762.4</c:v>
                      </c:pt>
                      <c:pt idx="12757">
                        <c:v>1762.5</c:v>
                      </c:pt>
                      <c:pt idx="12758">
                        <c:v>1762.5</c:v>
                      </c:pt>
                      <c:pt idx="12759">
                        <c:v>1762.6</c:v>
                      </c:pt>
                      <c:pt idx="12760">
                        <c:v>1762.6</c:v>
                      </c:pt>
                      <c:pt idx="12761">
                        <c:v>1762.7</c:v>
                      </c:pt>
                      <c:pt idx="12762">
                        <c:v>1762.8</c:v>
                      </c:pt>
                      <c:pt idx="12763">
                        <c:v>1762.8</c:v>
                      </c:pt>
                      <c:pt idx="12764">
                        <c:v>1762.9</c:v>
                      </c:pt>
                      <c:pt idx="12765">
                        <c:v>1762.9</c:v>
                      </c:pt>
                      <c:pt idx="12766">
                        <c:v>1763</c:v>
                      </c:pt>
                      <c:pt idx="12767">
                        <c:v>1763</c:v>
                      </c:pt>
                      <c:pt idx="12768">
                        <c:v>1763.1</c:v>
                      </c:pt>
                      <c:pt idx="12769">
                        <c:v>1763.1</c:v>
                      </c:pt>
                      <c:pt idx="12770">
                        <c:v>1763.2</c:v>
                      </c:pt>
                      <c:pt idx="12771">
                        <c:v>1763.2</c:v>
                      </c:pt>
                      <c:pt idx="12772">
                        <c:v>1763.3</c:v>
                      </c:pt>
                      <c:pt idx="12773">
                        <c:v>1763.3</c:v>
                      </c:pt>
                      <c:pt idx="12774">
                        <c:v>1763.4</c:v>
                      </c:pt>
                      <c:pt idx="12775">
                        <c:v>1763.4</c:v>
                      </c:pt>
                      <c:pt idx="12776">
                        <c:v>1763.5</c:v>
                      </c:pt>
                      <c:pt idx="12777">
                        <c:v>1763.6</c:v>
                      </c:pt>
                      <c:pt idx="12778">
                        <c:v>1763.6</c:v>
                      </c:pt>
                      <c:pt idx="12779">
                        <c:v>1763.7</c:v>
                      </c:pt>
                      <c:pt idx="12780">
                        <c:v>1763.7</c:v>
                      </c:pt>
                      <c:pt idx="12781">
                        <c:v>1763.8</c:v>
                      </c:pt>
                      <c:pt idx="12782">
                        <c:v>1763.8</c:v>
                      </c:pt>
                      <c:pt idx="12783">
                        <c:v>1763.9</c:v>
                      </c:pt>
                      <c:pt idx="12784">
                        <c:v>1763.9</c:v>
                      </c:pt>
                      <c:pt idx="12785">
                        <c:v>1764</c:v>
                      </c:pt>
                      <c:pt idx="12786">
                        <c:v>1764</c:v>
                      </c:pt>
                      <c:pt idx="12787">
                        <c:v>1764.1</c:v>
                      </c:pt>
                      <c:pt idx="12788">
                        <c:v>1764.1</c:v>
                      </c:pt>
                      <c:pt idx="12789">
                        <c:v>1764.2</c:v>
                      </c:pt>
                      <c:pt idx="12790">
                        <c:v>1764.3</c:v>
                      </c:pt>
                      <c:pt idx="12791">
                        <c:v>1764.3</c:v>
                      </c:pt>
                      <c:pt idx="12792">
                        <c:v>1764.4</c:v>
                      </c:pt>
                      <c:pt idx="12793">
                        <c:v>1764.4</c:v>
                      </c:pt>
                      <c:pt idx="12794">
                        <c:v>1764.5</c:v>
                      </c:pt>
                      <c:pt idx="12795">
                        <c:v>1764.5</c:v>
                      </c:pt>
                      <c:pt idx="12796">
                        <c:v>1764.6</c:v>
                      </c:pt>
                      <c:pt idx="12797">
                        <c:v>1764.6</c:v>
                      </c:pt>
                      <c:pt idx="12798">
                        <c:v>1764.7</c:v>
                      </c:pt>
                      <c:pt idx="12799">
                        <c:v>1764.7</c:v>
                      </c:pt>
                      <c:pt idx="12800">
                        <c:v>1764.8</c:v>
                      </c:pt>
                      <c:pt idx="12801">
                        <c:v>1764.8</c:v>
                      </c:pt>
                      <c:pt idx="12802">
                        <c:v>1764.9</c:v>
                      </c:pt>
                      <c:pt idx="12803">
                        <c:v>1764.9</c:v>
                      </c:pt>
                      <c:pt idx="12804">
                        <c:v>1765</c:v>
                      </c:pt>
                      <c:pt idx="12805">
                        <c:v>1765.1</c:v>
                      </c:pt>
                      <c:pt idx="12806">
                        <c:v>1765.1</c:v>
                      </c:pt>
                      <c:pt idx="12807">
                        <c:v>1765.2</c:v>
                      </c:pt>
                      <c:pt idx="12808">
                        <c:v>1765.2</c:v>
                      </c:pt>
                      <c:pt idx="12809">
                        <c:v>1765.3</c:v>
                      </c:pt>
                      <c:pt idx="12810">
                        <c:v>1765.3</c:v>
                      </c:pt>
                      <c:pt idx="12811">
                        <c:v>1765.4</c:v>
                      </c:pt>
                      <c:pt idx="12812">
                        <c:v>1765.4</c:v>
                      </c:pt>
                      <c:pt idx="12813">
                        <c:v>1765.5</c:v>
                      </c:pt>
                      <c:pt idx="12814">
                        <c:v>1765.5</c:v>
                      </c:pt>
                      <c:pt idx="12815">
                        <c:v>1765.6</c:v>
                      </c:pt>
                      <c:pt idx="12816">
                        <c:v>1765.6</c:v>
                      </c:pt>
                      <c:pt idx="12817">
                        <c:v>1765.7</c:v>
                      </c:pt>
                      <c:pt idx="12818">
                        <c:v>1765.7</c:v>
                      </c:pt>
                      <c:pt idx="12819">
                        <c:v>1765.8</c:v>
                      </c:pt>
                      <c:pt idx="12820">
                        <c:v>1765.9</c:v>
                      </c:pt>
                      <c:pt idx="12821">
                        <c:v>1765.9</c:v>
                      </c:pt>
                      <c:pt idx="12822">
                        <c:v>1766</c:v>
                      </c:pt>
                      <c:pt idx="12823">
                        <c:v>1766</c:v>
                      </c:pt>
                      <c:pt idx="12824">
                        <c:v>1766.1</c:v>
                      </c:pt>
                      <c:pt idx="12825">
                        <c:v>1766.1</c:v>
                      </c:pt>
                      <c:pt idx="12826">
                        <c:v>1766.2</c:v>
                      </c:pt>
                      <c:pt idx="12827">
                        <c:v>1766.2</c:v>
                      </c:pt>
                      <c:pt idx="12828">
                        <c:v>1766.3</c:v>
                      </c:pt>
                      <c:pt idx="12829">
                        <c:v>1766.3</c:v>
                      </c:pt>
                      <c:pt idx="12830">
                        <c:v>1766.4</c:v>
                      </c:pt>
                      <c:pt idx="12831">
                        <c:v>1766.4</c:v>
                      </c:pt>
                      <c:pt idx="12832">
                        <c:v>1766.5</c:v>
                      </c:pt>
                      <c:pt idx="12833">
                        <c:v>1766.6</c:v>
                      </c:pt>
                      <c:pt idx="12834">
                        <c:v>1766.6</c:v>
                      </c:pt>
                      <c:pt idx="12835">
                        <c:v>1766.7</c:v>
                      </c:pt>
                      <c:pt idx="12836">
                        <c:v>1766.7</c:v>
                      </c:pt>
                      <c:pt idx="12837">
                        <c:v>1766.8</c:v>
                      </c:pt>
                      <c:pt idx="12838">
                        <c:v>1766.8</c:v>
                      </c:pt>
                      <c:pt idx="12839">
                        <c:v>1766.9</c:v>
                      </c:pt>
                      <c:pt idx="12840">
                        <c:v>1766.9</c:v>
                      </c:pt>
                      <c:pt idx="12841">
                        <c:v>1767</c:v>
                      </c:pt>
                      <c:pt idx="12842">
                        <c:v>1767</c:v>
                      </c:pt>
                      <c:pt idx="12843">
                        <c:v>1767.1</c:v>
                      </c:pt>
                      <c:pt idx="12844">
                        <c:v>1767.1</c:v>
                      </c:pt>
                      <c:pt idx="12845">
                        <c:v>1767.2</c:v>
                      </c:pt>
                      <c:pt idx="12846">
                        <c:v>1767.3</c:v>
                      </c:pt>
                      <c:pt idx="12847">
                        <c:v>1767.3</c:v>
                      </c:pt>
                      <c:pt idx="12848">
                        <c:v>1767.4</c:v>
                      </c:pt>
                      <c:pt idx="12849">
                        <c:v>1767.4</c:v>
                      </c:pt>
                      <c:pt idx="12850">
                        <c:v>1767.5</c:v>
                      </c:pt>
                      <c:pt idx="12851">
                        <c:v>1767.6</c:v>
                      </c:pt>
                      <c:pt idx="12852">
                        <c:v>1767.6</c:v>
                      </c:pt>
                      <c:pt idx="12853">
                        <c:v>1767.7</c:v>
                      </c:pt>
                      <c:pt idx="12854">
                        <c:v>1767.7</c:v>
                      </c:pt>
                      <c:pt idx="12855">
                        <c:v>1767.8</c:v>
                      </c:pt>
                      <c:pt idx="12856">
                        <c:v>1767.8</c:v>
                      </c:pt>
                      <c:pt idx="12857">
                        <c:v>1767.9</c:v>
                      </c:pt>
                      <c:pt idx="12858">
                        <c:v>1768</c:v>
                      </c:pt>
                      <c:pt idx="12859">
                        <c:v>1768</c:v>
                      </c:pt>
                      <c:pt idx="12860">
                        <c:v>1768.1</c:v>
                      </c:pt>
                      <c:pt idx="12861">
                        <c:v>1768.1</c:v>
                      </c:pt>
                      <c:pt idx="12862">
                        <c:v>1768.2</c:v>
                      </c:pt>
                      <c:pt idx="12863">
                        <c:v>1768.3</c:v>
                      </c:pt>
                      <c:pt idx="12864">
                        <c:v>1768.3</c:v>
                      </c:pt>
                      <c:pt idx="12865">
                        <c:v>1768.4</c:v>
                      </c:pt>
                      <c:pt idx="12866">
                        <c:v>1768.4</c:v>
                      </c:pt>
                      <c:pt idx="12867">
                        <c:v>1768.5</c:v>
                      </c:pt>
                      <c:pt idx="12868">
                        <c:v>1768.6</c:v>
                      </c:pt>
                      <c:pt idx="12869">
                        <c:v>1768.6</c:v>
                      </c:pt>
                      <c:pt idx="12870">
                        <c:v>1768.7</c:v>
                      </c:pt>
                      <c:pt idx="12871">
                        <c:v>1768.7</c:v>
                      </c:pt>
                      <c:pt idx="12872">
                        <c:v>1768.8</c:v>
                      </c:pt>
                      <c:pt idx="12873">
                        <c:v>1768.9</c:v>
                      </c:pt>
                      <c:pt idx="12874">
                        <c:v>1768.9</c:v>
                      </c:pt>
                      <c:pt idx="12875">
                        <c:v>1769</c:v>
                      </c:pt>
                      <c:pt idx="12876">
                        <c:v>1769</c:v>
                      </c:pt>
                      <c:pt idx="12877">
                        <c:v>1769.1</c:v>
                      </c:pt>
                      <c:pt idx="12878">
                        <c:v>1769.2</c:v>
                      </c:pt>
                      <c:pt idx="12879">
                        <c:v>1769.2</c:v>
                      </c:pt>
                      <c:pt idx="12880">
                        <c:v>1769.3</c:v>
                      </c:pt>
                      <c:pt idx="12881">
                        <c:v>1769.3</c:v>
                      </c:pt>
                      <c:pt idx="12882">
                        <c:v>1769.4</c:v>
                      </c:pt>
                      <c:pt idx="12883">
                        <c:v>1769.5</c:v>
                      </c:pt>
                      <c:pt idx="12884">
                        <c:v>1769.5</c:v>
                      </c:pt>
                      <c:pt idx="12885">
                        <c:v>1769.6</c:v>
                      </c:pt>
                      <c:pt idx="12886">
                        <c:v>1769.6</c:v>
                      </c:pt>
                      <c:pt idx="12887">
                        <c:v>1769.7</c:v>
                      </c:pt>
                      <c:pt idx="12888">
                        <c:v>1769.8</c:v>
                      </c:pt>
                      <c:pt idx="12889">
                        <c:v>1769.8</c:v>
                      </c:pt>
                      <c:pt idx="12890">
                        <c:v>1769.9</c:v>
                      </c:pt>
                      <c:pt idx="12891">
                        <c:v>1769.9</c:v>
                      </c:pt>
                      <c:pt idx="12892">
                        <c:v>1770</c:v>
                      </c:pt>
                      <c:pt idx="12893">
                        <c:v>1770</c:v>
                      </c:pt>
                      <c:pt idx="12894">
                        <c:v>1770.1</c:v>
                      </c:pt>
                      <c:pt idx="12895">
                        <c:v>1770.2</c:v>
                      </c:pt>
                      <c:pt idx="12896">
                        <c:v>1770.2</c:v>
                      </c:pt>
                      <c:pt idx="12897">
                        <c:v>1770.3</c:v>
                      </c:pt>
                      <c:pt idx="12898">
                        <c:v>1770.3</c:v>
                      </c:pt>
                      <c:pt idx="12899">
                        <c:v>1770.4</c:v>
                      </c:pt>
                      <c:pt idx="12900">
                        <c:v>1770.5</c:v>
                      </c:pt>
                      <c:pt idx="12901">
                        <c:v>1770.5</c:v>
                      </c:pt>
                      <c:pt idx="12902">
                        <c:v>1770.6</c:v>
                      </c:pt>
                      <c:pt idx="12903">
                        <c:v>1770.6</c:v>
                      </c:pt>
                      <c:pt idx="12904">
                        <c:v>1770.7</c:v>
                      </c:pt>
                      <c:pt idx="12905">
                        <c:v>1770.8</c:v>
                      </c:pt>
                      <c:pt idx="12906">
                        <c:v>1770.8</c:v>
                      </c:pt>
                      <c:pt idx="12907">
                        <c:v>1770.9</c:v>
                      </c:pt>
                      <c:pt idx="12908">
                        <c:v>1770.9</c:v>
                      </c:pt>
                      <c:pt idx="12909">
                        <c:v>1771</c:v>
                      </c:pt>
                      <c:pt idx="12910">
                        <c:v>1771.1</c:v>
                      </c:pt>
                      <c:pt idx="12911">
                        <c:v>1771.1</c:v>
                      </c:pt>
                      <c:pt idx="12912">
                        <c:v>1771.2</c:v>
                      </c:pt>
                      <c:pt idx="12913">
                        <c:v>1771.2</c:v>
                      </c:pt>
                      <c:pt idx="12914">
                        <c:v>1771.3</c:v>
                      </c:pt>
                      <c:pt idx="12915">
                        <c:v>1771.4</c:v>
                      </c:pt>
                      <c:pt idx="12916">
                        <c:v>1771.4</c:v>
                      </c:pt>
                      <c:pt idx="12917">
                        <c:v>1771.5</c:v>
                      </c:pt>
                      <c:pt idx="12918">
                        <c:v>1771.5</c:v>
                      </c:pt>
                      <c:pt idx="12919">
                        <c:v>1771.6</c:v>
                      </c:pt>
                      <c:pt idx="12920">
                        <c:v>1771.7</c:v>
                      </c:pt>
                      <c:pt idx="12921">
                        <c:v>1771.7</c:v>
                      </c:pt>
                      <c:pt idx="12922">
                        <c:v>1771.8</c:v>
                      </c:pt>
                      <c:pt idx="12923">
                        <c:v>1771.8</c:v>
                      </c:pt>
                      <c:pt idx="12924">
                        <c:v>1771.9</c:v>
                      </c:pt>
                      <c:pt idx="12925">
                        <c:v>1772</c:v>
                      </c:pt>
                      <c:pt idx="12926">
                        <c:v>1772</c:v>
                      </c:pt>
                      <c:pt idx="12927">
                        <c:v>1772.1</c:v>
                      </c:pt>
                      <c:pt idx="12928">
                        <c:v>1772.1</c:v>
                      </c:pt>
                      <c:pt idx="12929">
                        <c:v>1772.2</c:v>
                      </c:pt>
                      <c:pt idx="12930">
                        <c:v>1772.2</c:v>
                      </c:pt>
                      <c:pt idx="12931">
                        <c:v>1772.3</c:v>
                      </c:pt>
                      <c:pt idx="12932">
                        <c:v>1772.4</c:v>
                      </c:pt>
                      <c:pt idx="12933">
                        <c:v>1772.4</c:v>
                      </c:pt>
                      <c:pt idx="12934">
                        <c:v>1772.5</c:v>
                      </c:pt>
                      <c:pt idx="12935">
                        <c:v>1772.5</c:v>
                      </c:pt>
                      <c:pt idx="12936">
                        <c:v>1772.6</c:v>
                      </c:pt>
                      <c:pt idx="12937">
                        <c:v>1772.7</c:v>
                      </c:pt>
                      <c:pt idx="12938">
                        <c:v>1772.7</c:v>
                      </c:pt>
                      <c:pt idx="12939">
                        <c:v>1772.8</c:v>
                      </c:pt>
                      <c:pt idx="12940">
                        <c:v>1772.8</c:v>
                      </c:pt>
                      <c:pt idx="12941">
                        <c:v>1772.9</c:v>
                      </c:pt>
                      <c:pt idx="12942">
                        <c:v>1773</c:v>
                      </c:pt>
                      <c:pt idx="12943">
                        <c:v>1773</c:v>
                      </c:pt>
                      <c:pt idx="12944">
                        <c:v>1773.1</c:v>
                      </c:pt>
                      <c:pt idx="12945">
                        <c:v>1773.1</c:v>
                      </c:pt>
                      <c:pt idx="12946">
                        <c:v>1773.2</c:v>
                      </c:pt>
                      <c:pt idx="12947">
                        <c:v>1773.3</c:v>
                      </c:pt>
                      <c:pt idx="12948">
                        <c:v>1773.3</c:v>
                      </c:pt>
                      <c:pt idx="12949">
                        <c:v>1773.4</c:v>
                      </c:pt>
                      <c:pt idx="12950">
                        <c:v>1773.4</c:v>
                      </c:pt>
                      <c:pt idx="12951">
                        <c:v>1773.5</c:v>
                      </c:pt>
                      <c:pt idx="12952">
                        <c:v>1773.6</c:v>
                      </c:pt>
                      <c:pt idx="12953">
                        <c:v>1773.6</c:v>
                      </c:pt>
                      <c:pt idx="12954">
                        <c:v>1773.7</c:v>
                      </c:pt>
                      <c:pt idx="12955">
                        <c:v>1773.7</c:v>
                      </c:pt>
                      <c:pt idx="12956">
                        <c:v>1773.8</c:v>
                      </c:pt>
                      <c:pt idx="12957">
                        <c:v>1773.9</c:v>
                      </c:pt>
                      <c:pt idx="12958">
                        <c:v>1773.9</c:v>
                      </c:pt>
                      <c:pt idx="12959">
                        <c:v>1774</c:v>
                      </c:pt>
                      <c:pt idx="12960">
                        <c:v>1774</c:v>
                      </c:pt>
                      <c:pt idx="12961">
                        <c:v>1774.1</c:v>
                      </c:pt>
                      <c:pt idx="12962">
                        <c:v>1774.2</c:v>
                      </c:pt>
                      <c:pt idx="12963">
                        <c:v>1774.2</c:v>
                      </c:pt>
                      <c:pt idx="12964">
                        <c:v>1774.3</c:v>
                      </c:pt>
                      <c:pt idx="12965">
                        <c:v>1774.3</c:v>
                      </c:pt>
                      <c:pt idx="12966">
                        <c:v>1774.4</c:v>
                      </c:pt>
                      <c:pt idx="12967">
                        <c:v>1774.4</c:v>
                      </c:pt>
                      <c:pt idx="12968">
                        <c:v>1774.5</c:v>
                      </c:pt>
                      <c:pt idx="12969">
                        <c:v>1774.6</c:v>
                      </c:pt>
                      <c:pt idx="12970">
                        <c:v>1774.6</c:v>
                      </c:pt>
                      <c:pt idx="12971">
                        <c:v>1774.7</c:v>
                      </c:pt>
                      <c:pt idx="12972">
                        <c:v>1774.8</c:v>
                      </c:pt>
                      <c:pt idx="12973">
                        <c:v>1774.8</c:v>
                      </c:pt>
                      <c:pt idx="12974">
                        <c:v>1774.9</c:v>
                      </c:pt>
                      <c:pt idx="12975">
                        <c:v>1775</c:v>
                      </c:pt>
                      <c:pt idx="12976">
                        <c:v>1775.1</c:v>
                      </c:pt>
                      <c:pt idx="12977">
                        <c:v>1775.1</c:v>
                      </c:pt>
                      <c:pt idx="12978">
                        <c:v>1775.2</c:v>
                      </c:pt>
                      <c:pt idx="12979">
                        <c:v>1775.3</c:v>
                      </c:pt>
                      <c:pt idx="12980">
                        <c:v>1775.3</c:v>
                      </c:pt>
                      <c:pt idx="12981">
                        <c:v>1775.4</c:v>
                      </c:pt>
                      <c:pt idx="12982">
                        <c:v>1775.5</c:v>
                      </c:pt>
                      <c:pt idx="12983">
                        <c:v>1775.5</c:v>
                      </c:pt>
                      <c:pt idx="12984">
                        <c:v>1775.6</c:v>
                      </c:pt>
                      <c:pt idx="12985">
                        <c:v>1775.7</c:v>
                      </c:pt>
                      <c:pt idx="12986">
                        <c:v>1775.7</c:v>
                      </c:pt>
                      <c:pt idx="12987">
                        <c:v>1775.8</c:v>
                      </c:pt>
                      <c:pt idx="12988">
                        <c:v>1775.9</c:v>
                      </c:pt>
                      <c:pt idx="12989">
                        <c:v>1775.9</c:v>
                      </c:pt>
                      <c:pt idx="12990">
                        <c:v>1776</c:v>
                      </c:pt>
                      <c:pt idx="12991">
                        <c:v>1776.1</c:v>
                      </c:pt>
                      <c:pt idx="12992">
                        <c:v>1776.1</c:v>
                      </c:pt>
                      <c:pt idx="12993">
                        <c:v>1776.2</c:v>
                      </c:pt>
                      <c:pt idx="12994">
                        <c:v>1776.3</c:v>
                      </c:pt>
                      <c:pt idx="12995">
                        <c:v>1776.4</c:v>
                      </c:pt>
                      <c:pt idx="12996">
                        <c:v>1776.4</c:v>
                      </c:pt>
                      <c:pt idx="12997">
                        <c:v>1776.5</c:v>
                      </c:pt>
                      <c:pt idx="12998">
                        <c:v>1776.6</c:v>
                      </c:pt>
                      <c:pt idx="12999">
                        <c:v>1776.6</c:v>
                      </c:pt>
                      <c:pt idx="13000">
                        <c:v>1776.7</c:v>
                      </c:pt>
                      <c:pt idx="13001">
                        <c:v>1776.8</c:v>
                      </c:pt>
                      <c:pt idx="13002">
                        <c:v>1776.8</c:v>
                      </c:pt>
                      <c:pt idx="13003">
                        <c:v>1776.9</c:v>
                      </c:pt>
                      <c:pt idx="13004">
                        <c:v>1777</c:v>
                      </c:pt>
                      <c:pt idx="13005">
                        <c:v>1777</c:v>
                      </c:pt>
                      <c:pt idx="13006">
                        <c:v>1777.1</c:v>
                      </c:pt>
                      <c:pt idx="13007">
                        <c:v>1777.2</c:v>
                      </c:pt>
                      <c:pt idx="13008">
                        <c:v>1777.2</c:v>
                      </c:pt>
                      <c:pt idx="13009">
                        <c:v>1777.3</c:v>
                      </c:pt>
                      <c:pt idx="13010">
                        <c:v>1777.4</c:v>
                      </c:pt>
                      <c:pt idx="13011">
                        <c:v>1777.4</c:v>
                      </c:pt>
                      <c:pt idx="13012">
                        <c:v>1777.5</c:v>
                      </c:pt>
                      <c:pt idx="13013">
                        <c:v>1777.6</c:v>
                      </c:pt>
                      <c:pt idx="13014">
                        <c:v>1777.7</c:v>
                      </c:pt>
                      <c:pt idx="13015">
                        <c:v>1777.7</c:v>
                      </c:pt>
                      <c:pt idx="13016">
                        <c:v>1777.8</c:v>
                      </c:pt>
                      <c:pt idx="13017">
                        <c:v>1777.9</c:v>
                      </c:pt>
                      <c:pt idx="13018">
                        <c:v>1777.9</c:v>
                      </c:pt>
                      <c:pt idx="13019">
                        <c:v>1778</c:v>
                      </c:pt>
                      <c:pt idx="13020">
                        <c:v>1778.1</c:v>
                      </c:pt>
                      <c:pt idx="13021">
                        <c:v>1778.1</c:v>
                      </c:pt>
                      <c:pt idx="13022">
                        <c:v>1778.2</c:v>
                      </c:pt>
                      <c:pt idx="13023">
                        <c:v>1778.3</c:v>
                      </c:pt>
                      <c:pt idx="13024">
                        <c:v>1778.3</c:v>
                      </c:pt>
                      <c:pt idx="13025">
                        <c:v>1778.4</c:v>
                      </c:pt>
                      <c:pt idx="13026">
                        <c:v>1778.5</c:v>
                      </c:pt>
                      <c:pt idx="13027">
                        <c:v>1778.5</c:v>
                      </c:pt>
                      <c:pt idx="13028">
                        <c:v>1778.6</c:v>
                      </c:pt>
                      <c:pt idx="13029">
                        <c:v>1778.7</c:v>
                      </c:pt>
                      <c:pt idx="13030">
                        <c:v>1778.7</c:v>
                      </c:pt>
                      <c:pt idx="13031">
                        <c:v>1778.8</c:v>
                      </c:pt>
                      <c:pt idx="13032">
                        <c:v>1778.9</c:v>
                      </c:pt>
                      <c:pt idx="13033">
                        <c:v>1779</c:v>
                      </c:pt>
                      <c:pt idx="13034">
                        <c:v>1779</c:v>
                      </c:pt>
                      <c:pt idx="13035">
                        <c:v>1779.1</c:v>
                      </c:pt>
                      <c:pt idx="13036">
                        <c:v>1779.2</c:v>
                      </c:pt>
                      <c:pt idx="13037">
                        <c:v>1779.2</c:v>
                      </c:pt>
                      <c:pt idx="13038">
                        <c:v>1779.3</c:v>
                      </c:pt>
                      <c:pt idx="13039">
                        <c:v>1779.4</c:v>
                      </c:pt>
                      <c:pt idx="13040">
                        <c:v>1779.4</c:v>
                      </c:pt>
                      <c:pt idx="13041">
                        <c:v>1779.5</c:v>
                      </c:pt>
                      <c:pt idx="13042">
                        <c:v>1779.6</c:v>
                      </c:pt>
                      <c:pt idx="13043">
                        <c:v>1779.6</c:v>
                      </c:pt>
                      <c:pt idx="13044">
                        <c:v>1779.7</c:v>
                      </c:pt>
                      <c:pt idx="13045">
                        <c:v>1779.8</c:v>
                      </c:pt>
                      <c:pt idx="13046">
                        <c:v>1779.8</c:v>
                      </c:pt>
                      <c:pt idx="13047">
                        <c:v>1779.9</c:v>
                      </c:pt>
                      <c:pt idx="13048">
                        <c:v>1780</c:v>
                      </c:pt>
                      <c:pt idx="13049">
                        <c:v>1780</c:v>
                      </c:pt>
                      <c:pt idx="13050">
                        <c:v>1780.1</c:v>
                      </c:pt>
                      <c:pt idx="13051">
                        <c:v>1780.2</c:v>
                      </c:pt>
                      <c:pt idx="13052">
                        <c:v>1780.3</c:v>
                      </c:pt>
                      <c:pt idx="13053">
                        <c:v>1780.3</c:v>
                      </c:pt>
                      <c:pt idx="13054">
                        <c:v>1780.4</c:v>
                      </c:pt>
                      <c:pt idx="13055">
                        <c:v>1780.5</c:v>
                      </c:pt>
                      <c:pt idx="13056">
                        <c:v>1780.5</c:v>
                      </c:pt>
                      <c:pt idx="13057">
                        <c:v>1780.6</c:v>
                      </c:pt>
                      <c:pt idx="13058">
                        <c:v>1780.7</c:v>
                      </c:pt>
                      <c:pt idx="13059">
                        <c:v>1780.7</c:v>
                      </c:pt>
                      <c:pt idx="13060">
                        <c:v>1780.8</c:v>
                      </c:pt>
                      <c:pt idx="13061">
                        <c:v>1780.9</c:v>
                      </c:pt>
                      <c:pt idx="13062">
                        <c:v>1780.9</c:v>
                      </c:pt>
                      <c:pt idx="13063">
                        <c:v>1781</c:v>
                      </c:pt>
                      <c:pt idx="13064">
                        <c:v>1781.1</c:v>
                      </c:pt>
                      <c:pt idx="13065">
                        <c:v>1781.1</c:v>
                      </c:pt>
                      <c:pt idx="13066">
                        <c:v>1781.2</c:v>
                      </c:pt>
                      <c:pt idx="13067">
                        <c:v>1781.3</c:v>
                      </c:pt>
                      <c:pt idx="13068">
                        <c:v>1781.3</c:v>
                      </c:pt>
                      <c:pt idx="13069">
                        <c:v>1781.4</c:v>
                      </c:pt>
                      <c:pt idx="13070">
                        <c:v>1781.5</c:v>
                      </c:pt>
                      <c:pt idx="13071">
                        <c:v>1781.6</c:v>
                      </c:pt>
                      <c:pt idx="13072">
                        <c:v>1781.6</c:v>
                      </c:pt>
                      <c:pt idx="13073">
                        <c:v>1781.7</c:v>
                      </c:pt>
                      <c:pt idx="13074">
                        <c:v>1781.8</c:v>
                      </c:pt>
                      <c:pt idx="13075">
                        <c:v>1781.8</c:v>
                      </c:pt>
                      <c:pt idx="13076">
                        <c:v>1781.9</c:v>
                      </c:pt>
                    </c:numCache>
                  </c:numRef>
                </c:yVal>
                <c:smooth val="1"/>
                <c:extLst xmlns:c15="http://schemas.microsoft.com/office/drawing/2012/chart">
                  <c:ext xmlns:c16="http://schemas.microsoft.com/office/drawing/2014/chart" uri="{C3380CC4-5D6E-409C-BE32-E72D297353CC}">
                    <c16:uniqueId val="{00000005-C36D-49EE-B1C6-51DDD9991EE7}"/>
                  </c:ext>
                </c:extLst>
              </c15:ser>
            </c15:filteredScatterSeries>
          </c:ext>
        </c:extLst>
      </c:scatterChart>
      <c:valAx>
        <c:axId val="1523547743"/>
        <c:scaling>
          <c:orientation val="minMax"/>
          <c:min val="44990"/>
        </c:scaling>
        <c:delete val="0"/>
        <c:axPos val="b"/>
        <c:majorGridlines>
          <c:spPr>
            <a:ln w="9525" cap="flat" cmpd="sng" algn="ctr">
              <a:solidFill>
                <a:schemeClr val="tx1">
                  <a:lumMod val="15000"/>
                  <a:lumOff val="85000"/>
                </a:schemeClr>
              </a:solidFill>
              <a:round/>
            </a:ln>
            <a:effectLst/>
          </c:spPr>
        </c:majorGridlines>
        <c:numFmt formatCode="m/d;@"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09245919"/>
        <c:crosses val="autoZero"/>
        <c:crossBetween val="midCat"/>
      </c:valAx>
      <c:valAx>
        <c:axId val="1509245919"/>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[Nml]</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23547743"/>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6380979-3B13-4B70-9D7B-7E4E3F1C0285}" type="datetimeFigureOut">
              <a:rPr lang="en-US" smtClean="0"/>
              <a:t>3/5/2025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80D7C15-27D6-4B5A-94F3-E3E5AA499F29}" type="slidenum">
              <a:rPr lang="en-US" smtClean="0"/>
              <a:t>‹#›</a:t>
            </a:fld>
            <a:endParaRPr lang="en-US"/>
          </a:p>
        </p:txBody>
      </p:sp>
    </p:spTree>
    <p:extLst>
      <p:ext uri="{BB962C8B-B14F-4D97-AF65-F5344CB8AC3E}">
        <p14:creationId xmlns:p14="http://schemas.microsoft.com/office/powerpoint/2010/main" val="1310027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outerShdw blurRad="38100" dist="38100" dir="2700000" algn="tl">
                    <a:srgbClr val="000000">
                      <a:alpha val="43137"/>
                    </a:srgbClr>
                  </a:outerShdw>
                </a:effectLst>
              </a:rPr>
              <a:t>Nexus</a:t>
            </a:r>
            <a:r>
              <a:rPr lang="en-US" sz="1200" b="1" baseline="0" dirty="0" smtClean="0">
                <a:effectLst>
                  <a:outerShdw blurRad="38100" dist="38100" dir="2700000" algn="tl">
                    <a:srgbClr val="000000">
                      <a:alpha val="43137"/>
                    </a:srgbClr>
                  </a:outerShdw>
                </a:effectLst>
              </a:rPr>
              <a:t> Project: </a:t>
            </a:r>
            <a:r>
              <a:rPr lang="en-US" sz="1200" b="1" dirty="0" smtClean="0">
                <a:effectLst>
                  <a:outerShdw blurRad="38100" dist="38100" dir="2700000" algn="tl">
                    <a:srgbClr val="000000">
                      <a:alpha val="43137"/>
                    </a:srgbClr>
                  </a:outerShdw>
                </a:effectLst>
              </a:rPr>
              <a:t>Integrated Sustainable Energy for Enhancing Farm Productivity</a:t>
            </a:r>
          </a:p>
          <a:p>
            <a:endParaRPr lang="en-US" sz="1200" b="1" dirty="0" smtClean="0">
              <a:effectLst>
                <a:outerShdw blurRad="38100" dist="38100" dir="2700000" algn="tl">
                  <a:srgbClr val="000000">
                    <a:alpha val="43137"/>
                  </a:srgbClr>
                </a:outerShdw>
              </a:effectLst>
            </a:endParaRPr>
          </a:p>
          <a:p>
            <a:r>
              <a:rPr lang="en-US" sz="1200" b="1" dirty="0" smtClean="0">
                <a:effectLst>
                  <a:outerShdw blurRad="38100" dist="38100" dir="2700000" algn="tl">
                    <a:srgbClr val="000000">
                      <a:alpha val="43137"/>
                    </a:srgbClr>
                  </a:outerShdw>
                </a:effectLst>
              </a:rPr>
              <a:t>Multidisciplinary</a:t>
            </a:r>
            <a:r>
              <a:rPr lang="en-US" sz="1200" b="1" baseline="0" dirty="0" smtClean="0">
                <a:effectLst>
                  <a:outerShdw blurRad="38100" dist="38100" dir="2700000" algn="tl">
                    <a:srgbClr val="000000">
                      <a:alpha val="43137"/>
                    </a:srgbClr>
                  </a:outerShdw>
                </a:effectLst>
              </a:rPr>
              <a:t> research team.  On this project: Mike Hambourger- Chemist, Hei-young Kim- Chemical Engineer, Kevin Gamble- Certified Compost Manager, Jeremy Ferrell-Bio &amp; Ag Engineer</a:t>
            </a:r>
            <a:endParaRPr lang="en-US" dirty="0"/>
          </a:p>
        </p:txBody>
      </p:sp>
      <p:sp>
        <p:nvSpPr>
          <p:cNvPr id="4" name="Slide Number Placeholder 3"/>
          <p:cNvSpPr>
            <a:spLocks noGrp="1"/>
          </p:cNvSpPr>
          <p:nvPr>
            <p:ph type="sldNum" sz="quarter" idx="10"/>
          </p:nvPr>
        </p:nvSpPr>
        <p:spPr/>
        <p:txBody>
          <a:bodyPr/>
          <a:lstStyle/>
          <a:p>
            <a:fld id="{280D7C15-27D6-4B5A-94F3-E3E5AA499F29}" type="slidenum">
              <a:rPr lang="en-US" smtClean="0"/>
              <a:t>1</a:t>
            </a:fld>
            <a:endParaRPr lang="en-US"/>
          </a:p>
        </p:txBody>
      </p:sp>
    </p:spTree>
    <p:extLst>
      <p:ext uri="{BB962C8B-B14F-4D97-AF65-F5344CB8AC3E}">
        <p14:creationId xmlns:p14="http://schemas.microsoft.com/office/powerpoint/2010/main" val="2440834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Tumbler 1:</a:t>
            </a:r>
            <a:r>
              <a:rPr lang="en-US" baseline="0" dirty="0" smtClean="0"/>
              <a:t> 189 </a:t>
            </a:r>
            <a:r>
              <a:rPr lang="en-US" baseline="0" dirty="0" err="1" smtClean="0"/>
              <a:t>lbs</a:t>
            </a:r>
            <a:r>
              <a:rPr lang="en-US" baseline="0" dirty="0" smtClean="0"/>
              <a:t> food waste/wood chips mixed from AppState Compost facility</a:t>
            </a:r>
          </a:p>
          <a:p>
            <a:r>
              <a:rPr lang="en-US" dirty="0" smtClean="0"/>
              <a:t>Tumbler 2: 189 </a:t>
            </a:r>
            <a:r>
              <a:rPr lang="en-US" dirty="0" err="1" smtClean="0"/>
              <a:t>lbs</a:t>
            </a:r>
            <a:r>
              <a:rPr lang="en-US" dirty="0" smtClean="0"/>
              <a:t> of food waste/wood chips</a:t>
            </a:r>
            <a:r>
              <a:rPr lang="en-US" baseline="0" dirty="0" smtClean="0"/>
              <a:t> PLUS </a:t>
            </a:r>
            <a:r>
              <a:rPr lang="en-US" dirty="0" smtClean="0"/>
              <a:t>21lbs of biochar (hybrid</a:t>
            </a:r>
            <a:r>
              <a:rPr lang="en-US" baseline="0" dirty="0" smtClean="0"/>
              <a:t> poplar from open pit kiln)</a:t>
            </a:r>
          </a:p>
          <a:p>
            <a:r>
              <a:rPr lang="en-US" baseline="0" dirty="0" smtClean="0"/>
              <a:t>Tumbler 3:  </a:t>
            </a:r>
            <a:r>
              <a:rPr lang="en-US" dirty="0" smtClean="0"/>
              <a:t>189 </a:t>
            </a:r>
            <a:r>
              <a:rPr lang="en-US" dirty="0" err="1" smtClean="0"/>
              <a:t>lbs</a:t>
            </a:r>
            <a:r>
              <a:rPr lang="en-US" dirty="0" smtClean="0"/>
              <a:t> of food waste/wood chips</a:t>
            </a:r>
            <a:r>
              <a:rPr lang="en-US" baseline="0" dirty="0" smtClean="0"/>
              <a:t> PLUS 10 </a:t>
            </a:r>
            <a:r>
              <a:rPr lang="en-US" baseline="0" dirty="0" err="1" smtClean="0"/>
              <a:t>lbs</a:t>
            </a:r>
            <a:r>
              <a:rPr lang="en-US" baseline="0" dirty="0" smtClean="0"/>
              <a:t> </a:t>
            </a:r>
            <a:r>
              <a:rPr lang="en-US" dirty="0" smtClean="0"/>
              <a:t>of biochar (hybrid</a:t>
            </a:r>
            <a:r>
              <a:rPr lang="en-US" baseline="0" dirty="0" smtClean="0"/>
              <a:t> poplar from open pit kiln)</a:t>
            </a:r>
          </a:p>
          <a:p>
            <a:endParaRPr lang="en-US" baseline="0" dirty="0" smtClean="0"/>
          </a:p>
          <a:p>
            <a:r>
              <a:rPr lang="en-US" baseline="0" dirty="0" smtClean="0"/>
              <a:t>Table data is after 40 days, where  compost temps level off. </a:t>
            </a:r>
          </a:p>
          <a:p>
            <a:endParaRPr lang="en-US" dirty="0"/>
          </a:p>
        </p:txBody>
      </p:sp>
      <p:sp>
        <p:nvSpPr>
          <p:cNvPr id="4" name="Slide Number Placeholder 3"/>
          <p:cNvSpPr>
            <a:spLocks noGrp="1"/>
          </p:cNvSpPr>
          <p:nvPr>
            <p:ph type="sldNum" sz="quarter" idx="10"/>
          </p:nvPr>
        </p:nvSpPr>
        <p:spPr/>
        <p:txBody>
          <a:bodyPr/>
          <a:lstStyle/>
          <a:p>
            <a:fld id="{280D7C15-27D6-4B5A-94F3-E3E5AA499F29}" type="slidenum">
              <a:rPr lang="en-US" smtClean="0"/>
              <a:t>10</a:t>
            </a:fld>
            <a:endParaRPr lang="en-US"/>
          </a:p>
        </p:txBody>
      </p:sp>
    </p:spTree>
    <p:extLst>
      <p:ext uri="{BB962C8B-B14F-4D97-AF65-F5344CB8AC3E}">
        <p14:creationId xmlns:p14="http://schemas.microsoft.com/office/powerpoint/2010/main" val="202243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D7C15-27D6-4B5A-94F3-E3E5AA499F29}" type="slidenum">
              <a:rPr lang="en-US" smtClean="0"/>
              <a:t>11</a:t>
            </a:fld>
            <a:endParaRPr lang="en-US"/>
          </a:p>
        </p:txBody>
      </p:sp>
    </p:spTree>
    <p:extLst>
      <p:ext uri="{BB962C8B-B14F-4D97-AF65-F5344CB8AC3E}">
        <p14:creationId xmlns:p14="http://schemas.microsoft.com/office/powerpoint/2010/main" val="2535890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project stands to advance the bioenergy industry in NC by demonstrating the feasibility of synergetic bioenergy technologies to manage community derived organic waste streams.  Biochar coupled with anaerobic digestion and aerated composting create both energy (methane and waste process heat) and soil amendments that stay in the regional community.  This project supports the larger efforts in Watauga County that are currently investing in a regional slaughterhouse and have future plans to invest in a compost facility.  The LCA and cost benefit analysis produced through this project will directly inform County officials on the use of biochar and anaerobic digestion as tools and techniques for organic waste management.  The appropriate partners and interest are in place to make Watauga County a successful model for other rural counties to support the economic viability of their farming communities while reducing the cost and emissions associated with landfilling. </a:t>
            </a:r>
          </a:p>
          <a:p>
            <a:endParaRPr lang="en-US" dirty="0"/>
          </a:p>
        </p:txBody>
      </p:sp>
      <p:sp>
        <p:nvSpPr>
          <p:cNvPr id="4" name="Slide Number Placeholder 3"/>
          <p:cNvSpPr>
            <a:spLocks noGrp="1"/>
          </p:cNvSpPr>
          <p:nvPr>
            <p:ph type="sldNum" sz="quarter" idx="10"/>
          </p:nvPr>
        </p:nvSpPr>
        <p:spPr/>
        <p:txBody>
          <a:bodyPr/>
          <a:lstStyle/>
          <a:p>
            <a:fld id="{280D7C15-27D6-4B5A-94F3-E3E5AA499F29}" type="slidenum">
              <a:rPr lang="en-US" smtClean="0"/>
              <a:t>12</a:t>
            </a:fld>
            <a:endParaRPr lang="en-US"/>
          </a:p>
        </p:txBody>
      </p:sp>
    </p:spTree>
    <p:extLst>
      <p:ext uri="{BB962C8B-B14F-4D97-AF65-F5344CB8AC3E}">
        <p14:creationId xmlns:p14="http://schemas.microsoft.com/office/powerpoint/2010/main" val="431279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D7C15-27D6-4B5A-94F3-E3E5AA499F29}" type="slidenum">
              <a:rPr lang="en-US" smtClean="0"/>
              <a:t>13</a:t>
            </a:fld>
            <a:endParaRPr lang="en-US"/>
          </a:p>
        </p:txBody>
      </p:sp>
    </p:spTree>
    <p:extLst>
      <p:ext uri="{BB962C8B-B14F-4D97-AF65-F5344CB8AC3E}">
        <p14:creationId xmlns:p14="http://schemas.microsoft.com/office/powerpoint/2010/main" val="307320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Kill and Chill:</a:t>
            </a:r>
            <a:r>
              <a:rPr lang="en-US" sz="1200" b="0" i="0" kern="1200" baseline="0" dirty="0" smtClean="0">
                <a:solidFill>
                  <a:schemeClr val="tx1"/>
                </a:solidFill>
                <a:effectLst/>
                <a:latin typeface="+mn-lt"/>
                <a:ea typeface="+mn-ea"/>
                <a:cs typeface="+mn-cs"/>
              </a:rPr>
              <a:t> animals (beef/pork primarily) </a:t>
            </a:r>
            <a:r>
              <a:rPr lang="en-US" sz="1200" b="0" i="0" u="none" strike="noStrike" kern="1200" dirty="0" smtClean="0">
                <a:solidFill>
                  <a:schemeClr val="tx1"/>
                </a:solidFill>
                <a:effectLst/>
                <a:latin typeface="+mn-lt"/>
                <a:ea typeface="+mn-ea"/>
                <a:cs typeface="+mn-cs"/>
              </a:rPr>
              <a:t>killed, dressed, drained, hung for 14 days in a cooler. Then transported to processing into cuts &amp; packaging</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livestock processing center (primarily for beef and pork) is critically needed due to a shortage of local slaughter and processing capacity, with the nearest USDA-inspected slaughter facility a 1-to-2-hour drive from the Watauga County site. Widespread shortages of meat during the COVID-19 shutdown revealed how fragile the meat production system is, even without disruptions to energy and transportation systems</a:t>
            </a:r>
            <a:endParaRPr lang="en-US" dirty="0"/>
          </a:p>
        </p:txBody>
      </p:sp>
      <p:sp>
        <p:nvSpPr>
          <p:cNvPr id="4" name="Slide Number Placeholder 3"/>
          <p:cNvSpPr>
            <a:spLocks noGrp="1"/>
          </p:cNvSpPr>
          <p:nvPr>
            <p:ph type="sldNum" sz="quarter" idx="10"/>
          </p:nvPr>
        </p:nvSpPr>
        <p:spPr/>
        <p:txBody>
          <a:bodyPr/>
          <a:lstStyle/>
          <a:p>
            <a:fld id="{280D7C15-27D6-4B5A-94F3-E3E5AA499F29}" type="slidenum">
              <a:rPr lang="en-US" smtClean="0"/>
              <a:t>2</a:t>
            </a:fld>
            <a:endParaRPr lang="en-US"/>
          </a:p>
        </p:txBody>
      </p:sp>
    </p:spTree>
    <p:extLst>
      <p:ext uri="{BB962C8B-B14F-4D97-AF65-F5344CB8AC3E}">
        <p14:creationId xmlns:p14="http://schemas.microsoft.com/office/powerpoint/2010/main" val="2653205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D7C15-27D6-4B5A-94F3-E3E5AA499F29}" type="slidenum">
              <a:rPr lang="en-US" smtClean="0"/>
              <a:t>3</a:t>
            </a:fld>
            <a:endParaRPr lang="en-US"/>
          </a:p>
        </p:txBody>
      </p:sp>
    </p:spTree>
    <p:extLst>
      <p:ext uri="{BB962C8B-B14F-4D97-AF65-F5344CB8AC3E}">
        <p14:creationId xmlns:p14="http://schemas.microsoft.com/office/powerpoint/2010/main" val="1831009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D7C15-27D6-4B5A-94F3-E3E5AA499F29}" type="slidenum">
              <a:rPr lang="en-US" smtClean="0"/>
              <a:t>4</a:t>
            </a:fld>
            <a:endParaRPr lang="en-US"/>
          </a:p>
        </p:txBody>
      </p:sp>
    </p:spTree>
    <p:extLst>
      <p:ext uri="{BB962C8B-B14F-4D97-AF65-F5344CB8AC3E}">
        <p14:creationId xmlns:p14="http://schemas.microsoft.com/office/powerpoint/2010/main" val="415862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D7C15-27D6-4B5A-94F3-E3E5AA499F29}" type="slidenum">
              <a:rPr lang="en-US" smtClean="0"/>
              <a:t>5</a:t>
            </a:fld>
            <a:endParaRPr lang="en-US"/>
          </a:p>
        </p:txBody>
      </p:sp>
    </p:spTree>
    <p:extLst>
      <p:ext uri="{BB962C8B-B14F-4D97-AF65-F5344CB8AC3E}">
        <p14:creationId xmlns:p14="http://schemas.microsoft.com/office/powerpoint/2010/main" val="713764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scale</a:t>
            </a:r>
            <a:r>
              <a:rPr lang="en-US" baseline="0" dirty="0" smtClean="0"/>
              <a:t> to Watauga facility. </a:t>
            </a:r>
            <a:endParaRPr lang="en-US" dirty="0" smtClean="0"/>
          </a:p>
          <a:p>
            <a:r>
              <a:rPr lang="en-US" dirty="0" smtClean="0"/>
              <a:t>Piedmont Custom meats is interested in a digester</a:t>
            </a:r>
            <a:endParaRPr lang="en-US" dirty="0"/>
          </a:p>
        </p:txBody>
      </p:sp>
      <p:sp>
        <p:nvSpPr>
          <p:cNvPr id="4" name="Slide Number Placeholder 3"/>
          <p:cNvSpPr>
            <a:spLocks noGrp="1"/>
          </p:cNvSpPr>
          <p:nvPr>
            <p:ph type="sldNum" sz="quarter" idx="10"/>
          </p:nvPr>
        </p:nvSpPr>
        <p:spPr/>
        <p:txBody>
          <a:bodyPr/>
          <a:lstStyle/>
          <a:p>
            <a:fld id="{280D7C15-27D6-4B5A-94F3-E3E5AA499F29}" type="slidenum">
              <a:rPr lang="en-US" smtClean="0"/>
              <a:t>6</a:t>
            </a:fld>
            <a:endParaRPr lang="en-US"/>
          </a:p>
        </p:txBody>
      </p:sp>
    </p:spTree>
    <p:extLst>
      <p:ext uri="{BB962C8B-B14F-4D97-AF65-F5344CB8AC3E}">
        <p14:creationId xmlns:p14="http://schemas.microsoft.com/office/powerpoint/2010/main" val="2396728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chart on the left shows that additional biochar up to 10 g/L improves time to evolve biogas. The difference between 2.5 g/L and 5 or 10 g/L is very small, indicated minimal effect for increased biochar dosing to the slurry.</a:t>
            </a:r>
            <a:endParaRPr lang="en-US" sz="1200" b="1" kern="1200" dirty="0" smtClean="0">
              <a:solidFill>
                <a:schemeClr val="tx1"/>
              </a:solidFill>
              <a:effectLst/>
              <a:latin typeface="+mn-lt"/>
              <a:ea typeface="+mn-ea"/>
              <a:cs typeface="+mn-cs"/>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chart on the right </a:t>
            </a:r>
            <a:r>
              <a:rPr lang="en-US" sz="1200" b="0" kern="1200" dirty="0" smtClean="0">
                <a:solidFill>
                  <a:schemeClr val="tx1"/>
                </a:solidFill>
                <a:effectLst/>
                <a:latin typeface="+mn-lt"/>
                <a:ea typeface="+mn-ea"/>
                <a:cs typeface="+mn-cs"/>
              </a:rPr>
              <a:t>shows how increases of biochar improve induction time (time to evolve gas).  Around 2 g/L appears to be the maximum benefit.  The correlation value is excellent, meaning high reproducibility. </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80D7C15-27D6-4B5A-94F3-E3E5AA499F29}" type="slidenum">
              <a:rPr lang="en-US" smtClean="0"/>
              <a:t>7</a:t>
            </a:fld>
            <a:endParaRPr lang="en-US"/>
          </a:p>
        </p:txBody>
      </p:sp>
    </p:spTree>
    <p:extLst>
      <p:ext uri="{BB962C8B-B14F-4D97-AF65-F5344CB8AC3E}">
        <p14:creationId xmlns:p14="http://schemas.microsoft.com/office/powerpoint/2010/main" val="407308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NmL</a:t>
            </a:r>
            <a:r>
              <a:rPr lang="en-US" sz="1200" b="1" kern="1200" dirty="0" smtClean="0">
                <a:solidFill>
                  <a:schemeClr val="tx1"/>
                </a:solidFill>
                <a:effectLst/>
                <a:latin typeface="+mn-lt"/>
                <a:ea typeface="+mn-ea"/>
                <a:cs typeface="+mn-cs"/>
              </a:rPr>
              <a:t> is volume in milliliters under standard conditions (0 </a:t>
            </a:r>
            <a:r>
              <a:rPr lang="en-US" sz="1200" b="1" kern="1200" dirty="0" err="1" smtClean="0">
                <a:solidFill>
                  <a:schemeClr val="tx1"/>
                </a:solidFill>
                <a:effectLst/>
                <a:latin typeface="+mn-lt"/>
                <a:ea typeface="+mn-ea"/>
                <a:cs typeface="+mn-cs"/>
              </a:rPr>
              <a:t>deg</a:t>
            </a:r>
            <a:r>
              <a:rPr lang="en-US" sz="1200" b="1" kern="1200" dirty="0" smtClean="0">
                <a:solidFill>
                  <a:schemeClr val="tx1"/>
                </a:solidFill>
                <a:effectLst/>
                <a:latin typeface="+mn-lt"/>
                <a:ea typeface="+mn-ea"/>
                <a:cs typeface="+mn-cs"/>
              </a:rPr>
              <a:t> C and 1 </a:t>
            </a:r>
            <a:r>
              <a:rPr lang="en-US" sz="1200" b="1" kern="1200" dirty="0" err="1" smtClean="0">
                <a:solidFill>
                  <a:schemeClr val="tx1"/>
                </a:solidFill>
                <a:effectLst/>
                <a:latin typeface="+mn-lt"/>
                <a:ea typeface="+mn-ea"/>
                <a:cs typeface="+mn-cs"/>
              </a:rPr>
              <a:t>atm</a:t>
            </a:r>
            <a:r>
              <a:rPr lang="en-US" sz="1200" b="1"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280D7C15-27D6-4B5A-94F3-E3E5AA499F29}" type="slidenum">
              <a:rPr lang="en-US" smtClean="0"/>
              <a:t>8</a:t>
            </a:fld>
            <a:endParaRPr lang="en-US"/>
          </a:p>
        </p:txBody>
      </p:sp>
    </p:spTree>
    <p:extLst>
      <p:ext uri="{BB962C8B-B14F-4D97-AF65-F5344CB8AC3E}">
        <p14:creationId xmlns:p14="http://schemas.microsoft.com/office/powerpoint/2010/main" val="2723137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Kevin</a:t>
            </a:r>
            <a:r>
              <a:rPr lang="en-US" baseline="0" dirty="0" smtClean="0"/>
              <a:t> Gamble- certified composter is leading this </a:t>
            </a:r>
            <a:r>
              <a:rPr lang="en-US" baseline="0" dirty="0" err="1" smtClean="0"/>
              <a:t>effot</a:t>
            </a:r>
            <a:endParaRPr lang="en-US" dirty="0"/>
          </a:p>
        </p:txBody>
      </p:sp>
      <p:sp>
        <p:nvSpPr>
          <p:cNvPr id="4" name="Slide Number Placeholder 3"/>
          <p:cNvSpPr>
            <a:spLocks noGrp="1"/>
          </p:cNvSpPr>
          <p:nvPr>
            <p:ph type="sldNum" sz="quarter" idx="10"/>
          </p:nvPr>
        </p:nvSpPr>
        <p:spPr/>
        <p:txBody>
          <a:bodyPr/>
          <a:lstStyle/>
          <a:p>
            <a:fld id="{280D7C15-27D6-4B5A-94F3-E3E5AA499F29}" type="slidenum">
              <a:rPr lang="en-US" smtClean="0"/>
              <a:t>9</a:t>
            </a:fld>
            <a:endParaRPr lang="en-US"/>
          </a:p>
        </p:txBody>
      </p:sp>
    </p:spTree>
    <p:extLst>
      <p:ext uri="{BB962C8B-B14F-4D97-AF65-F5344CB8AC3E}">
        <p14:creationId xmlns:p14="http://schemas.microsoft.com/office/powerpoint/2010/main" val="2972467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AF1776-1A47-4383-B863-891C6BE685A9}"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6BB0E-345E-425D-92BB-D66FCA3718CF}" type="slidenum">
              <a:rPr lang="en-US" smtClean="0"/>
              <a:t>‹#›</a:t>
            </a:fld>
            <a:endParaRPr lang="en-US"/>
          </a:p>
        </p:txBody>
      </p:sp>
    </p:spTree>
    <p:extLst>
      <p:ext uri="{BB962C8B-B14F-4D97-AF65-F5344CB8AC3E}">
        <p14:creationId xmlns:p14="http://schemas.microsoft.com/office/powerpoint/2010/main" val="1141768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F1776-1A47-4383-B863-891C6BE685A9}"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6BB0E-345E-425D-92BB-D66FCA3718CF}" type="slidenum">
              <a:rPr lang="en-US" smtClean="0"/>
              <a:t>‹#›</a:t>
            </a:fld>
            <a:endParaRPr lang="en-US"/>
          </a:p>
        </p:txBody>
      </p:sp>
    </p:spTree>
    <p:extLst>
      <p:ext uri="{BB962C8B-B14F-4D97-AF65-F5344CB8AC3E}">
        <p14:creationId xmlns:p14="http://schemas.microsoft.com/office/powerpoint/2010/main" val="894352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F1776-1A47-4383-B863-891C6BE685A9}"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6BB0E-345E-425D-92BB-D66FCA3718CF}" type="slidenum">
              <a:rPr lang="en-US" smtClean="0"/>
              <a:t>‹#›</a:t>
            </a:fld>
            <a:endParaRPr lang="en-US"/>
          </a:p>
        </p:txBody>
      </p:sp>
    </p:spTree>
    <p:extLst>
      <p:ext uri="{BB962C8B-B14F-4D97-AF65-F5344CB8AC3E}">
        <p14:creationId xmlns:p14="http://schemas.microsoft.com/office/powerpoint/2010/main" val="81798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F1776-1A47-4383-B863-891C6BE685A9}"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6BB0E-345E-425D-92BB-D66FCA3718CF}" type="slidenum">
              <a:rPr lang="en-US" smtClean="0"/>
              <a:t>‹#›</a:t>
            </a:fld>
            <a:endParaRPr lang="en-US"/>
          </a:p>
        </p:txBody>
      </p:sp>
    </p:spTree>
    <p:extLst>
      <p:ext uri="{BB962C8B-B14F-4D97-AF65-F5344CB8AC3E}">
        <p14:creationId xmlns:p14="http://schemas.microsoft.com/office/powerpoint/2010/main" val="1190034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AF1776-1A47-4383-B863-891C6BE685A9}"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6BB0E-345E-425D-92BB-D66FCA3718CF}" type="slidenum">
              <a:rPr lang="en-US" smtClean="0"/>
              <a:t>‹#›</a:t>
            </a:fld>
            <a:endParaRPr lang="en-US"/>
          </a:p>
        </p:txBody>
      </p:sp>
    </p:spTree>
    <p:extLst>
      <p:ext uri="{BB962C8B-B14F-4D97-AF65-F5344CB8AC3E}">
        <p14:creationId xmlns:p14="http://schemas.microsoft.com/office/powerpoint/2010/main" val="3299692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AF1776-1A47-4383-B863-891C6BE685A9}"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6BB0E-345E-425D-92BB-D66FCA3718CF}" type="slidenum">
              <a:rPr lang="en-US" smtClean="0"/>
              <a:t>‹#›</a:t>
            </a:fld>
            <a:endParaRPr lang="en-US"/>
          </a:p>
        </p:txBody>
      </p:sp>
    </p:spTree>
    <p:extLst>
      <p:ext uri="{BB962C8B-B14F-4D97-AF65-F5344CB8AC3E}">
        <p14:creationId xmlns:p14="http://schemas.microsoft.com/office/powerpoint/2010/main" val="1203353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AF1776-1A47-4383-B863-891C6BE685A9}" type="datetimeFigureOut">
              <a:rPr lang="en-US" smtClean="0"/>
              <a:t>3/5/2025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06BB0E-345E-425D-92BB-D66FCA3718CF}" type="slidenum">
              <a:rPr lang="en-US" smtClean="0"/>
              <a:t>‹#›</a:t>
            </a:fld>
            <a:endParaRPr lang="en-US"/>
          </a:p>
        </p:txBody>
      </p:sp>
    </p:spTree>
    <p:extLst>
      <p:ext uri="{BB962C8B-B14F-4D97-AF65-F5344CB8AC3E}">
        <p14:creationId xmlns:p14="http://schemas.microsoft.com/office/powerpoint/2010/main" val="382864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AF1776-1A47-4383-B863-891C6BE685A9}" type="datetimeFigureOut">
              <a:rPr lang="en-US" smtClean="0"/>
              <a:t>3/5/2025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06BB0E-345E-425D-92BB-D66FCA3718CF}" type="slidenum">
              <a:rPr lang="en-US" smtClean="0"/>
              <a:t>‹#›</a:t>
            </a:fld>
            <a:endParaRPr lang="en-US"/>
          </a:p>
        </p:txBody>
      </p:sp>
    </p:spTree>
    <p:extLst>
      <p:ext uri="{BB962C8B-B14F-4D97-AF65-F5344CB8AC3E}">
        <p14:creationId xmlns:p14="http://schemas.microsoft.com/office/powerpoint/2010/main" val="279593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F1776-1A47-4383-B863-891C6BE685A9}" type="datetimeFigureOut">
              <a:rPr lang="en-US" smtClean="0"/>
              <a:t>3/5/2025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06BB0E-345E-425D-92BB-D66FCA3718CF}" type="slidenum">
              <a:rPr lang="en-US" smtClean="0"/>
              <a:t>‹#›</a:t>
            </a:fld>
            <a:endParaRPr lang="en-US"/>
          </a:p>
        </p:txBody>
      </p:sp>
    </p:spTree>
    <p:extLst>
      <p:ext uri="{BB962C8B-B14F-4D97-AF65-F5344CB8AC3E}">
        <p14:creationId xmlns:p14="http://schemas.microsoft.com/office/powerpoint/2010/main" val="364034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F1776-1A47-4383-B863-891C6BE685A9}"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6BB0E-345E-425D-92BB-D66FCA3718CF}" type="slidenum">
              <a:rPr lang="en-US" smtClean="0"/>
              <a:t>‹#›</a:t>
            </a:fld>
            <a:endParaRPr lang="en-US"/>
          </a:p>
        </p:txBody>
      </p:sp>
    </p:spTree>
    <p:extLst>
      <p:ext uri="{BB962C8B-B14F-4D97-AF65-F5344CB8AC3E}">
        <p14:creationId xmlns:p14="http://schemas.microsoft.com/office/powerpoint/2010/main" val="1277034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F1776-1A47-4383-B863-891C6BE685A9}"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6BB0E-345E-425D-92BB-D66FCA3718CF}" type="slidenum">
              <a:rPr lang="en-US" smtClean="0"/>
              <a:t>‹#›</a:t>
            </a:fld>
            <a:endParaRPr lang="en-US"/>
          </a:p>
        </p:txBody>
      </p:sp>
    </p:spTree>
    <p:extLst>
      <p:ext uri="{BB962C8B-B14F-4D97-AF65-F5344CB8AC3E}">
        <p14:creationId xmlns:p14="http://schemas.microsoft.com/office/powerpoint/2010/main" val="184984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3000">
              <a:schemeClr val="accent6">
                <a:lumMod val="20000"/>
                <a:lumOff val="80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AF1776-1A47-4383-B863-891C6BE685A9}" type="datetimeFigureOut">
              <a:rPr lang="en-US" smtClean="0"/>
              <a:t>3/5/2025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6BB0E-345E-425D-92BB-D66FCA3718CF}" type="slidenum">
              <a:rPr lang="en-US" smtClean="0"/>
              <a:t>‹#›</a:t>
            </a:fld>
            <a:endParaRPr lang="en-US"/>
          </a:p>
        </p:txBody>
      </p:sp>
    </p:spTree>
    <p:extLst>
      <p:ext uri="{BB962C8B-B14F-4D97-AF65-F5344CB8AC3E}">
        <p14:creationId xmlns:p14="http://schemas.microsoft.com/office/powerpoint/2010/main" val="1723313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3.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151" descr="DJI_0026.JPG"/>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40000"/>
                    </a14:imgEffect>
                  </a14:imgLayer>
                </a14:imgProps>
              </a:ext>
            </a:extLst>
          </a:blip>
          <a:srcRect l="5383" b="17803"/>
          <a:stretch/>
        </p:blipFill>
        <p:spPr>
          <a:xfrm>
            <a:off x="0" y="-99834"/>
            <a:ext cx="12192000" cy="3727327"/>
          </a:xfrm>
          <a:prstGeom prst="rect">
            <a:avLst/>
          </a:prstGeom>
          <a:noFill/>
          <a:ln>
            <a:noFill/>
          </a:ln>
        </p:spPr>
      </p:pic>
      <p:sp>
        <p:nvSpPr>
          <p:cNvPr id="4" name="Title 3"/>
          <p:cNvSpPr>
            <a:spLocks noGrp="1"/>
          </p:cNvSpPr>
          <p:nvPr>
            <p:ph type="ctrTitle"/>
          </p:nvPr>
        </p:nvSpPr>
        <p:spPr>
          <a:xfrm>
            <a:off x="1523999" y="570029"/>
            <a:ext cx="9144000" cy="2387600"/>
          </a:xfrm>
        </p:spPr>
        <p:txBody>
          <a:bodyPr>
            <a:normAutofit/>
          </a:bodyPr>
          <a:lstStyle/>
          <a:p>
            <a:r>
              <a:rPr lang="en-US" b="1" dirty="0" smtClean="0"/>
              <a:t>The AppState Nexus Project: </a:t>
            </a:r>
            <a:r>
              <a:rPr lang="en-US" sz="4000" b="1" dirty="0" smtClean="0">
                <a:effectLst>
                  <a:outerShdw blurRad="38100" dist="38100" dir="2700000" algn="tl">
                    <a:srgbClr val="000000">
                      <a:alpha val="43137"/>
                    </a:srgbClr>
                  </a:outerShdw>
                </a:effectLst>
              </a:rPr>
              <a:t>Slaughterhouse Waste to Nutrient Recovery</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BRI: 2024-2026</a:t>
            </a:r>
            <a:endParaRPr lang="en-US" b="1" dirty="0">
              <a:effectLst>
                <a:outerShdw blurRad="38100" dist="38100" dir="2700000" algn="tl">
                  <a:srgbClr val="000000">
                    <a:alpha val="43137"/>
                  </a:srgbClr>
                </a:outerShdw>
              </a:effectLst>
            </a:endParaRPr>
          </a:p>
        </p:txBody>
      </p:sp>
      <p:sp>
        <p:nvSpPr>
          <p:cNvPr id="5" name="Subtitle 4"/>
          <p:cNvSpPr>
            <a:spLocks noGrp="1"/>
          </p:cNvSpPr>
          <p:nvPr>
            <p:ph type="subTitle" idx="1"/>
          </p:nvPr>
        </p:nvSpPr>
        <p:spPr>
          <a:xfrm>
            <a:off x="1524000" y="4116388"/>
            <a:ext cx="9144000" cy="1655762"/>
          </a:xfrm>
        </p:spPr>
        <p:txBody>
          <a:bodyPr>
            <a:noAutofit/>
          </a:bodyPr>
          <a:lstStyle/>
          <a:p>
            <a:r>
              <a:rPr lang="en-US" sz="1800" dirty="0" smtClean="0"/>
              <a:t>Jeremy Ferrell, PhD</a:t>
            </a:r>
          </a:p>
          <a:p>
            <a:r>
              <a:rPr lang="en-US" sz="1800" dirty="0" smtClean="0"/>
              <a:t>Associate Professor &amp; Assistant Chair </a:t>
            </a:r>
          </a:p>
          <a:p>
            <a:r>
              <a:rPr lang="en-US" sz="1800" dirty="0" smtClean="0"/>
              <a:t>Department of Sustainable Technology &amp; the Built Environment</a:t>
            </a:r>
          </a:p>
          <a:p>
            <a:r>
              <a:rPr lang="en-US" sz="1800" dirty="0" smtClean="0"/>
              <a:t>Appalachian State University</a:t>
            </a:r>
          </a:p>
          <a:p>
            <a:r>
              <a:rPr lang="en-US" sz="1800" dirty="0" smtClean="0"/>
              <a:t>NCDA &amp; CS – Research Update</a:t>
            </a:r>
          </a:p>
          <a:p>
            <a:r>
              <a:rPr lang="en-US" sz="1800" dirty="0" smtClean="0"/>
              <a:t>March 6, 2025</a:t>
            </a:r>
            <a:endParaRPr lang="en-US" sz="1800"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117" r="16897"/>
          <a:stretch/>
        </p:blipFill>
        <p:spPr>
          <a:xfrm>
            <a:off x="10504460" y="181824"/>
            <a:ext cx="1633027" cy="153363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379" y="4116388"/>
            <a:ext cx="1955241" cy="2453636"/>
          </a:xfrm>
          <a:prstGeom prst="rect">
            <a:avLst/>
          </a:prstGeom>
        </p:spPr>
      </p:pic>
      <p:pic>
        <p:nvPicPr>
          <p:cNvPr id="9" name="Picture 2" descr="Logos and trademarks | University Communicati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61783" y="5537200"/>
            <a:ext cx="3671816" cy="723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0237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10" y="-100106"/>
            <a:ext cx="11134060" cy="1325563"/>
          </a:xfrm>
        </p:spPr>
        <p:txBody>
          <a:bodyPr/>
          <a:lstStyle/>
          <a:p>
            <a:r>
              <a:rPr lang="en-US" dirty="0" smtClean="0"/>
              <a:t>2) Co-compost with Biochar, 5% and 10% by wt.</a:t>
            </a:r>
            <a:endParaRPr lang="en-US" dirty="0"/>
          </a:p>
        </p:txBody>
      </p:sp>
      <p:pic>
        <p:nvPicPr>
          <p:cNvPr id="10" name="Picture 9"/>
          <p:cNvPicPr>
            <a:picLocks noChangeAspect="1"/>
          </p:cNvPicPr>
          <p:nvPr/>
        </p:nvPicPr>
        <p:blipFill rotWithShape="1">
          <a:blip r:embed="rId3"/>
          <a:srcRect r="7436"/>
          <a:stretch/>
        </p:blipFill>
        <p:spPr>
          <a:xfrm>
            <a:off x="122668" y="1105897"/>
            <a:ext cx="11946664" cy="4334632"/>
          </a:xfrm>
          <a:prstGeom prst="rect">
            <a:avLst/>
          </a:prstGeom>
        </p:spPr>
      </p:pic>
      <p:sp>
        <p:nvSpPr>
          <p:cNvPr id="13" name="Rectangle 12"/>
          <p:cNvSpPr/>
          <p:nvPr/>
        </p:nvSpPr>
        <p:spPr>
          <a:xfrm>
            <a:off x="602512" y="5861546"/>
            <a:ext cx="3863163" cy="646331"/>
          </a:xfrm>
          <a:prstGeom prst="rect">
            <a:avLst/>
          </a:prstGeom>
          <a:solidFill>
            <a:schemeClr val="bg1">
              <a:lumMod val="95000"/>
            </a:schemeClr>
          </a:solidFill>
        </p:spPr>
        <p:txBody>
          <a:bodyPr wrap="square">
            <a:spAutoFit/>
          </a:bodyPr>
          <a:lstStyle/>
          <a:p>
            <a:r>
              <a:rPr lang="en-US" dirty="0"/>
              <a:t>Biochar additions raise average and maximum internal temperatures</a:t>
            </a:r>
          </a:p>
        </p:txBody>
      </p:sp>
      <p:graphicFrame>
        <p:nvGraphicFramePr>
          <p:cNvPr id="14" name="Table 13"/>
          <p:cNvGraphicFramePr>
            <a:graphicFrameLocks noGrp="1"/>
          </p:cNvGraphicFramePr>
          <p:nvPr>
            <p:extLst>
              <p:ext uri="{D42A27DB-BD31-4B8C-83A1-F6EECF244321}">
                <p14:modId xmlns:p14="http://schemas.microsoft.com/office/powerpoint/2010/main" val="253833599"/>
              </p:ext>
            </p:extLst>
          </p:nvPr>
        </p:nvGraphicFramePr>
        <p:xfrm>
          <a:off x="5337544" y="5560825"/>
          <a:ext cx="6166881" cy="1171884"/>
        </p:xfrm>
        <a:graphic>
          <a:graphicData uri="http://schemas.openxmlformats.org/drawingml/2006/table">
            <a:tbl>
              <a:tblPr>
                <a:tableStyleId>{5C22544A-7EE6-4342-B048-85BDC9FD1C3A}</a:tableStyleId>
              </a:tblPr>
              <a:tblGrid>
                <a:gridCol w="1297172">
                  <a:extLst>
                    <a:ext uri="{9D8B030D-6E8A-4147-A177-3AD203B41FA5}">
                      <a16:colId xmlns:a16="http://schemas.microsoft.com/office/drawing/2014/main" val="3333207013"/>
                    </a:ext>
                  </a:extLst>
                </a:gridCol>
                <a:gridCol w="1148317">
                  <a:extLst>
                    <a:ext uri="{9D8B030D-6E8A-4147-A177-3AD203B41FA5}">
                      <a16:colId xmlns:a16="http://schemas.microsoft.com/office/drawing/2014/main" val="2271284375"/>
                    </a:ext>
                  </a:extLst>
                </a:gridCol>
                <a:gridCol w="1424762">
                  <a:extLst>
                    <a:ext uri="{9D8B030D-6E8A-4147-A177-3AD203B41FA5}">
                      <a16:colId xmlns:a16="http://schemas.microsoft.com/office/drawing/2014/main" val="2679338875"/>
                    </a:ext>
                  </a:extLst>
                </a:gridCol>
                <a:gridCol w="1201479">
                  <a:extLst>
                    <a:ext uri="{9D8B030D-6E8A-4147-A177-3AD203B41FA5}">
                      <a16:colId xmlns:a16="http://schemas.microsoft.com/office/drawing/2014/main" val="2797203550"/>
                    </a:ext>
                  </a:extLst>
                </a:gridCol>
                <a:gridCol w="1095151">
                  <a:extLst>
                    <a:ext uri="{9D8B030D-6E8A-4147-A177-3AD203B41FA5}">
                      <a16:colId xmlns:a16="http://schemas.microsoft.com/office/drawing/2014/main" val="2421594141"/>
                    </a:ext>
                  </a:extLst>
                </a:gridCol>
              </a:tblGrid>
              <a:tr h="665154">
                <a:tc>
                  <a:txBody>
                    <a:bodyPr/>
                    <a:lstStyle/>
                    <a:p>
                      <a:pPr algn="l" fontAlgn="b"/>
                      <a:endParaRPr lang="en-US" sz="1600" b="0" i="0" u="none" strike="noStrike" dirty="0">
                        <a:solidFill>
                          <a:srgbClr val="000000"/>
                        </a:solidFill>
                        <a:effectLst/>
                        <a:latin typeface="Aptos Narrow"/>
                      </a:endParaRPr>
                    </a:p>
                  </a:txBody>
                  <a:tcPr marL="9525" marR="9525" marT="9525" marB="0" anchor="b"/>
                </a:tc>
                <a:tc>
                  <a:txBody>
                    <a:bodyPr/>
                    <a:lstStyle/>
                    <a:p>
                      <a:pPr algn="l" fontAlgn="b"/>
                      <a:r>
                        <a:rPr lang="en-US" sz="1600" u="none" strike="noStrike">
                          <a:effectLst/>
                        </a:rPr>
                        <a:t>Tumbler 1 (compost), °F</a:t>
                      </a:r>
                      <a:endParaRPr lang="en-US" sz="1600" b="0" i="0" u="none" strike="noStrike">
                        <a:solidFill>
                          <a:srgbClr val="000000"/>
                        </a:solidFill>
                        <a:effectLst/>
                        <a:latin typeface="Aptos Narrow"/>
                      </a:endParaRPr>
                    </a:p>
                  </a:txBody>
                  <a:tcPr marL="9525" marR="9525" marT="9525" marB="0" anchor="b"/>
                </a:tc>
                <a:tc>
                  <a:txBody>
                    <a:bodyPr/>
                    <a:lstStyle/>
                    <a:p>
                      <a:pPr algn="l" fontAlgn="b"/>
                      <a:r>
                        <a:rPr lang="fr-FR" sz="1600" u="none" strike="noStrike">
                          <a:effectLst/>
                        </a:rPr>
                        <a:t>Tumbler 2 (COMBI 10%),°F</a:t>
                      </a:r>
                      <a:endParaRPr lang="fr-FR" sz="1600" b="0" i="0" u="none" strike="noStrike">
                        <a:solidFill>
                          <a:srgbClr val="000000"/>
                        </a:solidFill>
                        <a:effectLst/>
                        <a:latin typeface="Aptos Narrow"/>
                      </a:endParaRPr>
                    </a:p>
                  </a:txBody>
                  <a:tcPr marL="9525" marR="9525" marT="9525" marB="0" anchor="b"/>
                </a:tc>
                <a:tc>
                  <a:txBody>
                    <a:bodyPr/>
                    <a:lstStyle/>
                    <a:p>
                      <a:pPr algn="l" fontAlgn="b"/>
                      <a:r>
                        <a:rPr lang="en-US" sz="1600" u="none" strike="noStrike">
                          <a:effectLst/>
                        </a:rPr>
                        <a:t>Tumbler 3 (COMBI 5%)</a:t>
                      </a:r>
                      <a:endParaRPr lang="en-US" sz="1600" b="0" i="0" u="none" strike="noStrike">
                        <a:solidFill>
                          <a:srgbClr val="000000"/>
                        </a:solidFill>
                        <a:effectLst/>
                        <a:latin typeface="Aptos Narrow"/>
                      </a:endParaRPr>
                    </a:p>
                  </a:txBody>
                  <a:tcPr marL="9525" marR="9525" marT="9525" marB="0" anchor="b"/>
                </a:tc>
                <a:tc>
                  <a:txBody>
                    <a:bodyPr/>
                    <a:lstStyle/>
                    <a:p>
                      <a:pPr algn="l" fontAlgn="b"/>
                      <a:r>
                        <a:rPr lang="en-US" sz="1600" u="none" strike="noStrike" dirty="0">
                          <a:effectLst/>
                        </a:rPr>
                        <a:t>Outside Air</a:t>
                      </a:r>
                      <a:endParaRPr lang="en-US" sz="1600" b="0" i="0" u="none" strike="noStrike" dirty="0">
                        <a:solidFill>
                          <a:srgbClr val="000000"/>
                        </a:solidFill>
                        <a:effectLst/>
                        <a:latin typeface="Aptos Narrow"/>
                      </a:endParaRPr>
                    </a:p>
                  </a:txBody>
                  <a:tcPr marL="9525" marR="9525" marT="9525" marB="0" anchor="b"/>
                </a:tc>
                <a:extLst>
                  <a:ext uri="{0D108BD9-81ED-4DB2-BD59-A6C34878D82A}">
                    <a16:rowId xmlns:a16="http://schemas.microsoft.com/office/drawing/2014/main" val="4090971349"/>
                  </a:ext>
                </a:extLst>
              </a:tr>
              <a:tr h="234906">
                <a:tc>
                  <a:txBody>
                    <a:bodyPr/>
                    <a:lstStyle/>
                    <a:p>
                      <a:pPr algn="l" fontAlgn="b"/>
                      <a:r>
                        <a:rPr lang="en-US" sz="1600" u="none" strike="noStrike">
                          <a:effectLst/>
                        </a:rPr>
                        <a:t>AVG Temp (F)</a:t>
                      </a:r>
                      <a:endParaRPr lang="en-US" sz="1600" b="0" i="0" u="none" strike="noStrike">
                        <a:solidFill>
                          <a:srgbClr val="000000"/>
                        </a:solidFill>
                        <a:effectLst/>
                        <a:latin typeface="Aptos Narrow"/>
                      </a:endParaRPr>
                    </a:p>
                  </a:txBody>
                  <a:tcPr marL="9525" marR="9525" marT="9525" marB="0" anchor="b"/>
                </a:tc>
                <a:tc>
                  <a:txBody>
                    <a:bodyPr/>
                    <a:lstStyle/>
                    <a:p>
                      <a:pPr algn="r" fontAlgn="b"/>
                      <a:r>
                        <a:rPr lang="en-US" sz="1600" u="none" strike="noStrike">
                          <a:effectLst/>
                        </a:rPr>
                        <a:t>109.6</a:t>
                      </a:r>
                      <a:endParaRPr lang="en-US" sz="1600" b="0" i="0" u="none" strike="noStrike">
                        <a:solidFill>
                          <a:srgbClr val="000000"/>
                        </a:solidFill>
                        <a:effectLst/>
                        <a:latin typeface="Aptos Narrow"/>
                      </a:endParaRPr>
                    </a:p>
                  </a:txBody>
                  <a:tcPr marL="9525" marR="9525" marT="9525" marB="0" anchor="b"/>
                </a:tc>
                <a:tc>
                  <a:txBody>
                    <a:bodyPr/>
                    <a:lstStyle/>
                    <a:p>
                      <a:pPr algn="r" fontAlgn="b"/>
                      <a:r>
                        <a:rPr lang="en-US" sz="1600" u="none" strike="noStrike">
                          <a:effectLst/>
                        </a:rPr>
                        <a:t>115.3</a:t>
                      </a:r>
                      <a:endParaRPr lang="en-US" sz="1600" b="0" i="0" u="none" strike="noStrike">
                        <a:solidFill>
                          <a:srgbClr val="000000"/>
                        </a:solidFill>
                        <a:effectLst/>
                        <a:latin typeface="Aptos Narrow"/>
                      </a:endParaRPr>
                    </a:p>
                  </a:txBody>
                  <a:tcPr marL="9525" marR="9525" marT="9525" marB="0" anchor="b"/>
                </a:tc>
                <a:tc>
                  <a:txBody>
                    <a:bodyPr/>
                    <a:lstStyle/>
                    <a:p>
                      <a:pPr algn="r" fontAlgn="b"/>
                      <a:r>
                        <a:rPr lang="en-US" sz="1600" u="none" strike="noStrike">
                          <a:effectLst/>
                        </a:rPr>
                        <a:t>115.3</a:t>
                      </a:r>
                      <a:endParaRPr lang="en-US" sz="1600" b="0" i="0" u="none" strike="noStrike">
                        <a:solidFill>
                          <a:srgbClr val="000000"/>
                        </a:solidFill>
                        <a:effectLst/>
                        <a:latin typeface="Aptos Narrow"/>
                      </a:endParaRPr>
                    </a:p>
                  </a:txBody>
                  <a:tcPr marL="9525" marR="9525" marT="9525" marB="0" anchor="b"/>
                </a:tc>
                <a:tc>
                  <a:txBody>
                    <a:bodyPr/>
                    <a:lstStyle/>
                    <a:p>
                      <a:pPr algn="r" fontAlgn="b"/>
                      <a:r>
                        <a:rPr lang="en-US" sz="1600" u="none" strike="noStrike">
                          <a:effectLst/>
                        </a:rPr>
                        <a:t>70.7</a:t>
                      </a:r>
                      <a:endParaRPr lang="en-US" sz="1600" b="0" i="0" u="none" strike="noStrike">
                        <a:solidFill>
                          <a:srgbClr val="000000"/>
                        </a:solidFill>
                        <a:effectLst/>
                        <a:latin typeface="Aptos Narrow"/>
                      </a:endParaRPr>
                    </a:p>
                  </a:txBody>
                  <a:tcPr marL="9525" marR="9525" marT="9525" marB="0" anchor="b"/>
                </a:tc>
                <a:extLst>
                  <a:ext uri="{0D108BD9-81ED-4DB2-BD59-A6C34878D82A}">
                    <a16:rowId xmlns:a16="http://schemas.microsoft.com/office/drawing/2014/main" val="3170442685"/>
                  </a:ext>
                </a:extLst>
              </a:tr>
              <a:tr h="234906">
                <a:tc>
                  <a:txBody>
                    <a:bodyPr/>
                    <a:lstStyle/>
                    <a:p>
                      <a:pPr algn="l" fontAlgn="b"/>
                      <a:r>
                        <a:rPr lang="en-US" sz="1600" u="none" strike="noStrike">
                          <a:effectLst/>
                        </a:rPr>
                        <a:t>MAX Temp (F)</a:t>
                      </a:r>
                      <a:endParaRPr lang="en-US" sz="1600" b="0" i="0" u="none" strike="noStrike">
                        <a:solidFill>
                          <a:srgbClr val="000000"/>
                        </a:solidFill>
                        <a:effectLst/>
                        <a:latin typeface="Aptos Narrow"/>
                      </a:endParaRPr>
                    </a:p>
                  </a:txBody>
                  <a:tcPr marL="9525" marR="9525" marT="9525" marB="0" anchor="b"/>
                </a:tc>
                <a:tc>
                  <a:txBody>
                    <a:bodyPr/>
                    <a:lstStyle/>
                    <a:p>
                      <a:pPr algn="r" fontAlgn="b"/>
                      <a:r>
                        <a:rPr lang="en-US" sz="1600" u="none" strike="noStrike">
                          <a:effectLst/>
                        </a:rPr>
                        <a:t>138.4</a:t>
                      </a:r>
                      <a:endParaRPr lang="en-US" sz="1600" b="0" i="0" u="none" strike="noStrike">
                        <a:solidFill>
                          <a:srgbClr val="000000"/>
                        </a:solidFill>
                        <a:effectLst/>
                        <a:latin typeface="Aptos Narrow"/>
                      </a:endParaRPr>
                    </a:p>
                  </a:txBody>
                  <a:tcPr marL="9525" marR="9525" marT="9525" marB="0" anchor="b"/>
                </a:tc>
                <a:tc>
                  <a:txBody>
                    <a:bodyPr/>
                    <a:lstStyle/>
                    <a:p>
                      <a:pPr algn="r" fontAlgn="b"/>
                      <a:r>
                        <a:rPr lang="en-US" sz="1600" u="none" strike="noStrike">
                          <a:effectLst/>
                        </a:rPr>
                        <a:t>145.5</a:t>
                      </a:r>
                      <a:endParaRPr lang="en-US" sz="1600" b="0" i="0" u="none" strike="noStrike">
                        <a:solidFill>
                          <a:srgbClr val="000000"/>
                        </a:solidFill>
                        <a:effectLst/>
                        <a:latin typeface="Aptos Narrow"/>
                      </a:endParaRPr>
                    </a:p>
                  </a:txBody>
                  <a:tcPr marL="9525" marR="9525" marT="9525" marB="0" anchor="b"/>
                </a:tc>
                <a:tc>
                  <a:txBody>
                    <a:bodyPr/>
                    <a:lstStyle/>
                    <a:p>
                      <a:pPr algn="r" fontAlgn="b"/>
                      <a:r>
                        <a:rPr lang="en-US" sz="1600" u="none" strike="noStrike">
                          <a:effectLst/>
                        </a:rPr>
                        <a:t>141.5</a:t>
                      </a:r>
                      <a:endParaRPr lang="en-US" sz="1600" b="0" i="0" u="none" strike="noStrike">
                        <a:solidFill>
                          <a:srgbClr val="000000"/>
                        </a:solidFill>
                        <a:effectLst/>
                        <a:latin typeface="Aptos Narrow"/>
                      </a:endParaRPr>
                    </a:p>
                  </a:txBody>
                  <a:tcPr marL="9525" marR="9525" marT="9525" marB="0" anchor="b"/>
                </a:tc>
                <a:tc>
                  <a:txBody>
                    <a:bodyPr/>
                    <a:lstStyle/>
                    <a:p>
                      <a:pPr algn="r" fontAlgn="b"/>
                      <a:r>
                        <a:rPr lang="en-US" sz="1600" u="none" strike="noStrike" dirty="0">
                          <a:effectLst/>
                        </a:rPr>
                        <a:t>78.1</a:t>
                      </a:r>
                      <a:endParaRPr lang="en-US" sz="1600" b="0" i="0" u="none" strike="noStrike" dirty="0">
                        <a:solidFill>
                          <a:srgbClr val="000000"/>
                        </a:solidFill>
                        <a:effectLst/>
                        <a:latin typeface="Aptos Narrow"/>
                      </a:endParaRPr>
                    </a:p>
                  </a:txBody>
                  <a:tcPr marL="9525" marR="9525" marT="9525" marB="0" anchor="b"/>
                </a:tc>
                <a:extLst>
                  <a:ext uri="{0D108BD9-81ED-4DB2-BD59-A6C34878D82A}">
                    <a16:rowId xmlns:a16="http://schemas.microsoft.com/office/drawing/2014/main" val="3005182972"/>
                  </a:ext>
                </a:extLst>
              </a:tr>
            </a:tbl>
          </a:graphicData>
        </a:graphic>
      </p:graphicFrame>
      <p:pic>
        <p:nvPicPr>
          <p:cNvPr id="17" name="Picture 16"/>
          <p:cNvPicPr>
            <a:picLocks noChangeAspect="1"/>
          </p:cNvPicPr>
          <p:nvPr/>
        </p:nvPicPr>
        <p:blipFill>
          <a:blip r:embed="rId4"/>
          <a:stretch>
            <a:fillRect/>
          </a:stretch>
        </p:blipFill>
        <p:spPr>
          <a:xfrm>
            <a:off x="8519670" y="1711841"/>
            <a:ext cx="1735222" cy="1781840"/>
          </a:xfrm>
          <a:prstGeom prst="rect">
            <a:avLst/>
          </a:prstGeom>
        </p:spPr>
      </p:pic>
      <p:sp>
        <p:nvSpPr>
          <p:cNvPr id="18" name="TextBox 17"/>
          <p:cNvSpPr txBox="1"/>
          <p:nvPr/>
        </p:nvSpPr>
        <p:spPr>
          <a:xfrm>
            <a:off x="10175358" y="2108294"/>
            <a:ext cx="1105786" cy="646331"/>
          </a:xfrm>
          <a:prstGeom prst="rect">
            <a:avLst/>
          </a:prstGeom>
          <a:noFill/>
        </p:spPr>
        <p:txBody>
          <a:bodyPr wrap="square" rtlCol="0">
            <a:spAutoFit/>
          </a:bodyPr>
          <a:lstStyle/>
          <a:p>
            <a:r>
              <a:rPr lang="en-US" dirty="0" smtClean="0"/>
              <a:t>60 gallon Tumbler</a:t>
            </a:r>
            <a:endParaRPr lang="en-US" dirty="0"/>
          </a:p>
        </p:txBody>
      </p:sp>
    </p:spTree>
    <p:extLst>
      <p:ext uri="{BB962C8B-B14F-4D97-AF65-F5344CB8AC3E}">
        <p14:creationId xmlns:p14="http://schemas.microsoft.com/office/powerpoint/2010/main" val="2212404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217" y="269320"/>
            <a:ext cx="10515600" cy="1325563"/>
          </a:xfrm>
        </p:spPr>
        <p:txBody>
          <a:bodyPr/>
          <a:lstStyle/>
          <a:p>
            <a:r>
              <a:rPr lang="en-US" dirty="0" smtClean="0"/>
              <a:t>3) LCA &amp; CBA of Commercial Compost Facility</a:t>
            </a:r>
            <a:endParaRPr lang="en-US" dirty="0"/>
          </a:p>
        </p:txBody>
      </p:sp>
      <p:sp>
        <p:nvSpPr>
          <p:cNvPr id="3" name="Content Placeholder 2"/>
          <p:cNvSpPr>
            <a:spLocks noGrp="1"/>
          </p:cNvSpPr>
          <p:nvPr>
            <p:ph idx="1"/>
          </p:nvPr>
        </p:nvSpPr>
        <p:spPr>
          <a:xfrm>
            <a:off x="838200" y="1825625"/>
            <a:ext cx="4552507" cy="4351338"/>
          </a:xfrm>
        </p:spPr>
        <p:txBody>
          <a:bodyPr/>
          <a:lstStyle/>
          <a:p>
            <a:r>
              <a:rPr lang="en-US" dirty="0" smtClean="0"/>
              <a:t>SH offal waste at facility capacity could provide~1/5 of N-based materials as an on-site source</a:t>
            </a:r>
          </a:p>
          <a:p>
            <a:r>
              <a:rPr lang="en-US" dirty="0" smtClean="0"/>
              <a:t>Add SH waste scenarios to existing estimates</a:t>
            </a:r>
          </a:p>
          <a:p>
            <a:r>
              <a:rPr lang="en-US" dirty="0" smtClean="0"/>
              <a:t>Develop CBA based on Capital and O&amp;M costs</a:t>
            </a:r>
            <a:endParaRPr lang="en-US" dirty="0"/>
          </a:p>
        </p:txBody>
      </p:sp>
      <p:pic>
        <p:nvPicPr>
          <p:cNvPr id="6" name="Picture 5"/>
          <p:cNvPicPr>
            <a:picLocks noChangeAspect="1"/>
          </p:cNvPicPr>
          <p:nvPr/>
        </p:nvPicPr>
        <p:blipFill>
          <a:blip r:embed="rId3"/>
          <a:stretch>
            <a:fillRect/>
          </a:stretch>
        </p:blipFill>
        <p:spPr>
          <a:xfrm>
            <a:off x="5784324" y="1669311"/>
            <a:ext cx="5985036" cy="3580643"/>
          </a:xfrm>
          <a:prstGeom prst="rect">
            <a:avLst/>
          </a:prstGeom>
        </p:spPr>
      </p:pic>
    </p:spTree>
    <p:extLst>
      <p:ext uri="{BB962C8B-B14F-4D97-AF65-F5344CB8AC3E}">
        <p14:creationId xmlns:p14="http://schemas.microsoft.com/office/powerpoint/2010/main" val="3714024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704" y="-123116"/>
            <a:ext cx="11828046" cy="1356493"/>
          </a:xfrm>
        </p:spPr>
        <p:txBody>
          <a:bodyPr>
            <a:normAutofit/>
          </a:bodyPr>
          <a:lstStyle/>
          <a:p>
            <a:r>
              <a:rPr lang="en-US" dirty="0" smtClean="0"/>
              <a:t>4)Outreach and Dissemination to Project Partners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39" y="1233378"/>
            <a:ext cx="5100244" cy="1355208"/>
          </a:xfrm>
          <a:prstGeom prst="rect">
            <a:avLst/>
          </a:prstGeom>
        </p:spPr>
      </p:pic>
      <p:pic>
        <p:nvPicPr>
          <p:cNvPr id="13" name="Picture 12"/>
          <p:cNvPicPr>
            <a:picLocks noChangeAspect="1"/>
          </p:cNvPicPr>
          <p:nvPr/>
        </p:nvPicPr>
        <p:blipFill>
          <a:blip r:embed="rId4"/>
          <a:stretch>
            <a:fillRect/>
          </a:stretch>
        </p:blipFill>
        <p:spPr>
          <a:xfrm>
            <a:off x="976876" y="3065846"/>
            <a:ext cx="3666388" cy="3560629"/>
          </a:xfrm>
          <a:prstGeom prst="rect">
            <a:avLst/>
          </a:prstGeom>
        </p:spPr>
      </p:pic>
      <p:pic>
        <p:nvPicPr>
          <p:cNvPr id="1026" name="Picture 2" descr="Image result for against the grain far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0515" y="3829828"/>
            <a:ext cx="1352787" cy="1053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pringhouse farm vilas n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6909" y="5154828"/>
            <a:ext cx="1919841" cy="11327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9696" y="3889942"/>
            <a:ext cx="3002630" cy="11460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isual Style Guide | NC State Extens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34100" y="981046"/>
            <a:ext cx="5578837" cy="253905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erenovo - Biochar Soil Conditioner for Grower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9336" y="5458860"/>
            <a:ext cx="476250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2752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305" y="335509"/>
            <a:ext cx="10515600" cy="1325563"/>
          </a:xfrm>
        </p:spPr>
        <p:txBody>
          <a:bodyPr/>
          <a:lstStyle/>
          <a:p>
            <a:r>
              <a:rPr lang="en-US" b="1" dirty="0">
                <a:latin typeface="Gabriola" panose="04040605051002020D02" pitchFamily="82" charset="0"/>
              </a:rPr>
              <a:t>Thank you for your </a:t>
            </a:r>
            <a:r>
              <a:rPr lang="en-US" b="1" dirty="0" smtClean="0">
                <a:latin typeface="Gabriola" panose="04040605051002020D02" pitchFamily="82" charset="0"/>
              </a:rPr>
              <a:t>attention!  Any questions?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25" y="2597907"/>
            <a:ext cx="4521747" cy="1201493"/>
          </a:xfrm>
          <a:prstGeom prst="rect">
            <a:avLst/>
          </a:prstGeom>
        </p:spPr>
      </p:pic>
      <p:pic>
        <p:nvPicPr>
          <p:cNvPr id="10" name="Picture 2" descr="STB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7848" y="5371166"/>
            <a:ext cx="3958950" cy="11085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9638620" y="2038201"/>
            <a:ext cx="2108880" cy="204804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6798" y="1743729"/>
            <a:ext cx="3879796" cy="2909847"/>
          </a:xfrm>
          <a:prstGeom prst="rect">
            <a:avLst/>
          </a:prstGeom>
        </p:spPr>
      </p:pic>
      <p:pic>
        <p:nvPicPr>
          <p:cNvPr id="5" name="Picture 2" descr="Logos and trademarks | University Communicati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7283" y="5371166"/>
            <a:ext cx="4728718" cy="932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3193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440" y="152400"/>
            <a:ext cx="7900877" cy="1622425"/>
          </a:xfrm>
          <a:solidFill>
            <a:schemeClr val="tx2">
              <a:lumMod val="20000"/>
              <a:lumOff val="80000"/>
            </a:schemeClr>
          </a:solidFill>
        </p:spPr>
        <p:txBody>
          <a:bodyPr>
            <a:normAutofit fontScale="90000"/>
          </a:bodyPr>
          <a:lstStyle/>
          <a:p>
            <a:r>
              <a:rPr lang="en-US" dirty="0" smtClean="0"/>
              <a:t>Project Background:</a:t>
            </a:r>
            <a:br>
              <a:rPr lang="en-US" dirty="0" smtClean="0"/>
            </a:br>
            <a:r>
              <a:rPr lang="en-US" dirty="0"/>
              <a:t>Watauga County “Kill &amp; Chill” </a:t>
            </a:r>
            <a:r>
              <a:rPr lang="en-US" dirty="0" smtClean="0"/>
              <a:t>Facility</a:t>
            </a:r>
            <a:endParaRPr lang="en-US" dirty="0"/>
          </a:p>
        </p:txBody>
      </p:sp>
      <p:sp>
        <p:nvSpPr>
          <p:cNvPr id="3" name="Content Placeholder 2"/>
          <p:cNvSpPr>
            <a:spLocks noGrp="1"/>
          </p:cNvSpPr>
          <p:nvPr>
            <p:ph idx="1"/>
          </p:nvPr>
        </p:nvSpPr>
        <p:spPr/>
        <p:txBody>
          <a:bodyPr>
            <a:normAutofit/>
          </a:bodyPr>
          <a:lstStyle/>
          <a:p>
            <a:r>
              <a:rPr lang="en-US" dirty="0" smtClean="0"/>
              <a:t>PPP </a:t>
            </a:r>
            <a:r>
              <a:rPr lang="en-US" dirty="0"/>
              <a:t>model</a:t>
            </a:r>
            <a:endParaRPr lang="en-US" dirty="0" smtClean="0"/>
          </a:p>
          <a:p>
            <a:r>
              <a:rPr lang="en-US" dirty="0" smtClean="0"/>
              <a:t>Watauga County Landfill (2 acre site)</a:t>
            </a:r>
          </a:p>
          <a:p>
            <a:r>
              <a:rPr lang="en-US" dirty="0" smtClean="0"/>
              <a:t>30 beef-head/day capacity</a:t>
            </a:r>
          </a:p>
          <a:p>
            <a:r>
              <a:rPr lang="en-US" dirty="0" smtClean="0"/>
              <a:t>$4.2M </a:t>
            </a:r>
            <a:r>
              <a:rPr lang="en-US" dirty="0"/>
              <a:t>(Golden Leaf, Tobacco Trust Fund, ARC, EDA</a:t>
            </a:r>
            <a:r>
              <a:rPr lang="en-US" dirty="0" smtClean="0"/>
              <a:t>)</a:t>
            </a:r>
          </a:p>
          <a:p>
            <a:r>
              <a:rPr lang="en-US" dirty="0" smtClean="0"/>
              <a:t>“Controversial” project hearing– required Town of Boone water/sewer</a:t>
            </a:r>
          </a:p>
          <a:p>
            <a:r>
              <a:rPr lang="en-US" dirty="0" smtClean="0"/>
              <a:t>Facility Operator selected through Bidding process: Piedmont Custom Meats. Fall-out due to local family-owned business not being selected</a:t>
            </a:r>
          </a:p>
          <a:p>
            <a:r>
              <a:rPr lang="en-US" dirty="0" smtClean="0"/>
              <a:t>General Contractor: DH Griffin – ongoing talks </a:t>
            </a:r>
            <a:endParaRPr lang="en-US" dirty="0"/>
          </a:p>
        </p:txBody>
      </p:sp>
      <p:pic>
        <p:nvPicPr>
          <p:cNvPr id="1026" name="Picture 2" descr="Kill &amp; Chill — Mcbride Meats 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3896" y="550985"/>
            <a:ext cx="2092325" cy="2789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16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issue &amp; opportunity	</a:t>
            </a:r>
            <a:endParaRPr lang="en-US" dirty="0"/>
          </a:p>
        </p:txBody>
      </p:sp>
      <p:sp>
        <p:nvSpPr>
          <p:cNvPr id="3" name="Content Placeholder 2"/>
          <p:cNvSpPr>
            <a:spLocks noGrp="1"/>
          </p:cNvSpPr>
          <p:nvPr>
            <p:ph idx="1"/>
          </p:nvPr>
        </p:nvSpPr>
        <p:spPr/>
        <p:txBody>
          <a:bodyPr/>
          <a:lstStyle/>
          <a:p>
            <a:r>
              <a:rPr lang="en-US" dirty="0" smtClean="0"/>
              <a:t>No offal rendering (Darling Ingredients) due to location and scale</a:t>
            </a:r>
          </a:p>
          <a:p>
            <a:r>
              <a:rPr lang="en-US" dirty="0" smtClean="0"/>
              <a:t>Current business plans account for landfilling offal (~$60/ton)</a:t>
            </a:r>
          </a:p>
          <a:p>
            <a:r>
              <a:rPr lang="en-US" dirty="0" smtClean="0"/>
              <a:t>Unsustainable nutrient flow and counter to environmental stewardship of rotational grazing</a:t>
            </a:r>
          </a:p>
          <a:p>
            <a:r>
              <a:rPr lang="en-US" dirty="0" smtClean="0"/>
              <a:t>AND</a:t>
            </a:r>
          </a:p>
          <a:p>
            <a:r>
              <a:rPr lang="en-US" dirty="0" smtClean="0"/>
              <a:t>Additive to the needs of a proposed Watauga County Compost Facility – Commissioned Engineering &amp; Resource Study in 2020 reports Nitrogenous materials would need to come from source separated food waste collection.</a:t>
            </a:r>
            <a:endParaRPr lang="en-US" dirty="0"/>
          </a:p>
        </p:txBody>
      </p:sp>
    </p:spTree>
    <p:extLst>
      <p:ext uri="{BB962C8B-B14F-4D97-AF65-F5344CB8AC3E}">
        <p14:creationId xmlns:p14="http://schemas.microsoft.com/office/powerpoint/2010/main" val="406256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80344" y="2617825"/>
            <a:ext cx="7134225" cy="4152900"/>
          </a:xfrm>
          <a:prstGeom prst="rect">
            <a:avLst/>
          </a:prstGeom>
        </p:spPr>
      </p:pic>
      <p:pic>
        <p:nvPicPr>
          <p:cNvPr id="5" name="Picture 4"/>
          <p:cNvPicPr>
            <a:picLocks noChangeAspect="1"/>
          </p:cNvPicPr>
          <p:nvPr/>
        </p:nvPicPr>
        <p:blipFill rotWithShape="1">
          <a:blip r:embed="rId4"/>
          <a:srcRect l="8130"/>
          <a:stretch/>
        </p:blipFill>
        <p:spPr>
          <a:xfrm>
            <a:off x="244549" y="340242"/>
            <a:ext cx="5465135" cy="3898528"/>
          </a:xfrm>
          <a:prstGeom prst="rect">
            <a:avLst/>
          </a:prstGeom>
        </p:spPr>
      </p:pic>
      <p:pic>
        <p:nvPicPr>
          <p:cNvPr id="6" name="Picture 5"/>
          <p:cNvPicPr>
            <a:picLocks noChangeAspect="1"/>
          </p:cNvPicPr>
          <p:nvPr/>
        </p:nvPicPr>
        <p:blipFill>
          <a:blip r:embed="rId5"/>
          <a:stretch>
            <a:fillRect/>
          </a:stretch>
        </p:blipFill>
        <p:spPr>
          <a:xfrm>
            <a:off x="244549" y="4694275"/>
            <a:ext cx="4303327" cy="1918844"/>
          </a:xfrm>
          <a:prstGeom prst="rect">
            <a:avLst/>
          </a:prstGeom>
        </p:spPr>
      </p:pic>
      <p:pic>
        <p:nvPicPr>
          <p:cNvPr id="7" name="Picture 6"/>
          <p:cNvPicPr>
            <a:picLocks noChangeAspect="1"/>
          </p:cNvPicPr>
          <p:nvPr/>
        </p:nvPicPr>
        <p:blipFill>
          <a:blip r:embed="rId6"/>
          <a:stretch>
            <a:fillRect/>
          </a:stretch>
        </p:blipFill>
        <p:spPr>
          <a:xfrm>
            <a:off x="6537582" y="153156"/>
            <a:ext cx="5071509" cy="2287016"/>
          </a:xfrm>
          <a:prstGeom prst="rect">
            <a:avLst/>
          </a:prstGeom>
        </p:spPr>
      </p:pic>
    </p:spTree>
    <p:extLst>
      <p:ext uri="{BB962C8B-B14F-4D97-AF65-F5344CB8AC3E}">
        <p14:creationId xmlns:p14="http://schemas.microsoft.com/office/powerpoint/2010/main" val="26883068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Objectives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b="1" dirty="0" smtClean="0"/>
              <a:t>Lab </a:t>
            </a:r>
            <a:r>
              <a:rPr lang="en-US" b="1" dirty="0"/>
              <a:t>testing of BCAD with slaughterhouse wastes using the </a:t>
            </a:r>
            <a:r>
              <a:rPr lang="en-US" b="1" dirty="0" smtClean="0"/>
              <a:t>Bioprocess Control AMPTS </a:t>
            </a:r>
            <a:r>
              <a:rPr lang="en-US" b="1" dirty="0"/>
              <a:t>II </a:t>
            </a:r>
            <a:endParaRPr lang="en-US" dirty="0"/>
          </a:p>
          <a:p>
            <a:pPr marL="514350" indent="-514350">
              <a:buFont typeface="+mj-lt"/>
              <a:buAutoNum type="arabicPeriod"/>
            </a:pPr>
            <a:r>
              <a:rPr lang="en-US" b="1" dirty="0" smtClean="0"/>
              <a:t>Pilot-scale aerated </a:t>
            </a:r>
            <a:r>
              <a:rPr lang="en-US" b="1" dirty="0"/>
              <a:t>static compost processing to determine nutrient analysis and compost efficacy</a:t>
            </a:r>
            <a:endParaRPr lang="en-US" dirty="0"/>
          </a:p>
          <a:p>
            <a:pPr marL="514350" indent="-514350">
              <a:buFont typeface="+mj-lt"/>
              <a:buAutoNum type="arabicPeriod"/>
            </a:pPr>
            <a:r>
              <a:rPr lang="en-US" b="1" dirty="0" smtClean="0"/>
              <a:t>LCA </a:t>
            </a:r>
            <a:r>
              <a:rPr lang="en-US" b="1" dirty="0"/>
              <a:t>and cost benefit analysis for proposed Watauga County Compost </a:t>
            </a:r>
            <a:r>
              <a:rPr lang="en-US" b="1" dirty="0" smtClean="0"/>
              <a:t>Facility</a:t>
            </a:r>
            <a:endParaRPr lang="en-US" dirty="0"/>
          </a:p>
          <a:p>
            <a:pPr marL="514350" indent="-514350">
              <a:buFont typeface="+mj-lt"/>
              <a:buAutoNum type="arabicPeriod"/>
            </a:pPr>
            <a:r>
              <a:rPr lang="en-US" b="1" dirty="0" smtClean="0"/>
              <a:t>Outreach </a:t>
            </a:r>
            <a:r>
              <a:rPr lang="en-US" b="1" dirty="0"/>
              <a:t>and </a:t>
            </a:r>
            <a:r>
              <a:rPr lang="en-US" b="1" dirty="0" smtClean="0"/>
              <a:t>dissemination to project partners</a:t>
            </a:r>
            <a:endParaRPr lang="en-US" dirty="0"/>
          </a:p>
        </p:txBody>
      </p:sp>
    </p:spTree>
    <p:extLst>
      <p:ext uri="{BB962C8B-B14F-4D97-AF65-F5344CB8AC3E}">
        <p14:creationId xmlns:p14="http://schemas.microsoft.com/office/powerpoint/2010/main" val="416789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649" y="131199"/>
            <a:ext cx="10515600" cy="1325563"/>
          </a:xfrm>
        </p:spPr>
        <p:txBody>
          <a:bodyPr/>
          <a:lstStyle/>
          <a:p>
            <a:r>
              <a:rPr lang="en-US" dirty="0" smtClean="0"/>
              <a:t>Piedmont Custom Meats Site Visit</a:t>
            </a:r>
            <a:endParaRPr lang="en-US" dirty="0"/>
          </a:p>
        </p:txBody>
      </p:sp>
      <p:pic>
        <p:nvPicPr>
          <p:cNvPr id="4" name="Image 21" descr="AD_4nXf2olKrwXWw21Q6RcLX0fCRfkmiEpLP1qyZceBRZF0dxyuoNmBgIOnvku3Ww-pu4TfnWfhOWOm2nPcRNt2-NUS7QbRuM7OnDJSCDJE2NRsC5PJcVHt60NTrNDynOtwUFBnnvF0L?key=qGzf9RBB_RHremZw86UmzVg3"/>
          <p:cNvPicPr/>
          <p:nvPr/>
        </p:nvPicPr>
        <p:blipFill>
          <a:blip r:embed="rId3" cstate="print"/>
          <a:stretch>
            <a:fillRect/>
          </a:stretch>
        </p:blipFill>
        <p:spPr>
          <a:xfrm>
            <a:off x="394807" y="1491549"/>
            <a:ext cx="4751351" cy="2782739"/>
          </a:xfrm>
          <a:prstGeom prst="rect">
            <a:avLst/>
          </a:prstGeom>
        </p:spPr>
      </p:pic>
      <p:pic>
        <p:nvPicPr>
          <p:cNvPr id="5" name="Image 19" descr="AD_4nXcuV3zzQ1m0rz6xPvFmzBmnSmypwSFfIBBmHsHUqoTvM8mHLvG88POrkZolbPg1qKE4pLsAkO2I8oPOh-9rb0BMKa_qsOkEAyKq3Nuo7gvqEsTA58bck-Z9VViA6b_HF86XUxo8yQ?key=qGzf9RBB_RHremZw86UmzVg3"/>
          <p:cNvPicPr/>
          <p:nvPr/>
        </p:nvPicPr>
        <p:blipFill rotWithShape="1">
          <a:blip r:embed="rId4" cstate="print"/>
          <a:srcRect l="10963" t="2653" b="30560"/>
          <a:stretch/>
        </p:blipFill>
        <p:spPr>
          <a:xfrm>
            <a:off x="3414916" y="4016908"/>
            <a:ext cx="4718991" cy="2701769"/>
          </a:xfrm>
          <a:prstGeom prst="rect">
            <a:avLst/>
          </a:prstGeom>
        </p:spPr>
      </p:pic>
      <p:pic>
        <p:nvPicPr>
          <p:cNvPr id="6" name="Image 18" descr="AD_4nXcc4_NmydnEzglbi6YcHT117HHpG7xc6L7jj8j_El4Xy_VJ2OwaVVkHPBoMeCY6sZwzMQKjosmu5wZVqqH2w18ACr93YYD-ccwpLJCl1N8BHopv1CfDCo5zgYgS--c1eEYAXyLzBQ?key=qGzf9RBB_RHremZw86UmzVg3"/>
          <p:cNvPicPr/>
          <p:nvPr/>
        </p:nvPicPr>
        <p:blipFill>
          <a:blip r:embed="rId5" cstate="print"/>
          <a:stretch>
            <a:fillRect/>
          </a:stretch>
        </p:blipFill>
        <p:spPr>
          <a:xfrm>
            <a:off x="213738" y="4412623"/>
            <a:ext cx="3092990" cy="2306054"/>
          </a:xfrm>
          <a:prstGeom prst="rect">
            <a:avLst/>
          </a:prstGeom>
        </p:spPr>
      </p:pic>
      <p:pic>
        <p:nvPicPr>
          <p:cNvPr id="7" name="Image 9" descr="AD_4nXeiqfZE1R8-K1oF1UCFYRQweY19j7dtRhchnQKI7bgS-_LCo4UNQgjG7pxI07qt-1LMltmsmYRYYs9BAUQZoDZCddXErBJjJSX1gyOXVYRkLlSpRlvljWqEP200rCvrURpkRaoEiQ?key=qGzf9RBB_RHremZw86UmzVg3"/>
          <p:cNvPicPr/>
          <p:nvPr/>
        </p:nvPicPr>
        <p:blipFill>
          <a:blip r:embed="rId6" cstate="print"/>
          <a:stretch>
            <a:fillRect/>
          </a:stretch>
        </p:blipFill>
        <p:spPr>
          <a:xfrm>
            <a:off x="6326837" y="1177625"/>
            <a:ext cx="4553585" cy="3410585"/>
          </a:xfrm>
          <a:prstGeom prst="rect">
            <a:avLst/>
          </a:prstGeom>
        </p:spPr>
      </p:pic>
      <p:pic>
        <p:nvPicPr>
          <p:cNvPr id="8" name="Image 17" descr="AD_4nXfh1IXIytgpljzsyGi0wXMfqM3-yH0DfpTBvvfcgFJ6LUzzHlHxnckNOSvr2FqF7P3b6ZPGpEiSPYsoLyRBdsR7zQ8CevQRUYldnb4PwEvuF9KlbK3sBzP0btkCxW4Wzx6BDYPkSw?key=qGzf9RBB_RHremZw86UmzVg3"/>
          <p:cNvPicPr/>
          <p:nvPr/>
        </p:nvPicPr>
        <p:blipFill>
          <a:blip r:embed="rId7" cstate="print"/>
          <a:stretch>
            <a:fillRect/>
          </a:stretch>
        </p:blipFill>
        <p:spPr>
          <a:xfrm>
            <a:off x="8750593" y="4679364"/>
            <a:ext cx="3156231" cy="2017528"/>
          </a:xfrm>
          <a:prstGeom prst="rect">
            <a:avLst/>
          </a:prstGeom>
        </p:spPr>
      </p:pic>
    </p:spTree>
    <p:extLst>
      <p:ext uri="{BB962C8B-B14F-4D97-AF65-F5344CB8AC3E}">
        <p14:creationId xmlns:p14="http://schemas.microsoft.com/office/powerpoint/2010/main" val="31097304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796" y="496319"/>
            <a:ext cx="6912936" cy="1325563"/>
          </a:xfrm>
        </p:spPr>
        <p:txBody>
          <a:bodyPr>
            <a:noAutofit/>
          </a:bodyPr>
          <a:lstStyle/>
          <a:p>
            <a:r>
              <a:rPr lang="en-US" sz="3600" dirty="0" smtClean="0"/>
              <a:t>1) Biochar Combined Anaerobic Digestion (BCAD) with food waste: </a:t>
            </a:r>
            <a:r>
              <a:rPr lang="en-US" sz="3200" i="1" dirty="0" smtClean="0"/>
              <a:t>Bioprocess Control AMPTS</a:t>
            </a:r>
            <a:endParaRPr lang="en-US" sz="3200" i="1" dirty="0"/>
          </a:p>
        </p:txBody>
      </p:sp>
      <p:graphicFrame>
        <p:nvGraphicFramePr>
          <p:cNvPr id="5" name="Chart 4"/>
          <p:cNvGraphicFramePr>
            <a:graphicFrameLocks/>
          </p:cNvGraphicFramePr>
          <p:nvPr>
            <p:extLst>
              <p:ext uri="{D42A27DB-BD31-4B8C-83A1-F6EECF244321}">
                <p14:modId xmlns:p14="http://schemas.microsoft.com/office/powerpoint/2010/main" val="786077009"/>
              </p:ext>
            </p:extLst>
          </p:nvPr>
        </p:nvGraphicFramePr>
        <p:xfrm>
          <a:off x="0" y="2008564"/>
          <a:ext cx="6296363" cy="4519827"/>
        </p:xfrm>
        <a:graphic>
          <a:graphicData uri="http://schemas.openxmlformats.org/drawingml/2006/chart">
            <c:chart xmlns:c="http://schemas.openxmlformats.org/drawingml/2006/chart" xmlns:r="http://schemas.openxmlformats.org/officeDocument/2006/relationships" r:id="rId3"/>
          </a:graphicData>
        </a:graphic>
      </p:graphicFrame>
      <p:pic>
        <p:nvPicPr>
          <p:cNvPr id="1028" name="Picture 4" descr="Analytical instruments ahead of the field - Water Industry Journ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4589" y="352602"/>
            <a:ext cx="3665899" cy="16129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hart 7"/>
          <p:cNvGraphicFramePr>
            <a:graphicFrameLocks/>
          </p:cNvGraphicFramePr>
          <p:nvPr>
            <p:extLst>
              <p:ext uri="{D42A27DB-BD31-4B8C-83A1-F6EECF244321}">
                <p14:modId xmlns:p14="http://schemas.microsoft.com/office/powerpoint/2010/main" val="3784916167"/>
              </p:ext>
            </p:extLst>
          </p:nvPr>
        </p:nvGraphicFramePr>
        <p:xfrm>
          <a:off x="6528390" y="2243470"/>
          <a:ext cx="5571462" cy="4284921"/>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19">
            <a:extLst>
              <a:ext uri="{FF2B5EF4-FFF2-40B4-BE49-F238E27FC236}">
                <a16:creationId xmlns:a16="http://schemas.microsoft.com/office/drawing/2014/main" id="{CDB62D3C-7EA9-A724-A857-67508120B689}"/>
              </a:ext>
            </a:extLst>
          </p:cNvPr>
          <p:cNvSpPr txBox="1">
            <a:spLocks/>
          </p:cNvSpPr>
          <p:nvPr/>
        </p:nvSpPr>
        <p:spPr>
          <a:xfrm>
            <a:off x="9073359" y="2780377"/>
            <a:ext cx="2611822" cy="451921"/>
          </a:xfrm>
          <a:prstGeom prst="rect">
            <a:avLst/>
          </a:prstGeom>
          <a:solidFill>
            <a:sysClr val="window" lastClr="FFFFFF"/>
          </a:solidFill>
          <a:ln w="9525" cmpd="sng">
            <a:noFill/>
          </a:ln>
          <a:effectLst/>
        </p:spPr>
        <p:txBody>
          <a:bodyPr wrap="square" rtlCol="0" anchor="t"/>
          <a:lstStyle/>
          <a:p>
            <a:pPr marL="0" marR="0">
              <a:spcBef>
                <a:spcPts val="0"/>
              </a:spcBef>
              <a:spcAft>
                <a:spcPts val="0"/>
              </a:spcAft>
            </a:pPr>
            <a:r>
              <a:rPr lang="en-US" sz="1100" dirty="0">
                <a:solidFill>
                  <a:srgbClr val="000000"/>
                </a:solidFill>
                <a:effectLst/>
                <a:latin typeface="Arial" panose="020B0604020202020204" pitchFamily="34" charset="0"/>
                <a:ea typeface="Times New Roman" panose="02020603050405020304" pitchFamily="18" charset="0"/>
              </a:rPr>
              <a:t>y</a:t>
            </a:r>
            <a:r>
              <a:rPr lang="en-US" sz="1100" dirty="0" smtClean="0">
                <a:solidFill>
                  <a:srgbClr val="000000"/>
                </a:solidFill>
                <a:effectLst/>
                <a:latin typeface="Arial" panose="020B0604020202020204" pitchFamily="34" charset="0"/>
                <a:ea typeface="Times New Roman" panose="02020603050405020304" pitchFamily="18" charset="0"/>
              </a:rPr>
              <a:t>= 14.044*</a:t>
            </a:r>
            <a:r>
              <a:rPr lang="en-US" sz="1100" dirty="0" err="1" smtClean="0">
                <a:solidFill>
                  <a:srgbClr val="000000"/>
                </a:solidFill>
                <a:effectLst/>
                <a:latin typeface="Arial" panose="020B0604020202020204" pitchFamily="34" charset="0"/>
                <a:ea typeface="Times New Roman" panose="02020603050405020304" pitchFamily="18" charset="0"/>
              </a:rPr>
              <a:t>exp</a:t>
            </a:r>
            <a:r>
              <a:rPr lang="en-US" sz="1100" dirty="0">
                <a:solidFill>
                  <a:srgbClr val="000000"/>
                </a:solidFill>
                <a:effectLst/>
                <a:latin typeface="Arial" panose="020B0604020202020204" pitchFamily="34" charset="0"/>
                <a:ea typeface="Times New Roman" panose="02020603050405020304" pitchFamily="18" charset="0"/>
              </a:rPr>
              <a:t>^(-1.191x) + 5.8716</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dirty="0">
                <a:solidFill>
                  <a:srgbClr val="000000"/>
                </a:solidFill>
                <a:effectLst/>
                <a:latin typeface="Arial" panose="020B0604020202020204" pitchFamily="34" charset="0"/>
                <a:ea typeface="Times New Roman" panose="02020603050405020304" pitchFamily="18" charset="0"/>
              </a:rPr>
              <a:t>R</a:t>
            </a:r>
            <a:r>
              <a:rPr lang="en-US" sz="1100" baseline="30000" dirty="0">
                <a:solidFill>
                  <a:srgbClr val="000000"/>
                </a:solidFill>
                <a:effectLst/>
                <a:latin typeface="Arial" panose="020B0604020202020204" pitchFamily="34" charset="0"/>
                <a:ea typeface="Times New Roman" panose="02020603050405020304" pitchFamily="18" charset="0"/>
              </a:rPr>
              <a:t>2</a:t>
            </a:r>
            <a:r>
              <a:rPr lang="en-US" sz="1100" dirty="0">
                <a:solidFill>
                  <a:srgbClr val="000000"/>
                </a:solidFill>
                <a:effectLst/>
                <a:latin typeface="Arial" panose="020B0604020202020204" pitchFamily="34" charset="0"/>
                <a:ea typeface="Times New Roman" panose="02020603050405020304" pitchFamily="18" charset="0"/>
              </a:rPr>
              <a:t> = 0.9961</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9948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8" grpId="0">
        <p:bldAsOne/>
      </p:bldGraphic>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609" y="397023"/>
            <a:ext cx="11229752" cy="1325563"/>
          </a:xfrm>
        </p:spPr>
        <p:txBody>
          <a:bodyPr/>
          <a:lstStyle/>
          <a:p>
            <a:r>
              <a:rPr lang="en-US" dirty="0" smtClean="0"/>
              <a:t>1) Biochar </a:t>
            </a:r>
            <a:r>
              <a:rPr lang="en-US" dirty="0"/>
              <a:t>Combined Anaerobic Digestion (BCAD) with food </a:t>
            </a:r>
            <a:r>
              <a:rPr lang="en-US" dirty="0" smtClean="0"/>
              <a:t>waste</a:t>
            </a:r>
            <a:endParaRPr lang="en-US" dirty="0"/>
          </a:p>
        </p:txBody>
      </p:sp>
      <p:graphicFrame>
        <p:nvGraphicFramePr>
          <p:cNvPr id="4" name="Chart 3">
            <a:extLst>
              <a:ext uri="{FF2B5EF4-FFF2-40B4-BE49-F238E27FC236}">
                <a16:creationId xmlns:a16="http://schemas.microsoft.com/office/drawing/2014/main" id="{CB071FCF-BB96-4B7B-0CB7-0BEF9F783666}"/>
              </a:ext>
            </a:extLst>
          </p:cNvPr>
          <p:cNvGraphicFramePr/>
          <p:nvPr>
            <p:extLst>
              <p:ext uri="{D42A27DB-BD31-4B8C-83A1-F6EECF244321}">
                <p14:modId xmlns:p14="http://schemas.microsoft.com/office/powerpoint/2010/main" val="2628977198"/>
              </p:ext>
            </p:extLst>
          </p:nvPr>
        </p:nvGraphicFramePr>
        <p:xfrm>
          <a:off x="435933" y="1903227"/>
          <a:ext cx="7868095" cy="450820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8576929" y="3425387"/>
            <a:ext cx="3491023" cy="923330"/>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The Food waste + biochar yielded 7.8% more cumulative methane over the 4 month experiment</a:t>
            </a:r>
            <a:endParaRPr lang="en-US" dirty="0"/>
          </a:p>
        </p:txBody>
      </p:sp>
    </p:spTree>
    <p:extLst>
      <p:ext uri="{BB962C8B-B14F-4D97-AF65-F5344CB8AC3E}">
        <p14:creationId xmlns:p14="http://schemas.microsoft.com/office/powerpoint/2010/main" val="18817476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898" y="365124"/>
            <a:ext cx="10515600" cy="1325563"/>
          </a:xfrm>
        </p:spPr>
        <p:txBody>
          <a:bodyPr vert="horz" lIns="91440" tIns="45720" rIns="91440" bIns="45720" rtlCol="0" anchor="ctr">
            <a:normAutofit/>
          </a:bodyPr>
          <a:lstStyle/>
          <a:p>
            <a:r>
              <a:rPr lang="en-US" dirty="0"/>
              <a:t>2) Pilot Aerated Static Compost</a:t>
            </a:r>
          </a:p>
        </p:txBody>
      </p:sp>
      <p:sp>
        <p:nvSpPr>
          <p:cNvPr id="3" name="Content Placeholder 2"/>
          <p:cNvSpPr>
            <a:spLocks noGrp="1"/>
          </p:cNvSpPr>
          <p:nvPr>
            <p:ph idx="1"/>
          </p:nvPr>
        </p:nvSpPr>
        <p:spPr>
          <a:xfrm>
            <a:off x="138224" y="1745242"/>
            <a:ext cx="10026501" cy="4351338"/>
          </a:xfrm>
        </p:spPr>
        <p:txBody>
          <a:bodyPr>
            <a:normAutofit/>
          </a:bodyPr>
          <a:lstStyle/>
          <a:p>
            <a:r>
              <a:rPr lang="en-US" sz="2400" dirty="0" smtClean="0"/>
              <a:t>Watauga “Transfer Station”</a:t>
            </a:r>
          </a:p>
          <a:p>
            <a:r>
              <a:rPr lang="en-US" sz="2400" dirty="0" smtClean="0"/>
              <a:t>“Exploring Organic Composting Options in Watauga County” – July 2020</a:t>
            </a:r>
          </a:p>
          <a:p>
            <a:pPr lvl="1"/>
            <a:r>
              <a:rPr lang="en-US" sz="2000" dirty="0" smtClean="0"/>
              <a:t>Baker Advisers &amp; Coker Composting &amp; Consulting</a:t>
            </a:r>
          </a:p>
          <a:p>
            <a:r>
              <a:rPr lang="en-US" sz="2400" dirty="0" smtClean="0"/>
              <a:t>C-based material: LCID (Land Clearing &amp; Inert Debris), 20 Cubic yards/day</a:t>
            </a:r>
          </a:p>
          <a:p>
            <a:r>
              <a:rPr lang="en-US" sz="2400" dirty="0" smtClean="0"/>
              <a:t>N-based materials: Source separated from groceries, restaurants, breweries, etc. ~5 CY/day  NEED COLLECTION</a:t>
            </a:r>
            <a:endParaRPr lang="en-US" sz="2400" dirty="0"/>
          </a:p>
        </p:txBody>
      </p:sp>
      <p:pic>
        <p:nvPicPr>
          <p:cNvPr id="7" name="Picture 6"/>
          <p:cNvPicPr>
            <a:picLocks noChangeAspect="1"/>
          </p:cNvPicPr>
          <p:nvPr/>
        </p:nvPicPr>
        <p:blipFill>
          <a:blip r:embed="rId3"/>
          <a:stretch>
            <a:fillRect/>
          </a:stretch>
        </p:blipFill>
        <p:spPr>
          <a:xfrm>
            <a:off x="921911" y="4188079"/>
            <a:ext cx="4651342" cy="2626242"/>
          </a:xfrm>
          <a:prstGeom prst="rect">
            <a:avLst/>
          </a:prstGeom>
        </p:spPr>
      </p:pic>
      <p:sp>
        <p:nvSpPr>
          <p:cNvPr id="8" name="Rectangle 7"/>
          <p:cNvSpPr/>
          <p:nvPr/>
        </p:nvSpPr>
        <p:spPr>
          <a:xfrm>
            <a:off x="1422271" y="6578084"/>
            <a:ext cx="4698648" cy="261610"/>
          </a:xfrm>
          <a:prstGeom prst="rect">
            <a:avLst/>
          </a:prstGeom>
        </p:spPr>
        <p:txBody>
          <a:bodyPr wrap="square">
            <a:spAutoFit/>
          </a:bodyPr>
          <a:lstStyle/>
          <a:p>
            <a:r>
              <a:rPr lang="en-US" sz="1100" dirty="0"/>
              <a:t>https://compostsystems.com/systems/aerated-static-piles/</a:t>
            </a:r>
          </a:p>
        </p:txBody>
      </p:sp>
      <p:pic>
        <p:nvPicPr>
          <p:cNvPr id="9" name="Picture 8"/>
          <p:cNvPicPr>
            <a:picLocks noChangeAspect="1"/>
          </p:cNvPicPr>
          <p:nvPr/>
        </p:nvPicPr>
        <p:blipFill>
          <a:blip r:embed="rId4"/>
          <a:stretch>
            <a:fillRect/>
          </a:stretch>
        </p:blipFill>
        <p:spPr>
          <a:xfrm>
            <a:off x="6668585" y="4103062"/>
            <a:ext cx="5236313" cy="2271460"/>
          </a:xfrm>
          <a:prstGeom prst="rect">
            <a:avLst/>
          </a:prstGeom>
        </p:spPr>
      </p:pic>
      <p:sp>
        <p:nvSpPr>
          <p:cNvPr id="10" name="Rectangle 9"/>
          <p:cNvSpPr/>
          <p:nvPr/>
        </p:nvSpPr>
        <p:spPr>
          <a:xfrm>
            <a:off x="7692879" y="4103062"/>
            <a:ext cx="4698648" cy="276999"/>
          </a:xfrm>
          <a:prstGeom prst="rect">
            <a:avLst/>
          </a:prstGeom>
        </p:spPr>
        <p:txBody>
          <a:bodyPr wrap="square">
            <a:spAutoFit/>
          </a:bodyPr>
          <a:lstStyle/>
          <a:p>
            <a:r>
              <a:rPr lang="en-US" sz="1200" dirty="0" smtClean="0"/>
              <a:t>Mountain Organic Materials, Buncombe County</a:t>
            </a:r>
            <a:endParaRPr lang="en-US" sz="1200" dirty="0"/>
          </a:p>
        </p:txBody>
      </p:sp>
      <p:pic>
        <p:nvPicPr>
          <p:cNvPr id="11" name="Picture 10"/>
          <p:cNvPicPr/>
          <p:nvPr/>
        </p:nvPicPr>
        <p:blipFill>
          <a:blip r:embed="rId5">
            <a:extLst>
              <a:ext uri="{28A0092B-C50C-407E-A947-70E740481C1C}">
                <a14:useLocalDpi xmlns:a14="http://schemas.microsoft.com/office/drawing/2010/main" val="0"/>
              </a:ext>
            </a:extLst>
          </a:blip>
          <a:stretch>
            <a:fillRect/>
          </a:stretch>
        </p:blipFill>
        <p:spPr>
          <a:xfrm>
            <a:off x="7779344" y="16388"/>
            <a:ext cx="2933700" cy="2200275"/>
          </a:xfrm>
          <a:prstGeom prst="rect">
            <a:avLst/>
          </a:prstGeom>
        </p:spPr>
      </p:pic>
    </p:spTree>
    <p:extLst>
      <p:ext uri="{BB962C8B-B14F-4D97-AF65-F5344CB8AC3E}">
        <p14:creationId xmlns:p14="http://schemas.microsoft.com/office/powerpoint/2010/main" val="32248213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2562</TotalTime>
  <Words>1017</Words>
  <Application>Microsoft Office PowerPoint</Application>
  <PresentationFormat>Widescreen</PresentationFormat>
  <Paragraphs>103</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Aptos Narrow</vt:lpstr>
      <vt:lpstr>Arial</vt:lpstr>
      <vt:lpstr>Calibri</vt:lpstr>
      <vt:lpstr>Calibri Light</vt:lpstr>
      <vt:lpstr>Gabriola</vt:lpstr>
      <vt:lpstr>Times New Roman</vt:lpstr>
      <vt:lpstr>Office Theme</vt:lpstr>
      <vt:lpstr>The AppState Nexus Project: Slaughterhouse Waste to Nutrient Recovery BRI: 2024-2026</vt:lpstr>
      <vt:lpstr>Project Background: Watauga County “Kill &amp; Chill” Facility</vt:lpstr>
      <vt:lpstr>The issue &amp; opportunity </vt:lpstr>
      <vt:lpstr>PowerPoint Presentation</vt:lpstr>
      <vt:lpstr>Project Objectives</vt:lpstr>
      <vt:lpstr>Piedmont Custom Meats Site Visit</vt:lpstr>
      <vt:lpstr>1) Biochar Combined Anaerobic Digestion (BCAD) with food waste: Bioprocess Control AMPTS</vt:lpstr>
      <vt:lpstr>1) Biochar Combined Anaerobic Digestion (BCAD) with food waste</vt:lpstr>
      <vt:lpstr>2) Pilot Aerated Static Compost</vt:lpstr>
      <vt:lpstr>2) Co-compost with Biochar, 5% and 10% by wt.</vt:lpstr>
      <vt:lpstr>3) LCA &amp; CBA of Commercial Compost Facility</vt:lpstr>
      <vt:lpstr>4)Outreach and Dissemination to Project Partners</vt:lpstr>
      <vt:lpstr>Thank you for your attention!  Any questions?</vt:lpstr>
    </vt:vector>
  </TitlesOfParts>
  <Company>Appalachian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Nexus: Greenhouse Thermal Envelope performance, design a heating system for season extension</dc:title>
  <dc:creator>Ferrell, Jeremy Chandler</dc:creator>
  <cp:lastModifiedBy>Jeremy Ferrell</cp:lastModifiedBy>
  <cp:revision>161</cp:revision>
  <cp:lastPrinted>2025-03-05T16:47:00Z</cp:lastPrinted>
  <dcterms:created xsi:type="dcterms:W3CDTF">2016-02-22T04:03:13Z</dcterms:created>
  <dcterms:modified xsi:type="dcterms:W3CDTF">2025-03-05T16:47:21Z</dcterms:modified>
</cp:coreProperties>
</file>